
<file path=[Content_Types].xml><?xml version="1.0" encoding="utf-8"?>
<Types xmlns="http://schemas.openxmlformats.org/package/2006/content-types">
  <Default Extension="mp3" ContentType="audio/mpeg"/>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4.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notesSlides/notesSlide15.xml" ContentType="application/vnd.openxmlformats-officedocument.presentationml.notesSlid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19.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20.xml" ContentType="application/vnd.openxmlformats-officedocument.presentationml.notesSlide+xml"/>
  <Override PartName="/ppt/tags/tag48.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5"/>
  </p:notesMasterIdLst>
  <p:sldIdLst>
    <p:sldId id="259" r:id="rId2"/>
    <p:sldId id="258" r:id="rId3"/>
    <p:sldId id="260" r:id="rId4"/>
    <p:sldId id="263" r:id="rId5"/>
    <p:sldId id="272" r:id="rId6"/>
    <p:sldId id="271" r:id="rId7"/>
    <p:sldId id="273" r:id="rId8"/>
    <p:sldId id="264" r:id="rId9"/>
    <p:sldId id="267" r:id="rId10"/>
    <p:sldId id="274" r:id="rId11"/>
    <p:sldId id="275" r:id="rId12"/>
    <p:sldId id="276" r:id="rId13"/>
    <p:sldId id="265" r:id="rId14"/>
    <p:sldId id="268" r:id="rId15"/>
    <p:sldId id="277" r:id="rId16"/>
    <p:sldId id="278" r:id="rId17"/>
    <p:sldId id="279" r:id="rId18"/>
    <p:sldId id="266" r:id="rId19"/>
    <p:sldId id="269" r:id="rId20"/>
    <p:sldId id="282" r:id="rId21"/>
    <p:sldId id="281" r:id="rId22"/>
    <p:sldId id="280" r:id="rId23"/>
    <p:sldId id="270" r:id="rId24"/>
  </p:sldIdLst>
  <p:sldSz cx="12192000" cy="6858000"/>
  <p:notesSz cx="6858000" cy="9144000"/>
  <p:custDataLst>
    <p:tags r:id="rId2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504" userDrawn="1">
          <p15:clr>
            <a:srgbClr val="A4A3A4"/>
          </p15:clr>
        </p15:guide>
        <p15:guide id="2" pos="393" userDrawn="1">
          <p15:clr>
            <a:srgbClr val="A4A3A4"/>
          </p15:clr>
        </p15:guide>
        <p15:guide id="3" pos="7287"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11218"/>
    <a:srgbClr val="E60012"/>
    <a:srgbClr val="F4D796"/>
    <a:srgbClr val="DF4F44"/>
    <a:srgbClr val="BF9000"/>
    <a:srgbClr val="690A2B"/>
    <a:srgbClr val="500A2C"/>
    <a:srgbClr val="5E1B22"/>
    <a:srgbClr val="006E8F"/>
    <a:srgbClr val="0A766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64" autoAdjust="0"/>
    <p:restoredTop sz="94660"/>
  </p:normalViewPr>
  <p:slideViewPr>
    <p:cSldViewPr snapToGrid="0" showGuides="1">
      <p:cViewPr varScale="1">
        <p:scale>
          <a:sx n="114" d="100"/>
          <a:sy n="114" d="100"/>
        </p:scale>
        <p:origin x="690" y="120"/>
      </p:cViewPr>
      <p:guideLst>
        <p:guide orient="horz" pos="504"/>
        <p:guide pos="393"/>
        <p:guide pos="7287"/>
      </p:guideLst>
    </p:cSldViewPr>
  </p:slideViewPr>
  <p:notesTextViewPr>
    <p:cViewPr>
      <p:scale>
        <a:sx n="1" d="1"/>
        <a:sy n="1" d="1"/>
      </p:scale>
      <p:origin x="0" y="0"/>
    </p:cViewPr>
  </p:notesTextViewPr>
  <p:sorterViewPr>
    <p:cViewPr>
      <p:scale>
        <a:sx n="100" d="100"/>
        <a:sy n="100" d="100"/>
      </p:scale>
      <p:origin x="0" y="-1422"/>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gs" Target="tags/tag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系列 1</c:v>
                </c:pt>
              </c:strCache>
            </c:strRef>
          </c:tx>
          <c:spPr>
            <a:ln w="19050" cap="rnd">
              <a:solidFill>
                <a:schemeClr val="bg1">
                  <a:lumMod val="50000"/>
                </a:schemeClr>
              </a:solidFill>
              <a:round/>
            </a:ln>
            <a:effectLst/>
          </c:spPr>
          <c:marker>
            <c:symbol val="circle"/>
            <c:size val="8"/>
            <c:spPr>
              <a:solidFill>
                <a:schemeClr val="bg1">
                  <a:lumMod val="50000"/>
                </a:schemeClr>
              </a:solidFill>
              <a:ln w="9525">
                <a:noFill/>
              </a:ln>
              <a:effectLst/>
            </c:spPr>
          </c:marker>
          <c:cat>
            <c:strRef>
              <c:f>Sheet1!$A$2:$A$5</c:f>
              <c:strCache>
                <c:ptCount val="4"/>
                <c:pt idx="0">
                  <c:v>S 1</c:v>
                </c:pt>
                <c:pt idx="1">
                  <c:v>S 2</c:v>
                </c:pt>
                <c:pt idx="2">
                  <c:v>S 3</c:v>
                </c:pt>
                <c:pt idx="3">
                  <c:v>S 4</c:v>
                </c:pt>
              </c:strCache>
            </c:strRef>
          </c:cat>
          <c:val>
            <c:numRef>
              <c:f>Sheet1!$B$2:$B$5</c:f>
              <c:numCache>
                <c:formatCode>General</c:formatCode>
                <c:ptCount val="4"/>
                <c:pt idx="0">
                  <c:v>4.3</c:v>
                </c:pt>
                <c:pt idx="1">
                  <c:v>2.5</c:v>
                </c:pt>
                <c:pt idx="2">
                  <c:v>3.5</c:v>
                </c:pt>
                <c:pt idx="3">
                  <c:v>4.5</c:v>
                </c:pt>
              </c:numCache>
            </c:numRef>
          </c:val>
          <c:smooth val="1"/>
          <c:extLst xmlns:c16r2="http://schemas.microsoft.com/office/drawing/2015/06/chart">
            <c:ext xmlns:c16="http://schemas.microsoft.com/office/drawing/2014/chart" uri="{C3380CC4-5D6E-409C-BE32-E72D297353CC}">
              <c16:uniqueId val="{00000000-6207-45BF-956E-287D81F15B8C}"/>
            </c:ext>
          </c:extLst>
        </c:ser>
        <c:ser>
          <c:idx val="1"/>
          <c:order val="1"/>
          <c:tx>
            <c:strRef>
              <c:f>Sheet1!$C$1</c:f>
              <c:strCache>
                <c:ptCount val="1"/>
                <c:pt idx="0">
                  <c:v>系列 2</c:v>
                </c:pt>
              </c:strCache>
            </c:strRef>
          </c:tx>
          <c:spPr>
            <a:ln w="19050" cap="rnd">
              <a:solidFill>
                <a:srgbClr val="A11218"/>
              </a:solidFill>
              <a:round/>
            </a:ln>
            <a:effectLst/>
          </c:spPr>
          <c:marker>
            <c:symbol val="circle"/>
            <c:size val="9"/>
            <c:spPr>
              <a:solidFill>
                <a:srgbClr val="A11218"/>
              </a:solidFill>
              <a:ln w="9525">
                <a:noFill/>
              </a:ln>
              <a:effectLst/>
            </c:spPr>
          </c:marker>
          <c:cat>
            <c:strRef>
              <c:f>Sheet1!$A$2:$A$5</c:f>
              <c:strCache>
                <c:ptCount val="4"/>
                <c:pt idx="0">
                  <c:v>S 1</c:v>
                </c:pt>
                <c:pt idx="1">
                  <c:v>S 2</c:v>
                </c:pt>
                <c:pt idx="2">
                  <c:v>S 3</c:v>
                </c:pt>
                <c:pt idx="3">
                  <c:v>S 4</c:v>
                </c:pt>
              </c:strCache>
            </c:strRef>
          </c:cat>
          <c:val>
            <c:numRef>
              <c:f>Sheet1!$C$2:$C$5</c:f>
              <c:numCache>
                <c:formatCode>General</c:formatCode>
                <c:ptCount val="4"/>
                <c:pt idx="0">
                  <c:v>2.4</c:v>
                </c:pt>
                <c:pt idx="1">
                  <c:v>4.4000000000000004</c:v>
                </c:pt>
                <c:pt idx="2">
                  <c:v>1.8</c:v>
                </c:pt>
                <c:pt idx="3">
                  <c:v>2.8</c:v>
                </c:pt>
              </c:numCache>
            </c:numRef>
          </c:val>
          <c:smooth val="1"/>
          <c:extLst xmlns:c16r2="http://schemas.microsoft.com/office/drawing/2015/06/chart">
            <c:ext xmlns:c16="http://schemas.microsoft.com/office/drawing/2014/chart" uri="{C3380CC4-5D6E-409C-BE32-E72D297353CC}">
              <c16:uniqueId val="{00000001-6207-45BF-956E-287D81F15B8C}"/>
            </c:ext>
          </c:extLst>
        </c:ser>
        <c:ser>
          <c:idx val="2"/>
          <c:order val="2"/>
          <c:tx>
            <c:strRef>
              <c:f>Sheet1!$D$1</c:f>
              <c:strCache>
                <c:ptCount val="1"/>
                <c:pt idx="0">
                  <c:v>系列 3</c:v>
                </c:pt>
              </c:strCache>
            </c:strRef>
          </c:tx>
          <c:spPr>
            <a:ln w="19050" cap="rnd">
              <a:solidFill>
                <a:srgbClr val="E60012"/>
              </a:solidFill>
              <a:round/>
            </a:ln>
            <a:effectLst/>
          </c:spPr>
          <c:marker>
            <c:symbol val="circle"/>
            <c:size val="8"/>
            <c:spPr>
              <a:solidFill>
                <a:srgbClr val="E60012"/>
              </a:solidFill>
              <a:ln w="9525">
                <a:noFill/>
              </a:ln>
              <a:effectLst/>
            </c:spPr>
          </c:marker>
          <c:cat>
            <c:strRef>
              <c:f>Sheet1!$A$2:$A$5</c:f>
              <c:strCache>
                <c:ptCount val="4"/>
                <c:pt idx="0">
                  <c:v>S 1</c:v>
                </c:pt>
                <c:pt idx="1">
                  <c:v>S 2</c:v>
                </c:pt>
                <c:pt idx="2">
                  <c:v>S 3</c:v>
                </c:pt>
                <c:pt idx="3">
                  <c:v>S 4</c:v>
                </c:pt>
              </c:strCache>
            </c:strRef>
          </c:cat>
          <c:val>
            <c:numRef>
              <c:f>Sheet1!$D$2:$D$5</c:f>
              <c:numCache>
                <c:formatCode>General</c:formatCode>
                <c:ptCount val="4"/>
                <c:pt idx="0">
                  <c:v>2</c:v>
                </c:pt>
                <c:pt idx="1">
                  <c:v>2</c:v>
                </c:pt>
                <c:pt idx="2">
                  <c:v>3</c:v>
                </c:pt>
                <c:pt idx="3">
                  <c:v>5</c:v>
                </c:pt>
              </c:numCache>
            </c:numRef>
          </c:val>
          <c:smooth val="1"/>
          <c:extLst xmlns:c16r2="http://schemas.microsoft.com/office/drawing/2015/06/chart">
            <c:ext xmlns:c16="http://schemas.microsoft.com/office/drawing/2014/chart" uri="{C3380CC4-5D6E-409C-BE32-E72D297353CC}">
              <c16:uniqueId val="{00000002-6207-45BF-956E-287D81F15B8C}"/>
            </c:ext>
          </c:extLst>
        </c:ser>
        <c:dLbls>
          <c:showLegendKey val="0"/>
          <c:showVal val="0"/>
          <c:showCatName val="0"/>
          <c:showSerName val="0"/>
          <c:showPercent val="0"/>
          <c:showBubbleSize val="0"/>
        </c:dLbls>
        <c:marker val="1"/>
        <c:smooth val="0"/>
        <c:axId val="1539368400"/>
        <c:axId val="1539368960"/>
      </c:lineChart>
      <c:catAx>
        <c:axId val="15393684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1539368960"/>
        <c:crosses val="autoZero"/>
        <c:auto val="1"/>
        <c:lblAlgn val="ctr"/>
        <c:lblOffset val="100"/>
        <c:noMultiLvlLbl val="0"/>
      </c:catAx>
      <c:valAx>
        <c:axId val="1539368960"/>
        <c:scaling>
          <c:orientation val="minMax"/>
        </c:scaling>
        <c:delete val="1"/>
        <c:axPos val="l"/>
        <c:majorGridlines>
          <c:spPr>
            <a:ln w="9525" cap="flat" cmpd="sng" algn="ctr">
              <a:noFill/>
              <a:round/>
            </a:ln>
            <a:effectLst/>
          </c:spPr>
        </c:majorGridlines>
        <c:numFmt formatCode="General" sourceLinked="1"/>
        <c:majorTickMark val="none"/>
        <c:minorTickMark val="none"/>
        <c:tickLblPos val="nextTo"/>
        <c:crossAx val="15393684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6CD345-D08A-48BF-B6BC-117B509CCA01}" type="datetimeFigureOut">
              <a:rPr lang="zh-CN" altLang="en-US" smtClean="0"/>
              <a:t>2017/12/20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58FFB66-A8CB-41C7-ADAF-99202F377FFE}" type="slidenum">
              <a:rPr lang="zh-CN" altLang="en-US" smtClean="0"/>
              <a:t>‹#›</a:t>
            </a:fld>
            <a:endParaRPr lang="zh-CN" altLang="en-US"/>
          </a:p>
        </p:txBody>
      </p:sp>
    </p:spTree>
    <p:extLst>
      <p:ext uri="{BB962C8B-B14F-4D97-AF65-F5344CB8AC3E}">
        <p14:creationId xmlns:p14="http://schemas.microsoft.com/office/powerpoint/2010/main" val="21061007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a:t>
            </a:fld>
            <a:endParaRPr lang="zh-CN" altLang="en-US"/>
          </a:p>
        </p:txBody>
      </p:sp>
    </p:spTree>
    <p:extLst>
      <p:ext uri="{BB962C8B-B14F-4D97-AF65-F5344CB8AC3E}">
        <p14:creationId xmlns:p14="http://schemas.microsoft.com/office/powerpoint/2010/main" val="1085023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10</a:t>
            </a:fld>
            <a:endParaRPr lang="zh-CN" altLang="en-US"/>
          </a:p>
        </p:txBody>
      </p:sp>
    </p:spTree>
    <p:extLst>
      <p:ext uri="{BB962C8B-B14F-4D97-AF65-F5344CB8AC3E}">
        <p14:creationId xmlns:p14="http://schemas.microsoft.com/office/powerpoint/2010/main" val="1880499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11</a:t>
            </a:fld>
            <a:endParaRPr lang="zh-CN" altLang="en-US"/>
          </a:p>
        </p:txBody>
      </p:sp>
    </p:spTree>
    <p:extLst>
      <p:ext uri="{BB962C8B-B14F-4D97-AF65-F5344CB8AC3E}">
        <p14:creationId xmlns:p14="http://schemas.microsoft.com/office/powerpoint/2010/main" val="33290072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12</a:t>
            </a:fld>
            <a:endParaRPr lang="zh-CN" altLang="en-US"/>
          </a:p>
        </p:txBody>
      </p:sp>
    </p:spTree>
    <p:extLst>
      <p:ext uri="{BB962C8B-B14F-4D97-AF65-F5344CB8AC3E}">
        <p14:creationId xmlns:p14="http://schemas.microsoft.com/office/powerpoint/2010/main" val="19908718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13</a:t>
            </a:fld>
            <a:endParaRPr lang="zh-CN" altLang="en-US"/>
          </a:p>
        </p:txBody>
      </p:sp>
    </p:spTree>
    <p:extLst>
      <p:ext uri="{BB962C8B-B14F-4D97-AF65-F5344CB8AC3E}">
        <p14:creationId xmlns:p14="http://schemas.microsoft.com/office/powerpoint/2010/main" val="340037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14</a:t>
            </a:fld>
            <a:endParaRPr lang="zh-CN" altLang="en-US"/>
          </a:p>
        </p:txBody>
      </p:sp>
    </p:spTree>
    <p:extLst>
      <p:ext uri="{BB962C8B-B14F-4D97-AF65-F5344CB8AC3E}">
        <p14:creationId xmlns:p14="http://schemas.microsoft.com/office/powerpoint/2010/main" val="34959462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15</a:t>
            </a:fld>
            <a:endParaRPr lang="zh-CN" altLang="en-US"/>
          </a:p>
        </p:txBody>
      </p:sp>
    </p:spTree>
    <p:extLst>
      <p:ext uri="{BB962C8B-B14F-4D97-AF65-F5344CB8AC3E}">
        <p14:creationId xmlns:p14="http://schemas.microsoft.com/office/powerpoint/2010/main" val="1873892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16</a:t>
            </a:fld>
            <a:endParaRPr lang="zh-CN" altLang="en-US"/>
          </a:p>
        </p:txBody>
      </p:sp>
    </p:spTree>
    <p:extLst>
      <p:ext uri="{BB962C8B-B14F-4D97-AF65-F5344CB8AC3E}">
        <p14:creationId xmlns:p14="http://schemas.microsoft.com/office/powerpoint/2010/main" val="36918690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17</a:t>
            </a:fld>
            <a:endParaRPr lang="zh-CN" altLang="en-US"/>
          </a:p>
        </p:txBody>
      </p:sp>
    </p:spTree>
    <p:extLst>
      <p:ext uri="{BB962C8B-B14F-4D97-AF65-F5344CB8AC3E}">
        <p14:creationId xmlns:p14="http://schemas.microsoft.com/office/powerpoint/2010/main" val="300851204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18</a:t>
            </a:fld>
            <a:endParaRPr lang="zh-CN" altLang="en-US"/>
          </a:p>
        </p:txBody>
      </p:sp>
    </p:spTree>
    <p:extLst>
      <p:ext uri="{BB962C8B-B14F-4D97-AF65-F5344CB8AC3E}">
        <p14:creationId xmlns:p14="http://schemas.microsoft.com/office/powerpoint/2010/main" val="36142374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19</a:t>
            </a:fld>
            <a:endParaRPr lang="zh-CN" altLang="en-US"/>
          </a:p>
        </p:txBody>
      </p:sp>
    </p:spTree>
    <p:extLst>
      <p:ext uri="{BB962C8B-B14F-4D97-AF65-F5344CB8AC3E}">
        <p14:creationId xmlns:p14="http://schemas.microsoft.com/office/powerpoint/2010/main" val="38516720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2</a:t>
            </a:fld>
            <a:endParaRPr lang="zh-CN" altLang="en-US"/>
          </a:p>
        </p:txBody>
      </p:sp>
    </p:spTree>
    <p:extLst>
      <p:ext uri="{BB962C8B-B14F-4D97-AF65-F5344CB8AC3E}">
        <p14:creationId xmlns:p14="http://schemas.microsoft.com/office/powerpoint/2010/main" val="31858712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20</a:t>
            </a:fld>
            <a:endParaRPr lang="zh-CN" altLang="en-US"/>
          </a:p>
        </p:txBody>
      </p:sp>
    </p:spTree>
    <p:extLst>
      <p:ext uri="{BB962C8B-B14F-4D97-AF65-F5344CB8AC3E}">
        <p14:creationId xmlns:p14="http://schemas.microsoft.com/office/powerpoint/2010/main" val="15384779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21</a:t>
            </a:fld>
            <a:endParaRPr lang="zh-CN" altLang="en-US"/>
          </a:p>
        </p:txBody>
      </p:sp>
    </p:spTree>
    <p:extLst>
      <p:ext uri="{BB962C8B-B14F-4D97-AF65-F5344CB8AC3E}">
        <p14:creationId xmlns:p14="http://schemas.microsoft.com/office/powerpoint/2010/main" val="21172823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22</a:t>
            </a:fld>
            <a:endParaRPr lang="zh-CN" altLang="en-US"/>
          </a:p>
        </p:txBody>
      </p:sp>
    </p:spTree>
    <p:extLst>
      <p:ext uri="{BB962C8B-B14F-4D97-AF65-F5344CB8AC3E}">
        <p14:creationId xmlns:p14="http://schemas.microsoft.com/office/powerpoint/2010/main" val="26134615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23</a:t>
            </a:fld>
            <a:endParaRPr lang="zh-CN" altLang="en-US"/>
          </a:p>
        </p:txBody>
      </p:sp>
    </p:spTree>
    <p:extLst>
      <p:ext uri="{BB962C8B-B14F-4D97-AF65-F5344CB8AC3E}">
        <p14:creationId xmlns:p14="http://schemas.microsoft.com/office/powerpoint/2010/main" val="23912295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3</a:t>
            </a:fld>
            <a:endParaRPr lang="zh-CN" altLang="en-US"/>
          </a:p>
        </p:txBody>
      </p:sp>
    </p:spTree>
    <p:extLst>
      <p:ext uri="{BB962C8B-B14F-4D97-AF65-F5344CB8AC3E}">
        <p14:creationId xmlns:p14="http://schemas.microsoft.com/office/powerpoint/2010/main" val="28785596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4</a:t>
            </a:fld>
            <a:endParaRPr lang="zh-CN" altLang="en-US"/>
          </a:p>
        </p:txBody>
      </p:sp>
    </p:spTree>
    <p:extLst>
      <p:ext uri="{BB962C8B-B14F-4D97-AF65-F5344CB8AC3E}">
        <p14:creationId xmlns:p14="http://schemas.microsoft.com/office/powerpoint/2010/main" val="11173459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5</a:t>
            </a:fld>
            <a:endParaRPr lang="zh-CN" altLang="en-US"/>
          </a:p>
        </p:txBody>
      </p:sp>
    </p:spTree>
    <p:extLst>
      <p:ext uri="{BB962C8B-B14F-4D97-AF65-F5344CB8AC3E}">
        <p14:creationId xmlns:p14="http://schemas.microsoft.com/office/powerpoint/2010/main" val="14996012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6</a:t>
            </a:fld>
            <a:endParaRPr lang="zh-CN" altLang="en-US"/>
          </a:p>
        </p:txBody>
      </p:sp>
    </p:spTree>
    <p:extLst>
      <p:ext uri="{BB962C8B-B14F-4D97-AF65-F5344CB8AC3E}">
        <p14:creationId xmlns:p14="http://schemas.microsoft.com/office/powerpoint/2010/main" val="26545162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7</a:t>
            </a:fld>
            <a:endParaRPr lang="zh-CN" altLang="en-US"/>
          </a:p>
        </p:txBody>
      </p:sp>
    </p:spTree>
    <p:extLst>
      <p:ext uri="{BB962C8B-B14F-4D97-AF65-F5344CB8AC3E}">
        <p14:creationId xmlns:p14="http://schemas.microsoft.com/office/powerpoint/2010/main" val="34051984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8</a:t>
            </a:fld>
            <a:endParaRPr lang="zh-CN" altLang="en-US"/>
          </a:p>
        </p:txBody>
      </p:sp>
    </p:spTree>
    <p:extLst>
      <p:ext uri="{BB962C8B-B14F-4D97-AF65-F5344CB8AC3E}">
        <p14:creationId xmlns:p14="http://schemas.microsoft.com/office/powerpoint/2010/main" val="15286472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8FFB66-A8CB-41C7-ADAF-99202F377FFE}" type="slidenum">
              <a:rPr lang="zh-CN" altLang="en-US" smtClean="0"/>
              <a:t>9</a:t>
            </a:fld>
            <a:endParaRPr lang="zh-CN" altLang="en-US"/>
          </a:p>
        </p:txBody>
      </p:sp>
    </p:spTree>
    <p:extLst>
      <p:ext uri="{BB962C8B-B14F-4D97-AF65-F5344CB8AC3E}">
        <p14:creationId xmlns:p14="http://schemas.microsoft.com/office/powerpoint/2010/main" val="7600919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161830455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460437331"/>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389954025"/>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1807087851"/>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148875249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3363750346"/>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2680221463"/>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1109458032"/>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A11218"/>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2236880320"/>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3304375843"/>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482F6D86-FB3F-4CF3-BF3B-207D5AADAEDD}" type="datetimeFigureOut">
              <a:rPr lang="zh-CN" altLang="en-US" smtClean="0"/>
              <a:t>2017/12/20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297195713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82F6D86-FB3F-4CF3-BF3B-207D5AADAEDD}" type="datetimeFigureOut">
              <a:rPr lang="zh-CN" altLang="en-US" smtClean="0"/>
              <a:t>2017/12/20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B0F698F-0000-4F39-B10C-69BE13735BD0}" type="slidenum">
              <a:rPr lang="zh-CN" altLang="en-US" smtClean="0"/>
              <a:t>‹#›</a:t>
            </a:fld>
            <a:endParaRPr lang="zh-CN" altLang="en-US"/>
          </a:p>
        </p:txBody>
      </p:sp>
    </p:spTree>
    <p:extLst>
      <p:ext uri="{BB962C8B-B14F-4D97-AF65-F5344CB8AC3E}">
        <p14:creationId xmlns:p14="http://schemas.microsoft.com/office/powerpoint/2010/main" val="11264059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8" Type="http://schemas.openxmlformats.org/officeDocument/2006/relationships/tags" Target="../tags/tag14.xml"/><Relationship Id="rId13" Type="http://schemas.openxmlformats.org/officeDocument/2006/relationships/tags" Target="../tags/tag19.xml"/><Relationship Id="rId3" Type="http://schemas.openxmlformats.org/officeDocument/2006/relationships/tags" Target="../tags/tag9.xml"/><Relationship Id="rId7" Type="http://schemas.openxmlformats.org/officeDocument/2006/relationships/tags" Target="../tags/tag13.xml"/><Relationship Id="rId12" Type="http://schemas.openxmlformats.org/officeDocument/2006/relationships/tags" Target="../tags/tag18.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tags" Target="../tags/tag17.xml"/><Relationship Id="rId5" Type="http://schemas.openxmlformats.org/officeDocument/2006/relationships/tags" Target="../tags/tag11.xml"/><Relationship Id="rId15" Type="http://schemas.openxmlformats.org/officeDocument/2006/relationships/notesSlide" Target="../notesSlides/notesSlide11.xml"/><Relationship Id="rId10" Type="http://schemas.openxmlformats.org/officeDocument/2006/relationships/tags" Target="../tags/tag16.xml"/><Relationship Id="rId4" Type="http://schemas.openxmlformats.org/officeDocument/2006/relationships/tags" Target="../tags/tag10.xml"/><Relationship Id="rId9" Type="http://schemas.openxmlformats.org/officeDocument/2006/relationships/tags" Target="../tags/tag15.xml"/><Relationship Id="rId14"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22.xml"/><Relationship Id="rId7" Type="http://schemas.openxmlformats.org/officeDocument/2006/relationships/image" Target="../media/image8.pn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image" Target="../media/image7.png"/><Relationship Id="rId5" Type="http://schemas.openxmlformats.org/officeDocument/2006/relationships/notesSlide" Target="../notesSlides/notesSlide14.xml"/><Relationship Id="rId4"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8" Type="http://schemas.openxmlformats.org/officeDocument/2006/relationships/tags" Target="../tags/tag30.xml"/><Relationship Id="rId13" Type="http://schemas.openxmlformats.org/officeDocument/2006/relationships/tags" Target="../tags/tag35.xml"/><Relationship Id="rId3" Type="http://schemas.openxmlformats.org/officeDocument/2006/relationships/tags" Target="../tags/tag25.xml"/><Relationship Id="rId7" Type="http://schemas.openxmlformats.org/officeDocument/2006/relationships/tags" Target="../tags/tag29.xml"/><Relationship Id="rId12" Type="http://schemas.openxmlformats.org/officeDocument/2006/relationships/tags" Target="../tags/tag34.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11" Type="http://schemas.openxmlformats.org/officeDocument/2006/relationships/tags" Target="../tags/tag33.xml"/><Relationship Id="rId5" Type="http://schemas.openxmlformats.org/officeDocument/2006/relationships/tags" Target="../tags/tag27.xml"/><Relationship Id="rId15" Type="http://schemas.openxmlformats.org/officeDocument/2006/relationships/notesSlide" Target="../notesSlides/notesSlide15.xml"/><Relationship Id="rId10" Type="http://schemas.openxmlformats.org/officeDocument/2006/relationships/tags" Target="../tags/tag32.xml"/><Relationship Id="rId4" Type="http://schemas.openxmlformats.org/officeDocument/2006/relationships/tags" Target="../tags/tag26.xml"/><Relationship Id="rId9" Type="http://schemas.openxmlformats.org/officeDocument/2006/relationships/tags" Target="../tags/tag31.xml"/><Relationship Id="rId14"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tags" Target="../tags/tag38.xml"/><Relationship Id="rId7" Type="http://schemas.openxmlformats.org/officeDocument/2006/relationships/notesSlide" Target="../notesSlides/notesSlide16.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slideLayout" Target="../slideLayouts/slideLayout1.xml"/><Relationship Id="rId5" Type="http://schemas.openxmlformats.org/officeDocument/2006/relationships/tags" Target="../tags/tag40.xml"/><Relationship Id="rId4" Type="http://schemas.openxmlformats.org/officeDocument/2006/relationships/tags" Target="../tags/tag39.xml"/></Relationships>
</file>

<file path=ppt/slides/_rels/slide1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12.jpeg"/><Relationship Id="rId4" Type="http://schemas.openxmlformats.org/officeDocument/2006/relationships/image" Target="../media/image11.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tags" Target="../tags/tag43.xml"/><Relationship Id="rId7" Type="http://schemas.openxmlformats.org/officeDocument/2006/relationships/image" Target="../media/image13.jpg"/><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19.xml"/><Relationship Id="rId5" Type="http://schemas.openxmlformats.org/officeDocument/2006/relationships/slideLayout" Target="../slideLayouts/slideLayout1.xml"/><Relationship Id="rId4" Type="http://schemas.openxmlformats.org/officeDocument/2006/relationships/tags" Target="../tags/tag4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tags" Target="../tags/tag47.xml"/><Relationship Id="rId7" Type="http://schemas.openxmlformats.org/officeDocument/2006/relationships/image" Target="../media/image15.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image" Target="../media/image14.jpeg"/><Relationship Id="rId5" Type="http://schemas.openxmlformats.org/officeDocument/2006/relationships/notesSlide" Target="../notesSlides/notesSlide20.xml"/><Relationship Id="rId4"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xml"/><Relationship Id="rId1" Type="http://schemas.openxmlformats.org/officeDocument/2006/relationships/tags" Target="../tags/tag48.xml"/><Relationship Id="rId5" Type="http://schemas.openxmlformats.org/officeDocument/2006/relationships/image" Target="../media/image17.png"/><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tags" Target="../tags/tag4.xml"/><Relationship Id="rId7" Type="http://schemas.openxmlformats.org/officeDocument/2006/relationships/notesSlide" Target="../notesSlides/notesSlide5.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Layout" Target="../slideLayouts/slideLayout1.xml"/><Relationship Id="rId5" Type="http://schemas.openxmlformats.org/officeDocument/2006/relationships/tags" Target="../tags/tag6.xml"/><Relationship Id="rId4" Type="http://schemas.openxmlformats.org/officeDocument/2006/relationships/tags" Target="../tags/tag5.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6.jpg"/><Relationship Id="rId4" Type="http://schemas.openxmlformats.org/officeDocument/2006/relationships/image" Target="../media/image3.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29" name="直接连接符 1828"/>
          <p:cNvCxnSpPr/>
          <p:nvPr/>
        </p:nvCxnSpPr>
        <p:spPr>
          <a:xfrm>
            <a:off x="1364510" y="4514847"/>
            <a:ext cx="9497204" cy="0"/>
          </a:xfrm>
          <a:prstGeom prst="line">
            <a:avLst/>
          </a:prstGeom>
          <a:ln>
            <a:solidFill>
              <a:schemeClr val="bg1">
                <a:alpha val="84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 name="Freeform 7"/>
          <p:cNvSpPr>
            <a:spLocks/>
          </p:cNvSpPr>
          <p:nvPr/>
        </p:nvSpPr>
        <p:spPr bwMode="auto">
          <a:xfrm>
            <a:off x="11688973" y="817934"/>
            <a:ext cx="503025" cy="899509"/>
          </a:xfrm>
          <a:custGeom>
            <a:avLst/>
            <a:gdLst>
              <a:gd name="T0" fmla="*/ 178 w 178"/>
              <a:gd name="T1" fmla="*/ 0 h 319"/>
              <a:gd name="T2" fmla="*/ 123 w 178"/>
              <a:gd name="T3" fmla="*/ 27 h 319"/>
              <a:gd name="T4" fmla="*/ 121 w 178"/>
              <a:gd name="T5" fmla="*/ 27 h 319"/>
              <a:gd name="T6" fmla="*/ 109 w 178"/>
              <a:gd name="T7" fmla="*/ 26 h 319"/>
              <a:gd name="T8" fmla="*/ 103 w 178"/>
              <a:gd name="T9" fmla="*/ 24 h 319"/>
              <a:gd name="T10" fmla="*/ 111 w 178"/>
              <a:gd name="T11" fmla="*/ 37 h 319"/>
              <a:gd name="T12" fmla="*/ 68 w 178"/>
              <a:gd name="T13" fmla="*/ 81 h 319"/>
              <a:gd name="T14" fmla="*/ 64 w 178"/>
              <a:gd name="T15" fmla="*/ 81 h 319"/>
              <a:gd name="T16" fmla="*/ 53 w 178"/>
              <a:gd name="T17" fmla="*/ 79 h 319"/>
              <a:gd name="T18" fmla="*/ 61 w 178"/>
              <a:gd name="T19" fmla="*/ 91 h 319"/>
              <a:gd name="T20" fmla="*/ 47 w 178"/>
              <a:gd name="T21" fmla="*/ 118 h 319"/>
              <a:gd name="T22" fmla="*/ 45 w 178"/>
              <a:gd name="T23" fmla="*/ 118 h 319"/>
              <a:gd name="T24" fmla="*/ 31 w 178"/>
              <a:gd name="T25" fmla="*/ 117 h 319"/>
              <a:gd name="T26" fmla="*/ 32 w 178"/>
              <a:gd name="T27" fmla="*/ 131 h 319"/>
              <a:gd name="T28" fmla="*/ 17 w 178"/>
              <a:gd name="T29" fmla="*/ 188 h 319"/>
              <a:gd name="T30" fmla="*/ 24 w 178"/>
              <a:gd name="T31" fmla="*/ 203 h 319"/>
              <a:gd name="T32" fmla="*/ 12 w 178"/>
              <a:gd name="T33" fmla="*/ 300 h 319"/>
              <a:gd name="T34" fmla="*/ 4 w 178"/>
              <a:gd name="T35" fmla="*/ 319 h 319"/>
              <a:gd name="T36" fmla="*/ 16 w 178"/>
              <a:gd name="T37" fmla="*/ 313 h 319"/>
              <a:gd name="T38" fmla="*/ 93 w 178"/>
              <a:gd name="T39" fmla="*/ 288 h 319"/>
              <a:gd name="T40" fmla="*/ 105 w 178"/>
              <a:gd name="T41" fmla="*/ 291 h 319"/>
              <a:gd name="T42" fmla="*/ 114 w 178"/>
              <a:gd name="T43" fmla="*/ 298 h 319"/>
              <a:gd name="T44" fmla="*/ 119 w 178"/>
              <a:gd name="T45" fmla="*/ 286 h 319"/>
              <a:gd name="T46" fmla="*/ 148 w 178"/>
              <a:gd name="T47" fmla="*/ 264 h 319"/>
              <a:gd name="T48" fmla="*/ 155 w 178"/>
              <a:gd name="T49" fmla="*/ 266 h 319"/>
              <a:gd name="T50" fmla="*/ 167 w 178"/>
              <a:gd name="T51" fmla="*/ 275 h 319"/>
              <a:gd name="T52" fmla="*/ 170 w 178"/>
              <a:gd name="T53" fmla="*/ 261 h 319"/>
              <a:gd name="T54" fmla="*/ 178 w 178"/>
              <a:gd name="T55" fmla="*/ 229 h 319"/>
              <a:gd name="T56" fmla="*/ 178 w 178"/>
              <a:gd name="T57" fmla="*/ 91 h 319"/>
              <a:gd name="T58" fmla="*/ 49 w 178"/>
              <a:gd name="T59" fmla="*/ 284 h 319"/>
              <a:gd name="T60" fmla="*/ 178 w 178"/>
              <a:gd name="T61" fmla="*/ 47 h 319"/>
              <a:gd name="T62" fmla="*/ 178 w 178"/>
              <a:gd name="T6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8" h="319">
                <a:moveTo>
                  <a:pt x="178" y="0"/>
                </a:moveTo>
                <a:cubicBezTo>
                  <a:pt x="155" y="21"/>
                  <a:pt x="137" y="27"/>
                  <a:pt x="123" y="27"/>
                </a:cubicBezTo>
                <a:cubicBezTo>
                  <a:pt x="122" y="27"/>
                  <a:pt x="122" y="27"/>
                  <a:pt x="121" y="27"/>
                </a:cubicBezTo>
                <a:cubicBezTo>
                  <a:pt x="116" y="27"/>
                  <a:pt x="112" y="27"/>
                  <a:pt x="109" y="26"/>
                </a:cubicBezTo>
                <a:cubicBezTo>
                  <a:pt x="106" y="25"/>
                  <a:pt x="104" y="24"/>
                  <a:pt x="103" y="24"/>
                </a:cubicBezTo>
                <a:cubicBezTo>
                  <a:pt x="101" y="24"/>
                  <a:pt x="104" y="27"/>
                  <a:pt x="111" y="37"/>
                </a:cubicBezTo>
                <a:cubicBezTo>
                  <a:pt x="126" y="57"/>
                  <a:pt x="88" y="81"/>
                  <a:pt x="68" y="81"/>
                </a:cubicBezTo>
                <a:cubicBezTo>
                  <a:pt x="67" y="81"/>
                  <a:pt x="65" y="81"/>
                  <a:pt x="64" y="81"/>
                </a:cubicBezTo>
                <a:cubicBezTo>
                  <a:pt x="59" y="80"/>
                  <a:pt x="55" y="79"/>
                  <a:pt x="53" y="79"/>
                </a:cubicBezTo>
                <a:cubicBezTo>
                  <a:pt x="47" y="79"/>
                  <a:pt x="51" y="83"/>
                  <a:pt x="61" y="91"/>
                </a:cubicBezTo>
                <a:cubicBezTo>
                  <a:pt x="76" y="103"/>
                  <a:pt x="65" y="118"/>
                  <a:pt x="47" y="118"/>
                </a:cubicBezTo>
                <a:cubicBezTo>
                  <a:pt x="47" y="118"/>
                  <a:pt x="46" y="118"/>
                  <a:pt x="45" y="118"/>
                </a:cubicBezTo>
                <a:cubicBezTo>
                  <a:pt x="40" y="118"/>
                  <a:pt x="35" y="117"/>
                  <a:pt x="31" y="117"/>
                </a:cubicBezTo>
                <a:cubicBezTo>
                  <a:pt x="22" y="117"/>
                  <a:pt x="20" y="120"/>
                  <a:pt x="32" y="131"/>
                </a:cubicBezTo>
                <a:cubicBezTo>
                  <a:pt x="49" y="147"/>
                  <a:pt x="34" y="176"/>
                  <a:pt x="17" y="188"/>
                </a:cubicBezTo>
                <a:cubicBezTo>
                  <a:pt x="0" y="200"/>
                  <a:pt x="11" y="195"/>
                  <a:pt x="24" y="203"/>
                </a:cubicBezTo>
                <a:cubicBezTo>
                  <a:pt x="37" y="210"/>
                  <a:pt x="21" y="286"/>
                  <a:pt x="12" y="300"/>
                </a:cubicBezTo>
                <a:cubicBezTo>
                  <a:pt x="6" y="309"/>
                  <a:pt x="0" y="319"/>
                  <a:pt x="4" y="319"/>
                </a:cubicBezTo>
                <a:cubicBezTo>
                  <a:pt x="6" y="319"/>
                  <a:pt x="9" y="317"/>
                  <a:pt x="16" y="313"/>
                </a:cubicBezTo>
                <a:cubicBezTo>
                  <a:pt x="32" y="302"/>
                  <a:pt x="72" y="288"/>
                  <a:pt x="93" y="288"/>
                </a:cubicBezTo>
                <a:cubicBezTo>
                  <a:pt x="99" y="288"/>
                  <a:pt x="103" y="289"/>
                  <a:pt x="105" y="291"/>
                </a:cubicBezTo>
                <a:cubicBezTo>
                  <a:pt x="109" y="296"/>
                  <a:pt x="112" y="298"/>
                  <a:pt x="114" y="298"/>
                </a:cubicBezTo>
                <a:cubicBezTo>
                  <a:pt x="117" y="298"/>
                  <a:pt x="118" y="294"/>
                  <a:pt x="119" y="286"/>
                </a:cubicBezTo>
                <a:cubicBezTo>
                  <a:pt x="122" y="276"/>
                  <a:pt x="137" y="264"/>
                  <a:pt x="148" y="264"/>
                </a:cubicBezTo>
                <a:cubicBezTo>
                  <a:pt x="151" y="264"/>
                  <a:pt x="153" y="264"/>
                  <a:pt x="155" y="266"/>
                </a:cubicBezTo>
                <a:cubicBezTo>
                  <a:pt x="160" y="270"/>
                  <a:pt x="165" y="275"/>
                  <a:pt x="167" y="275"/>
                </a:cubicBezTo>
                <a:cubicBezTo>
                  <a:pt x="169" y="275"/>
                  <a:pt x="170" y="271"/>
                  <a:pt x="170" y="261"/>
                </a:cubicBezTo>
                <a:cubicBezTo>
                  <a:pt x="169" y="252"/>
                  <a:pt x="172" y="240"/>
                  <a:pt x="178" y="229"/>
                </a:cubicBezTo>
                <a:cubicBezTo>
                  <a:pt x="178" y="91"/>
                  <a:pt x="178" y="91"/>
                  <a:pt x="178" y="91"/>
                </a:cubicBezTo>
                <a:cubicBezTo>
                  <a:pt x="152" y="154"/>
                  <a:pt x="110" y="225"/>
                  <a:pt x="49" y="284"/>
                </a:cubicBezTo>
                <a:cubicBezTo>
                  <a:pt x="108" y="197"/>
                  <a:pt x="151" y="109"/>
                  <a:pt x="178" y="47"/>
                </a:cubicBezTo>
                <a:cubicBezTo>
                  <a:pt x="178" y="0"/>
                  <a:pt x="178" y="0"/>
                  <a:pt x="178"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1"/>
          <p:cNvSpPr>
            <a:spLocks noEditPoints="1"/>
          </p:cNvSpPr>
          <p:nvPr/>
        </p:nvSpPr>
        <p:spPr bwMode="auto">
          <a:xfrm>
            <a:off x="11185794" y="389154"/>
            <a:ext cx="836589" cy="428780"/>
          </a:xfrm>
          <a:custGeom>
            <a:avLst/>
            <a:gdLst>
              <a:gd name="T0" fmla="*/ 142 w 221"/>
              <a:gd name="T1" fmla="*/ 70 h 114"/>
              <a:gd name="T2" fmla="*/ 29 w 221"/>
              <a:gd name="T3" fmla="*/ 48 h 114"/>
              <a:gd name="T4" fmla="*/ 168 w 221"/>
              <a:gd name="T5" fmla="*/ 60 h 114"/>
              <a:gd name="T6" fmla="*/ 216 w 221"/>
              <a:gd name="T7" fmla="*/ 59 h 114"/>
              <a:gd name="T8" fmla="*/ 216 w 221"/>
              <a:gd name="T9" fmla="*/ 59 h 114"/>
              <a:gd name="T10" fmla="*/ 216 w 221"/>
              <a:gd name="T11" fmla="*/ 59 h 114"/>
              <a:gd name="T12" fmla="*/ 142 w 221"/>
              <a:gd name="T13" fmla="*/ 70 h 114"/>
              <a:gd name="T14" fmla="*/ 105 w 221"/>
              <a:gd name="T15" fmla="*/ 0 h 114"/>
              <a:gd name="T16" fmla="*/ 101 w 221"/>
              <a:gd name="T17" fmla="*/ 6 h 114"/>
              <a:gd name="T18" fmla="*/ 85 w 221"/>
              <a:gd name="T19" fmla="*/ 15 h 114"/>
              <a:gd name="T20" fmla="*/ 69 w 221"/>
              <a:gd name="T21" fmla="*/ 11 h 114"/>
              <a:gd name="T22" fmla="*/ 64 w 221"/>
              <a:gd name="T23" fmla="*/ 8 h 114"/>
              <a:gd name="T24" fmla="*/ 63 w 221"/>
              <a:gd name="T25" fmla="*/ 18 h 114"/>
              <a:gd name="T26" fmla="*/ 15 w 221"/>
              <a:gd name="T27" fmla="*/ 34 h 114"/>
              <a:gd name="T28" fmla="*/ 13 w 221"/>
              <a:gd name="T29" fmla="*/ 33 h 114"/>
              <a:gd name="T30" fmla="*/ 4 w 221"/>
              <a:gd name="T31" fmla="*/ 32 h 114"/>
              <a:gd name="T32" fmla="*/ 7 w 221"/>
              <a:gd name="T33" fmla="*/ 38 h 114"/>
              <a:gd name="T34" fmla="*/ 37 w 221"/>
              <a:gd name="T35" fmla="*/ 77 h 114"/>
              <a:gd name="T36" fmla="*/ 38 w 221"/>
              <a:gd name="T37" fmla="*/ 84 h 114"/>
              <a:gd name="T38" fmla="*/ 43 w 221"/>
              <a:gd name="T39" fmla="*/ 84 h 114"/>
              <a:gd name="T40" fmla="*/ 45 w 221"/>
              <a:gd name="T41" fmla="*/ 83 h 114"/>
              <a:gd name="T42" fmla="*/ 61 w 221"/>
              <a:gd name="T43" fmla="*/ 97 h 114"/>
              <a:gd name="T44" fmla="*/ 60 w 221"/>
              <a:gd name="T45" fmla="*/ 105 h 114"/>
              <a:gd name="T46" fmla="*/ 66 w 221"/>
              <a:gd name="T47" fmla="*/ 103 h 114"/>
              <a:gd name="T48" fmla="*/ 82 w 221"/>
              <a:gd name="T49" fmla="*/ 100 h 114"/>
              <a:gd name="T50" fmla="*/ 103 w 221"/>
              <a:gd name="T51" fmla="*/ 108 h 114"/>
              <a:gd name="T52" fmla="*/ 107 w 221"/>
              <a:gd name="T53" fmla="*/ 114 h 114"/>
              <a:gd name="T54" fmla="*/ 113 w 221"/>
              <a:gd name="T55" fmla="*/ 108 h 114"/>
              <a:gd name="T56" fmla="*/ 128 w 221"/>
              <a:gd name="T57" fmla="*/ 102 h 114"/>
              <a:gd name="T58" fmla="*/ 140 w 221"/>
              <a:gd name="T59" fmla="*/ 107 h 114"/>
              <a:gd name="T60" fmla="*/ 144 w 221"/>
              <a:gd name="T61" fmla="*/ 111 h 114"/>
              <a:gd name="T62" fmla="*/ 151 w 221"/>
              <a:gd name="T63" fmla="*/ 103 h 114"/>
              <a:gd name="T64" fmla="*/ 166 w 221"/>
              <a:gd name="T65" fmla="*/ 94 h 114"/>
              <a:gd name="T66" fmla="*/ 174 w 221"/>
              <a:gd name="T67" fmla="*/ 98 h 114"/>
              <a:gd name="T68" fmla="*/ 175 w 221"/>
              <a:gd name="T69" fmla="*/ 100 h 114"/>
              <a:gd name="T70" fmla="*/ 190 w 221"/>
              <a:gd name="T71" fmla="*/ 78 h 114"/>
              <a:gd name="T72" fmla="*/ 221 w 221"/>
              <a:gd name="T73" fmla="*/ 57 h 114"/>
              <a:gd name="T74" fmla="*/ 172 w 221"/>
              <a:gd name="T75" fmla="*/ 28 h 114"/>
              <a:gd name="T76" fmla="*/ 169 w 221"/>
              <a:gd name="T77" fmla="*/ 18 h 114"/>
              <a:gd name="T78" fmla="*/ 165 w 221"/>
              <a:gd name="T79" fmla="*/ 25 h 114"/>
              <a:gd name="T80" fmla="*/ 157 w 221"/>
              <a:gd name="T81" fmla="*/ 29 h 114"/>
              <a:gd name="T82" fmla="*/ 133 w 221"/>
              <a:gd name="T83" fmla="*/ 11 h 114"/>
              <a:gd name="T84" fmla="*/ 130 w 221"/>
              <a:gd name="T85" fmla="*/ 4 h 114"/>
              <a:gd name="T86" fmla="*/ 127 w 221"/>
              <a:gd name="T87" fmla="*/ 12 h 114"/>
              <a:gd name="T88" fmla="*/ 120 w 221"/>
              <a:gd name="T89" fmla="*/ 18 h 114"/>
              <a:gd name="T90" fmla="*/ 110 w 221"/>
              <a:gd name="T91" fmla="*/ 10 h 114"/>
              <a:gd name="T92" fmla="*/ 105 w 221"/>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1" h="114">
                <a:moveTo>
                  <a:pt x="142" y="70"/>
                </a:moveTo>
                <a:cubicBezTo>
                  <a:pt x="107" y="70"/>
                  <a:pt x="67" y="64"/>
                  <a:pt x="29" y="48"/>
                </a:cubicBezTo>
                <a:cubicBezTo>
                  <a:pt x="82" y="58"/>
                  <a:pt x="132" y="60"/>
                  <a:pt x="168" y="60"/>
                </a:cubicBezTo>
                <a:cubicBezTo>
                  <a:pt x="190" y="60"/>
                  <a:pt x="207" y="59"/>
                  <a:pt x="216" y="59"/>
                </a:cubicBezTo>
                <a:cubicBezTo>
                  <a:pt x="216" y="59"/>
                  <a:pt x="216" y="59"/>
                  <a:pt x="216" y="59"/>
                </a:cubicBezTo>
                <a:cubicBezTo>
                  <a:pt x="216" y="59"/>
                  <a:pt x="216" y="59"/>
                  <a:pt x="216" y="59"/>
                </a:cubicBezTo>
                <a:cubicBezTo>
                  <a:pt x="200" y="65"/>
                  <a:pt x="173" y="70"/>
                  <a:pt x="142" y="70"/>
                </a:cubicBezTo>
                <a:moveTo>
                  <a:pt x="105" y="0"/>
                </a:moveTo>
                <a:cubicBezTo>
                  <a:pt x="104" y="0"/>
                  <a:pt x="102" y="1"/>
                  <a:pt x="101" y="6"/>
                </a:cubicBezTo>
                <a:cubicBezTo>
                  <a:pt x="98" y="13"/>
                  <a:pt x="92" y="15"/>
                  <a:pt x="85" y="15"/>
                </a:cubicBezTo>
                <a:cubicBezTo>
                  <a:pt x="79" y="15"/>
                  <a:pt x="73" y="14"/>
                  <a:pt x="69" y="11"/>
                </a:cubicBezTo>
                <a:cubicBezTo>
                  <a:pt x="66" y="9"/>
                  <a:pt x="64" y="8"/>
                  <a:pt x="64" y="8"/>
                </a:cubicBezTo>
                <a:cubicBezTo>
                  <a:pt x="62" y="8"/>
                  <a:pt x="64" y="12"/>
                  <a:pt x="63" y="18"/>
                </a:cubicBezTo>
                <a:cubicBezTo>
                  <a:pt x="63" y="25"/>
                  <a:pt x="27" y="34"/>
                  <a:pt x="15" y="34"/>
                </a:cubicBezTo>
                <a:cubicBezTo>
                  <a:pt x="14" y="34"/>
                  <a:pt x="13" y="33"/>
                  <a:pt x="13" y="33"/>
                </a:cubicBezTo>
                <a:cubicBezTo>
                  <a:pt x="9" y="33"/>
                  <a:pt x="6" y="32"/>
                  <a:pt x="4" y="32"/>
                </a:cubicBezTo>
                <a:cubicBezTo>
                  <a:pt x="0" y="32"/>
                  <a:pt x="0" y="33"/>
                  <a:pt x="7" y="38"/>
                </a:cubicBezTo>
                <a:cubicBezTo>
                  <a:pt x="18" y="45"/>
                  <a:pt x="41" y="70"/>
                  <a:pt x="37" y="77"/>
                </a:cubicBezTo>
                <a:cubicBezTo>
                  <a:pt x="35" y="83"/>
                  <a:pt x="35" y="84"/>
                  <a:pt x="38" y="84"/>
                </a:cubicBezTo>
                <a:cubicBezTo>
                  <a:pt x="39" y="84"/>
                  <a:pt x="41" y="84"/>
                  <a:pt x="43" y="84"/>
                </a:cubicBezTo>
                <a:cubicBezTo>
                  <a:pt x="44" y="83"/>
                  <a:pt x="44" y="83"/>
                  <a:pt x="45" y="83"/>
                </a:cubicBezTo>
                <a:cubicBezTo>
                  <a:pt x="52" y="83"/>
                  <a:pt x="63" y="91"/>
                  <a:pt x="61" y="97"/>
                </a:cubicBezTo>
                <a:cubicBezTo>
                  <a:pt x="59" y="102"/>
                  <a:pt x="58" y="105"/>
                  <a:pt x="60" y="105"/>
                </a:cubicBezTo>
                <a:cubicBezTo>
                  <a:pt x="61" y="105"/>
                  <a:pt x="63" y="105"/>
                  <a:pt x="66" y="103"/>
                </a:cubicBezTo>
                <a:cubicBezTo>
                  <a:pt x="70" y="101"/>
                  <a:pt x="76" y="100"/>
                  <a:pt x="82" y="100"/>
                </a:cubicBezTo>
                <a:cubicBezTo>
                  <a:pt x="92" y="100"/>
                  <a:pt x="101" y="103"/>
                  <a:pt x="103" y="108"/>
                </a:cubicBezTo>
                <a:cubicBezTo>
                  <a:pt x="104" y="112"/>
                  <a:pt x="105" y="114"/>
                  <a:pt x="107" y="114"/>
                </a:cubicBezTo>
                <a:cubicBezTo>
                  <a:pt x="108" y="114"/>
                  <a:pt x="110" y="112"/>
                  <a:pt x="113" y="108"/>
                </a:cubicBezTo>
                <a:cubicBezTo>
                  <a:pt x="115" y="104"/>
                  <a:pt x="122" y="102"/>
                  <a:pt x="128" y="102"/>
                </a:cubicBezTo>
                <a:cubicBezTo>
                  <a:pt x="133" y="102"/>
                  <a:pt x="138" y="104"/>
                  <a:pt x="140" y="107"/>
                </a:cubicBezTo>
                <a:cubicBezTo>
                  <a:pt x="141" y="109"/>
                  <a:pt x="142" y="111"/>
                  <a:pt x="144" y="111"/>
                </a:cubicBezTo>
                <a:cubicBezTo>
                  <a:pt x="145" y="111"/>
                  <a:pt x="147" y="109"/>
                  <a:pt x="151" y="103"/>
                </a:cubicBezTo>
                <a:cubicBezTo>
                  <a:pt x="155" y="97"/>
                  <a:pt x="161" y="94"/>
                  <a:pt x="166" y="94"/>
                </a:cubicBezTo>
                <a:cubicBezTo>
                  <a:pt x="169" y="94"/>
                  <a:pt x="172" y="95"/>
                  <a:pt x="174" y="98"/>
                </a:cubicBezTo>
                <a:cubicBezTo>
                  <a:pt x="174" y="99"/>
                  <a:pt x="175" y="100"/>
                  <a:pt x="175" y="100"/>
                </a:cubicBezTo>
                <a:cubicBezTo>
                  <a:pt x="178" y="100"/>
                  <a:pt x="181" y="88"/>
                  <a:pt x="190" y="78"/>
                </a:cubicBezTo>
                <a:cubicBezTo>
                  <a:pt x="202" y="66"/>
                  <a:pt x="206" y="62"/>
                  <a:pt x="221" y="57"/>
                </a:cubicBezTo>
                <a:cubicBezTo>
                  <a:pt x="189" y="49"/>
                  <a:pt x="177" y="38"/>
                  <a:pt x="172" y="28"/>
                </a:cubicBezTo>
                <a:cubicBezTo>
                  <a:pt x="169" y="22"/>
                  <a:pt x="170" y="18"/>
                  <a:pt x="169" y="18"/>
                </a:cubicBezTo>
                <a:cubicBezTo>
                  <a:pt x="169" y="18"/>
                  <a:pt x="168" y="20"/>
                  <a:pt x="165" y="25"/>
                </a:cubicBezTo>
                <a:cubicBezTo>
                  <a:pt x="163" y="28"/>
                  <a:pt x="160" y="29"/>
                  <a:pt x="157" y="29"/>
                </a:cubicBezTo>
                <a:cubicBezTo>
                  <a:pt x="148" y="29"/>
                  <a:pt x="135" y="18"/>
                  <a:pt x="133" y="11"/>
                </a:cubicBezTo>
                <a:cubicBezTo>
                  <a:pt x="132" y="6"/>
                  <a:pt x="131" y="4"/>
                  <a:pt x="130" y="4"/>
                </a:cubicBezTo>
                <a:cubicBezTo>
                  <a:pt x="129" y="4"/>
                  <a:pt x="128" y="7"/>
                  <a:pt x="127" y="12"/>
                </a:cubicBezTo>
                <a:cubicBezTo>
                  <a:pt x="126" y="16"/>
                  <a:pt x="123" y="18"/>
                  <a:pt x="120" y="18"/>
                </a:cubicBezTo>
                <a:cubicBezTo>
                  <a:pt x="116" y="18"/>
                  <a:pt x="112" y="15"/>
                  <a:pt x="110" y="10"/>
                </a:cubicBezTo>
                <a:cubicBezTo>
                  <a:pt x="108" y="4"/>
                  <a:pt x="107" y="0"/>
                  <a:pt x="105"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3"/>
          <p:cNvSpPr>
            <a:spLocks noEditPoints="1"/>
          </p:cNvSpPr>
          <p:nvPr/>
        </p:nvSpPr>
        <p:spPr bwMode="auto">
          <a:xfrm>
            <a:off x="11219998" y="1196151"/>
            <a:ext cx="610547" cy="869214"/>
          </a:xfrm>
          <a:custGeom>
            <a:avLst/>
            <a:gdLst>
              <a:gd name="T0" fmla="*/ 146 w 161"/>
              <a:gd name="T1" fmla="*/ 4 h 231"/>
              <a:gd name="T2" fmla="*/ 146 w 161"/>
              <a:gd name="T3" fmla="*/ 4 h 231"/>
              <a:gd name="T4" fmla="*/ 146 w 161"/>
              <a:gd name="T5" fmla="*/ 4 h 231"/>
              <a:gd name="T6" fmla="*/ 43 w 161"/>
              <a:gd name="T7" fmla="*/ 195 h 231"/>
              <a:gd name="T8" fmla="*/ 146 w 161"/>
              <a:gd name="T9" fmla="*/ 4 h 231"/>
              <a:gd name="T10" fmla="*/ 151 w 161"/>
              <a:gd name="T11" fmla="*/ 0 h 231"/>
              <a:gd name="T12" fmla="*/ 111 w 161"/>
              <a:gd name="T13" fmla="*/ 18 h 231"/>
              <a:gd name="T14" fmla="*/ 99 w 161"/>
              <a:gd name="T15" fmla="*/ 19 h 231"/>
              <a:gd name="T16" fmla="*/ 90 w 161"/>
              <a:gd name="T17" fmla="*/ 19 h 231"/>
              <a:gd name="T18" fmla="*/ 84 w 161"/>
              <a:gd name="T19" fmla="*/ 18 h 231"/>
              <a:gd name="T20" fmla="*/ 81 w 161"/>
              <a:gd name="T21" fmla="*/ 22 h 231"/>
              <a:gd name="T22" fmla="*/ 63 w 161"/>
              <a:gd name="T23" fmla="*/ 41 h 231"/>
              <a:gd name="T24" fmla="*/ 53 w 161"/>
              <a:gd name="T25" fmla="*/ 50 h 231"/>
              <a:gd name="T26" fmla="*/ 35 w 161"/>
              <a:gd name="T27" fmla="*/ 76 h 231"/>
              <a:gd name="T28" fmla="*/ 29 w 161"/>
              <a:gd name="T29" fmla="*/ 86 h 231"/>
              <a:gd name="T30" fmla="*/ 12 w 161"/>
              <a:gd name="T31" fmla="*/ 125 h 231"/>
              <a:gd name="T32" fmla="*/ 14 w 161"/>
              <a:gd name="T33" fmla="*/ 134 h 231"/>
              <a:gd name="T34" fmla="*/ 17 w 161"/>
              <a:gd name="T35" fmla="*/ 160 h 231"/>
              <a:gd name="T36" fmla="*/ 19 w 161"/>
              <a:gd name="T37" fmla="*/ 169 h 231"/>
              <a:gd name="T38" fmla="*/ 40 w 161"/>
              <a:gd name="T39" fmla="*/ 223 h 231"/>
              <a:gd name="T40" fmla="*/ 42 w 161"/>
              <a:gd name="T41" fmla="*/ 231 h 231"/>
              <a:gd name="T42" fmla="*/ 48 w 161"/>
              <a:gd name="T43" fmla="*/ 220 h 231"/>
              <a:gd name="T44" fmla="*/ 92 w 161"/>
              <a:gd name="T45" fmla="*/ 179 h 231"/>
              <a:gd name="T46" fmla="*/ 94 w 161"/>
              <a:gd name="T47" fmla="*/ 179 h 231"/>
              <a:gd name="T48" fmla="*/ 103 w 161"/>
              <a:gd name="T49" fmla="*/ 185 h 231"/>
              <a:gd name="T50" fmla="*/ 104 w 161"/>
              <a:gd name="T51" fmla="*/ 178 h 231"/>
              <a:gd name="T52" fmla="*/ 125 w 161"/>
              <a:gd name="T53" fmla="*/ 149 h 231"/>
              <a:gd name="T54" fmla="*/ 128 w 161"/>
              <a:gd name="T55" fmla="*/ 150 h 231"/>
              <a:gd name="T56" fmla="*/ 134 w 161"/>
              <a:gd name="T57" fmla="*/ 150 h 231"/>
              <a:gd name="T58" fmla="*/ 130 w 161"/>
              <a:gd name="T59" fmla="*/ 138 h 231"/>
              <a:gd name="T60" fmla="*/ 134 w 161"/>
              <a:gd name="T61" fmla="*/ 120 h 231"/>
              <a:gd name="T62" fmla="*/ 138 w 161"/>
              <a:gd name="T63" fmla="*/ 120 h 231"/>
              <a:gd name="T64" fmla="*/ 147 w 161"/>
              <a:gd name="T65" fmla="*/ 122 h 231"/>
              <a:gd name="T66" fmla="*/ 143 w 161"/>
              <a:gd name="T67" fmla="*/ 115 h 231"/>
              <a:gd name="T68" fmla="*/ 148 w 161"/>
              <a:gd name="T69" fmla="*/ 75 h 231"/>
              <a:gd name="T70" fmla="*/ 149 w 161"/>
              <a:gd name="T71" fmla="*/ 75 h 231"/>
              <a:gd name="T72" fmla="*/ 157 w 161"/>
              <a:gd name="T73" fmla="*/ 75 h 231"/>
              <a:gd name="T74" fmla="*/ 149 w 161"/>
              <a:gd name="T75" fmla="*/ 66 h 231"/>
              <a:gd name="T76" fmla="*/ 151 w 161"/>
              <a:gd name="T77"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1" h="231">
                <a:moveTo>
                  <a:pt x="146" y="4"/>
                </a:moveTo>
                <a:cubicBezTo>
                  <a:pt x="146" y="4"/>
                  <a:pt x="146" y="4"/>
                  <a:pt x="146" y="4"/>
                </a:cubicBezTo>
                <a:cubicBezTo>
                  <a:pt x="146" y="4"/>
                  <a:pt x="146" y="4"/>
                  <a:pt x="146" y="4"/>
                </a:cubicBezTo>
                <a:cubicBezTo>
                  <a:pt x="129" y="29"/>
                  <a:pt x="79" y="102"/>
                  <a:pt x="43" y="195"/>
                </a:cubicBezTo>
                <a:cubicBezTo>
                  <a:pt x="58" y="105"/>
                  <a:pt x="112" y="31"/>
                  <a:pt x="146" y="4"/>
                </a:cubicBezTo>
                <a:moveTo>
                  <a:pt x="151" y="0"/>
                </a:moveTo>
                <a:cubicBezTo>
                  <a:pt x="136" y="12"/>
                  <a:pt x="130" y="14"/>
                  <a:pt x="111" y="18"/>
                </a:cubicBezTo>
                <a:cubicBezTo>
                  <a:pt x="107" y="19"/>
                  <a:pt x="102" y="19"/>
                  <a:pt x="99" y="19"/>
                </a:cubicBezTo>
                <a:cubicBezTo>
                  <a:pt x="95" y="19"/>
                  <a:pt x="92" y="19"/>
                  <a:pt x="90" y="19"/>
                </a:cubicBezTo>
                <a:cubicBezTo>
                  <a:pt x="87" y="19"/>
                  <a:pt x="85" y="18"/>
                  <a:pt x="84" y="18"/>
                </a:cubicBezTo>
                <a:cubicBezTo>
                  <a:pt x="81" y="18"/>
                  <a:pt x="80" y="19"/>
                  <a:pt x="81" y="22"/>
                </a:cubicBezTo>
                <a:cubicBezTo>
                  <a:pt x="86" y="30"/>
                  <a:pt x="78" y="41"/>
                  <a:pt x="63" y="41"/>
                </a:cubicBezTo>
                <a:cubicBezTo>
                  <a:pt x="48" y="42"/>
                  <a:pt x="49" y="43"/>
                  <a:pt x="53" y="50"/>
                </a:cubicBezTo>
                <a:cubicBezTo>
                  <a:pt x="57" y="57"/>
                  <a:pt x="45" y="76"/>
                  <a:pt x="35" y="76"/>
                </a:cubicBezTo>
                <a:cubicBezTo>
                  <a:pt x="25" y="76"/>
                  <a:pt x="22" y="78"/>
                  <a:pt x="29" y="86"/>
                </a:cubicBezTo>
                <a:cubicBezTo>
                  <a:pt x="36" y="94"/>
                  <a:pt x="23" y="118"/>
                  <a:pt x="12" y="125"/>
                </a:cubicBezTo>
                <a:cubicBezTo>
                  <a:pt x="0" y="132"/>
                  <a:pt x="7" y="132"/>
                  <a:pt x="14" y="134"/>
                </a:cubicBezTo>
                <a:cubicBezTo>
                  <a:pt x="22" y="136"/>
                  <a:pt x="23" y="154"/>
                  <a:pt x="17" y="160"/>
                </a:cubicBezTo>
                <a:cubicBezTo>
                  <a:pt x="11" y="166"/>
                  <a:pt x="10" y="168"/>
                  <a:pt x="19" y="169"/>
                </a:cubicBezTo>
                <a:cubicBezTo>
                  <a:pt x="29" y="170"/>
                  <a:pt x="40" y="207"/>
                  <a:pt x="40" y="223"/>
                </a:cubicBezTo>
                <a:cubicBezTo>
                  <a:pt x="40" y="229"/>
                  <a:pt x="41" y="231"/>
                  <a:pt x="42" y="231"/>
                </a:cubicBezTo>
                <a:cubicBezTo>
                  <a:pt x="43" y="231"/>
                  <a:pt x="46" y="226"/>
                  <a:pt x="48" y="220"/>
                </a:cubicBezTo>
                <a:cubicBezTo>
                  <a:pt x="52" y="211"/>
                  <a:pt x="82" y="179"/>
                  <a:pt x="92" y="179"/>
                </a:cubicBezTo>
                <a:cubicBezTo>
                  <a:pt x="93" y="179"/>
                  <a:pt x="94" y="179"/>
                  <a:pt x="94" y="179"/>
                </a:cubicBezTo>
                <a:cubicBezTo>
                  <a:pt x="99" y="182"/>
                  <a:pt x="101" y="185"/>
                  <a:pt x="103" y="185"/>
                </a:cubicBezTo>
                <a:cubicBezTo>
                  <a:pt x="104" y="185"/>
                  <a:pt x="104" y="183"/>
                  <a:pt x="104" y="178"/>
                </a:cubicBezTo>
                <a:cubicBezTo>
                  <a:pt x="104" y="166"/>
                  <a:pt x="113" y="149"/>
                  <a:pt x="125" y="149"/>
                </a:cubicBezTo>
                <a:cubicBezTo>
                  <a:pt x="126" y="149"/>
                  <a:pt x="127" y="149"/>
                  <a:pt x="128" y="150"/>
                </a:cubicBezTo>
                <a:cubicBezTo>
                  <a:pt x="131" y="150"/>
                  <a:pt x="133" y="150"/>
                  <a:pt x="134" y="150"/>
                </a:cubicBezTo>
                <a:cubicBezTo>
                  <a:pt x="140" y="150"/>
                  <a:pt x="136" y="146"/>
                  <a:pt x="130" y="138"/>
                </a:cubicBezTo>
                <a:cubicBezTo>
                  <a:pt x="123" y="130"/>
                  <a:pt x="126" y="120"/>
                  <a:pt x="134" y="120"/>
                </a:cubicBezTo>
                <a:cubicBezTo>
                  <a:pt x="136" y="120"/>
                  <a:pt x="137" y="120"/>
                  <a:pt x="138" y="120"/>
                </a:cubicBezTo>
                <a:cubicBezTo>
                  <a:pt x="142" y="122"/>
                  <a:pt x="145" y="122"/>
                  <a:pt x="147" y="122"/>
                </a:cubicBezTo>
                <a:cubicBezTo>
                  <a:pt x="149" y="122"/>
                  <a:pt x="148" y="120"/>
                  <a:pt x="143" y="115"/>
                </a:cubicBezTo>
                <a:cubicBezTo>
                  <a:pt x="134" y="107"/>
                  <a:pt x="132" y="75"/>
                  <a:pt x="148" y="75"/>
                </a:cubicBezTo>
                <a:cubicBezTo>
                  <a:pt x="148" y="75"/>
                  <a:pt x="148" y="75"/>
                  <a:pt x="149" y="75"/>
                </a:cubicBezTo>
                <a:cubicBezTo>
                  <a:pt x="153" y="75"/>
                  <a:pt x="155" y="75"/>
                  <a:pt x="157" y="75"/>
                </a:cubicBezTo>
                <a:cubicBezTo>
                  <a:pt x="161" y="75"/>
                  <a:pt x="155" y="74"/>
                  <a:pt x="149" y="66"/>
                </a:cubicBezTo>
                <a:cubicBezTo>
                  <a:pt x="142" y="55"/>
                  <a:pt x="139" y="36"/>
                  <a:pt x="151"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5"/>
          <p:cNvSpPr>
            <a:spLocks noEditPoints="1"/>
          </p:cNvSpPr>
          <p:nvPr/>
        </p:nvSpPr>
        <p:spPr bwMode="auto">
          <a:xfrm>
            <a:off x="10631349" y="762749"/>
            <a:ext cx="1053309" cy="580253"/>
          </a:xfrm>
          <a:custGeom>
            <a:avLst/>
            <a:gdLst>
              <a:gd name="T0" fmla="*/ 32 w 278"/>
              <a:gd name="T1" fmla="*/ 112 h 154"/>
              <a:gd name="T2" fmla="*/ 243 w 278"/>
              <a:gd name="T3" fmla="*/ 46 h 154"/>
              <a:gd name="T4" fmla="*/ 271 w 278"/>
              <a:gd name="T5" fmla="*/ 48 h 154"/>
              <a:gd name="T6" fmla="*/ 32 w 278"/>
              <a:gd name="T7" fmla="*/ 112 h 154"/>
              <a:gd name="T8" fmla="*/ 164 w 278"/>
              <a:gd name="T9" fmla="*/ 0 h 154"/>
              <a:gd name="T10" fmla="*/ 160 w 278"/>
              <a:gd name="T11" fmla="*/ 7 h 154"/>
              <a:gd name="T12" fmla="*/ 137 w 278"/>
              <a:gd name="T13" fmla="*/ 16 h 154"/>
              <a:gd name="T14" fmla="*/ 128 w 278"/>
              <a:gd name="T15" fmla="*/ 15 h 154"/>
              <a:gd name="T16" fmla="*/ 123 w 278"/>
              <a:gd name="T17" fmla="*/ 45 h 154"/>
              <a:gd name="T18" fmla="*/ 120 w 278"/>
              <a:gd name="T19" fmla="*/ 63 h 154"/>
              <a:gd name="T20" fmla="*/ 103 w 278"/>
              <a:gd name="T21" fmla="*/ 51 h 154"/>
              <a:gd name="T22" fmla="*/ 94 w 278"/>
              <a:gd name="T23" fmla="*/ 48 h 154"/>
              <a:gd name="T24" fmla="*/ 54 w 278"/>
              <a:gd name="T25" fmla="*/ 79 h 154"/>
              <a:gd name="T26" fmla="*/ 47 w 278"/>
              <a:gd name="T27" fmla="*/ 95 h 154"/>
              <a:gd name="T28" fmla="*/ 35 w 278"/>
              <a:gd name="T29" fmla="*/ 85 h 154"/>
              <a:gd name="T30" fmla="*/ 7 w 278"/>
              <a:gd name="T31" fmla="*/ 131 h 154"/>
              <a:gd name="T32" fmla="*/ 2 w 278"/>
              <a:gd name="T33" fmla="*/ 140 h 154"/>
              <a:gd name="T34" fmla="*/ 15 w 278"/>
              <a:gd name="T35" fmla="*/ 136 h 154"/>
              <a:gd name="T36" fmla="*/ 41 w 278"/>
              <a:gd name="T37" fmla="*/ 133 h 154"/>
              <a:gd name="T38" fmla="*/ 85 w 278"/>
              <a:gd name="T39" fmla="*/ 142 h 154"/>
              <a:gd name="T40" fmla="*/ 88 w 278"/>
              <a:gd name="T41" fmla="*/ 154 h 154"/>
              <a:gd name="T42" fmla="*/ 94 w 278"/>
              <a:gd name="T43" fmla="*/ 149 h 154"/>
              <a:gd name="T44" fmla="*/ 120 w 278"/>
              <a:gd name="T45" fmla="*/ 139 h 154"/>
              <a:gd name="T46" fmla="*/ 136 w 278"/>
              <a:gd name="T47" fmla="*/ 147 h 154"/>
              <a:gd name="T48" fmla="*/ 143 w 278"/>
              <a:gd name="T49" fmla="*/ 154 h 154"/>
              <a:gd name="T50" fmla="*/ 147 w 278"/>
              <a:gd name="T51" fmla="*/ 140 h 154"/>
              <a:gd name="T52" fmla="*/ 160 w 278"/>
              <a:gd name="T53" fmla="*/ 126 h 154"/>
              <a:gd name="T54" fmla="*/ 169 w 278"/>
              <a:gd name="T55" fmla="*/ 132 h 154"/>
              <a:gd name="T56" fmla="*/ 175 w 278"/>
              <a:gd name="T57" fmla="*/ 142 h 154"/>
              <a:gd name="T58" fmla="*/ 177 w 278"/>
              <a:gd name="T59" fmla="*/ 132 h 154"/>
              <a:gd name="T60" fmla="*/ 206 w 278"/>
              <a:gd name="T61" fmla="*/ 102 h 154"/>
              <a:gd name="T62" fmla="*/ 214 w 278"/>
              <a:gd name="T63" fmla="*/ 106 h 154"/>
              <a:gd name="T64" fmla="*/ 222 w 278"/>
              <a:gd name="T65" fmla="*/ 114 h 154"/>
              <a:gd name="T66" fmla="*/ 223 w 278"/>
              <a:gd name="T67" fmla="*/ 99 h 154"/>
              <a:gd name="T68" fmla="*/ 278 w 278"/>
              <a:gd name="T69" fmla="*/ 49 h 154"/>
              <a:gd name="T70" fmla="*/ 232 w 278"/>
              <a:gd name="T71" fmla="*/ 30 h 154"/>
              <a:gd name="T72" fmla="*/ 208 w 278"/>
              <a:gd name="T73" fmla="*/ 6 h 154"/>
              <a:gd name="T74" fmla="*/ 206 w 278"/>
              <a:gd name="T75" fmla="*/ 8 h 154"/>
              <a:gd name="T76" fmla="*/ 193 w 278"/>
              <a:gd name="T77" fmla="*/ 17 h 154"/>
              <a:gd name="T78" fmla="*/ 176 w 278"/>
              <a:gd name="T79" fmla="*/ 9 h 154"/>
              <a:gd name="T80" fmla="*/ 164 w 278"/>
              <a:gd name="T8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8" h="154">
                <a:moveTo>
                  <a:pt x="32" y="112"/>
                </a:moveTo>
                <a:cubicBezTo>
                  <a:pt x="104" y="64"/>
                  <a:pt x="188" y="46"/>
                  <a:pt x="243" y="46"/>
                </a:cubicBezTo>
                <a:cubicBezTo>
                  <a:pt x="253" y="46"/>
                  <a:pt x="263" y="47"/>
                  <a:pt x="271" y="48"/>
                </a:cubicBezTo>
                <a:cubicBezTo>
                  <a:pt x="237" y="53"/>
                  <a:pt x="137" y="70"/>
                  <a:pt x="32" y="112"/>
                </a:cubicBezTo>
                <a:moveTo>
                  <a:pt x="164" y="0"/>
                </a:moveTo>
                <a:cubicBezTo>
                  <a:pt x="162" y="0"/>
                  <a:pt x="161" y="2"/>
                  <a:pt x="160" y="7"/>
                </a:cubicBezTo>
                <a:cubicBezTo>
                  <a:pt x="158" y="12"/>
                  <a:pt x="147" y="16"/>
                  <a:pt x="137" y="16"/>
                </a:cubicBezTo>
                <a:cubicBezTo>
                  <a:pt x="134" y="16"/>
                  <a:pt x="131" y="16"/>
                  <a:pt x="128" y="15"/>
                </a:cubicBezTo>
                <a:cubicBezTo>
                  <a:pt x="125" y="25"/>
                  <a:pt x="123" y="36"/>
                  <a:pt x="123" y="45"/>
                </a:cubicBezTo>
                <a:cubicBezTo>
                  <a:pt x="124" y="58"/>
                  <a:pt x="123" y="63"/>
                  <a:pt x="120" y="63"/>
                </a:cubicBezTo>
                <a:cubicBezTo>
                  <a:pt x="116" y="63"/>
                  <a:pt x="110" y="57"/>
                  <a:pt x="103" y="51"/>
                </a:cubicBezTo>
                <a:cubicBezTo>
                  <a:pt x="101" y="49"/>
                  <a:pt x="97" y="48"/>
                  <a:pt x="94" y="48"/>
                </a:cubicBezTo>
                <a:cubicBezTo>
                  <a:pt x="79" y="48"/>
                  <a:pt x="57" y="64"/>
                  <a:pt x="54" y="79"/>
                </a:cubicBezTo>
                <a:cubicBezTo>
                  <a:pt x="52" y="89"/>
                  <a:pt x="50" y="95"/>
                  <a:pt x="47" y="95"/>
                </a:cubicBezTo>
                <a:cubicBezTo>
                  <a:pt x="44" y="95"/>
                  <a:pt x="40" y="92"/>
                  <a:pt x="35" y="85"/>
                </a:cubicBezTo>
                <a:cubicBezTo>
                  <a:pt x="30" y="100"/>
                  <a:pt x="16" y="122"/>
                  <a:pt x="7" y="131"/>
                </a:cubicBezTo>
                <a:cubicBezTo>
                  <a:pt x="0" y="138"/>
                  <a:pt x="0" y="140"/>
                  <a:pt x="2" y="140"/>
                </a:cubicBezTo>
                <a:cubicBezTo>
                  <a:pt x="5" y="140"/>
                  <a:pt x="10" y="138"/>
                  <a:pt x="15" y="136"/>
                </a:cubicBezTo>
                <a:cubicBezTo>
                  <a:pt x="20" y="134"/>
                  <a:pt x="30" y="133"/>
                  <a:pt x="41" y="133"/>
                </a:cubicBezTo>
                <a:cubicBezTo>
                  <a:pt x="61" y="133"/>
                  <a:pt x="83" y="136"/>
                  <a:pt x="85" y="142"/>
                </a:cubicBezTo>
                <a:cubicBezTo>
                  <a:pt x="87" y="149"/>
                  <a:pt x="86" y="154"/>
                  <a:pt x="88" y="154"/>
                </a:cubicBezTo>
                <a:cubicBezTo>
                  <a:pt x="88" y="154"/>
                  <a:pt x="90" y="153"/>
                  <a:pt x="94" y="149"/>
                </a:cubicBezTo>
                <a:cubicBezTo>
                  <a:pt x="100" y="143"/>
                  <a:pt x="111" y="139"/>
                  <a:pt x="120" y="139"/>
                </a:cubicBezTo>
                <a:cubicBezTo>
                  <a:pt x="127" y="139"/>
                  <a:pt x="133" y="141"/>
                  <a:pt x="136" y="147"/>
                </a:cubicBezTo>
                <a:cubicBezTo>
                  <a:pt x="140" y="152"/>
                  <a:pt x="142" y="154"/>
                  <a:pt x="143" y="154"/>
                </a:cubicBezTo>
                <a:cubicBezTo>
                  <a:pt x="146" y="154"/>
                  <a:pt x="146" y="148"/>
                  <a:pt x="147" y="140"/>
                </a:cubicBezTo>
                <a:cubicBezTo>
                  <a:pt x="149" y="131"/>
                  <a:pt x="154" y="126"/>
                  <a:pt x="160" y="126"/>
                </a:cubicBezTo>
                <a:cubicBezTo>
                  <a:pt x="163" y="126"/>
                  <a:pt x="166" y="128"/>
                  <a:pt x="169" y="132"/>
                </a:cubicBezTo>
                <a:cubicBezTo>
                  <a:pt x="172" y="139"/>
                  <a:pt x="174" y="142"/>
                  <a:pt x="175" y="142"/>
                </a:cubicBezTo>
                <a:cubicBezTo>
                  <a:pt x="176" y="142"/>
                  <a:pt x="176" y="139"/>
                  <a:pt x="177" y="132"/>
                </a:cubicBezTo>
                <a:cubicBezTo>
                  <a:pt x="177" y="121"/>
                  <a:pt x="193" y="102"/>
                  <a:pt x="206" y="102"/>
                </a:cubicBezTo>
                <a:cubicBezTo>
                  <a:pt x="209" y="102"/>
                  <a:pt x="212" y="103"/>
                  <a:pt x="214" y="106"/>
                </a:cubicBezTo>
                <a:cubicBezTo>
                  <a:pt x="219" y="111"/>
                  <a:pt x="221" y="114"/>
                  <a:pt x="222" y="114"/>
                </a:cubicBezTo>
                <a:cubicBezTo>
                  <a:pt x="223" y="114"/>
                  <a:pt x="221" y="108"/>
                  <a:pt x="223" y="99"/>
                </a:cubicBezTo>
                <a:cubicBezTo>
                  <a:pt x="226" y="85"/>
                  <a:pt x="239" y="67"/>
                  <a:pt x="278" y="49"/>
                </a:cubicBezTo>
                <a:cubicBezTo>
                  <a:pt x="257" y="46"/>
                  <a:pt x="250" y="42"/>
                  <a:pt x="232" y="30"/>
                </a:cubicBezTo>
                <a:cubicBezTo>
                  <a:pt x="218" y="20"/>
                  <a:pt x="211" y="6"/>
                  <a:pt x="208" y="6"/>
                </a:cubicBezTo>
                <a:cubicBezTo>
                  <a:pt x="207" y="6"/>
                  <a:pt x="206" y="7"/>
                  <a:pt x="206" y="8"/>
                </a:cubicBezTo>
                <a:cubicBezTo>
                  <a:pt x="204" y="14"/>
                  <a:pt x="199" y="17"/>
                  <a:pt x="193" y="17"/>
                </a:cubicBezTo>
                <a:cubicBezTo>
                  <a:pt x="188" y="17"/>
                  <a:pt x="181" y="14"/>
                  <a:pt x="176" y="9"/>
                </a:cubicBezTo>
                <a:cubicBezTo>
                  <a:pt x="169" y="2"/>
                  <a:pt x="166" y="0"/>
                  <a:pt x="164"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7"/>
          <p:cNvSpPr>
            <a:spLocks noEditPoints="1"/>
          </p:cNvSpPr>
          <p:nvPr/>
        </p:nvSpPr>
        <p:spPr bwMode="auto">
          <a:xfrm>
            <a:off x="10617520" y="1397586"/>
            <a:ext cx="675796" cy="864553"/>
          </a:xfrm>
          <a:custGeom>
            <a:avLst/>
            <a:gdLst>
              <a:gd name="T0" fmla="*/ 173 w 179"/>
              <a:gd name="T1" fmla="*/ 3 h 230"/>
              <a:gd name="T2" fmla="*/ 173 w 179"/>
              <a:gd name="T3" fmla="*/ 3 h 230"/>
              <a:gd name="T4" fmla="*/ 173 w 179"/>
              <a:gd name="T5" fmla="*/ 3 h 230"/>
              <a:gd name="T6" fmla="*/ 37 w 179"/>
              <a:gd name="T7" fmla="*/ 192 h 230"/>
              <a:gd name="T8" fmla="*/ 173 w 179"/>
              <a:gd name="T9" fmla="*/ 3 h 230"/>
              <a:gd name="T10" fmla="*/ 179 w 179"/>
              <a:gd name="T11" fmla="*/ 0 h 230"/>
              <a:gd name="T12" fmla="*/ 134 w 179"/>
              <a:gd name="T13" fmla="*/ 13 h 230"/>
              <a:gd name="T14" fmla="*/ 129 w 179"/>
              <a:gd name="T15" fmla="*/ 13 h 230"/>
              <a:gd name="T16" fmla="*/ 113 w 179"/>
              <a:gd name="T17" fmla="*/ 11 h 230"/>
              <a:gd name="T18" fmla="*/ 103 w 179"/>
              <a:gd name="T19" fmla="*/ 10 h 230"/>
              <a:gd name="T20" fmla="*/ 102 w 179"/>
              <a:gd name="T21" fmla="*/ 13 h 230"/>
              <a:gd name="T22" fmla="*/ 83 w 179"/>
              <a:gd name="T23" fmla="*/ 31 h 230"/>
              <a:gd name="T24" fmla="*/ 80 w 179"/>
              <a:gd name="T25" fmla="*/ 31 h 230"/>
              <a:gd name="T26" fmla="*/ 71 w 179"/>
              <a:gd name="T27" fmla="*/ 31 h 230"/>
              <a:gd name="T28" fmla="*/ 67 w 179"/>
              <a:gd name="T29" fmla="*/ 39 h 230"/>
              <a:gd name="T30" fmla="*/ 46 w 179"/>
              <a:gd name="T31" fmla="*/ 64 h 230"/>
              <a:gd name="T32" fmla="*/ 45 w 179"/>
              <a:gd name="T33" fmla="*/ 64 h 230"/>
              <a:gd name="T34" fmla="*/ 39 w 179"/>
              <a:gd name="T35" fmla="*/ 64 h 230"/>
              <a:gd name="T36" fmla="*/ 37 w 179"/>
              <a:gd name="T37" fmla="*/ 73 h 230"/>
              <a:gd name="T38" fmla="*/ 13 w 179"/>
              <a:gd name="T39" fmla="*/ 113 h 230"/>
              <a:gd name="T40" fmla="*/ 15 w 179"/>
              <a:gd name="T41" fmla="*/ 123 h 230"/>
              <a:gd name="T42" fmla="*/ 14 w 179"/>
              <a:gd name="T43" fmla="*/ 150 h 230"/>
              <a:gd name="T44" fmla="*/ 15 w 179"/>
              <a:gd name="T45" fmla="*/ 160 h 230"/>
              <a:gd name="T46" fmla="*/ 29 w 179"/>
              <a:gd name="T47" fmla="*/ 221 h 230"/>
              <a:gd name="T48" fmla="*/ 30 w 179"/>
              <a:gd name="T49" fmla="*/ 230 h 230"/>
              <a:gd name="T50" fmla="*/ 38 w 179"/>
              <a:gd name="T51" fmla="*/ 218 h 230"/>
              <a:gd name="T52" fmla="*/ 90 w 179"/>
              <a:gd name="T53" fmla="*/ 181 h 230"/>
              <a:gd name="T54" fmla="*/ 93 w 179"/>
              <a:gd name="T55" fmla="*/ 182 h 230"/>
              <a:gd name="T56" fmla="*/ 101 w 179"/>
              <a:gd name="T57" fmla="*/ 189 h 230"/>
              <a:gd name="T58" fmla="*/ 104 w 179"/>
              <a:gd name="T59" fmla="*/ 182 h 230"/>
              <a:gd name="T60" fmla="*/ 128 w 179"/>
              <a:gd name="T61" fmla="*/ 154 h 230"/>
              <a:gd name="T62" fmla="*/ 133 w 179"/>
              <a:gd name="T63" fmla="*/ 155 h 230"/>
              <a:gd name="T64" fmla="*/ 141 w 179"/>
              <a:gd name="T65" fmla="*/ 157 h 230"/>
              <a:gd name="T66" fmla="*/ 137 w 179"/>
              <a:gd name="T67" fmla="*/ 143 h 230"/>
              <a:gd name="T68" fmla="*/ 143 w 179"/>
              <a:gd name="T69" fmla="*/ 124 h 230"/>
              <a:gd name="T70" fmla="*/ 148 w 179"/>
              <a:gd name="T71" fmla="*/ 126 h 230"/>
              <a:gd name="T72" fmla="*/ 158 w 179"/>
              <a:gd name="T73" fmla="*/ 129 h 230"/>
              <a:gd name="T74" fmla="*/ 154 w 179"/>
              <a:gd name="T75" fmla="*/ 121 h 230"/>
              <a:gd name="T76" fmla="*/ 164 w 179"/>
              <a:gd name="T77" fmla="*/ 79 h 230"/>
              <a:gd name="T78" fmla="*/ 166 w 179"/>
              <a:gd name="T79" fmla="*/ 79 h 230"/>
              <a:gd name="T80" fmla="*/ 175 w 179"/>
              <a:gd name="T81" fmla="*/ 80 h 230"/>
              <a:gd name="T82" fmla="*/ 168 w 179"/>
              <a:gd name="T83" fmla="*/ 69 h 230"/>
              <a:gd name="T84" fmla="*/ 179 w 179"/>
              <a:gd name="T8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230">
                <a:moveTo>
                  <a:pt x="173" y="3"/>
                </a:moveTo>
                <a:cubicBezTo>
                  <a:pt x="173" y="3"/>
                  <a:pt x="173" y="3"/>
                  <a:pt x="173" y="3"/>
                </a:cubicBezTo>
                <a:cubicBezTo>
                  <a:pt x="173" y="3"/>
                  <a:pt x="173" y="3"/>
                  <a:pt x="173" y="3"/>
                </a:cubicBezTo>
                <a:cubicBezTo>
                  <a:pt x="151" y="27"/>
                  <a:pt x="88" y="98"/>
                  <a:pt x="37" y="192"/>
                </a:cubicBezTo>
                <a:cubicBezTo>
                  <a:pt x="65" y="98"/>
                  <a:pt x="133" y="26"/>
                  <a:pt x="173" y="3"/>
                </a:cubicBezTo>
                <a:moveTo>
                  <a:pt x="179" y="0"/>
                </a:moveTo>
                <a:cubicBezTo>
                  <a:pt x="161" y="10"/>
                  <a:pt x="154" y="11"/>
                  <a:pt x="134" y="13"/>
                </a:cubicBezTo>
                <a:cubicBezTo>
                  <a:pt x="132" y="13"/>
                  <a:pt x="131" y="13"/>
                  <a:pt x="129" y="13"/>
                </a:cubicBezTo>
                <a:cubicBezTo>
                  <a:pt x="123" y="13"/>
                  <a:pt x="118" y="12"/>
                  <a:pt x="113" y="11"/>
                </a:cubicBezTo>
                <a:cubicBezTo>
                  <a:pt x="109" y="11"/>
                  <a:pt x="105" y="10"/>
                  <a:pt x="103" y="10"/>
                </a:cubicBezTo>
                <a:cubicBezTo>
                  <a:pt x="101" y="10"/>
                  <a:pt x="101" y="10"/>
                  <a:pt x="102" y="13"/>
                </a:cubicBezTo>
                <a:cubicBezTo>
                  <a:pt x="105" y="21"/>
                  <a:pt x="97" y="31"/>
                  <a:pt x="83" y="31"/>
                </a:cubicBezTo>
                <a:cubicBezTo>
                  <a:pt x="82" y="31"/>
                  <a:pt x="81" y="31"/>
                  <a:pt x="80" y="31"/>
                </a:cubicBezTo>
                <a:cubicBezTo>
                  <a:pt x="76" y="31"/>
                  <a:pt x="73" y="31"/>
                  <a:pt x="71" y="31"/>
                </a:cubicBezTo>
                <a:cubicBezTo>
                  <a:pt x="64" y="31"/>
                  <a:pt x="65" y="33"/>
                  <a:pt x="67" y="39"/>
                </a:cubicBezTo>
                <a:cubicBezTo>
                  <a:pt x="70" y="47"/>
                  <a:pt x="56" y="64"/>
                  <a:pt x="46" y="64"/>
                </a:cubicBezTo>
                <a:cubicBezTo>
                  <a:pt x="46" y="64"/>
                  <a:pt x="45" y="64"/>
                  <a:pt x="45" y="64"/>
                </a:cubicBezTo>
                <a:cubicBezTo>
                  <a:pt x="43" y="64"/>
                  <a:pt x="41" y="64"/>
                  <a:pt x="39" y="64"/>
                </a:cubicBezTo>
                <a:cubicBezTo>
                  <a:pt x="33" y="64"/>
                  <a:pt x="32" y="66"/>
                  <a:pt x="37" y="73"/>
                </a:cubicBezTo>
                <a:cubicBezTo>
                  <a:pt x="44" y="83"/>
                  <a:pt x="26" y="107"/>
                  <a:pt x="13" y="113"/>
                </a:cubicBezTo>
                <a:cubicBezTo>
                  <a:pt x="0" y="118"/>
                  <a:pt x="7" y="119"/>
                  <a:pt x="15" y="123"/>
                </a:cubicBezTo>
                <a:cubicBezTo>
                  <a:pt x="23" y="126"/>
                  <a:pt x="21" y="145"/>
                  <a:pt x="14" y="150"/>
                </a:cubicBezTo>
                <a:cubicBezTo>
                  <a:pt x="7" y="156"/>
                  <a:pt x="6" y="158"/>
                  <a:pt x="15" y="160"/>
                </a:cubicBezTo>
                <a:cubicBezTo>
                  <a:pt x="25" y="163"/>
                  <a:pt x="31" y="204"/>
                  <a:pt x="29" y="221"/>
                </a:cubicBezTo>
                <a:cubicBezTo>
                  <a:pt x="29" y="227"/>
                  <a:pt x="29" y="230"/>
                  <a:pt x="30" y="230"/>
                </a:cubicBezTo>
                <a:cubicBezTo>
                  <a:pt x="32" y="230"/>
                  <a:pt x="35" y="224"/>
                  <a:pt x="38" y="218"/>
                </a:cubicBezTo>
                <a:cubicBezTo>
                  <a:pt x="43" y="210"/>
                  <a:pt x="79" y="181"/>
                  <a:pt x="90" y="181"/>
                </a:cubicBezTo>
                <a:cubicBezTo>
                  <a:pt x="91" y="181"/>
                  <a:pt x="92" y="181"/>
                  <a:pt x="93" y="182"/>
                </a:cubicBezTo>
                <a:cubicBezTo>
                  <a:pt x="98" y="185"/>
                  <a:pt x="100" y="189"/>
                  <a:pt x="101" y="189"/>
                </a:cubicBezTo>
                <a:cubicBezTo>
                  <a:pt x="102" y="189"/>
                  <a:pt x="103" y="188"/>
                  <a:pt x="104" y="182"/>
                </a:cubicBezTo>
                <a:cubicBezTo>
                  <a:pt x="105" y="170"/>
                  <a:pt x="116" y="154"/>
                  <a:pt x="128" y="154"/>
                </a:cubicBezTo>
                <a:cubicBezTo>
                  <a:pt x="130" y="154"/>
                  <a:pt x="132" y="155"/>
                  <a:pt x="133" y="155"/>
                </a:cubicBezTo>
                <a:cubicBezTo>
                  <a:pt x="137" y="156"/>
                  <a:pt x="139" y="157"/>
                  <a:pt x="141" y="157"/>
                </a:cubicBezTo>
                <a:cubicBezTo>
                  <a:pt x="146" y="157"/>
                  <a:pt x="142" y="152"/>
                  <a:pt x="137" y="143"/>
                </a:cubicBezTo>
                <a:cubicBezTo>
                  <a:pt x="131" y="134"/>
                  <a:pt x="135" y="124"/>
                  <a:pt x="143" y="124"/>
                </a:cubicBezTo>
                <a:cubicBezTo>
                  <a:pt x="144" y="124"/>
                  <a:pt x="146" y="125"/>
                  <a:pt x="148" y="126"/>
                </a:cubicBezTo>
                <a:cubicBezTo>
                  <a:pt x="153" y="128"/>
                  <a:pt x="156" y="129"/>
                  <a:pt x="158" y="129"/>
                </a:cubicBezTo>
                <a:cubicBezTo>
                  <a:pt x="160" y="129"/>
                  <a:pt x="158" y="126"/>
                  <a:pt x="154" y="121"/>
                </a:cubicBezTo>
                <a:cubicBezTo>
                  <a:pt x="146" y="111"/>
                  <a:pt x="148" y="79"/>
                  <a:pt x="164" y="79"/>
                </a:cubicBezTo>
                <a:cubicBezTo>
                  <a:pt x="164" y="79"/>
                  <a:pt x="165" y="79"/>
                  <a:pt x="166" y="79"/>
                </a:cubicBezTo>
                <a:cubicBezTo>
                  <a:pt x="171" y="80"/>
                  <a:pt x="174" y="80"/>
                  <a:pt x="175" y="80"/>
                </a:cubicBezTo>
                <a:cubicBezTo>
                  <a:pt x="177" y="80"/>
                  <a:pt x="172" y="78"/>
                  <a:pt x="168" y="69"/>
                </a:cubicBezTo>
                <a:cubicBezTo>
                  <a:pt x="162" y="57"/>
                  <a:pt x="161" y="37"/>
                  <a:pt x="179"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9"/>
          <p:cNvSpPr>
            <a:spLocks noEditPoints="1"/>
          </p:cNvSpPr>
          <p:nvPr/>
        </p:nvSpPr>
        <p:spPr bwMode="auto">
          <a:xfrm>
            <a:off x="9953549" y="1661076"/>
            <a:ext cx="661814" cy="337899"/>
          </a:xfrm>
          <a:custGeom>
            <a:avLst/>
            <a:gdLst>
              <a:gd name="T0" fmla="*/ 112 w 175"/>
              <a:gd name="T1" fmla="*/ 55 h 90"/>
              <a:gd name="T2" fmla="*/ 23 w 175"/>
              <a:gd name="T3" fmla="*/ 38 h 90"/>
              <a:gd name="T4" fmla="*/ 133 w 175"/>
              <a:gd name="T5" fmla="*/ 47 h 90"/>
              <a:gd name="T6" fmla="*/ 171 w 175"/>
              <a:gd name="T7" fmla="*/ 46 h 90"/>
              <a:gd name="T8" fmla="*/ 171 w 175"/>
              <a:gd name="T9" fmla="*/ 46 h 90"/>
              <a:gd name="T10" fmla="*/ 171 w 175"/>
              <a:gd name="T11" fmla="*/ 46 h 90"/>
              <a:gd name="T12" fmla="*/ 112 w 175"/>
              <a:gd name="T13" fmla="*/ 55 h 90"/>
              <a:gd name="T14" fmla="*/ 83 w 175"/>
              <a:gd name="T15" fmla="*/ 0 h 90"/>
              <a:gd name="T16" fmla="*/ 80 w 175"/>
              <a:gd name="T17" fmla="*/ 5 h 90"/>
              <a:gd name="T18" fmla="*/ 67 w 175"/>
              <a:gd name="T19" fmla="*/ 12 h 90"/>
              <a:gd name="T20" fmla="*/ 55 w 175"/>
              <a:gd name="T21" fmla="*/ 9 h 90"/>
              <a:gd name="T22" fmla="*/ 50 w 175"/>
              <a:gd name="T23" fmla="*/ 7 h 90"/>
              <a:gd name="T24" fmla="*/ 50 w 175"/>
              <a:gd name="T25" fmla="*/ 14 h 90"/>
              <a:gd name="T26" fmla="*/ 12 w 175"/>
              <a:gd name="T27" fmla="*/ 26 h 90"/>
              <a:gd name="T28" fmla="*/ 10 w 175"/>
              <a:gd name="T29" fmla="*/ 26 h 90"/>
              <a:gd name="T30" fmla="*/ 3 w 175"/>
              <a:gd name="T31" fmla="*/ 25 h 90"/>
              <a:gd name="T32" fmla="*/ 6 w 175"/>
              <a:gd name="T33" fmla="*/ 30 h 90"/>
              <a:gd name="T34" fmla="*/ 30 w 175"/>
              <a:gd name="T35" fmla="*/ 61 h 90"/>
              <a:gd name="T36" fmla="*/ 30 w 175"/>
              <a:gd name="T37" fmla="*/ 67 h 90"/>
              <a:gd name="T38" fmla="*/ 34 w 175"/>
              <a:gd name="T39" fmla="*/ 66 h 90"/>
              <a:gd name="T40" fmla="*/ 36 w 175"/>
              <a:gd name="T41" fmla="*/ 66 h 90"/>
              <a:gd name="T42" fmla="*/ 48 w 175"/>
              <a:gd name="T43" fmla="*/ 76 h 90"/>
              <a:gd name="T44" fmla="*/ 48 w 175"/>
              <a:gd name="T45" fmla="*/ 83 h 90"/>
              <a:gd name="T46" fmla="*/ 53 w 175"/>
              <a:gd name="T47" fmla="*/ 81 h 90"/>
              <a:gd name="T48" fmla="*/ 65 w 175"/>
              <a:gd name="T49" fmla="*/ 79 h 90"/>
              <a:gd name="T50" fmla="*/ 82 w 175"/>
              <a:gd name="T51" fmla="*/ 85 h 90"/>
              <a:gd name="T52" fmla="*/ 85 w 175"/>
              <a:gd name="T53" fmla="*/ 90 h 90"/>
              <a:gd name="T54" fmla="*/ 89 w 175"/>
              <a:gd name="T55" fmla="*/ 85 h 90"/>
              <a:gd name="T56" fmla="*/ 101 w 175"/>
              <a:gd name="T57" fmla="*/ 81 h 90"/>
              <a:gd name="T58" fmla="*/ 111 w 175"/>
              <a:gd name="T59" fmla="*/ 84 h 90"/>
              <a:gd name="T60" fmla="*/ 114 w 175"/>
              <a:gd name="T61" fmla="*/ 88 h 90"/>
              <a:gd name="T62" fmla="*/ 120 w 175"/>
              <a:gd name="T63" fmla="*/ 81 h 90"/>
              <a:gd name="T64" fmla="*/ 131 w 175"/>
              <a:gd name="T65" fmla="*/ 74 h 90"/>
              <a:gd name="T66" fmla="*/ 138 w 175"/>
              <a:gd name="T67" fmla="*/ 78 h 90"/>
              <a:gd name="T68" fmla="*/ 139 w 175"/>
              <a:gd name="T69" fmla="*/ 79 h 90"/>
              <a:gd name="T70" fmla="*/ 151 w 175"/>
              <a:gd name="T71" fmla="*/ 62 h 90"/>
              <a:gd name="T72" fmla="*/ 175 w 175"/>
              <a:gd name="T73" fmla="*/ 45 h 90"/>
              <a:gd name="T74" fmla="*/ 136 w 175"/>
              <a:gd name="T75" fmla="*/ 22 h 90"/>
              <a:gd name="T76" fmla="*/ 134 w 175"/>
              <a:gd name="T77" fmla="*/ 14 h 90"/>
              <a:gd name="T78" fmla="*/ 131 w 175"/>
              <a:gd name="T79" fmla="*/ 19 h 90"/>
              <a:gd name="T80" fmla="*/ 124 w 175"/>
              <a:gd name="T81" fmla="*/ 23 h 90"/>
              <a:gd name="T82" fmla="*/ 105 w 175"/>
              <a:gd name="T83" fmla="*/ 9 h 90"/>
              <a:gd name="T84" fmla="*/ 103 w 175"/>
              <a:gd name="T85" fmla="*/ 3 h 90"/>
              <a:gd name="T86" fmla="*/ 101 w 175"/>
              <a:gd name="T87" fmla="*/ 9 h 90"/>
              <a:gd name="T88" fmla="*/ 95 w 175"/>
              <a:gd name="T89" fmla="*/ 14 h 90"/>
              <a:gd name="T90" fmla="*/ 87 w 175"/>
              <a:gd name="T91" fmla="*/ 8 h 90"/>
              <a:gd name="T92" fmla="*/ 83 w 175"/>
              <a:gd name="T9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90">
                <a:moveTo>
                  <a:pt x="112" y="55"/>
                </a:moveTo>
                <a:cubicBezTo>
                  <a:pt x="85" y="55"/>
                  <a:pt x="53" y="50"/>
                  <a:pt x="23" y="38"/>
                </a:cubicBezTo>
                <a:cubicBezTo>
                  <a:pt x="65" y="46"/>
                  <a:pt x="105" y="47"/>
                  <a:pt x="133" y="47"/>
                </a:cubicBezTo>
                <a:cubicBezTo>
                  <a:pt x="150" y="47"/>
                  <a:pt x="163" y="47"/>
                  <a:pt x="171" y="46"/>
                </a:cubicBezTo>
                <a:cubicBezTo>
                  <a:pt x="171" y="46"/>
                  <a:pt x="171" y="46"/>
                  <a:pt x="171" y="46"/>
                </a:cubicBezTo>
                <a:cubicBezTo>
                  <a:pt x="171" y="46"/>
                  <a:pt x="171" y="46"/>
                  <a:pt x="171" y="46"/>
                </a:cubicBezTo>
                <a:cubicBezTo>
                  <a:pt x="158" y="51"/>
                  <a:pt x="137" y="55"/>
                  <a:pt x="112" y="55"/>
                </a:cubicBezTo>
                <a:moveTo>
                  <a:pt x="83" y="0"/>
                </a:moveTo>
                <a:cubicBezTo>
                  <a:pt x="82" y="0"/>
                  <a:pt x="81" y="1"/>
                  <a:pt x="80" y="5"/>
                </a:cubicBezTo>
                <a:cubicBezTo>
                  <a:pt x="78" y="10"/>
                  <a:pt x="73" y="12"/>
                  <a:pt x="67" y="12"/>
                </a:cubicBezTo>
                <a:cubicBezTo>
                  <a:pt x="63" y="12"/>
                  <a:pt x="58" y="11"/>
                  <a:pt x="55" y="9"/>
                </a:cubicBezTo>
                <a:cubicBezTo>
                  <a:pt x="52" y="7"/>
                  <a:pt x="51" y="7"/>
                  <a:pt x="50" y="7"/>
                </a:cubicBezTo>
                <a:cubicBezTo>
                  <a:pt x="49" y="7"/>
                  <a:pt x="51" y="10"/>
                  <a:pt x="50" y="14"/>
                </a:cubicBezTo>
                <a:cubicBezTo>
                  <a:pt x="50" y="20"/>
                  <a:pt x="22" y="26"/>
                  <a:pt x="12" y="26"/>
                </a:cubicBezTo>
                <a:cubicBezTo>
                  <a:pt x="11" y="26"/>
                  <a:pt x="11" y="26"/>
                  <a:pt x="10" y="26"/>
                </a:cubicBezTo>
                <a:cubicBezTo>
                  <a:pt x="8" y="26"/>
                  <a:pt x="5" y="25"/>
                  <a:pt x="3" y="25"/>
                </a:cubicBezTo>
                <a:cubicBezTo>
                  <a:pt x="1" y="25"/>
                  <a:pt x="0" y="26"/>
                  <a:pt x="6" y="30"/>
                </a:cubicBezTo>
                <a:cubicBezTo>
                  <a:pt x="15" y="36"/>
                  <a:pt x="33" y="55"/>
                  <a:pt x="30" y="61"/>
                </a:cubicBezTo>
                <a:cubicBezTo>
                  <a:pt x="28" y="65"/>
                  <a:pt x="28" y="67"/>
                  <a:pt x="30" y="67"/>
                </a:cubicBezTo>
                <a:cubicBezTo>
                  <a:pt x="31" y="67"/>
                  <a:pt x="33" y="66"/>
                  <a:pt x="34" y="66"/>
                </a:cubicBezTo>
                <a:cubicBezTo>
                  <a:pt x="35" y="66"/>
                  <a:pt x="35" y="66"/>
                  <a:pt x="36" y="66"/>
                </a:cubicBezTo>
                <a:cubicBezTo>
                  <a:pt x="41" y="66"/>
                  <a:pt x="50" y="72"/>
                  <a:pt x="48" y="76"/>
                </a:cubicBezTo>
                <a:cubicBezTo>
                  <a:pt x="47" y="80"/>
                  <a:pt x="46" y="83"/>
                  <a:pt x="48" y="83"/>
                </a:cubicBezTo>
                <a:cubicBezTo>
                  <a:pt x="49" y="83"/>
                  <a:pt x="50" y="83"/>
                  <a:pt x="53" y="81"/>
                </a:cubicBezTo>
                <a:cubicBezTo>
                  <a:pt x="56" y="80"/>
                  <a:pt x="60" y="79"/>
                  <a:pt x="65" y="79"/>
                </a:cubicBezTo>
                <a:cubicBezTo>
                  <a:pt x="73" y="79"/>
                  <a:pt x="80" y="81"/>
                  <a:pt x="82" y="85"/>
                </a:cubicBezTo>
                <a:cubicBezTo>
                  <a:pt x="83" y="89"/>
                  <a:pt x="84" y="90"/>
                  <a:pt x="85" y="90"/>
                </a:cubicBezTo>
                <a:cubicBezTo>
                  <a:pt x="86" y="90"/>
                  <a:pt x="87" y="88"/>
                  <a:pt x="89" y="85"/>
                </a:cubicBezTo>
                <a:cubicBezTo>
                  <a:pt x="91" y="82"/>
                  <a:pt x="96" y="81"/>
                  <a:pt x="101" y="81"/>
                </a:cubicBezTo>
                <a:cubicBezTo>
                  <a:pt x="105" y="81"/>
                  <a:pt x="110" y="82"/>
                  <a:pt x="111" y="84"/>
                </a:cubicBezTo>
                <a:cubicBezTo>
                  <a:pt x="112" y="86"/>
                  <a:pt x="113" y="88"/>
                  <a:pt x="114" y="88"/>
                </a:cubicBezTo>
                <a:cubicBezTo>
                  <a:pt x="115" y="88"/>
                  <a:pt x="117" y="86"/>
                  <a:pt x="120" y="81"/>
                </a:cubicBezTo>
                <a:cubicBezTo>
                  <a:pt x="123" y="76"/>
                  <a:pt x="127" y="74"/>
                  <a:pt x="131" y="74"/>
                </a:cubicBezTo>
                <a:cubicBezTo>
                  <a:pt x="134" y="74"/>
                  <a:pt x="136" y="75"/>
                  <a:pt x="138" y="78"/>
                </a:cubicBezTo>
                <a:cubicBezTo>
                  <a:pt x="138" y="78"/>
                  <a:pt x="138" y="79"/>
                  <a:pt x="139" y="79"/>
                </a:cubicBezTo>
                <a:cubicBezTo>
                  <a:pt x="141" y="79"/>
                  <a:pt x="143" y="69"/>
                  <a:pt x="151" y="62"/>
                </a:cubicBezTo>
                <a:cubicBezTo>
                  <a:pt x="160" y="52"/>
                  <a:pt x="163" y="49"/>
                  <a:pt x="175" y="45"/>
                </a:cubicBezTo>
                <a:cubicBezTo>
                  <a:pt x="150" y="39"/>
                  <a:pt x="140" y="30"/>
                  <a:pt x="136" y="22"/>
                </a:cubicBezTo>
                <a:cubicBezTo>
                  <a:pt x="134" y="18"/>
                  <a:pt x="134" y="14"/>
                  <a:pt x="134" y="14"/>
                </a:cubicBezTo>
                <a:cubicBezTo>
                  <a:pt x="134" y="14"/>
                  <a:pt x="133" y="16"/>
                  <a:pt x="131" y="19"/>
                </a:cubicBezTo>
                <a:cubicBezTo>
                  <a:pt x="129" y="22"/>
                  <a:pt x="127" y="23"/>
                  <a:pt x="124" y="23"/>
                </a:cubicBezTo>
                <a:cubicBezTo>
                  <a:pt x="117" y="23"/>
                  <a:pt x="107" y="14"/>
                  <a:pt x="105" y="9"/>
                </a:cubicBezTo>
                <a:cubicBezTo>
                  <a:pt x="104" y="5"/>
                  <a:pt x="104" y="3"/>
                  <a:pt x="103" y="3"/>
                </a:cubicBezTo>
                <a:cubicBezTo>
                  <a:pt x="102" y="3"/>
                  <a:pt x="102" y="5"/>
                  <a:pt x="101" y="9"/>
                </a:cubicBezTo>
                <a:cubicBezTo>
                  <a:pt x="100" y="13"/>
                  <a:pt x="97" y="14"/>
                  <a:pt x="95" y="14"/>
                </a:cubicBezTo>
                <a:cubicBezTo>
                  <a:pt x="92" y="14"/>
                  <a:pt x="89" y="12"/>
                  <a:pt x="87" y="8"/>
                </a:cubicBezTo>
                <a:cubicBezTo>
                  <a:pt x="86" y="3"/>
                  <a:pt x="84" y="0"/>
                  <a:pt x="83"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3"/>
          <p:cNvSpPr>
            <a:spLocks/>
          </p:cNvSpPr>
          <p:nvPr/>
        </p:nvSpPr>
        <p:spPr bwMode="auto">
          <a:xfrm>
            <a:off x="11371721" y="-169398"/>
            <a:ext cx="464737" cy="738715"/>
          </a:xfrm>
          <a:custGeom>
            <a:avLst/>
            <a:gdLst>
              <a:gd name="T0" fmla="*/ 224 w 224"/>
              <a:gd name="T1" fmla="*/ 0 h 357"/>
              <a:gd name="T2" fmla="*/ 178 w 224"/>
              <a:gd name="T3" fmla="*/ 16 h 357"/>
              <a:gd name="T4" fmla="*/ 158 w 224"/>
              <a:gd name="T5" fmla="*/ 18 h 357"/>
              <a:gd name="T6" fmla="*/ 144 w 224"/>
              <a:gd name="T7" fmla="*/ 17 h 357"/>
              <a:gd name="T8" fmla="*/ 134 w 224"/>
              <a:gd name="T9" fmla="*/ 17 h 357"/>
              <a:gd name="T10" fmla="*/ 130 w 224"/>
              <a:gd name="T11" fmla="*/ 22 h 357"/>
              <a:gd name="T12" fmla="*/ 101 w 224"/>
              <a:gd name="T13" fmla="*/ 53 h 357"/>
              <a:gd name="T14" fmla="*/ 84 w 224"/>
              <a:gd name="T15" fmla="*/ 67 h 357"/>
              <a:gd name="T16" fmla="*/ 56 w 224"/>
              <a:gd name="T17" fmla="*/ 109 h 357"/>
              <a:gd name="T18" fmla="*/ 46 w 224"/>
              <a:gd name="T19" fmla="*/ 124 h 357"/>
              <a:gd name="T20" fmla="*/ 19 w 224"/>
              <a:gd name="T21" fmla="*/ 187 h 357"/>
              <a:gd name="T22" fmla="*/ 23 w 224"/>
              <a:gd name="T23" fmla="*/ 201 h 357"/>
              <a:gd name="T24" fmla="*/ 27 w 224"/>
              <a:gd name="T25" fmla="*/ 243 h 357"/>
              <a:gd name="T26" fmla="*/ 31 w 224"/>
              <a:gd name="T27" fmla="*/ 257 h 357"/>
              <a:gd name="T28" fmla="*/ 55 w 224"/>
              <a:gd name="T29" fmla="*/ 299 h 357"/>
              <a:gd name="T30" fmla="*/ 62 w 224"/>
              <a:gd name="T31" fmla="*/ 325 h 357"/>
              <a:gd name="T32" fmla="*/ 64 w 224"/>
              <a:gd name="T33" fmla="*/ 343 h 357"/>
              <a:gd name="T34" fmla="*/ 67 w 224"/>
              <a:gd name="T35" fmla="*/ 357 h 357"/>
              <a:gd name="T36" fmla="*/ 77 w 224"/>
              <a:gd name="T37" fmla="*/ 339 h 357"/>
              <a:gd name="T38" fmla="*/ 80 w 224"/>
              <a:gd name="T39" fmla="*/ 332 h 357"/>
              <a:gd name="T40" fmla="*/ 106 w 224"/>
              <a:gd name="T41" fmla="*/ 302 h 357"/>
              <a:gd name="T42" fmla="*/ 114 w 224"/>
              <a:gd name="T43" fmla="*/ 294 h 357"/>
              <a:gd name="T44" fmla="*/ 148 w 224"/>
              <a:gd name="T45" fmla="*/ 273 h 357"/>
              <a:gd name="T46" fmla="*/ 150 w 224"/>
              <a:gd name="T47" fmla="*/ 274 h 357"/>
              <a:gd name="T48" fmla="*/ 164 w 224"/>
              <a:gd name="T49" fmla="*/ 283 h 357"/>
              <a:gd name="T50" fmla="*/ 166 w 224"/>
              <a:gd name="T51" fmla="*/ 272 h 357"/>
              <a:gd name="T52" fmla="*/ 177 w 224"/>
              <a:gd name="T53" fmla="*/ 240 h 357"/>
              <a:gd name="T54" fmla="*/ 198 w 224"/>
              <a:gd name="T55" fmla="*/ 226 h 357"/>
              <a:gd name="T56" fmla="*/ 200 w 224"/>
              <a:gd name="T57" fmla="*/ 226 h 357"/>
              <a:gd name="T58" fmla="*/ 205 w 224"/>
              <a:gd name="T59" fmla="*/ 226 h 357"/>
              <a:gd name="T60" fmla="*/ 205 w 224"/>
              <a:gd name="T61" fmla="*/ 226 h 357"/>
              <a:gd name="T62" fmla="*/ 214 w 224"/>
              <a:gd name="T63" fmla="*/ 228 h 357"/>
              <a:gd name="T64" fmla="*/ 208 w 224"/>
              <a:gd name="T65" fmla="*/ 208 h 357"/>
              <a:gd name="T66" fmla="*/ 215 w 224"/>
              <a:gd name="T67" fmla="*/ 179 h 357"/>
              <a:gd name="T68" fmla="*/ 221 w 224"/>
              <a:gd name="T69" fmla="*/ 179 h 357"/>
              <a:gd name="T70" fmla="*/ 224 w 224"/>
              <a:gd name="T71" fmla="*/ 180 h 357"/>
              <a:gd name="T72" fmla="*/ 224 w 224"/>
              <a:gd name="T73" fmla="*/ 165 h 357"/>
              <a:gd name="T74" fmla="*/ 224 w 224"/>
              <a:gd name="T75" fmla="*/ 114 h 357"/>
              <a:gd name="T76" fmla="*/ 224 w 224"/>
              <a:gd name="T77" fmla="*/ 8 h 357"/>
              <a:gd name="T78" fmla="*/ 69 w 224"/>
              <a:gd name="T79" fmla="*/ 299 h 357"/>
              <a:gd name="T80" fmla="*/ 224 w 224"/>
              <a:gd name="T81" fmla="*/ 2 h 357"/>
              <a:gd name="T82" fmla="*/ 224 w 224"/>
              <a:gd name="T83"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357">
                <a:moveTo>
                  <a:pt x="224" y="0"/>
                </a:moveTo>
                <a:cubicBezTo>
                  <a:pt x="210" y="8"/>
                  <a:pt x="199" y="11"/>
                  <a:pt x="178" y="16"/>
                </a:cubicBezTo>
                <a:cubicBezTo>
                  <a:pt x="171" y="17"/>
                  <a:pt x="164" y="18"/>
                  <a:pt x="158" y="18"/>
                </a:cubicBezTo>
                <a:cubicBezTo>
                  <a:pt x="152" y="18"/>
                  <a:pt x="148" y="18"/>
                  <a:pt x="144" y="17"/>
                </a:cubicBezTo>
                <a:cubicBezTo>
                  <a:pt x="140" y="17"/>
                  <a:pt x="136" y="17"/>
                  <a:pt x="134" y="17"/>
                </a:cubicBezTo>
                <a:cubicBezTo>
                  <a:pt x="129" y="17"/>
                  <a:pt x="128" y="18"/>
                  <a:pt x="130" y="22"/>
                </a:cubicBezTo>
                <a:cubicBezTo>
                  <a:pt x="137" y="35"/>
                  <a:pt x="125" y="52"/>
                  <a:pt x="101" y="53"/>
                </a:cubicBezTo>
                <a:cubicBezTo>
                  <a:pt x="77" y="54"/>
                  <a:pt x="78" y="56"/>
                  <a:pt x="84" y="67"/>
                </a:cubicBezTo>
                <a:cubicBezTo>
                  <a:pt x="90" y="79"/>
                  <a:pt x="71" y="109"/>
                  <a:pt x="56" y="109"/>
                </a:cubicBezTo>
                <a:cubicBezTo>
                  <a:pt x="41" y="109"/>
                  <a:pt x="34" y="111"/>
                  <a:pt x="46" y="124"/>
                </a:cubicBezTo>
                <a:cubicBezTo>
                  <a:pt x="58" y="137"/>
                  <a:pt x="37" y="176"/>
                  <a:pt x="19" y="187"/>
                </a:cubicBezTo>
                <a:cubicBezTo>
                  <a:pt x="0" y="198"/>
                  <a:pt x="11" y="198"/>
                  <a:pt x="23" y="201"/>
                </a:cubicBezTo>
                <a:cubicBezTo>
                  <a:pt x="35" y="205"/>
                  <a:pt x="36" y="233"/>
                  <a:pt x="27" y="243"/>
                </a:cubicBezTo>
                <a:cubicBezTo>
                  <a:pt x="17" y="252"/>
                  <a:pt x="16" y="256"/>
                  <a:pt x="31" y="257"/>
                </a:cubicBezTo>
                <a:cubicBezTo>
                  <a:pt x="40" y="258"/>
                  <a:pt x="49" y="278"/>
                  <a:pt x="55" y="299"/>
                </a:cubicBezTo>
                <a:cubicBezTo>
                  <a:pt x="58" y="308"/>
                  <a:pt x="60" y="317"/>
                  <a:pt x="62" y="325"/>
                </a:cubicBezTo>
                <a:cubicBezTo>
                  <a:pt x="63" y="332"/>
                  <a:pt x="64" y="338"/>
                  <a:pt x="64" y="343"/>
                </a:cubicBezTo>
                <a:cubicBezTo>
                  <a:pt x="64" y="353"/>
                  <a:pt x="65" y="357"/>
                  <a:pt x="67" y="357"/>
                </a:cubicBezTo>
                <a:cubicBezTo>
                  <a:pt x="69" y="357"/>
                  <a:pt x="73" y="348"/>
                  <a:pt x="77" y="339"/>
                </a:cubicBezTo>
                <a:cubicBezTo>
                  <a:pt x="77" y="337"/>
                  <a:pt x="79" y="335"/>
                  <a:pt x="80" y="332"/>
                </a:cubicBezTo>
                <a:cubicBezTo>
                  <a:pt x="86" y="324"/>
                  <a:pt x="95" y="313"/>
                  <a:pt x="106" y="302"/>
                </a:cubicBezTo>
                <a:cubicBezTo>
                  <a:pt x="109" y="300"/>
                  <a:pt x="112" y="297"/>
                  <a:pt x="114" y="294"/>
                </a:cubicBezTo>
                <a:cubicBezTo>
                  <a:pt x="127" y="283"/>
                  <a:pt x="141" y="273"/>
                  <a:pt x="148" y="273"/>
                </a:cubicBezTo>
                <a:cubicBezTo>
                  <a:pt x="149" y="273"/>
                  <a:pt x="150" y="273"/>
                  <a:pt x="150" y="274"/>
                </a:cubicBezTo>
                <a:cubicBezTo>
                  <a:pt x="158" y="278"/>
                  <a:pt x="162" y="283"/>
                  <a:pt x="164" y="283"/>
                </a:cubicBezTo>
                <a:cubicBezTo>
                  <a:pt x="166" y="283"/>
                  <a:pt x="166" y="280"/>
                  <a:pt x="166" y="272"/>
                </a:cubicBezTo>
                <a:cubicBezTo>
                  <a:pt x="166" y="261"/>
                  <a:pt x="170" y="249"/>
                  <a:pt x="177" y="240"/>
                </a:cubicBezTo>
                <a:cubicBezTo>
                  <a:pt x="182" y="232"/>
                  <a:pt x="190" y="227"/>
                  <a:pt x="198" y="226"/>
                </a:cubicBezTo>
                <a:cubicBezTo>
                  <a:pt x="199" y="226"/>
                  <a:pt x="199" y="226"/>
                  <a:pt x="200" y="226"/>
                </a:cubicBezTo>
                <a:cubicBezTo>
                  <a:pt x="202" y="226"/>
                  <a:pt x="203" y="226"/>
                  <a:pt x="205" y="226"/>
                </a:cubicBezTo>
                <a:cubicBezTo>
                  <a:pt x="205" y="226"/>
                  <a:pt x="205" y="226"/>
                  <a:pt x="205" y="226"/>
                </a:cubicBezTo>
                <a:cubicBezTo>
                  <a:pt x="209" y="227"/>
                  <a:pt x="212" y="228"/>
                  <a:pt x="214" y="228"/>
                </a:cubicBezTo>
                <a:cubicBezTo>
                  <a:pt x="224" y="228"/>
                  <a:pt x="218" y="220"/>
                  <a:pt x="208" y="208"/>
                </a:cubicBezTo>
                <a:cubicBezTo>
                  <a:pt x="197" y="195"/>
                  <a:pt x="201" y="179"/>
                  <a:pt x="215" y="179"/>
                </a:cubicBezTo>
                <a:cubicBezTo>
                  <a:pt x="217" y="179"/>
                  <a:pt x="219" y="179"/>
                  <a:pt x="221" y="179"/>
                </a:cubicBezTo>
                <a:cubicBezTo>
                  <a:pt x="222" y="180"/>
                  <a:pt x="223" y="180"/>
                  <a:pt x="224" y="180"/>
                </a:cubicBezTo>
                <a:cubicBezTo>
                  <a:pt x="224" y="165"/>
                  <a:pt x="224" y="165"/>
                  <a:pt x="224" y="165"/>
                </a:cubicBezTo>
                <a:cubicBezTo>
                  <a:pt x="217" y="151"/>
                  <a:pt x="215" y="126"/>
                  <a:pt x="224" y="114"/>
                </a:cubicBezTo>
                <a:cubicBezTo>
                  <a:pt x="224" y="8"/>
                  <a:pt x="224" y="8"/>
                  <a:pt x="224" y="8"/>
                </a:cubicBezTo>
                <a:cubicBezTo>
                  <a:pt x="190" y="57"/>
                  <a:pt x="121" y="166"/>
                  <a:pt x="69" y="299"/>
                </a:cubicBezTo>
                <a:cubicBezTo>
                  <a:pt x="91" y="164"/>
                  <a:pt x="169" y="50"/>
                  <a:pt x="224" y="2"/>
                </a:cubicBezTo>
                <a:cubicBezTo>
                  <a:pt x="224" y="0"/>
                  <a:pt x="224" y="0"/>
                  <a:pt x="224"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5"/>
          <p:cNvSpPr>
            <a:spLocks noEditPoints="1"/>
          </p:cNvSpPr>
          <p:nvPr/>
        </p:nvSpPr>
        <p:spPr bwMode="auto">
          <a:xfrm>
            <a:off x="10552289" y="12274"/>
            <a:ext cx="657297" cy="904217"/>
          </a:xfrm>
          <a:custGeom>
            <a:avLst/>
            <a:gdLst>
              <a:gd name="T0" fmla="*/ 67 w 350"/>
              <a:gd name="T1" fmla="*/ 435 h 483"/>
              <a:gd name="T2" fmla="*/ 283 w 350"/>
              <a:gd name="T3" fmla="*/ 14 h 483"/>
              <a:gd name="T4" fmla="*/ 67 w 350"/>
              <a:gd name="T5" fmla="*/ 435 h 483"/>
              <a:gd name="T6" fmla="*/ 284 w 350"/>
              <a:gd name="T7" fmla="*/ 0 h 483"/>
              <a:gd name="T8" fmla="*/ 168 w 350"/>
              <a:gd name="T9" fmla="*/ 84 h 483"/>
              <a:gd name="T10" fmla="*/ 166 w 350"/>
              <a:gd name="T11" fmla="*/ 84 h 483"/>
              <a:gd name="T12" fmla="*/ 149 w 350"/>
              <a:gd name="T13" fmla="*/ 82 h 483"/>
              <a:gd name="T14" fmla="*/ 141 w 350"/>
              <a:gd name="T15" fmla="*/ 80 h 483"/>
              <a:gd name="T16" fmla="*/ 152 w 350"/>
              <a:gd name="T17" fmla="*/ 97 h 483"/>
              <a:gd name="T18" fmla="*/ 93 w 350"/>
              <a:gd name="T19" fmla="*/ 158 h 483"/>
              <a:gd name="T20" fmla="*/ 88 w 350"/>
              <a:gd name="T21" fmla="*/ 157 h 483"/>
              <a:gd name="T22" fmla="*/ 73 w 350"/>
              <a:gd name="T23" fmla="*/ 155 h 483"/>
              <a:gd name="T24" fmla="*/ 84 w 350"/>
              <a:gd name="T25" fmla="*/ 172 h 483"/>
              <a:gd name="T26" fmla="*/ 65 w 350"/>
              <a:gd name="T27" fmla="*/ 209 h 483"/>
              <a:gd name="T28" fmla="*/ 62 w 350"/>
              <a:gd name="T29" fmla="*/ 209 h 483"/>
              <a:gd name="T30" fmla="*/ 43 w 350"/>
              <a:gd name="T31" fmla="*/ 208 h 483"/>
              <a:gd name="T32" fmla="*/ 44 w 350"/>
              <a:gd name="T33" fmla="*/ 226 h 483"/>
              <a:gd name="T34" fmla="*/ 23 w 350"/>
              <a:gd name="T35" fmla="*/ 305 h 483"/>
              <a:gd name="T36" fmla="*/ 33 w 350"/>
              <a:gd name="T37" fmla="*/ 324 h 483"/>
              <a:gd name="T38" fmla="*/ 17 w 350"/>
              <a:gd name="T39" fmla="*/ 457 h 483"/>
              <a:gd name="T40" fmla="*/ 6 w 350"/>
              <a:gd name="T41" fmla="*/ 483 h 483"/>
              <a:gd name="T42" fmla="*/ 22 w 350"/>
              <a:gd name="T43" fmla="*/ 475 h 483"/>
              <a:gd name="T44" fmla="*/ 128 w 350"/>
              <a:gd name="T45" fmla="*/ 440 h 483"/>
              <a:gd name="T46" fmla="*/ 144 w 350"/>
              <a:gd name="T47" fmla="*/ 445 h 483"/>
              <a:gd name="T48" fmla="*/ 144 w 350"/>
              <a:gd name="T49" fmla="*/ 445 h 483"/>
              <a:gd name="T50" fmla="*/ 156 w 350"/>
              <a:gd name="T51" fmla="*/ 455 h 483"/>
              <a:gd name="T52" fmla="*/ 163 w 350"/>
              <a:gd name="T53" fmla="*/ 439 h 483"/>
              <a:gd name="T54" fmla="*/ 203 w 350"/>
              <a:gd name="T55" fmla="*/ 408 h 483"/>
              <a:gd name="T56" fmla="*/ 212 w 350"/>
              <a:gd name="T57" fmla="*/ 411 h 483"/>
              <a:gd name="T58" fmla="*/ 229 w 350"/>
              <a:gd name="T59" fmla="*/ 423 h 483"/>
              <a:gd name="T60" fmla="*/ 232 w 350"/>
              <a:gd name="T61" fmla="*/ 405 h 483"/>
              <a:gd name="T62" fmla="*/ 237 w 350"/>
              <a:gd name="T63" fmla="*/ 375 h 483"/>
              <a:gd name="T64" fmla="*/ 279 w 350"/>
              <a:gd name="T65" fmla="*/ 325 h 483"/>
              <a:gd name="T66" fmla="*/ 281 w 350"/>
              <a:gd name="T67" fmla="*/ 325 h 483"/>
              <a:gd name="T68" fmla="*/ 289 w 350"/>
              <a:gd name="T69" fmla="*/ 326 h 483"/>
              <a:gd name="T70" fmla="*/ 291 w 350"/>
              <a:gd name="T71" fmla="*/ 302 h 483"/>
              <a:gd name="T72" fmla="*/ 316 w 350"/>
              <a:gd name="T73" fmla="*/ 239 h 483"/>
              <a:gd name="T74" fmla="*/ 318 w 350"/>
              <a:gd name="T75" fmla="*/ 208 h 483"/>
              <a:gd name="T76" fmla="*/ 331 w 350"/>
              <a:gd name="T77" fmla="*/ 152 h 483"/>
              <a:gd name="T78" fmla="*/ 301 w 350"/>
              <a:gd name="T79" fmla="*/ 94 h 483"/>
              <a:gd name="T80" fmla="*/ 284 w 350"/>
              <a:gd name="T81"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83">
                <a:moveTo>
                  <a:pt x="67" y="435"/>
                </a:moveTo>
                <a:cubicBezTo>
                  <a:pt x="189" y="255"/>
                  <a:pt x="259" y="76"/>
                  <a:pt x="283" y="14"/>
                </a:cubicBezTo>
                <a:cubicBezTo>
                  <a:pt x="278" y="109"/>
                  <a:pt x="211" y="298"/>
                  <a:pt x="67" y="435"/>
                </a:cubicBezTo>
                <a:moveTo>
                  <a:pt x="284" y="0"/>
                </a:moveTo>
                <a:cubicBezTo>
                  <a:pt x="234" y="67"/>
                  <a:pt x="196" y="83"/>
                  <a:pt x="168" y="84"/>
                </a:cubicBezTo>
                <a:cubicBezTo>
                  <a:pt x="167" y="84"/>
                  <a:pt x="166" y="84"/>
                  <a:pt x="166" y="84"/>
                </a:cubicBezTo>
                <a:cubicBezTo>
                  <a:pt x="159" y="84"/>
                  <a:pt x="153" y="83"/>
                  <a:pt x="149" y="82"/>
                </a:cubicBezTo>
                <a:cubicBezTo>
                  <a:pt x="145" y="81"/>
                  <a:pt x="142" y="80"/>
                  <a:pt x="141" y="80"/>
                </a:cubicBezTo>
                <a:cubicBezTo>
                  <a:pt x="139" y="80"/>
                  <a:pt x="142" y="84"/>
                  <a:pt x="152" y="97"/>
                </a:cubicBezTo>
                <a:cubicBezTo>
                  <a:pt x="172" y="125"/>
                  <a:pt x="120" y="158"/>
                  <a:pt x="93" y="158"/>
                </a:cubicBezTo>
                <a:cubicBezTo>
                  <a:pt x="91" y="158"/>
                  <a:pt x="90" y="158"/>
                  <a:pt x="88" y="157"/>
                </a:cubicBezTo>
                <a:cubicBezTo>
                  <a:pt x="81" y="156"/>
                  <a:pt x="76" y="155"/>
                  <a:pt x="73" y="155"/>
                </a:cubicBezTo>
                <a:cubicBezTo>
                  <a:pt x="65" y="155"/>
                  <a:pt x="70" y="160"/>
                  <a:pt x="84" y="172"/>
                </a:cubicBezTo>
                <a:cubicBezTo>
                  <a:pt x="103" y="188"/>
                  <a:pt x="89" y="209"/>
                  <a:pt x="65" y="209"/>
                </a:cubicBezTo>
                <a:cubicBezTo>
                  <a:pt x="64" y="209"/>
                  <a:pt x="63" y="209"/>
                  <a:pt x="62" y="209"/>
                </a:cubicBezTo>
                <a:cubicBezTo>
                  <a:pt x="54" y="208"/>
                  <a:pt x="48" y="208"/>
                  <a:pt x="43" y="208"/>
                </a:cubicBezTo>
                <a:cubicBezTo>
                  <a:pt x="31" y="208"/>
                  <a:pt x="28" y="211"/>
                  <a:pt x="44" y="226"/>
                </a:cubicBezTo>
                <a:cubicBezTo>
                  <a:pt x="66" y="248"/>
                  <a:pt x="46" y="288"/>
                  <a:pt x="23" y="305"/>
                </a:cubicBezTo>
                <a:cubicBezTo>
                  <a:pt x="0" y="321"/>
                  <a:pt x="15" y="314"/>
                  <a:pt x="33" y="324"/>
                </a:cubicBezTo>
                <a:cubicBezTo>
                  <a:pt x="51" y="334"/>
                  <a:pt x="30" y="438"/>
                  <a:pt x="17" y="457"/>
                </a:cubicBezTo>
                <a:cubicBezTo>
                  <a:pt x="8" y="470"/>
                  <a:pt x="0" y="483"/>
                  <a:pt x="6" y="483"/>
                </a:cubicBezTo>
                <a:cubicBezTo>
                  <a:pt x="8" y="483"/>
                  <a:pt x="13" y="481"/>
                  <a:pt x="22" y="475"/>
                </a:cubicBezTo>
                <a:cubicBezTo>
                  <a:pt x="44" y="460"/>
                  <a:pt x="99" y="440"/>
                  <a:pt x="128" y="440"/>
                </a:cubicBezTo>
                <a:cubicBezTo>
                  <a:pt x="135" y="440"/>
                  <a:pt x="141" y="442"/>
                  <a:pt x="144" y="445"/>
                </a:cubicBezTo>
                <a:cubicBezTo>
                  <a:pt x="144" y="445"/>
                  <a:pt x="144" y="445"/>
                  <a:pt x="144" y="445"/>
                </a:cubicBezTo>
                <a:cubicBezTo>
                  <a:pt x="149" y="452"/>
                  <a:pt x="153" y="455"/>
                  <a:pt x="156" y="455"/>
                </a:cubicBezTo>
                <a:cubicBezTo>
                  <a:pt x="159" y="455"/>
                  <a:pt x="161" y="449"/>
                  <a:pt x="163" y="439"/>
                </a:cubicBezTo>
                <a:cubicBezTo>
                  <a:pt x="166" y="424"/>
                  <a:pt x="188" y="408"/>
                  <a:pt x="203" y="408"/>
                </a:cubicBezTo>
                <a:cubicBezTo>
                  <a:pt x="206" y="408"/>
                  <a:pt x="210" y="409"/>
                  <a:pt x="212" y="411"/>
                </a:cubicBezTo>
                <a:cubicBezTo>
                  <a:pt x="219" y="417"/>
                  <a:pt x="225" y="423"/>
                  <a:pt x="229" y="423"/>
                </a:cubicBezTo>
                <a:cubicBezTo>
                  <a:pt x="232" y="423"/>
                  <a:pt x="233" y="418"/>
                  <a:pt x="232" y="405"/>
                </a:cubicBezTo>
                <a:cubicBezTo>
                  <a:pt x="232" y="396"/>
                  <a:pt x="234" y="385"/>
                  <a:pt x="237" y="375"/>
                </a:cubicBezTo>
                <a:cubicBezTo>
                  <a:pt x="246" y="350"/>
                  <a:pt x="263" y="325"/>
                  <a:pt x="279" y="325"/>
                </a:cubicBezTo>
                <a:cubicBezTo>
                  <a:pt x="280" y="325"/>
                  <a:pt x="281" y="325"/>
                  <a:pt x="281" y="325"/>
                </a:cubicBezTo>
                <a:cubicBezTo>
                  <a:pt x="284" y="326"/>
                  <a:pt x="287" y="326"/>
                  <a:pt x="289" y="326"/>
                </a:cubicBezTo>
                <a:cubicBezTo>
                  <a:pt x="304" y="326"/>
                  <a:pt x="301" y="317"/>
                  <a:pt x="291" y="302"/>
                </a:cubicBezTo>
                <a:cubicBezTo>
                  <a:pt x="279" y="285"/>
                  <a:pt x="298" y="240"/>
                  <a:pt x="316" y="239"/>
                </a:cubicBezTo>
                <a:cubicBezTo>
                  <a:pt x="333" y="237"/>
                  <a:pt x="336" y="236"/>
                  <a:pt x="318" y="208"/>
                </a:cubicBezTo>
                <a:cubicBezTo>
                  <a:pt x="300" y="181"/>
                  <a:pt x="311" y="154"/>
                  <a:pt x="331" y="152"/>
                </a:cubicBezTo>
                <a:cubicBezTo>
                  <a:pt x="350" y="150"/>
                  <a:pt x="316" y="132"/>
                  <a:pt x="301" y="94"/>
                </a:cubicBezTo>
                <a:cubicBezTo>
                  <a:pt x="286" y="55"/>
                  <a:pt x="281" y="42"/>
                  <a:pt x="284"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9"/>
          <p:cNvSpPr>
            <a:spLocks noEditPoints="1"/>
          </p:cNvSpPr>
          <p:nvPr/>
        </p:nvSpPr>
        <p:spPr bwMode="auto">
          <a:xfrm>
            <a:off x="10021764" y="153370"/>
            <a:ext cx="751695" cy="385015"/>
          </a:xfrm>
          <a:custGeom>
            <a:avLst/>
            <a:gdLst>
              <a:gd name="T0" fmla="*/ 194 w 303"/>
              <a:gd name="T1" fmla="*/ 96 h 156"/>
              <a:gd name="T2" fmla="*/ 39 w 303"/>
              <a:gd name="T3" fmla="*/ 66 h 156"/>
              <a:gd name="T4" fmla="*/ 231 w 303"/>
              <a:gd name="T5" fmla="*/ 82 h 156"/>
              <a:gd name="T6" fmla="*/ 296 w 303"/>
              <a:gd name="T7" fmla="*/ 81 h 156"/>
              <a:gd name="T8" fmla="*/ 296 w 303"/>
              <a:gd name="T9" fmla="*/ 81 h 156"/>
              <a:gd name="T10" fmla="*/ 296 w 303"/>
              <a:gd name="T11" fmla="*/ 81 h 156"/>
              <a:gd name="T12" fmla="*/ 194 w 303"/>
              <a:gd name="T13" fmla="*/ 96 h 156"/>
              <a:gd name="T14" fmla="*/ 144 w 303"/>
              <a:gd name="T15" fmla="*/ 0 h 156"/>
              <a:gd name="T16" fmla="*/ 138 w 303"/>
              <a:gd name="T17" fmla="*/ 9 h 156"/>
              <a:gd name="T18" fmla="*/ 116 w 303"/>
              <a:gd name="T19" fmla="*/ 21 h 156"/>
              <a:gd name="T20" fmla="*/ 95 w 303"/>
              <a:gd name="T21" fmla="*/ 16 h 156"/>
              <a:gd name="T22" fmla="*/ 87 w 303"/>
              <a:gd name="T23" fmla="*/ 12 h 156"/>
              <a:gd name="T24" fmla="*/ 87 w 303"/>
              <a:gd name="T25" fmla="*/ 25 h 156"/>
              <a:gd name="T26" fmla="*/ 21 w 303"/>
              <a:gd name="T27" fmla="*/ 46 h 156"/>
              <a:gd name="T28" fmla="*/ 18 w 303"/>
              <a:gd name="T29" fmla="*/ 46 h 156"/>
              <a:gd name="T30" fmla="*/ 5 w 303"/>
              <a:gd name="T31" fmla="*/ 44 h 156"/>
              <a:gd name="T32" fmla="*/ 10 w 303"/>
              <a:gd name="T33" fmla="*/ 52 h 156"/>
              <a:gd name="T34" fmla="*/ 51 w 303"/>
              <a:gd name="T35" fmla="*/ 106 h 156"/>
              <a:gd name="T36" fmla="*/ 52 w 303"/>
              <a:gd name="T37" fmla="*/ 116 h 156"/>
              <a:gd name="T38" fmla="*/ 59 w 303"/>
              <a:gd name="T39" fmla="*/ 115 h 156"/>
              <a:gd name="T40" fmla="*/ 62 w 303"/>
              <a:gd name="T41" fmla="*/ 114 h 156"/>
              <a:gd name="T42" fmla="*/ 83 w 303"/>
              <a:gd name="T43" fmla="*/ 133 h 156"/>
              <a:gd name="T44" fmla="*/ 83 w 303"/>
              <a:gd name="T45" fmla="*/ 144 h 156"/>
              <a:gd name="T46" fmla="*/ 91 w 303"/>
              <a:gd name="T47" fmla="*/ 141 h 156"/>
              <a:gd name="T48" fmla="*/ 113 w 303"/>
              <a:gd name="T49" fmla="*/ 137 h 156"/>
              <a:gd name="T50" fmla="*/ 141 w 303"/>
              <a:gd name="T51" fmla="*/ 148 h 156"/>
              <a:gd name="T52" fmla="*/ 146 w 303"/>
              <a:gd name="T53" fmla="*/ 156 h 156"/>
              <a:gd name="T54" fmla="*/ 155 w 303"/>
              <a:gd name="T55" fmla="*/ 148 h 156"/>
              <a:gd name="T56" fmla="*/ 175 w 303"/>
              <a:gd name="T57" fmla="*/ 140 h 156"/>
              <a:gd name="T58" fmla="*/ 192 w 303"/>
              <a:gd name="T59" fmla="*/ 146 h 156"/>
              <a:gd name="T60" fmla="*/ 197 w 303"/>
              <a:gd name="T61" fmla="*/ 152 h 156"/>
              <a:gd name="T62" fmla="*/ 207 w 303"/>
              <a:gd name="T63" fmla="*/ 141 h 156"/>
              <a:gd name="T64" fmla="*/ 227 w 303"/>
              <a:gd name="T65" fmla="*/ 129 h 156"/>
              <a:gd name="T66" fmla="*/ 238 w 303"/>
              <a:gd name="T67" fmla="*/ 135 h 156"/>
              <a:gd name="T68" fmla="*/ 240 w 303"/>
              <a:gd name="T69" fmla="*/ 137 h 156"/>
              <a:gd name="T70" fmla="*/ 260 w 303"/>
              <a:gd name="T71" fmla="*/ 107 h 156"/>
              <a:gd name="T72" fmla="*/ 303 w 303"/>
              <a:gd name="T73" fmla="*/ 78 h 156"/>
              <a:gd name="T74" fmla="*/ 236 w 303"/>
              <a:gd name="T75" fmla="*/ 39 h 156"/>
              <a:gd name="T76" fmla="*/ 232 w 303"/>
              <a:gd name="T77" fmla="*/ 25 h 156"/>
              <a:gd name="T78" fmla="*/ 226 w 303"/>
              <a:gd name="T79" fmla="*/ 34 h 156"/>
              <a:gd name="T80" fmla="*/ 215 w 303"/>
              <a:gd name="T81" fmla="*/ 40 h 156"/>
              <a:gd name="T82" fmla="*/ 182 w 303"/>
              <a:gd name="T83" fmla="*/ 15 h 156"/>
              <a:gd name="T84" fmla="*/ 178 w 303"/>
              <a:gd name="T85" fmla="*/ 6 h 156"/>
              <a:gd name="T86" fmla="*/ 174 w 303"/>
              <a:gd name="T87" fmla="*/ 17 h 156"/>
              <a:gd name="T88" fmla="*/ 164 w 303"/>
              <a:gd name="T89" fmla="*/ 25 h 156"/>
              <a:gd name="T90" fmla="*/ 151 w 303"/>
              <a:gd name="T91" fmla="*/ 14 h 156"/>
              <a:gd name="T92" fmla="*/ 144 w 303"/>
              <a:gd name="T9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156">
                <a:moveTo>
                  <a:pt x="194" y="96"/>
                </a:moveTo>
                <a:cubicBezTo>
                  <a:pt x="147" y="96"/>
                  <a:pt x="92" y="88"/>
                  <a:pt x="39" y="66"/>
                </a:cubicBezTo>
                <a:cubicBezTo>
                  <a:pt x="112" y="79"/>
                  <a:pt x="181" y="82"/>
                  <a:pt x="231" y="82"/>
                </a:cubicBezTo>
                <a:cubicBezTo>
                  <a:pt x="260" y="82"/>
                  <a:pt x="283" y="81"/>
                  <a:pt x="296" y="81"/>
                </a:cubicBezTo>
                <a:cubicBezTo>
                  <a:pt x="296" y="81"/>
                  <a:pt x="296" y="81"/>
                  <a:pt x="296" y="81"/>
                </a:cubicBezTo>
                <a:cubicBezTo>
                  <a:pt x="296" y="81"/>
                  <a:pt x="296" y="81"/>
                  <a:pt x="296" y="81"/>
                </a:cubicBezTo>
                <a:cubicBezTo>
                  <a:pt x="273" y="89"/>
                  <a:pt x="237" y="96"/>
                  <a:pt x="194" y="96"/>
                </a:cubicBezTo>
                <a:moveTo>
                  <a:pt x="144" y="0"/>
                </a:moveTo>
                <a:cubicBezTo>
                  <a:pt x="142" y="0"/>
                  <a:pt x="140" y="2"/>
                  <a:pt x="138" y="9"/>
                </a:cubicBezTo>
                <a:cubicBezTo>
                  <a:pt x="135" y="18"/>
                  <a:pt x="126" y="21"/>
                  <a:pt x="116" y="21"/>
                </a:cubicBezTo>
                <a:cubicBezTo>
                  <a:pt x="108" y="21"/>
                  <a:pt x="100" y="19"/>
                  <a:pt x="95" y="16"/>
                </a:cubicBezTo>
                <a:cubicBezTo>
                  <a:pt x="90" y="13"/>
                  <a:pt x="88" y="12"/>
                  <a:pt x="87" y="12"/>
                </a:cubicBezTo>
                <a:cubicBezTo>
                  <a:pt x="85" y="12"/>
                  <a:pt x="88" y="17"/>
                  <a:pt x="87" y="25"/>
                </a:cubicBezTo>
                <a:cubicBezTo>
                  <a:pt x="86" y="35"/>
                  <a:pt x="38" y="46"/>
                  <a:pt x="21" y="46"/>
                </a:cubicBezTo>
                <a:cubicBezTo>
                  <a:pt x="20" y="46"/>
                  <a:pt x="19" y="46"/>
                  <a:pt x="18" y="46"/>
                </a:cubicBezTo>
                <a:cubicBezTo>
                  <a:pt x="13" y="45"/>
                  <a:pt x="8" y="44"/>
                  <a:pt x="5" y="44"/>
                </a:cubicBezTo>
                <a:cubicBezTo>
                  <a:pt x="1" y="44"/>
                  <a:pt x="0" y="46"/>
                  <a:pt x="10" y="52"/>
                </a:cubicBezTo>
                <a:cubicBezTo>
                  <a:pt x="25" y="62"/>
                  <a:pt x="56" y="96"/>
                  <a:pt x="51" y="106"/>
                </a:cubicBezTo>
                <a:cubicBezTo>
                  <a:pt x="48" y="113"/>
                  <a:pt x="48" y="116"/>
                  <a:pt x="52" y="116"/>
                </a:cubicBezTo>
                <a:cubicBezTo>
                  <a:pt x="54" y="116"/>
                  <a:pt x="56" y="115"/>
                  <a:pt x="59" y="115"/>
                </a:cubicBezTo>
                <a:cubicBezTo>
                  <a:pt x="60" y="115"/>
                  <a:pt x="61" y="114"/>
                  <a:pt x="62" y="114"/>
                </a:cubicBezTo>
                <a:cubicBezTo>
                  <a:pt x="72" y="114"/>
                  <a:pt x="86" y="125"/>
                  <a:pt x="83" y="133"/>
                </a:cubicBezTo>
                <a:cubicBezTo>
                  <a:pt x="82" y="139"/>
                  <a:pt x="79" y="144"/>
                  <a:pt x="83" y="144"/>
                </a:cubicBezTo>
                <a:cubicBezTo>
                  <a:pt x="84" y="144"/>
                  <a:pt x="87" y="144"/>
                  <a:pt x="91" y="141"/>
                </a:cubicBezTo>
                <a:cubicBezTo>
                  <a:pt x="96" y="139"/>
                  <a:pt x="104" y="137"/>
                  <a:pt x="113" y="137"/>
                </a:cubicBezTo>
                <a:cubicBezTo>
                  <a:pt x="126" y="137"/>
                  <a:pt x="139" y="141"/>
                  <a:pt x="141" y="148"/>
                </a:cubicBezTo>
                <a:cubicBezTo>
                  <a:pt x="143" y="154"/>
                  <a:pt x="144" y="156"/>
                  <a:pt x="146" y="156"/>
                </a:cubicBezTo>
                <a:cubicBezTo>
                  <a:pt x="149" y="156"/>
                  <a:pt x="151" y="153"/>
                  <a:pt x="155" y="148"/>
                </a:cubicBezTo>
                <a:cubicBezTo>
                  <a:pt x="158" y="143"/>
                  <a:pt x="167" y="140"/>
                  <a:pt x="175" y="140"/>
                </a:cubicBezTo>
                <a:cubicBezTo>
                  <a:pt x="182" y="140"/>
                  <a:pt x="189" y="142"/>
                  <a:pt x="192" y="146"/>
                </a:cubicBezTo>
                <a:cubicBezTo>
                  <a:pt x="194" y="150"/>
                  <a:pt x="195" y="152"/>
                  <a:pt x="197" y="152"/>
                </a:cubicBezTo>
                <a:cubicBezTo>
                  <a:pt x="199" y="152"/>
                  <a:pt x="202" y="149"/>
                  <a:pt x="207" y="141"/>
                </a:cubicBezTo>
                <a:cubicBezTo>
                  <a:pt x="213" y="132"/>
                  <a:pt x="220" y="129"/>
                  <a:pt x="227" y="129"/>
                </a:cubicBezTo>
                <a:cubicBezTo>
                  <a:pt x="232" y="129"/>
                  <a:pt x="236" y="131"/>
                  <a:pt x="238" y="135"/>
                </a:cubicBezTo>
                <a:cubicBezTo>
                  <a:pt x="239" y="136"/>
                  <a:pt x="240" y="137"/>
                  <a:pt x="240" y="137"/>
                </a:cubicBezTo>
                <a:cubicBezTo>
                  <a:pt x="244" y="137"/>
                  <a:pt x="247" y="121"/>
                  <a:pt x="260" y="107"/>
                </a:cubicBezTo>
                <a:cubicBezTo>
                  <a:pt x="276" y="91"/>
                  <a:pt x="282" y="86"/>
                  <a:pt x="303" y="78"/>
                </a:cubicBezTo>
                <a:cubicBezTo>
                  <a:pt x="259" y="68"/>
                  <a:pt x="243" y="53"/>
                  <a:pt x="236" y="39"/>
                </a:cubicBezTo>
                <a:cubicBezTo>
                  <a:pt x="232" y="31"/>
                  <a:pt x="233" y="25"/>
                  <a:pt x="232" y="25"/>
                </a:cubicBezTo>
                <a:cubicBezTo>
                  <a:pt x="231" y="25"/>
                  <a:pt x="230" y="27"/>
                  <a:pt x="226" y="34"/>
                </a:cubicBezTo>
                <a:cubicBezTo>
                  <a:pt x="224" y="39"/>
                  <a:pt x="220" y="40"/>
                  <a:pt x="215" y="40"/>
                </a:cubicBezTo>
                <a:cubicBezTo>
                  <a:pt x="202" y="40"/>
                  <a:pt x="184" y="26"/>
                  <a:pt x="182" y="15"/>
                </a:cubicBezTo>
                <a:cubicBezTo>
                  <a:pt x="180" y="9"/>
                  <a:pt x="179" y="6"/>
                  <a:pt x="178" y="6"/>
                </a:cubicBezTo>
                <a:cubicBezTo>
                  <a:pt x="177" y="6"/>
                  <a:pt x="176" y="10"/>
                  <a:pt x="174" y="17"/>
                </a:cubicBezTo>
                <a:cubicBezTo>
                  <a:pt x="172" y="23"/>
                  <a:pt x="168" y="25"/>
                  <a:pt x="164" y="25"/>
                </a:cubicBezTo>
                <a:cubicBezTo>
                  <a:pt x="159" y="25"/>
                  <a:pt x="153" y="21"/>
                  <a:pt x="151" y="14"/>
                </a:cubicBezTo>
                <a:cubicBezTo>
                  <a:pt x="148" y="6"/>
                  <a:pt x="146" y="0"/>
                  <a:pt x="144"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1"/>
          <p:cNvSpPr>
            <a:spLocks noEditPoints="1"/>
          </p:cNvSpPr>
          <p:nvPr/>
        </p:nvSpPr>
        <p:spPr bwMode="auto">
          <a:xfrm>
            <a:off x="9674180" y="497717"/>
            <a:ext cx="673464" cy="965863"/>
          </a:xfrm>
          <a:custGeom>
            <a:avLst/>
            <a:gdLst>
              <a:gd name="T0" fmla="*/ 200 w 220"/>
              <a:gd name="T1" fmla="*/ 6 h 317"/>
              <a:gd name="T2" fmla="*/ 200 w 220"/>
              <a:gd name="T3" fmla="*/ 6 h 317"/>
              <a:gd name="T4" fmla="*/ 200 w 220"/>
              <a:gd name="T5" fmla="*/ 6 h 317"/>
              <a:gd name="T6" fmla="*/ 59 w 220"/>
              <a:gd name="T7" fmla="*/ 267 h 317"/>
              <a:gd name="T8" fmla="*/ 200 w 220"/>
              <a:gd name="T9" fmla="*/ 6 h 317"/>
              <a:gd name="T10" fmla="*/ 206 w 220"/>
              <a:gd name="T11" fmla="*/ 0 h 317"/>
              <a:gd name="T12" fmla="*/ 152 w 220"/>
              <a:gd name="T13" fmla="*/ 25 h 317"/>
              <a:gd name="T14" fmla="*/ 135 w 220"/>
              <a:gd name="T15" fmla="*/ 27 h 317"/>
              <a:gd name="T16" fmla="*/ 123 w 220"/>
              <a:gd name="T17" fmla="*/ 26 h 317"/>
              <a:gd name="T18" fmla="*/ 114 w 220"/>
              <a:gd name="T19" fmla="*/ 26 h 317"/>
              <a:gd name="T20" fmla="*/ 111 w 220"/>
              <a:gd name="T21" fmla="*/ 30 h 317"/>
              <a:gd name="T22" fmla="*/ 87 w 220"/>
              <a:gd name="T23" fmla="*/ 57 h 317"/>
              <a:gd name="T24" fmla="*/ 72 w 220"/>
              <a:gd name="T25" fmla="*/ 69 h 317"/>
              <a:gd name="T26" fmla="*/ 48 w 220"/>
              <a:gd name="T27" fmla="*/ 105 h 317"/>
              <a:gd name="T28" fmla="*/ 39 w 220"/>
              <a:gd name="T29" fmla="*/ 118 h 317"/>
              <a:gd name="T30" fmla="*/ 16 w 220"/>
              <a:gd name="T31" fmla="*/ 171 h 317"/>
              <a:gd name="T32" fmla="*/ 20 w 220"/>
              <a:gd name="T33" fmla="*/ 184 h 317"/>
              <a:gd name="T34" fmla="*/ 23 w 220"/>
              <a:gd name="T35" fmla="*/ 219 h 317"/>
              <a:gd name="T36" fmla="*/ 26 w 220"/>
              <a:gd name="T37" fmla="*/ 231 h 317"/>
              <a:gd name="T38" fmla="*/ 54 w 220"/>
              <a:gd name="T39" fmla="*/ 305 h 317"/>
              <a:gd name="T40" fmla="*/ 57 w 220"/>
              <a:gd name="T41" fmla="*/ 317 h 317"/>
              <a:gd name="T42" fmla="*/ 65 w 220"/>
              <a:gd name="T43" fmla="*/ 301 h 317"/>
              <a:gd name="T44" fmla="*/ 126 w 220"/>
              <a:gd name="T45" fmla="*/ 245 h 317"/>
              <a:gd name="T46" fmla="*/ 128 w 220"/>
              <a:gd name="T47" fmla="*/ 246 h 317"/>
              <a:gd name="T48" fmla="*/ 140 w 220"/>
              <a:gd name="T49" fmla="*/ 254 h 317"/>
              <a:gd name="T50" fmla="*/ 142 w 220"/>
              <a:gd name="T51" fmla="*/ 244 h 317"/>
              <a:gd name="T52" fmla="*/ 171 w 220"/>
              <a:gd name="T53" fmla="*/ 205 h 317"/>
              <a:gd name="T54" fmla="*/ 175 w 220"/>
              <a:gd name="T55" fmla="*/ 205 h 317"/>
              <a:gd name="T56" fmla="*/ 183 w 220"/>
              <a:gd name="T57" fmla="*/ 206 h 317"/>
              <a:gd name="T58" fmla="*/ 178 w 220"/>
              <a:gd name="T59" fmla="*/ 190 h 317"/>
              <a:gd name="T60" fmla="*/ 184 w 220"/>
              <a:gd name="T61" fmla="*/ 164 h 317"/>
              <a:gd name="T62" fmla="*/ 189 w 220"/>
              <a:gd name="T63" fmla="*/ 165 h 317"/>
              <a:gd name="T64" fmla="*/ 201 w 220"/>
              <a:gd name="T65" fmla="*/ 168 h 317"/>
              <a:gd name="T66" fmla="*/ 195 w 220"/>
              <a:gd name="T67" fmla="*/ 158 h 317"/>
              <a:gd name="T68" fmla="*/ 203 w 220"/>
              <a:gd name="T69" fmla="*/ 103 h 317"/>
              <a:gd name="T70" fmla="*/ 203 w 220"/>
              <a:gd name="T71" fmla="*/ 103 h 317"/>
              <a:gd name="T72" fmla="*/ 214 w 220"/>
              <a:gd name="T73" fmla="*/ 103 h 317"/>
              <a:gd name="T74" fmla="*/ 204 w 220"/>
              <a:gd name="T75" fmla="*/ 90 h 317"/>
              <a:gd name="T76" fmla="*/ 206 w 220"/>
              <a:gd name="T7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0" h="317">
                <a:moveTo>
                  <a:pt x="200" y="6"/>
                </a:moveTo>
                <a:cubicBezTo>
                  <a:pt x="200" y="6"/>
                  <a:pt x="200" y="6"/>
                  <a:pt x="200" y="6"/>
                </a:cubicBezTo>
                <a:cubicBezTo>
                  <a:pt x="200" y="6"/>
                  <a:pt x="200" y="6"/>
                  <a:pt x="200" y="6"/>
                </a:cubicBezTo>
                <a:cubicBezTo>
                  <a:pt x="176" y="40"/>
                  <a:pt x="108" y="140"/>
                  <a:pt x="59" y="267"/>
                </a:cubicBezTo>
                <a:cubicBezTo>
                  <a:pt x="79" y="144"/>
                  <a:pt x="152" y="42"/>
                  <a:pt x="200" y="6"/>
                </a:cubicBezTo>
                <a:moveTo>
                  <a:pt x="206" y="0"/>
                </a:moveTo>
                <a:cubicBezTo>
                  <a:pt x="186" y="17"/>
                  <a:pt x="177" y="19"/>
                  <a:pt x="152" y="25"/>
                </a:cubicBezTo>
                <a:cubicBezTo>
                  <a:pt x="146" y="26"/>
                  <a:pt x="140" y="27"/>
                  <a:pt x="135" y="27"/>
                </a:cubicBezTo>
                <a:cubicBezTo>
                  <a:pt x="130" y="27"/>
                  <a:pt x="126" y="26"/>
                  <a:pt x="123" y="26"/>
                </a:cubicBezTo>
                <a:cubicBezTo>
                  <a:pt x="119" y="26"/>
                  <a:pt x="117" y="26"/>
                  <a:pt x="114" y="26"/>
                </a:cubicBezTo>
                <a:cubicBezTo>
                  <a:pt x="110" y="26"/>
                  <a:pt x="109" y="27"/>
                  <a:pt x="111" y="30"/>
                </a:cubicBezTo>
                <a:cubicBezTo>
                  <a:pt x="117" y="41"/>
                  <a:pt x="107" y="56"/>
                  <a:pt x="87" y="57"/>
                </a:cubicBezTo>
                <a:cubicBezTo>
                  <a:pt x="66" y="58"/>
                  <a:pt x="66" y="59"/>
                  <a:pt x="72" y="69"/>
                </a:cubicBezTo>
                <a:cubicBezTo>
                  <a:pt x="77" y="79"/>
                  <a:pt x="61" y="104"/>
                  <a:pt x="48" y="105"/>
                </a:cubicBezTo>
                <a:cubicBezTo>
                  <a:pt x="35" y="105"/>
                  <a:pt x="29" y="107"/>
                  <a:pt x="39" y="118"/>
                </a:cubicBezTo>
                <a:cubicBezTo>
                  <a:pt x="49" y="129"/>
                  <a:pt x="32" y="162"/>
                  <a:pt x="16" y="171"/>
                </a:cubicBezTo>
                <a:cubicBezTo>
                  <a:pt x="0" y="181"/>
                  <a:pt x="9" y="181"/>
                  <a:pt x="20" y="184"/>
                </a:cubicBezTo>
                <a:cubicBezTo>
                  <a:pt x="30" y="187"/>
                  <a:pt x="31" y="211"/>
                  <a:pt x="23" y="219"/>
                </a:cubicBezTo>
                <a:cubicBezTo>
                  <a:pt x="15" y="227"/>
                  <a:pt x="14" y="230"/>
                  <a:pt x="26" y="231"/>
                </a:cubicBezTo>
                <a:cubicBezTo>
                  <a:pt x="39" y="233"/>
                  <a:pt x="54" y="284"/>
                  <a:pt x="54" y="305"/>
                </a:cubicBezTo>
                <a:cubicBezTo>
                  <a:pt x="55" y="314"/>
                  <a:pt x="55" y="317"/>
                  <a:pt x="57" y="317"/>
                </a:cubicBezTo>
                <a:cubicBezTo>
                  <a:pt x="59" y="317"/>
                  <a:pt x="62" y="309"/>
                  <a:pt x="65" y="301"/>
                </a:cubicBezTo>
                <a:cubicBezTo>
                  <a:pt x="70" y="289"/>
                  <a:pt x="112" y="245"/>
                  <a:pt x="126" y="245"/>
                </a:cubicBezTo>
                <a:cubicBezTo>
                  <a:pt x="127" y="245"/>
                  <a:pt x="128" y="245"/>
                  <a:pt x="128" y="246"/>
                </a:cubicBezTo>
                <a:cubicBezTo>
                  <a:pt x="135" y="249"/>
                  <a:pt x="138" y="254"/>
                  <a:pt x="140" y="254"/>
                </a:cubicBezTo>
                <a:cubicBezTo>
                  <a:pt x="141" y="254"/>
                  <a:pt x="142" y="251"/>
                  <a:pt x="142" y="244"/>
                </a:cubicBezTo>
                <a:cubicBezTo>
                  <a:pt x="142" y="227"/>
                  <a:pt x="154" y="205"/>
                  <a:pt x="171" y="205"/>
                </a:cubicBezTo>
                <a:cubicBezTo>
                  <a:pt x="172" y="205"/>
                  <a:pt x="174" y="205"/>
                  <a:pt x="175" y="205"/>
                </a:cubicBezTo>
                <a:cubicBezTo>
                  <a:pt x="179" y="206"/>
                  <a:pt x="181" y="206"/>
                  <a:pt x="183" y="206"/>
                </a:cubicBezTo>
                <a:cubicBezTo>
                  <a:pt x="192" y="206"/>
                  <a:pt x="186" y="200"/>
                  <a:pt x="178" y="190"/>
                </a:cubicBezTo>
                <a:cubicBezTo>
                  <a:pt x="169" y="178"/>
                  <a:pt x="172" y="164"/>
                  <a:pt x="184" y="164"/>
                </a:cubicBezTo>
                <a:cubicBezTo>
                  <a:pt x="185" y="164"/>
                  <a:pt x="187" y="164"/>
                  <a:pt x="189" y="165"/>
                </a:cubicBezTo>
                <a:cubicBezTo>
                  <a:pt x="195" y="167"/>
                  <a:pt x="199" y="168"/>
                  <a:pt x="201" y="168"/>
                </a:cubicBezTo>
                <a:cubicBezTo>
                  <a:pt x="204" y="168"/>
                  <a:pt x="202" y="165"/>
                  <a:pt x="195" y="158"/>
                </a:cubicBezTo>
                <a:cubicBezTo>
                  <a:pt x="184" y="146"/>
                  <a:pt x="180" y="103"/>
                  <a:pt x="203" y="103"/>
                </a:cubicBezTo>
                <a:cubicBezTo>
                  <a:pt x="203" y="103"/>
                  <a:pt x="203" y="103"/>
                  <a:pt x="203" y="103"/>
                </a:cubicBezTo>
                <a:cubicBezTo>
                  <a:pt x="209" y="103"/>
                  <a:pt x="212" y="103"/>
                  <a:pt x="214" y="103"/>
                </a:cubicBezTo>
                <a:cubicBezTo>
                  <a:pt x="220" y="103"/>
                  <a:pt x="211" y="101"/>
                  <a:pt x="204" y="90"/>
                </a:cubicBezTo>
                <a:cubicBezTo>
                  <a:pt x="195" y="75"/>
                  <a:pt x="189" y="50"/>
                  <a:pt x="206"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3"/>
          <p:cNvSpPr>
            <a:spLocks noEditPoints="1"/>
          </p:cNvSpPr>
          <p:nvPr/>
        </p:nvSpPr>
        <p:spPr bwMode="auto">
          <a:xfrm>
            <a:off x="9212636" y="4238"/>
            <a:ext cx="991590" cy="545375"/>
          </a:xfrm>
          <a:custGeom>
            <a:avLst/>
            <a:gdLst>
              <a:gd name="T0" fmla="*/ 45 w 382"/>
              <a:gd name="T1" fmla="*/ 154 h 211"/>
              <a:gd name="T2" fmla="*/ 332 w 382"/>
              <a:gd name="T3" fmla="*/ 63 h 211"/>
              <a:gd name="T4" fmla="*/ 372 w 382"/>
              <a:gd name="T5" fmla="*/ 66 h 211"/>
              <a:gd name="T6" fmla="*/ 45 w 382"/>
              <a:gd name="T7" fmla="*/ 154 h 211"/>
              <a:gd name="T8" fmla="*/ 225 w 382"/>
              <a:gd name="T9" fmla="*/ 0 h 211"/>
              <a:gd name="T10" fmla="*/ 219 w 382"/>
              <a:gd name="T11" fmla="*/ 9 h 211"/>
              <a:gd name="T12" fmla="*/ 189 w 382"/>
              <a:gd name="T13" fmla="*/ 22 h 211"/>
              <a:gd name="T14" fmla="*/ 171 w 382"/>
              <a:gd name="T15" fmla="*/ 17 h 211"/>
              <a:gd name="T16" fmla="*/ 159 w 382"/>
              <a:gd name="T17" fmla="*/ 8 h 211"/>
              <a:gd name="T18" fmla="*/ 154 w 382"/>
              <a:gd name="T19" fmla="*/ 20 h 211"/>
              <a:gd name="T20" fmla="*/ 103 w 382"/>
              <a:gd name="T21" fmla="*/ 44 h 211"/>
              <a:gd name="T22" fmla="*/ 91 w 382"/>
              <a:gd name="T23" fmla="*/ 43 h 211"/>
              <a:gd name="T24" fmla="*/ 81 w 382"/>
              <a:gd name="T25" fmla="*/ 41 h 211"/>
              <a:gd name="T26" fmla="*/ 83 w 382"/>
              <a:gd name="T27" fmla="*/ 56 h 211"/>
              <a:gd name="T28" fmla="*/ 57 w 382"/>
              <a:gd name="T29" fmla="*/ 86 h 211"/>
              <a:gd name="T30" fmla="*/ 57 w 382"/>
              <a:gd name="T31" fmla="*/ 86 h 211"/>
              <a:gd name="T32" fmla="*/ 55 w 382"/>
              <a:gd name="T33" fmla="*/ 86 h 211"/>
              <a:gd name="T34" fmla="*/ 49 w 382"/>
              <a:gd name="T35" fmla="*/ 99 h 211"/>
              <a:gd name="T36" fmla="*/ 10 w 382"/>
              <a:gd name="T37" fmla="*/ 180 h 211"/>
              <a:gd name="T38" fmla="*/ 4 w 382"/>
              <a:gd name="T39" fmla="*/ 191 h 211"/>
              <a:gd name="T40" fmla="*/ 22 w 382"/>
              <a:gd name="T41" fmla="*/ 186 h 211"/>
              <a:gd name="T42" fmla="*/ 57 w 382"/>
              <a:gd name="T43" fmla="*/ 182 h 211"/>
              <a:gd name="T44" fmla="*/ 117 w 382"/>
              <a:gd name="T45" fmla="*/ 194 h 211"/>
              <a:gd name="T46" fmla="*/ 120 w 382"/>
              <a:gd name="T47" fmla="*/ 211 h 211"/>
              <a:gd name="T48" fmla="*/ 129 w 382"/>
              <a:gd name="T49" fmla="*/ 204 h 211"/>
              <a:gd name="T50" fmla="*/ 165 w 382"/>
              <a:gd name="T51" fmla="*/ 190 h 211"/>
              <a:gd name="T52" fmla="*/ 187 w 382"/>
              <a:gd name="T53" fmla="*/ 201 h 211"/>
              <a:gd name="T54" fmla="*/ 197 w 382"/>
              <a:gd name="T55" fmla="*/ 211 h 211"/>
              <a:gd name="T56" fmla="*/ 202 w 382"/>
              <a:gd name="T57" fmla="*/ 191 h 211"/>
              <a:gd name="T58" fmla="*/ 219 w 382"/>
              <a:gd name="T59" fmla="*/ 172 h 211"/>
              <a:gd name="T60" fmla="*/ 231 w 382"/>
              <a:gd name="T61" fmla="*/ 181 h 211"/>
              <a:gd name="T62" fmla="*/ 240 w 382"/>
              <a:gd name="T63" fmla="*/ 194 h 211"/>
              <a:gd name="T64" fmla="*/ 242 w 382"/>
              <a:gd name="T65" fmla="*/ 181 h 211"/>
              <a:gd name="T66" fmla="*/ 282 w 382"/>
              <a:gd name="T67" fmla="*/ 139 h 211"/>
              <a:gd name="T68" fmla="*/ 294 w 382"/>
              <a:gd name="T69" fmla="*/ 145 h 211"/>
              <a:gd name="T70" fmla="*/ 304 w 382"/>
              <a:gd name="T71" fmla="*/ 155 h 211"/>
              <a:gd name="T72" fmla="*/ 305 w 382"/>
              <a:gd name="T73" fmla="*/ 136 h 211"/>
              <a:gd name="T74" fmla="*/ 382 w 382"/>
              <a:gd name="T75" fmla="*/ 67 h 211"/>
              <a:gd name="T76" fmla="*/ 319 w 382"/>
              <a:gd name="T77" fmla="*/ 41 h 211"/>
              <a:gd name="T78" fmla="*/ 285 w 382"/>
              <a:gd name="T79" fmla="*/ 8 h 211"/>
              <a:gd name="T80" fmla="*/ 282 w 382"/>
              <a:gd name="T81" fmla="*/ 12 h 211"/>
              <a:gd name="T82" fmla="*/ 265 w 382"/>
              <a:gd name="T83" fmla="*/ 23 h 211"/>
              <a:gd name="T84" fmla="*/ 241 w 382"/>
              <a:gd name="T85" fmla="*/ 12 h 211"/>
              <a:gd name="T86" fmla="*/ 225 w 382"/>
              <a:gd name="T8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2" h="211">
                <a:moveTo>
                  <a:pt x="45" y="154"/>
                </a:moveTo>
                <a:cubicBezTo>
                  <a:pt x="143" y="87"/>
                  <a:pt x="258" y="63"/>
                  <a:pt x="332" y="63"/>
                </a:cubicBezTo>
                <a:cubicBezTo>
                  <a:pt x="347" y="63"/>
                  <a:pt x="361" y="64"/>
                  <a:pt x="372" y="66"/>
                </a:cubicBezTo>
                <a:cubicBezTo>
                  <a:pt x="325" y="73"/>
                  <a:pt x="189" y="95"/>
                  <a:pt x="45" y="154"/>
                </a:cubicBezTo>
                <a:moveTo>
                  <a:pt x="225" y="0"/>
                </a:moveTo>
                <a:cubicBezTo>
                  <a:pt x="222" y="0"/>
                  <a:pt x="221" y="3"/>
                  <a:pt x="219" y="9"/>
                </a:cubicBezTo>
                <a:cubicBezTo>
                  <a:pt x="217" y="17"/>
                  <a:pt x="202" y="22"/>
                  <a:pt x="189" y="22"/>
                </a:cubicBezTo>
                <a:cubicBezTo>
                  <a:pt x="181" y="22"/>
                  <a:pt x="175" y="21"/>
                  <a:pt x="171" y="17"/>
                </a:cubicBezTo>
                <a:cubicBezTo>
                  <a:pt x="166" y="12"/>
                  <a:pt x="162" y="8"/>
                  <a:pt x="159" y="8"/>
                </a:cubicBezTo>
                <a:cubicBezTo>
                  <a:pt x="156" y="8"/>
                  <a:pt x="154" y="12"/>
                  <a:pt x="154" y="20"/>
                </a:cubicBezTo>
                <a:cubicBezTo>
                  <a:pt x="152" y="34"/>
                  <a:pt x="124" y="44"/>
                  <a:pt x="103" y="44"/>
                </a:cubicBezTo>
                <a:cubicBezTo>
                  <a:pt x="98" y="44"/>
                  <a:pt x="94" y="44"/>
                  <a:pt x="91" y="43"/>
                </a:cubicBezTo>
                <a:cubicBezTo>
                  <a:pt x="86" y="41"/>
                  <a:pt x="83" y="41"/>
                  <a:pt x="81" y="41"/>
                </a:cubicBezTo>
                <a:cubicBezTo>
                  <a:pt x="74" y="41"/>
                  <a:pt x="79" y="47"/>
                  <a:pt x="83" y="56"/>
                </a:cubicBezTo>
                <a:cubicBezTo>
                  <a:pt x="89" y="67"/>
                  <a:pt x="70" y="86"/>
                  <a:pt x="57" y="86"/>
                </a:cubicBezTo>
                <a:cubicBezTo>
                  <a:pt x="57" y="86"/>
                  <a:pt x="57" y="86"/>
                  <a:pt x="57" y="86"/>
                </a:cubicBezTo>
                <a:cubicBezTo>
                  <a:pt x="56" y="86"/>
                  <a:pt x="55" y="86"/>
                  <a:pt x="55" y="86"/>
                </a:cubicBezTo>
                <a:cubicBezTo>
                  <a:pt x="43" y="86"/>
                  <a:pt x="41" y="88"/>
                  <a:pt x="49" y="99"/>
                </a:cubicBezTo>
                <a:cubicBezTo>
                  <a:pt x="58" y="110"/>
                  <a:pt x="27" y="163"/>
                  <a:pt x="10" y="180"/>
                </a:cubicBezTo>
                <a:cubicBezTo>
                  <a:pt x="1" y="188"/>
                  <a:pt x="0" y="191"/>
                  <a:pt x="4" y="191"/>
                </a:cubicBezTo>
                <a:cubicBezTo>
                  <a:pt x="7" y="191"/>
                  <a:pt x="14" y="188"/>
                  <a:pt x="22" y="186"/>
                </a:cubicBezTo>
                <a:cubicBezTo>
                  <a:pt x="28" y="183"/>
                  <a:pt x="42" y="182"/>
                  <a:pt x="57" y="182"/>
                </a:cubicBezTo>
                <a:cubicBezTo>
                  <a:pt x="84" y="182"/>
                  <a:pt x="115" y="186"/>
                  <a:pt x="117" y="194"/>
                </a:cubicBezTo>
                <a:cubicBezTo>
                  <a:pt x="120" y="204"/>
                  <a:pt x="118" y="211"/>
                  <a:pt x="120" y="211"/>
                </a:cubicBezTo>
                <a:cubicBezTo>
                  <a:pt x="122" y="211"/>
                  <a:pt x="124" y="209"/>
                  <a:pt x="129" y="204"/>
                </a:cubicBezTo>
                <a:cubicBezTo>
                  <a:pt x="138" y="196"/>
                  <a:pt x="152" y="190"/>
                  <a:pt x="165" y="190"/>
                </a:cubicBezTo>
                <a:cubicBezTo>
                  <a:pt x="174" y="190"/>
                  <a:pt x="182" y="193"/>
                  <a:pt x="187" y="201"/>
                </a:cubicBezTo>
                <a:cubicBezTo>
                  <a:pt x="192" y="208"/>
                  <a:pt x="195" y="211"/>
                  <a:pt x="197" y="211"/>
                </a:cubicBezTo>
                <a:cubicBezTo>
                  <a:pt x="200" y="211"/>
                  <a:pt x="201" y="203"/>
                  <a:pt x="202" y="191"/>
                </a:cubicBezTo>
                <a:cubicBezTo>
                  <a:pt x="204" y="180"/>
                  <a:pt x="212" y="172"/>
                  <a:pt x="219" y="172"/>
                </a:cubicBezTo>
                <a:cubicBezTo>
                  <a:pt x="224" y="172"/>
                  <a:pt x="228" y="175"/>
                  <a:pt x="231" y="181"/>
                </a:cubicBezTo>
                <a:cubicBezTo>
                  <a:pt x="236" y="190"/>
                  <a:pt x="238" y="194"/>
                  <a:pt x="240" y="194"/>
                </a:cubicBezTo>
                <a:cubicBezTo>
                  <a:pt x="241" y="194"/>
                  <a:pt x="242" y="190"/>
                  <a:pt x="242" y="181"/>
                </a:cubicBezTo>
                <a:cubicBezTo>
                  <a:pt x="243" y="166"/>
                  <a:pt x="265" y="139"/>
                  <a:pt x="282" y="139"/>
                </a:cubicBezTo>
                <a:cubicBezTo>
                  <a:pt x="287" y="139"/>
                  <a:pt x="291" y="141"/>
                  <a:pt x="294" y="145"/>
                </a:cubicBezTo>
                <a:cubicBezTo>
                  <a:pt x="301" y="152"/>
                  <a:pt x="303" y="155"/>
                  <a:pt x="304" y="155"/>
                </a:cubicBezTo>
                <a:cubicBezTo>
                  <a:pt x="305" y="155"/>
                  <a:pt x="303" y="148"/>
                  <a:pt x="305" y="136"/>
                </a:cubicBezTo>
                <a:cubicBezTo>
                  <a:pt x="310" y="116"/>
                  <a:pt x="327" y="92"/>
                  <a:pt x="382" y="67"/>
                </a:cubicBezTo>
                <a:cubicBezTo>
                  <a:pt x="352" y="63"/>
                  <a:pt x="343" y="57"/>
                  <a:pt x="319" y="41"/>
                </a:cubicBezTo>
                <a:cubicBezTo>
                  <a:pt x="299" y="28"/>
                  <a:pt x="290" y="8"/>
                  <a:pt x="285" y="8"/>
                </a:cubicBezTo>
                <a:cubicBezTo>
                  <a:pt x="284" y="8"/>
                  <a:pt x="283" y="9"/>
                  <a:pt x="282" y="12"/>
                </a:cubicBezTo>
                <a:cubicBezTo>
                  <a:pt x="280" y="19"/>
                  <a:pt x="273" y="23"/>
                  <a:pt x="265" y="23"/>
                </a:cubicBezTo>
                <a:cubicBezTo>
                  <a:pt x="257" y="23"/>
                  <a:pt x="249" y="20"/>
                  <a:pt x="241" y="12"/>
                </a:cubicBezTo>
                <a:cubicBezTo>
                  <a:pt x="233" y="3"/>
                  <a:pt x="228" y="0"/>
                  <a:pt x="225"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5"/>
          <p:cNvSpPr>
            <a:spLocks noEditPoints="1"/>
          </p:cNvSpPr>
          <p:nvPr/>
        </p:nvSpPr>
        <p:spPr bwMode="auto">
          <a:xfrm>
            <a:off x="8819673" y="1006395"/>
            <a:ext cx="547533" cy="703774"/>
          </a:xfrm>
          <a:custGeom>
            <a:avLst/>
            <a:gdLst>
              <a:gd name="T0" fmla="*/ 236 w 244"/>
              <a:gd name="T1" fmla="*/ 5 h 315"/>
              <a:gd name="T2" fmla="*/ 236 w 244"/>
              <a:gd name="T3" fmla="*/ 5 h 315"/>
              <a:gd name="T4" fmla="*/ 236 w 244"/>
              <a:gd name="T5" fmla="*/ 5 h 315"/>
              <a:gd name="T6" fmla="*/ 49 w 244"/>
              <a:gd name="T7" fmla="*/ 263 h 315"/>
              <a:gd name="T8" fmla="*/ 236 w 244"/>
              <a:gd name="T9" fmla="*/ 5 h 315"/>
              <a:gd name="T10" fmla="*/ 244 w 244"/>
              <a:gd name="T11" fmla="*/ 0 h 315"/>
              <a:gd name="T12" fmla="*/ 183 w 244"/>
              <a:gd name="T13" fmla="*/ 19 h 315"/>
              <a:gd name="T14" fmla="*/ 176 w 244"/>
              <a:gd name="T15" fmla="*/ 19 h 315"/>
              <a:gd name="T16" fmla="*/ 154 w 244"/>
              <a:gd name="T17" fmla="*/ 17 h 315"/>
              <a:gd name="T18" fmla="*/ 141 w 244"/>
              <a:gd name="T19" fmla="*/ 14 h 315"/>
              <a:gd name="T20" fmla="*/ 139 w 244"/>
              <a:gd name="T21" fmla="*/ 19 h 315"/>
              <a:gd name="T22" fmla="*/ 113 w 244"/>
              <a:gd name="T23" fmla="*/ 44 h 315"/>
              <a:gd name="T24" fmla="*/ 109 w 244"/>
              <a:gd name="T25" fmla="*/ 44 h 315"/>
              <a:gd name="T26" fmla="*/ 97 w 244"/>
              <a:gd name="T27" fmla="*/ 43 h 315"/>
              <a:gd name="T28" fmla="*/ 91 w 244"/>
              <a:gd name="T29" fmla="*/ 54 h 315"/>
              <a:gd name="T30" fmla="*/ 62 w 244"/>
              <a:gd name="T31" fmla="*/ 89 h 315"/>
              <a:gd name="T32" fmla="*/ 61 w 244"/>
              <a:gd name="T33" fmla="*/ 89 h 315"/>
              <a:gd name="T34" fmla="*/ 53 w 244"/>
              <a:gd name="T35" fmla="*/ 88 h 315"/>
              <a:gd name="T36" fmla="*/ 50 w 244"/>
              <a:gd name="T37" fmla="*/ 101 h 315"/>
              <a:gd name="T38" fmla="*/ 18 w 244"/>
              <a:gd name="T39" fmla="*/ 155 h 315"/>
              <a:gd name="T40" fmla="*/ 20 w 244"/>
              <a:gd name="T41" fmla="*/ 169 h 315"/>
              <a:gd name="T42" fmla="*/ 18 w 244"/>
              <a:gd name="T43" fmla="*/ 207 h 315"/>
              <a:gd name="T44" fmla="*/ 20 w 244"/>
              <a:gd name="T45" fmla="*/ 220 h 315"/>
              <a:gd name="T46" fmla="*/ 40 w 244"/>
              <a:gd name="T47" fmla="*/ 303 h 315"/>
              <a:gd name="T48" fmla="*/ 41 w 244"/>
              <a:gd name="T49" fmla="*/ 315 h 315"/>
              <a:gd name="T50" fmla="*/ 52 w 244"/>
              <a:gd name="T51" fmla="*/ 300 h 315"/>
              <a:gd name="T52" fmla="*/ 123 w 244"/>
              <a:gd name="T53" fmla="*/ 249 h 315"/>
              <a:gd name="T54" fmla="*/ 127 w 244"/>
              <a:gd name="T55" fmla="*/ 250 h 315"/>
              <a:gd name="T56" fmla="*/ 138 w 244"/>
              <a:gd name="T57" fmla="*/ 260 h 315"/>
              <a:gd name="T58" fmla="*/ 141 w 244"/>
              <a:gd name="T59" fmla="*/ 250 h 315"/>
              <a:gd name="T60" fmla="*/ 175 w 244"/>
              <a:gd name="T61" fmla="*/ 212 h 315"/>
              <a:gd name="T62" fmla="*/ 182 w 244"/>
              <a:gd name="T63" fmla="*/ 213 h 315"/>
              <a:gd name="T64" fmla="*/ 192 w 244"/>
              <a:gd name="T65" fmla="*/ 216 h 315"/>
              <a:gd name="T66" fmla="*/ 187 w 244"/>
              <a:gd name="T67" fmla="*/ 197 h 315"/>
              <a:gd name="T68" fmla="*/ 195 w 244"/>
              <a:gd name="T69" fmla="*/ 171 h 315"/>
              <a:gd name="T70" fmla="*/ 202 w 244"/>
              <a:gd name="T71" fmla="*/ 173 h 315"/>
              <a:gd name="T72" fmla="*/ 215 w 244"/>
              <a:gd name="T73" fmla="*/ 177 h 315"/>
              <a:gd name="T74" fmla="*/ 210 w 244"/>
              <a:gd name="T75" fmla="*/ 166 h 315"/>
              <a:gd name="T76" fmla="*/ 223 w 244"/>
              <a:gd name="T77" fmla="*/ 109 h 315"/>
              <a:gd name="T78" fmla="*/ 226 w 244"/>
              <a:gd name="T79" fmla="*/ 109 h 315"/>
              <a:gd name="T80" fmla="*/ 239 w 244"/>
              <a:gd name="T81" fmla="*/ 111 h 315"/>
              <a:gd name="T82" fmla="*/ 229 w 244"/>
              <a:gd name="T83" fmla="*/ 96 h 315"/>
              <a:gd name="T84" fmla="*/ 244 w 244"/>
              <a:gd name="T85"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315">
                <a:moveTo>
                  <a:pt x="236" y="5"/>
                </a:moveTo>
                <a:cubicBezTo>
                  <a:pt x="236" y="5"/>
                  <a:pt x="236" y="5"/>
                  <a:pt x="236" y="5"/>
                </a:cubicBezTo>
                <a:cubicBezTo>
                  <a:pt x="236" y="5"/>
                  <a:pt x="236" y="5"/>
                  <a:pt x="236" y="5"/>
                </a:cubicBezTo>
                <a:cubicBezTo>
                  <a:pt x="206" y="38"/>
                  <a:pt x="120" y="135"/>
                  <a:pt x="49" y="263"/>
                </a:cubicBezTo>
                <a:cubicBezTo>
                  <a:pt x="88" y="135"/>
                  <a:pt x="181" y="37"/>
                  <a:pt x="236" y="5"/>
                </a:cubicBezTo>
                <a:moveTo>
                  <a:pt x="244" y="0"/>
                </a:moveTo>
                <a:cubicBezTo>
                  <a:pt x="220" y="15"/>
                  <a:pt x="210" y="16"/>
                  <a:pt x="183" y="19"/>
                </a:cubicBezTo>
                <a:cubicBezTo>
                  <a:pt x="180" y="19"/>
                  <a:pt x="178" y="19"/>
                  <a:pt x="176" y="19"/>
                </a:cubicBezTo>
                <a:cubicBezTo>
                  <a:pt x="168" y="19"/>
                  <a:pt x="160" y="18"/>
                  <a:pt x="154" y="17"/>
                </a:cubicBezTo>
                <a:cubicBezTo>
                  <a:pt x="148" y="15"/>
                  <a:pt x="144" y="14"/>
                  <a:pt x="141" y="14"/>
                </a:cubicBezTo>
                <a:cubicBezTo>
                  <a:pt x="138" y="14"/>
                  <a:pt x="137" y="15"/>
                  <a:pt x="139" y="19"/>
                </a:cubicBezTo>
                <a:cubicBezTo>
                  <a:pt x="143" y="30"/>
                  <a:pt x="132" y="44"/>
                  <a:pt x="113" y="44"/>
                </a:cubicBezTo>
                <a:cubicBezTo>
                  <a:pt x="112" y="44"/>
                  <a:pt x="110" y="44"/>
                  <a:pt x="109" y="44"/>
                </a:cubicBezTo>
                <a:cubicBezTo>
                  <a:pt x="104" y="43"/>
                  <a:pt x="100" y="43"/>
                  <a:pt x="97" y="43"/>
                </a:cubicBezTo>
                <a:cubicBezTo>
                  <a:pt x="87" y="43"/>
                  <a:pt x="88" y="46"/>
                  <a:pt x="91" y="54"/>
                </a:cubicBezTo>
                <a:cubicBezTo>
                  <a:pt x="96" y="65"/>
                  <a:pt x="76" y="89"/>
                  <a:pt x="62" y="89"/>
                </a:cubicBezTo>
                <a:cubicBezTo>
                  <a:pt x="62" y="89"/>
                  <a:pt x="61" y="89"/>
                  <a:pt x="61" y="89"/>
                </a:cubicBezTo>
                <a:cubicBezTo>
                  <a:pt x="58" y="88"/>
                  <a:pt x="55" y="88"/>
                  <a:pt x="53" y="88"/>
                </a:cubicBezTo>
                <a:cubicBezTo>
                  <a:pt x="45" y="88"/>
                  <a:pt x="43" y="91"/>
                  <a:pt x="50" y="101"/>
                </a:cubicBezTo>
                <a:cubicBezTo>
                  <a:pt x="59" y="114"/>
                  <a:pt x="36" y="147"/>
                  <a:pt x="18" y="155"/>
                </a:cubicBezTo>
                <a:cubicBezTo>
                  <a:pt x="0" y="163"/>
                  <a:pt x="9" y="164"/>
                  <a:pt x="20" y="169"/>
                </a:cubicBezTo>
                <a:cubicBezTo>
                  <a:pt x="31" y="174"/>
                  <a:pt x="28" y="199"/>
                  <a:pt x="18" y="207"/>
                </a:cubicBezTo>
                <a:cubicBezTo>
                  <a:pt x="8" y="214"/>
                  <a:pt x="7" y="217"/>
                  <a:pt x="20" y="220"/>
                </a:cubicBezTo>
                <a:cubicBezTo>
                  <a:pt x="34" y="223"/>
                  <a:pt x="42" y="280"/>
                  <a:pt x="40" y="303"/>
                </a:cubicBezTo>
                <a:cubicBezTo>
                  <a:pt x="39" y="312"/>
                  <a:pt x="39" y="315"/>
                  <a:pt x="41" y="315"/>
                </a:cubicBezTo>
                <a:cubicBezTo>
                  <a:pt x="43" y="315"/>
                  <a:pt x="47" y="308"/>
                  <a:pt x="52" y="300"/>
                </a:cubicBezTo>
                <a:cubicBezTo>
                  <a:pt x="59" y="288"/>
                  <a:pt x="107" y="249"/>
                  <a:pt x="123" y="249"/>
                </a:cubicBezTo>
                <a:cubicBezTo>
                  <a:pt x="125" y="249"/>
                  <a:pt x="126" y="249"/>
                  <a:pt x="127" y="250"/>
                </a:cubicBezTo>
                <a:cubicBezTo>
                  <a:pt x="133" y="254"/>
                  <a:pt x="136" y="260"/>
                  <a:pt x="138" y="260"/>
                </a:cubicBezTo>
                <a:cubicBezTo>
                  <a:pt x="139" y="260"/>
                  <a:pt x="140" y="257"/>
                  <a:pt x="141" y="250"/>
                </a:cubicBezTo>
                <a:cubicBezTo>
                  <a:pt x="144" y="233"/>
                  <a:pt x="158" y="212"/>
                  <a:pt x="175" y="212"/>
                </a:cubicBezTo>
                <a:cubicBezTo>
                  <a:pt x="177" y="212"/>
                  <a:pt x="179" y="213"/>
                  <a:pt x="182" y="213"/>
                </a:cubicBezTo>
                <a:cubicBezTo>
                  <a:pt x="187" y="215"/>
                  <a:pt x="190" y="216"/>
                  <a:pt x="192" y="216"/>
                </a:cubicBezTo>
                <a:cubicBezTo>
                  <a:pt x="199" y="216"/>
                  <a:pt x="194" y="209"/>
                  <a:pt x="187" y="197"/>
                </a:cubicBezTo>
                <a:cubicBezTo>
                  <a:pt x="179" y="185"/>
                  <a:pt x="184" y="171"/>
                  <a:pt x="195" y="171"/>
                </a:cubicBezTo>
                <a:cubicBezTo>
                  <a:pt x="197" y="171"/>
                  <a:pt x="199" y="172"/>
                  <a:pt x="202" y="173"/>
                </a:cubicBezTo>
                <a:cubicBezTo>
                  <a:pt x="209" y="176"/>
                  <a:pt x="213" y="177"/>
                  <a:pt x="215" y="177"/>
                </a:cubicBezTo>
                <a:cubicBezTo>
                  <a:pt x="218" y="177"/>
                  <a:pt x="216" y="174"/>
                  <a:pt x="210" y="166"/>
                </a:cubicBezTo>
                <a:cubicBezTo>
                  <a:pt x="199" y="153"/>
                  <a:pt x="202" y="109"/>
                  <a:pt x="223" y="109"/>
                </a:cubicBezTo>
                <a:cubicBezTo>
                  <a:pt x="224" y="109"/>
                  <a:pt x="225" y="109"/>
                  <a:pt x="226" y="109"/>
                </a:cubicBezTo>
                <a:cubicBezTo>
                  <a:pt x="234" y="110"/>
                  <a:pt x="238" y="111"/>
                  <a:pt x="239" y="111"/>
                </a:cubicBezTo>
                <a:cubicBezTo>
                  <a:pt x="242" y="111"/>
                  <a:pt x="235" y="107"/>
                  <a:pt x="229" y="96"/>
                </a:cubicBezTo>
                <a:cubicBezTo>
                  <a:pt x="221" y="78"/>
                  <a:pt x="219" y="51"/>
                  <a:pt x="244"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7"/>
          <p:cNvSpPr>
            <a:spLocks noEditPoints="1"/>
          </p:cNvSpPr>
          <p:nvPr/>
        </p:nvSpPr>
        <p:spPr bwMode="auto">
          <a:xfrm>
            <a:off x="8683649" y="502090"/>
            <a:ext cx="904168" cy="466066"/>
          </a:xfrm>
          <a:custGeom>
            <a:avLst/>
            <a:gdLst>
              <a:gd name="T0" fmla="*/ 154 w 239"/>
              <a:gd name="T1" fmla="*/ 76 h 124"/>
              <a:gd name="T2" fmla="*/ 31 w 239"/>
              <a:gd name="T3" fmla="*/ 53 h 124"/>
              <a:gd name="T4" fmla="*/ 182 w 239"/>
              <a:gd name="T5" fmla="*/ 65 h 124"/>
              <a:gd name="T6" fmla="*/ 234 w 239"/>
              <a:gd name="T7" fmla="*/ 64 h 124"/>
              <a:gd name="T8" fmla="*/ 234 w 239"/>
              <a:gd name="T9" fmla="*/ 64 h 124"/>
              <a:gd name="T10" fmla="*/ 234 w 239"/>
              <a:gd name="T11" fmla="*/ 64 h 124"/>
              <a:gd name="T12" fmla="*/ 154 w 239"/>
              <a:gd name="T13" fmla="*/ 76 h 124"/>
              <a:gd name="T14" fmla="*/ 114 w 239"/>
              <a:gd name="T15" fmla="*/ 0 h 124"/>
              <a:gd name="T16" fmla="*/ 109 w 239"/>
              <a:gd name="T17" fmla="*/ 7 h 124"/>
              <a:gd name="T18" fmla="*/ 92 w 239"/>
              <a:gd name="T19" fmla="*/ 17 h 124"/>
              <a:gd name="T20" fmla="*/ 75 w 239"/>
              <a:gd name="T21" fmla="*/ 13 h 124"/>
              <a:gd name="T22" fmla="*/ 69 w 239"/>
              <a:gd name="T23" fmla="*/ 10 h 124"/>
              <a:gd name="T24" fmla="*/ 69 w 239"/>
              <a:gd name="T25" fmla="*/ 20 h 124"/>
              <a:gd name="T26" fmla="*/ 17 w 239"/>
              <a:gd name="T27" fmla="*/ 37 h 124"/>
              <a:gd name="T28" fmla="*/ 14 w 239"/>
              <a:gd name="T29" fmla="*/ 37 h 124"/>
              <a:gd name="T30" fmla="*/ 4 w 239"/>
              <a:gd name="T31" fmla="*/ 36 h 124"/>
              <a:gd name="T32" fmla="*/ 8 w 239"/>
              <a:gd name="T33" fmla="*/ 42 h 124"/>
              <a:gd name="T34" fmla="*/ 41 w 239"/>
              <a:gd name="T35" fmla="*/ 84 h 124"/>
              <a:gd name="T36" fmla="*/ 41 w 239"/>
              <a:gd name="T37" fmla="*/ 92 h 124"/>
              <a:gd name="T38" fmla="*/ 47 w 239"/>
              <a:gd name="T39" fmla="*/ 91 h 124"/>
              <a:gd name="T40" fmla="*/ 49 w 239"/>
              <a:gd name="T41" fmla="*/ 91 h 124"/>
              <a:gd name="T42" fmla="*/ 66 w 239"/>
              <a:gd name="T43" fmla="*/ 105 h 124"/>
              <a:gd name="T44" fmla="*/ 65 w 239"/>
              <a:gd name="T45" fmla="*/ 114 h 124"/>
              <a:gd name="T46" fmla="*/ 72 w 239"/>
              <a:gd name="T47" fmla="*/ 112 h 124"/>
              <a:gd name="T48" fmla="*/ 89 w 239"/>
              <a:gd name="T49" fmla="*/ 109 h 124"/>
              <a:gd name="T50" fmla="*/ 112 w 239"/>
              <a:gd name="T51" fmla="*/ 118 h 124"/>
              <a:gd name="T52" fmla="*/ 116 w 239"/>
              <a:gd name="T53" fmla="*/ 124 h 124"/>
              <a:gd name="T54" fmla="*/ 122 w 239"/>
              <a:gd name="T55" fmla="*/ 117 h 124"/>
              <a:gd name="T56" fmla="*/ 138 w 239"/>
              <a:gd name="T57" fmla="*/ 111 h 124"/>
              <a:gd name="T58" fmla="*/ 151 w 239"/>
              <a:gd name="T59" fmla="*/ 116 h 124"/>
              <a:gd name="T60" fmla="*/ 156 w 239"/>
              <a:gd name="T61" fmla="*/ 121 h 124"/>
              <a:gd name="T62" fmla="*/ 164 w 239"/>
              <a:gd name="T63" fmla="*/ 112 h 124"/>
              <a:gd name="T64" fmla="*/ 179 w 239"/>
              <a:gd name="T65" fmla="*/ 102 h 124"/>
              <a:gd name="T66" fmla="*/ 188 w 239"/>
              <a:gd name="T67" fmla="*/ 107 h 124"/>
              <a:gd name="T68" fmla="*/ 190 w 239"/>
              <a:gd name="T69" fmla="*/ 109 h 124"/>
              <a:gd name="T70" fmla="*/ 206 w 239"/>
              <a:gd name="T71" fmla="*/ 85 h 124"/>
              <a:gd name="T72" fmla="*/ 239 w 239"/>
              <a:gd name="T73" fmla="*/ 62 h 124"/>
              <a:gd name="T74" fmla="*/ 186 w 239"/>
              <a:gd name="T75" fmla="*/ 31 h 124"/>
              <a:gd name="T76" fmla="*/ 183 w 239"/>
              <a:gd name="T77" fmla="*/ 20 h 124"/>
              <a:gd name="T78" fmla="*/ 179 w 239"/>
              <a:gd name="T79" fmla="*/ 27 h 124"/>
              <a:gd name="T80" fmla="*/ 170 w 239"/>
              <a:gd name="T81" fmla="*/ 32 h 124"/>
              <a:gd name="T82" fmla="*/ 144 w 239"/>
              <a:gd name="T83" fmla="*/ 13 h 124"/>
              <a:gd name="T84" fmla="*/ 141 w 239"/>
              <a:gd name="T85" fmla="*/ 5 h 124"/>
              <a:gd name="T86" fmla="*/ 137 w 239"/>
              <a:gd name="T87" fmla="*/ 14 h 124"/>
              <a:gd name="T88" fmla="*/ 130 w 239"/>
              <a:gd name="T89" fmla="*/ 20 h 124"/>
              <a:gd name="T90" fmla="*/ 119 w 239"/>
              <a:gd name="T91" fmla="*/ 11 h 124"/>
              <a:gd name="T92" fmla="*/ 114 w 239"/>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9" h="124">
                <a:moveTo>
                  <a:pt x="154" y="76"/>
                </a:moveTo>
                <a:cubicBezTo>
                  <a:pt x="116" y="76"/>
                  <a:pt x="73" y="70"/>
                  <a:pt x="31" y="53"/>
                </a:cubicBezTo>
                <a:cubicBezTo>
                  <a:pt x="89" y="63"/>
                  <a:pt x="143" y="65"/>
                  <a:pt x="182" y="65"/>
                </a:cubicBezTo>
                <a:cubicBezTo>
                  <a:pt x="205" y="65"/>
                  <a:pt x="223" y="65"/>
                  <a:pt x="234" y="64"/>
                </a:cubicBezTo>
                <a:cubicBezTo>
                  <a:pt x="234" y="64"/>
                  <a:pt x="234" y="64"/>
                  <a:pt x="234" y="64"/>
                </a:cubicBezTo>
                <a:cubicBezTo>
                  <a:pt x="234" y="64"/>
                  <a:pt x="234" y="64"/>
                  <a:pt x="234" y="64"/>
                </a:cubicBezTo>
                <a:cubicBezTo>
                  <a:pt x="216" y="71"/>
                  <a:pt x="187" y="76"/>
                  <a:pt x="154" y="76"/>
                </a:cubicBezTo>
                <a:moveTo>
                  <a:pt x="114" y="0"/>
                </a:moveTo>
                <a:cubicBezTo>
                  <a:pt x="112" y="0"/>
                  <a:pt x="111" y="2"/>
                  <a:pt x="109" y="7"/>
                </a:cubicBezTo>
                <a:cubicBezTo>
                  <a:pt x="107" y="14"/>
                  <a:pt x="99" y="17"/>
                  <a:pt x="92" y="17"/>
                </a:cubicBezTo>
                <a:cubicBezTo>
                  <a:pt x="86" y="17"/>
                  <a:pt x="79" y="15"/>
                  <a:pt x="75" y="13"/>
                </a:cubicBezTo>
                <a:cubicBezTo>
                  <a:pt x="72" y="11"/>
                  <a:pt x="70" y="10"/>
                  <a:pt x="69" y="10"/>
                </a:cubicBezTo>
                <a:cubicBezTo>
                  <a:pt x="67" y="10"/>
                  <a:pt x="69" y="14"/>
                  <a:pt x="69" y="20"/>
                </a:cubicBezTo>
                <a:cubicBezTo>
                  <a:pt x="68" y="28"/>
                  <a:pt x="30" y="37"/>
                  <a:pt x="17" y="37"/>
                </a:cubicBezTo>
                <a:cubicBezTo>
                  <a:pt x="16" y="37"/>
                  <a:pt x="15" y="37"/>
                  <a:pt x="14" y="37"/>
                </a:cubicBezTo>
                <a:cubicBezTo>
                  <a:pt x="10" y="36"/>
                  <a:pt x="7" y="36"/>
                  <a:pt x="4" y="36"/>
                </a:cubicBezTo>
                <a:cubicBezTo>
                  <a:pt x="1" y="36"/>
                  <a:pt x="0" y="37"/>
                  <a:pt x="8" y="42"/>
                </a:cubicBezTo>
                <a:cubicBezTo>
                  <a:pt x="20" y="50"/>
                  <a:pt x="45" y="76"/>
                  <a:pt x="41" y="84"/>
                </a:cubicBezTo>
                <a:cubicBezTo>
                  <a:pt x="38" y="90"/>
                  <a:pt x="38" y="92"/>
                  <a:pt x="41" y="92"/>
                </a:cubicBezTo>
                <a:cubicBezTo>
                  <a:pt x="43" y="92"/>
                  <a:pt x="44" y="91"/>
                  <a:pt x="47" y="91"/>
                </a:cubicBezTo>
                <a:cubicBezTo>
                  <a:pt x="47" y="91"/>
                  <a:pt x="48" y="91"/>
                  <a:pt x="49" y="91"/>
                </a:cubicBezTo>
                <a:cubicBezTo>
                  <a:pt x="57" y="91"/>
                  <a:pt x="68" y="99"/>
                  <a:pt x="66" y="105"/>
                </a:cubicBezTo>
                <a:cubicBezTo>
                  <a:pt x="65" y="110"/>
                  <a:pt x="63" y="114"/>
                  <a:pt x="65" y="114"/>
                </a:cubicBezTo>
                <a:cubicBezTo>
                  <a:pt x="67" y="114"/>
                  <a:pt x="69" y="114"/>
                  <a:pt x="72" y="112"/>
                </a:cubicBezTo>
                <a:cubicBezTo>
                  <a:pt x="76" y="110"/>
                  <a:pt x="83" y="109"/>
                  <a:pt x="89" y="109"/>
                </a:cubicBezTo>
                <a:cubicBezTo>
                  <a:pt x="99" y="109"/>
                  <a:pt x="110" y="112"/>
                  <a:pt x="112" y="118"/>
                </a:cubicBezTo>
                <a:cubicBezTo>
                  <a:pt x="113" y="122"/>
                  <a:pt x="114" y="124"/>
                  <a:pt x="116" y="124"/>
                </a:cubicBezTo>
                <a:cubicBezTo>
                  <a:pt x="117" y="124"/>
                  <a:pt x="120" y="121"/>
                  <a:pt x="122" y="117"/>
                </a:cubicBezTo>
                <a:cubicBezTo>
                  <a:pt x="125" y="113"/>
                  <a:pt x="132" y="111"/>
                  <a:pt x="138" y="111"/>
                </a:cubicBezTo>
                <a:cubicBezTo>
                  <a:pt x="144" y="111"/>
                  <a:pt x="150" y="113"/>
                  <a:pt x="151" y="116"/>
                </a:cubicBezTo>
                <a:cubicBezTo>
                  <a:pt x="153" y="119"/>
                  <a:pt x="154" y="121"/>
                  <a:pt x="156" y="121"/>
                </a:cubicBezTo>
                <a:cubicBezTo>
                  <a:pt x="157" y="121"/>
                  <a:pt x="160" y="118"/>
                  <a:pt x="164" y="112"/>
                </a:cubicBezTo>
                <a:cubicBezTo>
                  <a:pt x="168" y="105"/>
                  <a:pt x="174" y="102"/>
                  <a:pt x="179" y="102"/>
                </a:cubicBezTo>
                <a:cubicBezTo>
                  <a:pt x="183" y="102"/>
                  <a:pt x="186" y="104"/>
                  <a:pt x="188" y="107"/>
                </a:cubicBezTo>
                <a:cubicBezTo>
                  <a:pt x="189" y="108"/>
                  <a:pt x="189" y="109"/>
                  <a:pt x="190" y="109"/>
                </a:cubicBezTo>
                <a:cubicBezTo>
                  <a:pt x="193" y="109"/>
                  <a:pt x="195" y="96"/>
                  <a:pt x="206" y="85"/>
                </a:cubicBezTo>
                <a:cubicBezTo>
                  <a:pt x="218" y="72"/>
                  <a:pt x="223" y="68"/>
                  <a:pt x="239" y="62"/>
                </a:cubicBezTo>
                <a:cubicBezTo>
                  <a:pt x="205" y="54"/>
                  <a:pt x="192" y="42"/>
                  <a:pt x="186" y="31"/>
                </a:cubicBezTo>
                <a:cubicBezTo>
                  <a:pt x="183" y="25"/>
                  <a:pt x="184" y="20"/>
                  <a:pt x="183" y="20"/>
                </a:cubicBezTo>
                <a:cubicBezTo>
                  <a:pt x="183" y="20"/>
                  <a:pt x="182" y="22"/>
                  <a:pt x="179" y="27"/>
                </a:cubicBezTo>
                <a:cubicBezTo>
                  <a:pt x="177" y="31"/>
                  <a:pt x="174" y="32"/>
                  <a:pt x="170" y="32"/>
                </a:cubicBezTo>
                <a:cubicBezTo>
                  <a:pt x="160" y="32"/>
                  <a:pt x="146" y="21"/>
                  <a:pt x="144" y="13"/>
                </a:cubicBezTo>
                <a:cubicBezTo>
                  <a:pt x="143" y="7"/>
                  <a:pt x="142" y="5"/>
                  <a:pt x="141" y="5"/>
                </a:cubicBezTo>
                <a:cubicBezTo>
                  <a:pt x="140" y="5"/>
                  <a:pt x="139" y="8"/>
                  <a:pt x="137" y="14"/>
                </a:cubicBezTo>
                <a:cubicBezTo>
                  <a:pt x="136" y="18"/>
                  <a:pt x="133" y="20"/>
                  <a:pt x="130" y="20"/>
                </a:cubicBezTo>
                <a:cubicBezTo>
                  <a:pt x="126" y="20"/>
                  <a:pt x="121" y="17"/>
                  <a:pt x="119" y="11"/>
                </a:cubicBezTo>
                <a:cubicBezTo>
                  <a:pt x="117" y="5"/>
                  <a:pt x="115" y="0"/>
                  <a:pt x="114"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4"/>
          <p:cNvSpPr>
            <a:spLocks noEditPoints="1"/>
          </p:cNvSpPr>
          <p:nvPr/>
        </p:nvSpPr>
        <p:spPr bwMode="auto">
          <a:xfrm rot="1083009">
            <a:off x="8277357" y="-102208"/>
            <a:ext cx="647432" cy="890054"/>
          </a:xfrm>
          <a:custGeom>
            <a:avLst/>
            <a:gdLst>
              <a:gd name="T0" fmla="*/ 59 w 303"/>
              <a:gd name="T1" fmla="*/ 377 h 418"/>
              <a:gd name="T2" fmla="*/ 245 w 303"/>
              <a:gd name="T3" fmla="*/ 12 h 418"/>
              <a:gd name="T4" fmla="*/ 59 w 303"/>
              <a:gd name="T5" fmla="*/ 377 h 418"/>
              <a:gd name="T6" fmla="*/ 246 w 303"/>
              <a:gd name="T7" fmla="*/ 0 h 418"/>
              <a:gd name="T8" fmla="*/ 146 w 303"/>
              <a:gd name="T9" fmla="*/ 73 h 418"/>
              <a:gd name="T10" fmla="*/ 144 w 303"/>
              <a:gd name="T11" fmla="*/ 73 h 418"/>
              <a:gd name="T12" fmla="*/ 129 w 303"/>
              <a:gd name="T13" fmla="*/ 71 h 418"/>
              <a:gd name="T14" fmla="*/ 122 w 303"/>
              <a:gd name="T15" fmla="*/ 69 h 418"/>
              <a:gd name="T16" fmla="*/ 132 w 303"/>
              <a:gd name="T17" fmla="*/ 84 h 418"/>
              <a:gd name="T18" fmla="*/ 81 w 303"/>
              <a:gd name="T19" fmla="*/ 137 h 418"/>
              <a:gd name="T20" fmla="*/ 76 w 303"/>
              <a:gd name="T21" fmla="*/ 136 h 418"/>
              <a:gd name="T22" fmla="*/ 63 w 303"/>
              <a:gd name="T23" fmla="*/ 134 h 418"/>
              <a:gd name="T24" fmla="*/ 73 w 303"/>
              <a:gd name="T25" fmla="*/ 149 h 418"/>
              <a:gd name="T26" fmla="*/ 57 w 303"/>
              <a:gd name="T27" fmla="*/ 181 h 418"/>
              <a:gd name="T28" fmla="*/ 54 w 303"/>
              <a:gd name="T29" fmla="*/ 181 h 418"/>
              <a:gd name="T30" fmla="*/ 37 w 303"/>
              <a:gd name="T31" fmla="*/ 180 h 418"/>
              <a:gd name="T32" fmla="*/ 38 w 303"/>
              <a:gd name="T33" fmla="*/ 196 h 418"/>
              <a:gd name="T34" fmla="*/ 20 w 303"/>
              <a:gd name="T35" fmla="*/ 264 h 418"/>
              <a:gd name="T36" fmla="*/ 29 w 303"/>
              <a:gd name="T37" fmla="*/ 281 h 418"/>
              <a:gd name="T38" fmla="*/ 15 w 303"/>
              <a:gd name="T39" fmla="*/ 396 h 418"/>
              <a:gd name="T40" fmla="*/ 5 w 303"/>
              <a:gd name="T41" fmla="*/ 418 h 418"/>
              <a:gd name="T42" fmla="*/ 19 w 303"/>
              <a:gd name="T43" fmla="*/ 412 h 418"/>
              <a:gd name="T44" fmla="*/ 111 w 303"/>
              <a:gd name="T45" fmla="*/ 381 h 418"/>
              <a:gd name="T46" fmla="*/ 125 w 303"/>
              <a:gd name="T47" fmla="*/ 385 h 418"/>
              <a:gd name="T48" fmla="*/ 135 w 303"/>
              <a:gd name="T49" fmla="*/ 394 h 418"/>
              <a:gd name="T50" fmla="*/ 142 w 303"/>
              <a:gd name="T51" fmla="*/ 380 h 418"/>
              <a:gd name="T52" fmla="*/ 176 w 303"/>
              <a:gd name="T53" fmla="*/ 353 h 418"/>
              <a:gd name="T54" fmla="*/ 184 w 303"/>
              <a:gd name="T55" fmla="*/ 356 h 418"/>
              <a:gd name="T56" fmla="*/ 198 w 303"/>
              <a:gd name="T57" fmla="*/ 366 h 418"/>
              <a:gd name="T58" fmla="*/ 201 w 303"/>
              <a:gd name="T59" fmla="*/ 350 h 418"/>
              <a:gd name="T60" fmla="*/ 242 w 303"/>
              <a:gd name="T61" fmla="*/ 282 h 418"/>
              <a:gd name="T62" fmla="*/ 244 w 303"/>
              <a:gd name="T63" fmla="*/ 282 h 418"/>
              <a:gd name="T64" fmla="*/ 251 w 303"/>
              <a:gd name="T65" fmla="*/ 282 h 418"/>
              <a:gd name="T66" fmla="*/ 252 w 303"/>
              <a:gd name="T67" fmla="*/ 262 h 418"/>
              <a:gd name="T68" fmla="*/ 274 w 303"/>
              <a:gd name="T69" fmla="*/ 207 h 418"/>
              <a:gd name="T70" fmla="*/ 276 w 303"/>
              <a:gd name="T71" fmla="*/ 180 h 418"/>
              <a:gd name="T72" fmla="*/ 287 w 303"/>
              <a:gd name="T73" fmla="*/ 132 h 418"/>
              <a:gd name="T74" fmla="*/ 261 w 303"/>
              <a:gd name="T75" fmla="*/ 81 h 418"/>
              <a:gd name="T76" fmla="*/ 246 w 303"/>
              <a:gd name="T7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3" h="418">
                <a:moveTo>
                  <a:pt x="59" y="377"/>
                </a:moveTo>
                <a:cubicBezTo>
                  <a:pt x="164" y="221"/>
                  <a:pt x="225" y="65"/>
                  <a:pt x="245" y="12"/>
                </a:cubicBezTo>
                <a:cubicBezTo>
                  <a:pt x="241" y="94"/>
                  <a:pt x="183" y="258"/>
                  <a:pt x="59" y="377"/>
                </a:cubicBezTo>
                <a:moveTo>
                  <a:pt x="246" y="0"/>
                </a:moveTo>
                <a:cubicBezTo>
                  <a:pt x="203" y="58"/>
                  <a:pt x="170" y="72"/>
                  <a:pt x="146" y="73"/>
                </a:cubicBezTo>
                <a:cubicBezTo>
                  <a:pt x="145" y="73"/>
                  <a:pt x="144" y="73"/>
                  <a:pt x="144" y="73"/>
                </a:cubicBezTo>
                <a:cubicBezTo>
                  <a:pt x="138" y="73"/>
                  <a:pt x="133" y="72"/>
                  <a:pt x="129" y="71"/>
                </a:cubicBezTo>
                <a:cubicBezTo>
                  <a:pt x="126" y="70"/>
                  <a:pt x="123" y="69"/>
                  <a:pt x="122" y="69"/>
                </a:cubicBezTo>
                <a:cubicBezTo>
                  <a:pt x="121" y="69"/>
                  <a:pt x="124" y="72"/>
                  <a:pt x="132" y="84"/>
                </a:cubicBezTo>
                <a:cubicBezTo>
                  <a:pt x="150" y="108"/>
                  <a:pt x="104" y="137"/>
                  <a:pt x="81" y="137"/>
                </a:cubicBezTo>
                <a:cubicBezTo>
                  <a:pt x="79" y="137"/>
                  <a:pt x="78" y="136"/>
                  <a:pt x="76" y="136"/>
                </a:cubicBezTo>
                <a:cubicBezTo>
                  <a:pt x="70" y="135"/>
                  <a:pt x="66" y="134"/>
                  <a:pt x="63" y="134"/>
                </a:cubicBezTo>
                <a:cubicBezTo>
                  <a:pt x="56" y="134"/>
                  <a:pt x="60" y="139"/>
                  <a:pt x="73" y="149"/>
                </a:cubicBezTo>
                <a:cubicBezTo>
                  <a:pt x="90" y="163"/>
                  <a:pt x="77" y="181"/>
                  <a:pt x="57" y="181"/>
                </a:cubicBezTo>
                <a:cubicBezTo>
                  <a:pt x="56" y="181"/>
                  <a:pt x="55" y="181"/>
                  <a:pt x="54" y="181"/>
                </a:cubicBezTo>
                <a:cubicBezTo>
                  <a:pt x="47" y="180"/>
                  <a:pt x="41" y="180"/>
                  <a:pt x="37" y="180"/>
                </a:cubicBezTo>
                <a:cubicBezTo>
                  <a:pt x="27" y="180"/>
                  <a:pt x="25" y="183"/>
                  <a:pt x="38" y="196"/>
                </a:cubicBezTo>
                <a:cubicBezTo>
                  <a:pt x="58" y="215"/>
                  <a:pt x="40" y="250"/>
                  <a:pt x="20" y="264"/>
                </a:cubicBezTo>
                <a:cubicBezTo>
                  <a:pt x="0" y="278"/>
                  <a:pt x="13" y="272"/>
                  <a:pt x="29" y="281"/>
                </a:cubicBezTo>
                <a:cubicBezTo>
                  <a:pt x="44" y="289"/>
                  <a:pt x="26" y="379"/>
                  <a:pt x="15" y="396"/>
                </a:cubicBezTo>
                <a:cubicBezTo>
                  <a:pt x="7" y="407"/>
                  <a:pt x="0" y="418"/>
                  <a:pt x="5" y="418"/>
                </a:cubicBezTo>
                <a:cubicBezTo>
                  <a:pt x="7" y="418"/>
                  <a:pt x="11" y="416"/>
                  <a:pt x="19" y="412"/>
                </a:cubicBezTo>
                <a:cubicBezTo>
                  <a:pt x="38" y="399"/>
                  <a:pt x="86" y="381"/>
                  <a:pt x="111" y="381"/>
                </a:cubicBezTo>
                <a:cubicBezTo>
                  <a:pt x="117" y="381"/>
                  <a:pt x="122" y="383"/>
                  <a:pt x="125" y="385"/>
                </a:cubicBezTo>
                <a:cubicBezTo>
                  <a:pt x="129" y="391"/>
                  <a:pt x="133" y="394"/>
                  <a:pt x="135" y="394"/>
                </a:cubicBezTo>
                <a:cubicBezTo>
                  <a:pt x="138" y="394"/>
                  <a:pt x="140" y="389"/>
                  <a:pt x="142" y="380"/>
                </a:cubicBezTo>
                <a:cubicBezTo>
                  <a:pt x="144" y="367"/>
                  <a:pt x="163" y="353"/>
                  <a:pt x="176" y="353"/>
                </a:cubicBezTo>
                <a:cubicBezTo>
                  <a:pt x="179" y="353"/>
                  <a:pt x="182" y="354"/>
                  <a:pt x="184" y="356"/>
                </a:cubicBezTo>
                <a:cubicBezTo>
                  <a:pt x="190" y="361"/>
                  <a:pt x="195" y="366"/>
                  <a:pt x="198" y="366"/>
                </a:cubicBezTo>
                <a:cubicBezTo>
                  <a:pt x="201" y="366"/>
                  <a:pt x="202" y="362"/>
                  <a:pt x="201" y="350"/>
                </a:cubicBezTo>
                <a:cubicBezTo>
                  <a:pt x="200" y="326"/>
                  <a:pt x="222" y="282"/>
                  <a:pt x="242" y="282"/>
                </a:cubicBezTo>
                <a:cubicBezTo>
                  <a:pt x="243" y="282"/>
                  <a:pt x="243" y="282"/>
                  <a:pt x="244" y="282"/>
                </a:cubicBezTo>
                <a:cubicBezTo>
                  <a:pt x="247" y="282"/>
                  <a:pt x="249" y="282"/>
                  <a:pt x="251" y="282"/>
                </a:cubicBezTo>
                <a:cubicBezTo>
                  <a:pt x="264" y="282"/>
                  <a:pt x="261" y="275"/>
                  <a:pt x="252" y="262"/>
                </a:cubicBezTo>
                <a:cubicBezTo>
                  <a:pt x="242" y="247"/>
                  <a:pt x="259" y="208"/>
                  <a:pt x="274" y="207"/>
                </a:cubicBezTo>
                <a:cubicBezTo>
                  <a:pt x="289" y="205"/>
                  <a:pt x="291" y="204"/>
                  <a:pt x="276" y="180"/>
                </a:cubicBezTo>
                <a:cubicBezTo>
                  <a:pt x="261" y="156"/>
                  <a:pt x="270" y="133"/>
                  <a:pt x="287" y="132"/>
                </a:cubicBezTo>
                <a:cubicBezTo>
                  <a:pt x="303" y="130"/>
                  <a:pt x="274" y="114"/>
                  <a:pt x="261" y="81"/>
                </a:cubicBezTo>
                <a:cubicBezTo>
                  <a:pt x="248" y="48"/>
                  <a:pt x="244" y="36"/>
                  <a:pt x="246"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0"/>
          <p:cNvSpPr>
            <a:spLocks noEditPoints="1"/>
          </p:cNvSpPr>
          <p:nvPr/>
        </p:nvSpPr>
        <p:spPr bwMode="auto">
          <a:xfrm>
            <a:off x="7141069" y="-77323"/>
            <a:ext cx="555723" cy="799304"/>
          </a:xfrm>
          <a:custGeom>
            <a:avLst/>
            <a:gdLst>
              <a:gd name="T0" fmla="*/ 173 w 190"/>
              <a:gd name="T1" fmla="*/ 5 h 274"/>
              <a:gd name="T2" fmla="*/ 173 w 190"/>
              <a:gd name="T3" fmla="*/ 5 h 274"/>
              <a:gd name="T4" fmla="*/ 173 w 190"/>
              <a:gd name="T5" fmla="*/ 5 h 274"/>
              <a:gd name="T6" fmla="*/ 51 w 190"/>
              <a:gd name="T7" fmla="*/ 231 h 274"/>
              <a:gd name="T8" fmla="*/ 173 w 190"/>
              <a:gd name="T9" fmla="*/ 5 h 274"/>
              <a:gd name="T10" fmla="*/ 179 w 190"/>
              <a:gd name="T11" fmla="*/ 0 h 274"/>
              <a:gd name="T12" fmla="*/ 132 w 190"/>
              <a:gd name="T13" fmla="*/ 21 h 274"/>
              <a:gd name="T14" fmla="*/ 117 w 190"/>
              <a:gd name="T15" fmla="*/ 23 h 274"/>
              <a:gd name="T16" fmla="*/ 106 w 190"/>
              <a:gd name="T17" fmla="*/ 22 h 274"/>
              <a:gd name="T18" fmla="*/ 99 w 190"/>
              <a:gd name="T19" fmla="*/ 22 h 274"/>
              <a:gd name="T20" fmla="*/ 96 w 190"/>
              <a:gd name="T21" fmla="*/ 26 h 274"/>
              <a:gd name="T22" fmla="*/ 75 w 190"/>
              <a:gd name="T23" fmla="*/ 49 h 274"/>
              <a:gd name="T24" fmla="*/ 62 w 190"/>
              <a:gd name="T25" fmla="*/ 59 h 274"/>
              <a:gd name="T26" fmla="*/ 41 w 190"/>
              <a:gd name="T27" fmla="*/ 90 h 274"/>
              <a:gd name="T28" fmla="*/ 34 w 190"/>
              <a:gd name="T29" fmla="*/ 102 h 274"/>
              <a:gd name="T30" fmla="*/ 14 w 190"/>
              <a:gd name="T31" fmla="*/ 148 h 274"/>
              <a:gd name="T32" fmla="*/ 17 w 190"/>
              <a:gd name="T33" fmla="*/ 159 h 274"/>
              <a:gd name="T34" fmla="*/ 20 w 190"/>
              <a:gd name="T35" fmla="*/ 189 h 274"/>
              <a:gd name="T36" fmla="*/ 23 w 190"/>
              <a:gd name="T37" fmla="*/ 200 h 274"/>
              <a:gd name="T38" fmla="*/ 47 w 190"/>
              <a:gd name="T39" fmla="*/ 264 h 274"/>
              <a:gd name="T40" fmla="*/ 49 w 190"/>
              <a:gd name="T41" fmla="*/ 274 h 274"/>
              <a:gd name="T42" fmla="*/ 57 w 190"/>
              <a:gd name="T43" fmla="*/ 261 h 274"/>
              <a:gd name="T44" fmla="*/ 109 w 190"/>
              <a:gd name="T45" fmla="*/ 212 h 274"/>
              <a:gd name="T46" fmla="*/ 111 w 190"/>
              <a:gd name="T47" fmla="*/ 213 h 274"/>
              <a:gd name="T48" fmla="*/ 121 w 190"/>
              <a:gd name="T49" fmla="*/ 220 h 274"/>
              <a:gd name="T50" fmla="*/ 123 w 190"/>
              <a:gd name="T51" fmla="*/ 211 h 274"/>
              <a:gd name="T52" fmla="*/ 148 w 190"/>
              <a:gd name="T53" fmla="*/ 177 h 274"/>
              <a:gd name="T54" fmla="*/ 152 w 190"/>
              <a:gd name="T55" fmla="*/ 177 h 274"/>
              <a:gd name="T56" fmla="*/ 159 w 190"/>
              <a:gd name="T57" fmla="*/ 178 h 274"/>
              <a:gd name="T58" fmla="*/ 154 w 190"/>
              <a:gd name="T59" fmla="*/ 164 h 274"/>
              <a:gd name="T60" fmla="*/ 159 w 190"/>
              <a:gd name="T61" fmla="*/ 142 h 274"/>
              <a:gd name="T62" fmla="*/ 164 w 190"/>
              <a:gd name="T63" fmla="*/ 143 h 274"/>
              <a:gd name="T64" fmla="*/ 174 w 190"/>
              <a:gd name="T65" fmla="*/ 145 h 274"/>
              <a:gd name="T66" fmla="*/ 169 w 190"/>
              <a:gd name="T67" fmla="*/ 136 h 274"/>
              <a:gd name="T68" fmla="*/ 175 w 190"/>
              <a:gd name="T69" fmla="*/ 89 h 274"/>
              <a:gd name="T70" fmla="*/ 176 w 190"/>
              <a:gd name="T71" fmla="*/ 89 h 274"/>
              <a:gd name="T72" fmla="*/ 186 w 190"/>
              <a:gd name="T73" fmla="*/ 89 h 274"/>
              <a:gd name="T74" fmla="*/ 177 w 190"/>
              <a:gd name="T75" fmla="*/ 78 h 274"/>
              <a:gd name="T76" fmla="*/ 179 w 190"/>
              <a:gd name="T77"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0" h="274">
                <a:moveTo>
                  <a:pt x="173" y="5"/>
                </a:moveTo>
                <a:cubicBezTo>
                  <a:pt x="173" y="5"/>
                  <a:pt x="173" y="5"/>
                  <a:pt x="173" y="5"/>
                </a:cubicBezTo>
                <a:cubicBezTo>
                  <a:pt x="173" y="5"/>
                  <a:pt x="173" y="5"/>
                  <a:pt x="173" y="5"/>
                </a:cubicBezTo>
                <a:cubicBezTo>
                  <a:pt x="153" y="34"/>
                  <a:pt x="94" y="121"/>
                  <a:pt x="51" y="231"/>
                </a:cubicBezTo>
                <a:cubicBezTo>
                  <a:pt x="68" y="125"/>
                  <a:pt x="132" y="36"/>
                  <a:pt x="173" y="5"/>
                </a:cubicBezTo>
                <a:moveTo>
                  <a:pt x="179" y="0"/>
                </a:moveTo>
                <a:cubicBezTo>
                  <a:pt x="161" y="14"/>
                  <a:pt x="153" y="16"/>
                  <a:pt x="132" y="21"/>
                </a:cubicBezTo>
                <a:cubicBezTo>
                  <a:pt x="126" y="22"/>
                  <a:pt x="121" y="23"/>
                  <a:pt x="117" y="23"/>
                </a:cubicBezTo>
                <a:cubicBezTo>
                  <a:pt x="113" y="23"/>
                  <a:pt x="109" y="23"/>
                  <a:pt x="106" y="22"/>
                </a:cubicBezTo>
                <a:cubicBezTo>
                  <a:pt x="103" y="22"/>
                  <a:pt x="101" y="22"/>
                  <a:pt x="99" y="22"/>
                </a:cubicBezTo>
                <a:cubicBezTo>
                  <a:pt x="96" y="22"/>
                  <a:pt x="94" y="23"/>
                  <a:pt x="96" y="26"/>
                </a:cubicBezTo>
                <a:cubicBezTo>
                  <a:pt x="101" y="35"/>
                  <a:pt x="93" y="48"/>
                  <a:pt x="75" y="49"/>
                </a:cubicBezTo>
                <a:cubicBezTo>
                  <a:pt x="57" y="50"/>
                  <a:pt x="57" y="51"/>
                  <a:pt x="62" y="59"/>
                </a:cubicBezTo>
                <a:cubicBezTo>
                  <a:pt x="67" y="68"/>
                  <a:pt x="53" y="90"/>
                  <a:pt x="41" y="90"/>
                </a:cubicBezTo>
                <a:cubicBezTo>
                  <a:pt x="30" y="91"/>
                  <a:pt x="25" y="92"/>
                  <a:pt x="34" y="102"/>
                </a:cubicBezTo>
                <a:cubicBezTo>
                  <a:pt x="42" y="111"/>
                  <a:pt x="27" y="140"/>
                  <a:pt x="14" y="148"/>
                </a:cubicBezTo>
                <a:cubicBezTo>
                  <a:pt x="0" y="156"/>
                  <a:pt x="8" y="156"/>
                  <a:pt x="17" y="159"/>
                </a:cubicBezTo>
                <a:cubicBezTo>
                  <a:pt x="26" y="162"/>
                  <a:pt x="27" y="182"/>
                  <a:pt x="20" y="189"/>
                </a:cubicBezTo>
                <a:cubicBezTo>
                  <a:pt x="13" y="197"/>
                  <a:pt x="12" y="199"/>
                  <a:pt x="23" y="200"/>
                </a:cubicBezTo>
                <a:cubicBezTo>
                  <a:pt x="34" y="201"/>
                  <a:pt x="47" y="246"/>
                  <a:pt x="47" y="264"/>
                </a:cubicBezTo>
                <a:cubicBezTo>
                  <a:pt x="47" y="272"/>
                  <a:pt x="48" y="274"/>
                  <a:pt x="49" y="274"/>
                </a:cubicBezTo>
                <a:cubicBezTo>
                  <a:pt x="51" y="274"/>
                  <a:pt x="54" y="268"/>
                  <a:pt x="57" y="261"/>
                </a:cubicBezTo>
                <a:cubicBezTo>
                  <a:pt x="61" y="250"/>
                  <a:pt x="97" y="212"/>
                  <a:pt x="109" y="212"/>
                </a:cubicBezTo>
                <a:cubicBezTo>
                  <a:pt x="110" y="212"/>
                  <a:pt x="111" y="212"/>
                  <a:pt x="111" y="213"/>
                </a:cubicBezTo>
                <a:cubicBezTo>
                  <a:pt x="117" y="215"/>
                  <a:pt x="120" y="220"/>
                  <a:pt x="121" y="220"/>
                </a:cubicBezTo>
                <a:cubicBezTo>
                  <a:pt x="123" y="220"/>
                  <a:pt x="123" y="217"/>
                  <a:pt x="123" y="211"/>
                </a:cubicBezTo>
                <a:cubicBezTo>
                  <a:pt x="123" y="197"/>
                  <a:pt x="133" y="177"/>
                  <a:pt x="148" y="177"/>
                </a:cubicBezTo>
                <a:cubicBezTo>
                  <a:pt x="149" y="177"/>
                  <a:pt x="150" y="177"/>
                  <a:pt x="152" y="177"/>
                </a:cubicBezTo>
                <a:cubicBezTo>
                  <a:pt x="155" y="178"/>
                  <a:pt x="157" y="178"/>
                  <a:pt x="159" y="178"/>
                </a:cubicBezTo>
                <a:cubicBezTo>
                  <a:pt x="166" y="178"/>
                  <a:pt x="161" y="173"/>
                  <a:pt x="154" y="164"/>
                </a:cubicBezTo>
                <a:cubicBezTo>
                  <a:pt x="146" y="154"/>
                  <a:pt x="149" y="142"/>
                  <a:pt x="159" y="142"/>
                </a:cubicBezTo>
                <a:cubicBezTo>
                  <a:pt x="160" y="142"/>
                  <a:pt x="162" y="142"/>
                  <a:pt x="164" y="143"/>
                </a:cubicBezTo>
                <a:cubicBezTo>
                  <a:pt x="169" y="144"/>
                  <a:pt x="172" y="145"/>
                  <a:pt x="174" y="145"/>
                </a:cubicBezTo>
                <a:cubicBezTo>
                  <a:pt x="177" y="145"/>
                  <a:pt x="175" y="143"/>
                  <a:pt x="169" y="136"/>
                </a:cubicBezTo>
                <a:cubicBezTo>
                  <a:pt x="159" y="127"/>
                  <a:pt x="156" y="89"/>
                  <a:pt x="175" y="89"/>
                </a:cubicBezTo>
                <a:cubicBezTo>
                  <a:pt x="176" y="89"/>
                  <a:pt x="176" y="89"/>
                  <a:pt x="176" y="89"/>
                </a:cubicBezTo>
                <a:cubicBezTo>
                  <a:pt x="181" y="89"/>
                  <a:pt x="184" y="89"/>
                  <a:pt x="186" y="89"/>
                </a:cubicBezTo>
                <a:cubicBezTo>
                  <a:pt x="190" y="89"/>
                  <a:pt x="183" y="88"/>
                  <a:pt x="177" y="78"/>
                </a:cubicBezTo>
                <a:cubicBezTo>
                  <a:pt x="169" y="65"/>
                  <a:pt x="164" y="43"/>
                  <a:pt x="179"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2"/>
          <p:cNvSpPr>
            <a:spLocks noEditPoints="1"/>
          </p:cNvSpPr>
          <p:nvPr/>
        </p:nvSpPr>
        <p:spPr bwMode="auto">
          <a:xfrm>
            <a:off x="8079471" y="769466"/>
            <a:ext cx="980761" cy="542433"/>
          </a:xfrm>
          <a:custGeom>
            <a:avLst/>
            <a:gdLst>
              <a:gd name="T0" fmla="*/ 38 w 331"/>
              <a:gd name="T1" fmla="*/ 134 h 184"/>
              <a:gd name="T2" fmla="*/ 288 w 331"/>
              <a:gd name="T3" fmla="*/ 55 h 184"/>
              <a:gd name="T4" fmla="*/ 322 w 331"/>
              <a:gd name="T5" fmla="*/ 57 h 184"/>
              <a:gd name="T6" fmla="*/ 38 w 331"/>
              <a:gd name="T7" fmla="*/ 134 h 184"/>
              <a:gd name="T8" fmla="*/ 195 w 331"/>
              <a:gd name="T9" fmla="*/ 0 h 184"/>
              <a:gd name="T10" fmla="*/ 190 w 331"/>
              <a:gd name="T11" fmla="*/ 8 h 184"/>
              <a:gd name="T12" fmla="*/ 163 w 331"/>
              <a:gd name="T13" fmla="*/ 20 h 184"/>
              <a:gd name="T14" fmla="*/ 148 w 331"/>
              <a:gd name="T15" fmla="*/ 15 h 184"/>
              <a:gd name="T16" fmla="*/ 138 w 331"/>
              <a:gd name="T17" fmla="*/ 8 h 184"/>
              <a:gd name="T18" fmla="*/ 133 w 331"/>
              <a:gd name="T19" fmla="*/ 18 h 184"/>
              <a:gd name="T20" fmla="*/ 89 w 331"/>
              <a:gd name="T21" fmla="*/ 39 h 184"/>
              <a:gd name="T22" fmla="*/ 79 w 331"/>
              <a:gd name="T23" fmla="*/ 38 h 184"/>
              <a:gd name="T24" fmla="*/ 70 w 331"/>
              <a:gd name="T25" fmla="*/ 36 h 184"/>
              <a:gd name="T26" fmla="*/ 72 w 331"/>
              <a:gd name="T27" fmla="*/ 49 h 184"/>
              <a:gd name="T28" fmla="*/ 49 w 331"/>
              <a:gd name="T29" fmla="*/ 75 h 184"/>
              <a:gd name="T30" fmla="*/ 49 w 331"/>
              <a:gd name="T31" fmla="*/ 75 h 184"/>
              <a:gd name="T32" fmla="*/ 47 w 331"/>
              <a:gd name="T33" fmla="*/ 75 h 184"/>
              <a:gd name="T34" fmla="*/ 43 w 331"/>
              <a:gd name="T35" fmla="*/ 86 h 184"/>
              <a:gd name="T36" fmla="*/ 8 w 331"/>
              <a:gd name="T37" fmla="*/ 156 h 184"/>
              <a:gd name="T38" fmla="*/ 3 w 331"/>
              <a:gd name="T39" fmla="*/ 166 h 184"/>
              <a:gd name="T40" fmla="*/ 19 w 331"/>
              <a:gd name="T41" fmla="*/ 161 h 184"/>
              <a:gd name="T42" fmla="*/ 50 w 331"/>
              <a:gd name="T43" fmla="*/ 158 h 184"/>
              <a:gd name="T44" fmla="*/ 102 w 331"/>
              <a:gd name="T45" fmla="*/ 169 h 184"/>
              <a:gd name="T46" fmla="*/ 104 w 331"/>
              <a:gd name="T47" fmla="*/ 183 h 184"/>
              <a:gd name="T48" fmla="*/ 112 w 331"/>
              <a:gd name="T49" fmla="*/ 177 h 184"/>
              <a:gd name="T50" fmla="*/ 143 w 331"/>
              <a:gd name="T51" fmla="*/ 165 h 184"/>
              <a:gd name="T52" fmla="*/ 162 w 331"/>
              <a:gd name="T53" fmla="*/ 175 h 184"/>
              <a:gd name="T54" fmla="*/ 170 w 331"/>
              <a:gd name="T55" fmla="*/ 184 h 184"/>
              <a:gd name="T56" fmla="*/ 175 w 331"/>
              <a:gd name="T57" fmla="*/ 166 h 184"/>
              <a:gd name="T58" fmla="*/ 190 w 331"/>
              <a:gd name="T59" fmla="*/ 150 h 184"/>
              <a:gd name="T60" fmla="*/ 201 w 331"/>
              <a:gd name="T61" fmla="*/ 158 h 184"/>
              <a:gd name="T62" fmla="*/ 208 w 331"/>
              <a:gd name="T63" fmla="*/ 169 h 184"/>
              <a:gd name="T64" fmla="*/ 210 w 331"/>
              <a:gd name="T65" fmla="*/ 157 h 184"/>
              <a:gd name="T66" fmla="*/ 245 w 331"/>
              <a:gd name="T67" fmla="*/ 121 h 184"/>
              <a:gd name="T68" fmla="*/ 255 w 331"/>
              <a:gd name="T69" fmla="*/ 126 h 184"/>
              <a:gd name="T70" fmla="*/ 263 w 331"/>
              <a:gd name="T71" fmla="*/ 135 h 184"/>
              <a:gd name="T72" fmla="*/ 265 w 331"/>
              <a:gd name="T73" fmla="*/ 118 h 184"/>
              <a:gd name="T74" fmla="*/ 331 w 331"/>
              <a:gd name="T75" fmla="*/ 58 h 184"/>
              <a:gd name="T76" fmla="*/ 276 w 331"/>
              <a:gd name="T77" fmla="*/ 36 h 184"/>
              <a:gd name="T78" fmla="*/ 247 w 331"/>
              <a:gd name="T79" fmla="*/ 7 h 184"/>
              <a:gd name="T80" fmla="*/ 245 w 331"/>
              <a:gd name="T81" fmla="*/ 10 h 184"/>
              <a:gd name="T82" fmla="*/ 229 w 331"/>
              <a:gd name="T83" fmla="*/ 20 h 184"/>
              <a:gd name="T84" fmla="*/ 209 w 331"/>
              <a:gd name="T85" fmla="*/ 11 h 184"/>
              <a:gd name="T86" fmla="*/ 195 w 331"/>
              <a:gd name="T8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1" h="184">
                <a:moveTo>
                  <a:pt x="38" y="134"/>
                </a:moveTo>
                <a:cubicBezTo>
                  <a:pt x="123" y="76"/>
                  <a:pt x="223" y="55"/>
                  <a:pt x="288" y="55"/>
                </a:cubicBezTo>
                <a:cubicBezTo>
                  <a:pt x="301" y="55"/>
                  <a:pt x="313" y="56"/>
                  <a:pt x="322" y="57"/>
                </a:cubicBezTo>
                <a:cubicBezTo>
                  <a:pt x="282" y="64"/>
                  <a:pt x="163" y="83"/>
                  <a:pt x="38" y="134"/>
                </a:cubicBezTo>
                <a:moveTo>
                  <a:pt x="195" y="0"/>
                </a:moveTo>
                <a:cubicBezTo>
                  <a:pt x="193" y="0"/>
                  <a:pt x="192" y="3"/>
                  <a:pt x="190" y="8"/>
                </a:cubicBezTo>
                <a:cubicBezTo>
                  <a:pt x="188" y="15"/>
                  <a:pt x="175" y="20"/>
                  <a:pt x="163" y="20"/>
                </a:cubicBezTo>
                <a:cubicBezTo>
                  <a:pt x="157" y="20"/>
                  <a:pt x="151" y="18"/>
                  <a:pt x="148" y="15"/>
                </a:cubicBezTo>
                <a:cubicBezTo>
                  <a:pt x="144" y="11"/>
                  <a:pt x="140" y="8"/>
                  <a:pt x="138" y="8"/>
                </a:cubicBezTo>
                <a:cubicBezTo>
                  <a:pt x="135" y="8"/>
                  <a:pt x="134" y="11"/>
                  <a:pt x="133" y="18"/>
                </a:cubicBezTo>
                <a:cubicBezTo>
                  <a:pt x="132" y="30"/>
                  <a:pt x="107" y="39"/>
                  <a:pt x="89" y="39"/>
                </a:cubicBezTo>
                <a:cubicBezTo>
                  <a:pt x="85" y="39"/>
                  <a:pt x="82" y="38"/>
                  <a:pt x="79" y="38"/>
                </a:cubicBezTo>
                <a:cubicBezTo>
                  <a:pt x="74" y="36"/>
                  <a:pt x="72" y="36"/>
                  <a:pt x="70" y="36"/>
                </a:cubicBezTo>
                <a:cubicBezTo>
                  <a:pt x="64" y="36"/>
                  <a:pt x="68" y="41"/>
                  <a:pt x="72" y="49"/>
                </a:cubicBezTo>
                <a:cubicBezTo>
                  <a:pt x="77" y="58"/>
                  <a:pt x="61" y="75"/>
                  <a:pt x="49" y="75"/>
                </a:cubicBezTo>
                <a:cubicBezTo>
                  <a:pt x="49" y="75"/>
                  <a:pt x="49" y="75"/>
                  <a:pt x="49" y="75"/>
                </a:cubicBezTo>
                <a:cubicBezTo>
                  <a:pt x="48" y="75"/>
                  <a:pt x="48" y="75"/>
                  <a:pt x="47" y="75"/>
                </a:cubicBezTo>
                <a:cubicBezTo>
                  <a:pt x="37" y="75"/>
                  <a:pt x="35" y="77"/>
                  <a:pt x="43" y="86"/>
                </a:cubicBezTo>
                <a:cubicBezTo>
                  <a:pt x="50" y="96"/>
                  <a:pt x="23" y="141"/>
                  <a:pt x="8" y="156"/>
                </a:cubicBezTo>
                <a:cubicBezTo>
                  <a:pt x="1" y="164"/>
                  <a:pt x="0" y="166"/>
                  <a:pt x="3" y="166"/>
                </a:cubicBezTo>
                <a:cubicBezTo>
                  <a:pt x="6" y="166"/>
                  <a:pt x="12" y="164"/>
                  <a:pt x="19" y="161"/>
                </a:cubicBezTo>
                <a:cubicBezTo>
                  <a:pt x="24" y="159"/>
                  <a:pt x="36" y="158"/>
                  <a:pt x="50" y="158"/>
                </a:cubicBezTo>
                <a:cubicBezTo>
                  <a:pt x="73" y="158"/>
                  <a:pt x="99" y="161"/>
                  <a:pt x="102" y="169"/>
                </a:cubicBezTo>
                <a:cubicBezTo>
                  <a:pt x="104" y="177"/>
                  <a:pt x="102" y="183"/>
                  <a:pt x="104" y="183"/>
                </a:cubicBezTo>
                <a:cubicBezTo>
                  <a:pt x="105" y="183"/>
                  <a:pt x="108" y="182"/>
                  <a:pt x="112" y="177"/>
                </a:cubicBezTo>
                <a:cubicBezTo>
                  <a:pt x="120" y="170"/>
                  <a:pt x="132" y="165"/>
                  <a:pt x="143" y="165"/>
                </a:cubicBezTo>
                <a:cubicBezTo>
                  <a:pt x="151" y="165"/>
                  <a:pt x="158" y="168"/>
                  <a:pt x="162" y="175"/>
                </a:cubicBezTo>
                <a:cubicBezTo>
                  <a:pt x="166" y="181"/>
                  <a:pt x="169" y="184"/>
                  <a:pt x="170" y="184"/>
                </a:cubicBezTo>
                <a:cubicBezTo>
                  <a:pt x="173" y="184"/>
                  <a:pt x="174" y="176"/>
                  <a:pt x="175" y="166"/>
                </a:cubicBezTo>
                <a:cubicBezTo>
                  <a:pt x="177" y="156"/>
                  <a:pt x="183" y="150"/>
                  <a:pt x="190" y="150"/>
                </a:cubicBezTo>
                <a:cubicBezTo>
                  <a:pt x="194" y="150"/>
                  <a:pt x="198" y="152"/>
                  <a:pt x="201" y="158"/>
                </a:cubicBezTo>
                <a:cubicBezTo>
                  <a:pt x="204" y="165"/>
                  <a:pt x="207" y="169"/>
                  <a:pt x="208" y="169"/>
                </a:cubicBezTo>
                <a:cubicBezTo>
                  <a:pt x="209" y="169"/>
                  <a:pt x="210" y="165"/>
                  <a:pt x="210" y="157"/>
                </a:cubicBezTo>
                <a:cubicBezTo>
                  <a:pt x="210" y="144"/>
                  <a:pt x="229" y="121"/>
                  <a:pt x="245" y="121"/>
                </a:cubicBezTo>
                <a:cubicBezTo>
                  <a:pt x="248" y="121"/>
                  <a:pt x="252" y="122"/>
                  <a:pt x="255" y="126"/>
                </a:cubicBezTo>
                <a:cubicBezTo>
                  <a:pt x="261" y="132"/>
                  <a:pt x="263" y="135"/>
                  <a:pt x="263" y="135"/>
                </a:cubicBezTo>
                <a:cubicBezTo>
                  <a:pt x="264" y="135"/>
                  <a:pt x="262" y="128"/>
                  <a:pt x="265" y="118"/>
                </a:cubicBezTo>
                <a:cubicBezTo>
                  <a:pt x="269" y="101"/>
                  <a:pt x="283" y="80"/>
                  <a:pt x="331" y="58"/>
                </a:cubicBezTo>
                <a:cubicBezTo>
                  <a:pt x="305" y="55"/>
                  <a:pt x="298" y="50"/>
                  <a:pt x="276" y="36"/>
                </a:cubicBezTo>
                <a:cubicBezTo>
                  <a:pt x="259" y="24"/>
                  <a:pt x="251" y="7"/>
                  <a:pt x="247" y="7"/>
                </a:cubicBezTo>
                <a:cubicBezTo>
                  <a:pt x="246" y="7"/>
                  <a:pt x="245" y="8"/>
                  <a:pt x="245" y="10"/>
                </a:cubicBezTo>
                <a:cubicBezTo>
                  <a:pt x="243" y="17"/>
                  <a:pt x="237" y="20"/>
                  <a:pt x="229" y="20"/>
                </a:cubicBezTo>
                <a:cubicBezTo>
                  <a:pt x="223" y="20"/>
                  <a:pt x="216" y="17"/>
                  <a:pt x="209" y="11"/>
                </a:cubicBezTo>
                <a:cubicBezTo>
                  <a:pt x="201" y="3"/>
                  <a:pt x="198" y="0"/>
                  <a:pt x="195"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54"/>
          <p:cNvSpPr>
            <a:spLocks noEditPoints="1"/>
          </p:cNvSpPr>
          <p:nvPr/>
        </p:nvSpPr>
        <p:spPr bwMode="auto">
          <a:xfrm>
            <a:off x="6638082" y="58488"/>
            <a:ext cx="625320" cy="805282"/>
          </a:xfrm>
          <a:custGeom>
            <a:avLst/>
            <a:gdLst>
              <a:gd name="T0" fmla="*/ 205 w 212"/>
              <a:gd name="T1" fmla="*/ 5 h 274"/>
              <a:gd name="T2" fmla="*/ 205 w 212"/>
              <a:gd name="T3" fmla="*/ 5 h 274"/>
              <a:gd name="T4" fmla="*/ 205 w 212"/>
              <a:gd name="T5" fmla="*/ 5 h 274"/>
              <a:gd name="T6" fmla="*/ 44 w 212"/>
              <a:gd name="T7" fmla="*/ 228 h 274"/>
              <a:gd name="T8" fmla="*/ 205 w 212"/>
              <a:gd name="T9" fmla="*/ 5 h 274"/>
              <a:gd name="T10" fmla="*/ 212 w 212"/>
              <a:gd name="T11" fmla="*/ 0 h 274"/>
              <a:gd name="T12" fmla="*/ 159 w 212"/>
              <a:gd name="T13" fmla="*/ 16 h 274"/>
              <a:gd name="T14" fmla="*/ 153 w 212"/>
              <a:gd name="T15" fmla="*/ 17 h 274"/>
              <a:gd name="T16" fmla="*/ 134 w 212"/>
              <a:gd name="T17" fmla="*/ 15 h 274"/>
              <a:gd name="T18" fmla="*/ 123 w 212"/>
              <a:gd name="T19" fmla="*/ 12 h 274"/>
              <a:gd name="T20" fmla="*/ 121 w 212"/>
              <a:gd name="T21" fmla="*/ 17 h 274"/>
              <a:gd name="T22" fmla="*/ 99 w 212"/>
              <a:gd name="T23" fmla="*/ 38 h 274"/>
              <a:gd name="T24" fmla="*/ 95 w 212"/>
              <a:gd name="T25" fmla="*/ 38 h 274"/>
              <a:gd name="T26" fmla="*/ 85 w 212"/>
              <a:gd name="T27" fmla="*/ 37 h 274"/>
              <a:gd name="T28" fmla="*/ 80 w 212"/>
              <a:gd name="T29" fmla="*/ 47 h 274"/>
              <a:gd name="T30" fmla="*/ 55 w 212"/>
              <a:gd name="T31" fmla="*/ 77 h 274"/>
              <a:gd name="T32" fmla="*/ 53 w 212"/>
              <a:gd name="T33" fmla="*/ 77 h 274"/>
              <a:gd name="T34" fmla="*/ 47 w 212"/>
              <a:gd name="T35" fmla="*/ 77 h 274"/>
              <a:gd name="T36" fmla="*/ 44 w 212"/>
              <a:gd name="T37" fmla="*/ 88 h 274"/>
              <a:gd name="T38" fmla="*/ 16 w 212"/>
              <a:gd name="T39" fmla="*/ 135 h 274"/>
              <a:gd name="T40" fmla="*/ 18 w 212"/>
              <a:gd name="T41" fmla="*/ 146 h 274"/>
              <a:gd name="T42" fmla="*/ 16 w 212"/>
              <a:gd name="T43" fmla="*/ 179 h 274"/>
              <a:gd name="T44" fmla="*/ 18 w 212"/>
              <a:gd name="T45" fmla="*/ 191 h 274"/>
              <a:gd name="T46" fmla="*/ 35 w 212"/>
              <a:gd name="T47" fmla="*/ 263 h 274"/>
              <a:gd name="T48" fmla="*/ 36 w 212"/>
              <a:gd name="T49" fmla="*/ 274 h 274"/>
              <a:gd name="T50" fmla="*/ 46 w 212"/>
              <a:gd name="T51" fmla="*/ 260 h 274"/>
              <a:gd name="T52" fmla="*/ 107 w 212"/>
              <a:gd name="T53" fmla="*/ 216 h 274"/>
              <a:gd name="T54" fmla="*/ 110 w 212"/>
              <a:gd name="T55" fmla="*/ 217 h 274"/>
              <a:gd name="T56" fmla="*/ 120 w 212"/>
              <a:gd name="T57" fmla="*/ 226 h 274"/>
              <a:gd name="T58" fmla="*/ 123 w 212"/>
              <a:gd name="T59" fmla="*/ 217 h 274"/>
              <a:gd name="T60" fmla="*/ 152 w 212"/>
              <a:gd name="T61" fmla="*/ 184 h 274"/>
              <a:gd name="T62" fmla="*/ 158 w 212"/>
              <a:gd name="T63" fmla="*/ 185 h 274"/>
              <a:gd name="T64" fmla="*/ 167 w 212"/>
              <a:gd name="T65" fmla="*/ 187 h 274"/>
              <a:gd name="T66" fmla="*/ 163 w 212"/>
              <a:gd name="T67" fmla="*/ 171 h 274"/>
              <a:gd name="T68" fmla="*/ 170 w 212"/>
              <a:gd name="T69" fmla="*/ 148 h 274"/>
              <a:gd name="T70" fmla="*/ 176 w 212"/>
              <a:gd name="T71" fmla="*/ 150 h 274"/>
              <a:gd name="T72" fmla="*/ 187 w 212"/>
              <a:gd name="T73" fmla="*/ 154 h 274"/>
              <a:gd name="T74" fmla="*/ 182 w 212"/>
              <a:gd name="T75" fmla="*/ 144 h 274"/>
              <a:gd name="T76" fmla="*/ 194 w 212"/>
              <a:gd name="T77" fmla="*/ 94 h 274"/>
              <a:gd name="T78" fmla="*/ 197 w 212"/>
              <a:gd name="T79" fmla="*/ 95 h 274"/>
              <a:gd name="T80" fmla="*/ 208 w 212"/>
              <a:gd name="T81" fmla="*/ 96 h 274"/>
              <a:gd name="T82" fmla="*/ 199 w 212"/>
              <a:gd name="T83" fmla="*/ 83 h 274"/>
              <a:gd name="T84" fmla="*/ 212 w 212"/>
              <a:gd name="T8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74">
                <a:moveTo>
                  <a:pt x="205" y="5"/>
                </a:moveTo>
                <a:cubicBezTo>
                  <a:pt x="205" y="5"/>
                  <a:pt x="205" y="5"/>
                  <a:pt x="205" y="5"/>
                </a:cubicBezTo>
                <a:cubicBezTo>
                  <a:pt x="205" y="5"/>
                  <a:pt x="205" y="5"/>
                  <a:pt x="205" y="5"/>
                </a:cubicBezTo>
                <a:cubicBezTo>
                  <a:pt x="180" y="33"/>
                  <a:pt x="105" y="117"/>
                  <a:pt x="44" y="228"/>
                </a:cubicBezTo>
                <a:cubicBezTo>
                  <a:pt x="77" y="117"/>
                  <a:pt x="157" y="32"/>
                  <a:pt x="205" y="5"/>
                </a:cubicBezTo>
                <a:moveTo>
                  <a:pt x="212" y="0"/>
                </a:moveTo>
                <a:cubicBezTo>
                  <a:pt x="191" y="13"/>
                  <a:pt x="183" y="14"/>
                  <a:pt x="159" y="16"/>
                </a:cubicBezTo>
                <a:cubicBezTo>
                  <a:pt x="157" y="17"/>
                  <a:pt x="155" y="17"/>
                  <a:pt x="153" y="17"/>
                </a:cubicBezTo>
                <a:cubicBezTo>
                  <a:pt x="146" y="17"/>
                  <a:pt x="140" y="16"/>
                  <a:pt x="134" y="15"/>
                </a:cubicBezTo>
                <a:cubicBezTo>
                  <a:pt x="129" y="13"/>
                  <a:pt x="125" y="12"/>
                  <a:pt x="123" y="12"/>
                </a:cubicBezTo>
                <a:cubicBezTo>
                  <a:pt x="120" y="12"/>
                  <a:pt x="120" y="13"/>
                  <a:pt x="121" y="17"/>
                </a:cubicBezTo>
                <a:cubicBezTo>
                  <a:pt x="125" y="26"/>
                  <a:pt x="115" y="38"/>
                  <a:pt x="99" y="38"/>
                </a:cubicBezTo>
                <a:cubicBezTo>
                  <a:pt x="98" y="38"/>
                  <a:pt x="96" y="38"/>
                  <a:pt x="95" y="38"/>
                </a:cubicBezTo>
                <a:cubicBezTo>
                  <a:pt x="91" y="37"/>
                  <a:pt x="87" y="37"/>
                  <a:pt x="85" y="37"/>
                </a:cubicBezTo>
                <a:cubicBezTo>
                  <a:pt x="76" y="37"/>
                  <a:pt x="77" y="40"/>
                  <a:pt x="80" y="47"/>
                </a:cubicBezTo>
                <a:cubicBezTo>
                  <a:pt x="84" y="56"/>
                  <a:pt x="67" y="77"/>
                  <a:pt x="55" y="77"/>
                </a:cubicBezTo>
                <a:cubicBezTo>
                  <a:pt x="54" y="77"/>
                  <a:pt x="54" y="77"/>
                  <a:pt x="53" y="77"/>
                </a:cubicBezTo>
                <a:cubicBezTo>
                  <a:pt x="51" y="77"/>
                  <a:pt x="49" y="77"/>
                  <a:pt x="47" y="77"/>
                </a:cubicBezTo>
                <a:cubicBezTo>
                  <a:pt x="40" y="77"/>
                  <a:pt x="38" y="79"/>
                  <a:pt x="44" y="88"/>
                </a:cubicBezTo>
                <a:cubicBezTo>
                  <a:pt x="52" y="99"/>
                  <a:pt x="31" y="128"/>
                  <a:pt x="16" y="135"/>
                </a:cubicBezTo>
                <a:cubicBezTo>
                  <a:pt x="0" y="141"/>
                  <a:pt x="8" y="142"/>
                  <a:pt x="18" y="146"/>
                </a:cubicBezTo>
                <a:cubicBezTo>
                  <a:pt x="27" y="151"/>
                  <a:pt x="25" y="173"/>
                  <a:pt x="16" y="179"/>
                </a:cubicBezTo>
                <a:cubicBezTo>
                  <a:pt x="8" y="186"/>
                  <a:pt x="7" y="189"/>
                  <a:pt x="18" y="191"/>
                </a:cubicBezTo>
                <a:cubicBezTo>
                  <a:pt x="30" y="194"/>
                  <a:pt x="37" y="243"/>
                  <a:pt x="35" y="263"/>
                </a:cubicBezTo>
                <a:cubicBezTo>
                  <a:pt x="34" y="271"/>
                  <a:pt x="35" y="274"/>
                  <a:pt x="36" y="274"/>
                </a:cubicBezTo>
                <a:cubicBezTo>
                  <a:pt x="38" y="274"/>
                  <a:pt x="42" y="267"/>
                  <a:pt x="46" y="260"/>
                </a:cubicBezTo>
                <a:cubicBezTo>
                  <a:pt x="52" y="250"/>
                  <a:pt x="93" y="216"/>
                  <a:pt x="107" y="216"/>
                </a:cubicBezTo>
                <a:cubicBezTo>
                  <a:pt x="109" y="216"/>
                  <a:pt x="110" y="216"/>
                  <a:pt x="110" y="217"/>
                </a:cubicBezTo>
                <a:cubicBezTo>
                  <a:pt x="116" y="221"/>
                  <a:pt x="119" y="226"/>
                  <a:pt x="120" y="226"/>
                </a:cubicBezTo>
                <a:cubicBezTo>
                  <a:pt x="122" y="226"/>
                  <a:pt x="122" y="223"/>
                  <a:pt x="123" y="217"/>
                </a:cubicBezTo>
                <a:cubicBezTo>
                  <a:pt x="125" y="202"/>
                  <a:pt x="137" y="184"/>
                  <a:pt x="152" y="184"/>
                </a:cubicBezTo>
                <a:cubicBezTo>
                  <a:pt x="154" y="184"/>
                  <a:pt x="156" y="184"/>
                  <a:pt x="158" y="185"/>
                </a:cubicBezTo>
                <a:cubicBezTo>
                  <a:pt x="162" y="187"/>
                  <a:pt x="165" y="187"/>
                  <a:pt x="167" y="187"/>
                </a:cubicBezTo>
                <a:cubicBezTo>
                  <a:pt x="173" y="187"/>
                  <a:pt x="169" y="181"/>
                  <a:pt x="163" y="171"/>
                </a:cubicBezTo>
                <a:cubicBezTo>
                  <a:pt x="156" y="160"/>
                  <a:pt x="160" y="148"/>
                  <a:pt x="170" y="148"/>
                </a:cubicBezTo>
                <a:cubicBezTo>
                  <a:pt x="171" y="148"/>
                  <a:pt x="174" y="149"/>
                  <a:pt x="176" y="150"/>
                </a:cubicBezTo>
                <a:cubicBezTo>
                  <a:pt x="182" y="152"/>
                  <a:pt x="185" y="154"/>
                  <a:pt x="187" y="154"/>
                </a:cubicBezTo>
                <a:cubicBezTo>
                  <a:pt x="189" y="154"/>
                  <a:pt x="188" y="151"/>
                  <a:pt x="182" y="144"/>
                </a:cubicBezTo>
                <a:cubicBezTo>
                  <a:pt x="174" y="133"/>
                  <a:pt x="176" y="94"/>
                  <a:pt x="194" y="94"/>
                </a:cubicBezTo>
                <a:cubicBezTo>
                  <a:pt x="195" y="94"/>
                  <a:pt x="196" y="94"/>
                  <a:pt x="197" y="95"/>
                </a:cubicBezTo>
                <a:cubicBezTo>
                  <a:pt x="203" y="96"/>
                  <a:pt x="207" y="96"/>
                  <a:pt x="208" y="96"/>
                </a:cubicBezTo>
                <a:cubicBezTo>
                  <a:pt x="211" y="96"/>
                  <a:pt x="204" y="93"/>
                  <a:pt x="199" y="83"/>
                </a:cubicBezTo>
                <a:cubicBezTo>
                  <a:pt x="192" y="68"/>
                  <a:pt x="191" y="44"/>
                  <a:pt x="212"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56"/>
          <p:cNvSpPr>
            <a:spLocks noEditPoints="1"/>
          </p:cNvSpPr>
          <p:nvPr/>
        </p:nvSpPr>
        <p:spPr bwMode="auto">
          <a:xfrm>
            <a:off x="6210042" y="-72663"/>
            <a:ext cx="787652" cy="400817"/>
          </a:xfrm>
          <a:custGeom>
            <a:avLst/>
            <a:gdLst>
              <a:gd name="T0" fmla="*/ 133 w 208"/>
              <a:gd name="T1" fmla="*/ 65 h 107"/>
              <a:gd name="T2" fmla="*/ 27 w 208"/>
              <a:gd name="T3" fmla="*/ 45 h 107"/>
              <a:gd name="T4" fmla="*/ 158 w 208"/>
              <a:gd name="T5" fmla="*/ 56 h 107"/>
              <a:gd name="T6" fmla="*/ 203 w 208"/>
              <a:gd name="T7" fmla="*/ 55 h 107"/>
              <a:gd name="T8" fmla="*/ 203 w 208"/>
              <a:gd name="T9" fmla="*/ 55 h 107"/>
              <a:gd name="T10" fmla="*/ 203 w 208"/>
              <a:gd name="T11" fmla="*/ 55 h 107"/>
              <a:gd name="T12" fmla="*/ 133 w 208"/>
              <a:gd name="T13" fmla="*/ 65 h 107"/>
              <a:gd name="T14" fmla="*/ 98 w 208"/>
              <a:gd name="T15" fmla="*/ 0 h 107"/>
              <a:gd name="T16" fmla="*/ 95 w 208"/>
              <a:gd name="T17" fmla="*/ 6 h 107"/>
              <a:gd name="T18" fmla="*/ 80 w 208"/>
              <a:gd name="T19" fmla="*/ 14 h 107"/>
              <a:gd name="T20" fmla="*/ 65 w 208"/>
              <a:gd name="T21" fmla="*/ 10 h 107"/>
              <a:gd name="T22" fmla="*/ 60 w 208"/>
              <a:gd name="T23" fmla="*/ 8 h 107"/>
              <a:gd name="T24" fmla="*/ 60 w 208"/>
              <a:gd name="T25" fmla="*/ 17 h 107"/>
              <a:gd name="T26" fmla="*/ 14 w 208"/>
              <a:gd name="T27" fmla="*/ 31 h 107"/>
              <a:gd name="T28" fmla="*/ 12 w 208"/>
              <a:gd name="T29" fmla="*/ 31 h 107"/>
              <a:gd name="T30" fmla="*/ 4 w 208"/>
              <a:gd name="T31" fmla="*/ 30 h 107"/>
              <a:gd name="T32" fmla="*/ 7 w 208"/>
              <a:gd name="T33" fmla="*/ 36 h 107"/>
              <a:gd name="T34" fmla="*/ 35 w 208"/>
              <a:gd name="T35" fmla="*/ 73 h 107"/>
              <a:gd name="T36" fmla="*/ 36 w 208"/>
              <a:gd name="T37" fmla="*/ 79 h 107"/>
              <a:gd name="T38" fmla="*/ 40 w 208"/>
              <a:gd name="T39" fmla="*/ 78 h 107"/>
              <a:gd name="T40" fmla="*/ 42 w 208"/>
              <a:gd name="T41" fmla="*/ 78 h 107"/>
              <a:gd name="T42" fmla="*/ 57 w 208"/>
              <a:gd name="T43" fmla="*/ 91 h 107"/>
              <a:gd name="T44" fmla="*/ 57 w 208"/>
              <a:gd name="T45" fmla="*/ 99 h 107"/>
              <a:gd name="T46" fmla="*/ 62 w 208"/>
              <a:gd name="T47" fmla="*/ 97 h 107"/>
              <a:gd name="T48" fmla="*/ 77 w 208"/>
              <a:gd name="T49" fmla="*/ 94 h 107"/>
              <a:gd name="T50" fmla="*/ 97 w 208"/>
              <a:gd name="T51" fmla="*/ 101 h 107"/>
              <a:gd name="T52" fmla="*/ 100 w 208"/>
              <a:gd name="T53" fmla="*/ 107 h 107"/>
              <a:gd name="T54" fmla="*/ 106 w 208"/>
              <a:gd name="T55" fmla="*/ 101 h 107"/>
              <a:gd name="T56" fmla="*/ 120 w 208"/>
              <a:gd name="T57" fmla="*/ 96 h 107"/>
              <a:gd name="T58" fmla="*/ 131 w 208"/>
              <a:gd name="T59" fmla="*/ 100 h 107"/>
              <a:gd name="T60" fmla="*/ 135 w 208"/>
              <a:gd name="T61" fmla="*/ 104 h 107"/>
              <a:gd name="T62" fmla="*/ 142 w 208"/>
              <a:gd name="T63" fmla="*/ 96 h 107"/>
              <a:gd name="T64" fmla="*/ 155 w 208"/>
              <a:gd name="T65" fmla="*/ 88 h 107"/>
              <a:gd name="T66" fmla="*/ 163 w 208"/>
              <a:gd name="T67" fmla="*/ 92 h 107"/>
              <a:gd name="T68" fmla="*/ 165 w 208"/>
              <a:gd name="T69" fmla="*/ 94 h 107"/>
              <a:gd name="T70" fmla="*/ 178 w 208"/>
              <a:gd name="T71" fmla="*/ 73 h 107"/>
              <a:gd name="T72" fmla="*/ 208 w 208"/>
              <a:gd name="T73" fmla="*/ 54 h 107"/>
              <a:gd name="T74" fmla="*/ 162 w 208"/>
              <a:gd name="T75" fmla="*/ 27 h 107"/>
              <a:gd name="T76" fmla="*/ 159 w 208"/>
              <a:gd name="T77" fmla="*/ 17 h 107"/>
              <a:gd name="T78" fmla="*/ 155 w 208"/>
              <a:gd name="T79" fmla="*/ 23 h 107"/>
              <a:gd name="T80" fmla="*/ 147 w 208"/>
              <a:gd name="T81" fmla="*/ 27 h 107"/>
              <a:gd name="T82" fmla="*/ 125 w 208"/>
              <a:gd name="T83" fmla="*/ 10 h 107"/>
              <a:gd name="T84" fmla="*/ 122 w 208"/>
              <a:gd name="T85" fmla="*/ 4 h 107"/>
              <a:gd name="T86" fmla="*/ 119 w 208"/>
              <a:gd name="T87" fmla="*/ 11 h 107"/>
              <a:gd name="T88" fmla="*/ 113 w 208"/>
              <a:gd name="T89" fmla="*/ 17 h 107"/>
              <a:gd name="T90" fmla="*/ 103 w 208"/>
              <a:gd name="T91" fmla="*/ 9 h 107"/>
              <a:gd name="T92" fmla="*/ 98 w 208"/>
              <a:gd name="T9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107">
                <a:moveTo>
                  <a:pt x="133" y="65"/>
                </a:moveTo>
                <a:cubicBezTo>
                  <a:pt x="101" y="65"/>
                  <a:pt x="63" y="60"/>
                  <a:pt x="27" y="45"/>
                </a:cubicBezTo>
                <a:cubicBezTo>
                  <a:pt x="77" y="54"/>
                  <a:pt x="124" y="56"/>
                  <a:pt x="158" y="56"/>
                </a:cubicBezTo>
                <a:cubicBezTo>
                  <a:pt x="178" y="56"/>
                  <a:pt x="194" y="56"/>
                  <a:pt x="203" y="55"/>
                </a:cubicBezTo>
                <a:cubicBezTo>
                  <a:pt x="203" y="55"/>
                  <a:pt x="203" y="55"/>
                  <a:pt x="203" y="55"/>
                </a:cubicBezTo>
                <a:cubicBezTo>
                  <a:pt x="203" y="55"/>
                  <a:pt x="203" y="55"/>
                  <a:pt x="203" y="55"/>
                </a:cubicBezTo>
                <a:cubicBezTo>
                  <a:pt x="187" y="61"/>
                  <a:pt x="162" y="65"/>
                  <a:pt x="133" y="65"/>
                </a:cubicBezTo>
                <a:moveTo>
                  <a:pt x="98" y="0"/>
                </a:moveTo>
                <a:cubicBezTo>
                  <a:pt x="97" y="0"/>
                  <a:pt x="96" y="1"/>
                  <a:pt x="95" y="6"/>
                </a:cubicBezTo>
                <a:cubicBezTo>
                  <a:pt x="92" y="12"/>
                  <a:pt x="86" y="14"/>
                  <a:pt x="80" y="14"/>
                </a:cubicBezTo>
                <a:cubicBezTo>
                  <a:pt x="74" y="14"/>
                  <a:pt x="69" y="13"/>
                  <a:pt x="65" y="10"/>
                </a:cubicBezTo>
                <a:cubicBezTo>
                  <a:pt x="62" y="9"/>
                  <a:pt x="60" y="8"/>
                  <a:pt x="60" y="8"/>
                </a:cubicBezTo>
                <a:cubicBezTo>
                  <a:pt x="58" y="8"/>
                  <a:pt x="60" y="12"/>
                  <a:pt x="60" y="17"/>
                </a:cubicBezTo>
                <a:cubicBezTo>
                  <a:pt x="59" y="24"/>
                  <a:pt x="26" y="31"/>
                  <a:pt x="14" y="31"/>
                </a:cubicBezTo>
                <a:cubicBezTo>
                  <a:pt x="14" y="31"/>
                  <a:pt x="13" y="31"/>
                  <a:pt x="12" y="31"/>
                </a:cubicBezTo>
                <a:cubicBezTo>
                  <a:pt x="9" y="31"/>
                  <a:pt x="6" y="30"/>
                  <a:pt x="4" y="30"/>
                </a:cubicBezTo>
                <a:cubicBezTo>
                  <a:pt x="1" y="30"/>
                  <a:pt x="0" y="31"/>
                  <a:pt x="7" y="36"/>
                </a:cubicBezTo>
                <a:cubicBezTo>
                  <a:pt x="17" y="42"/>
                  <a:pt x="39" y="66"/>
                  <a:pt x="35" y="73"/>
                </a:cubicBezTo>
                <a:cubicBezTo>
                  <a:pt x="33" y="77"/>
                  <a:pt x="33" y="79"/>
                  <a:pt x="36" y="79"/>
                </a:cubicBezTo>
                <a:cubicBezTo>
                  <a:pt x="37" y="79"/>
                  <a:pt x="39" y="79"/>
                  <a:pt x="40" y="78"/>
                </a:cubicBezTo>
                <a:cubicBezTo>
                  <a:pt x="41" y="78"/>
                  <a:pt x="42" y="78"/>
                  <a:pt x="42" y="78"/>
                </a:cubicBezTo>
                <a:cubicBezTo>
                  <a:pt x="49" y="78"/>
                  <a:pt x="59" y="85"/>
                  <a:pt x="57" y="91"/>
                </a:cubicBezTo>
                <a:cubicBezTo>
                  <a:pt x="56" y="95"/>
                  <a:pt x="54" y="99"/>
                  <a:pt x="57" y="99"/>
                </a:cubicBezTo>
                <a:cubicBezTo>
                  <a:pt x="58" y="99"/>
                  <a:pt x="59" y="98"/>
                  <a:pt x="62" y="97"/>
                </a:cubicBezTo>
                <a:cubicBezTo>
                  <a:pt x="66" y="95"/>
                  <a:pt x="72" y="94"/>
                  <a:pt x="77" y="94"/>
                </a:cubicBezTo>
                <a:cubicBezTo>
                  <a:pt x="86" y="94"/>
                  <a:pt x="95" y="96"/>
                  <a:pt x="97" y="101"/>
                </a:cubicBezTo>
                <a:cubicBezTo>
                  <a:pt x="98" y="105"/>
                  <a:pt x="99" y="107"/>
                  <a:pt x="100" y="107"/>
                </a:cubicBezTo>
                <a:cubicBezTo>
                  <a:pt x="102" y="107"/>
                  <a:pt x="104" y="105"/>
                  <a:pt x="106" y="101"/>
                </a:cubicBezTo>
                <a:cubicBezTo>
                  <a:pt x="108" y="98"/>
                  <a:pt x="114" y="96"/>
                  <a:pt x="120" y="96"/>
                </a:cubicBezTo>
                <a:cubicBezTo>
                  <a:pt x="125" y="96"/>
                  <a:pt x="130" y="97"/>
                  <a:pt x="131" y="100"/>
                </a:cubicBezTo>
                <a:cubicBezTo>
                  <a:pt x="133" y="103"/>
                  <a:pt x="134" y="104"/>
                  <a:pt x="135" y="104"/>
                </a:cubicBezTo>
                <a:cubicBezTo>
                  <a:pt x="136" y="104"/>
                  <a:pt x="138" y="102"/>
                  <a:pt x="142" y="96"/>
                </a:cubicBezTo>
                <a:cubicBezTo>
                  <a:pt x="146" y="91"/>
                  <a:pt x="151" y="88"/>
                  <a:pt x="155" y="88"/>
                </a:cubicBezTo>
                <a:cubicBezTo>
                  <a:pt x="159" y="88"/>
                  <a:pt x="161" y="89"/>
                  <a:pt x="163" y="92"/>
                </a:cubicBezTo>
                <a:cubicBezTo>
                  <a:pt x="164" y="93"/>
                  <a:pt x="164" y="94"/>
                  <a:pt x="165" y="94"/>
                </a:cubicBezTo>
                <a:cubicBezTo>
                  <a:pt x="167" y="94"/>
                  <a:pt x="169" y="82"/>
                  <a:pt x="178" y="73"/>
                </a:cubicBezTo>
                <a:cubicBezTo>
                  <a:pt x="189" y="62"/>
                  <a:pt x="193" y="59"/>
                  <a:pt x="208" y="54"/>
                </a:cubicBezTo>
                <a:cubicBezTo>
                  <a:pt x="177" y="46"/>
                  <a:pt x="166" y="36"/>
                  <a:pt x="162" y="27"/>
                </a:cubicBezTo>
                <a:cubicBezTo>
                  <a:pt x="159" y="21"/>
                  <a:pt x="159" y="17"/>
                  <a:pt x="159" y="17"/>
                </a:cubicBezTo>
                <a:cubicBezTo>
                  <a:pt x="158" y="17"/>
                  <a:pt x="158" y="19"/>
                  <a:pt x="155" y="23"/>
                </a:cubicBezTo>
                <a:cubicBezTo>
                  <a:pt x="153" y="26"/>
                  <a:pt x="150" y="27"/>
                  <a:pt x="147" y="27"/>
                </a:cubicBezTo>
                <a:cubicBezTo>
                  <a:pt x="139" y="27"/>
                  <a:pt x="126" y="17"/>
                  <a:pt x="125" y="10"/>
                </a:cubicBezTo>
                <a:cubicBezTo>
                  <a:pt x="124" y="6"/>
                  <a:pt x="123" y="4"/>
                  <a:pt x="122" y="4"/>
                </a:cubicBezTo>
                <a:cubicBezTo>
                  <a:pt x="121" y="4"/>
                  <a:pt x="121" y="6"/>
                  <a:pt x="119" y="11"/>
                </a:cubicBezTo>
                <a:cubicBezTo>
                  <a:pt x="118" y="15"/>
                  <a:pt x="115" y="17"/>
                  <a:pt x="113" y="17"/>
                </a:cubicBezTo>
                <a:cubicBezTo>
                  <a:pt x="109" y="17"/>
                  <a:pt x="105" y="14"/>
                  <a:pt x="103" y="9"/>
                </a:cubicBezTo>
                <a:cubicBezTo>
                  <a:pt x="101" y="4"/>
                  <a:pt x="100" y="0"/>
                  <a:pt x="98"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0"/>
          <p:cNvSpPr>
            <a:spLocks/>
          </p:cNvSpPr>
          <p:nvPr/>
        </p:nvSpPr>
        <p:spPr bwMode="auto">
          <a:xfrm>
            <a:off x="92926" y="1241643"/>
            <a:ext cx="48938" cy="44277"/>
          </a:xfrm>
          <a:custGeom>
            <a:avLst/>
            <a:gdLst>
              <a:gd name="T0" fmla="*/ 0 w 13"/>
              <a:gd name="T1" fmla="*/ 0 h 12"/>
              <a:gd name="T2" fmla="*/ 0 w 13"/>
              <a:gd name="T3" fmla="*/ 12 h 12"/>
              <a:gd name="T4" fmla="*/ 2 w 13"/>
              <a:gd name="T5" fmla="*/ 2 h 12"/>
              <a:gd name="T6" fmla="*/ 0 w 13"/>
              <a:gd name="T7" fmla="*/ 0 h 12"/>
            </a:gdLst>
            <a:ahLst/>
            <a:cxnLst>
              <a:cxn ang="0">
                <a:pos x="T0" y="T1"/>
              </a:cxn>
              <a:cxn ang="0">
                <a:pos x="T2" y="T3"/>
              </a:cxn>
              <a:cxn ang="0">
                <a:pos x="T4" y="T5"/>
              </a:cxn>
              <a:cxn ang="0">
                <a:pos x="T6" y="T7"/>
              </a:cxn>
            </a:cxnLst>
            <a:rect l="0" t="0" r="r" b="b"/>
            <a:pathLst>
              <a:path w="13" h="12">
                <a:moveTo>
                  <a:pt x="0" y="0"/>
                </a:moveTo>
                <a:cubicBezTo>
                  <a:pt x="0" y="12"/>
                  <a:pt x="0" y="12"/>
                  <a:pt x="0" y="12"/>
                </a:cubicBezTo>
                <a:cubicBezTo>
                  <a:pt x="8" y="12"/>
                  <a:pt x="13" y="12"/>
                  <a:pt x="2" y="2"/>
                </a:cubicBezTo>
                <a:cubicBezTo>
                  <a:pt x="1" y="2"/>
                  <a:pt x="1" y="1"/>
                  <a:pt x="0"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1"/>
          <p:cNvSpPr>
            <a:spLocks noEditPoints="1"/>
          </p:cNvSpPr>
          <p:nvPr/>
        </p:nvSpPr>
        <p:spPr bwMode="auto">
          <a:xfrm>
            <a:off x="55641" y="1029583"/>
            <a:ext cx="725248" cy="1197143"/>
          </a:xfrm>
          <a:custGeom>
            <a:avLst/>
            <a:gdLst>
              <a:gd name="T0" fmla="*/ 167 w 231"/>
              <a:gd name="T1" fmla="*/ 341 h 383"/>
              <a:gd name="T2" fmla="*/ 66 w 231"/>
              <a:gd name="T3" fmla="*/ 10 h 383"/>
              <a:gd name="T4" fmla="*/ 167 w 231"/>
              <a:gd name="T5" fmla="*/ 341 h 383"/>
              <a:gd name="T6" fmla="*/ 67 w 231"/>
              <a:gd name="T7" fmla="*/ 0 h 383"/>
              <a:gd name="T8" fmla="*/ 43 w 231"/>
              <a:gd name="T9" fmla="*/ 65 h 383"/>
              <a:gd name="T10" fmla="*/ 14 w 231"/>
              <a:gd name="T11" fmla="*/ 103 h 383"/>
              <a:gd name="T12" fmla="*/ 16 w 231"/>
              <a:gd name="T13" fmla="*/ 146 h 383"/>
              <a:gd name="T14" fmla="*/ 10 w 231"/>
              <a:gd name="T15" fmla="*/ 152 h 383"/>
              <a:gd name="T16" fmla="*/ 10 w 231"/>
              <a:gd name="T17" fmla="*/ 167 h 383"/>
              <a:gd name="T18" fmla="*/ 14 w 231"/>
              <a:gd name="T19" fmla="*/ 168 h 383"/>
              <a:gd name="T20" fmla="*/ 24 w 231"/>
              <a:gd name="T21" fmla="*/ 217 h 383"/>
              <a:gd name="T22" fmla="*/ 27 w 231"/>
              <a:gd name="T23" fmla="*/ 234 h 383"/>
              <a:gd name="T24" fmla="*/ 53 w 231"/>
              <a:gd name="T25" fmla="*/ 298 h 383"/>
              <a:gd name="T26" fmla="*/ 53 w 231"/>
              <a:gd name="T27" fmla="*/ 311 h 383"/>
              <a:gd name="T28" fmla="*/ 66 w 231"/>
              <a:gd name="T29" fmla="*/ 305 h 383"/>
              <a:gd name="T30" fmla="*/ 71 w 231"/>
              <a:gd name="T31" fmla="*/ 304 h 383"/>
              <a:gd name="T32" fmla="*/ 98 w 231"/>
              <a:gd name="T33" fmla="*/ 331 h 383"/>
              <a:gd name="T34" fmla="*/ 102 w 231"/>
              <a:gd name="T35" fmla="*/ 344 h 383"/>
              <a:gd name="T36" fmla="*/ 111 w 231"/>
              <a:gd name="T37" fmla="*/ 338 h 383"/>
              <a:gd name="T38" fmla="*/ 118 w 231"/>
              <a:gd name="T39" fmla="*/ 336 h 383"/>
              <a:gd name="T40" fmla="*/ 195 w 231"/>
              <a:gd name="T41" fmla="*/ 375 h 383"/>
              <a:gd name="T42" fmla="*/ 206 w 231"/>
              <a:gd name="T43" fmla="*/ 383 h 383"/>
              <a:gd name="T44" fmla="*/ 201 w 231"/>
              <a:gd name="T45" fmla="*/ 363 h 383"/>
              <a:gd name="T46" fmla="*/ 206 w 231"/>
              <a:gd name="T47" fmla="*/ 265 h 383"/>
              <a:gd name="T48" fmla="*/ 216 w 231"/>
              <a:gd name="T49" fmla="*/ 252 h 383"/>
              <a:gd name="T50" fmla="*/ 211 w 231"/>
              <a:gd name="T51" fmla="*/ 193 h 383"/>
              <a:gd name="T52" fmla="*/ 200 w 231"/>
              <a:gd name="T53" fmla="*/ 178 h 383"/>
              <a:gd name="T54" fmla="*/ 189 w 231"/>
              <a:gd name="T55" fmla="*/ 149 h 383"/>
              <a:gd name="T56" fmla="*/ 190 w 231"/>
              <a:gd name="T57" fmla="*/ 138 h 383"/>
              <a:gd name="T58" fmla="*/ 188 w 231"/>
              <a:gd name="T59" fmla="*/ 138 h 383"/>
              <a:gd name="T60" fmla="*/ 188 w 231"/>
              <a:gd name="T61" fmla="*/ 138 h 383"/>
              <a:gd name="T62" fmla="*/ 149 w 231"/>
              <a:gd name="T63" fmla="*/ 87 h 383"/>
              <a:gd name="T64" fmla="*/ 159 w 231"/>
              <a:gd name="T65" fmla="*/ 76 h 383"/>
              <a:gd name="T66" fmla="*/ 156 w 231"/>
              <a:gd name="T67" fmla="*/ 76 h 383"/>
              <a:gd name="T68" fmla="*/ 150 w 231"/>
              <a:gd name="T69" fmla="*/ 76 h 383"/>
              <a:gd name="T70" fmla="*/ 140 w 231"/>
              <a:gd name="T71" fmla="*/ 75 h 383"/>
              <a:gd name="T72" fmla="*/ 67 w 231"/>
              <a:gd name="T7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383">
                <a:moveTo>
                  <a:pt x="167" y="341"/>
                </a:moveTo>
                <a:cubicBezTo>
                  <a:pt x="82" y="224"/>
                  <a:pt x="57" y="79"/>
                  <a:pt x="66" y="10"/>
                </a:cubicBezTo>
                <a:cubicBezTo>
                  <a:pt x="75" y="57"/>
                  <a:pt x="103" y="196"/>
                  <a:pt x="167" y="341"/>
                </a:cubicBezTo>
                <a:moveTo>
                  <a:pt x="67" y="0"/>
                </a:moveTo>
                <a:cubicBezTo>
                  <a:pt x="64" y="30"/>
                  <a:pt x="58" y="39"/>
                  <a:pt x="43" y="65"/>
                </a:cubicBezTo>
                <a:cubicBezTo>
                  <a:pt x="27" y="91"/>
                  <a:pt x="0" y="100"/>
                  <a:pt x="14" y="103"/>
                </a:cubicBezTo>
                <a:cubicBezTo>
                  <a:pt x="28" y="107"/>
                  <a:pt x="32" y="128"/>
                  <a:pt x="16" y="146"/>
                </a:cubicBezTo>
                <a:cubicBezTo>
                  <a:pt x="14" y="148"/>
                  <a:pt x="12" y="150"/>
                  <a:pt x="10" y="152"/>
                </a:cubicBezTo>
                <a:cubicBezTo>
                  <a:pt x="10" y="167"/>
                  <a:pt x="10" y="167"/>
                  <a:pt x="10" y="167"/>
                </a:cubicBezTo>
                <a:cubicBezTo>
                  <a:pt x="11" y="167"/>
                  <a:pt x="12" y="167"/>
                  <a:pt x="14" y="168"/>
                </a:cubicBezTo>
                <a:cubicBezTo>
                  <a:pt x="26" y="171"/>
                  <a:pt x="34" y="205"/>
                  <a:pt x="24" y="217"/>
                </a:cubicBezTo>
                <a:cubicBezTo>
                  <a:pt x="13" y="228"/>
                  <a:pt x="10" y="234"/>
                  <a:pt x="27" y="234"/>
                </a:cubicBezTo>
                <a:cubicBezTo>
                  <a:pt x="45" y="235"/>
                  <a:pt x="58" y="277"/>
                  <a:pt x="53" y="298"/>
                </a:cubicBezTo>
                <a:cubicBezTo>
                  <a:pt x="50" y="308"/>
                  <a:pt x="51" y="311"/>
                  <a:pt x="53" y="311"/>
                </a:cubicBezTo>
                <a:cubicBezTo>
                  <a:pt x="56" y="311"/>
                  <a:pt x="61" y="308"/>
                  <a:pt x="66" y="305"/>
                </a:cubicBezTo>
                <a:cubicBezTo>
                  <a:pt x="68" y="304"/>
                  <a:pt x="69" y="304"/>
                  <a:pt x="71" y="304"/>
                </a:cubicBezTo>
                <a:cubicBezTo>
                  <a:pt x="82" y="304"/>
                  <a:pt x="98" y="319"/>
                  <a:pt x="98" y="331"/>
                </a:cubicBezTo>
                <a:cubicBezTo>
                  <a:pt x="98" y="339"/>
                  <a:pt x="99" y="344"/>
                  <a:pt x="102" y="344"/>
                </a:cubicBezTo>
                <a:cubicBezTo>
                  <a:pt x="104" y="344"/>
                  <a:pt x="107" y="342"/>
                  <a:pt x="111" y="338"/>
                </a:cubicBezTo>
                <a:cubicBezTo>
                  <a:pt x="113" y="337"/>
                  <a:pt x="115" y="336"/>
                  <a:pt x="118" y="336"/>
                </a:cubicBezTo>
                <a:cubicBezTo>
                  <a:pt x="137" y="336"/>
                  <a:pt x="180" y="360"/>
                  <a:pt x="195" y="375"/>
                </a:cubicBezTo>
                <a:cubicBezTo>
                  <a:pt x="201" y="381"/>
                  <a:pt x="205" y="383"/>
                  <a:pt x="206" y="383"/>
                </a:cubicBezTo>
                <a:cubicBezTo>
                  <a:pt x="210" y="383"/>
                  <a:pt x="205" y="373"/>
                  <a:pt x="201" y="363"/>
                </a:cubicBezTo>
                <a:cubicBezTo>
                  <a:pt x="194" y="348"/>
                  <a:pt x="192" y="270"/>
                  <a:pt x="206" y="265"/>
                </a:cubicBezTo>
                <a:cubicBezTo>
                  <a:pt x="220" y="260"/>
                  <a:pt x="231" y="267"/>
                  <a:pt x="216" y="252"/>
                </a:cubicBezTo>
                <a:cubicBezTo>
                  <a:pt x="201" y="238"/>
                  <a:pt x="192" y="206"/>
                  <a:pt x="211" y="193"/>
                </a:cubicBezTo>
                <a:cubicBezTo>
                  <a:pt x="230" y="181"/>
                  <a:pt x="219" y="180"/>
                  <a:pt x="200" y="178"/>
                </a:cubicBezTo>
                <a:cubicBezTo>
                  <a:pt x="181" y="176"/>
                  <a:pt x="172" y="159"/>
                  <a:pt x="189" y="149"/>
                </a:cubicBezTo>
                <a:cubicBezTo>
                  <a:pt x="205" y="140"/>
                  <a:pt x="207" y="138"/>
                  <a:pt x="190" y="138"/>
                </a:cubicBezTo>
                <a:cubicBezTo>
                  <a:pt x="189" y="138"/>
                  <a:pt x="189" y="138"/>
                  <a:pt x="188" y="138"/>
                </a:cubicBezTo>
                <a:cubicBezTo>
                  <a:pt x="188" y="138"/>
                  <a:pt x="188" y="138"/>
                  <a:pt x="188" y="138"/>
                </a:cubicBezTo>
                <a:cubicBezTo>
                  <a:pt x="169" y="138"/>
                  <a:pt x="130" y="105"/>
                  <a:pt x="149" y="87"/>
                </a:cubicBezTo>
                <a:cubicBezTo>
                  <a:pt x="159" y="77"/>
                  <a:pt x="161" y="76"/>
                  <a:pt x="159" y="76"/>
                </a:cubicBezTo>
                <a:cubicBezTo>
                  <a:pt x="158" y="76"/>
                  <a:pt x="157" y="76"/>
                  <a:pt x="156" y="76"/>
                </a:cubicBezTo>
                <a:cubicBezTo>
                  <a:pt x="154" y="76"/>
                  <a:pt x="152" y="76"/>
                  <a:pt x="150" y="76"/>
                </a:cubicBezTo>
                <a:cubicBezTo>
                  <a:pt x="147" y="76"/>
                  <a:pt x="144" y="76"/>
                  <a:pt x="140" y="75"/>
                </a:cubicBezTo>
                <a:cubicBezTo>
                  <a:pt x="119" y="71"/>
                  <a:pt x="94" y="55"/>
                  <a:pt x="67"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3"/>
          <p:cNvSpPr>
            <a:spLocks/>
          </p:cNvSpPr>
          <p:nvPr/>
        </p:nvSpPr>
        <p:spPr bwMode="auto">
          <a:xfrm>
            <a:off x="92926" y="370101"/>
            <a:ext cx="1137201" cy="636181"/>
          </a:xfrm>
          <a:custGeom>
            <a:avLst/>
            <a:gdLst>
              <a:gd name="T0" fmla="*/ 85 w 301"/>
              <a:gd name="T1" fmla="*/ 0 h 169"/>
              <a:gd name="T2" fmla="*/ 74 w 301"/>
              <a:gd name="T3" fmla="*/ 13 h 169"/>
              <a:gd name="T4" fmla="*/ 52 w 301"/>
              <a:gd name="T5" fmla="*/ 26 h 169"/>
              <a:gd name="T6" fmla="*/ 40 w 301"/>
              <a:gd name="T7" fmla="*/ 19 h 169"/>
              <a:gd name="T8" fmla="*/ 37 w 301"/>
              <a:gd name="T9" fmla="*/ 17 h 169"/>
              <a:gd name="T10" fmla="*/ 15 w 301"/>
              <a:gd name="T11" fmla="*/ 49 h 169"/>
              <a:gd name="T12" fmla="*/ 0 w 301"/>
              <a:gd name="T13" fmla="*/ 64 h 169"/>
              <a:gd name="T14" fmla="*/ 0 w 301"/>
              <a:gd name="T15" fmla="*/ 91 h 169"/>
              <a:gd name="T16" fmla="*/ 41 w 301"/>
              <a:gd name="T17" fmla="*/ 125 h 169"/>
              <a:gd name="T18" fmla="*/ 46 w 301"/>
              <a:gd name="T19" fmla="*/ 141 h 169"/>
              <a:gd name="T20" fmla="*/ 52 w 301"/>
              <a:gd name="T21" fmla="*/ 130 h 169"/>
              <a:gd name="T22" fmla="*/ 64 w 301"/>
              <a:gd name="T23" fmla="*/ 123 h 169"/>
              <a:gd name="T24" fmla="*/ 101 w 301"/>
              <a:gd name="T25" fmla="*/ 151 h 169"/>
              <a:gd name="T26" fmla="*/ 105 w 301"/>
              <a:gd name="T27" fmla="*/ 162 h 169"/>
              <a:gd name="T28" fmla="*/ 110 w 301"/>
              <a:gd name="T29" fmla="*/ 150 h 169"/>
              <a:gd name="T30" fmla="*/ 120 w 301"/>
              <a:gd name="T31" fmla="*/ 140 h 169"/>
              <a:gd name="T32" fmla="*/ 135 w 301"/>
              <a:gd name="T33" fmla="*/ 153 h 169"/>
              <a:gd name="T34" fmla="*/ 143 w 301"/>
              <a:gd name="T35" fmla="*/ 169 h 169"/>
              <a:gd name="T36" fmla="*/ 149 w 301"/>
              <a:gd name="T37" fmla="*/ 159 h 169"/>
              <a:gd name="T38" fmla="*/ 173 w 301"/>
              <a:gd name="T39" fmla="*/ 145 h 169"/>
              <a:gd name="T40" fmla="*/ 197 w 301"/>
              <a:gd name="T41" fmla="*/ 152 h 169"/>
              <a:gd name="T42" fmla="*/ 205 w 301"/>
              <a:gd name="T43" fmla="*/ 156 h 169"/>
              <a:gd name="T44" fmla="*/ 205 w 301"/>
              <a:gd name="T45" fmla="*/ 141 h 169"/>
              <a:gd name="T46" fmla="*/ 278 w 301"/>
              <a:gd name="T47" fmla="*/ 118 h 169"/>
              <a:gd name="T48" fmla="*/ 282 w 301"/>
              <a:gd name="T49" fmla="*/ 118 h 169"/>
              <a:gd name="T50" fmla="*/ 296 w 301"/>
              <a:gd name="T51" fmla="*/ 120 h 169"/>
              <a:gd name="T52" fmla="*/ 291 w 301"/>
              <a:gd name="T53" fmla="*/ 112 h 169"/>
              <a:gd name="T54" fmla="*/ 245 w 301"/>
              <a:gd name="T55" fmla="*/ 52 h 169"/>
              <a:gd name="T56" fmla="*/ 244 w 301"/>
              <a:gd name="T57" fmla="*/ 41 h 169"/>
              <a:gd name="T58" fmla="*/ 237 w 301"/>
              <a:gd name="T59" fmla="*/ 42 h 169"/>
              <a:gd name="T60" fmla="*/ 234 w 301"/>
              <a:gd name="T61" fmla="*/ 43 h 169"/>
              <a:gd name="T62" fmla="*/ 234 w 301"/>
              <a:gd name="T63" fmla="*/ 43 h 169"/>
              <a:gd name="T64" fmla="*/ 229 w 301"/>
              <a:gd name="T65" fmla="*/ 75 h 169"/>
              <a:gd name="T66" fmla="*/ 228 w 301"/>
              <a:gd name="T67" fmla="*/ 85 h 169"/>
              <a:gd name="T68" fmla="*/ 258 w 301"/>
              <a:gd name="T69" fmla="*/ 96 h 169"/>
              <a:gd name="T70" fmla="*/ 40 w 301"/>
              <a:gd name="T71" fmla="*/ 77 h 169"/>
              <a:gd name="T72" fmla="*/ 0 w 301"/>
              <a:gd name="T73" fmla="*/ 78 h 169"/>
              <a:gd name="T74" fmla="*/ 0 w 301"/>
              <a:gd name="T75" fmla="*/ 71 h 169"/>
              <a:gd name="T76" fmla="*/ 85 w 301"/>
              <a:gd name="T77" fmla="*/ 62 h 169"/>
              <a:gd name="T78" fmla="*/ 221 w 301"/>
              <a:gd name="T79" fmla="*/ 83 h 169"/>
              <a:gd name="T80" fmla="*/ 216 w 301"/>
              <a:gd name="T81" fmla="*/ 70 h 169"/>
              <a:gd name="T82" fmla="*/ 167 w 301"/>
              <a:gd name="T83" fmla="*/ 17 h 169"/>
              <a:gd name="T84" fmla="*/ 147 w 301"/>
              <a:gd name="T85" fmla="*/ 5 h 169"/>
              <a:gd name="T86" fmla="*/ 147 w 301"/>
              <a:gd name="T87" fmla="*/ 5 h 169"/>
              <a:gd name="T88" fmla="*/ 145 w 301"/>
              <a:gd name="T89" fmla="*/ 5 h 169"/>
              <a:gd name="T90" fmla="*/ 142 w 301"/>
              <a:gd name="T91" fmla="*/ 5 h 169"/>
              <a:gd name="T92" fmla="*/ 128 w 301"/>
              <a:gd name="T93" fmla="*/ 15 h 169"/>
              <a:gd name="T94" fmla="*/ 126 w 301"/>
              <a:gd name="T95" fmla="*/ 10 h 169"/>
              <a:gd name="T96" fmla="*/ 109 w 301"/>
              <a:gd name="T97" fmla="*/ 13 h 169"/>
              <a:gd name="T98" fmla="*/ 91 w 301"/>
              <a:gd name="T99" fmla="*/ 7 h 169"/>
              <a:gd name="T100" fmla="*/ 85 w 301"/>
              <a:gd name="T10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 h="169">
                <a:moveTo>
                  <a:pt x="85" y="0"/>
                </a:moveTo>
                <a:cubicBezTo>
                  <a:pt x="83" y="0"/>
                  <a:pt x="80" y="4"/>
                  <a:pt x="74" y="13"/>
                </a:cubicBezTo>
                <a:cubicBezTo>
                  <a:pt x="67" y="22"/>
                  <a:pt x="59" y="26"/>
                  <a:pt x="52" y="26"/>
                </a:cubicBezTo>
                <a:cubicBezTo>
                  <a:pt x="47" y="26"/>
                  <a:pt x="42" y="24"/>
                  <a:pt x="40" y="19"/>
                </a:cubicBezTo>
                <a:cubicBezTo>
                  <a:pt x="39" y="18"/>
                  <a:pt x="38" y="17"/>
                  <a:pt x="37" y="17"/>
                </a:cubicBezTo>
                <a:cubicBezTo>
                  <a:pt x="33" y="17"/>
                  <a:pt x="29" y="35"/>
                  <a:pt x="15" y="49"/>
                </a:cubicBezTo>
                <a:cubicBezTo>
                  <a:pt x="9" y="55"/>
                  <a:pt x="4" y="60"/>
                  <a:pt x="0" y="64"/>
                </a:cubicBezTo>
                <a:cubicBezTo>
                  <a:pt x="0" y="91"/>
                  <a:pt x="0" y="91"/>
                  <a:pt x="0" y="91"/>
                </a:cubicBezTo>
                <a:cubicBezTo>
                  <a:pt x="25" y="101"/>
                  <a:pt x="36" y="113"/>
                  <a:pt x="41" y="125"/>
                </a:cubicBezTo>
                <a:cubicBezTo>
                  <a:pt x="46" y="134"/>
                  <a:pt x="45" y="141"/>
                  <a:pt x="46" y="141"/>
                </a:cubicBezTo>
                <a:cubicBezTo>
                  <a:pt x="47" y="141"/>
                  <a:pt x="48" y="138"/>
                  <a:pt x="52" y="130"/>
                </a:cubicBezTo>
                <a:cubicBezTo>
                  <a:pt x="55" y="125"/>
                  <a:pt x="59" y="123"/>
                  <a:pt x="64" y="123"/>
                </a:cubicBezTo>
                <a:cubicBezTo>
                  <a:pt x="79" y="123"/>
                  <a:pt x="98" y="140"/>
                  <a:pt x="101" y="151"/>
                </a:cubicBezTo>
                <a:cubicBezTo>
                  <a:pt x="102" y="158"/>
                  <a:pt x="104" y="162"/>
                  <a:pt x="105" y="162"/>
                </a:cubicBezTo>
                <a:cubicBezTo>
                  <a:pt x="106" y="162"/>
                  <a:pt x="107" y="158"/>
                  <a:pt x="110" y="150"/>
                </a:cubicBezTo>
                <a:cubicBezTo>
                  <a:pt x="112" y="143"/>
                  <a:pt x="116" y="140"/>
                  <a:pt x="120" y="140"/>
                </a:cubicBezTo>
                <a:cubicBezTo>
                  <a:pt x="126" y="140"/>
                  <a:pt x="132" y="145"/>
                  <a:pt x="135" y="153"/>
                </a:cubicBezTo>
                <a:cubicBezTo>
                  <a:pt x="138" y="162"/>
                  <a:pt x="140" y="169"/>
                  <a:pt x="143" y="169"/>
                </a:cubicBezTo>
                <a:cubicBezTo>
                  <a:pt x="145" y="169"/>
                  <a:pt x="146" y="166"/>
                  <a:pt x="149" y="159"/>
                </a:cubicBezTo>
                <a:cubicBezTo>
                  <a:pt x="153" y="149"/>
                  <a:pt x="163" y="145"/>
                  <a:pt x="173" y="145"/>
                </a:cubicBezTo>
                <a:cubicBezTo>
                  <a:pt x="182" y="145"/>
                  <a:pt x="191" y="148"/>
                  <a:pt x="197" y="152"/>
                </a:cubicBezTo>
                <a:cubicBezTo>
                  <a:pt x="202" y="154"/>
                  <a:pt x="204" y="156"/>
                  <a:pt x="205" y="156"/>
                </a:cubicBezTo>
                <a:cubicBezTo>
                  <a:pt x="208" y="156"/>
                  <a:pt x="205" y="150"/>
                  <a:pt x="205" y="141"/>
                </a:cubicBezTo>
                <a:cubicBezTo>
                  <a:pt x="206" y="130"/>
                  <a:pt x="260" y="118"/>
                  <a:pt x="278" y="118"/>
                </a:cubicBezTo>
                <a:cubicBezTo>
                  <a:pt x="280" y="118"/>
                  <a:pt x="281" y="118"/>
                  <a:pt x="282" y="118"/>
                </a:cubicBezTo>
                <a:cubicBezTo>
                  <a:pt x="287" y="119"/>
                  <a:pt x="293" y="120"/>
                  <a:pt x="296" y="120"/>
                </a:cubicBezTo>
                <a:cubicBezTo>
                  <a:pt x="301" y="120"/>
                  <a:pt x="301" y="118"/>
                  <a:pt x="291" y="112"/>
                </a:cubicBezTo>
                <a:cubicBezTo>
                  <a:pt x="274" y="100"/>
                  <a:pt x="240" y="63"/>
                  <a:pt x="245" y="52"/>
                </a:cubicBezTo>
                <a:cubicBezTo>
                  <a:pt x="249" y="44"/>
                  <a:pt x="249" y="41"/>
                  <a:pt x="244" y="41"/>
                </a:cubicBezTo>
                <a:cubicBezTo>
                  <a:pt x="242" y="41"/>
                  <a:pt x="240" y="42"/>
                  <a:pt x="237" y="42"/>
                </a:cubicBezTo>
                <a:cubicBezTo>
                  <a:pt x="236" y="43"/>
                  <a:pt x="235" y="43"/>
                  <a:pt x="234" y="43"/>
                </a:cubicBezTo>
                <a:cubicBezTo>
                  <a:pt x="234" y="43"/>
                  <a:pt x="234" y="43"/>
                  <a:pt x="234" y="43"/>
                </a:cubicBezTo>
                <a:cubicBezTo>
                  <a:pt x="231" y="55"/>
                  <a:pt x="229" y="67"/>
                  <a:pt x="229" y="75"/>
                </a:cubicBezTo>
                <a:cubicBezTo>
                  <a:pt x="228" y="79"/>
                  <a:pt x="228" y="83"/>
                  <a:pt x="228" y="85"/>
                </a:cubicBezTo>
                <a:cubicBezTo>
                  <a:pt x="238" y="88"/>
                  <a:pt x="248" y="92"/>
                  <a:pt x="258" y="96"/>
                </a:cubicBezTo>
                <a:cubicBezTo>
                  <a:pt x="174" y="80"/>
                  <a:pt x="96" y="77"/>
                  <a:pt x="40" y="77"/>
                </a:cubicBezTo>
                <a:cubicBezTo>
                  <a:pt x="25" y="77"/>
                  <a:pt x="11" y="77"/>
                  <a:pt x="0" y="78"/>
                </a:cubicBezTo>
                <a:cubicBezTo>
                  <a:pt x="0" y="71"/>
                  <a:pt x="0" y="71"/>
                  <a:pt x="0" y="71"/>
                </a:cubicBezTo>
                <a:cubicBezTo>
                  <a:pt x="23" y="66"/>
                  <a:pt x="52" y="62"/>
                  <a:pt x="85" y="62"/>
                </a:cubicBezTo>
                <a:cubicBezTo>
                  <a:pt x="127" y="62"/>
                  <a:pt x="174" y="68"/>
                  <a:pt x="221" y="83"/>
                </a:cubicBezTo>
                <a:cubicBezTo>
                  <a:pt x="220" y="79"/>
                  <a:pt x="218" y="75"/>
                  <a:pt x="216" y="70"/>
                </a:cubicBezTo>
                <a:cubicBezTo>
                  <a:pt x="212" y="60"/>
                  <a:pt x="187" y="33"/>
                  <a:pt x="167" y="17"/>
                </a:cubicBezTo>
                <a:cubicBezTo>
                  <a:pt x="157" y="15"/>
                  <a:pt x="148" y="11"/>
                  <a:pt x="147" y="5"/>
                </a:cubicBezTo>
                <a:cubicBezTo>
                  <a:pt x="147" y="5"/>
                  <a:pt x="147" y="5"/>
                  <a:pt x="147" y="5"/>
                </a:cubicBezTo>
                <a:cubicBezTo>
                  <a:pt x="146" y="5"/>
                  <a:pt x="145" y="5"/>
                  <a:pt x="145" y="5"/>
                </a:cubicBezTo>
                <a:cubicBezTo>
                  <a:pt x="144" y="5"/>
                  <a:pt x="143" y="5"/>
                  <a:pt x="142" y="5"/>
                </a:cubicBezTo>
                <a:cubicBezTo>
                  <a:pt x="134" y="9"/>
                  <a:pt x="130" y="15"/>
                  <a:pt x="128" y="15"/>
                </a:cubicBezTo>
                <a:cubicBezTo>
                  <a:pt x="127" y="15"/>
                  <a:pt x="127" y="13"/>
                  <a:pt x="126" y="10"/>
                </a:cubicBezTo>
                <a:cubicBezTo>
                  <a:pt x="122" y="12"/>
                  <a:pt x="116" y="13"/>
                  <a:pt x="109" y="13"/>
                </a:cubicBezTo>
                <a:cubicBezTo>
                  <a:pt x="101" y="13"/>
                  <a:pt x="93" y="11"/>
                  <a:pt x="91" y="7"/>
                </a:cubicBezTo>
                <a:cubicBezTo>
                  <a:pt x="89" y="3"/>
                  <a:pt x="87" y="0"/>
                  <a:pt x="85"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5"/>
          <p:cNvSpPr>
            <a:spLocks noEditPoints="1"/>
          </p:cNvSpPr>
          <p:nvPr/>
        </p:nvSpPr>
        <p:spPr bwMode="auto">
          <a:xfrm>
            <a:off x="524038" y="962004"/>
            <a:ext cx="857561" cy="421790"/>
          </a:xfrm>
          <a:custGeom>
            <a:avLst/>
            <a:gdLst>
              <a:gd name="T0" fmla="*/ 130 w 227"/>
              <a:gd name="T1" fmla="*/ 67 h 112"/>
              <a:gd name="T2" fmla="*/ 4 w 227"/>
              <a:gd name="T3" fmla="*/ 39 h 112"/>
              <a:gd name="T4" fmla="*/ 189 w 227"/>
              <a:gd name="T5" fmla="*/ 61 h 112"/>
              <a:gd name="T6" fmla="*/ 191 w 227"/>
              <a:gd name="T7" fmla="*/ 61 h 112"/>
              <a:gd name="T8" fmla="*/ 191 w 227"/>
              <a:gd name="T9" fmla="*/ 61 h 112"/>
              <a:gd name="T10" fmla="*/ 191 w 227"/>
              <a:gd name="T11" fmla="*/ 61 h 112"/>
              <a:gd name="T12" fmla="*/ 130 w 227"/>
              <a:gd name="T13" fmla="*/ 67 h 112"/>
              <a:gd name="T14" fmla="*/ 99 w 227"/>
              <a:gd name="T15" fmla="*/ 0 h 112"/>
              <a:gd name="T16" fmla="*/ 95 w 227"/>
              <a:gd name="T17" fmla="*/ 6 h 112"/>
              <a:gd name="T18" fmla="*/ 70 w 227"/>
              <a:gd name="T19" fmla="*/ 20 h 112"/>
              <a:gd name="T20" fmla="*/ 61 w 227"/>
              <a:gd name="T21" fmla="*/ 14 h 112"/>
              <a:gd name="T22" fmla="*/ 58 w 227"/>
              <a:gd name="T23" fmla="*/ 7 h 112"/>
              <a:gd name="T24" fmla="*/ 53 w 227"/>
              <a:gd name="T25" fmla="*/ 17 h 112"/>
              <a:gd name="T26" fmla="*/ 0 w 227"/>
              <a:gd name="T27" fmla="*/ 36 h 112"/>
              <a:gd name="T28" fmla="*/ 27 w 227"/>
              <a:gd name="T29" fmla="*/ 63 h 112"/>
              <a:gd name="T30" fmla="*/ 38 w 227"/>
              <a:gd name="T31" fmla="*/ 87 h 112"/>
              <a:gd name="T32" fmla="*/ 39 w 227"/>
              <a:gd name="T33" fmla="*/ 85 h 112"/>
              <a:gd name="T34" fmla="*/ 46 w 227"/>
              <a:gd name="T35" fmla="*/ 82 h 112"/>
              <a:gd name="T36" fmla="*/ 61 w 227"/>
              <a:gd name="T37" fmla="*/ 94 h 112"/>
              <a:gd name="T38" fmla="*/ 67 w 227"/>
              <a:gd name="T39" fmla="*/ 103 h 112"/>
              <a:gd name="T40" fmla="*/ 71 w 227"/>
              <a:gd name="T41" fmla="*/ 99 h 112"/>
              <a:gd name="T42" fmla="*/ 79 w 227"/>
              <a:gd name="T43" fmla="*/ 97 h 112"/>
              <a:gd name="T44" fmla="*/ 98 w 227"/>
              <a:gd name="T45" fmla="*/ 105 h 112"/>
              <a:gd name="T46" fmla="*/ 103 w 227"/>
              <a:gd name="T47" fmla="*/ 112 h 112"/>
              <a:gd name="T48" fmla="*/ 107 w 227"/>
              <a:gd name="T49" fmla="*/ 107 h 112"/>
              <a:gd name="T50" fmla="*/ 121 w 227"/>
              <a:gd name="T51" fmla="*/ 102 h 112"/>
              <a:gd name="T52" fmla="*/ 144 w 227"/>
              <a:gd name="T53" fmla="*/ 109 h 112"/>
              <a:gd name="T54" fmla="*/ 150 w 227"/>
              <a:gd name="T55" fmla="*/ 112 h 112"/>
              <a:gd name="T56" fmla="*/ 151 w 227"/>
              <a:gd name="T57" fmla="*/ 103 h 112"/>
              <a:gd name="T58" fmla="*/ 167 w 227"/>
              <a:gd name="T59" fmla="*/ 93 h 112"/>
              <a:gd name="T60" fmla="*/ 171 w 227"/>
              <a:gd name="T61" fmla="*/ 94 h 112"/>
              <a:gd name="T62" fmla="*/ 176 w 227"/>
              <a:gd name="T63" fmla="*/ 95 h 112"/>
              <a:gd name="T64" fmla="*/ 177 w 227"/>
              <a:gd name="T65" fmla="*/ 88 h 112"/>
              <a:gd name="T66" fmla="*/ 214 w 227"/>
              <a:gd name="T67" fmla="*/ 55 h 112"/>
              <a:gd name="T68" fmla="*/ 209 w 227"/>
              <a:gd name="T69" fmla="*/ 49 h 112"/>
              <a:gd name="T70" fmla="*/ 162 w 227"/>
              <a:gd name="T71" fmla="*/ 25 h 112"/>
              <a:gd name="T72" fmla="*/ 163 w 227"/>
              <a:gd name="T73" fmla="*/ 16 h 112"/>
              <a:gd name="T74" fmla="*/ 158 w 227"/>
              <a:gd name="T75" fmla="*/ 18 h 112"/>
              <a:gd name="T76" fmla="*/ 147 w 227"/>
              <a:gd name="T77" fmla="*/ 19 h 112"/>
              <a:gd name="T78" fmla="*/ 127 w 227"/>
              <a:gd name="T79" fmla="*/ 7 h 112"/>
              <a:gd name="T80" fmla="*/ 124 w 227"/>
              <a:gd name="T81" fmla="*/ 0 h 112"/>
              <a:gd name="T82" fmla="*/ 118 w 227"/>
              <a:gd name="T83" fmla="*/ 9 h 112"/>
              <a:gd name="T84" fmla="*/ 108 w 227"/>
              <a:gd name="T85" fmla="*/ 16 h 112"/>
              <a:gd name="T86" fmla="*/ 100 w 227"/>
              <a:gd name="T87" fmla="*/ 8 h 112"/>
              <a:gd name="T88" fmla="*/ 99 w 227"/>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7" h="112">
                <a:moveTo>
                  <a:pt x="130" y="67"/>
                </a:moveTo>
                <a:cubicBezTo>
                  <a:pt x="76" y="67"/>
                  <a:pt x="28" y="53"/>
                  <a:pt x="4" y="39"/>
                </a:cubicBezTo>
                <a:cubicBezTo>
                  <a:pt x="30" y="45"/>
                  <a:pt x="104" y="61"/>
                  <a:pt x="189" y="61"/>
                </a:cubicBezTo>
                <a:cubicBezTo>
                  <a:pt x="190" y="61"/>
                  <a:pt x="190" y="61"/>
                  <a:pt x="191" y="61"/>
                </a:cubicBezTo>
                <a:cubicBezTo>
                  <a:pt x="191" y="61"/>
                  <a:pt x="191" y="61"/>
                  <a:pt x="191" y="61"/>
                </a:cubicBezTo>
                <a:cubicBezTo>
                  <a:pt x="191" y="61"/>
                  <a:pt x="191" y="61"/>
                  <a:pt x="191" y="61"/>
                </a:cubicBezTo>
                <a:cubicBezTo>
                  <a:pt x="171" y="66"/>
                  <a:pt x="150" y="67"/>
                  <a:pt x="130" y="67"/>
                </a:cubicBezTo>
                <a:moveTo>
                  <a:pt x="99" y="0"/>
                </a:moveTo>
                <a:cubicBezTo>
                  <a:pt x="98" y="0"/>
                  <a:pt x="97" y="2"/>
                  <a:pt x="95" y="6"/>
                </a:cubicBezTo>
                <a:cubicBezTo>
                  <a:pt x="92" y="13"/>
                  <a:pt x="80" y="20"/>
                  <a:pt x="70" y="20"/>
                </a:cubicBezTo>
                <a:cubicBezTo>
                  <a:pt x="66" y="20"/>
                  <a:pt x="62" y="19"/>
                  <a:pt x="61" y="14"/>
                </a:cubicBezTo>
                <a:cubicBezTo>
                  <a:pt x="59" y="9"/>
                  <a:pt x="58" y="7"/>
                  <a:pt x="58" y="7"/>
                </a:cubicBezTo>
                <a:cubicBezTo>
                  <a:pt x="57" y="7"/>
                  <a:pt x="57" y="11"/>
                  <a:pt x="53" y="17"/>
                </a:cubicBezTo>
                <a:cubicBezTo>
                  <a:pt x="46" y="26"/>
                  <a:pt x="33" y="35"/>
                  <a:pt x="0" y="36"/>
                </a:cubicBezTo>
                <a:cubicBezTo>
                  <a:pt x="14" y="44"/>
                  <a:pt x="17" y="49"/>
                  <a:pt x="27" y="63"/>
                </a:cubicBezTo>
                <a:cubicBezTo>
                  <a:pt x="35" y="74"/>
                  <a:pt x="35" y="87"/>
                  <a:pt x="38" y="87"/>
                </a:cubicBezTo>
                <a:cubicBezTo>
                  <a:pt x="38" y="87"/>
                  <a:pt x="39" y="86"/>
                  <a:pt x="39" y="85"/>
                </a:cubicBezTo>
                <a:cubicBezTo>
                  <a:pt x="41" y="83"/>
                  <a:pt x="44" y="82"/>
                  <a:pt x="46" y="82"/>
                </a:cubicBezTo>
                <a:cubicBezTo>
                  <a:pt x="51" y="82"/>
                  <a:pt x="57" y="86"/>
                  <a:pt x="61" y="94"/>
                </a:cubicBezTo>
                <a:cubicBezTo>
                  <a:pt x="64" y="100"/>
                  <a:pt x="65" y="103"/>
                  <a:pt x="67" y="103"/>
                </a:cubicBezTo>
                <a:cubicBezTo>
                  <a:pt x="68" y="103"/>
                  <a:pt x="69" y="102"/>
                  <a:pt x="71" y="99"/>
                </a:cubicBezTo>
                <a:cubicBezTo>
                  <a:pt x="73" y="98"/>
                  <a:pt x="76" y="97"/>
                  <a:pt x="79" y="97"/>
                </a:cubicBezTo>
                <a:cubicBezTo>
                  <a:pt x="86" y="97"/>
                  <a:pt x="96" y="100"/>
                  <a:pt x="98" y="105"/>
                </a:cubicBezTo>
                <a:cubicBezTo>
                  <a:pt x="100" y="110"/>
                  <a:pt x="101" y="112"/>
                  <a:pt x="103" y="112"/>
                </a:cubicBezTo>
                <a:cubicBezTo>
                  <a:pt x="104" y="112"/>
                  <a:pt x="106" y="111"/>
                  <a:pt x="107" y="107"/>
                </a:cubicBezTo>
                <a:cubicBezTo>
                  <a:pt x="109" y="104"/>
                  <a:pt x="115" y="102"/>
                  <a:pt x="121" y="102"/>
                </a:cubicBezTo>
                <a:cubicBezTo>
                  <a:pt x="129" y="102"/>
                  <a:pt x="139" y="105"/>
                  <a:pt x="144" y="109"/>
                </a:cubicBezTo>
                <a:cubicBezTo>
                  <a:pt x="147" y="111"/>
                  <a:pt x="149" y="112"/>
                  <a:pt x="150" y="112"/>
                </a:cubicBezTo>
                <a:cubicBezTo>
                  <a:pt x="152" y="112"/>
                  <a:pt x="151" y="108"/>
                  <a:pt x="151" y="103"/>
                </a:cubicBezTo>
                <a:cubicBezTo>
                  <a:pt x="150" y="98"/>
                  <a:pt x="160" y="93"/>
                  <a:pt x="167" y="93"/>
                </a:cubicBezTo>
                <a:cubicBezTo>
                  <a:pt x="168" y="93"/>
                  <a:pt x="170" y="93"/>
                  <a:pt x="171" y="94"/>
                </a:cubicBezTo>
                <a:cubicBezTo>
                  <a:pt x="173" y="95"/>
                  <a:pt x="175" y="95"/>
                  <a:pt x="176" y="95"/>
                </a:cubicBezTo>
                <a:cubicBezTo>
                  <a:pt x="178" y="95"/>
                  <a:pt x="179" y="93"/>
                  <a:pt x="177" y="88"/>
                </a:cubicBezTo>
                <a:cubicBezTo>
                  <a:pt x="175" y="81"/>
                  <a:pt x="202" y="60"/>
                  <a:pt x="214" y="55"/>
                </a:cubicBezTo>
                <a:cubicBezTo>
                  <a:pt x="227" y="50"/>
                  <a:pt x="218" y="49"/>
                  <a:pt x="209" y="49"/>
                </a:cubicBezTo>
                <a:cubicBezTo>
                  <a:pt x="200" y="49"/>
                  <a:pt x="161" y="33"/>
                  <a:pt x="162" y="25"/>
                </a:cubicBezTo>
                <a:cubicBezTo>
                  <a:pt x="162" y="19"/>
                  <a:pt x="166" y="16"/>
                  <a:pt x="163" y="16"/>
                </a:cubicBezTo>
                <a:cubicBezTo>
                  <a:pt x="162" y="16"/>
                  <a:pt x="161" y="16"/>
                  <a:pt x="158" y="18"/>
                </a:cubicBezTo>
                <a:cubicBezTo>
                  <a:pt x="155" y="19"/>
                  <a:pt x="151" y="19"/>
                  <a:pt x="147" y="19"/>
                </a:cubicBezTo>
                <a:cubicBezTo>
                  <a:pt x="138" y="19"/>
                  <a:pt x="129" y="16"/>
                  <a:pt x="127" y="7"/>
                </a:cubicBezTo>
                <a:cubicBezTo>
                  <a:pt x="126" y="2"/>
                  <a:pt x="125" y="0"/>
                  <a:pt x="124" y="0"/>
                </a:cubicBezTo>
                <a:cubicBezTo>
                  <a:pt x="123" y="0"/>
                  <a:pt x="120" y="4"/>
                  <a:pt x="118" y="9"/>
                </a:cubicBezTo>
                <a:cubicBezTo>
                  <a:pt x="115" y="14"/>
                  <a:pt x="111" y="16"/>
                  <a:pt x="108" y="16"/>
                </a:cubicBezTo>
                <a:cubicBezTo>
                  <a:pt x="104" y="16"/>
                  <a:pt x="101" y="14"/>
                  <a:pt x="100" y="8"/>
                </a:cubicBezTo>
                <a:cubicBezTo>
                  <a:pt x="100" y="3"/>
                  <a:pt x="100" y="0"/>
                  <a:pt x="99"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
          <p:cNvSpPr>
            <a:spLocks noEditPoints="1"/>
          </p:cNvSpPr>
          <p:nvPr/>
        </p:nvSpPr>
        <p:spPr bwMode="auto">
          <a:xfrm>
            <a:off x="876487" y="1595240"/>
            <a:ext cx="577922" cy="932132"/>
          </a:xfrm>
          <a:custGeom>
            <a:avLst/>
            <a:gdLst>
              <a:gd name="T0" fmla="*/ 100 w 153"/>
              <a:gd name="T1" fmla="*/ 211 h 247"/>
              <a:gd name="T2" fmla="*/ 31 w 153"/>
              <a:gd name="T3" fmla="*/ 5 h 247"/>
              <a:gd name="T4" fmla="*/ 100 w 153"/>
              <a:gd name="T5" fmla="*/ 211 h 247"/>
              <a:gd name="T6" fmla="*/ 27 w 153"/>
              <a:gd name="T7" fmla="*/ 0 h 247"/>
              <a:gd name="T8" fmla="*/ 17 w 153"/>
              <a:gd name="T9" fmla="*/ 65 h 247"/>
              <a:gd name="T10" fmla="*/ 17 w 153"/>
              <a:gd name="T11" fmla="*/ 74 h 247"/>
              <a:gd name="T12" fmla="*/ 16 w 153"/>
              <a:gd name="T13" fmla="*/ 114 h 247"/>
              <a:gd name="T14" fmla="*/ 12 w 153"/>
              <a:gd name="T15" fmla="*/ 121 h 247"/>
              <a:gd name="T16" fmla="*/ 19 w 153"/>
              <a:gd name="T17" fmla="*/ 120 h 247"/>
              <a:gd name="T18" fmla="*/ 21 w 153"/>
              <a:gd name="T19" fmla="*/ 120 h 247"/>
              <a:gd name="T20" fmla="*/ 24 w 153"/>
              <a:gd name="T21" fmla="*/ 140 h 247"/>
              <a:gd name="T22" fmla="*/ 22 w 153"/>
              <a:gd name="T23" fmla="*/ 151 h 247"/>
              <a:gd name="T24" fmla="*/ 24 w 153"/>
              <a:gd name="T25" fmla="*/ 151 h 247"/>
              <a:gd name="T26" fmla="*/ 24 w 153"/>
              <a:gd name="T27" fmla="*/ 151 h 247"/>
              <a:gd name="T28" fmla="*/ 43 w 153"/>
              <a:gd name="T29" fmla="*/ 183 h 247"/>
              <a:gd name="T30" fmla="*/ 43 w 153"/>
              <a:gd name="T31" fmla="*/ 191 h 247"/>
              <a:gd name="T32" fmla="*/ 52 w 153"/>
              <a:gd name="T33" fmla="*/ 186 h 247"/>
              <a:gd name="T34" fmla="*/ 53 w 153"/>
              <a:gd name="T35" fmla="*/ 186 h 247"/>
              <a:gd name="T36" fmla="*/ 91 w 153"/>
              <a:gd name="T37" fmla="*/ 234 h 247"/>
              <a:gd name="T38" fmla="*/ 95 w 153"/>
              <a:gd name="T39" fmla="*/ 247 h 247"/>
              <a:gd name="T40" fmla="*/ 98 w 153"/>
              <a:gd name="T41" fmla="*/ 239 h 247"/>
              <a:gd name="T42" fmla="*/ 127 w 153"/>
              <a:gd name="T43" fmla="*/ 189 h 247"/>
              <a:gd name="T44" fmla="*/ 127 w 153"/>
              <a:gd name="T45" fmla="*/ 189 h 247"/>
              <a:gd name="T46" fmla="*/ 130 w 153"/>
              <a:gd name="T47" fmla="*/ 189 h 247"/>
              <a:gd name="T48" fmla="*/ 132 w 153"/>
              <a:gd name="T49" fmla="*/ 180 h 247"/>
              <a:gd name="T50" fmla="*/ 138 w 153"/>
              <a:gd name="T51" fmla="*/ 156 h 247"/>
              <a:gd name="T52" fmla="*/ 143 w 153"/>
              <a:gd name="T53" fmla="*/ 147 h 247"/>
              <a:gd name="T54" fmla="*/ 133 w 153"/>
              <a:gd name="T55" fmla="*/ 105 h 247"/>
              <a:gd name="T56" fmla="*/ 128 w 153"/>
              <a:gd name="T57" fmla="*/ 95 h 247"/>
              <a:gd name="T58" fmla="*/ 116 w 153"/>
              <a:gd name="T59" fmla="*/ 66 h 247"/>
              <a:gd name="T60" fmla="*/ 106 w 153"/>
              <a:gd name="T61" fmla="*/ 56 h 247"/>
              <a:gd name="T62" fmla="*/ 92 w 153"/>
              <a:gd name="T63" fmla="*/ 34 h 247"/>
              <a:gd name="T64" fmla="*/ 63 w 153"/>
              <a:gd name="T65" fmla="*/ 24 h 247"/>
              <a:gd name="T66" fmla="*/ 27 w 153"/>
              <a:gd name="T6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247">
                <a:moveTo>
                  <a:pt x="100" y="211"/>
                </a:moveTo>
                <a:cubicBezTo>
                  <a:pt x="80" y="113"/>
                  <a:pt x="44" y="32"/>
                  <a:pt x="31" y="5"/>
                </a:cubicBezTo>
                <a:cubicBezTo>
                  <a:pt x="61" y="37"/>
                  <a:pt x="101" y="120"/>
                  <a:pt x="100" y="211"/>
                </a:cubicBezTo>
                <a:moveTo>
                  <a:pt x="27" y="0"/>
                </a:moveTo>
                <a:cubicBezTo>
                  <a:pt x="33" y="38"/>
                  <a:pt x="26" y="55"/>
                  <a:pt x="17" y="65"/>
                </a:cubicBezTo>
                <a:cubicBezTo>
                  <a:pt x="9" y="74"/>
                  <a:pt x="0" y="72"/>
                  <a:pt x="17" y="74"/>
                </a:cubicBezTo>
                <a:cubicBezTo>
                  <a:pt x="33" y="76"/>
                  <a:pt x="25" y="108"/>
                  <a:pt x="16" y="114"/>
                </a:cubicBezTo>
                <a:cubicBezTo>
                  <a:pt x="8" y="119"/>
                  <a:pt x="7" y="121"/>
                  <a:pt x="12" y="121"/>
                </a:cubicBezTo>
                <a:cubicBezTo>
                  <a:pt x="13" y="121"/>
                  <a:pt x="16" y="121"/>
                  <a:pt x="19" y="120"/>
                </a:cubicBezTo>
                <a:cubicBezTo>
                  <a:pt x="20" y="120"/>
                  <a:pt x="20" y="120"/>
                  <a:pt x="21" y="120"/>
                </a:cubicBezTo>
                <a:cubicBezTo>
                  <a:pt x="31" y="120"/>
                  <a:pt x="32" y="132"/>
                  <a:pt x="24" y="140"/>
                </a:cubicBezTo>
                <a:cubicBezTo>
                  <a:pt x="15" y="147"/>
                  <a:pt x="10" y="151"/>
                  <a:pt x="22" y="151"/>
                </a:cubicBezTo>
                <a:cubicBezTo>
                  <a:pt x="23" y="151"/>
                  <a:pt x="23" y="151"/>
                  <a:pt x="24" y="151"/>
                </a:cubicBezTo>
                <a:cubicBezTo>
                  <a:pt x="24" y="151"/>
                  <a:pt x="24" y="151"/>
                  <a:pt x="24" y="151"/>
                </a:cubicBezTo>
                <a:cubicBezTo>
                  <a:pt x="38" y="151"/>
                  <a:pt x="45" y="170"/>
                  <a:pt x="43" y="183"/>
                </a:cubicBezTo>
                <a:cubicBezTo>
                  <a:pt x="42" y="189"/>
                  <a:pt x="42" y="191"/>
                  <a:pt x="43" y="191"/>
                </a:cubicBezTo>
                <a:cubicBezTo>
                  <a:pt x="44" y="191"/>
                  <a:pt x="47" y="188"/>
                  <a:pt x="52" y="186"/>
                </a:cubicBezTo>
                <a:cubicBezTo>
                  <a:pt x="53" y="186"/>
                  <a:pt x="53" y="186"/>
                  <a:pt x="53" y="186"/>
                </a:cubicBezTo>
                <a:cubicBezTo>
                  <a:pt x="63" y="186"/>
                  <a:pt x="88" y="224"/>
                  <a:pt x="91" y="234"/>
                </a:cubicBezTo>
                <a:cubicBezTo>
                  <a:pt x="92" y="241"/>
                  <a:pt x="93" y="247"/>
                  <a:pt x="95" y="247"/>
                </a:cubicBezTo>
                <a:cubicBezTo>
                  <a:pt x="96" y="247"/>
                  <a:pt x="97" y="244"/>
                  <a:pt x="98" y="239"/>
                </a:cubicBezTo>
                <a:cubicBezTo>
                  <a:pt x="101" y="223"/>
                  <a:pt x="118" y="189"/>
                  <a:pt x="127" y="189"/>
                </a:cubicBezTo>
                <a:cubicBezTo>
                  <a:pt x="127" y="189"/>
                  <a:pt x="127" y="189"/>
                  <a:pt x="127" y="189"/>
                </a:cubicBezTo>
                <a:cubicBezTo>
                  <a:pt x="129" y="189"/>
                  <a:pt x="130" y="189"/>
                  <a:pt x="130" y="189"/>
                </a:cubicBezTo>
                <a:cubicBezTo>
                  <a:pt x="137" y="189"/>
                  <a:pt x="136" y="187"/>
                  <a:pt x="132" y="180"/>
                </a:cubicBezTo>
                <a:cubicBezTo>
                  <a:pt x="127" y="173"/>
                  <a:pt x="130" y="156"/>
                  <a:pt x="138" y="156"/>
                </a:cubicBezTo>
                <a:cubicBezTo>
                  <a:pt x="146" y="155"/>
                  <a:pt x="153" y="156"/>
                  <a:pt x="143" y="147"/>
                </a:cubicBezTo>
                <a:cubicBezTo>
                  <a:pt x="133" y="138"/>
                  <a:pt x="124" y="112"/>
                  <a:pt x="133" y="105"/>
                </a:cubicBezTo>
                <a:cubicBezTo>
                  <a:pt x="141" y="99"/>
                  <a:pt x="138" y="97"/>
                  <a:pt x="128" y="95"/>
                </a:cubicBezTo>
                <a:cubicBezTo>
                  <a:pt x="119" y="93"/>
                  <a:pt x="110" y="73"/>
                  <a:pt x="116" y="66"/>
                </a:cubicBezTo>
                <a:cubicBezTo>
                  <a:pt x="121" y="60"/>
                  <a:pt x="121" y="59"/>
                  <a:pt x="106" y="56"/>
                </a:cubicBezTo>
                <a:cubicBezTo>
                  <a:pt x="92" y="53"/>
                  <a:pt x="86" y="40"/>
                  <a:pt x="92" y="34"/>
                </a:cubicBezTo>
                <a:cubicBezTo>
                  <a:pt x="98" y="27"/>
                  <a:pt x="81" y="32"/>
                  <a:pt x="63" y="24"/>
                </a:cubicBezTo>
                <a:cubicBezTo>
                  <a:pt x="46" y="17"/>
                  <a:pt x="40" y="14"/>
                  <a:pt x="27"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4"/>
          <p:cNvSpPr>
            <a:spLocks noEditPoints="1"/>
          </p:cNvSpPr>
          <p:nvPr/>
        </p:nvSpPr>
        <p:spPr bwMode="auto">
          <a:xfrm rot="20073162">
            <a:off x="299464" y="-302817"/>
            <a:ext cx="680053" cy="975232"/>
          </a:xfrm>
          <a:custGeom>
            <a:avLst/>
            <a:gdLst>
              <a:gd name="T0" fmla="*/ 189 w 257"/>
              <a:gd name="T1" fmla="*/ 313 h 370"/>
              <a:gd name="T2" fmla="*/ 24 w 257"/>
              <a:gd name="T3" fmla="*/ 7 h 370"/>
              <a:gd name="T4" fmla="*/ 189 w 257"/>
              <a:gd name="T5" fmla="*/ 313 h 370"/>
              <a:gd name="T6" fmla="*/ 16 w 257"/>
              <a:gd name="T7" fmla="*/ 0 h 370"/>
              <a:gd name="T8" fmla="*/ 18 w 257"/>
              <a:gd name="T9" fmla="*/ 106 h 370"/>
              <a:gd name="T10" fmla="*/ 7 w 257"/>
              <a:gd name="T11" fmla="*/ 121 h 370"/>
              <a:gd name="T12" fmla="*/ 20 w 257"/>
              <a:gd name="T13" fmla="*/ 120 h 370"/>
              <a:gd name="T14" fmla="*/ 20 w 257"/>
              <a:gd name="T15" fmla="*/ 120 h 370"/>
              <a:gd name="T16" fmla="*/ 29 w 257"/>
              <a:gd name="T17" fmla="*/ 184 h 370"/>
              <a:gd name="T18" fmla="*/ 23 w 257"/>
              <a:gd name="T19" fmla="*/ 196 h 370"/>
              <a:gd name="T20" fmla="*/ 37 w 257"/>
              <a:gd name="T21" fmla="*/ 193 h 370"/>
              <a:gd name="T22" fmla="*/ 42 w 257"/>
              <a:gd name="T23" fmla="*/ 192 h 370"/>
              <a:gd name="T24" fmla="*/ 49 w 257"/>
              <a:gd name="T25" fmla="*/ 222 h 370"/>
              <a:gd name="T26" fmla="*/ 43 w 257"/>
              <a:gd name="T27" fmla="*/ 241 h 370"/>
              <a:gd name="T28" fmla="*/ 53 w 257"/>
              <a:gd name="T29" fmla="*/ 240 h 370"/>
              <a:gd name="T30" fmla="*/ 57 w 257"/>
              <a:gd name="T31" fmla="*/ 239 h 370"/>
              <a:gd name="T32" fmla="*/ 91 w 257"/>
              <a:gd name="T33" fmla="*/ 285 h 370"/>
              <a:gd name="T34" fmla="*/ 91 w 257"/>
              <a:gd name="T35" fmla="*/ 292 h 370"/>
              <a:gd name="T36" fmla="*/ 93 w 257"/>
              <a:gd name="T37" fmla="*/ 297 h 370"/>
              <a:gd name="T38" fmla="*/ 107 w 257"/>
              <a:gd name="T39" fmla="*/ 287 h 370"/>
              <a:gd name="T40" fmla="*/ 110 w 257"/>
              <a:gd name="T41" fmla="*/ 287 h 370"/>
              <a:gd name="T42" fmla="*/ 112 w 257"/>
              <a:gd name="T43" fmla="*/ 287 h 370"/>
              <a:gd name="T44" fmla="*/ 132 w 257"/>
              <a:gd name="T45" fmla="*/ 299 h 370"/>
              <a:gd name="T46" fmla="*/ 181 w 257"/>
              <a:gd name="T47" fmla="*/ 352 h 370"/>
              <a:gd name="T48" fmla="*/ 186 w 257"/>
              <a:gd name="T49" fmla="*/ 365 h 370"/>
              <a:gd name="T50" fmla="*/ 191 w 257"/>
              <a:gd name="T51" fmla="*/ 370 h 370"/>
              <a:gd name="T52" fmla="*/ 193 w 257"/>
              <a:gd name="T53" fmla="*/ 367 h 370"/>
              <a:gd name="T54" fmla="*/ 194 w 257"/>
              <a:gd name="T55" fmla="*/ 357 h 370"/>
              <a:gd name="T56" fmla="*/ 199 w 257"/>
              <a:gd name="T57" fmla="*/ 325 h 370"/>
              <a:gd name="T58" fmla="*/ 226 w 257"/>
              <a:gd name="T59" fmla="*/ 270 h 370"/>
              <a:gd name="T60" fmla="*/ 231 w 257"/>
              <a:gd name="T61" fmla="*/ 256 h 370"/>
              <a:gd name="T62" fmla="*/ 234 w 257"/>
              <a:gd name="T63" fmla="*/ 215 h 370"/>
              <a:gd name="T64" fmla="*/ 239 w 257"/>
              <a:gd name="T65" fmla="*/ 200 h 370"/>
              <a:gd name="T66" fmla="*/ 211 w 257"/>
              <a:gd name="T67" fmla="*/ 138 h 370"/>
              <a:gd name="T68" fmla="*/ 201 w 257"/>
              <a:gd name="T69" fmla="*/ 122 h 370"/>
              <a:gd name="T70" fmla="*/ 173 w 257"/>
              <a:gd name="T71" fmla="*/ 81 h 370"/>
              <a:gd name="T72" fmla="*/ 156 w 257"/>
              <a:gd name="T73" fmla="*/ 67 h 370"/>
              <a:gd name="T74" fmla="*/ 127 w 257"/>
              <a:gd name="T75" fmla="*/ 36 h 370"/>
              <a:gd name="T76" fmla="*/ 123 w 257"/>
              <a:gd name="T77" fmla="*/ 30 h 370"/>
              <a:gd name="T78" fmla="*/ 114 w 257"/>
              <a:gd name="T79" fmla="*/ 31 h 370"/>
              <a:gd name="T80" fmla="*/ 100 w 257"/>
              <a:gd name="T81" fmla="*/ 31 h 370"/>
              <a:gd name="T82" fmla="*/ 80 w 257"/>
              <a:gd name="T83" fmla="*/ 29 h 370"/>
              <a:gd name="T84" fmla="*/ 16 w 257"/>
              <a:gd name="T85"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370">
                <a:moveTo>
                  <a:pt x="189" y="313"/>
                </a:moveTo>
                <a:cubicBezTo>
                  <a:pt x="131" y="164"/>
                  <a:pt x="51" y="47"/>
                  <a:pt x="24" y="7"/>
                </a:cubicBezTo>
                <a:cubicBezTo>
                  <a:pt x="79" y="49"/>
                  <a:pt x="165" y="169"/>
                  <a:pt x="189" y="313"/>
                </a:cubicBezTo>
                <a:moveTo>
                  <a:pt x="16" y="0"/>
                </a:moveTo>
                <a:cubicBezTo>
                  <a:pt x="36" y="59"/>
                  <a:pt x="30" y="88"/>
                  <a:pt x="18" y="106"/>
                </a:cubicBezTo>
                <a:cubicBezTo>
                  <a:pt x="10" y="119"/>
                  <a:pt x="0" y="121"/>
                  <a:pt x="7" y="121"/>
                </a:cubicBezTo>
                <a:cubicBezTo>
                  <a:pt x="9" y="121"/>
                  <a:pt x="13" y="121"/>
                  <a:pt x="20" y="120"/>
                </a:cubicBezTo>
                <a:cubicBezTo>
                  <a:pt x="20" y="120"/>
                  <a:pt x="20" y="120"/>
                  <a:pt x="20" y="120"/>
                </a:cubicBezTo>
                <a:cubicBezTo>
                  <a:pt x="46" y="120"/>
                  <a:pt x="43" y="171"/>
                  <a:pt x="29" y="184"/>
                </a:cubicBezTo>
                <a:cubicBezTo>
                  <a:pt x="21" y="193"/>
                  <a:pt x="19" y="196"/>
                  <a:pt x="23" y="196"/>
                </a:cubicBezTo>
                <a:cubicBezTo>
                  <a:pt x="25" y="196"/>
                  <a:pt x="30" y="195"/>
                  <a:pt x="37" y="193"/>
                </a:cubicBezTo>
                <a:cubicBezTo>
                  <a:pt x="39" y="192"/>
                  <a:pt x="41" y="192"/>
                  <a:pt x="42" y="192"/>
                </a:cubicBezTo>
                <a:cubicBezTo>
                  <a:pt x="56" y="192"/>
                  <a:pt x="60" y="208"/>
                  <a:pt x="49" y="222"/>
                </a:cubicBezTo>
                <a:cubicBezTo>
                  <a:pt x="40" y="234"/>
                  <a:pt x="33" y="241"/>
                  <a:pt x="43" y="241"/>
                </a:cubicBezTo>
                <a:cubicBezTo>
                  <a:pt x="45" y="241"/>
                  <a:pt x="48" y="241"/>
                  <a:pt x="53" y="240"/>
                </a:cubicBezTo>
                <a:cubicBezTo>
                  <a:pt x="54" y="239"/>
                  <a:pt x="56" y="239"/>
                  <a:pt x="57" y="239"/>
                </a:cubicBezTo>
                <a:cubicBezTo>
                  <a:pt x="77" y="239"/>
                  <a:pt x="91" y="265"/>
                  <a:pt x="91" y="285"/>
                </a:cubicBezTo>
                <a:cubicBezTo>
                  <a:pt x="91" y="288"/>
                  <a:pt x="91" y="290"/>
                  <a:pt x="91" y="292"/>
                </a:cubicBezTo>
                <a:cubicBezTo>
                  <a:pt x="92" y="295"/>
                  <a:pt x="92" y="297"/>
                  <a:pt x="93" y="297"/>
                </a:cubicBezTo>
                <a:cubicBezTo>
                  <a:pt x="95" y="297"/>
                  <a:pt x="99" y="291"/>
                  <a:pt x="107" y="287"/>
                </a:cubicBezTo>
                <a:cubicBezTo>
                  <a:pt x="108" y="287"/>
                  <a:pt x="109" y="287"/>
                  <a:pt x="110" y="287"/>
                </a:cubicBezTo>
                <a:cubicBezTo>
                  <a:pt x="110" y="287"/>
                  <a:pt x="111" y="287"/>
                  <a:pt x="112" y="287"/>
                </a:cubicBezTo>
                <a:cubicBezTo>
                  <a:pt x="117" y="288"/>
                  <a:pt x="124" y="292"/>
                  <a:pt x="132" y="299"/>
                </a:cubicBezTo>
                <a:cubicBezTo>
                  <a:pt x="152" y="315"/>
                  <a:pt x="177" y="342"/>
                  <a:pt x="181" y="352"/>
                </a:cubicBezTo>
                <a:cubicBezTo>
                  <a:pt x="183" y="357"/>
                  <a:pt x="185" y="361"/>
                  <a:pt x="186" y="365"/>
                </a:cubicBezTo>
                <a:cubicBezTo>
                  <a:pt x="188" y="368"/>
                  <a:pt x="189" y="370"/>
                  <a:pt x="191" y="370"/>
                </a:cubicBezTo>
                <a:cubicBezTo>
                  <a:pt x="192" y="370"/>
                  <a:pt x="192" y="369"/>
                  <a:pt x="193" y="367"/>
                </a:cubicBezTo>
                <a:cubicBezTo>
                  <a:pt x="193" y="365"/>
                  <a:pt x="193" y="361"/>
                  <a:pt x="194" y="357"/>
                </a:cubicBezTo>
                <a:cubicBezTo>
                  <a:pt x="194" y="349"/>
                  <a:pt x="196" y="337"/>
                  <a:pt x="199" y="325"/>
                </a:cubicBezTo>
                <a:cubicBezTo>
                  <a:pt x="205" y="299"/>
                  <a:pt x="216" y="271"/>
                  <a:pt x="226" y="270"/>
                </a:cubicBezTo>
                <a:cubicBezTo>
                  <a:pt x="241" y="269"/>
                  <a:pt x="240" y="266"/>
                  <a:pt x="231" y="256"/>
                </a:cubicBezTo>
                <a:cubicBezTo>
                  <a:pt x="221" y="246"/>
                  <a:pt x="222" y="218"/>
                  <a:pt x="234" y="215"/>
                </a:cubicBezTo>
                <a:cubicBezTo>
                  <a:pt x="247" y="211"/>
                  <a:pt x="257" y="211"/>
                  <a:pt x="239" y="200"/>
                </a:cubicBezTo>
                <a:cubicBezTo>
                  <a:pt x="220" y="189"/>
                  <a:pt x="200" y="150"/>
                  <a:pt x="211" y="138"/>
                </a:cubicBezTo>
                <a:cubicBezTo>
                  <a:pt x="223" y="125"/>
                  <a:pt x="217" y="123"/>
                  <a:pt x="201" y="122"/>
                </a:cubicBezTo>
                <a:cubicBezTo>
                  <a:pt x="186" y="122"/>
                  <a:pt x="167" y="92"/>
                  <a:pt x="173" y="81"/>
                </a:cubicBezTo>
                <a:cubicBezTo>
                  <a:pt x="180" y="69"/>
                  <a:pt x="180" y="67"/>
                  <a:pt x="156" y="67"/>
                </a:cubicBezTo>
                <a:cubicBezTo>
                  <a:pt x="132" y="66"/>
                  <a:pt x="120" y="48"/>
                  <a:pt x="127" y="36"/>
                </a:cubicBezTo>
                <a:cubicBezTo>
                  <a:pt x="130" y="31"/>
                  <a:pt x="128" y="30"/>
                  <a:pt x="123" y="30"/>
                </a:cubicBezTo>
                <a:cubicBezTo>
                  <a:pt x="121" y="30"/>
                  <a:pt x="118" y="30"/>
                  <a:pt x="114" y="31"/>
                </a:cubicBezTo>
                <a:cubicBezTo>
                  <a:pt x="110" y="31"/>
                  <a:pt x="105" y="31"/>
                  <a:pt x="100" y="31"/>
                </a:cubicBezTo>
                <a:cubicBezTo>
                  <a:pt x="94" y="31"/>
                  <a:pt x="87" y="31"/>
                  <a:pt x="80" y="29"/>
                </a:cubicBezTo>
                <a:cubicBezTo>
                  <a:pt x="50" y="22"/>
                  <a:pt x="40" y="20"/>
                  <a:pt x="16"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3"/>
          <p:cNvSpPr>
            <a:spLocks noEditPoints="1"/>
          </p:cNvSpPr>
          <p:nvPr/>
        </p:nvSpPr>
        <p:spPr bwMode="auto">
          <a:xfrm>
            <a:off x="1568440" y="-154804"/>
            <a:ext cx="956790" cy="493010"/>
          </a:xfrm>
          <a:custGeom>
            <a:avLst/>
            <a:gdLst>
              <a:gd name="T0" fmla="*/ 13 w 303"/>
              <a:gd name="T1" fmla="*/ 75 h 157"/>
              <a:gd name="T2" fmla="*/ 0 w 303"/>
              <a:gd name="T3" fmla="*/ 79 h 157"/>
              <a:gd name="T4" fmla="*/ 13 w 303"/>
              <a:gd name="T5" fmla="*/ 84 h 157"/>
              <a:gd name="T6" fmla="*/ 13 w 303"/>
              <a:gd name="T7" fmla="*/ 83 h 157"/>
              <a:gd name="T8" fmla="*/ 7 w 303"/>
              <a:gd name="T9" fmla="*/ 81 h 157"/>
              <a:gd name="T10" fmla="*/ 13 w 303"/>
              <a:gd name="T11" fmla="*/ 81 h 157"/>
              <a:gd name="T12" fmla="*/ 13 w 303"/>
              <a:gd name="T13" fmla="*/ 75 h 157"/>
              <a:gd name="T14" fmla="*/ 160 w 303"/>
              <a:gd name="T15" fmla="*/ 0 h 157"/>
              <a:gd name="T16" fmla="*/ 153 w 303"/>
              <a:gd name="T17" fmla="*/ 14 h 157"/>
              <a:gd name="T18" fmla="*/ 139 w 303"/>
              <a:gd name="T19" fmla="*/ 26 h 157"/>
              <a:gd name="T20" fmla="*/ 129 w 303"/>
              <a:gd name="T21" fmla="*/ 17 h 157"/>
              <a:gd name="T22" fmla="*/ 125 w 303"/>
              <a:gd name="T23" fmla="*/ 6 h 157"/>
              <a:gd name="T24" fmla="*/ 121 w 303"/>
              <a:gd name="T25" fmla="*/ 16 h 157"/>
              <a:gd name="T26" fmla="*/ 88 w 303"/>
              <a:gd name="T27" fmla="*/ 41 h 157"/>
              <a:gd name="T28" fmla="*/ 77 w 303"/>
              <a:gd name="T29" fmla="*/ 35 h 157"/>
              <a:gd name="T30" fmla="*/ 72 w 303"/>
              <a:gd name="T31" fmla="*/ 25 h 157"/>
              <a:gd name="T32" fmla="*/ 67 w 303"/>
              <a:gd name="T33" fmla="*/ 39 h 157"/>
              <a:gd name="T34" fmla="*/ 22 w 303"/>
              <a:gd name="T35" fmla="*/ 73 h 157"/>
              <a:gd name="T36" fmla="*/ 22 w 303"/>
              <a:gd name="T37" fmla="*/ 82 h 157"/>
              <a:gd name="T38" fmla="*/ 73 w 303"/>
              <a:gd name="T39" fmla="*/ 83 h 157"/>
              <a:gd name="T40" fmla="*/ 264 w 303"/>
              <a:gd name="T41" fmla="*/ 67 h 157"/>
              <a:gd name="T42" fmla="*/ 264 w 303"/>
              <a:gd name="T43" fmla="*/ 67 h 157"/>
              <a:gd name="T44" fmla="*/ 264 w 303"/>
              <a:gd name="T45" fmla="*/ 67 h 157"/>
              <a:gd name="T46" fmla="*/ 109 w 303"/>
              <a:gd name="T47" fmla="*/ 96 h 157"/>
              <a:gd name="T48" fmla="*/ 22 w 303"/>
              <a:gd name="T49" fmla="*/ 86 h 157"/>
              <a:gd name="T50" fmla="*/ 22 w 303"/>
              <a:gd name="T51" fmla="*/ 89 h 157"/>
              <a:gd name="T52" fmla="*/ 43 w 303"/>
              <a:gd name="T53" fmla="*/ 108 h 157"/>
              <a:gd name="T54" fmla="*/ 63 w 303"/>
              <a:gd name="T55" fmla="*/ 137 h 157"/>
              <a:gd name="T56" fmla="*/ 65 w 303"/>
              <a:gd name="T57" fmla="*/ 135 h 157"/>
              <a:gd name="T58" fmla="*/ 77 w 303"/>
              <a:gd name="T59" fmla="*/ 129 h 157"/>
              <a:gd name="T60" fmla="*/ 96 w 303"/>
              <a:gd name="T61" fmla="*/ 141 h 157"/>
              <a:gd name="T62" fmla="*/ 106 w 303"/>
              <a:gd name="T63" fmla="*/ 153 h 157"/>
              <a:gd name="T64" fmla="*/ 112 w 303"/>
              <a:gd name="T65" fmla="*/ 147 h 157"/>
              <a:gd name="T66" fmla="*/ 128 w 303"/>
              <a:gd name="T67" fmla="*/ 141 h 157"/>
              <a:gd name="T68" fmla="*/ 149 w 303"/>
              <a:gd name="T69" fmla="*/ 148 h 157"/>
              <a:gd name="T70" fmla="*/ 157 w 303"/>
              <a:gd name="T71" fmla="*/ 157 h 157"/>
              <a:gd name="T72" fmla="*/ 162 w 303"/>
              <a:gd name="T73" fmla="*/ 149 h 157"/>
              <a:gd name="T74" fmla="*/ 191 w 303"/>
              <a:gd name="T75" fmla="*/ 137 h 157"/>
              <a:gd name="T76" fmla="*/ 212 w 303"/>
              <a:gd name="T77" fmla="*/ 142 h 157"/>
              <a:gd name="T78" fmla="*/ 221 w 303"/>
              <a:gd name="T79" fmla="*/ 145 h 157"/>
              <a:gd name="T80" fmla="*/ 220 w 303"/>
              <a:gd name="T81" fmla="*/ 133 h 157"/>
              <a:gd name="T82" fmla="*/ 242 w 303"/>
              <a:gd name="T83" fmla="*/ 115 h 157"/>
              <a:gd name="T84" fmla="*/ 244 w 303"/>
              <a:gd name="T85" fmla="*/ 115 h 157"/>
              <a:gd name="T86" fmla="*/ 251 w 303"/>
              <a:gd name="T87" fmla="*/ 116 h 157"/>
              <a:gd name="T88" fmla="*/ 252 w 303"/>
              <a:gd name="T89" fmla="*/ 107 h 157"/>
              <a:gd name="T90" fmla="*/ 294 w 303"/>
              <a:gd name="T91" fmla="*/ 53 h 157"/>
              <a:gd name="T92" fmla="*/ 298 w 303"/>
              <a:gd name="T93" fmla="*/ 45 h 157"/>
              <a:gd name="T94" fmla="*/ 286 w 303"/>
              <a:gd name="T95" fmla="*/ 46 h 157"/>
              <a:gd name="T96" fmla="*/ 282 w 303"/>
              <a:gd name="T97" fmla="*/ 47 h 157"/>
              <a:gd name="T98" fmla="*/ 216 w 303"/>
              <a:gd name="T99" fmla="*/ 25 h 157"/>
              <a:gd name="T100" fmla="*/ 216 w 303"/>
              <a:gd name="T101" fmla="*/ 12 h 157"/>
              <a:gd name="T102" fmla="*/ 209 w 303"/>
              <a:gd name="T103" fmla="*/ 16 h 157"/>
              <a:gd name="T104" fmla="*/ 187 w 303"/>
              <a:gd name="T105" fmla="*/ 22 h 157"/>
              <a:gd name="T106" fmla="*/ 165 w 303"/>
              <a:gd name="T107" fmla="*/ 9 h 157"/>
              <a:gd name="T108" fmla="*/ 160 w 303"/>
              <a:gd name="T10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3" h="157">
                <a:moveTo>
                  <a:pt x="13" y="75"/>
                </a:moveTo>
                <a:cubicBezTo>
                  <a:pt x="9" y="77"/>
                  <a:pt x="5" y="78"/>
                  <a:pt x="0" y="79"/>
                </a:cubicBezTo>
                <a:cubicBezTo>
                  <a:pt x="5" y="81"/>
                  <a:pt x="10" y="82"/>
                  <a:pt x="13" y="84"/>
                </a:cubicBezTo>
                <a:cubicBezTo>
                  <a:pt x="13" y="83"/>
                  <a:pt x="13" y="83"/>
                  <a:pt x="13" y="83"/>
                </a:cubicBezTo>
                <a:cubicBezTo>
                  <a:pt x="11" y="82"/>
                  <a:pt x="9" y="82"/>
                  <a:pt x="7" y="81"/>
                </a:cubicBezTo>
                <a:cubicBezTo>
                  <a:pt x="9" y="81"/>
                  <a:pt x="11" y="81"/>
                  <a:pt x="13" y="81"/>
                </a:cubicBezTo>
                <a:cubicBezTo>
                  <a:pt x="13" y="75"/>
                  <a:pt x="13" y="75"/>
                  <a:pt x="13" y="75"/>
                </a:cubicBezTo>
                <a:moveTo>
                  <a:pt x="160" y="0"/>
                </a:moveTo>
                <a:cubicBezTo>
                  <a:pt x="157" y="0"/>
                  <a:pt x="155" y="6"/>
                  <a:pt x="153" y="14"/>
                </a:cubicBezTo>
                <a:cubicBezTo>
                  <a:pt x="150" y="21"/>
                  <a:pt x="144" y="26"/>
                  <a:pt x="139" y="26"/>
                </a:cubicBezTo>
                <a:cubicBezTo>
                  <a:pt x="135" y="26"/>
                  <a:pt x="131" y="23"/>
                  <a:pt x="129" y="17"/>
                </a:cubicBezTo>
                <a:cubicBezTo>
                  <a:pt x="127" y="10"/>
                  <a:pt x="126" y="6"/>
                  <a:pt x="125" y="6"/>
                </a:cubicBezTo>
                <a:cubicBezTo>
                  <a:pt x="124" y="6"/>
                  <a:pt x="123" y="9"/>
                  <a:pt x="121" y="16"/>
                </a:cubicBezTo>
                <a:cubicBezTo>
                  <a:pt x="119" y="26"/>
                  <a:pt x="101" y="41"/>
                  <a:pt x="88" y="41"/>
                </a:cubicBezTo>
                <a:cubicBezTo>
                  <a:pt x="84" y="41"/>
                  <a:pt x="80" y="39"/>
                  <a:pt x="77" y="35"/>
                </a:cubicBezTo>
                <a:cubicBezTo>
                  <a:pt x="73" y="28"/>
                  <a:pt x="72" y="25"/>
                  <a:pt x="72" y="25"/>
                </a:cubicBezTo>
                <a:cubicBezTo>
                  <a:pt x="71" y="25"/>
                  <a:pt x="71" y="31"/>
                  <a:pt x="67" y="39"/>
                </a:cubicBezTo>
                <a:cubicBezTo>
                  <a:pt x="62" y="51"/>
                  <a:pt x="50" y="63"/>
                  <a:pt x="22" y="73"/>
                </a:cubicBezTo>
                <a:cubicBezTo>
                  <a:pt x="22" y="82"/>
                  <a:pt x="22" y="82"/>
                  <a:pt x="22" y="82"/>
                </a:cubicBezTo>
                <a:cubicBezTo>
                  <a:pt x="35" y="82"/>
                  <a:pt x="52" y="83"/>
                  <a:pt x="73" y="83"/>
                </a:cubicBezTo>
                <a:cubicBezTo>
                  <a:pt x="123" y="83"/>
                  <a:pt x="191" y="80"/>
                  <a:pt x="264" y="67"/>
                </a:cubicBezTo>
                <a:cubicBezTo>
                  <a:pt x="264" y="67"/>
                  <a:pt x="264" y="67"/>
                  <a:pt x="264" y="67"/>
                </a:cubicBezTo>
                <a:cubicBezTo>
                  <a:pt x="264" y="67"/>
                  <a:pt x="264" y="67"/>
                  <a:pt x="264" y="67"/>
                </a:cubicBezTo>
                <a:cubicBezTo>
                  <a:pt x="211" y="88"/>
                  <a:pt x="156" y="96"/>
                  <a:pt x="109" y="96"/>
                </a:cubicBezTo>
                <a:cubicBezTo>
                  <a:pt x="74" y="96"/>
                  <a:pt x="44" y="92"/>
                  <a:pt x="22" y="86"/>
                </a:cubicBezTo>
                <a:cubicBezTo>
                  <a:pt x="22" y="89"/>
                  <a:pt x="22" y="89"/>
                  <a:pt x="22" y="89"/>
                </a:cubicBezTo>
                <a:cubicBezTo>
                  <a:pt x="28" y="93"/>
                  <a:pt x="34" y="99"/>
                  <a:pt x="43" y="108"/>
                </a:cubicBezTo>
                <a:cubicBezTo>
                  <a:pt x="56" y="121"/>
                  <a:pt x="59" y="137"/>
                  <a:pt x="63" y="137"/>
                </a:cubicBezTo>
                <a:cubicBezTo>
                  <a:pt x="64" y="137"/>
                  <a:pt x="65" y="137"/>
                  <a:pt x="65" y="135"/>
                </a:cubicBezTo>
                <a:cubicBezTo>
                  <a:pt x="68" y="131"/>
                  <a:pt x="72" y="129"/>
                  <a:pt x="77" y="129"/>
                </a:cubicBezTo>
                <a:cubicBezTo>
                  <a:pt x="83" y="129"/>
                  <a:pt x="90" y="133"/>
                  <a:pt x="96" y="141"/>
                </a:cubicBezTo>
                <a:cubicBezTo>
                  <a:pt x="101" y="149"/>
                  <a:pt x="104" y="153"/>
                  <a:pt x="106" y="153"/>
                </a:cubicBezTo>
                <a:cubicBezTo>
                  <a:pt x="108" y="153"/>
                  <a:pt x="110" y="151"/>
                  <a:pt x="112" y="147"/>
                </a:cubicBezTo>
                <a:cubicBezTo>
                  <a:pt x="114" y="143"/>
                  <a:pt x="121" y="141"/>
                  <a:pt x="128" y="141"/>
                </a:cubicBezTo>
                <a:cubicBezTo>
                  <a:pt x="137" y="141"/>
                  <a:pt x="146" y="143"/>
                  <a:pt x="149" y="148"/>
                </a:cubicBezTo>
                <a:cubicBezTo>
                  <a:pt x="152" y="153"/>
                  <a:pt x="155" y="157"/>
                  <a:pt x="157" y="157"/>
                </a:cubicBezTo>
                <a:cubicBezTo>
                  <a:pt x="159" y="157"/>
                  <a:pt x="161" y="154"/>
                  <a:pt x="162" y="149"/>
                </a:cubicBezTo>
                <a:cubicBezTo>
                  <a:pt x="164" y="141"/>
                  <a:pt x="178" y="137"/>
                  <a:pt x="191" y="137"/>
                </a:cubicBezTo>
                <a:cubicBezTo>
                  <a:pt x="199" y="137"/>
                  <a:pt x="207" y="139"/>
                  <a:pt x="212" y="142"/>
                </a:cubicBezTo>
                <a:cubicBezTo>
                  <a:pt x="217" y="144"/>
                  <a:pt x="219" y="145"/>
                  <a:pt x="221" y="145"/>
                </a:cubicBezTo>
                <a:cubicBezTo>
                  <a:pt x="224" y="145"/>
                  <a:pt x="222" y="140"/>
                  <a:pt x="220" y="133"/>
                </a:cubicBezTo>
                <a:cubicBezTo>
                  <a:pt x="218" y="125"/>
                  <a:pt x="232" y="115"/>
                  <a:pt x="242" y="115"/>
                </a:cubicBezTo>
                <a:cubicBezTo>
                  <a:pt x="243" y="115"/>
                  <a:pt x="244" y="115"/>
                  <a:pt x="244" y="115"/>
                </a:cubicBezTo>
                <a:cubicBezTo>
                  <a:pt x="247" y="116"/>
                  <a:pt x="249" y="116"/>
                  <a:pt x="251" y="116"/>
                </a:cubicBezTo>
                <a:cubicBezTo>
                  <a:pt x="255" y="116"/>
                  <a:pt x="255" y="114"/>
                  <a:pt x="252" y="107"/>
                </a:cubicBezTo>
                <a:cubicBezTo>
                  <a:pt x="247" y="97"/>
                  <a:pt x="278" y="63"/>
                  <a:pt x="294" y="53"/>
                </a:cubicBezTo>
                <a:cubicBezTo>
                  <a:pt x="303" y="47"/>
                  <a:pt x="303" y="45"/>
                  <a:pt x="298" y="45"/>
                </a:cubicBezTo>
                <a:cubicBezTo>
                  <a:pt x="295" y="45"/>
                  <a:pt x="291" y="46"/>
                  <a:pt x="286" y="46"/>
                </a:cubicBezTo>
                <a:cubicBezTo>
                  <a:pt x="285" y="47"/>
                  <a:pt x="284" y="47"/>
                  <a:pt x="282" y="47"/>
                </a:cubicBezTo>
                <a:cubicBezTo>
                  <a:pt x="266" y="47"/>
                  <a:pt x="217" y="35"/>
                  <a:pt x="216" y="25"/>
                </a:cubicBezTo>
                <a:cubicBezTo>
                  <a:pt x="216" y="18"/>
                  <a:pt x="219" y="12"/>
                  <a:pt x="216" y="12"/>
                </a:cubicBezTo>
                <a:cubicBezTo>
                  <a:pt x="215" y="12"/>
                  <a:pt x="213" y="13"/>
                  <a:pt x="209" y="16"/>
                </a:cubicBezTo>
                <a:cubicBezTo>
                  <a:pt x="203" y="19"/>
                  <a:pt x="195" y="22"/>
                  <a:pt x="187" y="22"/>
                </a:cubicBezTo>
                <a:cubicBezTo>
                  <a:pt x="178" y="22"/>
                  <a:pt x="169" y="18"/>
                  <a:pt x="165" y="9"/>
                </a:cubicBezTo>
                <a:cubicBezTo>
                  <a:pt x="163" y="3"/>
                  <a:pt x="161" y="0"/>
                  <a:pt x="160"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4"/>
          <p:cNvSpPr>
            <a:spLocks noEditPoints="1"/>
          </p:cNvSpPr>
          <p:nvPr/>
        </p:nvSpPr>
        <p:spPr bwMode="auto">
          <a:xfrm>
            <a:off x="1707845" y="-261420"/>
            <a:ext cx="32625" cy="60589"/>
          </a:xfrm>
          <a:custGeom>
            <a:avLst/>
            <a:gdLst>
              <a:gd name="T0" fmla="*/ 0 w 9"/>
              <a:gd name="T1" fmla="*/ 10 h 16"/>
              <a:gd name="T2" fmla="*/ 0 w 9"/>
              <a:gd name="T3" fmla="*/ 11 h 16"/>
              <a:gd name="T4" fmla="*/ 9 w 9"/>
              <a:gd name="T5" fmla="*/ 16 h 16"/>
              <a:gd name="T6" fmla="*/ 9 w 9"/>
              <a:gd name="T7" fmla="*/ 13 h 16"/>
              <a:gd name="T8" fmla="*/ 0 w 9"/>
              <a:gd name="T9" fmla="*/ 10 h 16"/>
              <a:gd name="T10" fmla="*/ 9 w 9"/>
              <a:gd name="T11" fmla="*/ 0 h 16"/>
              <a:gd name="T12" fmla="*/ 0 w 9"/>
              <a:gd name="T13" fmla="*/ 2 h 16"/>
              <a:gd name="T14" fmla="*/ 0 w 9"/>
              <a:gd name="T15" fmla="*/ 8 h 16"/>
              <a:gd name="T16" fmla="*/ 9 w 9"/>
              <a:gd name="T17" fmla="*/ 9 h 16"/>
              <a:gd name="T18" fmla="*/ 9 w 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0" y="10"/>
                </a:moveTo>
                <a:cubicBezTo>
                  <a:pt x="0" y="11"/>
                  <a:pt x="0" y="11"/>
                  <a:pt x="0" y="11"/>
                </a:cubicBezTo>
                <a:cubicBezTo>
                  <a:pt x="3" y="12"/>
                  <a:pt x="6" y="14"/>
                  <a:pt x="9" y="16"/>
                </a:cubicBezTo>
                <a:cubicBezTo>
                  <a:pt x="9" y="13"/>
                  <a:pt x="9" y="13"/>
                  <a:pt x="9" y="13"/>
                </a:cubicBezTo>
                <a:cubicBezTo>
                  <a:pt x="6" y="12"/>
                  <a:pt x="3" y="11"/>
                  <a:pt x="0" y="10"/>
                </a:cubicBezTo>
                <a:moveTo>
                  <a:pt x="9" y="0"/>
                </a:moveTo>
                <a:cubicBezTo>
                  <a:pt x="6" y="1"/>
                  <a:pt x="3" y="2"/>
                  <a:pt x="0" y="2"/>
                </a:cubicBezTo>
                <a:cubicBezTo>
                  <a:pt x="0" y="8"/>
                  <a:pt x="0" y="8"/>
                  <a:pt x="0" y="8"/>
                </a:cubicBezTo>
                <a:cubicBezTo>
                  <a:pt x="3" y="8"/>
                  <a:pt x="6" y="9"/>
                  <a:pt x="9" y="9"/>
                </a:cubicBezTo>
                <a:cubicBezTo>
                  <a:pt x="9" y="0"/>
                  <a:pt x="9" y="0"/>
                  <a:pt x="9"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6"/>
          <p:cNvSpPr>
            <a:spLocks/>
          </p:cNvSpPr>
          <p:nvPr/>
        </p:nvSpPr>
        <p:spPr bwMode="auto">
          <a:xfrm>
            <a:off x="1707845" y="-231124"/>
            <a:ext cx="32625" cy="18642"/>
          </a:xfrm>
          <a:custGeom>
            <a:avLst/>
            <a:gdLst>
              <a:gd name="T0" fmla="*/ 0 w 9"/>
              <a:gd name="T1" fmla="*/ 0 h 5"/>
              <a:gd name="T2" fmla="*/ 0 w 9"/>
              <a:gd name="T3" fmla="*/ 2 h 5"/>
              <a:gd name="T4" fmla="*/ 9 w 9"/>
              <a:gd name="T5" fmla="*/ 5 h 5"/>
              <a:gd name="T6" fmla="*/ 9 w 9"/>
              <a:gd name="T7" fmla="*/ 1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cubicBezTo>
                  <a:pt x="0" y="2"/>
                  <a:pt x="0" y="2"/>
                  <a:pt x="0" y="2"/>
                </a:cubicBezTo>
                <a:cubicBezTo>
                  <a:pt x="3" y="3"/>
                  <a:pt x="6" y="4"/>
                  <a:pt x="9" y="5"/>
                </a:cubicBezTo>
                <a:cubicBezTo>
                  <a:pt x="9" y="1"/>
                  <a:pt x="9" y="1"/>
                  <a:pt x="9" y="1"/>
                </a:cubicBezTo>
                <a:cubicBezTo>
                  <a:pt x="6" y="1"/>
                  <a:pt x="3" y="0"/>
                  <a:pt x="0"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7"/>
          <p:cNvSpPr>
            <a:spLocks noEditPoints="1"/>
          </p:cNvSpPr>
          <p:nvPr/>
        </p:nvSpPr>
        <p:spPr bwMode="auto">
          <a:xfrm>
            <a:off x="2658617" y="642116"/>
            <a:ext cx="593731" cy="769766"/>
          </a:xfrm>
          <a:custGeom>
            <a:avLst/>
            <a:gdLst>
              <a:gd name="T0" fmla="*/ 161 w 219"/>
              <a:gd name="T1" fmla="*/ 267 h 316"/>
              <a:gd name="T2" fmla="*/ 20 w 219"/>
              <a:gd name="T3" fmla="*/ 5 h 316"/>
              <a:gd name="T4" fmla="*/ 161 w 219"/>
              <a:gd name="T5" fmla="*/ 267 h 316"/>
              <a:gd name="T6" fmla="*/ 13 w 219"/>
              <a:gd name="T7" fmla="*/ 0 h 316"/>
              <a:gd name="T8" fmla="*/ 15 w 219"/>
              <a:gd name="T9" fmla="*/ 90 h 316"/>
              <a:gd name="T10" fmla="*/ 5 w 219"/>
              <a:gd name="T11" fmla="*/ 103 h 316"/>
              <a:gd name="T12" fmla="*/ 16 w 219"/>
              <a:gd name="T13" fmla="*/ 102 h 316"/>
              <a:gd name="T14" fmla="*/ 17 w 219"/>
              <a:gd name="T15" fmla="*/ 102 h 316"/>
              <a:gd name="T16" fmla="*/ 24 w 219"/>
              <a:gd name="T17" fmla="*/ 157 h 316"/>
              <a:gd name="T18" fmla="*/ 19 w 219"/>
              <a:gd name="T19" fmla="*/ 167 h 316"/>
              <a:gd name="T20" fmla="*/ 31 w 219"/>
              <a:gd name="T21" fmla="*/ 164 h 316"/>
              <a:gd name="T22" fmla="*/ 36 w 219"/>
              <a:gd name="T23" fmla="*/ 164 h 316"/>
              <a:gd name="T24" fmla="*/ 42 w 219"/>
              <a:gd name="T25" fmla="*/ 189 h 316"/>
              <a:gd name="T26" fmla="*/ 36 w 219"/>
              <a:gd name="T27" fmla="*/ 205 h 316"/>
              <a:gd name="T28" fmla="*/ 44 w 219"/>
              <a:gd name="T29" fmla="*/ 204 h 316"/>
              <a:gd name="T30" fmla="*/ 48 w 219"/>
              <a:gd name="T31" fmla="*/ 204 h 316"/>
              <a:gd name="T32" fmla="*/ 77 w 219"/>
              <a:gd name="T33" fmla="*/ 243 h 316"/>
              <a:gd name="T34" fmla="*/ 79 w 219"/>
              <a:gd name="T35" fmla="*/ 253 h 316"/>
              <a:gd name="T36" fmla="*/ 91 w 219"/>
              <a:gd name="T37" fmla="*/ 245 h 316"/>
              <a:gd name="T38" fmla="*/ 93 w 219"/>
              <a:gd name="T39" fmla="*/ 245 h 316"/>
              <a:gd name="T40" fmla="*/ 154 w 219"/>
              <a:gd name="T41" fmla="*/ 300 h 316"/>
              <a:gd name="T42" fmla="*/ 163 w 219"/>
              <a:gd name="T43" fmla="*/ 316 h 316"/>
              <a:gd name="T44" fmla="*/ 165 w 219"/>
              <a:gd name="T45" fmla="*/ 305 h 316"/>
              <a:gd name="T46" fmla="*/ 193 w 219"/>
              <a:gd name="T47" fmla="*/ 231 h 316"/>
              <a:gd name="T48" fmla="*/ 197 w 219"/>
              <a:gd name="T49" fmla="*/ 218 h 316"/>
              <a:gd name="T50" fmla="*/ 200 w 219"/>
              <a:gd name="T51" fmla="*/ 183 h 316"/>
              <a:gd name="T52" fmla="*/ 204 w 219"/>
              <a:gd name="T53" fmla="*/ 171 h 316"/>
              <a:gd name="T54" fmla="*/ 180 w 219"/>
              <a:gd name="T55" fmla="*/ 117 h 316"/>
              <a:gd name="T56" fmla="*/ 172 w 219"/>
              <a:gd name="T57" fmla="*/ 104 h 316"/>
              <a:gd name="T58" fmla="*/ 148 w 219"/>
              <a:gd name="T59" fmla="*/ 68 h 316"/>
              <a:gd name="T60" fmla="*/ 133 w 219"/>
              <a:gd name="T61" fmla="*/ 56 h 316"/>
              <a:gd name="T62" fmla="*/ 108 w 219"/>
              <a:gd name="T63" fmla="*/ 30 h 316"/>
              <a:gd name="T64" fmla="*/ 105 w 219"/>
              <a:gd name="T65" fmla="*/ 25 h 316"/>
              <a:gd name="T66" fmla="*/ 96 w 219"/>
              <a:gd name="T67" fmla="*/ 26 h 316"/>
              <a:gd name="T68" fmla="*/ 85 w 219"/>
              <a:gd name="T69" fmla="*/ 26 h 316"/>
              <a:gd name="T70" fmla="*/ 68 w 219"/>
              <a:gd name="T71" fmla="*/ 24 h 316"/>
              <a:gd name="T72" fmla="*/ 13 w 219"/>
              <a:gd name="T7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9" h="316">
                <a:moveTo>
                  <a:pt x="161" y="267"/>
                </a:moveTo>
                <a:cubicBezTo>
                  <a:pt x="111" y="140"/>
                  <a:pt x="43" y="39"/>
                  <a:pt x="20" y="5"/>
                </a:cubicBezTo>
                <a:cubicBezTo>
                  <a:pt x="67" y="41"/>
                  <a:pt x="141" y="144"/>
                  <a:pt x="161" y="267"/>
                </a:cubicBezTo>
                <a:moveTo>
                  <a:pt x="13" y="0"/>
                </a:moveTo>
                <a:cubicBezTo>
                  <a:pt x="30" y="50"/>
                  <a:pt x="25" y="75"/>
                  <a:pt x="15" y="90"/>
                </a:cubicBezTo>
                <a:cubicBezTo>
                  <a:pt x="8" y="101"/>
                  <a:pt x="0" y="103"/>
                  <a:pt x="5" y="103"/>
                </a:cubicBezTo>
                <a:cubicBezTo>
                  <a:pt x="7" y="103"/>
                  <a:pt x="11" y="103"/>
                  <a:pt x="16" y="102"/>
                </a:cubicBezTo>
                <a:cubicBezTo>
                  <a:pt x="16" y="102"/>
                  <a:pt x="17" y="102"/>
                  <a:pt x="17" y="102"/>
                </a:cubicBezTo>
                <a:cubicBezTo>
                  <a:pt x="39" y="102"/>
                  <a:pt x="36" y="146"/>
                  <a:pt x="24" y="157"/>
                </a:cubicBezTo>
                <a:cubicBezTo>
                  <a:pt x="17" y="164"/>
                  <a:pt x="15" y="167"/>
                  <a:pt x="19" y="167"/>
                </a:cubicBezTo>
                <a:cubicBezTo>
                  <a:pt x="21" y="167"/>
                  <a:pt x="25" y="166"/>
                  <a:pt x="31" y="164"/>
                </a:cubicBezTo>
                <a:cubicBezTo>
                  <a:pt x="32" y="164"/>
                  <a:pt x="34" y="164"/>
                  <a:pt x="36" y="164"/>
                </a:cubicBezTo>
                <a:cubicBezTo>
                  <a:pt x="48" y="164"/>
                  <a:pt x="51" y="178"/>
                  <a:pt x="42" y="189"/>
                </a:cubicBezTo>
                <a:cubicBezTo>
                  <a:pt x="33" y="199"/>
                  <a:pt x="28" y="205"/>
                  <a:pt x="36" y="205"/>
                </a:cubicBezTo>
                <a:cubicBezTo>
                  <a:pt x="38" y="205"/>
                  <a:pt x="41" y="205"/>
                  <a:pt x="44" y="204"/>
                </a:cubicBezTo>
                <a:cubicBezTo>
                  <a:pt x="46" y="204"/>
                  <a:pt x="47" y="204"/>
                  <a:pt x="48" y="204"/>
                </a:cubicBezTo>
                <a:cubicBezTo>
                  <a:pt x="66" y="204"/>
                  <a:pt x="77" y="226"/>
                  <a:pt x="77" y="243"/>
                </a:cubicBezTo>
                <a:cubicBezTo>
                  <a:pt x="77" y="251"/>
                  <a:pt x="78" y="253"/>
                  <a:pt x="79" y="253"/>
                </a:cubicBezTo>
                <a:cubicBezTo>
                  <a:pt x="81" y="253"/>
                  <a:pt x="84" y="248"/>
                  <a:pt x="91" y="245"/>
                </a:cubicBezTo>
                <a:cubicBezTo>
                  <a:pt x="92" y="245"/>
                  <a:pt x="92" y="245"/>
                  <a:pt x="93" y="245"/>
                </a:cubicBezTo>
                <a:cubicBezTo>
                  <a:pt x="107" y="245"/>
                  <a:pt x="149" y="288"/>
                  <a:pt x="154" y="300"/>
                </a:cubicBezTo>
                <a:cubicBezTo>
                  <a:pt x="157" y="308"/>
                  <a:pt x="160" y="316"/>
                  <a:pt x="163" y="316"/>
                </a:cubicBezTo>
                <a:cubicBezTo>
                  <a:pt x="164" y="316"/>
                  <a:pt x="165" y="313"/>
                  <a:pt x="165" y="305"/>
                </a:cubicBezTo>
                <a:cubicBezTo>
                  <a:pt x="165" y="283"/>
                  <a:pt x="180" y="232"/>
                  <a:pt x="193" y="231"/>
                </a:cubicBezTo>
                <a:cubicBezTo>
                  <a:pt x="206" y="230"/>
                  <a:pt x="205" y="227"/>
                  <a:pt x="197" y="218"/>
                </a:cubicBezTo>
                <a:cubicBezTo>
                  <a:pt x="189" y="210"/>
                  <a:pt x="189" y="186"/>
                  <a:pt x="200" y="183"/>
                </a:cubicBezTo>
                <a:cubicBezTo>
                  <a:pt x="210" y="180"/>
                  <a:pt x="219" y="180"/>
                  <a:pt x="204" y="171"/>
                </a:cubicBezTo>
                <a:cubicBezTo>
                  <a:pt x="188" y="161"/>
                  <a:pt x="170" y="128"/>
                  <a:pt x="180" y="117"/>
                </a:cubicBezTo>
                <a:cubicBezTo>
                  <a:pt x="190" y="106"/>
                  <a:pt x="185" y="104"/>
                  <a:pt x="172" y="104"/>
                </a:cubicBezTo>
                <a:cubicBezTo>
                  <a:pt x="158" y="104"/>
                  <a:pt x="142" y="78"/>
                  <a:pt x="148" y="68"/>
                </a:cubicBezTo>
                <a:cubicBezTo>
                  <a:pt x="153" y="59"/>
                  <a:pt x="153" y="57"/>
                  <a:pt x="133" y="56"/>
                </a:cubicBezTo>
                <a:cubicBezTo>
                  <a:pt x="112" y="56"/>
                  <a:pt x="102" y="40"/>
                  <a:pt x="108" y="30"/>
                </a:cubicBezTo>
                <a:cubicBezTo>
                  <a:pt x="110" y="26"/>
                  <a:pt x="109" y="25"/>
                  <a:pt x="105" y="25"/>
                </a:cubicBezTo>
                <a:cubicBezTo>
                  <a:pt x="103" y="25"/>
                  <a:pt x="100" y="25"/>
                  <a:pt x="96" y="26"/>
                </a:cubicBezTo>
                <a:cubicBezTo>
                  <a:pt x="93" y="26"/>
                  <a:pt x="89" y="26"/>
                  <a:pt x="85" y="26"/>
                </a:cubicBezTo>
                <a:cubicBezTo>
                  <a:pt x="79" y="26"/>
                  <a:pt x="74" y="26"/>
                  <a:pt x="68" y="24"/>
                </a:cubicBezTo>
                <a:cubicBezTo>
                  <a:pt x="42" y="18"/>
                  <a:pt x="33" y="16"/>
                  <a:pt x="13"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9"/>
          <p:cNvSpPr>
            <a:spLocks noEditPoints="1"/>
          </p:cNvSpPr>
          <p:nvPr/>
        </p:nvSpPr>
        <p:spPr bwMode="auto">
          <a:xfrm>
            <a:off x="2207246" y="117467"/>
            <a:ext cx="1093047" cy="605679"/>
          </a:xfrm>
          <a:custGeom>
            <a:avLst/>
            <a:gdLst>
              <a:gd name="T0" fmla="*/ 337 w 381"/>
              <a:gd name="T1" fmla="*/ 154 h 212"/>
              <a:gd name="T2" fmla="*/ 9 w 381"/>
              <a:gd name="T3" fmla="*/ 66 h 212"/>
              <a:gd name="T4" fmla="*/ 49 w 381"/>
              <a:gd name="T5" fmla="*/ 63 h 212"/>
              <a:gd name="T6" fmla="*/ 337 w 381"/>
              <a:gd name="T7" fmla="*/ 154 h 212"/>
              <a:gd name="T8" fmla="*/ 156 w 381"/>
              <a:gd name="T9" fmla="*/ 0 h 212"/>
              <a:gd name="T10" fmla="*/ 140 w 381"/>
              <a:gd name="T11" fmla="*/ 12 h 212"/>
              <a:gd name="T12" fmla="*/ 117 w 381"/>
              <a:gd name="T13" fmla="*/ 23 h 212"/>
              <a:gd name="T14" fmla="*/ 99 w 381"/>
              <a:gd name="T15" fmla="*/ 12 h 212"/>
              <a:gd name="T16" fmla="*/ 96 w 381"/>
              <a:gd name="T17" fmla="*/ 8 h 212"/>
              <a:gd name="T18" fmla="*/ 63 w 381"/>
              <a:gd name="T19" fmla="*/ 41 h 212"/>
              <a:gd name="T20" fmla="*/ 0 w 381"/>
              <a:gd name="T21" fmla="*/ 67 h 212"/>
              <a:gd name="T22" fmla="*/ 76 w 381"/>
              <a:gd name="T23" fmla="*/ 136 h 212"/>
              <a:gd name="T24" fmla="*/ 77 w 381"/>
              <a:gd name="T25" fmla="*/ 156 h 212"/>
              <a:gd name="T26" fmla="*/ 87 w 381"/>
              <a:gd name="T27" fmla="*/ 145 h 212"/>
              <a:gd name="T28" fmla="*/ 99 w 381"/>
              <a:gd name="T29" fmla="*/ 140 h 212"/>
              <a:gd name="T30" fmla="*/ 139 w 381"/>
              <a:gd name="T31" fmla="*/ 181 h 212"/>
              <a:gd name="T32" fmla="*/ 141 w 381"/>
              <a:gd name="T33" fmla="*/ 194 h 212"/>
              <a:gd name="T34" fmla="*/ 150 w 381"/>
              <a:gd name="T35" fmla="*/ 182 h 212"/>
              <a:gd name="T36" fmla="*/ 162 w 381"/>
              <a:gd name="T37" fmla="*/ 173 h 212"/>
              <a:gd name="T38" fmla="*/ 179 w 381"/>
              <a:gd name="T39" fmla="*/ 192 h 212"/>
              <a:gd name="T40" fmla="*/ 185 w 381"/>
              <a:gd name="T41" fmla="*/ 212 h 212"/>
              <a:gd name="T42" fmla="*/ 194 w 381"/>
              <a:gd name="T43" fmla="*/ 202 h 212"/>
              <a:gd name="T44" fmla="*/ 217 w 381"/>
              <a:gd name="T45" fmla="*/ 190 h 212"/>
              <a:gd name="T46" fmla="*/ 252 w 381"/>
              <a:gd name="T47" fmla="*/ 204 h 212"/>
              <a:gd name="T48" fmla="*/ 261 w 381"/>
              <a:gd name="T49" fmla="*/ 211 h 212"/>
              <a:gd name="T50" fmla="*/ 264 w 381"/>
              <a:gd name="T51" fmla="*/ 195 h 212"/>
              <a:gd name="T52" fmla="*/ 324 w 381"/>
              <a:gd name="T53" fmla="*/ 182 h 212"/>
              <a:gd name="T54" fmla="*/ 359 w 381"/>
              <a:gd name="T55" fmla="*/ 186 h 212"/>
              <a:gd name="T56" fmla="*/ 378 w 381"/>
              <a:gd name="T57" fmla="*/ 192 h 212"/>
              <a:gd name="T58" fmla="*/ 372 w 381"/>
              <a:gd name="T59" fmla="*/ 180 h 212"/>
              <a:gd name="T60" fmla="*/ 332 w 381"/>
              <a:gd name="T61" fmla="*/ 99 h 212"/>
              <a:gd name="T62" fmla="*/ 326 w 381"/>
              <a:gd name="T63" fmla="*/ 86 h 212"/>
              <a:gd name="T64" fmla="*/ 325 w 381"/>
              <a:gd name="T65" fmla="*/ 86 h 212"/>
              <a:gd name="T66" fmla="*/ 324 w 381"/>
              <a:gd name="T67" fmla="*/ 86 h 212"/>
              <a:gd name="T68" fmla="*/ 298 w 381"/>
              <a:gd name="T69" fmla="*/ 56 h 212"/>
              <a:gd name="T70" fmla="*/ 301 w 381"/>
              <a:gd name="T71" fmla="*/ 41 h 212"/>
              <a:gd name="T72" fmla="*/ 291 w 381"/>
              <a:gd name="T73" fmla="*/ 43 h 212"/>
              <a:gd name="T74" fmla="*/ 278 w 381"/>
              <a:gd name="T75" fmla="*/ 45 h 212"/>
              <a:gd name="T76" fmla="*/ 228 w 381"/>
              <a:gd name="T77" fmla="*/ 20 h 212"/>
              <a:gd name="T78" fmla="*/ 222 w 381"/>
              <a:gd name="T79" fmla="*/ 9 h 212"/>
              <a:gd name="T80" fmla="*/ 210 w 381"/>
              <a:gd name="T81" fmla="*/ 17 h 212"/>
              <a:gd name="T82" fmla="*/ 193 w 381"/>
              <a:gd name="T83" fmla="*/ 23 h 212"/>
              <a:gd name="T84" fmla="*/ 162 w 381"/>
              <a:gd name="T85" fmla="*/ 9 h 212"/>
              <a:gd name="T86" fmla="*/ 156 w 381"/>
              <a:gd name="T8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1" h="212">
                <a:moveTo>
                  <a:pt x="337" y="154"/>
                </a:moveTo>
                <a:cubicBezTo>
                  <a:pt x="193" y="96"/>
                  <a:pt x="56" y="73"/>
                  <a:pt x="9" y="66"/>
                </a:cubicBezTo>
                <a:cubicBezTo>
                  <a:pt x="21" y="64"/>
                  <a:pt x="34" y="63"/>
                  <a:pt x="49" y="63"/>
                </a:cubicBezTo>
                <a:cubicBezTo>
                  <a:pt x="123" y="63"/>
                  <a:pt x="239" y="87"/>
                  <a:pt x="337" y="154"/>
                </a:cubicBezTo>
                <a:moveTo>
                  <a:pt x="156" y="0"/>
                </a:moveTo>
                <a:cubicBezTo>
                  <a:pt x="153" y="0"/>
                  <a:pt x="149" y="4"/>
                  <a:pt x="140" y="12"/>
                </a:cubicBezTo>
                <a:cubicBezTo>
                  <a:pt x="132" y="20"/>
                  <a:pt x="124" y="23"/>
                  <a:pt x="117" y="23"/>
                </a:cubicBezTo>
                <a:cubicBezTo>
                  <a:pt x="108" y="23"/>
                  <a:pt x="101" y="19"/>
                  <a:pt x="99" y="12"/>
                </a:cubicBezTo>
                <a:cubicBezTo>
                  <a:pt x="98" y="9"/>
                  <a:pt x="97" y="8"/>
                  <a:pt x="96" y="8"/>
                </a:cubicBezTo>
                <a:cubicBezTo>
                  <a:pt x="91" y="8"/>
                  <a:pt x="83" y="28"/>
                  <a:pt x="63" y="41"/>
                </a:cubicBezTo>
                <a:cubicBezTo>
                  <a:pt x="38" y="58"/>
                  <a:pt x="29" y="63"/>
                  <a:pt x="0" y="67"/>
                </a:cubicBezTo>
                <a:cubicBezTo>
                  <a:pt x="54" y="92"/>
                  <a:pt x="71" y="116"/>
                  <a:pt x="76" y="136"/>
                </a:cubicBezTo>
                <a:cubicBezTo>
                  <a:pt x="79" y="148"/>
                  <a:pt x="76" y="156"/>
                  <a:pt x="77" y="156"/>
                </a:cubicBezTo>
                <a:cubicBezTo>
                  <a:pt x="78" y="156"/>
                  <a:pt x="81" y="153"/>
                  <a:pt x="87" y="145"/>
                </a:cubicBezTo>
                <a:cubicBezTo>
                  <a:pt x="91" y="141"/>
                  <a:pt x="95" y="140"/>
                  <a:pt x="99" y="140"/>
                </a:cubicBezTo>
                <a:cubicBezTo>
                  <a:pt x="117" y="140"/>
                  <a:pt x="139" y="166"/>
                  <a:pt x="139" y="181"/>
                </a:cubicBezTo>
                <a:cubicBezTo>
                  <a:pt x="139" y="190"/>
                  <a:pt x="140" y="194"/>
                  <a:pt x="141" y="194"/>
                </a:cubicBezTo>
                <a:cubicBezTo>
                  <a:pt x="143" y="194"/>
                  <a:pt x="146" y="190"/>
                  <a:pt x="150" y="182"/>
                </a:cubicBezTo>
                <a:cubicBezTo>
                  <a:pt x="153" y="175"/>
                  <a:pt x="158" y="173"/>
                  <a:pt x="162" y="173"/>
                </a:cubicBezTo>
                <a:cubicBezTo>
                  <a:pt x="170" y="173"/>
                  <a:pt x="177" y="180"/>
                  <a:pt x="179" y="192"/>
                </a:cubicBezTo>
                <a:cubicBezTo>
                  <a:pt x="180" y="203"/>
                  <a:pt x="181" y="212"/>
                  <a:pt x="185" y="212"/>
                </a:cubicBezTo>
                <a:cubicBezTo>
                  <a:pt x="187" y="212"/>
                  <a:pt x="190" y="209"/>
                  <a:pt x="194" y="202"/>
                </a:cubicBezTo>
                <a:cubicBezTo>
                  <a:pt x="199" y="194"/>
                  <a:pt x="207" y="190"/>
                  <a:pt x="217" y="190"/>
                </a:cubicBezTo>
                <a:cubicBezTo>
                  <a:pt x="229" y="190"/>
                  <a:pt x="243" y="196"/>
                  <a:pt x="252" y="204"/>
                </a:cubicBezTo>
                <a:cubicBezTo>
                  <a:pt x="257" y="209"/>
                  <a:pt x="260" y="211"/>
                  <a:pt x="261" y="211"/>
                </a:cubicBezTo>
                <a:cubicBezTo>
                  <a:pt x="263" y="211"/>
                  <a:pt x="261" y="204"/>
                  <a:pt x="264" y="195"/>
                </a:cubicBezTo>
                <a:cubicBezTo>
                  <a:pt x="267" y="186"/>
                  <a:pt x="298" y="182"/>
                  <a:pt x="324" y="182"/>
                </a:cubicBezTo>
                <a:cubicBezTo>
                  <a:pt x="340" y="182"/>
                  <a:pt x="354" y="184"/>
                  <a:pt x="359" y="186"/>
                </a:cubicBezTo>
                <a:cubicBezTo>
                  <a:pt x="367" y="189"/>
                  <a:pt x="374" y="192"/>
                  <a:pt x="378" y="192"/>
                </a:cubicBezTo>
                <a:cubicBezTo>
                  <a:pt x="381" y="192"/>
                  <a:pt x="380" y="189"/>
                  <a:pt x="372" y="180"/>
                </a:cubicBezTo>
                <a:cubicBezTo>
                  <a:pt x="354" y="163"/>
                  <a:pt x="323" y="110"/>
                  <a:pt x="332" y="99"/>
                </a:cubicBezTo>
                <a:cubicBezTo>
                  <a:pt x="341" y="88"/>
                  <a:pt x="338" y="86"/>
                  <a:pt x="326" y="86"/>
                </a:cubicBezTo>
                <a:cubicBezTo>
                  <a:pt x="326" y="86"/>
                  <a:pt x="325" y="86"/>
                  <a:pt x="325" y="86"/>
                </a:cubicBezTo>
                <a:cubicBezTo>
                  <a:pt x="325" y="86"/>
                  <a:pt x="325" y="86"/>
                  <a:pt x="324" y="86"/>
                </a:cubicBezTo>
                <a:cubicBezTo>
                  <a:pt x="311" y="86"/>
                  <a:pt x="292" y="67"/>
                  <a:pt x="298" y="56"/>
                </a:cubicBezTo>
                <a:cubicBezTo>
                  <a:pt x="302" y="48"/>
                  <a:pt x="307" y="41"/>
                  <a:pt x="301" y="41"/>
                </a:cubicBezTo>
                <a:cubicBezTo>
                  <a:pt x="299" y="41"/>
                  <a:pt x="295" y="42"/>
                  <a:pt x="291" y="43"/>
                </a:cubicBezTo>
                <a:cubicBezTo>
                  <a:pt x="287" y="44"/>
                  <a:pt x="283" y="45"/>
                  <a:pt x="278" y="45"/>
                </a:cubicBezTo>
                <a:cubicBezTo>
                  <a:pt x="257" y="45"/>
                  <a:pt x="229" y="34"/>
                  <a:pt x="228" y="20"/>
                </a:cubicBezTo>
                <a:cubicBezTo>
                  <a:pt x="227" y="12"/>
                  <a:pt x="225" y="9"/>
                  <a:pt x="222" y="9"/>
                </a:cubicBezTo>
                <a:cubicBezTo>
                  <a:pt x="220" y="9"/>
                  <a:pt x="216" y="12"/>
                  <a:pt x="210" y="17"/>
                </a:cubicBezTo>
                <a:cubicBezTo>
                  <a:pt x="207" y="21"/>
                  <a:pt x="200" y="23"/>
                  <a:pt x="193" y="23"/>
                </a:cubicBezTo>
                <a:cubicBezTo>
                  <a:pt x="180" y="23"/>
                  <a:pt x="164" y="17"/>
                  <a:pt x="162" y="9"/>
                </a:cubicBezTo>
                <a:cubicBezTo>
                  <a:pt x="160" y="4"/>
                  <a:pt x="159" y="0"/>
                  <a:pt x="156"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01"/>
          <p:cNvSpPr>
            <a:spLocks noEditPoints="1"/>
          </p:cNvSpPr>
          <p:nvPr/>
        </p:nvSpPr>
        <p:spPr bwMode="auto">
          <a:xfrm>
            <a:off x="3193447" y="1032675"/>
            <a:ext cx="522764" cy="673256"/>
          </a:xfrm>
          <a:custGeom>
            <a:avLst/>
            <a:gdLst>
              <a:gd name="T0" fmla="*/ 194 w 244"/>
              <a:gd name="T1" fmla="*/ 262 h 315"/>
              <a:gd name="T2" fmla="*/ 7 w 244"/>
              <a:gd name="T3" fmla="*/ 5 h 315"/>
              <a:gd name="T4" fmla="*/ 194 w 244"/>
              <a:gd name="T5" fmla="*/ 262 h 315"/>
              <a:gd name="T6" fmla="*/ 0 w 244"/>
              <a:gd name="T7" fmla="*/ 0 h 315"/>
              <a:gd name="T8" fmla="*/ 14 w 244"/>
              <a:gd name="T9" fmla="*/ 95 h 315"/>
              <a:gd name="T10" fmla="*/ 4 w 244"/>
              <a:gd name="T11" fmla="*/ 110 h 315"/>
              <a:gd name="T12" fmla="*/ 17 w 244"/>
              <a:gd name="T13" fmla="*/ 108 h 315"/>
              <a:gd name="T14" fmla="*/ 20 w 244"/>
              <a:gd name="T15" fmla="*/ 108 h 315"/>
              <a:gd name="T16" fmla="*/ 34 w 244"/>
              <a:gd name="T17" fmla="*/ 165 h 315"/>
              <a:gd name="T18" fmla="*/ 28 w 244"/>
              <a:gd name="T19" fmla="*/ 177 h 315"/>
              <a:gd name="T20" fmla="*/ 41 w 244"/>
              <a:gd name="T21" fmla="*/ 172 h 315"/>
              <a:gd name="T22" fmla="*/ 48 w 244"/>
              <a:gd name="T23" fmla="*/ 170 h 315"/>
              <a:gd name="T24" fmla="*/ 56 w 244"/>
              <a:gd name="T25" fmla="*/ 197 h 315"/>
              <a:gd name="T26" fmla="*/ 51 w 244"/>
              <a:gd name="T27" fmla="*/ 215 h 315"/>
              <a:gd name="T28" fmla="*/ 62 w 244"/>
              <a:gd name="T29" fmla="*/ 213 h 315"/>
              <a:gd name="T30" fmla="*/ 69 w 244"/>
              <a:gd name="T31" fmla="*/ 212 h 315"/>
              <a:gd name="T32" fmla="*/ 102 w 244"/>
              <a:gd name="T33" fmla="*/ 249 h 315"/>
              <a:gd name="T34" fmla="*/ 105 w 244"/>
              <a:gd name="T35" fmla="*/ 260 h 315"/>
              <a:gd name="T36" fmla="*/ 117 w 244"/>
              <a:gd name="T37" fmla="*/ 249 h 315"/>
              <a:gd name="T38" fmla="*/ 120 w 244"/>
              <a:gd name="T39" fmla="*/ 248 h 315"/>
              <a:gd name="T40" fmla="*/ 191 w 244"/>
              <a:gd name="T41" fmla="*/ 299 h 315"/>
              <a:gd name="T42" fmla="*/ 203 w 244"/>
              <a:gd name="T43" fmla="*/ 315 h 315"/>
              <a:gd name="T44" fmla="*/ 204 w 244"/>
              <a:gd name="T45" fmla="*/ 302 h 315"/>
              <a:gd name="T46" fmla="*/ 223 w 244"/>
              <a:gd name="T47" fmla="*/ 220 h 315"/>
              <a:gd name="T48" fmla="*/ 225 w 244"/>
              <a:gd name="T49" fmla="*/ 206 h 315"/>
              <a:gd name="T50" fmla="*/ 224 w 244"/>
              <a:gd name="T51" fmla="*/ 168 h 315"/>
              <a:gd name="T52" fmla="*/ 226 w 244"/>
              <a:gd name="T53" fmla="*/ 154 h 315"/>
              <a:gd name="T54" fmla="*/ 193 w 244"/>
              <a:gd name="T55" fmla="*/ 101 h 315"/>
              <a:gd name="T56" fmla="*/ 190 w 244"/>
              <a:gd name="T57" fmla="*/ 88 h 315"/>
              <a:gd name="T58" fmla="*/ 182 w 244"/>
              <a:gd name="T59" fmla="*/ 88 h 315"/>
              <a:gd name="T60" fmla="*/ 181 w 244"/>
              <a:gd name="T61" fmla="*/ 88 h 315"/>
              <a:gd name="T62" fmla="*/ 152 w 244"/>
              <a:gd name="T63" fmla="*/ 54 h 315"/>
              <a:gd name="T64" fmla="*/ 147 w 244"/>
              <a:gd name="T65" fmla="*/ 42 h 315"/>
              <a:gd name="T66" fmla="*/ 135 w 244"/>
              <a:gd name="T67" fmla="*/ 43 h 315"/>
              <a:gd name="T68" fmla="*/ 130 w 244"/>
              <a:gd name="T69" fmla="*/ 43 h 315"/>
              <a:gd name="T70" fmla="*/ 105 w 244"/>
              <a:gd name="T71" fmla="*/ 18 h 315"/>
              <a:gd name="T72" fmla="*/ 102 w 244"/>
              <a:gd name="T73" fmla="*/ 13 h 315"/>
              <a:gd name="T74" fmla="*/ 89 w 244"/>
              <a:gd name="T75" fmla="*/ 16 h 315"/>
              <a:gd name="T76" fmla="*/ 68 w 244"/>
              <a:gd name="T77" fmla="*/ 19 h 315"/>
              <a:gd name="T78" fmla="*/ 61 w 244"/>
              <a:gd name="T79" fmla="*/ 18 h 315"/>
              <a:gd name="T80" fmla="*/ 0 w 244"/>
              <a:gd name="T81"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 h="315">
                <a:moveTo>
                  <a:pt x="194" y="262"/>
                </a:moveTo>
                <a:cubicBezTo>
                  <a:pt x="123" y="135"/>
                  <a:pt x="37" y="38"/>
                  <a:pt x="7" y="5"/>
                </a:cubicBezTo>
                <a:cubicBezTo>
                  <a:pt x="62" y="37"/>
                  <a:pt x="155" y="135"/>
                  <a:pt x="194" y="262"/>
                </a:cubicBezTo>
                <a:moveTo>
                  <a:pt x="0" y="0"/>
                </a:moveTo>
                <a:cubicBezTo>
                  <a:pt x="24" y="50"/>
                  <a:pt x="22" y="78"/>
                  <a:pt x="14" y="95"/>
                </a:cubicBezTo>
                <a:cubicBezTo>
                  <a:pt x="9" y="107"/>
                  <a:pt x="1" y="110"/>
                  <a:pt x="4" y="110"/>
                </a:cubicBezTo>
                <a:cubicBezTo>
                  <a:pt x="6" y="110"/>
                  <a:pt x="10" y="110"/>
                  <a:pt x="17" y="108"/>
                </a:cubicBezTo>
                <a:cubicBezTo>
                  <a:pt x="18" y="108"/>
                  <a:pt x="19" y="108"/>
                  <a:pt x="20" y="108"/>
                </a:cubicBezTo>
                <a:cubicBezTo>
                  <a:pt x="41" y="108"/>
                  <a:pt x="44" y="152"/>
                  <a:pt x="34" y="165"/>
                </a:cubicBezTo>
                <a:cubicBezTo>
                  <a:pt x="28" y="173"/>
                  <a:pt x="26" y="177"/>
                  <a:pt x="28" y="177"/>
                </a:cubicBezTo>
                <a:cubicBezTo>
                  <a:pt x="30" y="177"/>
                  <a:pt x="35" y="175"/>
                  <a:pt x="41" y="172"/>
                </a:cubicBezTo>
                <a:cubicBezTo>
                  <a:pt x="44" y="171"/>
                  <a:pt x="46" y="170"/>
                  <a:pt x="48" y="170"/>
                </a:cubicBezTo>
                <a:cubicBezTo>
                  <a:pt x="60" y="170"/>
                  <a:pt x="64" y="184"/>
                  <a:pt x="56" y="197"/>
                </a:cubicBezTo>
                <a:cubicBezTo>
                  <a:pt x="50" y="208"/>
                  <a:pt x="45" y="215"/>
                  <a:pt x="51" y="215"/>
                </a:cubicBezTo>
                <a:cubicBezTo>
                  <a:pt x="53" y="215"/>
                  <a:pt x="57" y="214"/>
                  <a:pt x="62" y="213"/>
                </a:cubicBezTo>
                <a:cubicBezTo>
                  <a:pt x="64" y="212"/>
                  <a:pt x="66" y="212"/>
                  <a:pt x="69" y="212"/>
                </a:cubicBezTo>
                <a:cubicBezTo>
                  <a:pt x="86" y="212"/>
                  <a:pt x="100" y="232"/>
                  <a:pt x="102" y="249"/>
                </a:cubicBezTo>
                <a:cubicBezTo>
                  <a:pt x="103" y="257"/>
                  <a:pt x="104" y="260"/>
                  <a:pt x="105" y="260"/>
                </a:cubicBezTo>
                <a:cubicBezTo>
                  <a:pt x="107" y="260"/>
                  <a:pt x="110" y="254"/>
                  <a:pt x="117" y="249"/>
                </a:cubicBezTo>
                <a:cubicBezTo>
                  <a:pt x="118" y="249"/>
                  <a:pt x="119" y="248"/>
                  <a:pt x="120" y="248"/>
                </a:cubicBezTo>
                <a:cubicBezTo>
                  <a:pt x="137" y="248"/>
                  <a:pt x="185" y="287"/>
                  <a:pt x="191" y="299"/>
                </a:cubicBezTo>
                <a:cubicBezTo>
                  <a:pt x="196" y="307"/>
                  <a:pt x="200" y="315"/>
                  <a:pt x="203" y="315"/>
                </a:cubicBezTo>
                <a:cubicBezTo>
                  <a:pt x="204" y="315"/>
                  <a:pt x="205" y="311"/>
                  <a:pt x="204" y="302"/>
                </a:cubicBezTo>
                <a:cubicBezTo>
                  <a:pt x="201" y="279"/>
                  <a:pt x="210" y="223"/>
                  <a:pt x="223" y="220"/>
                </a:cubicBezTo>
                <a:cubicBezTo>
                  <a:pt x="236" y="217"/>
                  <a:pt x="235" y="214"/>
                  <a:pt x="225" y="206"/>
                </a:cubicBezTo>
                <a:cubicBezTo>
                  <a:pt x="215" y="198"/>
                  <a:pt x="213" y="173"/>
                  <a:pt x="224" y="168"/>
                </a:cubicBezTo>
                <a:cubicBezTo>
                  <a:pt x="234" y="164"/>
                  <a:pt x="244" y="162"/>
                  <a:pt x="226" y="154"/>
                </a:cubicBezTo>
                <a:cubicBezTo>
                  <a:pt x="208" y="147"/>
                  <a:pt x="184" y="114"/>
                  <a:pt x="193" y="101"/>
                </a:cubicBezTo>
                <a:cubicBezTo>
                  <a:pt x="201" y="90"/>
                  <a:pt x="198" y="88"/>
                  <a:pt x="190" y="88"/>
                </a:cubicBezTo>
                <a:cubicBezTo>
                  <a:pt x="188" y="88"/>
                  <a:pt x="185" y="88"/>
                  <a:pt x="182" y="88"/>
                </a:cubicBezTo>
                <a:cubicBezTo>
                  <a:pt x="182" y="88"/>
                  <a:pt x="182" y="88"/>
                  <a:pt x="181" y="88"/>
                </a:cubicBezTo>
                <a:cubicBezTo>
                  <a:pt x="167" y="88"/>
                  <a:pt x="148" y="64"/>
                  <a:pt x="152" y="54"/>
                </a:cubicBezTo>
                <a:cubicBezTo>
                  <a:pt x="155" y="45"/>
                  <a:pt x="156" y="42"/>
                  <a:pt x="147" y="42"/>
                </a:cubicBezTo>
                <a:cubicBezTo>
                  <a:pt x="144" y="42"/>
                  <a:pt x="140" y="42"/>
                  <a:pt x="135" y="43"/>
                </a:cubicBezTo>
                <a:cubicBezTo>
                  <a:pt x="133" y="43"/>
                  <a:pt x="132" y="43"/>
                  <a:pt x="130" y="43"/>
                </a:cubicBezTo>
                <a:cubicBezTo>
                  <a:pt x="111" y="43"/>
                  <a:pt x="100" y="30"/>
                  <a:pt x="105" y="18"/>
                </a:cubicBezTo>
                <a:cubicBezTo>
                  <a:pt x="106" y="15"/>
                  <a:pt x="105" y="13"/>
                  <a:pt x="102" y="13"/>
                </a:cubicBezTo>
                <a:cubicBezTo>
                  <a:pt x="100" y="13"/>
                  <a:pt x="95" y="15"/>
                  <a:pt x="89" y="16"/>
                </a:cubicBezTo>
                <a:cubicBezTo>
                  <a:pt x="83" y="17"/>
                  <a:pt x="76" y="19"/>
                  <a:pt x="68" y="19"/>
                </a:cubicBezTo>
                <a:cubicBezTo>
                  <a:pt x="65" y="19"/>
                  <a:pt x="63" y="18"/>
                  <a:pt x="61" y="18"/>
                </a:cubicBezTo>
                <a:cubicBezTo>
                  <a:pt x="33" y="16"/>
                  <a:pt x="23" y="14"/>
                  <a:pt x="0"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03"/>
          <p:cNvSpPr>
            <a:spLocks noEditPoints="1"/>
          </p:cNvSpPr>
          <p:nvPr/>
        </p:nvSpPr>
        <p:spPr bwMode="auto">
          <a:xfrm>
            <a:off x="3255184" y="661391"/>
            <a:ext cx="901839" cy="461405"/>
          </a:xfrm>
          <a:custGeom>
            <a:avLst/>
            <a:gdLst>
              <a:gd name="T0" fmla="*/ 208 w 239"/>
              <a:gd name="T1" fmla="*/ 52 h 123"/>
              <a:gd name="T2" fmla="*/ 208 w 239"/>
              <a:gd name="T3" fmla="*/ 52 h 123"/>
              <a:gd name="T4" fmla="*/ 208 w 239"/>
              <a:gd name="T5" fmla="*/ 52 h 123"/>
              <a:gd name="T6" fmla="*/ 86 w 239"/>
              <a:gd name="T7" fmla="*/ 75 h 123"/>
              <a:gd name="T8" fmla="*/ 5 w 239"/>
              <a:gd name="T9" fmla="*/ 63 h 123"/>
              <a:gd name="T10" fmla="*/ 57 w 239"/>
              <a:gd name="T11" fmla="*/ 65 h 123"/>
              <a:gd name="T12" fmla="*/ 208 w 239"/>
              <a:gd name="T13" fmla="*/ 52 h 123"/>
              <a:gd name="T14" fmla="*/ 126 w 239"/>
              <a:gd name="T15" fmla="*/ 0 h 123"/>
              <a:gd name="T16" fmla="*/ 120 w 239"/>
              <a:gd name="T17" fmla="*/ 11 h 123"/>
              <a:gd name="T18" fmla="*/ 109 w 239"/>
              <a:gd name="T19" fmla="*/ 20 h 123"/>
              <a:gd name="T20" fmla="*/ 102 w 239"/>
              <a:gd name="T21" fmla="*/ 13 h 123"/>
              <a:gd name="T22" fmla="*/ 98 w 239"/>
              <a:gd name="T23" fmla="*/ 4 h 123"/>
              <a:gd name="T24" fmla="*/ 96 w 239"/>
              <a:gd name="T25" fmla="*/ 12 h 123"/>
              <a:gd name="T26" fmla="*/ 69 w 239"/>
              <a:gd name="T27" fmla="*/ 32 h 123"/>
              <a:gd name="T28" fmla="*/ 61 w 239"/>
              <a:gd name="T29" fmla="*/ 27 h 123"/>
              <a:gd name="T30" fmla="*/ 56 w 239"/>
              <a:gd name="T31" fmla="*/ 19 h 123"/>
              <a:gd name="T32" fmla="*/ 53 w 239"/>
              <a:gd name="T33" fmla="*/ 31 h 123"/>
              <a:gd name="T34" fmla="*/ 0 w 239"/>
              <a:gd name="T35" fmla="*/ 62 h 123"/>
              <a:gd name="T36" fmla="*/ 34 w 239"/>
              <a:gd name="T37" fmla="*/ 84 h 123"/>
              <a:gd name="T38" fmla="*/ 49 w 239"/>
              <a:gd name="T39" fmla="*/ 108 h 123"/>
              <a:gd name="T40" fmla="*/ 51 w 239"/>
              <a:gd name="T41" fmla="*/ 106 h 123"/>
              <a:gd name="T42" fmla="*/ 60 w 239"/>
              <a:gd name="T43" fmla="*/ 101 h 123"/>
              <a:gd name="T44" fmla="*/ 76 w 239"/>
              <a:gd name="T45" fmla="*/ 111 h 123"/>
              <a:gd name="T46" fmla="*/ 84 w 239"/>
              <a:gd name="T47" fmla="*/ 120 h 123"/>
              <a:gd name="T48" fmla="*/ 88 w 239"/>
              <a:gd name="T49" fmla="*/ 115 h 123"/>
              <a:gd name="T50" fmla="*/ 101 w 239"/>
              <a:gd name="T51" fmla="*/ 111 h 123"/>
              <a:gd name="T52" fmla="*/ 117 w 239"/>
              <a:gd name="T53" fmla="*/ 117 h 123"/>
              <a:gd name="T54" fmla="*/ 124 w 239"/>
              <a:gd name="T55" fmla="*/ 123 h 123"/>
              <a:gd name="T56" fmla="*/ 128 w 239"/>
              <a:gd name="T57" fmla="*/ 117 h 123"/>
              <a:gd name="T58" fmla="*/ 150 w 239"/>
              <a:gd name="T59" fmla="*/ 108 h 123"/>
              <a:gd name="T60" fmla="*/ 167 w 239"/>
              <a:gd name="T61" fmla="*/ 111 h 123"/>
              <a:gd name="T62" fmla="*/ 174 w 239"/>
              <a:gd name="T63" fmla="*/ 114 h 123"/>
              <a:gd name="T64" fmla="*/ 173 w 239"/>
              <a:gd name="T65" fmla="*/ 105 h 123"/>
              <a:gd name="T66" fmla="*/ 191 w 239"/>
              <a:gd name="T67" fmla="*/ 90 h 123"/>
              <a:gd name="T68" fmla="*/ 193 w 239"/>
              <a:gd name="T69" fmla="*/ 90 h 123"/>
              <a:gd name="T70" fmla="*/ 198 w 239"/>
              <a:gd name="T71" fmla="*/ 91 h 123"/>
              <a:gd name="T72" fmla="*/ 199 w 239"/>
              <a:gd name="T73" fmla="*/ 84 h 123"/>
              <a:gd name="T74" fmla="*/ 232 w 239"/>
              <a:gd name="T75" fmla="*/ 41 h 123"/>
              <a:gd name="T76" fmla="*/ 235 w 239"/>
              <a:gd name="T77" fmla="*/ 35 h 123"/>
              <a:gd name="T78" fmla="*/ 225 w 239"/>
              <a:gd name="T79" fmla="*/ 36 h 123"/>
              <a:gd name="T80" fmla="*/ 223 w 239"/>
              <a:gd name="T81" fmla="*/ 36 h 123"/>
              <a:gd name="T82" fmla="*/ 170 w 239"/>
              <a:gd name="T83" fmla="*/ 19 h 123"/>
              <a:gd name="T84" fmla="*/ 170 w 239"/>
              <a:gd name="T85" fmla="*/ 9 h 123"/>
              <a:gd name="T86" fmla="*/ 165 w 239"/>
              <a:gd name="T87" fmla="*/ 12 h 123"/>
              <a:gd name="T88" fmla="*/ 148 w 239"/>
              <a:gd name="T89" fmla="*/ 17 h 123"/>
              <a:gd name="T90" fmla="*/ 130 w 239"/>
              <a:gd name="T91" fmla="*/ 7 h 123"/>
              <a:gd name="T92" fmla="*/ 126 w 239"/>
              <a:gd name="T9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9" h="123">
                <a:moveTo>
                  <a:pt x="208" y="52"/>
                </a:moveTo>
                <a:cubicBezTo>
                  <a:pt x="208" y="52"/>
                  <a:pt x="208" y="52"/>
                  <a:pt x="208" y="52"/>
                </a:cubicBezTo>
                <a:cubicBezTo>
                  <a:pt x="208" y="52"/>
                  <a:pt x="208" y="52"/>
                  <a:pt x="208" y="52"/>
                </a:cubicBezTo>
                <a:cubicBezTo>
                  <a:pt x="167" y="69"/>
                  <a:pt x="123" y="75"/>
                  <a:pt x="86" y="75"/>
                </a:cubicBezTo>
                <a:cubicBezTo>
                  <a:pt x="52" y="75"/>
                  <a:pt x="23" y="70"/>
                  <a:pt x="5" y="63"/>
                </a:cubicBezTo>
                <a:cubicBezTo>
                  <a:pt x="16" y="64"/>
                  <a:pt x="34" y="65"/>
                  <a:pt x="57" y="65"/>
                </a:cubicBezTo>
                <a:cubicBezTo>
                  <a:pt x="96" y="65"/>
                  <a:pt x="151" y="62"/>
                  <a:pt x="208" y="52"/>
                </a:cubicBezTo>
                <a:moveTo>
                  <a:pt x="126" y="0"/>
                </a:moveTo>
                <a:cubicBezTo>
                  <a:pt x="124" y="0"/>
                  <a:pt x="122" y="4"/>
                  <a:pt x="120" y="11"/>
                </a:cubicBezTo>
                <a:cubicBezTo>
                  <a:pt x="118" y="16"/>
                  <a:pt x="114" y="20"/>
                  <a:pt x="109" y="20"/>
                </a:cubicBezTo>
                <a:cubicBezTo>
                  <a:pt x="106" y="20"/>
                  <a:pt x="103" y="18"/>
                  <a:pt x="102" y="13"/>
                </a:cubicBezTo>
                <a:cubicBezTo>
                  <a:pt x="100" y="7"/>
                  <a:pt x="99" y="4"/>
                  <a:pt x="98" y="4"/>
                </a:cubicBezTo>
                <a:cubicBezTo>
                  <a:pt x="98" y="4"/>
                  <a:pt x="97" y="7"/>
                  <a:pt x="96" y="12"/>
                </a:cubicBezTo>
                <a:cubicBezTo>
                  <a:pt x="94" y="20"/>
                  <a:pt x="80" y="32"/>
                  <a:pt x="69" y="32"/>
                </a:cubicBezTo>
                <a:cubicBezTo>
                  <a:pt x="66" y="32"/>
                  <a:pt x="63" y="30"/>
                  <a:pt x="61" y="27"/>
                </a:cubicBezTo>
                <a:cubicBezTo>
                  <a:pt x="58" y="21"/>
                  <a:pt x="57" y="19"/>
                  <a:pt x="56" y="19"/>
                </a:cubicBezTo>
                <a:cubicBezTo>
                  <a:pt x="55" y="19"/>
                  <a:pt x="56" y="24"/>
                  <a:pt x="53" y="31"/>
                </a:cubicBezTo>
                <a:cubicBezTo>
                  <a:pt x="48" y="42"/>
                  <a:pt x="35" y="53"/>
                  <a:pt x="0" y="62"/>
                </a:cubicBezTo>
                <a:cubicBezTo>
                  <a:pt x="17" y="68"/>
                  <a:pt x="21" y="72"/>
                  <a:pt x="34" y="84"/>
                </a:cubicBezTo>
                <a:cubicBezTo>
                  <a:pt x="44" y="95"/>
                  <a:pt x="46" y="108"/>
                  <a:pt x="49" y="108"/>
                </a:cubicBezTo>
                <a:cubicBezTo>
                  <a:pt x="50" y="108"/>
                  <a:pt x="51" y="107"/>
                  <a:pt x="51" y="106"/>
                </a:cubicBezTo>
                <a:cubicBezTo>
                  <a:pt x="53" y="103"/>
                  <a:pt x="56" y="101"/>
                  <a:pt x="60" y="101"/>
                </a:cubicBezTo>
                <a:cubicBezTo>
                  <a:pt x="65" y="101"/>
                  <a:pt x="71" y="104"/>
                  <a:pt x="76" y="111"/>
                </a:cubicBezTo>
                <a:cubicBezTo>
                  <a:pt x="80" y="117"/>
                  <a:pt x="82" y="120"/>
                  <a:pt x="84" y="120"/>
                </a:cubicBezTo>
                <a:cubicBezTo>
                  <a:pt x="85" y="120"/>
                  <a:pt x="86" y="118"/>
                  <a:pt x="88" y="115"/>
                </a:cubicBezTo>
                <a:cubicBezTo>
                  <a:pt x="90" y="112"/>
                  <a:pt x="95" y="111"/>
                  <a:pt x="101" y="111"/>
                </a:cubicBezTo>
                <a:cubicBezTo>
                  <a:pt x="108" y="111"/>
                  <a:pt x="115" y="113"/>
                  <a:pt x="117" y="117"/>
                </a:cubicBezTo>
                <a:cubicBezTo>
                  <a:pt x="120" y="121"/>
                  <a:pt x="122" y="123"/>
                  <a:pt x="124" y="123"/>
                </a:cubicBezTo>
                <a:cubicBezTo>
                  <a:pt x="125" y="123"/>
                  <a:pt x="127" y="121"/>
                  <a:pt x="128" y="117"/>
                </a:cubicBezTo>
                <a:cubicBezTo>
                  <a:pt x="130" y="111"/>
                  <a:pt x="140" y="108"/>
                  <a:pt x="150" y="108"/>
                </a:cubicBezTo>
                <a:cubicBezTo>
                  <a:pt x="157" y="108"/>
                  <a:pt x="163" y="109"/>
                  <a:pt x="167" y="111"/>
                </a:cubicBezTo>
                <a:cubicBezTo>
                  <a:pt x="171" y="113"/>
                  <a:pt x="173" y="114"/>
                  <a:pt x="174" y="114"/>
                </a:cubicBezTo>
                <a:cubicBezTo>
                  <a:pt x="177" y="114"/>
                  <a:pt x="175" y="110"/>
                  <a:pt x="173" y="105"/>
                </a:cubicBezTo>
                <a:cubicBezTo>
                  <a:pt x="171" y="98"/>
                  <a:pt x="183" y="90"/>
                  <a:pt x="191" y="90"/>
                </a:cubicBezTo>
                <a:cubicBezTo>
                  <a:pt x="191" y="90"/>
                  <a:pt x="192" y="90"/>
                  <a:pt x="193" y="90"/>
                </a:cubicBezTo>
                <a:cubicBezTo>
                  <a:pt x="195" y="91"/>
                  <a:pt x="197" y="91"/>
                  <a:pt x="198" y="91"/>
                </a:cubicBezTo>
                <a:cubicBezTo>
                  <a:pt x="201" y="91"/>
                  <a:pt x="201" y="89"/>
                  <a:pt x="199" y="84"/>
                </a:cubicBezTo>
                <a:cubicBezTo>
                  <a:pt x="195" y="76"/>
                  <a:pt x="219" y="49"/>
                  <a:pt x="232" y="41"/>
                </a:cubicBezTo>
                <a:cubicBezTo>
                  <a:pt x="239" y="36"/>
                  <a:pt x="239" y="35"/>
                  <a:pt x="235" y="35"/>
                </a:cubicBezTo>
                <a:cubicBezTo>
                  <a:pt x="233" y="35"/>
                  <a:pt x="229" y="35"/>
                  <a:pt x="225" y="36"/>
                </a:cubicBezTo>
                <a:cubicBezTo>
                  <a:pt x="225" y="36"/>
                  <a:pt x="224" y="36"/>
                  <a:pt x="223" y="36"/>
                </a:cubicBezTo>
                <a:cubicBezTo>
                  <a:pt x="210" y="36"/>
                  <a:pt x="171" y="27"/>
                  <a:pt x="170" y="19"/>
                </a:cubicBezTo>
                <a:cubicBezTo>
                  <a:pt x="170" y="13"/>
                  <a:pt x="172" y="9"/>
                  <a:pt x="170" y="9"/>
                </a:cubicBezTo>
                <a:cubicBezTo>
                  <a:pt x="170" y="9"/>
                  <a:pt x="168" y="10"/>
                  <a:pt x="165" y="12"/>
                </a:cubicBezTo>
                <a:cubicBezTo>
                  <a:pt x="160" y="15"/>
                  <a:pt x="154" y="17"/>
                  <a:pt x="148" y="17"/>
                </a:cubicBezTo>
                <a:cubicBezTo>
                  <a:pt x="140" y="17"/>
                  <a:pt x="133" y="14"/>
                  <a:pt x="130" y="7"/>
                </a:cubicBezTo>
                <a:cubicBezTo>
                  <a:pt x="128" y="2"/>
                  <a:pt x="127" y="0"/>
                  <a:pt x="126"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3"/>
          <p:cNvSpPr>
            <a:spLocks noEditPoints="1"/>
          </p:cNvSpPr>
          <p:nvPr/>
        </p:nvSpPr>
        <p:spPr bwMode="auto">
          <a:xfrm>
            <a:off x="3864934" y="-288163"/>
            <a:ext cx="638250" cy="670953"/>
          </a:xfrm>
          <a:custGeom>
            <a:avLst/>
            <a:gdLst>
              <a:gd name="T0" fmla="*/ 283 w 349"/>
              <a:gd name="T1" fmla="*/ 337 h 368"/>
              <a:gd name="T2" fmla="*/ 34 w 349"/>
              <a:gd name="T3" fmla="*/ 11 h 368"/>
              <a:gd name="T4" fmla="*/ 283 w 349"/>
              <a:gd name="T5" fmla="*/ 337 h 368"/>
              <a:gd name="T6" fmla="*/ 31 w 349"/>
              <a:gd name="T7" fmla="*/ 0 h 368"/>
              <a:gd name="T8" fmla="*/ 31 w 349"/>
              <a:gd name="T9" fmla="*/ 82 h 368"/>
              <a:gd name="T10" fmla="*/ 13 w 349"/>
              <a:gd name="T11" fmla="*/ 137 h 368"/>
              <a:gd name="T12" fmla="*/ 15 w 349"/>
              <a:gd name="T13" fmla="*/ 136 h 368"/>
              <a:gd name="T14" fmla="*/ 17 w 349"/>
              <a:gd name="T15" fmla="*/ 136 h 368"/>
              <a:gd name="T16" fmla="*/ 34 w 349"/>
              <a:gd name="T17" fmla="*/ 182 h 368"/>
              <a:gd name="T18" fmla="*/ 34 w 349"/>
              <a:gd name="T19" fmla="*/ 208 h 368"/>
              <a:gd name="T20" fmla="*/ 41 w 349"/>
              <a:gd name="T21" fmla="*/ 208 h 368"/>
              <a:gd name="T22" fmla="*/ 42 w 349"/>
              <a:gd name="T23" fmla="*/ 208 h 368"/>
              <a:gd name="T24" fmla="*/ 72 w 349"/>
              <a:gd name="T25" fmla="*/ 258 h 368"/>
              <a:gd name="T26" fmla="*/ 73 w 349"/>
              <a:gd name="T27" fmla="*/ 279 h 368"/>
              <a:gd name="T28" fmla="*/ 84 w 349"/>
              <a:gd name="T29" fmla="*/ 277 h 368"/>
              <a:gd name="T30" fmla="*/ 88 w 349"/>
              <a:gd name="T31" fmla="*/ 276 h 368"/>
              <a:gd name="T32" fmla="*/ 138 w 349"/>
              <a:gd name="T33" fmla="*/ 336 h 368"/>
              <a:gd name="T34" fmla="*/ 144 w 349"/>
              <a:gd name="T35" fmla="*/ 352 h 368"/>
              <a:gd name="T36" fmla="*/ 156 w 349"/>
              <a:gd name="T37" fmla="*/ 339 h 368"/>
              <a:gd name="T38" fmla="*/ 168 w 349"/>
              <a:gd name="T39" fmla="*/ 334 h 368"/>
              <a:gd name="T40" fmla="*/ 202 w 349"/>
              <a:gd name="T41" fmla="*/ 355 h 368"/>
              <a:gd name="T42" fmla="*/ 210 w 349"/>
              <a:gd name="T43" fmla="*/ 367 h 368"/>
              <a:gd name="T44" fmla="*/ 220 w 349"/>
              <a:gd name="T45" fmla="*/ 357 h 368"/>
              <a:gd name="T46" fmla="*/ 249 w 349"/>
              <a:gd name="T47" fmla="*/ 349 h 368"/>
              <a:gd name="T48" fmla="*/ 329 w 349"/>
              <a:gd name="T49" fmla="*/ 364 h 368"/>
              <a:gd name="T50" fmla="*/ 343 w 349"/>
              <a:gd name="T51" fmla="*/ 368 h 368"/>
              <a:gd name="T52" fmla="*/ 330 w 349"/>
              <a:gd name="T53" fmla="*/ 348 h 368"/>
              <a:gd name="T54" fmla="*/ 296 w 349"/>
              <a:gd name="T55" fmla="*/ 237 h 368"/>
              <a:gd name="T56" fmla="*/ 301 w 349"/>
              <a:gd name="T57" fmla="*/ 219 h 368"/>
              <a:gd name="T58" fmla="*/ 271 w 349"/>
              <a:gd name="T59" fmla="*/ 155 h 368"/>
              <a:gd name="T60" fmla="*/ 274 w 349"/>
              <a:gd name="T61" fmla="*/ 138 h 368"/>
              <a:gd name="T62" fmla="*/ 253 w 349"/>
              <a:gd name="T63" fmla="*/ 143 h 368"/>
              <a:gd name="T64" fmla="*/ 244 w 349"/>
              <a:gd name="T65" fmla="*/ 144 h 368"/>
              <a:gd name="T66" fmla="*/ 228 w 349"/>
              <a:gd name="T67" fmla="*/ 115 h 368"/>
              <a:gd name="T68" fmla="*/ 237 w 349"/>
              <a:gd name="T69" fmla="*/ 99 h 368"/>
              <a:gd name="T70" fmla="*/ 223 w 349"/>
              <a:gd name="T71" fmla="*/ 103 h 368"/>
              <a:gd name="T72" fmla="*/ 212 w 349"/>
              <a:gd name="T73" fmla="*/ 105 h 368"/>
              <a:gd name="T74" fmla="*/ 158 w 349"/>
              <a:gd name="T75" fmla="*/ 62 h 368"/>
              <a:gd name="T76" fmla="*/ 166 w 349"/>
              <a:gd name="T77" fmla="*/ 46 h 368"/>
              <a:gd name="T78" fmla="*/ 143 w 349"/>
              <a:gd name="T79" fmla="*/ 53 h 368"/>
              <a:gd name="T80" fmla="*/ 133 w 349"/>
              <a:gd name="T81" fmla="*/ 54 h 368"/>
              <a:gd name="T82" fmla="*/ 31 w 349"/>
              <a:gd name="T8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9" h="368">
                <a:moveTo>
                  <a:pt x="283" y="337"/>
                </a:moveTo>
                <a:cubicBezTo>
                  <a:pt x="140" y="242"/>
                  <a:pt x="53" y="91"/>
                  <a:pt x="34" y="11"/>
                </a:cubicBezTo>
                <a:cubicBezTo>
                  <a:pt x="64" y="60"/>
                  <a:pt x="152" y="203"/>
                  <a:pt x="283" y="337"/>
                </a:cubicBezTo>
                <a:moveTo>
                  <a:pt x="31" y="0"/>
                </a:moveTo>
                <a:cubicBezTo>
                  <a:pt x="40" y="34"/>
                  <a:pt x="38" y="47"/>
                  <a:pt x="31" y="82"/>
                </a:cubicBezTo>
                <a:cubicBezTo>
                  <a:pt x="24" y="116"/>
                  <a:pt x="0" y="137"/>
                  <a:pt x="13" y="137"/>
                </a:cubicBezTo>
                <a:cubicBezTo>
                  <a:pt x="14" y="137"/>
                  <a:pt x="14" y="137"/>
                  <a:pt x="15" y="136"/>
                </a:cubicBezTo>
                <a:cubicBezTo>
                  <a:pt x="16" y="136"/>
                  <a:pt x="16" y="136"/>
                  <a:pt x="17" y="136"/>
                </a:cubicBezTo>
                <a:cubicBezTo>
                  <a:pt x="33" y="136"/>
                  <a:pt x="45" y="157"/>
                  <a:pt x="34" y="182"/>
                </a:cubicBezTo>
                <a:cubicBezTo>
                  <a:pt x="25" y="204"/>
                  <a:pt x="25" y="208"/>
                  <a:pt x="34" y="208"/>
                </a:cubicBezTo>
                <a:cubicBezTo>
                  <a:pt x="36" y="208"/>
                  <a:pt x="38" y="208"/>
                  <a:pt x="41" y="208"/>
                </a:cubicBezTo>
                <a:cubicBezTo>
                  <a:pt x="41" y="208"/>
                  <a:pt x="42" y="208"/>
                  <a:pt x="42" y="208"/>
                </a:cubicBezTo>
                <a:cubicBezTo>
                  <a:pt x="57" y="208"/>
                  <a:pt x="79" y="242"/>
                  <a:pt x="72" y="258"/>
                </a:cubicBezTo>
                <a:cubicBezTo>
                  <a:pt x="67" y="271"/>
                  <a:pt x="65" y="279"/>
                  <a:pt x="73" y="279"/>
                </a:cubicBezTo>
                <a:cubicBezTo>
                  <a:pt x="76" y="279"/>
                  <a:pt x="79" y="278"/>
                  <a:pt x="84" y="277"/>
                </a:cubicBezTo>
                <a:cubicBezTo>
                  <a:pt x="85" y="276"/>
                  <a:pt x="87" y="276"/>
                  <a:pt x="88" y="276"/>
                </a:cubicBezTo>
                <a:cubicBezTo>
                  <a:pt x="108" y="276"/>
                  <a:pt x="135" y="313"/>
                  <a:pt x="138" y="336"/>
                </a:cubicBezTo>
                <a:cubicBezTo>
                  <a:pt x="139" y="348"/>
                  <a:pt x="141" y="352"/>
                  <a:pt x="144" y="352"/>
                </a:cubicBezTo>
                <a:cubicBezTo>
                  <a:pt x="147" y="352"/>
                  <a:pt x="151" y="345"/>
                  <a:pt x="156" y="339"/>
                </a:cubicBezTo>
                <a:cubicBezTo>
                  <a:pt x="159" y="336"/>
                  <a:pt x="163" y="334"/>
                  <a:pt x="168" y="334"/>
                </a:cubicBezTo>
                <a:cubicBezTo>
                  <a:pt x="180" y="334"/>
                  <a:pt x="198" y="344"/>
                  <a:pt x="202" y="355"/>
                </a:cubicBezTo>
                <a:cubicBezTo>
                  <a:pt x="205" y="363"/>
                  <a:pt x="208" y="367"/>
                  <a:pt x="210" y="367"/>
                </a:cubicBezTo>
                <a:cubicBezTo>
                  <a:pt x="213" y="367"/>
                  <a:pt x="216" y="364"/>
                  <a:pt x="220" y="357"/>
                </a:cubicBezTo>
                <a:cubicBezTo>
                  <a:pt x="223" y="352"/>
                  <a:pt x="234" y="349"/>
                  <a:pt x="249" y="349"/>
                </a:cubicBezTo>
                <a:cubicBezTo>
                  <a:pt x="275" y="349"/>
                  <a:pt x="311" y="357"/>
                  <a:pt x="329" y="364"/>
                </a:cubicBezTo>
                <a:cubicBezTo>
                  <a:pt x="336" y="367"/>
                  <a:pt x="340" y="368"/>
                  <a:pt x="343" y="368"/>
                </a:cubicBezTo>
                <a:cubicBezTo>
                  <a:pt x="349" y="368"/>
                  <a:pt x="340" y="358"/>
                  <a:pt x="330" y="348"/>
                </a:cubicBezTo>
                <a:cubicBezTo>
                  <a:pt x="316" y="334"/>
                  <a:pt x="282" y="248"/>
                  <a:pt x="296" y="237"/>
                </a:cubicBezTo>
                <a:cubicBezTo>
                  <a:pt x="309" y="226"/>
                  <a:pt x="323" y="229"/>
                  <a:pt x="301" y="219"/>
                </a:cubicBezTo>
                <a:cubicBezTo>
                  <a:pt x="279" y="208"/>
                  <a:pt x="255" y="177"/>
                  <a:pt x="271" y="155"/>
                </a:cubicBezTo>
                <a:cubicBezTo>
                  <a:pt x="280" y="143"/>
                  <a:pt x="280" y="138"/>
                  <a:pt x="274" y="138"/>
                </a:cubicBezTo>
                <a:cubicBezTo>
                  <a:pt x="270" y="138"/>
                  <a:pt x="262" y="141"/>
                  <a:pt x="253" y="143"/>
                </a:cubicBezTo>
                <a:cubicBezTo>
                  <a:pt x="250" y="144"/>
                  <a:pt x="247" y="144"/>
                  <a:pt x="244" y="144"/>
                </a:cubicBezTo>
                <a:cubicBezTo>
                  <a:pt x="227" y="144"/>
                  <a:pt x="216" y="130"/>
                  <a:pt x="228" y="115"/>
                </a:cubicBezTo>
                <a:cubicBezTo>
                  <a:pt x="238" y="104"/>
                  <a:pt x="241" y="99"/>
                  <a:pt x="237" y="99"/>
                </a:cubicBezTo>
                <a:cubicBezTo>
                  <a:pt x="235" y="99"/>
                  <a:pt x="230" y="101"/>
                  <a:pt x="223" y="103"/>
                </a:cubicBezTo>
                <a:cubicBezTo>
                  <a:pt x="220" y="104"/>
                  <a:pt x="216" y="105"/>
                  <a:pt x="212" y="105"/>
                </a:cubicBezTo>
                <a:cubicBezTo>
                  <a:pt x="187" y="105"/>
                  <a:pt x="147" y="86"/>
                  <a:pt x="158" y="62"/>
                </a:cubicBezTo>
                <a:cubicBezTo>
                  <a:pt x="165" y="49"/>
                  <a:pt x="167" y="46"/>
                  <a:pt x="166" y="46"/>
                </a:cubicBezTo>
                <a:cubicBezTo>
                  <a:pt x="164" y="46"/>
                  <a:pt x="156" y="51"/>
                  <a:pt x="143" y="53"/>
                </a:cubicBezTo>
                <a:cubicBezTo>
                  <a:pt x="140" y="54"/>
                  <a:pt x="136" y="54"/>
                  <a:pt x="133" y="54"/>
                </a:cubicBezTo>
                <a:cubicBezTo>
                  <a:pt x="109" y="54"/>
                  <a:pt x="77" y="42"/>
                  <a:pt x="31"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18"/>
          <p:cNvSpPr>
            <a:spLocks noEditPoints="1"/>
          </p:cNvSpPr>
          <p:nvPr/>
        </p:nvSpPr>
        <p:spPr bwMode="auto">
          <a:xfrm rot="20388798">
            <a:off x="2299915" y="1552078"/>
            <a:ext cx="580725" cy="701782"/>
          </a:xfrm>
          <a:custGeom>
            <a:avLst/>
            <a:gdLst>
              <a:gd name="T0" fmla="*/ 168 w 204"/>
              <a:gd name="T1" fmla="*/ 205 h 247"/>
              <a:gd name="T2" fmla="*/ 7 w 204"/>
              <a:gd name="T3" fmla="*/ 4 h 247"/>
              <a:gd name="T4" fmla="*/ 168 w 204"/>
              <a:gd name="T5" fmla="*/ 205 h 247"/>
              <a:gd name="T6" fmla="*/ 0 w 204"/>
              <a:gd name="T7" fmla="*/ 0 h 247"/>
              <a:gd name="T8" fmla="*/ 16 w 204"/>
              <a:gd name="T9" fmla="*/ 77 h 247"/>
              <a:gd name="T10" fmla="*/ 8 w 204"/>
              <a:gd name="T11" fmla="*/ 90 h 247"/>
              <a:gd name="T12" fmla="*/ 19 w 204"/>
              <a:gd name="T13" fmla="*/ 87 h 247"/>
              <a:gd name="T14" fmla="*/ 22 w 204"/>
              <a:gd name="T15" fmla="*/ 87 h 247"/>
              <a:gd name="T16" fmla="*/ 34 w 204"/>
              <a:gd name="T17" fmla="*/ 133 h 247"/>
              <a:gd name="T18" fmla="*/ 30 w 204"/>
              <a:gd name="T19" fmla="*/ 142 h 247"/>
              <a:gd name="T20" fmla="*/ 41 w 204"/>
              <a:gd name="T21" fmla="*/ 138 h 247"/>
              <a:gd name="T22" fmla="*/ 47 w 204"/>
              <a:gd name="T23" fmla="*/ 136 h 247"/>
              <a:gd name="T24" fmla="*/ 54 w 204"/>
              <a:gd name="T25" fmla="*/ 157 h 247"/>
              <a:gd name="T26" fmla="*/ 50 w 204"/>
              <a:gd name="T27" fmla="*/ 172 h 247"/>
              <a:gd name="T28" fmla="*/ 59 w 204"/>
              <a:gd name="T29" fmla="*/ 170 h 247"/>
              <a:gd name="T30" fmla="*/ 65 w 204"/>
              <a:gd name="T31" fmla="*/ 169 h 247"/>
              <a:gd name="T32" fmla="*/ 93 w 204"/>
              <a:gd name="T33" fmla="*/ 198 h 247"/>
              <a:gd name="T34" fmla="*/ 96 w 204"/>
              <a:gd name="T35" fmla="*/ 206 h 247"/>
              <a:gd name="T36" fmla="*/ 105 w 204"/>
              <a:gd name="T37" fmla="*/ 197 h 247"/>
              <a:gd name="T38" fmla="*/ 108 w 204"/>
              <a:gd name="T39" fmla="*/ 197 h 247"/>
              <a:gd name="T40" fmla="*/ 167 w 204"/>
              <a:gd name="T41" fmla="*/ 235 h 247"/>
              <a:gd name="T42" fmla="*/ 177 w 204"/>
              <a:gd name="T43" fmla="*/ 247 h 247"/>
              <a:gd name="T44" fmla="*/ 177 w 204"/>
              <a:gd name="T45" fmla="*/ 237 h 247"/>
              <a:gd name="T46" fmla="*/ 189 w 204"/>
              <a:gd name="T47" fmla="*/ 169 h 247"/>
              <a:gd name="T48" fmla="*/ 191 w 204"/>
              <a:gd name="T49" fmla="*/ 158 h 247"/>
              <a:gd name="T50" fmla="*/ 188 w 204"/>
              <a:gd name="T51" fmla="*/ 128 h 247"/>
              <a:gd name="T52" fmla="*/ 189 w 204"/>
              <a:gd name="T53" fmla="*/ 117 h 247"/>
              <a:gd name="T54" fmla="*/ 161 w 204"/>
              <a:gd name="T55" fmla="*/ 74 h 247"/>
              <a:gd name="T56" fmla="*/ 159 w 204"/>
              <a:gd name="T57" fmla="*/ 64 h 247"/>
              <a:gd name="T58" fmla="*/ 152 w 204"/>
              <a:gd name="T59" fmla="*/ 65 h 247"/>
              <a:gd name="T60" fmla="*/ 150 w 204"/>
              <a:gd name="T61" fmla="*/ 65 h 247"/>
              <a:gd name="T62" fmla="*/ 126 w 204"/>
              <a:gd name="T63" fmla="*/ 38 h 247"/>
              <a:gd name="T64" fmla="*/ 122 w 204"/>
              <a:gd name="T65" fmla="*/ 29 h 247"/>
              <a:gd name="T66" fmla="*/ 111 w 204"/>
              <a:gd name="T67" fmla="*/ 30 h 247"/>
              <a:gd name="T68" fmla="*/ 106 w 204"/>
              <a:gd name="T69" fmla="*/ 30 h 247"/>
              <a:gd name="T70" fmla="*/ 86 w 204"/>
              <a:gd name="T71" fmla="*/ 11 h 247"/>
              <a:gd name="T72" fmla="*/ 84 w 204"/>
              <a:gd name="T73" fmla="*/ 7 h 247"/>
              <a:gd name="T74" fmla="*/ 73 w 204"/>
              <a:gd name="T75" fmla="*/ 10 h 247"/>
              <a:gd name="T76" fmla="*/ 53 w 204"/>
              <a:gd name="T77" fmla="*/ 13 h 247"/>
              <a:gd name="T78" fmla="*/ 50 w 204"/>
              <a:gd name="T79" fmla="*/ 13 h 247"/>
              <a:gd name="T80" fmla="*/ 0 w 204"/>
              <a:gd name="T8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247">
                <a:moveTo>
                  <a:pt x="168" y="205"/>
                </a:moveTo>
                <a:cubicBezTo>
                  <a:pt x="106" y="105"/>
                  <a:pt x="32" y="29"/>
                  <a:pt x="7" y="4"/>
                </a:cubicBezTo>
                <a:cubicBezTo>
                  <a:pt x="53" y="28"/>
                  <a:pt x="131" y="103"/>
                  <a:pt x="168" y="205"/>
                </a:cubicBezTo>
                <a:moveTo>
                  <a:pt x="0" y="0"/>
                </a:moveTo>
                <a:cubicBezTo>
                  <a:pt x="22" y="40"/>
                  <a:pt x="22" y="62"/>
                  <a:pt x="16" y="77"/>
                </a:cubicBezTo>
                <a:cubicBezTo>
                  <a:pt x="12" y="86"/>
                  <a:pt x="6" y="90"/>
                  <a:pt x="8" y="90"/>
                </a:cubicBezTo>
                <a:cubicBezTo>
                  <a:pt x="9" y="90"/>
                  <a:pt x="12" y="89"/>
                  <a:pt x="19" y="87"/>
                </a:cubicBezTo>
                <a:cubicBezTo>
                  <a:pt x="20" y="87"/>
                  <a:pt x="21" y="87"/>
                  <a:pt x="22" y="87"/>
                </a:cubicBezTo>
                <a:cubicBezTo>
                  <a:pt x="38" y="87"/>
                  <a:pt x="42" y="122"/>
                  <a:pt x="34" y="133"/>
                </a:cubicBezTo>
                <a:cubicBezTo>
                  <a:pt x="30" y="139"/>
                  <a:pt x="28" y="142"/>
                  <a:pt x="30" y="142"/>
                </a:cubicBezTo>
                <a:cubicBezTo>
                  <a:pt x="32" y="142"/>
                  <a:pt x="35" y="141"/>
                  <a:pt x="41" y="138"/>
                </a:cubicBezTo>
                <a:cubicBezTo>
                  <a:pt x="43" y="137"/>
                  <a:pt x="45" y="136"/>
                  <a:pt x="47" y="136"/>
                </a:cubicBezTo>
                <a:cubicBezTo>
                  <a:pt x="56" y="136"/>
                  <a:pt x="59" y="147"/>
                  <a:pt x="54" y="157"/>
                </a:cubicBezTo>
                <a:cubicBezTo>
                  <a:pt x="49" y="166"/>
                  <a:pt x="45" y="172"/>
                  <a:pt x="50" y="172"/>
                </a:cubicBezTo>
                <a:cubicBezTo>
                  <a:pt x="52" y="172"/>
                  <a:pt x="54" y="172"/>
                  <a:pt x="59" y="170"/>
                </a:cubicBezTo>
                <a:cubicBezTo>
                  <a:pt x="61" y="169"/>
                  <a:pt x="63" y="169"/>
                  <a:pt x="65" y="169"/>
                </a:cubicBezTo>
                <a:cubicBezTo>
                  <a:pt x="78" y="169"/>
                  <a:pt x="90" y="185"/>
                  <a:pt x="93" y="198"/>
                </a:cubicBezTo>
                <a:cubicBezTo>
                  <a:pt x="94" y="204"/>
                  <a:pt x="95" y="206"/>
                  <a:pt x="96" y="206"/>
                </a:cubicBezTo>
                <a:cubicBezTo>
                  <a:pt x="97" y="206"/>
                  <a:pt x="99" y="201"/>
                  <a:pt x="105" y="197"/>
                </a:cubicBezTo>
                <a:cubicBezTo>
                  <a:pt x="105" y="197"/>
                  <a:pt x="106" y="197"/>
                  <a:pt x="108" y="197"/>
                </a:cubicBezTo>
                <a:cubicBezTo>
                  <a:pt x="121" y="197"/>
                  <a:pt x="161" y="226"/>
                  <a:pt x="167" y="235"/>
                </a:cubicBezTo>
                <a:cubicBezTo>
                  <a:pt x="171" y="241"/>
                  <a:pt x="175" y="247"/>
                  <a:pt x="177" y="247"/>
                </a:cubicBezTo>
                <a:cubicBezTo>
                  <a:pt x="178" y="247"/>
                  <a:pt x="178" y="244"/>
                  <a:pt x="177" y="237"/>
                </a:cubicBezTo>
                <a:cubicBezTo>
                  <a:pt x="174" y="219"/>
                  <a:pt x="179" y="172"/>
                  <a:pt x="189" y="169"/>
                </a:cubicBezTo>
                <a:cubicBezTo>
                  <a:pt x="200" y="167"/>
                  <a:pt x="199" y="164"/>
                  <a:pt x="191" y="158"/>
                </a:cubicBezTo>
                <a:cubicBezTo>
                  <a:pt x="182" y="152"/>
                  <a:pt x="179" y="132"/>
                  <a:pt x="188" y="128"/>
                </a:cubicBezTo>
                <a:cubicBezTo>
                  <a:pt x="196" y="124"/>
                  <a:pt x="204" y="122"/>
                  <a:pt x="189" y="117"/>
                </a:cubicBezTo>
                <a:cubicBezTo>
                  <a:pt x="174" y="111"/>
                  <a:pt x="154" y="85"/>
                  <a:pt x="161" y="74"/>
                </a:cubicBezTo>
                <a:cubicBezTo>
                  <a:pt x="166" y="66"/>
                  <a:pt x="165" y="64"/>
                  <a:pt x="159" y="64"/>
                </a:cubicBezTo>
                <a:cubicBezTo>
                  <a:pt x="157" y="64"/>
                  <a:pt x="154" y="64"/>
                  <a:pt x="152" y="65"/>
                </a:cubicBezTo>
                <a:cubicBezTo>
                  <a:pt x="151" y="65"/>
                  <a:pt x="151" y="65"/>
                  <a:pt x="150" y="65"/>
                </a:cubicBezTo>
                <a:cubicBezTo>
                  <a:pt x="139" y="65"/>
                  <a:pt x="123" y="47"/>
                  <a:pt x="126" y="38"/>
                </a:cubicBezTo>
                <a:cubicBezTo>
                  <a:pt x="128" y="31"/>
                  <a:pt x="128" y="29"/>
                  <a:pt x="122" y="29"/>
                </a:cubicBezTo>
                <a:cubicBezTo>
                  <a:pt x="120" y="29"/>
                  <a:pt x="116" y="29"/>
                  <a:pt x="111" y="30"/>
                </a:cubicBezTo>
                <a:cubicBezTo>
                  <a:pt x="109" y="30"/>
                  <a:pt x="108" y="30"/>
                  <a:pt x="106" y="30"/>
                </a:cubicBezTo>
                <a:cubicBezTo>
                  <a:pt x="91" y="30"/>
                  <a:pt x="83" y="20"/>
                  <a:pt x="86" y="11"/>
                </a:cubicBezTo>
                <a:cubicBezTo>
                  <a:pt x="87" y="8"/>
                  <a:pt x="86" y="7"/>
                  <a:pt x="84" y="7"/>
                </a:cubicBezTo>
                <a:cubicBezTo>
                  <a:pt x="82" y="7"/>
                  <a:pt x="78" y="9"/>
                  <a:pt x="73" y="10"/>
                </a:cubicBezTo>
                <a:cubicBezTo>
                  <a:pt x="67" y="12"/>
                  <a:pt x="61" y="13"/>
                  <a:pt x="53" y="13"/>
                </a:cubicBezTo>
                <a:cubicBezTo>
                  <a:pt x="52" y="13"/>
                  <a:pt x="51" y="13"/>
                  <a:pt x="50" y="13"/>
                </a:cubicBezTo>
                <a:cubicBezTo>
                  <a:pt x="28" y="12"/>
                  <a:pt x="20" y="11"/>
                  <a:pt x="0"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22"/>
          <p:cNvSpPr>
            <a:spLocks noEditPoints="1"/>
          </p:cNvSpPr>
          <p:nvPr/>
        </p:nvSpPr>
        <p:spPr bwMode="auto">
          <a:xfrm>
            <a:off x="5408408" y="-280062"/>
            <a:ext cx="892517" cy="911160"/>
          </a:xfrm>
          <a:custGeom>
            <a:avLst/>
            <a:gdLst>
              <a:gd name="T0" fmla="*/ 207 w 236"/>
              <a:gd name="T1" fmla="*/ 198 h 242"/>
              <a:gd name="T2" fmla="*/ 8 w 236"/>
              <a:gd name="T3" fmla="*/ 7 h 242"/>
              <a:gd name="T4" fmla="*/ 207 w 236"/>
              <a:gd name="T5" fmla="*/ 198 h 242"/>
              <a:gd name="T6" fmla="*/ 91 w 236"/>
              <a:gd name="T7" fmla="*/ 0 h 242"/>
              <a:gd name="T8" fmla="*/ 55 w 236"/>
              <a:gd name="T9" fmla="*/ 11 h 242"/>
              <a:gd name="T10" fmla="*/ 35 w 236"/>
              <a:gd name="T11" fmla="*/ 12 h 242"/>
              <a:gd name="T12" fmla="*/ 0 w 236"/>
              <a:gd name="T13" fmla="*/ 4 h 242"/>
              <a:gd name="T14" fmla="*/ 28 w 236"/>
              <a:gd name="T15" fmla="*/ 83 h 242"/>
              <a:gd name="T16" fmla="*/ 21 w 236"/>
              <a:gd name="T17" fmla="*/ 98 h 242"/>
              <a:gd name="T18" fmla="*/ 32 w 236"/>
              <a:gd name="T19" fmla="*/ 94 h 242"/>
              <a:gd name="T20" fmla="*/ 37 w 236"/>
              <a:gd name="T21" fmla="*/ 93 h 242"/>
              <a:gd name="T22" fmla="*/ 55 w 236"/>
              <a:gd name="T23" fmla="*/ 140 h 242"/>
              <a:gd name="T24" fmla="*/ 52 w 236"/>
              <a:gd name="T25" fmla="*/ 151 h 242"/>
              <a:gd name="T26" fmla="*/ 63 w 236"/>
              <a:gd name="T27" fmla="*/ 145 h 242"/>
              <a:gd name="T28" fmla="*/ 70 w 236"/>
              <a:gd name="T29" fmla="*/ 142 h 242"/>
              <a:gd name="T30" fmla="*/ 79 w 236"/>
              <a:gd name="T31" fmla="*/ 163 h 242"/>
              <a:gd name="T32" fmla="*/ 77 w 236"/>
              <a:gd name="T33" fmla="*/ 180 h 242"/>
              <a:gd name="T34" fmla="*/ 86 w 236"/>
              <a:gd name="T35" fmla="*/ 176 h 242"/>
              <a:gd name="T36" fmla="*/ 95 w 236"/>
              <a:gd name="T37" fmla="*/ 174 h 242"/>
              <a:gd name="T38" fmla="*/ 126 w 236"/>
              <a:gd name="T39" fmla="*/ 201 h 242"/>
              <a:gd name="T40" fmla="*/ 131 w 236"/>
              <a:gd name="T41" fmla="*/ 210 h 242"/>
              <a:gd name="T42" fmla="*/ 139 w 236"/>
              <a:gd name="T43" fmla="*/ 199 h 242"/>
              <a:gd name="T44" fmla="*/ 144 w 236"/>
              <a:gd name="T45" fmla="*/ 198 h 242"/>
              <a:gd name="T46" fmla="*/ 210 w 236"/>
              <a:gd name="T47" fmla="*/ 230 h 242"/>
              <a:gd name="T48" fmla="*/ 222 w 236"/>
              <a:gd name="T49" fmla="*/ 242 h 242"/>
              <a:gd name="T50" fmla="*/ 221 w 236"/>
              <a:gd name="T51" fmla="*/ 231 h 242"/>
              <a:gd name="T52" fmla="*/ 225 w 236"/>
              <a:gd name="T53" fmla="*/ 157 h 242"/>
              <a:gd name="T54" fmla="*/ 225 w 236"/>
              <a:gd name="T55" fmla="*/ 145 h 242"/>
              <a:gd name="T56" fmla="*/ 217 w 236"/>
              <a:gd name="T57" fmla="*/ 113 h 242"/>
              <a:gd name="T58" fmla="*/ 217 w 236"/>
              <a:gd name="T59" fmla="*/ 101 h 242"/>
              <a:gd name="T60" fmla="*/ 181 w 236"/>
              <a:gd name="T61" fmla="*/ 60 h 242"/>
              <a:gd name="T62" fmla="*/ 180 w 236"/>
              <a:gd name="T63" fmla="*/ 49 h 242"/>
              <a:gd name="T64" fmla="*/ 170 w 236"/>
              <a:gd name="T65" fmla="*/ 51 h 242"/>
              <a:gd name="T66" fmla="*/ 167 w 236"/>
              <a:gd name="T67" fmla="*/ 52 h 242"/>
              <a:gd name="T68" fmla="*/ 139 w 236"/>
              <a:gd name="T69" fmla="*/ 27 h 242"/>
              <a:gd name="T70" fmla="*/ 136 w 236"/>
              <a:gd name="T71" fmla="*/ 17 h 242"/>
              <a:gd name="T72" fmla="*/ 122 w 236"/>
              <a:gd name="T73" fmla="*/ 20 h 242"/>
              <a:gd name="T74" fmla="*/ 113 w 236"/>
              <a:gd name="T75" fmla="*/ 22 h 242"/>
              <a:gd name="T76" fmla="*/ 93 w 236"/>
              <a:gd name="T77" fmla="*/ 4 h 242"/>
              <a:gd name="T78" fmla="*/ 91 w 236"/>
              <a:gd name="T7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 h="242">
                <a:moveTo>
                  <a:pt x="207" y="198"/>
                </a:moveTo>
                <a:cubicBezTo>
                  <a:pt x="127" y="100"/>
                  <a:pt x="38" y="31"/>
                  <a:pt x="8" y="7"/>
                </a:cubicBezTo>
                <a:cubicBezTo>
                  <a:pt x="60" y="26"/>
                  <a:pt x="154" y="95"/>
                  <a:pt x="207" y="198"/>
                </a:cubicBezTo>
                <a:moveTo>
                  <a:pt x="91" y="0"/>
                </a:moveTo>
                <a:cubicBezTo>
                  <a:pt x="86" y="0"/>
                  <a:pt x="73" y="9"/>
                  <a:pt x="55" y="11"/>
                </a:cubicBezTo>
                <a:cubicBezTo>
                  <a:pt x="47" y="11"/>
                  <a:pt x="40" y="12"/>
                  <a:pt x="35" y="12"/>
                </a:cubicBezTo>
                <a:cubicBezTo>
                  <a:pt x="24" y="12"/>
                  <a:pt x="15" y="10"/>
                  <a:pt x="0" y="4"/>
                </a:cubicBezTo>
                <a:cubicBezTo>
                  <a:pt x="29" y="44"/>
                  <a:pt x="32" y="67"/>
                  <a:pt x="28" y="83"/>
                </a:cubicBezTo>
                <a:cubicBezTo>
                  <a:pt x="25" y="94"/>
                  <a:pt x="19" y="98"/>
                  <a:pt x="21" y="98"/>
                </a:cubicBezTo>
                <a:cubicBezTo>
                  <a:pt x="22" y="98"/>
                  <a:pt x="25" y="97"/>
                  <a:pt x="32" y="94"/>
                </a:cubicBezTo>
                <a:cubicBezTo>
                  <a:pt x="34" y="94"/>
                  <a:pt x="35" y="93"/>
                  <a:pt x="37" y="93"/>
                </a:cubicBezTo>
                <a:cubicBezTo>
                  <a:pt x="54" y="93"/>
                  <a:pt x="61" y="128"/>
                  <a:pt x="55" y="140"/>
                </a:cubicBezTo>
                <a:cubicBezTo>
                  <a:pt x="51" y="148"/>
                  <a:pt x="50" y="151"/>
                  <a:pt x="52" y="151"/>
                </a:cubicBezTo>
                <a:cubicBezTo>
                  <a:pt x="53" y="151"/>
                  <a:pt x="57" y="149"/>
                  <a:pt x="63" y="145"/>
                </a:cubicBezTo>
                <a:cubicBezTo>
                  <a:pt x="65" y="143"/>
                  <a:pt x="68" y="142"/>
                  <a:pt x="70" y="142"/>
                </a:cubicBezTo>
                <a:cubicBezTo>
                  <a:pt x="79" y="142"/>
                  <a:pt x="84" y="152"/>
                  <a:pt x="79" y="163"/>
                </a:cubicBezTo>
                <a:cubicBezTo>
                  <a:pt x="76" y="173"/>
                  <a:pt x="73" y="180"/>
                  <a:pt x="77" y="180"/>
                </a:cubicBezTo>
                <a:cubicBezTo>
                  <a:pt x="79" y="180"/>
                  <a:pt x="82" y="179"/>
                  <a:pt x="86" y="176"/>
                </a:cubicBezTo>
                <a:cubicBezTo>
                  <a:pt x="89" y="175"/>
                  <a:pt x="92" y="174"/>
                  <a:pt x="95" y="174"/>
                </a:cubicBezTo>
                <a:cubicBezTo>
                  <a:pt x="109" y="174"/>
                  <a:pt x="122" y="188"/>
                  <a:pt x="126" y="201"/>
                </a:cubicBezTo>
                <a:cubicBezTo>
                  <a:pt x="129" y="207"/>
                  <a:pt x="130" y="210"/>
                  <a:pt x="131" y="210"/>
                </a:cubicBezTo>
                <a:cubicBezTo>
                  <a:pt x="132" y="210"/>
                  <a:pt x="134" y="204"/>
                  <a:pt x="139" y="199"/>
                </a:cubicBezTo>
                <a:cubicBezTo>
                  <a:pt x="140" y="198"/>
                  <a:pt x="142" y="198"/>
                  <a:pt x="144" y="198"/>
                </a:cubicBezTo>
                <a:cubicBezTo>
                  <a:pt x="160" y="198"/>
                  <a:pt x="203" y="221"/>
                  <a:pt x="210" y="230"/>
                </a:cubicBezTo>
                <a:cubicBezTo>
                  <a:pt x="215" y="236"/>
                  <a:pt x="220" y="242"/>
                  <a:pt x="222" y="242"/>
                </a:cubicBezTo>
                <a:cubicBezTo>
                  <a:pt x="224" y="242"/>
                  <a:pt x="224" y="239"/>
                  <a:pt x="221" y="231"/>
                </a:cubicBezTo>
                <a:cubicBezTo>
                  <a:pt x="216" y="212"/>
                  <a:pt x="214" y="162"/>
                  <a:pt x="225" y="157"/>
                </a:cubicBezTo>
                <a:cubicBezTo>
                  <a:pt x="236" y="153"/>
                  <a:pt x="234" y="150"/>
                  <a:pt x="225" y="145"/>
                </a:cubicBezTo>
                <a:cubicBezTo>
                  <a:pt x="215" y="140"/>
                  <a:pt x="209" y="119"/>
                  <a:pt x="217" y="113"/>
                </a:cubicBezTo>
                <a:cubicBezTo>
                  <a:pt x="226" y="108"/>
                  <a:pt x="234" y="105"/>
                  <a:pt x="217" y="101"/>
                </a:cubicBezTo>
                <a:cubicBezTo>
                  <a:pt x="201" y="97"/>
                  <a:pt x="176" y="73"/>
                  <a:pt x="181" y="60"/>
                </a:cubicBezTo>
                <a:cubicBezTo>
                  <a:pt x="185" y="52"/>
                  <a:pt x="184" y="49"/>
                  <a:pt x="180" y="49"/>
                </a:cubicBezTo>
                <a:cubicBezTo>
                  <a:pt x="177" y="49"/>
                  <a:pt x="174" y="50"/>
                  <a:pt x="170" y="51"/>
                </a:cubicBezTo>
                <a:cubicBezTo>
                  <a:pt x="169" y="52"/>
                  <a:pt x="168" y="52"/>
                  <a:pt x="167" y="52"/>
                </a:cubicBezTo>
                <a:cubicBezTo>
                  <a:pt x="155" y="52"/>
                  <a:pt x="137" y="36"/>
                  <a:pt x="139" y="27"/>
                </a:cubicBezTo>
                <a:cubicBezTo>
                  <a:pt x="140" y="20"/>
                  <a:pt x="140" y="17"/>
                  <a:pt x="136" y="17"/>
                </a:cubicBezTo>
                <a:cubicBezTo>
                  <a:pt x="133" y="17"/>
                  <a:pt x="129" y="18"/>
                  <a:pt x="122" y="20"/>
                </a:cubicBezTo>
                <a:cubicBezTo>
                  <a:pt x="119" y="21"/>
                  <a:pt x="116" y="22"/>
                  <a:pt x="113" y="22"/>
                </a:cubicBezTo>
                <a:cubicBezTo>
                  <a:pt x="99" y="22"/>
                  <a:pt x="91" y="13"/>
                  <a:pt x="93" y="4"/>
                </a:cubicBezTo>
                <a:cubicBezTo>
                  <a:pt x="93" y="1"/>
                  <a:pt x="93" y="0"/>
                  <a:pt x="91"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24"/>
          <p:cNvSpPr>
            <a:spLocks noEditPoints="1"/>
          </p:cNvSpPr>
          <p:nvPr/>
        </p:nvSpPr>
        <p:spPr bwMode="auto">
          <a:xfrm>
            <a:off x="4003559" y="1002131"/>
            <a:ext cx="757358" cy="412469"/>
          </a:xfrm>
          <a:custGeom>
            <a:avLst/>
            <a:gdLst>
              <a:gd name="T0" fmla="*/ 176 w 200"/>
              <a:gd name="T1" fmla="*/ 32 h 110"/>
              <a:gd name="T2" fmla="*/ 176 w 200"/>
              <a:gd name="T3" fmla="*/ 32 h 110"/>
              <a:gd name="T4" fmla="*/ 176 w 200"/>
              <a:gd name="T5" fmla="*/ 32 h 110"/>
              <a:gd name="T6" fmla="*/ 31 w 200"/>
              <a:gd name="T7" fmla="*/ 76 h 110"/>
              <a:gd name="T8" fmla="*/ 5 w 200"/>
              <a:gd name="T9" fmla="*/ 74 h 110"/>
              <a:gd name="T10" fmla="*/ 176 w 200"/>
              <a:gd name="T11" fmla="*/ 32 h 110"/>
              <a:gd name="T12" fmla="*/ 98 w 200"/>
              <a:gd name="T13" fmla="*/ 0 h 110"/>
              <a:gd name="T14" fmla="*/ 95 w 200"/>
              <a:gd name="T15" fmla="*/ 11 h 110"/>
              <a:gd name="T16" fmla="*/ 86 w 200"/>
              <a:gd name="T17" fmla="*/ 20 h 110"/>
              <a:gd name="T18" fmla="*/ 80 w 200"/>
              <a:gd name="T19" fmla="*/ 15 h 110"/>
              <a:gd name="T20" fmla="*/ 75 w 200"/>
              <a:gd name="T21" fmla="*/ 9 h 110"/>
              <a:gd name="T22" fmla="*/ 74 w 200"/>
              <a:gd name="T23" fmla="*/ 16 h 110"/>
              <a:gd name="T24" fmla="*/ 53 w 200"/>
              <a:gd name="T25" fmla="*/ 37 h 110"/>
              <a:gd name="T26" fmla="*/ 47 w 200"/>
              <a:gd name="T27" fmla="*/ 34 h 110"/>
              <a:gd name="T28" fmla="*/ 42 w 200"/>
              <a:gd name="T29" fmla="*/ 28 h 110"/>
              <a:gd name="T30" fmla="*/ 41 w 200"/>
              <a:gd name="T31" fmla="*/ 38 h 110"/>
              <a:gd name="T32" fmla="*/ 0 w 200"/>
              <a:gd name="T33" fmla="*/ 73 h 110"/>
              <a:gd name="T34" fmla="*/ 32 w 200"/>
              <a:gd name="T35" fmla="*/ 87 h 110"/>
              <a:gd name="T36" fmla="*/ 49 w 200"/>
              <a:gd name="T37" fmla="*/ 105 h 110"/>
              <a:gd name="T38" fmla="*/ 51 w 200"/>
              <a:gd name="T39" fmla="*/ 103 h 110"/>
              <a:gd name="T40" fmla="*/ 60 w 200"/>
              <a:gd name="T41" fmla="*/ 97 h 110"/>
              <a:gd name="T42" fmla="*/ 72 w 200"/>
              <a:gd name="T43" fmla="*/ 103 h 110"/>
              <a:gd name="T44" fmla="*/ 80 w 200"/>
              <a:gd name="T45" fmla="*/ 110 h 110"/>
              <a:gd name="T46" fmla="*/ 84 w 200"/>
              <a:gd name="T47" fmla="*/ 105 h 110"/>
              <a:gd name="T48" fmla="*/ 99 w 200"/>
              <a:gd name="T49" fmla="*/ 99 h 110"/>
              <a:gd name="T50" fmla="*/ 109 w 200"/>
              <a:gd name="T51" fmla="*/ 102 h 110"/>
              <a:gd name="T52" fmla="*/ 115 w 200"/>
              <a:gd name="T53" fmla="*/ 106 h 110"/>
              <a:gd name="T54" fmla="*/ 118 w 200"/>
              <a:gd name="T55" fmla="*/ 100 h 110"/>
              <a:gd name="T56" fmla="*/ 144 w 200"/>
              <a:gd name="T57" fmla="*/ 88 h 110"/>
              <a:gd name="T58" fmla="*/ 151 w 200"/>
              <a:gd name="T59" fmla="*/ 89 h 110"/>
              <a:gd name="T60" fmla="*/ 156 w 200"/>
              <a:gd name="T61" fmla="*/ 90 h 110"/>
              <a:gd name="T62" fmla="*/ 155 w 200"/>
              <a:gd name="T63" fmla="*/ 83 h 110"/>
              <a:gd name="T64" fmla="*/ 169 w 200"/>
              <a:gd name="T65" fmla="*/ 67 h 110"/>
              <a:gd name="T66" fmla="*/ 169 w 200"/>
              <a:gd name="T67" fmla="*/ 67 h 110"/>
              <a:gd name="T68" fmla="*/ 171 w 200"/>
              <a:gd name="T69" fmla="*/ 67 h 110"/>
              <a:gd name="T70" fmla="*/ 173 w 200"/>
              <a:gd name="T71" fmla="*/ 61 h 110"/>
              <a:gd name="T72" fmla="*/ 195 w 200"/>
              <a:gd name="T73" fmla="*/ 19 h 110"/>
              <a:gd name="T74" fmla="*/ 198 w 200"/>
              <a:gd name="T75" fmla="*/ 13 h 110"/>
              <a:gd name="T76" fmla="*/ 189 w 200"/>
              <a:gd name="T77" fmla="*/ 16 h 110"/>
              <a:gd name="T78" fmla="*/ 174 w 200"/>
              <a:gd name="T79" fmla="*/ 17 h 110"/>
              <a:gd name="T80" fmla="*/ 139 w 200"/>
              <a:gd name="T81" fmla="*/ 10 h 110"/>
              <a:gd name="T82" fmla="*/ 138 w 200"/>
              <a:gd name="T83" fmla="*/ 2 h 110"/>
              <a:gd name="T84" fmla="*/ 133 w 200"/>
              <a:gd name="T85" fmla="*/ 5 h 110"/>
              <a:gd name="T86" fmla="*/ 115 w 200"/>
              <a:gd name="T87" fmla="*/ 12 h 110"/>
              <a:gd name="T88" fmla="*/ 103 w 200"/>
              <a:gd name="T89" fmla="*/ 6 h 110"/>
              <a:gd name="T90" fmla="*/ 98 w 200"/>
              <a:gd name="T9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0" h="110">
                <a:moveTo>
                  <a:pt x="176" y="32"/>
                </a:moveTo>
                <a:cubicBezTo>
                  <a:pt x="176" y="32"/>
                  <a:pt x="176" y="32"/>
                  <a:pt x="176" y="32"/>
                </a:cubicBezTo>
                <a:cubicBezTo>
                  <a:pt x="176" y="32"/>
                  <a:pt x="176" y="32"/>
                  <a:pt x="176" y="32"/>
                </a:cubicBezTo>
                <a:cubicBezTo>
                  <a:pt x="127" y="64"/>
                  <a:pt x="69" y="76"/>
                  <a:pt x="31" y="76"/>
                </a:cubicBezTo>
                <a:cubicBezTo>
                  <a:pt x="21" y="76"/>
                  <a:pt x="12" y="75"/>
                  <a:pt x="5" y="74"/>
                </a:cubicBezTo>
                <a:cubicBezTo>
                  <a:pt x="29" y="70"/>
                  <a:pt x="101" y="61"/>
                  <a:pt x="176" y="32"/>
                </a:cubicBezTo>
                <a:moveTo>
                  <a:pt x="98" y="0"/>
                </a:moveTo>
                <a:cubicBezTo>
                  <a:pt x="96" y="0"/>
                  <a:pt x="96" y="5"/>
                  <a:pt x="95" y="11"/>
                </a:cubicBezTo>
                <a:cubicBezTo>
                  <a:pt x="94" y="16"/>
                  <a:pt x="90" y="20"/>
                  <a:pt x="86" y="20"/>
                </a:cubicBezTo>
                <a:cubicBezTo>
                  <a:pt x="84" y="20"/>
                  <a:pt x="81" y="19"/>
                  <a:pt x="80" y="15"/>
                </a:cubicBezTo>
                <a:cubicBezTo>
                  <a:pt x="77" y="11"/>
                  <a:pt x="76" y="9"/>
                  <a:pt x="75" y="9"/>
                </a:cubicBezTo>
                <a:cubicBezTo>
                  <a:pt x="75" y="9"/>
                  <a:pt x="74" y="11"/>
                  <a:pt x="74" y="16"/>
                </a:cubicBezTo>
                <a:cubicBezTo>
                  <a:pt x="74" y="23"/>
                  <a:pt x="62" y="37"/>
                  <a:pt x="53" y="37"/>
                </a:cubicBezTo>
                <a:cubicBezTo>
                  <a:pt x="51" y="37"/>
                  <a:pt x="48" y="36"/>
                  <a:pt x="47" y="34"/>
                </a:cubicBezTo>
                <a:cubicBezTo>
                  <a:pt x="43" y="30"/>
                  <a:pt x="42" y="28"/>
                  <a:pt x="42" y="28"/>
                </a:cubicBezTo>
                <a:cubicBezTo>
                  <a:pt x="41" y="28"/>
                  <a:pt x="42" y="32"/>
                  <a:pt x="41" y="38"/>
                </a:cubicBezTo>
                <a:cubicBezTo>
                  <a:pt x="38" y="48"/>
                  <a:pt x="29" y="60"/>
                  <a:pt x="0" y="73"/>
                </a:cubicBezTo>
                <a:cubicBezTo>
                  <a:pt x="15" y="75"/>
                  <a:pt x="20" y="78"/>
                  <a:pt x="32" y="87"/>
                </a:cubicBezTo>
                <a:cubicBezTo>
                  <a:pt x="43" y="94"/>
                  <a:pt x="47" y="105"/>
                  <a:pt x="49" y="105"/>
                </a:cubicBezTo>
                <a:cubicBezTo>
                  <a:pt x="50" y="105"/>
                  <a:pt x="51" y="104"/>
                  <a:pt x="51" y="103"/>
                </a:cubicBezTo>
                <a:cubicBezTo>
                  <a:pt x="52" y="99"/>
                  <a:pt x="56" y="97"/>
                  <a:pt x="60" y="97"/>
                </a:cubicBezTo>
                <a:cubicBezTo>
                  <a:pt x="64" y="97"/>
                  <a:pt x="68" y="99"/>
                  <a:pt x="72" y="103"/>
                </a:cubicBezTo>
                <a:cubicBezTo>
                  <a:pt x="77" y="108"/>
                  <a:pt x="79" y="110"/>
                  <a:pt x="80" y="110"/>
                </a:cubicBezTo>
                <a:cubicBezTo>
                  <a:pt x="82" y="110"/>
                  <a:pt x="83" y="108"/>
                  <a:pt x="84" y="105"/>
                </a:cubicBezTo>
                <a:cubicBezTo>
                  <a:pt x="85" y="101"/>
                  <a:pt x="92" y="99"/>
                  <a:pt x="99" y="99"/>
                </a:cubicBezTo>
                <a:cubicBezTo>
                  <a:pt x="103" y="99"/>
                  <a:pt x="107" y="99"/>
                  <a:pt x="109" y="102"/>
                </a:cubicBezTo>
                <a:cubicBezTo>
                  <a:pt x="111" y="104"/>
                  <a:pt x="114" y="106"/>
                  <a:pt x="115" y="106"/>
                </a:cubicBezTo>
                <a:cubicBezTo>
                  <a:pt x="117" y="106"/>
                  <a:pt x="117" y="104"/>
                  <a:pt x="118" y="100"/>
                </a:cubicBezTo>
                <a:cubicBezTo>
                  <a:pt x="119" y="93"/>
                  <a:pt x="133" y="88"/>
                  <a:pt x="144" y="88"/>
                </a:cubicBezTo>
                <a:cubicBezTo>
                  <a:pt x="146" y="88"/>
                  <a:pt x="149" y="89"/>
                  <a:pt x="151" y="89"/>
                </a:cubicBezTo>
                <a:cubicBezTo>
                  <a:pt x="153" y="90"/>
                  <a:pt x="155" y="90"/>
                  <a:pt x="156" y="90"/>
                </a:cubicBezTo>
                <a:cubicBezTo>
                  <a:pt x="160" y="90"/>
                  <a:pt x="157" y="87"/>
                  <a:pt x="155" y="83"/>
                </a:cubicBezTo>
                <a:cubicBezTo>
                  <a:pt x="152" y="77"/>
                  <a:pt x="162" y="67"/>
                  <a:pt x="169" y="67"/>
                </a:cubicBezTo>
                <a:cubicBezTo>
                  <a:pt x="169" y="67"/>
                  <a:pt x="169" y="67"/>
                  <a:pt x="169" y="67"/>
                </a:cubicBezTo>
                <a:cubicBezTo>
                  <a:pt x="170" y="67"/>
                  <a:pt x="170" y="67"/>
                  <a:pt x="171" y="67"/>
                </a:cubicBezTo>
                <a:cubicBezTo>
                  <a:pt x="176" y="67"/>
                  <a:pt x="177" y="66"/>
                  <a:pt x="173" y="61"/>
                </a:cubicBezTo>
                <a:cubicBezTo>
                  <a:pt x="169" y="55"/>
                  <a:pt x="185" y="28"/>
                  <a:pt x="195" y="19"/>
                </a:cubicBezTo>
                <a:cubicBezTo>
                  <a:pt x="199" y="15"/>
                  <a:pt x="200" y="13"/>
                  <a:pt x="198" y="13"/>
                </a:cubicBezTo>
                <a:cubicBezTo>
                  <a:pt x="196" y="13"/>
                  <a:pt x="192" y="15"/>
                  <a:pt x="189" y="16"/>
                </a:cubicBezTo>
                <a:cubicBezTo>
                  <a:pt x="186" y="17"/>
                  <a:pt x="180" y="17"/>
                  <a:pt x="174" y="17"/>
                </a:cubicBezTo>
                <a:cubicBezTo>
                  <a:pt x="159" y="17"/>
                  <a:pt x="140" y="15"/>
                  <a:pt x="139" y="10"/>
                </a:cubicBezTo>
                <a:cubicBezTo>
                  <a:pt x="138" y="5"/>
                  <a:pt x="139" y="2"/>
                  <a:pt x="138" y="2"/>
                </a:cubicBezTo>
                <a:cubicBezTo>
                  <a:pt x="137" y="2"/>
                  <a:pt x="136" y="3"/>
                  <a:pt x="133" y="5"/>
                </a:cubicBezTo>
                <a:cubicBezTo>
                  <a:pt x="128" y="9"/>
                  <a:pt x="121" y="12"/>
                  <a:pt x="115" y="12"/>
                </a:cubicBezTo>
                <a:cubicBezTo>
                  <a:pt x="110" y="12"/>
                  <a:pt x="105" y="10"/>
                  <a:pt x="103" y="6"/>
                </a:cubicBezTo>
                <a:cubicBezTo>
                  <a:pt x="101" y="2"/>
                  <a:pt x="99" y="0"/>
                  <a:pt x="98" y="0"/>
                </a:cubicBezTo>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40"/>
          <p:cNvSpPr>
            <a:spLocks/>
          </p:cNvSpPr>
          <p:nvPr/>
        </p:nvSpPr>
        <p:spPr bwMode="auto">
          <a:xfrm>
            <a:off x="9910497" y="859635"/>
            <a:ext cx="851734" cy="829320"/>
          </a:xfrm>
          <a:custGeom>
            <a:avLst/>
            <a:gdLst>
              <a:gd name="T0" fmla="*/ 284 w 305"/>
              <a:gd name="T1" fmla="*/ 0 h 298"/>
              <a:gd name="T2" fmla="*/ 280 w 305"/>
              <a:gd name="T3" fmla="*/ 68 h 298"/>
              <a:gd name="T4" fmla="*/ 291 w 305"/>
              <a:gd name="T5" fmla="*/ 113 h 298"/>
              <a:gd name="T6" fmla="*/ 273 w 305"/>
              <a:gd name="T7" fmla="*/ 150 h 298"/>
              <a:gd name="T8" fmla="*/ 266 w 305"/>
              <a:gd name="T9" fmla="*/ 171 h 298"/>
              <a:gd name="T10" fmla="*/ 238 w 305"/>
              <a:gd name="T11" fmla="*/ 210 h 298"/>
              <a:gd name="T12" fmla="*/ 228 w 305"/>
              <a:gd name="T13" fmla="*/ 225 h 298"/>
              <a:gd name="T14" fmla="*/ 181 w 305"/>
              <a:gd name="T15" fmla="*/ 272 h 298"/>
              <a:gd name="T16" fmla="*/ 166 w 305"/>
              <a:gd name="T17" fmla="*/ 273 h 298"/>
              <a:gd name="T18" fmla="*/ 128 w 305"/>
              <a:gd name="T19" fmla="*/ 284 h 298"/>
              <a:gd name="T20" fmla="*/ 113 w 305"/>
              <a:gd name="T21" fmla="*/ 285 h 298"/>
              <a:gd name="T22" fmla="*/ 23 w 305"/>
              <a:gd name="T23" fmla="*/ 286 h 298"/>
              <a:gd name="T24" fmla="*/ 23 w 305"/>
              <a:gd name="T25" fmla="*/ 272 h 298"/>
              <a:gd name="T26" fmla="*/ 56 w 305"/>
              <a:gd name="T27" fmla="*/ 183 h 298"/>
              <a:gd name="T28" fmla="*/ 52 w 305"/>
              <a:gd name="T29" fmla="*/ 168 h 298"/>
              <a:gd name="T30" fmla="*/ 80 w 305"/>
              <a:gd name="T31" fmla="*/ 117 h 298"/>
              <a:gd name="T32" fmla="*/ 95 w 305"/>
              <a:gd name="T33" fmla="*/ 108 h 298"/>
              <a:gd name="T34" fmla="*/ 117 w 305"/>
              <a:gd name="T35" fmla="*/ 86 h 298"/>
              <a:gd name="T36" fmla="*/ 122 w 305"/>
              <a:gd name="T37" fmla="*/ 76 h 298"/>
              <a:gd name="T38" fmla="*/ 177 w 305"/>
              <a:gd name="T39" fmla="*/ 45 h 298"/>
              <a:gd name="T40" fmla="*/ 190 w 305"/>
              <a:gd name="T41" fmla="*/ 39 h 298"/>
              <a:gd name="T42" fmla="*/ 284 w 305"/>
              <a:gd name="T4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5" h="298">
                <a:moveTo>
                  <a:pt x="284" y="0"/>
                </a:moveTo>
                <a:cubicBezTo>
                  <a:pt x="275" y="28"/>
                  <a:pt x="276" y="38"/>
                  <a:pt x="280" y="68"/>
                </a:cubicBezTo>
                <a:cubicBezTo>
                  <a:pt x="284" y="97"/>
                  <a:pt x="305" y="115"/>
                  <a:pt x="291" y="113"/>
                </a:cubicBezTo>
                <a:cubicBezTo>
                  <a:pt x="277" y="111"/>
                  <a:pt x="265" y="128"/>
                  <a:pt x="273" y="150"/>
                </a:cubicBezTo>
                <a:cubicBezTo>
                  <a:pt x="281" y="172"/>
                  <a:pt x="279" y="172"/>
                  <a:pt x="266" y="171"/>
                </a:cubicBezTo>
                <a:cubicBezTo>
                  <a:pt x="254" y="169"/>
                  <a:pt x="233" y="196"/>
                  <a:pt x="238" y="210"/>
                </a:cubicBezTo>
                <a:cubicBezTo>
                  <a:pt x="243" y="225"/>
                  <a:pt x="244" y="231"/>
                  <a:pt x="228" y="225"/>
                </a:cubicBezTo>
                <a:cubicBezTo>
                  <a:pt x="212" y="219"/>
                  <a:pt x="184" y="251"/>
                  <a:pt x="181" y="272"/>
                </a:cubicBezTo>
                <a:cubicBezTo>
                  <a:pt x="177" y="292"/>
                  <a:pt x="173" y="283"/>
                  <a:pt x="166" y="273"/>
                </a:cubicBezTo>
                <a:cubicBezTo>
                  <a:pt x="158" y="263"/>
                  <a:pt x="133" y="272"/>
                  <a:pt x="128" y="284"/>
                </a:cubicBezTo>
                <a:cubicBezTo>
                  <a:pt x="122" y="296"/>
                  <a:pt x="119" y="298"/>
                  <a:pt x="113" y="285"/>
                </a:cubicBezTo>
                <a:cubicBezTo>
                  <a:pt x="106" y="272"/>
                  <a:pt x="46" y="277"/>
                  <a:pt x="23" y="286"/>
                </a:cubicBezTo>
                <a:cubicBezTo>
                  <a:pt x="0" y="294"/>
                  <a:pt x="11" y="283"/>
                  <a:pt x="23" y="272"/>
                </a:cubicBezTo>
                <a:cubicBezTo>
                  <a:pt x="35" y="261"/>
                  <a:pt x="67" y="193"/>
                  <a:pt x="56" y="183"/>
                </a:cubicBezTo>
                <a:cubicBezTo>
                  <a:pt x="45" y="173"/>
                  <a:pt x="34" y="175"/>
                  <a:pt x="52" y="168"/>
                </a:cubicBezTo>
                <a:cubicBezTo>
                  <a:pt x="71" y="160"/>
                  <a:pt x="92" y="136"/>
                  <a:pt x="80" y="117"/>
                </a:cubicBezTo>
                <a:cubicBezTo>
                  <a:pt x="68" y="98"/>
                  <a:pt x="78" y="102"/>
                  <a:pt x="95" y="108"/>
                </a:cubicBezTo>
                <a:cubicBezTo>
                  <a:pt x="113" y="113"/>
                  <a:pt x="128" y="101"/>
                  <a:pt x="117" y="86"/>
                </a:cubicBezTo>
                <a:cubicBezTo>
                  <a:pt x="106" y="71"/>
                  <a:pt x="105" y="69"/>
                  <a:pt x="122" y="76"/>
                </a:cubicBezTo>
                <a:cubicBezTo>
                  <a:pt x="139" y="84"/>
                  <a:pt x="187" y="69"/>
                  <a:pt x="177" y="45"/>
                </a:cubicBezTo>
                <a:cubicBezTo>
                  <a:pt x="167" y="22"/>
                  <a:pt x="170" y="35"/>
                  <a:pt x="190" y="39"/>
                </a:cubicBezTo>
                <a:cubicBezTo>
                  <a:pt x="209" y="43"/>
                  <a:pt x="238" y="38"/>
                  <a:pt x="284"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61" name="Freeform 144"/>
          <p:cNvSpPr>
            <a:spLocks/>
          </p:cNvSpPr>
          <p:nvPr/>
        </p:nvSpPr>
        <p:spPr bwMode="auto">
          <a:xfrm>
            <a:off x="9181127" y="1118473"/>
            <a:ext cx="554618" cy="869214"/>
          </a:xfrm>
          <a:custGeom>
            <a:avLst/>
            <a:gdLst>
              <a:gd name="T0" fmla="*/ 126 w 147"/>
              <a:gd name="T1" fmla="*/ 0 h 231"/>
              <a:gd name="T2" fmla="*/ 92 w 147"/>
              <a:gd name="T3" fmla="*/ 20 h 231"/>
              <a:gd name="T4" fmla="*/ 64 w 147"/>
              <a:gd name="T5" fmla="*/ 27 h 231"/>
              <a:gd name="T6" fmla="*/ 50 w 147"/>
              <a:gd name="T7" fmla="*/ 47 h 231"/>
              <a:gd name="T8" fmla="*/ 40 w 147"/>
              <a:gd name="T9" fmla="*/ 56 h 231"/>
              <a:gd name="T10" fmla="*/ 27 w 147"/>
              <a:gd name="T11" fmla="*/ 82 h 231"/>
              <a:gd name="T12" fmla="*/ 22 w 147"/>
              <a:gd name="T13" fmla="*/ 91 h 231"/>
              <a:gd name="T14" fmla="*/ 10 w 147"/>
              <a:gd name="T15" fmla="*/ 129 h 231"/>
              <a:gd name="T16" fmla="*/ 13 w 147"/>
              <a:gd name="T17" fmla="*/ 137 h 231"/>
              <a:gd name="T18" fmla="*/ 18 w 147"/>
              <a:gd name="T19" fmla="*/ 161 h 231"/>
              <a:gd name="T20" fmla="*/ 21 w 147"/>
              <a:gd name="T21" fmla="*/ 169 h 231"/>
              <a:gd name="T22" fmla="*/ 46 w 147"/>
              <a:gd name="T23" fmla="*/ 217 h 231"/>
              <a:gd name="T24" fmla="*/ 53 w 147"/>
              <a:gd name="T25" fmla="*/ 213 h 231"/>
              <a:gd name="T26" fmla="*/ 91 w 147"/>
              <a:gd name="T27" fmla="*/ 171 h 231"/>
              <a:gd name="T28" fmla="*/ 100 w 147"/>
              <a:gd name="T29" fmla="*/ 169 h 231"/>
              <a:gd name="T30" fmla="*/ 120 w 147"/>
              <a:gd name="T31" fmla="*/ 141 h 231"/>
              <a:gd name="T32" fmla="*/ 121 w 147"/>
              <a:gd name="T33" fmla="*/ 130 h 231"/>
              <a:gd name="T34" fmla="*/ 126 w 147"/>
              <a:gd name="T35" fmla="*/ 112 h 231"/>
              <a:gd name="T36" fmla="*/ 130 w 147"/>
              <a:gd name="T37" fmla="*/ 107 h 231"/>
              <a:gd name="T38" fmla="*/ 132 w 147"/>
              <a:gd name="T39" fmla="*/ 70 h 231"/>
              <a:gd name="T40" fmla="*/ 132 w 147"/>
              <a:gd name="T41" fmla="*/ 61 h 231"/>
              <a:gd name="T42" fmla="*/ 126 w 147"/>
              <a:gd name="T4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7" h="231">
                <a:moveTo>
                  <a:pt x="126" y="0"/>
                </a:moveTo>
                <a:cubicBezTo>
                  <a:pt x="114" y="12"/>
                  <a:pt x="108" y="15"/>
                  <a:pt x="92" y="20"/>
                </a:cubicBezTo>
                <a:cubicBezTo>
                  <a:pt x="75" y="26"/>
                  <a:pt x="60" y="20"/>
                  <a:pt x="64" y="27"/>
                </a:cubicBezTo>
                <a:cubicBezTo>
                  <a:pt x="69" y="34"/>
                  <a:pt x="64" y="45"/>
                  <a:pt x="50" y="47"/>
                </a:cubicBezTo>
                <a:cubicBezTo>
                  <a:pt x="36" y="49"/>
                  <a:pt x="36" y="50"/>
                  <a:pt x="40" y="56"/>
                </a:cubicBezTo>
                <a:cubicBezTo>
                  <a:pt x="45" y="62"/>
                  <a:pt x="36" y="80"/>
                  <a:pt x="27" y="82"/>
                </a:cubicBezTo>
                <a:cubicBezTo>
                  <a:pt x="18" y="83"/>
                  <a:pt x="14" y="84"/>
                  <a:pt x="22" y="91"/>
                </a:cubicBezTo>
                <a:cubicBezTo>
                  <a:pt x="29" y="98"/>
                  <a:pt x="20" y="122"/>
                  <a:pt x="10" y="129"/>
                </a:cubicBezTo>
                <a:cubicBezTo>
                  <a:pt x="0" y="136"/>
                  <a:pt x="6" y="136"/>
                  <a:pt x="13" y="137"/>
                </a:cubicBezTo>
                <a:cubicBezTo>
                  <a:pt x="21" y="138"/>
                  <a:pt x="23" y="155"/>
                  <a:pt x="18" y="161"/>
                </a:cubicBezTo>
                <a:cubicBezTo>
                  <a:pt x="13" y="167"/>
                  <a:pt x="13" y="169"/>
                  <a:pt x="21" y="169"/>
                </a:cubicBezTo>
                <a:cubicBezTo>
                  <a:pt x="30" y="169"/>
                  <a:pt x="44" y="203"/>
                  <a:pt x="46" y="217"/>
                </a:cubicBezTo>
                <a:cubicBezTo>
                  <a:pt x="47" y="231"/>
                  <a:pt x="50" y="223"/>
                  <a:pt x="53" y="213"/>
                </a:cubicBezTo>
                <a:cubicBezTo>
                  <a:pt x="55" y="204"/>
                  <a:pt x="83" y="168"/>
                  <a:pt x="91" y="171"/>
                </a:cubicBezTo>
                <a:cubicBezTo>
                  <a:pt x="99" y="174"/>
                  <a:pt x="102" y="181"/>
                  <a:pt x="100" y="169"/>
                </a:cubicBezTo>
                <a:cubicBezTo>
                  <a:pt x="99" y="157"/>
                  <a:pt x="107" y="139"/>
                  <a:pt x="120" y="141"/>
                </a:cubicBezTo>
                <a:cubicBezTo>
                  <a:pt x="133" y="142"/>
                  <a:pt x="129" y="138"/>
                  <a:pt x="121" y="130"/>
                </a:cubicBezTo>
                <a:cubicBezTo>
                  <a:pt x="113" y="122"/>
                  <a:pt x="115" y="111"/>
                  <a:pt x="126" y="112"/>
                </a:cubicBezTo>
                <a:cubicBezTo>
                  <a:pt x="137" y="114"/>
                  <a:pt x="139" y="114"/>
                  <a:pt x="130" y="107"/>
                </a:cubicBezTo>
                <a:cubicBezTo>
                  <a:pt x="122" y="100"/>
                  <a:pt x="116" y="71"/>
                  <a:pt x="132" y="70"/>
                </a:cubicBezTo>
                <a:cubicBezTo>
                  <a:pt x="147" y="68"/>
                  <a:pt x="139" y="70"/>
                  <a:pt x="132" y="61"/>
                </a:cubicBezTo>
                <a:cubicBezTo>
                  <a:pt x="124" y="51"/>
                  <a:pt x="119" y="35"/>
                  <a:pt x="126"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47"/>
          <p:cNvSpPr>
            <a:spLocks/>
          </p:cNvSpPr>
          <p:nvPr/>
        </p:nvSpPr>
        <p:spPr bwMode="auto">
          <a:xfrm>
            <a:off x="12122087" y="32202"/>
            <a:ext cx="69910" cy="146811"/>
          </a:xfrm>
          <a:custGeom>
            <a:avLst/>
            <a:gdLst>
              <a:gd name="T0" fmla="*/ 19 w 19"/>
              <a:gd name="T1" fmla="*/ 0 h 39"/>
              <a:gd name="T2" fmla="*/ 0 w 19"/>
              <a:gd name="T3" fmla="*/ 39 h 39"/>
              <a:gd name="T4" fmla="*/ 19 w 19"/>
              <a:gd name="T5" fmla="*/ 12 h 39"/>
              <a:gd name="T6" fmla="*/ 19 w 19"/>
              <a:gd name="T7" fmla="*/ 0 h 39"/>
            </a:gdLst>
            <a:ahLst/>
            <a:cxnLst>
              <a:cxn ang="0">
                <a:pos x="T0" y="T1"/>
              </a:cxn>
              <a:cxn ang="0">
                <a:pos x="T2" y="T3"/>
              </a:cxn>
              <a:cxn ang="0">
                <a:pos x="T4" y="T5"/>
              </a:cxn>
              <a:cxn ang="0">
                <a:pos x="T6" y="T7"/>
              </a:cxn>
            </a:cxnLst>
            <a:rect l="0" t="0" r="r" b="b"/>
            <a:pathLst>
              <a:path w="19" h="39">
                <a:moveTo>
                  <a:pt x="19" y="0"/>
                </a:moveTo>
                <a:cubicBezTo>
                  <a:pt x="12" y="12"/>
                  <a:pt x="5" y="25"/>
                  <a:pt x="0" y="39"/>
                </a:cubicBezTo>
                <a:cubicBezTo>
                  <a:pt x="6" y="30"/>
                  <a:pt x="12" y="21"/>
                  <a:pt x="19" y="12"/>
                </a:cubicBezTo>
                <a:lnTo>
                  <a:pt x="19" y="0"/>
                </a:ln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57"/>
          <p:cNvSpPr>
            <a:spLocks/>
          </p:cNvSpPr>
          <p:nvPr/>
        </p:nvSpPr>
        <p:spPr bwMode="auto">
          <a:xfrm>
            <a:off x="10870922" y="1903814"/>
            <a:ext cx="834257" cy="645502"/>
          </a:xfrm>
          <a:custGeom>
            <a:avLst/>
            <a:gdLst>
              <a:gd name="T0" fmla="*/ 221 w 221"/>
              <a:gd name="T1" fmla="*/ 4 h 171"/>
              <a:gd name="T2" fmla="*/ 209 w 221"/>
              <a:gd name="T3" fmla="*/ 46 h 171"/>
              <a:gd name="T4" fmla="*/ 209 w 221"/>
              <a:gd name="T5" fmla="*/ 76 h 171"/>
              <a:gd name="T6" fmla="*/ 192 w 221"/>
              <a:gd name="T7" fmla="*/ 96 h 171"/>
              <a:gd name="T8" fmla="*/ 185 w 221"/>
              <a:gd name="T9" fmla="*/ 108 h 171"/>
              <a:gd name="T10" fmla="*/ 161 w 221"/>
              <a:gd name="T11" fmla="*/ 129 h 171"/>
              <a:gd name="T12" fmla="*/ 153 w 221"/>
              <a:gd name="T13" fmla="*/ 136 h 171"/>
              <a:gd name="T14" fmla="*/ 116 w 221"/>
              <a:gd name="T15" fmla="*/ 159 h 171"/>
              <a:gd name="T16" fmla="*/ 107 w 221"/>
              <a:gd name="T17" fmla="*/ 157 h 171"/>
              <a:gd name="T18" fmla="*/ 81 w 221"/>
              <a:gd name="T19" fmla="*/ 158 h 171"/>
              <a:gd name="T20" fmla="*/ 72 w 221"/>
              <a:gd name="T21" fmla="*/ 157 h 171"/>
              <a:gd name="T22" fmla="*/ 16 w 221"/>
              <a:gd name="T23" fmla="*/ 144 h 171"/>
              <a:gd name="T24" fmla="*/ 18 w 221"/>
              <a:gd name="T25" fmla="*/ 136 h 171"/>
              <a:gd name="T26" fmla="*/ 51 w 221"/>
              <a:gd name="T27" fmla="*/ 85 h 171"/>
              <a:gd name="T28" fmla="*/ 51 w 221"/>
              <a:gd name="T29" fmla="*/ 75 h 171"/>
              <a:gd name="T30" fmla="*/ 76 w 221"/>
              <a:gd name="T31" fmla="*/ 47 h 171"/>
              <a:gd name="T32" fmla="*/ 87 w 221"/>
              <a:gd name="T33" fmla="*/ 43 h 171"/>
              <a:gd name="T34" fmla="*/ 104 w 221"/>
              <a:gd name="T35" fmla="*/ 33 h 171"/>
              <a:gd name="T36" fmla="*/ 108 w 221"/>
              <a:gd name="T37" fmla="*/ 28 h 171"/>
              <a:gd name="T38" fmla="*/ 147 w 221"/>
              <a:gd name="T39" fmla="*/ 16 h 171"/>
              <a:gd name="T40" fmla="*/ 156 w 221"/>
              <a:gd name="T41" fmla="*/ 14 h 171"/>
              <a:gd name="T42" fmla="*/ 221 w 221"/>
              <a:gd name="T43" fmla="*/ 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171">
                <a:moveTo>
                  <a:pt x="221" y="4"/>
                </a:moveTo>
                <a:cubicBezTo>
                  <a:pt x="211" y="20"/>
                  <a:pt x="210" y="27"/>
                  <a:pt x="209" y="46"/>
                </a:cubicBezTo>
                <a:cubicBezTo>
                  <a:pt x="207" y="64"/>
                  <a:pt x="217" y="79"/>
                  <a:pt x="209" y="76"/>
                </a:cubicBezTo>
                <a:cubicBezTo>
                  <a:pt x="200" y="72"/>
                  <a:pt x="190" y="81"/>
                  <a:pt x="192" y="96"/>
                </a:cubicBezTo>
                <a:cubicBezTo>
                  <a:pt x="194" y="111"/>
                  <a:pt x="192" y="111"/>
                  <a:pt x="185" y="108"/>
                </a:cubicBezTo>
                <a:cubicBezTo>
                  <a:pt x="177" y="105"/>
                  <a:pt x="160" y="119"/>
                  <a:pt x="161" y="129"/>
                </a:cubicBezTo>
                <a:cubicBezTo>
                  <a:pt x="162" y="138"/>
                  <a:pt x="162" y="142"/>
                  <a:pt x="153" y="136"/>
                </a:cubicBezTo>
                <a:cubicBezTo>
                  <a:pt x="144" y="130"/>
                  <a:pt x="122" y="146"/>
                  <a:pt x="116" y="159"/>
                </a:cubicBezTo>
                <a:cubicBezTo>
                  <a:pt x="111" y="171"/>
                  <a:pt x="110" y="164"/>
                  <a:pt x="107" y="157"/>
                </a:cubicBezTo>
                <a:cubicBezTo>
                  <a:pt x="104" y="150"/>
                  <a:pt x="87" y="152"/>
                  <a:pt x="81" y="158"/>
                </a:cubicBezTo>
                <a:cubicBezTo>
                  <a:pt x="76" y="165"/>
                  <a:pt x="74" y="166"/>
                  <a:pt x="72" y="157"/>
                </a:cubicBezTo>
                <a:cubicBezTo>
                  <a:pt x="70" y="148"/>
                  <a:pt x="31" y="142"/>
                  <a:pt x="16" y="144"/>
                </a:cubicBezTo>
                <a:cubicBezTo>
                  <a:pt x="0" y="146"/>
                  <a:pt x="9" y="141"/>
                  <a:pt x="18" y="136"/>
                </a:cubicBezTo>
                <a:cubicBezTo>
                  <a:pt x="27" y="131"/>
                  <a:pt x="57" y="92"/>
                  <a:pt x="51" y="85"/>
                </a:cubicBezTo>
                <a:cubicBezTo>
                  <a:pt x="46" y="77"/>
                  <a:pt x="39" y="77"/>
                  <a:pt x="51" y="75"/>
                </a:cubicBezTo>
                <a:cubicBezTo>
                  <a:pt x="64" y="73"/>
                  <a:pt x="81" y="60"/>
                  <a:pt x="76" y="47"/>
                </a:cubicBezTo>
                <a:cubicBezTo>
                  <a:pt x="71" y="33"/>
                  <a:pt x="77" y="37"/>
                  <a:pt x="87" y="43"/>
                </a:cubicBezTo>
                <a:cubicBezTo>
                  <a:pt x="97" y="50"/>
                  <a:pt x="109" y="44"/>
                  <a:pt x="104" y="33"/>
                </a:cubicBezTo>
                <a:cubicBezTo>
                  <a:pt x="99" y="22"/>
                  <a:pt x="99" y="21"/>
                  <a:pt x="108" y="28"/>
                </a:cubicBezTo>
                <a:cubicBezTo>
                  <a:pt x="118" y="35"/>
                  <a:pt x="150" y="33"/>
                  <a:pt x="147" y="16"/>
                </a:cubicBezTo>
                <a:cubicBezTo>
                  <a:pt x="144" y="0"/>
                  <a:pt x="144" y="9"/>
                  <a:pt x="156" y="14"/>
                </a:cubicBezTo>
                <a:cubicBezTo>
                  <a:pt x="168" y="20"/>
                  <a:pt x="186" y="21"/>
                  <a:pt x="221" y="4"/>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9"/>
          <p:cNvSpPr>
            <a:spLocks/>
          </p:cNvSpPr>
          <p:nvPr/>
        </p:nvSpPr>
        <p:spPr bwMode="auto">
          <a:xfrm>
            <a:off x="11864749" y="1628155"/>
            <a:ext cx="340228" cy="624528"/>
          </a:xfrm>
          <a:custGeom>
            <a:avLst/>
            <a:gdLst>
              <a:gd name="T0" fmla="*/ 44 w 90"/>
              <a:gd name="T1" fmla="*/ 0 h 166"/>
              <a:gd name="T2" fmla="*/ 29 w 90"/>
              <a:gd name="T3" fmla="*/ 23 h 166"/>
              <a:gd name="T4" fmla="*/ 14 w 90"/>
              <a:gd name="T5" fmla="*/ 35 h 166"/>
              <a:gd name="T6" fmla="*/ 11 w 90"/>
              <a:gd name="T7" fmla="*/ 52 h 166"/>
              <a:gd name="T8" fmla="*/ 8 w 90"/>
              <a:gd name="T9" fmla="*/ 60 h 166"/>
              <a:gd name="T10" fmla="*/ 7 w 90"/>
              <a:gd name="T11" fmla="*/ 80 h 166"/>
              <a:gd name="T12" fmla="*/ 7 w 90"/>
              <a:gd name="T13" fmla="*/ 87 h 166"/>
              <a:gd name="T14" fmla="*/ 11 w 90"/>
              <a:gd name="T15" fmla="*/ 114 h 166"/>
              <a:gd name="T16" fmla="*/ 15 w 90"/>
              <a:gd name="T17" fmla="*/ 118 h 166"/>
              <a:gd name="T18" fmla="*/ 25 w 90"/>
              <a:gd name="T19" fmla="*/ 131 h 166"/>
              <a:gd name="T20" fmla="*/ 30 w 90"/>
              <a:gd name="T21" fmla="*/ 135 h 166"/>
              <a:gd name="T22" fmla="*/ 59 w 90"/>
              <a:gd name="T23" fmla="*/ 158 h 166"/>
              <a:gd name="T24" fmla="*/ 62 w 90"/>
              <a:gd name="T25" fmla="*/ 153 h 166"/>
              <a:gd name="T26" fmla="*/ 73 w 90"/>
              <a:gd name="T27" fmla="*/ 116 h 166"/>
              <a:gd name="T28" fmla="*/ 78 w 90"/>
              <a:gd name="T29" fmla="*/ 112 h 166"/>
              <a:gd name="T30" fmla="*/ 82 w 90"/>
              <a:gd name="T31" fmla="*/ 89 h 166"/>
              <a:gd name="T32" fmla="*/ 79 w 90"/>
              <a:gd name="T33" fmla="*/ 82 h 166"/>
              <a:gd name="T34" fmla="*/ 78 w 90"/>
              <a:gd name="T35" fmla="*/ 69 h 166"/>
              <a:gd name="T36" fmla="*/ 78 w 90"/>
              <a:gd name="T37" fmla="*/ 65 h 166"/>
              <a:gd name="T38" fmla="*/ 68 w 90"/>
              <a:gd name="T39" fmla="*/ 41 h 166"/>
              <a:gd name="T40" fmla="*/ 65 w 90"/>
              <a:gd name="T41" fmla="*/ 36 h 166"/>
              <a:gd name="T42" fmla="*/ 44 w 90"/>
              <a:gd name="T4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166">
                <a:moveTo>
                  <a:pt x="44" y="0"/>
                </a:moveTo>
                <a:cubicBezTo>
                  <a:pt x="40" y="11"/>
                  <a:pt x="37" y="14"/>
                  <a:pt x="29" y="23"/>
                </a:cubicBezTo>
                <a:cubicBezTo>
                  <a:pt x="20" y="31"/>
                  <a:pt x="9" y="32"/>
                  <a:pt x="14" y="35"/>
                </a:cubicBezTo>
                <a:cubicBezTo>
                  <a:pt x="19" y="38"/>
                  <a:pt x="19" y="46"/>
                  <a:pt x="11" y="52"/>
                </a:cubicBezTo>
                <a:cubicBezTo>
                  <a:pt x="3" y="57"/>
                  <a:pt x="3" y="58"/>
                  <a:pt x="8" y="60"/>
                </a:cubicBezTo>
                <a:cubicBezTo>
                  <a:pt x="12" y="63"/>
                  <a:pt x="12" y="77"/>
                  <a:pt x="7" y="80"/>
                </a:cubicBezTo>
                <a:cubicBezTo>
                  <a:pt x="2" y="83"/>
                  <a:pt x="0" y="85"/>
                  <a:pt x="7" y="87"/>
                </a:cubicBezTo>
                <a:cubicBezTo>
                  <a:pt x="13" y="89"/>
                  <a:pt x="15" y="107"/>
                  <a:pt x="11" y="114"/>
                </a:cubicBezTo>
                <a:cubicBezTo>
                  <a:pt x="7" y="122"/>
                  <a:pt x="10" y="120"/>
                  <a:pt x="15" y="118"/>
                </a:cubicBezTo>
                <a:cubicBezTo>
                  <a:pt x="20" y="117"/>
                  <a:pt x="26" y="126"/>
                  <a:pt x="25" y="131"/>
                </a:cubicBezTo>
                <a:cubicBezTo>
                  <a:pt x="24" y="137"/>
                  <a:pt x="24" y="138"/>
                  <a:pt x="30" y="135"/>
                </a:cubicBezTo>
                <a:cubicBezTo>
                  <a:pt x="35" y="133"/>
                  <a:pt x="53" y="149"/>
                  <a:pt x="59" y="158"/>
                </a:cubicBezTo>
                <a:cubicBezTo>
                  <a:pt x="64" y="166"/>
                  <a:pt x="63" y="160"/>
                  <a:pt x="62" y="153"/>
                </a:cubicBezTo>
                <a:cubicBezTo>
                  <a:pt x="61" y="147"/>
                  <a:pt x="68" y="117"/>
                  <a:pt x="73" y="116"/>
                </a:cubicBezTo>
                <a:cubicBezTo>
                  <a:pt x="79" y="115"/>
                  <a:pt x="83" y="119"/>
                  <a:pt x="78" y="112"/>
                </a:cubicBezTo>
                <a:cubicBezTo>
                  <a:pt x="74" y="105"/>
                  <a:pt x="73" y="92"/>
                  <a:pt x="82" y="89"/>
                </a:cubicBezTo>
                <a:cubicBezTo>
                  <a:pt x="90" y="85"/>
                  <a:pt x="86" y="84"/>
                  <a:pt x="79" y="82"/>
                </a:cubicBezTo>
                <a:cubicBezTo>
                  <a:pt x="72" y="79"/>
                  <a:pt x="70" y="71"/>
                  <a:pt x="78" y="69"/>
                </a:cubicBezTo>
                <a:cubicBezTo>
                  <a:pt x="85" y="67"/>
                  <a:pt x="85" y="67"/>
                  <a:pt x="78" y="65"/>
                </a:cubicBezTo>
                <a:cubicBezTo>
                  <a:pt x="71" y="63"/>
                  <a:pt x="59" y="47"/>
                  <a:pt x="68" y="41"/>
                </a:cubicBezTo>
                <a:cubicBezTo>
                  <a:pt x="77" y="36"/>
                  <a:pt x="73" y="39"/>
                  <a:pt x="65" y="36"/>
                </a:cubicBezTo>
                <a:cubicBezTo>
                  <a:pt x="58" y="32"/>
                  <a:pt x="50" y="24"/>
                  <a:pt x="44"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70"/>
          <p:cNvSpPr>
            <a:spLocks/>
          </p:cNvSpPr>
          <p:nvPr/>
        </p:nvSpPr>
        <p:spPr bwMode="auto">
          <a:xfrm>
            <a:off x="7663438" y="-77323"/>
            <a:ext cx="630661" cy="856807"/>
          </a:xfrm>
          <a:custGeom>
            <a:avLst/>
            <a:gdLst>
              <a:gd name="T0" fmla="*/ 230 w 244"/>
              <a:gd name="T1" fmla="*/ 0 h 333"/>
              <a:gd name="T2" fmla="*/ 171 w 244"/>
              <a:gd name="T3" fmla="*/ 22 h 333"/>
              <a:gd name="T4" fmla="*/ 128 w 244"/>
              <a:gd name="T5" fmla="*/ 25 h 333"/>
              <a:gd name="T6" fmla="*/ 100 w 244"/>
              <a:gd name="T7" fmla="*/ 51 h 333"/>
              <a:gd name="T8" fmla="*/ 84 w 244"/>
              <a:gd name="T9" fmla="*/ 63 h 333"/>
              <a:gd name="T10" fmla="*/ 56 w 244"/>
              <a:gd name="T11" fmla="*/ 99 h 333"/>
              <a:gd name="T12" fmla="*/ 46 w 244"/>
              <a:gd name="T13" fmla="*/ 112 h 333"/>
              <a:gd name="T14" fmla="*/ 18 w 244"/>
              <a:gd name="T15" fmla="*/ 167 h 333"/>
              <a:gd name="T16" fmla="*/ 21 w 244"/>
              <a:gd name="T17" fmla="*/ 180 h 333"/>
              <a:gd name="T18" fmla="*/ 22 w 244"/>
              <a:gd name="T19" fmla="*/ 217 h 333"/>
              <a:gd name="T20" fmla="*/ 25 w 244"/>
              <a:gd name="T21" fmla="*/ 231 h 333"/>
              <a:gd name="T22" fmla="*/ 49 w 244"/>
              <a:gd name="T23" fmla="*/ 310 h 333"/>
              <a:gd name="T24" fmla="*/ 61 w 244"/>
              <a:gd name="T25" fmla="*/ 307 h 333"/>
              <a:gd name="T26" fmla="*/ 131 w 244"/>
              <a:gd name="T27" fmla="*/ 253 h 333"/>
              <a:gd name="T28" fmla="*/ 146 w 244"/>
              <a:gd name="T29" fmla="*/ 252 h 333"/>
              <a:gd name="T30" fmla="*/ 183 w 244"/>
              <a:gd name="T31" fmla="*/ 213 h 333"/>
              <a:gd name="T32" fmla="*/ 187 w 244"/>
              <a:gd name="T33" fmla="*/ 197 h 333"/>
              <a:gd name="T34" fmla="*/ 200 w 244"/>
              <a:gd name="T35" fmla="*/ 172 h 333"/>
              <a:gd name="T36" fmla="*/ 207 w 244"/>
              <a:gd name="T37" fmla="*/ 165 h 333"/>
              <a:gd name="T38" fmla="*/ 220 w 244"/>
              <a:gd name="T39" fmla="*/ 108 h 333"/>
              <a:gd name="T40" fmla="*/ 222 w 244"/>
              <a:gd name="T41" fmla="*/ 94 h 333"/>
              <a:gd name="T42" fmla="*/ 230 w 244"/>
              <a:gd name="T4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333">
                <a:moveTo>
                  <a:pt x="230" y="0"/>
                </a:moveTo>
                <a:cubicBezTo>
                  <a:pt x="208" y="16"/>
                  <a:pt x="198" y="17"/>
                  <a:pt x="171" y="22"/>
                </a:cubicBezTo>
                <a:cubicBezTo>
                  <a:pt x="144" y="26"/>
                  <a:pt x="123" y="13"/>
                  <a:pt x="128" y="25"/>
                </a:cubicBezTo>
                <a:cubicBezTo>
                  <a:pt x="134" y="37"/>
                  <a:pt x="122" y="52"/>
                  <a:pt x="100" y="51"/>
                </a:cubicBezTo>
                <a:cubicBezTo>
                  <a:pt x="79" y="50"/>
                  <a:pt x="79" y="52"/>
                  <a:pt x="84" y="63"/>
                </a:cubicBezTo>
                <a:cubicBezTo>
                  <a:pt x="89" y="73"/>
                  <a:pt x="70" y="99"/>
                  <a:pt x="56" y="99"/>
                </a:cubicBezTo>
                <a:cubicBezTo>
                  <a:pt x="42" y="98"/>
                  <a:pt x="36" y="99"/>
                  <a:pt x="46" y="112"/>
                </a:cubicBezTo>
                <a:cubicBezTo>
                  <a:pt x="56" y="124"/>
                  <a:pt x="35" y="158"/>
                  <a:pt x="18" y="167"/>
                </a:cubicBezTo>
                <a:cubicBezTo>
                  <a:pt x="0" y="175"/>
                  <a:pt x="10" y="176"/>
                  <a:pt x="21" y="180"/>
                </a:cubicBezTo>
                <a:cubicBezTo>
                  <a:pt x="32" y="184"/>
                  <a:pt x="31" y="209"/>
                  <a:pt x="22" y="217"/>
                </a:cubicBezTo>
                <a:cubicBezTo>
                  <a:pt x="13" y="225"/>
                  <a:pt x="11" y="229"/>
                  <a:pt x="25" y="231"/>
                </a:cubicBezTo>
                <a:cubicBezTo>
                  <a:pt x="38" y="233"/>
                  <a:pt x="50" y="288"/>
                  <a:pt x="49" y="310"/>
                </a:cubicBezTo>
                <a:cubicBezTo>
                  <a:pt x="48" y="333"/>
                  <a:pt x="54" y="320"/>
                  <a:pt x="61" y="307"/>
                </a:cubicBezTo>
                <a:cubicBezTo>
                  <a:pt x="67" y="293"/>
                  <a:pt x="119" y="246"/>
                  <a:pt x="131" y="253"/>
                </a:cubicBezTo>
                <a:cubicBezTo>
                  <a:pt x="143" y="260"/>
                  <a:pt x="144" y="271"/>
                  <a:pt x="146" y="252"/>
                </a:cubicBezTo>
                <a:cubicBezTo>
                  <a:pt x="147" y="233"/>
                  <a:pt x="163" y="208"/>
                  <a:pt x="183" y="213"/>
                </a:cubicBezTo>
                <a:cubicBezTo>
                  <a:pt x="203" y="219"/>
                  <a:pt x="197" y="211"/>
                  <a:pt x="187" y="197"/>
                </a:cubicBezTo>
                <a:cubicBezTo>
                  <a:pt x="177" y="183"/>
                  <a:pt x="184" y="166"/>
                  <a:pt x="200" y="172"/>
                </a:cubicBezTo>
                <a:cubicBezTo>
                  <a:pt x="217" y="178"/>
                  <a:pt x="219" y="178"/>
                  <a:pt x="207" y="165"/>
                </a:cubicBezTo>
                <a:cubicBezTo>
                  <a:pt x="196" y="152"/>
                  <a:pt x="196" y="105"/>
                  <a:pt x="220" y="108"/>
                </a:cubicBezTo>
                <a:cubicBezTo>
                  <a:pt x="244" y="110"/>
                  <a:pt x="231" y="111"/>
                  <a:pt x="222" y="94"/>
                </a:cubicBezTo>
                <a:cubicBezTo>
                  <a:pt x="213" y="78"/>
                  <a:pt x="209" y="51"/>
                  <a:pt x="230"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76"/>
          <p:cNvSpPr>
            <a:spLocks/>
          </p:cNvSpPr>
          <p:nvPr/>
        </p:nvSpPr>
        <p:spPr bwMode="auto">
          <a:xfrm rot="19342786">
            <a:off x="7740156" y="626009"/>
            <a:ext cx="611351" cy="333732"/>
          </a:xfrm>
          <a:custGeom>
            <a:avLst/>
            <a:gdLst>
              <a:gd name="T0" fmla="*/ 255 w 255"/>
              <a:gd name="T1" fmla="*/ 80 h 140"/>
              <a:gd name="T2" fmla="*/ 218 w 255"/>
              <a:gd name="T3" fmla="*/ 102 h 140"/>
              <a:gd name="T4" fmla="*/ 198 w 255"/>
              <a:gd name="T5" fmla="*/ 123 h 140"/>
              <a:gd name="T6" fmla="*/ 172 w 255"/>
              <a:gd name="T7" fmla="*/ 127 h 140"/>
              <a:gd name="T8" fmla="*/ 159 w 255"/>
              <a:gd name="T9" fmla="*/ 130 h 140"/>
              <a:gd name="T10" fmla="*/ 128 w 255"/>
              <a:gd name="T11" fmla="*/ 130 h 140"/>
              <a:gd name="T12" fmla="*/ 117 w 255"/>
              <a:gd name="T13" fmla="*/ 129 h 140"/>
              <a:gd name="T14" fmla="*/ 75 w 255"/>
              <a:gd name="T15" fmla="*/ 121 h 140"/>
              <a:gd name="T16" fmla="*/ 70 w 255"/>
              <a:gd name="T17" fmla="*/ 113 h 140"/>
              <a:gd name="T18" fmla="*/ 50 w 255"/>
              <a:gd name="T19" fmla="*/ 97 h 140"/>
              <a:gd name="T20" fmla="*/ 44 w 255"/>
              <a:gd name="T21" fmla="*/ 89 h 140"/>
              <a:gd name="T22" fmla="*/ 13 w 255"/>
              <a:gd name="T23" fmla="*/ 42 h 140"/>
              <a:gd name="T24" fmla="*/ 20 w 255"/>
              <a:gd name="T25" fmla="*/ 37 h 140"/>
              <a:gd name="T26" fmla="*/ 79 w 255"/>
              <a:gd name="T27" fmla="*/ 23 h 140"/>
              <a:gd name="T28" fmla="*/ 85 w 255"/>
              <a:gd name="T29" fmla="*/ 16 h 140"/>
              <a:gd name="T30" fmla="*/ 122 w 255"/>
              <a:gd name="T31" fmla="*/ 13 h 140"/>
              <a:gd name="T32" fmla="*/ 132 w 255"/>
              <a:gd name="T33" fmla="*/ 18 h 140"/>
              <a:gd name="T34" fmla="*/ 151 w 255"/>
              <a:gd name="T35" fmla="*/ 22 h 140"/>
              <a:gd name="T36" fmla="*/ 158 w 255"/>
              <a:gd name="T37" fmla="*/ 21 h 140"/>
              <a:gd name="T38" fmla="*/ 194 w 255"/>
              <a:gd name="T39" fmla="*/ 39 h 140"/>
              <a:gd name="T40" fmla="*/ 202 w 255"/>
              <a:gd name="T41" fmla="*/ 44 h 140"/>
              <a:gd name="T42" fmla="*/ 255 w 255"/>
              <a:gd name="T43" fmla="*/ 8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5" h="140">
                <a:moveTo>
                  <a:pt x="255" y="80"/>
                </a:moveTo>
                <a:cubicBezTo>
                  <a:pt x="237" y="85"/>
                  <a:pt x="232" y="89"/>
                  <a:pt x="218" y="102"/>
                </a:cubicBezTo>
                <a:cubicBezTo>
                  <a:pt x="204" y="114"/>
                  <a:pt x="202" y="131"/>
                  <a:pt x="198" y="123"/>
                </a:cubicBezTo>
                <a:cubicBezTo>
                  <a:pt x="194" y="115"/>
                  <a:pt x="181" y="115"/>
                  <a:pt x="172" y="127"/>
                </a:cubicBezTo>
                <a:cubicBezTo>
                  <a:pt x="163" y="139"/>
                  <a:pt x="162" y="138"/>
                  <a:pt x="159" y="130"/>
                </a:cubicBezTo>
                <a:cubicBezTo>
                  <a:pt x="155" y="123"/>
                  <a:pt x="134" y="122"/>
                  <a:pt x="128" y="130"/>
                </a:cubicBezTo>
                <a:cubicBezTo>
                  <a:pt x="122" y="137"/>
                  <a:pt x="119" y="140"/>
                  <a:pt x="117" y="129"/>
                </a:cubicBezTo>
                <a:cubicBezTo>
                  <a:pt x="114" y="119"/>
                  <a:pt x="87" y="115"/>
                  <a:pt x="75" y="121"/>
                </a:cubicBezTo>
                <a:cubicBezTo>
                  <a:pt x="63" y="126"/>
                  <a:pt x="67" y="121"/>
                  <a:pt x="70" y="113"/>
                </a:cubicBezTo>
                <a:cubicBezTo>
                  <a:pt x="72" y="106"/>
                  <a:pt x="58" y="95"/>
                  <a:pt x="50" y="97"/>
                </a:cubicBezTo>
                <a:cubicBezTo>
                  <a:pt x="42" y="98"/>
                  <a:pt x="40" y="97"/>
                  <a:pt x="44" y="89"/>
                </a:cubicBezTo>
                <a:cubicBezTo>
                  <a:pt x="49" y="81"/>
                  <a:pt x="25" y="51"/>
                  <a:pt x="13" y="42"/>
                </a:cubicBezTo>
                <a:cubicBezTo>
                  <a:pt x="0" y="33"/>
                  <a:pt x="10" y="35"/>
                  <a:pt x="20" y="37"/>
                </a:cubicBezTo>
                <a:cubicBezTo>
                  <a:pt x="30" y="40"/>
                  <a:pt x="77" y="32"/>
                  <a:pt x="79" y="23"/>
                </a:cubicBezTo>
                <a:cubicBezTo>
                  <a:pt x="80" y="14"/>
                  <a:pt x="75" y="9"/>
                  <a:pt x="85" y="16"/>
                </a:cubicBezTo>
                <a:cubicBezTo>
                  <a:pt x="96" y="24"/>
                  <a:pt x="116" y="26"/>
                  <a:pt x="122" y="13"/>
                </a:cubicBezTo>
                <a:cubicBezTo>
                  <a:pt x="128" y="0"/>
                  <a:pt x="129" y="6"/>
                  <a:pt x="132" y="18"/>
                </a:cubicBezTo>
                <a:cubicBezTo>
                  <a:pt x="135" y="29"/>
                  <a:pt x="147" y="33"/>
                  <a:pt x="151" y="22"/>
                </a:cubicBezTo>
                <a:cubicBezTo>
                  <a:pt x="155" y="10"/>
                  <a:pt x="156" y="9"/>
                  <a:pt x="158" y="21"/>
                </a:cubicBezTo>
                <a:cubicBezTo>
                  <a:pt x="160" y="32"/>
                  <a:pt x="185" y="53"/>
                  <a:pt x="194" y="39"/>
                </a:cubicBezTo>
                <a:cubicBezTo>
                  <a:pt x="203" y="25"/>
                  <a:pt x="197" y="32"/>
                  <a:pt x="202" y="44"/>
                </a:cubicBezTo>
                <a:cubicBezTo>
                  <a:pt x="207" y="56"/>
                  <a:pt x="219" y="69"/>
                  <a:pt x="255" y="8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82"/>
          <p:cNvSpPr>
            <a:spLocks/>
          </p:cNvSpPr>
          <p:nvPr/>
        </p:nvSpPr>
        <p:spPr bwMode="auto">
          <a:xfrm rot="2359843">
            <a:off x="987651" y="800785"/>
            <a:ext cx="1081888" cy="592304"/>
          </a:xfrm>
          <a:custGeom>
            <a:avLst/>
            <a:gdLst>
              <a:gd name="T0" fmla="*/ 0 w 500"/>
              <a:gd name="T1" fmla="*/ 115 h 275"/>
              <a:gd name="T2" fmla="*/ 73 w 500"/>
              <a:gd name="T3" fmla="*/ 73 h 275"/>
              <a:gd name="T4" fmla="*/ 113 w 500"/>
              <a:gd name="T5" fmla="*/ 31 h 275"/>
              <a:gd name="T6" fmla="*/ 164 w 500"/>
              <a:gd name="T7" fmla="*/ 25 h 275"/>
              <a:gd name="T8" fmla="*/ 190 w 500"/>
              <a:gd name="T9" fmla="*/ 18 h 275"/>
              <a:gd name="T10" fmla="*/ 251 w 500"/>
              <a:gd name="T11" fmla="*/ 20 h 275"/>
              <a:gd name="T12" fmla="*/ 273 w 500"/>
              <a:gd name="T13" fmla="*/ 21 h 275"/>
              <a:gd name="T14" fmla="*/ 354 w 500"/>
              <a:gd name="T15" fmla="*/ 38 h 275"/>
              <a:gd name="T16" fmla="*/ 365 w 500"/>
              <a:gd name="T17" fmla="*/ 53 h 275"/>
              <a:gd name="T18" fmla="*/ 403 w 500"/>
              <a:gd name="T19" fmla="*/ 86 h 275"/>
              <a:gd name="T20" fmla="*/ 414 w 500"/>
              <a:gd name="T21" fmla="*/ 100 h 275"/>
              <a:gd name="T22" fmla="*/ 476 w 500"/>
              <a:gd name="T23" fmla="*/ 194 h 275"/>
              <a:gd name="T24" fmla="*/ 462 w 500"/>
              <a:gd name="T25" fmla="*/ 203 h 275"/>
              <a:gd name="T26" fmla="*/ 346 w 500"/>
              <a:gd name="T27" fmla="*/ 229 h 275"/>
              <a:gd name="T28" fmla="*/ 333 w 500"/>
              <a:gd name="T29" fmla="*/ 243 h 275"/>
              <a:gd name="T30" fmla="*/ 261 w 500"/>
              <a:gd name="T31" fmla="*/ 249 h 275"/>
              <a:gd name="T32" fmla="*/ 241 w 500"/>
              <a:gd name="T33" fmla="*/ 240 h 275"/>
              <a:gd name="T34" fmla="*/ 203 w 500"/>
              <a:gd name="T35" fmla="*/ 232 h 275"/>
              <a:gd name="T36" fmla="*/ 190 w 500"/>
              <a:gd name="T37" fmla="*/ 233 h 275"/>
              <a:gd name="T38" fmla="*/ 120 w 500"/>
              <a:gd name="T39" fmla="*/ 197 h 275"/>
              <a:gd name="T40" fmla="*/ 105 w 500"/>
              <a:gd name="T41" fmla="*/ 188 h 275"/>
              <a:gd name="T42" fmla="*/ 0 w 500"/>
              <a:gd name="T43" fmla="*/ 1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0" h="275">
                <a:moveTo>
                  <a:pt x="0" y="115"/>
                </a:moveTo>
                <a:cubicBezTo>
                  <a:pt x="35" y="106"/>
                  <a:pt x="45" y="98"/>
                  <a:pt x="73" y="73"/>
                </a:cubicBezTo>
                <a:cubicBezTo>
                  <a:pt x="101" y="49"/>
                  <a:pt x="106" y="16"/>
                  <a:pt x="113" y="31"/>
                </a:cubicBezTo>
                <a:cubicBezTo>
                  <a:pt x="120" y="47"/>
                  <a:pt x="146" y="48"/>
                  <a:pt x="164" y="25"/>
                </a:cubicBezTo>
                <a:cubicBezTo>
                  <a:pt x="182" y="2"/>
                  <a:pt x="184" y="4"/>
                  <a:pt x="190" y="18"/>
                </a:cubicBezTo>
                <a:cubicBezTo>
                  <a:pt x="197" y="32"/>
                  <a:pt x="240" y="35"/>
                  <a:pt x="251" y="20"/>
                </a:cubicBezTo>
                <a:cubicBezTo>
                  <a:pt x="262" y="5"/>
                  <a:pt x="269" y="0"/>
                  <a:pt x="273" y="21"/>
                </a:cubicBezTo>
                <a:cubicBezTo>
                  <a:pt x="277" y="41"/>
                  <a:pt x="330" y="49"/>
                  <a:pt x="354" y="38"/>
                </a:cubicBezTo>
                <a:cubicBezTo>
                  <a:pt x="378" y="28"/>
                  <a:pt x="371" y="38"/>
                  <a:pt x="365" y="53"/>
                </a:cubicBezTo>
                <a:cubicBezTo>
                  <a:pt x="360" y="68"/>
                  <a:pt x="387" y="88"/>
                  <a:pt x="403" y="86"/>
                </a:cubicBezTo>
                <a:cubicBezTo>
                  <a:pt x="419" y="83"/>
                  <a:pt x="424" y="85"/>
                  <a:pt x="414" y="100"/>
                </a:cubicBezTo>
                <a:cubicBezTo>
                  <a:pt x="405" y="116"/>
                  <a:pt x="452" y="176"/>
                  <a:pt x="476" y="194"/>
                </a:cubicBezTo>
                <a:cubicBezTo>
                  <a:pt x="500" y="212"/>
                  <a:pt x="482" y="208"/>
                  <a:pt x="462" y="203"/>
                </a:cubicBezTo>
                <a:cubicBezTo>
                  <a:pt x="443" y="198"/>
                  <a:pt x="349" y="212"/>
                  <a:pt x="346" y="229"/>
                </a:cubicBezTo>
                <a:cubicBezTo>
                  <a:pt x="343" y="247"/>
                  <a:pt x="354" y="258"/>
                  <a:pt x="333" y="243"/>
                </a:cubicBezTo>
                <a:cubicBezTo>
                  <a:pt x="312" y="229"/>
                  <a:pt x="273" y="224"/>
                  <a:pt x="261" y="249"/>
                </a:cubicBezTo>
                <a:cubicBezTo>
                  <a:pt x="249" y="275"/>
                  <a:pt x="247" y="262"/>
                  <a:pt x="241" y="240"/>
                </a:cubicBezTo>
                <a:cubicBezTo>
                  <a:pt x="235" y="217"/>
                  <a:pt x="211" y="210"/>
                  <a:pt x="203" y="232"/>
                </a:cubicBezTo>
                <a:cubicBezTo>
                  <a:pt x="196" y="254"/>
                  <a:pt x="194" y="256"/>
                  <a:pt x="190" y="233"/>
                </a:cubicBezTo>
                <a:cubicBezTo>
                  <a:pt x="186" y="210"/>
                  <a:pt x="138" y="170"/>
                  <a:pt x="120" y="197"/>
                </a:cubicBezTo>
                <a:cubicBezTo>
                  <a:pt x="102" y="224"/>
                  <a:pt x="114" y="211"/>
                  <a:pt x="105" y="188"/>
                </a:cubicBezTo>
                <a:cubicBezTo>
                  <a:pt x="96" y="164"/>
                  <a:pt x="71" y="138"/>
                  <a:pt x="0" y="115"/>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84"/>
          <p:cNvSpPr>
            <a:spLocks/>
          </p:cNvSpPr>
          <p:nvPr/>
        </p:nvSpPr>
        <p:spPr bwMode="auto">
          <a:xfrm>
            <a:off x="0" y="322329"/>
            <a:ext cx="409204" cy="1070223"/>
          </a:xfrm>
          <a:custGeom>
            <a:avLst/>
            <a:gdLst>
              <a:gd name="T0" fmla="*/ 2 w 152"/>
              <a:gd name="T1" fmla="*/ 0 h 400"/>
              <a:gd name="T2" fmla="*/ 0 w 152"/>
              <a:gd name="T3" fmla="*/ 9 h 400"/>
              <a:gd name="T4" fmla="*/ 0 w 152"/>
              <a:gd name="T5" fmla="*/ 310 h 400"/>
              <a:gd name="T6" fmla="*/ 10 w 152"/>
              <a:gd name="T7" fmla="*/ 331 h 400"/>
              <a:gd name="T8" fmla="*/ 23 w 152"/>
              <a:gd name="T9" fmla="*/ 339 h 400"/>
              <a:gd name="T10" fmla="*/ 104 w 152"/>
              <a:gd name="T11" fmla="*/ 382 h 400"/>
              <a:gd name="T12" fmla="*/ 110 w 152"/>
              <a:gd name="T13" fmla="*/ 369 h 400"/>
              <a:gd name="T14" fmla="*/ 123 w 152"/>
              <a:gd name="T15" fmla="*/ 273 h 400"/>
              <a:gd name="T16" fmla="*/ 133 w 152"/>
              <a:gd name="T17" fmla="*/ 261 h 400"/>
              <a:gd name="T18" fmla="*/ 132 w 152"/>
              <a:gd name="T19" fmla="*/ 202 h 400"/>
              <a:gd name="T20" fmla="*/ 122 w 152"/>
              <a:gd name="T21" fmla="*/ 186 h 400"/>
              <a:gd name="T22" fmla="*/ 113 w 152"/>
              <a:gd name="T23" fmla="*/ 156 h 400"/>
              <a:gd name="T24" fmla="*/ 113 w 152"/>
              <a:gd name="T25" fmla="*/ 145 h 400"/>
              <a:gd name="T26" fmla="*/ 78 w 152"/>
              <a:gd name="T27" fmla="*/ 91 h 400"/>
              <a:gd name="T28" fmla="*/ 69 w 152"/>
              <a:gd name="T29" fmla="*/ 79 h 400"/>
              <a:gd name="T30" fmla="*/ 2 w 152"/>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400">
                <a:moveTo>
                  <a:pt x="2" y="0"/>
                </a:moveTo>
                <a:cubicBezTo>
                  <a:pt x="1" y="3"/>
                  <a:pt x="1" y="6"/>
                  <a:pt x="0" y="9"/>
                </a:cubicBezTo>
                <a:cubicBezTo>
                  <a:pt x="0" y="310"/>
                  <a:pt x="0" y="310"/>
                  <a:pt x="0" y="310"/>
                </a:cubicBezTo>
                <a:cubicBezTo>
                  <a:pt x="6" y="316"/>
                  <a:pt x="10" y="324"/>
                  <a:pt x="10" y="331"/>
                </a:cubicBezTo>
                <a:cubicBezTo>
                  <a:pt x="9" y="344"/>
                  <a:pt x="11" y="347"/>
                  <a:pt x="23" y="339"/>
                </a:cubicBezTo>
                <a:cubicBezTo>
                  <a:pt x="35" y="330"/>
                  <a:pt x="87" y="363"/>
                  <a:pt x="104" y="382"/>
                </a:cubicBezTo>
                <a:cubicBezTo>
                  <a:pt x="121" y="400"/>
                  <a:pt x="116" y="385"/>
                  <a:pt x="110" y="369"/>
                </a:cubicBezTo>
                <a:cubicBezTo>
                  <a:pt x="105" y="354"/>
                  <a:pt x="108" y="277"/>
                  <a:pt x="123" y="273"/>
                </a:cubicBezTo>
                <a:cubicBezTo>
                  <a:pt x="137" y="269"/>
                  <a:pt x="147" y="276"/>
                  <a:pt x="133" y="261"/>
                </a:cubicBezTo>
                <a:cubicBezTo>
                  <a:pt x="119" y="245"/>
                  <a:pt x="112" y="213"/>
                  <a:pt x="132" y="202"/>
                </a:cubicBezTo>
                <a:cubicBezTo>
                  <a:pt x="152" y="190"/>
                  <a:pt x="141" y="189"/>
                  <a:pt x="122" y="186"/>
                </a:cubicBezTo>
                <a:cubicBezTo>
                  <a:pt x="104" y="183"/>
                  <a:pt x="96" y="164"/>
                  <a:pt x="113" y="156"/>
                </a:cubicBezTo>
                <a:cubicBezTo>
                  <a:pt x="130" y="148"/>
                  <a:pt x="132" y="146"/>
                  <a:pt x="113" y="145"/>
                </a:cubicBezTo>
                <a:cubicBezTo>
                  <a:pt x="94" y="144"/>
                  <a:pt x="58" y="108"/>
                  <a:pt x="78" y="91"/>
                </a:cubicBezTo>
                <a:cubicBezTo>
                  <a:pt x="98" y="75"/>
                  <a:pt x="89" y="85"/>
                  <a:pt x="69" y="79"/>
                </a:cubicBezTo>
                <a:cubicBezTo>
                  <a:pt x="49" y="74"/>
                  <a:pt x="26" y="56"/>
                  <a:pt x="2"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86"/>
          <p:cNvSpPr>
            <a:spLocks/>
          </p:cNvSpPr>
          <p:nvPr/>
        </p:nvSpPr>
        <p:spPr bwMode="auto">
          <a:xfrm>
            <a:off x="737205" y="1191583"/>
            <a:ext cx="456624" cy="777687"/>
          </a:xfrm>
          <a:custGeom>
            <a:avLst/>
            <a:gdLst>
              <a:gd name="T0" fmla="*/ 31 w 158"/>
              <a:gd name="T1" fmla="*/ 0 h 270"/>
              <a:gd name="T2" fmla="*/ 68 w 158"/>
              <a:gd name="T3" fmla="*/ 27 h 270"/>
              <a:gd name="T4" fmla="*/ 98 w 158"/>
              <a:gd name="T5" fmla="*/ 38 h 270"/>
              <a:gd name="T6" fmla="*/ 112 w 158"/>
              <a:gd name="T7" fmla="*/ 62 h 270"/>
              <a:gd name="T8" fmla="*/ 122 w 158"/>
              <a:gd name="T9" fmla="*/ 73 h 270"/>
              <a:gd name="T10" fmla="*/ 134 w 158"/>
              <a:gd name="T11" fmla="*/ 104 h 270"/>
              <a:gd name="T12" fmla="*/ 138 w 158"/>
              <a:gd name="T13" fmla="*/ 115 h 270"/>
              <a:gd name="T14" fmla="*/ 147 w 158"/>
              <a:gd name="T15" fmla="*/ 159 h 270"/>
              <a:gd name="T16" fmla="*/ 143 w 158"/>
              <a:gd name="T17" fmla="*/ 168 h 270"/>
              <a:gd name="T18" fmla="*/ 135 w 158"/>
              <a:gd name="T19" fmla="*/ 194 h 270"/>
              <a:gd name="T20" fmla="*/ 130 w 158"/>
              <a:gd name="T21" fmla="*/ 203 h 270"/>
              <a:gd name="T22" fmla="*/ 97 w 158"/>
              <a:gd name="T23" fmla="*/ 254 h 270"/>
              <a:gd name="T24" fmla="*/ 89 w 158"/>
              <a:gd name="T25" fmla="*/ 249 h 270"/>
              <a:gd name="T26" fmla="*/ 51 w 158"/>
              <a:gd name="T27" fmla="*/ 197 h 270"/>
              <a:gd name="T28" fmla="*/ 41 w 158"/>
              <a:gd name="T29" fmla="*/ 194 h 270"/>
              <a:gd name="T30" fmla="*/ 22 w 158"/>
              <a:gd name="T31" fmla="*/ 159 h 270"/>
              <a:gd name="T32" fmla="*/ 23 w 158"/>
              <a:gd name="T33" fmla="*/ 147 h 270"/>
              <a:gd name="T34" fmla="*/ 18 w 158"/>
              <a:gd name="T35" fmla="*/ 127 h 270"/>
              <a:gd name="T36" fmla="*/ 15 w 158"/>
              <a:gd name="T37" fmla="*/ 120 h 270"/>
              <a:gd name="T38" fmla="*/ 17 w 158"/>
              <a:gd name="T39" fmla="*/ 78 h 270"/>
              <a:gd name="T40" fmla="*/ 18 w 158"/>
              <a:gd name="T41" fmla="*/ 68 h 270"/>
              <a:gd name="T42" fmla="*/ 31 w 158"/>
              <a:gd name="T4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270">
                <a:moveTo>
                  <a:pt x="31" y="0"/>
                </a:moveTo>
                <a:cubicBezTo>
                  <a:pt x="44" y="16"/>
                  <a:pt x="50" y="19"/>
                  <a:pt x="68" y="27"/>
                </a:cubicBezTo>
                <a:cubicBezTo>
                  <a:pt x="86" y="36"/>
                  <a:pt x="104" y="31"/>
                  <a:pt x="98" y="38"/>
                </a:cubicBezTo>
                <a:cubicBezTo>
                  <a:pt x="92" y="45"/>
                  <a:pt x="97" y="58"/>
                  <a:pt x="112" y="62"/>
                </a:cubicBezTo>
                <a:cubicBezTo>
                  <a:pt x="128" y="66"/>
                  <a:pt x="127" y="67"/>
                  <a:pt x="122" y="73"/>
                </a:cubicBezTo>
                <a:cubicBezTo>
                  <a:pt x="116" y="80"/>
                  <a:pt x="124" y="101"/>
                  <a:pt x="134" y="104"/>
                </a:cubicBezTo>
                <a:cubicBezTo>
                  <a:pt x="144" y="106"/>
                  <a:pt x="148" y="108"/>
                  <a:pt x="138" y="115"/>
                </a:cubicBezTo>
                <a:cubicBezTo>
                  <a:pt x="129" y="122"/>
                  <a:pt x="137" y="150"/>
                  <a:pt x="147" y="159"/>
                </a:cubicBezTo>
                <a:cubicBezTo>
                  <a:pt x="158" y="169"/>
                  <a:pt x="151" y="167"/>
                  <a:pt x="143" y="168"/>
                </a:cubicBezTo>
                <a:cubicBezTo>
                  <a:pt x="134" y="169"/>
                  <a:pt x="130" y="186"/>
                  <a:pt x="135" y="194"/>
                </a:cubicBezTo>
                <a:cubicBezTo>
                  <a:pt x="139" y="201"/>
                  <a:pt x="140" y="204"/>
                  <a:pt x="130" y="203"/>
                </a:cubicBezTo>
                <a:cubicBezTo>
                  <a:pt x="120" y="202"/>
                  <a:pt x="101" y="238"/>
                  <a:pt x="97" y="254"/>
                </a:cubicBezTo>
                <a:cubicBezTo>
                  <a:pt x="93" y="270"/>
                  <a:pt x="91" y="260"/>
                  <a:pt x="89" y="249"/>
                </a:cubicBezTo>
                <a:cubicBezTo>
                  <a:pt x="87" y="238"/>
                  <a:pt x="60" y="195"/>
                  <a:pt x="51" y="197"/>
                </a:cubicBezTo>
                <a:cubicBezTo>
                  <a:pt x="41" y="200"/>
                  <a:pt x="38" y="207"/>
                  <a:pt x="41" y="194"/>
                </a:cubicBezTo>
                <a:cubicBezTo>
                  <a:pt x="44" y="180"/>
                  <a:pt x="37" y="159"/>
                  <a:pt x="22" y="159"/>
                </a:cubicBezTo>
                <a:cubicBezTo>
                  <a:pt x="7" y="159"/>
                  <a:pt x="13" y="155"/>
                  <a:pt x="23" y="147"/>
                </a:cubicBezTo>
                <a:cubicBezTo>
                  <a:pt x="32" y="139"/>
                  <a:pt x="31" y="126"/>
                  <a:pt x="18" y="127"/>
                </a:cubicBezTo>
                <a:cubicBezTo>
                  <a:pt x="5" y="128"/>
                  <a:pt x="4" y="127"/>
                  <a:pt x="15" y="120"/>
                </a:cubicBezTo>
                <a:cubicBezTo>
                  <a:pt x="25" y="114"/>
                  <a:pt x="34" y="81"/>
                  <a:pt x="17" y="78"/>
                </a:cubicBezTo>
                <a:cubicBezTo>
                  <a:pt x="0" y="75"/>
                  <a:pt x="9" y="78"/>
                  <a:pt x="18" y="68"/>
                </a:cubicBezTo>
                <a:cubicBezTo>
                  <a:pt x="28" y="58"/>
                  <a:pt x="36" y="40"/>
                  <a:pt x="31"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88"/>
          <p:cNvSpPr>
            <a:spLocks/>
          </p:cNvSpPr>
          <p:nvPr/>
        </p:nvSpPr>
        <p:spPr bwMode="auto">
          <a:xfrm>
            <a:off x="1845571" y="1031358"/>
            <a:ext cx="1207110" cy="643171"/>
          </a:xfrm>
          <a:custGeom>
            <a:avLst/>
            <a:gdLst>
              <a:gd name="T0" fmla="*/ 0 w 319"/>
              <a:gd name="T1" fmla="*/ 52 h 171"/>
              <a:gd name="T2" fmla="*/ 37 w 319"/>
              <a:gd name="T3" fmla="*/ 90 h 171"/>
              <a:gd name="T4" fmla="*/ 53 w 319"/>
              <a:gd name="T5" fmla="*/ 123 h 171"/>
              <a:gd name="T6" fmla="*/ 83 w 319"/>
              <a:gd name="T7" fmla="*/ 136 h 171"/>
              <a:gd name="T8" fmla="*/ 97 w 319"/>
              <a:gd name="T9" fmla="*/ 144 h 171"/>
              <a:gd name="T10" fmla="*/ 134 w 319"/>
              <a:gd name="T11" fmla="*/ 154 h 171"/>
              <a:gd name="T12" fmla="*/ 148 w 319"/>
              <a:gd name="T13" fmla="*/ 157 h 171"/>
              <a:gd name="T14" fmla="*/ 200 w 319"/>
              <a:gd name="T15" fmla="*/ 161 h 171"/>
              <a:gd name="T16" fmla="*/ 209 w 319"/>
              <a:gd name="T17" fmla="*/ 154 h 171"/>
              <a:gd name="T18" fmla="*/ 238 w 319"/>
              <a:gd name="T19" fmla="*/ 141 h 171"/>
              <a:gd name="T20" fmla="*/ 247 w 319"/>
              <a:gd name="T21" fmla="*/ 134 h 171"/>
              <a:gd name="T22" fmla="*/ 301 w 319"/>
              <a:gd name="T23" fmla="*/ 88 h 171"/>
              <a:gd name="T24" fmla="*/ 294 w 319"/>
              <a:gd name="T25" fmla="*/ 80 h 171"/>
              <a:gd name="T26" fmla="*/ 229 w 319"/>
              <a:gd name="T27" fmla="*/ 44 h 171"/>
              <a:gd name="T28" fmla="*/ 223 w 319"/>
              <a:gd name="T29" fmla="*/ 33 h 171"/>
              <a:gd name="T30" fmla="*/ 181 w 319"/>
              <a:gd name="T31" fmla="*/ 17 h 171"/>
              <a:gd name="T32" fmla="*/ 167 w 319"/>
              <a:gd name="T33" fmla="*/ 20 h 171"/>
              <a:gd name="T34" fmla="*/ 143 w 319"/>
              <a:gd name="T35" fmla="*/ 18 h 171"/>
              <a:gd name="T36" fmla="*/ 135 w 319"/>
              <a:gd name="T37" fmla="*/ 15 h 171"/>
              <a:gd name="T38" fmla="*/ 87 w 319"/>
              <a:gd name="T39" fmla="*/ 24 h 171"/>
              <a:gd name="T40" fmla="*/ 76 w 319"/>
              <a:gd name="T41" fmla="*/ 27 h 171"/>
              <a:gd name="T42" fmla="*/ 0 w 319"/>
              <a:gd name="T43" fmla="*/ 5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171">
                <a:moveTo>
                  <a:pt x="0" y="52"/>
                </a:moveTo>
                <a:cubicBezTo>
                  <a:pt x="19" y="64"/>
                  <a:pt x="24" y="71"/>
                  <a:pt x="37" y="90"/>
                </a:cubicBezTo>
                <a:cubicBezTo>
                  <a:pt x="49" y="110"/>
                  <a:pt x="46" y="131"/>
                  <a:pt x="53" y="123"/>
                </a:cubicBezTo>
                <a:cubicBezTo>
                  <a:pt x="61" y="115"/>
                  <a:pt x="76" y="119"/>
                  <a:pt x="83" y="136"/>
                </a:cubicBezTo>
                <a:cubicBezTo>
                  <a:pt x="90" y="153"/>
                  <a:pt x="91" y="152"/>
                  <a:pt x="97" y="144"/>
                </a:cubicBezTo>
                <a:cubicBezTo>
                  <a:pt x="104" y="137"/>
                  <a:pt x="130" y="143"/>
                  <a:pt x="134" y="154"/>
                </a:cubicBezTo>
                <a:cubicBezTo>
                  <a:pt x="139" y="165"/>
                  <a:pt x="142" y="169"/>
                  <a:pt x="148" y="157"/>
                </a:cubicBezTo>
                <a:cubicBezTo>
                  <a:pt x="154" y="146"/>
                  <a:pt x="187" y="150"/>
                  <a:pt x="200" y="161"/>
                </a:cubicBezTo>
                <a:cubicBezTo>
                  <a:pt x="213" y="171"/>
                  <a:pt x="210" y="164"/>
                  <a:pt x="209" y="154"/>
                </a:cubicBezTo>
                <a:cubicBezTo>
                  <a:pt x="209" y="144"/>
                  <a:pt x="228" y="136"/>
                  <a:pt x="238" y="141"/>
                </a:cubicBezTo>
                <a:cubicBezTo>
                  <a:pt x="247" y="145"/>
                  <a:pt x="250" y="145"/>
                  <a:pt x="247" y="134"/>
                </a:cubicBezTo>
                <a:cubicBezTo>
                  <a:pt x="244" y="123"/>
                  <a:pt x="283" y="95"/>
                  <a:pt x="301" y="88"/>
                </a:cubicBezTo>
                <a:cubicBezTo>
                  <a:pt x="319" y="82"/>
                  <a:pt x="307" y="81"/>
                  <a:pt x="294" y="80"/>
                </a:cubicBezTo>
                <a:cubicBezTo>
                  <a:pt x="281" y="80"/>
                  <a:pt x="227" y="55"/>
                  <a:pt x="229" y="44"/>
                </a:cubicBezTo>
                <a:cubicBezTo>
                  <a:pt x="230" y="33"/>
                  <a:pt x="238" y="28"/>
                  <a:pt x="223" y="33"/>
                </a:cubicBezTo>
                <a:cubicBezTo>
                  <a:pt x="208" y="39"/>
                  <a:pt x="183" y="35"/>
                  <a:pt x="181" y="17"/>
                </a:cubicBezTo>
                <a:cubicBezTo>
                  <a:pt x="178" y="0"/>
                  <a:pt x="174" y="7"/>
                  <a:pt x="167" y="20"/>
                </a:cubicBezTo>
                <a:cubicBezTo>
                  <a:pt x="159" y="32"/>
                  <a:pt x="144" y="32"/>
                  <a:pt x="143" y="18"/>
                </a:cubicBezTo>
                <a:cubicBezTo>
                  <a:pt x="142" y="3"/>
                  <a:pt x="141" y="2"/>
                  <a:pt x="135" y="15"/>
                </a:cubicBezTo>
                <a:cubicBezTo>
                  <a:pt x="129" y="28"/>
                  <a:pt x="93" y="43"/>
                  <a:pt x="87" y="24"/>
                </a:cubicBezTo>
                <a:cubicBezTo>
                  <a:pt x="81" y="5"/>
                  <a:pt x="85" y="14"/>
                  <a:pt x="76" y="27"/>
                </a:cubicBezTo>
                <a:cubicBezTo>
                  <a:pt x="66" y="40"/>
                  <a:pt x="47" y="51"/>
                  <a:pt x="0" y="52"/>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90"/>
          <p:cNvSpPr>
            <a:spLocks/>
          </p:cNvSpPr>
          <p:nvPr/>
        </p:nvSpPr>
        <p:spPr bwMode="auto">
          <a:xfrm>
            <a:off x="1289503" y="1392553"/>
            <a:ext cx="638557" cy="722251"/>
          </a:xfrm>
          <a:custGeom>
            <a:avLst/>
            <a:gdLst>
              <a:gd name="T0" fmla="*/ 29 w 254"/>
              <a:gd name="T1" fmla="*/ 0 h 288"/>
              <a:gd name="T2" fmla="*/ 26 w 254"/>
              <a:gd name="T3" fmla="*/ 61 h 288"/>
              <a:gd name="T4" fmla="*/ 12 w 254"/>
              <a:gd name="T5" fmla="*/ 100 h 288"/>
              <a:gd name="T6" fmla="*/ 25 w 254"/>
              <a:gd name="T7" fmla="*/ 135 h 288"/>
              <a:gd name="T8" fmla="*/ 29 w 254"/>
              <a:gd name="T9" fmla="*/ 154 h 288"/>
              <a:gd name="T10" fmla="*/ 50 w 254"/>
              <a:gd name="T11" fmla="*/ 192 h 288"/>
              <a:gd name="T12" fmla="*/ 58 w 254"/>
              <a:gd name="T13" fmla="*/ 206 h 288"/>
              <a:gd name="T14" fmla="*/ 96 w 254"/>
              <a:gd name="T15" fmla="*/ 251 h 288"/>
              <a:gd name="T16" fmla="*/ 109 w 254"/>
              <a:gd name="T17" fmla="*/ 254 h 288"/>
              <a:gd name="T18" fmla="*/ 142 w 254"/>
              <a:gd name="T19" fmla="*/ 267 h 288"/>
              <a:gd name="T20" fmla="*/ 155 w 254"/>
              <a:gd name="T21" fmla="*/ 270 h 288"/>
              <a:gd name="T22" fmla="*/ 235 w 254"/>
              <a:gd name="T23" fmla="*/ 278 h 288"/>
              <a:gd name="T24" fmla="*/ 236 w 254"/>
              <a:gd name="T25" fmla="*/ 266 h 288"/>
              <a:gd name="T26" fmla="*/ 215 w 254"/>
              <a:gd name="T27" fmla="*/ 184 h 288"/>
              <a:gd name="T28" fmla="*/ 219 w 254"/>
              <a:gd name="T29" fmla="*/ 171 h 288"/>
              <a:gd name="T30" fmla="*/ 199 w 254"/>
              <a:gd name="T31" fmla="*/ 123 h 288"/>
              <a:gd name="T32" fmla="*/ 187 w 254"/>
              <a:gd name="T33" fmla="*/ 113 h 288"/>
              <a:gd name="T34" fmla="*/ 170 w 254"/>
              <a:gd name="T35" fmla="*/ 92 h 288"/>
              <a:gd name="T36" fmla="*/ 166 w 254"/>
              <a:gd name="T37" fmla="*/ 83 h 288"/>
              <a:gd name="T38" fmla="*/ 120 w 254"/>
              <a:gd name="T39" fmla="*/ 51 h 288"/>
              <a:gd name="T40" fmla="*/ 109 w 254"/>
              <a:gd name="T41" fmla="*/ 44 h 288"/>
              <a:gd name="T42" fmla="*/ 29 w 254"/>
              <a:gd name="T4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4" h="288">
                <a:moveTo>
                  <a:pt x="29" y="0"/>
                </a:moveTo>
                <a:cubicBezTo>
                  <a:pt x="34" y="26"/>
                  <a:pt x="32" y="35"/>
                  <a:pt x="26" y="61"/>
                </a:cubicBezTo>
                <a:cubicBezTo>
                  <a:pt x="20" y="86"/>
                  <a:pt x="0" y="101"/>
                  <a:pt x="12" y="100"/>
                </a:cubicBezTo>
                <a:cubicBezTo>
                  <a:pt x="25" y="100"/>
                  <a:pt x="34" y="116"/>
                  <a:pt x="25" y="135"/>
                </a:cubicBezTo>
                <a:cubicBezTo>
                  <a:pt x="16" y="154"/>
                  <a:pt x="18" y="154"/>
                  <a:pt x="29" y="154"/>
                </a:cubicBezTo>
                <a:cubicBezTo>
                  <a:pt x="40" y="153"/>
                  <a:pt x="56" y="180"/>
                  <a:pt x="50" y="192"/>
                </a:cubicBezTo>
                <a:cubicBezTo>
                  <a:pt x="44" y="204"/>
                  <a:pt x="43" y="209"/>
                  <a:pt x="58" y="206"/>
                </a:cubicBezTo>
                <a:cubicBezTo>
                  <a:pt x="72" y="202"/>
                  <a:pt x="94" y="233"/>
                  <a:pt x="96" y="251"/>
                </a:cubicBezTo>
                <a:cubicBezTo>
                  <a:pt x="97" y="270"/>
                  <a:pt x="101" y="262"/>
                  <a:pt x="109" y="254"/>
                </a:cubicBezTo>
                <a:cubicBezTo>
                  <a:pt x="116" y="246"/>
                  <a:pt x="138" y="256"/>
                  <a:pt x="142" y="267"/>
                </a:cubicBezTo>
                <a:cubicBezTo>
                  <a:pt x="146" y="278"/>
                  <a:pt x="148" y="280"/>
                  <a:pt x="155" y="270"/>
                </a:cubicBezTo>
                <a:cubicBezTo>
                  <a:pt x="162" y="259"/>
                  <a:pt x="215" y="269"/>
                  <a:pt x="235" y="278"/>
                </a:cubicBezTo>
                <a:cubicBezTo>
                  <a:pt x="254" y="288"/>
                  <a:pt x="245" y="277"/>
                  <a:pt x="236" y="266"/>
                </a:cubicBezTo>
                <a:cubicBezTo>
                  <a:pt x="226" y="256"/>
                  <a:pt x="204" y="192"/>
                  <a:pt x="215" y="184"/>
                </a:cubicBezTo>
                <a:cubicBezTo>
                  <a:pt x="225" y="176"/>
                  <a:pt x="235" y="179"/>
                  <a:pt x="219" y="171"/>
                </a:cubicBezTo>
                <a:cubicBezTo>
                  <a:pt x="203" y="162"/>
                  <a:pt x="187" y="139"/>
                  <a:pt x="199" y="123"/>
                </a:cubicBezTo>
                <a:cubicBezTo>
                  <a:pt x="212" y="107"/>
                  <a:pt x="203" y="110"/>
                  <a:pt x="187" y="113"/>
                </a:cubicBezTo>
                <a:cubicBezTo>
                  <a:pt x="170" y="117"/>
                  <a:pt x="158" y="104"/>
                  <a:pt x="170" y="92"/>
                </a:cubicBezTo>
                <a:cubicBezTo>
                  <a:pt x="181" y="80"/>
                  <a:pt x="181" y="78"/>
                  <a:pt x="166" y="83"/>
                </a:cubicBezTo>
                <a:cubicBezTo>
                  <a:pt x="150" y="88"/>
                  <a:pt x="109" y="71"/>
                  <a:pt x="120" y="51"/>
                </a:cubicBezTo>
                <a:cubicBezTo>
                  <a:pt x="131" y="30"/>
                  <a:pt x="127" y="42"/>
                  <a:pt x="109" y="44"/>
                </a:cubicBezTo>
                <a:cubicBezTo>
                  <a:pt x="91" y="45"/>
                  <a:pt x="66" y="39"/>
                  <a:pt x="29"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92"/>
          <p:cNvSpPr>
            <a:spLocks/>
          </p:cNvSpPr>
          <p:nvPr/>
        </p:nvSpPr>
        <p:spPr bwMode="auto">
          <a:xfrm rot="3963283">
            <a:off x="4249434" y="90760"/>
            <a:ext cx="852057" cy="495199"/>
          </a:xfrm>
          <a:custGeom>
            <a:avLst/>
            <a:gdLst>
              <a:gd name="T0" fmla="*/ 0 w 334"/>
              <a:gd name="T1" fmla="*/ 39 h 195"/>
              <a:gd name="T2" fmla="*/ 34 w 334"/>
              <a:gd name="T3" fmla="*/ 85 h 195"/>
              <a:gd name="T4" fmla="*/ 47 w 334"/>
              <a:gd name="T5" fmla="*/ 122 h 195"/>
              <a:gd name="T6" fmla="*/ 77 w 334"/>
              <a:gd name="T7" fmla="*/ 139 h 195"/>
              <a:gd name="T8" fmla="*/ 91 w 334"/>
              <a:gd name="T9" fmla="*/ 151 h 195"/>
              <a:gd name="T10" fmla="*/ 129 w 334"/>
              <a:gd name="T11" fmla="*/ 166 h 195"/>
              <a:gd name="T12" fmla="*/ 143 w 334"/>
              <a:gd name="T13" fmla="*/ 171 h 195"/>
              <a:gd name="T14" fmla="*/ 197 w 334"/>
              <a:gd name="T15" fmla="*/ 183 h 195"/>
              <a:gd name="T16" fmla="*/ 208 w 334"/>
              <a:gd name="T17" fmla="*/ 177 h 195"/>
              <a:gd name="T18" fmla="*/ 240 w 334"/>
              <a:gd name="T19" fmla="*/ 167 h 195"/>
              <a:gd name="T20" fmla="*/ 251 w 334"/>
              <a:gd name="T21" fmla="*/ 161 h 195"/>
              <a:gd name="T22" fmla="*/ 315 w 334"/>
              <a:gd name="T23" fmla="*/ 120 h 195"/>
              <a:gd name="T24" fmla="*/ 309 w 334"/>
              <a:gd name="T25" fmla="*/ 111 h 195"/>
              <a:gd name="T26" fmla="*/ 244 w 334"/>
              <a:gd name="T27" fmla="*/ 63 h 195"/>
              <a:gd name="T28" fmla="*/ 240 w 334"/>
              <a:gd name="T29" fmla="*/ 51 h 195"/>
              <a:gd name="T30" fmla="*/ 197 w 334"/>
              <a:gd name="T31" fmla="*/ 28 h 195"/>
              <a:gd name="T32" fmla="*/ 182 w 334"/>
              <a:gd name="T33" fmla="*/ 28 h 195"/>
              <a:gd name="T34" fmla="*/ 157 w 334"/>
              <a:gd name="T35" fmla="*/ 23 h 195"/>
              <a:gd name="T36" fmla="*/ 149 w 334"/>
              <a:gd name="T37" fmla="*/ 18 h 195"/>
              <a:gd name="T38" fmla="*/ 96 w 334"/>
              <a:gd name="T39" fmla="*/ 22 h 195"/>
              <a:gd name="T40" fmla="*/ 84 w 334"/>
              <a:gd name="T41" fmla="*/ 23 h 195"/>
              <a:gd name="T42" fmla="*/ 0 w 334"/>
              <a:gd name="T43" fmla="*/ 3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195">
                <a:moveTo>
                  <a:pt x="0" y="39"/>
                </a:moveTo>
                <a:cubicBezTo>
                  <a:pt x="19" y="55"/>
                  <a:pt x="23" y="62"/>
                  <a:pt x="34" y="85"/>
                </a:cubicBezTo>
                <a:cubicBezTo>
                  <a:pt x="44" y="107"/>
                  <a:pt x="38" y="129"/>
                  <a:pt x="47" y="122"/>
                </a:cubicBezTo>
                <a:cubicBezTo>
                  <a:pt x="56" y="114"/>
                  <a:pt x="72" y="120"/>
                  <a:pt x="77" y="139"/>
                </a:cubicBezTo>
                <a:cubicBezTo>
                  <a:pt x="81" y="158"/>
                  <a:pt x="83" y="158"/>
                  <a:pt x="91" y="151"/>
                </a:cubicBezTo>
                <a:cubicBezTo>
                  <a:pt x="99" y="144"/>
                  <a:pt x="126" y="154"/>
                  <a:pt x="129" y="166"/>
                </a:cubicBezTo>
                <a:cubicBezTo>
                  <a:pt x="132" y="178"/>
                  <a:pt x="134" y="183"/>
                  <a:pt x="143" y="171"/>
                </a:cubicBezTo>
                <a:cubicBezTo>
                  <a:pt x="151" y="160"/>
                  <a:pt x="186" y="170"/>
                  <a:pt x="197" y="183"/>
                </a:cubicBezTo>
                <a:cubicBezTo>
                  <a:pt x="209" y="195"/>
                  <a:pt x="208" y="187"/>
                  <a:pt x="208" y="177"/>
                </a:cubicBezTo>
                <a:cubicBezTo>
                  <a:pt x="209" y="166"/>
                  <a:pt x="231" y="161"/>
                  <a:pt x="240" y="167"/>
                </a:cubicBezTo>
                <a:cubicBezTo>
                  <a:pt x="250" y="173"/>
                  <a:pt x="253" y="173"/>
                  <a:pt x="251" y="161"/>
                </a:cubicBezTo>
                <a:cubicBezTo>
                  <a:pt x="250" y="149"/>
                  <a:pt x="295" y="125"/>
                  <a:pt x="315" y="120"/>
                </a:cubicBezTo>
                <a:cubicBezTo>
                  <a:pt x="334" y="115"/>
                  <a:pt x="322" y="113"/>
                  <a:pt x="309" y="111"/>
                </a:cubicBezTo>
                <a:cubicBezTo>
                  <a:pt x="295" y="108"/>
                  <a:pt x="241" y="75"/>
                  <a:pt x="244" y="63"/>
                </a:cubicBezTo>
                <a:cubicBezTo>
                  <a:pt x="247" y="51"/>
                  <a:pt x="257" y="47"/>
                  <a:pt x="240" y="51"/>
                </a:cubicBezTo>
                <a:cubicBezTo>
                  <a:pt x="223" y="54"/>
                  <a:pt x="197" y="46"/>
                  <a:pt x="197" y="28"/>
                </a:cubicBezTo>
                <a:cubicBezTo>
                  <a:pt x="197" y="9"/>
                  <a:pt x="192" y="16"/>
                  <a:pt x="182" y="28"/>
                </a:cubicBezTo>
                <a:cubicBezTo>
                  <a:pt x="172" y="40"/>
                  <a:pt x="156" y="38"/>
                  <a:pt x="157" y="23"/>
                </a:cubicBezTo>
                <a:cubicBezTo>
                  <a:pt x="158" y="7"/>
                  <a:pt x="157" y="5"/>
                  <a:pt x="149" y="18"/>
                </a:cubicBezTo>
                <a:cubicBezTo>
                  <a:pt x="141" y="31"/>
                  <a:pt x="100" y="43"/>
                  <a:pt x="96" y="22"/>
                </a:cubicBezTo>
                <a:cubicBezTo>
                  <a:pt x="93" y="0"/>
                  <a:pt x="96" y="11"/>
                  <a:pt x="84" y="23"/>
                </a:cubicBezTo>
                <a:cubicBezTo>
                  <a:pt x="72" y="35"/>
                  <a:pt x="50" y="45"/>
                  <a:pt x="0" y="39"/>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94"/>
          <p:cNvSpPr>
            <a:spLocks/>
          </p:cNvSpPr>
          <p:nvPr/>
        </p:nvSpPr>
        <p:spPr bwMode="auto">
          <a:xfrm>
            <a:off x="1819651" y="1523082"/>
            <a:ext cx="468397" cy="801633"/>
          </a:xfrm>
          <a:custGeom>
            <a:avLst/>
            <a:gdLst>
              <a:gd name="T0" fmla="*/ 24 w 124"/>
              <a:gd name="T1" fmla="*/ 0 h 213"/>
              <a:gd name="T2" fmla="*/ 54 w 124"/>
              <a:gd name="T3" fmla="*/ 21 h 213"/>
              <a:gd name="T4" fmla="*/ 77 w 124"/>
              <a:gd name="T5" fmla="*/ 29 h 213"/>
              <a:gd name="T6" fmla="*/ 89 w 124"/>
              <a:gd name="T7" fmla="*/ 48 h 213"/>
              <a:gd name="T8" fmla="*/ 96 w 124"/>
              <a:gd name="T9" fmla="*/ 57 h 213"/>
              <a:gd name="T10" fmla="*/ 106 w 124"/>
              <a:gd name="T11" fmla="*/ 82 h 213"/>
              <a:gd name="T12" fmla="*/ 109 w 124"/>
              <a:gd name="T13" fmla="*/ 90 h 213"/>
              <a:gd name="T14" fmla="*/ 116 w 124"/>
              <a:gd name="T15" fmla="*/ 125 h 213"/>
              <a:gd name="T16" fmla="*/ 112 w 124"/>
              <a:gd name="T17" fmla="*/ 132 h 213"/>
              <a:gd name="T18" fmla="*/ 106 w 124"/>
              <a:gd name="T19" fmla="*/ 153 h 213"/>
              <a:gd name="T20" fmla="*/ 102 w 124"/>
              <a:gd name="T21" fmla="*/ 160 h 213"/>
              <a:gd name="T22" fmla="*/ 76 w 124"/>
              <a:gd name="T23" fmla="*/ 200 h 213"/>
              <a:gd name="T24" fmla="*/ 70 w 124"/>
              <a:gd name="T25" fmla="*/ 196 h 213"/>
              <a:gd name="T26" fmla="*/ 40 w 124"/>
              <a:gd name="T27" fmla="*/ 155 h 213"/>
              <a:gd name="T28" fmla="*/ 32 w 124"/>
              <a:gd name="T29" fmla="*/ 153 h 213"/>
              <a:gd name="T30" fmla="*/ 17 w 124"/>
              <a:gd name="T31" fmla="*/ 125 h 213"/>
              <a:gd name="T32" fmla="*/ 18 w 124"/>
              <a:gd name="T33" fmla="*/ 116 h 213"/>
              <a:gd name="T34" fmla="*/ 14 w 124"/>
              <a:gd name="T35" fmla="*/ 100 h 213"/>
              <a:gd name="T36" fmla="*/ 11 w 124"/>
              <a:gd name="T37" fmla="*/ 95 h 213"/>
              <a:gd name="T38" fmla="*/ 13 w 124"/>
              <a:gd name="T39" fmla="*/ 61 h 213"/>
              <a:gd name="T40" fmla="*/ 14 w 124"/>
              <a:gd name="T41" fmla="*/ 53 h 213"/>
              <a:gd name="T42" fmla="*/ 24 w 124"/>
              <a:gd name="T4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213">
                <a:moveTo>
                  <a:pt x="24" y="0"/>
                </a:moveTo>
                <a:cubicBezTo>
                  <a:pt x="34" y="12"/>
                  <a:pt x="39" y="14"/>
                  <a:pt x="54" y="21"/>
                </a:cubicBezTo>
                <a:cubicBezTo>
                  <a:pt x="68" y="28"/>
                  <a:pt x="82" y="24"/>
                  <a:pt x="77" y="29"/>
                </a:cubicBezTo>
                <a:cubicBezTo>
                  <a:pt x="72" y="35"/>
                  <a:pt x="76" y="45"/>
                  <a:pt x="89" y="48"/>
                </a:cubicBezTo>
                <a:cubicBezTo>
                  <a:pt x="101" y="51"/>
                  <a:pt x="100" y="52"/>
                  <a:pt x="96" y="57"/>
                </a:cubicBezTo>
                <a:cubicBezTo>
                  <a:pt x="91" y="62"/>
                  <a:pt x="98" y="80"/>
                  <a:pt x="106" y="82"/>
                </a:cubicBezTo>
                <a:cubicBezTo>
                  <a:pt x="113" y="83"/>
                  <a:pt x="116" y="85"/>
                  <a:pt x="109" y="90"/>
                </a:cubicBezTo>
                <a:cubicBezTo>
                  <a:pt x="102" y="96"/>
                  <a:pt x="108" y="118"/>
                  <a:pt x="116" y="125"/>
                </a:cubicBezTo>
                <a:cubicBezTo>
                  <a:pt x="124" y="133"/>
                  <a:pt x="119" y="132"/>
                  <a:pt x="112" y="132"/>
                </a:cubicBezTo>
                <a:cubicBezTo>
                  <a:pt x="106" y="133"/>
                  <a:pt x="102" y="147"/>
                  <a:pt x="106" y="153"/>
                </a:cubicBezTo>
                <a:cubicBezTo>
                  <a:pt x="110" y="159"/>
                  <a:pt x="110" y="161"/>
                  <a:pt x="102" y="160"/>
                </a:cubicBezTo>
                <a:cubicBezTo>
                  <a:pt x="95" y="159"/>
                  <a:pt x="79" y="188"/>
                  <a:pt x="76" y="200"/>
                </a:cubicBezTo>
                <a:cubicBezTo>
                  <a:pt x="74" y="213"/>
                  <a:pt x="72" y="205"/>
                  <a:pt x="70" y="196"/>
                </a:cubicBezTo>
                <a:cubicBezTo>
                  <a:pt x="69" y="188"/>
                  <a:pt x="47" y="153"/>
                  <a:pt x="40" y="155"/>
                </a:cubicBezTo>
                <a:cubicBezTo>
                  <a:pt x="32" y="157"/>
                  <a:pt x="30" y="163"/>
                  <a:pt x="32" y="153"/>
                </a:cubicBezTo>
                <a:cubicBezTo>
                  <a:pt x="34" y="142"/>
                  <a:pt x="29" y="125"/>
                  <a:pt x="17" y="125"/>
                </a:cubicBezTo>
                <a:cubicBezTo>
                  <a:pt x="5" y="125"/>
                  <a:pt x="10" y="122"/>
                  <a:pt x="18" y="116"/>
                </a:cubicBezTo>
                <a:cubicBezTo>
                  <a:pt x="25" y="109"/>
                  <a:pt x="24" y="99"/>
                  <a:pt x="14" y="100"/>
                </a:cubicBezTo>
                <a:cubicBezTo>
                  <a:pt x="4" y="100"/>
                  <a:pt x="3" y="100"/>
                  <a:pt x="11" y="95"/>
                </a:cubicBezTo>
                <a:cubicBezTo>
                  <a:pt x="20" y="89"/>
                  <a:pt x="27" y="64"/>
                  <a:pt x="13" y="61"/>
                </a:cubicBezTo>
                <a:cubicBezTo>
                  <a:pt x="0" y="59"/>
                  <a:pt x="7" y="61"/>
                  <a:pt x="14" y="53"/>
                </a:cubicBezTo>
                <a:cubicBezTo>
                  <a:pt x="22" y="46"/>
                  <a:pt x="28" y="31"/>
                  <a:pt x="24"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99"/>
          <p:cNvSpPr>
            <a:spLocks/>
          </p:cNvSpPr>
          <p:nvPr/>
        </p:nvSpPr>
        <p:spPr bwMode="auto">
          <a:xfrm>
            <a:off x="968483" y="-243375"/>
            <a:ext cx="680848" cy="908409"/>
          </a:xfrm>
          <a:custGeom>
            <a:avLst/>
            <a:gdLst>
              <a:gd name="T0" fmla="*/ 9 w 229"/>
              <a:gd name="T1" fmla="*/ 0 h 306"/>
              <a:gd name="T2" fmla="*/ 64 w 229"/>
              <a:gd name="T3" fmla="*/ 19 h 306"/>
              <a:gd name="T4" fmla="*/ 105 w 229"/>
              <a:gd name="T5" fmla="*/ 20 h 306"/>
              <a:gd name="T6" fmla="*/ 132 w 229"/>
              <a:gd name="T7" fmla="*/ 44 h 306"/>
              <a:gd name="T8" fmla="*/ 148 w 229"/>
              <a:gd name="T9" fmla="*/ 54 h 306"/>
              <a:gd name="T10" fmla="*/ 175 w 229"/>
              <a:gd name="T11" fmla="*/ 87 h 306"/>
              <a:gd name="T12" fmla="*/ 185 w 229"/>
              <a:gd name="T13" fmla="*/ 99 h 306"/>
              <a:gd name="T14" fmla="*/ 213 w 229"/>
              <a:gd name="T15" fmla="*/ 149 h 306"/>
              <a:gd name="T16" fmla="*/ 210 w 229"/>
              <a:gd name="T17" fmla="*/ 162 h 306"/>
              <a:gd name="T18" fmla="*/ 211 w 229"/>
              <a:gd name="T19" fmla="*/ 197 h 306"/>
              <a:gd name="T20" fmla="*/ 208 w 229"/>
              <a:gd name="T21" fmla="*/ 209 h 306"/>
              <a:gd name="T22" fmla="*/ 188 w 229"/>
              <a:gd name="T23" fmla="*/ 285 h 306"/>
              <a:gd name="T24" fmla="*/ 177 w 229"/>
              <a:gd name="T25" fmla="*/ 282 h 306"/>
              <a:gd name="T26" fmla="*/ 110 w 229"/>
              <a:gd name="T27" fmla="*/ 234 h 306"/>
              <a:gd name="T28" fmla="*/ 96 w 229"/>
              <a:gd name="T29" fmla="*/ 233 h 306"/>
              <a:gd name="T30" fmla="*/ 60 w 229"/>
              <a:gd name="T31" fmla="*/ 198 h 306"/>
              <a:gd name="T32" fmla="*/ 55 w 229"/>
              <a:gd name="T33" fmla="*/ 183 h 306"/>
              <a:gd name="T34" fmla="*/ 42 w 229"/>
              <a:gd name="T35" fmla="*/ 160 h 306"/>
              <a:gd name="T36" fmla="*/ 35 w 229"/>
              <a:gd name="T37" fmla="*/ 154 h 306"/>
              <a:gd name="T38" fmla="*/ 22 w 229"/>
              <a:gd name="T39" fmla="*/ 101 h 306"/>
              <a:gd name="T40" fmla="*/ 19 w 229"/>
              <a:gd name="T41" fmla="*/ 88 h 306"/>
              <a:gd name="T42" fmla="*/ 9 w 229"/>
              <a:gd name="T4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9" h="306">
                <a:moveTo>
                  <a:pt x="9" y="0"/>
                </a:moveTo>
                <a:cubicBezTo>
                  <a:pt x="30" y="14"/>
                  <a:pt x="39" y="16"/>
                  <a:pt x="64" y="19"/>
                </a:cubicBezTo>
                <a:cubicBezTo>
                  <a:pt x="90" y="22"/>
                  <a:pt x="110" y="9"/>
                  <a:pt x="105" y="20"/>
                </a:cubicBezTo>
                <a:cubicBezTo>
                  <a:pt x="100" y="31"/>
                  <a:pt x="112" y="45"/>
                  <a:pt x="132" y="44"/>
                </a:cubicBezTo>
                <a:cubicBezTo>
                  <a:pt x="152" y="42"/>
                  <a:pt x="152" y="44"/>
                  <a:pt x="148" y="54"/>
                </a:cubicBezTo>
                <a:cubicBezTo>
                  <a:pt x="143" y="64"/>
                  <a:pt x="162" y="88"/>
                  <a:pt x="175" y="87"/>
                </a:cubicBezTo>
                <a:cubicBezTo>
                  <a:pt x="188" y="86"/>
                  <a:pt x="193" y="87"/>
                  <a:pt x="185" y="99"/>
                </a:cubicBezTo>
                <a:cubicBezTo>
                  <a:pt x="176" y="111"/>
                  <a:pt x="196" y="142"/>
                  <a:pt x="213" y="149"/>
                </a:cubicBezTo>
                <a:cubicBezTo>
                  <a:pt x="229" y="157"/>
                  <a:pt x="220" y="158"/>
                  <a:pt x="210" y="162"/>
                </a:cubicBezTo>
                <a:cubicBezTo>
                  <a:pt x="200" y="166"/>
                  <a:pt x="202" y="189"/>
                  <a:pt x="211" y="197"/>
                </a:cubicBezTo>
                <a:cubicBezTo>
                  <a:pt x="220" y="204"/>
                  <a:pt x="221" y="207"/>
                  <a:pt x="208" y="209"/>
                </a:cubicBezTo>
                <a:cubicBezTo>
                  <a:pt x="196" y="212"/>
                  <a:pt x="187" y="264"/>
                  <a:pt x="188" y="285"/>
                </a:cubicBezTo>
                <a:cubicBezTo>
                  <a:pt x="190" y="306"/>
                  <a:pt x="184" y="294"/>
                  <a:pt x="177" y="282"/>
                </a:cubicBezTo>
                <a:cubicBezTo>
                  <a:pt x="170" y="270"/>
                  <a:pt x="120" y="227"/>
                  <a:pt x="110" y="234"/>
                </a:cubicBezTo>
                <a:cubicBezTo>
                  <a:pt x="99" y="240"/>
                  <a:pt x="98" y="251"/>
                  <a:pt x="96" y="233"/>
                </a:cubicBezTo>
                <a:cubicBezTo>
                  <a:pt x="94" y="216"/>
                  <a:pt x="78" y="193"/>
                  <a:pt x="60" y="198"/>
                </a:cubicBezTo>
                <a:cubicBezTo>
                  <a:pt x="41" y="204"/>
                  <a:pt x="47" y="197"/>
                  <a:pt x="55" y="183"/>
                </a:cubicBezTo>
                <a:cubicBezTo>
                  <a:pt x="64" y="170"/>
                  <a:pt x="57" y="154"/>
                  <a:pt x="42" y="160"/>
                </a:cubicBezTo>
                <a:cubicBezTo>
                  <a:pt x="27" y="166"/>
                  <a:pt x="25" y="166"/>
                  <a:pt x="35" y="154"/>
                </a:cubicBezTo>
                <a:cubicBezTo>
                  <a:pt x="45" y="141"/>
                  <a:pt x="44" y="98"/>
                  <a:pt x="22" y="101"/>
                </a:cubicBezTo>
                <a:cubicBezTo>
                  <a:pt x="0" y="104"/>
                  <a:pt x="11" y="104"/>
                  <a:pt x="19" y="88"/>
                </a:cubicBezTo>
                <a:cubicBezTo>
                  <a:pt x="27" y="73"/>
                  <a:pt x="30" y="48"/>
                  <a:pt x="9"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206"/>
          <p:cNvSpPr>
            <a:spLocks/>
          </p:cNvSpPr>
          <p:nvPr/>
        </p:nvSpPr>
        <p:spPr bwMode="auto">
          <a:xfrm rot="965718">
            <a:off x="1632195" y="389150"/>
            <a:ext cx="741472" cy="685722"/>
          </a:xfrm>
          <a:custGeom>
            <a:avLst/>
            <a:gdLst>
              <a:gd name="T0" fmla="*/ 20 w 410"/>
              <a:gd name="T1" fmla="*/ 0 h 381"/>
              <a:gd name="T2" fmla="*/ 29 w 410"/>
              <a:gd name="T3" fmla="*/ 89 h 381"/>
              <a:gd name="T4" fmla="*/ 17 w 410"/>
              <a:gd name="T5" fmla="*/ 149 h 381"/>
              <a:gd name="T6" fmla="*/ 43 w 410"/>
              <a:gd name="T7" fmla="*/ 196 h 381"/>
              <a:gd name="T8" fmla="*/ 53 w 410"/>
              <a:gd name="T9" fmla="*/ 223 h 381"/>
              <a:gd name="T10" fmla="*/ 92 w 410"/>
              <a:gd name="T11" fmla="*/ 273 h 381"/>
              <a:gd name="T12" fmla="*/ 107 w 410"/>
              <a:gd name="T13" fmla="*/ 292 h 381"/>
              <a:gd name="T14" fmla="*/ 172 w 410"/>
              <a:gd name="T15" fmla="*/ 350 h 381"/>
              <a:gd name="T16" fmla="*/ 191 w 410"/>
              <a:gd name="T17" fmla="*/ 350 h 381"/>
              <a:gd name="T18" fmla="*/ 242 w 410"/>
              <a:gd name="T19" fmla="*/ 363 h 381"/>
              <a:gd name="T20" fmla="*/ 262 w 410"/>
              <a:gd name="T21" fmla="*/ 363 h 381"/>
              <a:gd name="T22" fmla="*/ 379 w 410"/>
              <a:gd name="T23" fmla="*/ 359 h 381"/>
              <a:gd name="T24" fmla="*/ 379 w 410"/>
              <a:gd name="T25" fmla="*/ 341 h 381"/>
              <a:gd name="T26" fmla="*/ 330 w 410"/>
              <a:gd name="T27" fmla="*/ 226 h 381"/>
              <a:gd name="T28" fmla="*/ 334 w 410"/>
              <a:gd name="T29" fmla="*/ 206 h 381"/>
              <a:gd name="T30" fmla="*/ 294 w 410"/>
              <a:gd name="T31" fmla="*/ 141 h 381"/>
              <a:gd name="T32" fmla="*/ 274 w 410"/>
              <a:gd name="T33" fmla="*/ 130 h 381"/>
              <a:gd name="T34" fmla="*/ 244 w 410"/>
              <a:gd name="T35" fmla="*/ 102 h 381"/>
              <a:gd name="T36" fmla="*/ 237 w 410"/>
              <a:gd name="T37" fmla="*/ 90 h 381"/>
              <a:gd name="T38" fmla="*/ 163 w 410"/>
              <a:gd name="T39" fmla="*/ 53 h 381"/>
              <a:gd name="T40" fmla="*/ 146 w 410"/>
              <a:gd name="T41" fmla="*/ 45 h 381"/>
              <a:gd name="T42" fmla="*/ 20 w 410"/>
              <a:gd name="T4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81">
                <a:moveTo>
                  <a:pt x="20" y="0"/>
                </a:moveTo>
                <a:cubicBezTo>
                  <a:pt x="33" y="36"/>
                  <a:pt x="32" y="50"/>
                  <a:pt x="29" y="89"/>
                </a:cubicBezTo>
                <a:cubicBezTo>
                  <a:pt x="25" y="127"/>
                  <a:pt x="0" y="152"/>
                  <a:pt x="17" y="149"/>
                </a:cubicBezTo>
                <a:cubicBezTo>
                  <a:pt x="35" y="145"/>
                  <a:pt x="52" y="167"/>
                  <a:pt x="43" y="196"/>
                </a:cubicBezTo>
                <a:cubicBezTo>
                  <a:pt x="34" y="225"/>
                  <a:pt x="37" y="226"/>
                  <a:pt x="53" y="223"/>
                </a:cubicBezTo>
                <a:cubicBezTo>
                  <a:pt x="70" y="220"/>
                  <a:pt x="98" y="255"/>
                  <a:pt x="92" y="273"/>
                </a:cubicBezTo>
                <a:cubicBezTo>
                  <a:pt x="87" y="292"/>
                  <a:pt x="87" y="300"/>
                  <a:pt x="107" y="292"/>
                </a:cubicBezTo>
                <a:cubicBezTo>
                  <a:pt x="127" y="283"/>
                  <a:pt x="166" y="323"/>
                  <a:pt x="172" y="350"/>
                </a:cubicBezTo>
                <a:cubicBezTo>
                  <a:pt x="178" y="377"/>
                  <a:pt x="182" y="364"/>
                  <a:pt x="191" y="350"/>
                </a:cubicBezTo>
                <a:cubicBezTo>
                  <a:pt x="200" y="337"/>
                  <a:pt x="234" y="347"/>
                  <a:pt x="242" y="363"/>
                </a:cubicBezTo>
                <a:cubicBezTo>
                  <a:pt x="250" y="378"/>
                  <a:pt x="254" y="381"/>
                  <a:pt x="262" y="363"/>
                </a:cubicBezTo>
                <a:cubicBezTo>
                  <a:pt x="269" y="346"/>
                  <a:pt x="349" y="349"/>
                  <a:pt x="379" y="359"/>
                </a:cubicBezTo>
                <a:cubicBezTo>
                  <a:pt x="410" y="368"/>
                  <a:pt x="395" y="355"/>
                  <a:pt x="379" y="341"/>
                </a:cubicBezTo>
                <a:cubicBezTo>
                  <a:pt x="363" y="327"/>
                  <a:pt x="316" y="239"/>
                  <a:pt x="330" y="226"/>
                </a:cubicBezTo>
                <a:cubicBezTo>
                  <a:pt x="343" y="212"/>
                  <a:pt x="359" y="214"/>
                  <a:pt x="334" y="206"/>
                </a:cubicBezTo>
                <a:cubicBezTo>
                  <a:pt x="308" y="197"/>
                  <a:pt x="280" y="166"/>
                  <a:pt x="294" y="141"/>
                </a:cubicBezTo>
                <a:cubicBezTo>
                  <a:pt x="309" y="115"/>
                  <a:pt x="296" y="121"/>
                  <a:pt x="274" y="130"/>
                </a:cubicBezTo>
                <a:cubicBezTo>
                  <a:pt x="251" y="138"/>
                  <a:pt x="230" y="123"/>
                  <a:pt x="244" y="102"/>
                </a:cubicBezTo>
                <a:cubicBezTo>
                  <a:pt x="258" y="82"/>
                  <a:pt x="258" y="79"/>
                  <a:pt x="237" y="90"/>
                </a:cubicBezTo>
                <a:cubicBezTo>
                  <a:pt x="215" y="101"/>
                  <a:pt x="152" y="85"/>
                  <a:pt x="163" y="53"/>
                </a:cubicBezTo>
                <a:cubicBezTo>
                  <a:pt x="175" y="21"/>
                  <a:pt x="172" y="39"/>
                  <a:pt x="146" y="45"/>
                </a:cubicBezTo>
                <a:cubicBezTo>
                  <a:pt x="120" y="52"/>
                  <a:pt x="82" y="47"/>
                  <a:pt x="20" y="0"/>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208"/>
          <p:cNvSpPr>
            <a:spLocks/>
          </p:cNvSpPr>
          <p:nvPr/>
        </p:nvSpPr>
        <p:spPr bwMode="auto">
          <a:xfrm>
            <a:off x="2838790" y="-376003"/>
            <a:ext cx="948444" cy="1025344"/>
          </a:xfrm>
          <a:custGeom>
            <a:avLst/>
            <a:gdLst>
              <a:gd name="T0" fmla="*/ 0 w 251"/>
              <a:gd name="T1" fmla="*/ 13 h 272"/>
              <a:gd name="T2" fmla="*/ 58 w 251"/>
              <a:gd name="T3" fmla="*/ 19 h 272"/>
              <a:gd name="T4" fmla="*/ 98 w 251"/>
              <a:gd name="T5" fmla="*/ 12 h 272"/>
              <a:gd name="T6" fmla="*/ 129 w 251"/>
              <a:gd name="T7" fmla="*/ 29 h 272"/>
              <a:gd name="T8" fmla="*/ 147 w 251"/>
              <a:gd name="T9" fmla="*/ 36 h 272"/>
              <a:gd name="T10" fmla="*/ 180 w 251"/>
              <a:gd name="T11" fmla="*/ 62 h 272"/>
              <a:gd name="T12" fmla="*/ 193 w 251"/>
              <a:gd name="T13" fmla="*/ 71 h 272"/>
              <a:gd name="T14" fmla="*/ 231 w 251"/>
              <a:gd name="T15" fmla="*/ 114 h 272"/>
              <a:gd name="T16" fmla="*/ 231 w 251"/>
              <a:gd name="T17" fmla="*/ 127 h 272"/>
              <a:gd name="T18" fmla="*/ 239 w 251"/>
              <a:gd name="T19" fmla="*/ 161 h 272"/>
              <a:gd name="T20" fmla="*/ 240 w 251"/>
              <a:gd name="T21" fmla="*/ 174 h 272"/>
              <a:gd name="T22" fmla="*/ 236 w 251"/>
              <a:gd name="T23" fmla="*/ 252 h 272"/>
              <a:gd name="T24" fmla="*/ 225 w 251"/>
              <a:gd name="T25" fmla="*/ 252 h 272"/>
              <a:gd name="T26" fmla="*/ 148 w 251"/>
              <a:gd name="T27" fmla="*/ 219 h 272"/>
              <a:gd name="T28" fmla="*/ 135 w 251"/>
              <a:gd name="T29" fmla="*/ 221 h 272"/>
              <a:gd name="T30" fmla="*/ 92 w 251"/>
              <a:gd name="T31" fmla="*/ 195 h 272"/>
              <a:gd name="T32" fmla="*/ 85 w 251"/>
              <a:gd name="T33" fmla="*/ 182 h 272"/>
              <a:gd name="T34" fmla="*/ 67 w 251"/>
              <a:gd name="T35" fmla="*/ 162 h 272"/>
              <a:gd name="T36" fmla="*/ 59 w 251"/>
              <a:gd name="T37" fmla="*/ 157 h 272"/>
              <a:gd name="T38" fmla="*/ 34 w 251"/>
              <a:gd name="T39" fmla="*/ 108 h 272"/>
              <a:gd name="T40" fmla="*/ 29 w 251"/>
              <a:gd name="T41" fmla="*/ 96 h 272"/>
              <a:gd name="T42" fmla="*/ 0 w 251"/>
              <a:gd name="T43" fmla="*/ 1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1" h="272">
                <a:moveTo>
                  <a:pt x="0" y="13"/>
                </a:moveTo>
                <a:cubicBezTo>
                  <a:pt x="23" y="22"/>
                  <a:pt x="32" y="21"/>
                  <a:pt x="58" y="19"/>
                </a:cubicBezTo>
                <a:cubicBezTo>
                  <a:pt x="84" y="17"/>
                  <a:pt x="100" y="0"/>
                  <a:pt x="98" y="12"/>
                </a:cubicBezTo>
                <a:cubicBezTo>
                  <a:pt x="96" y="23"/>
                  <a:pt x="110" y="35"/>
                  <a:pt x="129" y="29"/>
                </a:cubicBezTo>
                <a:cubicBezTo>
                  <a:pt x="149" y="23"/>
                  <a:pt x="149" y="25"/>
                  <a:pt x="147" y="36"/>
                </a:cubicBezTo>
                <a:cubicBezTo>
                  <a:pt x="145" y="46"/>
                  <a:pt x="168" y="65"/>
                  <a:pt x="180" y="62"/>
                </a:cubicBezTo>
                <a:cubicBezTo>
                  <a:pt x="193" y="58"/>
                  <a:pt x="199" y="58"/>
                  <a:pt x="193" y="71"/>
                </a:cubicBezTo>
                <a:cubicBezTo>
                  <a:pt x="187" y="85"/>
                  <a:pt x="213" y="110"/>
                  <a:pt x="231" y="114"/>
                </a:cubicBezTo>
                <a:cubicBezTo>
                  <a:pt x="249" y="118"/>
                  <a:pt x="240" y="121"/>
                  <a:pt x="231" y="127"/>
                </a:cubicBezTo>
                <a:cubicBezTo>
                  <a:pt x="222" y="133"/>
                  <a:pt x="229" y="156"/>
                  <a:pt x="239" y="161"/>
                </a:cubicBezTo>
                <a:cubicBezTo>
                  <a:pt x="249" y="167"/>
                  <a:pt x="251" y="169"/>
                  <a:pt x="240" y="174"/>
                </a:cubicBezTo>
                <a:cubicBezTo>
                  <a:pt x="228" y="179"/>
                  <a:pt x="230" y="232"/>
                  <a:pt x="236" y="252"/>
                </a:cubicBezTo>
                <a:cubicBezTo>
                  <a:pt x="242" y="272"/>
                  <a:pt x="234" y="262"/>
                  <a:pt x="225" y="252"/>
                </a:cubicBezTo>
                <a:cubicBezTo>
                  <a:pt x="216" y="241"/>
                  <a:pt x="157" y="210"/>
                  <a:pt x="148" y="219"/>
                </a:cubicBezTo>
                <a:cubicBezTo>
                  <a:pt x="139" y="228"/>
                  <a:pt x="141" y="238"/>
                  <a:pt x="135" y="221"/>
                </a:cubicBezTo>
                <a:cubicBezTo>
                  <a:pt x="129" y="205"/>
                  <a:pt x="109" y="186"/>
                  <a:pt x="92" y="195"/>
                </a:cubicBezTo>
                <a:cubicBezTo>
                  <a:pt x="75" y="205"/>
                  <a:pt x="79" y="197"/>
                  <a:pt x="85" y="182"/>
                </a:cubicBezTo>
                <a:cubicBezTo>
                  <a:pt x="90" y="166"/>
                  <a:pt x="80" y="153"/>
                  <a:pt x="67" y="162"/>
                </a:cubicBezTo>
                <a:cubicBezTo>
                  <a:pt x="53" y="171"/>
                  <a:pt x="51" y="171"/>
                  <a:pt x="59" y="157"/>
                </a:cubicBezTo>
                <a:cubicBezTo>
                  <a:pt x="66" y="143"/>
                  <a:pt x="55" y="100"/>
                  <a:pt x="34" y="108"/>
                </a:cubicBezTo>
                <a:cubicBezTo>
                  <a:pt x="13" y="116"/>
                  <a:pt x="25" y="114"/>
                  <a:pt x="29" y="96"/>
                </a:cubicBezTo>
                <a:cubicBezTo>
                  <a:pt x="33" y="79"/>
                  <a:pt x="31" y="54"/>
                  <a:pt x="0" y="13"/>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12"/>
          <p:cNvSpPr>
            <a:spLocks/>
          </p:cNvSpPr>
          <p:nvPr/>
        </p:nvSpPr>
        <p:spPr bwMode="auto">
          <a:xfrm rot="1407283">
            <a:off x="3775440" y="411427"/>
            <a:ext cx="872514" cy="574674"/>
          </a:xfrm>
          <a:custGeom>
            <a:avLst/>
            <a:gdLst>
              <a:gd name="T0" fmla="*/ 0 w 435"/>
              <a:gd name="T1" fmla="*/ 33 h 288"/>
              <a:gd name="T2" fmla="*/ 35 w 435"/>
              <a:gd name="T3" fmla="*/ 102 h 288"/>
              <a:gd name="T4" fmla="*/ 45 w 435"/>
              <a:gd name="T5" fmla="*/ 154 h 288"/>
              <a:gd name="T6" fmla="*/ 82 w 435"/>
              <a:gd name="T7" fmla="*/ 184 h 288"/>
              <a:gd name="T8" fmla="*/ 98 w 435"/>
              <a:gd name="T9" fmla="*/ 203 h 288"/>
              <a:gd name="T10" fmla="*/ 146 w 435"/>
              <a:gd name="T11" fmla="*/ 231 h 288"/>
              <a:gd name="T12" fmla="*/ 164 w 435"/>
              <a:gd name="T13" fmla="*/ 242 h 288"/>
              <a:gd name="T14" fmla="*/ 236 w 435"/>
              <a:gd name="T15" fmla="*/ 268 h 288"/>
              <a:gd name="T16" fmla="*/ 252 w 435"/>
              <a:gd name="T17" fmla="*/ 263 h 288"/>
              <a:gd name="T18" fmla="*/ 297 w 435"/>
              <a:gd name="T19" fmla="*/ 256 h 288"/>
              <a:gd name="T20" fmla="*/ 313 w 435"/>
              <a:gd name="T21" fmla="*/ 250 h 288"/>
              <a:gd name="T22" fmla="*/ 407 w 435"/>
              <a:gd name="T23" fmla="*/ 209 h 288"/>
              <a:gd name="T24" fmla="*/ 401 w 435"/>
              <a:gd name="T25" fmla="*/ 195 h 288"/>
              <a:gd name="T26" fmla="*/ 324 w 435"/>
              <a:gd name="T27" fmla="*/ 117 h 288"/>
              <a:gd name="T28" fmla="*/ 321 w 435"/>
              <a:gd name="T29" fmla="*/ 99 h 288"/>
              <a:gd name="T30" fmla="*/ 268 w 435"/>
              <a:gd name="T31" fmla="*/ 59 h 288"/>
              <a:gd name="T32" fmla="*/ 248 w 435"/>
              <a:gd name="T33" fmla="*/ 56 h 288"/>
              <a:gd name="T34" fmla="*/ 215 w 435"/>
              <a:gd name="T35" fmla="*/ 44 h 288"/>
              <a:gd name="T36" fmla="*/ 205 w 435"/>
              <a:gd name="T37" fmla="*/ 36 h 288"/>
              <a:gd name="T38" fmla="*/ 133 w 435"/>
              <a:gd name="T39" fmla="*/ 29 h 288"/>
              <a:gd name="T40" fmla="*/ 117 w 435"/>
              <a:gd name="T41" fmla="*/ 29 h 288"/>
              <a:gd name="T42" fmla="*/ 0 w 435"/>
              <a:gd name="T43" fmla="*/ 3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5" h="288">
                <a:moveTo>
                  <a:pt x="0" y="33"/>
                </a:moveTo>
                <a:cubicBezTo>
                  <a:pt x="22" y="58"/>
                  <a:pt x="26" y="69"/>
                  <a:pt x="35" y="102"/>
                </a:cubicBezTo>
                <a:cubicBezTo>
                  <a:pt x="45" y="134"/>
                  <a:pt x="32" y="163"/>
                  <a:pt x="45" y="154"/>
                </a:cubicBezTo>
                <a:cubicBezTo>
                  <a:pt x="59" y="146"/>
                  <a:pt x="79" y="158"/>
                  <a:pt x="82" y="184"/>
                </a:cubicBezTo>
                <a:cubicBezTo>
                  <a:pt x="84" y="211"/>
                  <a:pt x="86" y="211"/>
                  <a:pt x="98" y="203"/>
                </a:cubicBezTo>
                <a:cubicBezTo>
                  <a:pt x="111" y="195"/>
                  <a:pt x="145" y="214"/>
                  <a:pt x="146" y="231"/>
                </a:cubicBezTo>
                <a:cubicBezTo>
                  <a:pt x="148" y="249"/>
                  <a:pt x="150" y="255"/>
                  <a:pt x="164" y="242"/>
                </a:cubicBezTo>
                <a:cubicBezTo>
                  <a:pt x="178" y="228"/>
                  <a:pt x="222" y="249"/>
                  <a:pt x="236" y="268"/>
                </a:cubicBezTo>
                <a:cubicBezTo>
                  <a:pt x="249" y="288"/>
                  <a:pt x="248" y="277"/>
                  <a:pt x="252" y="263"/>
                </a:cubicBezTo>
                <a:cubicBezTo>
                  <a:pt x="255" y="249"/>
                  <a:pt x="286" y="246"/>
                  <a:pt x="297" y="256"/>
                </a:cubicBezTo>
                <a:cubicBezTo>
                  <a:pt x="308" y="266"/>
                  <a:pt x="312" y="267"/>
                  <a:pt x="313" y="250"/>
                </a:cubicBezTo>
                <a:cubicBezTo>
                  <a:pt x="314" y="234"/>
                  <a:pt x="380" y="211"/>
                  <a:pt x="407" y="209"/>
                </a:cubicBezTo>
                <a:cubicBezTo>
                  <a:pt x="435" y="207"/>
                  <a:pt x="419" y="201"/>
                  <a:pt x="401" y="195"/>
                </a:cubicBezTo>
                <a:cubicBezTo>
                  <a:pt x="384" y="189"/>
                  <a:pt x="318" y="132"/>
                  <a:pt x="324" y="117"/>
                </a:cubicBezTo>
                <a:cubicBezTo>
                  <a:pt x="331" y="101"/>
                  <a:pt x="344" y="98"/>
                  <a:pt x="321" y="99"/>
                </a:cubicBezTo>
                <a:cubicBezTo>
                  <a:pt x="298" y="100"/>
                  <a:pt x="265" y="84"/>
                  <a:pt x="268" y="59"/>
                </a:cubicBezTo>
                <a:cubicBezTo>
                  <a:pt x="272" y="33"/>
                  <a:pt x="264" y="42"/>
                  <a:pt x="248" y="56"/>
                </a:cubicBezTo>
                <a:cubicBezTo>
                  <a:pt x="232" y="71"/>
                  <a:pt x="210" y="65"/>
                  <a:pt x="215" y="44"/>
                </a:cubicBezTo>
                <a:cubicBezTo>
                  <a:pt x="220" y="23"/>
                  <a:pt x="219" y="21"/>
                  <a:pt x="205" y="36"/>
                </a:cubicBezTo>
                <a:cubicBezTo>
                  <a:pt x="191" y="52"/>
                  <a:pt x="134" y="59"/>
                  <a:pt x="133" y="29"/>
                </a:cubicBezTo>
                <a:cubicBezTo>
                  <a:pt x="133" y="0"/>
                  <a:pt x="136" y="15"/>
                  <a:pt x="117" y="29"/>
                </a:cubicBezTo>
                <a:cubicBezTo>
                  <a:pt x="98" y="42"/>
                  <a:pt x="66" y="51"/>
                  <a:pt x="0" y="33"/>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216"/>
          <p:cNvSpPr>
            <a:spLocks/>
          </p:cNvSpPr>
          <p:nvPr/>
        </p:nvSpPr>
        <p:spPr bwMode="auto">
          <a:xfrm>
            <a:off x="4837475" y="4235"/>
            <a:ext cx="750366" cy="815615"/>
          </a:xfrm>
          <a:custGeom>
            <a:avLst/>
            <a:gdLst>
              <a:gd name="T0" fmla="*/ 0 w 198"/>
              <a:gd name="T1" fmla="*/ 11 h 216"/>
              <a:gd name="T2" fmla="*/ 46 w 198"/>
              <a:gd name="T3" fmla="*/ 16 h 216"/>
              <a:gd name="T4" fmla="*/ 77 w 198"/>
              <a:gd name="T5" fmla="*/ 10 h 216"/>
              <a:gd name="T6" fmla="*/ 102 w 198"/>
              <a:gd name="T7" fmla="*/ 23 h 216"/>
              <a:gd name="T8" fmla="*/ 116 w 198"/>
              <a:gd name="T9" fmla="*/ 29 h 216"/>
              <a:gd name="T10" fmla="*/ 143 w 198"/>
              <a:gd name="T11" fmla="*/ 49 h 216"/>
              <a:gd name="T12" fmla="*/ 152 w 198"/>
              <a:gd name="T13" fmla="*/ 57 h 216"/>
              <a:gd name="T14" fmla="*/ 183 w 198"/>
              <a:gd name="T15" fmla="*/ 91 h 216"/>
              <a:gd name="T16" fmla="*/ 183 w 198"/>
              <a:gd name="T17" fmla="*/ 101 h 216"/>
              <a:gd name="T18" fmla="*/ 189 w 198"/>
              <a:gd name="T19" fmla="*/ 128 h 216"/>
              <a:gd name="T20" fmla="*/ 189 w 198"/>
              <a:gd name="T21" fmla="*/ 138 h 216"/>
              <a:gd name="T22" fmla="*/ 187 w 198"/>
              <a:gd name="T23" fmla="*/ 200 h 216"/>
              <a:gd name="T24" fmla="*/ 177 w 198"/>
              <a:gd name="T25" fmla="*/ 199 h 216"/>
              <a:gd name="T26" fmla="*/ 117 w 198"/>
              <a:gd name="T27" fmla="*/ 174 h 216"/>
              <a:gd name="T28" fmla="*/ 107 w 198"/>
              <a:gd name="T29" fmla="*/ 175 h 216"/>
              <a:gd name="T30" fmla="*/ 73 w 198"/>
              <a:gd name="T31" fmla="*/ 155 h 216"/>
              <a:gd name="T32" fmla="*/ 67 w 198"/>
              <a:gd name="T33" fmla="*/ 144 h 216"/>
              <a:gd name="T34" fmla="*/ 53 w 198"/>
              <a:gd name="T35" fmla="*/ 128 h 216"/>
              <a:gd name="T36" fmla="*/ 46 w 198"/>
              <a:gd name="T37" fmla="*/ 125 h 216"/>
              <a:gd name="T38" fmla="*/ 27 w 198"/>
              <a:gd name="T39" fmla="*/ 86 h 216"/>
              <a:gd name="T40" fmla="*/ 23 w 198"/>
              <a:gd name="T41" fmla="*/ 77 h 216"/>
              <a:gd name="T42" fmla="*/ 0 w 198"/>
              <a:gd name="T43" fmla="*/ 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216">
                <a:moveTo>
                  <a:pt x="0" y="11"/>
                </a:moveTo>
                <a:cubicBezTo>
                  <a:pt x="18" y="18"/>
                  <a:pt x="26" y="17"/>
                  <a:pt x="46" y="16"/>
                </a:cubicBezTo>
                <a:cubicBezTo>
                  <a:pt x="66" y="14"/>
                  <a:pt x="79" y="0"/>
                  <a:pt x="77" y="10"/>
                </a:cubicBezTo>
                <a:cubicBezTo>
                  <a:pt x="76" y="19"/>
                  <a:pt x="87" y="28"/>
                  <a:pt x="102" y="23"/>
                </a:cubicBezTo>
                <a:cubicBezTo>
                  <a:pt x="118" y="19"/>
                  <a:pt x="118" y="20"/>
                  <a:pt x="116" y="29"/>
                </a:cubicBezTo>
                <a:cubicBezTo>
                  <a:pt x="114" y="37"/>
                  <a:pt x="133" y="52"/>
                  <a:pt x="143" y="49"/>
                </a:cubicBezTo>
                <a:cubicBezTo>
                  <a:pt x="152" y="46"/>
                  <a:pt x="157" y="46"/>
                  <a:pt x="152" y="57"/>
                </a:cubicBezTo>
                <a:cubicBezTo>
                  <a:pt x="147" y="67"/>
                  <a:pt x="169" y="88"/>
                  <a:pt x="183" y="91"/>
                </a:cubicBezTo>
                <a:cubicBezTo>
                  <a:pt x="196" y="94"/>
                  <a:pt x="190" y="96"/>
                  <a:pt x="183" y="101"/>
                </a:cubicBezTo>
                <a:cubicBezTo>
                  <a:pt x="176" y="106"/>
                  <a:pt x="181" y="124"/>
                  <a:pt x="189" y="128"/>
                </a:cubicBezTo>
                <a:cubicBezTo>
                  <a:pt x="197" y="132"/>
                  <a:pt x="198" y="134"/>
                  <a:pt x="189" y="138"/>
                </a:cubicBezTo>
                <a:cubicBezTo>
                  <a:pt x="180" y="142"/>
                  <a:pt x="182" y="184"/>
                  <a:pt x="187" y="200"/>
                </a:cubicBezTo>
                <a:cubicBezTo>
                  <a:pt x="191" y="216"/>
                  <a:pt x="185" y="208"/>
                  <a:pt x="177" y="199"/>
                </a:cubicBezTo>
                <a:cubicBezTo>
                  <a:pt x="170" y="191"/>
                  <a:pt x="124" y="167"/>
                  <a:pt x="117" y="174"/>
                </a:cubicBezTo>
                <a:cubicBezTo>
                  <a:pt x="110" y="181"/>
                  <a:pt x="111" y="189"/>
                  <a:pt x="107" y="175"/>
                </a:cubicBezTo>
                <a:cubicBezTo>
                  <a:pt x="102" y="162"/>
                  <a:pt x="86" y="147"/>
                  <a:pt x="73" y="155"/>
                </a:cubicBezTo>
                <a:cubicBezTo>
                  <a:pt x="59" y="162"/>
                  <a:pt x="62" y="156"/>
                  <a:pt x="67" y="144"/>
                </a:cubicBezTo>
                <a:cubicBezTo>
                  <a:pt x="71" y="132"/>
                  <a:pt x="63" y="121"/>
                  <a:pt x="53" y="128"/>
                </a:cubicBezTo>
                <a:cubicBezTo>
                  <a:pt x="42" y="136"/>
                  <a:pt x="41" y="136"/>
                  <a:pt x="46" y="125"/>
                </a:cubicBezTo>
                <a:cubicBezTo>
                  <a:pt x="52" y="113"/>
                  <a:pt x="43" y="80"/>
                  <a:pt x="27" y="86"/>
                </a:cubicBezTo>
                <a:cubicBezTo>
                  <a:pt x="10" y="92"/>
                  <a:pt x="19" y="90"/>
                  <a:pt x="23" y="77"/>
                </a:cubicBezTo>
                <a:cubicBezTo>
                  <a:pt x="26" y="63"/>
                  <a:pt x="24" y="43"/>
                  <a:pt x="0" y="11"/>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文本框 1790"/>
          <p:cNvSpPr txBox="1"/>
          <p:nvPr/>
        </p:nvSpPr>
        <p:spPr>
          <a:xfrm>
            <a:off x="1257500" y="3348888"/>
            <a:ext cx="9711225" cy="1200329"/>
          </a:xfrm>
          <a:prstGeom prst="rect">
            <a:avLst/>
          </a:prstGeom>
          <a:noFill/>
        </p:spPr>
        <p:txBody>
          <a:bodyPr wrap="square" rtlCol="0">
            <a:spAutoFit/>
          </a:bodyPr>
          <a:lstStyle/>
          <a:p>
            <a:pPr algn="ctr"/>
            <a:r>
              <a:rPr lang="en-US" altLang="zh-CN" sz="7200" dirty="0">
                <a:solidFill>
                  <a:schemeClr val="bg1"/>
                </a:solidFill>
                <a:latin typeface="Bradley Hand ITC" panose="03070402050302030203" pitchFamily="66" charset="0"/>
              </a:rPr>
              <a:t>Merry Christmas to You </a:t>
            </a:r>
            <a:endParaRPr lang="zh-CN" altLang="en-US" sz="7200" dirty="0">
              <a:solidFill>
                <a:schemeClr val="bg1"/>
              </a:solidFill>
              <a:latin typeface="Bradley Hand ITC" panose="03070402050302030203" pitchFamily="66" charset="0"/>
            </a:endParaRPr>
          </a:p>
        </p:txBody>
      </p:sp>
      <p:grpSp>
        <p:nvGrpSpPr>
          <p:cNvPr id="1793" name="组合 1792"/>
          <p:cNvGrpSpPr/>
          <p:nvPr/>
        </p:nvGrpSpPr>
        <p:grpSpPr>
          <a:xfrm>
            <a:off x="5461058" y="1859348"/>
            <a:ext cx="1269885" cy="1421190"/>
            <a:chOff x="531813" y="2776538"/>
            <a:chExt cx="1119187" cy="1252537"/>
          </a:xfrm>
        </p:grpSpPr>
        <p:sp>
          <p:nvSpPr>
            <p:cNvPr id="1794" name="Freeform 32"/>
            <p:cNvSpPr>
              <a:spLocks/>
            </p:cNvSpPr>
            <p:nvPr/>
          </p:nvSpPr>
          <p:spPr bwMode="auto">
            <a:xfrm>
              <a:off x="741363" y="2776538"/>
              <a:ext cx="776288" cy="441325"/>
            </a:xfrm>
            <a:custGeom>
              <a:avLst/>
              <a:gdLst>
                <a:gd name="T0" fmla="*/ 0 w 300"/>
                <a:gd name="T1" fmla="*/ 135 h 171"/>
                <a:gd name="T2" fmla="*/ 108 w 300"/>
                <a:gd name="T3" fmla="*/ 0 h 171"/>
                <a:gd name="T4" fmla="*/ 300 w 300"/>
                <a:gd name="T5" fmla="*/ 47 h 171"/>
                <a:gd name="T6" fmla="*/ 205 w 300"/>
                <a:gd name="T7" fmla="*/ 124 h 171"/>
                <a:gd name="T8" fmla="*/ 0 w 300"/>
                <a:gd name="T9" fmla="*/ 135 h 171"/>
              </a:gdLst>
              <a:ahLst/>
              <a:cxnLst>
                <a:cxn ang="0">
                  <a:pos x="T0" y="T1"/>
                </a:cxn>
                <a:cxn ang="0">
                  <a:pos x="T2" y="T3"/>
                </a:cxn>
                <a:cxn ang="0">
                  <a:pos x="T4" y="T5"/>
                </a:cxn>
                <a:cxn ang="0">
                  <a:pos x="T6" y="T7"/>
                </a:cxn>
                <a:cxn ang="0">
                  <a:pos x="T8" y="T9"/>
                </a:cxn>
              </a:cxnLst>
              <a:rect l="0" t="0" r="r" b="b"/>
              <a:pathLst>
                <a:path w="300" h="171">
                  <a:moveTo>
                    <a:pt x="0" y="135"/>
                  </a:moveTo>
                  <a:cubicBezTo>
                    <a:pt x="0" y="135"/>
                    <a:pt x="23" y="0"/>
                    <a:pt x="108" y="0"/>
                  </a:cubicBezTo>
                  <a:cubicBezTo>
                    <a:pt x="192" y="0"/>
                    <a:pt x="300" y="47"/>
                    <a:pt x="300" y="47"/>
                  </a:cubicBezTo>
                  <a:cubicBezTo>
                    <a:pt x="300" y="47"/>
                    <a:pt x="197" y="76"/>
                    <a:pt x="205" y="124"/>
                  </a:cubicBezTo>
                  <a:cubicBezTo>
                    <a:pt x="213" y="171"/>
                    <a:pt x="0" y="135"/>
                    <a:pt x="0" y="135"/>
                  </a:cubicBezTo>
                  <a:close/>
                </a:path>
              </a:pathLst>
            </a:custGeom>
            <a:solidFill>
              <a:srgbClr val="A11218"/>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33"/>
            <p:cNvSpPr>
              <a:spLocks/>
            </p:cNvSpPr>
            <p:nvPr/>
          </p:nvSpPr>
          <p:spPr bwMode="auto">
            <a:xfrm>
              <a:off x="1384300" y="2792413"/>
              <a:ext cx="266700" cy="265112"/>
            </a:xfrm>
            <a:custGeom>
              <a:avLst/>
              <a:gdLst>
                <a:gd name="T0" fmla="*/ 99 w 103"/>
                <a:gd name="T1" fmla="*/ 70 h 103"/>
                <a:gd name="T2" fmla="*/ 78 w 103"/>
                <a:gd name="T3" fmla="*/ 72 h 103"/>
                <a:gd name="T4" fmla="*/ 83 w 103"/>
                <a:gd name="T5" fmla="*/ 92 h 103"/>
                <a:gd name="T6" fmla="*/ 65 w 103"/>
                <a:gd name="T7" fmla="*/ 83 h 103"/>
                <a:gd name="T8" fmla="*/ 59 w 103"/>
                <a:gd name="T9" fmla="*/ 103 h 103"/>
                <a:gd name="T10" fmla="*/ 48 w 103"/>
                <a:gd name="T11" fmla="*/ 85 h 103"/>
                <a:gd name="T12" fmla="*/ 33 w 103"/>
                <a:gd name="T13" fmla="*/ 100 h 103"/>
                <a:gd name="T14" fmla="*/ 31 w 103"/>
                <a:gd name="T15" fmla="*/ 79 h 103"/>
                <a:gd name="T16" fmla="*/ 11 w 103"/>
                <a:gd name="T17" fmla="*/ 84 h 103"/>
                <a:gd name="T18" fmla="*/ 21 w 103"/>
                <a:gd name="T19" fmla="*/ 65 h 103"/>
                <a:gd name="T20" fmla="*/ 0 w 103"/>
                <a:gd name="T21" fmla="*/ 60 h 103"/>
                <a:gd name="T22" fmla="*/ 18 w 103"/>
                <a:gd name="T23" fmla="*/ 48 h 103"/>
                <a:gd name="T24" fmla="*/ 3 w 103"/>
                <a:gd name="T25" fmla="*/ 33 h 103"/>
                <a:gd name="T26" fmla="*/ 24 w 103"/>
                <a:gd name="T27" fmla="*/ 32 h 103"/>
                <a:gd name="T28" fmla="*/ 19 w 103"/>
                <a:gd name="T29" fmla="*/ 12 h 103"/>
                <a:gd name="T30" fmla="*/ 38 w 103"/>
                <a:gd name="T31" fmla="*/ 21 h 103"/>
                <a:gd name="T32" fmla="*/ 43 w 103"/>
                <a:gd name="T33" fmla="*/ 1 h 103"/>
                <a:gd name="T34" fmla="*/ 55 w 103"/>
                <a:gd name="T35" fmla="*/ 18 h 103"/>
                <a:gd name="T36" fmla="*/ 70 w 103"/>
                <a:gd name="T37" fmla="*/ 4 h 103"/>
                <a:gd name="T38" fmla="*/ 71 w 103"/>
                <a:gd name="T39" fmla="*/ 25 h 103"/>
                <a:gd name="T40" fmla="*/ 91 w 103"/>
                <a:gd name="T41" fmla="*/ 20 h 103"/>
                <a:gd name="T42" fmla="*/ 82 w 103"/>
                <a:gd name="T43" fmla="*/ 38 h 103"/>
                <a:gd name="T44" fmla="*/ 102 w 103"/>
                <a:gd name="T45" fmla="*/ 44 h 103"/>
                <a:gd name="T46" fmla="*/ 85 w 103"/>
                <a:gd name="T47" fmla="*/ 55 h 103"/>
                <a:gd name="T48" fmla="*/ 99 w 103"/>
                <a:gd name="T4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99" y="70"/>
                  </a:moveTo>
                  <a:cubicBezTo>
                    <a:pt x="98" y="74"/>
                    <a:pt x="80" y="69"/>
                    <a:pt x="78" y="72"/>
                  </a:cubicBezTo>
                  <a:cubicBezTo>
                    <a:pt x="76" y="75"/>
                    <a:pt x="86" y="90"/>
                    <a:pt x="83" y="92"/>
                  </a:cubicBezTo>
                  <a:cubicBezTo>
                    <a:pt x="81" y="94"/>
                    <a:pt x="68" y="81"/>
                    <a:pt x="65" y="83"/>
                  </a:cubicBezTo>
                  <a:cubicBezTo>
                    <a:pt x="61" y="84"/>
                    <a:pt x="63" y="102"/>
                    <a:pt x="59" y="103"/>
                  </a:cubicBezTo>
                  <a:cubicBezTo>
                    <a:pt x="56" y="103"/>
                    <a:pt x="51" y="86"/>
                    <a:pt x="48" y="85"/>
                  </a:cubicBezTo>
                  <a:cubicBezTo>
                    <a:pt x="44" y="85"/>
                    <a:pt x="36" y="101"/>
                    <a:pt x="33" y="100"/>
                  </a:cubicBezTo>
                  <a:cubicBezTo>
                    <a:pt x="29" y="98"/>
                    <a:pt x="34" y="81"/>
                    <a:pt x="31" y="79"/>
                  </a:cubicBezTo>
                  <a:cubicBezTo>
                    <a:pt x="28" y="77"/>
                    <a:pt x="14" y="87"/>
                    <a:pt x="11" y="84"/>
                  </a:cubicBezTo>
                  <a:cubicBezTo>
                    <a:pt x="9" y="81"/>
                    <a:pt x="22" y="69"/>
                    <a:pt x="21" y="65"/>
                  </a:cubicBezTo>
                  <a:cubicBezTo>
                    <a:pt x="19" y="62"/>
                    <a:pt x="1" y="63"/>
                    <a:pt x="0" y="60"/>
                  </a:cubicBezTo>
                  <a:cubicBezTo>
                    <a:pt x="0" y="56"/>
                    <a:pt x="17" y="52"/>
                    <a:pt x="18" y="48"/>
                  </a:cubicBezTo>
                  <a:cubicBezTo>
                    <a:pt x="18" y="45"/>
                    <a:pt x="2" y="37"/>
                    <a:pt x="3" y="33"/>
                  </a:cubicBezTo>
                  <a:cubicBezTo>
                    <a:pt x="5" y="30"/>
                    <a:pt x="22" y="35"/>
                    <a:pt x="24" y="32"/>
                  </a:cubicBezTo>
                  <a:cubicBezTo>
                    <a:pt x="26" y="29"/>
                    <a:pt x="16" y="14"/>
                    <a:pt x="19" y="12"/>
                  </a:cubicBezTo>
                  <a:cubicBezTo>
                    <a:pt x="22" y="9"/>
                    <a:pt x="34" y="23"/>
                    <a:pt x="38" y="21"/>
                  </a:cubicBezTo>
                  <a:cubicBezTo>
                    <a:pt x="41" y="20"/>
                    <a:pt x="40" y="2"/>
                    <a:pt x="43" y="1"/>
                  </a:cubicBezTo>
                  <a:cubicBezTo>
                    <a:pt x="47" y="0"/>
                    <a:pt x="51" y="18"/>
                    <a:pt x="55" y="18"/>
                  </a:cubicBezTo>
                  <a:cubicBezTo>
                    <a:pt x="58" y="19"/>
                    <a:pt x="66" y="3"/>
                    <a:pt x="70" y="4"/>
                  </a:cubicBezTo>
                  <a:cubicBezTo>
                    <a:pt x="73" y="5"/>
                    <a:pt x="68" y="23"/>
                    <a:pt x="71" y="25"/>
                  </a:cubicBezTo>
                  <a:cubicBezTo>
                    <a:pt x="74" y="27"/>
                    <a:pt x="89" y="17"/>
                    <a:pt x="91" y="20"/>
                  </a:cubicBezTo>
                  <a:cubicBezTo>
                    <a:pt x="94" y="22"/>
                    <a:pt x="80" y="35"/>
                    <a:pt x="82" y="38"/>
                  </a:cubicBezTo>
                  <a:cubicBezTo>
                    <a:pt x="83" y="42"/>
                    <a:pt x="101" y="40"/>
                    <a:pt x="102" y="44"/>
                  </a:cubicBezTo>
                  <a:cubicBezTo>
                    <a:pt x="103" y="47"/>
                    <a:pt x="85" y="52"/>
                    <a:pt x="85" y="55"/>
                  </a:cubicBezTo>
                  <a:cubicBezTo>
                    <a:pt x="84" y="59"/>
                    <a:pt x="101" y="67"/>
                    <a:pt x="99" y="70"/>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34"/>
            <p:cNvSpPr>
              <a:spLocks noEditPoints="1"/>
            </p:cNvSpPr>
            <p:nvPr/>
          </p:nvSpPr>
          <p:spPr bwMode="auto">
            <a:xfrm>
              <a:off x="1389063" y="2800350"/>
              <a:ext cx="254000" cy="252412"/>
            </a:xfrm>
            <a:custGeom>
              <a:avLst/>
              <a:gdLst>
                <a:gd name="T0" fmla="*/ 50 w 98"/>
                <a:gd name="T1" fmla="*/ 84 h 98"/>
                <a:gd name="T2" fmla="*/ 57 w 98"/>
                <a:gd name="T3" fmla="*/ 98 h 98"/>
                <a:gd name="T4" fmla="*/ 57 w 98"/>
                <a:gd name="T5" fmla="*/ 97 h 98"/>
                <a:gd name="T6" fmla="*/ 60 w 98"/>
                <a:gd name="T7" fmla="*/ 83 h 98"/>
                <a:gd name="T8" fmla="*/ 62 w 98"/>
                <a:gd name="T9" fmla="*/ 78 h 98"/>
                <a:gd name="T10" fmla="*/ 73 w 98"/>
                <a:gd name="T11" fmla="*/ 83 h 98"/>
                <a:gd name="T12" fmla="*/ 80 w 98"/>
                <a:gd name="T13" fmla="*/ 88 h 98"/>
                <a:gd name="T14" fmla="*/ 78 w 98"/>
                <a:gd name="T15" fmla="*/ 79 h 98"/>
                <a:gd name="T16" fmla="*/ 75 w 98"/>
                <a:gd name="T17" fmla="*/ 70 h 98"/>
                <a:gd name="T18" fmla="*/ 80 w 98"/>
                <a:gd name="T19" fmla="*/ 66 h 98"/>
                <a:gd name="T20" fmla="*/ 93 w 98"/>
                <a:gd name="T21" fmla="*/ 67 h 98"/>
                <a:gd name="T22" fmla="*/ 95 w 98"/>
                <a:gd name="T23" fmla="*/ 65 h 98"/>
                <a:gd name="T24" fmla="*/ 92 w 98"/>
                <a:gd name="T25" fmla="*/ 63 h 98"/>
                <a:gd name="T26" fmla="*/ 81 w 98"/>
                <a:gd name="T27" fmla="*/ 53 h 98"/>
                <a:gd name="T28" fmla="*/ 81 w 98"/>
                <a:gd name="T29" fmla="*/ 52 h 98"/>
                <a:gd name="T30" fmla="*/ 90 w 98"/>
                <a:gd name="T31" fmla="*/ 46 h 98"/>
                <a:gd name="T32" fmla="*/ 98 w 98"/>
                <a:gd name="T33" fmla="*/ 41 h 98"/>
                <a:gd name="T34" fmla="*/ 94 w 98"/>
                <a:gd name="T35" fmla="*/ 40 h 98"/>
                <a:gd name="T36" fmla="*/ 83 w 98"/>
                <a:gd name="T37" fmla="*/ 38 h 98"/>
                <a:gd name="T38" fmla="*/ 78 w 98"/>
                <a:gd name="T39" fmla="*/ 35 h 98"/>
                <a:gd name="T40" fmla="*/ 83 w 98"/>
                <a:gd name="T41" fmla="*/ 25 h 98"/>
                <a:gd name="T42" fmla="*/ 88 w 98"/>
                <a:gd name="T43" fmla="*/ 18 h 98"/>
                <a:gd name="T44" fmla="*/ 80 w 98"/>
                <a:gd name="T45" fmla="*/ 20 h 98"/>
                <a:gd name="T46" fmla="*/ 68 w 98"/>
                <a:gd name="T47" fmla="*/ 23 h 98"/>
                <a:gd name="T48" fmla="*/ 67 w 98"/>
                <a:gd name="T49" fmla="*/ 18 h 98"/>
                <a:gd name="T50" fmla="*/ 67 w 98"/>
                <a:gd name="T51" fmla="*/ 2 h 98"/>
                <a:gd name="T52" fmla="*/ 66 w 98"/>
                <a:gd name="T53" fmla="*/ 3 h 98"/>
                <a:gd name="T54" fmla="*/ 57 w 98"/>
                <a:gd name="T55" fmla="*/ 14 h 98"/>
                <a:gd name="T56" fmla="*/ 53 w 98"/>
                <a:gd name="T57" fmla="*/ 17 h 98"/>
                <a:gd name="T58" fmla="*/ 49 w 98"/>
                <a:gd name="T59" fmla="*/ 14 h 98"/>
                <a:gd name="T60" fmla="*/ 46 w 98"/>
                <a:gd name="T61" fmla="*/ 8 h 98"/>
                <a:gd name="T62" fmla="*/ 41 w 98"/>
                <a:gd name="T63" fmla="*/ 1 h 98"/>
                <a:gd name="T64" fmla="*/ 40 w 98"/>
                <a:gd name="T65" fmla="*/ 4 h 98"/>
                <a:gd name="T66" fmla="*/ 36 w 98"/>
                <a:gd name="T67" fmla="*/ 19 h 98"/>
                <a:gd name="T68" fmla="*/ 35 w 98"/>
                <a:gd name="T69" fmla="*/ 20 h 98"/>
                <a:gd name="T70" fmla="*/ 18 w 98"/>
                <a:gd name="T71" fmla="*/ 10 h 98"/>
                <a:gd name="T72" fmla="*/ 18 w 98"/>
                <a:gd name="T73" fmla="*/ 10 h 98"/>
                <a:gd name="T74" fmla="*/ 24 w 98"/>
                <a:gd name="T75" fmla="*/ 28 h 98"/>
                <a:gd name="T76" fmla="*/ 23 w 98"/>
                <a:gd name="T77" fmla="*/ 30 h 98"/>
                <a:gd name="T78" fmla="*/ 5 w 98"/>
                <a:gd name="T79" fmla="*/ 31 h 98"/>
                <a:gd name="T80" fmla="*/ 3 w 98"/>
                <a:gd name="T81" fmla="*/ 31 h 98"/>
                <a:gd name="T82" fmla="*/ 7 w 98"/>
                <a:gd name="T83" fmla="*/ 35 h 98"/>
                <a:gd name="T84" fmla="*/ 14 w 98"/>
                <a:gd name="T85" fmla="*/ 41 h 98"/>
                <a:gd name="T86" fmla="*/ 17 w 98"/>
                <a:gd name="T87" fmla="*/ 45 h 98"/>
                <a:gd name="T88" fmla="*/ 14 w 98"/>
                <a:gd name="T89" fmla="*/ 49 h 98"/>
                <a:gd name="T90" fmla="*/ 0 w 98"/>
                <a:gd name="T91" fmla="*/ 57 h 98"/>
                <a:gd name="T92" fmla="*/ 1 w 98"/>
                <a:gd name="T93" fmla="*/ 57 h 98"/>
                <a:gd name="T94" fmla="*/ 15 w 98"/>
                <a:gd name="T95" fmla="*/ 59 h 98"/>
                <a:gd name="T96" fmla="*/ 20 w 98"/>
                <a:gd name="T97" fmla="*/ 62 h 98"/>
                <a:gd name="T98" fmla="*/ 15 w 98"/>
                <a:gd name="T99" fmla="*/ 72 h 98"/>
                <a:gd name="T100" fmla="*/ 10 w 98"/>
                <a:gd name="T101" fmla="*/ 80 h 98"/>
                <a:gd name="T102" fmla="*/ 19 w 98"/>
                <a:gd name="T103" fmla="*/ 77 h 98"/>
                <a:gd name="T104" fmla="*/ 28 w 98"/>
                <a:gd name="T105" fmla="*/ 74 h 98"/>
                <a:gd name="T106" fmla="*/ 32 w 98"/>
                <a:gd name="T107" fmla="*/ 80 h 98"/>
                <a:gd name="T108" fmla="*/ 31 w 98"/>
                <a:gd name="T109" fmla="*/ 93 h 98"/>
                <a:gd name="T110" fmla="*/ 33 w 98"/>
                <a:gd name="T111" fmla="*/ 94 h 98"/>
                <a:gd name="T112" fmla="*/ 35 w 98"/>
                <a:gd name="T113" fmla="*/ 91 h 98"/>
                <a:gd name="T114" fmla="*/ 46 w 98"/>
                <a:gd name="T115" fmla="*/ 81 h 98"/>
                <a:gd name="T116" fmla="*/ 67 w 98"/>
                <a:gd name="T117" fmla="*/ 2 h 98"/>
                <a:gd name="T118" fmla="*/ 67 w 98"/>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46" y="81"/>
                  </a:moveTo>
                  <a:cubicBezTo>
                    <a:pt x="48" y="81"/>
                    <a:pt x="49" y="82"/>
                    <a:pt x="50" y="84"/>
                  </a:cubicBezTo>
                  <a:cubicBezTo>
                    <a:pt x="50" y="84"/>
                    <a:pt x="50" y="84"/>
                    <a:pt x="50" y="84"/>
                  </a:cubicBezTo>
                  <a:cubicBezTo>
                    <a:pt x="51" y="86"/>
                    <a:pt x="51" y="88"/>
                    <a:pt x="52" y="90"/>
                  </a:cubicBezTo>
                  <a:cubicBezTo>
                    <a:pt x="52" y="90"/>
                    <a:pt x="52" y="90"/>
                    <a:pt x="52" y="90"/>
                  </a:cubicBezTo>
                  <a:cubicBezTo>
                    <a:pt x="54" y="93"/>
                    <a:pt x="56" y="98"/>
                    <a:pt x="57" y="98"/>
                  </a:cubicBezTo>
                  <a:cubicBezTo>
                    <a:pt x="57" y="98"/>
                    <a:pt x="57" y="98"/>
                    <a:pt x="57" y="98"/>
                  </a:cubicBezTo>
                  <a:cubicBezTo>
                    <a:pt x="57" y="98"/>
                    <a:pt x="57" y="98"/>
                    <a:pt x="57" y="97"/>
                  </a:cubicBezTo>
                  <a:cubicBezTo>
                    <a:pt x="57" y="97"/>
                    <a:pt x="57" y="97"/>
                    <a:pt x="57" y="97"/>
                  </a:cubicBezTo>
                  <a:cubicBezTo>
                    <a:pt x="58" y="96"/>
                    <a:pt x="58" y="95"/>
                    <a:pt x="58" y="93"/>
                  </a:cubicBezTo>
                  <a:cubicBezTo>
                    <a:pt x="58" y="93"/>
                    <a:pt x="58" y="93"/>
                    <a:pt x="58" y="93"/>
                  </a:cubicBezTo>
                  <a:cubicBezTo>
                    <a:pt x="59" y="90"/>
                    <a:pt x="59" y="86"/>
                    <a:pt x="60" y="83"/>
                  </a:cubicBezTo>
                  <a:cubicBezTo>
                    <a:pt x="60" y="83"/>
                    <a:pt x="60" y="83"/>
                    <a:pt x="60" y="83"/>
                  </a:cubicBezTo>
                  <a:cubicBezTo>
                    <a:pt x="60" y="81"/>
                    <a:pt x="60" y="79"/>
                    <a:pt x="62" y="78"/>
                  </a:cubicBezTo>
                  <a:cubicBezTo>
                    <a:pt x="62" y="78"/>
                    <a:pt x="62" y="78"/>
                    <a:pt x="62" y="78"/>
                  </a:cubicBezTo>
                  <a:cubicBezTo>
                    <a:pt x="63" y="78"/>
                    <a:pt x="63" y="78"/>
                    <a:pt x="63" y="78"/>
                  </a:cubicBezTo>
                  <a:cubicBezTo>
                    <a:pt x="63" y="78"/>
                    <a:pt x="63" y="78"/>
                    <a:pt x="63" y="78"/>
                  </a:cubicBezTo>
                  <a:cubicBezTo>
                    <a:pt x="66" y="78"/>
                    <a:pt x="69" y="81"/>
                    <a:pt x="73" y="83"/>
                  </a:cubicBezTo>
                  <a:cubicBezTo>
                    <a:pt x="73" y="83"/>
                    <a:pt x="73" y="83"/>
                    <a:pt x="73" y="83"/>
                  </a:cubicBezTo>
                  <a:cubicBezTo>
                    <a:pt x="76" y="85"/>
                    <a:pt x="80" y="88"/>
                    <a:pt x="80" y="88"/>
                  </a:cubicBezTo>
                  <a:cubicBezTo>
                    <a:pt x="80" y="88"/>
                    <a:pt x="80" y="88"/>
                    <a:pt x="80" y="88"/>
                  </a:cubicBezTo>
                  <a:cubicBezTo>
                    <a:pt x="80" y="88"/>
                    <a:pt x="80" y="87"/>
                    <a:pt x="80" y="87"/>
                  </a:cubicBezTo>
                  <a:cubicBezTo>
                    <a:pt x="80" y="87"/>
                    <a:pt x="80" y="87"/>
                    <a:pt x="80" y="87"/>
                  </a:cubicBezTo>
                  <a:cubicBezTo>
                    <a:pt x="81" y="86"/>
                    <a:pt x="79" y="83"/>
                    <a:pt x="78" y="79"/>
                  </a:cubicBezTo>
                  <a:cubicBezTo>
                    <a:pt x="78" y="79"/>
                    <a:pt x="78" y="79"/>
                    <a:pt x="78" y="79"/>
                  </a:cubicBezTo>
                  <a:cubicBezTo>
                    <a:pt x="76" y="76"/>
                    <a:pt x="75" y="72"/>
                    <a:pt x="75" y="70"/>
                  </a:cubicBezTo>
                  <a:cubicBezTo>
                    <a:pt x="75" y="70"/>
                    <a:pt x="75" y="70"/>
                    <a:pt x="75" y="70"/>
                  </a:cubicBezTo>
                  <a:cubicBezTo>
                    <a:pt x="75" y="69"/>
                    <a:pt x="75" y="68"/>
                    <a:pt x="75" y="68"/>
                  </a:cubicBezTo>
                  <a:cubicBezTo>
                    <a:pt x="75" y="68"/>
                    <a:pt x="75" y="68"/>
                    <a:pt x="75" y="68"/>
                  </a:cubicBezTo>
                  <a:cubicBezTo>
                    <a:pt x="76" y="66"/>
                    <a:pt x="78" y="66"/>
                    <a:pt x="80" y="66"/>
                  </a:cubicBezTo>
                  <a:cubicBezTo>
                    <a:pt x="80" y="66"/>
                    <a:pt x="80" y="66"/>
                    <a:pt x="80" y="66"/>
                  </a:cubicBezTo>
                  <a:cubicBezTo>
                    <a:pt x="84" y="66"/>
                    <a:pt x="89" y="67"/>
                    <a:pt x="93" y="67"/>
                  </a:cubicBezTo>
                  <a:cubicBezTo>
                    <a:pt x="93" y="67"/>
                    <a:pt x="93" y="67"/>
                    <a:pt x="93" y="67"/>
                  </a:cubicBezTo>
                  <a:cubicBezTo>
                    <a:pt x="94" y="67"/>
                    <a:pt x="95" y="67"/>
                    <a:pt x="96" y="67"/>
                  </a:cubicBezTo>
                  <a:cubicBezTo>
                    <a:pt x="96" y="67"/>
                    <a:pt x="96" y="67"/>
                    <a:pt x="96" y="67"/>
                  </a:cubicBezTo>
                  <a:cubicBezTo>
                    <a:pt x="96" y="67"/>
                    <a:pt x="95" y="66"/>
                    <a:pt x="95" y="65"/>
                  </a:cubicBezTo>
                  <a:cubicBezTo>
                    <a:pt x="95" y="65"/>
                    <a:pt x="95" y="65"/>
                    <a:pt x="95" y="65"/>
                  </a:cubicBezTo>
                  <a:cubicBezTo>
                    <a:pt x="94" y="65"/>
                    <a:pt x="93" y="64"/>
                    <a:pt x="92" y="63"/>
                  </a:cubicBezTo>
                  <a:cubicBezTo>
                    <a:pt x="92" y="63"/>
                    <a:pt x="92" y="63"/>
                    <a:pt x="92" y="63"/>
                  </a:cubicBezTo>
                  <a:cubicBezTo>
                    <a:pt x="89" y="61"/>
                    <a:pt x="86" y="59"/>
                    <a:pt x="84" y="57"/>
                  </a:cubicBezTo>
                  <a:cubicBezTo>
                    <a:pt x="84" y="57"/>
                    <a:pt x="84" y="57"/>
                    <a:pt x="84" y="57"/>
                  </a:cubicBezTo>
                  <a:cubicBezTo>
                    <a:pt x="82" y="55"/>
                    <a:pt x="81" y="54"/>
                    <a:pt x="81" y="53"/>
                  </a:cubicBezTo>
                  <a:cubicBezTo>
                    <a:pt x="81" y="53"/>
                    <a:pt x="81" y="53"/>
                    <a:pt x="81" y="53"/>
                  </a:cubicBezTo>
                  <a:cubicBezTo>
                    <a:pt x="81" y="52"/>
                    <a:pt x="81" y="52"/>
                    <a:pt x="81" y="52"/>
                  </a:cubicBezTo>
                  <a:cubicBezTo>
                    <a:pt x="81" y="52"/>
                    <a:pt x="81" y="52"/>
                    <a:pt x="81" y="52"/>
                  </a:cubicBezTo>
                  <a:cubicBezTo>
                    <a:pt x="81" y="50"/>
                    <a:pt x="83" y="49"/>
                    <a:pt x="84" y="48"/>
                  </a:cubicBezTo>
                  <a:cubicBezTo>
                    <a:pt x="84" y="48"/>
                    <a:pt x="84" y="48"/>
                    <a:pt x="84" y="48"/>
                  </a:cubicBezTo>
                  <a:cubicBezTo>
                    <a:pt x="86" y="48"/>
                    <a:pt x="88" y="47"/>
                    <a:pt x="90" y="46"/>
                  </a:cubicBezTo>
                  <a:cubicBezTo>
                    <a:pt x="90" y="46"/>
                    <a:pt x="90" y="46"/>
                    <a:pt x="90" y="46"/>
                  </a:cubicBezTo>
                  <a:cubicBezTo>
                    <a:pt x="94" y="44"/>
                    <a:pt x="98" y="42"/>
                    <a:pt x="98" y="41"/>
                  </a:cubicBezTo>
                  <a:cubicBezTo>
                    <a:pt x="98" y="41"/>
                    <a:pt x="98" y="41"/>
                    <a:pt x="98" y="41"/>
                  </a:cubicBezTo>
                  <a:cubicBezTo>
                    <a:pt x="98" y="41"/>
                    <a:pt x="98" y="41"/>
                    <a:pt x="98" y="41"/>
                  </a:cubicBezTo>
                  <a:cubicBezTo>
                    <a:pt x="98" y="41"/>
                    <a:pt x="98" y="41"/>
                    <a:pt x="98" y="41"/>
                  </a:cubicBezTo>
                  <a:cubicBezTo>
                    <a:pt x="97" y="40"/>
                    <a:pt x="95" y="40"/>
                    <a:pt x="94" y="40"/>
                  </a:cubicBezTo>
                  <a:cubicBezTo>
                    <a:pt x="94" y="40"/>
                    <a:pt x="94" y="40"/>
                    <a:pt x="94" y="40"/>
                  </a:cubicBezTo>
                  <a:cubicBezTo>
                    <a:pt x="90" y="39"/>
                    <a:pt x="86" y="39"/>
                    <a:pt x="83" y="38"/>
                  </a:cubicBezTo>
                  <a:cubicBezTo>
                    <a:pt x="83" y="38"/>
                    <a:pt x="83" y="38"/>
                    <a:pt x="83" y="38"/>
                  </a:cubicBezTo>
                  <a:cubicBezTo>
                    <a:pt x="81" y="38"/>
                    <a:pt x="80" y="38"/>
                    <a:pt x="79" y="36"/>
                  </a:cubicBezTo>
                  <a:cubicBezTo>
                    <a:pt x="79" y="36"/>
                    <a:pt x="79" y="36"/>
                    <a:pt x="79" y="36"/>
                  </a:cubicBezTo>
                  <a:cubicBezTo>
                    <a:pt x="78" y="35"/>
                    <a:pt x="78" y="35"/>
                    <a:pt x="78" y="35"/>
                  </a:cubicBezTo>
                  <a:cubicBezTo>
                    <a:pt x="78" y="35"/>
                    <a:pt x="78" y="35"/>
                    <a:pt x="78" y="35"/>
                  </a:cubicBezTo>
                  <a:cubicBezTo>
                    <a:pt x="78" y="32"/>
                    <a:pt x="81" y="29"/>
                    <a:pt x="83" y="25"/>
                  </a:cubicBezTo>
                  <a:cubicBezTo>
                    <a:pt x="83" y="25"/>
                    <a:pt x="83" y="25"/>
                    <a:pt x="83" y="25"/>
                  </a:cubicBezTo>
                  <a:cubicBezTo>
                    <a:pt x="86" y="22"/>
                    <a:pt x="88" y="18"/>
                    <a:pt x="88" y="18"/>
                  </a:cubicBezTo>
                  <a:cubicBezTo>
                    <a:pt x="88" y="18"/>
                    <a:pt x="88" y="18"/>
                    <a:pt x="88" y="18"/>
                  </a:cubicBezTo>
                  <a:cubicBezTo>
                    <a:pt x="88" y="18"/>
                    <a:pt x="88" y="18"/>
                    <a:pt x="88" y="18"/>
                  </a:cubicBezTo>
                  <a:cubicBezTo>
                    <a:pt x="88" y="18"/>
                    <a:pt x="88" y="18"/>
                    <a:pt x="88" y="18"/>
                  </a:cubicBezTo>
                  <a:cubicBezTo>
                    <a:pt x="86" y="17"/>
                    <a:pt x="83" y="19"/>
                    <a:pt x="80" y="20"/>
                  </a:cubicBezTo>
                  <a:cubicBezTo>
                    <a:pt x="80" y="20"/>
                    <a:pt x="80" y="20"/>
                    <a:pt x="80" y="20"/>
                  </a:cubicBezTo>
                  <a:cubicBezTo>
                    <a:pt x="76" y="22"/>
                    <a:pt x="73" y="23"/>
                    <a:pt x="70" y="23"/>
                  </a:cubicBezTo>
                  <a:cubicBezTo>
                    <a:pt x="70" y="23"/>
                    <a:pt x="70" y="23"/>
                    <a:pt x="70" y="23"/>
                  </a:cubicBezTo>
                  <a:cubicBezTo>
                    <a:pt x="70" y="23"/>
                    <a:pt x="69" y="23"/>
                    <a:pt x="68" y="23"/>
                  </a:cubicBezTo>
                  <a:cubicBezTo>
                    <a:pt x="68" y="23"/>
                    <a:pt x="68" y="23"/>
                    <a:pt x="68" y="23"/>
                  </a:cubicBezTo>
                  <a:cubicBezTo>
                    <a:pt x="67" y="22"/>
                    <a:pt x="67" y="20"/>
                    <a:pt x="67" y="18"/>
                  </a:cubicBezTo>
                  <a:cubicBezTo>
                    <a:pt x="67" y="18"/>
                    <a:pt x="67" y="18"/>
                    <a:pt x="67" y="18"/>
                  </a:cubicBezTo>
                  <a:cubicBezTo>
                    <a:pt x="67" y="14"/>
                    <a:pt x="68" y="9"/>
                    <a:pt x="68" y="5"/>
                  </a:cubicBezTo>
                  <a:cubicBezTo>
                    <a:pt x="68" y="5"/>
                    <a:pt x="68" y="5"/>
                    <a:pt x="68" y="5"/>
                  </a:cubicBezTo>
                  <a:cubicBezTo>
                    <a:pt x="68" y="4"/>
                    <a:pt x="67" y="3"/>
                    <a:pt x="67" y="2"/>
                  </a:cubicBezTo>
                  <a:cubicBezTo>
                    <a:pt x="67" y="2"/>
                    <a:pt x="67" y="2"/>
                    <a:pt x="67" y="2"/>
                  </a:cubicBezTo>
                  <a:cubicBezTo>
                    <a:pt x="67" y="2"/>
                    <a:pt x="66" y="3"/>
                    <a:pt x="66" y="3"/>
                  </a:cubicBezTo>
                  <a:cubicBezTo>
                    <a:pt x="66" y="3"/>
                    <a:pt x="66" y="3"/>
                    <a:pt x="66" y="3"/>
                  </a:cubicBezTo>
                  <a:cubicBezTo>
                    <a:pt x="65" y="4"/>
                    <a:pt x="64" y="5"/>
                    <a:pt x="63" y="6"/>
                  </a:cubicBezTo>
                  <a:cubicBezTo>
                    <a:pt x="63" y="6"/>
                    <a:pt x="63" y="6"/>
                    <a:pt x="63" y="6"/>
                  </a:cubicBezTo>
                  <a:cubicBezTo>
                    <a:pt x="61" y="9"/>
                    <a:pt x="59" y="12"/>
                    <a:pt x="57" y="14"/>
                  </a:cubicBezTo>
                  <a:cubicBezTo>
                    <a:pt x="57" y="14"/>
                    <a:pt x="57" y="14"/>
                    <a:pt x="57" y="14"/>
                  </a:cubicBezTo>
                  <a:cubicBezTo>
                    <a:pt x="56" y="16"/>
                    <a:pt x="55" y="17"/>
                    <a:pt x="53" y="17"/>
                  </a:cubicBezTo>
                  <a:cubicBezTo>
                    <a:pt x="53" y="17"/>
                    <a:pt x="53" y="17"/>
                    <a:pt x="53" y="17"/>
                  </a:cubicBezTo>
                  <a:cubicBezTo>
                    <a:pt x="53" y="17"/>
                    <a:pt x="53" y="17"/>
                    <a:pt x="53" y="17"/>
                  </a:cubicBezTo>
                  <a:cubicBezTo>
                    <a:pt x="53" y="17"/>
                    <a:pt x="53" y="17"/>
                    <a:pt x="53" y="17"/>
                  </a:cubicBezTo>
                  <a:cubicBezTo>
                    <a:pt x="51" y="17"/>
                    <a:pt x="50" y="15"/>
                    <a:pt x="49" y="14"/>
                  </a:cubicBezTo>
                  <a:cubicBezTo>
                    <a:pt x="49" y="14"/>
                    <a:pt x="49" y="14"/>
                    <a:pt x="49" y="14"/>
                  </a:cubicBezTo>
                  <a:cubicBezTo>
                    <a:pt x="48" y="12"/>
                    <a:pt x="47" y="10"/>
                    <a:pt x="46" y="8"/>
                  </a:cubicBezTo>
                  <a:cubicBezTo>
                    <a:pt x="46" y="8"/>
                    <a:pt x="46" y="8"/>
                    <a:pt x="46" y="8"/>
                  </a:cubicBezTo>
                  <a:cubicBezTo>
                    <a:pt x="44" y="4"/>
                    <a:pt x="42" y="0"/>
                    <a:pt x="41" y="0"/>
                  </a:cubicBezTo>
                  <a:cubicBezTo>
                    <a:pt x="41" y="0"/>
                    <a:pt x="41" y="0"/>
                    <a:pt x="41" y="0"/>
                  </a:cubicBezTo>
                  <a:cubicBezTo>
                    <a:pt x="41" y="0"/>
                    <a:pt x="41" y="0"/>
                    <a:pt x="41" y="1"/>
                  </a:cubicBezTo>
                  <a:cubicBezTo>
                    <a:pt x="41" y="1"/>
                    <a:pt x="41" y="1"/>
                    <a:pt x="41" y="1"/>
                  </a:cubicBezTo>
                  <a:cubicBezTo>
                    <a:pt x="41" y="1"/>
                    <a:pt x="40" y="3"/>
                    <a:pt x="40" y="4"/>
                  </a:cubicBezTo>
                  <a:cubicBezTo>
                    <a:pt x="40" y="4"/>
                    <a:pt x="40" y="4"/>
                    <a:pt x="40" y="4"/>
                  </a:cubicBezTo>
                  <a:cubicBezTo>
                    <a:pt x="40" y="8"/>
                    <a:pt x="39" y="12"/>
                    <a:pt x="39" y="15"/>
                  </a:cubicBezTo>
                  <a:cubicBezTo>
                    <a:pt x="39" y="15"/>
                    <a:pt x="39" y="15"/>
                    <a:pt x="39" y="15"/>
                  </a:cubicBezTo>
                  <a:cubicBezTo>
                    <a:pt x="38" y="17"/>
                    <a:pt x="38" y="18"/>
                    <a:pt x="36" y="19"/>
                  </a:cubicBezTo>
                  <a:cubicBezTo>
                    <a:pt x="36" y="19"/>
                    <a:pt x="36" y="19"/>
                    <a:pt x="36" y="19"/>
                  </a:cubicBezTo>
                  <a:cubicBezTo>
                    <a:pt x="36" y="20"/>
                    <a:pt x="35" y="20"/>
                    <a:pt x="35" y="20"/>
                  </a:cubicBezTo>
                  <a:cubicBezTo>
                    <a:pt x="35" y="20"/>
                    <a:pt x="35" y="20"/>
                    <a:pt x="35" y="20"/>
                  </a:cubicBezTo>
                  <a:cubicBezTo>
                    <a:pt x="32" y="20"/>
                    <a:pt x="29" y="17"/>
                    <a:pt x="26" y="15"/>
                  </a:cubicBezTo>
                  <a:cubicBezTo>
                    <a:pt x="26" y="15"/>
                    <a:pt x="26" y="15"/>
                    <a:pt x="26" y="15"/>
                  </a:cubicBezTo>
                  <a:cubicBezTo>
                    <a:pt x="22" y="12"/>
                    <a:pt x="19" y="10"/>
                    <a:pt x="18" y="10"/>
                  </a:cubicBezTo>
                  <a:cubicBezTo>
                    <a:pt x="18" y="10"/>
                    <a:pt x="18" y="10"/>
                    <a:pt x="18" y="10"/>
                  </a:cubicBezTo>
                  <a:cubicBezTo>
                    <a:pt x="18" y="10"/>
                    <a:pt x="18" y="10"/>
                    <a:pt x="18" y="10"/>
                  </a:cubicBezTo>
                  <a:cubicBezTo>
                    <a:pt x="18" y="10"/>
                    <a:pt x="18" y="10"/>
                    <a:pt x="18" y="10"/>
                  </a:cubicBezTo>
                  <a:cubicBezTo>
                    <a:pt x="18" y="12"/>
                    <a:pt x="19" y="15"/>
                    <a:pt x="21" y="18"/>
                  </a:cubicBezTo>
                  <a:cubicBezTo>
                    <a:pt x="21" y="18"/>
                    <a:pt x="21" y="18"/>
                    <a:pt x="21" y="18"/>
                  </a:cubicBezTo>
                  <a:cubicBezTo>
                    <a:pt x="22" y="22"/>
                    <a:pt x="24" y="25"/>
                    <a:pt x="24" y="28"/>
                  </a:cubicBezTo>
                  <a:cubicBezTo>
                    <a:pt x="24" y="28"/>
                    <a:pt x="24" y="28"/>
                    <a:pt x="24" y="28"/>
                  </a:cubicBezTo>
                  <a:cubicBezTo>
                    <a:pt x="24" y="28"/>
                    <a:pt x="24" y="29"/>
                    <a:pt x="23" y="30"/>
                  </a:cubicBezTo>
                  <a:cubicBezTo>
                    <a:pt x="23" y="30"/>
                    <a:pt x="23" y="30"/>
                    <a:pt x="23" y="30"/>
                  </a:cubicBezTo>
                  <a:cubicBezTo>
                    <a:pt x="22" y="31"/>
                    <a:pt x="20" y="31"/>
                    <a:pt x="18" y="31"/>
                  </a:cubicBezTo>
                  <a:cubicBezTo>
                    <a:pt x="18" y="31"/>
                    <a:pt x="18" y="31"/>
                    <a:pt x="18" y="31"/>
                  </a:cubicBezTo>
                  <a:cubicBezTo>
                    <a:pt x="14" y="31"/>
                    <a:pt x="9" y="31"/>
                    <a:pt x="5" y="31"/>
                  </a:cubicBezTo>
                  <a:cubicBezTo>
                    <a:pt x="5" y="31"/>
                    <a:pt x="5" y="31"/>
                    <a:pt x="5" y="31"/>
                  </a:cubicBezTo>
                  <a:cubicBezTo>
                    <a:pt x="4" y="30"/>
                    <a:pt x="3" y="31"/>
                    <a:pt x="3" y="31"/>
                  </a:cubicBezTo>
                  <a:cubicBezTo>
                    <a:pt x="3" y="31"/>
                    <a:pt x="3" y="31"/>
                    <a:pt x="3" y="31"/>
                  </a:cubicBezTo>
                  <a:cubicBezTo>
                    <a:pt x="3" y="31"/>
                    <a:pt x="3" y="32"/>
                    <a:pt x="4" y="32"/>
                  </a:cubicBezTo>
                  <a:cubicBezTo>
                    <a:pt x="4" y="32"/>
                    <a:pt x="4" y="32"/>
                    <a:pt x="4" y="32"/>
                  </a:cubicBezTo>
                  <a:cubicBezTo>
                    <a:pt x="4" y="33"/>
                    <a:pt x="5" y="34"/>
                    <a:pt x="7" y="35"/>
                  </a:cubicBezTo>
                  <a:cubicBezTo>
                    <a:pt x="7" y="35"/>
                    <a:pt x="7" y="35"/>
                    <a:pt x="7" y="35"/>
                  </a:cubicBezTo>
                  <a:cubicBezTo>
                    <a:pt x="9" y="37"/>
                    <a:pt x="12" y="39"/>
                    <a:pt x="14" y="41"/>
                  </a:cubicBezTo>
                  <a:cubicBezTo>
                    <a:pt x="14" y="41"/>
                    <a:pt x="14" y="41"/>
                    <a:pt x="14" y="41"/>
                  </a:cubicBezTo>
                  <a:cubicBezTo>
                    <a:pt x="16" y="42"/>
                    <a:pt x="17" y="43"/>
                    <a:pt x="17" y="45"/>
                  </a:cubicBezTo>
                  <a:cubicBezTo>
                    <a:pt x="17" y="45"/>
                    <a:pt x="17" y="45"/>
                    <a:pt x="17" y="45"/>
                  </a:cubicBezTo>
                  <a:cubicBezTo>
                    <a:pt x="17" y="45"/>
                    <a:pt x="17" y="45"/>
                    <a:pt x="17" y="45"/>
                  </a:cubicBezTo>
                  <a:cubicBezTo>
                    <a:pt x="17" y="45"/>
                    <a:pt x="17" y="45"/>
                    <a:pt x="17" y="45"/>
                  </a:cubicBezTo>
                  <a:cubicBezTo>
                    <a:pt x="17" y="47"/>
                    <a:pt x="16" y="48"/>
                    <a:pt x="14" y="49"/>
                  </a:cubicBezTo>
                  <a:cubicBezTo>
                    <a:pt x="14" y="49"/>
                    <a:pt x="14" y="49"/>
                    <a:pt x="14" y="49"/>
                  </a:cubicBezTo>
                  <a:cubicBezTo>
                    <a:pt x="12" y="50"/>
                    <a:pt x="10" y="51"/>
                    <a:pt x="8" y="52"/>
                  </a:cubicBezTo>
                  <a:cubicBezTo>
                    <a:pt x="8" y="52"/>
                    <a:pt x="8" y="52"/>
                    <a:pt x="8" y="52"/>
                  </a:cubicBezTo>
                  <a:cubicBezTo>
                    <a:pt x="5" y="54"/>
                    <a:pt x="0" y="56"/>
                    <a:pt x="0" y="57"/>
                  </a:cubicBezTo>
                  <a:cubicBezTo>
                    <a:pt x="0" y="57"/>
                    <a:pt x="0" y="57"/>
                    <a:pt x="0" y="57"/>
                  </a:cubicBezTo>
                  <a:cubicBezTo>
                    <a:pt x="0" y="57"/>
                    <a:pt x="0" y="57"/>
                    <a:pt x="1" y="57"/>
                  </a:cubicBezTo>
                  <a:cubicBezTo>
                    <a:pt x="1" y="57"/>
                    <a:pt x="1" y="57"/>
                    <a:pt x="1" y="57"/>
                  </a:cubicBezTo>
                  <a:cubicBezTo>
                    <a:pt x="2" y="57"/>
                    <a:pt x="3" y="58"/>
                    <a:pt x="5" y="58"/>
                  </a:cubicBezTo>
                  <a:cubicBezTo>
                    <a:pt x="5" y="58"/>
                    <a:pt x="5" y="58"/>
                    <a:pt x="5" y="58"/>
                  </a:cubicBezTo>
                  <a:cubicBezTo>
                    <a:pt x="8" y="58"/>
                    <a:pt x="12" y="59"/>
                    <a:pt x="15" y="59"/>
                  </a:cubicBezTo>
                  <a:cubicBezTo>
                    <a:pt x="15" y="59"/>
                    <a:pt x="15" y="59"/>
                    <a:pt x="15" y="59"/>
                  </a:cubicBezTo>
                  <a:cubicBezTo>
                    <a:pt x="17" y="60"/>
                    <a:pt x="19" y="60"/>
                    <a:pt x="20" y="62"/>
                  </a:cubicBezTo>
                  <a:cubicBezTo>
                    <a:pt x="20" y="62"/>
                    <a:pt x="20" y="62"/>
                    <a:pt x="20" y="62"/>
                  </a:cubicBezTo>
                  <a:cubicBezTo>
                    <a:pt x="20" y="62"/>
                    <a:pt x="20" y="63"/>
                    <a:pt x="20" y="63"/>
                  </a:cubicBezTo>
                  <a:cubicBezTo>
                    <a:pt x="20" y="63"/>
                    <a:pt x="20" y="63"/>
                    <a:pt x="20" y="63"/>
                  </a:cubicBezTo>
                  <a:cubicBezTo>
                    <a:pt x="20" y="66"/>
                    <a:pt x="17" y="69"/>
                    <a:pt x="15" y="72"/>
                  </a:cubicBezTo>
                  <a:cubicBezTo>
                    <a:pt x="15" y="72"/>
                    <a:pt x="15" y="72"/>
                    <a:pt x="15" y="72"/>
                  </a:cubicBezTo>
                  <a:cubicBezTo>
                    <a:pt x="13" y="76"/>
                    <a:pt x="10" y="79"/>
                    <a:pt x="10" y="80"/>
                  </a:cubicBezTo>
                  <a:cubicBezTo>
                    <a:pt x="10" y="80"/>
                    <a:pt x="10" y="80"/>
                    <a:pt x="10" y="80"/>
                  </a:cubicBezTo>
                  <a:cubicBezTo>
                    <a:pt x="10" y="80"/>
                    <a:pt x="11" y="80"/>
                    <a:pt x="11" y="80"/>
                  </a:cubicBezTo>
                  <a:cubicBezTo>
                    <a:pt x="11" y="80"/>
                    <a:pt x="11" y="80"/>
                    <a:pt x="11" y="80"/>
                  </a:cubicBezTo>
                  <a:cubicBezTo>
                    <a:pt x="12" y="80"/>
                    <a:pt x="15" y="79"/>
                    <a:pt x="19" y="77"/>
                  </a:cubicBezTo>
                  <a:cubicBezTo>
                    <a:pt x="19" y="77"/>
                    <a:pt x="19" y="77"/>
                    <a:pt x="19" y="77"/>
                  </a:cubicBezTo>
                  <a:cubicBezTo>
                    <a:pt x="22" y="76"/>
                    <a:pt x="26" y="74"/>
                    <a:pt x="28" y="74"/>
                  </a:cubicBezTo>
                  <a:cubicBezTo>
                    <a:pt x="28" y="74"/>
                    <a:pt x="28" y="74"/>
                    <a:pt x="28" y="74"/>
                  </a:cubicBezTo>
                  <a:cubicBezTo>
                    <a:pt x="29" y="74"/>
                    <a:pt x="30" y="74"/>
                    <a:pt x="30" y="75"/>
                  </a:cubicBezTo>
                  <a:cubicBezTo>
                    <a:pt x="30" y="75"/>
                    <a:pt x="30" y="75"/>
                    <a:pt x="30" y="75"/>
                  </a:cubicBezTo>
                  <a:cubicBezTo>
                    <a:pt x="32" y="76"/>
                    <a:pt x="32" y="78"/>
                    <a:pt x="32" y="80"/>
                  </a:cubicBezTo>
                  <a:cubicBezTo>
                    <a:pt x="32" y="80"/>
                    <a:pt x="32" y="80"/>
                    <a:pt x="32" y="80"/>
                  </a:cubicBezTo>
                  <a:cubicBezTo>
                    <a:pt x="32" y="84"/>
                    <a:pt x="31" y="89"/>
                    <a:pt x="31" y="93"/>
                  </a:cubicBezTo>
                  <a:cubicBezTo>
                    <a:pt x="31" y="93"/>
                    <a:pt x="31" y="93"/>
                    <a:pt x="31" y="93"/>
                  </a:cubicBezTo>
                  <a:cubicBezTo>
                    <a:pt x="31" y="94"/>
                    <a:pt x="31" y="95"/>
                    <a:pt x="31" y="95"/>
                  </a:cubicBezTo>
                  <a:cubicBezTo>
                    <a:pt x="31" y="95"/>
                    <a:pt x="31" y="95"/>
                    <a:pt x="31" y="95"/>
                  </a:cubicBezTo>
                  <a:cubicBezTo>
                    <a:pt x="31" y="95"/>
                    <a:pt x="32" y="95"/>
                    <a:pt x="33" y="94"/>
                  </a:cubicBezTo>
                  <a:cubicBezTo>
                    <a:pt x="33" y="94"/>
                    <a:pt x="33" y="94"/>
                    <a:pt x="33" y="94"/>
                  </a:cubicBezTo>
                  <a:cubicBezTo>
                    <a:pt x="33" y="94"/>
                    <a:pt x="34" y="93"/>
                    <a:pt x="35" y="91"/>
                  </a:cubicBezTo>
                  <a:cubicBezTo>
                    <a:pt x="35" y="91"/>
                    <a:pt x="35" y="91"/>
                    <a:pt x="35" y="91"/>
                  </a:cubicBezTo>
                  <a:cubicBezTo>
                    <a:pt x="37" y="89"/>
                    <a:pt x="39" y="86"/>
                    <a:pt x="41" y="84"/>
                  </a:cubicBezTo>
                  <a:cubicBezTo>
                    <a:pt x="41" y="84"/>
                    <a:pt x="41" y="84"/>
                    <a:pt x="41" y="84"/>
                  </a:cubicBezTo>
                  <a:cubicBezTo>
                    <a:pt x="43" y="82"/>
                    <a:pt x="44" y="81"/>
                    <a:pt x="46" y="81"/>
                  </a:cubicBezTo>
                  <a:cubicBezTo>
                    <a:pt x="46" y="81"/>
                    <a:pt x="46" y="81"/>
                    <a:pt x="46" y="81"/>
                  </a:cubicBezTo>
                  <a:cubicBezTo>
                    <a:pt x="46" y="81"/>
                    <a:pt x="46" y="81"/>
                    <a:pt x="46" y="81"/>
                  </a:cubicBezTo>
                  <a:close/>
                  <a:moveTo>
                    <a:pt x="67" y="2"/>
                  </a:moveTo>
                  <a:cubicBezTo>
                    <a:pt x="67" y="2"/>
                    <a:pt x="67" y="2"/>
                    <a:pt x="67" y="2"/>
                  </a:cubicBezTo>
                  <a:cubicBezTo>
                    <a:pt x="67" y="2"/>
                    <a:pt x="67" y="2"/>
                    <a:pt x="67" y="2"/>
                  </a:cubicBezTo>
                  <a:cubicBezTo>
                    <a:pt x="67" y="2"/>
                    <a:pt x="67" y="2"/>
                    <a:pt x="67" y="2"/>
                  </a:cubicBezTo>
                  <a:cubicBezTo>
                    <a:pt x="67" y="2"/>
                    <a:pt x="67" y="2"/>
                    <a:pt x="67"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Oval 35"/>
            <p:cNvSpPr>
              <a:spLocks noChangeArrowheads="1"/>
            </p:cNvSpPr>
            <p:nvPr/>
          </p:nvSpPr>
          <p:spPr bwMode="auto">
            <a:xfrm>
              <a:off x="674688" y="3152775"/>
              <a:ext cx="695325" cy="6969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36"/>
            <p:cNvSpPr>
              <a:spLocks noEditPoints="1"/>
            </p:cNvSpPr>
            <p:nvPr/>
          </p:nvSpPr>
          <p:spPr bwMode="auto">
            <a:xfrm>
              <a:off x="668338" y="3148013"/>
              <a:ext cx="708025" cy="703262"/>
            </a:xfrm>
            <a:custGeom>
              <a:avLst/>
              <a:gdLst>
                <a:gd name="T0" fmla="*/ 0 w 273"/>
                <a:gd name="T1" fmla="*/ 137 h 273"/>
                <a:gd name="T2" fmla="*/ 137 w 273"/>
                <a:gd name="T3" fmla="*/ 0 h 273"/>
                <a:gd name="T4" fmla="*/ 137 w 273"/>
                <a:gd name="T5" fmla="*/ 0 h 273"/>
                <a:gd name="T6" fmla="*/ 273 w 273"/>
                <a:gd name="T7" fmla="*/ 137 h 273"/>
                <a:gd name="T8" fmla="*/ 273 w 273"/>
                <a:gd name="T9" fmla="*/ 137 h 273"/>
                <a:gd name="T10" fmla="*/ 137 w 273"/>
                <a:gd name="T11" fmla="*/ 273 h 273"/>
                <a:gd name="T12" fmla="*/ 137 w 273"/>
                <a:gd name="T13" fmla="*/ 273 h 273"/>
                <a:gd name="T14" fmla="*/ 0 w 273"/>
                <a:gd name="T15" fmla="*/ 137 h 273"/>
                <a:gd name="T16" fmla="*/ 42 w 273"/>
                <a:gd name="T17" fmla="*/ 42 h 273"/>
                <a:gd name="T18" fmla="*/ 3 w 273"/>
                <a:gd name="T19" fmla="*/ 137 h 273"/>
                <a:gd name="T20" fmla="*/ 3 w 273"/>
                <a:gd name="T21" fmla="*/ 137 h 273"/>
                <a:gd name="T22" fmla="*/ 42 w 273"/>
                <a:gd name="T23" fmla="*/ 231 h 273"/>
                <a:gd name="T24" fmla="*/ 42 w 273"/>
                <a:gd name="T25" fmla="*/ 231 h 273"/>
                <a:gd name="T26" fmla="*/ 137 w 273"/>
                <a:gd name="T27" fmla="*/ 270 h 273"/>
                <a:gd name="T28" fmla="*/ 137 w 273"/>
                <a:gd name="T29" fmla="*/ 270 h 273"/>
                <a:gd name="T30" fmla="*/ 231 w 273"/>
                <a:gd name="T31" fmla="*/ 231 h 273"/>
                <a:gd name="T32" fmla="*/ 231 w 273"/>
                <a:gd name="T33" fmla="*/ 231 h 273"/>
                <a:gd name="T34" fmla="*/ 270 w 273"/>
                <a:gd name="T35" fmla="*/ 137 h 273"/>
                <a:gd name="T36" fmla="*/ 270 w 273"/>
                <a:gd name="T37" fmla="*/ 137 h 273"/>
                <a:gd name="T38" fmla="*/ 231 w 273"/>
                <a:gd name="T39" fmla="*/ 42 h 273"/>
                <a:gd name="T40" fmla="*/ 231 w 273"/>
                <a:gd name="T41" fmla="*/ 42 h 273"/>
                <a:gd name="T42" fmla="*/ 137 w 273"/>
                <a:gd name="T43" fmla="*/ 3 h 273"/>
                <a:gd name="T44" fmla="*/ 137 w 273"/>
                <a:gd name="T45" fmla="*/ 3 h 273"/>
                <a:gd name="T46" fmla="*/ 42 w 273"/>
                <a:gd name="T47" fmla="*/ 4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0" y="137"/>
                  </a:moveTo>
                  <a:cubicBezTo>
                    <a:pt x="0" y="61"/>
                    <a:pt x="61" y="0"/>
                    <a:pt x="137" y="0"/>
                  </a:cubicBezTo>
                  <a:cubicBezTo>
                    <a:pt x="137" y="0"/>
                    <a:pt x="137" y="0"/>
                    <a:pt x="137" y="0"/>
                  </a:cubicBezTo>
                  <a:cubicBezTo>
                    <a:pt x="212" y="0"/>
                    <a:pt x="273" y="61"/>
                    <a:pt x="273" y="137"/>
                  </a:cubicBezTo>
                  <a:cubicBezTo>
                    <a:pt x="273" y="137"/>
                    <a:pt x="273" y="137"/>
                    <a:pt x="273" y="137"/>
                  </a:cubicBezTo>
                  <a:cubicBezTo>
                    <a:pt x="273" y="212"/>
                    <a:pt x="212" y="273"/>
                    <a:pt x="137" y="273"/>
                  </a:cubicBezTo>
                  <a:cubicBezTo>
                    <a:pt x="137" y="273"/>
                    <a:pt x="137" y="273"/>
                    <a:pt x="137" y="273"/>
                  </a:cubicBezTo>
                  <a:cubicBezTo>
                    <a:pt x="61" y="273"/>
                    <a:pt x="0" y="212"/>
                    <a:pt x="0" y="137"/>
                  </a:cubicBezTo>
                  <a:close/>
                  <a:moveTo>
                    <a:pt x="42" y="42"/>
                  </a:moveTo>
                  <a:cubicBezTo>
                    <a:pt x="18" y="67"/>
                    <a:pt x="3" y="100"/>
                    <a:pt x="3" y="137"/>
                  </a:cubicBezTo>
                  <a:cubicBezTo>
                    <a:pt x="3" y="137"/>
                    <a:pt x="3" y="137"/>
                    <a:pt x="3" y="137"/>
                  </a:cubicBezTo>
                  <a:cubicBezTo>
                    <a:pt x="3" y="174"/>
                    <a:pt x="18" y="207"/>
                    <a:pt x="42" y="231"/>
                  </a:cubicBezTo>
                  <a:cubicBezTo>
                    <a:pt x="42" y="231"/>
                    <a:pt x="42" y="231"/>
                    <a:pt x="42" y="231"/>
                  </a:cubicBezTo>
                  <a:cubicBezTo>
                    <a:pt x="66" y="255"/>
                    <a:pt x="100" y="270"/>
                    <a:pt x="137" y="270"/>
                  </a:cubicBezTo>
                  <a:cubicBezTo>
                    <a:pt x="137" y="270"/>
                    <a:pt x="137" y="270"/>
                    <a:pt x="137" y="270"/>
                  </a:cubicBezTo>
                  <a:cubicBezTo>
                    <a:pt x="173" y="270"/>
                    <a:pt x="207" y="255"/>
                    <a:pt x="231" y="231"/>
                  </a:cubicBezTo>
                  <a:cubicBezTo>
                    <a:pt x="231" y="231"/>
                    <a:pt x="231" y="231"/>
                    <a:pt x="231" y="231"/>
                  </a:cubicBezTo>
                  <a:cubicBezTo>
                    <a:pt x="255" y="207"/>
                    <a:pt x="270" y="174"/>
                    <a:pt x="270" y="137"/>
                  </a:cubicBezTo>
                  <a:cubicBezTo>
                    <a:pt x="270" y="137"/>
                    <a:pt x="270" y="137"/>
                    <a:pt x="270" y="137"/>
                  </a:cubicBezTo>
                  <a:cubicBezTo>
                    <a:pt x="270" y="100"/>
                    <a:pt x="255" y="67"/>
                    <a:pt x="231" y="42"/>
                  </a:cubicBezTo>
                  <a:cubicBezTo>
                    <a:pt x="231" y="42"/>
                    <a:pt x="231" y="42"/>
                    <a:pt x="231" y="42"/>
                  </a:cubicBezTo>
                  <a:cubicBezTo>
                    <a:pt x="207" y="18"/>
                    <a:pt x="173" y="3"/>
                    <a:pt x="137" y="3"/>
                  </a:cubicBezTo>
                  <a:cubicBezTo>
                    <a:pt x="137" y="3"/>
                    <a:pt x="137" y="3"/>
                    <a:pt x="137" y="3"/>
                  </a:cubicBezTo>
                  <a:cubicBezTo>
                    <a:pt x="100" y="3"/>
                    <a:pt x="66" y="18"/>
                    <a:pt x="42" y="42"/>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37"/>
            <p:cNvSpPr>
              <a:spLocks/>
            </p:cNvSpPr>
            <p:nvPr/>
          </p:nvSpPr>
          <p:spPr bwMode="auto">
            <a:xfrm>
              <a:off x="1093788"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38"/>
            <p:cNvSpPr>
              <a:spLocks noEditPoints="1"/>
            </p:cNvSpPr>
            <p:nvPr/>
          </p:nvSpPr>
          <p:spPr bwMode="auto">
            <a:xfrm>
              <a:off x="1090613" y="3363913"/>
              <a:ext cx="96838" cy="69850"/>
            </a:xfrm>
            <a:custGeom>
              <a:avLst/>
              <a:gdLst>
                <a:gd name="T0" fmla="*/ 2 w 37"/>
                <a:gd name="T1" fmla="*/ 27 h 27"/>
                <a:gd name="T2" fmla="*/ 1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4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1" y="27"/>
                    <a:pt x="1" y="27"/>
                    <a:pt x="1" y="27"/>
                  </a:cubicBezTo>
                  <a:cubicBezTo>
                    <a:pt x="0" y="24"/>
                    <a:pt x="0" y="22"/>
                    <a:pt x="0" y="19"/>
                  </a:cubicBezTo>
                  <a:cubicBezTo>
                    <a:pt x="0" y="19"/>
                    <a:pt x="0" y="19"/>
                    <a:pt x="0" y="19"/>
                  </a:cubicBezTo>
                  <a:cubicBezTo>
                    <a:pt x="0" y="9"/>
                    <a:pt x="8" y="0"/>
                    <a:pt x="18" y="0"/>
                  </a:cubicBezTo>
                  <a:cubicBezTo>
                    <a:pt x="18" y="0"/>
                    <a:pt x="18" y="0"/>
                    <a:pt x="18" y="0"/>
                  </a:cubicBezTo>
                  <a:cubicBezTo>
                    <a:pt x="28" y="0"/>
                    <a:pt x="37" y="9"/>
                    <a:pt x="37" y="19"/>
                  </a:cubicBezTo>
                  <a:cubicBezTo>
                    <a:pt x="37" y="19"/>
                    <a:pt x="37" y="19"/>
                    <a:pt x="37" y="19"/>
                  </a:cubicBezTo>
                  <a:cubicBezTo>
                    <a:pt x="37" y="22"/>
                    <a:pt x="36" y="24"/>
                    <a:pt x="35" y="27"/>
                  </a:cubicBezTo>
                  <a:cubicBezTo>
                    <a:pt x="35" y="27"/>
                    <a:pt x="35" y="27"/>
                    <a:pt x="35" y="27"/>
                  </a:cubicBezTo>
                  <a:cubicBezTo>
                    <a:pt x="34" y="27"/>
                    <a:pt x="34" y="27"/>
                    <a:pt x="34"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39"/>
            <p:cNvSpPr>
              <a:spLocks/>
            </p:cNvSpPr>
            <p:nvPr/>
          </p:nvSpPr>
          <p:spPr bwMode="auto">
            <a:xfrm>
              <a:off x="847725"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40"/>
            <p:cNvSpPr>
              <a:spLocks noEditPoints="1"/>
            </p:cNvSpPr>
            <p:nvPr/>
          </p:nvSpPr>
          <p:spPr bwMode="auto">
            <a:xfrm>
              <a:off x="844550" y="3363913"/>
              <a:ext cx="96838" cy="69850"/>
            </a:xfrm>
            <a:custGeom>
              <a:avLst/>
              <a:gdLst>
                <a:gd name="T0" fmla="*/ 2 w 37"/>
                <a:gd name="T1" fmla="*/ 27 h 27"/>
                <a:gd name="T2" fmla="*/ 2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5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2" y="27"/>
                    <a:pt x="2" y="27"/>
                    <a:pt x="2" y="27"/>
                  </a:cubicBezTo>
                  <a:cubicBezTo>
                    <a:pt x="1" y="24"/>
                    <a:pt x="0" y="22"/>
                    <a:pt x="0" y="19"/>
                  </a:cubicBezTo>
                  <a:cubicBezTo>
                    <a:pt x="0" y="19"/>
                    <a:pt x="0" y="19"/>
                    <a:pt x="0" y="19"/>
                  </a:cubicBezTo>
                  <a:cubicBezTo>
                    <a:pt x="0" y="9"/>
                    <a:pt x="8" y="0"/>
                    <a:pt x="18" y="0"/>
                  </a:cubicBezTo>
                  <a:cubicBezTo>
                    <a:pt x="18" y="0"/>
                    <a:pt x="18" y="0"/>
                    <a:pt x="18" y="0"/>
                  </a:cubicBezTo>
                  <a:cubicBezTo>
                    <a:pt x="29" y="0"/>
                    <a:pt x="37" y="9"/>
                    <a:pt x="37" y="19"/>
                  </a:cubicBezTo>
                  <a:cubicBezTo>
                    <a:pt x="37" y="19"/>
                    <a:pt x="37" y="19"/>
                    <a:pt x="37" y="19"/>
                  </a:cubicBezTo>
                  <a:cubicBezTo>
                    <a:pt x="37" y="22"/>
                    <a:pt x="36" y="24"/>
                    <a:pt x="35" y="27"/>
                  </a:cubicBezTo>
                  <a:cubicBezTo>
                    <a:pt x="35" y="27"/>
                    <a:pt x="35" y="27"/>
                    <a:pt x="35" y="27"/>
                  </a:cubicBezTo>
                  <a:cubicBezTo>
                    <a:pt x="35" y="27"/>
                    <a:pt x="35" y="27"/>
                    <a:pt x="35"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Oval 41"/>
            <p:cNvSpPr>
              <a:spLocks noChangeArrowheads="1"/>
            </p:cNvSpPr>
            <p:nvPr/>
          </p:nvSpPr>
          <p:spPr bwMode="auto">
            <a:xfrm>
              <a:off x="946150" y="3454400"/>
              <a:ext cx="131763" cy="936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42"/>
            <p:cNvSpPr>
              <a:spLocks noEditPoints="1"/>
            </p:cNvSpPr>
            <p:nvPr/>
          </p:nvSpPr>
          <p:spPr bwMode="auto">
            <a:xfrm>
              <a:off x="942975" y="3449638"/>
              <a:ext cx="138113" cy="100012"/>
            </a:xfrm>
            <a:custGeom>
              <a:avLst/>
              <a:gdLst>
                <a:gd name="T0" fmla="*/ 0 w 53"/>
                <a:gd name="T1" fmla="*/ 20 h 39"/>
                <a:gd name="T2" fmla="*/ 27 w 53"/>
                <a:gd name="T3" fmla="*/ 0 h 39"/>
                <a:gd name="T4" fmla="*/ 27 w 53"/>
                <a:gd name="T5" fmla="*/ 0 h 39"/>
                <a:gd name="T6" fmla="*/ 53 w 53"/>
                <a:gd name="T7" fmla="*/ 20 h 39"/>
                <a:gd name="T8" fmla="*/ 53 w 53"/>
                <a:gd name="T9" fmla="*/ 20 h 39"/>
                <a:gd name="T10" fmla="*/ 27 w 53"/>
                <a:gd name="T11" fmla="*/ 39 h 39"/>
                <a:gd name="T12" fmla="*/ 27 w 53"/>
                <a:gd name="T13" fmla="*/ 39 h 39"/>
                <a:gd name="T14" fmla="*/ 0 w 53"/>
                <a:gd name="T15" fmla="*/ 20 h 39"/>
                <a:gd name="T16" fmla="*/ 9 w 53"/>
                <a:gd name="T17" fmla="*/ 8 h 39"/>
                <a:gd name="T18" fmla="*/ 3 w 53"/>
                <a:gd name="T19" fmla="*/ 20 h 39"/>
                <a:gd name="T20" fmla="*/ 3 w 53"/>
                <a:gd name="T21" fmla="*/ 20 h 39"/>
                <a:gd name="T22" fmla="*/ 9 w 53"/>
                <a:gd name="T23" fmla="*/ 31 h 39"/>
                <a:gd name="T24" fmla="*/ 9 w 53"/>
                <a:gd name="T25" fmla="*/ 31 h 39"/>
                <a:gd name="T26" fmla="*/ 27 w 53"/>
                <a:gd name="T27" fmla="*/ 36 h 39"/>
                <a:gd name="T28" fmla="*/ 27 w 53"/>
                <a:gd name="T29" fmla="*/ 36 h 39"/>
                <a:gd name="T30" fmla="*/ 44 w 53"/>
                <a:gd name="T31" fmla="*/ 31 h 39"/>
                <a:gd name="T32" fmla="*/ 44 w 53"/>
                <a:gd name="T33" fmla="*/ 31 h 39"/>
                <a:gd name="T34" fmla="*/ 50 w 53"/>
                <a:gd name="T35" fmla="*/ 20 h 39"/>
                <a:gd name="T36" fmla="*/ 50 w 53"/>
                <a:gd name="T37" fmla="*/ 20 h 39"/>
                <a:gd name="T38" fmla="*/ 44 w 53"/>
                <a:gd name="T39" fmla="*/ 8 h 39"/>
                <a:gd name="T40" fmla="*/ 44 w 53"/>
                <a:gd name="T41" fmla="*/ 8 h 39"/>
                <a:gd name="T42" fmla="*/ 27 w 53"/>
                <a:gd name="T43" fmla="*/ 3 h 39"/>
                <a:gd name="T44" fmla="*/ 27 w 53"/>
                <a:gd name="T45" fmla="*/ 3 h 39"/>
                <a:gd name="T46" fmla="*/ 26 w 53"/>
                <a:gd name="T47" fmla="*/ 3 h 39"/>
                <a:gd name="T48" fmla="*/ 26 w 53"/>
                <a:gd name="T49" fmla="*/ 3 h 39"/>
                <a:gd name="T50" fmla="*/ 9 w 53"/>
                <a:gd name="T5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9">
                  <a:moveTo>
                    <a:pt x="0" y="20"/>
                  </a:moveTo>
                  <a:cubicBezTo>
                    <a:pt x="0" y="9"/>
                    <a:pt x="12" y="0"/>
                    <a:pt x="27" y="0"/>
                  </a:cubicBezTo>
                  <a:cubicBezTo>
                    <a:pt x="27" y="0"/>
                    <a:pt x="27" y="0"/>
                    <a:pt x="27" y="0"/>
                  </a:cubicBezTo>
                  <a:cubicBezTo>
                    <a:pt x="41" y="0"/>
                    <a:pt x="53" y="9"/>
                    <a:pt x="53" y="20"/>
                  </a:cubicBezTo>
                  <a:cubicBezTo>
                    <a:pt x="53" y="20"/>
                    <a:pt x="53" y="20"/>
                    <a:pt x="53" y="20"/>
                  </a:cubicBezTo>
                  <a:cubicBezTo>
                    <a:pt x="53" y="31"/>
                    <a:pt x="41" y="39"/>
                    <a:pt x="27" y="39"/>
                  </a:cubicBezTo>
                  <a:cubicBezTo>
                    <a:pt x="27" y="39"/>
                    <a:pt x="27" y="39"/>
                    <a:pt x="27" y="39"/>
                  </a:cubicBezTo>
                  <a:cubicBezTo>
                    <a:pt x="12" y="39"/>
                    <a:pt x="0" y="31"/>
                    <a:pt x="0" y="20"/>
                  </a:cubicBezTo>
                  <a:close/>
                  <a:moveTo>
                    <a:pt x="9" y="8"/>
                  </a:moveTo>
                  <a:cubicBezTo>
                    <a:pt x="5" y="11"/>
                    <a:pt x="3" y="15"/>
                    <a:pt x="3" y="20"/>
                  </a:cubicBezTo>
                  <a:cubicBezTo>
                    <a:pt x="3" y="20"/>
                    <a:pt x="3" y="20"/>
                    <a:pt x="3" y="20"/>
                  </a:cubicBezTo>
                  <a:cubicBezTo>
                    <a:pt x="3" y="24"/>
                    <a:pt x="5" y="28"/>
                    <a:pt x="9" y="31"/>
                  </a:cubicBezTo>
                  <a:cubicBezTo>
                    <a:pt x="9" y="31"/>
                    <a:pt x="9" y="31"/>
                    <a:pt x="9" y="31"/>
                  </a:cubicBezTo>
                  <a:cubicBezTo>
                    <a:pt x="14" y="34"/>
                    <a:pt x="20" y="36"/>
                    <a:pt x="27" y="36"/>
                  </a:cubicBezTo>
                  <a:cubicBezTo>
                    <a:pt x="27" y="36"/>
                    <a:pt x="27" y="36"/>
                    <a:pt x="27" y="36"/>
                  </a:cubicBezTo>
                  <a:cubicBezTo>
                    <a:pt x="33" y="36"/>
                    <a:pt x="39" y="34"/>
                    <a:pt x="44" y="31"/>
                  </a:cubicBezTo>
                  <a:cubicBezTo>
                    <a:pt x="44" y="31"/>
                    <a:pt x="44" y="31"/>
                    <a:pt x="44" y="31"/>
                  </a:cubicBezTo>
                  <a:cubicBezTo>
                    <a:pt x="48" y="28"/>
                    <a:pt x="50" y="24"/>
                    <a:pt x="50" y="20"/>
                  </a:cubicBezTo>
                  <a:cubicBezTo>
                    <a:pt x="50" y="20"/>
                    <a:pt x="50" y="20"/>
                    <a:pt x="50" y="20"/>
                  </a:cubicBezTo>
                  <a:cubicBezTo>
                    <a:pt x="50" y="15"/>
                    <a:pt x="48" y="11"/>
                    <a:pt x="44" y="8"/>
                  </a:cubicBezTo>
                  <a:cubicBezTo>
                    <a:pt x="44" y="8"/>
                    <a:pt x="44" y="8"/>
                    <a:pt x="44" y="8"/>
                  </a:cubicBezTo>
                  <a:cubicBezTo>
                    <a:pt x="39" y="5"/>
                    <a:pt x="33" y="3"/>
                    <a:pt x="27" y="3"/>
                  </a:cubicBezTo>
                  <a:cubicBezTo>
                    <a:pt x="27" y="3"/>
                    <a:pt x="27" y="3"/>
                    <a:pt x="27" y="3"/>
                  </a:cubicBezTo>
                  <a:cubicBezTo>
                    <a:pt x="26" y="3"/>
                    <a:pt x="26" y="3"/>
                    <a:pt x="26" y="3"/>
                  </a:cubicBezTo>
                  <a:cubicBezTo>
                    <a:pt x="26" y="3"/>
                    <a:pt x="26" y="3"/>
                    <a:pt x="26" y="3"/>
                  </a:cubicBezTo>
                  <a:cubicBezTo>
                    <a:pt x="20" y="3"/>
                    <a:pt x="14" y="5"/>
                    <a:pt x="9" y="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43"/>
            <p:cNvSpPr>
              <a:spLocks/>
            </p:cNvSpPr>
            <p:nvPr/>
          </p:nvSpPr>
          <p:spPr bwMode="auto">
            <a:xfrm>
              <a:off x="622300" y="3606800"/>
              <a:ext cx="779463" cy="422275"/>
            </a:xfrm>
            <a:custGeom>
              <a:avLst/>
              <a:gdLst>
                <a:gd name="T0" fmla="*/ 160 w 301"/>
                <a:gd name="T1" fmla="*/ 0 h 164"/>
                <a:gd name="T2" fmla="*/ 244 w 301"/>
                <a:gd name="T3" fmla="*/ 16 h 164"/>
                <a:gd name="T4" fmla="*/ 269 w 301"/>
                <a:gd name="T5" fmla="*/ 0 h 164"/>
                <a:gd name="T6" fmla="*/ 288 w 301"/>
                <a:gd name="T7" fmla="*/ 22 h 164"/>
                <a:gd name="T8" fmla="*/ 280 w 301"/>
                <a:gd name="T9" fmla="*/ 48 h 164"/>
                <a:gd name="T10" fmla="*/ 270 w 301"/>
                <a:gd name="T11" fmla="*/ 78 h 164"/>
                <a:gd name="T12" fmla="*/ 248 w 301"/>
                <a:gd name="T13" fmla="*/ 100 h 164"/>
                <a:gd name="T14" fmla="*/ 206 w 301"/>
                <a:gd name="T15" fmla="*/ 119 h 164"/>
                <a:gd name="T16" fmla="*/ 151 w 301"/>
                <a:gd name="T17" fmla="*/ 133 h 164"/>
                <a:gd name="T18" fmla="*/ 149 w 301"/>
                <a:gd name="T19" fmla="*/ 133 h 164"/>
                <a:gd name="T20" fmla="*/ 94 w 301"/>
                <a:gd name="T21" fmla="*/ 119 h 164"/>
                <a:gd name="T22" fmla="*/ 53 w 301"/>
                <a:gd name="T23" fmla="*/ 100 h 164"/>
                <a:gd name="T24" fmla="*/ 30 w 301"/>
                <a:gd name="T25" fmla="*/ 78 h 164"/>
                <a:gd name="T26" fmla="*/ 20 w 301"/>
                <a:gd name="T27" fmla="*/ 48 h 164"/>
                <a:gd name="T28" fmla="*/ 12 w 301"/>
                <a:gd name="T29" fmla="*/ 22 h 164"/>
                <a:gd name="T30" fmla="*/ 31 w 301"/>
                <a:gd name="T31" fmla="*/ 0 h 164"/>
                <a:gd name="T32" fmla="*/ 54 w 301"/>
                <a:gd name="T33" fmla="*/ 13 h 164"/>
                <a:gd name="T34" fmla="*/ 140 w 301"/>
                <a:gd name="T35" fmla="*/ 0 h 164"/>
                <a:gd name="T36" fmla="*/ 160 w 301"/>
                <a:gd name="T3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1" h="164">
                  <a:moveTo>
                    <a:pt x="160" y="0"/>
                  </a:moveTo>
                  <a:cubicBezTo>
                    <a:pt x="160" y="0"/>
                    <a:pt x="223" y="16"/>
                    <a:pt x="244" y="16"/>
                  </a:cubicBezTo>
                  <a:cubicBezTo>
                    <a:pt x="251" y="16"/>
                    <a:pt x="269" y="0"/>
                    <a:pt x="269" y="0"/>
                  </a:cubicBezTo>
                  <a:cubicBezTo>
                    <a:pt x="269" y="0"/>
                    <a:pt x="294" y="2"/>
                    <a:pt x="288" y="22"/>
                  </a:cubicBezTo>
                  <a:cubicBezTo>
                    <a:pt x="297" y="30"/>
                    <a:pt x="301" y="41"/>
                    <a:pt x="280" y="48"/>
                  </a:cubicBezTo>
                  <a:cubicBezTo>
                    <a:pt x="290" y="62"/>
                    <a:pt x="288" y="71"/>
                    <a:pt x="270" y="78"/>
                  </a:cubicBezTo>
                  <a:cubicBezTo>
                    <a:pt x="278" y="84"/>
                    <a:pt x="280" y="109"/>
                    <a:pt x="248" y="100"/>
                  </a:cubicBezTo>
                  <a:cubicBezTo>
                    <a:pt x="255" y="125"/>
                    <a:pt x="225" y="141"/>
                    <a:pt x="206" y="119"/>
                  </a:cubicBezTo>
                  <a:cubicBezTo>
                    <a:pt x="221" y="143"/>
                    <a:pt x="170" y="164"/>
                    <a:pt x="151" y="133"/>
                  </a:cubicBezTo>
                  <a:cubicBezTo>
                    <a:pt x="149" y="133"/>
                    <a:pt x="149" y="133"/>
                    <a:pt x="149" y="133"/>
                  </a:cubicBezTo>
                  <a:cubicBezTo>
                    <a:pt x="131" y="164"/>
                    <a:pt x="80" y="143"/>
                    <a:pt x="94" y="119"/>
                  </a:cubicBezTo>
                  <a:cubicBezTo>
                    <a:pt x="75" y="141"/>
                    <a:pt x="46" y="125"/>
                    <a:pt x="53" y="100"/>
                  </a:cubicBezTo>
                  <a:cubicBezTo>
                    <a:pt x="20" y="109"/>
                    <a:pt x="23" y="84"/>
                    <a:pt x="30" y="78"/>
                  </a:cubicBezTo>
                  <a:cubicBezTo>
                    <a:pt x="12" y="71"/>
                    <a:pt x="10" y="62"/>
                    <a:pt x="20" y="48"/>
                  </a:cubicBezTo>
                  <a:cubicBezTo>
                    <a:pt x="0" y="41"/>
                    <a:pt x="3" y="30"/>
                    <a:pt x="12" y="22"/>
                  </a:cubicBezTo>
                  <a:cubicBezTo>
                    <a:pt x="6" y="2"/>
                    <a:pt x="31" y="0"/>
                    <a:pt x="31" y="0"/>
                  </a:cubicBezTo>
                  <a:cubicBezTo>
                    <a:pt x="31" y="0"/>
                    <a:pt x="49" y="13"/>
                    <a:pt x="54" y="13"/>
                  </a:cubicBezTo>
                  <a:cubicBezTo>
                    <a:pt x="76" y="13"/>
                    <a:pt x="140" y="0"/>
                    <a:pt x="140" y="0"/>
                  </a:cubicBezTo>
                  <a:lnTo>
                    <a:pt x="1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44"/>
            <p:cNvSpPr>
              <a:spLocks noEditPoints="1"/>
            </p:cNvSpPr>
            <p:nvPr/>
          </p:nvSpPr>
          <p:spPr bwMode="auto">
            <a:xfrm>
              <a:off x="630238" y="3602038"/>
              <a:ext cx="760413" cy="392112"/>
            </a:xfrm>
            <a:custGeom>
              <a:avLst/>
              <a:gdLst>
                <a:gd name="T0" fmla="*/ 87 w 294"/>
                <a:gd name="T1" fmla="*/ 126 h 152"/>
                <a:gd name="T2" fmla="*/ 47 w 294"/>
                <a:gd name="T3" fmla="*/ 109 h 152"/>
                <a:gd name="T4" fmla="*/ 37 w 294"/>
                <a:gd name="T5" fmla="*/ 105 h 152"/>
                <a:gd name="T6" fmla="*/ 21 w 294"/>
                <a:gd name="T7" fmla="*/ 91 h 152"/>
                <a:gd name="T8" fmla="*/ 10 w 294"/>
                <a:gd name="T9" fmla="*/ 64 h 152"/>
                <a:gd name="T10" fmla="*/ 0 w 294"/>
                <a:gd name="T11" fmla="*/ 36 h 152"/>
                <a:gd name="T12" fmla="*/ 7 w 294"/>
                <a:gd name="T13" fmla="*/ 18 h 152"/>
                <a:gd name="T14" fmla="*/ 28 w 294"/>
                <a:gd name="T15" fmla="*/ 0 h 152"/>
                <a:gd name="T16" fmla="*/ 38 w 294"/>
                <a:gd name="T17" fmla="*/ 7 h 152"/>
                <a:gd name="T18" fmla="*/ 102 w 294"/>
                <a:gd name="T19" fmla="*/ 7 h 152"/>
                <a:gd name="T20" fmla="*/ 137 w 294"/>
                <a:gd name="T21" fmla="*/ 0 h 152"/>
                <a:gd name="T22" fmla="*/ 157 w 294"/>
                <a:gd name="T23" fmla="*/ 0 h 152"/>
                <a:gd name="T24" fmla="*/ 241 w 294"/>
                <a:gd name="T25" fmla="*/ 16 h 152"/>
                <a:gd name="T26" fmla="*/ 265 w 294"/>
                <a:gd name="T27" fmla="*/ 1 h 152"/>
                <a:gd name="T28" fmla="*/ 277 w 294"/>
                <a:gd name="T29" fmla="*/ 3 h 152"/>
                <a:gd name="T30" fmla="*/ 287 w 294"/>
                <a:gd name="T31" fmla="*/ 24 h 152"/>
                <a:gd name="T32" fmla="*/ 280 w 294"/>
                <a:gd name="T33" fmla="*/ 51 h 152"/>
                <a:gd name="T34" fmla="*/ 270 w 294"/>
                <a:gd name="T35" fmla="*/ 80 h 152"/>
                <a:gd name="T36" fmla="*/ 270 w 294"/>
                <a:gd name="T37" fmla="*/ 101 h 152"/>
                <a:gd name="T38" fmla="*/ 247 w 294"/>
                <a:gd name="T39" fmla="*/ 104 h 152"/>
                <a:gd name="T40" fmla="*/ 224 w 294"/>
                <a:gd name="T41" fmla="*/ 133 h 152"/>
                <a:gd name="T42" fmla="*/ 207 w 294"/>
                <a:gd name="T43" fmla="*/ 129 h 152"/>
                <a:gd name="T44" fmla="*/ 147 w 294"/>
                <a:gd name="T45" fmla="*/ 137 h 152"/>
                <a:gd name="T46" fmla="*/ 118 w 294"/>
                <a:gd name="T47" fmla="*/ 152 h 152"/>
                <a:gd name="T48" fmla="*/ 176 w 294"/>
                <a:gd name="T49" fmla="*/ 149 h 152"/>
                <a:gd name="T50" fmla="*/ 204 w 294"/>
                <a:gd name="T51" fmla="*/ 129 h 152"/>
                <a:gd name="T52" fmla="*/ 204 w 294"/>
                <a:gd name="T53" fmla="*/ 120 h 152"/>
                <a:gd name="T54" fmla="*/ 244 w 294"/>
                <a:gd name="T55" fmla="*/ 109 h 152"/>
                <a:gd name="T56" fmla="*/ 245 w 294"/>
                <a:gd name="T57" fmla="*/ 101 h 152"/>
                <a:gd name="T58" fmla="*/ 271 w 294"/>
                <a:gd name="T59" fmla="*/ 91 h 152"/>
                <a:gd name="T60" fmla="*/ 267 w 294"/>
                <a:gd name="T61" fmla="*/ 78 h 152"/>
                <a:gd name="T62" fmla="*/ 276 w 294"/>
                <a:gd name="T63" fmla="*/ 51 h 152"/>
                <a:gd name="T64" fmla="*/ 291 w 294"/>
                <a:gd name="T65" fmla="*/ 36 h 152"/>
                <a:gd name="T66" fmla="*/ 284 w 294"/>
                <a:gd name="T67" fmla="*/ 24 h 152"/>
                <a:gd name="T68" fmla="*/ 275 w 294"/>
                <a:gd name="T69" fmla="*/ 6 h 152"/>
                <a:gd name="T70" fmla="*/ 257 w 294"/>
                <a:gd name="T71" fmla="*/ 11 h 152"/>
                <a:gd name="T72" fmla="*/ 157 w 294"/>
                <a:gd name="T73" fmla="*/ 3 h 152"/>
                <a:gd name="T74" fmla="*/ 37 w 294"/>
                <a:gd name="T75" fmla="*/ 10 h 152"/>
                <a:gd name="T76" fmla="*/ 19 w 294"/>
                <a:gd name="T77" fmla="*/ 6 h 152"/>
                <a:gd name="T78" fmla="*/ 11 w 294"/>
                <a:gd name="T79" fmla="*/ 24 h 152"/>
                <a:gd name="T80" fmla="*/ 3 w 294"/>
                <a:gd name="T81" fmla="*/ 36 h 152"/>
                <a:gd name="T82" fmla="*/ 19 w 294"/>
                <a:gd name="T83" fmla="*/ 50 h 152"/>
                <a:gd name="T84" fmla="*/ 27 w 294"/>
                <a:gd name="T85" fmla="*/ 78 h 152"/>
                <a:gd name="T86" fmla="*/ 24 w 294"/>
                <a:gd name="T87" fmla="*/ 91 h 152"/>
                <a:gd name="T88" fmla="*/ 49 w 294"/>
                <a:gd name="T89" fmla="*/ 101 h 152"/>
                <a:gd name="T90" fmla="*/ 50 w 294"/>
                <a:gd name="T91" fmla="*/ 109 h 152"/>
                <a:gd name="T92" fmla="*/ 90 w 294"/>
                <a:gd name="T93" fmla="*/ 120 h 152"/>
                <a:gd name="T94" fmla="*/ 90 w 294"/>
                <a:gd name="T95" fmla="*/ 129 h 152"/>
                <a:gd name="T96" fmla="*/ 118 w 294"/>
                <a:gd name="T97" fmla="*/ 149 h 152"/>
                <a:gd name="T98" fmla="*/ 146 w 294"/>
                <a:gd name="T9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4" h="152">
                  <a:moveTo>
                    <a:pt x="118" y="152"/>
                  </a:moveTo>
                  <a:cubicBezTo>
                    <a:pt x="102" y="152"/>
                    <a:pt x="87" y="143"/>
                    <a:pt x="87" y="129"/>
                  </a:cubicBezTo>
                  <a:cubicBezTo>
                    <a:pt x="87" y="129"/>
                    <a:pt x="87" y="129"/>
                    <a:pt x="87" y="129"/>
                  </a:cubicBezTo>
                  <a:cubicBezTo>
                    <a:pt x="87" y="128"/>
                    <a:pt x="87" y="127"/>
                    <a:pt x="87" y="126"/>
                  </a:cubicBezTo>
                  <a:cubicBezTo>
                    <a:pt x="87" y="126"/>
                    <a:pt x="87" y="126"/>
                    <a:pt x="87" y="126"/>
                  </a:cubicBezTo>
                  <a:cubicBezTo>
                    <a:pt x="82" y="131"/>
                    <a:pt x="76" y="133"/>
                    <a:pt x="70" y="133"/>
                  </a:cubicBezTo>
                  <a:cubicBezTo>
                    <a:pt x="70" y="133"/>
                    <a:pt x="70" y="133"/>
                    <a:pt x="70" y="133"/>
                  </a:cubicBezTo>
                  <a:cubicBezTo>
                    <a:pt x="58" y="133"/>
                    <a:pt x="47" y="123"/>
                    <a:pt x="47" y="109"/>
                  </a:cubicBezTo>
                  <a:cubicBezTo>
                    <a:pt x="47" y="109"/>
                    <a:pt x="47" y="109"/>
                    <a:pt x="47" y="109"/>
                  </a:cubicBezTo>
                  <a:cubicBezTo>
                    <a:pt x="47" y="108"/>
                    <a:pt x="47" y="106"/>
                    <a:pt x="48" y="104"/>
                  </a:cubicBezTo>
                  <a:cubicBezTo>
                    <a:pt x="48" y="104"/>
                    <a:pt x="48" y="104"/>
                    <a:pt x="48" y="104"/>
                  </a:cubicBezTo>
                  <a:cubicBezTo>
                    <a:pt x="44" y="105"/>
                    <a:pt x="40" y="105"/>
                    <a:pt x="37" y="105"/>
                  </a:cubicBezTo>
                  <a:cubicBezTo>
                    <a:pt x="37" y="105"/>
                    <a:pt x="37" y="105"/>
                    <a:pt x="37" y="105"/>
                  </a:cubicBezTo>
                  <a:cubicBezTo>
                    <a:pt x="31" y="105"/>
                    <a:pt x="27" y="104"/>
                    <a:pt x="24" y="101"/>
                  </a:cubicBezTo>
                  <a:cubicBezTo>
                    <a:pt x="24" y="101"/>
                    <a:pt x="24" y="101"/>
                    <a:pt x="24" y="101"/>
                  </a:cubicBezTo>
                  <a:cubicBezTo>
                    <a:pt x="22" y="98"/>
                    <a:pt x="21" y="95"/>
                    <a:pt x="21" y="91"/>
                  </a:cubicBezTo>
                  <a:cubicBezTo>
                    <a:pt x="21" y="91"/>
                    <a:pt x="21" y="91"/>
                    <a:pt x="21" y="91"/>
                  </a:cubicBezTo>
                  <a:cubicBezTo>
                    <a:pt x="21" y="87"/>
                    <a:pt x="22" y="83"/>
                    <a:pt x="24" y="80"/>
                  </a:cubicBezTo>
                  <a:cubicBezTo>
                    <a:pt x="24" y="80"/>
                    <a:pt x="24" y="80"/>
                    <a:pt x="24" y="80"/>
                  </a:cubicBezTo>
                  <a:cubicBezTo>
                    <a:pt x="15" y="76"/>
                    <a:pt x="10" y="71"/>
                    <a:pt x="10" y="64"/>
                  </a:cubicBezTo>
                  <a:cubicBezTo>
                    <a:pt x="10" y="64"/>
                    <a:pt x="10" y="64"/>
                    <a:pt x="10" y="64"/>
                  </a:cubicBezTo>
                  <a:cubicBezTo>
                    <a:pt x="10" y="60"/>
                    <a:pt x="11" y="56"/>
                    <a:pt x="15" y="51"/>
                  </a:cubicBezTo>
                  <a:cubicBezTo>
                    <a:pt x="15" y="51"/>
                    <a:pt x="15" y="51"/>
                    <a:pt x="15" y="51"/>
                  </a:cubicBezTo>
                  <a:cubicBezTo>
                    <a:pt x="5" y="47"/>
                    <a:pt x="0" y="42"/>
                    <a:pt x="0" y="36"/>
                  </a:cubicBezTo>
                  <a:cubicBezTo>
                    <a:pt x="0" y="36"/>
                    <a:pt x="0" y="36"/>
                    <a:pt x="0" y="36"/>
                  </a:cubicBezTo>
                  <a:cubicBezTo>
                    <a:pt x="0" y="32"/>
                    <a:pt x="3" y="27"/>
                    <a:pt x="8" y="24"/>
                  </a:cubicBezTo>
                  <a:cubicBezTo>
                    <a:pt x="8" y="24"/>
                    <a:pt x="8" y="24"/>
                    <a:pt x="8" y="24"/>
                  </a:cubicBezTo>
                  <a:cubicBezTo>
                    <a:pt x="7" y="22"/>
                    <a:pt x="7" y="20"/>
                    <a:pt x="7" y="18"/>
                  </a:cubicBezTo>
                  <a:cubicBezTo>
                    <a:pt x="7" y="18"/>
                    <a:pt x="7" y="18"/>
                    <a:pt x="7" y="18"/>
                  </a:cubicBezTo>
                  <a:cubicBezTo>
                    <a:pt x="7" y="10"/>
                    <a:pt x="12" y="5"/>
                    <a:pt x="18" y="3"/>
                  </a:cubicBezTo>
                  <a:cubicBezTo>
                    <a:pt x="18" y="3"/>
                    <a:pt x="18" y="3"/>
                    <a:pt x="18" y="3"/>
                  </a:cubicBezTo>
                  <a:cubicBezTo>
                    <a:pt x="23" y="1"/>
                    <a:pt x="28" y="0"/>
                    <a:pt x="28" y="0"/>
                  </a:cubicBezTo>
                  <a:cubicBezTo>
                    <a:pt x="28" y="0"/>
                    <a:pt x="28" y="0"/>
                    <a:pt x="28" y="0"/>
                  </a:cubicBezTo>
                  <a:cubicBezTo>
                    <a:pt x="29" y="0"/>
                    <a:pt x="29" y="0"/>
                    <a:pt x="29" y="0"/>
                  </a:cubicBezTo>
                  <a:cubicBezTo>
                    <a:pt x="29" y="0"/>
                    <a:pt x="29" y="0"/>
                    <a:pt x="29" y="0"/>
                  </a:cubicBezTo>
                  <a:cubicBezTo>
                    <a:pt x="29" y="0"/>
                    <a:pt x="33" y="4"/>
                    <a:pt x="38" y="7"/>
                  </a:cubicBezTo>
                  <a:cubicBezTo>
                    <a:pt x="38" y="7"/>
                    <a:pt x="38" y="7"/>
                    <a:pt x="38" y="7"/>
                  </a:cubicBezTo>
                  <a:cubicBezTo>
                    <a:pt x="43" y="10"/>
                    <a:pt x="49" y="14"/>
                    <a:pt x="51" y="14"/>
                  </a:cubicBezTo>
                  <a:cubicBezTo>
                    <a:pt x="51" y="14"/>
                    <a:pt x="51" y="14"/>
                    <a:pt x="51" y="14"/>
                  </a:cubicBezTo>
                  <a:cubicBezTo>
                    <a:pt x="62" y="14"/>
                    <a:pt x="83" y="10"/>
                    <a:pt x="102" y="7"/>
                  </a:cubicBezTo>
                  <a:cubicBezTo>
                    <a:pt x="102" y="7"/>
                    <a:pt x="102" y="7"/>
                    <a:pt x="102" y="7"/>
                  </a:cubicBezTo>
                  <a:cubicBezTo>
                    <a:pt x="121" y="4"/>
                    <a:pt x="137" y="0"/>
                    <a:pt x="137" y="0"/>
                  </a:cubicBezTo>
                  <a:cubicBezTo>
                    <a:pt x="137" y="0"/>
                    <a:pt x="137" y="0"/>
                    <a:pt x="137" y="0"/>
                  </a:cubicBezTo>
                  <a:cubicBezTo>
                    <a:pt x="137" y="0"/>
                    <a:pt x="137" y="0"/>
                    <a:pt x="137" y="0"/>
                  </a:cubicBezTo>
                  <a:cubicBezTo>
                    <a:pt x="157" y="0"/>
                    <a:pt x="157" y="0"/>
                    <a:pt x="157" y="0"/>
                  </a:cubicBezTo>
                  <a:cubicBezTo>
                    <a:pt x="157" y="2"/>
                    <a:pt x="157" y="2"/>
                    <a:pt x="157" y="2"/>
                  </a:cubicBezTo>
                  <a:cubicBezTo>
                    <a:pt x="157" y="0"/>
                    <a:pt x="157" y="0"/>
                    <a:pt x="157" y="0"/>
                  </a:cubicBezTo>
                  <a:cubicBezTo>
                    <a:pt x="157" y="0"/>
                    <a:pt x="157" y="0"/>
                    <a:pt x="157" y="0"/>
                  </a:cubicBezTo>
                  <a:cubicBezTo>
                    <a:pt x="158" y="0"/>
                    <a:pt x="158" y="0"/>
                    <a:pt x="158" y="0"/>
                  </a:cubicBezTo>
                  <a:cubicBezTo>
                    <a:pt x="158" y="0"/>
                    <a:pt x="173" y="4"/>
                    <a:pt x="192" y="8"/>
                  </a:cubicBezTo>
                  <a:cubicBezTo>
                    <a:pt x="192" y="8"/>
                    <a:pt x="192" y="8"/>
                    <a:pt x="192" y="8"/>
                  </a:cubicBezTo>
                  <a:cubicBezTo>
                    <a:pt x="210" y="12"/>
                    <a:pt x="231" y="16"/>
                    <a:pt x="241" y="16"/>
                  </a:cubicBezTo>
                  <a:cubicBezTo>
                    <a:pt x="241" y="16"/>
                    <a:pt x="241" y="16"/>
                    <a:pt x="241" y="16"/>
                  </a:cubicBezTo>
                  <a:cubicBezTo>
                    <a:pt x="244" y="16"/>
                    <a:pt x="250" y="12"/>
                    <a:pt x="255" y="8"/>
                  </a:cubicBezTo>
                  <a:cubicBezTo>
                    <a:pt x="255" y="8"/>
                    <a:pt x="255" y="8"/>
                    <a:pt x="255" y="8"/>
                  </a:cubicBezTo>
                  <a:cubicBezTo>
                    <a:pt x="261" y="4"/>
                    <a:pt x="265" y="1"/>
                    <a:pt x="265" y="1"/>
                  </a:cubicBezTo>
                  <a:cubicBezTo>
                    <a:pt x="265" y="1"/>
                    <a:pt x="265" y="1"/>
                    <a:pt x="265" y="1"/>
                  </a:cubicBezTo>
                  <a:cubicBezTo>
                    <a:pt x="266" y="0"/>
                    <a:pt x="266" y="0"/>
                    <a:pt x="266" y="0"/>
                  </a:cubicBezTo>
                  <a:cubicBezTo>
                    <a:pt x="266" y="0"/>
                    <a:pt x="266" y="0"/>
                    <a:pt x="266" y="0"/>
                  </a:cubicBezTo>
                  <a:cubicBezTo>
                    <a:pt x="266" y="0"/>
                    <a:pt x="271" y="1"/>
                    <a:pt x="277" y="3"/>
                  </a:cubicBezTo>
                  <a:cubicBezTo>
                    <a:pt x="277" y="3"/>
                    <a:pt x="277" y="3"/>
                    <a:pt x="277" y="3"/>
                  </a:cubicBezTo>
                  <a:cubicBezTo>
                    <a:pt x="282" y="5"/>
                    <a:pt x="288" y="10"/>
                    <a:pt x="288" y="18"/>
                  </a:cubicBezTo>
                  <a:cubicBezTo>
                    <a:pt x="288" y="18"/>
                    <a:pt x="288" y="18"/>
                    <a:pt x="288" y="18"/>
                  </a:cubicBezTo>
                  <a:cubicBezTo>
                    <a:pt x="288" y="20"/>
                    <a:pt x="287" y="22"/>
                    <a:pt x="287" y="24"/>
                  </a:cubicBezTo>
                  <a:cubicBezTo>
                    <a:pt x="287" y="24"/>
                    <a:pt x="287" y="24"/>
                    <a:pt x="287" y="24"/>
                  </a:cubicBezTo>
                  <a:cubicBezTo>
                    <a:pt x="291" y="27"/>
                    <a:pt x="294" y="32"/>
                    <a:pt x="294" y="36"/>
                  </a:cubicBezTo>
                  <a:cubicBezTo>
                    <a:pt x="294" y="36"/>
                    <a:pt x="294" y="36"/>
                    <a:pt x="294" y="36"/>
                  </a:cubicBezTo>
                  <a:cubicBezTo>
                    <a:pt x="294" y="42"/>
                    <a:pt x="290" y="47"/>
                    <a:pt x="280" y="51"/>
                  </a:cubicBezTo>
                  <a:cubicBezTo>
                    <a:pt x="280" y="51"/>
                    <a:pt x="280" y="51"/>
                    <a:pt x="280" y="51"/>
                  </a:cubicBezTo>
                  <a:cubicBezTo>
                    <a:pt x="283" y="56"/>
                    <a:pt x="285" y="60"/>
                    <a:pt x="285" y="64"/>
                  </a:cubicBezTo>
                  <a:cubicBezTo>
                    <a:pt x="285" y="64"/>
                    <a:pt x="285" y="64"/>
                    <a:pt x="285" y="64"/>
                  </a:cubicBezTo>
                  <a:cubicBezTo>
                    <a:pt x="285" y="71"/>
                    <a:pt x="280" y="76"/>
                    <a:pt x="270" y="80"/>
                  </a:cubicBezTo>
                  <a:cubicBezTo>
                    <a:pt x="270" y="80"/>
                    <a:pt x="270" y="80"/>
                    <a:pt x="270" y="80"/>
                  </a:cubicBezTo>
                  <a:cubicBezTo>
                    <a:pt x="272" y="83"/>
                    <a:pt x="274" y="87"/>
                    <a:pt x="274" y="91"/>
                  </a:cubicBezTo>
                  <a:cubicBezTo>
                    <a:pt x="274" y="91"/>
                    <a:pt x="274" y="91"/>
                    <a:pt x="274" y="91"/>
                  </a:cubicBezTo>
                  <a:cubicBezTo>
                    <a:pt x="274" y="95"/>
                    <a:pt x="272" y="98"/>
                    <a:pt x="270" y="101"/>
                  </a:cubicBezTo>
                  <a:cubicBezTo>
                    <a:pt x="270" y="101"/>
                    <a:pt x="270" y="101"/>
                    <a:pt x="270" y="101"/>
                  </a:cubicBezTo>
                  <a:cubicBezTo>
                    <a:pt x="267" y="104"/>
                    <a:pt x="263" y="105"/>
                    <a:pt x="257" y="105"/>
                  </a:cubicBezTo>
                  <a:cubicBezTo>
                    <a:pt x="257" y="105"/>
                    <a:pt x="257" y="105"/>
                    <a:pt x="257" y="105"/>
                  </a:cubicBezTo>
                  <a:cubicBezTo>
                    <a:pt x="254" y="105"/>
                    <a:pt x="251" y="105"/>
                    <a:pt x="247" y="104"/>
                  </a:cubicBezTo>
                  <a:cubicBezTo>
                    <a:pt x="247" y="104"/>
                    <a:pt x="247" y="104"/>
                    <a:pt x="247" y="104"/>
                  </a:cubicBezTo>
                  <a:cubicBezTo>
                    <a:pt x="247" y="106"/>
                    <a:pt x="247" y="108"/>
                    <a:pt x="247" y="109"/>
                  </a:cubicBezTo>
                  <a:cubicBezTo>
                    <a:pt x="247" y="109"/>
                    <a:pt x="247" y="109"/>
                    <a:pt x="247" y="109"/>
                  </a:cubicBezTo>
                  <a:cubicBezTo>
                    <a:pt x="247" y="123"/>
                    <a:pt x="236" y="133"/>
                    <a:pt x="224" y="133"/>
                  </a:cubicBezTo>
                  <a:cubicBezTo>
                    <a:pt x="224" y="133"/>
                    <a:pt x="224" y="133"/>
                    <a:pt x="224" y="133"/>
                  </a:cubicBezTo>
                  <a:cubicBezTo>
                    <a:pt x="218" y="133"/>
                    <a:pt x="212" y="131"/>
                    <a:pt x="207" y="126"/>
                  </a:cubicBezTo>
                  <a:cubicBezTo>
                    <a:pt x="207" y="126"/>
                    <a:pt x="207" y="126"/>
                    <a:pt x="207" y="126"/>
                  </a:cubicBezTo>
                  <a:cubicBezTo>
                    <a:pt x="207" y="127"/>
                    <a:pt x="207" y="128"/>
                    <a:pt x="207" y="129"/>
                  </a:cubicBezTo>
                  <a:cubicBezTo>
                    <a:pt x="207" y="129"/>
                    <a:pt x="207" y="129"/>
                    <a:pt x="207" y="129"/>
                  </a:cubicBezTo>
                  <a:cubicBezTo>
                    <a:pt x="207" y="143"/>
                    <a:pt x="192" y="152"/>
                    <a:pt x="176" y="152"/>
                  </a:cubicBezTo>
                  <a:cubicBezTo>
                    <a:pt x="176" y="152"/>
                    <a:pt x="176" y="152"/>
                    <a:pt x="176" y="152"/>
                  </a:cubicBezTo>
                  <a:cubicBezTo>
                    <a:pt x="165" y="152"/>
                    <a:pt x="154" y="148"/>
                    <a:pt x="147" y="137"/>
                  </a:cubicBezTo>
                  <a:cubicBezTo>
                    <a:pt x="147" y="137"/>
                    <a:pt x="147" y="137"/>
                    <a:pt x="147" y="137"/>
                  </a:cubicBezTo>
                  <a:cubicBezTo>
                    <a:pt x="140" y="148"/>
                    <a:pt x="129" y="152"/>
                    <a:pt x="118" y="152"/>
                  </a:cubicBezTo>
                  <a:cubicBezTo>
                    <a:pt x="118" y="152"/>
                    <a:pt x="118" y="152"/>
                    <a:pt x="118" y="152"/>
                  </a:cubicBezTo>
                  <a:cubicBezTo>
                    <a:pt x="118" y="152"/>
                    <a:pt x="118" y="152"/>
                    <a:pt x="118" y="152"/>
                  </a:cubicBezTo>
                  <a:close/>
                  <a:moveTo>
                    <a:pt x="146" y="133"/>
                  </a:moveTo>
                  <a:cubicBezTo>
                    <a:pt x="149" y="133"/>
                    <a:pt x="149" y="133"/>
                    <a:pt x="149" y="133"/>
                  </a:cubicBezTo>
                  <a:cubicBezTo>
                    <a:pt x="149" y="134"/>
                    <a:pt x="149" y="134"/>
                    <a:pt x="149" y="134"/>
                  </a:cubicBezTo>
                  <a:cubicBezTo>
                    <a:pt x="156" y="145"/>
                    <a:pt x="166" y="149"/>
                    <a:pt x="176" y="149"/>
                  </a:cubicBezTo>
                  <a:cubicBezTo>
                    <a:pt x="176" y="149"/>
                    <a:pt x="176" y="149"/>
                    <a:pt x="176" y="149"/>
                  </a:cubicBezTo>
                  <a:cubicBezTo>
                    <a:pt x="183" y="149"/>
                    <a:pt x="191" y="147"/>
                    <a:pt x="196" y="143"/>
                  </a:cubicBezTo>
                  <a:cubicBezTo>
                    <a:pt x="196" y="143"/>
                    <a:pt x="196" y="143"/>
                    <a:pt x="196" y="143"/>
                  </a:cubicBezTo>
                  <a:cubicBezTo>
                    <a:pt x="201" y="140"/>
                    <a:pt x="204" y="135"/>
                    <a:pt x="204" y="129"/>
                  </a:cubicBezTo>
                  <a:cubicBezTo>
                    <a:pt x="204" y="129"/>
                    <a:pt x="204" y="129"/>
                    <a:pt x="204" y="129"/>
                  </a:cubicBezTo>
                  <a:cubicBezTo>
                    <a:pt x="204" y="127"/>
                    <a:pt x="204" y="124"/>
                    <a:pt x="202" y="121"/>
                  </a:cubicBezTo>
                  <a:cubicBezTo>
                    <a:pt x="202" y="121"/>
                    <a:pt x="202" y="121"/>
                    <a:pt x="202" y="121"/>
                  </a:cubicBezTo>
                  <a:cubicBezTo>
                    <a:pt x="204" y="120"/>
                    <a:pt x="204" y="120"/>
                    <a:pt x="204" y="120"/>
                  </a:cubicBezTo>
                  <a:cubicBezTo>
                    <a:pt x="210" y="127"/>
                    <a:pt x="217" y="130"/>
                    <a:pt x="224" y="130"/>
                  </a:cubicBezTo>
                  <a:cubicBezTo>
                    <a:pt x="224" y="130"/>
                    <a:pt x="224" y="130"/>
                    <a:pt x="224" y="130"/>
                  </a:cubicBezTo>
                  <a:cubicBezTo>
                    <a:pt x="235" y="130"/>
                    <a:pt x="244" y="121"/>
                    <a:pt x="244" y="109"/>
                  </a:cubicBezTo>
                  <a:cubicBezTo>
                    <a:pt x="244" y="109"/>
                    <a:pt x="244" y="109"/>
                    <a:pt x="244" y="109"/>
                  </a:cubicBezTo>
                  <a:cubicBezTo>
                    <a:pt x="244" y="107"/>
                    <a:pt x="244" y="105"/>
                    <a:pt x="243" y="102"/>
                  </a:cubicBezTo>
                  <a:cubicBezTo>
                    <a:pt x="243" y="102"/>
                    <a:pt x="243" y="102"/>
                    <a:pt x="243" y="102"/>
                  </a:cubicBezTo>
                  <a:cubicBezTo>
                    <a:pt x="243" y="100"/>
                    <a:pt x="243" y="100"/>
                    <a:pt x="243" y="100"/>
                  </a:cubicBezTo>
                  <a:cubicBezTo>
                    <a:pt x="245" y="101"/>
                    <a:pt x="245" y="101"/>
                    <a:pt x="245" y="101"/>
                  </a:cubicBezTo>
                  <a:cubicBezTo>
                    <a:pt x="250" y="102"/>
                    <a:pt x="254" y="102"/>
                    <a:pt x="257" y="102"/>
                  </a:cubicBezTo>
                  <a:cubicBezTo>
                    <a:pt x="257" y="102"/>
                    <a:pt x="257" y="102"/>
                    <a:pt x="257" y="102"/>
                  </a:cubicBezTo>
                  <a:cubicBezTo>
                    <a:pt x="268" y="102"/>
                    <a:pt x="270" y="97"/>
                    <a:pt x="271" y="91"/>
                  </a:cubicBezTo>
                  <a:cubicBezTo>
                    <a:pt x="271" y="91"/>
                    <a:pt x="271" y="91"/>
                    <a:pt x="271" y="91"/>
                  </a:cubicBezTo>
                  <a:cubicBezTo>
                    <a:pt x="271" y="87"/>
                    <a:pt x="269" y="83"/>
                    <a:pt x="266" y="81"/>
                  </a:cubicBezTo>
                  <a:cubicBezTo>
                    <a:pt x="266" y="81"/>
                    <a:pt x="266" y="81"/>
                    <a:pt x="266" y="81"/>
                  </a:cubicBezTo>
                  <a:cubicBezTo>
                    <a:pt x="265" y="79"/>
                    <a:pt x="265" y="79"/>
                    <a:pt x="265" y="79"/>
                  </a:cubicBezTo>
                  <a:cubicBezTo>
                    <a:pt x="267" y="78"/>
                    <a:pt x="267" y="78"/>
                    <a:pt x="267" y="78"/>
                  </a:cubicBezTo>
                  <a:cubicBezTo>
                    <a:pt x="277" y="74"/>
                    <a:pt x="282" y="69"/>
                    <a:pt x="282" y="64"/>
                  </a:cubicBezTo>
                  <a:cubicBezTo>
                    <a:pt x="282" y="64"/>
                    <a:pt x="282" y="64"/>
                    <a:pt x="282" y="64"/>
                  </a:cubicBezTo>
                  <a:cubicBezTo>
                    <a:pt x="282" y="61"/>
                    <a:pt x="280" y="56"/>
                    <a:pt x="276" y="51"/>
                  </a:cubicBezTo>
                  <a:cubicBezTo>
                    <a:pt x="276" y="51"/>
                    <a:pt x="276" y="51"/>
                    <a:pt x="276" y="51"/>
                  </a:cubicBezTo>
                  <a:cubicBezTo>
                    <a:pt x="275" y="50"/>
                    <a:pt x="275" y="50"/>
                    <a:pt x="275" y="50"/>
                  </a:cubicBezTo>
                  <a:cubicBezTo>
                    <a:pt x="277" y="49"/>
                    <a:pt x="277" y="49"/>
                    <a:pt x="277" y="49"/>
                  </a:cubicBezTo>
                  <a:cubicBezTo>
                    <a:pt x="288" y="45"/>
                    <a:pt x="291" y="41"/>
                    <a:pt x="291" y="36"/>
                  </a:cubicBezTo>
                  <a:cubicBezTo>
                    <a:pt x="291" y="36"/>
                    <a:pt x="291" y="36"/>
                    <a:pt x="291" y="36"/>
                  </a:cubicBezTo>
                  <a:cubicBezTo>
                    <a:pt x="291" y="33"/>
                    <a:pt x="288" y="29"/>
                    <a:pt x="284" y="25"/>
                  </a:cubicBezTo>
                  <a:cubicBezTo>
                    <a:pt x="284" y="25"/>
                    <a:pt x="284" y="25"/>
                    <a:pt x="284" y="25"/>
                  </a:cubicBezTo>
                  <a:cubicBezTo>
                    <a:pt x="283" y="25"/>
                    <a:pt x="283" y="25"/>
                    <a:pt x="283" y="25"/>
                  </a:cubicBezTo>
                  <a:cubicBezTo>
                    <a:pt x="284" y="24"/>
                    <a:pt x="284" y="24"/>
                    <a:pt x="284" y="24"/>
                  </a:cubicBezTo>
                  <a:cubicBezTo>
                    <a:pt x="284" y="22"/>
                    <a:pt x="285" y="20"/>
                    <a:pt x="285" y="18"/>
                  </a:cubicBezTo>
                  <a:cubicBezTo>
                    <a:pt x="285" y="18"/>
                    <a:pt x="285" y="18"/>
                    <a:pt x="285" y="18"/>
                  </a:cubicBezTo>
                  <a:cubicBezTo>
                    <a:pt x="285" y="11"/>
                    <a:pt x="280" y="8"/>
                    <a:pt x="275" y="6"/>
                  </a:cubicBezTo>
                  <a:cubicBezTo>
                    <a:pt x="275" y="6"/>
                    <a:pt x="275" y="6"/>
                    <a:pt x="275" y="6"/>
                  </a:cubicBezTo>
                  <a:cubicBezTo>
                    <a:pt x="272" y="4"/>
                    <a:pt x="268" y="3"/>
                    <a:pt x="267" y="3"/>
                  </a:cubicBezTo>
                  <a:cubicBezTo>
                    <a:pt x="267" y="3"/>
                    <a:pt x="267" y="3"/>
                    <a:pt x="267" y="3"/>
                  </a:cubicBezTo>
                  <a:cubicBezTo>
                    <a:pt x="265" y="4"/>
                    <a:pt x="261" y="8"/>
                    <a:pt x="257" y="11"/>
                  </a:cubicBezTo>
                  <a:cubicBezTo>
                    <a:pt x="257" y="11"/>
                    <a:pt x="257" y="11"/>
                    <a:pt x="257" y="11"/>
                  </a:cubicBezTo>
                  <a:cubicBezTo>
                    <a:pt x="251" y="15"/>
                    <a:pt x="246" y="19"/>
                    <a:pt x="241" y="19"/>
                  </a:cubicBezTo>
                  <a:cubicBezTo>
                    <a:pt x="241" y="19"/>
                    <a:pt x="241" y="19"/>
                    <a:pt x="241" y="19"/>
                  </a:cubicBezTo>
                  <a:cubicBezTo>
                    <a:pt x="221" y="19"/>
                    <a:pt x="161" y="4"/>
                    <a:pt x="157" y="3"/>
                  </a:cubicBezTo>
                  <a:cubicBezTo>
                    <a:pt x="157" y="3"/>
                    <a:pt x="157" y="3"/>
                    <a:pt x="157" y="3"/>
                  </a:cubicBezTo>
                  <a:cubicBezTo>
                    <a:pt x="137" y="3"/>
                    <a:pt x="137" y="3"/>
                    <a:pt x="137" y="3"/>
                  </a:cubicBezTo>
                  <a:cubicBezTo>
                    <a:pt x="134" y="4"/>
                    <a:pt x="72" y="16"/>
                    <a:pt x="51" y="17"/>
                  </a:cubicBezTo>
                  <a:cubicBezTo>
                    <a:pt x="51" y="17"/>
                    <a:pt x="51" y="17"/>
                    <a:pt x="51" y="17"/>
                  </a:cubicBezTo>
                  <a:cubicBezTo>
                    <a:pt x="47" y="16"/>
                    <a:pt x="42" y="13"/>
                    <a:pt x="37" y="10"/>
                  </a:cubicBezTo>
                  <a:cubicBezTo>
                    <a:pt x="37" y="10"/>
                    <a:pt x="37" y="10"/>
                    <a:pt x="37" y="10"/>
                  </a:cubicBezTo>
                  <a:cubicBezTo>
                    <a:pt x="33" y="7"/>
                    <a:pt x="29" y="4"/>
                    <a:pt x="28" y="3"/>
                  </a:cubicBezTo>
                  <a:cubicBezTo>
                    <a:pt x="28" y="3"/>
                    <a:pt x="28" y="3"/>
                    <a:pt x="28" y="3"/>
                  </a:cubicBezTo>
                  <a:cubicBezTo>
                    <a:pt x="26" y="3"/>
                    <a:pt x="23" y="4"/>
                    <a:pt x="19" y="6"/>
                  </a:cubicBezTo>
                  <a:cubicBezTo>
                    <a:pt x="19" y="6"/>
                    <a:pt x="19" y="6"/>
                    <a:pt x="19" y="6"/>
                  </a:cubicBezTo>
                  <a:cubicBezTo>
                    <a:pt x="14" y="8"/>
                    <a:pt x="10" y="11"/>
                    <a:pt x="10" y="18"/>
                  </a:cubicBezTo>
                  <a:cubicBezTo>
                    <a:pt x="10" y="18"/>
                    <a:pt x="10" y="18"/>
                    <a:pt x="10" y="18"/>
                  </a:cubicBezTo>
                  <a:cubicBezTo>
                    <a:pt x="10" y="20"/>
                    <a:pt x="10" y="22"/>
                    <a:pt x="11" y="24"/>
                  </a:cubicBezTo>
                  <a:cubicBezTo>
                    <a:pt x="11" y="24"/>
                    <a:pt x="11" y="24"/>
                    <a:pt x="11" y="24"/>
                  </a:cubicBezTo>
                  <a:cubicBezTo>
                    <a:pt x="11" y="25"/>
                    <a:pt x="11" y="25"/>
                    <a:pt x="11" y="25"/>
                  </a:cubicBezTo>
                  <a:cubicBezTo>
                    <a:pt x="10" y="25"/>
                    <a:pt x="10" y="25"/>
                    <a:pt x="10" y="25"/>
                  </a:cubicBezTo>
                  <a:cubicBezTo>
                    <a:pt x="6" y="29"/>
                    <a:pt x="3" y="33"/>
                    <a:pt x="3" y="36"/>
                  </a:cubicBezTo>
                  <a:cubicBezTo>
                    <a:pt x="3" y="36"/>
                    <a:pt x="3" y="36"/>
                    <a:pt x="3" y="36"/>
                  </a:cubicBezTo>
                  <a:cubicBezTo>
                    <a:pt x="3" y="41"/>
                    <a:pt x="7" y="45"/>
                    <a:pt x="17" y="49"/>
                  </a:cubicBezTo>
                  <a:cubicBezTo>
                    <a:pt x="17" y="49"/>
                    <a:pt x="17" y="49"/>
                    <a:pt x="17" y="49"/>
                  </a:cubicBezTo>
                  <a:cubicBezTo>
                    <a:pt x="19" y="50"/>
                    <a:pt x="19" y="50"/>
                    <a:pt x="19" y="50"/>
                  </a:cubicBezTo>
                  <a:cubicBezTo>
                    <a:pt x="18" y="51"/>
                    <a:pt x="18" y="51"/>
                    <a:pt x="18" y="51"/>
                  </a:cubicBezTo>
                  <a:cubicBezTo>
                    <a:pt x="14" y="56"/>
                    <a:pt x="13" y="61"/>
                    <a:pt x="13" y="64"/>
                  </a:cubicBezTo>
                  <a:cubicBezTo>
                    <a:pt x="13" y="64"/>
                    <a:pt x="13" y="64"/>
                    <a:pt x="13" y="64"/>
                  </a:cubicBezTo>
                  <a:cubicBezTo>
                    <a:pt x="13" y="69"/>
                    <a:pt x="17" y="74"/>
                    <a:pt x="27" y="78"/>
                  </a:cubicBezTo>
                  <a:cubicBezTo>
                    <a:pt x="27" y="78"/>
                    <a:pt x="27" y="78"/>
                    <a:pt x="27" y="78"/>
                  </a:cubicBezTo>
                  <a:cubicBezTo>
                    <a:pt x="30" y="79"/>
                    <a:pt x="30" y="79"/>
                    <a:pt x="30" y="79"/>
                  </a:cubicBezTo>
                  <a:cubicBezTo>
                    <a:pt x="28" y="81"/>
                    <a:pt x="28" y="81"/>
                    <a:pt x="28" y="81"/>
                  </a:cubicBezTo>
                  <a:cubicBezTo>
                    <a:pt x="26" y="83"/>
                    <a:pt x="24" y="87"/>
                    <a:pt x="24" y="91"/>
                  </a:cubicBezTo>
                  <a:cubicBezTo>
                    <a:pt x="24" y="91"/>
                    <a:pt x="24" y="91"/>
                    <a:pt x="24" y="91"/>
                  </a:cubicBezTo>
                  <a:cubicBezTo>
                    <a:pt x="24" y="97"/>
                    <a:pt x="27" y="102"/>
                    <a:pt x="37" y="102"/>
                  </a:cubicBezTo>
                  <a:cubicBezTo>
                    <a:pt x="37" y="102"/>
                    <a:pt x="37" y="102"/>
                    <a:pt x="37" y="102"/>
                  </a:cubicBezTo>
                  <a:cubicBezTo>
                    <a:pt x="41" y="102"/>
                    <a:pt x="44" y="102"/>
                    <a:pt x="49" y="101"/>
                  </a:cubicBezTo>
                  <a:cubicBezTo>
                    <a:pt x="49" y="101"/>
                    <a:pt x="49" y="101"/>
                    <a:pt x="49" y="101"/>
                  </a:cubicBezTo>
                  <a:cubicBezTo>
                    <a:pt x="52" y="100"/>
                    <a:pt x="52" y="100"/>
                    <a:pt x="52" y="100"/>
                  </a:cubicBezTo>
                  <a:cubicBezTo>
                    <a:pt x="51" y="102"/>
                    <a:pt x="51" y="102"/>
                    <a:pt x="51" y="102"/>
                  </a:cubicBezTo>
                  <a:cubicBezTo>
                    <a:pt x="50" y="105"/>
                    <a:pt x="50" y="107"/>
                    <a:pt x="50" y="109"/>
                  </a:cubicBezTo>
                  <a:cubicBezTo>
                    <a:pt x="50" y="109"/>
                    <a:pt x="50" y="109"/>
                    <a:pt x="50" y="109"/>
                  </a:cubicBezTo>
                  <a:cubicBezTo>
                    <a:pt x="50" y="121"/>
                    <a:pt x="59" y="130"/>
                    <a:pt x="70" y="130"/>
                  </a:cubicBezTo>
                  <a:cubicBezTo>
                    <a:pt x="70" y="130"/>
                    <a:pt x="70" y="130"/>
                    <a:pt x="70" y="130"/>
                  </a:cubicBezTo>
                  <a:cubicBezTo>
                    <a:pt x="77" y="130"/>
                    <a:pt x="84" y="127"/>
                    <a:pt x="90" y="120"/>
                  </a:cubicBezTo>
                  <a:cubicBezTo>
                    <a:pt x="90" y="120"/>
                    <a:pt x="90" y="120"/>
                    <a:pt x="90" y="120"/>
                  </a:cubicBezTo>
                  <a:cubicBezTo>
                    <a:pt x="92" y="121"/>
                    <a:pt x="92" y="121"/>
                    <a:pt x="92" y="121"/>
                  </a:cubicBezTo>
                  <a:cubicBezTo>
                    <a:pt x="91" y="124"/>
                    <a:pt x="90" y="127"/>
                    <a:pt x="90" y="129"/>
                  </a:cubicBezTo>
                  <a:cubicBezTo>
                    <a:pt x="90" y="129"/>
                    <a:pt x="90" y="129"/>
                    <a:pt x="90" y="129"/>
                  </a:cubicBezTo>
                  <a:cubicBezTo>
                    <a:pt x="90" y="135"/>
                    <a:pt x="93" y="140"/>
                    <a:pt x="98" y="143"/>
                  </a:cubicBezTo>
                  <a:cubicBezTo>
                    <a:pt x="98" y="143"/>
                    <a:pt x="98" y="143"/>
                    <a:pt x="98" y="143"/>
                  </a:cubicBezTo>
                  <a:cubicBezTo>
                    <a:pt x="104" y="147"/>
                    <a:pt x="111" y="149"/>
                    <a:pt x="118" y="149"/>
                  </a:cubicBezTo>
                  <a:cubicBezTo>
                    <a:pt x="118" y="149"/>
                    <a:pt x="118" y="149"/>
                    <a:pt x="118" y="149"/>
                  </a:cubicBezTo>
                  <a:cubicBezTo>
                    <a:pt x="128" y="149"/>
                    <a:pt x="139" y="145"/>
                    <a:pt x="145" y="134"/>
                  </a:cubicBezTo>
                  <a:cubicBezTo>
                    <a:pt x="145" y="134"/>
                    <a:pt x="145" y="134"/>
                    <a:pt x="145" y="134"/>
                  </a:cubicBezTo>
                  <a:cubicBezTo>
                    <a:pt x="146" y="133"/>
                    <a:pt x="146" y="133"/>
                    <a:pt x="146" y="133"/>
                  </a:cubicBezTo>
                  <a:cubicBezTo>
                    <a:pt x="146" y="133"/>
                    <a:pt x="146" y="133"/>
                    <a:pt x="146" y="13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45"/>
            <p:cNvSpPr>
              <a:spLocks/>
            </p:cNvSpPr>
            <p:nvPr/>
          </p:nvSpPr>
          <p:spPr bwMode="auto">
            <a:xfrm>
              <a:off x="666750" y="3529013"/>
              <a:ext cx="346075" cy="193675"/>
            </a:xfrm>
            <a:custGeom>
              <a:avLst/>
              <a:gdLst>
                <a:gd name="T0" fmla="*/ 119 w 134"/>
                <a:gd name="T1" fmla="*/ 4 h 75"/>
                <a:gd name="T2" fmla="*/ 50 w 134"/>
                <a:gd name="T3" fmla="*/ 36 h 75"/>
                <a:gd name="T4" fmla="*/ 28 w 134"/>
                <a:gd name="T5" fmla="*/ 15 h 75"/>
                <a:gd name="T6" fmla="*/ 65 w 134"/>
                <a:gd name="T7" fmla="*/ 56 h 75"/>
                <a:gd name="T8" fmla="*/ 134 w 134"/>
                <a:gd name="T9" fmla="*/ 7 h 75"/>
                <a:gd name="T10" fmla="*/ 119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19" y="4"/>
                  </a:moveTo>
                  <a:cubicBezTo>
                    <a:pt x="119" y="4"/>
                    <a:pt x="68" y="0"/>
                    <a:pt x="50" y="36"/>
                  </a:cubicBezTo>
                  <a:cubicBezTo>
                    <a:pt x="39" y="47"/>
                    <a:pt x="10" y="32"/>
                    <a:pt x="28" y="15"/>
                  </a:cubicBezTo>
                  <a:cubicBezTo>
                    <a:pt x="11" y="19"/>
                    <a:pt x="0" y="75"/>
                    <a:pt x="65" y="56"/>
                  </a:cubicBezTo>
                  <a:cubicBezTo>
                    <a:pt x="87" y="46"/>
                    <a:pt x="125" y="75"/>
                    <a:pt x="134" y="7"/>
                  </a:cubicBezTo>
                  <a:cubicBezTo>
                    <a:pt x="119" y="4"/>
                    <a:pt x="119" y="4"/>
                    <a:pt x="119"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47"/>
            <p:cNvSpPr>
              <a:spLocks/>
            </p:cNvSpPr>
            <p:nvPr/>
          </p:nvSpPr>
          <p:spPr bwMode="auto">
            <a:xfrm>
              <a:off x="1016000" y="3529013"/>
              <a:ext cx="347663" cy="193675"/>
            </a:xfrm>
            <a:custGeom>
              <a:avLst/>
              <a:gdLst>
                <a:gd name="T0" fmla="*/ 15 w 134"/>
                <a:gd name="T1" fmla="*/ 4 h 75"/>
                <a:gd name="T2" fmla="*/ 84 w 134"/>
                <a:gd name="T3" fmla="*/ 36 h 75"/>
                <a:gd name="T4" fmla="*/ 106 w 134"/>
                <a:gd name="T5" fmla="*/ 15 h 75"/>
                <a:gd name="T6" fmla="*/ 69 w 134"/>
                <a:gd name="T7" fmla="*/ 56 h 75"/>
                <a:gd name="T8" fmla="*/ 0 w 134"/>
                <a:gd name="T9" fmla="*/ 7 h 75"/>
                <a:gd name="T10" fmla="*/ 15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5" y="4"/>
                  </a:moveTo>
                  <a:cubicBezTo>
                    <a:pt x="15" y="4"/>
                    <a:pt x="66" y="0"/>
                    <a:pt x="84" y="36"/>
                  </a:cubicBezTo>
                  <a:cubicBezTo>
                    <a:pt x="95" y="47"/>
                    <a:pt x="124" y="32"/>
                    <a:pt x="106" y="15"/>
                  </a:cubicBezTo>
                  <a:cubicBezTo>
                    <a:pt x="123" y="19"/>
                    <a:pt x="134" y="75"/>
                    <a:pt x="69" y="56"/>
                  </a:cubicBezTo>
                  <a:cubicBezTo>
                    <a:pt x="47" y="46"/>
                    <a:pt x="9" y="75"/>
                    <a:pt x="0" y="7"/>
                  </a:cubicBezTo>
                  <a:cubicBezTo>
                    <a:pt x="15" y="4"/>
                    <a:pt x="15" y="4"/>
                    <a:pt x="15"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49"/>
            <p:cNvSpPr>
              <a:spLocks/>
            </p:cNvSpPr>
            <p:nvPr/>
          </p:nvSpPr>
          <p:spPr bwMode="auto">
            <a:xfrm>
              <a:off x="947738" y="3659188"/>
              <a:ext cx="133350" cy="38100"/>
            </a:xfrm>
            <a:custGeom>
              <a:avLst/>
              <a:gdLst>
                <a:gd name="T0" fmla="*/ 25 w 51"/>
                <a:gd name="T1" fmla="*/ 15 h 15"/>
                <a:gd name="T2" fmla="*/ 0 w 51"/>
                <a:gd name="T3" fmla="*/ 2 h 15"/>
                <a:gd name="T4" fmla="*/ 0 w 51"/>
                <a:gd name="T5" fmla="*/ 2 h 15"/>
                <a:gd name="T6" fmla="*/ 0 w 51"/>
                <a:gd name="T7" fmla="*/ 2 h 15"/>
                <a:gd name="T8" fmla="*/ 2 w 51"/>
                <a:gd name="T9" fmla="*/ 0 h 15"/>
                <a:gd name="T10" fmla="*/ 8 w 51"/>
                <a:gd name="T11" fmla="*/ 6 h 15"/>
                <a:gd name="T12" fmla="*/ 8 w 51"/>
                <a:gd name="T13" fmla="*/ 6 h 15"/>
                <a:gd name="T14" fmla="*/ 25 w 51"/>
                <a:gd name="T15" fmla="*/ 12 h 15"/>
                <a:gd name="T16" fmla="*/ 25 w 51"/>
                <a:gd name="T17" fmla="*/ 12 h 15"/>
                <a:gd name="T18" fmla="*/ 49 w 51"/>
                <a:gd name="T19" fmla="*/ 0 h 15"/>
                <a:gd name="T20" fmla="*/ 49 w 51"/>
                <a:gd name="T21" fmla="*/ 0 h 15"/>
                <a:gd name="T22" fmla="*/ 51 w 51"/>
                <a:gd name="T23" fmla="*/ 2 h 15"/>
                <a:gd name="T24" fmla="*/ 25 w 51"/>
                <a:gd name="T25" fmla="*/ 15 h 15"/>
                <a:gd name="T26" fmla="*/ 25 w 51"/>
                <a:gd name="T27" fmla="*/ 15 h 15"/>
                <a:gd name="T28" fmla="*/ 25 w 51"/>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5">
                  <a:moveTo>
                    <a:pt x="25" y="15"/>
                  </a:moveTo>
                  <a:cubicBezTo>
                    <a:pt x="9" y="15"/>
                    <a:pt x="0" y="2"/>
                    <a:pt x="0" y="2"/>
                  </a:cubicBezTo>
                  <a:cubicBezTo>
                    <a:pt x="0" y="2"/>
                    <a:pt x="0" y="2"/>
                    <a:pt x="0" y="2"/>
                  </a:cubicBezTo>
                  <a:cubicBezTo>
                    <a:pt x="0" y="2"/>
                    <a:pt x="0" y="2"/>
                    <a:pt x="0" y="2"/>
                  </a:cubicBezTo>
                  <a:cubicBezTo>
                    <a:pt x="2" y="0"/>
                    <a:pt x="2" y="0"/>
                    <a:pt x="2" y="0"/>
                  </a:cubicBezTo>
                  <a:cubicBezTo>
                    <a:pt x="2" y="0"/>
                    <a:pt x="4" y="3"/>
                    <a:pt x="8" y="6"/>
                  </a:cubicBezTo>
                  <a:cubicBezTo>
                    <a:pt x="8" y="6"/>
                    <a:pt x="8" y="6"/>
                    <a:pt x="8" y="6"/>
                  </a:cubicBezTo>
                  <a:cubicBezTo>
                    <a:pt x="12" y="9"/>
                    <a:pt x="18" y="12"/>
                    <a:pt x="25" y="12"/>
                  </a:cubicBezTo>
                  <a:cubicBezTo>
                    <a:pt x="25" y="12"/>
                    <a:pt x="25" y="12"/>
                    <a:pt x="25" y="12"/>
                  </a:cubicBezTo>
                  <a:cubicBezTo>
                    <a:pt x="31" y="12"/>
                    <a:pt x="39" y="9"/>
                    <a:pt x="49" y="0"/>
                  </a:cubicBezTo>
                  <a:cubicBezTo>
                    <a:pt x="49" y="0"/>
                    <a:pt x="49" y="0"/>
                    <a:pt x="49" y="0"/>
                  </a:cubicBezTo>
                  <a:cubicBezTo>
                    <a:pt x="51" y="2"/>
                    <a:pt x="51" y="2"/>
                    <a:pt x="51" y="2"/>
                  </a:cubicBezTo>
                  <a:cubicBezTo>
                    <a:pt x="41" y="12"/>
                    <a:pt x="32" y="15"/>
                    <a:pt x="25" y="15"/>
                  </a:cubicBezTo>
                  <a:cubicBezTo>
                    <a:pt x="25" y="15"/>
                    <a:pt x="25" y="15"/>
                    <a:pt x="25" y="15"/>
                  </a:cubicBezTo>
                  <a:cubicBezTo>
                    <a:pt x="25" y="15"/>
                    <a:pt x="25" y="15"/>
                    <a:pt x="25" y="1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50"/>
            <p:cNvSpPr>
              <a:spLocks/>
            </p:cNvSpPr>
            <p:nvPr/>
          </p:nvSpPr>
          <p:spPr bwMode="auto">
            <a:xfrm>
              <a:off x="531813" y="3325813"/>
              <a:ext cx="349250" cy="327025"/>
            </a:xfrm>
            <a:custGeom>
              <a:avLst/>
              <a:gdLst>
                <a:gd name="T0" fmla="*/ 135 w 135"/>
                <a:gd name="T1" fmla="*/ 0 h 127"/>
                <a:gd name="T2" fmla="*/ 83 w 135"/>
                <a:gd name="T3" fmla="*/ 65 h 127"/>
                <a:gd name="T4" fmla="*/ 23 w 135"/>
                <a:gd name="T5" fmla="*/ 117 h 127"/>
                <a:gd name="T6" fmla="*/ 3 w 135"/>
                <a:gd name="T7" fmla="*/ 79 h 127"/>
                <a:gd name="T8" fmla="*/ 19 w 135"/>
                <a:gd name="T9" fmla="*/ 95 h 127"/>
                <a:gd name="T10" fmla="*/ 38 w 135"/>
                <a:gd name="T11" fmla="*/ 83 h 127"/>
                <a:gd name="T12" fmla="*/ 52 w 135"/>
                <a:gd name="T13" fmla="*/ 5 h 127"/>
                <a:gd name="T14" fmla="*/ 135 w 135"/>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7">
                  <a:moveTo>
                    <a:pt x="135" y="0"/>
                  </a:moveTo>
                  <a:cubicBezTo>
                    <a:pt x="135" y="0"/>
                    <a:pt x="89" y="22"/>
                    <a:pt x="83" y="65"/>
                  </a:cubicBezTo>
                  <a:cubicBezTo>
                    <a:pt x="76" y="108"/>
                    <a:pt x="46" y="127"/>
                    <a:pt x="23" y="117"/>
                  </a:cubicBezTo>
                  <a:cubicBezTo>
                    <a:pt x="0" y="108"/>
                    <a:pt x="3" y="79"/>
                    <a:pt x="3" y="79"/>
                  </a:cubicBezTo>
                  <a:cubicBezTo>
                    <a:pt x="3" y="79"/>
                    <a:pt x="12" y="93"/>
                    <a:pt x="19" y="95"/>
                  </a:cubicBezTo>
                  <a:cubicBezTo>
                    <a:pt x="26" y="97"/>
                    <a:pt x="36" y="95"/>
                    <a:pt x="38" y="83"/>
                  </a:cubicBezTo>
                  <a:cubicBezTo>
                    <a:pt x="41" y="66"/>
                    <a:pt x="21" y="25"/>
                    <a:pt x="52" y="5"/>
                  </a:cubicBezTo>
                  <a:cubicBezTo>
                    <a:pt x="94" y="5"/>
                    <a:pt x="135" y="0"/>
                    <a:pt x="1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51"/>
            <p:cNvSpPr>
              <a:spLocks noEditPoints="1"/>
            </p:cNvSpPr>
            <p:nvPr/>
          </p:nvSpPr>
          <p:spPr bwMode="auto">
            <a:xfrm>
              <a:off x="533400" y="3321050"/>
              <a:ext cx="347663" cy="317500"/>
            </a:xfrm>
            <a:custGeom>
              <a:avLst/>
              <a:gdLst>
                <a:gd name="T0" fmla="*/ 22 w 134"/>
                <a:gd name="T1" fmla="*/ 121 h 123"/>
                <a:gd name="T2" fmla="*/ 0 w 134"/>
                <a:gd name="T3" fmla="*/ 84 h 123"/>
                <a:gd name="T4" fmla="*/ 0 w 134"/>
                <a:gd name="T5" fmla="*/ 84 h 123"/>
                <a:gd name="T6" fmla="*/ 1 w 134"/>
                <a:gd name="T7" fmla="*/ 81 h 123"/>
                <a:gd name="T8" fmla="*/ 1 w 134"/>
                <a:gd name="T9" fmla="*/ 81 h 123"/>
                <a:gd name="T10" fmla="*/ 1 w 134"/>
                <a:gd name="T11" fmla="*/ 77 h 123"/>
                <a:gd name="T12" fmla="*/ 3 w 134"/>
                <a:gd name="T13" fmla="*/ 80 h 123"/>
                <a:gd name="T14" fmla="*/ 8 w 134"/>
                <a:gd name="T15" fmla="*/ 87 h 123"/>
                <a:gd name="T16" fmla="*/ 8 w 134"/>
                <a:gd name="T17" fmla="*/ 87 h 123"/>
                <a:gd name="T18" fmla="*/ 18 w 134"/>
                <a:gd name="T19" fmla="*/ 95 h 123"/>
                <a:gd name="T20" fmla="*/ 18 w 134"/>
                <a:gd name="T21" fmla="*/ 95 h 123"/>
                <a:gd name="T22" fmla="*/ 23 w 134"/>
                <a:gd name="T23" fmla="*/ 96 h 123"/>
                <a:gd name="T24" fmla="*/ 23 w 134"/>
                <a:gd name="T25" fmla="*/ 96 h 123"/>
                <a:gd name="T26" fmla="*/ 35 w 134"/>
                <a:gd name="T27" fmla="*/ 85 h 123"/>
                <a:gd name="T28" fmla="*/ 35 w 134"/>
                <a:gd name="T29" fmla="*/ 85 h 123"/>
                <a:gd name="T30" fmla="*/ 36 w 134"/>
                <a:gd name="T31" fmla="*/ 80 h 123"/>
                <a:gd name="T32" fmla="*/ 36 w 134"/>
                <a:gd name="T33" fmla="*/ 80 h 123"/>
                <a:gd name="T34" fmla="*/ 32 w 134"/>
                <a:gd name="T35" fmla="*/ 43 h 123"/>
                <a:gd name="T36" fmla="*/ 32 w 134"/>
                <a:gd name="T37" fmla="*/ 43 h 123"/>
                <a:gd name="T38" fmla="*/ 51 w 134"/>
                <a:gd name="T39" fmla="*/ 5 h 123"/>
                <a:gd name="T40" fmla="*/ 51 w 134"/>
                <a:gd name="T41" fmla="*/ 5 h 123"/>
                <a:gd name="T42" fmla="*/ 51 w 134"/>
                <a:gd name="T43" fmla="*/ 5 h 123"/>
                <a:gd name="T44" fmla="*/ 51 w 134"/>
                <a:gd name="T45" fmla="*/ 5 h 123"/>
                <a:gd name="T46" fmla="*/ 134 w 134"/>
                <a:gd name="T47" fmla="*/ 0 h 123"/>
                <a:gd name="T48" fmla="*/ 134 w 134"/>
                <a:gd name="T49" fmla="*/ 0 h 123"/>
                <a:gd name="T50" fmla="*/ 134 w 134"/>
                <a:gd name="T51" fmla="*/ 3 h 123"/>
                <a:gd name="T52" fmla="*/ 111 w 134"/>
                <a:gd name="T53" fmla="*/ 20 h 123"/>
                <a:gd name="T54" fmla="*/ 111 w 134"/>
                <a:gd name="T55" fmla="*/ 20 h 123"/>
                <a:gd name="T56" fmla="*/ 83 w 134"/>
                <a:gd name="T57" fmla="*/ 67 h 123"/>
                <a:gd name="T58" fmla="*/ 83 w 134"/>
                <a:gd name="T59" fmla="*/ 67 h 123"/>
                <a:gd name="T60" fmla="*/ 34 w 134"/>
                <a:gd name="T61" fmla="*/ 123 h 123"/>
                <a:gd name="T62" fmla="*/ 34 w 134"/>
                <a:gd name="T63" fmla="*/ 123 h 123"/>
                <a:gd name="T64" fmla="*/ 22 w 134"/>
                <a:gd name="T65" fmla="*/ 121 h 123"/>
                <a:gd name="T66" fmla="*/ 23 w 134"/>
                <a:gd name="T67" fmla="*/ 118 h 123"/>
                <a:gd name="T68" fmla="*/ 34 w 134"/>
                <a:gd name="T69" fmla="*/ 120 h 123"/>
                <a:gd name="T70" fmla="*/ 34 w 134"/>
                <a:gd name="T71" fmla="*/ 120 h 123"/>
                <a:gd name="T72" fmla="*/ 80 w 134"/>
                <a:gd name="T73" fmla="*/ 67 h 123"/>
                <a:gd name="T74" fmla="*/ 80 w 134"/>
                <a:gd name="T75" fmla="*/ 67 h 123"/>
                <a:gd name="T76" fmla="*/ 127 w 134"/>
                <a:gd name="T77" fmla="*/ 4 h 123"/>
                <a:gd name="T78" fmla="*/ 127 w 134"/>
                <a:gd name="T79" fmla="*/ 4 h 123"/>
                <a:gd name="T80" fmla="*/ 52 w 134"/>
                <a:gd name="T81" fmla="*/ 8 h 123"/>
                <a:gd name="T82" fmla="*/ 52 w 134"/>
                <a:gd name="T83" fmla="*/ 8 h 123"/>
                <a:gd name="T84" fmla="*/ 35 w 134"/>
                <a:gd name="T85" fmla="*/ 43 h 123"/>
                <a:gd name="T86" fmla="*/ 35 w 134"/>
                <a:gd name="T87" fmla="*/ 43 h 123"/>
                <a:gd name="T88" fmla="*/ 38 w 134"/>
                <a:gd name="T89" fmla="*/ 80 h 123"/>
                <a:gd name="T90" fmla="*/ 38 w 134"/>
                <a:gd name="T91" fmla="*/ 80 h 123"/>
                <a:gd name="T92" fmla="*/ 38 w 134"/>
                <a:gd name="T93" fmla="*/ 85 h 123"/>
                <a:gd name="T94" fmla="*/ 38 w 134"/>
                <a:gd name="T95" fmla="*/ 85 h 123"/>
                <a:gd name="T96" fmla="*/ 23 w 134"/>
                <a:gd name="T97" fmla="*/ 99 h 123"/>
                <a:gd name="T98" fmla="*/ 23 w 134"/>
                <a:gd name="T99" fmla="*/ 99 h 123"/>
                <a:gd name="T100" fmla="*/ 17 w 134"/>
                <a:gd name="T101" fmla="*/ 98 h 123"/>
                <a:gd name="T102" fmla="*/ 17 w 134"/>
                <a:gd name="T103" fmla="*/ 98 h 123"/>
                <a:gd name="T104" fmla="*/ 3 w 134"/>
                <a:gd name="T105" fmla="*/ 86 h 123"/>
                <a:gd name="T106" fmla="*/ 3 w 134"/>
                <a:gd name="T107" fmla="*/ 86 h 123"/>
                <a:gd name="T108" fmla="*/ 23 w 134"/>
                <a:gd name="T109" fmla="*/ 1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23">
                  <a:moveTo>
                    <a:pt x="22" y="121"/>
                  </a:moveTo>
                  <a:cubicBezTo>
                    <a:pt x="2" y="113"/>
                    <a:pt x="0" y="92"/>
                    <a:pt x="0" y="84"/>
                  </a:cubicBezTo>
                  <a:cubicBezTo>
                    <a:pt x="0" y="84"/>
                    <a:pt x="0" y="84"/>
                    <a:pt x="0" y="84"/>
                  </a:cubicBezTo>
                  <a:cubicBezTo>
                    <a:pt x="0" y="82"/>
                    <a:pt x="1" y="81"/>
                    <a:pt x="1" y="81"/>
                  </a:cubicBezTo>
                  <a:cubicBezTo>
                    <a:pt x="1" y="81"/>
                    <a:pt x="1" y="81"/>
                    <a:pt x="1" y="81"/>
                  </a:cubicBezTo>
                  <a:cubicBezTo>
                    <a:pt x="1" y="77"/>
                    <a:pt x="1" y="77"/>
                    <a:pt x="1" y="77"/>
                  </a:cubicBezTo>
                  <a:cubicBezTo>
                    <a:pt x="3" y="80"/>
                    <a:pt x="3" y="80"/>
                    <a:pt x="3" y="80"/>
                  </a:cubicBezTo>
                  <a:cubicBezTo>
                    <a:pt x="3" y="80"/>
                    <a:pt x="5" y="84"/>
                    <a:pt x="8" y="87"/>
                  </a:cubicBezTo>
                  <a:cubicBezTo>
                    <a:pt x="8" y="87"/>
                    <a:pt x="8" y="87"/>
                    <a:pt x="8" y="87"/>
                  </a:cubicBezTo>
                  <a:cubicBezTo>
                    <a:pt x="11" y="91"/>
                    <a:pt x="15" y="95"/>
                    <a:pt x="18" y="95"/>
                  </a:cubicBezTo>
                  <a:cubicBezTo>
                    <a:pt x="18" y="95"/>
                    <a:pt x="18" y="95"/>
                    <a:pt x="18" y="95"/>
                  </a:cubicBezTo>
                  <a:cubicBezTo>
                    <a:pt x="20" y="96"/>
                    <a:pt x="21" y="96"/>
                    <a:pt x="23" y="96"/>
                  </a:cubicBezTo>
                  <a:cubicBezTo>
                    <a:pt x="23" y="96"/>
                    <a:pt x="23" y="96"/>
                    <a:pt x="23" y="96"/>
                  </a:cubicBezTo>
                  <a:cubicBezTo>
                    <a:pt x="29" y="96"/>
                    <a:pt x="34" y="93"/>
                    <a:pt x="35" y="85"/>
                  </a:cubicBezTo>
                  <a:cubicBezTo>
                    <a:pt x="35" y="85"/>
                    <a:pt x="35" y="85"/>
                    <a:pt x="35" y="85"/>
                  </a:cubicBezTo>
                  <a:cubicBezTo>
                    <a:pt x="35" y="83"/>
                    <a:pt x="36" y="82"/>
                    <a:pt x="36" y="80"/>
                  </a:cubicBezTo>
                  <a:cubicBezTo>
                    <a:pt x="36" y="80"/>
                    <a:pt x="36" y="80"/>
                    <a:pt x="36" y="80"/>
                  </a:cubicBezTo>
                  <a:cubicBezTo>
                    <a:pt x="36" y="71"/>
                    <a:pt x="32" y="57"/>
                    <a:pt x="32" y="43"/>
                  </a:cubicBezTo>
                  <a:cubicBezTo>
                    <a:pt x="32" y="43"/>
                    <a:pt x="32" y="43"/>
                    <a:pt x="32" y="43"/>
                  </a:cubicBezTo>
                  <a:cubicBezTo>
                    <a:pt x="32" y="29"/>
                    <a:pt x="36" y="15"/>
                    <a:pt x="51" y="5"/>
                  </a:cubicBezTo>
                  <a:cubicBezTo>
                    <a:pt x="51" y="5"/>
                    <a:pt x="51" y="5"/>
                    <a:pt x="51" y="5"/>
                  </a:cubicBezTo>
                  <a:cubicBezTo>
                    <a:pt x="51" y="5"/>
                    <a:pt x="51" y="5"/>
                    <a:pt x="51" y="5"/>
                  </a:cubicBezTo>
                  <a:cubicBezTo>
                    <a:pt x="51" y="5"/>
                    <a:pt x="51" y="5"/>
                    <a:pt x="51" y="5"/>
                  </a:cubicBezTo>
                  <a:cubicBezTo>
                    <a:pt x="93" y="5"/>
                    <a:pt x="134" y="0"/>
                    <a:pt x="134" y="0"/>
                  </a:cubicBezTo>
                  <a:cubicBezTo>
                    <a:pt x="134" y="0"/>
                    <a:pt x="134" y="0"/>
                    <a:pt x="134" y="0"/>
                  </a:cubicBezTo>
                  <a:cubicBezTo>
                    <a:pt x="134" y="3"/>
                    <a:pt x="134" y="3"/>
                    <a:pt x="134" y="3"/>
                  </a:cubicBezTo>
                  <a:cubicBezTo>
                    <a:pt x="134" y="3"/>
                    <a:pt x="123" y="9"/>
                    <a:pt x="111" y="20"/>
                  </a:cubicBezTo>
                  <a:cubicBezTo>
                    <a:pt x="111" y="20"/>
                    <a:pt x="111" y="20"/>
                    <a:pt x="111" y="20"/>
                  </a:cubicBezTo>
                  <a:cubicBezTo>
                    <a:pt x="99" y="30"/>
                    <a:pt x="86" y="47"/>
                    <a:pt x="83" y="67"/>
                  </a:cubicBezTo>
                  <a:cubicBezTo>
                    <a:pt x="83" y="67"/>
                    <a:pt x="83" y="67"/>
                    <a:pt x="83" y="67"/>
                  </a:cubicBezTo>
                  <a:cubicBezTo>
                    <a:pt x="78" y="103"/>
                    <a:pt x="55" y="123"/>
                    <a:pt x="34" y="123"/>
                  </a:cubicBezTo>
                  <a:cubicBezTo>
                    <a:pt x="34" y="123"/>
                    <a:pt x="34" y="123"/>
                    <a:pt x="34" y="123"/>
                  </a:cubicBezTo>
                  <a:cubicBezTo>
                    <a:pt x="30" y="123"/>
                    <a:pt x="26" y="122"/>
                    <a:pt x="22" y="121"/>
                  </a:cubicBezTo>
                  <a:close/>
                  <a:moveTo>
                    <a:pt x="23" y="118"/>
                  </a:moveTo>
                  <a:cubicBezTo>
                    <a:pt x="26" y="120"/>
                    <a:pt x="30" y="120"/>
                    <a:pt x="34" y="120"/>
                  </a:cubicBezTo>
                  <a:cubicBezTo>
                    <a:pt x="34" y="120"/>
                    <a:pt x="34" y="120"/>
                    <a:pt x="34" y="120"/>
                  </a:cubicBezTo>
                  <a:cubicBezTo>
                    <a:pt x="53" y="120"/>
                    <a:pt x="75" y="102"/>
                    <a:pt x="80" y="67"/>
                  </a:cubicBezTo>
                  <a:cubicBezTo>
                    <a:pt x="80" y="67"/>
                    <a:pt x="80" y="67"/>
                    <a:pt x="80" y="67"/>
                  </a:cubicBezTo>
                  <a:cubicBezTo>
                    <a:pt x="86" y="33"/>
                    <a:pt x="114" y="12"/>
                    <a:pt x="127" y="4"/>
                  </a:cubicBezTo>
                  <a:cubicBezTo>
                    <a:pt x="127" y="4"/>
                    <a:pt x="127" y="4"/>
                    <a:pt x="127" y="4"/>
                  </a:cubicBezTo>
                  <a:cubicBezTo>
                    <a:pt x="114" y="5"/>
                    <a:pt x="83" y="8"/>
                    <a:pt x="52" y="8"/>
                  </a:cubicBezTo>
                  <a:cubicBezTo>
                    <a:pt x="52" y="8"/>
                    <a:pt x="52" y="8"/>
                    <a:pt x="52" y="8"/>
                  </a:cubicBezTo>
                  <a:cubicBezTo>
                    <a:pt x="38" y="17"/>
                    <a:pt x="35" y="30"/>
                    <a:pt x="35" y="43"/>
                  </a:cubicBezTo>
                  <a:cubicBezTo>
                    <a:pt x="35" y="43"/>
                    <a:pt x="35" y="43"/>
                    <a:pt x="35" y="43"/>
                  </a:cubicBezTo>
                  <a:cubicBezTo>
                    <a:pt x="35" y="57"/>
                    <a:pt x="38" y="70"/>
                    <a:pt x="38" y="80"/>
                  </a:cubicBezTo>
                  <a:cubicBezTo>
                    <a:pt x="38" y="80"/>
                    <a:pt x="38" y="80"/>
                    <a:pt x="38" y="80"/>
                  </a:cubicBezTo>
                  <a:cubicBezTo>
                    <a:pt x="38" y="82"/>
                    <a:pt x="38" y="84"/>
                    <a:pt x="38" y="85"/>
                  </a:cubicBezTo>
                  <a:cubicBezTo>
                    <a:pt x="38" y="85"/>
                    <a:pt x="38" y="85"/>
                    <a:pt x="38" y="85"/>
                  </a:cubicBezTo>
                  <a:cubicBezTo>
                    <a:pt x="37" y="95"/>
                    <a:pt x="30" y="99"/>
                    <a:pt x="23" y="99"/>
                  </a:cubicBezTo>
                  <a:cubicBezTo>
                    <a:pt x="23" y="99"/>
                    <a:pt x="23" y="99"/>
                    <a:pt x="23" y="99"/>
                  </a:cubicBezTo>
                  <a:cubicBezTo>
                    <a:pt x="21" y="99"/>
                    <a:pt x="19" y="99"/>
                    <a:pt x="17" y="98"/>
                  </a:cubicBezTo>
                  <a:cubicBezTo>
                    <a:pt x="17" y="98"/>
                    <a:pt x="17" y="98"/>
                    <a:pt x="17" y="98"/>
                  </a:cubicBezTo>
                  <a:cubicBezTo>
                    <a:pt x="12" y="96"/>
                    <a:pt x="7" y="90"/>
                    <a:pt x="3" y="86"/>
                  </a:cubicBezTo>
                  <a:cubicBezTo>
                    <a:pt x="3" y="86"/>
                    <a:pt x="3" y="86"/>
                    <a:pt x="3" y="86"/>
                  </a:cubicBezTo>
                  <a:cubicBezTo>
                    <a:pt x="4" y="94"/>
                    <a:pt x="6" y="111"/>
                    <a:pt x="23" y="11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52"/>
            <p:cNvSpPr>
              <a:spLocks/>
            </p:cNvSpPr>
            <p:nvPr/>
          </p:nvSpPr>
          <p:spPr bwMode="auto">
            <a:xfrm>
              <a:off x="863600" y="3382963"/>
              <a:ext cx="53975" cy="49212"/>
            </a:xfrm>
            <a:custGeom>
              <a:avLst/>
              <a:gdLst>
                <a:gd name="T0" fmla="*/ 20 w 21"/>
                <a:gd name="T1" fmla="*/ 19 h 19"/>
                <a:gd name="T2" fmla="*/ 21 w 21"/>
                <a:gd name="T3" fmla="*/ 13 h 19"/>
                <a:gd name="T4" fmla="*/ 11 w 21"/>
                <a:gd name="T5" fmla="*/ 0 h 19"/>
                <a:gd name="T6" fmla="*/ 0 w 21"/>
                <a:gd name="T7" fmla="*/ 13 h 19"/>
                <a:gd name="T8" fmla="*/ 2 w 21"/>
                <a:gd name="T9" fmla="*/ 19 h 19"/>
                <a:gd name="T10" fmla="*/ 20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20" y="19"/>
                  </a:moveTo>
                  <a:cubicBezTo>
                    <a:pt x="21" y="18"/>
                    <a:pt x="21" y="15"/>
                    <a:pt x="21" y="13"/>
                  </a:cubicBezTo>
                  <a:cubicBezTo>
                    <a:pt x="21"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53"/>
            <p:cNvSpPr>
              <a:spLocks/>
            </p:cNvSpPr>
            <p:nvPr/>
          </p:nvSpPr>
          <p:spPr bwMode="auto">
            <a:xfrm>
              <a:off x="1106488" y="3382963"/>
              <a:ext cx="57150" cy="49212"/>
            </a:xfrm>
            <a:custGeom>
              <a:avLst/>
              <a:gdLst>
                <a:gd name="T0" fmla="*/ 20 w 22"/>
                <a:gd name="T1" fmla="*/ 19 h 19"/>
                <a:gd name="T2" fmla="*/ 22 w 22"/>
                <a:gd name="T3" fmla="*/ 13 h 19"/>
                <a:gd name="T4" fmla="*/ 11 w 22"/>
                <a:gd name="T5" fmla="*/ 0 h 19"/>
                <a:gd name="T6" fmla="*/ 0 w 22"/>
                <a:gd name="T7" fmla="*/ 13 h 19"/>
                <a:gd name="T8" fmla="*/ 2 w 22"/>
                <a:gd name="T9" fmla="*/ 19 h 19"/>
                <a:gd name="T10" fmla="*/ 20 w 22"/>
                <a:gd name="T11" fmla="*/ 19 h 19"/>
              </a:gdLst>
              <a:ahLst/>
              <a:cxnLst>
                <a:cxn ang="0">
                  <a:pos x="T0" y="T1"/>
                </a:cxn>
                <a:cxn ang="0">
                  <a:pos x="T2" y="T3"/>
                </a:cxn>
                <a:cxn ang="0">
                  <a:pos x="T4" y="T5"/>
                </a:cxn>
                <a:cxn ang="0">
                  <a:pos x="T6" y="T7"/>
                </a:cxn>
                <a:cxn ang="0">
                  <a:pos x="T8" y="T9"/>
                </a:cxn>
                <a:cxn ang="0">
                  <a:pos x="T10" y="T11"/>
                </a:cxn>
              </a:cxnLst>
              <a:rect l="0" t="0" r="r" b="b"/>
              <a:pathLst>
                <a:path w="22" h="19">
                  <a:moveTo>
                    <a:pt x="20" y="19"/>
                  </a:moveTo>
                  <a:cubicBezTo>
                    <a:pt x="21" y="18"/>
                    <a:pt x="22" y="15"/>
                    <a:pt x="22" y="13"/>
                  </a:cubicBezTo>
                  <a:cubicBezTo>
                    <a:pt x="22"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54"/>
            <p:cNvSpPr>
              <a:spLocks/>
            </p:cNvSpPr>
            <p:nvPr/>
          </p:nvSpPr>
          <p:spPr bwMode="auto">
            <a:xfrm>
              <a:off x="819150" y="3429000"/>
              <a:ext cx="136525" cy="23812"/>
            </a:xfrm>
            <a:custGeom>
              <a:avLst/>
              <a:gdLst>
                <a:gd name="T0" fmla="*/ 0 w 53"/>
                <a:gd name="T1" fmla="*/ 7 h 9"/>
                <a:gd name="T2" fmla="*/ 29 w 53"/>
                <a:gd name="T3" fmla="*/ 0 h 9"/>
                <a:gd name="T4" fmla="*/ 29 w 53"/>
                <a:gd name="T5" fmla="*/ 0 h 9"/>
                <a:gd name="T6" fmla="*/ 53 w 53"/>
                <a:gd name="T7" fmla="*/ 7 h 9"/>
                <a:gd name="T8" fmla="*/ 53 w 53"/>
                <a:gd name="T9" fmla="*/ 7 h 9"/>
                <a:gd name="T10" fmla="*/ 53 w 53"/>
                <a:gd name="T11" fmla="*/ 7 h 9"/>
                <a:gd name="T12" fmla="*/ 51 w 53"/>
                <a:gd name="T13" fmla="*/ 9 h 9"/>
                <a:gd name="T14" fmla="*/ 50 w 53"/>
                <a:gd name="T15" fmla="*/ 8 h 9"/>
                <a:gd name="T16" fmla="*/ 50 w 53"/>
                <a:gd name="T17" fmla="*/ 8 h 9"/>
                <a:gd name="T18" fmla="*/ 46 w 53"/>
                <a:gd name="T19" fmla="*/ 6 h 9"/>
                <a:gd name="T20" fmla="*/ 46 w 53"/>
                <a:gd name="T21" fmla="*/ 6 h 9"/>
                <a:gd name="T22" fmla="*/ 29 w 53"/>
                <a:gd name="T23" fmla="*/ 2 h 9"/>
                <a:gd name="T24" fmla="*/ 29 w 53"/>
                <a:gd name="T25" fmla="*/ 2 h 9"/>
                <a:gd name="T26" fmla="*/ 2 w 53"/>
                <a:gd name="T27" fmla="*/ 9 h 9"/>
                <a:gd name="T28" fmla="*/ 2 w 53"/>
                <a:gd name="T29" fmla="*/ 9 h 9"/>
                <a:gd name="T30" fmla="*/ 0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0" y="7"/>
                  </a:moveTo>
                  <a:cubicBezTo>
                    <a:pt x="12" y="1"/>
                    <a:pt x="22" y="0"/>
                    <a:pt x="29" y="0"/>
                  </a:cubicBezTo>
                  <a:cubicBezTo>
                    <a:pt x="29" y="0"/>
                    <a:pt x="29" y="0"/>
                    <a:pt x="29" y="0"/>
                  </a:cubicBezTo>
                  <a:cubicBezTo>
                    <a:pt x="45" y="0"/>
                    <a:pt x="53" y="7"/>
                    <a:pt x="53" y="7"/>
                  </a:cubicBezTo>
                  <a:cubicBezTo>
                    <a:pt x="53" y="7"/>
                    <a:pt x="53" y="7"/>
                    <a:pt x="53" y="7"/>
                  </a:cubicBezTo>
                  <a:cubicBezTo>
                    <a:pt x="53" y="7"/>
                    <a:pt x="53" y="7"/>
                    <a:pt x="53" y="7"/>
                  </a:cubicBezTo>
                  <a:cubicBezTo>
                    <a:pt x="51" y="9"/>
                    <a:pt x="51" y="9"/>
                    <a:pt x="51" y="9"/>
                  </a:cubicBezTo>
                  <a:cubicBezTo>
                    <a:pt x="51" y="9"/>
                    <a:pt x="51" y="9"/>
                    <a:pt x="50" y="8"/>
                  </a:cubicBezTo>
                  <a:cubicBezTo>
                    <a:pt x="50" y="8"/>
                    <a:pt x="50" y="8"/>
                    <a:pt x="50" y="8"/>
                  </a:cubicBezTo>
                  <a:cubicBezTo>
                    <a:pt x="49" y="8"/>
                    <a:pt x="47" y="7"/>
                    <a:pt x="46" y="6"/>
                  </a:cubicBezTo>
                  <a:cubicBezTo>
                    <a:pt x="46" y="6"/>
                    <a:pt x="46" y="6"/>
                    <a:pt x="46" y="6"/>
                  </a:cubicBezTo>
                  <a:cubicBezTo>
                    <a:pt x="42" y="4"/>
                    <a:pt x="37" y="2"/>
                    <a:pt x="29" y="2"/>
                  </a:cubicBezTo>
                  <a:cubicBezTo>
                    <a:pt x="29" y="2"/>
                    <a:pt x="29" y="2"/>
                    <a:pt x="29" y="2"/>
                  </a:cubicBezTo>
                  <a:cubicBezTo>
                    <a:pt x="22" y="2"/>
                    <a:pt x="13" y="4"/>
                    <a:pt x="2" y="9"/>
                  </a:cubicBezTo>
                  <a:cubicBezTo>
                    <a:pt x="2" y="9"/>
                    <a:pt x="2" y="9"/>
                    <a:pt x="2" y="9"/>
                  </a:cubicBezTo>
                  <a:cubicBezTo>
                    <a:pt x="0" y="7"/>
                    <a:pt x="0" y="7"/>
                    <a:pt x="0"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55"/>
            <p:cNvSpPr>
              <a:spLocks/>
            </p:cNvSpPr>
            <p:nvPr/>
          </p:nvSpPr>
          <p:spPr bwMode="auto">
            <a:xfrm>
              <a:off x="1073150" y="3429000"/>
              <a:ext cx="136525" cy="23812"/>
            </a:xfrm>
            <a:custGeom>
              <a:avLst/>
              <a:gdLst>
                <a:gd name="T0" fmla="*/ 53 w 53"/>
                <a:gd name="T1" fmla="*/ 7 h 9"/>
                <a:gd name="T2" fmla="*/ 24 w 53"/>
                <a:gd name="T3" fmla="*/ 0 h 9"/>
                <a:gd name="T4" fmla="*/ 24 w 53"/>
                <a:gd name="T5" fmla="*/ 0 h 9"/>
                <a:gd name="T6" fmla="*/ 0 w 53"/>
                <a:gd name="T7" fmla="*/ 7 h 9"/>
                <a:gd name="T8" fmla="*/ 0 w 53"/>
                <a:gd name="T9" fmla="*/ 7 h 9"/>
                <a:gd name="T10" fmla="*/ 0 w 53"/>
                <a:gd name="T11" fmla="*/ 7 h 9"/>
                <a:gd name="T12" fmla="*/ 2 w 53"/>
                <a:gd name="T13" fmla="*/ 9 h 9"/>
                <a:gd name="T14" fmla="*/ 3 w 53"/>
                <a:gd name="T15" fmla="*/ 8 h 9"/>
                <a:gd name="T16" fmla="*/ 3 w 53"/>
                <a:gd name="T17" fmla="*/ 8 h 9"/>
                <a:gd name="T18" fmla="*/ 7 w 53"/>
                <a:gd name="T19" fmla="*/ 6 h 9"/>
                <a:gd name="T20" fmla="*/ 7 w 53"/>
                <a:gd name="T21" fmla="*/ 6 h 9"/>
                <a:gd name="T22" fmla="*/ 24 w 53"/>
                <a:gd name="T23" fmla="*/ 2 h 9"/>
                <a:gd name="T24" fmla="*/ 24 w 53"/>
                <a:gd name="T25" fmla="*/ 2 h 9"/>
                <a:gd name="T26" fmla="*/ 51 w 53"/>
                <a:gd name="T27" fmla="*/ 9 h 9"/>
                <a:gd name="T28" fmla="*/ 51 w 53"/>
                <a:gd name="T29" fmla="*/ 9 h 9"/>
                <a:gd name="T30" fmla="*/ 53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53" y="7"/>
                  </a:moveTo>
                  <a:cubicBezTo>
                    <a:pt x="41" y="1"/>
                    <a:pt x="32" y="0"/>
                    <a:pt x="24" y="0"/>
                  </a:cubicBezTo>
                  <a:cubicBezTo>
                    <a:pt x="24" y="0"/>
                    <a:pt x="24" y="0"/>
                    <a:pt x="24" y="0"/>
                  </a:cubicBezTo>
                  <a:cubicBezTo>
                    <a:pt x="8" y="0"/>
                    <a:pt x="0" y="7"/>
                    <a:pt x="0" y="7"/>
                  </a:cubicBezTo>
                  <a:cubicBezTo>
                    <a:pt x="0" y="7"/>
                    <a:pt x="0" y="7"/>
                    <a:pt x="0" y="7"/>
                  </a:cubicBezTo>
                  <a:cubicBezTo>
                    <a:pt x="0" y="7"/>
                    <a:pt x="0" y="7"/>
                    <a:pt x="0" y="7"/>
                  </a:cubicBezTo>
                  <a:cubicBezTo>
                    <a:pt x="2" y="9"/>
                    <a:pt x="2" y="9"/>
                    <a:pt x="2" y="9"/>
                  </a:cubicBezTo>
                  <a:cubicBezTo>
                    <a:pt x="2" y="9"/>
                    <a:pt x="3" y="9"/>
                    <a:pt x="3" y="8"/>
                  </a:cubicBezTo>
                  <a:cubicBezTo>
                    <a:pt x="3" y="8"/>
                    <a:pt x="3" y="8"/>
                    <a:pt x="3" y="8"/>
                  </a:cubicBezTo>
                  <a:cubicBezTo>
                    <a:pt x="4" y="8"/>
                    <a:pt x="6" y="7"/>
                    <a:pt x="7" y="6"/>
                  </a:cubicBezTo>
                  <a:cubicBezTo>
                    <a:pt x="7" y="6"/>
                    <a:pt x="7" y="6"/>
                    <a:pt x="7" y="6"/>
                  </a:cubicBezTo>
                  <a:cubicBezTo>
                    <a:pt x="11" y="4"/>
                    <a:pt x="16" y="2"/>
                    <a:pt x="24" y="2"/>
                  </a:cubicBezTo>
                  <a:cubicBezTo>
                    <a:pt x="24" y="2"/>
                    <a:pt x="24" y="2"/>
                    <a:pt x="24" y="2"/>
                  </a:cubicBezTo>
                  <a:cubicBezTo>
                    <a:pt x="31" y="2"/>
                    <a:pt x="40" y="4"/>
                    <a:pt x="51" y="9"/>
                  </a:cubicBezTo>
                  <a:cubicBezTo>
                    <a:pt x="51" y="9"/>
                    <a:pt x="51" y="9"/>
                    <a:pt x="51" y="9"/>
                  </a:cubicBezTo>
                  <a:cubicBezTo>
                    <a:pt x="53" y="7"/>
                    <a:pt x="53" y="7"/>
                    <a:pt x="53"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56"/>
            <p:cNvSpPr>
              <a:spLocks/>
            </p:cNvSpPr>
            <p:nvPr/>
          </p:nvSpPr>
          <p:spPr bwMode="auto">
            <a:xfrm>
              <a:off x="536575" y="3473450"/>
              <a:ext cx="85725" cy="96837"/>
            </a:xfrm>
            <a:custGeom>
              <a:avLst/>
              <a:gdLst>
                <a:gd name="T0" fmla="*/ 2 w 33"/>
                <a:gd name="T1" fmla="*/ 8 h 38"/>
                <a:gd name="T2" fmla="*/ 17 w 33"/>
                <a:gd name="T3" fmla="*/ 0 h 38"/>
                <a:gd name="T4" fmla="*/ 26 w 33"/>
                <a:gd name="T5" fmla="*/ 3 h 38"/>
                <a:gd name="T6" fmla="*/ 33 w 33"/>
                <a:gd name="T7" fmla="*/ 15 h 38"/>
                <a:gd name="T8" fmla="*/ 31 w 33"/>
                <a:gd name="T9" fmla="*/ 22 h 38"/>
                <a:gd name="T10" fmla="*/ 21 w 33"/>
                <a:gd name="T11" fmla="*/ 28 h 38"/>
                <a:gd name="T12" fmla="*/ 15 w 33"/>
                <a:gd name="T13" fmla="*/ 26 h 38"/>
                <a:gd name="T14" fmla="*/ 10 w 33"/>
                <a:gd name="T15" fmla="*/ 18 h 38"/>
                <a:gd name="T16" fmla="*/ 12 w 33"/>
                <a:gd name="T17" fmla="*/ 13 h 38"/>
                <a:gd name="T18" fmla="*/ 18 w 33"/>
                <a:gd name="T19" fmla="*/ 9 h 38"/>
                <a:gd name="T20" fmla="*/ 23 w 33"/>
                <a:gd name="T21" fmla="*/ 10 h 38"/>
                <a:gd name="T22" fmla="*/ 26 w 33"/>
                <a:gd name="T23" fmla="*/ 16 h 38"/>
                <a:gd name="T24" fmla="*/ 25 w 33"/>
                <a:gd name="T25" fmla="*/ 19 h 38"/>
                <a:gd name="T26" fmla="*/ 20 w 33"/>
                <a:gd name="T27" fmla="*/ 22 h 38"/>
                <a:gd name="T28" fmla="*/ 17 w 33"/>
                <a:gd name="T29" fmla="*/ 21 h 38"/>
                <a:gd name="T30" fmla="*/ 19 w 33"/>
                <a:gd name="T31" fmla="*/ 19 h 38"/>
                <a:gd name="T32" fmla="*/ 20 w 33"/>
                <a:gd name="T33" fmla="*/ 19 h 38"/>
                <a:gd name="T34" fmla="*/ 22 w 33"/>
                <a:gd name="T35" fmla="*/ 18 h 38"/>
                <a:gd name="T36" fmla="*/ 23 w 33"/>
                <a:gd name="T37" fmla="*/ 16 h 38"/>
                <a:gd name="T38" fmla="*/ 21 w 33"/>
                <a:gd name="T39" fmla="*/ 13 h 38"/>
                <a:gd name="T40" fmla="*/ 18 w 33"/>
                <a:gd name="T41" fmla="*/ 12 h 38"/>
                <a:gd name="T42" fmla="*/ 14 w 33"/>
                <a:gd name="T43" fmla="*/ 14 h 38"/>
                <a:gd name="T44" fmla="*/ 13 w 33"/>
                <a:gd name="T45" fmla="*/ 18 h 38"/>
                <a:gd name="T46" fmla="*/ 16 w 33"/>
                <a:gd name="T47" fmla="*/ 23 h 38"/>
                <a:gd name="T48" fmla="*/ 21 w 33"/>
                <a:gd name="T49" fmla="*/ 25 h 38"/>
                <a:gd name="T50" fmla="*/ 28 w 33"/>
                <a:gd name="T51" fmla="*/ 21 h 38"/>
                <a:gd name="T52" fmla="*/ 30 w 33"/>
                <a:gd name="T53" fmla="*/ 15 h 38"/>
                <a:gd name="T54" fmla="*/ 25 w 33"/>
                <a:gd name="T55" fmla="*/ 5 h 38"/>
                <a:gd name="T56" fmla="*/ 17 w 33"/>
                <a:gd name="T57" fmla="*/ 3 h 38"/>
                <a:gd name="T58" fmla="*/ 5 w 33"/>
                <a:gd name="T59" fmla="*/ 10 h 38"/>
                <a:gd name="T60" fmla="*/ 3 w 33"/>
                <a:gd name="T61" fmla="*/ 17 h 38"/>
                <a:gd name="T62" fmla="*/ 15 w 33"/>
                <a:gd name="T63" fmla="*/ 35 h 38"/>
                <a:gd name="T64" fmla="*/ 0 w 33"/>
                <a:gd name="T6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0" y="17"/>
                  </a:moveTo>
                  <a:cubicBezTo>
                    <a:pt x="0" y="14"/>
                    <a:pt x="1" y="11"/>
                    <a:pt x="2" y="8"/>
                  </a:cubicBezTo>
                  <a:cubicBezTo>
                    <a:pt x="2" y="8"/>
                    <a:pt x="2" y="8"/>
                    <a:pt x="2" y="8"/>
                  </a:cubicBezTo>
                  <a:cubicBezTo>
                    <a:pt x="5" y="3"/>
                    <a:pt x="11" y="0"/>
                    <a:pt x="17" y="0"/>
                  </a:cubicBezTo>
                  <a:cubicBezTo>
                    <a:pt x="17" y="0"/>
                    <a:pt x="17" y="0"/>
                    <a:pt x="17" y="0"/>
                  </a:cubicBezTo>
                  <a:cubicBezTo>
                    <a:pt x="20" y="0"/>
                    <a:pt x="23" y="1"/>
                    <a:pt x="26" y="3"/>
                  </a:cubicBezTo>
                  <a:cubicBezTo>
                    <a:pt x="26" y="3"/>
                    <a:pt x="26" y="3"/>
                    <a:pt x="26" y="3"/>
                  </a:cubicBezTo>
                  <a:cubicBezTo>
                    <a:pt x="30" y="5"/>
                    <a:pt x="33" y="10"/>
                    <a:pt x="33" y="15"/>
                  </a:cubicBezTo>
                  <a:cubicBezTo>
                    <a:pt x="33" y="15"/>
                    <a:pt x="33" y="15"/>
                    <a:pt x="33" y="15"/>
                  </a:cubicBezTo>
                  <a:cubicBezTo>
                    <a:pt x="33" y="17"/>
                    <a:pt x="32" y="20"/>
                    <a:pt x="31" y="22"/>
                  </a:cubicBezTo>
                  <a:cubicBezTo>
                    <a:pt x="31" y="22"/>
                    <a:pt x="31" y="22"/>
                    <a:pt x="31" y="22"/>
                  </a:cubicBezTo>
                  <a:cubicBezTo>
                    <a:pt x="29" y="26"/>
                    <a:pt x="25" y="28"/>
                    <a:pt x="21" y="28"/>
                  </a:cubicBezTo>
                  <a:cubicBezTo>
                    <a:pt x="21" y="28"/>
                    <a:pt x="21" y="28"/>
                    <a:pt x="21" y="28"/>
                  </a:cubicBezTo>
                  <a:cubicBezTo>
                    <a:pt x="19" y="28"/>
                    <a:pt x="17" y="27"/>
                    <a:pt x="15" y="26"/>
                  </a:cubicBezTo>
                  <a:cubicBezTo>
                    <a:pt x="15" y="26"/>
                    <a:pt x="15" y="26"/>
                    <a:pt x="15" y="26"/>
                  </a:cubicBezTo>
                  <a:cubicBezTo>
                    <a:pt x="12" y="24"/>
                    <a:pt x="10" y="21"/>
                    <a:pt x="10" y="18"/>
                  </a:cubicBezTo>
                  <a:cubicBezTo>
                    <a:pt x="10" y="18"/>
                    <a:pt x="10" y="18"/>
                    <a:pt x="10" y="18"/>
                  </a:cubicBezTo>
                  <a:cubicBezTo>
                    <a:pt x="10" y="16"/>
                    <a:pt x="11" y="14"/>
                    <a:pt x="12" y="13"/>
                  </a:cubicBezTo>
                  <a:cubicBezTo>
                    <a:pt x="12" y="13"/>
                    <a:pt x="12" y="13"/>
                    <a:pt x="12" y="13"/>
                  </a:cubicBezTo>
                  <a:cubicBezTo>
                    <a:pt x="13" y="10"/>
                    <a:pt x="16" y="9"/>
                    <a:pt x="18" y="9"/>
                  </a:cubicBezTo>
                  <a:cubicBezTo>
                    <a:pt x="18" y="9"/>
                    <a:pt x="18" y="9"/>
                    <a:pt x="18" y="9"/>
                  </a:cubicBezTo>
                  <a:cubicBezTo>
                    <a:pt x="20" y="9"/>
                    <a:pt x="21" y="9"/>
                    <a:pt x="23" y="10"/>
                  </a:cubicBezTo>
                  <a:cubicBezTo>
                    <a:pt x="23" y="10"/>
                    <a:pt x="23" y="10"/>
                    <a:pt x="23" y="10"/>
                  </a:cubicBezTo>
                  <a:cubicBezTo>
                    <a:pt x="25" y="11"/>
                    <a:pt x="26" y="14"/>
                    <a:pt x="26" y="16"/>
                  </a:cubicBezTo>
                  <a:cubicBezTo>
                    <a:pt x="26" y="16"/>
                    <a:pt x="26" y="16"/>
                    <a:pt x="26" y="16"/>
                  </a:cubicBezTo>
                  <a:cubicBezTo>
                    <a:pt x="26" y="17"/>
                    <a:pt x="25" y="18"/>
                    <a:pt x="25" y="19"/>
                  </a:cubicBezTo>
                  <a:cubicBezTo>
                    <a:pt x="25" y="19"/>
                    <a:pt x="25" y="19"/>
                    <a:pt x="25" y="19"/>
                  </a:cubicBezTo>
                  <a:cubicBezTo>
                    <a:pt x="24" y="21"/>
                    <a:pt x="22" y="22"/>
                    <a:pt x="20" y="22"/>
                  </a:cubicBezTo>
                  <a:cubicBezTo>
                    <a:pt x="20" y="22"/>
                    <a:pt x="20" y="22"/>
                    <a:pt x="20" y="22"/>
                  </a:cubicBezTo>
                  <a:cubicBezTo>
                    <a:pt x="19" y="22"/>
                    <a:pt x="18" y="22"/>
                    <a:pt x="17" y="21"/>
                  </a:cubicBezTo>
                  <a:cubicBezTo>
                    <a:pt x="17" y="21"/>
                    <a:pt x="17" y="21"/>
                    <a:pt x="17" y="21"/>
                  </a:cubicBezTo>
                  <a:cubicBezTo>
                    <a:pt x="19" y="19"/>
                    <a:pt x="19" y="19"/>
                    <a:pt x="19" y="19"/>
                  </a:cubicBezTo>
                  <a:cubicBezTo>
                    <a:pt x="19" y="19"/>
                    <a:pt x="19" y="19"/>
                    <a:pt x="20" y="19"/>
                  </a:cubicBezTo>
                  <a:cubicBezTo>
                    <a:pt x="20" y="19"/>
                    <a:pt x="20" y="19"/>
                    <a:pt x="20" y="19"/>
                  </a:cubicBezTo>
                  <a:cubicBezTo>
                    <a:pt x="21" y="19"/>
                    <a:pt x="22" y="19"/>
                    <a:pt x="22" y="18"/>
                  </a:cubicBezTo>
                  <a:cubicBezTo>
                    <a:pt x="22" y="18"/>
                    <a:pt x="22" y="18"/>
                    <a:pt x="22" y="18"/>
                  </a:cubicBezTo>
                  <a:cubicBezTo>
                    <a:pt x="23" y="17"/>
                    <a:pt x="23" y="16"/>
                    <a:pt x="23" y="16"/>
                  </a:cubicBezTo>
                  <a:cubicBezTo>
                    <a:pt x="23" y="16"/>
                    <a:pt x="23" y="16"/>
                    <a:pt x="23" y="16"/>
                  </a:cubicBezTo>
                  <a:cubicBezTo>
                    <a:pt x="23" y="14"/>
                    <a:pt x="22" y="13"/>
                    <a:pt x="21" y="13"/>
                  </a:cubicBezTo>
                  <a:cubicBezTo>
                    <a:pt x="21" y="13"/>
                    <a:pt x="21" y="13"/>
                    <a:pt x="21" y="13"/>
                  </a:cubicBezTo>
                  <a:cubicBezTo>
                    <a:pt x="20" y="12"/>
                    <a:pt x="19" y="12"/>
                    <a:pt x="18" y="12"/>
                  </a:cubicBezTo>
                  <a:cubicBezTo>
                    <a:pt x="18" y="12"/>
                    <a:pt x="18" y="12"/>
                    <a:pt x="18" y="12"/>
                  </a:cubicBezTo>
                  <a:cubicBezTo>
                    <a:pt x="17" y="12"/>
                    <a:pt x="15" y="13"/>
                    <a:pt x="14" y="14"/>
                  </a:cubicBezTo>
                  <a:cubicBezTo>
                    <a:pt x="14" y="14"/>
                    <a:pt x="14" y="14"/>
                    <a:pt x="14" y="14"/>
                  </a:cubicBezTo>
                  <a:cubicBezTo>
                    <a:pt x="13" y="15"/>
                    <a:pt x="13" y="17"/>
                    <a:pt x="13" y="18"/>
                  </a:cubicBezTo>
                  <a:cubicBezTo>
                    <a:pt x="13" y="18"/>
                    <a:pt x="13" y="18"/>
                    <a:pt x="13" y="18"/>
                  </a:cubicBezTo>
                  <a:cubicBezTo>
                    <a:pt x="13" y="20"/>
                    <a:pt x="14" y="22"/>
                    <a:pt x="16" y="23"/>
                  </a:cubicBezTo>
                  <a:cubicBezTo>
                    <a:pt x="16" y="23"/>
                    <a:pt x="16" y="23"/>
                    <a:pt x="16" y="23"/>
                  </a:cubicBezTo>
                  <a:cubicBezTo>
                    <a:pt x="18" y="24"/>
                    <a:pt x="19" y="25"/>
                    <a:pt x="21" y="25"/>
                  </a:cubicBezTo>
                  <a:cubicBezTo>
                    <a:pt x="21" y="25"/>
                    <a:pt x="21" y="25"/>
                    <a:pt x="21" y="25"/>
                  </a:cubicBezTo>
                  <a:cubicBezTo>
                    <a:pt x="24" y="25"/>
                    <a:pt x="27" y="23"/>
                    <a:pt x="28" y="21"/>
                  </a:cubicBezTo>
                  <a:cubicBezTo>
                    <a:pt x="28" y="21"/>
                    <a:pt x="28" y="21"/>
                    <a:pt x="28" y="21"/>
                  </a:cubicBezTo>
                  <a:cubicBezTo>
                    <a:pt x="29" y="19"/>
                    <a:pt x="30" y="17"/>
                    <a:pt x="30" y="15"/>
                  </a:cubicBezTo>
                  <a:cubicBezTo>
                    <a:pt x="30" y="15"/>
                    <a:pt x="30" y="15"/>
                    <a:pt x="30" y="15"/>
                  </a:cubicBezTo>
                  <a:cubicBezTo>
                    <a:pt x="30" y="11"/>
                    <a:pt x="28" y="7"/>
                    <a:pt x="25" y="5"/>
                  </a:cubicBezTo>
                  <a:cubicBezTo>
                    <a:pt x="25" y="5"/>
                    <a:pt x="25" y="5"/>
                    <a:pt x="25" y="5"/>
                  </a:cubicBezTo>
                  <a:cubicBezTo>
                    <a:pt x="22" y="4"/>
                    <a:pt x="20" y="3"/>
                    <a:pt x="17" y="3"/>
                  </a:cubicBezTo>
                  <a:cubicBezTo>
                    <a:pt x="17" y="3"/>
                    <a:pt x="17" y="3"/>
                    <a:pt x="17" y="3"/>
                  </a:cubicBezTo>
                  <a:cubicBezTo>
                    <a:pt x="12" y="3"/>
                    <a:pt x="7" y="5"/>
                    <a:pt x="5" y="10"/>
                  </a:cubicBezTo>
                  <a:cubicBezTo>
                    <a:pt x="5" y="10"/>
                    <a:pt x="5" y="10"/>
                    <a:pt x="5" y="10"/>
                  </a:cubicBezTo>
                  <a:cubicBezTo>
                    <a:pt x="3" y="12"/>
                    <a:pt x="3" y="14"/>
                    <a:pt x="3" y="17"/>
                  </a:cubicBezTo>
                  <a:cubicBezTo>
                    <a:pt x="3" y="17"/>
                    <a:pt x="3" y="17"/>
                    <a:pt x="3" y="17"/>
                  </a:cubicBezTo>
                  <a:cubicBezTo>
                    <a:pt x="3" y="24"/>
                    <a:pt x="8" y="31"/>
                    <a:pt x="15" y="35"/>
                  </a:cubicBezTo>
                  <a:cubicBezTo>
                    <a:pt x="15" y="35"/>
                    <a:pt x="15" y="35"/>
                    <a:pt x="15" y="35"/>
                  </a:cubicBezTo>
                  <a:cubicBezTo>
                    <a:pt x="13" y="38"/>
                    <a:pt x="13" y="38"/>
                    <a:pt x="13" y="38"/>
                  </a:cubicBezTo>
                  <a:cubicBezTo>
                    <a:pt x="6" y="33"/>
                    <a:pt x="0" y="25"/>
                    <a:pt x="0" y="1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57"/>
            <p:cNvSpPr>
              <a:spLocks/>
            </p:cNvSpPr>
            <p:nvPr/>
          </p:nvSpPr>
          <p:spPr bwMode="auto">
            <a:xfrm>
              <a:off x="1152525" y="3325813"/>
              <a:ext cx="347663" cy="327025"/>
            </a:xfrm>
            <a:custGeom>
              <a:avLst/>
              <a:gdLst>
                <a:gd name="T0" fmla="*/ 0 w 134"/>
                <a:gd name="T1" fmla="*/ 0 h 127"/>
                <a:gd name="T2" fmla="*/ 52 w 134"/>
                <a:gd name="T3" fmla="*/ 65 h 127"/>
                <a:gd name="T4" fmla="*/ 112 w 134"/>
                <a:gd name="T5" fmla="*/ 117 h 127"/>
                <a:gd name="T6" fmla="*/ 132 w 134"/>
                <a:gd name="T7" fmla="*/ 79 h 127"/>
                <a:gd name="T8" fmla="*/ 116 w 134"/>
                <a:gd name="T9" fmla="*/ 95 h 127"/>
                <a:gd name="T10" fmla="*/ 97 w 134"/>
                <a:gd name="T11" fmla="*/ 83 h 127"/>
                <a:gd name="T12" fmla="*/ 82 w 134"/>
                <a:gd name="T13" fmla="*/ 5 h 127"/>
                <a:gd name="T14" fmla="*/ 0 w 134"/>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7">
                  <a:moveTo>
                    <a:pt x="0" y="0"/>
                  </a:moveTo>
                  <a:cubicBezTo>
                    <a:pt x="0" y="0"/>
                    <a:pt x="45" y="22"/>
                    <a:pt x="52" y="65"/>
                  </a:cubicBezTo>
                  <a:cubicBezTo>
                    <a:pt x="59" y="108"/>
                    <a:pt x="89" y="127"/>
                    <a:pt x="112" y="117"/>
                  </a:cubicBezTo>
                  <a:cubicBezTo>
                    <a:pt x="134" y="108"/>
                    <a:pt x="132" y="79"/>
                    <a:pt x="132" y="79"/>
                  </a:cubicBezTo>
                  <a:cubicBezTo>
                    <a:pt x="132" y="79"/>
                    <a:pt x="123" y="93"/>
                    <a:pt x="116" y="95"/>
                  </a:cubicBezTo>
                  <a:cubicBezTo>
                    <a:pt x="109" y="97"/>
                    <a:pt x="99" y="95"/>
                    <a:pt x="97" y="83"/>
                  </a:cubicBezTo>
                  <a:cubicBezTo>
                    <a:pt x="94" y="66"/>
                    <a:pt x="113" y="25"/>
                    <a:pt x="82" y="5"/>
                  </a:cubicBezTo>
                  <a:cubicBezTo>
                    <a:pt x="40" y="5"/>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58"/>
            <p:cNvSpPr>
              <a:spLocks noEditPoints="1"/>
            </p:cNvSpPr>
            <p:nvPr/>
          </p:nvSpPr>
          <p:spPr bwMode="auto">
            <a:xfrm>
              <a:off x="1150938" y="3321050"/>
              <a:ext cx="346075" cy="317500"/>
            </a:xfrm>
            <a:custGeom>
              <a:avLst/>
              <a:gdLst>
                <a:gd name="T0" fmla="*/ 52 w 134"/>
                <a:gd name="T1" fmla="*/ 67 h 123"/>
                <a:gd name="T2" fmla="*/ 24 w 134"/>
                <a:gd name="T3" fmla="*/ 20 h 123"/>
                <a:gd name="T4" fmla="*/ 24 w 134"/>
                <a:gd name="T5" fmla="*/ 20 h 123"/>
                <a:gd name="T6" fmla="*/ 0 w 134"/>
                <a:gd name="T7" fmla="*/ 3 h 123"/>
                <a:gd name="T8" fmla="*/ 0 w 134"/>
                <a:gd name="T9" fmla="*/ 3 h 123"/>
                <a:gd name="T10" fmla="*/ 1 w 134"/>
                <a:gd name="T11" fmla="*/ 0 h 123"/>
                <a:gd name="T12" fmla="*/ 83 w 134"/>
                <a:gd name="T13" fmla="*/ 5 h 123"/>
                <a:gd name="T14" fmla="*/ 83 w 134"/>
                <a:gd name="T15" fmla="*/ 5 h 123"/>
                <a:gd name="T16" fmla="*/ 84 w 134"/>
                <a:gd name="T17" fmla="*/ 5 h 123"/>
                <a:gd name="T18" fmla="*/ 84 w 134"/>
                <a:gd name="T19" fmla="*/ 5 h 123"/>
                <a:gd name="T20" fmla="*/ 103 w 134"/>
                <a:gd name="T21" fmla="*/ 43 h 123"/>
                <a:gd name="T22" fmla="*/ 103 w 134"/>
                <a:gd name="T23" fmla="*/ 43 h 123"/>
                <a:gd name="T24" fmla="*/ 99 w 134"/>
                <a:gd name="T25" fmla="*/ 80 h 123"/>
                <a:gd name="T26" fmla="*/ 99 w 134"/>
                <a:gd name="T27" fmla="*/ 80 h 123"/>
                <a:gd name="T28" fmla="*/ 100 w 134"/>
                <a:gd name="T29" fmla="*/ 85 h 123"/>
                <a:gd name="T30" fmla="*/ 100 w 134"/>
                <a:gd name="T31" fmla="*/ 85 h 123"/>
                <a:gd name="T32" fmla="*/ 112 w 134"/>
                <a:gd name="T33" fmla="*/ 96 h 123"/>
                <a:gd name="T34" fmla="*/ 112 w 134"/>
                <a:gd name="T35" fmla="*/ 96 h 123"/>
                <a:gd name="T36" fmla="*/ 117 w 134"/>
                <a:gd name="T37" fmla="*/ 95 h 123"/>
                <a:gd name="T38" fmla="*/ 117 w 134"/>
                <a:gd name="T39" fmla="*/ 95 h 123"/>
                <a:gd name="T40" fmla="*/ 126 w 134"/>
                <a:gd name="T41" fmla="*/ 87 h 123"/>
                <a:gd name="T42" fmla="*/ 126 w 134"/>
                <a:gd name="T43" fmla="*/ 87 h 123"/>
                <a:gd name="T44" fmla="*/ 132 w 134"/>
                <a:gd name="T45" fmla="*/ 80 h 123"/>
                <a:gd name="T46" fmla="*/ 132 w 134"/>
                <a:gd name="T47" fmla="*/ 80 h 123"/>
                <a:gd name="T48" fmla="*/ 134 w 134"/>
                <a:gd name="T49" fmla="*/ 77 h 123"/>
                <a:gd name="T50" fmla="*/ 134 w 134"/>
                <a:gd name="T51" fmla="*/ 81 h 123"/>
                <a:gd name="T52" fmla="*/ 134 w 134"/>
                <a:gd name="T53" fmla="*/ 84 h 123"/>
                <a:gd name="T54" fmla="*/ 134 w 134"/>
                <a:gd name="T55" fmla="*/ 84 h 123"/>
                <a:gd name="T56" fmla="*/ 113 w 134"/>
                <a:gd name="T57" fmla="*/ 121 h 123"/>
                <a:gd name="T58" fmla="*/ 113 w 134"/>
                <a:gd name="T59" fmla="*/ 121 h 123"/>
                <a:gd name="T60" fmla="*/ 101 w 134"/>
                <a:gd name="T61" fmla="*/ 123 h 123"/>
                <a:gd name="T62" fmla="*/ 101 w 134"/>
                <a:gd name="T63" fmla="*/ 123 h 123"/>
                <a:gd name="T64" fmla="*/ 52 w 134"/>
                <a:gd name="T65" fmla="*/ 67 h 123"/>
                <a:gd name="T66" fmla="*/ 55 w 134"/>
                <a:gd name="T67" fmla="*/ 67 h 123"/>
                <a:gd name="T68" fmla="*/ 101 w 134"/>
                <a:gd name="T69" fmla="*/ 120 h 123"/>
                <a:gd name="T70" fmla="*/ 101 w 134"/>
                <a:gd name="T71" fmla="*/ 120 h 123"/>
                <a:gd name="T72" fmla="*/ 112 w 134"/>
                <a:gd name="T73" fmla="*/ 118 h 123"/>
                <a:gd name="T74" fmla="*/ 112 w 134"/>
                <a:gd name="T75" fmla="*/ 118 h 123"/>
                <a:gd name="T76" fmla="*/ 131 w 134"/>
                <a:gd name="T77" fmla="*/ 86 h 123"/>
                <a:gd name="T78" fmla="*/ 131 w 134"/>
                <a:gd name="T79" fmla="*/ 86 h 123"/>
                <a:gd name="T80" fmla="*/ 118 w 134"/>
                <a:gd name="T81" fmla="*/ 98 h 123"/>
                <a:gd name="T82" fmla="*/ 118 w 134"/>
                <a:gd name="T83" fmla="*/ 98 h 123"/>
                <a:gd name="T84" fmla="*/ 112 w 134"/>
                <a:gd name="T85" fmla="*/ 99 h 123"/>
                <a:gd name="T86" fmla="*/ 112 w 134"/>
                <a:gd name="T87" fmla="*/ 99 h 123"/>
                <a:gd name="T88" fmla="*/ 97 w 134"/>
                <a:gd name="T89" fmla="*/ 85 h 123"/>
                <a:gd name="T90" fmla="*/ 97 w 134"/>
                <a:gd name="T91" fmla="*/ 85 h 123"/>
                <a:gd name="T92" fmla="*/ 96 w 134"/>
                <a:gd name="T93" fmla="*/ 80 h 123"/>
                <a:gd name="T94" fmla="*/ 96 w 134"/>
                <a:gd name="T95" fmla="*/ 80 h 123"/>
                <a:gd name="T96" fmla="*/ 100 w 134"/>
                <a:gd name="T97" fmla="*/ 43 h 123"/>
                <a:gd name="T98" fmla="*/ 100 w 134"/>
                <a:gd name="T99" fmla="*/ 43 h 123"/>
                <a:gd name="T100" fmla="*/ 83 w 134"/>
                <a:gd name="T101" fmla="*/ 8 h 123"/>
                <a:gd name="T102" fmla="*/ 83 w 134"/>
                <a:gd name="T103" fmla="*/ 8 h 123"/>
                <a:gd name="T104" fmla="*/ 8 w 134"/>
                <a:gd name="T105" fmla="*/ 4 h 123"/>
                <a:gd name="T106" fmla="*/ 8 w 134"/>
                <a:gd name="T107" fmla="*/ 4 h 123"/>
                <a:gd name="T108" fmla="*/ 55 w 134"/>
                <a:gd name="T109" fmla="*/ 67 h 123"/>
                <a:gd name="T110" fmla="*/ 1 w 134"/>
                <a:gd name="T111" fmla="*/ 3 h 123"/>
                <a:gd name="T112" fmla="*/ 1 w 134"/>
                <a:gd name="T113" fmla="*/ 2 h 123"/>
                <a:gd name="T114" fmla="*/ 1 w 134"/>
                <a:gd name="T115"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23">
                  <a:moveTo>
                    <a:pt x="52" y="67"/>
                  </a:moveTo>
                  <a:cubicBezTo>
                    <a:pt x="48" y="47"/>
                    <a:pt x="36" y="30"/>
                    <a:pt x="24" y="20"/>
                  </a:cubicBezTo>
                  <a:cubicBezTo>
                    <a:pt x="24" y="20"/>
                    <a:pt x="24" y="20"/>
                    <a:pt x="24" y="20"/>
                  </a:cubicBezTo>
                  <a:cubicBezTo>
                    <a:pt x="11" y="9"/>
                    <a:pt x="0" y="3"/>
                    <a:pt x="0" y="3"/>
                  </a:cubicBezTo>
                  <a:cubicBezTo>
                    <a:pt x="0" y="3"/>
                    <a:pt x="0" y="3"/>
                    <a:pt x="0" y="3"/>
                  </a:cubicBezTo>
                  <a:cubicBezTo>
                    <a:pt x="1" y="0"/>
                    <a:pt x="1" y="0"/>
                    <a:pt x="1" y="0"/>
                  </a:cubicBezTo>
                  <a:cubicBezTo>
                    <a:pt x="1" y="0"/>
                    <a:pt x="41" y="5"/>
                    <a:pt x="83" y="5"/>
                  </a:cubicBezTo>
                  <a:cubicBezTo>
                    <a:pt x="83" y="5"/>
                    <a:pt x="83" y="5"/>
                    <a:pt x="83" y="5"/>
                  </a:cubicBezTo>
                  <a:cubicBezTo>
                    <a:pt x="84" y="5"/>
                    <a:pt x="84" y="5"/>
                    <a:pt x="84" y="5"/>
                  </a:cubicBezTo>
                  <a:cubicBezTo>
                    <a:pt x="84" y="5"/>
                    <a:pt x="84" y="5"/>
                    <a:pt x="84" y="5"/>
                  </a:cubicBezTo>
                  <a:cubicBezTo>
                    <a:pt x="99" y="15"/>
                    <a:pt x="103" y="29"/>
                    <a:pt x="103" y="43"/>
                  </a:cubicBezTo>
                  <a:cubicBezTo>
                    <a:pt x="103" y="43"/>
                    <a:pt x="103" y="43"/>
                    <a:pt x="103" y="43"/>
                  </a:cubicBezTo>
                  <a:cubicBezTo>
                    <a:pt x="103" y="57"/>
                    <a:pt x="99" y="71"/>
                    <a:pt x="99" y="80"/>
                  </a:cubicBezTo>
                  <a:cubicBezTo>
                    <a:pt x="99" y="80"/>
                    <a:pt x="99" y="80"/>
                    <a:pt x="99" y="80"/>
                  </a:cubicBezTo>
                  <a:cubicBezTo>
                    <a:pt x="99" y="82"/>
                    <a:pt x="99" y="83"/>
                    <a:pt x="100" y="85"/>
                  </a:cubicBezTo>
                  <a:cubicBezTo>
                    <a:pt x="100" y="85"/>
                    <a:pt x="100" y="85"/>
                    <a:pt x="100" y="85"/>
                  </a:cubicBezTo>
                  <a:cubicBezTo>
                    <a:pt x="101" y="93"/>
                    <a:pt x="106" y="96"/>
                    <a:pt x="112" y="96"/>
                  </a:cubicBezTo>
                  <a:cubicBezTo>
                    <a:pt x="112" y="96"/>
                    <a:pt x="112" y="96"/>
                    <a:pt x="112" y="96"/>
                  </a:cubicBezTo>
                  <a:cubicBezTo>
                    <a:pt x="114" y="96"/>
                    <a:pt x="115" y="96"/>
                    <a:pt x="117" y="95"/>
                  </a:cubicBezTo>
                  <a:cubicBezTo>
                    <a:pt x="117" y="95"/>
                    <a:pt x="117" y="95"/>
                    <a:pt x="117" y="95"/>
                  </a:cubicBezTo>
                  <a:cubicBezTo>
                    <a:pt x="120" y="95"/>
                    <a:pt x="123" y="91"/>
                    <a:pt x="126" y="87"/>
                  </a:cubicBezTo>
                  <a:cubicBezTo>
                    <a:pt x="126" y="87"/>
                    <a:pt x="126" y="87"/>
                    <a:pt x="126" y="87"/>
                  </a:cubicBezTo>
                  <a:cubicBezTo>
                    <a:pt x="129" y="84"/>
                    <a:pt x="131" y="80"/>
                    <a:pt x="132" y="80"/>
                  </a:cubicBezTo>
                  <a:cubicBezTo>
                    <a:pt x="132" y="80"/>
                    <a:pt x="132" y="80"/>
                    <a:pt x="132" y="80"/>
                  </a:cubicBezTo>
                  <a:cubicBezTo>
                    <a:pt x="134" y="77"/>
                    <a:pt x="134" y="77"/>
                    <a:pt x="134" y="77"/>
                  </a:cubicBezTo>
                  <a:cubicBezTo>
                    <a:pt x="134" y="81"/>
                    <a:pt x="134" y="81"/>
                    <a:pt x="134" y="81"/>
                  </a:cubicBezTo>
                  <a:cubicBezTo>
                    <a:pt x="134" y="81"/>
                    <a:pt x="134" y="82"/>
                    <a:pt x="134" y="84"/>
                  </a:cubicBezTo>
                  <a:cubicBezTo>
                    <a:pt x="134" y="84"/>
                    <a:pt x="134" y="84"/>
                    <a:pt x="134" y="84"/>
                  </a:cubicBezTo>
                  <a:cubicBezTo>
                    <a:pt x="134" y="92"/>
                    <a:pt x="133" y="112"/>
                    <a:pt x="113" y="121"/>
                  </a:cubicBezTo>
                  <a:cubicBezTo>
                    <a:pt x="113" y="121"/>
                    <a:pt x="113" y="121"/>
                    <a:pt x="113" y="121"/>
                  </a:cubicBezTo>
                  <a:cubicBezTo>
                    <a:pt x="109" y="122"/>
                    <a:pt x="105" y="123"/>
                    <a:pt x="101" y="123"/>
                  </a:cubicBezTo>
                  <a:cubicBezTo>
                    <a:pt x="101" y="123"/>
                    <a:pt x="101" y="123"/>
                    <a:pt x="101" y="123"/>
                  </a:cubicBezTo>
                  <a:cubicBezTo>
                    <a:pt x="79" y="123"/>
                    <a:pt x="57" y="103"/>
                    <a:pt x="52" y="67"/>
                  </a:cubicBezTo>
                  <a:close/>
                  <a:moveTo>
                    <a:pt x="55" y="67"/>
                  </a:moveTo>
                  <a:cubicBezTo>
                    <a:pt x="60" y="102"/>
                    <a:pt x="81" y="120"/>
                    <a:pt x="101" y="120"/>
                  </a:cubicBezTo>
                  <a:cubicBezTo>
                    <a:pt x="101" y="120"/>
                    <a:pt x="101" y="120"/>
                    <a:pt x="101" y="120"/>
                  </a:cubicBezTo>
                  <a:cubicBezTo>
                    <a:pt x="105" y="120"/>
                    <a:pt x="108" y="120"/>
                    <a:pt x="112" y="118"/>
                  </a:cubicBezTo>
                  <a:cubicBezTo>
                    <a:pt x="112" y="118"/>
                    <a:pt x="112" y="118"/>
                    <a:pt x="112" y="118"/>
                  </a:cubicBezTo>
                  <a:cubicBezTo>
                    <a:pt x="128" y="111"/>
                    <a:pt x="131" y="94"/>
                    <a:pt x="131" y="86"/>
                  </a:cubicBezTo>
                  <a:cubicBezTo>
                    <a:pt x="131" y="86"/>
                    <a:pt x="131" y="86"/>
                    <a:pt x="131" y="86"/>
                  </a:cubicBezTo>
                  <a:cubicBezTo>
                    <a:pt x="128" y="90"/>
                    <a:pt x="123" y="96"/>
                    <a:pt x="118" y="98"/>
                  </a:cubicBezTo>
                  <a:cubicBezTo>
                    <a:pt x="118" y="98"/>
                    <a:pt x="118" y="98"/>
                    <a:pt x="118" y="98"/>
                  </a:cubicBezTo>
                  <a:cubicBezTo>
                    <a:pt x="116" y="99"/>
                    <a:pt x="114" y="99"/>
                    <a:pt x="112" y="99"/>
                  </a:cubicBezTo>
                  <a:cubicBezTo>
                    <a:pt x="112" y="99"/>
                    <a:pt x="112" y="99"/>
                    <a:pt x="112" y="99"/>
                  </a:cubicBezTo>
                  <a:cubicBezTo>
                    <a:pt x="105" y="99"/>
                    <a:pt x="98" y="95"/>
                    <a:pt x="97" y="85"/>
                  </a:cubicBezTo>
                  <a:cubicBezTo>
                    <a:pt x="97" y="85"/>
                    <a:pt x="97" y="85"/>
                    <a:pt x="97" y="85"/>
                  </a:cubicBezTo>
                  <a:cubicBezTo>
                    <a:pt x="96" y="84"/>
                    <a:pt x="96" y="82"/>
                    <a:pt x="96" y="80"/>
                  </a:cubicBezTo>
                  <a:cubicBezTo>
                    <a:pt x="96" y="80"/>
                    <a:pt x="96" y="80"/>
                    <a:pt x="96" y="80"/>
                  </a:cubicBezTo>
                  <a:cubicBezTo>
                    <a:pt x="96" y="70"/>
                    <a:pt x="100" y="57"/>
                    <a:pt x="100" y="43"/>
                  </a:cubicBezTo>
                  <a:cubicBezTo>
                    <a:pt x="100" y="43"/>
                    <a:pt x="100" y="43"/>
                    <a:pt x="100" y="43"/>
                  </a:cubicBezTo>
                  <a:cubicBezTo>
                    <a:pt x="100" y="30"/>
                    <a:pt x="96" y="17"/>
                    <a:pt x="83" y="8"/>
                  </a:cubicBezTo>
                  <a:cubicBezTo>
                    <a:pt x="83" y="8"/>
                    <a:pt x="83" y="8"/>
                    <a:pt x="83" y="8"/>
                  </a:cubicBezTo>
                  <a:cubicBezTo>
                    <a:pt x="51" y="8"/>
                    <a:pt x="21" y="5"/>
                    <a:pt x="8" y="4"/>
                  </a:cubicBezTo>
                  <a:cubicBezTo>
                    <a:pt x="8" y="4"/>
                    <a:pt x="8" y="4"/>
                    <a:pt x="8" y="4"/>
                  </a:cubicBezTo>
                  <a:cubicBezTo>
                    <a:pt x="21" y="12"/>
                    <a:pt x="49" y="33"/>
                    <a:pt x="55" y="67"/>
                  </a:cubicBezTo>
                  <a:close/>
                  <a:moveTo>
                    <a:pt x="1" y="3"/>
                  </a:moveTo>
                  <a:cubicBezTo>
                    <a:pt x="1" y="2"/>
                    <a:pt x="1" y="2"/>
                    <a:pt x="1" y="2"/>
                  </a:cubicBezTo>
                  <a:cubicBezTo>
                    <a:pt x="1" y="3"/>
                    <a:pt x="1" y="3"/>
                    <a:pt x="1" y="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59"/>
            <p:cNvSpPr>
              <a:spLocks/>
            </p:cNvSpPr>
            <p:nvPr/>
          </p:nvSpPr>
          <p:spPr bwMode="auto">
            <a:xfrm>
              <a:off x="1412875" y="3473450"/>
              <a:ext cx="84138" cy="96837"/>
            </a:xfrm>
            <a:custGeom>
              <a:avLst/>
              <a:gdLst>
                <a:gd name="T0" fmla="*/ 30 w 33"/>
                <a:gd name="T1" fmla="*/ 17 h 38"/>
                <a:gd name="T2" fmla="*/ 28 w 33"/>
                <a:gd name="T3" fmla="*/ 10 h 38"/>
                <a:gd name="T4" fmla="*/ 16 w 33"/>
                <a:gd name="T5" fmla="*/ 3 h 38"/>
                <a:gd name="T6" fmla="*/ 8 w 33"/>
                <a:gd name="T7" fmla="*/ 5 h 38"/>
                <a:gd name="T8" fmla="*/ 3 w 33"/>
                <a:gd name="T9" fmla="*/ 15 h 38"/>
                <a:gd name="T10" fmla="*/ 4 w 33"/>
                <a:gd name="T11" fmla="*/ 21 h 38"/>
                <a:gd name="T12" fmla="*/ 12 w 33"/>
                <a:gd name="T13" fmla="*/ 25 h 38"/>
                <a:gd name="T14" fmla="*/ 16 w 33"/>
                <a:gd name="T15" fmla="*/ 23 h 38"/>
                <a:gd name="T16" fmla="*/ 20 w 33"/>
                <a:gd name="T17" fmla="*/ 18 h 38"/>
                <a:gd name="T18" fmla="*/ 19 w 33"/>
                <a:gd name="T19" fmla="*/ 14 h 38"/>
                <a:gd name="T20" fmla="*/ 14 w 33"/>
                <a:gd name="T21" fmla="*/ 12 h 38"/>
                <a:gd name="T22" fmla="*/ 12 w 33"/>
                <a:gd name="T23" fmla="*/ 13 h 38"/>
                <a:gd name="T24" fmla="*/ 10 w 33"/>
                <a:gd name="T25" fmla="*/ 16 h 38"/>
                <a:gd name="T26" fmla="*/ 10 w 33"/>
                <a:gd name="T27" fmla="*/ 18 h 38"/>
                <a:gd name="T28" fmla="*/ 13 w 33"/>
                <a:gd name="T29" fmla="*/ 19 h 38"/>
                <a:gd name="T30" fmla="*/ 14 w 33"/>
                <a:gd name="T31" fmla="*/ 19 h 38"/>
                <a:gd name="T32" fmla="*/ 16 w 33"/>
                <a:gd name="T33" fmla="*/ 21 h 38"/>
                <a:gd name="T34" fmla="*/ 13 w 33"/>
                <a:gd name="T35" fmla="*/ 22 h 38"/>
                <a:gd name="T36" fmla="*/ 8 w 33"/>
                <a:gd name="T37" fmla="*/ 19 h 38"/>
                <a:gd name="T38" fmla="*/ 7 w 33"/>
                <a:gd name="T39" fmla="*/ 16 h 38"/>
                <a:gd name="T40" fmla="*/ 10 w 33"/>
                <a:gd name="T41" fmla="*/ 10 h 38"/>
                <a:gd name="T42" fmla="*/ 14 w 33"/>
                <a:gd name="T43" fmla="*/ 9 h 38"/>
                <a:gd name="T44" fmla="*/ 21 w 33"/>
                <a:gd name="T45" fmla="*/ 13 h 38"/>
                <a:gd name="T46" fmla="*/ 23 w 33"/>
                <a:gd name="T47" fmla="*/ 18 h 38"/>
                <a:gd name="T48" fmla="*/ 18 w 33"/>
                <a:gd name="T49" fmla="*/ 26 h 38"/>
                <a:gd name="T50" fmla="*/ 12 w 33"/>
                <a:gd name="T51" fmla="*/ 28 h 38"/>
                <a:gd name="T52" fmla="*/ 2 w 33"/>
                <a:gd name="T53" fmla="*/ 22 h 38"/>
                <a:gd name="T54" fmla="*/ 0 w 33"/>
                <a:gd name="T55" fmla="*/ 15 h 38"/>
                <a:gd name="T56" fmla="*/ 7 w 33"/>
                <a:gd name="T57" fmla="*/ 3 h 38"/>
                <a:gd name="T58" fmla="*/ 16 w 33"/>
                <a:gd name="T59" fmla="*/ 0 h 38"/>
                <a:gd name="T60" fmla="*/ 31 w 33"/>
                <a:gd name="T61" fmla="*/ 8 h 38"/>
                <a:gd name="T62" fmla="*/ 33 w 33"/>
                <a:gd name="T63" fmla="*/ 17 h 38"/>
                <a:gd name="T64" fmla="*/ 20 w 33"/>
                <a:gd name="T65" fmla="*/ 38 h 38"/>
                <a:gd name="T66" fmla="*/ 18 w 33"/>
                <a:gd name="T6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38">
                  <a:moveTo>
                    <a:pt x="18" y="35"/>
                  </a:moveTo>
                  <a:cubicBezTo>
                    <a:pt x="25" y="31"/>
                    <a:pt x="30" y="24"/>
                    <a:pt x="30" y="17"/>
                  </a:cubicBezTo>
                  <a:cubicBezTo>
                    <a:pt x="30" y="17"/>
                    <a:pt x="30" y="17"/>
                    <a:pt x="30" y="17"/>
                  </a:cubicBezTo>
                  <a:cubicBezTo>
                    <a:pt x="30" y="14"/>
                    <a:pt x="29" y="12"/>
                    <a:pt x="28" y="10"/>
                  </a:cubicBezTo>
                  <a:cubicBezTo>
                    <a:pt x="28" y="10"/>
                    <a:pt x="28" y="10"/>
                    <a:pt x="28" y="10"/>
                  </a:cubicBezTo>
                  <a:cubicBezTo>
                    <a:pt x="25" y="5"/>
                    <a:pt x="21" y="3"/>
                    <a:pt x="16" y="3"/>
                  </a:cubicBezTo>
                  <a:cubicBezTo>
                    <a:pt x="16" y="3"/>
                    <a:pt x="16" y="3"/>
                    <a:pt x="16" y="3"/>
                  </a:cubicBezTo>
                  <a:cubicBezTo>
                    <a:pt x="13" y="3"/>
                    <a:pt x="11" y="4"/>
                    <a:pt x="8" y="5"/>
                  </a:cubicBezTo>
                  <a:cubicBezTo>
                    <a:pt x="8" y="5"/>
                    <a:pt x="8" y="5"/>
                    <a:pt x="8" y="5"/>
                  </a:cubicBezTo>
                  <a:cubicBezTo>
                    <a:pt x="5" y="7"/>
                    <a:pt x="3" y="11"/>
                    <a:pt x="3" y="15"/>
                  </a:cubicBezTo>
                  <a:cubicBezTo>
                    <a:pt x="3" y="15"/>
                    <a:pt x="3" y="15"/>
                    <a:pt x="3" y="15"/>
                  </a:cubicBezTo>
                  <a:cubicBezTo>
                    <a:pt x="3" y="17"/>
                    <a:pt x="3" y="19"/>
                    <a:pt x="4" y="21"/>
                  </a:cubicBezTo>
                  <a:cubicBezTo>
                    <a:pt x="4" y="21"/>
                    <a:pt x="4" y="21"/>
                    <a:pt x="4" y="21"/>
                  </a:cubicBezTo>
                  <a:cubicBezTo>
                    <a:pt x="6" y="23"/>
                    <a:pt x="9" y="25"/>
                    <a:pt x="12" y="25"/>
                  </a:cubicBezTo>
                  <a:cubicBezTo>
                    <a:pt x="12" y="25"/>
                    <a:pt x="12" y="25"/>
                    <a:pt x="12" y="25"/>
                  </a:cubicBezTo>
                  <a:cubicBezTo>
                    <a:pt x="13" y="25"/>
                    <a:pt x="15" y="24"/>
                    <a:pt x="16" y="23"/>
                  </a:cubicBezTo>
                  <a:cubicBezTo>
                    <a:pt x="16" y="23"/>
                    <a:pt x="16" y="23"/>
                    <a:pt x="16" y="23"/>
                  </a:cubicBezTo>
                  <a:cubicBezTo>
                    <a:pt x="19" y="22"/>
                    <a:pt x="20" y="20"/>
                    <a:pt x="20" y="18"/>
                  </a:cubicBezTo>
                  <a:cubicBezTo>
                    <a:pt x="20" y="18"/>
                    <a:pt x="20" y="18"/>
                    <a:pt x="20" y="18"/>
                  </a:cubicBezTo>
                  <a:cubicBezTo>
                    <a:pt x="20" y="17"/>
                    <a:pt x="19" y="15"/>
                    <a:pt x="19" y="14"/>
                  </a:cubicBezTo>
                  <a:cubicBezTo>
                    <a:pt x="19" y="14"/>
                    <a:pt x="19" y="14"/>
                    <a:pt x="19" y="14"/>
                  </a:cubicBezTo>
                  <a:cubicBezTo>
                    <a:pt x="18" y="13"/>
                    <a:pt x="16" y="12"/>
                    <a:pt x="14" y="12"/>
                  </a:cubicBezTo>
                  <a:cubicBezTo>
                    <a:pt x="14" y="12"/>
                    <a:pt x="14" y="12"/>
                    <a:pt x="14" y="12"/>
                  </a:cubicBezTo>
                  <a:cubicBezTo>
                    <a:pt x="13" y="12"/>
                    <a:pt x="13" y="12"/>
                    <a:pt x="12" y="13"/>
                  </a:cubicBezTo>
                  <a:cubicBezTo>
                    <a:pt x="12" y="13"/>
                    <a:pt x="12" y="13"/>
                    <a:pt x="12" y="13"/>
                  </a:cubicBezTo>
                  <a:cubicBezTo>
                    <a:pt x="11" y="13"/>
                    <a:pt x="10" y="15"/>
                    <a:pt x="10" y="16"/>
                  </a:cubicBezTo>
                  <a:cubicBezTo>
                    <a:pt x="10" y="16"/>
                    <a:pt x="10" y="16"/>
                    <a:pt x="10" y="16"/>
                  </a:cubicBezTo>
                  <a:cubicBezTo>
                    <a:pt x="10" y="16"/>
                    <a:pt x="10" y="17"/>
                    <a:pt x="10" y="18"/>
                  </a:cubicBezTo>
                  <a:cubicBezTo>
                    <a:pt x="10" y="18"/>
                    <a:pt x="10" y="18"/>
                    <a:pt x="10" y="18"/>
                  </a:cubicBezTo>
                  <a:cubicBezTo>
                    <a:pt x="11" y="19"/>
                    <a:pt x="12" y="19"/>
                    <a:pt x="13" y="19"/>
                  </a:cubicBezTo>
                  <a:cubicBezTo>
                    <a:pt x="13" y="19"/>
                    <a:pt x="13" y="19"/>
                    <a:pt x="13" y="19"/>
                  </a:cubicBezTo>
                  <a:cubicBezTo>
                    <a:pt x="13" y="19"/>
                    <a:pt x="14" y="19"/>
                    <a:pt x="14" y="19"/>
                  </a:cubicBezTo>
                  <a:cubicBezTo>
                    <a:pt x="14" y="19"/>
                    <a:pt x="14" y="19"/>
                    <a:pt x="14" y="19"/>
                  </a:cubicBezTo>
                  <a:cubicBezTo>
                    <a:pt x="16" y="21"/>
                    <a:pt x="16" y="21"/>
                    <a:pt x="16" y="21"/>
                  </a:cubicBezTo>
                  <a:cubicBezTo>
                    <a:pt x="15" y="22"/>
                    <a:pt x="14" y="22"/>
                    <a:pt x="13" y="22"/>
                  </a:cubicBezTo>
                  <a:cubicBezTo>
                    <a:pt x="13" y="22"/>
                    <a:pt x="13" y="22"/>
                    <a:pt x="13" y="22"/>
                  </a:cubicBezTo>
                  <a:cubicBezTo>
                    <a:pt x="11" y="22"/>
                    <a:pt x="9" y="21"/>
                    <a:pt x="8" y="19"/>
                  </a:cubicBezTo>
                  <a:cubicBezTo>
                    <a:pt x="8" y="19"/>
                    <a:pt x="8" y="19"/>
                    <a:pt x="8" y="19"/>
                  </a:cubicBezTo>
                  <a:cubicBezTo>
                    <a:pt x="7" y="18"/>
                    <a:pt x="7" y="17"/>
                    <a:pt x="7" y="16"/>
                  </a:cubicBezTo>
                  <a:cubicBezTo>
                    <a:pt x="7" y="16"/>
                    <a:pt x="7" y="16"/>
                    <a:pt x="7" y="16"/>
                  </a:cubicBezTo>
                  <a:cubicBezTo>
                    <a:pt x="7" y="14"/>
                    <a:pt x="8" y="11"/>
                    <a:pt x="10" y="10"/>
                  </a:cubicBezTo>
                  <a:cubicBezTo>
                    <a:pt x="10" y="10"/>
                    <a:pt x="10" y="10"/>
                    <a:pt x="10" y="10"/>
                  </a:cubicBezTo>
                  <a:cubicBezTo>
                    <a:pt x="11" y="9"/>
                    <a:pt x="13" y="9"/>
                    <a:pt x="14" y="9"/>
                  </a:cubicBezTo>
                  <a:cubicBezTo>
                    <a:pt x="14" y="9"/>
                    <a:pt x="14" y="9"/>
                    <a:pt x="14" y="9"/>
                  </a:cubicBezTo>
                  <a:cubicBezTo>
                    <a:pt x="17" y="9"/>
                    <a:pt x="20" y="10"/>
                    <a:pt x="21" y="13"/>
                  </a:cubicBezTo>
                  <a:cubicBezTo>
                    <a:pt x="21" y="13"/>
                    <a:pt x="21" y="13"/>
                    <a:pt x="21" y="13"/>
                  </a:cubicBezTo>
                  <a:cubicBezTo>
                    <a:pt x="22" y="14"/>
                    <a:pt x="23" y="16"/>
                    <a:pt x="23" y="18"/>
                  </a:cubicBezTo>
                  <a:cubicBezTo>
                    <a:pt x="23" y="18"/>
                    <a:pt x="23" y="18"/>
                    <a:pt x="23" y="18"/>
                  </a:cubicBezTo>
                  <a:cubicBezTo>
                    <a:pt x="23" y="21"/>
                    <a:pt x="21" y="24"/>
                    <a:pt x="18" y="26"/>
                  </a:cubicBezTo>
                  <a:cubicBezTo>
                    <a:pt x="18" y="26"/>
                    <a:pt x="18" y="26"/>
                    <a:pt x="18" y="26"/>
                  </a:cubicBezTo>
                  <a:cubicBezTo>
                    <a:pt x="16" y="27"/>
                    <a:pt x="14" y="28"/>
                    <a:pt x="12" y="28"/>
                  </a:cubicBezTo>
                  <a:cubicBezTo>
                    <a:pt x="12" y="28"/>
                    <a:pt x="12" y="28"/>
                    <a:pt x="12" y="28"/>
                  </a:cubicBezTo>
                  <a:cubicBezTo>
                    <a:pt x="8" y="28"/>
                    <a:pt x="4" y="26"/>
                    <a:pt x="2" y="22"/>
                  </a:cubicBezTo>
                  <a:cubicBezTo>
                    <a:pt x="2" y="22"/>
                    <a:pt x="2" y="22"/>
                    <a:pt x="2" y="22"/>
                  </a:cubicBezTo>
                  <a:cubicBezTo>
                    <a:pt x="1" y="20"/>
                    <a:pt x="0" y="17"/>
                    <a:pt x="0" y="15"/>
                  </a:cubicBezTo>
                  <a:cubicBezTo>
                    <a:pt x="0" y="15"/>
                    <a:pt x="0" y="15"/>
                    <a:pt x="0" y="15"/>
                  </a:cubicBezTo>
                  <a:cubicBezTo>
                    <a:pt x="0" y="10"/>
                    <a:pt x="2" y="5"/>
                    <a:pt x="7" y="3"/>
                  </a:cubicBezTo>
                  <a:cubicBezTo>
                    <a:pt x="7" y="3"/>
                    <a:pt x="7" y="3"/>
                    <a:pt x="7" y="3"/>
                  </a:cubicBezTo>
                  <a:cubicBezTo>
                    <a:pt x="9" y="1"/>
                    <a:pt x="13" y="0"/>
                    <a:pt x="16" y="0"/>
                  </a:cubicBezTo>
                  <a:cubicBezTo>
                    <a:pt x="16" y="0"/>
                    <a:pt x="16" y="0"/>
                    <a:pt x="16" y="0"/>
                  </a:cubicBezTo>
                  <a:cubicBezTo>
                    <a:pt x="22" y="0"/>
                    <a:pt x="27" y="3"/>
                    <a:pt x="31" y="8"/>
                  </a:cubicBezTo>
                  <a:cubicBezTo>
                    <a:pt x="31" y="8"/>
                    <a:pt x="31" y="8"/>
                    <a:pt x="31" y="8"/>
                  </a:cubicBezTo>
                  <a:cubicBezTo>
                    <a:pt x="32" y="11"/>
                    <a:pt x="33" y="14"/>
                    <a:pt x="33" y="17"/>
                  </a:cubicBezTo>
                  <a:cubicBezTo>
                    <a:pt x="33" y="17"/>
                    <a:pt x="33" y="17"/>
                    <a:pt x="33" y="17"/>
                  </a:cubicBezTo>
                  <a:cubicBezTo>
                    <a:pt x="33" y="25"/>
                    <a:pt x="27" y="33"/>
                    <a:pt x="20" y="38"/>
                  </a:cubicBezTo>
                  <a:cubicBezTo>
                    <a:pt x="20" y="38"/>
                    <a:pt x="20" y="38"/>
                    <a:pt x="20" y="38"/>
                  </a:cubicBezTo>
                  <a:cubicBezTo>
                    <a:pt x="20" y="38"/>
                    <a:pt x="20" y="38"/>
                    <a:pt x="20" y="38"/>
                  </a:cubicBezTo>
                  <a:cubicBezTo>
                    <a:pt x="18" y="35"/>
                    <a:pt x="18" y="35"/>
                    <a:pt x="18" y="3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60"/>
            <p:cNvSpPr>
              <a:spLocks/>
            </p:cNvSpPr>
            <p:nvPr/>
          </p:nvSpPr>
          <p:spPr bwMode="auto">
            <a:xfrm>
              <a:off x="650875" y="3106738"/>
              <a:ext cx="730250" cy="244475"/>
            </a:xfrm>
            <a:custGeom>
              <a:avLst/>
              <a:gdLst>
                <a:gd name="T0" fmla="*/ 197 w 282"/>
                <a:gd name="T1" fmla="*/ 92 h 95"/>
                <a:gd name="T2" fmla="*/ 237 w 282"/>
                <a:gd name="T3" fmla="*/ 92 h 95"/>
                <a:gd name="T4" fmla="*/ 255 w 282"/>
                <a:gd name="T5" fmla="*/ 94 h 95"/>
                <a:gd name="T6" fmla="*/ 259 w 282"/>
                <a:gd name="T7" fmla="*/ 88 h 95"/>
                <a:gd name="T8" fmla="*/ 266 w 282"/>
                <a:gd name="T9" fmla="*/ 90 h 95"/>
                <a:gd name="T10" fmla="*/ 267 w 282"/>
                <a:gd name="T11" fmla="*/ 87 h 95"/>
                <a:gd name="T12" fmla="*/ 271 w 282"/>
                <a:gd name="T13" fmla="*/ 84 h 95"/>
                <a:gd name="T14" fmla="*/ 276 w 282"/>
                <a:gd name="T15" fmla="*/ 84 h 95"/>
                <a:gd name="T16" fmla="*/ 272 w 282"/>
                <a:gd name="T17" fmla="*/ 80 h 95"/>
                <a:gd name="T18" fmla="*/ 282 w 282"/>
                <a:gd name="T19" fmla="*/ 76 h 95"/>
                <a:gd name="T20" fmla="*/ 273 w 282"/>
                <a:gd name="T21" fmla="*/ 67 h 95"/>
                <a:gd name="T22" fmla="*/ 278 w 282"/>
                <a:gd name="T23" fmla="*/ 61 h 95"/>
                <a:gd name="T24" fmla="*/ 278 w 282"/>
                <a:gd name="T25" fmla="*/ 53 h 95"/>
                <a:gd name="T26" fmla="*/ 278 w 282"/>
                <a:gd name="T27" fmla="*/ 41 h 95"/>
                <a:gd name="T28" fmla="*/ 278 w 282"/>
                <a:gd name="T29" fmla="*/ 34 h 95"/>
                <a:gd name="T30" fmla="*/ 278 w 282"/>
                <a:gd name="T31" fmla="*/ 21 h 95"/>
                <a:gd name="T32" fmla="*/ 281 w 282"/>
                <a:gd name="T33" fmla="*/ 18 h 95"/>
                <a:gd name="T34" fmla="*/ 272 w 282"/>
                <a:gd name="T35" fmla="*/ 15 h 95"/>
                <a:gd name="T36" fmla="*/ 276 w 282"/>
                <a:gd name="T37" fmla="*/ 10 h 95"/>
                <a:gd name="T38" fmla="*/ 271 w 282"/>
                <a:gd name="T39" fmla="*/ 10 h 95"/>
                <a:gd name="T40" fmla="*/ 267 w 282"/>
                <a:gd name="T41" fmla="*/ 7 h 95"/>
                <a:gd name="T42" fmla="*/ 266 w 282"/>
                <a:gd name="T43" fmla="*/ 4 h 95"/>
                <a:gd name="T44" fmla="*/ 259 w 282"/>
                <a:gd name="T45" fmla="*/ 6 h 95"/>
                <a:gd name="T46" fmla="*/ 254 w 282"/>
                <a:gd name="T47" fmla="*/ 0 h 95"/>
                <a:gd name="T48" fmla="*/ 217 w 282"/>
                <a:gd name="T49" fmla="*/ 5 h 95"/>
                <a:gd name="T50" fmla="*/ 179 w 282"/>
                <a:gd name="T51" fmla="*/ 0 h 95"/>
                <a:gd name="T52" fmla="*/ 141 w 282"/>
                <a:gd name="T53" fmla="*/ 5 h 95"/>
                <a:gd name="T54" fmla="*/ 103 w 282"/>
                <a:gd name="T55" fmla="*/ 0 h 95"/>
                <a:gd name="T56" fmla="*/ 65 w 282"/>
                <a:gd name="T57" fmla="*/ 5 h 95"/>
                <a:gd name="T58" fmla="*/ 28 w 282"/>
                <a:gd name="T59" fmla="*/ 0 h 95"/>
                <a:gd name="T60" fmla="*/ 26 w 282"/>
                <a:gd name="T61" fmla="*/ 4 h 95"/>
                <a:gd name="T62" fmla="*/ 22 w 282"/>
                <a:gd name="T63" fmla="*/ 6 h 95"/>
                <a:gd name="T64" fmla="*/ 14 w 282"/>
                <a:gd name="T65" fmla="*/ 3 h 95"/>
                <a:gd name="T66" fmla="*/ 14 w 282"/>
                <a:gd name="T67" fmla="*/ 9 h 95"/>
                <a:gd name="T68" fmla="*/ 5 w 282"/>
                <a:gd name="T69" fmla="*/ 9 h 95"/>
                <a:gd name="T70" fmla="*/ 10 w 282"/>
                <a:gd name="T71" fmla="*/ 14 h 95"/>
                <a:gd name="T72" fmla="*/ 4 w 282"/>
                <a:gd name="T73" fmla="*/ 17 h 95"/>
                <a:gd name="T74" fmla="*/ 4 w 282"/>
                <a:gd name="T75" fmla="*/ 21 h 95"/>
                <a:gd name="T76" fmla="*/ 4 w 282"/>
                <a:gd name="T77" fmla="*/ 34 h 95"/>
                <a:gd name="T78" fmla="*/ 4 w 282"/>
                <a:gd name="T79" fmla="*/ 41 h 95"/>
                <a:gd name="T80" fmla="*/ 4 w 282"/>
                <a:gd name="T81" fmla="*/ 53 h 95"/>
                <a:gd name="T82" fmla="*/ 4 w 282"/>
                <a:gd name="T83" fmla="*/ 61 h 95"/>
                <a:gd name="T84" fmla="*/ 4 w 282"/>
                <a:gd name="T85" fmla="*/ 73 h 95"/>
                <a:gd name="T86" fmla="*/ 1 w 282"/>
                <a:gd name="T87" fmla="*/ 76 h 95"/>
                <a:gd name="T88" fmla="*/ 10 w 282"/>
                <a:gd name="T89" fmla="*/ 80 h 95"/>
                <a:gd name="T90" fmla="*/ 6 w 282"/>
                <a:gd name="T91" fmla="*/ 84 h 95"/>
                <a:gd name="T92" fmla="*/ 11 w 282"/>
                <a:gd name="T93" fmla="*/ 84 h 95"/>
                <a:gd name="T94" fmla="*/ 15 w 282"/>
                <a:gd name="T95" fmla="*/ 87 h 95"/>
                <a:gd name="T96" fmla="*/ 16 w 282"/>
                <a:gd name="T97" fmla="*/ 90 h 95"/>
                <a:gd name="T98" fmla="*/ 23 w 282"/>
                <a:gd name="T99" fmla="*/ 88 h 95"/>
                <a:gd name="T100" fmla="*/ 28 w 282"/>
                <a:gd name="T101" fmla="*/ 95 h 95"/>
                <a:gd name="T102" fmla="*/ 65 w 282"/>
                <a:gd name="T103" fmla="*/ 89 h 95"/>
                <a:gd name="T104" fmla="*/ 103 w 282"/>
                <a:gd name="T105" fmla="*/ 95 h 95"/>
                <a:gd name="T106" fmla="*/ 141 w 282"/>
                <a:gd name="T107" fmla="*/ 89 h 95"/>
                <a:gd name="T108" fmla="*/ 161 w 282"/>
                <a:gd name="T10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95">
                  <a:moveTo>
                    <a:pt x="161" y="92"/>
                  </a:moveTo>
                  <a:cubicBezTo>
                    <a:pt x="166" y="93"/>
                    <a:pt x="170" y="95"/>
                    <a:pt x="179" y="95"/>
                  </a:cubicBezTo>
                  <a:cubicBezTo>
                    <a:pt x="179" y="95"/>
                    <a:pt x="179" y="95"/>
                    <a:pt x="179" y="95"/>
                  </a:cubicBezTo>
                  <a:cubicBezTo>
                    <a:pt x="188" y="95"/>
                    <a:pt x="192" y="93"/>
                    <a:pt x="197" y="92"/>
                  </a:cubicBezTo>
                  <a:cubicBezTo>
                    <a:pt x="197" y="92"/>
                    <a:pt x="197" y="92"/>
                    <a:pt x="197" y="92"/>
                  </a:cubicBezTo>
                  <a:cubicBezTo>
                    <a:pt x="201" y="90"/>
                    <a:pt x="207" y="89"/>
                    <a:pt x="217" y="89"/>
                  </a:cubicBezTo>
                  <a:cubicBezTo>
                    <a:pt x="217" y="89"/>
                    <a:pt x="217" y="89"/>
                    <a:pt x="217" y="89"/>
                  </a:cubicBezTo>
                  <a:cubicBezTo>
                    <a:pt x="227" y="89"/>
                    <a:pt x="232" y="90"/>
                    <a:pt x="237" y="92"/>
                  </a:cubicBezTo>
                  <a:cubicBezTo>
                    <a:pt x="237" y="92"/>
                    <a:pt x="237" y="92"/>
                    <a:pt x="237" y="92"/>
                  </a:cubicBezTo>
                  <a:cubicBezTo>
                    <a:pt x="241" y="93"/>
                    <a:pt x="245" y="94"/>
                    <a:pt x="254" y="95"/>
                  </a:cubicBezTo>
                  <a:cubicBezTo>
                    <a:pt x="254" y="95"/>
                    <a:pt x="254" y="95"/>
                    <a:pt x="254" y="95"/>
                  </a:cubicBezTo>
                  <a:cubicBezTo>
                    <a:pt x="254" y="94"/>
                    <a:pt x="254" y="94"/>
                    <a:pt x="255" y="94"/>
                  </a:cubicBezTo>
                  <a:cubicBezTo>
                    <a:pt x="255" y="94"/>
                    <a:pt x="255" y="94"/>
                    <a:pt x="255" y="94"/>
                  </a:cubicBezTo>
                  <a:cubicBezTo>
                    <a:pt x="255" y="93"/>
                    <a:pt x="256" y="91"/>
                    <a:pt x="256" y="90"/>
                  </a:cubicBezTo>
                  <a:cubicBezTo>
                    <a:pt x="256" y="90"/>
                    <a:pt x="256" y="90"/>
                    <a:pt x="256" y="90"/>
                  </a:cubicBezTo>
                  <a:cubicBezTo>
                    <a:pt x="257" y="90"/>
                    <a:pt x="257" y="89"/>
                    <a:pt x="259" y="88"/>
                  </a:cubicBezTo>
                  <a:cubicBezTo>
                    <a:pt x="259" y="88"/>
                    <a:pt x="259" y="88"/>
                    <a:pt x="259" y="88"/>
                  </a:cubicBezTo>
                  <a:cubicBezTo>
                    <a:pt x="260" y="88"/>
                    <a:pt x="260" y="88"/>
                    <a:pt x="260" y="88"/>
                  </a:cubicBezTo>
                  <a:cubicBezTo>
                    <a:pt x="260" y="88"/>
                    <a:pt x="260" y="88"/>
                    <a:pt x="260" y="88"/>
                  </a:cubicBezTo>
                  <a:cubicBezTo>
                    <a:pt x="263" y="88"/>
                    <a:pt x="264" y="89"/>
                    <a:pt x="266" y="90"/>
                  </a:cubicBezTo>
                  <a:cubicBezTo>
                    <a:pt x="266" y="90"/>
                    <a:pt x="266" y="90"/>
                    <a:pt x="266" y="90"/>
                  </a:cubicBezTo>
                  <a:cubicBezTo>
                    <a:pt x="266" y="90"/>
                    <a:pt x="267" y="91"/>
                    <a:pt x="268" y="91"/>
                  </a:cubicBezTo>
                  <a:cubicBezTo>
                    <a:pt x="268" y="91"/>
                    <a:pt x="268" y="91"/>
                    <a:pt x="268" y="91"/>
                  </a:cubicBezTo>
                  <a:cubicBezTo>
                    <a:pt x="267" y="90"/>
                    <a:pt x="267" y="88"/>
                    <a:pt x="267" y="87"/>
                  </a:cubicBezTo>
                  <a:cubicBezTo>
                    <a:pt x="267" y="87"/>
                    <a:pt x="267" y="87"/>
                    <a:pt x="267" y="87"/>
                  </a:cubicBezTo>
                  <a:cubicBezTo>
                    <a:pt x="267" y="86"/>
                    <a:pt x="267" y="86"/>
                    <a:pt x="267" y="85"/>
                  </a:cubicBezTo>
                  <a:cubicBezTo>
                    <a:pt x="267" y="85"/>
                    <a:pt x="267" y="85"/>
                    <a:pt x="267" y="85"/>
                  </a:cubicBezTo>
                  <a:cubicBezTo>
                    <a:pt x="269" y="84"/>
                    <a:pt x="270" y="84"/>
                    <a:pt x="271" y="84"/>
                  </a:cubicBezTo>
                  <a:cubicBezTo>
                    <a:pt x="271" y="84"/>
                    <a:pt x="271" y="84"/>
                    <a:pt x="271" y="84"/>
                  </a:cubicBezTo>
                  <a:cubicBezTo>
                    <a:pt x="273" y="84"/>
                    <a:pt x="275" y="85"/>
                    <a:pt x="277" y="85"/>
                  </a:cubicBezTo>
                  <a:cubicBezTo>
                    <a:pt x="277" y="85"/>
                    <a:pt x="277" y="85"/>
                    <a:pt x="277" y="85"/>
                  </a:cubicBezTo>
                  <a:cubicBezTo>
                    <a:pt x="277" y="85"/>
                    <a:pt x="276" y="84"/>
                    <a:pt x="276" y="84"/>
                  </a:cubicBezTo>
                  <a:cubicBezTo>
                    <a:pt x="276" y="84"/>
                    <a:pt x="276" y="84"/>
                    <a:pt x="276" y="84"/>
                  </a:cubicBezTo>
                  <a:cubicBezTo>
                    <a:pt x="274" y="83"/>
                    <a:pt x="272" y="82"/>
                    <a:pt x="272" y="80"/>
                  </a:cubicBezTo>
                  <a:cubicBezTo>
                    <a:pt x="272" y="80"/>
                    <a:pt x="272" y="80"/>
                    <a:pt x="272" y="80"/>
                  </a:cubicBezTo>
                  <a:cubicBezTo>
                    <a:pt x="272" y="80"/>
                    <a:pt x="272" y="80"/>
                    <a:pt x="272" y="80"/>
                  </a:cubicBezTo>
                  <a:cubicBezTo>
                    <a:pt x="272" y="80"/>
                    <a:pt x="272" y="80"/>
                    <a:pt x="272" y="80"/>
                  </a:cubicBezTo>
                  <a:cubicBezTo>
                    <a:pt x="274" y="78"/>
                    <a:pt x="276" y="78"/>
                    <a:pt x="278" y="77"/>
                  </a:cubicBezTo>
                  <a:cubicBezTo>
                    <a:pt x="278" y="77"/>
                    <a:pt x="278" y="77"/>
                    <a:pt x="278" y="77"/>
                  </a:cubicBezTo>
                  <a:cubicBezTo>
                    <a:pt x="280" y="77"/>
                    <a:pt x="281" y="76"/>
                    <a:pt x="282" y="76"/>
                  </a:cubicBezTo>
                  <a:cubicBezTo>
                    <a:pt x="282" y="76"/>
                    <a:pt x="282" y="76"/>
                    <a:pt x="282" y="76"/>
                  </a:cubicBezTo>
                  <a:cubicBezTo>
                    <a:pt x="282" y="74"/>
                    <a:pt x="281" y="74"/>
                    <a:pt x="279" y="73"/>
                  </a:cubicBezTo>
                  <a:cubicBezTo>
                    <a:pt x="279" y="73"/>
                    <a:pt x="279" y="73"/>
                    <a:pt x="279" y="73"/>
                  </a:cubicBezTo>
                  <a:cubicBezTo>
                    <a:pt x="277" y="72"/>
                    <a:pt x="274" y="71"/>
                    <a:pt x="273" y="67"/>
                  </a:cubicBezTo>
                  <a:cubicBezTo>
                    <a:pt x="273" y="67"/>
                    <a:pt x="273" y="67"/>
                    <a:pt x="273" y="67"/>
                  </a:cubicBezTo>
                  <a:cubicBezTo>
                    <a:pt x="273" y="67"/>
                    <a:pt x="273" y="67"/>
                    <a:pt x="273" y="66"/>
                  </a:cubicBezTo>
                  <a:cubicBezTo>
                    <a:pt x="273" y="66"/>
                    <a:pt x="273" y="66"/>
                    <a:pt x="273" y="66"/>
                  </a:cubicBezTo>
                  <a:cubicBezTo>
                    <a:pt x="273" y="63"/>
                    <a:pt x="276" y="62"/>
                    <a:pt x="278" y="61"/>
                  </a:cubicBezTo>
                  <a:cubicBezTo>
                    <a:pt x="278" y="61"/>
                    <a:pt x="278" y="61"/>
                    <a:pt x="278" y="61"/>
                  </a:cubicBezTo>
                  <a:cubicBezTo>
                    <a:pt x="281" y="59"/>
                    <a:pt x="282" y="58"/>
                    <a:pt x="282" y="57"/>
                  </a:cubicBezTo>
                  <a:cubicBezTo>
                    <a:pt x="282" y="57"/>
                    <a:pt x="282" y="57"/>
                    <a:pt x="282" y="57"/>
                  </a:cubicBezTo>
                  <a:cubicBezTo>
                    <a:pt x="282" y="55"/>
                    <a:pt x="281" y="54"/>
                    <a:pt x="278" y="53"/>
                  </a:cubicBezTo>
                  <a:cubicBezTo>
                    <a:pt x="278" y="53"/>
                    <a:pt x="278" y="53"/>
                    <a:pt x="278" y="53"/>
                  </a:cubicBezTo>
                  <a:cubicBezTo>
                    <a:pt x="276" y="52"/>
                    <a:pt x="273" y="50"/>
                    <a:pt x="273" y="47"/>
                  </a:cubicBezTo>
                  <a:cubicBezTo>
                    <a:pt x="273" y="47"/>
                    <a:pt x="273" y="47"/>
                    <a:pt x="273" y="47"/>
                  </a:cubicBezTo>
                  <a:cubicBezTo>
                    <a:pt x="273" y="44"/>
                    <a:pt x="276" y="42"/>
                    <a:pt x="278" y="41"/>
                  </a:cubicBezTo>
                  <a:cubicBezTo>
                    <a:pt x="278" y="41"/>
                    <a:pt x="278" y="41"/>
                    <a:pt x="278" y="41"/>
                  </a:cubicBezTo>
                  <a:cubicBezTo>
                    <a:pt x="281" y="40"/>
                    <a:pt x="282" y="39"/>
                    <a:pt x="282" y="37"/>
                  </a:cubicBezTo>
                  <a:cubicBezTo>
                    <a:pt x="282" y="37"/>
                    <a:pt x="282" y="37"/>
                    <a:pt x="282" y="37"/>
                  </a:cubicBezTo>
                  <a:cubicBezTo>
                    <a:pt x="282" y="36"/>
                    <a:pt x="281" y="35"/>
                    <a:pt x="278" y="34"/>
                  </a:cubicBezTo>
                  <a:cubicBezTo>
                    <a:pt x="278" y="34"/>
                    <a:pt x="278" y="34"/>
                    <a:pt x="278" y="34"/>
                  </a:cubicBezTo>
                  <a:cubicBezTo>
                    <a:pt x="276" y="32"/>
                    <a:pt x="273" y="31"/>
                    <a:pt x="273" y="27"/>
                  </a:cubicBezTo>
                  <a:cubicBezTo>
                    <a:pt x="273" y="27"/>
                    <a:pt x="273" y="27"/>
                    <a:pt x="273" y="27"/>
                  </a:cubicBezTo>
                  <a:cubicBezTo>
                    <a:pt x="273" y="24"/>
                    <a:pt x="276" y="23"/>
                    <a:pt x="278" y="21"/>
                  </a:cubicBezTo>
                  <a:cubicBezTo>
                    <a:pt x="278" y="21"/>
                    <a:pt x="278" y="21"/>
                    <a:pt x="278" y="21"/>
                  </a:cubicBezTo>
                  <a:cubicBezTo>
                    <a:pt x="281" y="20"/>
                    <a:pt x="282" y="20"/>
                    <a:pt x="282" y="18"/>
                  </a:cubicBezTo>
                  <a:cubicBezTo>
                    <a:pt x="282" y="18"/>
                    <a:pt x="282" y="18"/>
                    <a:pt x="282" y="18"/>
                  </a:cubicBezTo>
                  <a:cubicBezTo>
                    <a:pt x="282" y="18"/>
                    <a:pt x="281" y="18"/>
                    <a:pt x="281" y="18"/>
                  </a:cubicBezTo>
                  <a:cubicBezTo>
                    <a:pt x="281" y="18"/>
                    <a:pt x="281" y="18"/>
                    <a:pt x="281" y="18"/>
                  </a:cubicBezTo>
                  <a:cubicBezTo>
                    <a:pt x="279" y="17"/>
                    <a:pt x="277" y="17"/>
                    <a:pt x="275" y="16"/>
                  </a:cubicBezTo>
                  <a:cubicBezTo>
                    <a:pt x="275" y="16"/>
                    <a:pt x="275" y="16"/>
                    <a:pt x="275" y="16"/>
                  </a:cubicBezTo>
                  <a:cubicBezTo>
                    <a:pt x="274" y="16"/>
                    <a:pt x="273" y="16"/>
                    <a:pt x="272" y="15"/>
                  </a:cubicBezTo>
                  <a:cubicBezTo>
                    <a:pt x="272" y="15"/>
                    <a:pt x="272" y="15"/>
                    <a:pt x="272" y="15"/>
                  </a:cubicBezTo>
                  <a:cubicBezTo>
                    <a:pt x="272" y="14"/>
                    <a:pt x="272" y="14"/>
                    <a:pt x="272" y="14"/>
                  </a:cubicBezTo>
                  <a:cubicBezTo>
                    <a:pt x="272" y="14"/>
                    <a:pt x="272" y="14"/>
                    <a:pt x="272" y="14"/>
                  </a:cubicBezTo>
                  <a:cubicBezTo>
                    <a:pt x="272" y="12"/>
                    <a:pt x="274" y="12"/>
                    <a:pt x="276" y="10"/>
                  </a:cubicBezTo>
                  <a:cubicBezTo>
                    <a:pt x="276" y="10"/>
                    <a:pt x="276" y="10"/>
                    <a:pt x="276" y="10"/>
                  </a:cubicBezTo>
                  <a:cubicBezTo>
                    <a:pt x="276" y="10"/>
                    <a:pt x="277" y="10"/>
                    <a:pt x="277" y="9"/>
                  </a:cubicBezTo>
                  <a:cubicBezTo>
                    <a:pt x="277" y="9"/>
                    <a:pt x="277" y="9"/>
                    <a:pt x="277" y="9"/>
                  </a:cubicBezTo>
                  <a:cubicBezTo>
                    <a:pt x="275" y="9"/>
                    <a:pt x="273" y="10"/>
                    <a:pt x="271" y="10"/>
                  </a:cubicBezTo>
                  <a:cubicBezTo>
                    <a:pt x="271" y="10"/>
                    <a:pt x="271" y="10"/>
                    <a:pt x="271" y="10"/>
                  </a:cubicBezTo>
                  <a:cubicBezTo>
                    <a:pt x="270" y="10"/>
                    <a:pt x="269" y="10"/>
                    <a:pt x="268" y="9"/>
                  </a:cubicBezTo>
                  <a:cubicBezTo>
                    <a:pt x="268" y="9"/>
                    <a:pt x="268" y="9"/>
                    <a:pt x="268" y="9"/>
                  </a:cubicBezTo>
                  <a:cubicBezTo>
                    <a:pt x="267" y="8"/>
                    <a:pt x="267" y="8"/>
                    <a:pt x="267" y="7"/>
                  </a:cubicBezTo>
                  <a:cubicBezTo>
                    <a:pt x="267" y="7"/>
                    <a:pt x="267" y="7"/>
                    <a:pt x="267" y="7"/>
                  </a:cubicBezTo>
                  <a:cubicBezTo>
                    <a:pt x="267" y="6"/>
                    <a:pt x="267" y="4"/>
                    <a:pt x="268" y="3"/>
                  </a:cubicBezTo>
                  <a:cubicBezTo>
                    <a:pt x="268" y="3"/>
                    <a:pt x="268" y="3"/>
                    <a:pt x="268" y="3"/>
                  </a:cubicBezTo>
                  <a:cubicBezTo>
                    <a:pt x="267" y="3"/>
                    <a:pt x="267" y="4"/>
                    <a:pt x="266" y="4"/>
                  </a:cubicBezTo>
                  <a:cubicBezTo>
                    <a:pt x="266" y="4"/>
                    <a:pt x="266" y="4"/>
                    <a:pt x="266" y="4"/>
                  </a:cubicBezTo>
                  <a:cubicBezTo>
                    <a:pt x="264" y="5"/>
                    <a:pt x="263" y="6"/>
                    <a:pt x="260" y="6"/>
                  </a:cubicBezTo>
                  <a:cubicBezTo>
                    <a:pt x="260" y="6"/>
                    <a:pt x="260" y="6"/>
                    <a:pt x="260" y="6"/>
                  </a:cubicBezTo>
                  <a:cubicBezTo>
                    <a:pt x="260" y="6"/>
                    <a:pt x="260" y="6"/>
                    <a:pt x="259" y="6"/>
                  </a:cubicBezTo>
                  <a:cubicBezTo>
                    <a:pt x="259" y="6"/>
                    <a:pt x="259" y="6"/>
                    <a:pt x="259" y="6"/>
                  </a:cubicBezTo>
                  <a:cubicBezTo>
                    <a:pt x="256" y="5"/>
                    <a:pt x="256" y="4"/>
                    <a:pt x="255" y="2"/>
                  </a:cubicBezTo>
                  <a:cubicBezTo>
                    <a:pt x="255" y="2"/>
                    <a:pt x="255" y="2"/>
                    <a:pt x="255" y="2"/>
                  </a:cubicBezTo>
                  <a:cubicBezTo>
                    <a:pt x="255" y="1"/>
                    <a:pt x="254" y="0"/>
                    <a:pt x="254" y="0"/>
                  </a:cubicBezTo>
                  <a:cubicBezTo>
                    <a:pt x="254" y="0"/>
                    <a:pt x="254" y="0"/>
                    <a:pt x="254" y="0"/>
                  </a:cubicBezTo>
                  <a:cubicBezTo>
                    <a:pt x="245" y="0"/>
                    <a:pt x="241" y="1"/>
                    <a:pt x="237" y="2"/>
                  </a:cubicBezTo>
                  <a:cubicBezTo>
                    <a:pt x="237" y="2"/>
                    <a:pt x="237" y="2"/>
                    <a:pt x="237" y="2"/>
                  </a:cubicBezTo>
                  <a:cubicBezTo>
                    <a:pt x="232" y="4"/>
                    <a:pt x="227" y="5"/>
                    <a:pt x="217" y="5"/>
                  </a:cubicBezTo>
                  <a:cubicBezTo>
                    <a:pt x="217" y="5"/>
                    <a:pt x="217" y="5"/>
                    <a:pt x="217" y="5"/>
                  </a:cubicBezTo>
                  <a:cubicBezTo>
                    <a:pt x="207" y="5"/>
                    <a:pt x="201" y="4"/>
                    <a:pt x="197" y="2"/>
                  </a:cubicBezTo>
                  <a:cubicBezTo>
                    <a:pt x="197" y="2"/>
                    <a:pt x="197" y="2"/>
                    <a:pt x="197" y="2"/>
                  </a:cubicBezTo>
                  <a:cubicBezTo>
                    <a:pt x="192" y="1"/>
                    <a:pt x="188" y="0"/>
                    <a:pt x="179" y="0"/>
                  </a:cubicBezTo>
                  <a:cubicBezTo>
                    <a:pt x="179" y="0"/>
                    <a:pt x="179" y="0"/>
                    <a:pt x="179" y="0"/>
                  </a:cubicBezTo>
                  <a:cubicBezTo>
                    <a:pt x="170" y="0"/>
                    <a:pt x="166" y="1"/>
                    <a:pt x="161" y="2"/>
                  </a:cubicBezTo>
                  <a:cubicBezTo>
                    <a:pt x="161" y="2"/>
                    <a:pt x="161" y="2"/>
                    <a:pt x="161" y="2"/>
                  </a:cubicBezTo>
                  <a:cubicBezTo>
                    <a:pt x="156" y="4"/>
                    <a:pt x="151" y="5"/>
                    <a:pt x="141" y="5"/>
                  </a:cubicBezTo>
                  <a:cubicBezTo>
                    <a:pt x="141" y="5"/>
                    <a:pt x="141" y="5"/>
                    <a:pt x="141" y="5"/>
                  </a:cubicBezTo>
                  <a:cubicBezTo>
                    <a:pt x="131" y="5"/>
                    <a:pt x="126" y="4"/>
                    <a:pt x="121" y="2"/>
                  </a:cubicBezTo>
                  <a:cubicBezTo>
                    <a:pt x="121" y="2"/>
                    <a:pt x="121" y="2"/>
                    <a:pt x="121" y="2"/>
                  </a:cubicBezTo>
                  <a:cubicBezTo>
                    <a:pt x="116" y="1"/>
                    <a:pt x="112" y="0"/>
                    <a:pt x="103" y="0"/>
                  </a:cubicBezTo>
                  <a:cubicBezTo>
                    <a:pt x="103" y="0"/>
                    <a:pt x="103" y="0"/>
                    <a:pt x="103" y="0"/>
                  </a:cubicBezTo>
                  <a:cubicBezTo>
                    <a:pt x="94" y="0"/>
                    <a:pt x="90" y="1"/>
                    <a:pt x="85" y="2"/>
                  </a:cubicBezTo>
                  <a:cubicBezTo>
                    <a:pt x="85" y="2"/>
                    <a:pt x="85" y="2"/>
                    <a:pt x="85" y="2"/>
                  </a:cubicBezTo>
                  <a:cubicBezTo>
                    <a:pt x="80" y="4"/>
                    <a:pt x="75" y="5"/>
                    <a:pt x="65" y="5"/>
                  </a:cubicBezTo>
                  <a:cubicBezTo>
                    <a:pt x="65" y="5"/>
                    <a:pt x="65" y="5"/>
                    <a:pt x="65" y="5"/>
                  </a:cubicBezTo>
                  <a:cubicBezTo>
                    <a:pt x="55" y="5"/>
                    <a:pt x="50" y="4"/>
                    <a:pt x="45" y="2"/>
                  </a:cubicBezTo>
                  <a:cubicBezTo>
                    <a:pt x="45" y="2"/>
                    <a:pt x="45" y="2"/>
                    <a:pt x="45" y="2"/>
                  </a:cubicBezTo>
                  <a:cubicBezTo>
                    <a:pt x="41" y="1"/>
                    <a:pt x="37" y="0"/>
                    <a:pt x="28" y="0"/>
                  </a:cubicBezTo>
                  <a:cubicBezTo>
                    <a:pt x="28" y="0"/>
                    <a:pt x="28" y="0"/>
                    <a:pt x="28" y="0"/>
                  </a:cubicBezTo>
                  <a:cubicBezTo>
                    <a:pt x="28" y="0"/>
                    <a:pt x="28" y="0"/>
                    <a:pt x="27" y="1"/>
                  </a:cubicBezTo>
                  <a:cubicBezTo>
                    <a:pt x="27" y="1"/>
                    <a:pt x="27" y="1"/>
                    <a:pt x="27" y="1"/>
                  </a:cubicBezTo>
                  <a:cubicBezTo>
                    <a:pt x="27" y="2"/>
                    <a:pt x="26" y="3"/>
                    <a:pt x="26" y="4"/>
                  </a:cubicBezTo>
                  <a:cubicBezTo>
                    <a:pt x="26" y="4"/>
                    <a:pt x="26" y="4"/>
                    <a:pt x="26" y="4"/>
                  </a:cubicBezTo>
                  <a:cubicBezTo>
                    <a:pt x="25" y="5"/>
                    <a:pt x="25" y="5"/>
                    <a:pt x="22" y="6"/>
                  </a:cubicBezTo>
                  <a:cubicBezTo>
                    <a:pt x="22" y="6"/>
                    <a:pt x="22" y="6"/>
                    <a:pt x="22" y="6"/>
                  </a:cubicBezTo>
                  <a:cubicBezTo>
                    <a:pt x="22" y="6"/>
                    <a:pt x="22" y="6"/>
                    <a:pt x="22" y="6"/>
                  </a:cubicBezTo>
                  <a:cubicBezTo>
                    <a:pt x="22" y="6"/>
                    <a:pt x="22" y="6"/>
                    <a:pt x="22" y="6"/>
                  </a:cubicBezTo>
                  <a:cubicBezTo>
                    <a:pt x="19" y="6"/>
                    <a:pt x="18" y="5"/>
                    <a:pt x="16" y="4"/>
                  </a:cubicBezTo>
                  <a:cubicBezTo>
                    <a:pt x="16" y="4"/>
                    <a:pt x="16" y="4"/>
                    <a:pt x="16" y="4"/>
                  </a:cubicBezTo>
                  <a:cubicBezTo>
                    <a:pt x="16" y="4"/>
                    <a:pt x="15" y="3"/>
                    <a:pt x="14" y="3"/>
                  </a:cubicBezTo>
                  <a:cubicBezTo>
                    <a:pt x="14" y="3"/>
                    <a:pt x="14" y="3"/>
                    <a:pt x="14" y="3"/>
                  </a:cubicBezTo>
                  <a:cubicBezTo>
                    <a:pt x="15" y="4"/>
                    <a:pt x="15" y="6"/>
                    <a:pt x="15" y="7"/>
                  </a:cubicBezTo>
                  <a:cubicBezTo>
                    <a:pt x="15" y="7"/>
                    <a:pt x="15" y="7"/>
                    <a:pt x="15" y="7"/>
                  </a:cubicBezTo>
                  <a:cubicBezTo>
                    <a:pt x="15" y="8"/>
                    <a:pt x="15" y="8"/>
                    <a:pt x="14" y="9"/>
                  </a:cubicBezTo>
                  <a:cubicBezTo>
                    <a:pt x="14" y="9"/>
                    <a:pt x="14" y="9"/>
                    <a:pt x="14" y="9"/>
                  </a:cubicBezTo>
                  <a:cubicBezTo>
                    <a:pt x="13" y="10"/>
                    <a:pt x="12" y="10"/>
                    <a:pt x="11" y="10"/>
                  </a:cubicBezTo>
                  <a:cubicBezTo>
                    <a:pt x="11" y="10"/>
                    <a:pt x="11" y="10"/>
                    <a:pt x="11" y="10"/>
                  </a:cubicBezTo>
                  <a:cubicBezTo>
                    <a:pt x="9" y="10"/>
                    <a:pt x="7" y="9"/>
                    <a:pt x="5" y="9"/>
                  </a:cubicBezTo>
                  <a:cubicBezTo>
                    <a:pt x="5" y="9"/>
                    <a:pt x="5" y="9"/>
                    <a:pt x="5" y="9"/>
                  </a:cubicBezTo>
                  <a:cubicBezTo>
                    <a:pt x="5" y="10"/>
                    <a:pt x="6" y="10"/>
                    <a:pt x="6" y="10"/>
                  </a:cubicBezTo>
                  <a:cubicBezTo>
                    <a:pt x="6" y="10"/>
                    <a:pt x="6" y="10"/>
                    <a:pt x="6" y="10"/>
                  </a:cubicBezTo>
                  <a:cubicBezTo>
                    <a:pt x="8" y="11"/>
                    <a:pt x="10" y="12"/>
                    <a:pt x="10" y="14"/>
                  </a:cubicBezTo>
                  <a:cubicBezTo>
                    <a:pt x="10" y="14"/>
                    <a:pt x="10" y="14"/>
                    <a:pt x="10" y="14"/>
                  </a:cubicBezTo>
                  <a:cubicBezTo>
                    <a:pt x="10" y="14"/>
                    <a:pt x="10" y="14"/>
                    <a:pt x="10" y="15"/>
                  </a:cubicBezTo>
                  <a:cubicBezTo>
                    <a:pt x="10" y="15"/>
                    <a:pt x="10" y="15"/>
                    <a:pt x="10" y="15"/>
                  </a:cubicBezTo>
                  <a:cubicBezTo>
                    <a:pt x="8" y="17"/>
                    <a:pt x="6" y="16"/>
                    <a:pt x="4" y="17"/>
                  </a:cubicBezTo>
                  <a:cubicBezTo>
                    <a:pt x="4" y="17"/>
                    <a:pt x="4" y="17"/>
                    <a:pt x="4" y="17"/>
                  </a:cubicBezTo>
                  <a:cubicBezTo>
                    <a:pt x="2" y="17"/>
                    <a:pt x="1" y="18"/>
                    <a:pt x="0" y="18"/>
                  </a:cubicBezTo>
                  <a:cubicBezTo>
                    <a:pt x="0" y="18"/>
                    <a:pt x="0" y="18"/>
                    <a:pt x="0" y="18"/>
                  </a:cubicBezTo>
                  <a:cubicBezTo>
                    <a:pt x="0" y="20"/>
                    <a:pt x="1" y="20"/>
                    <a:pt x="4" y="21"/>
                  </a:cubicBezTo>
                  <a:cubicBezTo>
                    <a:pt x="4" y="21"/>
                    <a:pt x="4" y="21"/>
                    <a:pt x="4" y="21"/>
                  </a:cubicBezTo>
                  <a:cubicBezTo>
                    <a:pt x="6" y="23"/>
                    <a:pt x="9" y="24"/>
                    <a:pt x="9" y="28"/>
                  </a:cubicBezTo>
                  <a:cubicBezTo>
                    <a:pt x="9" y="28"/>
                    <a:pt x="9" y="28"/>
                    <a:pt x="9" y="28"/>
                  </a:cubicBezTo>
                  <a:cubicBezTo>
                    <a:pt x="9" y="31"/>
                    <a:pt x="6" y="32"/>
                    <a:pt x="4" y="34"/>
                  </a:cubicBezTo>
                  <a:cubicBezTo>
                    <a:pt x="4" y="34"/>
                    <a:pt x="4" y="34"/>
                    <a:pt x="4" y="34"/>
                  </a:cubicBezTo>
                  <a:cubicBezTo>
                    <a:pt x="1" y="35"/>
                    <a:pt x="0" y="36"/>
                    <a:pt x="0" y="37"/>
                  </a:cubicBezTo>
                  <a:cubicBezTo>
                    <a:pt x="0" y="37"/>
                    <a:pt x="0" y="37"/>
                    <a:pt x="0" y="37"/>
                  </a:cubicBezTo>
                  <a:cubicBezTo>
                    <a:pt x="0" y="39"/>
                    <a:pt x="1" y="40"/>
                    <a:pt x="4" y="41"/>
                  </a:cubicBezTo>
                  <a:cubicBezTo>
                    <a:pt x="4" y="41"/>
                    <a:pt x="4" y="41"/>
                    <a:pt x="4" y="41"/>
                  </a:cubicBezTo>
                  <a:cubicBezTo>
                    <a:pt x="6" y="42"/>
                    <a:pt x="9" y="44"/>
                    <a:pt x="9" y="47"/>
                  </a:cubicBezTo>
                  <a:cubicBezTo>
                    <a:pt x="9" y="47"/>
                    <a:pt x="9" y="47"/>
                    <a:pt x="9" y="47"/>
                  </a:cubicBezTo>
                  <a:cubicBezTo>
                    <a:pt x="9" y="50"/>
                    <a:pt x="6" y="52"/>
                    <a:pt x="4" y="53"/>
                  </a:cubicBezTo>
                  <a:cubicBezTo>
                    <a:pt x="4" y="53"/>
                    <a:pt x="4" y="53"/>
                    <a:pt x="4" y="53"/>
                  </a:cubicBezTo>
                  <a:cubicBezTo>
                    <a:pt x="1" y="54"/>
                    <a:pt x="0" y="55"/>
                    <a:pt x="0" y="57"/>
                  </a:cubicBezTo>
                  <a:cubicBezTo>
                    <a:pt x="0" y="57"/>
                    <a:pt x="0" y="57"/>
                    <a:pt x="0" y="57"/>
                  </a:cubicBezTo>
                  <a:cubicBezTo>
                    <a:pt x="0" y="59"/>
                    <a:pt x="1" y="59"/>
                    <a:pt x="4" y="61"/>
                  </a:cubicBezTo>
                  <a:cubicBezTo>
                    <a:pt x="4" y="61"/>
                    <a:pt x="4" y="61"/>
                    <a:pt x="4" y="61"/>
                  </a:cubicBezTo>
                  <a:cubicBezTo>
                    <a:pt x="6" y="62"/>
                    <a:pt x="9" y="64"/>
                    <a:pt x="9" y="67"/>
                  </a:cubicBezTo>
                  <a:cubicBezTo>
                    <a:pt x="9" y="67"/>
                    <a:pt x="9" y="67"/>
                    <a:pt x="9" y="67"/>
                  </a:cubicBezTo>
                  <a:cubicBezTo>
                    <a:pt x="9" y="70"/>
                    <a:pt x="6" y="72"/>
                    <a:pt x="4" y="73"/>
                  </a:cubicBezTo>
                  <a:cubicBezTo>
                    <a:pt x="4" y="73"/>
                    <a:pt x="4" y="73"/>
                    <a:pt x="4" y="73"/>
                  </a:cubicBezTo>
                  <a:cubicBezTo>
                    <a:pt x="1" y="74"/>
                    <a:pt x="0" y="75"/>
                    <a:pt x="0" y="76"/>
                  </a:cubicBezTo>
                  <a:cubicBezTo>
                    <a:pt x="0" y="76"/>
                    <a:pt x="0" y="76"/>
                    <a:pt x="0" y="76"/>
                  </a:cubicBezTo>
                  <a:cubicBezTo>
                    <a:pt x="0" y="76"/>
                    <a:pt x="1" y="76"/>
                    <a:pt x="1" y="76"/>
                  </a:cubicBezTo>
                  <a:cubicBezTo>
                    <a:pt x="1" y="76"/>
                    <a:pt x="1" y="76"/>
                    <a:pt x="1" y="76"/>
                  </a:cubicBezTo>
                  <a:cubicBezTo>
                    <a:pt x="3" y="77"/>
                    <a:pt x="5" y="77"/>
                    <a:pt x="7" y="78"/>
                  </a:cubicBezTo>
                  <a:cubicBezTo>
                    <a:pt x="7" y="78"/>
                    <a:pt x="7" y="78"/>
                    <a:pt x="7" y="78"/>
                  </a:cubicBezTo>
                  <a:cubicBezTo>
                    <a:pt x="8" y="78"/>
                    <a:pt x="9" y="78"/>
                    <a:pt x="10" y="80"/>
                  </a:cubicBezTo>
                  <a:cubicBezTo>
                    <a:pt x="10" y="80"/>
                    <a:pt x="10" y="80"/>
                    <a:pt x="10" y="80"/>
                  </a:cubicBezTo>
                  <a:cubicBezTo>
                    <a:pt x="10" y="80"/>
                    <a:pt x="10" y="80"/>
                    <a:pt x="10" y="80"/>
                  </a:cubicBezTo>
                  <a:cubicBezTo>
                    <a:pt x="10" y="80"/>
                    <a:pt x="10" y="80"/>
                    <a:pt x="10" y="80"/>
                  </a:cubicBezTo>
                  <a:cubicBezTo>
                    <a:pt x="10" y="82"/>
                    <a:pt x="8" y="83"/>
                    <a:pt x="6" y="84"/>
                  </a:cubicBezTo>
                  <a:cubicBezTo>
                    <a:pt x="6" y="84"/>
                    <a:pt x="6" y="84"/>
                    <a:pt x="6" y="84"/>
                  </a:cubicBezTo>
                  <a:cubicBezTo>
                    <a:pt x="6" y="84"/>
                    <a:pt x="5" y="84"/>
                    <a:pt x="5" y="85"/>
                  </a:cubicBezTo>
                  <a:cubicBezTo>
                    <a:pt x="5" y="85"/>
                    <a:pt x="5" y="85"/>
                    <a:pt x="5" y="85"/>
                  </a:cubicBezTo>
                  <a:cubicBezTo>
                    <a:pt x="7" y="85"/>
                    <a:pt x="9" y="84"/>
                    <a:pt x="11" y="84"/>
                  </a:cubicBezTo>
                  <a:cubicBezTo>
                    <a:pt x="11" y="84"/>
                    <a:pt x="11" y="84"/>
                    <a:pt x="11" y="84"/>
                  </a:cubicBezTo>
                  <a:cubicBezTo>
                    <a:pt x="12" y="84"/>
                    <a:pt x="13" y="84"/>
                    <a:pt x="14" y="85"/>
                  </a:cubicBezTo>
                  <a:cubicBezTo>
                    <a:pt x="14" y="85"/>
                    <a:pt x="14" y="85"/>
                    <a:pt x="14" y="85"/>
                  </a:cubicBezTo>
                  <a:cubicBezTo>
                    <a:pt x="15" y="86"/>
                    <a:pt x="15" y="86"/>
                    <a:pt x="15" y="87"/>
                  </a:cubicBezTo>
                  <a:cubicBezTo>
                    <a:pt x="15" y="87"/>
                    <a:pt x="15" y="87"/>
                    <a:pt x="15" y="87"/>
                  </a:cubicBezTo>
                  <a:cubicBezTo>
                    <a:pt x="15" y="88"/>
                    <a:pt x="15" y="90"/>
                    <a:pt x="14" y="91"/>
                  </a:cubicBezTo>
                  <a:cubicBezTo>
                    <a:pt x="14" y="91"/>
                    <a:pt x="14" y="91"/>
                    <a:pt x="14" y="91"/>
                  </a:cubicBezTo>
                  <a:cubicBezTo>
                    <a:pt x="15" y="91"/>
                    <a:pt x="15" y="91"/>
                    <a:pt x="16" y="90"/>
                  </a:cubicBezTo>
                  <a:cubicBezTo>
                    <a:pt x="16" y="90"/>
                    <a:pt x="16" y="90"/>
                    <a:pt x="16" y="90"/>
                  </a:cubicBezTo>
                  <a:cubicBezTo>
                    <a:pt x="18" y="89"/>
                    <a:pt x="19" y="88"/>
                    <a:pt x="22" y="88"/>
                  </a:cubicBezTo>
                  <a:cubicBezTo>
                    <a:pt x="22" y="88"/>
                    <a:pt x="22" y="88"/>
                    <a:pt x="22" y="88"/>
                  </a:cubicBezTo>
                  <a:cubicBezTo>
                    <a:pt x="22" y="88"/>
                    <a:pt x="22" y="88"/>
                    <a:pt x="23" y="88"/>
                  </a:cubicBezTo>
                  <a:cubicBezTo>
                    <a:pt x="23" y="88"/>
                    <a:pt x="23" y="88"/>
                    <a:pt x="23" y="88"/>
                  </a:cubicBezTo>
                  <a:cubicBezTo>
                    <a:pt x="26" y="89"/>
                    <a:pt x="26" y="91"/>
                    <a:pt x="27" y="92"/>
                  </a:cubicBezTo>
                  <a:cubicBezTo>
                    <a:pt x="27" y="92"/>
                    <a:pt x="27" y="92"/>
                    <a:pt x="27" y="92"/>
                  </a:cubicBezTo>
                  <a:cubicBezTo>
                    <a:pt x="27" y="93"/>
                    <a:pt x="28" y="94"/>
                    <a:pt x="28" y="95"/>
                  </a:cubicBezTo>
                  <a:cubicBezTo>
                    <a:pt x="28" y="95"/>
                    <a:pt x="28" y="95"/>
                    <a:pt x="28" y="95"/>
                  </a:cubicBezTo>
                  <a:cubicBezTo>
                    <a:pt x="37" y="94"/>
                    <a:pt x="41" y="93"/>
                    <a:pt x="45" y="92"/>
                  </a:cubicBezTo>
                  <a:cubicBezTo>
                    <a:pt x="45" y="92"/>
                    <a:pt x="45" y="92"/>
                    <a:pt x="45" y="92"/>
                  </a:cubicBezTo>
                  <a:cubicBezTo>
                    <a:pt x="50" y="90"/>
                    <a:pt x="55" y="89"/>
                    <a:pt x="65" y="89"/>
                  </a:cubicBezTo>
                  <a:cubicBezTo>
                    <a:pt x="65" y="89"/>
                    <a:pt x="65" y="89"/>
                    <a:pt x="65" y="89"/>
                  </a:cubicBezTo>
                  <a:cubicBezTo>
                    <a:pt x="75" y="89"/>
                    <a:pt x="81" y="90"/>
                    <a:pt x="85" y="92"/>
                  </a:cubicBezTo>
                  <a:cubicBezTo>
                    <a:pt x="85" y="92"/>
                    <a:pt x="85" y="92"/>
                    <a:pt x="85" y="92"/>
                  </a:cubicBezTo>
                  <a:cubicBezTo>
                    <a:pt x="90" y="93"/>
                    <a:pt x="94" y="95"/>
                    <a:pt x="103" y="95"/>
                  </a:cubicBezTo>
                  <a:cubicBezTo>
                    <a:pt x="103" y="95"/>
                    <a:pt x="103" y="95"/>
                    <a:pt x="103" y="95"/>
                  </a:cubicBezTo>
                  <a:cubicBezTo>
                    <a:pt x="112" y="95"/>
                    <a:pt x="116" y="93"/>
                    <a:pt x="121" y="92"/>
                  </a:cubicBezTo>
                  <a:cubicBezTo>
                    <a:pt x="121" y="92"/>
                    <a:pt x="121" y="92"/>
                    <a:pt x="121" y="92"/>
                  </a:cubicBezTo>
                  <a:cubicBezTo>
                    <a:pt x="126" y="90"/>
                    <a:pt x="131" y="89"/>
                    <a:pt x="141" y="89"/>
                  </a:cubicBezTo>
                  <a:cubicBezTo>
                    <a:pt x="141" y="89"/>
                    <a:pt x="141" y="89"/>
                    <a:pt x="141" y="89"/>
                  </a:cubicBezTo>
                  <a:cubicBezTo>
                    <a:pt x="141" y="89"/>
                    <a:pt x="141" y="89"/>
                    <a:pt x="141" y="89"/>
                  </a:cubicBezTo>
                  <a:cubicBezTo>
                    <a:pt x="141" y="89"/>
                    <a:pt x="141" y="89"/>
                    <a:pt x="141" y="89"/>
                  </a:cubicBezTo>
                  <a:cubicBezTo>
                    <a:pt x="151" y="89"/>
                    <a:pt x="156" y="90"/>
                    <a:pt x="161" y="92"/>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61"/>
            <p:cNvSpPr>
              <a:spLocks/>
            </p:cNvSpPr>
            <p:nvPr/>
          </p:nvSpPr>
          <p:spPr bwMode="auto">
            <a:xfrm>
              <a:off x="642938" y="3101975"/>
              <a:ext cx="742950" cy="252412"/>
            </a:xfrm>
            <a:custGeom>
              <a:avLst/>
              <a:gdLst>
                <a:gd name="T0" fmla="*/ 287 w 287"/>
                <a:gd name="T1" fmla="*/ 78 h 98"/>
                <a:gd name="T2" fmla="*/ 277 w 287"/>
                <a:gd name="T3" fmla="*/ 82 h 98"/>
                <a:gd name="T4" fmla="*/ 284 w 287"/>
                <a:gd name="T5" fmla="*/ 88 h 98"/>
                <a:gd name="T6" fmla="*/ 272 w 287"/>
                <a:gd name="T7" fmla="*/ 88 h 98"/>
                <a:gd name="T8" fmla="*/ 273 w 287"/>
                <a:gd name="T9" fmla="*/ 95 h 98"/>
                <a:gd name="T10" fmla="*/ 263 w 287"/>
                <a:gd name="T11" fmla="*/ 92 h 98"/>
                <a:gd name="T12" fmla="*/ 258 w 287"/>
                <a:gd name="T13" fmla="*/ 98 h 98"/>
                <a:gd name="T14" fmla="*/ 220 w 287"/>
                <a:gd name="T15" fmla="*/ 92 h 98"/>
                <a:gd name="T16" fmla="*/ 182 w 287"/>
                <a:gd name="T17" fmla="*/ 98 h 98"/>
                <a:gd name="T18" fmla="*/ 144 w 287"/>
                <a:gd name="T19" fmla="*/ 92 h 98"/>
                <a:gd name="T20" fmla="*/ 106 w 287"/>
                <a:gd name="T21" fmla="*/ 98 h 98"/>
                <a:gd name="T22" fmla="*/ 68 w 287"/>
                <a:gd name="T23" fmla="*/ 92 h 98"/>
                <a:gd name="T24" fmla="*/ 30 w 287"/>
                <a:gd name="T25" fmla="*/ 98 h 98"/>
                <a:gd name="T26" fmla="*/ 25 w 287"/>
                <a:gd name="T27" fmla="*/ 92 h 98"/>
                <a:gd name="T28" fmla="*/ 15 w 287"/>
                <a:gd name="T29" fmla="*/ 95 h 98"/>
                <a:gd name="T30" fmla="*/ 16 w 287"/>
                <a:gd name="T31" fmla="*/ 88 h 98"/>
                <a:gd name="T32" fmla="*/ 4 w 287"/>
                <a:gd name="T33" fmla="*/ 88 h 98"/>
                <a:gd name="T34" fmla="*/ 10 w 287"/>
                <a:gd name="T35" fmla="*/ 82 h 98"/>
                <a:gd name="T36" fmla="*/ 0 w 287"/>
                <a:gd name="T37" fmla="*/ 78 h 98"/>
                <a:gd name="T38" fmla="*/ 10 w 287"/>
                <a:gd name="T39" fmla="*/ 69 h 98"/>
                <a:gd name="T40" fmla="*/ 0 w 287"/>
                <a:gd name="T41" fmla="*/ 59 h 98"/>
                <a:gd name="T42" fmla="*/ 10 w 287"/>
                <a:gd name="T43" fmla="*/ 49 h 98"/>
                <a:gd name="T44" fmla="*/ 0 w 287"/>
                <a:gd name="T45" fmla="*/ 39 h 98"/>
                <a:gd name="T46" fmla="*/ 10 w 287"/>
                <a:gd name="T47" fmla="*/ 30 h 98"/>
                <a:gd name="T48" fmla="*/ 0 w 287"/>
                <a:gd name="T49" fmla="*/ 20 h 98"/>
                <a:gd name="T50" fmla="*/ 10 w 287"/>
                <a:gd name="T51" fmla="*/ 16 h 98"/>
                <a:gd name="T52" fmla="*/ 4 w 287"/>
                <a:gd name="T53" fmla="*/ 10 h 98"/>
                <a:gd name="T54" fmla="*/ 16 w 287"/>
                <a:gd name="T55" fmla="*/ 10 h 98"/>
                <a:gd name="T56" fmla="*/ 15 w 287"/>
                <a:gd name="T57" fmla="*/ 3 h 98"/>
                <a:gd name="T58" fmla="*/ 25 w 287"/>
                <a:gd name="T59" fmla="*/ 6 h 98"/>
                <a:gd name="T60" fmla="*/ 30 w 287"/>
                <a:gd name="T61" fmla="*/ 0 h 98"/>
                <a:gd name="T62" fmla="*/ 68 w 287"/>
                <a:gd name="T63" fmla="*/ 6 h 98"/>
                <a:gd name="T64" fmla="*/ 106 w 287"/>
                <a:gd name="T65" fmla="*/ 0 h 98"/>
                <a:gd name="T66" fmla="*/ 144 w 287"/>
                <a:gd name="T67" fmla="*/ 6 h 98"/>
                <a:gd name="T68" fmla="*/ 182 w 287"/>
                <a:gd name="T69" fmla="*/ 0 h 98"/>
                <a:gd name="T70" fmla="*/ 220 w 287"/>
                <a:gd name="T71" fmla="*/ 6 h 98"/>
                <a:gd name="T72" fmla="*/ 258 w 287"/>
                <a:gd name="T73" fmla="*/ 0 h 98"/>
                <a:gd name="T74" fmla="*/ 263 w 287"/>
                <a:gd name="T75" fmla="*/ 6 h 98"/>
                <a:gd name="T76" fmla="*/ 273 w 287"/>
                <a:gd name="T77" fmla="*/ 3 h 98"/>
                <a:gd name="T78" fmla="*/ 272 w 287"/>
                <a:gd name="T79" fmla="*/ 10 h 98"/>
                <a:gd name="T80" fmla="*/ 284 w 287"/>
                <a:gd name="T81" fmla="*/ 10 h 98"/>
                <a:gd name="T82" fmla="*/ 277 w 287"/>
                <a:gd name="T83" fmla="*/ 16 h 98"/>
                <a:gd name="T84" fmla="*/ 287 w 287"/>
                <a:gd name="T85" fmla="*/ 20 h 98"/>
                <a:gd name="T86" fmla="*/ 278 w 287"/>
                <a:gd name="T87" fmla="*/ 29 h 98"/>
                <a:gd name="T88" fmla="*/ 287 w 287"/>
                <a:gd name="T89" fmla="*/ 39 h 98"/>
                <a:gd name="T90" fmla="*/ 278 w 287"/>
                <a:gd name="T91" fmla="*/ 49 h 98"/>
                <a:gd name="T92" fmla="*/ 287 w 287"/>
                <a:gd name="T93" fmla="*/ 59 h 98"/>
                <a:gd name="T94" fmla="*/ 278 w 287"/>
                <a:gd name="T95" fmla="*/ 69 h 98"/>
                <a:gd name="T96" fmla="*/ 287 w 287"/>
                <a:gd name="T9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98">
                  <a:moveTo>
                    <a:pt x="287" y="78"/>
                  </a:moveTo>
                  <a:cubicBezTo>
                    <a:pt x="287" y="80"/>
                    <a:pt x="278" y="81"/>
                    <a:pt x="277" y="82"/>
                  </a:cubicBezTo>
                  <a:cubicBezTo>
                    <a:pt x="277" y="83"/>
                    <a:pt x="285" y="87"/>
                    <a:pt x="284" y="88"/>
                  </a:cubicBezTo>
                  <a:cubicBezTo>
                    <a:pt x="283" y="89"/>
                    <a:pt x="274" y="87"/>
                    <a:pt x="272" y="88"/>
                  </a:cubicBezTo>
                  <a:cubicBezTo>
                    <a:pt x="271" y="89"/>
                    <a:pt x="275" y="95"/>
                    <a:pt x="273" y="95"/>
                  </a:cubicBezTo>
                  <a:cubicBezTo>
                    <a:pt x="271" y="96"/>
                    <a:pt x="265" y="91"/>
                    <a:pt x="263" y="92"/>
                  </a:cubicBezTo>
                  <a:cubicBezTo>
                    <a:pt x="261" y="92"/>
                    <a:pt x="260" y="98"/>
                    <a:pt x="258" y="98"/>
                  </a:cubicBezTo>
                  <a:cubicBezTo>
                    <a:pt x="239" y="98"/>
                    <a:pt x="239" y="92"/>
                    <a:pt x="220" y="92"/>
                  </a:cubicBezTo>
                  <a:cubicBezTo>
                    <a:pt x="201" y="92"/>
                    <a:pt x="201" y="98"/>
                    <a:pt x="182" y="98"/>
                  </a:cubicBezTo>
                  <a:cubicBezTo>
                    <a:pt x="163" y="98"/>
                    <a:pt x="163" y="92"/>
                    <a:pt x="144" y="92"/>
                  </a:cubicBezTo>
                  <a:cubicBezTo>
                    <a:pt x="125" y="92"/>
                    <a:pt x="125" y="98"/>
                    <a:pt x="106" y="98"/>
                  </a:cubicBezTo>
                  <a:cubicBezTo>
                    <a:pt x="87" y="98"/>
                    <a:pt x="87" y="92"/>
                    <a:pt x="68" y="92"/>
                  </a:cubicBezTo>
                  <a:cubicBezTo>
                    <a:pt x="49" y="92"/>
                    <a:pt x="49" y="98"/>
                    <a:pt x="30" y="98"/>
                  </a:cubicBezTo>
                  <a:cubicBezTo>
                    <a:pt x="28" y="98"/>
                    <a:pt x="27" y="92"/>
                    <a:pt x="25" y="92"/>
                  </a:cubicBezTo>
                  <a:cubicBezTo>
                    <a:pt x="23" y="91"/>
                    <a:pt x="17" y="96"/>
                    <a:pt x="15" y="95"/>
                  </a:cubicBezTo>
                  <a:cubicBezTo>
                    <a:pt x="13" y="95"/>
                    <a:pt x="17" y="89"/>
                    <a:pt x="16" y="88"/>
                  </a:cubicBezTo>
                  <a:cubicBezTo>
                    <a:pt x="14" y="87"/>
                    <a:pt x="5" y="89"/>
                    <a:pt x="4" y="88"/>
                  </a:cubicBezTo>
                  <a:cubicBezTo>
                    <a:pt x="3" y="87"/>
                    <a:pt x="11" y="83"/>
                    <a:pt x="10" y="82"/>
                  </a:cubicBezTo>
                  <a:cubicBezTo>
                    <a:pt x="10" y="81"/>
                    <a:pt x="0" y="80"/>
                    <a:pt x="0" y="78"/>
                  </a:cubicBezTo>
                  <a:cubicBezTo>
                    <a:pt x="0" y="74"/>
                    <a:pt x="10" y="74"/>
                    <a:pt x="10" y="69"/>
                  </a:cubicBezTo>
                  <a:cubicBezTo>
                    <a:pt x="10" y="64"/>
                    <a:pt x="0" y="64"/>
                    <a:pt x="0" y="59"/>
                  </a:cubicBezTo>
                  <a:cubicBezTo>
                    <a:pt x="0" y="54"/>
                    <a:pt x="10" y="54"/>
                    <a:pt x="10" y="49"/>
                  </a:cubicBezTo>
                  <a:cubicBezTo>
                    <a:pt x="10" y="44"/>
                    <a:pt x="0" y="44"/>
                    <a:pt x="0" y="39"/>
                  </a:cubicBezTo>
                  <a:cubicBezTo>
                    <a:pt x="0" y="34"/>
                    <a:pt x="10" y="34"/>
                    <a:pt x="10" y="30"/>
                  </a:cubicBezTo>
                  <a:cubicBezTo>
                    <a:pt x="10" y="25"/>
                    <a:pt x="0" y="25"/>
                    <a:pt x="0" y="20"/>
                  </a:cubicBezTo>
                  <a:cubicBezTo>
                    <a:pt x="0" y="18"/>
                    <a:pt x="10" y="18"/>
                    <a:pt x="10" y="16"/>
                  </a:cubicBezTo>
                  <a:cubicBezTo>
                    <a:pt x="11" y="15"/>
                    <a:pt x="3" y="11"/>
                    <a:pt x="4" y="10"/>
                  </a:cubicBezTo>
                  <a:cubicBezTo>
                    <a:pt x="5" y="9"/>
                    <a:pt x="14" y="11"/>
                    <a:pt x="16" y="10"/>
                  </a:cubicBezTo>
                  <a:cubicBezTo>
                    <a:pt x="17" y="9"/>
                    <a:pt x="13" y="4"/>
                    <a:pt x="15" y="3"/>
                  </a:cubicBezTo>
                  <a:cubicBezTo>
                    <a:pt x="17" y="2"/>
                    <a:pt x="23" y="7"/>
                    <a:pt x="25" y="6"/>
                  </a:cubicBezTo>
                  <a:cubicBezTo>
                    <a:pt x="27" y="6"/>
                    <a:pt x="28" y="0"/>
                    <a:pt x="30" y="0"/>
                  </a:cubicBezTo>
                  <a:cubicBezTo>
                    <a:pt x="49" y="0"/>
                    <a:pt x="49" y="6"/>
                    <a:pt x="68" y="6"/>
                  </a:cubicBezTo>
                  <a:cubicBezTo>
                    <a:pt x="87" y="6"/>
                    <a:pt x="87" y="0"/>
                    <a:pt x="106" y="0"/>
                  </a:cubicBezTo>
                  <a:cubicBezTo>
                    <a:pt x="125" y="0"/>
                    <a:pt x="125" y="6"/>
                    <a:pt x="144" y="6"/>
                  </a:cubicBezTo>
                  <a:cubicBezTo>
                    <a:pt x="163" y="6"/>
                    <a:pt x="163" y="0"/>
                    <a:pt x="182" y="0"/>
                  </a:cubicBezTo>
                  <a:cubicBezTo>
                    <a:pt x="201" y="0"/>
                    <a:pt x="201" y="6"/>
                    <a:pt x="220" y="6"/>
                  </a:cubicBezTo>
                  <a:cubicBezTo>
                    <a:pt x="239" y="6"/>
                    <a:pt x="239" y="0"/>
                    <a:pt x="258" y="0"/>
                  </a:cubicBezTo>
                  <a:cubicBezTo>
                    <a:pt x="260" y="0"/>
                    <a:pt x="261" y="6"/>
                    <a:pt x="263" y="6"/>
                  </a:cubicBezTo>
                  <a:cubicBezTo>
                    <a:pt x="265" y="7"/>
                    <a:pt x="271" y="2"/>
                    <a:pt x="273" y="3"/>
                  </a:cubicBezTo>
                  <a:cubicBezTo>
                    <a:pt x="275" y="4"/>
                    <a:pt x="271" y="9"/>
                    <a:pt x="272" y="10"/>
                  </a:cubicBezTo>
                  <a:cubicBezTo>
                    <a:pt x="274" y="11"/>
                    <a:pt x="283" y="9"/>
                    <a:pt x="284" y="10"/>
                  </a:cubicBezTo>
                  <a:cubicBezTo>
                    <a:pt x="285" y="11"/>
                    <a:pt x="277" y="15"/>
                    <a:pt x="277" y="16"/>
                  </a:cubicBezTo>
                  <a:cubicBezTo>
                    <a:pt x="278" y="18"/>
                    <a:pt x="287" y="18"/>
                    <a:pt x="287" y="20"/>
                  </a:cubicBezTo>
                  <a:cubicBezTo>
                    <a:pt x="287" y="25"/>
                    <a:pt x="278" y="25"/>
                    <a:pt x="278" y="29"/>
                  </a:cubicBezTo>
                  <a:cubicBezTo>
                    <a:pt x="278" y="34"/>
                    <a:pt x="287" y="34"/>
                    <a:pt x="287" y="39"/>
                  </a:cubicBezTo>
                  <a:cubicBezTo>
                    <a:pt x="287" y="44"/>
                    <a:pt x="278" y="44"/>
                    <a:pt x="278" y="49"/>
                  </a:cubicBezTo>
                  <a:cubicBezTo>
                    <a:pt x="278" y="54"/>
                    <a:pt x="287" y="54"/>
                    <a:pt x="287" y="59"/>
                  </a:cubicBezTo>
                  <a:cubicBezTo>
                    <a:pt x="287" y="64"/>
                    <a:pt x="277" y="64"/>
                    <a:pt x="278" y="69"/>
                  </a:cubicBezTo>
                  <a:cubicBezTo>
                    <a:pt x="280" y="74"/>
                    <a:pt x="287" y="74"/>
                    <a:pt x="287" y="78"/>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sp>
        <p:nvSpPr>
          <p:cNvPr id="1826" name="文本框 1825"/>
          <p:cNvSpPr txBox="1"/>
          <p:nvPr/>
        </p:nvSpPr>
        <p:spPr>
          <a:xfrm>
            <a:off x="5367443" y="4943411"/>
            <a:ext cx="1457114" cy="485239"/>
          </a:xfrm>
          <a:prstGeom prst="roundRect">
            <a:avLst>
              <a:gd name="adj" fmla="val 30212"/>
            </a:avLst>
          </a:prstGeom>
          <a:solidFill>
            <a:schemeClr val="bg1"/>
          </a:solidFill>
          <a:effectLst>
            <a:outerShdw blurRad="63500" sx="102000" sy="102000" algn="ctr" rotWithShape="0">
              <a:prstClr val="black">
                <a:alpha val="40000"/>
              </a:prstClr>
            </a:outerShdw>
          </a:effectLst>
        </p:spPr>
        <p:txBody>
          <a:bodyPr wrap="square" rtlCol="0">
            <a:spAutoFit/>
          </a:bodyPr>
          <a:lstStyle/>
          <a:p>
            <a:pPr algn="ctr"/>
            <a:r>
              <a:rPr lang="en-US" altLang="zh-CN" sz="2000" dirty="0">
                <a:solidFill>
                  <a:srgbClr val="A11218"/>
                </a:solidFill>
                <a:latin typeface="+mn-ea"/>
              </a:rPr>
              <a:t>ENTER</a:t>
            </a:r>
            <a:endParaRPr lang="zh-CN" altLang="en-US" sz="2000" dirty="0">
              <a:solidFill>
                <a:srgbClr val="A11218"/>
              </a:solidFill>
              <a:latin typeface="+mn-ea"/>
            </a:endParaRPr>
          </a:p>
        </p:txBody>
      </p:sp>
      <p:pic>
        <p:nvPicPr>
          <p:cNvPr id="2" name="纯音乐 - 圣诞歌">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85192" y="231901"/>
            <a:ext cx="609600" cy="609600"/>
          </a:xfrm>
          <a:prstGeom prst="rect">
            <a:avLst/>
          </a:prstGeom>
        </p:spPr>
      </p:pic>
    </p:spTree>
    <p:extLst>
      <p:ext uri="{BB962C8B-B14F-4D97-AF65-F5344CB8AC3E}">
        <p14:creationId xmlns:p14="http://schemas.microsoft.com/office/powerpoint/2010/main" val="3578701277"/>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7" presetClass="entr" presetSubtype="0" fill="hold" grpId="0" nodeType="after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anim calcmode="lin" valueType="num">
                                      <p:cBhvr>
                                        <p:cTn id="11" dur="500" fill="hold"/>
                                        <p:tgtEl>
                                          <p:spTgt spid="24"/>
                                        </p:tgtEl>
                                        <p:attrNameLst>
                                          <p:attrName>ppt_x</p:attrName>
                                        </p:attrNameLst>
                                      </p:cBhvr>
                                      <p:tavLst>
                                        <p:tav tm="0">
                                          <p:val>
                                            <p:strVal val="#ppt_x"/>
                                          </p:val>
                                        </p:tav>
                                        <p:tav tm="100000">
                                          <p:val>
                                            <p:strVal val="#ppt_x"/>
                                          </p:val>
                                        </p:tav>
                                      </p:tavLst>
                                    </p:anim>
                                    <p:anim calcmode="lin" valueType="num">
                                      <p:cBhvr>
                                        <p:cTn id="12" dur="500" fill="hold"/>
                                        <p:tgtEl>
                                          <p:spTgt spid="24"/>
                                        </p:tgtEl>
                                        <p:attrNameLst>
                                          <p:attrName>ppt_y</p:attrName>
                                        </p:attrNameLst>
                                      </p:cBhvr>
                                      <p:tavLst>
                                        <p:tav tm="0">
                                          <p:val>
                                            <p:strVal val="#ppt_y-.1"/>
                                          </p:val>
                                        </p:tav>
                                        <p:tav tm="100000">
                                          <p:val>
                                            <p:strVal val="#ppt_y"/>
                                          </p:val>
                                        </p:tav>
                                      </p:tavLst>
                                    </p:anim>
                                  </p:childTnLst>
                                </p:cTn>
                              </p:par>
                              <p:par>
                                <p:cTn id="13" presetID="47" presetClass="entr" presetSubtype="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anim calcmode="lin" valueType="num">
                                      <p:cBhvr>
                                        <p:cTn id="16" dur="500" fill="hold"/>
                                        <p:tgtEl>
                                          <p:spTgt spid="28"/>
                                        </p:tgtEl>
                                        <p:attrNameLst>
                                          <p:attrName>ppt_x</p:attrName>
                                        </p:attrNameLst>
                                      </p:cBhvr>
                                      <p:tavLst>
                                        <p:tav tm="0">
                                          <p:val>
                                            <p:strVal val="#ppt_x"/>
                                          </p:val>
                                        </p:tav>
                                        <p:tav tm="100000">
                                          <p:val>
                                            <p:strVal val="#ppt_x"/>
                                          </p:val>
                                        </p:tav>
                                      </p:tavLst>
                                    </p:anim>
                                    <p:anim calcmode="lin" valueType="num">
                                      <p:cBhvr>
                                        <p:cTn id="17" dur="500" fill="hold"/>
                                        <p:tgtEl>
                                          <p:spTgt spid="28"/>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50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500"/>
                                        <p:tgtEl>
                                          <p:spTgt spid="30"/>
                                        </p:tgtEl>
                                      </p:cBhvr>
                                    </p:animEffect>
                                    <p:anim calcmode="lin" valueType="num">
                                      <p:cBhvr>
                                        <p:cTn id="21" dur="500" fill="hold"/>
                                        <p:tgtEl>
                                          <p:spTgt spid="30"/>
                                        </p:tgtEl>
                                        <p:attrNameLst>
                                          <p:attrName>ppt_x</p:attrName>
                                        </p:attrNameLst>
                                      </p:cBhvr>
                                      <p:tavLst>
                                        <p:tav tm="0">
                                          <p:val>
                                            <p:strVal val="#ppt_x"/>
                                          </p:val>
                                        </p:tav>
                                        <p:tav tm="100000">
                                          <p:val>
                                            <p:strVal val="#ppt_x"/>
                                          </p:val>
                                        </p:tav>
                                      </p:tavLst>
                                    </p:anim>
                                    <p:anim calcmode="lin" valueType="num">
                                      <p:cBhvr>
                                        <p:cTn id="22" dur="500" fill="hold"/>
                                        <p:tgtEl>
                                          <p:spTgt spid="30"/>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anim calcmode="lin" valueType="num">
                                      <p:cBhvr>
                                        <p:cTn id="26" dur="500" fill="hold"/>
                                        <p:tgtEl>
                                          <p:spTgt spid="32"/>
                                        </p:tgtEl>
                                        <p:attrNameLst>
                                          <p:attrName>ppt_x</p:attrName>
                                        </p:attrNameLst>
                                      </p:cBhvr>
                                      <p:tavLst>
                                        <p:tav tm="0">
                                          <p:val>
                                            <p:strVal val="#ppt_x"/>
                                          </p:val>
                                        </p:tav>
                                        <p:tav tm="100000">
                                          <p:val>
                                            <p:strVal val="#ppt_x"/>
                                          </p:val>
                                        </p:tav>
                                      </p:tavLst>
                                    </p:anim>
                                    <p:anim calcmode="lin" valueType="num">
                                      <p:cBhvr>
                                        <p:cTn id="27" dur="500" fill="hold"/>
                                        <p:tgtEl>
                                          <p:spTgt spid="32"/>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30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500"/>
                                        <p:tgtEl>
                                          <p:spTgt spid="34"/>
                                        </p:tgtEl>
                                      </p:cBhvr>
                                    </p:animEffect>
                                    <p:anim calcmode="lin" valueType="num">
                                      <p:cBhvr>
                                        <p:cTn id="31" dur="500" fill="hold"/>
                                        <p:tgtEl>
                                          <p:spTgt spid="34"/>
                                        </p:tgtEl>
                                        <p:attrNameLst>
                                          <p:attrName>ppt_x</p:attrName>
                                        </p:attrNameLst>
                                      </p:cBhvr>
                                      <p:tavLst>
                                        <p:tav tm="0">
                                          <p:val>
                                            <p:strVal val="#ppt_x"/>
                                          </p:val>
                                        </p:tav>
                                        <p:tav tm="100000">
                                          <p:val>
                                            <p:strVal val="#ppt_x"/>
                                          </p:val>
                                        </p:tav>
                                      </p:tavLst>
                                    </p:anim>
                                    <p:anim calcmode="lin" valueType="num">
                                      <p:cBhvr>
                                        <p:cTn id="32" dur="500" fill="hold"/>
                                        <p:tgtEl>
                                          <p:spTgt spid="34"/>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anim calcmode="lin" valueType="num">
                                      <p:cBhvr>
                                        <p:cTn id="36" dur="500" fill="hold"/>
                                        <p:tgtEl>
                                          <p:spTgt spid="36"/>
                                        </p:tgtEl>
                                        <p:attrNameLst>
                                          <p:attrName>ppt_x</p:attrName>
                                        </p:attrNameLst>
                                      </p:cBhvr>
                                      <p:tavLst>
                                        <p:tav tm="0">
                                          <p:val>
                                            <p:strVal val="#ppt_x"/>
                                          </p:val>
                                        </p:tav>
                                        <p:tav tm="100000">
                                          <p:val>
                                            <p:strVal val="#ppt_x"/>
                                          </p:val>
                                        </p:tav>
                                      </p:tavLst>
                                    </p:anim>
                                    <p:anim calcmode="lin" valueType="num">
                                      <p:cBhvr>
                                        <p:cTn id="37" dur="500" fill="hold"/>
                                        <p:tgtEl>
                                          <p:spTgt spid="36"/>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anim calcmode="lin" valueType="num">
                                      <p:cBhvr>
                                        <p:cTn id="41" dur="500" fill="hold"/>
                                        <p:tgtEl>
                                          <p:spTgt spid="40"/>
                                        </p:tgtEl>
                                        <p:attrNameLst>
                                          <p:attrName>ppt_x</p:attrName>
                                        </p:attrNameLst>
                                      </p:cBhvr>
                                      <p:tavLst>
                                        <p:tav tm="0">
                                          <p:val>
                                            <p:strVal val="#ppt_x"/>
                                          </p:val>
                                        </p:tav>
                                        <p:tav tm="100000">
                                          <p:val>
                                            <p:strVal val="#ppt_x"/>
                                          </p:val>
                                        </p:tav>
                                      </p:tavLst>
                                    </p:anim>
                                    <p:anim calcmode="lin" valueType="num">
                                      <p:cBhvr>
                                        <p:cTn id="42" dur="500" fill="hold"/>
                                        <p:tgtEl>
                                          <p:spTgt spid="40"/>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60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anim calcmode="lin" valueType="num">
                                      <p:cBhvr>
                                        <p:cTn id="46" dur="500" fill="hold"/>
                                        <p:tgtEl>
                                          <p:spTgt spid="42"/>
                                        </p:tgtEl>
                                        <p:attrNameLst>
                                          <p:attrName>ppt_x</p:attrName>
                                        </p:attrNameLst>
                                      </p:cBhvr>
                                      <p:tavLst>
                                        <p:tav tm="0">
                                          <p:val>
                                            <p:strVal val="#ppt_x"/>
                                          </p:val>
                                        </p:tav>
                                        <p:tav tm="100000">
                                          <p:val>
                                            <p:strVal val="#ppt_x"/>
                                          </p:val>
                                        </p:tav>
                                      </p:tavLst>
                                    </p:anim>
                                    <p:anim calcmode="lin" valueType="num">
                                      <p:cBhvr>
                                        <p:cTn id="47" dur="500" fill="hold"/>
                                        <p:tgtEl>
                                          <p:spTgt spid="42"/>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anim calcmode="lin" valueType="num">
                                      <p:cBhvr>
                                        <p:cTn id="51" dur="500" fill="hold"/>
                                        <p:tgtEl>
                                          <p:spTgt spid="46"/>
                                        </p:tgtEl>
                                        <p:attrNameLst>
                                          <p:attrName>ppt_x</p:attrName>
                                        </p:attrNameLst>
                                      </p:cBhvr>
                                      <p:tavLst>
                                        <p:tav tm="0">
                                          <p:val>
                                            <p:strVal val="#ppt_x"/>
                                          </p:val>
                                        </p:tav>
                                        <p:tav tm="100000">
                                          <p:val>
                                            <p:strVal val="#ppt_x"/>
                                          </p:val>
                                        </p:tav>
                                      </p:tavLst>
                                    </p:anim>
                                    <p:anim calcmode="lin" valueType="num">
                                      <p:cBhvr>
                                        <p:cTn id="52" dur="500" fill="hold"/>
                                        <p:tgtEl>
                                          <p:spTgt spid="46"/>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30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anim calcmode="lin" valueType="num">
                                      <p:cBhvr>
                                        <p:cTn id="56" dur="500" fill="hold"/>
                                        <p:tgtEl>
                                          <p:spTgt spid="48"/>
                                        </p:tgtEl>
                                        <p:attrNameLst>
                                          <p:attrName>ppt_x</p:attrName>
                                        </p:attrNameLst>
                                      </p:cBhvr>
                                      <p:tavLst>
                                        <p:tav tm="0">
                                          <p:val>
                                            <p:strVal val="#ppt_x"/>
                                          </p:val>
                                        </p:tav>
                                        <p:tav tm="100000">
                                          <p:val>
                                            <p:strVal val="#ppt_x"/>
                                          </p:val>
                                        </p:tav>
                                      </p:tavLst>
                                    </p:anim>
                                    <p:anim calcmode="lin" valueType="num">
                                      <p:cBhvr>
                                        <p:cTn id="57" dur="500" fill="hold"/>
                                        <p:tgtEl>
                                          <p:spTgt spid="48"/>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200"/>
                                  </p:stCondLst>
                                  <p:childTnLst>
                                    <p:set>
                                      <p:cBhvr>
                                        <p:cTn id="59" dur="1" fill="hold">
                                          <p:stCondLst>
                                            <p:cond delay="0"/>
                                          </p:stCondLst>
                                        </p:cTn>
                                        <p:tgtEl>
                                          <p:spTgt spid="50"/>
                                        </p:tgtEl>
                                        <p:attrNameLst>
                                          <p:attrName>style.visibility</p:attrName>
                                        </p:attrNameLst>
                                      </p:cBhvr>
                                      <p:to>
                                        <p:strVal val="visible"/>
                                      </p:to>
                                    </p:set>
                                    <p:animEffect transition="in" filter="fade">
                                      <p:cBhvr>
                                        <p:cTn id="60" dur="500"/>
                                        <p:tgtEl>
                                          <p:spTgt spid="50"/>
                                        </p:tgtEl>
                                      </p:cBhvr>
                                    </p:animEffect>
                                    <p:anim calcmode="lin" valueType="num">
                                      <p:cBhvr>
                                        <p:cTn id="61" dur="500" fill="hold"/>
                                        <p:tgtEl>
                                          <p:spTgt spid="50"/>
                                        </p:tgtEl>
                                        <p:attrNameLst>
                                          <p:attrName>ppt_x</p:attrName>
                                        </p:attrNameLst>
                                      </p:cBhvr>
                                      <p:tavLst>
                                        <p:tav tm="0">
                                          <p:val>
                                            <p:strVal val="#ppt_x"/>
                                          </p:val>
                                        </p:tav>
                                        <p:tav tm="100000">
                                          <p:val>
                                            <p:strVal val="#ppt_x"/>
                                          </p:val>
                                        </p:tav>
                                      </p:tavLst>
                                    </p:anim>
                                    <p:anim calcmode="lin" valueType="num">
                                      <p:cBhvr>
                                        <p:cTn id="62" dur="500" fill="hold"/>
                                        <p:tgtEl>
                                          <p:spTgt spid="50"/>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fade">
                                      <p:cBhvr>
                                        <p:cTn id="65" dur="500"/>
                                        <p:tgtEl>
                                          <p:spTgt spid="52"/>
                                        </p:tgtEl>
                                      </p:cBhvr>
                                    </p:animEffect>
                                    <p:anim calcmode="lin" valueType="num">
                                      <p:cBhvr>
                                        <p:cTn id="66" dur="500" fill="hold"/>
                                        <p:tgtEl>
                                          <p:spTgt spid="52"/>
                                        </p:tgtEl>
                                        <p:attrNameLst>
                                          <p:attrName>ppt_x</p:attrName>
                                        </p:attrNameLst>
                                      </p:cBhvr>
                                      <p:tavLst>
                                        <p:tav tm="0">
                                          <p:val>
                                            <p:strVal val="#ppt_x"/>
                                          </p:val>
                                        </p:tav>
                                        <p:tav tm="100000">
                                          <p:val>
                                            <p:strVal val="#ppt_x"/>
                                          </p:val>
                                        </p:tav>
                                      </p:tavLst>
                                    </p:anim>
                                    <p:anim calcmode="lin" valueType="num">
                                      <p:cBhvr>
                                        <p:cTn id="67" dur="500" fill="hold"/>
                                        <p:tgtEl>
                                          <p:spTgt spid="52"/>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300"/>
                                  </p:stCondLst>
                                  <p:childTnLst>
                                    <p:set>
                                      <p:cBhvr>
                                        <p:cTn id="69" dur="1" fill="hold">
                                          <p:stCondLst>
                                            <p:cond delay="0"/>
                                          </p:stCondLst>
                                        </p:cTn>
                                        <p:tgtEl>
                                          <p:spTgt spid="54"/>
                                        </p:tgtEl>
                                        <p:attrNameLst>
                                          <p:attrName>style.visibility</p:attrName>
                                        </p:attrNameLst>
                                      </p:cBhvr>
                                      <p:to>
                                        <p:strVal val="visible"/>
                                      </p:to>
                                    </p:set>
                                    <p:animEffect transition="in" filter="fade">
                                      <p:cBhvr>
                                        <p:cTn id="70" dur="500"/>
                                        <p:tgtEl>
                                          <p:spTgt spid="54"/>
                                        </p:tgtEl>
                                      </p:cBhvr>
                                    </p:animEffect>
                                    <p:anim calcmode="lin" valueType="num">
                                      <p:cBhvr>
                                        <p:cTn id="71" dur="500" fill="hold"/>
                                        <p:tgtEl>
                                          <p:spTgt spid="54"/>
                                        </p:tgtEl>
                                        <p:attrNameLst>
                                          <p:attrName>ppt_x</p:attrName>
                                        </p:attrNameLst>
                                      </p:cBhvr>
                                      <p:tavLst>
                                        <p:tav tm="0">
                                          <p:val>
                                            <p:strVal val="#ppt_x"/>
                                          </p:val>
                                        </p:tav>
                                        <p:tav tm="100000">
                                          <p:val>
                                            <p:strVal val="#ppt_x"/>
                                          </p:val>
                                        </p:tav>
                                      </p:tavLst>
                                    </p:anim>
                                    <p:anim calcmode="lin" valueType="num">
                                      <p:cBhvr>
                                        <p:cTn id="72" dur="500" fill="hold"/>
                                        <p:tgtEl>
                                          <p:spTgt spid="54"/>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61"/>
                                        </p:tgtEl>
                                        <p:attrNameLst>
                                          <p:attrName>style.visibility</p:attrName>
                                        </p:attrNameLst>
                                      </p:cBhvr>
                                      <p:to>
                                        <p:strVal val="visible"/>
                                      </p:to>
                                    </p:set>
                                    <p:animEffect transition="in" filter="fade">
                                      <p:cBhvr>
                                        <p:cTn id="75" dur="500"/>
                                        <p:tgtEl>
                                          <p:spTgt spid="61"/>
                                        </p:tgtEl>
                                      </p:cBhvr>
                                    </p:animEffect>
                                    <p:anim calcmode="lin" valueType="num">
                                      <p:cBhvr>
                                        <p:cTn id="76" dur="500" fill="hold"/>
                                        <p:tgtEl>
                                          <p:spTgt spid="61"/>
                                        </p:tgtEl>
                                        <p:attrNameLst>
                                          <p:attrName>ppt_x</p:attrName>
                                        </p:attrNameLst>
                                      </p:cBhvr>
                                      <p:tavLst>
                                        <p:tav tm="0">
                                          <p:val>
                                            <p:strVal val="#ppt_x"/>
                                          </p:val>
                                        </p:tav>
                                        <p:tav tm="100000">
                                          <p:val>
                                            <p:strVal val="#ppt_x"/>
                                          </p:val>
                                        </p:tav>
                                      </p:tavLst>
                                    </p:anim>
                                    <p:anim calcmode="lin" valueType="num">
                                      <p:cBhvr>
                                        <p:cTn id="77" dur="500" fill="hold"/>
                                        <p:tgtEl>
                                          <p:spTgt spid="61"/>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700"/>
                                  </p:stCondLst>
                                  <p:childTnLst>
                                    <p:set>
                                      <p:cBhvr>
                                        <p:cTn id="79" dur="1" fill="hold">
                                          <p:stCondLst>
                                            <p:cond delay="0"/>
                                          </p:stCondLst>
                                        </p:cTn>
                                        <p:tgtEl>
                                          <p:spTgt spid="67"/>
                                        </p:tgtEl>
                                        <p:attrNameLst>
                                          <p:attrName>style.visibility</p:attrName>
                                        </p:attrNameLst>
                                      </p:cBhvr>
                                      <p:to>
                                        <p:strVal val="visible"/>
                                      </p:to>
                                    </p:set>
                                    <p:animEffect transition="in" filter="fade">
                                      <p:cBhvr>
                                        <p:cTn id="80" dur="500"/>
                                        <p:tgtEl>
                                          <p:spTgt spid="67"/>
                                        </p:tgtEl>
                                      </p:cBhvr>
                                    </p:animEffect>
                                    <p:anim calcmode="lin" valueType="num">
                                      <p:cBhvr>
                                        <p:cTn id="81" dur="500" fill="hold"/>
                                        <p:tgtEl>
                                          <p:spTgt spid="67"/>
                                        </p:tgtEl>
                                        <p:attrNameLst>
                                          <p:attrName>ppt_x</p:attrName>
                                        </p:attrNameLst>
                                      </p:cBhvr>
                                      <p:tavLst>
                                        <p:tav tm="0">
                                          <p:val>
                                            <p:strVal val="#ppt_x"/>
                                          </p:val>
                                        </p:tav>
                                        <p:tav tm="100000">
                                          <p:val>
                                            <p:strVal val="#ppt_x"/>
                                          </p:val>
                                        </p:tav>
                                      </p:tavLst>
                                    </p:anim>
                                    <p:anim calcmode="lin" valueType="num">
                                      <p:cBhvr>
                                        <p:cTn id="82" dur="500" fill="hold"/>
                                        <p:tgtEl>
                                          <p:spTgt spid="67"/>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500"/>
                                        <p:tgtEl>
                                          <p:spTgt spid="69"/>
                                        </p:tgtEl>
                                      </p:cBhvr>
                                    </p:animEffect>
                                    <p:anim calcmode="lin" valueType="num">
                                      <p:cBhvr>
                                        <p:cTn id="86" dur="500" fill="hold"/>
                                        <p:tgtEl>
                                          <p:spTgt spid="69"/>
                                        </p:tgtEl>
                                        <p:attrNameLst>
                                          <p:attrName>ppt_x</p:attrName>
                                        </p:attrNameLst>
                                      </p:cBhvr>
                                      <p:tavLst>
                                        <p:tav tm="0">
                                          <p:val>
                                            <p:strVal val="#ppt_x"/>
                                          </p:val>
                                        </p:tav>
                                        <p:tav tm="100000">
                                          <p:val>
                                            <p:strVal val="#ppt_x"/>
                                          </p:val>
                                        </p:tav>
                                      </p:tavLst>
                                    </p:anim>
                                    <p:anim calcmode="lin" valueType="num">
                                      <p:cBhvr>
                                        <p:cTn id="87" dur="500" fill="hold"/>
                                        <p:tgtEl>
                                          <p:spTgt spid="69"/>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fade">
                                      <p:cBhvr>
                                        <p:cTn id="90" dur="500"/>
                                        <p:tgtEl>
                                          <p:spTgt spid="71"/>
                                        </p:tgtEl>
                                      </p:cBhvr>
                                    </p:animEffect>
                                    <p:anim calcmode="lin" valueType="num">
                                      <p:cBhvr>
                                        <p:cTn id="91" dur="500" fill="hold"/>
                                        <p:tgtEl>
                                          <p:spTgt spid="71"/>
                                        </p:tgtEl>
                                        <p:attrNameLst>
                                          <p:attrName>ppt_x</p:attrName>
                                        </p:attrNameLst>
                                      </p:cBhvr>
                                      <p:tavLst>
                                        <p:tav tm="0">
                                          <p:val>
                                            <p:strVal val="#ppt_x"/>
                                          </p:val>
                                        </p:tav>
                                        <p:tav tm="100000">
                                          <p:val>
                                            <p:strVal val="#ppt_x"/>
                                          </p:val>
                                        </p:tav>
                                      </p:tavLst>
                                    </p:anim>
                                    <p:anim calcmode="lin" valueType="num">
                                      <p:cBhvr>
                                        <p:cTn id="92" dur="500" fill="hold"/>
                                        <p:tgtEl>
                                          <p:spTgt spid="71"/>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73"/>
                                        </p:tgtEl>
                                        <p:attrNameLst>
                                          <p:attrName>style.visibility</p:attrName>
                                        </p:attrNameLst>
                                      </p:cBhvr>
                                      <p:to>
                                        <p:strVal val="visible"/>
                                      </p:to>
                                    </p:set>
                                    <p:animEffect transition="in" filter="fade">
                                      <p:cBhvr>
                                        <p:cTn id="95" dur="500"/>
                                        <p:tgtEl>
                                          <p:spTgt spid="73"/>
                                        </p:tgtEl>
                                      </p:cBhvr>
                                    </p:animEffect>
                                    <p:anim calcmode="lin" valueType="num">
                                      <p:cBhvr>
                                        <p:cTn id="96" dur="500" fill="hold"/>
                                        <p:tgtEl>
                                          <p:spTgt spid="73"/>
                                        </p:tgtEl>
                                        <p:attrNameLst>
                                          <p:attrName>ppt_x</p:attrName>
                                        </p:attrNameLst>
                                      </p:cBhvr>
                                      <p:tavLst>
                                        <p:tav tm="0">
                                          <p:val>
                                            <p:strVal val="#ppt_x"/>
                                          </p:val>
                                        </p:tav>
                                        <p:tav tm="100000">
                                          <p:val>
                                            <p:strVal val="#ppt_x"/>
                                          </p:val>
                                        </p:tav>
                                      </p:tavLst>
                                    </p:anim>
                                    <p:anim calcmode="lin" valueType="num">
                                      <p:cBhvr>
                                        <p:cTn id="97" dur="500" fill="hold"/>
                                        <p:tgtEl>
                                          <p:spTgt spid="73"/>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200"/>
                                  </p:stCondLst>
                                  <p:childTnLst>
                                    <p:set>
                                      <p:cBhvr>
                                        <p:cTn id="99" dur="1" fill="hold">
                                          <p:stCondLst>
                                            <p:cond delay="0"/>
                                          </p:stCondLst>
                                        </p:cTn>
                                        <p:tgtEl>
                                          <p:spTgt spid="77"/>
                                        </p:tgtEl>
                                        <p:attrNameLst>
                                          <p:attrName>style.visibility</p:attrName>
                                        </p:attrNameLst>
                                      </p:cBhvr>
                                      <p:to>
                                        <p:strVal val="visible"/>
                                      </p:to>
                                    </p:set>
                                    <p:animEffect transition="in" filter="fade">
                                      <p:cBhvr>
                                        <p:cTn id="100" dur="500"/>
                                        <p:tgtEl>
                                          <p:spTgt spid="77"/>
                                        </p:tgtEl>
                                      </p:cBhvr>
                                    </p:animEffect>
                                    <p:anim calcmode="lin" valueType="num">
                                      <p:cBhvr>
                                        <p:cTn id="101" dur="500" fill="hold"/>
                                        <p:tgtEl>
                                          <p:spTgt spid="77"/>
                                        </p:tgtEl>
                                        <p:attrNameLst>
                                          <p:attrName>ppt_x</p:attrName>
                                        </p:attrNameLst>
                                      </p:cBhvr>
                                      <p:tavLst>
                                        <p:tav tm="0">
                                          <p:val>
                                            <p:strVal val="#ppt_x"/>
                                          </p:val>
                                        </p:tav>
                                        <p:tav tm="100000">
                                          <p:val>
                                            <p:strVal val="#ppt_x"/>
                                          </p:val>
                                        </p:tav>
                                      </p:tavLst>
                                    </p:anim>
                                    <p:anim calcmode="lin" valueType="num">
                                      <p:cBhvr>
                                        <p:cTn id="102" dur="500" fill="hold"/>
                                        <p:tgtEl>
                                          <p:spTgt spid="77"/>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78"/>
                                        </p:tgtEl>
                                        <p:attrNameLst>
                                          <p:attrName>style.visibility</p:attrName>
                                        </p:attrNameLst>
                                      </p:cBhvr>
                                      <p:to>
                                        <p:strVal val="visible"/>
                                      </p:to>
                                    </p:set>
                                    <p:animEffect transition="in" filter="fade">
                                      <p:cBhvr>
                                        <p:cTn id="105" dur="500"/>
                                        <p:tgtEl>
                                          <p:spTgt spid="78"/>
                                        </p:tgtEl>
                                      </p:cBhvr>
                                    </p:animEffect>
                                    <p:anim calcmode="lin" valueType="num">
                                      <p:cBhvr>
                                        <p:cTn id="106" dur="500" fill="hold"/>
                                        <p:tgtEl>
                                          <p:spTgt spid="78"/>
                                        </p:tgtEl>
                                        <p:attrNameLst>
                                          <p:attrName>ppt_x</p:attrName>
                                        </p:attrNameLst>
                                      </p:cBhvr>
                                      <p:tavLst>
                                        <p:tav tm="0">
                                          <p:val>
                                            <p:strVal val="#ppt_x"/>
                                          </p:val>
                                        </p:tav>
                                        <p:tav tm="100000">
                                          <p:val>
                                            <p:strVal val="#ppt_x"/>
                                          </p:val>
                                        </p:tav>
                                      </p:tavLst>
                                    </p:anim>
                                    <p:anim calcmode="lin" valueType="num">
                                      <p:cBhvr>
                                        <p:cTn id="107" dur="500" fill="hold"/>
                                        <p:tgtEl>
                                          <p:spTgt spid="78"/>
                                        </p:tgtEl>
                                        <p:attrNameLst>
                                          <p:attrName>ppt_y</p:attrName>
                                        </p:attrNameLst>
                                      </p:cBhvr>
                                      <p:tavLst>
                                        <p:tav tm="0">
                                          <p:val>
                                            <p:strVal val="#ppt_y-.1"/>
                                          </p:val>
                                        </p:tav>
                                        <p:tav tm="100000">
                                          <p:val>
                                            <p:strVal val="#ppt_y"/>
                                          </p:val>
                                        </p:tav>
                                      </p:tavLst>
                                    </p:anim>
                                  </p:childTnLst>
                                </p:cTn>
                              </p:par>
                              <p:par>
                                <p:cTn id="108" presetID="47" presetClass="entr" presetSubtype="0" fill="hold" grpId="0" nodeType="withEffect">
                                  <p:stCondLst>
                                    <p:cond delay="500"/>
                                  </p:stCondLst>
                                  <p:childTnLst>
                                    <p:set>
                                      <p:cBhvr>
                                        <p:cTn id="109" dur="1" fill="hold">
                                          <p:stCondLst>
                                            <p:cond delay="0"/>
                                          </p:stCondLst>
                                        </p:cTn>
                                        <p:tgtEl>
                                          <p:spTgt spid="80"/>
                                        </p:tgtEl>
                                        <p:attrNameLst>
                                          <p:attrName>style.visibility</p:attrName>
                                        </p:attrNameLst>
                                      </p:cBhvr>
                                      <p:to>
                                        <p:strVal val="visible"/>
                                      </p:to>
                                    </p:set>
                                    <p:animEffect transition="in" filter="fade">
                                      <p:cBhvr>
                                        <p:cTn id="110" dur="500"/>
                                        <p:tgtEl>
                                          <p:spTgt spid="80"/>
                                        </p:tgtEl>
                                      </p:cBhvr>
                                    </p:animEffect>
                                    <p:anim calcmode="lin" valueType="num">
                                      <p:cBhvr>
                                        <p:cTn id="111" dur="500" fill="hold"/>
                                        <p:tgtEl>
                                          <p:spTgt spid="80"/>
                                        </p:tgtEl>
                                        <p:attrNameLst>
                                          <p:attrName>ppt_x</p:attrName>
                                        </p:attrNameLst>
                                      </p:cBhvr>
                                      <p:tavLst>
                                        <p:tav tm="0">
                                          <p:val>
                                            <p:strVal val="#ppt_x"/>
                                          </p:val>
                                        </p:tav>
                                        <p:tav tm="100000">
                                          <p:val>
                                            <p:strVal val="#ppt_x"/>
                                          </p:val>
                                        </p:tav>
                                      </p:tavLst>
                                    </p:anim>
                                    <p:anim calcmode="lin" valueType="num">
                                      <p:cBhvr>
                                        <p:cTn id="112" dur="500" fill="hold"/>
                                        <p:tgtEl>
                                          <p:spTgt spid="80"/>
                                        </p:tgtEl>
                                        <p:attrNameLst>
                                          <p:attrName>ppt_y</p:attrName>
                                        </p:attrNameLst>
                                      </p:cBhvr>
                                      <p:tavLst>
                                        <p:tav tm="0">
                                          <p:val>
                                            <p:strVal val="#ppt_y-.1"/>
                                          </p:val>
                                        </p:tav>
                                        <p:tav tm="100000">
                                          <p:val>
                                            <p:strVal val="#ppt_y"/>
                                          </p:val>
                                        </p:tav>
                                      </p:tavLst>
                                    </p:anim>
                                  </p:childTnLst>
                                </p:cTn>
                              </p:par>
                              <p:par>
                                <p:cTn id="113" presetID="47" presetClass="entr" presetSubtype="0" fill="hold" grpId="0" nodeType="withEffect">
                                  <p:stCondLst>
                                    <p:cond delay="0"/>
                                  </p:stCondLst>
                                  <p:childTnLst>
                                    <p:set>
                                      <p:cBhvr>
                                        <p:cTn id="114" dur="1" fill="hold">
                                          <p:stCondLst>
                                            <p:cond delay="0"/>
                                          </p:stCondLst>
                                        </p:cTn>
                                        <p:tgtEl>
                                          <p:spTgt spid="82"/>
                                        </p:tgtEl>
                                        <p:attrNameLst>
                                          <p:attrName>style.visibility</p:attrName>
                                        </p:attrNameLst>
                                      </p:cBhvr>
                                      <p:to>
                                        <p:strVal val="visible"/>
                                      </p:to>
                                    </p:set>
                                    <p:animEffect transition="in" filter="fade">
                                      <p:cBhvr>
                                        <p:cTn id="115" dur="500"/>
                                        <p:tgtEl>
                                          <p:spTgt spid="82"/>
                                        </p:tgtEl>
                                      </p:cBhvr>
                                    </p:animEffect>
                                    <p:anim calcmode="lin" valueType="num">
                                      <p:cBhvr>
                                        <p:cTn id="116" dur="500" fill="hold"/>
                                        <p:tgtEl>
                                          <p:spTgt spid="82"/>
                                        </p:tgtEl>
                                        <p:attrNameLst>
                                          <p:attrName>ppt_x</p:attrName>
                                        </p:attrNameLst>
                                      </p:cBhvr>
                                      <p:tavLst>
                                        <p:tav tm="0">
                                          <p:val>
                                            <p:strVal val="#ppt_x"/>
                                          </p:val>
                                        </p:tav>
                                        <p:tav tm="100000">
                                          <p:val>
                                            <p:strVal val="#ppt_x"/>
                                          </p:val>
                                        </p:tav>
                                      </p:tavLst>
                                    </p:anim>
                                    <p:anim calcmode="lin" valueType="num">
                                      <p:cBhvr>
                                        <p:cTn id="117" dur="500" fill="hold"/>
                                        <p:tgtEl>
                                          <p:spTgt spid="82"/>
                                        </p:tgtEl>
                                        <p:attrNameLst>
                                          <p:attrName>ppt_y</p:attrName>
                                        </p:attrNameLst>
                                      </p:cBhvr>
                                      <p:tavLst>
                                        <p:tav tm="0">
                                          <p:val>
                                            <p:strVal val="#ppt_y-.1"/>
                                          </p:val>
                                        </p:tav>
                                        <p:tav tm="100000">
                                          <p:val>
                                            <p:strVal val="#ppt_y"/>
                                          </p:val>
                                        </p:tav>
                                      </p:tavLst>
                                    </p:anim>
                                  </p:childTnLst>
                                </p:cTn>
                              </p:par>
                              <p:par>
                                <p:cTn id="118" presetID="47" presetClass="entr" presetSubtype="0" fill="hold" grpId="0" nodeType="withEffect">
                                  <p:stCondLst>
                                    <p:cond delay="200"/>
                                  </p:stCondLst>
                                  <p:childTnLst>
                                    <p:set>
                                      <p:cBhvr>
                                        <p:cTn id="119" dur="1" fill="hold">
                                          <p:stCondLst>
                                            <p:cond delay="0"/>
                                          </p:stCondLst>
                                        </p:cTn>
                                        <p:tgtEl>
                                          <p:spTgt spid="84"/>
                                        </p:tgtEl>
                                        <p:attrNameLst>
                                          <p:attrName>style.visibility</p:attrName>
                                        </p:attrNameLst>
                                      </p:cBhvr>
                                      <p:to>
                                        <p:strVal val="visible"/>
                                      </p:to>
                                    </p:set>
                                    <p:animEffect transition="in" filter="fade">
                                      <p:cBhvr>
                                        <p:cTn id="120" dur="500"/>
                                        <p:tgtEl>
                                          <p:spTgt spid="84"/>
                                        </p:tgtEl>
                                      </p:cBhvr>
                                    </p:animEffect>
                                    <p:anim calcmode="lin" valueType="num">
                                      <p:cBhvr>
                                        <p:cTn id="121" dur="500" fill="hold"/>
                                        <p:tgtEl>
                                          <p:spTgt spid="84"/>
                                        </p:tgtEl>
                                        <p:attrNameLst>
                                          <p:attrName>ppt_x</p:attrName>
                                        </p:attrNameLst>
                                      </p:cBhvr>
                                      <p:tavLst>
                                        <p:tav tm="0">
                                          <p:val>
                                            <p:strVal val="#ppt_x"/>
                                          </p:val>
                                        </p:tav>
                                        <p:tav tm="100000">
                                          <p:val>
                                            <p:strVal val="#ppt_x"/>
                                          </p:val>
                                        </p:tav>
                                      </p:tavLst>
                                    </p:anim>
                                    <p:anim calcmode="lin" valueType="num">
                                      <p:cBhvr>
                                        <p:cTn id="122" dur="500" fill="hold"/>
                                        <p:tgtEl>
                                          <p:spTgt spid="84"/>
                                        </p:tgtEl>
                                        <p:attrNameLst>
                                          <p:attrName>ppt_y</p:attrName>
                                        </p:attrNameLst>
                                      </p:cBhvr>
                                      <p:tavLst>
                                        <p:tav tm="0">
                                          <p:val>
                                            <p:strVal val="#ppt_y-.1"/>
                                          </p:val>
                                        </p:tav>
                                        <p:tav tm="100000">
                                          <p:val>
                                            <p:strVal val="#ppt_y"/>
                                          </p:val>
                                        </p:tav>
                                      </p:tavLst>
                                    </p:anim>
                                  </p:childTnLst>
                                </p:cTn>
                              </p:par>
                              <p:par>
                                <p:cTn id="123" presetID="47" presetClass="entr" presetSubtype="0" fill="hold" grpId="0" nodeType="withEffect">
                                  <p:stCondLst>
                                    <p:cond delay="0"/>
                                  </p:stCondLst>
                                  <p:childTnLst>
                                    <p:set>
                                      <p:cBhvr>
                                        <p:cTn id="124" dur="1" fill="hold">
                                          <p:stCondLst>
                                            <p:cond delay="0"/>
                                          </p:stCondLst>
                                        </p:cTn>
                                        <p:tgtEl>
                                          <p:spTgt spid="101"/>
                                        </p:tgtEl>
                                        <p:attrNameLst>
                                          <p:attrName>style.visibility</p:attrName>
                                        </p:attrNameLst>
                                      </p:cBhvr>
                                      <p:to>
                                        <p:strVal val="visible"/>
                                      </p:to>
                                    </p:set>
                                    <p:animEffect transition="in" filter="fade">
                                      <p:cBhvr>
                                        <p:cTn id="125" dur="500"/>
                                        <p:tgtEl>
                                          <p:spTgt spid="101"/>
                                        </p:tgtEl>
                                      </p:cBhvr>
                                    </p:animEffect>
                                    <p:anim calcmode="lin" valueType="num">
                                      <p:cBhvr>
                                        <p:cTn id="126" dur="500" fill="hold"/>
                                        <p:tgtEl>
                                          <p:spTgt spid="101"/>
                                        </p:tgtEl>
                                        <p:attrNameLst>
                                          <p:attrName>ppt_x</p:attrName>
                                        </p:attrNameLst>
                                      </p:cBhvr>
                                      <p:tavLst>
                                        <p:tav tm="0">
                                          <p:val>
                                            <p:strVal val="#ppt_x"/>
                                          </p:val>
                                        </p:tav>
                                        <p:tav tm="100000">
                                          <p:val>
                                            <p:strVal val="#ppt_x"/>
                                          </p:val>
                                        </p:tav>
                                      </p:tavLst>
                                    </p:anim>
                                    <p:anim calcmode="lin" valueType="num">
                                      <p:cBhvr>
                                        <p:cTn id="127" dur="500" fill="hold"/>
                                        <p:tgtEl>
                                          <p:spTgt spid="101"/>
                                        </p:tgtEl>
                                        <p:attrNameLst>
                                          <p:attrName>ppt_y</p:attrName>
                                        </p:attrNameLst>
                                      </p:cBhvr>
                                      <p:tavLst>
                                        <p:tav tm="0">
                                          <p:val>
                                            <p:strVal val="#ppt_y-.1"/>
                                          </p:val>
                                        </p:tav>
                                        <p:tav tm="100000">
                                          <p:val>
                                            <p:strVal val="#ppt_y"/>
                                          </p:val>
                                        </p:tav>
                                      </p:tavLst>
                                    </p:anim>
                                  </p:childTnLst>
                                </p:cTn>
                              </p:par>
                              <p:par>
                                <p:cTn id="128" presetID="47" presetClass="entr" presetSubtype="0" fill="hold" grpId="0" nodeType="withEffect">
                                  <p:stCondLst>
                                    <p:cond delay="200"/>
                                  </p:stCondLst>
                                  <p:childTnLst>
                                    <p:set>
                                      <p:cBhvr>
                                        <p:cTn id="129" dur="1" fill="hold">
                                          <p:stCondLst>
                                            <p:cond delay="0"/>
                                          </p:stCondLst>
                                        </p:cTn>
                                        <p:tgtEl>
                                          <p:spTgt spid="110"/>
                                        </p:tgtEl>
                                        <p:attrNameLst>
                                          <p:attrName>style.visibility</p:attrName>
                                        </p:attrNameLst>
                                      </p:cBhvr>
                                      <p:to>
                                        <p:strVal val="visible"/>
                                      </p:to>
                                    </p:set>
                                    <p:animEffect transition="in" filter="fade">
                                      <p:cBhvr>
                                        <p:cTn id="130" dur="500"/>
                                        <p:tgtEl>
                                          <p:spTgt spid="110"/>
                                        </p:tgtEl>
                                      </p:cBhvr>
                                    </p:animEffect>
                                    <p:anim calcmode="lin" valueType="num">
                                      <p:cBhvr>
                                        <p:cTn id="131" dur="500" fill="hold"/>
                                        <p:tgtEl>
                                          <p:spTgt spid="110"/>
                                        </p:tgtEl>
                                        <p:attrNameLst>
                                          <p:attrName>ppt_x</p:attrName>
                                        </p:attrNameLst>
                                      </p:cBhvr>
                                      <p:tavLst>
                                        <p:tav tm="0">
                                          <p:val>
                                            <p:strVal val="#ppt_x"/>
                                          </p:val>
                                        </p:tav>
                                        <p:tav tm="100000">
                                          <p:val>
                                            <p:strVal val="#ppt_x"/>
                                          </p:val>
                                        </p:tav>
                                      </p:tavLst>
                                    </p:anim>
                                    <p:anim calcmode="lin" valueType="num">
                                      <p:cBhvr>
                                        <p:cTn id="132" dur="500" fill="hold"/>
                                        <p:tgtEl>
                                          <p:spTgt spid="110"/>
                                        </p:tgtEl>
                                        <p:attrNameLst>
                                          <p:attrName>ppt_y</p:attrName>
                                        </p:attrNameLst>
                                      </p:cBhvr>
                                      <p:tavLst>
                                        <p:tav tm="0">
                                          <p:val>
                                            <p:strVal val="#ppt_y-.1"/>
                                          </p:val>
                                        </p:tav>
                                        <p:tav tm="100000">
                                          <p:val>
                                            <p:strVal val="#ppt_y"/>
                                          </p:val>
                                        </p:tav>
                                      </p:tavLst>
                                    </p:anim>
                                  </p:childTnLst>
                                </p:cTn>
                              </p:par>
                              <p:par>
                                <p:cTn id="133" presetID="47" presetClass="entr" presetSubtype="0" fill="hold" grpId="0" nodeType="withEffect">
                                  <p:stCondLst>
                                    <p:cond delay="0"/>
                                  </p:stCondLst>
                                  <p:childTnLst>
                                    <p:set>
                                      <p:cBhvr>
                                        <p:cTn id="134" dur="1" fill="hold">
                                          <p:stCondLst>
                                            <p:cond delay="0"/>
                                          </p:stCondLst>
                                        </p:cTn>
                                        <p:tgtEl>
                                          <p:spTgt spid="111"/>
                                        </p:tgtEl>
                                        <p:attrNameLst>
                                          <p:attrName>style.visibility</p:attrName>
                                        </p:attrNameLst>
                                      </p:cBhvr>
                                      <p:to>
                                        <p:strVal val="visible"/>
                                      </p:to>
                                    </p:set>
                                    <p:animEffect transition="in" filter="fade">
                                      <p:cBhvr>
                                        <p:cTn id="135" dur="500"/>
                                        <p:tgtEl>
                                          <p:spTgt spid="111"/>
                                        </p:tgtEl>
                                      </p:cBhvr>
                                    </p:animEffect>
                                    <p:anim calcmode="lin" valueType="num">
                                      <p:cBhvr>
                                        <p:cTn id="136" dur="500" fill="hold"/>
                                        <p:tgtEl>
                                          <p:spTgt spid="111"/>
                                        </p:tgtEl>
                                        <p:attrNameLst>
                                          <p:attrName>ppt_x</p:attrName>
                                        </p:attrNameLst>
                                      </p:cBhvr>
                                      <p:tavLst>
                                        <p:tav tm="0">
                                          <p:val>
                                            <p:strVal val="#ppt_x"/>
                                          </p:val>
                                        </p:tav>
                                        <p:tav tm="100000">
                                          <p:val>
                                            <p:strVal val="#ppt_x"/>
                                          </p:val>
                                        </p:tav>
                                      </p:tavLst>
                                    </p:anim>
                                    <p:anim calcmode="lin" valueType="num">
                                      <p:cBhvr>
                                        <p:cTn id="137" dur="500" fill="hold"/>
                                        <p:tgtEl>
                                          <p:spTgt spid="111"/>
                                        </p:tgtEl>
                                        <p:attrNameLst>
                                          <p:attrName>ppt_y</p:attrName>
                                        </p:attrNameLst>
                                      </p:cBhvr>
                                      <p:tavLst>
                                        <p:tav tm="0">
                                          <p:val>
                                            <p:strVal val="#ppt_y-.1"/>
                                          </p:val>
                                        </p:tav>
                                        <p:tav tm="100000">
                                          <p:val>
                                            <p:strVal val="#ppt_y"/>
                                          </p:val>
                                        </p:tav>
                                      </p:tavLst>
                                    </p:anim>
                                  </p:childTnLst>
                                </p:cTn>
                              </p:par>
                              <p:par>
                                <p:cTn id="138" presetID="47" presetClass="entr" presetSubtype="0" fill="hold" grpId="0" nodeType="withEffect">
                                  <p:stCondLst>
                                    <p:cond delay="300"/>
                                  </p:stCondLst>
                                  <p:childTnLst>
                                    <p:set>
                                      <p:cBhvr>
                                        <p:cTn id="139" dur="1" fill="hold">
                                          <p:stCondLst>
                                            <p:cond delay="0"/>
                                          </p:stCondLst>
                                        </p:cTn>
                                        <p:tgtEl>
                                          <p:spTgt spid="113"/>
                                        </p:tgtEl>
                                        <p:attrNameLst>
                                          <p:attrName>style.visibility</p:attrName>
                                        </p:attrNameLst>
                                      </p:cBhvr>
                                      <p:to>
                                        <p:strVal val="visible"/>
                                      </p:to>
                                    </p:set>
                                    <p:animEffect transition="in" filter="fade">
                                      <p:cBhvr>
                                        <p:cTn id="140" dur="500"/>
                                        <p:tgtEl>
                                          <p:spTgt spid="113"/>
                                        </p:tgtEl>
                                      </p:cBhvr>
                                    </p:animEffect>
                                    <p:anim calcmode="lin" valueType="num">
                                      <p:cBhvr>
                                        <p:cTn id="141" dur="500" fill="hold"/>
                                        <p:tgtEl>
                                          <p:spTgt spid="113"/>
                                        </p:tgtEl>
                                        <p:attrNameLst>
                                          <p:attrName>ppt_x</p:attrName>
                                        </p:attrNameLst>
                                      </p:cBhvr>
                                      <p:tavLst>
                                        <p:tav tm="0">
                                          <p:val>
                                            <p:strVal val="#ppt_x"/>
                                          </p:val>
                                        </p:tav>
                                        <p:tav tm="100000">
                                          <p:val>
                                            <p:strVal val="#ppt_x"/>
                                          </p:val>
                                        </p:tav>
                                      </p:tavLst>
                                    </p:anim>
                                    <p:anim calcmode="lin" valueType="num">
                                      <p:cBhvr>
                                        <p:cTn id="142" dur="500" fill="hold"/>
                                        <p:tgtEl>
                                          <p:spTgt spid="113"/>
                                        </p:tgtEl>
                                        <p:attrNameLst>
                                          <p:attrName>ppt_y</p:attrName>
                                        </p:attrNameLst>
                                      </p:cBhvr>
                                      <p:tavLst>
                                        <p:tav tm="0">
                                          <p:val>
                                            <p:strVal val="#ppt_y-.1"/>
                                          </p:val>
                                        </p:tav>
                                        <p:tav tm="100000">
                                          <p:val>
                                            <p:strVal val="#ppt_y"/>
                                          </p:val>
                                        </p:tav>
                                      </p:tavLst>
                                    </p:anim>
                                  </p:childTnLst>
                                </p:cTn>
                              </p:par>
                              <p:par>
                                <p:cTn id="143" presetID="47" presetClass="entr" presetSubtype="0" fill="hold" grpId="0" nodeType="withEffect">
                                  <p:stCondLst>
                                    <p:cond delay="200"/>
                                  </p:stCondLst>
                                  <p:childTnLst>
                                    <p:set>
                                      <p:cBhvr>
                                        <p:cTn id="144" dur="1" fill="hold">
                                          <p:stCondLst>
                                            <p:cond delay="0"/>
                                          </p:stCondLst>
                                        </p:cTn>
                                        <p:tgtEl>
                                          <p:spTgt spid="114"/>
                                        </p:tgtEl>
                                        <p:attrNameLst>
                                          <p:attrName>style.visibility</p:attrName>
                                        </p:attrNameLst>
                                      </p:cBhvr>
                                      <p:to>
                                        <p:strVal val="visible"/>
                                      </p:to>
                                    </p:set>
                                    <p:animEffect transition="in" filter="fade">
                                      <p:cBhvr>
                                        <p:cTn id="145" dur="500"/>
                                        <p:tgtEl>
                                          <p:spTgt spid="114"/>
                                        </p:tgtEl>
                                      </p:cBhvr>
                                    </p:animEffect>
                                    <p:anim calcmode="lin" valueType="num">
                                      <p:cBhvr>
                                        <p:cTn id="146" dur="500" fill="hold"/>
                                        <p:tgtEl>
                                          <p:spTgt spid="114"/>
                                        </p:tgtEl>
                                        <p:attrNameLst>
                                          <p:attrName>ppt_x</p:attrName>
                                        </p:attrNameLst>
                                      </p:cBhvr>
                                      <p:tavLst>
                                        <p:tav tm="0">
                                          <p:val>
                                            <p:strVal val="#ppt_x"/>
                                          </p:val>
                                        </p:tav>
                                        <p:tav tm="100000">
                                          <p:val>
                                            <p:strVal val="#ppt_x"/>
                                          </p:val>
                                        </p:tav>
                                      </p:tavLst>
                                    </p:anim>
                                    <p:anim calcmode="lin" valueType="num">
                                      <p:cBhvr>
                                        <p:cTn id="147" dur="500" fill="hold"/>
                                        <p:tgtEl>
                                          <p:spTgt spid="114"/>
                                        </p:tgtEl>
                                        <p:attrNameLst>
                                          <p:attrName>ppt_y</p:attrName>
                                        </p:attrNameLst>
                                      </p:cBhvr>
                                      <p:tavLst>
                                        <p:tav tm="0">
                                          <p:val>
                                            <p:strVal val="#ppt_y-.1"/>
                                          </p:val>
                                        </p:tav>
                                        <p:tav tm="100000">
                                          <p:val>
                                            <p:strVal val="#ppt_y"/>
                                          </p:val>
                                        </p:tav>
                                      </p:tavLst>
                                    </p:anim>
                                  </p:childTnLst>
                                </p:cTn>
                              </p:par>
                              <p:par>
                                <p:cTn id="148" presetID="47" presetClass="entr" presetSubtype="0" fill="hold" grpId="0" nodeType="withEffect">
                                  <p:stCondLst>
                                    <p:cond delay="200"/>
                                  </p:stCondLst>
                                  <p:childTnLst>
                                    <p:set>
                                      <p:cBhvr>
                                        <p:cTn id="149" dur="1" fill="hold">
                                          <p:stCondLst>
                                            <p:cond delay="0"/>
                                          </p:stCondLst>
                                        </p:cTn>
                                        <p:tgtEl>
                                          <p:spTgt spid="116"/>
                                        </p:tgtEl>
                                        <p:attrNameLst>
                                          <p:attrName>style.visibility</p:attrName>
                                        </p:attrNameLst>
                                      </p:cBhvr>
                                      <p:to>
                                        <p:strVal val="visible"/>
                                      </p:to>
                                    </p:set>
                                    <p:animEffect transition="in" filter="fade">
                                      <p:cBhvr>
                                        <p:cTn id="150" dur="500"/>
                                        <p:tgtEl>
                                          <p:spTgt spid="116"/>
                                        </p:tgtEl>
                                      </p:cBhvr>
                                    </p:animEffect>
                                    <p:anim calcmode="lin" valueType="num">
                                      <p:cBhvr>
                                        <p:cTn id="151" dur="500" fill="hold"/>
                                        <p:tgtEl>
                                          <p:spTgt spid="116"/>
                                        </p:tgtEl>
                                        <p:attrNameLst>
                                          <p:attrName>ppt_x</p:attrName>
                                        </p:attrNameLst>
                                      </p:cBhvr>
                                      <p:tavLst>
                                        <p:tav tm="0">
                                          <p:val>
                                            <p:strVal val="#ppt_x"/>
                                          </p:val>
                                        </p:tav>
                                        <p:tav tm="100000">
                                          <p:val>
                                            <p:strVal val="#ppt_x"/>
                                          </p:val>
                                        </p:tav>
                                      </p:tavLst>
                                    </p:anim>
                                    <p:anim calcmode="lin" valueType="num">
                                      <p:cBhvr>
                                        <p:cTn id="152" dur="500" fill="hold"/>
                                        <p:tgtEl>
                                          <p:spTgt spid="116"/>
                                        </p:tgtEl>
                                        <p:attrNameLst>
                                          <p:attrName>ppt_y</p:attrName>
                                        </p:attrNameLst>
                                      </p:cBhvr>
                                      <p:tavLst>
                                        <p:tav tm="0">
                                          <p:val>
                                            <p:strVal val="#ppt_y-.1"/>
                                          </p:val>
                                        </p:tav>
                                        <p:tav tm="100000">
                                          <p:val>
                                            <p:strVal val="#ppt_y"/>
                                          </p:val>
                                        </p:tav>
                                      </p:tavLst>
                                    </p:anim>
                                  </p:childTnLst>
                                </p:cTn>
                              </p:par>
                              <p:par>
                                <p:cTn id="153" presetID="47" presetClass="entr" presetSubtype="0" fill="hold" grpId="0" nodeType="withEffect">
                                  <p:stCondLst>
                                    <p:cond delay="0"/>
                                  </p:stCondLst>
                                  <p:childTnLst>
                                    <p:set>
                                      <p:cBhvr>
                                        <p:cTn id="154" dur="1" fill="hold">
                                          <p:stCondLst>
                                            <p:cond delay="0"/>
                                          </p:stCondLst>
                                        </p:cTn>
                                        <p:tgtEl>
                                          <p:spTgt spid="118"/>
                                        </p:tgtEl>
                                        <p:attrNameLst>
                                          <p:attrName>style.visibility</p:attrName>
                                        </p:attrNameLst>
                                      </p:cBhvr>
                                      <p:to>
                                        <p:strVal val="visible"/>
                                      </p:to>
                                    </p:set>
                                    <p:animEffect transition="in" filter="fade">
                                      <p:cBhvr>
                                        <p:cTn id="155" dur="500"/>
                                        <p:tgtEl>
                                          <p:spTgt spid="118"/>
                                        </p:tgtEl>
                                      </p:cBhvr>
                                    </p:animEffect>
                                    <p:anim calcmode="lin" valueType="num">
                                      <p:cBhvr>
                                        <p:cTn id="156" dur="500" fill="hold"/>
                                        <p:tgtEl>
                                          <p:spTgt spid="118"/>
                                        </p:tgtEl>
                                        <p:attrNameLst>
                                          <p:attrName>ppt_x</p:attrName>
                                        </p:attrNameLst>
                                      </p:cBhvr>
                                      <p:tavLst>
                                        <p:tav tm="0">
                                          <p:val>
                                            <p:strVal val="#ppt_x"/>
                                          </p:val>
                                        </p:tav>
                                        <p:tav tm="100000">
                                          <p:val>
                                            <p:strVal val="#ppt_x"/>
                                          </p:val>
                                        </p:tav>
                                      </p:tavLst>
                                    </p:anim>
                                    <p:anim calcmode="lin" valueType="num">
                                      <p:cBhvr>
                                        <p:cTn id="157" dur="500" fill="hold"/>
                                        <p:tgtEl>
                                          <p:spTgt spid="118"/>
                                        </p:tgtEl>
                                        <p:attrNameLst>
                                          <p:attrName>ppt_y</p:attrName>
                                        </p:attrNameLst>
                                      </p:cBhvr>
                                      <p:tavLst>
                                        <p:tav tm="0">
                                          <p:val>
                                            <p:strVal val="#ppt_y-.1"/>
                                          </p:val>
                                        </p:tav>
                                        <p:tav tm="100000">
                                          <p:val>
                                            <p:strVal val="#ppt_y"/>
                                          </p:val>
                                        </p:tav>
                                      </p:tavLst>
                                    </p:anim>
                                  </p:childTnLst>
                                </p:cTn>
                              </p:par>
                              <p:par>
                                <p:cTn id="158" presetID="47" presetClass="entr" presetSubtype="0" fill="hold" grpId="0" nodeType="withEffect">
                                  <p:stCondLst>
                                    <p:cond delay="200"/>
                                  </p:stCondLst>
                                  <p:childTnLst>
                                    <p:set>
                                      <p:cBhvr>
                                        <p:cTn id="159" dur="1" fill="hold">
                                          <p:stCondLst>
                                            <p:cond delay="0"/>
                                          </p:stCondLst>
                                        </p:cTn>
                                        <p:tgtEl>
                                          <p:spTgt spid="120"/>
                                        </p:tgtEl>
                                        <p:attrNameLst>
                                          <p:attrName>style.visibility</p:attrName>
                                        </p:attrNameLst>
                                      </p:cBhvr>
                                      <p:to>
                                        <p:strVal val="visible"/>
                                      </p:to>
                                    </p:set>
                                    <p:animEffect transition="in" filter="fade">
                                      <p:cBhvr>
                                        <p:cTn id="160" dur="500"/>
                                        <p:tgtEl>
                                          <p:spTgt spid="120"/>
                                        </p:tgtEl>
                                      </p:cBhvr>
                                    </p:animEffect>
                                    <p:anim calcmode="lin" valueType="num">
                                      <p:cBhvr>
                                        <p:cTn id="161" dur="500" fill="hold"/>
                                        <p:tgtEl>
                                          <p:spTgt spid="120"/>
                                        </p:tgtEl>
                                        <p:attrNameLst>
                                          <p:attrName>ppt_x</p:attrName>
                                        </p:attrNameLst>
                                      </p:cBhvr>
                                      <p:tavLst>
                                        <p:tav tm="0">
                                          <p:val>
                                            <p:strVal val="#ppt_x"/>
                                          </p:val>
                                        </p:tav>
                                        <p:tav tm="100000">
                                          <p:val>
                                            <p:strVal val="#ppt_x"/>
                                          </p:val>
                                        </p:tav>
                                      </p:tavLst>
                                    </p:anim>
                                    <p:anim calcmode="lin" valueType="num">
                                      <p:cBhvr>
                                        <p:cTn id="162" dur="500" fill="hold"/>
                                        <p:tgtEl>
                                          <p:spTgt spid="120"/>
                                        </p:tgtEl>
                                        <p:attrNameLst>
                                          <p:attrName>ppt_y</p:attrName>
                                        </p:attrNameLst>
                                      </p:cBhvr>
                                      <p:tavLst>
                                        <p:tav tm="0">
                                          <p:val>
                                            <p:strVal val="#ppt_y-.1"/>
                                          </p:val>
                                        </p:tav>
                                        <p:tav tm="100000">
                                          <p:val>
                                            <p:strVal val="#ppt_y"/>
                                          </p:val>
                                        </p:tav>
                                      </p:tavLst>
                                    </p:anim>
                                  </p:childTnLst>
                                </p:cTn>
                              </p:par>
                              <p:par>
                                <p:cTn id="163" presetID="47" presetClass="entr" presetSubtype="0" fill="hold" grpId="0" nodeType="withEffect">
                                  <p:stCondLst>
                                    <p:cond delay="0"/>
                                  </p:stCondLst>
                                  <p:childTnLst>
                                    <p:set>
                                      <p:cBhvr>
                                        <p:cTn id="164" dur="1" fill="hold">
                                          <p:stCondLst>
                                            <p:cond delay="0"/>
                                          </p:stCondLst>
                                        </p:cTn>
                                        <p:tgtEl>
                                          <p:spTgt spid="130"/>
                                        </p:tgtEl>
                                        <p:attrNameLst>
                                          <p:attrName>style.visibility</p:attrName>
                                        </p:attrNameLst>
                                      </p:cBhvr>
                                      <p:to>
                                        <p:strVal val="visible"/>
                                      </p:to>
                                    </p:set>
                                    <p:animEffect transition="in" filter="fade">
                                      <p:cBhvr>
                                        <p:cTn id="165" dur="500"/>
                                        <p:tgtEl>
                                          <p:spTgt spid="130"/>
                                        </p:tgtEl>
                                      </p:cBhvr>
                                    </p:animEffect>
                                    <p:anim calcmode="lin" valueType="num">
                                      <p:cBhvr>
                                        <p:cTn id="166" dur="500" fill="hold"/>
                                        <p:tgtEl>
                                          <p:spTgt spid="130"/>
                                        </p:tgtEl>
                                        <p:attrNameLst>
                                          <p:attrName>ppt_x</p:attrName>
                                        </p:attrNameLst>
                                      </p:cBhvr>
                                      <p:tavLst>
                                        <p:tav tm="0">
                                          <p:val>
                                            <p:strVal val="#ppt_x"/>
                                          </p:val>
                                        </p:tav>
                                        <p:tav tm="100000">
                                          <p:val>
                                            <p:strVal val="#ppt_x"/>
                                          </p:val>
                                        </p:tav>
                                      </p:tavLst>
                                    </p:anim>
                                    <p:anim calcmode="lin" valueType="num">
                                      <p:cBhvr>
                                        <p:cTn id="167" dur="500" fill="hold"/>
                                        <p:tgtEl>
                                          <p:spTgt spid="130"/>
                                        </p:tgtEl>
                                        <p:attrNameLst>
                                          <p:attrName>ppt_y</p:attrName>
                                        </p:attrNameLst>
                                      </p:cBhvr>
                                      <p:tavLst>
                                        <p:tav tm="0">
                                          <p:val>
                                            <p:strVal val="#ppt_y-.1"/>
                                          </p:val>
                                        </p:tav>
                                        <p:tav tm="100000">
                                          <p:val>
                                            <p:strVal val="#ppt_y"/>
                                          </p:val>
                                        </p:tav>
                                      </p:tavLst>
                                    </p:anim>
                                  </p:childTnLst>
                                </p:cTn>
                              </p:par>
                              <p:par>
                                <p:cTn id="168" presetID="47" presetClass="entr" presetSubtype="0" fill="hold" grpId="0" nodeType="withEffect">
                                  <p:stCondLst>
                                    <p:cond delay="300"/>
                                  </p:stCondLst>
                                  <p:childTnLst>
                                    <p:set>
                                      <p:cBhvr>
                                        <p:cTn id="169" dur="1" fill="hold">
                                          <p:stCondLst>
                                            <p:cond delay="0"/>
                                          </p:stCondLst>
                                        </p:cTn>
                                        <p:tgtEl>
                                          <p:spTgt spid="135"/>
                                        </p:tgtEl>
                                        <p:attrNameLst>
                                          <p:attrName>style.visibility</p:attrName>
                                        </p:attrNameLst>
                                      </p:cBhvr>
                                      <p:to>
                                        <p:strVal val="visible"/>
                                      </p:to>
                                    </p:set>
                                    <p:animEffect transition="in" filter="fade">
                                      <p:cBhvr>
                                        <p:cTn id="170" dur="500"/>
                                        <p:tgtEl>
                                          <p:spTgt spid="135"/>
                                        </p:tgtEl>
                                      </p:cBhvr>
                                    </p:animEffect>
                                    <p:anim calcmode="lin" valueType="num">
                                      <p:cBhvr>
                                        <p:cTn id="171" dur="500" fill="hold"/>
                                        <p:tgtEl>
                                          <p:spTgt spid="135"/>
                                        </p:tgtEl>
                                        <p:attrNameLst>
                                          <p:attrName>ppt_x</p:attrName>
                                        </p:attrNameLst>
                                      </p:cBhvr>
                                      <p:tavLst>
                                        <p:tav tm="0">
                                          <p:val>
                                            <p:strVal val="#ppt_x"/>
                                          </p:val>
                                        </p:tav>
                                        <p:tav tm="100000">
                                          <p:val>
                                            <p:strVal val="#ppt_x"/>
                                          </p:val>
                                        </p:tav>
                                      </p:tavLst>
                                    </p:anim>
                                    <p:anim calcmode="lin" valueType="num">
                                      <p:cBhvr>
                                        <p:cTn id="172" dur="500" fill="hold"/>
                                        <p:tgtEl>
                                          <p:spTgt spid="135"/>
                                        </p:tgtEl>
                                        <p:attrNameLst>
                                          <p:attrName>ppt_y</p:attrName>
                                        </p:attrNameLst>
                                      </p:cBhvr>
                                      <p:tavLst>
                                        <p:tav tm="0">
                                          <p:val>
                                            <p:strVal val="#ppt_y-.1"/>
                                          </p:val>
                                        </p:tav>
                                        <p:tav tm="100000">
                                          <p:val>
                                            <p:strVal val="#ppt_y"/>
                                          </p:val>
                                        </p:tav>
                                      </p:tavLst>
                                    </p:anim>
                                  </p:childTnLst>
                                </p:cTn>
                              </p:par>
                              <p:par>
                                <p:cTn id="173" presetID="47" presetClass="entr" presetSubtype="0" fill="hold" grpId="0" nodeType="withEffect">
                                  <p:stCondLst>
                                    <p:cond delay="200"/>
                                  </p:stCondLst>
                                  <p:childTnLst>
                                    <p:set>
                                      <p:cBhvr>
                                        <p:cTn id="174" dur="1" fill="hold">
                                          <p:stCondLst>
                                            <p:cond delay="0"/>
                                          </p:stCondLst>
                                        </p:cTn>
                                        <p:tgtEl>
                                          <p:spTgt spid="139"/>
                                        </p:tgtEl>
                                        <p:attrNameLst>
                                          <p:attrName>style.visibility</p:attrName>
                                        </p:attrNameLst>
                                      </p:cBhvr>
                                      <p:to>
                                        <p:strVal val="visible"/>
                                      </p:to>
                                    </p:set>
                                    <p:animEffect transition="in" filter="fade">
                                      <p:cBhvr>
                                        <p:cTn id="175" dur="500"/>
                                        <p:tgtEl>
                                          <p:spTgt spid="139"/>
                                        </p:tgtEl>
                                      </p:cBhvr>
                                    </p:animEffect>
                                    <p:anim calcmode="lin" valueType="num">
                                      <p:cBhvr>
                                        <p:cTn id="176" dur="500" fill="hold"/>
                                        <p:tgtEl>
                                          <p:spTgt spid="139"/>
                                        </p:tgtEl>
                                        <p:attrNameLst>
                                          <p:attrName>ppt_x</p:attrName>
                                        </p:attrNameLst>
                                      </p:cBhvr>
                                      <p:tavLst>
                                        <p:tav tm="0">
                                          <p:val>
                                            <p:strVal val="#ppt_x"/>
                                          </p:val>
                                        </p:tav>
                                        <p:tav tm="100000">
                                          <p:val>
                                            <p:strVal val="#ppt_x"/>
                                          </p:val>
                                        </p:tav>
                                      </p:tavLst>
                                    </p:anim>
                                    <p:anim calcmode="lin" valueType="num">
                                      <p:cBhvr>
                                        <p:cTn id="177" dur="500" fill="hold"/>
                                        <p:tgtEl>
                                          <p:spTgt spid="139"/>
                                        </p:tgtEl>
                                        <p:attrNameLst>
                                          <p:attrName>ppt_y</p:attrName>
                                        </p:attrNameLst>
                                      </p:cBhvr>
                                      <p:tavLst>
                                        <p:tav tm="0">
                                          <p:val>
                                            <p:strVal val="#ppt_y-.1"/>
                                          </p:val>
                                        </p:tav>
                                        <p:tav tm="100000">
                                          <p:val>
                                            <p:strVal val="#ppt_y"/>
                                          </p:val>
                                        </p:tav>
                                      </p:tavLst>
                                    </p:anim>
                                  </p:childTnLst>
                                </p:cTn>
                              </p:par>
                              <p:par>
                                <p:cTn id="178" presetID="47" presetClass="entr" presetSubtype="0" fill="hold" grpId="0" nodeType="withEffect">
                                  <p:stCondLst>
                                    <p:cond delay="0"/>
                                  </p:stCondLst>
                                  <p:childTnLst>
                                    <p:set>
                                      <p:cBhvr>
                                        <p:cTn id="179" dur="1" fill="hold">
                                          <p:stCondLst>
                                            <p:cond delay="0"/>
                                          </p:stCondLst>
                                        </p:cTn>
                                        <p:tgtEl>
                                          <p:spTgt spid="141"/>
                                        </p:tgtEl>
                                        <p:attrNameLst>
                                          <p:attrName>style.visibility</p:attrName>
                                        </p:attrNameLst>
                                      </p:cBhvr>
                                      <p:to>
                                        <p:strVal val="visible"/>
                                      </p:to>
                                    </p:set>
                                    <p:animEffect transition="in" filter="fade">
                                      <p:cBhvr>
                                        <p:cTn id="180" dur="500"/>
                                        <p:tgtEl>
                                          <p:spTgt spid="141"/>
                                        </p:tgtEl>
                                      </p:cBhvr>
                                    </p:animEffect>
                                    <p:anim calcmode="lin" valueType="num">
                                      <p:cBhvr>
                                        <p:cTn id="181" dur="500" fill="hold"/>
                                        <p:tgtEl>
                                          <p:spTgt spid="141"/>
                                        </p:tgtEl>
                                        <p:attrNameLst>
                                          <p:attrName>ppt_x</p:attrName>
                                        </p:attrNameLst>
                                      </p:cBhvr>
                                      <p:tavLst>
                                        <p:tav tm="0">
                                          <p:val>
                                            <p:strVal val="#ppt_x"/>
                                          </p:val>
                                        </p:tav>
                                        <p:tav tm="100000">
                                          <p:val>
                                            <p:strVal val="#ppt_x"/>
                                          </p:val>
                                        </p:tav>
                                      </p:tavLst>
                                    </p:anim>
                                    <p:anim calcmode="lin" valueType="num">
                                      <p:cBhvr>
                                        <p:cTn id="182" dur="500" fill="hold"/>
                                        <p:tgtEl>
                                          <p:spTgt spid="141"/>
                                        </p:tgtEl>
                                        <p:attrNameLst>
                                          <p:attrName>ppt_y</p:attrName>
                                        </p:attrNameLst>
                                      </p:cBhvr>
                                      <p:tavLst>
                                        <p:tav tm="0">
                                          <p:val>
                                            <p:strVal val="#ppt_y-.1"/>
                                          </p:val>
                                        </p:tav>
                                        <p:tav tm="100000">
                                          <p:val>
                                            <p:strVal val="#ppt_y"/>
                                          </p:val>
                                        </p:tav>
                                      </p:tavLst>
                                    </p:anim>
                                  </p:childTnLst>
                                </p:cTn>
                              </p:par>
                              <p:par>
                                <p:cTn id="183" presetID="47" presetClass="entr" presetSubtype="0" fill="hold" grpId="0" nodeType="withEffect">
                                  <p:stCondLst>
                                    <p:cond delay="200"/>
                                  </p:stCondLst>
                                  <p:childTnLst>
                                    <p:set>
                                      <p:cBhvr>
                                        <p:cTn id="184" dur="1" fill="hold">
                                          <p:stCondLst>
                                            <p:cond delay="0"/>
                                          </p:stCondLst>
                                        </p:cTn>
                                        <p:tgtEl>
                                          <p:spTgt spid="157"/>
                                        </p:tgtEl>
                                        <p:attrNameLst>
                                          <p:attrName>style.visibility</p:attrName>
                                        </p:attrNameLst>
                                      </p:cBhvr>
                                      <p:to>
                                        <p:strVal val="visible"/>
                                      </p:to>
                                    </p:set>
                                    <p:animEffect transition="in" filter="fade">
                                      <p:cBhvr>
                                        <p:cTn id="185" dur="500"/>
                                        <p:tgtEl>
                                          <p:spTgt spid="157"/>
                                        </p:tgtEl>
                                      </p:cBhvr>
                                    </p:animEffect>
                                    <p:anim calcmode="lin" valueType="num">
                                      <p:cBhvr>
                                        <p:cTn id="186" dur="500" fill="hold"/>
                                        <p:tgtEl>
                                          <p:spTgt spid="157"/>
                                        </p:tgtEl>
                                        <p:attrNameLst>
                                          <p:attrName>ppt_x</p:attrName>
                                        </p:attrNameLst>
                                      </p:cBhvr>
                                      <p:tavLst>
                                        <p:tav tm="0">
                                          <p:val>
                                            <p:strVal val="#ppt_x"/>
                                          </p:val>
                                        </p:tav>
                                        <p:tav tm="100000">
                                          <p:val>
                                            <p:strVal val="#ppt_x"/>
                                          </p:val>
                                        </p:tav>
                                      </p:tavLst>
                                    </p:anim>
                                    <p:anim calcmode="lin" valueType="num">
                                      <p:cBhvr>
                                        <p:cTn id="187" dur="500" fill="hold"/>
                                        <p:tgtEl>
                                          <p:spTgt spid="157"/>
                                        </p:tgtEl>
                                        <p:attrNameLst>
                                          <p:attrName>ppt_y</p:attrName>
                                        </p:attrNameLst>
                                      </p:cBhvr>
                                      <p:tavLst>
                                        <p:tav tm="0">
                                          <p:val>
                                            <p:strVal val="#ppt_y-.1"/>
                                          </p:val>
                                        </p:tav>
                                        <p:tav tm="100000">
                                          <p:val>
                                            <p:strVal val="#ppt_y"/>
                                          </p:val>
                                        </p:tav>
                                      </p:tavLst>
                                    </p:anim>
                                  </p:childTnLst>
                                </p:cTn>
                              </p:par>
                              <p:par>
                                <p:cTn id="188" presetID="47" presetClass="entr" presetSubtype="0" fill="hold" grpId="0" nodeType="withEffect">
                                  <p:stCondLst>
                                    <p:cond delay="200"/>
                                  </p:stCondLst>
                                  <p:childTnLst>
                                    <p:set>
                                      <p:cBhvr>
                                        <p:cTn id="189" dur="1" fill="hold">
                                          <p:stCondLst>
                                            <p:cond delay="0"/>
                                          </p:stCondLst>
                                        </p:cTn>
                                        <p:tgtEl>
                                          <p:spTgt spid="161"/>
                                        </p:tgtEl>
                                        <p:attrNameLst>
                                          <p:attrName>style.visibility</p:attrName>
                                        </p:attrNameLst>
                                      </p:cBhvr>
                                      <p:to>
                                        <p:strVal val="visible"/>
                                      </p:to>
                                    </p:set>
                                    <p:animEffect transition="in" filter="fade">
                                      <p:cBhvr>
                                        <p:cTn id="190" dur="500"/>
                                        <p:tgtEl>
                                          <p:spTgt spid="161"/>
                                        </p:tgtEl>
                                      </p:cBhvr>
                                    </p:animEffect>
                                    <p:anim calcmode="lin" valueType="num">
                                      <p:cBhvr>
                                        <p:cTn id="191" dur="500" fill="hold"/>
                                        <p:tgtEl>
                                          <p:spTgt spid="161"/>
                                        </p:tgtEl>
                                        <p:attrNameLst>
                                          <p:attrName>ppt_x</p:attrName>
                                        </p:attrNameLst>
                                      </p:cBhvr>
                                      <p:tavLst>
                                        <p:tav tm="0">
                                          <p:val>
                                            <p:strVal val="#ppt_x"/>
                                          </p:val>
                                        </p:tav>
                                        <p:tav tm="100000">
                                          <p:val>
                                            <p:strVal val="#ppt_x"/>
                                          </p:val>
                                        </p:tav>
                                      </p:tavLst>
                                    </p:anim>
                                    <p:anim calcmode="lin" valueType="num">
                                      <p:cBhvr>
                                        <p:cTn id="192" dur="500" fill="hold"/>
                                        <p:tgtEl>
                                          <p:spTgt spid="161"/>
                                        </p:tgtEl>
                                        <p:attrNameLst>
                                          <p:attrName>ppt_y</p:attrName>
                                        </p:attrNameLst>
                                      </p:cBhvr>
                                      <p:tavLst>
                                        <p:tav tm="0">
                                          <p:val>
                                            <p:strVal val="#ppt_y-.1"/>
                                          </p:val>
                                        </p:tav>
                                        <p:tav tm="100000">
                                          <p:val>
                                            <p:strVal val="#ppt_y"/>
                                          </p:val>
                                        </p:tav>
                                      </p:tavLst>
                                    </p:anim>
                                  </p:childTnLst>
                                </p:cTn>
                              </p:par>
                              <p:par>
                                <p:cTn id="193" presetID="47" presetClass="entr" presetSubtype="0" fill="hold" grpId="0" nodeType="withEffect">
                                  <p:stCondLst>
                                    <p:cond delay="0"/>
                                  </p:stCondLst>
                                  <p:childTnLst>
                                    <p:set>
                                      <p:cBhvr>
                                        <p:cTn id="194" dur="1" fill="hold">
                                          <p:stCondLst>
                                            <p:cond delay="0"/>
                                          </p:stCondLst>
                                        </p:cTn>
                                        <p:tgtEl>
                                          <p:spTgt spid="164"/>
                                        </p:tgtEl>
                                        <p:attrNameLst>
                                          <p:attrName>style.visibility</p:attrName>
                                        </p:attrNameLst>
                                      </p:cBhvr>
                                      <p:to>
                                        <p:strVal val="visible"/>
                                      </p:to>
                                    </p:set>
                                    <p:animEffect transition="in" filter="fade">
                                      <p:cBhvr>
                                        <p:cTn id="195" dur="500"/>
                                        <p:tgtEl>
                                          <p:spTgt spid="164"/>
                                        </p:tgtEl>
                                      </p:cBhvr>
                                    </p:animEffect>
                                    <p:anim calcmode="lin" valueType="num">
                                      <p:cBhvr>
                                        <p:cTn id="196" dur="500" fill="hold"/>
                                        <p:tgtEl>
                                          <p:spTgt spid="164"/>
                                        </p:tgtEl>
                                        <p:attrNameLst>
                                          <p:attrName>ppt_x</p:attrName>
                                        </p:attrNameLst>
                                      </p:cBhvr>
                                      <p:tavLst>
                                        <p:tav tm="0">
                                          <p:val>
                                            <p:strVal val="#ppt_x"/>
                                          </p:val>
                                        </p:tav>
                                        <p:tav tm="100000">
                                          <p:val>
                                            <p:strVal val="#ppt_x"/>
                                          </p:val>
                                        </p:tav>
                                      </p:tavLst>
                                    </p:anim>
                                    <p:anim calcmode="lin" valueType="num">
                                      <p:cBhvr>
                                        <p:cTn id="197" dur="500" fill="hold"/>
                                        <p:tgtEl>
                                          <p:spTgt spid="164"/>
                                        </p:tgtEl>
                                        <p:attrNameLst>
                                          <p:attrName>ppt_y</p:attrName>
                                        </p:attrNameLst>
                                      </p:cBhvr>
                                      <p:tavLst>
                                        <p:tav tm="0">
                                          <p:val>
                                            <p:strVal val="#ppt_y-.1"/>
                                          </p:val>
                                        </p:tav>
                                        <p:tav tm="100000">
                                          <p:val>
                                            <p:strVal val="#ppt_y"/>
                                          </p:val>
                                        </p:tav>
                                      </p:tavLst>
                                    </p:anim>
                                  </p:childTnLst>
                                </p:cTn>
                              </p:par>
                              <p:par>
                                <p:cTn id="198" presetID="47" presetClass="entr" presetSubtype="0" fill="hold" grpId="0" nodeType="withEffect">
                                  <p:stCondLst>
                                    <p:cond delay="300"/>
                                  </p:stCondLst>
                                  <p:childTnLst>
                                    <p:set>
                                      <p:cBhvr>
                                        <p:cTn id="199" dur="1" fill="hold">
                                          <p:stCondLst>
                                            <p:cond delay="0"/>
                                          </p:stCondLst>
                                        </p:cTn>
                                        <p:tgtEl>
                                          <p:spTgt spid="174"/>
                                        </p:tgtEl>
                                        <p:attrNameLst>
                                          <p:attrName>style.visibility</p:attrName>
                                        </p:attrNameLst>
                                      </p:cBhvr>
                                      <p:to>
                                        <p:strVal val="visible"/>
                                      </p:to>
                                    </p:set>
                                    <p:animEffect transition="in" filter="fade">
                                      <p:cBhvr>
                                        <p:cTn id="200" dur="500"/>
                                        <p:tgtEl>
                                          <p:spTgt spid="174"/>
                                        </p:tgtEl>
                                      </p:cBhvr>
                                    </p:animEffect>
                                    <p:anim calcmode="lin" valueType="num">
                                      <p:cBhvr>
                                        <p:cTn id="201" dur="500" fill="hold"/>
                                        <p:tgtEl>
                                          <p:spTgt spid="174"/>
                                        </p:tgtEl>
                                        <p:attrNameLst>
                                          <p:attrName>ppt_x</p:attrName>
                                        </p:attrNameLst>
                                      </p:cBhvr>
                                      <p:tavLst>
                                        <p:tav tm="0">
                                          <p:val>
                                            <p:strVal val="#ppt_x"/>
                                          </p:val>
                                        </p:tav>
                                        <p:tav tm="100000">
                                          <p:val>
                                            <p:strVal val="#ppt_x"/>
                                          </p:val>
                                        </p:tav>
                                      </p:tavLst>
                                    </p:anim>
                                    <p:anim calcmode="lin" valueType="num">
                                      <p:cBhvr>
                                        <p:cTn id="202" dur="500" fill="hold"/>
                                        <p:tgtEl>
                                          <p:spTgt spid="174"/>
                                        </p:tgtEl>
                                        <p:attrNameLst>
                                          <p:attrName>ppt_y</p:attrName>
                                        </p:attrNameLst>
                                      </p:cBhvr>
                                      <p:tavLst>
                                        <p:tav tm="0">
                                          <p:val>
                                            <p:strVal val="#ppt_y-.1"/>
                                          </p:val>
                                        </p:tav>
                                        <p:tav tm="100000">
                                          <p:val>
                                            <p:strVal val="#ppt_y"/>
                                          </p:val>
                                        </p:tav>
                                      </p:tavLst>
                                    </p:anim>
                                  </p:childTnLst>
                                </p:cTn>
                              </p:par>
                              <p:par>
                                <p:cTn id="203" presetID="47" presetClass="entr" presetSubtype="0" fill="hold" grpId="0" nodeType="withEffect">
                                  <p:stCondLst>
                                    <p:cond delay="0"/>
                                  </p:stCondLst>
                                  <p:childTnLst>
                                    <p:set>
                                      <p:cBhvr>
                                        <p:cTn id="204" dur="1" fill="hold">
                                          <p:stCondLst>
                                            <p:cond delay="0"/>
                                          </p:stCondLst>
                                        </p:cTn>
                                        <p:tgtEl>
                                          <p:spTgt spid="176"/>
                                        </p:tgtEl>
                                        <p:attrNameLst>
                                          <p:attrName>style.visibility</p:attrName>
                                        </p:attrNameLst>
                                      </p:cBhvr>
                                      <p:to>
                                        <p:strVal val="visible"/>
                                      </p:to>
                                    </p:set>
                                    <p:animEffect transition="in" filter="fade">
                                      <p:cBhvr>
                                        <p:cTn id="205" dur="500"/>
                                        <p:tgtEl>
                                          <p:spTgt spid="176"/>
                                        </p:tgtEl>
                                      </p:cBhvr>
                                    </p:animEffect>
                                    <p:anim calcmode="lin" valueType="num">
                                      <p:cBhvr>
                                        <p:cTn id="206" dur="500" fill="hold"/>
                                        <p:tgtEl>
                                          <p:spTgt spid="176"/>
                                        </p:tgtEl>
                                        <p:attrNameLst>
                                          <p:attrName>ppt_x</p:attrName>
                                        </p:attrNameLst>
                                      </p:cBhvr>
                                      <p:tavLst>
                                        <p:tav tm="0">
                                          <p:val>
                                            <p:strVal val="#ppt_x"/>
                                          </p:val>
                                        </p:tav>
                                        <p:tav tm="100000">
                                          <p:val>
                                            <p:strVal val="#ppt_x"/>
                                          </p:val>
                                        </p:tav>
                                      </p:tavLst>
                                    </p:anim>
                                    <p:anim calcmode="lin" valueType="num">
                                      <p:cBhvr>
                                        <p:cTn id="207" dur="500" fill="hold"/>
                                        <p:tgtEl>
                                          <p:spTgt spid="176"/>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300"/>
                                  </p:stCondLst>
                                  <p:childTnLst>
                                    <p:set>
                                      <p:cBhvr>
                                        <p:cTn id="209" dur="1" fill="hold">
                                          <p:stCondLst>
                                            <p:cond delay="0"/>
                                          </p:stCondLst>
                                        </p:cTn>
                                        <p:tgtEl>
                                          <p:spTgt spid="187"/>
                                        </p:tgtEl>
                                        <p:attrNameLst>
                                          <p:attrName>style.visibility</p:attrName>
                                        </p:attrNameLst>
                                      </p:cBhvr>
                                      <p:to>
                                        <p:strVal val="visible"/>
                                      </p:to>
                                    </p:set>
                                    <p:animEffect transition="in" filter="fade">
                                      <p:cBhvr>
                                        <p:cTn id="210" dur="500"/>
                                        <p:tgtEl>
                                          <p:spTgt spid="187"/>
                                        </p:tgtEl>
                                      </p:cBhvr>
                                    </p:animEffect>
                                    <p:anim calcmode="lin" valueType="num">
                                      <p:cBhvr>
                                        <p:cTn id="211" dur="500" fill="hold"/>
                                        <p:tgtEl>
                                          <p:spTgt spid="187"/>
                                        </p:tgtEl>
                                        <p:attrNameLst>
                                          <p:attrName>ppt_x</p:attrName>
                                        </p:attrNameLst>
                                      </p:cBhvr>
                                      <p:tavLst>
                                        <p:tav tm="0">
                                          <p:val>
                                            <p:strVal val="#ppt_x"/>
                                          </p:val>
                                        </p:tav>
                                        <p:tav tm="100000">
                                          <p:val>
                                            <p:strVal val="#ppt_x"/>
                                          </p:val>
                                        </p:tav>
                                      </p:tavLst>
                                    </p:anim>
                                    <p:anim calcmode="lin" valueType="num">
                                      <p:cBhvr>
                                        <p:cTn id="212" dur="500" fill="hold"/>
                                        <p:tgtEl>
                                          <p:spTgt spid="187"/>
                                        </p:tgtEl>
                                        <p:attrNameLst>
                                          <p:attrName>ppt_y</p:attrName>
                                        </p:attrNameLst>
                                      </p:cBhvr>
                                      <p:tavLst>
                                        <p:tav tm="0">
                                          <p:val>
                                            <p:strVal val="#ppt_y-.1"/>
                                          </p:val>
                                        </p:tav>
                                        <p:tav tm="100000">
                                          <p:val>
                                            <p:strVal val="#ppt_y"/>
                                          </p:val>
                                        </p:tav>
                                      </p:tavLst>
                                    </p:anim>
                                  </p:childTnLst>
                                </p:cTn>
                              </p:par>
                              <p:par>
                                <p:cTn id="213" presetID="47" presetClass="entr" presetSubtype="0" fill="hold" grpId="0" nodeType="withEffect">
                                  <p:stCondLst>
                                    <p:cond delay="0"/>
                                  </p:stCondLst>
                                  <p:childTnLst>
                                    <p:set>
                                      <p:cBhvr>
                                        <p:cTn id="214" dur="1" fill="hold">
                                          <p:stCondLst>
                                            <p:cond delay="0"/>
                                          </p:stCondLst>
                                        </p:cTn>
                                        <p:tgtEl>
                                          <p:spTgt spid="193"/>
                                        </p:tgtEl>
                                        <p:attrNameLst>
                                          <p:attrName>style.visibility</p:attrName>
                                        </p:attrNameLst>
                                      </p:cBhvr>
                                      <p:to>
                                        <p:strVal val="visible"/>
                                      </p:to>
                                    </p:set>
                                    <p:animEffect transition="in" filter="fade">
                                      <p:cBhvr>
                                        <p:cTn id="215" dur="500"/>
                                        <p:tgtEl>
                                          <p:spTgt spid="193"/>
                                        </p:tgtEl>
                                      </p:cBhvr>
                                    </p:animEffect>
                                    <p:anim calcmode="lin" valueType="num">
                                      <p:cBhvr>
                                        <p:cTn id="216" dur="500" fill="hold"/>
                                        <p:tgtEl>
                                          <p:spTgt spid="193"/>
                                        </p:tgtEl>
                                        <p:attrNameLst>
                                          <p:attrName>ppt_x</p:attrName>
                                        </p:attrNameLst>
                                      </p:cBhvr>
                                      <p:tavLst>
                                        <p:tav tm="0">
                                          <p:val>
                                            <p:strVal val="#ppt_x"/>
                                          </p:val>
                                        </p:tav>
                                        <p:tav tm="100000">
                                          <p:val>
                                            <p:strVal val="#ppt_x"/>
                                          </p:val>
                                        </p:tav>
                                      </p:tavLst>
                                    </p:anim>
                                    <p:anim calcmode="lin" valueType="num">
                                      <p:cBhvr>
                                        <p:cTn id="217" dur="500" fill="hold"/>
                                        <p:tgtEl>
                                          <p:spTgt spid="193"/>
                                        </p:tgtEl>
                                        <p:attrNameLst>
                                          <p:attrName>ppt_y</p:attrName>
                                        </p:attrNameLst>
                                      </p:cBhvr>
                                      <p:tavLst>
                                        <p:tav tm="0">
                                          <p:val>
                                            <p:strVal val="#ppt_y-.1"/>
                                          </p:val>
                                        </p:tav>
                                        <p:tav tm="100000">
                                          <p:val>
                                            <p:strVal val="#ppt_y"/>
                                          </p:val>
                                        </p:tav>
                                      </p:tavLst>
                                    </p:anim>
                                  </p:childTnLst>
                                </p:cTn>
                              </p:par>
                              <p:par>
                                <p:cTn id="218" presetID="47" presetClass="entr" presetSubtype="0" fill="hold" grpId="0" nodeType="withEffect">
                                  <p:stCondLst>
                                    <p:cond delay="200"/>
                                  </p:stCondLst>
                                  <p:childTnLst>
                                    <p:set>
                                      <p:cBhvr>
                                        <p:cTn id="219" dur="1" fill="hold">
                                          <p:stCondLst>
                                            <p:cond delay="0"/>
                                          </p:stCondLst>
                                        </p:cTn>
                                        <p:tgtEl>
                                          <p:spTgt spid="199"/>
                                        </p:tgtEl>
                                        <p:attrNameLst>
                                          <p:attrName>style.visibility</p:attrName>
                                        </p:attrNameLst>
                                      </p:cBhvr>
                                      <p:to>
                                        <p:strVal val="visible"/>
                                      </p:to>
                                    </p:set>
                                    <p:animEffect transition="in" filter="fade">
                                      <p:cBhvr>
                                        <p:cTn id="220" dur="500"/>
                                        <p:tgtEl>
                                          <p:spTgt spid="199"/>
                                        </p:tgtEl>
                                      </p:cBhvr>
                                    </p:animEffect>
                                    <p:anim calcmode="lin" valueType="num">
                                      <p:cBhvr>
                                        <p:cTn id="221" dur="500" fill="hold"/>
                                        <p:tgtEl>
                                          <p:spTgt spid="199"/>
                                        </p:tgtEl>
                                        <p:attrNameLst>
                                          <p:attrName>ppt_x</p:attrName>
                                        </p:attrNameLst>
                                      </p:cBhvr>
                                      <p:tavLst>
                                        <p:tav tm="0">
                                          <p:val>
                                            <p:strVal val="#ppt_x"/>
                                          </p:val>
                                        </p:tav>
                                        <p:tav tm="100000">
                                          <p:val>
                                            <p:strVal val="#ppt_x"/>
                                          </p:val>
                                        </p:tav>
                                      </p:tavLst>
                                    </p:anim>
                                    <p:anim calcmode="lin" valueType="num">
                                      <p:cBhvr>
                                        <p:cTn id="222" dur="500" fill="hold"/>
                                        <p:tgtEl>
                                          <p:spTgt spid="199"/>
                                        </p:tgtEl>
                                        <p:attrNameLst>
                                          <p:attrName>ppt_y</p:attrName>
                                        </p:attrNameLst>
                                      </p:cBhvr>
                                      <p:tavLst>
                                        <p:tav tm="0">
                                          <p:val>
                                            <p:strVal val="#ppt_y-.1"/>
                                          </p:val>
                                        </p:tav>
                                        <p:tav tm="100000">
                                          <p:val>
                                            <p:strVal val="#ppt_y"/>
                                          </p:val>
                                        </p:tav>
                                      </p:tavLst>
                                    </p:anim>
                                  </p:childTnLst>
                                </p:cTn>
                              </p:par>
                              <p:par>
                                <p:cTn id="223" presetID="47" presetClass="entr" presetSubtype="0" fill="hold" grpId="0" nodeType="withEffect">
                                  <p:stCondLst>
                                    <p:cond delay="0"/>
                                  </p:stCondLst>
                                  <p:childTnLst>
                                    <p:set>
                                      <p:cBhvr>
                                        <p:cTn id="224" dur="1" fill="hold">
                                          <p:stCondLst>
                                            <p:cond delay="0"/>
                                          </p:stCondLst>
                                        </p:cTn>
                                        <p:tgtEl>
                                          <p:spTgt spid="201"/>
                                        </p:tgtEl>
                                        <p:attrNameLst>
                                          <p:attrName>style.visibility</p:attrName>
                                        </p:attrNameLst>
                                      </p:cBhvr>
                                      <p:to>
                                        <p:strVal val="visible"/>
                                      </p:to>
                                    </p:set>
                                    <p:animEffect transition="in" filter="fade">
                                      <p:cBhvr>
                                        <p:cTn id="225" dur="500"/>
                                        <p:tgtEl>
                                          <p:spTgt spid="201"/>
                                        </p:tgtEl>
                                      </p:cBhvr>
                                    </p:animEffect>
                                    <p:anim calcmode="lin" valueType="num">
                                      <p:cBhvr>
                                        <p:cTn id="226" dur="500" fill="hold"/>
                                        <p:tgtEl>
                                          <p:spTgt spid="201"/>
                                        </p:tgtEl>
                                        <p:attrNameLst>
                                          <p:attrName>ppt_x</p:attrName>
                                        </p:attrNameLst>
                                      </p:cBhvr>
                                      <p:tavLst>
                                        <p:tav tm="0">
                                          <p:val>
                                            <p:strVal val="#ppt_x"/>
                                          </p:val>
                                        </p:tav>
                                        <p:tav tm="100000">
                                          <p:val>
                                            <p:strVal val="#ppt_x"/>
                                          </p:val>
                                        </p:tav>
                                      </p:tavLst>
                                    </p:anim>
                                    <p:anim calcmode="lin" valueType="num">
                                      <p:cBhvr>
                                        <p:cTn id="227" dur="500" fill="hold"/>
                                        <p:tgtEl>
                                          <p:spTgt spid="201"/>
                                        </p:tgtEl>
                                        <p:attrNameLst>
                                          <p:attrName>ppt_y</p:attrName>
                                        </p:attrNameLst>
                                      </p:cBhvr>
                                      <p:tavLst>
                                        <p:tav tm="0">
                                          <p:val>
                                            <p:strVal val="#ppt_y-.1"/>
                                          </p:val>
                                        </p:tav>
                                        <p:tav tm="100000">
                                          <p:val>
                                            <p:strVal val="#ppt_y"/>
                                          </p:val>
                                        </p:tav>
                                      </p:tavLst>
                                    </p:anim>
                                  </p:childTnLst>
                                </p:cTn>
                              </p:par>
                              <p:par>
                                <p:cTn id="228" presetID="47" presetClass="entr" presetSubtype="0" fill="hold" grpId="0" nodeType="withEffect">
                                  <p:stCondLst>
                                    <p:cond delay="700"/>
                                  </p:stCondLst>
                                  <p:childTnLst>
                                    <p:set>
                                      <p:cBhvr>
                                        <p:cTn id="229" dur="1" fill="hold">
                                          <p:stCondLst>
                                            <p:cond delay="0"/>
                                          </p:stCondLst>
                                        </p:cTn>
                                        <p:tgtEl>
                                          <p:spTgt spid="203"/>
                                        </p:tgtEl>
                                        <p:attrNameLst>
                                          <p:attrName>style.visibility</p:attrName>
                                        </p:attrNameLst>
                                      </p:cBhvr>
                                      <p:to>
                                        <p:strVal val="visible"/>
                                      </p:to>
                                    </p:set>
                                    <p:animEffect transition="in" filter="fade">
                                      <p:cBhvr>
                                        <p:cTn id="230" dur="500"/>
                                        <p:tgtEl>
                                          <p:spTgt spid="203"/>
                                        </p:tgtEl>
                                      </p:cBhvr>
                                    </p:animEffect>
                                    <p:anim calcmode="lin" valueType="num">
                                      <p:cBhvr>
                                        <p:cTn id="231" dur="500" fill="hold"/>
                                        <p:tgtEl>
                                          <p:spTgt spid="203"/>
                                        </p:tgtEl>
                                        <p:attrNameLst>
                                          <p:attrName>ppt_x</p:attrName>
                                        </p:attrNameLst>
                                      </p:cBhvr>
                                      <p:tavLst>
                                        <p:tav tm="0">
                                          <p:val>
                                            <p:strVal val="#ppt_x"/>
                                          </p:val>
                                        </p:tav>
                                        <p:tav tm="100000">
                                          <p:val>
                                            <p:strVal val="#ppt_x"/>
                                          </p:val>
                                        </p:tav>
                                      </p:tavLst>
                                    </p:anim>
                                    <p:anim calcmode="lin" valueType="num">
                                      <p:cBhvr>
                                        <p:cTn id="232" dur="500" fill="hold"/>
                                        <p:tgtEl>
                                          <p:spTgt spid="203"/>
                                        </p:tgtEl>
                                        <p:attrNameLst>
                                          <p:attrName>ppt_y</p:attrName>
                                        </p:attrNameLst>
                                      </p:cBhvr>
                                      <p:tavLst>
                                        <p:tav tm="0">
                                          <p:val>
                                            <p:strVal val="#ppt_y-.1"/>
                                          </p:val>
                                        </p:tav>
                                        <p:tav tm="100000">
                                          <p:val>
                                            <p:strVal val="#ppt_y"/>
                                          </p:val>
                                        </p:tav>
                                      </p:tavLst>
                                    </p:anim>
                                  </p:childTnLst>
                                </p:cTn>
                              </p:par>
                              <p:par>
                                <p:cTn id="233" presetID="47" presetClass="entr" presetSubtype="0" fill="hold" grpId="0" nodeType="withEffect">
                                  <p:stCondLst>
                                    <p:cond delay="0"/>
                                  </p:stCondLst>
                                  <p:childTnLst>
                                    <p:set>
                                      <p:cBhvr>
                                        <p:cTn id="234" dur="1" fill="hold">
                                          <p:stCondLst>
                                            <p:cond delay="0"/>
                                          </p:stCondLst>
                                        </p:cTn>
                                        <p:tgtEl>
                                          <p:spTgt spid="205"/>
                                        </p:tgtEl>
                                        <p:attrNameLst>
                                          <p:attrName>style.visibility</p:attrName>
                                        </p:attrNameLst>
                                      </p:cBhvr>
                                      <p:to>
                                        <p:strVal val="visible"/>
                                      </p:to>
                                    </p:set>
                                    <p:animEffect transition="in" filter="fade">
                                      <p:cBhvr>
                                        <p:cTn id="235" dur="500"/>
                                        <p:tgtEl>
                                          <p:spTgt spid="205"/>
                                        </p:tgtEl>
                                      </p:cBhvr>
                                    </p:animEffect>
                                    <p:anim calcmode="lin" valueType="num">
                                      <p:cBhvr>
                                        <p:cTn id="236" dur="500" fill="hold"/>
                                        <p:tgtEl>
                                          <p:spTgt spid="205"/>
                                        </p:tgtEl>
                                        <p:attrNameLst>
                                          <p:attrName>ppt_x</p:attrName>
                                        </p:attrNameLst>
                                      </p:cBhvr>
                                      <p:tavLst>
                                        <p:tav tm="0">
                                          <p:val>
                                            <p:strVal val="#ppt_x"/>
                                          </p:val>
                                        </p:tav>
                                        <p:tav tm="100000">
                                          <p:val>
                                            <p:strVal val="#ppt_x"/>
                                          </p:val>
                                        </p:tav>
                                      </p:tavLst>
                                    </p:anim>
                                    <p:anim calcmode="lin" valueType="num">
                                      <p:cBhvr>
                                        <p:cTn id="237" dur="500" fill="hold"/>
                                        <p:tgtEl>
                                          <p:spTgt spid="205"/>
                                        </p:tgtEl>
                                        <p:attrNameLst>
                                          <p:attrName>ppt_y</p:attrName>
                                        </p:attrNameLst>
                                      </p:cBhvr>
                                      <p:tavLst>
                                        <p:tav tm="0">
                                          <p:val>
                                            <p:strVal val="#ppt_y-.1"/>
                                          </p:val>
                                        </p:tav>
                                        <p:tav tm="100000">
                                          <p:val>
                                            <p:strVal val="#ppt_y"/>
                                          </p:val>
                                        </p:tav>
                                      </p:tavLst>
                                    </p:anim>
                                  </p:childTnLst>
                                </p:cTn>
                              </p:par>
                              <p:par>
                                <p:cTn id="238" presetID="47" presetClass="entr" presetSubtype="0" fill="hold" grpId="0" nodeType="withEffect">
                                  <p:stCondLst>
                                    <p:cond delay="0"/>
                                  </p:stCondLst>
                                  <p:childTnLst>
                                    <p:set>
                                      <p:cBhvr>
                                        <p:cTn id="239" dur="1" fill="hold">
                                          <p:stCondLst>
                                            <p:cond delay="0"/>
                                          </p:stCondLst>
                                        </p:cTn>
                                        <p:tgtEl>
                                          <p:spTgt spid="207"/>
                                        </p:tgtEl>
                                        <p:attrNameLst>
                                          <p:attrName>style.visibility</p:attrName>
                                        </p:attrNameLst>
                                      </p:cBhvr>
                                      <p:to>
                                        <p:strVal val="visible"/>
                                      </p:to>
                                    </p:set>
                                    <p:animEffect transition="in" filter="fade">
                                      <p:cBhvr>
                                        <p:cTn id="240" dur="500"/>
                                        <p:tgtEl>
                                          <p:spTgt spid="207"/>
                                        </p:tgtEl>
                                      </p:cBhvr>
                                    </p:animEffect>
                                    <p:anim calcmode="lin" valueType="num">
                                      <p:cBhvr>
                                        <p:cTn id="241" dur="500" fill="hold"/>
                                        <p:tgtEl>
                                          <p:spTgt spid="207"/>
                                        </p:tgtEl>
                                        <p:attrNameLst>
                                          <p:attrName>ppt_x</p:attrName>
                                        </p:attrNameLst>
                                      </p:cBhvr>
                                      <p:tavLst>
                                        <p:tav tm="0">
                                          <p:val>
                                            <p:strVal val="#ppt_x"/>
                                          </p:val>
                                        </p:tav>
                                        <p:tav tm="100000">
                                          <p:val>
                                            <p:strVal val="#ppt_x"/>
                                          </p:val>
                                        </p:tav>
                                      </p:tavLst>
                                    </p:anim>
                                    <p:anim calcmode="lin" valueType="num">
                                      <p:cBhvr>
                                        <p:cTn id="242" dur="500" fill="hold"/>
                                        <p:tgtEl>
                                          <p:spTgt spid="207"/>
                                        </p:tgtEl>
                                        <p:attrNameLst>
                                          <p:attrName>ppt_y</p:attrName>
                                        </p:attrNameLst>
                                      </p:cBhvr>
                                      <p:tavLst>
                                        <p:tav tm="0">
                                          <p:val>
                                            <p:strVal val="#ppt_y-.1"/>
                                          </p:val>
                                        </p:tav>
                                        <p:tav tm="100000">
                                          <p:val>
                                            <p:strVal val="#ppt_y"/>
                                          </p:val>
                                        </p:tav>
                                      </p:tavLst>
                                    </p:anim>
                                  </p:childTnLst>
                                </p:cTn>
                              </p:par>
                              <p:par>
                                <p:cTn id="243" presetID="47" presetClass="entr" presetSubtype="0" fill="hold" grpId="0" nodeType="withEffect">
                                  <p:stCondLst>
                                    <p:cond delay="0"/>
                                  </p:stCondLst>
                                  <p:childTnLst>
                                    <p:set>
                                      <p:cBhvr>
                                        <p:cTn id="244" dur="1" fill="hold">
                                          <p:stCondLst>
                                            <p:cond delay="0"/>
                                          </p:stCondLst>
                                        </p:cTn>
                                        <p:tgtEl>
                                          <p:spTgt spid="209"/>
                                        </p:tgtEl>
                                        <p:attrNameLst>
                                          <p:attrName>style.visibility</p:attrName>
                                        </p:attrNameLst>
                                      </p:cBhvr>
                                      <p:to>
                                        <p:strVal val="visible"/>
                                      </p:to>
                                    </p:set>
                                    <p:animEffect transition="in" filter="fade">
                                      <p:cBhvr>
                                        <p:cTn id="245" dur="500"/>
                                        <p:tgtEl>
                                          <p:spTgt spid="209"/>
                                        </p:tgtEl>
                                      </p:cBhvr>
                                    </p:animEffect>
                                    <p:anim calcmode="lin" valueType="num">
                                      <p:cBhvr>
                                        <p:cTn id="246" dur="500" fill="hold"/>
                                        <p:tgtEl>
                                          <p:spTgt spid="209"/>
                                        </p:tgtEl>
                                        <p:attrNameLst>
                                          <p:attrName>ppt_x</p:attrName>
                                        </p:attrNameLst>
                                      </p:cBhvr>
                                      <p:tavLst>
                                        <p:tav tm="0">
                                          <p:val>
                                            <p:strVal val="#ppt_x"/>
                                          </p:val>
                                        </p:tav>
                                        <p:tav tm="100000">
                                          <p:val>
                                            <p:strVal val="#ppt_x"/>
                                          </p:val>
                                        </p:tav>
                                      </p:tavLst>
                                    </p:anim>
                                    <p:anim calcmode="lin" valueType="num">
                                      <p:cBhvr>
                                        <p:cTn id="247" dur="500" fill="hold"/>
                                        <p:tgtEl>
                                          <p:spTgt spid="209"/>
                                        </p:tgtEl>
                                        <p:attrNameLst>
                                          <p:attrName>ppt_y</p:attrName>
                                        </p:attrNameLst>
                                      </p:cBhvr>
                                      <p:tavLst>
                                        <p:tav tm="0">
                                          <p:val>
                                            <p:strVal val="#ppt_y-.1"/>
                                          </p:val>
                                        </p:tav>
                                        <p:tav tm="100000">
                                          <p:val>
                                            <p:strVal val="#ppt_y"/>
                                          </p:val>
                                        </p:tav>
                                      </p:tavLst>
                                    </p:anim>
                                  </p:childTnLst>
                                </p:cTn>
                              </p:par>
                              <p:par>
                                <p:cTn id="248" presetID="47" presetClass="entr" presetSubtype="0" fill="hold" grpId="0" nodeType="withEffect">
                                  <p:stCondLst>
                                    <p:cond delay="0"/>
                                  </p:stCondLst>
                                  <p:childTnLst>
                                    <p:set>
                                      <p:cBhvr>
                                        <p:cTn id="249" dur="1" fill="hold">
                                          <p:stCondLst>
                                            <p:cond delay="0"/>
                                          </p:stCondLst>
                                        </p:cTn>
                                        <p:tgtEl>
                                          <p:spTgt spid="211"/>
                                        </p:tgtEl>
                                        <p:attrNameLst>
                                          <p:attrName>style.visibility</p:attrName>
                                        </p:attrNameLst>
                                      </p:cBhvr>
                                      <p:to>
                                        <p:strVal val="visible"/>
                                      </p:to>
                                    </p:set>
                                    <p:animEffect transition="in" filter="fade">
                                      <p:cBhvr>
                                        <p:cTn id="250" dur="500"/>
                                        <p:tgtEl>
                                          <p:spTgt spid="211"/>
                                        </p:tgtEl>
                                      </p:cBhvr>
                                    </p:animEffect>
                                    <p:anim calcmode="lin" valueType="num">
                                      <p:cBhvr>
                                        <p:cTn id="251" dur="500" fill="hold"/>
                                        <p:tgtEl>
                                          <p:spTgt spid="211"/>
                                        </p:tgtEl>
                                        <p:attrNameLst>
                                          <p:attrName>ppt_x</p:attrName>
                                        </p:attrNameLst>
                                      </p:cBhvr>
                                      <p:tavLst>
                                        <p:tav tm="0">
                                          <p:val>
                                            <p:strVal val="#ppt_x"/>
                                          </p:val>
                                        </p:tav>
                                        <p:tav tm="100000">
                                          <p:val>
                                            <p:strVal val="#ppt_x"/>
                                          </p:val>
                                        </p:tav>
                                      </p:tavLst>
                                    </p:anim>
                                    <p:anim calcmode="lin" valueType="num">
                                      <p:cBhvr>
                                        <p:cTn id="252" dur="500" fill="hold"/>
                                        <p:tgtEl>
                                          <p:spTgt spid="211"/>
                                        </p:tgtEl>
                                        <p:attrNameLst>
                                          <p:attrName>ppt_y</p:attrName>
                                        </p:attrNameLst>
                                      </p:cBhvr>
                                      <p:tavLst>
                                        <p:tav tm="0">
                                          <p:val>
                                            <p:strVal val="#ppt_y-.1"/>
                                          </p:val>
                                        </p:tav>
                                        <p:tav tm="100000">
                                          <p:val>
                                            <p:strVal val="#ppt_y"/>
                                          </p:val>
                                        </p:tav>
                                      </p:tavLst>
                                    </p:anim>
                                  </p:childTnLst>
                                </p:cTn>
                              </p:par>
                              <p:par>
                                <p:cTn id="253" presetID="47" presetClass="entr" presetSubtype="0" fill="hold" grpId="0" nodeType="withEffect">
                                  <p:stCondLst>
                                    <p:cond delay="600"/>
                                  </p:stCondLst>
                                  <p:childTnLst>
                                    <p:set>
                                      <p:cBhvr>
                                        <p:cTn id="254" dur="1" fill="hold">
                                          <p:stCondLst>
                                            <p:cond delay="0"/>
                                          </p:stCondLst>
                                        </p:cTn>
                                        <p:tgtEl>
                                          <p:spTgt spid="216"/>
                                        </p:tgtEl>
                                        <p:attrNameLst>
                                          <p:attrName>style.visibility</p:attrName>
                                        </p:attrNameLst>
                                      </p:cBhvr>
                                      <p:to>
                                        <p:strVal val="visible"/>
                                      </p:to>
                                    </p:set>
                                    <p:animEffect transition="in" filter="fade">
                                      <p:cBhvr>
                                        <p:cTn id="255" dur="500"/>
                                        <p:tgtEl>
                                          <p:spTgt spid="216"/>
                                        </p:tgtEl>
                                      </p:cBhvr>
                                    </p:animEffect>
                                    <p:anim calcmode="lin" valueType="num">
                                      <p:cBhvr>
                                        <p:cTn id="256" dur="500" fill="hold"/>
                                        <p:tgtEl>
                                          <p:spTgt spid="216"/>
                                        </p:tgtEl>
                                        <p:attrNameLst>
                                          <p:attrName>ppt_x</p:attrName>
                                        </p:attrNameLst>
                                      </p:cBhvr>
                                      <p:tavLst>
                                        <p:tav tm="0">
                                          <p:val>
                                            <p:strVal val="#ppt_x"/>
                                          </p:val>
                                        </p:tav>
                                        <p:tav tm="100000">
                                          <p:val>
                                            <p:strVal val="#ppt_x"/>
                                          </p:val>
                                        </p:tav>
                                      </p:tavLst>
                                    </p:anim>
                                    <p:anim calcmode="lin" valueType="num">
                                      <p:cBhvr>
                                        <p:cTn id="257" dur="500" fill="hold"/>
                                        <p:tgtEl>
                                          <p:spTgt spid="216"/>
                                        </p:tgtEl>
                                        <p:attrNameLst>
                                          <p:attrName>ppt_y</p:attrName>
                                        </p:attrNameLst>
                                      </p:cBhvr>
                                      <p:tavLst>
                                        <p:tav tm="0">
                                          <p:val>
                                            <p:strVal val="#ppt_y-.1"/>
                                          </p:val>
                                        </p:tav>
                                        <p:tav tm="100000">
                                          <p:val>
                                            <p:strVal val="#ppt_y"/>
                                          </p:val>
                                        </p:tav>
                                      </p:tavLst>
                                    </p:anim>
                                  </p:childTnLst>
                                </p:cTn>
                              </p:par>
                              <p:par>
                                <p:cTn id="258" presetID="47" presetClass="entr" presetSubtype="0" fill="hold" grpId="0" nodeType="withEffect">
                                  <p:stCondLst>
                                    <p:cond delay="0"/>
                                  </p:stCondLst>
                                  <p:childTnLst>
                                    <p:set>
                                      <p:cBhvr>
                                        <p:cTn id="259" dur="1" fill="hold">
                                          <p:stCondLst>
                                            <p:cond delay="0"/>
                                          </p:stCondLst>
                                        </p:cTn>
                                        <p:tgtEl>
                                          <p:spTgt spid="5"/>
                                        </p:tgtEl>
                                        <p:attrNameLst>
                                          <p:attrName>style.visibility</p:attrName>
                                        </p:attrNameLst>
                                      </p:cBhvr>
                                      <p:to>
                                        <p:strVal val="visible"/>
                                      </p:to>
                                    </p:set>
                                    <p:animEffect transition="in" filter="fade">
                                      <p:cBhvr>
                                        <p:cTn id="260" dur="500"/>
                                        <p:tgtEl>
                                          <p:spTgt spid="5"/>
                                        </p:tgtEl>
                                      </p:cBhvr>
                                    </p:animEffect>
                                    <p:anim calcmode="lin" valueType="num">
                                      <p:cBhvr>
                                        <p:cTn id="261" dur="500" fill="hold"/>
                                        <p:tgtEl>
                                          <p:spTgt spid="5"/>
                                        </p:tgtEl>
                                        <p:attrNameLst>
                                          <p:attrName>ppt_x</p:attrName>
                                        </p:attrNameLst>
                                      </p:cBhvr>
                                      <p:tavLst>
                                        <p:tav tm="0">
                                          <p:val>
                                            <p:strVal val="#ppt_x"/>
                                          </p:val>
                                        </p:tav>
                                        <p:tav tm="100000">
                                          <p:val>
                                            <p:strVal val="#ppt_x"/>
                                          </p:val>
                                        </p:tav>
                                      </p:tavLst>
                                    </p:anim>
                                    <p:anim calcmode="lin" valueType="num">
                                      <p:cBhvr>
                                        <p:cTn id="262" dur="500" fill="hold"/>
                                        <p:tgtEl>
                                          <p:spTgt spid="5"/>
                                        </p:tgtEl>
                                        <p:attrNameLst>
                                          <p:attrName>ppt_y</p:attrName>
                                        </p:attrNameLst>
                                      </p:cBhvr>
                                      <p:tavLst>
                                        <p:tav tm="0">
                                          <p:val>
                                            <p:strVal val="#ppt_y-.1"/>
                                          </p:val>
                                        </p:tav>
                                        <p:tav tm="100000">
                                          <p:val>
                                            <p:strVal val="#ppt_y"/>
                                          </p:val>
                                        </p:tav>
                                      </p:tavLst>
                                    </p:anim>
                                  </p:childTnLst>
                                </p:cTn>
                              </p:par>
                              <p:par>
                                <p:cTn id="263" presetID="47" presetClass="entr" presetSubtype="0" fill="hold" grpId="0" nodeType="withEffect">
                                  <p:stCondLst>
                                    <p:cond delay="400"/>
                                  </p:stCondLst>
                                  <p:childTnLst>
                                    <p:set>
                                      <p:cBhvr>
                                        <p:cTn id="264" dur="1" fill="hold">
                                          <p:stCondLst>
                                            <p:cond delay="0"/>
                                          </p:stCondLst>
                                        </p:cTn>
                                        <p:tgtEl>
                                          <p:spTgt spid="7"/>
                                        </p:tgtEl>
                                        <p:attrNameLst>
                                          <p:attrName>style.visibility</p:attrName>
                                        </p:attrNameLst>
                                      </p:cBhvr>
                                      <p:to>
                                        <p:strVal val="visible"/>
                                      </p:to>
                                    </p:set>
                                    <p:animEffect transition="in" filter="fade">
                                      <p:cBhvr>
                                        <p:cTn id="265" dur="500"/>
                                        <p:tgtEl>
                                          <p:spTgt spid="7"/>
                                        </p:tgtEl>
                                      </p:cBhvr>
                                    </p:animEffect>
                                    <p:anim calcmode="lin" valueType="num">
                                      <p:cBhvr>
                                        <p:cTn id="266" dur="500" fill="hold"/>
                                        <p:tgtEl>
                                          <p:spTgt spid="7"/>
                                        </p:tgtEl>
                                        <p:attrNameLst>
                                          <p:attrName>ppt_x</p:attrName>
                                        </p:attrNameLst>
                                      </p:cBhvr>
                                      <p:tavLst>
                                        <p:tav tm="0">
                                          <p:val>
                                            <p:strVal val="#ppt_x"/>
                                          </p:val>
                                        </p:tav>
                                        <p:tav tm="100000">
                                          <p:val>
                                            <p:strVal val="#ppt_x"/>
                                          </p:val>
                                        </p:tav>
                                      </p:tavLst>
                                    </p:anim>
                                    <p:anim calcmode="lin" valueType="num">
                                      <p:cBhvr>
                                        <p:cTn id="267" dur="500" fill="hold"/>
                                        <p:tgtEl>
                                          <p:spTgt spid="7"/>
                                        </p:tgtEl>
                                        <p:attrNameLst>
                                          <p:attrName>ppt_y</p:attrName>
                                        </p:attrNameLst>
                                      </p:cBhvr>
                                      <p:tavLst>
                                        <p:tav tm="0">
                                          <p:val>
                                            <p:strVal val="#ppt_y-.1"/>
                                          </p:val>
                                        </p:tav>
                                        <p:tav tm="100000">
                                          <p:val>
                                            <p:strVal val="#ppt_y"/>
                                          </p:val>
                                        </p:tav>
                                      </p:tavLst>
                                    </p:anim>
                                  </p:childTnLst>
                                </p:cTn>
                              </p:par>
                              <p:par>
                                <p:cTn id="268" presetID="47" presetClass="entr" presetSubtype="0" fill="hold" grpId="0" nodeType="withEffect">
                                  <p:stCondLst>
                                    <p:cond delay="0"/>
                                  </p:stCondLst>
                                  <p:childTnLst>
                                    <p:set>
                                      <p:cBhvr>
                                        <p:cTn id="269" dur="1" fill="hold">
                                          <p:stCondLst>
                                            <p:cond delay="0"/>
                                          </p:stCondLst>
                                        </p:cTn>
                                        <p:tgtEl>
                                          <p:spTgt spid="20"/>
                                        </p:tgtEl>
                                        <p:attrNameLst>
                                          <p:attrName>style.visibility</p:attrName>
                                        </p:attrNameLst>
                                      </p:cBhvr>
                                      <p:to>
                                        <p:strVal val="visible"/>
                                      </p:to>
                                    </p:set>
                                    <p:animEffect transition="in" filter="fade">
                                      <p:cBhvr>
                                        <p:cTn id="270" dur="500"/>
                                        <p:tgtEl>
                                          <p:spTgt spid="20"/>
                                        </p:tgtEl>
                                      </p:cBhvr>
                                    </p:animEffect>
                                    <p:anim calcmode="lin" valueType="num">
                                      <p:cBhvr>
                                        <p:cTn id="271" dur="500" fill="hold"/>
                                        <p:tgtEl>
                                          <p:spTgt spid="20"/>
                                        </p:tgtEl>
                                        <p:attrNameLst>
                                          <p:attrName>ppt_x</p:attrName>
                                        </p:attrNameLst>
                                      </p:cBhvr>
                                      <p:tavLst>
                                        <p:tav tm="0">
                                          <p:val>
                                            <p:strVal val="#ppt_x"/>
                                          </p:val>
                                        </p:tav>
                                        <p:tav tm="100000">
                                          <p:val>
                                            <p:strVal val="#ppt_x"/>
                                          </p:val>
                                        </p:tav>
                                      </p:tavLst>
                                    </p:anim>
                                    <p:anim calcmode="lin" valueType="num">
                                      <p:cBhvr>
                                        <p:cTn id="272" dur="500" fill="hold"/>
                                        <p:tgtEl>
                                          <p:spTgt spid="20"/>
                                        </p:tgtEl>
                                        <p:attrNameLst>
                                          <p:attrName>ppt_y</p:attrName>
                                        </p:attrNameLst>
                                      </p:cBhvr>
                                      <p:tavLst>
                                        <p:tav tm="0">
                                          <p:val>
                                            <p:strVal val="#ppt_y-.1"/>
                                          </p:val>
                                        </p:tav>
                                        <p:tav tm="100000">
                                          <p:val>
                                            <p:strVal val="#ppt_y"/>
                                          </p:val>
                                        </p:tav>
                                      </p:tavLst>
                                    </p:anim>
                                  </p:childTnLst>
                                </p:cTn>
                              </p:par>
                              <p:par>
                                <p:cTn id="273" presetID="47" presetClass="entr" presetSubtype="0" fill="hold" grpId="0" nodeType="withEffect">
                                  <p:stCondLst>
                                    <p:cond delay="500"/>
                                  </p:stCondLst>
                                  <p:childTnLst>
                                    <p:set>
                                      <p:cBhvr>
                                        <p:cTn id="274" dur="1" fill="hold">
                                          <p:stCondLst>
                                            <p:cond delay="0"/>
                                          </p:stCondLst>
                                        </p:cTn>
                                        <p:tgtEl>
                                          <p:spTgt spid="13"/>
                                        </p:tgtEl>
                                        <p:attrNameLst>
                                          <p:attrName>style.visibility</p:attrName>
                                        </p:attrNameLst>
                                      </p:cBhvr>
                                      <p:to>
                                        <p:strVal val="visible"/>
                                      </p:to>
                                    </p:set>
                                    <p:animEffect transition="in" filter="fade">
                                      <p:cBhvr>
                                        <p:cTn id="275" dur="500"/>
                                        <p:tgtEl>
                                          <p:spTgt spid="13"/>
                                        </p:tgtEl>
                                      </p:cBhvr>
                                    </p:animEffect>
                                    <p:anim calcmode="lin" valueType="num">
                                      <p:cBhvr>
                                        <p:cTn id="276" dur="500" fill="hold"/>
                                        <p:tgtEl>
                                          <p:spTgt spid="13"/>
                                        </p:tgtEl>
                                        <p:attrNameLst>
                                          <p:attrName>ppt_x</p:attrName>
                                        </p:attrNameLst>
                                      </p:cBhvr>
                                      <p:tavLst>
                                        <p:tav tm="0">
                                          <p:val>
                                            <p:strVal val="#ppt_x"/>
                                          </p:val>
                                        </p:tav>
                                        <p:tav tm="100000">
                                          <p:val>
                                            <p:strVal val="#ppt_x"/>
                                          </p:val>
                                        </p:tav>
                                      </p:tavLst>
                                    </p:anim>
                                    <p:anim calcmode="lin" valueType="num">
                                      <p:cBhvr>
                                        <p:cTn id="277" dur="500" fill="hold"/>
                                        <p:tgtEl>
                                          <p:spTgt spid="13"/>
                                        </p:tgtEl>
                                        <p:attrNameLst>
                                          <p:attrName>ppt_y</p:attrName>
                                        </p:attrNameLst>
                                      </p:cBhvr>
                                      <p:tavLst>
                                        <p:tav tm="0">
                                          <p:val>
                                            <p:strVal val="#ppt_y-.1"/>
                                          </p:val>
                                        </p:tav>
                                        <p:tav tm="100000">
                                          <p:val>
                                            <p:strVal val="#ppt_y"/>
                                          </p:val>
                                        </p:tav>
                                      </p:tavLst>
                                    </p:anim>
                                  </p:childTnLst>
                                </p:cTn>
                              </p:par>
                            </p:childTnLst>
                          </p:cTn>
                        </p:par>
                        <p:par>
                          <p:cTn id="278" fill="hold">
                            <p:stCondLst>
                              <p:cond delay="1200"/>
                            </p:stCondLst>
                            <p:childTnLst>
                              <p:par>
                                <p:cTn id="279" presetID="53" presetClass="entr" presetSubtype="16" fill="hold" nodeType="afterEffect">
                                  <p:stCondLst>
                                    <p:cond delay="0"/>
                                  </p:stCondLst>
                                  <p:childTnLst>
                                    <p:set>
                                      <p:cBhvr>
                                        <p:cTn id="280" dur="1" fill="hold">
                                          <p:stCondLst>
                                            <p:cond delay="0"/>
                                          </p:stCondLst>
                                        </p:cTn>
                                        <p:tgtEl>
                                          <p:spTgt spid="1793"/>
                                        </p:tgtEl>
                                        <p:attrNameLst>
                                          <p:attrName>style.visibility</p:attrName>
                                        </p:attrNameLst>
                                      </p:cBhvr>
                                      <p:to>
                                        <p:strVal val="visible"/>
                                      </p:to>
                                    </p:set>
                                    <p:anim calcmode="lin" valueType="num">
                                      <p:cBhvr>
                                        <p:cTn id="281" dur="500" fill="hold"/>
                                        <p:tgtEl>
                                          <p:spTgt spid="1793"/>
                                        </p:tgtEl>
                                        <p:attrNameLst>
                                          <p:attrName>ppt_w</p:attrName>
                                        </p:attrNameLst>
                                      </p:cBhvr>
                                      <p:tavLst>
                                        <p:tav tm="0">
                                          <p:val>
                                            <p:fltVal val="0"/>
                                          </p:val>
                                        </p:tav>
                                        <p:tav tm="100000">
                                          <p:val>
                                            <p:strVal val="#ppt_w"/>
                                          </p:val>
                                        </p:tav>
                                      </p:tavLst>
                                    </p:anim>
                                    <p:anim calcmode="lin" valueType="num">
                                      <p:cBhvr>
                                        <p:cTn id="282" dur="500" fill="hold"/>
                                        <p:tgtEl>
                                          <p:spTgt spid="1793"/>
                                        </p:tgtEl>
                                        <p:attrNameLst>
                                          <p:attrName>ppt_h</p:attrName>
                                        </p:attrNameLst>
                                      </p:cBhvr>
                                      <p:tavLst>
                                        <p:tav tm="0">
                                          <p:val>
                                            <p:fltVal val="0"/>
                                          </p:val>
                                        </p:tav>
                                        <p:tav tm="100000">
                                          <p:val>
                                            <p:strVal val="#ppt_h"/>
                                          </p:val>
                                        </p:tav>
                                      </p:tavLst>
                                    </p:anim>
                                    <p:animEffect transition="in" filter="fade">
                                      <p:cBhvr>
                                        <p:cTn id="283" dur="500"/>
                                        <p:tgtEl>
                                          <p:spTgt spid="1793"/>
                                        </p:tgtEl>
                                      </p:cBhvr>
                                    </p:animEffect>
                                  </p:childTnLst>
                                </p:cTn>
                              </p:par>
                            </p:childTnLst>
                          </p:cTn>
                        </p:par>
                        <p:par>
                          <p:cTn id="284" fill="hold">
                            <p:stCondLst>
                              <p:cond delay="1700"/>
                            </p:stCondLst>
                            <p:childTnLst>
                              <p:par>
                                <p:cTn id="285" presetID="32" presetClass="emph" presetSubtype="0" repeatCount="2000" fill="hold" nodeType="afterEffect">
                                  <p:stCondLst>
                                    <p:cond delay="0"/>
                                  </p:stCondLst>
                                  <p:childTnLst>
                                    <p:animRot by="120000">
                                      <p:cBhvr>
                                        <p:cTn id="286" dur="50" fill="hold">
                                          <p:stCondLst>
                                            <p:cond delay="0"/>
                                          </p:stCondLst>
                                        </p:cTn>
                                        <p:tgtEl>
                                          <p:spTgt spid="1793"/>
                                        </p:tgtEl>
                                        <p:attrNameLst>
                                          <p:attrName>r</p:attrName>
                                        </p:attrNameLst>
                                      </p:cBhvr>
                                    </p:animRot>
                                    <p:animRot by="-240000">
                                      <p:cBhvr>
                                        <p:cTn id="287" dur="100" fill="hold">
                                          <p:stCondLst>
                                            <p:cond delay="100"/>
                                          </p:stCondLst>
                                        </p:cTn>
                                        <p:tgtEl>
                                          <p:spTgt spid="1793"/>
                                        </p:tgtEl>
                                        <p:attrNameLst>
                                          <p:attrName>r</p:attrName>
                                        </p:attrNameLst>
                                      </p:cBhvr>
                                    </p:animRot>
                                    <p:animRot by="240000">
                                      <p:cBhvr>
                                        <p:cTn id="288" dur="100" fill="hold">
                                          <p:stCondLst>
                                            <p:cond delay="200"/>
                                          </p:stCondLst>
                                        </p:cTn>
                                        <p:tgtEl>
                                          <p:spTgt spid="1793"/>
                                        </p:tgtEl>
                                        <p:attrNameLst>
                                          <p:attrName>r</p:attrName>
                                        </p:attrNameLst>
                                      </p:cBhvr>
                                    </p:animRot>
                                    <p:animRot by="-240000">
                                      <p:cBhvr>
                                        <p:cTn id="289" dur="100" fill="hold">
                                          <p:stCondLst>
                                            <p:cond delay="300"/>
                                          </p:stCondLst>
                                        </p:cTn>
                                        <p:tgtEl>
                                          <p:spTgt spid="1793"/>
                                        </p:tgtEl>
                                        <p:attrNameLst>
                                          <p:attrName>r</p:attrName>
                                        </p:attrNameLst>
                                      </p:cBhvr>
                                    </p:animRot>
                                    <p:animRot by="120000">
                                      <p:cBhvr>
                                        <p:cTn id="290" dur="100" fill="hold">
                                          <p:stCondLst>
                                            <p:cond delay="400"/>
                                          </p:stCondLst>
                                        </p:cTn>
                                        <p:tgtEl>
                                          <p:spTgt spid="1793"/>
                                        </p:tgtEl>
                                        <p:attrNameLst>
                                          <p:attrName>r</p:attrName>
                                        </p:attrNameLst>
                                      </p:cBhvr>
                                    </p:animRot>
                                  </p:childTnLst>
                                </p:cTn>
                              </p:par>
                              <p:par>
                                <p:cTn id="291" presetID="16" presetClass="entr" presetSubtype="37" fill="hold" nodeType="withEffect">
                                  <p:stCondLst>
                                    <p:cond delay="0"/>
                                  </p:stCondLst>
                                  <p:childTnLst>
                                    <p:set>
                                      <p:cBhvr>
                                        <p:cTn id="292" dur="1" fill="hold">
                                          <p:stCondLst>
                                            <p:cond delay="0"/>
                                          </p:stCondLst>
                                        </p:cTn>
                                        <p:tgtEl>
                                          <p:spTgt spid="1829"/>
                                        </p:tgtEl>
                                        <p:attrNameLst>
                                          <p:attrName>style.visibility</p:attrName>
                                        </p:attrNameLst>
                                      </p:cBhvr>
                                      <p:to>
                                        <p:strVal val="visible"/>
                                      </p:to>
                                    </p:set>
                                    <p:animEffect transition="in" filter="barn(outVertical)">
                                      <p:cBhvr>
                                        <p:cTn id="293" dur="1000"/>
                                        <p:tgtEl>
                                          <p:spTgt spid="1829"/>
                                        </p:tgtEl>
                                      </p:cBhvr>
                                    </p:animEffect>
                                  </p:childTnLst>
                                </p:cTn>
                              </p:par>
                            </p:childTnLst>
                          </p:cTn>
                        </p:par>
                        <p:par>
                          <p:cTn id="294" fill="hold">
                            <p:stCondLst>
                              <p:cond delay="2700"/>
                            </p:stCondLst>
                            <p:childTnLst>
                              <p:par>
                                <p:cTn id="295" presetID="55" presetClass="entr" presetSubtype="0" fill="hold" grpId="2" nodeType="afterEffect">
                                  <p:stCondLst>
                                    <p:cond delay="0"/>
                                  </p:stCondLst>
                                  <p:iterate type="lt">
                                    <p:tmPct val="50000"/>
                                  </p:iterate>
                                  <p:childTnLst>
                                    <p:set>
                                      <p:cBhvr>
                                        <p:cTn id="296" dur="1" fill="hold">
                                          <p:stCondLst>
                                            <p:cond delay="0"/>
                                          </p:stCondLst>
                                        </p:cTn>
                                        <p:tgtEl>
                                          <p:spTgt spid="1791"/>
                                        </p:tgtEl>
                                        <p:attrNameLst>
                                          <p:attrName>style.visibility</p:attrName>
                                        </p:attrNameLst>
                                      </p:cBhvr>
                                      <p:to>
                                        <p:strVal val="visible"/>
                                      </p:to>
                                    </p:set>
                                    <p:anim calcmode="lin" valueType="num">
                                      <p:cBhvr>
                                        <p:cTn id="297" dur="300" fill="hold"/>
                                        <p:tgtEl>
                                          <p:spTgt spid="1791"/>
                                        </p:tgtEl>
                                        <p:attrNameLst>
                                          <p:attrName>ppt_w</p:attrName>
                                        </p:attrNameLst>
                                      </p:cBhvr>
                                      <p:tavLst>
                                        <p:tav tm="0">
                                          <p:val>
                                            <p:strVal val="#ppt_w*0.70"/>
                                          </p:val>
                                        </p:tav>
                                        <p:tav tm="100000">
                                          <p:val>
                                            <p:strVal val="#ppt_w"/>
                                          </p:val>
                                        </p:tav>
                                      </p:tavLst>
                                    </p:anim>
                                    <p:anim calcmode="lin" valueType="num">
                                      <p:cBhvr>
                                        <p:cTn id="298" dur="300" fill="hold"/>
                                        <p:tgtEl>
                                          <p:spTgt spid="1791"/>
                                        </p:tgtEl>
                                        <p:attrNameLst>
                                          <p:attrName>ppt_h</p:attrName>
                                        </p:attrNameLst>
                                      </p:cBhvr>
                                      <p:tavLst>
                                        <p:tav tm="0">
                                          <p:val>
                                            <p:strVal val="#ppt_h"/>
                                          </p:val>
                                        </p:tav>
                                        <p:tav tm="100000">
                                          <p:val>
                                            <p:strVal val="#ppt_h"/>
                                          </p:val>
                                        </p:tav>
                                      </p:tavLst>
                                    </p:anim>
                                    <p:animEffect transition="in" filter="fade">
                                      <p:cBhvr>
                                        <p:cTn id="299" dur="300"/>
                                        <p:tgtEl>
                                          <p:spTgt spid="1791"/>
                                        </p:tgtEl>
                                      </p:cBhvr>
                                    </p:animEffect>
                                  </p:childTnLst>
                                </p:cTn>
                              </p:par>
                            </p:childTnLst>
                          </p:cTn>
                        </p:par>
                        <p:par>
                          <p:cTn id="300" fill="hold">
                            <p:stCondLst>
                              <p:cond delay="5700"/>
                            </p:stCondLst>
                            <p:childTnLst>
                              <p:par>
                                <p:cTn id="301" presetID="34" presetClass="emph" presetSubtype="0" fill="hold" grpId="1" nodeType="afterEffect">
                                  <p:stCondLst>
                                    <p:cond delay="0"/>
                                  </p:stCondLst>
                                  <p:iterate type="lt">
                                    <p:tmPct val="10000"/>
                                  </p:iterate>
                                  <p:childTnLst>
                                    <p:animMotion origin="layout" path="M 0.0 0.0 L 0.0 -0.07213" pathEditMode="relative" ptsTypes="">
                                      <p:cBhvr>
                                        <p:cTn id="302" dur="250" accel="50000" decel="50000" autoRev="1" fill="hold">
                                          <p:stCondLst>
                                            <p:cond delay="0"/>
                                          </p:stCondLst>
                                        </p:cTn>
                                        <p:tgtEl>
                                          <p:spTgt spid="1791"/>
                                        </p:tgtEl>
                                        <p:attrNameLst>
                                          <p:attrName>ppt_x</p:attrName>
                                          <p:attrName>ppt_y</p:attrName>
                                        </p:attrNameLst>
                                      </p:cBhvr>
                                    </p:animMotion>
                                    <p:animRot by="1500000">
                                      <p:cBhvr>
                                        <p:cTn id="303" dur="125" fill="hold">
                                          <p:stCondLst>
                                            <p:cond delay="0"/>
                                          </p:stCondLst>
                                        </p:cTn>
                                        <p:tgtEl>
                                          <p:spTgt spid="1791"/>
                                        </p:tgtEl>
                                        <p:attrNameLst>
                                          <p:attrName>r</p:attrName>
                                        </p:attrNameLst>
                                      </p:cBhvr>
                                    </p:animRot>
                                    <p:animRot by="-1500000">
                                      <p:cBhvr>
                                        <p:cTn id="304" dur="125" fill="hold">
                                          <p:stCondLst>
                                            <p:cond delay="125"/>
                                          </p:stCondLst>
                                        </p:cTn>
                                        <p:tgtEl>
                                          <p:spTgt spid="1791"/>
                                        </p:tgtEl>
                                        <p:attrNameLst>
                                          <p:attrName>r</p:attrName>
                                        </p:attrNameLst>
                                      </p:cBhvr>
                                    </p:animRot>
                                    <p:animRot by="-1500000">
                                      <p:cBhvr>
                                        <p:cTn id="305" dur="125" fill="hold">
                                          <p:stCondLst>
                                            <p:cond delay="250"/>
                                          </p:stCondLst>
                                        </p:cTn>
                                        <p:tgtEl>
                                          <p:spTgt spid="1791"/>
                                        </p:tgtEl>
                                        <p:attrNameLst>
                                          <p:attrName>r</p:attrName>
                                        </p:attrNameLst>
                                      </p:cBhvr>
                                    </p:animRot>
                                    <p:animRot by="1500000">
                                      <p:cBhvr>
                                        <p:cTn id="306" dur="125" fill="hold">
                                          <p:stCondLst>
                                            <p:cond delay="375"/>
                                          </p:stCondLst>
                                        </p:cTn>
                                        <p:tgtEl>
                                          <p:spTgt spid="1791"/>
                                        </p:tgtEl>
                                        <p:attrNameLst>
                                          <p:attrName>r</p:attrName>
                                        </p:attrNameLst>
                                      </p:cBhvr>
                                    </p:animRot>
                                  </p:childTnLst>
                                </p:cTn>
                              </p:par>
                            </p:childTnLst>
                          </p:cTn>
                        </p:par>
                        <p:par>
                          <p:cTn id="307" fill="hold">
                            <p:stCondLst>
                              <p:cond delay="7100"/>
                            </p:stCondLst>
                            <p:childTnLst>
                              <p:par>
                                <p:cTn id="308" presetID="10" presetClass="entr" presetSubtype="0" fill="hold" grpId="0" nodeType="afterEffect">
                                  <p:stCondLst>
                                    <p:cond delay="0"/>
                                  </p:stCondLst>
                                  <p:childTnLst>
                                    <p:set>
                                      <p:cBhvr>
                                        <p:cTn id="309" dur="1" fill="hold">
                                          <p:stCondLst>
                                            <p:cond delay="0"/>
                                          </p:stCondLst>
                                        </p:cTn>
                                        <p:tgtEl>
                                          <p:spTgt spid="1826"/>
                                        </p:tgtEl>
                                        <p:attrNameLst>
                                          <p:attrName>style.visibility</p:attrName>
                                        </p:attrNameLst>
                                      </p:cBhvr>
                                      <p:to>
                                        <p:strVal val="visible"/>
                                      </p:to>
                                    </p:set>
                                    <p:animEffect transition="in" filter="fade">
                                      <p:cBhvr>
                                        <p:cTn id="310" dur="500"/>
                                        <p:tgtEl>
                                          <p:spTgt spid="1826"/>
                                        </p:tgtEl>
                                      </p:cBhvr>
                                    </p:animEffect>
                                  </p:childTnLst>
                                </p:cTn>
                              </p:par>
                            </p:childTnLst>
                          </p:cTn>
                        </p:par>
                        <p:par>
                          <p:cTn id="311" fill="hold">
                            <p:stCondLst>
                              <p:cond delay="7600"/>
                            </p:stCondLst>
                            <p:childTnLst>
                              <p:par>
                                <p:cTn id="312" presetID="26" presetClass="emph" presetSubtype="0" fill="hold" grpId="1" nodeType="afterEffect">
                                  <p:stCondLst>
                                    <p:cond delay="0"/>
                                  </p:stCondLst>
                                  <p:childTnLst>
                                    <p:animEffect transition="out" filter="fade">
                                      <p:cBhvr>
                                        <p:cTn id="313" dur="500" tmFilter="0, 0; .2, .5; .8, .5; 1, 0"/>
                                        <p:tgtEl>
                                          <p:spTgt spid="1826"/>
                                        </p:tgtEl>
                                      </p:cBhvr>
                                    </p:animEffect>
                                    <p:animScale>
                                      <p:cBhvr>
                                        <p:cTn id="314" dur="250" autoRev="1" fill="hold"/>
                                        <p:tgtEl>
                                          <p:spTgt spid="182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315" repeatCount="indefinite" fill="hold" display="0">
                  <p:stCondLst>
                    <p:cond delay="indefinite"/>
                  </p:stCondLst>
                  <p:endCondLst>
                    <p:cond evt="onStopAudio" delay="0">
                      <p:tgtEl>
                        <p:sldTgt/>
                      </p:tgtEl>
                    </p:cond>
                  </p:endCondLst>
                </p:cTn>
                <p:tgtEl>
                  <p:spTgt spid="2"/>
                </p:tgtEl>
              </p:cMediaNode>
            </p:audio>
          </p:childTnLst>
        </p:cTn>
      </p:par>
    </p:tnLst>
    <p:bldLst>
      <p:bldP spid="24" grpId="0" animBg="1"/>
      <p:bldP spid="28" grpId="0" animBg="1"/>
      <p:bldP spid="30" grpId="0" animBg="1"/>
      <p:bldP spid="32" grpId="0" animBg="1"/>
      <p:bldP spid="34" grpId="0" animBg="1"/>
      <p:bldP spid="36" grpId="0" animBg="1"/>
      <p:bldP spid="40" grpId="0" animBg="1"/>
      <p:bldP spid="42" grpId="0" animBg="1"/>
      <p:bldP spid="46" grpId="0" animBg="1"/>
      <p:bldP spid="48" grpId="0" animBg="1"/>
      <p:bldP spid="50" grpId="0" animBg="1"/>
      <p:bldP spid="52" grpId="0" animBg="1"/>
      <p:bldP spid="54" grpId="0" animBg="1"/>
      <p:bldP spid="61" grpId="0" animBg="1"/>
      <p:bldP spid="67" grpId="0" animBg="1"/>
      <p:bldP spid="69" grpId="0" animBg="1"/>
      <p:bldP spid="71" grpId="0" animBg="1"/>
      <p:bldP spid="73" grpId="0" animBg="1"/>
      <p:bldP spid="77" grpId="0" animBg="1"/>
      <p:bldP spid="78" grpId="0" animBg="1"/>
      <p:bldP spid="80" grpId="0" animBg="1"/>
      <p:bldP spid="82" grpId="0" animBg="1"/>
      <p:bldP spid="84" grpId="0" animBg="1"/>
      <p:bldP spid="101" grpId="0" animBg="1"/>
      <p:bldP spid="110" grpId="0" animBg="1"/>
      <p:bldP spid="111" grpId="0" animBg="1"/>
      <p:bldP spid="113" grpId="0" animBg="1"/>
      <p:bldP spid="114" grpId="0" animBg="1"/>
      <p:bldP spid="116" grpId="0" animBg="1"/>
      <p:bldP spid="118" grpId="0" animBg="1"/>
      <p:bldP spid="120" grpId="0" animBg="1"/>
      <p:bldP spid="130" grpId="0" animBg="1"/>
      <p:bldP spid="135" grpId="0" animBg="1"/>
      <p:bldP spid="139" grpId="0" animBg="1"/>
      <p:bldP spid="141" grpId="0" animBg="1"/>
      <p:bldP spid="157" grpId="0" animBg="1"/>
      <p:bldP spid="161" grpId="0" animBg="1"/>
      <p:bldP spid="164" grpId="0" animBg="1"/>
      <p:bldP spid="174" grpId="0" animBg="1"/>
      <p:bldP spid="176" grpId="0" animBg="1"/>
      <p:bldP spid="187" grpId="0" animBg="1"/>
      <p:bldP spid="193" grpId="0" animBg="1"/>
      <p:bldP spid="199" grpId="0" animBg="1"/>
      <p:bldP spid="201" grpId="0" animBg="1"/>
      <p:bldP spid="203" grpId="0" animBg="1"/>
      <p:bldP spid="205" grpId="0" animBg="1"/>
      <p:bldP spid="207" grpId="0" animBg="1"/>
      <p:bldP spid="209" grpId="0" animBg="1"/>
      <p:bldP spid="211" grpId="0" animBg="1"/>
      <p:bldP spid="216" grpId="0" animBg="1"/>
      <p:bldP spid="5" grpId="0" animBg="1"/>
      <p:bldP spid="7" grpId="0" animBg="1"/>
      <p:bldP spid="20" grpId="0" animBg="1"/>
      <p:bldP spid="13" grpId="0" animBg="1"/>
      <p:bldP spid="1791" grpId="1"/>
      <p:bldP spid="1791" grpId="2"/>
      <p:bldP spid="1826" grpId="0" animBg="1"/>
      <p:bldP spid="1826" grpId="1" animBg="1"/>
    </p:bldLst>
  </p:timing>
  <p:extLst mod="1">
    <p:ext uri="{E180D4A7-C9FB-4DFB-919C-405C955672EB}">
      <p14:showEvtLst xmlns:p14="http://schemas.microsoft.com/office/powerpoint/2010/main">
        <p14:playEvt time="6" objId="2"/>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72" name="组合 1571"/>
          <p:cNvGrpSpPr/>
          <p:nvPr/>
        </p:nvGrpSpPr>
        <p:grpSpPr>
          <a:xfrm rot="945265">
            <a:off x="11270784" y="5528051"/>
            <a:ext cx="753154" cy="1342154"/>
            <a:chOff x="7212695" y="2517693"/>
            <a:chExt cx="753154" cy="1342154"/>
          </a:xfrm>
        </p:grpSpPr>
        <p:sp>
          <p:nvSpPr>
            <p:cNvPr id="1573"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78" name="组合 1577"/>
          <p:cNvGrpSpPr/>
          <p:nvPr/>
        </p:nvGrpSpPr>
        <p:grpSpPr>
          <a:xfrm>
            <a:off x="10860436" y="5533719"/>
            <a:ext cx="753154" cy="1342154"/>
            <a:chOff x="7212695" y="2517693"/>
            <a:chExt cx="753154" cy="1342154"/>
          </a:xfrm>
        </p:grpSpPr>
        <p:sp>
          <p:nvSpPr>
            <p:cNvPr id="1579"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45" name="组合 44"/>
          <p:cNvGrpSpPr/>
          <p:nvPr/>
        </p:nvGrpSpPr>
        <p:grpSpPr>
          <a:xfrm>
            <a:off x="54119" y="5909040"/>
            <a:ext cx="1018994" cy="730916"/>
            <a:chOff x="4360863" y="2184400"/>
            <a:chExt cx="3470275" cy="2489200"/>
          </a:xfrm>
        </p:grpSpPr>
        <p:sp>
          <p:nvSpPr>
            <p:cNvPr id="46" name="Freeform 5"/>
            <p:cNvSpPr>
              <a:spLocks/>
            </p:cNvSpPr>
            <p:nvPr/>
          </p:nvSpPr>
          <p:spPr bwMode="auto">
            <a:xfrm>
              <a:off x="4902200" y="3086100"/>
              <a:ext cx="2387600" cy="1582738"/>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Oval 6"/>
            <p:cNvSpPr>
              <a:spLocks noChangeArrowheads="1"/>
            </p:cNvSpPr>
            <p:nvPr/>
          </p:nvSpPr>
          <p:spPr bwMode="auto">
            <a:xfrm>
              <a:off x="5472113" y="3949700"/>
              <a:ext cx="1249363" cy="723900"/>
            </a:xfrm>
            <a:prstGeom prst="ellipse">
              <a:avLst/>
            </a:prstGeom>
            <a:solidFill>
              <a:srgbClr val="FBC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Oval 7"/>
            <p:cNvSpPr>
              <a:spLocks noChangeArrowheads="1"/>
            </p:cNvSpPr>
            <p:nvPr/>
          </p:nvSpPr>
          <p:spPr bwMode="auto">
            <a:xfrm>
              <a:off x="5878513" y="4183063"/>
              <a:ext cx="434975" cy="249238"/>
            </a:xfrm>
            <a:prstGeom prst="ellipse">
              <a:avLst/>
            </a:prstGeom>
            <a:solidFill>
              <a:srgbClr val="D34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Oval 8"/>
            <p:cNvSpPr>
              <a:spLocks noChangeArrowheads="1"/>
            </p:cNvSpPr>
            <p:nvPr/>
          </p:nvSpPr>
          <p:spPr bwMode="auto">
            <a:xfrm>
              <a:off x="6092825" y="4246563"/>
              <a:ext cx="165100" cy="95250"/>
            </a:xfrm>
            <a:prstGeom prst="ellipse">
              <a:avLst/>
            </a:prstGeom>
            <a:solidFill>
              <a:srgbClr val="F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
            <p:cNvSpPr>
              <a:spLocks/>
            </p:cNvSpPr>
            <p:nvPr/>
          </p:nvSpPr>
          <p:spPr bwMode="auto">
            <a:xfrm>
              <a:off x="6497638" y="2847975"/>
              <a:ext cx="693738" cy="625475"/>
            </a:xfrm>
            <a:custGeom>
              <a:avLst/>
              <a:gdLst>
                <a:gd name="T0" fmla="*/ 19 w 269"/>
                <a:gd name="T1" fmla="*/ 211 h 244"/>
                <a:gd name="T2" fmla="*/ 229 w 269"/>
                <a:gd name="T3" fmla="*/ 88 h 244"/>
                <a:gd name="T4" fmla="*/ 19 w 269"/>
                <a:gd name="T5" fmla="*/ 211 h 244"/>
              </a:gdLst>
              <a:ahLst/>
              <a:cxnLst>
                <a:cxn ang="0">
                  <a:pos x="T0" y="T1"/>
                </a:cxn>
                <a:cxn ang="0">
                  <a:pos x="T2" y="T3"/>
                </a:cxn>
                <a:cxn ang="0">
                  <a:pos x="T4" y="T5"/>
                </a:cxn>
              </a:cxnLst>
              <a:rect l="0" t="0" r="r" b="b"/>
              <a:pathLst>
                <a:path w="269" h="244">
                  <a:moveTo>
                    <a:pt x="19" y="211"/>
                  </a:moveTo>
                  <a:cubicBezTo>
                    <a:pt x="0" y="179"/>
                    <a:pt x="189" y="0"/>
                    <a:pt x="229" y="88"/>
                  </a:cubicBezTo>
                  <a:cubicBezTo>
                    <a:pt x="269" y="176"/>
                    <a:pt x="39" y="244"/>
                    <a:pt x="19" y="211"/>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
            <p:cNvSpPr>
              <a:spLocks/>
            </p:cNvSpPr>
            <p:nvPr/>
          </p:nvSpPr>
          <p:spPr bwMode="auto">
            <a:xfrm>
              <a:off x="5000625" y="2847975"/>
              <a:ext cx="693738" cy="625475"/>
            </a:xfrm>
            <a:custGeom>
              <a:avLst/>
              <a:gdLst>
                <a:gd name="T0" fmla="*/ 250 w 269"/>
                <a:gd name="T1" fmla="*/ 211 h 244"/>
                <a:gd name="T2" fmla="*/ 40 w 269"/>
                <a:gd name="T3" fmla="*/ 88 h 244"/>
                <a:gd name="T4" fmla="*/ 250 w 269"/>
                <a:gd name="T5" fmla="*/ 211 h 244"/>
              </a:gdLst>
              <a:ahLst/>
              <a:cxnLst>
                <a:cxn ang="0">
                  <a:pos x="T0" y="T1"/>
                </a:cxn>
                <a:cxn ang="0">
                  <a:pos x="T2" y="T3"/>
                </a:cxn>
                <a:cxn ang="0">
                  <a:pos x="T4" y="T5"/>
                </a:cxn>
              </a:cxnLst>
              <a:rect l="0" t="0" r="r" b="b"/>
              <a:pathLst>
                <a:path w="269" h="244">
                  <a:moveTo>
                    <a:pt x="250" y="211"/>
                  </a:moveTo>
                  <a:cubicBezTo>
                    <a:pt x="269" y="179"/>
                    <a:pt x="80" y="0"/>
                    <a:pt x="40" y="88"/>
                  </a:cubicBezTo>
                  <a:cubicBezTo>
                    <a:pt x="0" y="176"/>
                    <a:pt x="230" y="244"/>
                    <a:pt x="250" y="211"/>
                  </a:cubicBezTo>
                  <a:close/>
                </a:path>
              </a:pathLst>
            </a:custGeom>
            <a:solidFill>
              <a:srgbClr val="FFF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
            <p:cNvSpPr>
              <a:spLocks/>
            </p:cNvSpPr>
            <p:nvPr/>
          </p:nvSpPr>
          <p:spPr bwMode="auto">
            <a:xfrm>
              <a:off x="6519863" y="3132138"/>
              <a:ext cx="344488" cy="307975"/>
            </a:xfrm>
            <a:custGeom>
              <a:avLst/>
              <a:gdLst>
                <a:gd name="T0" fmla="*/ 10 w 133"/>
                <a:gd name="T1" fmla="*/ 105 h 120"/>
                <a:gd name="T2" fmla="*/ 113 w 133"/>
                <a:gd name="T3" fmla="*/ 44 h 120"/>
                <a:gd name="T4" fmla="*/ 10 w 133"/>
                <a:gd name="T5" fmla="*/ 105 h 120"/>
              </a:gdLst>
              <a:ahLst/>
              <a:cxnLst>
                <a:cxn ang="0">
                  <a:pos x="T0" y="T1"/>
                </a:cxn>
                <a:cxn ang="0">
                  <a:pos x="T2" y="T3"/>
                </a:cxn>
                <a:cxn ang="0">
                  <a:pos x="T4" y="T5"/>
                </a:cxn>
              </a:cxnLst>
              <a:rect l="0" t="0" r="r" b="b"/>
              <a:pathLst>
                <a:path w="133" h="120">
                  <a:moveTo>
                    <a:pt x="10" y="105"/>
                  </a:moveTo>
                  <a:cubicBezTo>
                    <a:pt x="0" y="89"/>
                    <a:pt x="93" y="0"/>
                    <a:pt x="113" y="44"/>
                  </a:cubicBezTo>
                  <a:cubicBezTo>
                    <a:pt x="133" y="87"/>
                    <a:pt x="19" y="120"/>
                    <a:pt x="1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
            <p:cNvSpPr>
              <a:spLocks/>
            </p:cNvSpPr>
            <p:nvPr/>
          </p:nvSpPr>
          <p:spPr bwMode="auto">
            <a:xfrm>
              <a:off x="5326063" y="3132138"/>
              <a:ext cx="342900" cy="307975"/>
            </a:xfrm>
            <a:custGeom>
              <a:avLst/>
              <a:gdLst>
                <a:gd name="T0" fmla="*/ 123 w 133"/>
                <a:gd name="T1" fmla="*/ 105 h 120"/>
                <a:gd name="T2" fmla="*/ 20 w 133"/>
                <a:gd name="T3" fmla="*/ 44 h 120"/>
                <a:gd name="T4" fmla="*/ 123 w 133"/>
                <a:gd name="T5" fmla="*/ 105 h 120"/>
              </a:gdLst>
              <a:ahLst/>
              <a:cxnLst>
                <a:cxn ang="0">
                  <a:pos x="T0" y="T1"/>
                </a:cxn>
                <a:cxn ang="0">
                  <a:pos x="T2" y="T3"/>
                </a:cxn>
                <a:cxn ang="0">
                  <a:pos x="T4" y="T5"/>
                </a:cxn>
              </a:cxnLst>
              <a:rect l="0" t="0" r="r" b="b"/>
              <a:pathLst>
                <a:path w="133" h="120">
                  <a:moveTo>
                    <a:pt x="123" y="105"/>
                  </a:moveTo>
                  <a:cubicBezTo>
                    <a:pt x="133" y="89"/>
                    <a:pt x="39" y="0"/>
                    <a:pt x="20" y="44"/>
                  </a:cubicBezTo>
                  <a:cubicBezTo>
                    <a:pt x="0" y="87"/>
                    <a:pt x="114" y="120"/>
                    <a:pt x="123" y="105"/>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3"/>
            <p:cNvSpPr>
              <a:spLocks/>
            </p:cNvSpPr>
            <p:nvPr/>
          </p:nvSpPr>
          <p:spPr bwMode="auto">
            <a:xfrm>
              <a:off x="6216650" y="2184400"/>
              <a:ext cx="1614488" cy="1271588"/>
            </a:xfrm>
            <a:custGeom>
              <a:avLst/>
              <a:gdLst>
                <a:gd name="T0" fmla="*/ 133 w 626"/>
                <a:gd name="T1" fmla="*/ 200 h 495"/>
                <a:gd name="T2" fmla="*/ 118 w 626"/>
                <a:gd name="T3" fmla="*/ 175 h 495"/>
                <a:gd name="T4" fmla="*/ 118 w 626"/>
                <a:gd name="T5" fmla="*/ 84 h 495"/>
                <a:gd name="T6" fmla="*/ 135 w 626"/>
                <a:gd name="T7" fmla="*/ 72 h 495"/>
                <a:gd name="T8" fmla="*/ 147 w 626"/>
                <a:gd name="T9" fmla="*/ 90 h 495"/>
                <a:gd name="T10" fmla="*/ 145 w 626"/>
                <a:gd name="T11" fmla="*/ 165 h 495"/>
                <a:gd name="T12" fmla="*/ 185 w 626"/>
                <a:gd name="T13" fmla="*/ 204 h 495"/>
                <a:gd name="T14" fmla="*/ 260 w 626"/>
                <a:gd name="T15" fmla="*/ 238 h 495"/>
                <a:gd name="T16" fmla="*/ 364 w 626"/>
                <a:gd name="T17" fmla="*/ 180 h 495"/>
                <a:gd name="T18" fmla="*/ 305 w 626"/>
                <a:gd name="T19" fmla="*/ 129 h 495"/>
                <a:gd name="T20" fmla="*/ 289 w 626"/>
                <a:gd name="T21" fmla="*/ 14 h 495"/>
                <a:gd name="T22" fmla="*/ 305 w 626"/>
                <a:gd name="T23" fmla="*/ 0 h 495"/>
                <a:gd name="T24" fmla="*/ 319 w 626"/>
                <a:gd name="T25" fmla="*/ 15 h 495"/>
                <a:gd name="T26" fmla="*/ 331 w 626"/>
                <a:gd name="T27" fmla="*/ 115 h 495"/>
                <a:gd name="T28" fmla="*/ 387 w 626"/>
                <a:gd name="T29" fmla="*/ 158 h 495"/>
                <a:gd name="T30" fmla="*/ 408 w 626"/>
                <a:gd name="T31" fmla="*/ 26 h 495"/>
                <a:gd name="T32" fmla="*/ 417 w 626"/>
                <a:gd name="T33" fmla="*/ 7 h 495"/>
                <a:gd name="T34" fmla="*/ 435 w 626"/>
                <a:gd name="T35" fmla="*/ 16 h 495"/>
                <a:gd name="T36" fmla="*/ 432 w 626"/>
                <a:gd name="T37" fmla="*/ 150 h 495"/>
                <a:gd name="T38" fmla="*/ 487 w 626"/>
                <a:gd name="T39" fmla="*/ 159 h 495"/>
                <a:gd name="T40" fmla="*/ 595 w 626"/>
                <a:gd name="T41" fmla="*/ 128 h 495"/>
                <a:gd name="T42" fmla="*/ 613 w 626"/>
                <a:gd name="T43" fmla="*/ 118 h 495"/>
                <a:gd name="T44" fmla="*/ 623 w 626"/>
                <a:gd name="T45" fmla="*/ 136 h 495"/>
                <a:gd name="T46" fmla="*/ 481 w 626"/>
                <a:gd name="T47" fmla="*/ 188 h 495"/>
                <a:gd name="T48" fmla="*/ 405 w 626"/>
                <a:gd name="T49" fmla="*/ 185 h 495"/>
                <a:gd name="T50" fmla="*/ 343 w 626"/>
                <a:gd name="T51" fmla="*/ 230 h 495"/>
                <a:gd name="T52" fmla="*/ 425 w 626"/>
                <a:gd name="T53" fmla="*/ 280 h 495"/>
                <a:gd name="T54" fmla="*/ 463 w 626"/>
                <a:gd name="T55" fmla="*/ 307 h 495"/>
                <a:gd name="T56" fmla="*/ 473 w 626"/>
                <a:gd name="T57" fmla="*/ 313 h 495"/>
                <a:gd name="T58" fmla="*/ 595 w 626"/>
                <a:gd name="T59" fmla="*/ 306 h 495"/>
                <a:gd name="T60" fmla="*/ 616 w 626"/>
                <a:gd name="T61" fmla="*/ 304 h 495"/>
                <a:gd name="T62" fmla="*/ 618 w 626"/>
                <a:gd name="T63" fmla="*/ 325 h 495"/>
                <a:gd name="T64" fmla="*/ 474 w 626"/>
                <a:gd name="T65" fmla="*/ 349 h 495"/>
                <a:gd name="T66" fmla="*/ 487 w 626"/>
                <a:gd name="T67" fmla="*/ 419 h 495"/>
                <a:gd name="T68" fmla="*/ 552 w 626"/>
                <a:gd name="T69" fmla="*/ 465 h 495"/>
                <a:gd name="T70" fmla="*/ 559 w 626"/>
                <a:gd name="T71" fmla="*/ 485 h 495"/>
                <a:gd name="T72" fmla="*/ 539 w 626"/>
                <a:gd name="T73" fmla="*/ 492 h 495"/>
                <a:gd name="T74" fmla="*/ 462 w 626"/>
                <a:gd name="T75" fmla="*/ 434 h 495"/>
                <a:gd name="T76" fmla="*/ 445 w 626"/>
                <a:gd name="T77" fmla="*/ 331 h 495"/>
                <a:gd name="T78" fmla="*/ 407 w 626"/>
                <a:gd name="T79" fmla="*/ 304 h 495"/>
                <a:gd name="T80" fmla="*/ 287 w 626"/>
                <a:gd name="T81" fmla="*/ 258 h 495"/>
                <a:gd name="T82" fmla="*/ 283 w 626"/>
                <a:gd name="T83" fmla="*/ 260 h 495"/>
                <a:gd name="T84" fmla="*/ 245 w 626"/>
                <a:gd name="T85" fmla="*/ 277 h 495"/>
                <a:gd name="T86" fmla="*/ 92 w 626"/>
                <a:gd name="T87" fmla="*/ 433 h 495"/>
                <a:gd name="T88" fmla="*/ 82 w 626"/>
                <a:gd name="T89" fmla="*/ 451 h 495"/>
                <a:gd name="T90" fmla="*/ 64 w 626"/>
                <a:gd name="T91" fmla="*/ 441 h 495"/>
                <a:gd name="T92" fmla="*/ 99 w 626"/>
                <a:gd name="T93" fmla="*/ 323 h 495"/>
                <a:gd name="T94" fmla="*/ 60 w 626"/>
                <a:gd name="T95" fmla="*/ 311 h 495"/>
                <a:gd name="T96" fmla="*/ 3 w 626"/>
                <a:gd name="T97" fmla="*/ 246 h 495"/>
                <a:gd name="T98" fmla="*/ 13 w 626"/>
                <a:gd name="T99" fmla="*/ 228 h 495"/>
                <a:gd name="T100" fmla="*/ 31 w 626"/>
                <a:gd name="T101" fmla="*/ 238 h 495"/>
                <a:gd name="T102" fmla="*/ 73 w 626"/>
                <a:gd name="T103" fmla="*/ 285 h 495"/>
                <a:gd name="T104" fmla="*/ 142 w 626"/>
                <a:gd name="T105" fmla="*/ 291 h 495"/>
                <a:gd name="T106" fmla="*/ 147 w 626"/>
                <a:gd name="T107" fmla="*/ 290 h 495"/>
                <a:gd name="T108" fmla="*/ 232 w 626"/>
                <a:gd name="T109" fmla="*/ 250 h 495"/>
                <a:gd name="T110" fmla="*/ 160 w 626"/>
                <a:gd name="T111" fmla="*/ 232 h 495"/>
                <a:gd name="T112" fmla="*/ 34 w 626"/>
                <a:gd name="T113" fmla="*/ 147 h 495"/>
                <a:gd name="T114" fmla="*/ 48 w 626"/>
                <a:gd name="T115" fmla="*/ 132 h 495"/>
                <a:gd name="T116" fmla="*/ 63 w 626"/>
                <a:gd name="T117" fmla="*/ 147 h 495"/>
                <a:gd name="T118" fmla="*/ 13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133" y="200"/>
                  </a:moveTo>
                  <a:cubicBezTo>
                    <a:pt x="126" y="193"/>
                    <a:pt x="121" y="185"/>
                    <a:pt x="118" y="175"/>
                  </a:cubicBezTo>
                  <a:cubicBezTo>
                    <a:pt x="109" y="154"/>
                    <a:pt x="110" y="126"/>
                    <a:pt x="118" y="84"/>
                  </a:cubicBezTo>
                  <a:cubicBezTo>
                    <a:pt x="119" y="76"/>
                    <a:pt x="127" y="71"/>
                    <a:pt x="135" y="72"/>
                  </a:cubicBezTo>
                  <a:cubicBezTo>
                    <a:pt x="143" y="74"/>
                    <a:pt x="148" y="81"/>
                    <a:pt x="147" y="90"/>
                  </a:cubicBezTo>
                  <a:cubicBezTo>
                    <a:pt x="140" y="126"/>
                    <a:pt x="139" y="148"/>
                    <a:pt x="145" y="165"/>
                  </a:cubicBezTo>
                  <a:cubicBezTo>
                    <a:pt x="151" y="179"/>
                    <a:pt x="164" y="190"/>
                    <a:pt x="185" y="204"/>
                  </a:cubicBezTo>
                  <a:cubicBezTo>
                    <a:pt x="219" y="207"/>
                    <a:pt x="248" y="213"/>
                    <a:pt x="260" y="238"/>
                  </a:cubicBezTo>
                  <a:cubicBezTo>
                    <a:pt x="298" y="221"/>
                    <a:pt x="335" y="202"/>
                    <a:pt x="364" y="180"/>
                  </a:cubicBezTo>
                  <a:cubicBezTo>
                    <a:pt x="336" y="165"/>
                    <a:pt x="318" y="151"/>
                    <a:pt x="305" y="129"/>
                  </a:cubicBezTo>
                  <a:cubicBezTo>
                    <a:pt x="291" y="103"/>
                    <a:pt x="287" y="69"/>
                    <a:pt x="289" y="14"/>
                  </a:cubicBezTo>
                  <a:cubicBezTo>
                    <a:pt x="290" y="6"/>
                    <a:pt x="297" y="0"/>
                    <a:pt x="305" y="0"/>
                  </a:cubicBezTo>
                  <a:cubicBezTo>
                    <a:pt x="313" y="0"/>
                    <a:pt x="319" y="7"/>
                    <a:pt x="319" y="15"/>
                  </a:cubicBezTo>
                  <a:cubicBezTo>
                    <a:pt x="317" y="65"/>
                    <a:pt x="320" y="94"/>
                    <a:pt x="331" y="115"/>
                  </a:cubicBezTo>
                  <a:cubicBezTo>
                    <a:pt x="341" y="132"/>
                    <a:pt x="359" y="145"/>
                    <a:pt x="387" y="158"/>
                  </a:cubicBezTo>
                  <a:cubicBezTo>
                    <a:pt x="416" y="125"/>
                    <a:pt x="428" y="83"/>
                    <a:pt x="408" y="26"/>
                  </a:cubicBezTo>
                  <a:cubicBezTo>
                    <a:pt x="405" y="18"/>
                    <a:pt x="409" y="9"/>
                    <a:pt x="417" y="7"/>
                  </a:cubicBezTo>
                  <a:cubicBezTo>
                    <a:pt x="424" y="4"/>
                    <a:pt x="433" y="8"/>
                    <a:pt x="435" y="16"/>
                  </a:cubicBezTo>
                  <a:cubicBezTo>
                    <a:pt x="456" y="72"/>
                    <a:pt x="451" y="115"/>
                    <a:pt x="432" y="150"/>
                  </a:cubicBezTo>
                  <a:cubicBezTo>
                    <a:pt x="449" y="150"/>
                    <a:pt x="468" y="155"/>
                    <a:pt x="487" y="159"/>
                  </a:cubicBezTo>
                  <a:cubicBezTo>
                    <a:pt x="532" y="170"/>
                    <a:pt x="579" y="181"/>
                    <a:pt x="595" y="128"/>
                  </a:cubicBezTo>
                  <a:cubicBezTo>
                    <a:pt x="597" y="120"/>
                    <a:pt x="605" y="116"/>
                    <a:pt x="613" y="118"/>
                  </a:cubicBezTo>
                  <a:cubicBezTo>
                    <a:pt x="621" y="120"/>
                    <a:pt x="626" y="128"/>
                    <a:pt x="623" y="136"/>
                  </a:cubicBezTo>
                  <a:cubicBezTo>
                    <a:pt x="600" y="217"/>
                    <a:pt x="539" y="202"/>
                    <a:pt x="481" y="188"/>
                  </a:cubicBezTo>
                  <a:cubicBezTo>
                    <a:pt x="451" y="181"/>
                    <a:pt x="421" y="174"/>
                    <a:pt x="405" y="185"/>
                  </a:cubicBezTo>
                  <a:cubicBezTo>
                    <a:pt x="388" y="202"/>
                    <a:pt x="367" y="216"/>
                    <a:pt x="343" y="230"/>
                  </a:cubicBezTo>
                  <a:cubicBezTo>
                    <a:pt x="370" y="240"/>
                    <a:pt x="397" y="260"/>
                    <a:pt x="425" y="280"/>
                  </a:cubicBezTo>
                  <a:cubicBezTo>
                    <a:pt x="437" y="289"/>
                    <a:pt x="450" y="298"/>
                    <a:pt x="463" y="307"/>
                  </a:cubicBezTo>
                  <a:cubicBezTo>
                    <a:pt x="467" y="307"/>
                    <a:pt x="470" y="310"/>
                    <a:pt x="473" y="313"/>
                  </a:cubicBezTo>
                  <a:cubicBezTo>
                    <a:pt x="515" y="339"/>
                    <a:pt x="558" y="350"/>
                    <a:pt x="595" y="306"/>
                  </a:cubicBezTo>
                  <a:cubicBezTo>
                    <a:pt x="600" y="300"/>
                    <a:pt x="610" y="299"/>
                    <a:pt x="616" y="304"/>
                  </a:cubicBezTo>
                  <a:cubicBezTo>
                    <a:pt x="622" y="309"/>
                    <a:pt x="623" y="319"/>
                    <a:pt x="618" y="325"/>
                  </a:cubicBezTo>
                  <a:cubicBezTo>
                    <a:pt x="571" y="381"/>
                    <a:pt x="522" y="374"/>
                    <a:pt x="474" y="349"/>
                  </a:cubicBezTo>
                  <a:cubicBezTo>
                    <a:pt x="474" y="382"/>
                    <a:pt x="478" y="403"/>
                    <a:pt x="487" y="419"/>
                  </a:cubicBezTo>
                  <a:cubicBezTo>
                    <a:pt x="498" y="438"/>
                    <a:pt x="519" y="450"/>
                    <a:pt x="552" y="465"/>
                  </a:cubicBezTo>
                  <a:cubicBezTo>
                    <a:pt x="559" y="469"/>
                    <a:pt x="562" y="477"/>
                    <a:pt x="559" y="485"/>
                  </a:cubicBezTo>
                  <a:cubicBezTo>
                    <a:pt x="555" y="492"/>
                    <a:pt x="547" y="495"/>
                    <a:pt x="539" y="492"/>
                  </a:cubicBezTo>
                  <a:cubicBezTo>
                    <a:pt x="501" y="474"/>
                    <a:pt x="477" y="460"/>
                    <a:pt x="462" y="434"/>
                  </a:cubicBezTo>
                  <a:cubicBezTo>
                    <a:pt x="448" y="411"/>
                    <a:pt x="443" y="380"/>
                    <a:pt x="445" y="331"/>
                  </a:cubicBezTo>
                  <a:cubicBezTo>
                    <a:pt x="432" y="322"/>
                    <a:pt x="420" y="313"/>
                    <a:pt x="407" y="304"/>
                  </a:cubicBezTo>
                  <a:cubicBezTo>
                    <a:pt x="362" y="271"/>
                    <a:pt x="319" y="240"/>
                    <a:pt x="287" y="258"/>
                  </a:cubicBezTo>
                  <a:cubicBezTo>
                    <a:pt x="286" y="259"/>
                    <a:pt x="285" y="260"/>
                    <a:pt x="283" y="260"/>
                  </a:cubicBezTo>
                  <a:cubicBezTo>
                    <a:pt x="270" y="266"/>
                    <a:pt x="257" y="271"/>
                    <a:pt x="245" y="277"/>
                  </a:cubicBezTo>
                  <a:cubicBezTo>
                    <a:pt x="154" y="317"/>
                    <a:pt x="68" y="354"/>
                    <a:pt x="92" y="433"/>
                  </a:cubicBezTo>
                  <a:cubicBezTo>
                    <a:pt x="94" y="441"/>
                    <a:pt x="90" y="449"/>
                    <a:pt x="82" y="451"/>
                  </a:cubicBezTo>
                  <a:cubicBezTo>
                    <a:pt x="74" y="454"/>
                    <a:pt x="66" y="449"/>
                    <a:pt x="64" y="441"/>
                  </a:cubicBezTo>
                  <a:cubicBezTo>
                    <a:pt x="48" y="389"/>
                    <a:pt x="65" y="352"/>
                    <a:pt x="99" y="323"/>
                  </a:cubicBezTo>
                  <a:cubicBezTo>
                    <a:pt x="85" y="321"/>
                    <a:pt x="72" y="317"/>
                    <a:pt x="60" y="311"/>
                  </a:cubicBezTo>
                  <a:cubicBezTo>
                    <a:pt x="32" y="298"/>
                    <a:pt x="10" y="274"/>
                    <a:pt x="3" y="246"/>
                  </a:cubicBezTo>
                  <a:cubicBezTo>
                    <a:pt x="0" y="238"/>
                    <a:pt x="5" y="230"/>
                    <a:pt x="13" y="228"/>
                  </a:cubicBezTo>
                  <a:cubicBezTo>
                    <a:pt x="21" y="226"/>
                    <a:pt x="29" y="230"/>
                    <a:pt x="31" y="238"/>
                  </a:cubicBezTo>
                  <a:cubicBezTo>
                    <a:pt x="37" y="258"/>
                    <a:pt x="52" y="275"/>
                    <a:pt x="73" y="285"/>
                  </a:cubicBezTo>
                  <a:cubicBezTo>
                    <a:pt x="93" y="294"/>
                    <a:pt x="118" y="298"/>
                    <a:pt x="142" y="291"/>
                  </a:cubicBezTo>
                  <a:cubicBezTo>
                    <a:pt x="144" y="290"/>
                    <a:pt x="146" y="290"/>
                    <a:pt x="147" y="290"/>
                  </a:cubicBezTo>
                  <a:cubicBezTo>
                    <a:pt x="173" y="276"/>
                    <a:pt x="203" y="263"/>
                    <a:pt x="232" y="250"/>
                  </a:cubicBezTo>
                  <a:cubicBezTo>
                    <a:pt x="222" y="236"/>
                    <a:pt x="192" y="234"/>
                    <a:pt x="160" y="232"/>
                  </a:cubicBezTo>
                  <a:cubicBezTo>
                    <a:pt x="100" y="228"/>
                    <a:pt x="35" y="224"/>
                    <a:pt x="34" y="147"/>
                  </a:cubicBezTo>
                  <a:cubicBezTo>
                    <a:pt x="34" y="139"/>
                    <a:pt x="40" y="132"/>
                    <a:pt x="48" y="132"/>
                  </a:cubicBezTo>
                  <a:cubicBezTo>
                    <a:pt x="57" y="132"/>
                    <a:pt x="63" y="139"/>
                    <a:pt x="63" y="147"/>
                  </a:cubicBezTo>
                  <a:cubicBezTo>
                    <a:pt x="64" y="186"/>
                    <a:pt x="96" y="196"/>
                    <a:pt x="13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
            <p:cNvSpPr>
              <a:spLocks/>
            </p:cNvSpPr>
            <p:nvPr/>
          </p:nvSpPr>
          <p:spPr bwMode="auto">
            <a:xfrm>
              <a:off x="4360863" y="2184400"/>
              <a:ext cx="1614488" cy="1271588"/>
            </a:xfrm>
            <a:custGeom>
              <a:avLst/>
              <a:gdLst>
                <a:gd name="T0" fmla="*/ 493 w 626"/>
                <a:gd name="T1" fmla="*/ 200 h 495"/>
                <a:gd name="T2" fmla="*/ 508 w 626"/>
                <a:gd name="T3" fmla="*/ 175 h 495"/>
                <a:gd name="T4" fmla="*/ 509 w 626"/>
                <a:gd name="T5" fmla="*/ 84 h 495"/>
                <a:gd name="T6" fmla="*/ 491 w 626"/>
                <a:gd name="T7" fmla="*/ 72 h 495"/>
                <a:gd name="T8" fmla="*/ 479 w 626"/>
                <a:gd name="T9" fmla="*/ 90 h 495"/>
                <a:gd name="T10" fmla="*/ 481 w 626"/>
                <a:gd name="T11" fmla="*/ 165 h 495"/>
                <a:gd name="T12" fmla="*/ 441 w 626"/>
                <a:gd name="T13" fmla="*/ 204 h 495"/>
                <a:gd name="T14" fmla="*/ 366 w 626"/>
                <a:gd name="T15" fmla="*/ 238 h 495"/>
                <a:gd name="T16" fmla="*/ 262 w 626"/>
                <a:gd name="T17" fmla="*/ 180 h 495"/>
                <a:gd name="T18" fmla="*/ 321 w 626"/>
                <a:gd name="T19" fmla="*/ 129 h 495"/>
                <a:gd name="T20" fmla="*/ 337 w 626"/>
                <a:gd name="T21" fmla="*/ 14 h 495"/>
                <a:gd name="T22" fmla="*/ 321 w 626"/>
                <a:gd name="T23" fmla="*/ 0 h 495"/>
                <a:gd name="T24" fmla="*/ 307 w 626"/>
                <a:gd name="T25" fmla="*/ 15 h 495"/>
                <a:gd name="T26" fmla="*/ 295 w 626"/>
                <a:gd name="T27" fmla="*/ 115 h 495"/>
                <a:gd name="T28" fmla="*/ 239 w 626"/>
                <a:gd name="T29" fmla="*/ 158 h 495"/>
                <a:gd name="T30" fmla="*/ 219 w 626"/>
                <a:gd name="T31" fmla="*/ 26 h 495"/>
                <a:gd name="T32" fmla="*/ 210 w 626"/>
                <a:gd name="T33" fmla="*/ 7 h 495"/>
                <a:gd name="T34" fmla="*/ 191 w 626"/>
                <a:gd name="T35" fmla="*/ 16 h 495"/>
                <a:gd name="T36" fmla="*/ 194 w 626"/>
                <a:gd name="T37" fmla="*/ 150 h 495"/>
                <a:gd name="T38" fmla="*/ 139 w 626"/>
                <a:gd name="T39" fmla="*/ 159 h 495"/>
                <a:gd name="T40" fmla="*/ 31 w 626"/>
                <a:gd name="T41" fmla="*/ 128 h 495"/>
                <a:gd name="T42" fmla="*/ 13 w 626"/>
                <a:gd name="T43" fmla="*/ 118 h 495"/>
                <a:gd name="T44" fmla="*/ 3 w 626"/>
                <a:gd name="T45" fmla="*/ 136 h 495"/>
                <a:gd name="T46" fmla="*/ 145 w 626"/>
                <a:gd name="T47" fmla="*/ 188 h 495"/>
                <a:gd name="T48" fmla="*/ 221 w 626"/>
                <a:gd name="T49" fmla="*/ 185 h 495"/>
                <a:gd name="T50" fmla="*/ 283 w 626"/>
                <a:gd name="T51" fmla="*/ 230 h 495"/>
                <a:gd name="T52" fmla="*/ 201 w 626"/>
                <a:gd name="T53" fmla="*/ 280 h 495"/>
                <a:gd name="T54" fmla="*/ 164 w 626"/>
                <a:gd name="T55" fmla="*/ 307 h 495"/>
                <a:gd name="T56" fmla="*/ 154 w 626"/>
                <a:gd name="T57" fmla="*/ 313 h 495"/>
                <a:gd name="T58" fmla="*/ 31 w 626"/>
                <a:gd name="T59" fmla="*/ 306 h 495"/>
                <a:gd name="T60" fmla="*/ 10 w 626"/>
                <a:gd name="T61" fmla="*/ 304 h 495"/>
                <a:gd name="T62" fmla="*/ 8 w 626"/>
                <a:gd name="T63" fmla="*/ 325 h 495"/>
                <a:gd name="T64" fmla="*/ 152 w 626"/>
                <a:gd name="T65" fmla="*/ 349 h 495"/>
                <a:gd name="T66" fmla="*/ 139 w 626"/>
                <a:gd name="T67" fmla="*/ 419 h 495"/>
                <a:gd name="T68" fmla="*/ 74 w 626"/>
                <a:gd name="T69" fmla="*/ 465 h 495"/>
                <a:gd name="T70" fmla="*/ 67 w 626"/>
                <a:gd name="T71" fmla="*/ 485 h 495"/>
                <a:gd name="T72" fmla="*/ 87 w 626"/>
                <a:gd name="T73" fmla="*/ 492 h 495"/>
                <a:gd name="T74" fmla="*/ 164 w 626"/>
                <a:gd name="T75" fmla="*/ 434 h 495"/>
                <a:gd name="T76" fmla="*/ 181 w 626"/>
                <a:gd name="T77" fmla="*/ 331 h 495"/>
                <a:gd name="T78" fmla="*/ 219 w 626"/>
                <a:gd name="T79" fmla="*/ 304 h 495"/>
                <a:gd name="T80" fmla="*/ 339 w 626"/>
                <a:gd name="T81" fmla="*/ 258 h 495"/>
                <a:gd name="T82" fmla="*/ 343 w 626"/>
                <a:gd name="T83" fmla="*/ 260 h 495"/>
                <a:gd name="T84" fmla="*/ 382 w 626"/>
                <a:gd name="T85" fmla="*/ 277 h 495"/>
                <a:gd name="T86" fmla="*/ 534 w 626"/>
                <a:gd name="T87" fmla="*/ 433 h 495"/>
                <a:gd name="T88" fmla="*/ 544 w 626"/>
                <a:gd name="T89" fmla="*/ 451 h 495"/>
                <a:gd name="T90" fmla="*/ 563 w 626"/>
                <a:gd name="T91" fmla="*/ 441 h 495"/>
                <a:gd name="T92" fmla="*/ 528 w 626"/>
                <a:gd name="T93" fmla="*/ 323 h 495"/>
                <a:gd name="T94" fmla="*/ 566 w 626"/>
                <a:gd name="T95" fmla="*/ 311 h 495"/>
                <a:gd name="T96" fmla="*/ 624 w 626"/>
                <a:gd name="T97" fmla="*/ 246 h 495"/>
                <a:gd name="T98" fmla="*/ 613 w 626"/>
                <a:gd name="T99" fmla="*/ 228 h 495"/>
                <a:gd name="T100" fmla="*/ 595 w 626"/>
                <a:gd name="T101" fmla="*/ 238 h 495"/>
                <a:gd name="T102" fmla="*/ 553 w 626"/>
                <a:gd name="T103" fmla="*/ 285 h 495"/>
                <a:gd name="T104" fmla="*/ 484 w 626"/>
                <a:gd name="T105" fmla="*/ 291 h 495"/>
                <a:gd name="T106" fmla="*/ 479 w 626"/>
                <a:gd name="T107" fmla="*/ 290 h 495"/>
                <a:gd name="T108" fmla="*/ 394 w 626"/>
                <a:gd name="T109" fmla="*/ 250 h 495"/>
                <a:gd name="T110" fmla="*/ 466 w 626"/>
                <a:gd name="T111" fmla="*/ 232 h 495"/>
                <a:gd name="T112" fmla="*/ 592 w 626"/>
                <a:gd name="T113" fmla="*/ 147 h 495"/>
                <a:gd name="T114" fmla="*/ 578 w 626"/>
                <a:gd name="T115" fmla="*/ 132 h 495"/>
                <a:gd name="T116" fmla="*/ 563 w 626"/>
                <a:gd name="T117" fmla="*/ 147 h 495"/>
                <a:gd name="T118" fmla="*/ 49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493" y="200"/>
                  </a:moveTo>
                  <a:cubicBezTo>
                    <a:pt x="500" y="193"/>
                    <a:pt x="505" y="185"/>
                    <a:pt x="508" y="175"/>
                  </a:cubicBezTo>
                  <a:cubicBezTo>
                    <a:pt x="517" y="154"/>
                    <a:pt x="516" y="126"/>
                    <a:pt x="509" y="84"/>
                  </a:cubicBezTo>
                  <a:cubicBezTo>
                    <a:pt x="507" y="76"/>
                    <a:pt x="499" y="71"/>
                    <a:pt x="491" y="72"/>
                  </a:cubicBezTo>
                  <a:cubicBezTo>
                    <a:pt x="483" y="74"/>
                    <a:pt x="478" y="81"/>
                    <a:pt x="479" y="90"/>
                  </a:cubicBezTo>
                  <a:cubicBezTo>
                    <a:pt x="486" y="126"/>
                    <a:pt x="487" y="148"/>
                    <a:pt x="481" y="165"/>
                  </a:cubicBezTo>
                  <a:cubicBezTo>
                    <a:pt x="475" y="179"/>
                    <a:pt x="462" y="190"/>
                    <a:pt x="441" y="204"/>
                  </a:cubicBezTo>
                  <a:cubicBezTo>
                    <a:pt x="408" y="207"/>
                    <a:pt x="378" y="213"/>
                    <a:pt x="366" y="238"/>
                  </a:cubicBezTo>
                  <a:cubicBezTo>
                    <a:pt x="328" y="221"/>
                    <a:pt x="291" y="202"/>
                    <a:pt x="262" y="180"/>
                  </a:cubicBezTo>
                  <a:cubicBezTo>
                    <a:pt x="290" y="165"/>
                    <a:pt x="308" y="151"/>
                    <a:pt x="321" y="129"/>
                  </a:cubicBezTo>
                  <a:cubicBezTo>
                    <a:pt x="335" y="103"/>
                    <a:pt x="339" y="69"/>
                    <a:pt x="337" y="14"/>
                  </a:cubicBezTo>
                  <a:cubicBezTo>
                    <a:pt x="336" y="6"/>
                    <a:pt x="330" y="0"/>
                    <a:pt x="321" y="0"/>
                  </a:cubicBezTo>
                  <a:cubicBezTo>
                    <a:pt x="313" y="0"/>
                    <a:pt x="307" y="7"/>
                    <a:pt x="307" y="15"/>
                  </a:cubicBezTo>
                  <a:cubicBezTo>
                    <a:pt x="309" y="65"/>
                    <a:pt x="306" y="94"/>
                    <a:pt x="295" y="115"/>
                  </a:cubicBezTo>
                  <a:cubicBezTo>
                    <a:pt x="285" y="132"/>
                    <a:pt x="267" y="145"/>
                    <a:pt x="239" y="158"/>
                  </a:cubicBezTo>
                  <a:cubicBezTo>
                    <a:pt x="210" y="125"/>
                    <a:pt x="198" y="83"/>
                    <a:pt x="219" y="26"/>
                  </a:cubicBezTo>
                  <a:cubicBezTo>
                    <a:pt x="221" y="18"/>
                    <a:pt x="217" y="9"/>
                    <a:pt x="210" y="7"/>
                  </a:cubicBezTo>
                  <a:cubicBezTo>
                    <a:pt x="202" y="4"/>
                    <a:pt x="193" y="8"/>
                    <a:pt x="191" y="16"/>
                  </a:cubicBezTo>
                  <a:cubicBezTo>
                    <a:pt x="170" y="72"/>
                    <a:pt x="175" y="115"/>
                    <a:pt x="194" y="150"/>
                  </a:cubicBezTo>
                  <a:cubicBezTo>
                    <a:pt x="177" y="150"/>
                    <a:pt x="158" y="155"/>
                    <a:pt x="139" y="159"/>
                  </a:cubicBezTo>
                  <a:cubicBezTo>
                    <a:pt x="94" y="170"/>
                    <a:pt x="47" y="181"/>
                    <a:pt x="31" y="128"/>
                  </a:cubicBezTo>
                  <a:cubicBezTo>
                    <a:pt x="29" y="120"/>
                    <a:pt x="21" y="116"/>
                    <a:pt x="13" y="118"/>
                  </a:cubicBezTo>
                  <a:cubicBezTo>
                    <a:pt x="5" y="120"/>
                    <a:pt x="0" y="128"/>
                    <a:pt x="3" y="136"/>
                  </a:cubicBezTo>
                  <a:cubicBezTo>
                    <a:pt x="26" y="217"/>
                    <a:pt x="87" y="202"/>
                    <a:pt x="145" y="188"/>
                  </a:cubicBezTo>
                  <a:cubicBezTo>
                    <a:pt x="176" y="181"/>
                    <a:pt x="205" y="174"/>
                    <a:pt x="221" y="185"/>
                  </a:cubicBezTo>
                  <a:cubicBezTo>
                    <a:pt x="238" y="202"/>
                    <a:pt x="259" y="216"/>
                    <a:pt x="283" y="230"/>
                  </a:cubicBezTo>
                  <a:cubicBezTo>
                    <a:pt x="256" y="240"/>
                    <a:pt x="229" y="260"/>
                    <a:pt x="201" y="280"/>
                  </a:cubicBezTo>
                  <a:cubicBezTo>
                    <a:pt x="189" y="289"/>
                    <a:pt x="176" y="298"/>
                    <a:pt x="164" y="307"/>
                  </a:cubicBezTo>
                  <a:cubicBezTo>
                    <a:pt x="159" y="307"/>
                    <a:pt x="156" y="310"/>
                    <a:pt x="154" y="313"/>
                  </a:cubicBezTo>
                  <a:cubicBezTo>
                    <a:pt x="111" y="339"/>
                    <a:pt x="69" y="350"/>
                    <a:pt x="31" y="306"/>
                  </a:cubicBezTo>
                  <a:cubicBezTo>
                    <a:pt x="26" y="300"/>
                    <a:pt x="16" y="299"/>
                    <a:pt x="10" y="304"/>
                  </a:cubicBezTo>
                  <a:cubicBezTo>
                    <a:pt x="4" y="309"/>
                    <a:pt x="3" y="319"/>
                    <a:pt x="8" y="325"/>
                  </a:cubicBezTo>
                  <a:cubicBezTo>
                    <a:pt x="55" y="381"/>
                    <a:pt x="104" y="374"/>
                    <a:pt x="152" y="349"/>
                  </a:cubicBezTo>
                  <a:cubicBezTo>
                    <a:pt x="152" y="382"/>
                    <a:pt x="148" y="403"/>
                    <a:pt x="139" y="419"/>
                  </a:cubicBezTo>
                  <a:cubicBezTo>
                    <a:pt x="128" y="438"/>
                    <a:pt x="107" y="450"/>
                    <a:pt x="74" y="465"/>
                  </a:cubicBezTo>
                  <a:cubicBezTo>
                    <a:pt x="67" y="469"/>
                    <a:pt x="64" y="477"/>
                    <a:pt x="67" y="485"/>
                  </a:cubicBezTo>
                  <a:cubicBezTo>
                    <a:pt x="71" y="492"/>
                    <a:pt x="79" y="495"/>
                    <a:pt x="87" y="492"/>
                  </a:cubicBezTo>
                  <a:cubicBezTo>
                    <a:pt x="125" y="474"/>
                    <a:pt x="149" y="460"/>
                    <a:pt x="164" y="434"/>
                  </a:cubicBezTo>
                  <a:cubicBezTo>
                    <a:pt x="178" y="411"/>
                    <a:pt x="183" y="380"/>
                    <a:pt x="181" y="331"/>
                  </a:cubicBezTo>
                  <a:cubicBezTo>
                    <a:pt x="194" y="322"/>
                    <a:pt x="206" y="313"/>
                    <a:pt x="219" y="304"/>
                  </a:cubicBezTo>
                  <a:cubicBezTo>
                    <a:pt x="264" y="271"/>
                    <a:pt x="307" y="240"/>
                    <a:pt x="339" y="258"/>
                  </a:cubicBezTo>
                  <a:cubicBezTo>
                    <a:pt x="340" y="259"/>
                    <a:pt x="342" y="260"/>
                    <a:pt x="343" y="260"/>
                  </a:cubicBezTo>
                  <a:cubicBezTo>
                    <a:pt x="356" y="266"/>
                    <a:pt x="369" y="271"/>
                    <a:pt x="382" y="277"/>
                  </a:cubicBezTo>
                  <a:cubicBezTo>
                    <a:pt x="472" y="317"/>
                    <a:pt x="558" y="354"/>
                    <a:pt x="534" y="433"/>
                  </a:cubicBezTo>
                  <a:cubicBezTo>
                    <a:pt x="532" y="441"/>
                    <a:pt x="536" y="449"/>
                    <a:pt x="544" y="451"/>
                  </a:cubicBezTo>
                  <a:cubicBezTo>
                    <a:pt x="552" y="454"/>
                    <a:pt x="560" y="449"/>
                    <a:pt x="563" y="441"/>
                  </a:cubicBezTo>
                  <a:cubicBezTo>
                    <a:pt x="578" y="389"/>
                    <a:pt x="561" y="352"/>
                    <a:pt x="528" y="323"/>
                  </a:cubicBezTo>
                  <a:cubicBezTo>
                    <a:pt x="541" y="321"/>
                    <a:pt x="554" y="317"/>
                    <a:pt x="566" y="311"/>
                  </a:cubicBezTo>
                  <a:cubicBezTo>
                    <a:pt x="594" y="298"/>
                    <a:pt x="616" y="274"/>
                    <a:pt x="624" y="246"/>
                  </a:cubicBezTo>
                  <a:cubicBezTo>
                    <a:pt x="626" y="238"/>
                    <a:pt x="621" y="230"/>
                    <a:pt x="613" y="228"/>
                  </a:cubicBezTo>
                  <a:cubicBezTo>
                    <a:pt x="605" y="226"/>
                    <a:pt x="597" y="230"/>
                    <a:pt x="595" y="238"/>
                  </a:cubicBezTo>
                  <a:cubicBezTo>
                    <a:pt x="589" y="258"/>
                    <a:pt x="574" y="275"/>
                    <a:pt x="553" y="285"/>
                  </a:cubicBezTo>
                  <a:cubicBezTo>
                    <a:pt x="533" y="294"/>
                    <a:pt x="508" y="298"/>
                    <a:pt x="484" y="291"/>
                  </a:cubicBezTo>
                  <a:cubicBezTo>
                    <a:pt x="482" y="290"/>
                    <a:pt x="480" y="290"/>
                    <a:pt x="479" y="290"/>
                  </a:cubicBezTo>
                  <a:cubicBezTo>
                    <a:pt x="453" y="276"/>
                    <a:pt x="423" y="263"/>
                    <a:pt x="394" y="250"/>
                  </a:cubicBezTo>
                  <a:cubicBezTo>
                    <a:pt x="404" y="236"/>
                    <a:pt x="434" y="234"/>
                    <a:pt x="466" y="232"/>
                  </a:cubicBezTo>
                  <a:cubicBezTo>
                    <a:pt x="526" y="228"/>
                    <a:pt x="591" y="224"/>
                    <a:pt x="592" y="147"/>
                  </a:cubicBezTo>
                  <a:cubicBezTo>
                    <a:pt x="592" y="139"/>
                    <a:pt x="586" y="132"/>
                    <a:pt x="578" y="132"/>
                  </a:cubicBezTo>
                  <a:cubicBezTo>
                    <a:pt x="569" y="132"/>
                    <a:pt x="563" y="139"/>
                    <a:pt x="563" y="147"/>
                  </a:cubicBezTo>
                  <a:cubicBezTo>
                    <a:pt x="562" y="186"/>
                    <a:pt x="530" y="196"/>
                    <a:pt x="49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Oval 15"/>
            <p:cNvSpPr>
              <a:spLocks noChangeArrowheads="1"/>
            </p:cNvSpPr>
            <p:nvPr/>
          </p:nvSpPr>
          <p:spPr bwMode="auto">
            <a:xfrm>
              <a:off x="6176963"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16"/>
            <p:cNvSpPr>
              <a:spLocks noChangeArrowheads="1"/>
            </p:cNvSpPr>
            <p:nvPr/>
          </p:nvSpPr>
          <p:spPr bwMode="auto">
            <a:xfrm>
              <a:off x="6257925" y="3735388"/>
              <a:ext cx="4286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Oval 17"/>
            <p:cNvSpPr>
              <a:spLocks noChangeArrowheads="1"/>
            </p:cNvSpPr>
            <p:nvPr/>
          </p:nvSpPr>
          <p:spPr bwMode="auto">
            <a:xfrm>
              <a:off x="5880100"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8"/>
            <p:cNvSpPr>
              <a:spLocks noChangeArrowheads="1"/>
            </p:cNvSpPr>
            <p:nvPr/>
          </p:nvSpPr>
          <p:spPr bwMode="auto">
            <a:xfrm>
              <a:off x="5957888" y="3735388"/>
              <a:ext cx="46038" cy="47625"/>
            </a:xfrm>
            <a:prstGeom prst="ellipse">
              <a:avLst/>
            </a:prstGeom>
            <a:solidFill>
              <a:srgbClr val="F6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aphicFrame>
        <p:nvGraphicFramePr>
          <p:cNvPr id="31" name="图表 30"/>
          <p:cNvGraphicFramePr/>
          <p:nvPr>
            <p:extLst>
              <p:ext uri="{D42A27DB-BD31-4B8C-83A1-F6EECF244321}">
                <p14:modId xmlns:p14="http://schemas.microsoft.com/office/powerpoint/2010/main" val="346831064"/>
              </p:ext>
            </p:extLst>
          </p:nvPr>
        </p:nvGraphicFramePr>
        <p:xfrm>
          <a:off x="563639" y="759710"/>
          <a:ext cx="7112000" cy="4482010"/>
        </p:xfrm>
        <a:graphic>
          <a:graphicData uri="http://schemas.openxmlformats.org/drawingml/2006/chart">
            <c:chart xmlns:c="http://schemas.openxmlformats.org/drawingml/2006/chart" xmlns:r="http://schemas.openxmlformats.org/officeDocument/2006/relationships" r:id="rId3"/>
          </a:graphicData>
        </a:graphic>
      </p:graphicFrame>
      <p:grpSp>
        <p:nvGrpSpPr>
          <p:cNvPr id="32" name="组合 31"/>
          <p:cNvGrpSpPr/>
          <p:nvPr/>
        </p:nvGrpSpPr>
        <p:grpSpPr>
          <a:xfrm flipH="1">
            <a:off x="8421613" y="1066800"/>
            <a:ext cx="887945" cy="719479"/>
            <a:chOff x="1885950" y="0"/>
            <a:chExt cx="8467725" cy="6861175"/>
          </a:xfrm>
          <a:solidFill>
            <a:srgbClr val="A11218"/>
          </a:solidFill>
          <a:effectLst>
            <a:outerShdw blurRad="63500" sx="102000" sy="102000" algn="ctr" rotWithShape="0">
              <a:prstClr val="black">
                <a:alpha val="40000"/>
              </a:prstClr>
            </a:outerShdw>
          </a:effectLst>
        </p:grpSpPr>
        <p:sp>
          <p:nvSpPr>
            <p:cNvPr id="33" name="Freeform 9"/>
            <p:cNvSpPr>
              <a:spLocks noEditPoints="1"/>
            </p:cNvSpPr>
            <p:nvPr/>
          </p:nvSpPr>
          <p:spPr bwMode="auto">
            <a:xfrm>
              <a:off x="1885950" y="0"/>
              <a:ext cx="8467725" cy="6861175"/>
            </a:xfrm>
            <a:custGeom>
              <a:avLst/>
              <a:gdLst>
                <a:gd name="T0" fmla="*/ 3215 w 3297"/>
                <a:gd name="T1" fmla="*/ 614 h 2683"/>
                <a:gd name="T2" fmla="*/ 2867 w 3297"/>
                <a:gd name="T3" fmla="*/ 614 h 2683"/>
                <a:gd name="T4" fmla="*/ 2867 w 3297"/>
                <a:gd name="T5" fmla="*/ 389 h 2683"/>
                <a:gd name="T6" fmla="*/ 2499 w 3297"/>
                <a:gd name="T7" fmla="*/ 0 h 2683"/>
                <a:gd name="T8" fmla="*/ 369 w 3297"/>
                <a:gd name="T9" fmla="*/ 0 h 2683"/>
                <a:gd name="T10" fmla="*/ 0 w 3297"/>
                <a:gd name="T11" fmla="*/ 369 h 2683"/>
                <a:gd name="T12" fmla="*/ 0 w 3297"/>
                <a:gd name="T13" fmla="*/ 2294 h 2683"/>
                <a:gd name="T14" fmla="*/ 369 w 3297"/>
                <a:gd name="T15" fmla="*/ 2683 h 2683"/>
                <a:gd name="T16" fmla="*/ 2499 w 3297"/>
                <a:gd name="T17" fmla="*/ 2683 h 2683"/>
                <a:gd name="T18" fmla="*/ 2867 w 3297"/>
                <a:gd name="T19" fmla="*/ 2314 h 2683"/>
                <a:gd name="T20" fmla="*/ 2867 w 3297"/>
                <a:gd name="T21" fmla="*/ 1229 h 2683"/>
                <a:gd name="T22" fmla="*/ 3256 w 3297"/>
                <a:gd name="T23" fmla="*/ 717 h 2683"/>
                <a:gd name="T24" fmla="*/ 3215 w 3297"/>
                <a:gd name="T25" fmla="*/ 614 h 2683"/>
                <a:gd name="T26" fmla="*/ 1434 w 3297"/>
                <a:gd name="T27" fmla="*/ 2458 h 2683"/>
                <a:gd name="T28" fmla="*/ 512 w 3297"/>
                <a:gd name="T29" fmla="*/ 1946 h 2683"/>
                <a:gd name="T30" fmla="*/ 819 w 3297"/>
                <a:gd name="T31" fmla="*/ 1556 h 2683"/>
                <a:gd name="T32" fmla="*/ 819 w 3297"/>
                <a:gd name="T33" fmla="*/ 1065 h 2683"/>
                <a:gd name="T34" fmla="*/ 1331 w 3297"/>
                <a:gd name="T35" fmla="*/ 430 h 2683"/>
                <a:gd name="T36" fmla="*/ 1331 w 3297"/>
                <a:gd name="T37" fmla="*/ 369 h 2683"/>
                <a:gd name="T38" fmla="*/ 1434 w 3297"/>
                <a:gd name="T39" fmla="*/ 266 h 2683"/>
                <a:gd name="T40" fmla="*/ 1536 w 3297"/>
                <a:gd name="T41" fmla="*/ 369 h 2683"/>
                <a:gd name="T42" fmla="*/ 1536 w 3297"/>
                <a:gd name="T43" fmla="*/ 430 h 2683"/>
                <a:gd name="T44" fmla="*/ 2048 w 3297"/>
                <a:gd name="T45" fmla="*/ 1024 h 2683"/>
                <a:gd name="T46" fmla="*/ 2048 w 3297"/>
                <a:gd name="T47" fmla="*/ 1556 h 2683"/>
                <a:gd name="T48" fmla="*/ 2355 w 3297"/>
                <a:gd name="T49" fmla="*/ 1946 h 2683"/>
                <a:gd name="T50" fmla="*/ 1434 w 3297"/>
                <a:gd name="T51" fmla="*/ 2458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7" h="2683">
                  <a:moveTo>
                    <a:pt x="3215" y="614"/>
                  </a:moveTo>
                  <a:cubicBezTo>
                    <a:pt x="2867" y="614"/>
                    <a:pt x="2867" y="614"/>
                    <a:pt x="2867" y="614"/>
                  </a:cubicBezTo>
                  <a:cubicBezTo>
                    <a:pt x="2867" y="389"/>
                    <a:pt x="2867" y="389"/>
                    <a:pt x="2867" y="389"/>
                  </a:cubicBezTo>
                  <a:cubicBezTo>
                    <a:pt x="2867" y="184"/>
                    <a:pt x="2703" y="0"/>
                    <a:pt x="2499" y="0"/>
                  </a:cubicBezTo>
                  <a:cubicBezTo>
                    <a:pt x="369" y="0"/>
                    <a:pt x="369" y="0"/>
                    <a:pt x="369" y="0"/>
                  </a:cubicBezTo>
                  <a:cubicBezTo>
                    <a:pt x="164" y="0"/>
                    <a:pt x="0" y="164"/>
                    <a:pt x="0" y="369"/>
                  </a:cubicBezTo>
                  <a:cubicBezTo>
                    <a:pt x="0" y="2294"/>
                    <a:pt x="0" y="2294"/>
                    <a:pt x="0" y="2294"/>
                  </a:cubicBezTo>
                  <a:cubicBezTo>
                    <a:pt x="0" y="2499"/>
                    <a:pt x="164" y="2683"/>
                    <a:pt x="369" y="2683"/>
                  </a:cubicBezTo>
                  <a:cubicBezTo>
                    <a:pt x="2499" y="2683"/>
                    <a:pt x="2499" y="2683"/>
                    <a:pt x="2499" y="2683"/>
                  </a:cubicBezTo>
                  <a:cubicBezTo>
                    <a:pt x="2703" y="2683"/>
                    <a:pt x="2867" y="2519"/>
                    <a:pt x="2867" y="2314"/>
                  </a:cubicBezTo>
                  <a:cubicBezTo>
                    <a:pt x="2867" y="1229"/>
                    <a:pt x="2867" y="1229"/>
                    <a:pt x="2867" y="1229"/>
                  </a:cubicBezTo>
                  <a:cubicBezTo>
                    <a:pt x="3256" y="717"/>
                    <a:pt x="3256" y="717"/>
                    <a:pt x="3256" y="717"/>
                  </a:cubicBezTo>
                  <a:cubicBezTo>
                    <a:pt x="3297" y="676"/>
                    <a:pt x="3277" y="614"/>
                    <a:pt x="3215" y="614"/>
                  </a:cubicBezTo>
                  <a:close/>
                  <a:moveTo>
                    <a:pt x="1434" y="2458"/>
                  </a:moveTo>
                  <a:cubicBezTo>
                    <a:pt x="901" y="2458"/>
                    <a:pt x="512" y="2232"/>
                    <a:pt x="512" y="1946"/>
                  </a:cubicBezTo>
                  <a:cubicBezTo>
                    <a:pt x="512" y="1782"/>
                    <a:pt x="635" y="1659"/>
                    <a:pt x="819" y="1556"/>
                  </a:cubicBezTo>
                  <a:cubicBezTo>
                    <a:pt x="819" y="1065"/>
                    <a:pt x="819" y="1065"/>
                    <a:pt x="819" y="1065"/>
                  </a:cubicBezTo>
                  <a:cubicBezTo>
                    <a:pt x="819" y="758"/>
                    <a:pt x="1044" y="492"/>
                    <a:pt x="1331" y="430"/>
                  </a:cubicBezTo>
                  <a:cubicBezTo>
                    <a:pt x="1331" y="369"/>
                    <a:pt x="1331" y="369"/>
                    <a:pt x="1331" y="369"/>
                  </a:cubicBezTo>
                  <a:cubicBezTo>
                    <a:pt x="1331" y="307"/>
                    <a:pt x="1372" y="266"/>
                    <a:pt x="1434" y="266"/>
                  </a:cubicBezTo>
                  <a:cubicBezTo>
                    <a:pt x="1495" y="266"/>
                    <a:pt x="1536" y="307"/>
                    <a:pt x="1536" y="369"/>
                  </a:cubicBezTo>
                  <a:cubicBezTo>
                    <a:pt x="1536" y="430"/>
                    <a:pt x="1536" y="430"/>
                    <a:pt x="1536" y="430"/>
                  </a:cubicBezTo>
                  <a:cubicBezTo>
                    <a:pt x="1823" y="471"/>
                    <a:pt x="2048" y="717"/>
                    <a:pt x="2048" y="1024"/>
                  </a:cubicBezTo>
                  <a:cubicBezTo>
                    <a:pt x="2048" y="1556"/>
                    <a:pt x="2048" y="1556"/>
                    <a:pt x="2048" y="1556"/>
                  </a:cubicBezTo>
                  <a:cubicBezTo>
                    <a:pt x="2232" y="1659"/>
                    <a:pt x="2355" y="1782"/>
                    <a:pt x="2355" y="1946"/>
                  </a:cubicBezTo>
                  <a:cubicBezTo>
                    <a:pt x="2355" y="2232"/>
                    <a:pt x="1966" y="2458"/>
                    <a:pt x="1434" y="24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
            <p:cNvSpPr>
              <a:spLocks noEditPoints="1"/>
            </p:cNvSpPr>
            <p:nvPr/>
          </p:nvSpPr>
          <p:spPr bwMode="auto">
            <a:xfrm>
              <a:off x="3727450" y="4187825"/>
              <a:ext cx="3681413" cy="1573213"/>
            </a:xfrm>
            <a:custGeom>
              <a:avLst/>
              <a:gdLst>
                <a:gd name="T0" fmla="*/ 717 w 1433"/>
                <a:gd name="T1" fmla="*/ 0 h 615"/>
                <a:gd name="T2" fmla="*/ 0 w 1433"/>
                <a:gd name="T3" fmla="*/ 308 h 615"/>
                <a:gd name="T4" fmla="*/ 717 w 1433"/>
                <a:gd name="T5" fmla="*/ 615 h 615"/>
                <a:gd name="T6" fmla="*/ 1433 w 1433"/>
                <a:gd name="T7" fmla="*/ 308 h 615"/>
                <a:gd name="T8" fmla="*/ 717 w 1433"/>
                <a:gd name="T9" fmla="*/ 0 h 615"/>
                <a:gd name="T10" fmla="*/ 717 w 1433"/>
                <a:gd name="T11" fmla="*/ 410 h 615"/>
                <a:gd name="T12" fmla="*/ 512 w 1433"/>
                <a:gd name="T13" fmla="*/ 205 h 615"/>
                <a:gd name="T14" fmla="*/ 921 w 1433"/>
                <a:gd name="T15" fmla="*/ 205 h 615"/>
                <a:gd name="T16" fmla="*/ 717 w 1433"/>
                <a:gd name="T17" fmla="*/ 41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3" h="615">
                  <a:moveTo>
                    <a:pt x="717" y="0"/>
                  </a:moveTo>
                  <a:cubicBezTo>
                    <a:pt x="307" y="0"/>
                    <a:pt x="0" y="164"/>
                    <a:pt x="0" y="308"/>
                  </a:cubicBezTo>
                  <a:cubicBezTo>
                    <a:pt x="0" y="451"/>
                    <a:pt x="307" y="615"/>
                    <a:pt x="717" y="615"/>
                  </a:cubicBezTo>
                  <a:cubicBezTo>
                    <a:pt x="1126" y="615"/>
                    <a:pt x="1433" y="451"/>
                    <a:pt x="1433" y="308"/>
                  </a:cubicBezTo>
                  <a:cubicBezTo>
                    <a:pt x="1433" y="164"/>
                    <a:pt x="1126" y="0"/>
                    <a:pt x="717" y="0"/>
                  </a:cubicBezTo>
                  <a:close/>
                  <a:moveTo>
                    <a:pt x="717" y="410"/>
                  </a:moveTo>
                  <a:cubicBezTo>
                    <a:pt x="594" y="410"/>
                    <a:pt x="512" y="308"/>
                    <a:pt x="512" y="205"/>
                  </a:cubicBezTo>
                  <a:cubicBezTo>
                    <a:pt x="921" y="205"/>
                    <a:pt x="921" y="205"/>
                    <a:pt x="921" y="205"/>
                  </a:cubicBezTo>
                  <a:cubicBezTo>
                    <a:pt x="921" y="328"/>
                    <a:pt x="839" y="410"/>
                    <a:pt x="717"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5" name="矩形 34"/>
          <p:cNvSpPr/>
          <p:nvPr/>
        </p:nvSpPr>
        <p:spPr>
          <a:xfrm>
            <a:off x="8421613" y="1967670"/>
            <a:ext cx="3213584" cy="932563"/>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 the central figure of Christianity</a:t>
            </a:r>
            <a:endParaRPr lang="zh-CN" altLang="en-US" sz="1400" dirty="0">
              <a:solidFill>
                <a:schemeClr val="tx1">
                  <a:lumMod val="50000"/>
                  <a:lumOff val="50000"/>
                </a:schemeClr>
              </a:solidFill>
              <a:latin typeface="+mn-ea"/>
            </a:endParaRPr>
          </a:p>
        </p:txBody>
      </p:sp>
      <p:sp>
        <p:nvSpPr>
          <p:cNvPr id="36" name="矩形 35"/>
          <p:cNvSpPr/>
          <p:nvPr/>
        </p:nvSpPr>
        <p:spPr>
          <a:xfrm>
            <a:off x="8421613" y="3101057"/>
            <a:ext cx="3213584" cy="932563"/>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 the central figure of Christianity</a:t>
            </a:r>
            <a:endParaRPr lang="zh-CN" altLang="en-US" sz="1400" dirty="0">
              <a:solidFill>
                <a:schemeClr val="tx1">
                  <a:lumMod val="50000"/>
                  <a:lumOff val="50000"/>
                </a:schemeClr>
              </a:solidFill>
              <a:latin typeface="+mn-ea"/>
            </a:endParaRPr>
          </a:p>
        </p:txBody>
      </p:sp>
      <p:sp>
        <p:nvSpPr>
          <p:cNvPr id="37" name="矩形 36"/>
          <p:cNvSpPr/>
          <p:nvPr/>
        </p:nvSpPr>
        <p:spPr>
          <a:xfrm>
            <a:off x="8421613" y="4234444"/>
            <a:ext cx="3213584" cy="932563"/>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 the central figure of Christianity</a:t>
            </a:r>
            <a:endParaRPr lang="zh-CN" altLang="en-US" sz="1400" dirty="0">
              <a:solidFill>
                <a:schemeClr val="tx1">
                  <a:lumMod val="50000"/>
                  <a:lumOff val="50000"/>
                </a:schemeClr>
              </a:solidFill>
              <a:latin typeface="+mn-ea"/>
            </a:endParaRPr>
          </a:p>
        </p:txBody>
      </p:sp>
      <p:sp>
        <p:nvSpPr>
          <p:cNvPr id="38" name="椭圆 37"/>
          <p:cNvSpPr/>
          <p:nvPr/>
        </p:nvSpPr>
        <p:spPr>
          <a:xfrm>
            <a:off x="8094563" y="2022771"/>
            <a:ext cx="327050" cy="360040"/>
          </a:xfrm>
          <a:prstGeom prst="ellipse">
            <a:avLst/>
          </a:prstGeom>
          <a:solidFill>
            <a:srgbClr val="E60012"/>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8094563" y="3158207"/>
            <a:ext cx="327050" cy="360040"/>
          </a:xfrm>
          <a:prstGeom prst="ellipse">
            <a:avLst/>
          </a:prstGeom>
          <a:solidFill>
            <a:srgbClr val="A11218"/>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8094563" y="4299522"/>
            <a:ext cx="327050" cy="360040"/>
          </a:xfrm>
          <a:prstGeom prst="ellipse">
            <a:avLst/>
          </a:prstGeom>
          <a:solidFill>
            <a:schemeClr val="bg1">
              <a:lumMod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239486251"/>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fade">
                                      <p:cBhvr>
                                        <p:cTn id="17" dur="300"/>
                                        <p:tgtEl>
                                          <p:spTgt spid="38"/>
                                        </p:tgtEl>
                                      </p:cBhvr>
                                    </p:animEffect>
                                  </p:childTnLst>
                                </p:cTn>
                              </p:par>
                            </p:childTnLst>
                          </p:cTn>
                        </p:par>
                        <p:par>
                          <p:cTn id="18" fill="hold">
                            <p:stCondLst>
                              <p:cond delay="1800"/>
                            </p:stCondLst>
                            <p:childTnLst>
                              <p:par>
                                <p:cTn id="19" presetID="42"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800"/>
                                        <p:tgtEl>
                                          <p:spTgt spid="35"/>
                                        </p:tgtEl>
                                      </p:cBhvr>
                                    </p:animEffect>
                                    <p:anim calcmode="lin" valueType="num">
                                      <p:cBhvr>
                                        <p:cTn id="22" dur="800" fill="hold"/>
                                        <p:tgtEl>
                                          <p:spTgt spid="35"/>
                                        </p:tgtEl>
                                        <p:attrNameLst>
                                          <p:attrName>ppt_x</p:attrName>
                                        </p:attrNameLst>
                                      </p:cBhvr>
                                      <p:tavLst>
                                        <p:tav tm="0">
                                          <p:val>
                                            <p:strVal val="#ppt_x"/>
                                          </p:val>
                                        </p:tav>
                                        <p:tav tm="100000">
                                          <p:val>
                                            <p:strVal val="#ppt_x"/>
                                          </p:val>
                                        </p:tav>
                                      </p:tavLst>
                                    </p:anim>
                                    <p:anim calcmode="lin" valueType="num">
                                      <p:cBhvr>
                                        <p:cTn id="23" dur="800" fill="hold"/>
                                        <p:tgtEl>
                                          <p:spTgt spid="35"/>
                                        </p:tgtEl>
                                        <p:attrNameLst>
                                          <p:attrName>ppt_y</p:attrName>
                                        </p:attrNameLst>
                                      </p:cBhvr>
                                      <p:tavLst>
                                        <p:tav tm="0">
                                          <p:val>
                                            <p:strVal val="#ppt_y+.1"/>
                                          </p:val>
                                        </p:tav>
                                        <p:tav tm="100000">
                                          <p:val>
                                            <p:strVal val="#ppt_y"/>
                                          </p:val>
                                        </p:tav>
                                      </p:tavLst>
                                    </p:anim>
                                  </p:childTnLst>
                                </p:cTn>
                              </p:par>
                            </p:childTnLst>
                          </p:cTn>
                        </p:par>
                        <p:par>
                          <p:cTn id="24" fill="hold">
                            <p:stCondLst>
                              <p:cond delay="2600"/>
                            </p:stCondLst>
                            <p:childTnLst>
                              <p:par>
                                <p:cTn id="25" presetID="10" presetClass="entr" presetSubtype="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300"/>
                                        <p:tgtEl>
                                          <p:spTgt spid="39"/>
                                        </p:tgtEl>
                                      </p:cBhvr>
                                    </p:animEffect>
                                  </p:childTnLst>
                                </p:cTn>
                              </p:par>
                            </p:childTnLst>
                          </p:cTn>
                        </p:par>
                        <p:par>
                          <p:cTn id="28" fill="hold">
                            <p:stCondLst>
                              <p:cond delay="2900"/>
                            </p:stCondLst>
                            <p:childTnLst>
                              <p:par>
                                <p:cTn id="29" presetID="42"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800"/>
                                        <p:tgtEl>
                                          <p:spTgt spid="36"/>
                                        </p:tgtEl>
                                      </p:cBhvr>
                                    </p:animEffect>
                                    <p:anim calcmode="lin" valueType="num">
                                      <p:cBhvr>
                                        <p:cTn id="32" dur="800" fill="hold"/>
                                        <p:tgtEl>
                                          <p:spTgt spid="36"/>
                                        </p:tgtEl>
                                        <p:attrNameLst>
                                          <p:attrName>ppt_x</p:attrName>
                                        </p:attrNameLst>
                                      </p:cBhvr>
                                      <p:tavLst>
                                        <p:tav tm="0">
                                          <p:val>
                                            <p:strVal val="#ppt_x"/>
                                          </p:val>
                                        </p:tav>
                                        <p:tav tm="100000">
                                          <p:val>
                                            <p:strVal val="#ppt_x"/>
                                          </p:val>
                                        </p:tav>
                                      </p:tavLst>
                                    </p:anim>
                                    <p:anim calcmode="lin" valueType="num">
                                      <p:cBhvr>
                                        <p:cTn id="33" dur="800" fill="hold"/>
                                        <p:tgtEl>
                                          <p:spTgt spid="36"/>
                                        </p:tgtEl>
                                        <p:attrNameLst>
                                          <p:attrName>ppt_y</p:attrName>
                                        </p:attrNameLst>
                                      </p:cBhvr>
                                      <p:tavLst>
                                        <p:tav tm="0">
                                          <p:val>
                                            <p:strVal val="#ppt_y+.1"/>
                                          </p:val>
                                        </p:tav>
                                        <p:tav tm="100000">
                                          <p:val>
                                            <p:strVal val="#ppt_y"/>
                                          </p:val>
                                        </p:tav>
                                      </p:tavLst>
                                    </p:anim>
                                  </p:childTnLst>
                                </p:cTn>
                              </p:par>
                            </p:childTnLst>
                          </p:cTn>
                        </p:par>
                        <p:par>
                          <p:cTn id="34" fill="hold">
                            <p:stCondLst>
                              <p:cond delay="37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300"/>
                                        <p:tgtEl>
                                          <p:spTgt spid="40"/>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800"/>
                                        <p:tgtEl>
                                          <p:spTgt spid="37"/>
                                        </p:tgtEl>
                                      </p:cBhvr>
                                    </p:animEffect>
                                    <p:anim calcmode="lin" valueType="num">
                                      <p:cBhvr>
                                        <p:cTn id="42" dur="800" fill="hold"/>
                                        <p:tgtEl>
                                          <p:spTgt spid="37"/>
                                        </p:tgtEl>
                                        <p:attrNameLst>
                                          <p:attrName>ppt_x</p:attrName>
                                        </p:attrNameLst>
                                      </p:cBhvr>
                                      <p:tavLst>
                                        <p:tav tm="0">
                                          <p:val>
                                            <p:strVal val="#ppt_x"/>
                                          </p:val>
                                        </p:tav>
                                        <p:tav tm="100000">
                                          <p:val>
                                            <p:strVal val="#ppt_x"/>
                                          </p:val>
                                        </p:tav>
                                      </p:tavLst>
                                    </p:anim>
                                    <p:anim calcmode="lin" valueType="num">
                                      <p:cBhvr>
                                        <p:cTn id="43" dur="8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35" grpId="0"/>
      <p:bldP spid="36" grpId="0"/>
      <p:bldP spid="37" grpId="0"/>
      <p:bldP spid="38" grpId="0" animBg="1"/>
      <p:bldP spid="39" grpId="0" animBg="1"/>
      <p:bldP spid="4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72" name="组合 1571"/>
          <p:cNvGrpSpPr/>
          <p:nvPr/>
        </p:nvGrpSpPr>
        <p:grpSpPr>
          <a:xfrm rot="945265">
            <a:off x="11270784" y="5528051"/>
            <a:ext cx="753154" cy="1342154"/>
            <a:chOff x="7212695" y="2517693"/>
            <a:chExt cx="753154" cy="1342154"/>
          </a:xfrm>
        </p:grpSpPr>
        <p:sp>
          <p:nvSpPr>
            <p:cNvPr id="1573"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78" name="组合 1577"/>
          <p:cNvGrpSpPr/>
          <p:nvPr/>
        </p:nvGrpSpPr>
        <p:grpSpPr>
          <a:xfrm>
            <a:off x="10860436" y="5533719"/>
            <a:ext cx="753154" cy="1342154"/>
            <a:chOff x="7212695" y="2517693"/>
            <a:chExt cx="753154" cy="1342154"/>
          </a:xfrm>
        </p:grpSpPr>
        <p:sp>
          <p:nvSpPr>
            <p:cNvPr id="1579"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45" name="组合 44"/>
          <p:cNvGrpSpPr/>
          <p:nvPr/>
        </p:nvGrpSpPr>
        <p:grpSpPr>
          <a:xfrm>
            <a:off x="54119" y="5909040"/>
            <a:ext cx="1018994" cy="730916"/>
            <a:chOff x="4360863" y="2184400"/>
            <a:chExt cx="3470275" cy="2489200"/>
          </a:xfrm>
        </p:grpSpPr>
        <p:sp>
          <p:nvSpPr>
            <p:cNvPr id="46" name="Freeform 5"/>
            <p:cNvSpPr>
              <a:spLocks/>
            </p:cNvSpPr>
            <p:nvPr/>
          </p:nvSpPr>
          <p:spPr bwMode="auto">
            <a:xfrm>
              <a:off x="4902200" y="3086100"/>
              <a:ext cx="2387600" cy="1582738"/>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Oval 6"/>
            <p:cNvSpPr>
              <a:spLocks noChangeArrowheads="1"/>
            </p:cNvSpPr>
            <p:nvPr/>
          </p:nvSpPr>
          <p:spPr bwMode="auto">
            <a:xfrm>
              <a:off x="5472113" y="3949700"/>
              <a:ext cx="1249363" cy="723900"/>
            </a:xfrm>
            <a:prstGeom prst="ellipse">
              <a:avLst/>
            </a:prstGeom>
            <a:solidFill>
              <a:srgbClr val="FBC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Oval 7"/>
            <p:cNvSpPr>
              <a:spLocks noChangeArrowheads="1"/>
            </p:cNvSpPr>
            <p:nvPr/>
          </p:nvSpPr>
          <p:spPr bwMode="auto">
            <a:xfrm>
              <a:off x="5878513" y="4183063"/>
              <a:ext cx="434975" cy="249238"/>
            </a:xfrm>
            <a:prstGeom prst="ellipse">
              <a:avLst/>
            </a:prstGeom>
            <a:solidFill>
              <a:srgbClr val="D34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Oval 8"/>
            <p:cNvSpPr>
              <a:spLocks noChangeArrowheads="1"/>
            </p:cNvSpPr>
            <p:nvPr/>
          </p:nvSpPr>
          <p:spPr bwMode="auto">
            <a:xfrm>
              <a:off x="6092825" y="4246563"/>
              <a:ext cx="165100" cy="95250"/>
            </a:xfrm>
            <a:prstGeom prst="ellipse">
              <a:avLst/>
            </a:prstGeom>
            <a:solidFill>
              <a:srgbClr val="F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
            <p:cNvSpPr>
              <a:spLocks/>
            </p:cNvSpPr>
            <p:nvPr/>
          </p:nvSpPr>
          <p:spPr bwMode="auto">
            <a:xfrm>
              <a:off x="6497638" y="2847975"/>
              <a:ext cx="693738" cy="625475"/>
            </a:xfrm>
            <a:custGeom>
              <a:avLst/>
              <a:gdLst>
                <a:gd name="T0" fmla="*/ 19 w 269"/>
                <a:gd name="T1" fmla="*/ 211 h 244"/>
                <a:gd name="T2" fmla="*/ 229 w 269"/>
                <a:gd name="T3" fmla="*/ 88 h 244"/>
                <a:gd name="T4" fmla="*/ 19 w 269"/>
                <a:gd name="T5" fmla="*/ 211 h 244"/>
              </a:gdLst>
              <a:ahLst/>
              <a:cxnLst>
                <a:cxn ang="0">
                  <a:pos x="T0" y="T1"/>
                </a:cxn>
                <a:cxn ang="0">
                  <a:pos x="T2" y="T3"/>
                </a:cxn>
                <a:cxn ang="0">
                  <a:pos x="T4" y="T5"/>
                </a:cxn>
              </a:cxnLst>
              <a:rect l="0" t="0" r="r" b="b"/>
              <a:pathLst>
                <a:path w="269" h="244">
                  <a:moveTo>
                    <a:pt x="19" y="211"/>
                  </a:moveTo>
                  <a:cubicBezTo>
                    <a:pt x="0" y="179"/>
                    <a:pt x="189" y="0"/>
                    <a:pt x="229" y="88"/>
                  </a:cubicBezTo>
                  <a:cubicBezTo>
                    <a:pt x="269" y="176"/>
                    <a:pt x="39" y="244"/>
                    <a:pt x="19" y="211"/>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
            <p:cNvSpPr>
              <a:spLocks/>
            </p:cNvSpPr>
            <p:nvPr/>
          </p:nvSpPr>
          <p:spPr bwMode="auto">
            <a:xfrm>
              <a:off x="5000625" y="2847975"/>
              <a:ext cx="693738" cy="625475"/>
            </a:xfrm>
            <a:custGeom>
              <a:avLst/>
              <a:gdLst>
                <a:gd name="T0" fmla="*/ 250 w 269"/>
                <a:gd name="T1" fmla="*/ 211 h 244"/>
                <a:gd name="T2" fmla="*/ 40 w 269"/>
                <a:gd name="T3" fmla="*/ 88 h 244"/>
                <a:gd name="T4" fmla="*/ 250 w 269"/>
                <a:gd name="T5" fmla="*/ 211 h 244"/>
              </a:gdLst>
              <a:ahLst/>
              <a:cxnLst>
                <a:cxn ang="0">
                  <a:pos x="T0" y="T1"/>
                </a:cxn>
                <a:cxn ang="0">
                  <a:pos x="T2" y="T3"/>
                </a:cxn>
                <a:cxn ang="0">
                  <a:pos x="T4" y="T5"/>
                </a:cxn>
              </a:cxnLst>
              <a:rect l="0" t="0" r="r" b="b"/>
              <a:pathLst>
                <a:path w="269" h="244">
                  <a:moveTo>
                    <a:pt x="250" y="211"/>
                  </a:moveTo>
                  <a:cubicBezTo>
                    <a:pt x="269" y="179"/>
                    <a:pt x="80" y="0"/>
                    <a:pt x="40" y="88"/>
                  </a:cubicBezTo>
                  <a:cubicBezTo>
                    <a:pt x="0" y="176"/>
                    <a:pt x="230" y="244"/>
                    <a:pt x="250" y="211"/>
                  </a:cubicBezTo>
                  <a:close/>
                </a:path>
              </a:pathLst>
            </a:custGeom>
            <a:solidFill>
              <a:srgbClr val="FFF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
            <p:cNvSpPr>
              <a:spLocks/>
            </p:cNvSpPr>
            <p:nvPr/>
          </p:nvSpPr>
          <p:spPr bwMode="auto">
            <a:xfrm>
              <a:off x="6519863" y="3132138"/>
              <a:ext cx="344488" cy="307975"/>
            </a:xfrm>
            <a:custGeom>
              <a:avLst/>
              <a:gdLst>
                <a:gd name="T0" fmla="*/ 10 w 133"/>
                <a:gd name="T1" fmla="*/ 105 h 120"/>
                <a:gd name="T2" fmla="*/ 113 w 133"/>
                <a:gd name="T3" fmla="*/ 44 h 120"/>
                <a:gd name="T4" fmla="*/ 10 w 133"/>
                <a:gd name="T5" fmla="*/ 105 h 120"/>
              </a:gdLst>
              <a:ahLst/>
              <a:cxnLst>
                <a:cxn ang="0">
                  <a:pos x="T0" y="T1"/>
                </a:cxn>
                <a:cxn ang="0">
                  <a:pos x="T2" y="T3"/>
                </a:cxn>
                <a:cxn ang="0">
                  <a:pos x="T4" y="T5"/>
                </a:cxn>
              </a:cxnLst>
              <a:rect l="0" t="0" r="r" b="b"/>
              <a:pathLst>
                <a:path w="133" h="120">
                  <a:moveTo>
                    <a:pt x="10" y="105"/>
                  </a:moveTo>
                  <a:cubicBezTo>
                    <a:pt x="0" y="89"/>
                    <a:pt x="93" y="0"/>
                    <a:pt x="113" y="44"/>
                  </a:cubicBezTo>
                  <a:cubicBezTo>
                    <a:pt x="133" y="87"/>
                    <a:pt x="19" y="120"/>
                    <a:pt x="1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
            <p:cNvSpPr>
              <a:spLocks/>
            </p:cNvSpPr>
            <p:nvPr/>
          </p:nvSpPr>
          <p:spPr bwMode="auto">
            <a:xfrm>
              <a:off x="5326063" y="3132138"/>
              <a:ext cx="342900" cy="307975"/>
            </a:xfrm>
            <a:custGeom>
              <a:avLst/>
              <a:gdLst>
                <a:gd name="T0" fmla="*/ 123 w 133"/>
                <a:gd name="T1" fmla="*/ 105 h 120"/>
                <a:gd name="T2" fmla="*/ 20 w 133"/>
                <a:gd name="T3" fmla="*/ 44 h 120"/>
                <a:gd name="T4" fmla="*/ 123 w 133"/>
                <a:gd name="T5" fmla="*/ 105 h 120"/>
              </a:gdLst>
              <a:ahLst/>
              <a:cxnLst>
                <a:cxn ang="0">
                  <a:pos x="T0" y="T1"/>
                </a:cxn>
                <a:cxn ang="0">
                  <a:pos x="T2" y="T3"/>
                </a:cxn>
                <a:cxn ang="0">
                  <a:pos x="T4" y="T5"/>
                </a:cxn>
              </a:cxnLst>
              <a:rect l="0" t="0" r="r" b="b"/>
              <a:pathLst>
                <a:path w="133" h="120">
                  <a:moveTo>
                    <a:pt x="123" y="105"/>
                  </a:moveTo>
                  <a:cubicBezTo>
                    <a:pt x="133" y="89"/>
                    <a:pt x="39" y="0"/>
                    <a:pt x="20" y="44"/>
                  </a:cubicBezTo>
                  <a:cubicBezTo>
                    <a:pt x="0" y="87"/>
                    <a:pt x="114" y="120"/>
                    <a:pt x="123" y="105"/>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3"/>
            <p:cNvSpPr>
              <a:spLocks/>
            </p:cNvSpPr>
            <p:nvPr/>
          </p:nvSpPr>
          <p:spPr bwMode="auto">
            <a:xfrm>
              <a:off x="6216650" y="2184400"/>
              <a:ext cx="1614488" cy="1271588"/>
            </a:xfrm>
            <a:custGeom>
              <a:avLst/>
              <a:gdLst>
                <a:gd name="T0" fmla="*/ 133 w 626"/>
                <a:gd name="T1" fmla="*/ 200 h 495"/>
                <a:gd name="T2" fmla="*/ 118 w 626"/>
                <a:gd name="T3" fmla="*/ 175 h 495"/>
                <a:gd name="T4" fmla="*/ 118 w 626"/>
                <a:gd name="T5" fmla="*/ 84 h 495"/>
                <a:gd name="T6" fmla="*/ 135 w 626"/>
                <a:gd name="T7" fmla="*/ 72 h 495"/>
                <a:gd name="T8" fmla="*/ 147 w 626"/>
                <a:gd name="T9" fmla="*/ 90 h 495"/>
                <a:gd name="T10" fmla="*/ 145 w 626"/>
                <a:gd name="T11" fmla="*/ 165 h 495"/>
                <a:gd name="T12" fmla="*/ 185 w 626"/>
                <a:gd name="T13" fmla="*/ 204 h 495"/>
                <a:gd name="T14" fmla="*/ 260 w 626"/>
                <a:gd name="T15" fmla="*/ 238 h 495"/>
                <a:gd name="T16" fmla="*/ 364 w 626"/>
                <a:gd name="T17" fmla="*/ 180 h 495"/>
                <a:gd name="T18" fmla="*/ 305 w 626"/>
                <a:gd name="T19" fmla="*/ 129 h 495"/>
                <a:gd name="T20" fmla="*/ 289 w 626"/>
                <a:gd name="T21" fmla="*/ 14 h 495"/>
                <a:gd name="T22" fmla="*/ 305 w 626"/>
                <a:gd name="T23" fmla="*/ 0 h 495"/>
                <a:gd name="T24" fmla="*/ 319 w 626"/>
                <a:gd name="T25" fmla="*/ 15 h 495"/>
                <a:gd name="T26" fmla="*/ 331 w 626"/>
                <a:gd name="T27" fmla="*/ 115 h 495"/>
                <a:gd name="T28" fmla="*/ 387 w 626"/>
                <a:gd name="T29" fmla="*/ 158 h 495"/>
                <a:gd name="T30" fmla="*/ 408 w 626"/>
                <a:gd name="T31" fmla="*/ 26 h 495"/>
                <a:gd name="T32" fmla="*/ 417 w 626"/>
                <a:gd name="T33" fmla="*/ 7 h 495"/>
                <a:gd name="T34" fmla="*/ 435 w 626"/>
                <a:gd name="T35" fmla="*/ 16 h 495"/>
                <a:gd name="T36" fmla="*/ 432 w 626"/>
                <a:gd name="T37" fmla="*/ 150 h 495"/>
                <a:gd name="T38" fmla="*/ 487 w 626"/>
                <a:gd name="T39" fmla="*/ 159 h 495"/>
                <a:gd name="T40" fmla="*/ 595 w 626"/>
                <a:gd name="T41" fmla="*/ 128 h 495"/>
                <a:gd name="T42" fmla="*/ 613 w 626"/>
                <a:gd name="T43" fmla="*/ 118 h 495"/>
                <a:gd name="T44" fmla="*/ 623 w 626"/>
                <a:gd name="T45" fmla="*/ 136 h 495"/>
                <a:gd name="T46" fmla="*/ 481 w 626"/>
                <a:gd name="T47" fmla="*/ 188 h 495"/>
                <a:gd name="T48" fmla="*/ 405 w 626"/>
                <a:gd name="T49" fmla="*/ 185 h 495"/>
                <a:gd name="T50" fmla="*/ 343 w 626"/>
                <a:gd name="T51" fmla="*/ 230 h 495"/>
                <a:gd name="T52" fmla="*/ 425 w 626"/>
                <a:gd name="T53" fmla="*/ 280 h 495"/>
                <a:gd name="T54" fmla="*/ 463 w 626"/>
                <a:gd name="T55" fmla="*/ 307 h 495"/>
                <a:gd name="T56" fmla="*/ 473 w 626"/>
                <a:gd name="T57" fmla="*/ 313 h 495"/>
                <a:gd name="T58" fmla="*/ 595 w 626"/>
                <a:gd name="T59" fmla="*/ 306 h 495"/>
                <a:gd name="T60" fmla="*/ 616 w 626"/>
                <a:gd name="T61" fmla="*/ 304 h 495"/>
                <a:gd name="T62" fmla="*/ 618 w 626"/>
                <a:gd name="T63" fmla="*/ 325 h 495"/>
                <a:gd name="T64" fmla="*/ 474 w 626"/>
                <a:gd name="T65" fmla="*/ 349 h 495"/>
                <a:gd name="T66" fmla="*/ 487 w 626"/>
                <a:gd name="T67" fmla="*/ 419 h 495"/>
                <a:gd name="T68" fmla="*/ 552 w 626"/>
                <a:gd name="T69" fmla="*/ 465 h 495"/>
                <a:gd name="T70" fmla="*/ 559 w 626"/>
                <a:gd name="T71" fmla="*/ 485 h 495"/>
                <a:gd name="T72" fmla="*/ 539 w 626"/>
                <a:gd name="T73" fmla="*/ 492 h 495"/>
                <a:gd name="T74" fmla="*/ 462 w 626"/>
                <a:gd name="T75" fmla="*/ 434 h 495"/>
                <a:gd name="T76" fmla="*/ 445 w 626"/>
                <a:gd name="T77" fmla="*/ 331 h 495"/>
                <a:gd name="T78" fmla="*/ 407 w 626"/>
                <a:gd name="T79" fmla="*/ 304 h 495"/>
                <a:gd name="T80" fmla="*/ 287 w 626"/>
                <a:gd name="T81" fmla="*/ 258 h 495"/>
                <a:gd name="T82" fmla="*/ 283 w 626"/>
                <a:gd name="T83" fmla="*/ 260 h 495"/>
                <a:gd name="T84" fmla="*/ 245 w 626"/>
                <a:gd name="T85" fmla="*/ 277 h 495"/>
                <a:gd name="T86" fmla="*/ 92 w 626"/>
                <a:gd name="T87" fmla="*/ 433 h 495"/>
                <a:gd name="T88" fmla="*/ 82 w 626"/>
                <a:gd name="T89" fmla="*/ 451 h 495"/>
                <a:gd name="T90" fmla="*/ 64 w 626"/>
                <a:gd name="T91" fmla="*/ 441 h 495"/>
                <a:gd name="T92" fmla="*/ 99 w 626"/>
                <a:gd name="T93" fmla="*/ 323 h 495"/>
                <a:gd name="T94" fmla="*/ 60 w 626"/>
                <a:gd name="T95" fmla="*/ 311 h 495"/>
                <a:gd name="T96" fmla="*/ 3 w 626"/>
                <a:gd name="T97" fmla="*/ 246 h 495"/>
                <a:gd name="T98" fmla="*/ 13 w 626"/>
                <a:gd name="T99" fmla="*/ 228 h 495"/>
                <a:gd name="T100" fmla="*/ 31 w 626"/>
                <a:gd name="T101" fmla="*/ 238 h 495"/>
                <a:gd name="T102" fmla="*/ 73 w 626"/>
                <a:gd name="T103" fmla="*/ 285 h 495"/>
                <a:gd name="T104" fmla="*/ 142 w 626"/>
                <a:gd name="T105" fmla="*/ 291 h 495"/>
                <a:gd name="T106" fmla="*/ 147 w 626"/>
                <a:gd name="T107" fmla="*/ 290 h 495"/>
                <a:gd name="T108" fmla="*/ 232 w 626"/>
                <a:gd name="T109" fmla="*/ 250 h 495"/>
                <a:gd name="T110" fmla="*/ 160 w 626"/>
                <a:gd name="T111" fmla="*/ 232 h 495"/>
                <a:gd name="T112" fmla="*/ 34 w 626"/>
                <a:gd name="T113" fmla="*/ 147 h 495"/>
                <a:gd name="T114" fmla="*/ 48 w 626"/>
                <a:gd name="T115" fmla="*/ 132 h 495"/>
                <a:gd name="T116" fmla="*/ 63 w 626"/>
                <a:gd name="T117" fmla="*/ 147 h 495"/>
                <a:gd name="T118" fmla="*/ 13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133" y="200"/>
                  </a:moveTo>
                  <a:cubicBezTo>
                    <a:pt x="126" y="193"/>
                    <a:pt x="121" y="185"/>
                    <a:pt x="118" y="175"/>
                  </a:cubicBezTo>
                  <a:cubicBezTo>
                    <a:pt x="109" y="154"/>
                    <a:pt x="110" y="126"/>
                    <a:pt x="118" y="84"/>
                  </a:cubicBezTo>
                  <a:cubicBezTo>
                    <a:pt x="119" y="76"/>
                    <a:pt x="127" y="71"/>
                    <a:pt x="135" y="72"/>
                  </a:cubicBezTo>
                  <a:cubicBezTo>
                    <a:pt x="143" y="74"/>
                    <a:pt x="148" y="81"/>
                    <a:pt x="147" y="90"/>
                  </a:cubicBezTo>
                  <a:cubicBezTo>
                    <a:pt x="140" y="126"/>
                    <a:pt x="139" y="148"/>
                    <a:pt x="145" y="165"/>
                  </a:cubicBezTo>
                  <a:cubicBezTo>
                    <a:pt x="151" y="179"/>
                    <a:pt x="164" y="190"/>
                    <a:pt x="185" y="204"/>
                  </a:cubicBezTo>
                  <a:cubicBezTo>
                    <a:pt x="219" y="207"/>
                    <a:pt x="248" y="213"/>
                    <a:pt x="260" y="238"/>
                  </a:cubicBezTo>
                  <a:cubicBezTo>
                    <a:pt x="298" y="221"/>
                    <a:pt x="335" y="202"/>
                    <a:pt x="364" y="180"/>
                  </a:cubicBezTo>
                  <a:cubicBezTo>
                    <a:pt x="336" y="165"/>
                    <a:pt x="318" y="151"/>
                    <a:pt x="305" y="129"/>
                  </a:cubicBezTo>
                  <a:cubicBezTo>
                    <a:pt x="291" y="103"/>
                    <a:pt x="287" y="69"/>
                    <a:pt x="289" y="14"/>
                  </a:cubicBezTo>
                  <a:cubicBezTo>
                    <a:pt x="290" y="6"/>
                    <a:pt x="297" y="0"/>
                    <a:pt x="305" y="0"/>
                  </a:cubicBezTo>
                  <a:cubicBezTo>
                    <a:pt x="313" y="0"/>
                    <a:pt x="319" y="7"/>
                    <a:pt x="319" y="15"/>
                  </a:cubicBezTo>
                  <a:cubicBezTo>
                    <a:pt x="317" y="65"/>
                    <a:pt x="320" y="94"/>
                    <a:pt x="331" y="115"/>
                  </a:cubicBezTo>
                  <a:cubicBezTo>
                    <a:pt x="341" y="132"/>
                    <a:pt x="359" y="145"/>
                    <a:pt x="387" y="158"/>
                  </a:cubicBezTo>
                  <a:cubicBezTo>
                    <a:pt x="416" y="125"/>
                    <a:pt x="428" y="83"/>
                    <a:pt x="408" y="26"/>
                  </a:cubicBezTo>
                  <a:cubicBezTo>
                    <a:pt x="405" y="18"/>
                    <a:pt x="409" y="9"/>
                    <a:pt x="417" y="7"/>
                  </a:cubicBezTo>
                  <a:cubicBezTo>
                    <a:pt x="424" y="4"/>
                    <a:pt x="433" y="8"/>
                    <a:pt x="435" y="16"/>
                  </a:cubicBezTo>
                  <a:cubicBezTo>
                    <a:pt x="456" y="72"/>
                    <a:pt x="451" y="115"/>
                    <a:pt x="432" y="150"/>
                  </a:cubicBezTo>
                  <a:cubicBezTo>
                    <a:pt x="449" y="150"/>
                    <a:pt x="468" y="155"/>
                    <a:pt x="487" y="159"/>
                  </a:cubicBezTo>
                  <a:cubicBezTo>
                    <a:pt x="532" y="170"/>
                    <a:pt x="579" y="181"/>
                    <a:pt x="595" y="128"/>
                  </a:cubicBezTo>
                  <a:cubicBezTo>
                    <a:pt x="597" y="120"/>
                    <a:pt x="605" y="116"/>
                    <a:pt x="613" y="118"/>
                  </a:cubicBezTo>
                  <a:cubicBezTo>
                    <a:pt x="621" y="120"/>
                    <a:pt x="626" y="128"/>
                    <a:pt x="623" y="136"/>
                  </a:cubicBezTo>
                  <a:cubicBezTo>
                    <a:pt x="600" y="217"/>
                    <a:pt x="539" y="202"/>
                    <a:pt x="481" y="188"/>
                  </a:cubicBezTo>
                  <a:cubicBezTo>
                    <a:pt x="451" y="181"/>
                    <a:pt x="421" y="174"/>
                    <a:pt x="405" y="185"/>
                  </a:cubicBezTo>
                  <a:cubicBezTo>
                    <a:pt x="388" y="202"/>
                    <a:pt x="367" y="216"/>
                    <a:pt x="343" y="230"/>
                  </a:cubicBezTo>
                  <a:cubicBezTo>
                    <a:pt x="370" y="240"/>
                    <a:pt x="397" y="260"/>
                    <a:pt x="425" y="280"/>
                  </a:cubicBezTo>
                  <a:cubicBezTo>
                    <a:pt x="437" y="289"/>
                    <a:pt x="450" y="298"/>
                    <a:pt x="463" y="307"/>
                  </a:cubicBezTo>
                  <a:cubicBezTo>
                    <a:pt x="467" y="307"/>
                    <a:pt x="470" y="310"/>
                    <a:pt x="473" y="313"/>
                  </a:cubicBezTo>
                  <a:cubicBezTo>
                    <a:pt x="515" y="339"/>
                    <a:pt x="558" y="350"/>
                    <a:pt x="595" y="306"/>
                  </a:cubicBezTo>
                  <a:cubicBezTo>
                    <a:pt x="600" y="300"/>
                    <a:pt x="610" y="299"/>
                    <a:pt x="616" y="304"/>
                  </a:cubicBezTo>
                  <a:cubicBezTo>
                    <a:pt x="622" y="309"/>
                    <a:pt x="623" y="319"/>
                    <a:pt x="618" y="325"/>
                  </a:cubicBezTo>
                  <a:cubicBezTo>
                    <a:pt x="571" y="381"/>
                    <a:pt x="522" y="374"/>
                    <a:pt x="474" y="349"/>
                  </a:cubicBezTo>
                  <a:cubicBezTo>
                    <a:pt x="474" y="382"/>
                    <a:pt x="478" y="403"/>
                    <a:pt x="487" y="419"/>
                  </a:cubicBezTo>
                  <a:cubicBezTo>
                    <a:pt x="498" y="438"/>
                    <a:pt x="519" y="450"/>
                    <a:pt x="552" y="465"/>
                  </a:cubicBezTo>
                  <a:cubicBezTo>
                    <a:pt x="559" y="469"/>
                    <a:pt x="562" y="477"/>
                    <a:pt x="559" y="485"/>
                  </a:cubicBezTo>
                  <a:cubicBezTo>
                    <a:pt x="555" y="492"/>
                    <a:pt x="547" y="495"/>
                    <a:pt x="539" y="492"/>
                  </a:cubicBezTo>
                  <a:cubicBezTo>
                    <a:pt x="501" y="474"/>
                    <a:pt x="477" y="460"/>
                    <a:pt x="462" y="434"/>
                  </a:cubicBezTo>
                  <a:cubicBezTo>
                    <a:pt x="448" y="411"/>
                    <a:pt x="443" y="380"/>
                    <a:pt x="445" y="331"/>
                  </a:cubicBezTo>
                  <a:cubicBezTo>
                    <a:pt x="432" y="322"/>
                    <a:pt x="420" y="313"/>
                    <a:pt x="407" y="304"/>
                  </a:cubicBezTo>
                  <a:cubicBezTo>
                    <a:pt x="362" y="271"/>
                    <a:pt x="319" y="240"/>
                    <a:pt x="287" y="258"/>
                  </a:cubicBezTo>
                  <a:cubicBezTo>
                    <a:pt x="286" y="259"/>
                    <a:pt x="285" y="260"/>
                    <a:pt x="283" y="260"/>
                  </a:cubicBezTo>
                  <a:cubicBezTo>
                    <a:pt x="270" y="266"/>
                    <a:pt x="257" y="271"/>
                    <a:pt x="245" y="277"/>
                  </a:cubicBezTo>
                  <a:cubicBezTo>
                    <a:pt x="154" y="317"/>
                    <a:pt x="68" y="354"/>
                    <a:pt x="92" y="433"/>
                  </a:cubicBezTo>
                  <a:cubicBezTo>
                    <a:pt x="94" y="441"/>
                    <a:pt x="90" y="449"/>
                    <a:pt x="82" y="451"/>
                  </a:cubicBezTo>
                  <a:cubicBezTo>
                    <a:pt x="74" y="454"/>
                    <a:pt x="66" y="449"/>
                    <a:pt x="64" y="441"/>
                  </a:cubicBezTo>
                  <a:cubicBezTo>
                    <a:pt x="48" y="389"/>
                    <a:pt x="65" y="352"/>
                    <a:pt x="99" y="323"/>
                  </a:cubicBezTo>
                  <a:cubicBezTo>
                    <a:pt x="85" y="321"/>
                    <a:pt x="72" y="317"/>
                    <a:pt x="60" y="311"/>
                  </a:cubicBezTo>
                  <a:cubicBezTo>
                    <a:pt x="32" y="298"/>
                    <a:pt x="10" y="274"/>
                    <a:pt x="3" y="246"/>
                  </a:cubicBezTo>
                  <a:cubicBezTo>
                    <a:pt x="0" y="238"/>
                    <a:pt x="5" y="230"/>
                    <a:pt x="13" y="228"/>
                  </a:cubicBezTo>
                  <a:cubicBezTo>
                    <a:pt x="21" y="226"/>
                    <a:pt x="29" y="230"/>
                    <a:pt x="31" y="238"/>
                  </a:cubicBezTo>
                  <a:cubicBezTo>
                    <a:pt x="37" y="258"/>
                    <a:pt x="52" y="275"/>
                    <a:pt x="73" y="285"/>
                  </a:cubicBezTo>
                  <a:cubicBezTo>
                    <a:pt x="93" y="294"/>
                    <a:pt x="118" y="298"/>
                    <a:pt x="142" y="291"/>
                  </a:cubicBezTo>
                  <a:cubicBezTo>
                    <a:pt x="144" y="290"/>
                    <a:pt x="146" y="290"/>
                    <a:pt x="147" y="290"/>
                  </a:cubicBezTo>
                  <a:cubicBezTo>
                    <a:pt x="173" y="276"/>
                    <a:pt x="203" y="263"/>
                    <a:pt x="232" y="250"/>
                  </a:cubicBezTo>
                  <a:cubicBezTo>
                    <a:pt x="222" y="236"/>
                    <a:pt x="192" y="234"/>
                    <a:pt x="160" y="232"/>
                  </a:cubicBezTo>
                  <a:cubicBezTo>
                    <a:pt x="100" y="228"/>
                    <a:pt x="35" y="224"/>
                    <a:pt x="34" y="147"/>
                  </a:cubicBezTo>
                  <a:cubicBezTo>
                    <a:pt x="34" y="139"/>
                    <a:pt x="40" y="132"/>
                    <a:pt x="48" y="132"/>
                  </a:cubicBezTo>
                  <a:cubicBezTo>
                    <a:pt x="57" y="132"/>
                    <a:pt x="63" y="139"/>
                    <a:pt x="63" y="147"/>
                  </a:cubicBezTo>
                  <a:cubicBezTo>
                    <a:pt x="64" y="186"/>
                    <a:pt x="96" y="196"/>
                    <a:pt x="13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
            <p:cNvSpPr>
              <a:spLocks/>
            </p:cNvSpPr>
            <p:nvPr/>
          </p:nvSpPr>
          <p:spPr bwMode="auto">
            <a:xfrm>
              <a:off x="4360863" y="2184400"/>
              <a:ext cx="1614488" cy="1271588"/>
            </a:xfrm>
            <a:custGeom>
              <a:avLst/>
              <a:gdLst>
                <a:gd name="T0" fmla="*/ 493 w 626"/>
                <a:gd name="T1" fmla="*/ 200 h 495"/>
                <a:gd name="T2" fmla="*/ 508 w 626"/>
                <a:gd name="T3" fmla="*/ 175 h 495"/>
                <a:gd name="T4" fmla="*/ 509 w 626"/>
                <a:gd name="T5" fmla="*/ 84 h 495"/>
                <a:gd name="T6" fmla="*/ 491 w 626"/>
                <a:gd name="T7" fmla="*/ 72 h 495"/>
                <a:gd name="T8" fmla="*/ 479 w 626"/>
                <a:gd name="T9" fmla="*/ 90 h 495"/>
                <a:gd name="T10" fmla="*/ 481 w 626"/>
                <a:gd name="T11" fmla="*/ 165 h 495"/>
                <a:gd name="T12" fmla="*/ 441 w 626"/>
                <a:gd name="T13" fmla="*/ 204 h 495"/>
                <a:gd name="T14" fmla="*/ 366 w 626"/>
                <a:gd name="T15" fmla="*/ 238 h 495"/>
                <a:gd name="T16" fmla="*/ 262 w 626"/>
                <a:gd name="T17" fmla="*/ 180 h 495"/>
                <a:gd name="T18" fmla="*/ 321 w 626"/>
                <a:gd name="T19" fmla="*/ 129 h 495"/>
                <a:gd name="T20" fmla="*/ 337 w 626"/>
                <a:gd name="T21" fmla="*/ 14 h 495"/>
                <a:gd name="T22" fmla="*/ 321 w 626"/>
                <a:gd name="T23" fmla="*/ 0 h 495"/>
                <a:gd name="T24" fmla="*/ 307 w 626"/>
                <a:gd name="T25" fmla="*/ 15 h 495"/>
                <a:gd name="T26" fmla="*/ 295 w 626"/>
                <a:gd name="T27" fmla="*/ 115 h 495"/>
                <a:gd name="T28" fmla="*/ 239 w 626"/>
                <a:gd name="T29" fmla="*/ 158 h 495"/>
                <a:gd name="T30" fmla="*/ 219 w 626"/>
                <a:gd name="T31" fmla="*/ 26 h 495"/>
                <a:gd name="T32" fmla="*/ 210 w 626"/>
                <a:gd name="T33" fmla="*/ 7 h 495"/>
                <a:gd name="T34" fmla="*/ 191 w 626"/>
                <a:gd name="T35" fmla="*/ 16 h 495"/>
                <a:gd name="T36" fmla="*/ 194 w 626"/>
                <a:gd name="T37" fmla="*/ 150 h 495"/>
                <a:gd name="T38" fmla="*/ 139 w 626"/>
                <a:gd name="T39" fmla="*/ 159 h 495"/>
                <a:gd name="T40" fmla="*/ 31 w 626"/>
                <a:gd name="T41" fmla="*/ 128 h 495"/>
                <a:gd name="T42" fmla="*/ 13 w 626"/>
                <a:gd name="T43" fmla="*/ 118 h 495"/>
                <a:gd name="T44" fmla="*/ 3 w 626"/>
                <a:gd name="T45" fmla="*/ 136 h 495"/>
                <a:gd name="T46" fmla="*/ 145 w 626"/>
                <a:gd name="T47" fmla="*/ 188 h 495"/>
                <a:gd name="T48" fmla="*/ 221 w 626"/>
                <a:gd name="T49" fmla="*/ 185 h 495"/>
                <a:gd name="T50" fmla="*/ 283 w 626"/>
                <a:gd name="T51" fmla="*/ 230 h 495"/>
                <a:gd name="T52" fmla="*/ 201 w 626"/>
                <a:gd name="T53" fmla="*/ 280 h 495"/>
                <a:gd name="T54" fmla="*/ 164 w 626"/>
                <a:gd name="T55" fmla="*/ 307 h 495"/>
                <a:gd name="T56" fmla="*/ 154 w 626"/>
                <a:gd name="T57" fmla="*/ 313 h 495"/>
                <a:gd name="T58" fmla="*/ 31 w 626"/>
                <a:gd name="T59" fmla="*/ 306 h 495"/>
                <a:gd name="T60" fmla="*/ 10 w 626"/>
                <a:gd name="T61" fmla="*/ 304 h 495"/>
                <a:gd name="T62" fmla="*/ 8 w 626"/>
                <a:gd name="T63" fmla="*/ 325 h 495"/>
                <a:gd name="T64" fmla="*/ 152 w 626"/>
                <a:gd name="T65" fmla="*/ 349 h 495"/>
                <a:gd name="T66" fmla="*/ 139 w 626"/>
                <a:gd name="T67" fmla="*/ 419 h 495"/>
                <a:gd name="T68" fmla="*/ 74 w 626"/>
                <a:gd name="T69" fmla="*/ 465 h 495"/>
                <a:gd name="T70" fmla="*/ 67 w 626"/>
                <a:gd name="T71" fmla="*/ 485 h 495"/>
                <a:gd name="T72" fmla="*/ 87 w 626"/>
                <a:gd name="T73" fmla="*/ 492 h 495"/>
                <a:gd name="T74" fmla="*/ 164 w 626"/>
                <a:gd name="T75" fmla="*/ 434 h 495"/>
                <a:gd name="T76" fmla="*/ 181 w 626"/>
                <a:gd name="T77" fmla="*/ 331 h 495"/>
                <a:gd name="T78" fmla="*/ 219 w 626"/>
                <a:gd name="T79" fmla="*/ 304 h 495"/>
                <a:gd name="T80" fmla="*/ 339 w 626"/>
                <a:gd name="T81" fmla="*/ 258 h 495"/>
                <a:gd name="T82" fmla="*/ 343 w 626"/>
                <a:gd name="T83" fmla="*/ 260 h 495"/>
                <a:gd name="T84" fmla="*/ 382 w 626"/>
                <a:gd name="T85" fmla="*/ 277 h 495"/>
                <a:gd name="T86" fmla="*/ 534 w 626"/>
                <a:gd name="T87" fmla="*/ 433 h 495"/>
                <a:gd name="T88" fmla="*/ 544 w 626"/>
                <a:gd name="T89" fmla="*/ 451 h 495"/>
                <a:gd name="T90" fmla="*/ 563 w 626"/>
                <a:gd name="T91" fmla="*/ 441 h 495"/>
                <a:gd name="T92" fmla="*/ 528 w 626"/>
                <a:gd name="T93" fmla="*/ 323 h 495"/>
                <a:gd name="T94" fmla="*/ 566 w 626"/>
                <a:gd name="T95" fmla="*/ 311 h 495"/>
                <a:gd name="T96" fmla="*/ 624 w 626"/>
                <a:gd name="T97" fmla="*/ 246 h 495"/>
                <a:gd name="T98" fmla="*/ 613 w 626"/>
                <a:gd name="T99" fmla="*/ 228 h 495"/>
                <a:gd name="T100" fmla="*/ 595 w 626"/>
                <a:gd name="T101" fmla="*/ 238 h 495"/>
                <a:gd name="T102" fmla="*/ 553 w 626"/>
                <a:gd name="T103" fmla="*/ 285 h 495"/>
                <a:gd name="T104" fmla="*/ 484 w 626"/>
                <a:gd name="T105" fmla="*/ 291 h 495"/>
                <a:gd name="T106" fmla="*/ 479 w 626"/>
                <a:gd name="T107" fmla="*/ 290 h 495"/>
                <a:gd name="T108" fmla="*/ 394 w 626"/>
                <a:gd name="T109" fmla="*/ 250 h 495"/>
                <a:gd name="T110" fmla="*/ 466 w 626"/>
                <a:gd name="T111" fmla="*/ 232 h 495"/>
                <a:gd name="T112" fmla="*/ 592 w 626"/>
                <a:gd name="T113" fmla="*/ 147 h 495"/>
                <a:gd name="T114" fmla="*/ 578 w 626"/>
                <a:gd name="T115" fmla="*/ 132 h 495"/>
                <a:gd name="T116" fmla="*/ 563 w 626"/>
                <a:gd name="T117" fmla="*/ 147 h 495"/>
                <a:gd name="T118" fmla="*/ 49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493" y="200"/>
                  </a:moveTo>
                  <a:cubicBezTo>
                    <a:pt x="500" y="193"/>
                    <a:pt x="505" y="185"/>
                    <a:pt x="508" y="175"/>
                  </a:cubicBezTo>
                  <a:cubicBezTo>
                    <a:pt x="517" y="154"/>
                    <a:pt x="516" y="126"/>
                    <a:pt x="509" y="84"/>
                  </a:cubicBezTo>
                  <a:cubicBezTo>
                    <a:pt x="507" y="76"/>
                    <a:pt x="499" y="71"/>
                    <a:pt x="491" y="72"/>
                  </a:cubicBezTo>
                  <a:cubicBezTo>
                    <a:pt x="483" y="74"/>
                    <a:pt x="478" y="81"/>
                    <a:pt x="479" y="90"/>
                  </a:cubicBezTo>
                  <a:cubicBezTo>
                    <a:pt x="486" y="126"/>
                    <a:pt x="487" y="148"/>
                    <a:pt x="481" y="165"/>
                  </a:cubicBezTo>
                  <a:cubicBezTo>
                    <a:pt x="475" y="179"/>
                    <a:pt x="462" y="190"/>
                    <a:pt x="441" y="204"/>
                  </a:cubicBezTo>
                  <a:cubicBezTo>
                    <a:pt x="408" y="207"/>
                    <a:pt x="378" y="213"/>
                    <a:pt x="366" y="238"/>
                  </a:cubicBezTo>
                  <a:cubicBezTo>
                    <a:pt x="328" y="221"/>
                    <a:pt x="291" y="202"/>
                    <a:pt x="262" y="180"/>
                  </a:cubicBezTo>
                  <a:cubicBezTo>
                    <a:pt x="290" y="165"/>
                    <a:pt x="308" y="151"/>
                    <a:pt x="321" y="129"/>
                  </a:cubicBezTo>
                  <a:cubicBezTo>
                    <a:pt x="335" y="103"/>
                    <a:pt x="339" y="69"/>
                    <a:pt x="337" y="14"/>
                  </a:cubicBezTo>
                  <a:cubicBezTo>
                    <a:pt x="336" y="6"/>
                    <a:pt x="330" y="0"/>
                    <a:pt x="321" y="0"/>
                  </a:cubicBezTo>
                  <a:cubicBezTo>
                    <a:pt x="313" y="0"/>
                    <a:pt x="307" y="7"/>
                    <a:pt x="307" y="15"/>
                  </a:cubicBezTo>
                  <a:cubicBezTo>
                    <a:pt x="309" y="65"/>
                    <a:pt x="306" y="94"/>
                    <a:pt x="295" y="115"/>
                  </a:cubicBezTo>
                  <a:cubicBezTo>
                    <a:pt x="285" y="132"/>
                    <a:pt x="267" y="145"/>
                    <a:pt x="239" y="158"/>
                  </a:cubicBezTo>
                  <a:cubicBezTo>
                    <a:pt x="210" y="125"/>
                    <a:pt x="198" y="83"/>
                    <a:pt x="219" y="26"/>
                  </a:cubicBezTo>
                  <a:cubicBezTo>
                    <a:pt x="221" y="18"/>
                    <a:pt x="217" y="9"/>
                    <a:pt x="210" y="7"/>
                  </a:cubicBezTo>
                  <a:cubicBezTo>
                    <a:pt x="202" y="4"/>
                    <a:pt x="193" y="8"/>
                    <a:pt x="191" y="16"/>
                  </a:cubicBezTo>
                  <a:cubicBezTo>
                    <a:pt x="170" y="72"/>
                    <a:pt x="175" y="115"/>
                    <a:pt x="194" y="150"/>
                  </a:cubicBezTo>
                  <a:cubicBezTo>
                    <a:pt x="177" y="150"/>
                    <a:pt x="158" y="155"/>
                    <a:pt x="139" y="159"/>
                  </a:cubicBezTo>
                  <a:cubicBezTo>
                    <a:pt x="94" y="170"/>
                    <a:pt x="47" y="181"/>
                    <a:pt x="31" y="128"/>
                  </a:cubicBezTo>
                  <a:cubicBezTo>
                    <a:pt x="29" y="120"/>
                    <a:pt x="21" y="116"/>
                    <a:pt x="13" y="118"/>
                  </a:cubicBezTo>
                  <a:cubicBezTo>
                    <a:pt x="5" y="120"/>
                    <a:pt x="0" y="128"/>
                    <a:pt x="3" y="136"/>
                  </a:cubicBezTo>
                  <a:cubicBezTo>
                    <a:pt x="26" y="217"/>
                    <a:pt x="87" y="202"/>
                    <a:pt x="145" y="188"/>
                  </a:cubicBezTo>
                  <a:cubicBezTo>
                    <a:pt x="176" y="181"/>
                    <a:pt x="205" y="174"/>
                    <a:pt x="221" y="185"/>
                  </a:cubicBezTo>
                  <a:cubicBezTo>
                    <a:pt x="238" y="202"/>
                    <a:pt x="259" y="216"/>
                    <a:pt x="283" y="230"/>
                  </a:cubicBezTo>
                  <a:cubicBezTo>
                    <a:pt x="256" y="240"/>
                    <a:pt x="229" y="260"/>
                    <a:pt x="201" y="280"/>
                  </a:cubicBezTo>
                  <a:cubicBezTo>
                    <a:pt x="189" y="289"/>
                    <a:pt x="176" y="298"/>
                    <a:pt x="164" y="307"/>
                  </a:cubicBezTo>
                  <a:cubicBezTo>
                    <a:pt x="159" y="307"/>
                    <a:pt x="156" y="310"/>
                    <a:pt x="154" y="313"/>
                  </a:cubicBezTo>
                  <a:cubicBezTo>
                    <a:pt x="111" y="339"/>
                    <a:pt x="69" y="350"/>
                    <a:pt x="31" y="306"/>
                  </a:cubicBezTo>
                  <a:cubicBezTo>
                    <a:pt x="26" y="300"/>
                    <a:pt x="16" y="299"/>
                    <a:pt x="10" y="304"/>
                  </a:cubicBezTo>
                  <a:cubicBezTo>
                    <a:pt x="4" y="309"/>
                    <a:pt x="3" y="319"/>
                    <a:pt x="8" y="325"/>
                  </a:cubicBezTo>
                  <a:cubicBezTo>
                    <a:pt x="55" y="381"/>
                    <a:pt x="104" y="374"/>
                    <a:pt x="152" y="349"/>
                  </a:cubicBezTo>
                  <a:cubicBezTo>
                    <a:pt x="152" y="382"/>
                    <a:pt x="148" y="403"/>
                    <a:pt x="139" y="419"/>
                  </a:cubicBezTo>
                  <a:cubicBezTo>
                    <a:pt x="128" y="438"/>
                    <a:pt x="107" y="450"/>
                    <a:pt x="74" y="465"/>
                  </a:cubicBezTo>
                  <a:cubicBezTo>
                    <a:pt x="67" y="469"/>
                    <a:pt x="64" y="477"/>
                    <a:pt x="67" y="485"/>
                  </a:cubicBezTo>
                  <a:cubicBezTo>
                    <a:pt x="71" y="492"/>
                    <a:pt x="79" y="495"/>
                    <a:pt x="87" y="492"/>
                  </a:cubicBezTo>
                  <a:cubicBezTo>
                    <a:pt x="125" y="474"/>
                    <a:pt x="149" y="460"/>
                    <a:pt x="164" y="434"/>
                  </a:cubicBezTo>
                  <a:cubicBezTo>
                    <a:pt x="178" y="411"/>
                    <a:pt x="183" y="380"/>
                    <a:pt x="181" y="331"/>
                  </a:cubicBezTo>
                  <a:cubicBezTo>
                    <a:pt x="194" y="322"/>
                    <a:pt x="206" y="313"/>
                    <a:pt x="219" y="304"/>
                  </a:cubicBezTo>
                  <a:cubicBezTo>
                    <a:pt x="264" y="271"/>
                    <a:pt x="307" y="240"/>
                    <a:pt x="339" y="258"/>
                  </a:cubicBezTo>
                  <a:cubicBezTo>
                    <a:pt x="340" y="259"/>
                    <a:pt x="342" y="260"/>
                    <a:pt x="343" y="260"/>
                  </a:cubicBezTo>
                  <a:cubicBezTo>
                    <a:pt x="356" y="266"/>
                    <a:pt x="369" y="271"/>
                    <a:pt x="382" y="277"/>
                  </a:cubicBezTo>
                  <a:cubicBezTo>
                    <a:pt x="472" y="317"/>
                    <a:pt x="558" y="354"/>
                    <a:pt x="534" y="433"/>
                  </a:cubicBezTo>
                  <a:cubicBezTo>
                    <a:pt x="532" y="441"/>
                    <a:pt x="536" y="449"/>
                    <a:pt x="544" y="451"/>
                  </a:cubicBezTo>
                  <a:cubicBezTo>
                    <a:pt x="552" y="454"/>
                    <a:pt x="560" y="449"/>
                    <a:pt x="563" y="441"/>
                  </a:cubicBezTo>
                  <a:cubicBezTo>
                    <a:pt x="578" y="389"/>
                    <a:pt x="561" y="352"/>
                    <a:pt x="528" y="323"/>
                  </a:cubicBezTo>
                  <a:cubicBezTo>
                    <a:pt x="541" y="321"/>
                    <a:pt x="554" y="317"/>
                    <a:pt x="566" y="311"/>
                  </a:cubicBezTo>
                  <a:cubicBezTo>
                    <a:pt x="594" y="298"/>
                    <a:pt x="616" y="274"/>
                    <a:pt x="624" y="246"/>
                  </a:cubicBezTo>
                  <a:cubicBezTo>
                    <a:pt x="626" y="238"/>
                    <a:pt x="621" y="230"/>
                    <a:pt x="613" y="228"/>
                  </a:cubicBezTo>
                  <a:cubicBezTo>
                    <a:pt x="605" y="226"/>
                    <a:pt x="597" y="230"/>
                    <a:pt x="595" y="238"/>
                  </a:cubicBezTo>
                  <a:cubicBezTo>
                    <a:pt x="589" y="258"/>
                    <a:pt x="574" y="275"/>
                    <a:pt x="553" y="285"/>
                  </a:cubicBezTo>
                  <a:cubicBezTo>
                    <a:pt x="533" y="294"/>
                    <a:pt x="508" y="298"/>
                    <a:pt x="484" y="291"/>
                  </a:cubicBezTo>
                  <a:cubicBezTo>
                    <a:pt x="482" y="290"/>
                    <a:pt x="480" y="290"/>
                    <a:pt x="479" y="290"/>
                  </a:cubicBezTo>
                  <a:cubicBezTo>
                    <a:pt x="453" y="276"/>
                    <a:pt x="423" y="263"/>
                    <a:pt x="394" y="250"/>
                  </a:cubicBezTo>
                  <a:cubicBezTo>
                    <a:pt x="404" y="236"/>
                    <a:pt x="434" y="234"/>
                    <a:pt x="466" y="232"/>
                  </a:cubicBezTo>
                  <a:cubicBezTo>
                    <a:pt x="526" y="228"/>
                    <a:pt x="591" y="224"/>
                    <a:pt x="592" y="147"/>
                  </a:cubicBezTo>
                  <a:cubicBezTo>
                    <a:pt x="592" y="139"/>
                    <a:pt x="586" y="132"/>
                    <a:pt x="578" y="132"/>
                  </a:cubicBezTo>
                  <a:cubicBezTo>
                    <a:pt x="569" y="132"/>
                    <a:pt x="563" y="139"/>
                    <a:pt x="563" y="147"/>
                  </a:cubicBezTo>
                  <a:cubicBezTo>
                    <a:pt x="562" y="186"/>
                    <a:pt x="530" y="196"/>
                    <a:pt x="49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Oval 15"/>
            <p:cNvSpPr>
              <a:spLocks noChangeArrowheads="1"/>
            </p:cNvSpPr>
            <p:nvPr/>
          </p:nvSpPr>
          <p:spPr bwMode="auto">
            <a:xfrm>
              <a:off x="6176963"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16"/>
            <p:cNvSpPr>
              <a:spLocks noChangeArrowheads="1"/>
            </p:cNvSpPr>
            <p:nvPr/>
          </p:nvSpPr>
          <p:spPr bwMode="auto">
            <a:xfrm>
              <a:off x="6257925" y="3735388"/>
              <a:ext cx="4286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Oval 17"/>
            <p:cNvSpPr>
              <a:spLocks noChangeArrowheads="1"/>
            </p:cNvSpPr>
            <p:nvPr/>
          </p:nvSpPr>
          <p:spPr bwMode="auto">
            <a:xfrm>
              <a:off x="5880100"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8"/>
            <p:cNvSpPr>
              <a:spLocks noChangeArrowheads="1"/>
            </p:cNvSpPr>
            <p:nvPr/>
          </p:nvSpPr>
          <p:spPr bwMode="auto">
            <a:xfrm>
              <a:off x="5957888" y="3735388"/>
              <a:ext cx="46038" cy="47625"/>
            </a:xfrm>
            <a:prstGeom prst="ellipse">
              <a:avLst/>
            </a:prstGeom>
            <a:solidFill>
              <a:srgbClr val="F6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4" name="MH_Other_17"/>
          <p:cNvSpPr/>
          <p:nvPr>
            <p:custDataLst>
              <p:tags r:id="rId1"/>
            </p:custDataLst>
          </p:nvPr>
        </p:nvSpPr>
        <p:spPr>
          <a:xfrm>
            <a:off x="3849772" y="3358384"/>
            <a:ext cx="426229" cy="424375"/>
          </a:xfrm>
          <a:prstGeom prst="ellipse">
            <a:avLst/>
          </a:prstGeom>
          <a:solidFill>
            <a:srgbClr val="A11218"/>
          </a:solidFill>
          <a:ln>
            <a:solidFill>
              <a:srgbClr val="A1121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dirty="0">
                <a:solidFill>
                  <a:srgbClr val="FEFFFF"/>
                </a:solidFill>
              </a:rPr>
              <a:t>B</a:t>
            </a:r>
            <a:endParaRPr lang="zh-CN" altLang="en-US" dirty="0">
              <a:solidFill>
                <a:srgbClr val="FEFFFF"/>
              </a:solidFill>
            </a:endParaRPr>
          </a:p>
        </p:txBody>
      </p:sp>
      <p:sp>
        <p:nvSpPr>
          <p:cNvPr id="85" name="MH_Other_18"/>
          <p:cNvSpPr/>
          <p:nvPr>
            <p:custDataLst>
              <p:tags r:id="rId2"/>
            </p:custDataLst>
          </p:nvPr>
        </p:nvSpPr>
        <p:spPr>
          <a:xfrm>
            <a:off x="4526428" y="2177586"/>
            <a:ext cx="424375" cy="424377"/>
          </a:xfrm>
          <a:prstGeom prst="ellipse">
            <a:avLst/>
          </a:prstGeom>
          <a:solidFill>
            <a:srgbClr val="A11218"/>
          </a:solidFill>
          <a:ln>
            <a:solidFill>
              <a:srgbClr val="A1121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dirty="0">
                <a:solidFill>
                  <a:srgbClr val="FEFFFF"/>
                </a:solidFill>
              </a:rPr>
              <a:t>A</a:t>
            </a:r>
            <a:endParaRPr lang="zh-CN" altLang="en-US" dirty="0">
              <a:solidFill>
                <a:srgbClr val="FEFFFF"/>
              </a:solidFill>
            </a:endParaRPr>
          </a:p>
        </p:txBody>
      </p:sp>
      <p:sp>
        <p:nvSpPr>
          <p:cNvPr id="87" name="MH_Other_20"/>
          <p:cNvSpPr/>
          <p:nvPr>
            <p:custDataLst>
              <p:tags r:id="rId3"/>
            </p:custDataLst>
          </p:nvPr>
        </p:nvSpPr>
        <p:spPr>
          <a:xfrm>
            <a:off x="7495042" y="2162596"/>
            <a:ext cx="426229" cy="424377"/>
          </a:xfrm>
          <a:prstGeom prst="ellipse">
            <a:avLst/>
          </a:prstGeom>
          <a:solidFill>
            <a:srgbClr val="A11218"/>
          </a:solidFill>
          <a:ln>
            <a:solidFill>
              <a:srgbClr val="A1121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dirty="0">
                <a:solidFill>
                  <a:srgbClr val="FEFFFF"/>
                </a:solidFill>
              </a:rPr>
              <a:t>C</a:t>
            </a:r>
            <a:endParaRPr lang="zh-CN" altLang="en-US" dirty="0">
              <a:solidFill>
                <a:srgbClr val="FEFFFF"/>
              </a:solidFill>
            </a:endParaRPr>
          </a:p>
        </p:txBody>
      </p:sp>
      <p:sp>
        <p:nvSpPr>
          <p:cNvPr id="88" name="MH_Other_21"/>
          <p:cNvSpPr/>
          <p:nvPr>
            <p:custDataLst>
              <p:tags r:id="rId4"/>
            </p:custDataLst>
          </p:nvPr>
        </p:nvSpPr>
        <p:spPr>
          <a:xfrm>
            <a:off x="8192540" y="3357457"/>
            <a:ext cx="426229" cy="426229"/>
          </a:xfrm>
          <a:prstGeom prst="ellipse">
            <a:avLst/>
          </a:prstGeom>
          <a:solidFill>
            <a:srgbClr val="A11218"/>
          </a:solidFill>
          <a:ln>
            <a:solidFill>
              <a:srgbClr val="A1121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dirty="0">
                <a:solidFill>
                  <a:srgbClr val="FEFFFF"/>
                </a:solidFill>
              </a:rPr>
              <a:t>D</a:t>
            </a:r>
            <a:endParaRPr lang="zh-CN" altLang="en-US" dirty="0">
              <a:solidFill>
                <a:srgbClr val="FEFFFF"/>
              </a:solidFill>
            </a:endParaRPr>
          </a:p>
        </p:txBody>
      </p:sp>
      <p:sp>
        <p:nvSpPr>
          <p:cNvPr id="89" name="MH_SubTitle_1"/>
          <p:cNvSpPr txBox="1">
            <a:spLocks noChangeArrowheads="1"/>
          </p:cNvSpPr>
          <p:nvPr>
            <p:custDataLst>
              <p:tags r:id="rId5"/>
            </p:custDataLst>
          </p:nvPr>
        </p:nvSpPr>
        <p:spPr bwMode="auto">
          <a:xfrm>
            <a:off x="635251" y="3247193"/>
            <a:ext cx="3096452"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zh-CN" altLang="en-US" sz="1600" dirty="0">
                <a:solidFill>
                  <a:srgbClr val="A11218"/>
                </a:solidFill>
                <a:latin typeface="+mn-ea"/>
              </a:rPr>
              <a:t>输入文字</a:t>
            </a:r>
          </a:p>
        </p:txBody>
      </p:sp>
      <p:sp>
        <p:nvSpPr>
          <p:cNvPr id="90" name="MH_SubTitle_2"/>
          <p:cNvSpPr txBox="1">
            <a:spLocks noChangeArrowheads="1"/>
          </p:cNvSpPr>
          <p:nvPr>
            <p:custDataLst>
              <p:tags r:id="rId6"/>
            </p:custDataLst>
          </p:nvPr>
        </p:nvSpPr>
        <p:spPr bwMode="auto">
          <a:xfrm>
            <a:off x="1436244" y="2051406"/>
            <a:ext cx="2864200"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zh-CN" altLang="en-US" sz="1600" dirty="0">
                <a:solidFill>
                  <a:srgbClr val="A11218"/>
                </a:solidFill>
                <a:latin typeface="+mn-ea"/>
              </a:rPr>
              <a:t>输入文字</a:t>
            </a:r>
          </a:p>
        </p:txBody>
      </p:sp>
      <p:sp>
        <p:nvSpPr>
          <p:cNvPr id="91" name="MH_SubTitle_3"/>
          <p:cNvSpPr txBox="1">
            <a:spLocks noChangeArrowheads="1"/>
          </p:cNvSpPr>
          <p:nvPr>
            <p:custDataLst>
              <p:tags r:id="rId7"/>
            </p:custDataLst>
          </p:nvPr>
        </p:nvSpPr>
        <p:spPr bwMode="auto">
          <a:xfrm>
            <a:off x="4891713" y="717915"/>
            <a:ext cx="2408574"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zh-CN" altLang="en-US" sz="2000" dirty="0" smtClean="0">
                <a:solidFill>
                  <a:srgbClr val="A11218"/>
                </a:solidFill>
                <a:latin typeface="+mn-ea"/>
                <a:ea typeface="+mn-ea"/>
              </a:rPr>
              <a:t>输入文字</a:t>
            </a:r>
            <a:endParaRPr lang="zh-CN" altLang="en-US" sz="2000" dirty="0">
              <a:solidFill>
                <a:srgbClr val="A11218"/>
              </a:solidFill>
              <a:latin typeface="+mn-ea"/>
              <a:ea typeface="+mn-ea"/>
            </a:endParaRPr>
          </a:p>
        </p:txBody>
      </p:sp>
      <p:sp>
        <p:nvSpPr>
          <p:cNvPr id="92" name="MH_SubTitle_4"/>
          <p:cNvSpPr txBox="1">
            <a:spLocks noChangeArrowheads="1"/>
          </p:cNvSpPr>
          <p:nvPr>
            <p:custDataLst>
              <p:tags r:id="rId8"/>
            </p:custDataLst>
          </p:nvPr>
        </p:nvSpPr>
        <p:spPr bwMode="auto">
          <a:xfrm>
            <a:off x="8035052" y="2051406"/>
            <a:ext cx="2922808"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zh-CN" altLang="en-US" sz="1600" dirty="0">
                <a:solidFill>
                  <a:srgbClr val="A11218"/>
                </a:solidFill>
                <a:latin typeface="+mn-ea"/>
              </a:rPr>
              <a:t>输入文字</a:t>
            </a:r>
          </a:p>
        </p:txBody>
      </p:sp>
      <p:sp>
        <p:nvSpPr>
          <p:cNvPr id="93" name="MH_SubTitle_5"/>
          <p:cNvSpPr txBox="1">
            <a:spLocks noChangeArrowheads="1"/>
          </p:cNvSpPr>
          <p:nvPr>
            <p:custDataLst>
              <p:tags r:id="rId9"/>
            </p:custDataLst>
          </p:nvPr>
        </p:nvSpPr>
        <p:spPr bwMode="auto">
          <a:xfrm>
            <a:off x="8735641" y="3247193"/>
            <a:ext cx="2832472"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zh-CN" altLang="en-US" sz="1600" dirty="0">
                <a:solidFill>
                  <a:srgbClr val="A11218"/>
                </a:solidFill>
                <a:latin typeface="+mn-ea"/>
              </a:rPr>
              <a:t>输入文字</a:t>
            </a:r>
          </a:p>
        </p:txBody>
      </p:sp>
      <p:grpSp>
        <p:nvGrpSpPr>
          <p:cNvPr id="102" name="组合 101"/>
          <p:cNvGrpSpPr/>
          <p:nvPr/>
        </p:nvGrpSpPr>
        <p:grpSpPr>
          <a:xfrm>
            <a:off x="4240073" y="2580577"/>
            <a:ext cx="4011654" cy="2877527"/>
            <a:chOff x="4360863" y="2184400"/>
            <a:chExt cx="3470275" cy="2489200"/>
          </a:xfrm>
        </p:grpSpPr>
        <p:sp>
          <p:nvSpPr>
            <p:cNvPr id="103" name="Freeform 5"/>
            <p:cNvSpPr>
              <a:spLocks/>
            </p:cNvSpPr>
            <p:nvPr/>
          </p:nvSpPr>
          <p:spPr bwMode="auto">
            <a:xfrm>
              <a:off x="4902200" y="3086100"/>
              <a:ext cx="2387600" cy="1582738"/>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Oval 6"/>
            <p:cNvSpPr>
              <a:spLocks noChangeArrowheads="1"/>
            </p:cNvSpPr>
            <p:nvPr/>
          </p:nvSpPr>
          <p:spPr bwMode="auto">
            <a:xfrm>
              <a:off x="5472113" y="3949700"/>
              <a:ext cx="1249363" cy="723900"/>
            </a:xfrm>
            <a:prstGeom prst="ellipse">
              <a:avLst/>
            </a:prstGeom>
            <a:solidFill>
              <a:srgbClr val="FBC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Oval 7"/>
            <p:cNvSpPr>
              <a:spLocks noChangeArrowheads="1"/>
            </p:cNvSpPr>
            <p:nvPr/>
          </p:nvSpPr>
          <p:spPr bwMode="auto">
            <a:xfrm>
              <a:off x="5878513" y="4183063"/>
              <a:ext cx="434975" cy="249238"/>
            </a:xfrm>
            <a:prstGeom prst="ellipse">
              <a:avLst/>
            </a:prstGeom>
            <a:solidFill>
              <a:srgbClr val="D34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Oval 8"/>
            <p:cNvSpPr>
              <a:spLocks noChangeArrowheads="1"/>
            </p:cNvSpPr>
            <p:nvPr/>
          </p:nvSpPr>
          <p:spPr bwMode="auto">
            <a:xfrm>
              <a:off x="6092825" y="4246563"/>
              <a:ext cx="165100" cy="95250"/>
            </a:xfrm>
            <a:prstGeom prst="ellipse">
              <a:avLst/>
            </a:prstGeom>
            <a:solidFill>
              <a:srgbClr val="F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
            <p:cNvSpPr>
              <a:spLocks/>
            </p:cNvSpPr>
            <p:nvPr/>
          </p:nvSpPr>
          <p:spPr bwMode="auto">
            <a:xfrm>
              <a:off x="6497638" y="2847975"/>
              <a:ext cx="693738" cy="625475"/>
            </a:xfrm>
            <a:custGeom>
              <a:avLst/>
              <a:gdLst>
                <a:gd name="T0" fmla="*/ 19 w 269"/>
                <a:gd name="T1" fmla="*/ 211 h 244"/>
                <a:gd name="T2" fmla="*/ 229 w 269"/>
                <a:gd name="T3" fmla="*/ 88 h 244"/>
                <a:gd name="T4" fmla="*/ 19 w 269"/>
                <a:gd name="T5" fmla="*/ 211 h 244"/>
              </a:gdLst>
              <a:ahLst/>
              <a:cxnLst>
                <a:cxn ang="0">
                  <a:pos x="T0" y="T1"/>
                </a:cxn>
                <a:cxn ang="0">
                  <a:pos x="T2" y="T3"/>
                </a:cxn>
                <a:cxn ang="0">
                  <a:pos x="T4" y="T5"/>
                </a:cxn>
              </a:cxnLst>
              <a:rect l="0" t="0" r="r" b="b"/>
              <a:pathLst>
                <a:path w="269" h="244">
                  <a:moveTo>
                    <a:pt x="19" y="211"/>
                  </a:moveTo>
                  <a:cubicBezTo>
                    <a:pt x="0" y="179"/>
                    <a:pt x="189" y="0"/>
                    <a:pt x="229" y="88"/>
                  </a:cubicBezTo>
                  <a:cubicBezTo>
                    <a:pt x="269" y="176"/>
                    <a:pt x="39" y="244"/>
                    <a:pt x="19" y="211"/>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08" name="Freeform 10"/>
            <p:cNvSpPr>
              <a:spLocks/>
            </p:cNvSpPr>
            <p:nvPr/>
          </p:nvSpPr>
          <p:spPr bwMode="auto">
            <a:xfrm>
              <a:off x="5000625" y="2847975"/>
              <a:ext cx="693738" cy="625475"/>
            </a:xfrm>
            <a:custGeom>
              <a:avLst/>
              <a:gdLst>
                <a:gd name="T0" fmla="*/ 250 w 269"/>
                <a:gd name="T1" fmla="*/ 211 h 244"/>
                <a:gd name="T2" fmla="*/ 40 w 269"/>
                <a:gd name="T3" fmla="*/ 88 h 244"/>
                <a:gd name="T4" fmla="*/ 250 w 269"/>
                <a:gd name="T5" fmla="*/ 211 h 244"/>
              </a:gdLst>
              <a:ahLst/>
              <a:cxnLst>
                <a:cxn ang="0">
                  <a:pos x="T0" y="T1"/>
                </a:cxn>
                <a:cxn ang="0">
                  <a:pos x="T2" y="T3"/>
                </a:cxn>
                <a:cxn ang="0">
                  <a:pos x="T4" y="T5"/>
                </a:cxn>
              </a:cxnLst>
              <a:rect l="0" t="0" r="r" b="b"/>
              <a:pathLst>
                <a:path w="269" h="244">
                  <a:moveTo>
                    <a:pt x="250" y="211"/>
                  </a:moveTo>
                  <a:cubicBezTo>
                    <a:pt x="269" y="179"/>
                    <a:pt x="80" y="0"/>
                    <a:pt x="40" y="88"/>
                  </a:cubicBezTo>
                  <a:cubicBezTo>
                    <a:pt x="0" y="176"/>
                    <a:pt x="230" y="244"/>
                    <a:pt x="250" y="211"/>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
            <p:cNvSpPr>
              <a:spLocks/>
            </p:cNvSpPr>
            <p:nvPr/>
          </p:nvSpPr>
          <p:spPr bwMode="auto">
            <a:xfrm>
              <a:off x="6519863" y="3132138"/>
              <a:ext cx="344488" cy="307975"/>
            </a:xfrm>
            <a:custGeom>
              <a:avLst/>
              <a:gdLst>
                <a:gd name="T0" fmla="*/ 10 w 133"/>
                <a:gd name="T1" fmla="*/ 105 h 120"/>
                <a:gd name="T2" fmla="*/ 113 w 133"/>
                <a:gd name="T3" fmla="*/ 44 h 120"/>
                <a:gd name="T4" fmla="*/ 10 w 133"/>
                <a:gd name="T5" fmla="*/ 105 h 120"/>
              </a:gdLst>
              <a:ahLst/>
              <a:cxnLst>
                <a:cxn ang="0">
                  <a:pos x="T0" y="T1"/>
                </a:cxn>
                <a:cxn ang="0">
                  <a:pos x="T2" y="T3"/>
                </a:cxn>
                <a:cxn ang="0">
                  <a:pos x="T4" y="T5"/>
                </a:cxn>
              </a:cxnLst>
              <a:rect l="0" t="0" r="r" b="b"/>
              <a:pathLst>
                <a:path w="133" h="120">
                  <a:moveTo>
                    <a:pt x="10" y="105"/>
                  </a:moveTo>
                  <a:cubicBezTo>
                    <a:pt x="0" y="89"/>
                    <a:pt x="93" y="0"/>
                    <a:pt x="113" y="44"/>
                  </a:cubicBezTo>
                  <a:cubicBezTo>
                    <a:pt x="133" y="87"/>
                    <a:pt x="19" y="120"/>
                    <a:pt x="1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2"/>
            <p:cNvSpPr>
              <a:spLocks/>
            </p:cNvSpPr>
            <p:nvPr/>
          </p:nvSpPr>
          <p:spPr bwMode="auto">
            <a:xfrm>
              <a:off x="5326063" y="3132138"/>
              <a:ext cx="342900" cy="307975"/>
            </a:xfrm>
            <a:custGeom>
              <a:avLst/>
              <a:gdLst>
                <a:gd name="T0" fmla="*/ 123 w 133"/>
                <a:gd name="T1" fmla="*/ 105 h 120"/>
                <a:gd name="T2" fmla="*/ 20 w 133"/>
                <a:gd name="T3" fmla="*/ 44 h 120"/>
                <a:gd name="T4" fmla="*/ 123 w 133"/>
                <a:gd name="T5" fmla="*/ 105 h 120"/>
              </a:gdLst>
              <a:ahLst/>
              <a:cxnLst>
                <a:cxn ang="0">
                  <a:pos x="T0" y="T1"/>
                </a:cxn>
                <a:cxn ang="0">
                  <a:pos x="T2" y="T3"/>
                </a:cxn>
                <a:cxn ang="0">
                  <a:pos x="T4" y="T5"/>
                </a:cxn>
              </a:cxnLst>
              <a:rect l="0" t="0" r="r" b="b"/>
              <a:pathLst>
                <a:path w="133" h="120">
                  <a:moveTo>
                    <a:pt x="123" y="105"/>
                  </a:moveTo>
                  <a:cubicBezTo>
                    <a:pt x="133" y="89"/>
                    <a:pt x="39" y="0"/>
                    <a:pt x="20" y="44"/>
                  </a:cubicBezTo>
                  <a:cubicBezTo>
                    <a:pt x="0" y="87"/>
                    <a:pt x="114" y="120"/>
                    <a:pt x="123" y="105"/>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3"/>
            <p:cNvSpPr>
              <a:spLocks/>
            </p:cNvSpPr>
            <p:nvPr/>
          </p:nvSpPr>
          <p:spPr bwMode="auto">
            <a:xfrm>
              <a:off x="6216650" y="2184400"/>
              <a:ext cx="1614488" cy="1271588"/>
            </a:xfrm>
            <a:custGeom>
              <a:avLst/>
              <a:gdLst>
                <a:gd name="T0" fmla="*/ 133 w 626"/>
                <a:gd name="T1" fmla="*/ 200 h 495"/>
                <a:gd name="T2" fmla="*/ 118 w 626"/>
                <a:gd name="T3" fmla="*/ 175 h 495"/>
                <a:gd name="T4" fmla="*/ 118 w 626"/>
                <a:gd name="T5" fmla="*/ 84 h 495"/>
                <a:gd name="T6" fmla="*/ 135 w 626"/>
                <a:gd name="T7" fmla="*/ 72 h 495"/>
                <a:gd name="T8" fmla="*/ 147 w 626"/>
                <a:gd name="T9" fmla="*/ 90 h 495"/>
                <a:gd name="T10" fmla="*/ 145 w 626"/>
                <a:gd name="T11" fmla="*/ 165 h 495"/>
                <a:gd name="T12" fmla="*/ 185 w 626"/>
                <a:gd name="T13" fmla="*/ 204 h 495"/>
                <a:gd name="T14" fmla="*/ 260 w 626"/>
                <a:gd name="T15" fmla="*/ 238 h 495"/>
                <a:gd name="T16" fmla="*/ 364 w 626"/>
                <a:gd name="T17" fmla="*/ 180 h 495"/>
                <a:gd name="T18" fmla="*/ 305 w 626"/>
                <a:gd name="T19" fmla="*/ 129 h 495"/>
                <a:gd name="T20" fmla="*/ 289 w 626"/>
                <a:gd name="T21" fmla="*/ 14 h 495"/>
                <a:gd name="T22" fmla="*/ 305 w 626"/>
                <a:gd name="T23" fmla="*/ 0 h 495"/>
                <a:gd name="T24" fmla="*/ 319 w 626"/>
                <a:gd name="T25" fmla="*/ 15 h 495"/>
                <a:gd name="T26" fmla="*/ 331 w 626"/>
                <a:gd name="T27" fmla="*/ 115 h 495"/>
                <a:gd name="T28" fmla="*/ 387 w 626"/>
                <a:gd name="T29" fmla="*/ 158 h 495"/>
                <a:gd name="T30" fmla="*/ 408 w 626"/>
                <a:gd name="T31" fmla="*/ 26 h 495"/>
                <a:gd name="T32" fmla="*/ 417 w 626"/>
                <a:gd name="T33" fmla="*/ 7 h 495"/>
                <a:gd name="T34" fmla="*/ 435 w 626"/>
                <a:gd name="T35" fmla="*/ 16 h 495"/>
                <a:gd name="T36" fmla="*/ 432 w 626"/>
                <a:gd name="T37" fmla="*/ 150 h 495"/>
                <a:gd name="T38" fmla="*/ 487 w 626"/>
                <a:gd name="T39" fmla="*/ 159 h 495"/>
                <a:gd name="T40" fmla="*/ 595 w 626"/>
                <a:gd name="T41" fmla="*/ 128 h 495"/>
                <a:gd name="T42" fmla="*/ 613 w 626"/>
                <a:gd name="T43" fmla="*/ 118 h 495"/>
                <a:gd name="T44" fmla="*/ 623 w 626"/>
                <a:gd name="T45" fmla="*/ 136 h 495"/>
                <a:gd name="T46" fmla="*/ 481 w 626"/>
                <a:gd name="T47" fmla="*/ 188 h 495"/>
                <a:gd name="T48" fmla="*/ 405 w 626"/>
                <a:gd name="T49" fmla="*/ 185 h 495"/>
                <a:gd name="T50" fmla="*/ 343 w 626"/>
                <a:gd name="T51" fmla="*/ 230 h 495"/>
                <a:gd name="T52" fmla="*/ 425 w 626"/>
                <a:gd name="T53" fmla="*/ 280 h 495"/>
                <a:gd name="T54" fmla="*/ 463 w 626"/>
                <a:gd name="T55" fmla="*/ 307 h 495"/>
                <a:gd name="T56" fmla="*/ 473 w 626"/>
                <a:gd name="T57" fmla="*/ 313 h 495"/>
                <a:gd name="T58" fmla="*/ 595 w 626"/>
                <a:gd name="T59" fmla="*/ 306 h 495"/>
                <a:gd name="T60" fmla="*/ 616 w 626"/>
                <a:gd name="T61" fmla="*/ 304 h 495"/>
                <a:gd name="T62" fmla="*/ 618 w 626"/>
                <a:gd name="T63" fmla="*/ 325 h 495"/>
                <a:gd name="T64" fmla="*/ 474 w 626"/>
                <a:gd name="T65" fmla="*/ 349 h 495"/>
                <a:gd name="T66" fmla="*/ 487 w 626"/>
                <a:gd name="T67" fmla="*/ 419 h 495"/>
                <a:gd name="T68" fmla="*/ 552 w 626"/>
                <a:gd name="T69" fmla="*/ 465 h 495"/>
                <a:gd name="T70" fmla="*/ 559 w 626"/>
                <a:gd name="T71" fmla="*/ 485 h 495"/>
                <a:gd name="T72" fmla="*/ 539 w 626"/>
                <a:gd name="T73" fmla="*/ 492 h 495"/>
                <a:gd name="T74" fmla="*/ 462 w 626"/>
                <a:gd name="T75" fmla="*/ 434 h 495"/>
                <a:gd name="T76" fmla="*/ 445 w 626"/>
                <a:gd name="T77" fmla="*/ 331 h 495"/>
                <a:gd name="T78" fmla="*/ 407 w 626"/>
                <a:gd name="T79" fmla="*/ 304 h 495"/>
                <a:gd name="T80" fmla="*/ 287 w 626"/>
                <a:gd name="T81" fmla="*/ 258 h 495"/>
                <a:gd name="T82" fmla="*/ 283 w 626"/>
                <a:gd name="T83" fmla="*/ 260 h 495"/>
                <a:gd name="T84" fmla="*/ 245 w 626"/>
                <a:gd name="T85" fmla="*/ 277 h 495"/>
                <a:gd name="T86" fmla="*/ 92 w 626"/>
                <a:gd name="T87" fmla="*/ 433 h 495"/>
                <a:gd name="T88" fmla="*/ 82 w 626"/>
                <a:gd name="T89" fmla="*/ 451 h 495"/>
                <a:gd name="T90" fmla="*/ 64 w 626"/>
                <a:gd name="T91" fmla="*/ 441 h 495"/>
                <a:gd name="T92" fmla="*/ 99 w 626"/>
                <a:gd name="T93" fmla="*/ 323 h 495"/>
                <a:gd name="T94" fmla="*/ 60 w 626"/>
                <a:gd name="T95" fmla="*/ 311 h 495"/>
                <a:gd name="T96" fmla="*/ 3 w 626"/>
                <a:gd name="T97" fmla="*/ 246 h 495"/>
                <a:gd name="T98" fmla="*/ 13 w 626"/>
                <a:gd name="T99" fmla="*/ 228 h 495"/>
                <a:gd name="T100" fmla="*/ 31 w 626"/>
                <a:gd name="T101" fmla="*/ 238 h 495"/>
                <a:gd name="T102" fmla="*/ 73 w 626"/>
                <a:gd name="T103" fmla="*/ 285 h 495"/>
                <a:gd name="T104" fmla="*/ 142 w 626"/>
                <a:gd name="T105" fmla="*/ 291 h 495"/>
                <a:gd name="T106" fmla="*/ 147 w 626"/>
                <a:gd name="T107" fmla="*/ 290 h 495"/>
                <a:gd name="T108" fmla="*/ 232 w 626"/>
                <a:gd name="T109" fmla="*/ 250 h 495"/>
                <a:gd name="T110" fmla="*/ 160 w 626"/>
                <a:gd name="T111" fmla="*/ 232 h 495"/>
                <a:gd name="T112" fmla="*/ 34 w 626"/>
                <a:gd name="T113" fmla="*/ 147 h 495"/>
                <a:gd name="T114" fmla="*/ 48 w 626"/>
                <a:gd name="T115" fmla="*/ 132 h 495"/>
                <a:gd name="T116" fmla="*/ 63 w 626"/>
                <a:gd name="T117" fmla="*/ 147 h 495"/>
                <a:gd name="T118" fmla="*/ 13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133" y="200"/>
                  </a:moveTo>
                  <a:cubicBezTo>
                    <a:pt x="126" y="193"/>
                    <a:pt x="121" y="185"/>
                    <a:pt x="118" y="175"/>
                  </a:cubicBezTo>
                  <a:cubicBezTo>
                    <a:pt x="109" y="154"/>
                    <a:pt x="110" y="126"/>
                    <a:pt x="118" y="84"/>
                  </a:cubicBezTo>
                  <a:cubicBezTo>
                    <a:pt x="119" y="76"/>
                    <a:pt x="127" y="71"/>
                    <a:pt x="135" y="72"/>
                  </a:cubicBezTo>
                  <a:cubicBezTo>
                    <a:pt x="143" y="74"/>
                    <a:pt x="148" y="81"/>
                    <a:pt x="147" y="90"/>
                  </a:cubicBezTo>
                  <a:cubicBezTo>
                    <a:pt x="140" y="126"/>
                    <a:pt x="139" y="148"/>
                    <a:pt x="145" y="165"/>
                  </a:cubicBezTo>
                  <a:cubicBezTo>
                    <a:pt x="151" y="179"/>
                    <a:pt x="164" y="190"/>
                    <a:pt x="185" y="204"/>
                  </a:cubicBezTo>
                  <a:cubicBezTo>
                    <a:pt x="219" y="207"/>
                    <a:pt x="248" y="213"/>
                    <a:pt x="260" y="238"/>
                  </a:cubicBezTo>
                  <a:cubicBezTo>
                    <a:pt x="298" y="221"/>
                    <a:pt x="335" y="202"/>
                    <a:pt x="364" y="180"/>
                  </a:cubicBezTo>
                  <a:cubicBezTo>
                    <a:pt x="336" y="165"/>
                    <a:pt x="318" y="151"/>
                    <a:pt x="305" y="129"/>
                  </a:cubicBezTo>
                  <a:cubicBezTo>
                    <a:pt x="291" y="103"/>
                    <a:pt x="287" y="69"/>
                    <a:pt x="289" y="14"/>
                  </a:cubicBezTo>
                  <a:cubicBezTo>
                    <a:pt x="290" y="6"/>
                    <a:pt x="297" y="0"/>
                    <a:pt x="305" y="0"/>
                  </a:cubicBezTo>
                  <a:cubicBezTo>
                    <a:pt x="313" y="0"/>
                    <a:pt x="319" y="7"/>
                    <a:pt x="319" y="15"/>
                  </a:cubicBezTo>
                  <a:cubicBezTo>
                    <a:pt x="317" y="65"/>
                    <a:pt x="320" y="94"/>
                    <a:pt x="331" y="115"/>
                  </a:cubicBezTo>
                  <a:cubicBezTo>
                    <a:pt x="341" y="132"/>
                    <a:pt x="359" y="145"/>
                    <a:pt x="387" y="158"/>
                  </a:cubicBezTo>
                  <a:cubicBezTo>
                    <a:pt x="416" y="125"/>
                    <a:pt x="428" y="83"/>
                    <a:pt x="408" y="26"/>
                  </a:cubicBezTo>
                  <a:cubicBezTo>
                    <a:pt x="405" y="18"/>
                    <a:pt x="409" y="9"/>
                    <a:pt x="417" y="7"/>
                  </a:cubicBezTo>
                  <a:cubicBezTo>
                    <a:pt x="424" y="4"/>
                    <a:pt x="433" y="8"/>
                    <a:pt x="435" y="16"/>
                  </a:cubicBezTo>
                  <a:cubicBezTo>
                    <a:pt x="456" y="72"/>
                    <a:pt x="451" y="115"/>
                    <a:pt x="432" y="150"/>
                  </a:cubicBezTo>
                  <a:cubicBezTo>
                    <a:pt x="449" y="150"/>
                    <a:pt x="468" y="155"/>
                    <a:pt x="487" y="159"/>
                  </a:cubicBezTo>
                  <a:cubicBezTo>
                    <a:pt x="532" y="170"/>
                    <a:pt x="579" y="181"/>
                    <a:pt x="595" y="128"/>
                  </a:cubicBezTo>
                  <a:cubicBezTo>
                    <a:pt x="597" y="120"/>
                    <a:pt x="605" y="116"/>
                    <a:pt x="613" y="118"/>
                  </a:cubicBezTo>
                  <a:cubicBezTo>
                    <a:pt x="621" y="120"/>
                    <a:pt x="626" y="128"/>
                    <a:pt x="623" y="136"/>
                  </a:cubicBezTo>
                  <a:cubicBezTo>
                    <a:pt x="600" y="217"/>
                    <a:pt x="539" y="202"/>
                    <a:pt x="481" y="188"/>
                  </a:cubicBezTo>
                  <a:cubicBezTo>
                    <a:pt x="451" y="181"/>
                    <a:pt x="421" y="174"/>
                    <a:pt x="405" y="185"/>
                  </a:cubicBezTo>
                  <a:cubicBezTo>
                    <a:pt x="388" y="202"/>
                    <a:pt x="367" y="216"/>
                    <a:pt x="343" y="230"/>
                  </a:cubicBezTo>
                  <a:cubicBezTo>
                    <a:pt x="370" y="240"/>
                    <a:pt x="397" y="260"/>
                    <a:pt x="425" y="280"/>
                  </a:cubicBezTo>
                  <a:cubicBezTo>
                    <a:pt x="437" y="289"/>
                    <a:pt x="450" y="298"/>
                    <a:pt x="463" y="307"/>
                  </a:cubicBezTo>
                  <a:cubicBezTo>
                    <a:pt x="467" y="307"/>
                    <a:pt x="470" y="310"/>
                    <a:pt x="473" y="313"/>
                  </a:cubicBezTo>
                  <a:cubicBezTo>
                    <a:pt x="515" y="339"/>
                    <a:pt x="558" y="350"/>
                    <a:pt x="595" y="306"/>
                  </a:cubicBezTo>
                  <a:cubicBezTo>
                    <a:pt x="600" y="300"/>
                    <a:pt x="610" y="299"/>
                    <a:pt x="616" y="304"/>
                  </a:cubicBezTo>
                  <a:cubicBezTo>
                    <a:pt x="622" y="309"/>
                    <a:pt x="623" y="319"/>
                    <a:pt x="618" y="325"/>
                  </a:cubicBezTo>
                  <a:cubicBezTo>
                    <a:pt x="571" y="381"/>
                    <a:pt x="522" y="374"/>
                    <a:pt x="474" y="349"/>
                  </a:cubicBezTo>
                  <a:cubicBezTo>
                    <a:pt x="474" y="382"/>
                    <a:pt x="478" y="403"/>
                    <a:pt x="487" y="419"/>
                  </a:cubicBezTo>
                  <a:cubicBezTo>
                    <a:pt x="498" y="438"/>
                    <a:pt x="519" y="450"/>
                    <a:pt x="552" y="465"/>
                  </a:cubicBezTo>
                  <a:cubicBezTo>
                    <a:pt x="559" y="469"/>
                    <a:pt x="562" y="477"/>
                    <a:pt x="559" y="485"/>
                  </a:cubicBezTo>
                  <a:cubicBezTo>
                    <a:pt x="555" y="492"/>
                    <a:pt x="547" y="495"/>
                    <a:pt x="539" y="492"/>
                  </a:cubicBezTo>
                  <a:cubicBezTo>
                    <a:pt x="501" y="474"/>
                    <a:pt x="477" y="460"/>
                    <a:pt x="462" y="434"/>
                  </a:cubicBezTo>
                  <a:cubicBezTo>
                    <a:pt x="448" y="411"/>
                    <a:pt x="443" y="380"/>
                    <a:pt x="445" y="331"/>
                  </a:cubicBezTo>
                  <a:cubicBezTo>
                    <a:pt x="432" y="322"/>
                    <a:pt x="420" y="313"/>
                    <a:pt x="407" y="304"/>
                  </a:cubicBezTo>
                  <a:cubicBezTo>
                    <a:pt x="362" y="271"/>
                    <a:pt x="319" y="240"/>
                    <a:pt x="287" y="258"/>
                  </a:cubicBezTo>
                  <a:cubicBezTo>
                    <a:pt x="286" y="259"/>
                    <a:pt x="285" y="260"/>
                    <a:pt x="283" y="260"/>
                  </a:cubicBezTo>
                  <a:cubicBezTo>
                    <a:pt x="270" y="266"/>
                    <a:pt x="257" y="271"/>
                    <a:pt x="245" y="277"/>
                  </a:cubicBezTo>
                  <a:cubicBezTo>
                    <a:pt x="154" y="317"/>
                    <a:pt x="68" y="354"/>
                    <a:pt x="92" y="433"/>
                  </a:cubicBezTo>
                  <a:cubicBezTo>
                    <a:pt x="94" y="441"/>
                    <a:pt x="90" y="449"/>
                    <a:pt x="82" y="451"/>
                  </a:cubicBezTo>
                  <a:cubicBezTo>
                    <a:pt x="74" y="454"/>
                    <a:pt x="66" y="449"/>
                    <a:pt x="64" y="441"/>
                  </a:cubicBezTo>
                  <a:cubicBezTo>
                    <a:pt x="48" y="389"/>
                    <a:pt x="65" y="352"/>
                    <a:pt x="99" y="323"/>
                  </a:cubicBezTo>
                  <a:cubicBezTo>
                    <a:pt x="85" y="321"/>
                    <a:pt x="72" y="317"/>
                    <a:pt x="60" y="311"/>
                  </a:cubicBezTo>
                  <a:cubicBezTo>
                    <a:pt x="32" y="298"/>
                    <a:pt x="10" y="274"/>
                    <a:pt x="3" y="246"/>
                  </a:cubicBezTo>
                  <a:cubicBezTo>
                    <a:pt x="0" y="238"/>
                    <a:pt x="5" y="230"/>
                    <a:pt x="13" y="228"/>
                  </a:cubicBezTo>
                  <a:cubicBezTo>
                    <a:pt x="21" y="226"/>
                    <a:pt x="29" y="230"/>
                    <a:pt x="31" y="238"/>
                  </a:cubicBezTo>
                  <a:cubicBezTo>
                    <a:pt x="37" y="258"/>
                    <a:pt x="52" y="275"/>
                    <a:pt x="73" y="285"/>
                  </a:cubicBezTo>
                  <a:cubicBezTo>
                    <a:pt x="93" y="294"/>
                    <a:pt x="118" y="298"/>
                    <a:pt x="142" y="291"/>
                  </a:cubicBezTo>
                  <a:cubicBezTo>
                    <a:pt x="144" y="290"/>
                    <a:pt x="146" y="290"/>
                    <a:pt x="147" y="290"/>
                  </a:cubicBezTo>
                  <a:cubicBezTo>
                    <a:pt x="173" y="276"/>
                    <a:pt x="203" y="263"/>
                    <a:pt x="232" y="250"/>
                  </a:cubicBezTo>
                  <a:cubicBezTo>
                    <a:pt x="222" y="236"/>
                    <a:pt x="192" y="234"/>
                    <a:pt x="160" y="232"/>
                  </a:cubicBezTo>
                  <a:cubicBezTo>
                    <a:pt x="100" y="228"/>
                    <a:pt x="35" y="224"/>
                    <a:pt x="34" y="147"/>
                  </a:cubicBezTo>
                  <a:cubicBezTo>
                    <a:pt x="34" y="139"/>
                    <a:pt x="40" y="132"/>
                    <a:pt x="48" y="132"/>
                  </a:cubicBezTo>
                  <a:cubicBezTo>
                    <a:pt x="57" y="132"/>
                    <a:pt x="63" y="139"/>
                    <a:pt x="63" y="147"/>
                  </a:cubicBezTo>
                  <a:cubicBezTo>
                    <a:pt x="64" y="186"/>
                    <a:pt x="96" y="196"/>
                    <a:pt x="133" y="200"/>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
            <p:cNvSpPr>
              <a:spLocks/>
            </p:cNvSpPr>
            <p:nvPr/>
          </p:nvSpPr>
          <p:spPr bwMode="auto">
            <a:xfrm>
              <a:off x="4360863" y="2184400"/>
              <a:ext cx="1614488" cy="1271588"/>
            </a:xfrm>
            <a:custGeom>
              <a:avLst/>
              <a:gdLst>
                <a:gd name="T0" fmla="*/ 493 w 626"/>
                <a:gd name="T1" fmla="*/ 200 h 495"/>
                <a:gd name="T2" fmla="*/ 508 w 626"/>
                <a:gd name="T3" fmla="*/ 175 h 495"/>
                <a:gd name="T4" fmla="*/ 509 w 626"/>
                <a:gd name="T5" fmla="*/ 84 h 495"/>
                <a:gd name="T6" fmla="*/ 491 w 626"/>
                <a:gd name="T7" fmla="*/ 72 h 495"/>
                <a:gd name="T8" fmla="*/ 479 w 626"/>
                <a:gd name="T9" fmla="*/ 90 h 495"/>
                <a:gd name="T10" fmla="*/ 481 w 626"/>
                <a:gd name="T11" fmla="*/ 165 h 495"/>
                <a:gd name="T12" fmla="*/ 441 w 626"/>
                <a:gd name="T13" fmla="*/ 204 h 495"/>
                <a:gd name="T14" fmla="*/ 366 w 626"/>
                <a:gd name="T15" fmla="*/ 238 h 495"/>
                <a:gd name="T16" fmla="*/ 262 w 626"/>
                <a:gd name="T17" fmla="*/ 180 h 495"/>
                <a:gd name="T18" fmla="*/ 321 w 626"/>
                <a:gd name="T19" fmla="*/ 129 h 495"/>
                <a:gd name="T20" fmla="*/ 337 w 626"/>
                <a:gd name="T21" fmla="*/ 14 h 495"/>
                <a:gd name="T22" fmla="*/ 321 w 626"/>
                <a:gd name="T23" fmla="*/ 0 h 495"/>
                <a:gd name="T24" fmla="*/ 307 w 626"/>
                <a:gd name="T25" fmla="*/ 15 h 495"/>
                <a:gd name="T26" fmla="*/ 295 w 626"/>
                <a:gd name="T27" fmla="*/ 115 h 495"/>
                <a:gd name="T28" fmla="*/ 239 w 626"/>
                <a:gd name="T29" fmla="*/ 158 h 495"/>
                <a:gd name="T30" fmla="*/ 219 w 626"/>
                <a:gd name="T31" fmla="*/ 26 h 495"/>
                <a:gd name="T32" fmla="*/ 210 w 626"/>
                <a:gd name="T33" fmla="*/ 7 h 495"/>
                <a:gd name="T34" fmla="*/ 191 w 626"/>
                <a:gd name="T35" fmla="*/ 16 h 495"/>
                <a:gd name="T36" fmla="*/ 194 w 626"/>
                <a:gd name="T37" fmla="*/ 150 h 495"/>
                <a:gd name="T38" fmla="*/ 139 w 626"/>
                <a:gd name="T39" fmla="*/ 159 h 495"/>
                <a:gd name="T40" fmla="*/ 31 w 626"/>
                <a:gd name="T41" fmla="*/ 128 h 495"/>
                <a:gd name="T42" fmla="*/ 13 w 626"/>
                <a:gd name="T43" fmla="*/ 118 h 495"/>
                <a:gd name="T44" fmla="*/ 3 w 626"/>
                <a:gd name="T45" fmla="*/ 136 h 495"/>
                <a:gd name="T46" fmla="*/ 145 w 626"/>
                <a:gd name="T47" fmla="*/ 188 h 495"/>
                <a:gd name="T48" fmla="*/ 221 w 626"/>
                <a:gd name="T49" fmla="*/ 185 h 495"/>
                <a:gd name="T50" fmla="*/ 283 w 626"/>
                <a:gd name="T51" fmla="*/ 230 h 495"/>
                <a:gd name="T52" fmla="*/ 201 w 626"/>
                <a:gd name="T53" fmla="*/ 280 h 495"/>
                <a:gd name="T54" fmla="*/ 164 w 626"/>
                <a:gd name="T55" fmla="*/ 307 h 495"/>
                <a:gd name="T56" fmla="*/ 154 w 626"/>
                <a:gd name="T57" fmla="*/ 313 h 495"/>
                <a:gd name="T58" fmla="*/ 31 w 626"/>
                <a:gd name="T59" fmla="*/ 306 h 495"/>
                <a:gd name="T60" fmla="*/ 10 w 626"/>
                <a:gd name="T61" fmla="*/ 304 h 495"/>
                <a:gd name="T62" fmla="*/ 8 w 626"/>
                <a:gd name="T63" fmla="*/ 325 h 495"/>
                <a:gd name="T64" fmla="*/ 152 w 626"/>
                <a:gd name="T65" fmla="*/ 349 h 495"/>
                <a:gd name="T66" fmla="*/ 139 w 626"/>
                <a:gd name="T67" fmla="*/ 419 h 495"/>
                <a:gd name="T68" fmla="*/ 74 w 626"/>
                <a:gd name="T69" fmla="*/ 465 h 495"/>
                <a:gd name="T70" fmla="*/ 67 w 626"/>
                <a:gd name="T71" fmla="*/ 485 h 495"/>
                <a:gd name="T72" fmla="*/ 87 w 626"/>
                <a:gd name="T73" fmla="*/ 492 h 495"/>
                <a:gd name="T74" fmla="*/ 164 w 626"/>
                <a:gd name="T75" fmla="*/ 434 h 495"/>
                <a:gd name="T76" fmla="*/ 181 w 626"/>
                <a:gd name="T77" fmla="*/ 331 h 495"/>
                <a:gd name="T78" fmla="*/ 219 w 626"/>
                <a:gd name="T79" fmla="*/ 304 h 495"/>
                <a:gd name="T80" fmla="*/ 339 w 626"/>
                <a:gd name="T81" fmla="*/ 258 h 495"/>
                <a:gd name="T82" fmla="*/ 343 w 626"/>
                <a:gd name="T83" fmla="*/ 260 h 495"/>
                <a:gd name="T84" fmla="*/ 382 w 626"/>
                <a:gd name="T85" fmla="*/ 277 h 495"/>
                <a:gd name="T86" fmla="*/ 534 w 626"/>
                <a:gd name="T87" fmla="*/ 433 h 495"/>
                <a:gd name="T88" fmla="*/ 544 w 626"/>
                <a:gd name="T89" fmla="*/ 451 h 495"/>
                <a:gd name="T90" fmla="*/ 563 w 626"/>
                <a:gd name="T91" fmla="*/ 441 h 495"/>
                <a:gd name="T92" fmla="*/ 528 w 626"/>
                <a:gd name="T93" fmla="*/ 323 h 495"/>
                <a:gd name="T94" fmla="*/ 566 w 626"/>
                <a:gd name="T95" fmla="*/ 311 h 495"/>
                <a:gd name="T96" fmla="*/ 624 w 626"/>
                <a:gd name="T97" fmla="*/ 246 h 495"/>
                <a:gd name="T98" fmla="*/ 613 w 626"/>
                <a:gd name="T99" fmla="*/ 228 h 495"/>
                <a:gd name="T100" fmla="*/ 595 w 626"/>
                <a:gd name="T101" fmla="*/ 238 h 495"/>
                <a:gd name="T102" fmla="*/ 553 w 626"/>
                <a:gd name="T103" fmla="*/ 285 h 495"/>
                <a:gd name="T104" fmla="*/ 484 w 626"/>
                <a:gd name="T105" fmla="*/ 291 h 495"/>
                <a:gd name="T106" fmla="*/ 479 w 626"/>
                <a:gd name="T107" fmla="*/ 290 h 495"/>
                <a:gd name="T108" fmla="*/ 394 w 626"/>
                <a:gd name="T109" fmla="*/ 250 h 495"/>
                <a:gd name="T110" fmla="*/ 466 w 626"/>
                <a:gd name="T111" fmla="*/ 232 h 495"/>
                <a:gd name="T112" fmla="*/ 592 w 626"/>
                <a:gd name="T113" fmla="*/ 147 h 495"/>
                <a:gd name="T114" fmla="*/ 578 w 626"/>
                <a:gd name="T115" fmla="*/ 132 h 495"/>
                <a:gd name="T116" fmla="*/ 563 w 626"/>
                <a:gd name="T117" fmla="*/ 147 h 495"/>
                <a:gd name="T118" fmla="*/ 49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493" y="200"/>
                  </a:moveTo>
                  <a:cubicBezTo>
                    <a:pt x="500" y="193"/>
                    <a:pt x="505" y="185"/>
                    <a:pt x="508" y="175"/>
                  </a:cubicBezTo>
                  <a:cubicBezTo>
                    <a:pt x="517" y="154"/>
                    <a:pt x="516" y="126"/>
                    <a:pt x="509" y="84"/>
                  </a:cubicBezTo>
                  <a:cubicBezTo>
                    <a:pt x="507" y="76"/>
                    <a:pt x="499" y="71"/>
                    <a:pt x="491" y="72"/>
                  </a:cubicBezTo>
                  <a:cubicBezTo>
                    <a:pt x="483" y="74"/>
                    <a:pt x="478" y="81"/>
                    <a:pt x="479" y="90"/>
                  </a:cubicBezTo>
                  <a:cubicBezTo>
                    <a:pt x="486" y="126"/>
                    <a:pt x="487" y="148"/>
                    <a:pt x="481" y="165"/>
                  </a:cubicBezTo>
                  <a:cubicBezTo>
                    <a:pt x="475" y="179"/>
                    <a:pt x="462" y="190"/>
                    <a:pt x="441" y="204"/>
                  </a:cubicBezTo>
                  <a:cubicBezTo>
                    <a:pt x="408" y="207"/>
                    <a:pt x="378" y="213"/>
                    <a:pt x="366" y="238"/>
                  </a:cubicBezTo>
                  <a:cubicBezTo>
                    <a:pt x="328" y="221"/>
                    <a:pt x="291" y="202"/>
                    <a:pt x="262" y="180"/>
                  </a:cubicBezTo>
                  <a:cubicBezTo>
                    <a:pt x="290" y="165"/>
                    <a:pt x="308" y="151"/>
                    <a:pt x="321" y="129"/>
                  </a:cubicBezTo>
                  <a:cubicBezTo>
                    <a:pt x="335" y="103"/>
                    <a:pt x="339" y="69"/>
                    <a:pt x="337" y="14"/>
                  </a:cubicBezTo>
                  <a:cubicBezTo>
                    <a:pt x="336" y="6"/>
                    <a:pt x="330" y="0"/>
                    <a:pt x="321" y="0"/>
                  </a:cubicBezTo>
                  <a:cubicBezTo>
                    <a:pt x="313" y="0"/>
                    <a:pt x="307" y="7"/>
                    <a:pt x="307" y="15"/>
                  </a:cubicBezTo>
                  <a:cubicBezTo>
                    <a:pt x="309" y="65"/>
                    <a:pt x="306" y="94"/>
                    <a:pt x="295" y="115"/>
                  </a:cubicBezTo>
                  <a:cubicBezTo>
                    <a:pt x="285" y="132"/>
                    <a:pt x="267" y="145"/>
                    <a:pt x="239" y="158"/>
                  </a:cubicBezTo>
                  <a:cubicBezTo>
                    <a:pt x="210" y="125"/>
                    <a:pt x="198" y="83"/>
                    <a:pt x="219" y="26"/>
                  </a:cubicBezTo>
                  <a:cubicBezTo>
                    <a:pt x="221" y="18"/>
                    <a:pt x="217" y="9"/>
                    <a:pt x="210" y="7"/>
                  </a:cubicBezTo>
                  <a:cubicBezTo>
                    <a:pt x="202" y="4"/>
                    <a:pt x="193" y="8"/>
                    <a:pt x="191" y="16"/>
                  </a:cubicBezTo>
                  <a:cubicBezTo>
                    <a:pt x="170" y="72"/>
                    <a:pt x="175" y="115"/>
                    <a:pt x="194" y="150"/>
                  </a:cubicBezTo>
                  <a:cubicBezTo>
                    <a:pt x="177" y="150"/>
                    <a:pt x="158" y="155"/>
                    <a:pt x="139" y="159"/>
                  </a:cubicBezTo>
                  <a:cubicBezTo>
                    <a:pt x="94" y="170"/>
                    <a:pt x="47" y="181"/>
                    <a:pt x="31" y="128"/>
                  </a:cubicBezTo>
                  <a:cubicBezTo>
                    <a:pt x="29" y="120"/>
                    <a:pt x="21" y="116"/>
                    <a:pt x="13" y="118"/>
                  </a:cubicBezTo>
                  <a:cubicBezTo>
                    <a:pt x="5" y="120"/>
                    <a:pt x="0" y="128"/>
                    <a:pt x="3" y="136"/>
                  </a:cubicBezTo>
                  <a:cubicBezTo>
                    <a:pt x="26" y="217"/>
                    <a:pt x="87" y="202"/>
                    <a:pt x="145" y="188"/>
                  </a:cubicBezTo>
                  <a:cubicBezTo>
                    <a:pt x="176" y="181"/>
                    <a:pt x="205" y="174"/>
                    <a:pt x="221" y="185"/>
                  </a:cubicBezTo>
                  <a:cubicBezTo>
                    <a:pt x="238" y="202"/>
                    <a:pt x="259" y="216"/>
                    <a:pt x="283" y="230"/>
                  </a:cubicBezTo>
                  <a:cubicBezTo>
                    <a:pt x="256" y="240"/>
                    <a:pt x="229" y="260"/>
                    <a:pt x="201" y="280"/>
                  </a:cubicBezTo>
                  <a:cubicBezTo>
                    <a:pt x="189" y="289"/>
                    <a:pt x="176" y="298"/>
                    <a:pt x="164" y="307"/>
                  </a:cubicBezTo>
                  <a:cubicBezTo>
                    <a:pt x="159" y="307"/>
                    <a:pt x="156" y="310"/>
                    <a:pt x="154" y="313"/>
                  </a:cubicBezTo>
                  <a:cubicBezTo>
                    <a:pt x="111" y="339"/>
                    <a:pt x="69" y="350"/>
                    <a:pt x="31" y="306"/>
                  </a:cubicBezTo>
                  <a:cubicBezTo>
                    <a:pt x="26" y="300"/>
                    <a:pt x="16" y="299"/>
                    <a:pt x="10" y="304"/>
                  </a:cubicBezTo>
                  <a:cubicBezTo>
                    <a:pt x="4" y="309"/>
                    <a:pt x="3" y="319"/>
                    <a:pt x="8" y="325"/>
                  </a:cubicBezTo>
                  <a:cubicBezTo>
                    <a:pt x="55" y="381"/>
                    <a:pt x="104" y="374"/>
                    <a:pt x="152" y="349"/>
                  </a:cubicBezTo>
                  <a:cubicBezTo>
                    <a:pt x="152" y="382"/>
                    <a:pt x="148" y="403"/>
                    <a:pt x="139" y="419"/>
                  </a:cubicBezTo>
                  <a:cubicBezTo>
                    <a:pt x="128" y="438"/>
                    <a:pt x="107" y="450"/>
                    <a:pt x="74" y="465"/>
                  </a:cubicBezTo>
                  <a:cubicBezTo>
                    <a:pt x="67" y="469"/>
                    <a:pt x="64" y="477"/>
                    <a:pt x="67" y="485"/>
                  </a:cubicBezTo>
                  <a:cubicBezTo>
                    <a:pt x="71" y="492"/>
                    <a:pt x="79" y="495"/>
                    <a:pt x="87" y="492"/>
                  </a:cubicBezTo>
                  <a:cubicBezTo>
                    <a:pt x="125" y="474"/>
                    <a:pt x="149" y="460"/>
                    <a:pt x="164" y="434"/>
                  </a:cubicBezTo>
                  <a:cubicBezTo>
                    <a:pt x="178" y="411"/>
                    <a:pt x="183" y="380"/>
                    <a:pt x="181" y="331"/>
                  </a:cubicBezTo>
                  <a:cubicBezTo>
                    <a:pt x="194" y="322"/>
                    <a:pt x="206" y="313"/>
                    <a:pt x="219" y="304"/>
                  </a:cubicBezTo>
                  <a:cubicBezTo>
                    <a:pt x="264" y="271"/>
                    <a:pt x="307" y="240"/>
                    <a:pt x="339" y="258"/>
                  </a:cubicBezTo>
                  <a:cubicBezTo>
                    <a:pt x="340" y="259"/>
                    <a:pt x="342" y="260"/>
                    <a:pt x="343" y="260"/>
                  </a:cubicBezTo>
                  <a:cubicBezTo>
                    <a:pt x="356" y="266"/>
                    <a:pt x="369" y="271"/>
                    <a:pt x="382" y="277"/>
                  </a:cubicBezTo>
                  <a:cubicBezTo>
                    <a:pt x="472" y="317"/>
                    <a:pt x="558" y="354"/>
                    <a:pt x="534" y="433"/>
                  </a:cubicBezTo>
                  <a:cubicBezTo>
                    <a:pt x="532" y="441"/>
                    <a:pt x="536" y="449"/>
                    <a:pt x="544" y="451"/>
                  </a:cubicBezTo>
                  <a:cubicBezTo>
                    <a:pt x="552" y="454"/>
                    <a:pt x="560" y="449"/>
                    <a:pt x="563" y="441"/>
                  </a:cubicBezTo>
                  <a:cubicBezTo>
                    <a:pt x="578" y="389"/>
                    <a:pt x="561" y="352"/>
                    <a:pt x="528" y="323"/>
                  </a:cubicBezTo>
                  <a:cubicBezTo>
                    <a:pt x="541" y="321"/>
                    <a:pt x="554" y="317"/>
                    <a:pt x="566" y="311"/>
                  </a:cubicBezTo>
                  <a:cubicBezTo>
                    <a:pt x="594" y="298"/>
                    <a:pt x="616" y="274"/>
                    <a:pt x="624" y="246"/>
                  </a:cubicBezTo>
                  <a:cubicBezTo>
                    <a:pt x="626" y="238"/>
                    <a:pt x="621" y="230"/>
                    <a:pt x="613" y="228"/>
                  </a:cubicBezTo>
                  <a:cubicBezTo>
                    <a:pt x="605" y="226"/>
                    <a:pt x="597" y="230"/>
                    <a:pt x="595" y="238"/>
                  </a:cubicBezTo>
                  <a:cubicBezTo>
                    <a:pt x="589" y="258"/>
                    <a:pt x="574" y="275"/>
                    <a:pt x="553" y="285"/>
                  </a:cubicBezTo>
                  <a:cubicBezTo>
                    <a:pt x="533" y="294"/>
                    <a:pt x="508" y="298"/>
                    <a:pt x="484" y="291"/>
                  </a:cubicBezTo>
                  <a:cubicBezTo>
                    <a:pt x="482" y="290"/>
                    <a:pt x="480" y="290"/>
                    <a:pt x="479" y="290"/>
                  </a:cubicBezTo>
                  <a:cubicBezTo>
                    <a:pt x="453" y="276"/>
                    <a:pt x="423" y="263"/>
                    <a:pt x="394" y="250"/>
                  </a:cubicBezTo>
                  <a:cubicBezTo>
                    <a:pt x="404" y="236"/>
                    <a:pt x="434" y="234"/>
                    <a:pt x="466" y="232"/>
                  </a:cubicBezTo>
                  <a:cubicBezTo>
                    <a:pt x="526" y="228"/>
                    <a:pt x="591" y="224"/>
                    <a:pt x="592" y="147"/>
                  </a:cubicBezTo>
                  <a:cubicBezTo>
                    <a:pt x="592" y="139"/>
                    <a:pt x="586" y="132"/>
                    <a:pt x="578" y="132"/>
                  </a:cubicBezTo>
                  <a:cubicBezTo>
                    <a:pt x="569" y="132"/>
                    <a:pt x="563" y="139"/>
                    <a:pt x="563" y="147"/>
                  </a:cubicBezTo>
                  <a:cubicBezTo>
                    <a:pt x="562" y="186"/>
                    <a:pt x="530" y="196"/>
                    <a:pt x="493" y="200"/>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Oval 15"/>
            <p:cNvSpPr>
              <a:spLocks noChangeArrowheads="1"/>
            </p:cNvSpPr>
            <p:nvPr/>
          </p:nvSpPr>
          <p:spPr bwMode="auto">
            <a:xfrm>
              <a:off x="6176963"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16"/>
            <p:cNvSpPr>
              <a:spLocks noChangeArrowheads="1"/>
            </p:cNvSpPr>
            <p:nvPr/>
          </p:nvSpPr>
          <p:spPr bwMode="auto">
            <a:xfrm>
              <a:off x="6257925" y="3735388"/>
              <a:ext cx="4286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Oval 17"/>
            <p:cNvSpPr>
              <a:spLocks noChangeArrowheads="1"/>
            </p:cNvSpPr>
            <p:nvPr/>
          </p:nvSpPr>
          <p:spPr bwMode="auto">
            <a:xfrm>
              <a:off x="5880100"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Oval 18"/>
            <p:cNvSpPr>
              <a:spLocks noChangeArrowheads="1"/>
            </p:cNvSpPr>
            <p:nvPr/>
          </p:nvSpPr>
          <p:spPr bwMode="auto">
            <a:xfrm>
              <a:off x="5957888" y="3735388"/>
              <a:ext cx="46038" cy="47625"/>
            </a:xfrm>
            <a:prstGeom prst="ellipse">
              <a:avLst/>
            </a:prstGeom>
            <a:solidFill>
              <a:srgbClr val="F6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8" name="矩形 117"/>
          <p:cNvSpPr/>
          <p:nvPr/>
        </p:nvSpPr>
        <p:spPr>
          <a:xfrm>
            <a:off x="4050816" y="1288648"/>
            <a:ext cx="4090369" cy="372410"/>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is a holiday celebrating the birth of Jesus</a:t>
            </a:r>
            <a:endParaRPr lang="zh-CN" altLang="en-US" sz="1600" dirty="0">
              <a:solidFill>
                <a:schemeClr val="tx1">
                  <a:lumMod val="50000"/>
                  <a:lumOff val="50000"/>
                </a:schemeClr>
              </a:solidFill>
              <a:latin typeface="+mn-ea"/>
            </a:endParaRPr>
          </a:p>
        </p:txBody>
      </p:sp>
      <p:cxnSp>
        <p:nvCxnSpPr>
          <p:cNvPr id="3" name="直接连接符 2"/>
          <p:cNvCxnSpPr/>
          <p:nvPr/>
        </p:nvCxnSpPr>
        <p:spPr>
          <a:xfrm>
            <a:off x="681551" y="1756308"/>
            <a:ext cx="10818784" cy="0"/>
          </a:xfrm>
          <a:prstGeom prst="line">
            <a:avLst/>
          </a:prstGeom>
          <a:ln>
            <a:solidFill>
              <a:srgbClr val="A11218"/>
            </a:solidFill>
            <a:prstDash val="dash"/>
          </a:ln>
        </p:spPr>
        <p:style>
          <a:lnRef idx="1">
            <a:schemeClr val="accent1"/>
          </a:lnRef>
          <a:fillRef idx="0">
            <a:schemeClr val="accent1"/>
          </a:fillRef>
          <a:effectRef idx="0">
            <a:schemeClr val="accent1"/>
          </a:effectRef>
          <a:fontRef idx="minor">
            <a:schemeClr val="tx1"/>
          </a:fontRef>
        </p:style>
      </p:cxnSp>
      <p:sp>
        <p:nvSpPr>
          <p:cNvPr id="61" name="MH_Text_1"/>
          <p:cNvSpPr txBox="1">
            <a:spLocks noChangeArrowheads="1"/>
          </p:cNvSpPr>
          <p:nvPr>
            <p:custDataLst>
              <p:tags r:id="rId10"/>
            </p:custDataLst>
          </p:nvPr>
        </p:nvSpPr>
        <p:spPr bwMode="auto">
          <a:xfrm>
            <a:off x="1671152" y="2575507"/>
            <a:ext cx="2455140" cy="328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p:txBody>
      </p:sp>
      <p:sp>
        <p:nvSpPr>
          <p:cNvPr id="62" name="MH_Text_1"/>
          <p:cNvSpPr txBox="1">
            <a:spLocks noChangeArrowheads="1"/>
          </p:cNvSpPr>
          <p:nvPr>
            <p:custDataLst>
              <p:tags r:id="rId11"/>
            </p:custDataLst>
          </p:nvPr>
        </p:nvSpPr>
        <p:spPr bwMode="auto">
          <a:xfrm>
            <a:off x="997031" y="3777116"/>
            <a:ext cx="2455140" cy="328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p:txBody>
      </p:sp>
      <p:sp>
        <p:nvSpPr>
          <p:cNvPr id="63" name="MH_Text_1"/>
          <p:cNvSpPr txBox="1">
            <a:spLocks noChangeArrowheads="1"/>
          </p:cNvSpPr>
          <p:nvPr>
            <p:custDataLst>
              <p:tags r:id="rId12"/>
            </p:custDataLst>
          </p:nvPr>
        </p:nvSpPr>
        <p:spPr bwMode="auto">
          <a:xfrm>
            <a:off x="8268886" y="2575507"/>
            <a:ext cx="2455140" cy="328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p:txBody>
      </p:sp>
      <p:sp>
        <p:nvSpPr>
          <p:cNvPr id="64" name="MH_Text_1"/>
          <p:cNvSpPr txBox="1">
            <a:spLocks noChangeArrowheads="1"/>
          </p:cNvSpPr>
          <p:nvPr>
            <p:custDataLst>
              <p:tags r:id="rId13"/>
            </p:custDataLst>
          </p:nvPr>
        </p:nvSpPr>
        <p:spPr bwMode="auto">
          <a:xfrm>
            <a:off x="8958048" y="3777116"/>
            <a:ext cx="2455140" cy="328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p:txBody>
      </p:sp>
    </p:spTree>
    <p:extLst>
      <p:ext uri="{BB962C8B-B14F-4D97-AF65-F5344CB8AC3E}">
        <p14:creationId xmlns:p14="http://schemas.microsoft.com/office/powerpoint/2010/main" val="281081382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55" presetClass="entr" presetSubtype="0" fill="hold" grpId="0" nodeType="afterEffect">
                                  <p:stCondLst>
                                    <p:cond delay="0"/>
                                  </p:stCondLst>
                                  <p:iterate type="lt">
                                    <p:tmPct val="50000"/>
                                  </p:iterate>
                                  <p:childTnLst>
                                    <p:set>
                                      <p:cBhvr>
                                        <p:cTn id="12" dur="1" fill="hold">
                                          <p:stCondLst>
                                            <p:cond delay="0"/>
                                          </p:stCondLst>
                                        </p:cTn>
                                        <p:tgtEl>
                                          <p:spTgt spid="91"/>
                                        </p:tgtEl>
                                        <p:attrNameLst>
                                          <p:attrName>style.visibility</p:attrName>
                                        </p:attrNameLst>
                                      </p:cBhvr>
                                      <p:to>
                                        <p:strVal val="visible"/>
                                      </p:to>
                                    </p:set>
                                    <p:anim calcmode="lin" valueType="num">
                                      <p:cBhvr>
                                        <p:cTn id="13" dur="200" fill="hold"/>
                                        <p:tgtEl>
                                          <p:spTgt spid="91"/>
                                        </p:tgtEl>
                                        <p:attrNameLst>
                                          <p:attrName>ppt_w</p:attrName>
                                        </p:attrNameLst>
                                      </p:cBhvr>
                                      <p:tavLst>
                                        <p:tav tm="0">
                                          <p:val>
                                            <p:strVal val="#ppt_w*0.70"/>
                                          </p:val>
                                        </p:tav>
                                        <p:tav tm="100000">
                                          <p:val>
                                            <p:strVal val="#ppt_w"/>
                                          </p:val>
                                        </p:tav>
                                      </p:tavLst>
                                    </p:anim>
                                    <p:anim calcmode="lin" valueType="num">
                                      <p:cBhvr>
                                        <p:cTn id="14" dur="200" fill="hold"/>
                                        <p:tgtEl>
                                          <p:spTgt spid="91"/>
                                        </p:tgtEl>
                                        <p:attrNameLst>
                                          <p:attrName>ppt_h</p:attrName>
                                        </p:attrNameLst>
                                      </p:cBhvr>
                                      <p:tavLst>
                                        <p:tav tm="0">
                                          <p:val>
                                            <p:strVal val="#ppt_h"/>
                                          </p:val>
                                        </p:tav>
                                        <p:tav tm="100000">
                                          <p:val>
                                            <p:strVal val="#ppt_h"/>
                                          </p:val>
                                        </p:tav>
                                      </p:tavLst>
                                    </p:anim>
                                    <p:animEffect transition="in" filter="fade">
                                      <p:cBhvr>
                                        <p:cTn id="15" dur="200"/>
                                        <p:tgtEl>
                                          <p:spTgt spid="91"/>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Effect transition="in" filter="fade">
                                      <p:cBhvr>
                                        <p:cTn id="19" dur="600"/>
                                        <p:tgtEl>
                                          <p:spTgt spid="118"/>
                                        </p:tgtEl>
                                      </p:cBhvr>
                                    </p:animEffect>
                                    <p:anim calcmode="lin" valueType="num">
                                      <p:cBhvr>
                                        <p:cTn id="20" dur="600" fill="hold"/>
                                        <p:tgtEl>
                                          <p:spTgt spid="118"/>
                                        </p:tgtEl>
                                        <p:attrNameLst>
                                          <p:attrName>ppt_x</p:attrName>
                                        </p:attrNameLst>
                                      </p:cBhvr>
                                      <p:tavLst>
                                        <p:tav tm="0">
                                          <p:val>
                                            <p:strVal val="#ppt_x"/>
                                          </p:val>
                                        </p:tav>
                                        <p:tav tm="100000">
                                          <p:val>
                                            <p:strVal val="#ppt_x"/>
                                          </p:val>
                                        </p:tav>
                                      </p:tavLst>
                                    </p:anim>
                                    <p:anim calcmode="lin" valueType="num">
                                      <p:cBhvr>
                                        <p:cTn id="21" dur="600" fill="hold"/>
                                        <p:tgtEl>
                                          <p:spTgt spid="118"/>
                                        </p:tgtEl>
                                        <p:attrNameLst>
                                          <p:attrName>ppt_y</p:attrName>
                                        </p:attrNameLst>
                                      </p:cBhvr>
                                      <p:tavLst>
                                        <p:tav tm="0">
                                          <p:val>
                                            <p:strVal val="#ppt_y+.1"/>
                                          </p:val>
                                        </p:tav>
                                        <p:tav tm="100000">
                                          <p:val>
                                            <p:strVal val="#ppt_y"/>
                                          </p:val>
                                        </p:tav>
                                      </p:tavLst>
                                    </p:anim>
                                  </p:childTnLst>
                                </p:cTn>
                              </p:par>
                            </p:childTnLst>
                          </p:cTn>
                        </p:par>
                        <p:par>
                          <p:cTn id="22" fill="hold">
                            <p:stCondLst>
                              <p:cond delay="2100"/>
                            </p:stCondLst>
                            <p:childTnLst>
                              <p:par>
                                <p:cTn id="23" presetID="16" presetClass="entr" presetSubtype="2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inVertical)">
                                      <p:cBhvr>
                                        <p:cTn id="25" dur="1000"/>
                                        <p:tgtEl>
                                          <p:spTgt spid="3"/>
                                        </p:tgtEl>
                                      </p:cBhvr>
                                    </p:animEffect>
                                  </p:childTnLst>
                                </p:cTn>
                              </p:par>
                            </p:childTnLst>
                          </p:cTn>
                        </p:par>
                        <p:par>
                          <p:cTn id="26" fill="hold">
                            <p:stCondLst>
                              <p:cond delay="3100"/>
                            </p:stCondLst>
                            <p:childTnLst>
                              <p:par>
                                <p:cTn id="27" presetID="31" presetClass="entr" presetSubtype="0" fill="hold" nodeType="afterEffect">
                                  <p:stCondLst>
                                    <p:cond delay="0"/>
                                  </p:stCondLst>
                                  <p:childTnLst>
                                    <p:set>
                                      <p:cBhvr>
                                        <p:cTn id="28" dur="1" fill="hold">
                                          <p:stCondLst>
                                            <p:cond delay="0"/>
                                          </p:stCondLst>
                                        </p:cTn>
                                        <p:tgtEl>
                                          <p:spTgt spid="102"/>
                                        </p:tgtEl>
                                        <p:attrNameLst>
                                          <p:attrName>style.visibility</p:attrName>
                                        </p:attrNameLst>
                                      </p:cBhvr>
                                      <p:to>
                                        <p:strVal val="visible"/>
                                      </p:to>
                                    </p:set>
                                    <p:anim calcmode="lin" valueType="num">
                                      <p:cBhvr>
                                        <p:cTn id="29" dur="1000" fill="hold"/>
                                        <p:tgtEl>
                                          <p:spTgt spid="102"/>
                                        </p:tgtEl>
                                        <p:attrNameLst>
                                          <p:attrName>ppt_w</p:attrName>
                                        </p:attrNameLst>
                                      </p:cBhvr>
                                      <p:tavLst>
                                        <p:tav tm="0">
                                          <p:val>
                                            <p:fltVal val="0"/>
                                          </p:val>
                                        </p:tav>
                                        <p:tav tm="100000">
                                          <p:val>
                                            <p:strVal val="#ppt_w"/>
                                          </p:val>
                                        </p:tav>
                                      </p:tavLst>
                                    </p:anim>
                                    <p:anim calcmode="lin" valueType="num">
                                      <p:cBhvr>
                                        <p:cTn id="30" dur="1000" fill="hold"/>
                                        <p:tgtEl>
                                          <p:spTgt spid="102"/>
                                        </p:tgtEl>
                                        <p:attrNameLst>
                                          <p:attrName>ppt_h</p:attrName>
                                        </p:attrNameLst>
                                      </p:cBhvr>
                                      <p:tavLst>
                                        <p:tav tm="0">
                                          <p:val>
                                            <p:fltVal val="0"/>
                                          </p:val>
                                        </p:tav>
                                        <p:tav tm="100000">
                                          <p:val>
                                            <p:strVal val="#ppt_h"/>
                                          </p:val>
                                        </p:tav>
                                      </p:tavLst>
                                    </p:anim>
                                    <p:anim calcmode="lin" valueType="num">
                                      <p:cBhvr>
                                        <p:cTn id="31" dur="1000" fill="hold"/>
                                        <p:tgtEl>
                                          <p:spTgt spid="102"/>
                                        </p:tgtEl>
                                        <p:attrNameLst>
                                          <p:attrName>style.rotation</p:attrName>
                                        </p:attrNameLst>
                                      </p:cBhvr>
                                      <p:tavLst>
                                        <p:tav tm="0">
                                          <p:val>
                                            <p:fltVal val="90"/>
                                          </p:val>
                                        </p:tav>
                                        <p:tav tm="100000">
                                          <p:val>
                                            <p:fltVal val="0"/>
                                          </p:val>
                                        </p:tav>
                                      </p:tavLst>
                                    </p:anim>
                                    <p:animEffect transition="in" filter="fade">
                                      <p:cBhvr>
                                        <p:cTn id="32" dur="1000"/>
                                        <p:tgtEl>
                                          <p:spTgt spid="102"/>
                                        </p:tgtEl>
                                      </p:cBhvr>
                                    </p:animEffect>
                                  </p:childTnLst>
                                </p:cTn>
                              </p:par>
                            </p:childTnLst>
                          </p:cTn>
                        </p:par>
                        <p:par>
                          <p:cTn id="33" fill="hold">
                            <p:stCondLst>
                              <p:cond delay="4100"/>
                            </p:stCondLst>
                            <p:childTnLst>
                              <p:par>
                                <p:cTn id="34" presetID="2" presetClass="entr" presetSubtype="2" fill="hold" grpId="0" nodeType="afterEffect">
                                  <p:stCondLst>
                                    <p:cond delay="0"/>
                                  </p:stCondLst>
                                  <p:childTnLst>
                                    <p:set>
                                      <p:cBhvr>
                                        <p:cTn id="35" dur="1" fill="hold">
                                          <p:stCondLst>
                                            <p:cond delay="0"/>
                                          </p:stCondLst>
                                        </p:cTn>
                                        <p:tgtEl>
                                          <p:spTgt spid="85"/>
                                        </p:tgtEl>
                                        <p:attrNameLst>
                                          <p:attrName>style.visibility</p:attrName>
                                        </p:attrNameLst>
                                      </p:cBhvr>
                                      <p:to>
                                        <p:strVal val="visible"/>
                                      </p:to>
                                    </p:set>
                                    <p:anim calcmode="lin" valueType="num">
                                      <p:cBhvr additive="base">
                                        <p:cTn id="36" dur="500" fill="hold"/>
                                        <p:tgtEl>
                                          <p:spTgt spid="85"/>
                                        </p:tgtEl>
                                        <p:attrNameLst>
                                          <p:attrName>ppt_x</p:attrName>
                                        </p:attrNameLst>
                                      </p:cBhvr>
                                      <p:tavLst>
                                        <p:tav tm="0">
                                          <p:val>
                                            <p:strVal val="1+#ppt_w/2"/>
                                          </p:val>
                                        </p:tav>
                                        <p:tav tm="100000">
                                          <p:val>
                                            <p:strVal val="#ppt_x"/>
                                          </p:val>
                                        </p:tav>
                                      </p:tavLst>
                                    </p:anim>
                                    <p:anim calcmode="lin" valueType="num">
                                      <p:cBhvr additive="base">
                                        <p:cTn id="37" dur="500" fill="hold"/>
                                        <p:tgtEl>
                                          <p:spTgt spid="8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87"/>
                                        </p:tgtEl>
                                        <p:attrNameLst>
                                          <p:attrName>style.visibility</p:attrName>
                                        </p:attrNameLst>
                                      </p:cBhvr>
                                      <p:to>
                                        <p:strVal val="visible"/>
                                      </p:to>
                                    </p:set>
                                    <p:anim calcmode="lin" valueType="num">
                                      <p:cBhvr additive="base">
                                        <p:cTn id="40" dur="500" fill="hold"/>
                                        <p:tgtEl>
                                          <p:spTgt spid="87"/>
                                        </p:tgtEl>
                                        <p:attrNameLst>
                                          <p:attrName>ppt_x</p:attrName>
                                        </p:attrNameLst>
                                      </p:cBhvr>
                                      <p:tavLst>
                                        <p:tav tm="0">
                                          <p:val>
                                            <p:strVal val="0-#ppt_w/2"/>
                                          </p:val>
                                        </p:tav>
                                        <p:tav tm="100000">
                                          <p:val>
                                            <p:strVal val="#ppt_x"/>
                                          </p:val>
                                        </p:tav>
                                      </p:tavLst>
                                    </p:anim>
                                    <p:anim calcmode="lin" valueType="num">
                                      <p:cBhvr additive="base">
                                        <p:cTn id="41" dur="500" fill="hold"/>
                                        <p:tgtEl>
                                          <p:spTgt spid="87"/>
                                        </p:tgtEl>
                                        <p:attrNameLst>
                                          <p:attrName>ppt_y</p:attrName>
                                        </p:attrNameLst>
                                      </p:cBhvr>
                                      <p:tavLst>
                                        <p:tav tm="0">
                                          <p:val>
                                            <p:strVal val="#ppt_y"/>
                                          </p:val>
                                        </p:tav>
                                        <p:tav tm="100000">
                                          <p:val>
                                            <p:strVal val="#ppt_y"/>
                                          </p:val>
                                        </p:tav>
                                      </p:tavLst>
                                    </p:anim>
                                  </p:childTnLst>
                                </p:cTn>
                              </p:par>
                            </p:childTnLst>
                          </p:cTn>
                        </p:par>
                        <p:par>
                          <p:cTn id="42" fill="hold">
                            <p:stCondLst>
                              <p:cond delay="4600"/>
                            </p:stCondLst>
                            <p:childTnLst>
                              <p:par>
                                <p:cTn id="43" presetID="2" presetClass="entr" presetSubtype="2" fill="hold" grpId="0" nodeType="after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500" fill="hold"/>
                                        <p:tgtEl>
                                          <p:spTgt spid="84"/>
                                        </p:tgtEl>
                                        <p:attrNameLst>
                                          <p:attrName>ppt_x</p:attrName>
                                        </p:attrNameLst>
                                      </p:cBhvr>
                                      <p:tavLst>
                                        <p:tav tm="0">
                                          <p:val>
                                            <p:strVal val="1+#ppt_w/2"/>
                                          </p:val>
                                        </p:tav>
                                        <p:tav tm="100000">
                                          <p:val>
                                            <p:strVal val="#ppt_x"/>
                                          </p:val>
                                        </p:tav>
                                      </p:tavLst>
                                    </p:anim>
                                    <p:anim calcmode="lin" valueType="num">
                                      <p:cBhvr additive="base">
                                        <p:cTn id="46" dur="500" fill="hold"/>
                                        <p:tgtEl>
                                          <p:spTgt spid="84"/>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88"/>
                                        </p:tgtEl>
                                        <p:attrNameLst>
                                          <p:attrName>style.visibility</p:attrName>
                                        </p:attrNameLst>
                                      </p:cBhvr>
                                      <p:to>
                                        <p:strVal val="visible"/>
                                      </p:to>
                                    </p:set>
                                    <p:anim calcmode="lin" valueType="num">
                                      <p:cBhvr additive="base">
                                        <p:cTn id="49" dur="500" fill="hold"/>
                                        <p:tgtEl>
                                          <p:spTgt spid="88"/>
                                        </p:tgtEl>
                                        <p:attrNameLst>
                                          <p:attrName>ppt_x</p:attrName>
                                        </p:attrNameLst>
                                      </p:cBhvr>
                                      <p:tavLst>
                                        <p:tav tm="0">
                                          <p:val>
                                            <p:strVal val="0-#ppt_w/2"/>
                                          </p:val>
                                        </p:tav>
                                        <p:tav tm="100000">
                                          <p:val>
                                            <p:strVal val="#ppt_x"/>
                                          </p:val>
                                        </p:tav>
                                      </p:tavLst>
                                    </p:anim>
                                    <p:anim calcmode="lin" valueType="num">
                                      <p:cBhvr additive="base">
                                        <p:cTn id="50" dur="500" fill="hold"/>
                                        <p:tgtEl>
                                          <p:spTgt spid="88"/>
                                        </p:tgtEl>
                                        <p:attrNameLst>
                                          <p:attrName>ppt_y</p:attrName>
                                        </p:attrNameLst>
                                      </p:cBhvr>
                                      <p:tavLst>
                                        <p:tav tm="0">
                                          <p:val>
                                            <p:strVal val="#ppt_y"/>
                                          </p:val>
                                        </p:tav>
                                        <p:tav tm="100000">
                                          <p:val>
                                            <p:strVal val="#ppt_y"/>
                                          </p:val>
                                        </p:tav>
                                      </p:tavLst>
                                    </p:anim>
                                  </p:childTnLst>
                                </p:cTn>
                              </p:par>
                            </p:childTnLst>
                          </p:cTn>
                        </p:par>
                        <p:par>
                          <p:cTn id="51" fill="hold">
                            <p:stCondLst>
                              <p:cond delay="5100"/>
                            </p:stCondLst>
                            <p:childTnLst>
                              <p:par>
                                <p:cTn id="52" presetID="42" presetClass="entr" presetSubtype="0" fill="hold" grpId="0" nodeType="afterEffect">
                                  <p:stCondLst>
                                    <p:cond delay="0"/>
                                  </p:stCondLst>
                                  <p:childTnLst>
                                    <p:set>
                                      <p:cBhvr>
                                        <p:cTn id="53" dur="1" fill="hold">
                                          <p:stCondLst>
                                            <p:cond delay="0"/>
                                          </p:stCondLst>
                                        </p:cTn>
                                        <p:tgtEl>
                                          <p:spTgt spid="90"/>
                                        </p:tgtEl>
                                        <p:attrNameLst>
                                          <p:attrName>style.visibility</p:attrName>
                                        </p:attrNameLst>
                                      </p:cBhvr>
                                      <p:to>
                                        <p:strVal val="visible"/>
                                      </p:to>
                                    </p:set>
                                    <p:animEffect transition="in" filter="fade">
                                      <p:cBhvr>
                                        <p:cTn id="54" dur="1000"/>
                                        <p:tgtEl>
                                          <p:spTgt spid="90"/>
                                        </p:tgtEl>
                                      </p:cBhvr>
                                    </p:animEffect>
                                    <p:anim calcmode="lin" valueType="num">
                                      <p:cBhvr>
                                        <p:cTn id="55" dur="1000" fill="hold"/>
                                        <p:tgtEl>
                                          <p:spTgt spid="90"/>
                                        </p:tgtEl>
                                        <p:attrNameLst>
                                          <p:attrName>ppt_x</p:attrName>
                                        </p:attrNameLst>
                                      </p:cBhvr>
                                      <p:tavLst>
                                        <p:tav tm="0">
                                          <p:val>
                                            <p:strVal val="#ppt_x"/>
                                          </p:val>
                                        </p:tav>
                                        <p:tav tm="100000">
                                          <p:val>
                                            <p:strVal val="#ppt_x"/>
                                          </p:val>
                                        </p:tav>
                                      </p:tavLst>
                                    </p:anim>
                                    <p:anim calcmode="lin" valueType="num">
                                      <p:cBhvr>
                                        <p:cTn id="56" dur="1000" fill="hold"/>
                                        <p:tgtEl>
                                          <p:spTgt spid="90"/>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fade">
                                      <p:cBhvr>
                                        <p:cTn id="59" dur="1000"/>
                                        <p:tgtEl>
                                          <p:spTgt spid="61"/>
                                        </p:tgtEl>
                                      </p:cBhvr>
                                    </p:animEffect>
                                    <p:anim calcmode="lin" valueType="num">
                                      <p:cBhvr>
                                        <p:cTn id="60" dur="1000" fill="hold"/>
                                        <p:tgtEl>
                                          <p:spTgt spid="61"/>
                                        </p:tgtEl>
                                        <p:attrNameLst>
                                          <p:attrName>ppt_x</p:attrName>
                                        </p:attrNameLst>
                                      </p:cBhvr>
                                      <p:tavLst>
                                        <p:tav tm="0">
                                          <p:val>
                                            <p:strVal val="#ppt_x"/>
                                          </p:val>
                                        </p:tav>
                                        <p:tav tm="100000">
                                          <p:val>
                                            <p:strVal val="#ppt_x"/>
                                          </p:val>
                                        </p:tav>
                                      </p:tavLst>
                                    </p:anim>
                                    <p:anim calcmode="lin" valueType="num">
                                      <p:cBhvr>
                                        <p:cTn id="61" dur="1000" fill="hold"/>
                                        <p:tgtEl>
                                          <p:spTgt spid="61"/>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89"/>
                                        </p:tgtEl>
                                        <p:attrNameLst>
                                          <p:attrName>style.visibility</p:attrName>
                                        </p:attrNameLst>
                                      </p:cBhvr>
                                      <p:to>
                                        <p:strVal val="visible"/>
                                      </p:to>
                                    </p:set>
                                    <p:animEffect transition="in" filter="fade">
                                      <p:cBhvr>
                                        <p:cTn id="64" dur="1000"/>
                                        <p:tgtEl>
                                          <p:spTgt spid="89"/>
                                        </p:tgtEl>
                                      </p:cBhvr>
                                    </p:animEffect>
                                    <p:anim calcmode="lin" valueType="num">
                                      <p:cBhvr>
                                        <p:cTn id="65" dur="1000" fill="hold"/>
                                        <p:tgtEl>
                                          <p:spTgt spid="89"/>
                                        </p:tgtEl>
                                        <p:attrNameLst>
                                          <p:attrName>ppt_x</p:attrName>
                                        </p:attrNameLst>
                                      </p:cBhvr>
                                      <p:tavLst>
                                        <p:tav tm="0">
                                          <p:val>
                                            <p:strVal val="#ppt_x"/>
                                          </p:val>
                                        </p:tav>
                                        <p:tav tm="100000">
                                          <p:val>
                                            <p:strVal val="#ppt_x"/>
                                          </p:val>
                                        </p:tav>
                                      </p:tavLst>
                                    </p:anim>
                                    <p:anim calcmode="lin" valueType="num">
                                      <p:cBhvr>
                                        <p:cTn id="66" dur="1000" fill="hold"/>
                                        <p:tgtEl>
                                          <p:spTgt spid="89"/>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2"/>
                                        </p:tgtEl>
                                        <p:attrNameLst>
                                          <p:attrName>style.visibility</p:attrName>
                                        </p:attrNameLst>
                                      </p:cBhvr>
                                      <p:to>
                                        <p:strVal val="visible"/>
                                      </p:to>
                                    </p:set>
                                    <p:animEffect transition="in" filter="fade">
                                      <p:cBhvr>
                                        <p:cTn id="69" dur="1000"/>
                                        <p:tgtEl>
                                          <p:spTgt spid="62"/>
                                        </p:tgtEl>
                                      </p:cBhvr>
                                    </p:animEffect>
                                    <p:anim calcmode="lin" valueType="num">
                                      <p:cBhvr>
                                        <p:cTn id="70" dur="1000" fill="hold"/>
                                        <p:tgtEl>
                                          <p:spTgt spid="62"/>
                                        </p:tgtEl>
                                        <p:attrNameLst>
                                          <p:attrName>ppt_x</p:attrName>
                                        </p:attrNameLst>
                                      </p:cBhvr>
                                      <p:tavLst>
                                        <p:tav tm="0">
                                          <p:val>
                                            <p:strVal val="#ppt_x"/>
                                          </p:val>
                                        </p:tav>
                                        <p:tav tm="100000">
                                          <p:val>
                                            <p:strVal val="#ppt_x"/>
                                          </p:val>
                                        </p:tav>
                                      </p:tavLst>
                                    </p:anim>
                                    <p:anim calcmode="lin" valueType="num">
                                      <p:cBhvr>
                                        <p:cTn id="71" dur="1000" fill="hold"/>
                                        <p:tgtEl>
                                          <p:spTgt spid="62"/>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1000"/>
                                        <p:tgtEl>
                                          <p:spTgt spid="92"/>
                                        </p:tgtEl>
                                      </p:cBhvr>
                                    </p:animEffect>
                                    <p:anim calcmode="lin" valueType="num">
                                      <p:cBhvr>
                                        <p:cTn id="75" dur="1000" fill="hold"/>
                                        <p:tgtEl>
                                          <p:spTgt spid="92"/>
                                        </p:tgtEl>
                                        <p:attrNameLst>
                                          <p:attrName>ppt_x</p:attrName>
                                        </p:attrNameLst>
                                      </p:cBhvr>
                                      <p:tavLst>
                                        <p:tav tm="0">
                                          <p:val>
                                            <p:strVal val="#ppt_x"/>
                                          </p:val>
                                        </p:tav>
                                        <p:tav tm="100000">
                                          <p:val>
                                            <p:strVal val="#ppt_x"/>
                                          </p:val>
                                        </p:tav>
                                      </p:tavLst>
                                    </p:anim>
                                    <p:anim calcmode="lin" valueType="num">
                                      <p:cBhvr>
                                        <p:cTn id="76" dur="1000" fill="hold"/>
                                        <p:tgtEl>
                                          <p:spTgt spid="92"/>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1000" fill="hold"/>
                                        <p:tgtEl>
                                          <p:spTgt spid="63"/>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3"/>
                                        </p:tgtEl>
                                        <p:attrNameLst>
                                          <p:attrName>style.visibility</p:attrName>
                                        </p:attrNameLst>
                                      </p:cBhvr>
                                      <p:to>
                                        <p:strVal val="visible"/>
                                      </p:to>
                                    </p:set>
                                    <p:animEffect transition="in" filter="fade">
                                      <p:cBhvr>
                                        <p:cTn id="84" dur="1000"/>
                                        <p:tgtEl>
                                          <p:spTgt spid="93"/>
                                        </p:tgtEl>
                                      </p:cBhvr>
                                    </p:animEffect>
                                    <p:anim calcmode="lin" valueType="num">
                                      <p:cBhvr>
                                        <p:cTn id="85" dur="1000" fill="hold"/>
                                        <p:tgtEl>
                                          <p:spTgt spid="93"/>
                                        </p:tgtEl>
                                        <p:attrNameLst>
                                          <p:attrName>ppt_x</p:attrName>
                                        </p:attrNameLst>
                                      </p:cBhvr>
                                      <p:tavLst>
                                        <p:tav tm="0">
                                          <p:val>
                                            <p:strVal val="#ppt_x"/>
                                          </p:val>
                                        </p:tav>
                                        <p:tav tm="100000">
                                          <p:val>
                                            <p:strVal val="#ppt_x"/>
                                          </p:val>
                                        </p:tav>
                                      </p:tavLst>
                                    </p:anim>
                                    <p:anim calcmode="lin" valueType="num">
                                      <p:cBhvr>
                                        <p:cTn id="86" dur="1000" fill="hold"/>
                                        <p:tgtEl>
                                          <p:spTgt spid="93"/>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4"/>
                                        </p:tgtEl>
                                        <p:attrNameLst>
                                          <p:attrName>style.visibility</p:attrName>
                                        </p:attrNameLst>
                                      </p:cBhvr>
                                      <p:to>
                                        <p:strVal val="visible"/>
                                      </p:to>
                                    </p:set>
                                    <p:animEffect transition="in" filter="fade">
                                      <p:cBhvr>
                                        <p:cTn id="89" dur="1000"/>
                                        <p:tgtEl>
                                          <p:spTgt spid="64"/>
                                        </p:tgtEl>
                                      </p:cBhvr>
                                    </p:animEffect>
                                    <p:anim calcmode="lin" valueType="num">
                                      <p:cBhvr>
                                        <p:cTn id="90" dur="1000" fill="hold"/>
                                        <p:tgtEl>
                                          <p:spTgt spid="64"/>
                                        </p:tgtEl>
                                        <p:attrNameLst>
                                          <p:attrName>ppt_x</p:attrName>
                                        </p:attrNameLst>
                                      </p:cBhvr>
                                      <p:tavLst>
                                        <p:tav tm="0">
                                          <p:val>
                                            <p:strVal val="#ppt_x"/>
                                          </p:val>
                                        </p:tav>
                                        <p:tav tm="100000">
                                          <p:val>
                                            <p:strVal val="#ppt_x"/>
                                          </p:val>
                                        </p:tav>
                                      </p:tavLst>
                                    </p:anim>
                                    <p:anim calcmode="lin" valueType="num">
                                      <p:cBhvr>
                                        <p:cTn id="91"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84" grpId="0" animBg="1"/>
      <p:bldP spid="85" grpId="0" animBg="1"/>
      <p:bldP spid="87" grpId="0" animBg="1"/>
      <p:bldP spid="88" grpId="0" animBg="1"/>
      <p:bldP spid="89" grpId="0"/>
      <p:bldP spid="90" grpId="0"/>
      <p:bldP spid="91" grpId="0"/>
      <p:bldP spid="92" grpId="0"/>
      <p:bldP spid="93" grpId="0"/>
      <p:bldP spid="118" grpId="0"/>
      <p:bldP spid="61" grpId="0"/>
      <p:bldP spid="62" grpId="0"/>
      <p:bldP spid="63" grpId="0"/>
      <p:bldP spid="6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72" name="组合 1571"/>
          <p:cNvGrpSpPr/>
          <p:nvPr/>
        </p:nvGrpSpPr>
        <p:grpSpPr>
          <a:xfrm rot="945265">
            <a:off x="11270784" y="5528051"/>
            <a:ext cx="753154" cy="1342154"/>
            <a:chOff x="7212695" y="2517693"/>
            <a:chExt cx="753154" cy="1342154"/>
          </a:xfrm>
        </p:grpSpPr>
        <p:sp>
          <p:nvSpPr>
            <p:cNvPr id="1573"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78" name="组合 1577"/>
          <p:cNvGrpSpPr/>
          <p:nvPr/>
        </p:nvGrpSpPr>
        <p:grpSpPr>
          <a:xfrm>
            <a:off x="10860436" y="5533719"/>
            <a:ext cx="753154" cy="1342154"/>
            <a:chOff x="7212695" y="2517693"/>
            <a:chExt cx="753154" cy="1342154"/>
          </a:xfrm>
        </p:grpSpPr>
        <p:sp>
          <p:nvSpPr>
            <p:cNvPr id="1579"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45" name="组合 44"/>
          <p:cNvGrpSpPr/>
          <p:nvPr/>
        </p:nvGrpSpPr>
        <p:grpSpPr>
          <a:xfrm>
            <a:off x="54119" y="5909040"/>
            <a:ext cx="1018994" cy="730916"/>
            <a:chOff x="4360863" y="2184400"/>
            <a:chExt cx="3470275" cy="2489200"/>
          </a:xfrm>
        </p:grpSpPr>
        <p:sp>
          <p:nvSpPr>
            <p:cNvPr id="46" name="Freeform 5"/>
            <p:cNvSpPr>
              <a:spLocks/>
            </p:cNvSpPr>
            <p:nvPr/>
          </p:nvSpPr>
          <p:spPr bwMode="auto">
            <a:xfrm>
              <a:off x="4902200" y="3086100"/>
              <a:ext cx="2387600" cy="1582738"/>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Oval 6"/>
            <p:cNvSpPr>
              <a:spLocks noChangeArrowheads="1"/>
            </p:cNvSpPr>
            <p:nvPr/>
          </p:nvSpPr>
          <p:spPr bwMode="auto">
            <a:xfrm>
              <a:off x="5472113" y="3949700"/>
              <a:ext cx="1249363" cy="723900"/>
            </a:xfrm>
            <a:prstGeom prst="ellipse">
              <a:avLst/>
            </a:prstGeom>
            <a:solidFill>
              <a:srgbClr val="FBC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Oval 7"/>
            <p:cNvSpPr>
              <a:spLocks noChangeArrowheads="1"/>
            </p:cNvSpPr>
            <p:nvPr/>
          </p:nvSpPr>
          <p:spPr bwMode="auto">
            <a:xfrm>
              <a:off x="5878513" y="4183063"/>
              <a:ext cx="434975" cy="249238"/>
            </a:xfrm>
            <a:prstGeom prst="ellipse">
              <a:avLst/>
            </a:prstGeom>
            <a:solidFill>
              <a:srgbClr val="D34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Oval 8"/>
            <p:cNvSpPr>
              <a:spLocks noChangeArrowheads="1"/>
            </p:cNvSpPr>
            <p:nvPr/>
          </p:nvSpPr>
          <p:spPr bwMode="auto">
            <a:xfrm>
              <a:off x="6092825" y="4246563"/>
              <a:ext cx="165100" cy="95250"/>
            </a:xfrm>
            <a:prstGeom prst="ellipse">
              <a:avLst/>
            </a:prstGeom>
            <a:solidFill>
              <a:srgbClr val="F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
            <p:cNvSpPr>
              <a:spLocks/>
            </p:cNvSpPr>
            <p:nvPr/>
          </p:nvSpPr>
          <p:spPr bwMode="auto">
            <a:xfrm>
              <a:off x="6497638" y="2847975"/>
              <a:ext cx="693738" cy="625475"/>
            </a:xfrm>
            <a:custGeom>
              <a:avLst/>
              <a:gdLst>
                <a:gd name="T0" fmla="*/ 19 w 269"/>
                <a:gd name="T1" fmla="*/ 211 h 244"/>
                <a:gd name="T2" fmla="*/ 229 w 269"/>
                <a:gd name="T3" fmla="*/ 88 h 244"/>
                <a:gd name="T4" fmla="*/ 19 w 269"/>
                <a:gd name="T5" fmla="*/ 211 h 244"/>
              </a:gdLst>
              <a:ahLst/>
              <a:cxnLst>
                <a:cxn ang="0">
                  <a:pos x="T0" y="T1"/>
                </a:cxn>
                <a:cxn ang="0">
                  <a:pos x="T2" y="T3"/>
                </a:cxn>
                <a:cxn ang="0">
                  <a:pos x="T4" y="T5"/>
                </a:cxn>
              </a:cxnLst>
              <a:rect l="0" t="0" r="r" b="b"/>
              <a:pathLst>
                <a:path w="269" h="244">
                  <a:moveTo>
                    <a:pt x="19" y="211"/>
                  </a:moveTo>
                  <a:cubicBezTo>
                    <a:pt x="0" y="179"/>
                    <a:pt x="189" y="0"/>
                    <a:pt x="229" y="88"/>
                  </a:cubicBezTo>
                  <a:cubicBezTo>
                    <a:pt x="269" y="176"/>
                    <a:pt x="39" y="244"/>
                    <a:pt x="19" y="211"/>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
            <p:cNvSpPr>
              <a:spLocks/>
            </p:cNvSpPr>
            <p:nvPr/>
          </p:nvSpPr>
          <p:spPr bwMode="auto">
            <a:xfrm>
              <a:off x="5000625" y="2847975"/>
              <a:ext cx="693738" cy="625475"/>
            </a:xfrm>
            <a:custGeom>
              <a:avLst/>
              <a:gdLst>
                <a:gd name="T0" fmla="*/ 250 w 269"/>
                <a:gd name="T1" fmla="*/ 211 h 244"/>
                <a:gd name="T2" fmla="*/ 40 w 269"/>
                <a:gd name="T3" fmla="*/ 88 h 244"/>
                <a:gd name="T4" fmla="*/ 250 w 269"/>
                <a:gd name="T5" fmla="*/ 211 h 244"/>
              </a:gdLst>
              <a:ahLst/>
              <a:cxnLst>
                <a:cxn ang="0">
                  <a:pos x="T0" y="T1"/>
                </a:cxn>
                <a:cxn ang="0">
                  <a:pos x="T2" y="T3"/>
                </a:cxn>
                <a:cxn ang="0">
                  <a:pos x="T4" y="T5"/>
                </a:cxn>
              </a:cxnLst>
              <a:rect l="0" t="0" r="r" b="b"/>
              <a:pathLst>
                <a:path w="269" h="244">
                  <a:moveTo>
                    <a:pt x="250" y="211"/>
                  </a:moveTo>
                  <a:cubicBezTo>
                    <a:pt x="269" y="179"/>
                    <a:pt x="80" y="0"/>
                    <a:pt x="40" y="88"/>
                  </a:cubicBezTo>
                  <a:cubicBezTo>
                    <a:pt x="0" y="176"/>
                    <a:pt x="230" y="244"/>
                    <a:pt x="250" y="211"/>
                  </a:cubicBezTo>
                  <a:close/>
                </a:path>
              </a:pathLst>
            </a:custGeom>
            <a:solidFill>
              <a:srgbClr val="FFF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
            <p:cNvSpPr>
              <a:spLocks/>
            </p:cNvSpPr>
            <p:nvPr/>
          </p:nvSpPr>
          <p:spPr bwMode="auto">
            <a:xfrm>
              <a:off x="6519863" y="3132138"/>
              <a:ext cx="344488" cy="307975"/>
            </a:xfrm>
            <a:custGeom>
              <a:avLst/>
              <a:gdLst>
                <a:gd name="T0" fmla="*/ 10 w 133"/>
                <a:gd name="T1" fmla="*/ 105 h 120"/>
                <a:gd name="T2" fmla="*/ 113 w 133"/>
                <a:gd name="T3" fmla="*/ 44 h 120"/>
                <a:gd name="T4" fmla="*/ 10 w 133"/>
                <a:gd name="T5" fmla="*/ 105 h 120"/>
              </a:gdLst>
              <a:ahLst/>
              <a:cxnLst>
                <a:cxn ang="0">
                  <a:pos x="T0" y="T1"/>
                </a:cxn>
                <a:cxn ang="0">
                  <a:pos x="T2" y="T3"/>
                </a:cxn>
                <a:cxn ang="0">
                  <a:pos x="T4" y="T5"/>
                </a:cxn>
              </a:cxnLst>
              <a:rect l="0" t="0" r="r" b="b"/>
              <a:pathLst>
                <a:path w="133" h="120">
                  <a:moveTo>
                    <a:pt x="10" y="105"/>
                  </a:moveTo>
                  <a:cubicBezTo>
                    <a:pt x="0" y="89"/>
                    <a:pt x="93" y="0"/>
                    <a:pt x="113" y="44"/>
                  </a:cubicBezTo>
                  <a:cubicBezTo>
                    <a:pt x="133" y="87"/>
                    <a:pt x="19" y="120"/>
                    <a:pt x="1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
            <p:cNvSpPr>
              <a:spLocks/>
            </p:cNvSpPr>
            <p:nvPr/>
          </p:nvSpPr>
          <p:spPr bwMode="auto">
            <a:xfrm>
              <a:off x="5326063" y="3132138"/>
              <a:ext cx="342900" cy="307975"/>
            </a:xfrm>
            <a:custGeom>
              <a:avLst/>
              <a:gdLst>
                <a:gd name="T0" fmla="*/ 123 w 133"/>
                <a:gd name="T1" fmla="*/ 105 h 120"/>
                <a:gd name="T2" fmla="*/ 20 w 133"/>
                <a:gd name="T3" fmla="*/ 44 h 120"/>
                <a:gd name="T4" fmla="*/ 123 w 133"/>
                <a:gd name="T5" fmla="*/ 105 h 120"/>
              </a:gdLst>
              <a:ahLst/>
              <a:cxnLst>
                <a:cxn ang="0">
                  <a:pos x="T0" y="T1"/>
                </a:cxn>
                <a:cxn ang="0">
                  <a:pos x="T2" y="T3"/>
                </a:cxn>
                <a:cxn ang="0">
                  <a:pos x="T4" y="T5"/>
                </a:cxn>
              </a:cxnLst>
              <a:rect l="0" t="0" r="r" b="b"/>
              <a:pathLst>
                <a:path w="133" h="120">
                  <a:moveTo>
                    <a:pt x="123" y="105"/>
                  </a:moveTo>
                  <a:cubicBezTo>
                    <a:pt x="133" y="89"/>
                    <a:pt x="39" y="0"/>
                    <a:pt x="20" y="44"/>
                  </a:cubicBezTo>
                  <a:cubicBezTo>
                    <a:pt x="0" y="87"/>
                    <a:pt x="114" y="120"/>
                    <a:pt x="123" y="105"/>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3"/>
            <p:cNvSpPr>
              <a:spLocks/>
            </p:cNvSpPr>
            <p:nvPr/>
          </p:nvSpPr>
          <p:spPr bwMode="auto">
            <a:xfrm>
              <a:off x="6216650" y="2184400"/>
              <a:ext cx="1614488" cy="1271588"/>
            </a:xfrm>
            <a:custGeom>
              <a:avLst/>
              <a:gdLst>
                <a:gd name="T0" fmla="*/ 133 w 626"/>
                <a:gd name="T1" fmla="*/ 200 h 495"/>
                <a:gd name="T2" fmla="*/ 118 w 626"/>
                <a:gd name="T3" fmla="*/ 175 h 495"/>
                <a:gd name="T4" fmla="*/ 118 w 626"/>
                <a:gd name="T5" fmla="*/ 84 h 495"/>
                <a:gd name="T6" fmla="*/ 135 w 626"/>
                <a:gd name="T7" fmla="*/ 72 h 495"/>
                <a:gd name="T8" fmla="*/ 147 w 626"/>
                <a:gd name="T9" fmla="*/ 90 h 495"/>
                <a:gd name="T10" fmla="*/ 145 w 626"/>
                <a:gd name="T11" fmla="*/ 165 h 495"/>
                <a:gd name="T12" fmla="*/ 185 w 626"/>
                <a:gd name="T13" fmla="*/ 204 h 495"/>
                <a:gd name="T14" fmla="*/ 260 w 626"/>
                <a:gd name="T15" fmla="*/ 238 h 495"/>
                <a:gd name="T16" fmla="*/ 364 w 626"/>
                <a:gd name="T17" fmla="*/ 180 h 495"/>
                <a:gd name="T18" fmla="*/ 305 w 626"/>
                <a:gd name="T19" fmla="*/ 129 h 495"/>
                <a:gd name="T20" fmla="*/ 289 w 626"/>
                <a:gd name="T21" fmla="*/ 14 h 495"/>
                <a:gd name="T22" fmla="*/ 305 w 626"/>
                <a:gd name="T23" fmla="*/ 0 h 495"/>
                <a:gd name="T24" fmla="*/ 319 w 626"/>
                <a:gd name="T25" fmla="*/ 15 h 495"/>
                <a:gd name="T26" fmla="*/ 331 w 626"/>
                <a:gd name="T27" fmla="*/ 115 h 495"/>
                <a:gd name="T28" fmla="*/ 387 w 626"/>
                <a:gd name="T29" fmla="*/ 158 h 495"/>
                <a:gd name="T30" fmla="*/ 408 w 626"/>
                <a:gd name="T31" fmla="*/ 26 h 495"/>
                <a:gd name="T32" fmla="*/ 417 w 626"/>
                <a:gd name="T33" fmla="*/ 7 h 495"/>
                <a:gd name="T34" fmla="*/ 435 w 626"/>
                <a:gd name="T35" fmla="*/ 16 h 495"/>
                <a:gd name="T36" fmla="*/ 432 w 626"/>
                <a:gd name="T37" fmla="*/ 150 h 495"/>
                <a:gd name="T38" fmla="*/ 487 w 626"/>
                <a:gd name="T39" fmla="*/ 159 h 495"/>
                <a:gd name="T40" fmla="*/ 595 w 626"/>
                <a:gd name="T41" fmla="*/ 128 h 495"/>
                <a:gd name="T42" fmla="*/ 613 w 626"/>
                <a:gd name="T43" fmla="*/ 118 h 495"/>
                <a:gd name="T44" fmla="*/ 623 w 626"/>
                <a:gd name="T45" fmla="*/ 136 h 495"/>
                <a:gd name="T46" fmla="*/ 481 w 626"/>
                <a:gd name="T47" fmla="*/ 188 h 495"/>
                <a:gd name="T48" fmla="*/ 405 w 626"/>
                <a:gd name="T49" fmla="*/ 185 h 495"/>
                <a:gd name="T50" fmla="*/ 343 w 626"/>
                <a:gd name="T51" fmla="*/ 230 h 495"/>
                <a:gd name="T52" fmla="*/ 425 w 626"/>
                <a:gd name="T53" fmla="*/ 280 h 495"/>
                <a:gd name="T54" fmla="*/ 463 w 626"/>
                <a:gd name="T55" fmla="*/ 307 h 495"/>
                <a:gd name="T56" fmla="*/ 473 w 626"/>
                <a:gd name="T57" fmla="*/ 313 h 495"/>
                <a:gd name="T58" fmla="*/ 595 w 626"/>
                <a:gd name="T59" fmla="*/ 306 h 495"/>
                <a:gd name="T60" fmla="*/ 616 w 626"/>
                <a:gd name="T61" fmla="*/ 304 h 495"/>
                <a:gd name="T62" fmla="*/ 618 w 626"/>
                <a:gd name="T63" fmla="*/ 325 h 495"/>
                <a:gd name="T64" fmla="*/ 474 w 626"/>
                <a:gd name="T65" fmla="*/ 349 h 495"/>
                <a:gd name="T66" fmla="*/ 487 w 626"/>
                <a:gd name="T67" fmla="*/ 419 h 495"/>
                <a:gd name="T68" fmla="*/ 552 w 626"/>
                <a:gd name="T69" fmla="*/ 465 h 495"/>
                <a:gd name="T70" fmla="*/ 559 w 626"/>
                <a:gd name="T71" fmla="*/ 485 h 495"/>
                <a:gd name="T72" fmla="*/ 539 w 626"/>
                <a:gd name="T73" fmla="*/ 492 h 495"/>
                <a:gd name="T74" fmla="*/ 462 w 626"/>
                <a:gd name="T75" fmla="*/ 434 h 495"/>
                <a:gd name="T76" fmla="*/ 445 w 626"/>
                <a:gd name="T77" fmla="*/ 331 h 495"/>
                <a:gd name="T78" fmla="*/ 407 w 626"/>
                <a:gd name="T79" fmla="*/ 304 h 495"/>
                <a:gd name="T80" fmla="*/ 287 w 626"/>
                <a:gd name="T81" fmla="*/ 258 h 495"/>
                <a:gd name="T82" fmla="*/ 283 w 626"/>
                <a:gd name="T83" fmla="*/ 260 h 495"/>
                <a:gd name="T84" fmla="*/ 245 w 626"/>
                <a:gd name="T85" fmla="*/ 277 h 495"/>
                <a:gd name="T86" fmla="*/ 92 w 626"/>
                <a:gd name="T87" fmla="*/ 433 h 495"/>
                <a:gd name="T88" fmla="*/ 82 w 626"/>
                <a:gd name="T89" fmla="*/ 451 h 495"/>
                <a:gd name="T90" fmla="*/ 64 w 626"/>
                <a:gd name="T91" fmla="*/ 441 h 495"/>
                <a:gd name="T92" fmla="*/ 99 w 626"/>
                <a:gd name="T93" fmla="*/ 323 h 495"/>
                <a:gd name="T94" fmla="*/ 60 w 626"/>
                <a:gd name="T95" fmla="*/ 311 h 495"/>
                <a:gd name="T96" fmla="*/ 3 w 626"/>
                <a:gd name="T97" fmla="*/ 246 h 495"/>
                <a:gd name="T98" fmla="*/ 13 w 626"/>
                <a:gd name="T99" fmla="*/ 228 h 495"/>
                <a:gd name="T100" fmla="*/ 31 w 626"/>
                <a:gd name="T101" fmla="*/ 238 h 495"/>
                <a:gd name="T102" fmla="*/ 73 w 626"/>
                <a:gd name="T103" fmla="*/ 285 h 495"/>
                <a:gd name="T104" fmla="*/ 142 w 626"/>
                <a:gd name="T105" fmla="*/ 291 h 495"/>
                <a:gd name="T106" fmla="*/ 147 w 626"/>
                <a:gd name="T107" fmla="*/ 290 h 495"/>
                <a:gd name="T108" fmla="*/ 232 w 626"/>
                <a:gd name="T109" fmla="*/ 250 h 495"/>
                <a:gd name="T110" fmla="*/ 160 w 626"/>
                <a:gd name="T111" fmla="*/ 232 h 495"/>
                <a:gd name="T112" fmla="*/ 34 w 626"/>
                <a:gd name="T113" fmla="*/ 147 h 495"/>
                <a:gd name="T114" fmla="*/ 48 w 626"/>
                <a:gd name="T115" fmla="*/ 132 h 495"/>
                <a:gd name="T116" fmla="*/ 63 w 626"/>
                <a:gd name="T117" fmla="*/ 147 h 495"/>
                <a:gd name="T118" fmla="*/ 13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133" y="200"/>
                  </a:moveTo>
                  <a:cubicBezTo>
                    <a:pt x="126" y="193"/>
                    <a:pt x="121" y="185"/>
                    <a:pt x="118" y="175"/>
                  </a:cubicBezTo>
                  <a:cubicBezTo>
                    <a:pt x="109" y="154"/>
                    <a:pt x="110" y="126"/>
                    <a:pt x="118" y="84"/>
                  </a:cubicBezTo>
                  <a:cubicBezTo>
                    <a:pt x="119" y="76"/>
                    <a:pt x="127" y="71"/>
                    <a:pt x="135" y="72"/>
                  </a:cubicBezTo>
                  <a:cubicBezTo>
                    <a:pt x="143" y="74"/>
                    <a:pt x="148" y="81"/>
                    <a:pt x="147" y="90"/>
                  </a:cubicBezTo>
                  <a:cubicBezTo>
                    <a:pt x="140" y="126"/>
                    <a:pt x="139" y="148"/>
                    <a:pt x="145" y="165"/>
                  </a:cubicBezTo>
                  <a:cubicBezTo>
                    <a:pt x="151" y="179"/>
                    <a:pt x="164" y="190"/>
                    <a:pt x="185" y="204"/>
                  </a:cubicBezTo>
                  <a:cubicBezTo>
                    <a:pt x="219" y="207"/>
                    <a:pt x="248" y="213"/>
                    <a:pt x="260" y="238"/>
                  </a:cubicBezTo>
                  <a:cubicBezTo>
                    <a:pt x="298" y="221"/>
                    <a:pt x="335" y="202"/>
                    <a:pt x="364" y="180"/>
                  </a:cubicBezTo>
                  <a:cubicBezTo>
                    <a:pt x="336" y="165"/>
                    <a:pt x="318" y="151"/>
                    <a:pt x="305" y="129"/>
                  </a:cubicBezTo>
                  <a:cubicBezTo>
                    <a:pt x="291" y="103"/>
                    <a:pt x="287" y="69"/>
                    <a:pt x="289" y="14"/>
                  </a:cubicBezTo>
                  <a:cubicBezTo>
                    <a:pt x="290" y="6"/>
                    <a:pt x="297" y="0"/>
                    <a:pt x="305" y="0"/>
                  </a:cubicBezTo>
                  <a:cubicBezTo>
                    <a:pt x="313" y="0"/>
                    <a:pt x="319" y="7"/>
                    <a:pt x="319" y="15"/>
                  </a:cubicBezTo>
                  <a:cubicBezTo>
                    <a:pt x="317" y="65"/>
                    <a:pt x="320" y="94"/>
                    <a:pt x="331" y="115"/>
                  </a:cubicBezTo>
                  <a:cubicBezTo>
                    <a:pt x="341" y="132"/>
                    <a:pt x="359" y="145"/>
                    <a:pt x="387" y="158"/>
                  </a:cubicBezTo>
                  <a:cubicBezTo>
                    <a:pt x="416" y="125"/>
                    <a:pt x="428" y="83"/>
                    <a:pt x="408" y="26"/>
                  </a:cubicBezTo>
                  <a:cubicBezTo>
                    <a:pt x="405" y="18"/>
                    <a:pt x="409" y="9"/>
                    <a:pt x="417" y="7"/>
                  </a:cubicBezTo>
                  <a:cubicBezTo>
                    <a:pt x="424" y="4"/>
                    <a:pt x="433" y="8"/>
                    <a:pt x="435" y="16"/>
                  </a:cubicBezTo>
                  <a:cubicBezTo>
                    <a:pt x="456" y="72"/>
                    <a:pt x="451" y="115"/>
                    <a:pt x="432" y="150"/>
                  </a:cubicBezTo>
                  <a:cubicBezTo>
                    <a:pt x="449" y="150"/>
                    <a:pt x="468" y="155"/>
                    <a:pt x="487" y="159"/>
                  </a:cubicBezTo>
                  <a:cubicBezTo>
                    <a:pt x="532" y="170"/>
                    <a:pt x="579" y="181"/>
                    <a:pt x="595" y="128"/>
                  </a:cubicBezTo>
                  <a:cubicBezTo>
                    <a:pt x="597" y="120"/>
                    <a:pt x="605" y="116"/>
                    <a:pt x="613" y="118"/>
                  </a:cubicBezTo>
                  <a:cubicBezTo>
                    <a:pt x="621" y="120"/>
                    <a:pt x="626" y="128"/>
                    <a:pt x="623" y="136"/>
                  </a:cubicBezTo>
                  <a:cubicBezTo>
                    <a:pt x="600" y="217"/>
                    <a:pt x="539" y="202"/>
                    <a:pt x="481" y="188"/>
                  </a:cubicBezTo>
                  <a:cubicBezTo>
                    <a:pt x="451" y="181"/>
                    <a:pt x="421" y="174"/>
                    <a:pt x="405" y="185"/>
                  </a:cubicBezTo>
                  <a:cubicBezTo>
                    <a:pt x="388" y="202"/>
                    <a:pt x="367" y="216"/>
                    <a:pt x="343" y="230"/>
                  </a:cubicBezTo>
                  <a:cubicBezTo>
                    <a:pt x="370" y="240"/>
                    <a:pt x="397" y="260"/>
                    <a:pt x="425" y="280"/>
                  </a:cubicBezTo>
                  <a:cubicBezTo>
                    <a:pt x="437" y="289"/>
                    <a:pt x="450" y="298"/>
                    <a:pt x="463" y="307"/>
                  </a:cubicBezTo>
                  <a:cubicBezTo>
                    <a:pt x="467" y="307"/>
                    <a:pt x="470" y="310"/>
                    <a:pt x="473" y="313"/>
                  </a:cubicBezTo>
                  <a:cubicBezTo>
                    <a:pt x="515" y="339"/>
                    <a:pt x="558" y="350"/>
                    <a:pt x="595" y="306"/>
                  </a:cubicBezTo>
                  <a:cubicBezTo>
                    <a:pt x="600" y="300"/>
                    <a:pt x="610" y="299"/>
                    <a:pt x="616" y="304"/>
                  </a:cubicBezTo>
                  <a:cubicBezTo>
                    <a:pt x="622" y="309"/>
                    <a:pt x="623" y="319"/>
                    <a:pt x="618" y="325"/>
                  </a:cubicBezTo>
                  <a:cubicBezTo>
                    <a:pt x="571" y="381"/>
                    <a:pt x="522" y="374"/>
                    <a:pt x="474" y="349"/>
                  </a:cubicBezTo>
                  <a:cubicBezTo>
                    <a:pt x="474" y="382"/>
                    <a:pt x="478" y="403"/>
                    <a:pt x="487" y="419"/>
                  </a:cubicBezTo>
                  <a:cubicBezTo>
                    <a:pt x="498" y="438"/>
                    <a:pt x="519" y="450"/>
                    <a:pt x="552" y="465"/>
                  </a:cubicBezTo>
                  <a:cubicBezTo>
                    <a:pt x="559" y="469"/>
                    <a:pt x="562" y="477"/>
                    <a:pt x="559" y="485"/>
                  </a:cubicBezTo>
                  <a:cubicBezTo>
                    <a:pt x="555" y="492"/>
                    <a:pt x="547" y="495"/>
                    <a:pt x="539" y="492"/>
                  </a:cubicBezTo>
                  <a:cubicBezTo>
                    <a:pt x="501" y="474"/>
                    <a:pt x="477" y="460"/>
                    <a:pt x="462" y="434"/>
                  </a:cubicBezTo>
                  <a:cubicBezTo>
                    <a:pt x="448" y="411"/>
                    <a:pt x="443" y="380"/>
                    <a:pt x="445" y="331"/>
                  </a:cubicBezTo>
                  <a:cubicBezTo>
                    <a:pt x="432" y="322"/>
                    <a:pt x="420" y="313"/>
                    <a:pt x="407" y="304"/>
                  </a:cubicBezTo>
                  <a:cubicBezTo>
                    <a:pt x="362" y="271"/>
                    <a:pt x="319" y="240"/>
                    <a:pt x="287" y="258"/>
                  </a:cubicBezTo>
                  <a:cubicBezTo>
                    <a:pt x="286" y="259"/>
                    <a:pt x="285" y="260"/>
                    <a:pt x="283" y="260"/>
                  </a:cubicBezTo>
                  <a:cubicBezTo>
                    <a:pt x="270" y="266"/>
                    <a:pt x="257" y="271"/>
                    <a:pt x="245" y="277"/>
                  </a:cubicBezTo>
                  <a:cubicBezTo>
                    <a:pt x="154" y="317"/>
                    <a:pt x="68" y="354"/>
                    <a:pt x="92" y="433"/>
                  </a:cubicBezTo>
                  <a:cubicBezTo>
                    <a:pt x="94" y="441"/>
                    <a:pt x="90" y="449"/>
                    <a:pt x="82" y="451"/>
                  </a:cubicBezTo>
                  <a:cubicBezTo>
                    <a:pt x="74" y="454"/>
                    <a:pt x="66" y="449"/>
                    <a:pt x="64" y="441"/>
                  </a:cubicBezTo>
                  <a:cubicBezTo>
                    <a:pt x="48" y="389"/>
                    <a:pt x="65" y="352"/>
                    <a:pt x="99" y="323"/>
                  </a:cubicBezTo>
                  <a:cubicBezTo>
                    <a:pt x="85" y="321"/>
                    <a:pt x="72" y="317"/>
                    <a:pt x="60" y="311"/>
                  </a:cubicBezTo>
                  <a:cubicBezTo>
                    <a:pt x="32" y="298"/>
                    <a:pt x="10" y="274"/>
                    <a:pt x="3" y="246"/>
                  </a:cubicBezTo>
                  <a:cubicBezTo>
                    <a:pt x="0" y="238"/>
                    <a:pt x="5" y="230"/>
                    <a:pt x="13" y="228"/>
                  </a:cubicBezTo>
                  <a:cubicBezTo>
                    <a:pt x="21" y="226"/>
                    <a:pt x="29" y="230"/>
                    <a:pt x="31" y="238"/>
                  </a:cubicBezTo>
                  <a:cubicBezTo>
                    <a:pt x="37" y="258"/>
                    <a:pt x="52" y="275"/>
                    <a:pt x="73" y="285"/>
                  </a:cubicBezTo>
                  <a:cubicBezTo>
                    <a:pt x="93" y="294"/>
                    <a:pt x="118" y="298"/>
                    <a:pt x="142" y="291"/>
                  </a:cubicBezTo>
                  <a:cubicBezTo>
                    <a:pt x="144" y="290"/>
                    <a:pt x="146" y="290"/>
                    <a:pt x="147" y="290"/>
                  </a:cubicBezTo>
                  <a:cubicBezTo>
                    <a:pt x="173" y="276"/>
                    <a:pt x="203" y="263"/>
                    <a:pt x="232" y="250"/>
                  </a:cubicBezTo>
                  <a:cubicBezTo>
                    <a:pt x="222" y="236"/>
                    <a:pt x="192" y="234"/>
                    <a:pt x="160" y="232"/>
                  </a:cubicBezTo>
                  <a:cubicBezTo>
                    <a:pt x="100" y="228"/>
                    <a:pt x="35" y="224"/>
                    <a:pt x="34" y="147"/>
                  </a:cubicBezTo>
                  <a:cubicBezTo>
                    <a:pt x="34" y="139"/>
                    <a:pt x="40" y="132"/>
                    <a:pt x="48" y="132"/>
                  </a:cubicBezTo>
                  <a:cubicBezTo>
                    <a:pt x="57" y="132"/>
                    <a:pt x="63" y="139"/>
                    <a:pt x="63" y="147"/>
                  </a:cubicBezTo>
                  <a:cubicBezTo>
                    <a:pt x="64" y="186"/>
                    <a:pt x="96" y="196"/>
                    <a:pt x="13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
            <p:cNvSpPr>
              <a:spLocks/>
            </p:cNvSpPr>
            <p:nvPr/>
          </p:nvSpPr>
          <p:spPr bwMode="auto">
            <a:xfrm>
              <a:off x="4360863" y="2184400"/>
              <a:ext cx="1614488" cy="1271588"/>
            </a:xfrm>
            <a:custGeom>
              <a:avLst/>
              <a:gdLst>
                <a:gd name="T0" fmla="*/ 493 w 626"/>
                <a:gd name="T1" fmla="*/ 200 h 495"/>
                <a:gd name="T2" fmla="*/ 508 w 626"/>
                <a:gd name="T3" fmla="*/ 175 h 495"/>
                <a:gd name="T4" fmla="*/ 509 w 626"/>
                <a:gd name="T5" fmla="*/ 84 h 495"/>
                <a:gd name="T6" fmla="*/ 491 w 626"/>
                <a:gd name="T7" fmla="*/ 72 h 495"/>
                <a:gd name="T8" fmla="*/ 479 w 626"/>
                <a:gd name="T9" fmla="*/ 90 h 495"/>
                <a:gd name="T10" fmla="*/ 481 w 626"/>
                <a:gd name="T11" fmla="*/ 165 h 495"/>
                <a:gd name="T12" fmla="*/ 441 w 626"/>
                <a:gd name="T13" fmla="*/ 204 h 495"/>
                <a:gd name="T14" fmla="*/ 366 w 626"/>
                <a:gd name="T15" fmla="*/ 238 h 495"/>
                <a:gd name="T16" fmla="*/ 262 w 626"/>
                <a:gd name="T17" fmla="*/ 180 h 495"/>
                <a:gd name="T18" fmla="*/ 321 w 626"/>
                <a:gd name="T19" fmla="*/ 129 h 495"/>
                <a:gd name="T20" fmla="*/ 337 w 626"/>
                <a:gd name="T21" fmla="*/ 14 h 495"/>
                <a:gd name="T22" fmla="*/ 321 w 626"/>
                <a:gd name="T23" fmla="*/ 0 h 495"/>
                <a:gd name="T24" fmla="*/ 307 w 626"/>
                <a:gd name="T25" fmla="*/ 15 h 495"/>
                <a:gd name="T26" fmla="*/ 295 w 626"/>
                <a:gd name="T27" fmla="*/ 115 h 495"/>
                <a:gd name="T28" fmla="*/ 239 w 626"/>
                <a:gd name="T29" fmla="*/ 158 h 495"/>
                <a:gd name="T30" fmla="*/ 219 w 626"/>
                <a:gd name="T31" fmla="*/ 26 h 495"/>
                <a:gd name="T32" fmla="*/ 210 w 626"/>
                <a:gd name="T33" fmla="*/ 7 h 495"/>
                <a:gd name="T34" fmla="*/ 191 w 626"/>
                <a:gd name="T35" fmla="*/ 16 h 495"/>
                <a:gd name="T36" fmla="*/ 194 w 626"/>
                <a:gd name="T37" fmla="*/ 150 h 495"/>
                <a:gd name="T38" fmla="*/ 139 w 626"/>
                <a:gd name="T39" fmla="*/ 159 h 495"/>
                <a:gd name="T40" fmla="*/ 31 w 626"/>
                <a:gd name="T41" fmla="*/ 128 h 495"/>
                <a:gd name="T42" fmla="*/ 13 w 626"/>
                <a:gd name="T43" fmla="*/ 118 h 495"/>
                <a:gd name="T44" fmla="*/ 3 w 626"/>
                <a:gd name="T45" fmla="*/ 136 h 495"/>
                <a:gd name="T46" fmla="*/ 145 w 626"/>
                <a:gd name="T47" fmla="*/ 188 h 495"/>
                <a:gd name="T48" fmla="*/ 221 w 626"/>
                <a:gd name="T49" fmla="*/ 185 h 495"/>
                <a:gd name="T50" fmla="*/ 283 w 626"/>
                <a:gd name="T51" fmla="*/ 230 h 495"/>
                <a:gd name="T52" fmla="*/ 201 w 626"/>
                <a:gd name="T53" fmla="*/ 280 h 495"/>
                <a:gd name="T54" fmla="*/ 164 w 626"/>
                <a:gd name="T55" fmla="*/ 307 h 495"/>
                <a:gd name="T56" fmla="*/ 154 w 626"/>
                <a:gd name="T57" fmla="*/ 313 h 495"/>
                <a:gd name="T58" fmla="*/ 31 w 626"/>
                <a:gd name="T59" fmla="*/ 306 h 495"/>
                <a:gd name="T60" fmla="*/ 10 w 626"/>
                <a:gd name="T61" fmla="*/ 304 h 495"/>
                <a:gd name="T62" fmla="*/ 8 w 626"/>
                <a:gd name="T63" fmla="*/ 325 h 495"/>
                <a:gd name="T64" fmla="*/ 152 w 626"/>
                <a:gd name="T65" fmla="*/ 349 h 495"/>
                <a:gd name="T66" fmla="*/ 139 w 626"/>
                <a:gd name="T67" fmla="*/ 419 h 495"/>
                <a:gd name="T68" fmla="*/ 74 w 626"/>
                <a:gd name="T69" fmla="*/ 465 h 495"/>
                <a:gd name="T70" fmla="*/ 67 w 626"/>
                <a:gd name="T71" fmla="*/ 485 h 495"/>
                <a:gd name="T72" fmla="*/ 87 w 626"/>
                <a:gd name="T73" fmla="*/ 492 h 495"/>
                <a:gd name="T74" fmla="*/ 164 w 626"/>
                <a:gd name="T75" fmla="*/ 434 h 495"/>
                <a:gd name="T76" fmla="*/ 181 w 626"/>
                <a:gd name="T77" fmla="*/ 331 h 495"/>
                <a:gd name="T78" fmla="*/ 219 w 626"/>
                <a:gd name="T79" fmla="*/ 304 h 495"/>
                <a:gd name="T80" fmla="*/ 339 w 626"/>
                <a:gd name="T81" fmla="*/ 258 h 495"/>
                <a:gd name="T82" fmla="*/ 343 w 626"/>
                <a:gd name="T83" fmla="*/ 260 h 495"/>
                <a:gd name="T84" fmla="*/ 382 w 626"/>
                <a:gd name="T85" fmla="*/ 277 h 495"/>
                <a:gd name="T86" fmla="*/ 534 w 626"/>
                <a:gd name="T87" fmla="*/ 433 h 495"/>
                <a:gd name="T88" fmla="*/ 544 w 626"/>
                <a:gd name="T89" fmla="*/ 451 h 495"/>
                <a:gd name="T90" fmla="*/ 563 w 626"/>
                <a:gd name="T91" fmla="*/ 441 h 495"/>
                <a:gd name="T92" fmla="*/ 528 w 626"/>
                <a:gd name="T93" fmla="*/ 323 h 495"/>
                <a:gd name="T94" fmla="*/ 566 w 626"/>
                <a:gd name="T95" fmla="*/ 311 h 495"/>
                <a:gd name="T96" fmla="*/ 624 w 626"/>
                <a:gd name="T97" fmla="*/ 246 h 495"/>
                <a:gd name="T98" fmla="*/ 613 w 626"/>
                <a:gd name="T99" fmla="*/ 228 h 495"/>
                <a:gd name="T100" fmla="*/ 595 w 626"/>
                <a:gd name="T101" fmla="*/ 238 h 495"/>
                <a:gd name="T102" fmla="*/ 553 w 626"/>
                <a:gd name="T103" fmla="*/ 285 h 495"/>
                <a:gd name="T104" fmla="*/ 484 w 626"/>
                <a:gd name="T105" fmla="*/ 291 h 495"/>
                <a:gd name="T106" fmla="*/ 479 w 626"/>
                <a:gd name="T107" fmla="*/ 290 h 495"/>
                <a:gd name="T108" fmla="*/ 394 w 626"/>
                <a:gd name="T109" fmla="*/ 250 h 495"/>
                <a:gd name="T110" fmla="*/ 466 w 626"/>
                <a:gd name="T111" fmla="*/ 232 h 495"/>
                <a:gd name="T112" fmla="*/ 592 w 626"/>
                <a:gd name="T113" fmla="*/ 147 h 495"/>
                <a:gd name="T114" fmla="*/ 578 w 626"/>
                <a:gd name="T115" fmla="*/ 132 h 495"/>
                <a:gd name="T116" fmla="*/ 563 w 626"/>
                <a:gd name="T117" fmla="*/ 147 h 495"/>
                <a:gd name="T118" fmla="*/ 49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493" y="200"/>
                  </a:moveTo>
                  <a:cubicBezTo>
                    <a:pt x="500" y="193"/>
                    <a:pt x="505" y="185"/>
                    <a:pt x="508" y="175"/>
                  </a:cubicBezTo>
                  <a:cubicBezTo>
                    <a:pt x="517" y="154"/>
                    <a:pt x="516" y="126"/>
                    <a:pt x="509" y="84"/>
                  </a:cubicBezTo>
                  <a:cubicBezTo>
                    <a:pt x="507" y="76"/>
                    <a:pt x="499" y="71"/>
                    <a:pt x="491" y="72"/>
                  </a:cubicBezTo>
                  <a:cubicBezTo>
                    <a:pt x="483" y="74"/>
                    <a:pt x="478" y="81"/>
                    <a:pt x="479" y="90"/>
                  </a:cubicBezTo>
                  <a:cubicBezTo>
                    <a:pt x="486" y="126"/>
                    <a:pt x="487" y="148"/>
                    <a:pt x="481" y="165"/>
                  </a:cubicBezTo>
                  <a:cubicBezTo>
                    <a:pt x="475" y="179"/>
                    <a:pt x="462" y="190"/>
                    <a:pt x="441" y="204"/>
                  </a:cubicBezTo>
                  <a:cubicBezTo>
                    <a:pt x="408" y="207"/>
                    <a:pt x="378" y="213"/>
                    <a:pt x="366" y="238"/>
                  </a:cubicBezTo>
                  <a:cubicBezTo>
                    <a:pt x="328" y="221"/>
                    <a:pt x="291" y="202"/>
                    <a:pt x="262" y="180"/>
                  </a:cubicBezTo>
                  <a:cubicBezTo>
                    <a:pt x="290" y="165"/>
                    <a:pt x="308" y="151"/>
                    <a:pt x="321" y="129"/>
                  </a:cubicBezTo>
                  <a:cubicBezTo>
                    <a:pt x="335" y="103"/>
                    <a:pt x="339" y="69"/>
                    <a:pt x="337" y="14"/>
                  </a:cubicBezTo>
                  <a:cubicBezTo>
                    <a:pt x="336" y="6"/>
                    <a:pt x="330" y="0"/>
                    <a:pt x="321" y="0"/>
                  </a:cubicBezTo>
                  <a:cubicBezTo>
                    <a:pt x="313" y="0"/>
                    <a:pt x="307" y="7"/>
                    <a:pt x="307" y="15"/>
                  </a:cubicBezTo>
                  <a:cubicBezTo>
                    <a:pt x="309" y="65"/>
                    <a:pt x="306" y="94"/>
                    <a:pt x="295" y="115"/>
                  </a:cubicBezTo>
                  <a:cubicBezTo>
                    <a:pt x="285" y="132"/>
                    <a:pt x="267" y="145"/>
                    <a:pt x="239" y="158"/>
                  </a:cubicBezTo>
                  <a:cubicBezTo>
                    <a:pt x="210" y="125"/>
                    <a:pt x="198" y="83"/>
                    <a:pt x="219" y="26"/>
                  </a:cubicBezTo>
                  <a:cubicBezTo>
                    <a:pt x="221" y="18"/>
                    <a:pt x="217" y="9"/>
                    <a:pt x="210" y="7"/>
                  </a:cubicBezTo>
                  <a:cubicBezTo>
                    <a:pt x="202" y="4"/>
                    <a:pt x="193" y="8"/>
                    <a:pt x="191" y="16"/>
                  </a:cubicBezTo>
                  <a:cubicBezTo>
                    <a:pt x="170" y="72"/>
                    <a:pt x="175" y="115"/>
                    <a:pt x="194" y="150"/>
                  </a:cubicBezTo>
                  <a:cubicBezTo>
                    <a:pt x="177" y="150"/>
                    <a:pt x="158" y="155"/>
                    <a:pt x="139" y="159"/>
                  </a:cubicBezTo>
                  <a:cubicBezTo>
                    <a:pt x="94" y="170"/>
                    <a:pt x="47" y="181"/>
                    <a:pt x="31" y="128"/>
                  </a:cubicBezTo>
                  <a:cubicBezTo>
                    <a:pt x="29" y="120"/>
                    <a:pt x="21" y="116"/>
                    <a:pt x="13" y="118"/>
                  </a:cubicBezTo>
                  <a:cubicBezTo>
                    <a:pt x="5" y="120"/>
                    <a:pt x="0" y="128"/>
                    <a:pt x="3" y="136"/>
                  </a:cubicBezTo>
                  <a:cubicBezTo>
                    <a:pt x="26" y="217"/>
                    <a:pt x="87" y="202"/>
                    <a:pt x="145" y="188"/>
                  </a:cubicBezTo>
                  <a:cubicBezTo>
                    <a:pt x="176" y="181"/>
                    <a:pt x="205" y="174"/>
                    <a:pt x="221" y="185"/>
                  </a:cubicBezTo>
                  <a:cubicBezTo>
                    <a:pt x="238" y="202"/>
                    <a:pt x="259" y="216"/>
                    <a:pt x="283" y="230"/>
                  </a:cubicBezTo>
                  <a:cubicBezTo>
                    <a:pt x="256" y="240"/>
                    <a:pt x="229" y="260"/>
                    <a:pt x="201" y="280"/>
                  </a:cubicBezTo>
                  <a:cubicBezTo>
                    <a:pt x="189" y="289"/>
                    <a:pt x="176" y="298"/>
                    <a:pt x="164" y="307"/>
                  </a:cubicBezTo>
                  <a:cubicBezTo>
                    <a:pt x="159" y="307"/>
                    <a:pt x="156" y="310"/>
                    <a:pt x="154" y="313"/>
                  </a:cubicBezTo>
                  <a:cubicBezTo>
                    <a:pt x="111" y="339"/>
                    <a:pt x="69" y="350"/>
                    <a:pt x="31" y="306"/>
                  </a:cubicBezTo>
                  <a:cubicBezTo>
                    <a:pt x="26" y="300"/>
                    <a:pt x="16" y="299"/>
                    <a:pt x="10" y="304"/>
                  </a:cubicBezTo>
                  <a:cubicBezTo>
                    <a:pt x="4" y="309"/>
                    <a:pt x="3" y="319"/>
                    <a:pt x="8" y="325"/>
                  </a:cubicBezTo>
                  <a:cubicBezTo>
                    <a:pt x="55" y="381"/>
                    <a:pt x="104" y="374"/>
                    <a:pt x="152" y="349"/>
                  </a:cubicBezTo>
                  <a:cubicBezTo>
                    <a:pt x="152" y="382"/>
                    <a:pt x="148" y="403"/>
                    <a:pt x="139" y="419"/>
                  </a:cubicBezTo>
                  <a:cubicBezTo>
                    <a:pt x="128" y="438"/>
                    <a:pt x="107" y="450"/>
                    <a:pt x="74" y="465"/>
                  </a:cubicBezTo>
                  <a:cubicBezTo>
                    <a:pt x="67" y="469"/>
                    <a:pt x="64" y="477"/>
                    <a:pt x="67" y="485"/>
                  </a:cubicBezTo>
                  <a:cubicBezTo>
                    <a:pt x="71" y="492"/>
                    <a:pt x="79" y="495"/>
                    <a:pt x="87" y="492"/>
                  </a:cubicBezTo>
                  <a:cubicBezTo>
                    <a:pt x="125" y="474"/>
                    <a:pt x="149" y="460"/>
                    <a:pt x="164" y="434"/>
                  </a:cubicBezTo>
                  <a:cubicBezTo>
                    <a:pt x="178" y="411"/>
                    <a:pt x="183" y="380"/>
                    <a:pt x="181" y="331"/>
                  </a:cubicBezTo>
                  <a:cubicBezTo>
                    <a:pt x="194" y="322"/>
                    <a:pt x="206" y="313"/>
                    <a:pt x="219" y="304"/>
                  </a:cubicBezTo>
                  <a:cubicBezTo>
                    <a:pt x="264" y="271"/>
                    <a:pt x="307" y="240"/>
                    <a:pt x="339" y="258"/>
                  </a:cubicBezTo>
                  <a:cubicBezTo>
                    <a:pt x="340" y="259"/>
                    <a:pt x="342" y="260"/>
                    <a:pt x="343" y="260"/>
                  </a:cubicBezTo>
                  <a:cubicBezTo>
                    <a:pt x="356" y="266"/>
                    <a:pt x="369" y="271"/>
                    <a:pt x="382" y="277"/>
                  </a:cubicBezTo>
                  <a:cubicBezTo>
                    <a:pt x="472" y="317"/>
                    <a:pt x="558" y="354"/>
                    <a:pt x="534" y="433"/>
                  </a:cubicBezTo>
                  <a:cubicBezTo>
                    <a:pt x="532" y="441"/>
                    <a:pt x="536" y="449"/>
                    <a:pt x="544" y="451"/>
                  </a:cubicBezTo>
                  <a:cubicBezTo>
                    <a:pt x="552" y="454"/>
                    <a:pt x="560" y="449"/>
                    <a:pt x="563" y="441"/>
                  </a:cubicBezTo>
                  <a:cubicBezTo>
                    <a:pt x="578" y="389"/>
                    <a:pt x="561" y="352"/>
                    <a:pt x="528" y="323"/>
                  </a:cubicBezTo>
                  <a:cubicBezTo>
                    <a:pt x="541" y="321"/>
                    <a:pt x="554" y="317"/>
                    <a:pt x="566" y="311"/>
                  </a:cubicBezTo>
                  <a:cubicBezTo>
                    <a:pt x="594" y="298"/>
                    <a:pt x="616" y="274"/>
                    <a:pt x="624" y="246"/>
                  </a:cubicBezTo>
                  <a:cubicBezTo>
                    <a:pt x="626" y="238"/>
                    <a:pt x="621" y="230"/>
                    <a:pt x="613" y="228"/>
                  </a:cubicBezTo>
                  <a:cubicBezTo>
                    <a:pt x="605" y="226"/>
                    <a:pt x="597" y="230"/>
                    <a:pt x="595" y="238"/>
                  </a:cubicBezTo>
                  <a:cubicBezTo>
                    <a:pt x="589" y="258"/>
                    <a:pt x="574" y="275"/>
                    <a:pt x="553" y="285"/>
                  </a:cubicBezTo>
                  <a:cubicBezTo>
                    <a:pt x="533" y="294"/>
                    <a:pt x="508" y="298"/>
                    <a:pt x="484" y="291"/>
                  </a:cubicBezTo>
                  <a:cubicBezTo>
                    <a:pt x="482" y="290"/>
                    <a:pt x="480" y="290"/>
                    <a:pt x="479" y="290"/>
                  </a:cubicBezTo>
                  <a:cubicBezTo>
                    <a:pt x="453" y="276"/>
                    <a:pt x="423" y="263"/>
                    <a:pt x="394" y="250"/>
                  </a:cubicBezTo>
                  <a:cubicBezTo>
                    <a:pt x="404" y="236"/>
                    <a:pt x="434" y="234"/>
                    <a:pt x="466" y="232"/>
                  </a:cubicBezTo>
                  <a:cubicBezTo>
                    <a:pt x="526" y="228"/>
                    <a:pt x="591" y="224"/>
                    <a:pt x="592" y="147"/>
                  </a:cubicBezTo>
                  <a:cubicBezTo>
                    <a:pt x="592" y="139"/>
                    <a:pt x="586" y="132"/>
                    <a:pt x="578" y="132"/>
                  </a:cubicBezTo>
                  <a:cubicBezTo>
                    <a:pt x="569" y="132"/>
                    <a:pt x="563" y="139"/>
                    <a:pt x="563" y="147"/>
                  </a:cubicBezTo>
                  <a:cubicBezTo>
                    <a:pt x="562" y="186"/>
                    <a:pt x="530" y="196"/>
                    <a:pt x="49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Oval 15"/>
            <p:cNvSpPr>
              <a:spLocks noChangeArrowheads="1"/>
            </p:cNvSpPr>
            <p:nvPr/>
          </p:nvSpPr>
          <p:spPr bwMode="auto">
            <a:xfrm>
              <a:off x="6176963"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16"/>
            <p:cNvSpPr>
              <a:spLocks noChangeArrowheads="1"/>
            </p:cNvSpPr>
            <p:nvPr/>
          </p:nvSpPr>
          <p:spPr bwMode="auto">
            <a:xfrm>
              <a:off x="6257925" y="3735388"/>
              <a:ext cx="4286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Oval 17"/>
            <p:cNvSpPr>
              <a:spLocks noChangeArrowheads="1"/>
            </p:cNvSpPr>
            <p:nvPr/>
          </p:nvSpPr>
          <p:spPr bwMode="auto">
            <a:xfrm>
              <a:off x="5880100"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8"/>
            <p:cNvSpPr>
              <a:spLocks noChangeArrowheads="1"/>
            </p:cNvSpPr>
            <p:nvPr/>
          </p:nvSpPr>
          <p:spPr bwMode="auto">
            <a:xfrm>
              <a:off x="5957888" y="3735388"/>
              <a:ext cx="46038" cy="47625"/>
            </a:xfrm>
            <a:prstGeom prst="ellipse">
              <a:avLst/>
            </a:prstGeom>
            <a:solidFill>
              <a:srgbClr val="F6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4" name="KSO_Shape"/>
          <p:cNvSpPr>
            <a:spLocks/>
          </p:cNvSpPr>
          <p:nvPr/>
        </p:nvSpPr>
        <p:spPr bwMode="auto">
          <a:xfrm rot="1403247">
            <a:off x="1112234" y="638481"/>
            <a:ext cx="3438169" cy="4693066"/>
          </a:xfrm>
          <a:custGeom>
            <a:avLst/>
            <a:gdLst>
              <a:gd name="T0" fmla="*/ 164687 w 1387475"/>
              <a:gd name="T1" fmla="*/ 1575829 h 1866900"/>
              <a:gd name="T2" fmla="*/ 306033 w 1387475"/>
              <a:gd name="T3" fmla="*/ 1609457 h 1866900"/>
              <a:gd name="T4" fmla="*/ 573163 w 1387475"/>
              <a:gd name="T5" fmla="*/ 1642762 h 1866900"/>
              <a:gd name="T6" fmla="*/ 792313 w 1387475"/>
              <a:gd name="T7" fmla="*/ 1645672 h 1866900"/>
              <a:gd name="T8" fmla="*/ 988447 w 1387475"/>
              <a:gd name="T9" fmla="*/ 1628535 h 1866900"/>
              <a:gd name="T10" fmla="*/ 1198520 w 1387475"/>
              <a:gd name="T11" fmla="*/ 1589409 h 1866900"/>
              <a:gd name="T12" fmla="*/ 1281512 w 1387475"/>
              <a:gd name="T13" fmla="*/ 1571301 h 1866900"/>
              <a:gd name="T14" fmla="*/ 1328195 w 1387475"/>
              <a:gd name="T15" fmla="*/ 1578092 h 1866900"/>
              <a:gd name="T16" fmla="*/ 1369367 w 1387475"/>
              <a:gd name="T17" fmla="*/ 1600403 h 1866900"/>
              <a:gd name="T18" fmla="*/ 1399841 w 1387475"/>
              <a:gd name="T19" fmla="*/ 1636295 h 1866900"/>
              <a:gd name="T20" fmla="*/ 1415402 w 1387475"/>
              <a:gd name="T21" fmla="*/ 1684474 h 1866900"/>
              <a:gd name="T22" fmla="*/ 1411187 w 1387475"/>
              <a:gd name="T23" fmla="*/ 1734270 h 1866900"/>
              <a:gd name="T24" fmla="*/ 1389142 w 1387475"/>
              <a:gd name="T25" fmla="*/ 1778246 h 1866900"/>
              <a:gd name="T26" fmla="*/ 1351537 w 1387475"/>
              <a:gd name="T27" fmla="*/ 1810582 h 1866900"/>
              <a:gd name="T28" fmla="*/ 1229642 w 1387475"/>
              <a:gd name="T29" fmla="*/ 1846473 h 1866900"/>
              <a:gd name="T30" fmla="*/ 994607 w 1387475"/>
              <a:gd name="T31" fmla="*/ 1887862 h 1866900"/>
              <a:gd name="T32" fmla="*/ 775132 w 1387475"/>
              <a:gd name="T33" fmla="*/ 1904353 h 1866900"/>
              <a:gd name="T34" fmla="*/ 577702 w 1387475"/>
              <a:gd name="T35" fmla="*/ 1901766 h 1866900"/>
              <a:gd name="T36" fmla="*/ 283340 w 1387475"/>
              <a:gd name="T37" fmla="*/ 1867492 h 1866900"/>
              <a:gd name="T38" fmla="*/ 99525 w 1387475"/>
              <a:gd name="T39" fmla="*/ 1824809 h 1866900"/>
              <a:gd name="T40" fmla="*/ 49276 w 1387475"/>
              <a:gd name="T41" fmla="*/ 1800881 h 1866900"/>
              <a:gd name="T42" fmla="*/ 17182 w 1387475"/>
              <a:gd name="T43" fmla="*/ 1763049 h 1866900"/>
              <a:gd name="T44" fmla="*/ 973 w 1387475"/>
              <a:gd name="T45" fmla="*/ 1716486 h 1866900"/>
              <a:gd name="T46" fmla="*/ 4539 w 1387475"/>
              <a:gd name="T47" fmla="*/ 1666043 h 1866900"/>
              <a:gd name="T48" fmla="*/ 25611 w 1387475"/>
              <a:gd name="T49" fmla="*/ 1622714 h 1866900"/>
              <a:gd name="T50" fmla="*/ 59002 w 1387475"/>
              <a:gd name="T51" fmla="*/ 1591672 h 1866900"/>
              <a:gd name="T52" fmla="*/ 101146 w 1387475"/>
              <a:gd name="T53" fmla="*/ 1574211 h 1866900"/>
              <a:gd name="T54" fmla="*/ 894023 w 1387475"/>
              <a:gd name="T55" fmla="*/ 1465359 h 1866900"/>
              <a:gd name="T56" fmla="*/ 498071 w 1387475"/>
              <a:gd name="T57" fmla="*/ 1136520 h 1866900"/>
              <a:gd name="T58" fmla="*/ 586455 w 1387475"/>
              <a:gd name="T59" fmla="*/ 1253153 h 1866900"/>
              <a:gd name="T60" fmla="*/ 997624 w 1387475"/>
              <a:gd name="T61" fmla="*/ 1112869 h 1866900"/>
              <a:gd name="T62" fmla="*/ 611384 w 1387475"/>
              <a:gd name="T63" fmla="*/ 827767 h 1866900"/>
              <a:gd name="T64" fmla="*/ 721785 w 1387475"/>
              <a:gd name="T65" fmla="*/ 789538 h 1866900"/>
              <a:gd name="T66" fmla="*/ 851935 w 1387475"/>
              <a:gd name="T67" fmla="*/ 678413 h 1866900"/>
              <a:gd name="T68" fmla="*/ 658329 w 1387475"/>
              <a:gd name="T69" fmla="*/ 441259 h 1866900"/>
              <a:gd name="T70" fmla="*/ 1262132 w 1387475"/>
              <a:gd name="T71" fmla="*/ 1520436 h 1866900"/>
              <a:gd name="T72" fmla="*/ 1091513 w 1387475"/>
              <a:gd name="T73" fmla="*/ 1558990 h 1866900"/>
              <a:gd name="T74" fmla="*/ 888195 w 1387475"/>
              <a:gd name="T75" fmla="*/ 1586529 h 1866900"/>
              <a:gd name="T76" fmla="*/ 700741 w 1387475"/>
              <a:gd name="T77" fmla="*/ 1593980 h 1866900"/>
              <a:gd name="T78" fmla="*/ 425226 w 1387475"/>
              <a:gd name="T79" fmla="*/ 1575189 h 1866900"/>
              <a:gd name="T80" fmla="*/ 221583 w 1387475"/>
              <a:gd name="T81" fmla="*/ 1537931 h 1866900"/>
              <a:gd name="T82" fmla="*/ 681639 w 1387475"/>
              <a:gd name="T83" fmla="*/ 229701 h 1866900"/>
              <a:gd name="T84" fmla="*/ 726318 w 1387475"/>
              <a:gd name="T85" fmla="*/ 232293 h 1866900"/>
              <a:gd name="T86" fmla="*/ 715648 w 1387475"/>
              <a:gd name="T87" fmla="*/ 0 h 1866900"/>
              <a:gd name="T88" fmla="*/ 756541 w 1387475"/>
              <a:gd name="T89" fmla="*/ 10304 h 1866900"/>
              <a:gd name="T90" fmla="*/ 789318 w 1387475"/>
              <a:gd name="T91" fmla="*/ 34776 h 1866900"/>
              <a:gd name="T92" fmla="*/ 810413 w 1387475"/>
              <a:gd name="T93" fmla="*/ 69230 h 1866900"/>
              <a:gd name="T94" fmla="*/ 816255 w 1387475"/>
              <a:gd name="T95" fmla="*/ 113343 h 1866900"/>
              <a:gd name="T96" fmla="*/ 793862 w 1387475"/>
              <a:gd name="T97" fmla="*/ 170337 h 1866900"/>
              <a:gd name="T98" fmla="*/ 746804 w 1387475"/>
              <a:gd name="T99" fmla="*/ 204147 h 1866900"/>
              <a:gd name="T100" fmla="*/ 705264 w 1387475"/>
              <a:gd name="T101" fmla="*/ 210587 h 1866900"/>
              <a:gd name="T102" fmla="*/ 651715 w 1387475"/>
              <a:gd name="T103" fmla="*/ 192877 h 1866900"/>
              <a:gd name="T104" fmla="*/ 612122 w 1387475"/>
              <a:gd name="T105" fmla="*/ 144899 h 1866900"/>
              <a:gd name="T106" fmla="*/ 605307 w 1387475"/>
              <a:gd name="T107" fmla="*/ 89515 h 1866900"/>
              <a:gd name="T108" fmla="*/ 619261 w 1387475"/>
              <a:gd name="T109" fmla="*/ 50876 h 1866900"/>
              <a:gd name="T110" fmla="*/ 646847 w 1387475"/>
              <a:gd name="T111" fmla="*/ 20930 h 1866900"/>
              <a:gd name="T112" fmla="*/ 683845 w 1387475"/>
              <a:gd name="T113" fmla="*/ 3542 h 18669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87475" h="1866900">
                <a:moveTo>
                  <a:pt x="121658" y="1539875"/>
                </a:moveTo>
                <a:lnTo>
                  <a:pt x="127058" y="1539875"/>
                </a:lnTo>
                <a:lnTo>
                  <a:pt x="132776" y="1540192"/>
                </a:lnTo>
                <a:lnTo>
                  <a:pt x="138493" y="1540509"/>
                </a:lnTo>
                <a:lnTo>
                  <a:pt x="144529" y="1541460"/>
                </a:lnTo>
                <a:lnTo>
                  <a:pt x="150246" y="1542093"/>
                </a:lnTo>
                <a:lnTo>
                  <a:pt x="157870" y="1543361"/>
                </a:lnTo>
                <a:lnTo>
                  <a:pt x="161364" y="1544312"/>
                </a:lnTo>
                <a:lnTo>
                  <a:pt x="165493" y="1545262"/>
                </a:lnTo>
                <a:lnTo>
                  <a:pt x="171528" y="1547163"/>
                </a:lnTo>
                <a:lnTo>
                  <a:pt x="188999" y="1552234"/>
                </a:lnTo>
                <a:lnTo>
                  <a:pt x="216634" y="1559205"/>
                </a:lnTo>
                <a:lnTo>
                  <a:pt x="234105" y="1563325"/>
                </a:lnTo>
                <a:lnTo>
                  <a:pt x="253799" y="1567761"/>
                </a:lnTo>
                <a:lnTo>
                  <a:pt x="275399" y="1572514"/>
                </a:lnTo>
                <a:lnTo>
                  <a:pt x="299857" y="1577268"/>
                </a:lnTo>
                <a:lnTo>
                  <a:pt x="325904" y="1582021"/>
                </a:lnTo>
                <a:lnTo>
                  <a:pt x="354175" y="1586457"/>
                </a:lnTo>
                <a:lnTo>
                  <a:pt x="384351" y="1591210"/>
                </a:lnTo>
                <a:lnTo>
                  <a:pt x="416433" y="1595964"/>
                </a:lnTo>
                <a:lnTo>
                  <a:pt x="450104" y="1600083"/>
                </a:lnTo>
                <a:lnTo>
                  <a:pt x="485680" y="1603569"/>
                </a:lnTo>
                <a:lnTo>
                  <a:pt x="522527" y="1607372"/>
                </a:lnTo>
                <a:lnTo>
                  <a:pt x="561597" y="1609907"/>
                </a:lnTo>
                <a:lnTo>
                  <a:pt x="601620" y="1611808"/>
                </a:lnTo>
                <a:lnTo>
                  <a:pt x="643550" y="1613392"/>
                </a:lnTo>
                <a:lnTo>
                  <a:pt x="664832" y="1613709"/>
                </a:lnTo>
                <a:lnTo>
                  <a:pt x="686749" y="1614026"/>
                </a:lnTo>
                <a:lnTo>
                  <a:pt x="708349" y="1614026"/>
                </a:lnTo>
                <a:lnTo>
                  <a:pt x="730902" y="1613709"/>
                </a:lnTo>
                <a:lnTo>
                  <a:pt x="753455" y="1613392"/>
                </a:lnTo>
                <a:lnTo>
                  <a:pt x="776325" y="1612759"/>
                </a:lnTo>
                <a:lnTo>
                  <a:pt x="799513" y="1611491"/>
                </a:lnTo>
                <a:lnTo>
                  <a:pt x="823019" y="1610224"/>
                </a:lnTo>
                <a:lnTo>
                  <a:pt x="846843" y="1608639"/>
                </a:lnTo>
                <a:lnTo>
                  <a:pt x="870666" y="1606738"/>
                </a:lnTo>
                <a:lnTo>
                  <a:pt x="895125" y="1604836"/>
                </a:lnTo>
                <a:lnTo>
                  <a:pt x="919266" y="1602301"/>
                </a:lnTo>
                <a:lnTo>
                  <a:pt x="944042" y="1599133"/>
                </a:lnTo>
                <a:lnTo>
                  <a:pt x="968501" y="1595964"/>
                </a:lnTo>
                <a:lnTo>
                  <a:pt x="993912" y="1592795"/>
                </a:lnTo>
                <a:lnTo>
                  <a:pt x="1019006" y="1588675"/>
                </a:lnTo>
                <a:lnTo>
                  <a:pt x="1044418" y="1584556"/>
                </a:lnTo>
                <a:lnTo>
                  <a:pt x="1070147" y="1580119"/>
                </a:lnTo>
                <a:lnTo>
                  <a:pt x="1095876" y="1575049"/>
                </a:lnTo>
                <a:lnTo>
                  <a:pt x="1122241" y="1569662"/>
                </a:lnTo>
                <a:lnTo>
                  <a:pt x="1148288" y="1563641"/>
                </a:lnTo>
                <a:lnTo>
                  <a:pt x="1174335" y="1557621"/>
                </a:lnTo>
                <a:lnTo>
                  <a:pt x="1201017" y="1550649"/>
                </a:lnTo>
                <a:lnTo>
                  <a:pt x="1227382" y="1543995"/>
                </a:lnTo>
                <a:lnTo>
                  <a:pt x="1229923" y="1543044"/>
                </a:lnTo>
                <a:lnTo>
                  <a:pt x="1232464" y="1542727"/>
                </a:lnTo>
                <a:lnTo>
                  <a:pt x="1237546" y="1542093"/>
                </a:lnTo>
                <a:lnTo>
                  <a:pt x="1243582" y="1540826"/>
                </a:lnTo>
                <a:lnTo>
                  <a:pt x="1249617" y="1540192"/>
                </a:lnTo>
                <a:lnTo>
                  <a:pt x="1255652" y="1539875"/>
                </a:lnTo>
                <a:lnTo>
                  <a:pt x="1261370" y="1539875"/>
                </a:lnTo>
                <a:lnTo>
                  <a:pt x="1267405" y="1539875"/>
                </a:lnTo>
                <a:lnTo>
                  <a:pt x="1273123" y="1540192"/>
                </a:lnTo>
                <a:lnTo>
                  <a:pt x="1278840" y="1540826"/>
                </a:lnTo>
                <a:lnTo>
                  <a:pt x="1284876" y="1542093"/>
                </a:lnTo>
                <a:lnTo>
                  <a:pt x="1290593" y="1543044"/>
                </a:lnTo>
                <a:lnTo>
                  <a:pt x="1295993" y="1544628"/>
                </a:lnTo>
                <a:lnTo>
                  <a:pt x="1301393" y="1546530"/>
                </a:lnTo>
                <a:lnTo>
                  <a:pt x="1306793" y="1548114"/>
                </a:lnTo>
                <a:lnTo>
                  <a:pt x="1312193" y="1550332"/>
                </a:lnTo>
                <a:lnTo>
                  <a:pt x="1317275" y="1552867"/>
                </a:lnTo>
                <a:lnTo>
                  <a:pt x="1322358" y="1555402"/>
                </a:lnTo>
                <a:lnTo>
                  <a:pt x="1327440" y="1558254"/>
                </a:lnTo>
                <a:lnTo>
                  <a:pt x="1332205" y="1561740"/>
                </a:lnTo>
                <a:lnTo>
                  <a:pt x="1336969" y="1564909"/>
                </a:lnTo>
                <a:lnTo>
                  <a:pt x="1341734" y="1568395"/>
                </a:lnTo>
                <a:lnTo>
                  <a:pt x="1346181" y="1572197"/>
                </a:lnTo>
                <a:lnTo>
                  <a:pt x="1350310" y="1576000"/>
                </a:lnTo>
                <a:lnTo>
                  <a:pt x="1354440" y="1580119"/>
                </a:lnTo>
                <a:lnTo>
                  <a:pt x="1357934" y="1584556"/>
                </a:lnTo>
                <a:lnTo>
                  <a:pt x="1361746" y="1588992"/>
                </a:lnTo>
                <a:lnTo>
                  <a:pt x="1365240" y="1593746"/>
                </a:lnTo>
                <a:lnTo>
                  <a:pt x="1368734" y="1598499"/>
                </a:lnTo>
                <a:lnTo>
                  <a:pt x="1371593" y="1603569"/>
                </a:lnTo>
                <a:lnTo>
                  <a:pt x="1374452" y="1608956"/>
                </a:lnTo>
                <a:lnTo>
                  <a:pt x="1376993" y="1614343"/>
                </a:lnTo>
                <a:lnTo>
                  <a:pt x="1379216" y="1620047"/>
                </a:lnTo>
                <a:lnTo>
                  <a:pt x="1381440" y="1625751"/>
                </a:lnTo>
                <a:lnTo>
                  <a:pt x="1383028" y="1631455"/>
                </a:lnTo>
                <a:lnTo>
                  <a:pt x="1384616" y="1638109"/>
                </a:lnTo>
                <a:lnTo>
                  <a:pt x="1385569" y="1644130"/>
                </a:lnTo>
                <a:lnTo>
                  <a:pt x="1386840" y="1650785"/>
                </a:lnTo>
                <a:lnTo>
                  <a:pt x="1387157" y="1656806"/>
                </a:lnTo>
                <a:lnTo>
                  <a:pt x="1387475" y="1663143"/>
                </a:lnTo>
                <a:lnTo>
                  <a:pt x="1387475" y="1669164"/>
                </a:lnTo>
                <a:lnTo>
                  <a:pt x="1387157" y="1675819"/>
                </a:lnTo>
                <a:lnTo>
                  <a:pt x="1386522" y="1681523"/>
                </a:lnTo>
                <a:lnTo>
                  <a:pt x="1385569" y="1687544"/>
                </a:lnTo>
                <a:lnTo>
                  <a:pt x="1384298" y="1693881"/>
                </a:lnTo>
                <a:lnTo>
                  <a:pt x="1382710" y="1699585"/>
                </a:lnTo>
                <a:lnTo>
                  <a:pt x="1380804" y="1705289"/>
                </a:lnTo>
                <a:lnTo>
                  <a:pt x="1378899" y="1711310"/>
                </a:lnTo>
                <a:lnTo>
                  <a:pt x="1376675" y="1716697"/>
                </a:lnTo>
                <a:lnTo>
                  <a:pt x="1374134" y="1722084"/>
                </a:lnTo>
                <a:lnTo>
                  <a:pt x="1371275" y="1727471"/>
                </a:lnTo>
                <a:lnTo>
                  <a:pt x="1367781" y="1732541"/>
                </a:lnTo>
                <a:lnTo>
                  <a:pt x="1364604" y="1737611"/>
                </a:lnTo>
                <a:lnTo>
                  <a:pt x="1361110" y="1742681"/>
                </a:lnTo>
                <a:lnTo>
                  <a:pt x="1357299" y="1747435"/>
                </a:lnTo>
                <a:lnTo>
                  <a:pt x="1352852" y="1751871"/>
                </a:lnTo>
                <a:lnTo>
                  <a:pt x="1349040" y="1755991"/>
                </a:lnTo>
                <a:lnTo>
                  <a:pt x="1344275" y="1760427"/>
                </a:lnTo>
                <a:lnTo>
                  <a:pt x="1339510" y="1764230"/>
                </a:lnTo>
                <a:lnTo>
                  <a:pt x="1334746" y="1768032"/>
                </a:lnTo>
                <a:lnTo>
                  <a:pt x="1329346" y="1771201"/>
                </a:lnTo>
                <a:lnTo>
                  <a:pt x="1324264" y="1774370"/>
                </a:lnTo>
                <a:lnTo>
                  <a:pt x="1318546" y="1777856"/>
                </a:lnTo>
                <a:lnTo>
                  <a:pt x="1313146" y="1780391"/>
                </a:lnTo>
                <a:lnTo>
                  <a:pt x="1307111" y="1782926"/>
                </a:lnTo>
                <a:lnTo>
                  <a:pt x="1301076" y="1785144"/>
                </a:lnTo>
                <a:lnTo>
                  <a:pt x="1295040" y="1786728"/>
                </a:lnTo>
                <a:lnTo>
                  <a:pt x="1264864" y="1794651"/>
                </a:lnTo>
                <a:lnTo>
                  <a:pt x="1234688" y="1802256"/>
                </a:lnTo>
                <a:lnTo>
                  <a:pt x="1204829" y="1809544"/>
                </a:lnTo>
                <a:lnTo>
                  <a:pt x="1175606" y="1816199"/>
                </a:lnTo>
                <a:lnTo>
                  <a:pt x="1146064" y="1822219"/>
                </a:lnTo>
                <a:lnTo>
                  <a:pt x="1117159" y="1828240"/>
                </a:lnTo>
                <a:lnTo>
                  <a:pt x="1087935" y="1833310"/>
                </a:lnTo>
                <a:lnTo>
                  <a:pt x="1059030" y="1838381"/>
                </a:lnTo>
                <a:lnTo>
                  <a:pt x="1030759" y="1842500"/>
                </a:lnTo>
                <a:lnTo>
                  <a:pt x="1002489" y="1846620"/>
                </a:lnTo>
                <a:lnTo>
                  <a:pt x="974536" y="1850105"/>
                </a:lnTo>
                <a:lnTo>
                  <a:pt x="946583" y="1853591"/>
                </a:lnTo>
                <a:lnTo>
                  <a:pt x="918948" y="1856126"/>
                </a:lnTo>
                <a:lnTo>
                  <a:pt x="891631" y="1858661"/>
                </a:lnTo>
                <a:lnTo>
                  <a:pt x="864948" y="1860563"/>
                </a:lnTo>
                <a:lnTo>
                  <a:pt x="837948" y="1862464"/>
                </a:lnTo>
                <a:lnTo>
                  <a:pt x="811584" y="1864048"/>
                </a:lnTo>
                <a:lnTo>
                  <a:pt x="785219" y="1865316"/>
                </a:lnTo>
                <a:lnTo>
                  <a:pt x="759490" y="1866266"/>
                </a:lnTo>
                <a:lnTo>
                  <a:pt x="734078" y="1866900"/>
                </a:lnTo>
                <a:lnTo>
                  <a:pt x="709302" y="1866900"/>
                </a:lnTo>
                <a:lnTo>
                  <a:pt x="684526" y="1866900"/>
                </a:lnTo>
                <a:lnTo>
                  <a:pt x="660067" y="1866900"/>
                </a:lnTo>
                <a:lnTo>
                  <a:pt x="636244" y="1866583"/>
                </a:lnTo>
                <a:lnTo>
                  <a:pt x="612103" y="1865633"/>
                </a:lnTo>
                <a:lnTo>
                  <a:pt x="588914" y="1864682"/>
                </a:lnTo>
                <a:lnTo>
                  <a:pt x="566044" y="1863731"/>
                </a:lnTo>
                <a:lnTo>
                  <a:pt x="544126" y="1862464"/>
                </a:lnTo>
                <a:lnTo>
                  <a:pt x="499974" y="1859295"/>
                </a:lnTo>
                <a:lnTo>
                  <a:pt x="458362" y="1855176"/>
                </a:lnTo>
                <a:lnTo>
                  <a:pt x="418339" y="1851373"/>
                </a:lnTo>
                <a:lnTo>
                  <a:pt x="379904" y="1846303"/>
                </a:lnTo>
                <a:lnTo>
                  <a:pt x="344010" y="1841233"/>
                </a:lnTo>
                <a:lnTo>
                  <a:pt x="309704" y="1835846"/>
                </a:lnTo>
                <a:lnTo>
                  <a:pt x="277622" y="1830142"/>
                </a:lnTo>
                <a:lnTo>
                  <a:pt x="247763" y="1824755"/>
                </a:lnTo>
                <a:lnTo>
                  <a:pt x="220446" y="1819051"/>
                </a:lnTo>
                <a:lnTo>
                  <a:pt x="195034" y="1813664"/>
                </a:lnTo>
                <a:lnTo>
                  <a:pt x="172481" y="1808277"/>
                </a:lnTo>
                <a:lnTo>
                  <a:pt x="152152" y="1803523"/>
                </a:lnTo>
                <a:lnTo>
                  <a:pt x="134364" y="1798770"/>
                </a:lnTo>
                <a:lnTo>
                  <a:pt x="119435" y="1794651"/>
                </a:lnTo>
                <a:lnTo>
                  <a:pt x="97517" y="1788313"/>
                </a:lnTo>
                <a:lnTo>
                  <a:pt x="87035" y="1785461"/>
                </a:lnTo>
                <a:lnTo>
                  <a:pt x="81000" y="1783243"/>
                </a:lnTo>
                <a:lnTo>
                  <a:pt x="75282" y="1780708"/>
                </a:lnTo>
                <a:lnTo>
                  <a:pt x="69247" y="1777856"/>
                </a:lnTo>
                <a:lnTo>
                  <a:pt x="63847" y="1775004"/>
                </a:lnTo>
                <a:lnTo>
                  <a:pt x="58447" y="1771518"/>
                </a:lnTo>
                <a:lnTo>
                  <a:pt x="53364" y="1768349"/>
                </a:lnTo>
                <a:lnTo>
                  <a:pt x="48282" y="1764863"/>
                </a:lnTo>
                <a:lnTo>
                  <a:pt x="43517" y="1760744"/>
                </a:lnTo>
                <a:lnTo>
                  <a:pt x="39070" y="1756307"/>
                </a:lnTo>
                <a:lnTo>
                  <a:pt x="34941" y="1752188"/>
                </a:lnTo>
                <a:lnTo>
                  <a:pt x="30812" y="1747752"/>
                </a:lnTo>
                <a:lnTo>
                  <a:pt x="27000" y="1742998"/>
                </a:lnTo>
                <a:lnTo>
                  <a:pt x="23188" y="1737928"/>
                </a:lnTo>
                <a:lnTo>
                  <a:pt x="20012" y="1733175"/>
                </a:lnTo>
                <a:lnTo>
                  <a:pt x="16835" y="1727788"/>
                </a:lnTo>
                <a:lnTo>
                  <a:pt x="13659" y="1722718"/>
                </a:lnTo>
                <a:lnTo>
                  <a:pt x="11118" y="1717014"/>
                </a:lnTo>
                <a:lnTo>
                  <a:pt x="8576" y="1711627"/>
                </a:lnTo>
                <a:lnTo>
                  <a:pt x="6988" y="1705606"/>
                </a:lnTo>
                <a:lnTo>
                  <a:pt x="5082" y="1699902"/>
                </a:lnTo>
                <a:lnTo>
                  <a:pt x="3176" y="1694198"/>
                </a:lnTo>
                <a:lnTo>
                  <a:pt x="2224" y="1688494"/>
                </a:lnTo>
                <a:lnTo>
                  <a:pt x="953" y="1682156"/>
                </a:lnTo>
                <a:lnTo>
                  <a:pt x="318" y="1676136"/>
                </a:lnTo>
                <a:lnTo>
                  <a:pt x="0" y="1669798"/>
                </a:lnTo>
                <a:lnTo>
                  <a:pt x="0" y="1663777"/>
                </a:lnTo>
                <a:lnTo>
                  <a:pt x="318" y="1657439"/>
                </a:lnTo>
                <a:lnTo>
                  <a:pt x="635" y="1651419"/>
                </a:lnTo>
                <a:lnTo>
                  <a:pt x="1906" y="1645398"/>
                </a:lnTo>
                <a:lnTo>
                  <a:pt x="2859" y="1638743"/>
                </a:lnTo>
                <a:lnTo>
                  <a:pt x="4447" y="1632722"/>
                </a:lnTo>
                <a:lnTo>
                  <a:pt x="6035" y="1626385"/>
                </a:lnTo>
                <a:lnTo>
                  <a:pt x="8259" y="1620998"/>
                </a:lnTo>
                <a:lnTo>
                  <a:pt x="10482" y="1615294"/>
                </a:lnTo>
                <a:lnTo>
                  <a:pt x="13023" y="1610224"/>
                </a:lnTo>
                <a:lnTo>
                  <a:pt x="15565" y="1604836"/>
                </a:lnTo>
                <a:lnTo>
                  <a:pt x="18423" y="1599766"/>
                </a:lnTo>
                <a:lnTo>
                  <a:pt x="21918" y="1595013"/>
                </a:lnTo>
                <a:lnTo>
                  <a:pt x="25094" y="1590260"/>
                </a:lnTo>
                <a:lnTo>
                  <a:pt x="28270" y="1585823"/>
                </a:lnTo>
                <a:lnTo>
                  <a:pt x="32400" y="1581387"/>
                </a:lnTo>
                <a:lnTo>
                  <a:pt x="35894" y="1577584"/>
                </a:lnTo>
                <a:lnTo>
                  <a:pt x="40023" y="1573465"/>
                </a:lnTo>
                <a:lnTo>
                  <a:pt x="44153" y="1569979"/>
                </a:lnTo>
                <a:lnTo>
                  <a:pt x="48600" y="1566177"/>
                </a:lnTo>
                <a:lnTo>
                  <a:pt x="53047" y="1563008"/>
                </a:lnTo>
                <a:lnTo>
                  <a:pt x="57811" y="1559839"/>
                </a:lnTo>
                <a:lnTo>
                  <a:pt x="62576" y="1556987"/>
                </a:lnTo>
                <a:lnTo>
                  <a:pt x="67658" y="1554452"/>
                </a:lnTo>
                <a:lnTo>
                  <a:pt x="72741" y="1551917"/>
                </a:lnTo>
                <a:lnTo>
                  <a:pt x="77823" y="1549699"/>
                </a:lnTo>
                <a:lnTo>
                  <a:pt x="82905" y="1547480"/>
                </a:lnTo>
                <a:lnTo>
                  <a:pt x="88305" y="1545579"/>
                </a:lnTo>
                <a:lnTo>
                  <a:pt x="93705" y="1544312"/>
                </a:lnTo>
                <a:lnTo>
                  <a:pt x="99105" y="1542727"/>
                </a:lnTo>
                <a:lnTo>
                  <a:pt x="104505" y="1541776"/>
                </a:lnTo>
                <a:lnTo>
                  <a:pt x="109905" y="1540826"/>
                </a:lnTo>
                <a:lnTo>
                  <a:pt x="115941" y="1540192"/>
                </a:lnTo>
                <a:lnTo>
                  <a:pt x="121658" y="1539875"/>
                </a:lnTo>
                <a:close/>
                <a:moveTo>
                  <a:pt x="889940" y="1255077"/>
                </a:moveTo>
                <a:lnTo>
                  <a:pt x="880106" y="1362392"/>
                </a:lnTo>
                <a:lnTo>
                  <a:pt x="777009" y="1393507"/>
                </a:lnTo>
                <a:lnTo>
                  <a:pt x="875982" y="1436052"/>
                </a:lnTo>
                <a:lnTo>
                  <a:pt x="874396" y="1544320"/>
                </a:lnTo>
                <a:lnTo>
                  <a:pt x="944819" y="1462722"/>
                </a:lnTo>
                <a:lnTo>
                  <a:pt x="1046647" y="1497965"/>
                </a:lnTo>
                <a:lnTo>
                  <a:pt x="991768" y="1405255"/>
                </a:lnTo>
                <a:lnTo>
                  <a:pt x="1056481" y="1319212"/>
                </a:lnTo>
                <a:lnTo>
                  <a:pt x="951481" y="1343342"/>
                </a:lnTo>
                <a:lnTo>
                  <a:pt x="889940" y="1255077"/>
                </a:lnTo>
                <a:close/>
                <a:moveTo>
                  <a:pt x="488020" y="1113790"/>
                </a:moveTo>
                <a:lnTo>
                  <a:pt x="436313" y="1183322"/>
                </a:lnTo>
                <a:lnTo>
                  <a:pt x="352566" y="1161415"/>
                </a:lnTo>
                <a:lnTo>
                  <a:pt x="402687" y="1231900"/>
                </a:lnTo>
                <a:lnTo>
                  <a:pt x="356055" y="1304607"/>
                </a:lnTo>
                <a:lnTo>
                  <a:pt x="438533" y="1278890"/>
                </a:lnTo>
                <a:lnTo>
                  <a:pt x="493412" y="1346200"/>
                </a:lnTo>
                <a:lnTo>
                  <a:pt x="494364" y="1259522"/>
                </a:lnTo>
                <a:lnTo>
                  <a:pt x="574621" y="1228090"/>
                </a:lnTo>
                <a:lnTo>
                  <a:pt x="493095" y="1200150"/>
                </a:lnTo>
                <a:lnTo>
                  <a:pt x="488020" y="1113790"/>
                </a:lnTo>
                <a:close/>
                <a:moveTo>
                  <a:pt x="995892" y="1029017"/>
                </a:moveTo>
                <a:lnTo>
                  <a:pt x="976541" y="1054735"/>
                </a:lnTo>
                <a:lnTo>
                  <a:pt x="945136" y="1046480"/>
                </a:lnTo>
                <a:lnTo>
                  <a:pt x="964170" y="1073150"/>
                </a:lnTo>
                <a:lnTo>
                  <a:pt x="946405" y="1100455"/>
                </a:lnTo>
                <a:lnTo>
                  <a:pt x="977493" y="1090612"/>
                </a:lnTo>
                <a:lnTo>
                  <a:pt x="997795" y="1115695"/>
                </a:lnTo>
                <a:lnTo>
                  <a:pt x="998112" y="1083310"/>
                </a:lnTo>
                <a:lnTo>
                  <a:pt x="1028566" y="1071562"/>
                </a:lnTo>
                <a:lnTo>
                  <a:pt x="997795" y="1061402"/>
                </a:lnTo>
                <a:lnTo>
                  <a:pt x="995892" y="1029017"/>
                </a:lnTo>
                <a:close/>
                <a:moveTo>
                  <a:pt x="707220" y="773747"/>
                </a:moveTo>
                <a:lnTo>
                  <a:pt x="666298" y="828675"/>
                </a:lnTo>
                <a:lnTo>
                  <a:pt x="599047" y="811212"/>
                </a:lnTo>
                <a:lnTo>
                  <a:pt x="639017" y="868045"/>
                </a:lnTo>
                <a:lnTo>
                  <a:pt x="601585" y="925830"/>
                </a:lnTo>
                <a:lnTo>
                  <a:pt x="667567" y="905510"/>
                </a:lnTo>
                <a:lnTo>
                  <a:pt x="711661" y="958850"/>
                </a:lnTo>
                <a:lnTo>
                  <a:pt x="712296" y="889952"/>
                </a:lnTo>
                <a:lnTo>
                  <a:pt x="776692" y="864552"/>
                </a:lnTo>
                <a:lnTo>
                  <a:pt x="711661" y="842645"/>
                </a:lnTo>
                <a:lnTo>
                  <a:pt x="707220" y="773747"/>
                </a:lnTo>
                <a:close/>
                <a:moveTo>
                  <a:pt x="831571" y="594359"/>
                </a:moveTo>
                <a:lnTo>
                  <a:pt x="806510" y="627697"/>
                </a:lnTo>
                <a:lnTo>
                  <a:pt x="766223" y="617537"/>
                </a:lnTo>
                <a:lnTo>
                  <a:pt x="790649" y="651192"/>
                </a:lnTo>
                <a:lnTo>
                  <a:pt x="767809" y="686435"/>
                </a:lnTo>
                <a:lnTo>
                  <a:pt x="807462" y="674052"/>
                </a:lnTo>
                <a:lnTo>
                  <a:pt x="834109" y="706437"/>
                </a:lnTo>
                <a:lnTo>
                  <a:pt x="834743" y="664845"/>
                </a:lnTo>
                <a:lnTo>
                  <a:pt x="873444" y="649605"/>
                </a:lnTo>
                <a:lnTo>
                  <a:pt x="834109" y="635952"/>
                </a:lnTo>
                <a:lnTo>
                  <a:pt x="831571" y="594359"/>
                </a:lnTo>
                <a:close/>
                <a:moveTo>
                  <a:pt x="694531" y="361314"/>
                </a:moveTo>
                <a:lnTo>
                  <a:pt x="675180" y="387349"/>
                </a:lnTo>
                <a:lnTo>
                  <a:pt x="644093" y="379094"/>
                </a:lnTo>
                <a:lnTo>
                  <a:pt x="662492" y="405447"/>
                </a:lnTo>
                <a:lnTo>
                  <a:pt x="645044" y="432434"/>
                </a:lnTo>
                <a:lnTo>
                  <a:pt x="676132" y="423227"/>
                </a:lnTo>
                <a:lnTo>
                  <a:pt x="696752" y="448309"/>
                </a:lnTo>
                <a:lnTo>
                  <a:pt x="697069" y="415924"/>
                </a:lnTo>
                <a:lnTo>
                  <a:pt x="726888" y="403859"/>
                </a:lnTo>
                <a:lnTo>
                  <a:pt x="696434" y="393699"/>
                </a:lnTo>
                <a:lnTo>
                  <a:pt x="694531" y="361314"/>
                </a:lnTo>
                <a:close/>
                <a:moveTo>
                  <a:pt x="736087" y="220662"/>
                </a:moveTo>
                <a:lnTo>
                  <a:pt x="1236663" y="1490027"/>
                </a:lnTo>
                <a:lnTo>
                  <a:pt x="1231588" y="1490980"/>
                </a:lnTo>
                <a:lnTo>
                  <a:pt x="1226512" y="1491615"/>
                </a:lnTo>
                <a:lnTo>
                  <a:pt x="1200182" y="1498917"/>
                </a:lnTo>
                <a:lnTo>
                  <a:pt x="1173536" y="1505267"/>
                </a:lnTo>
                <a:lnTo>
                  <a:pt x="1147524" y="1511617"/>
                </a:lnTo>
                <a:lnTo>
                  <a:pt x="1121512" y="1517332"/>
                </a:lnTo>
                <a:lnTo>
                  <a:pt x="1095182" y="1522730"/>
                </a:lnTo>
                <a:lnTo>
                  <a:pt x="1069487" y="1527810"/>
                </a:lnTo>
                <a:lnTo>
                  <a:pt x="1043792" y="1532572"/>
                </a:lnTo>
                <a:lnTo>
                  <a:pt x="1018414" y="1537017"/>
                </a:lnTo>
                <a:lnTo>
                  <a:pt x="993354" y="1540510"/>
                </a:lnTo>
                <a:lnTo>
                  <a:pt x="967976" y="1544320"/>
                </a:lnTo>
                <a:lnTo>
                  <a:pt x="943550" y="1547495"/>
                </a:lnTo>
                <a:lnTo>
                  <a:pt x="918807" y="1550035"/>
                </a:lnTo>
                <a:lnTo>
                  <a:pt x="894698" y="1552575"/>
                </a:lnTo>
                <a:lnTo>
                  <a:pt x="870272" y="1554798"/>
                </a:lnTo>
                <a:lnTo>
                  <a:pt x="846480" y="1556385"/>
                </a:lnTo>
                <a:lnTo>
                  <a:pt x="822689" y="1558290"/>
                </a:lnTo>
                <a:lnTo>
                  <a:pt x="799214" y="1559560"/>
                </a:lnTo>
                <a:lnTo>
                  <a:pt x="776057" y="1560513"/>
                </a:lnTo>
                <a:lnTo>
                  <a:pt x="753217" y="1561148"/>
                </a:lnTo>
                <a:lnTo>
                  <a:pt x="730694" y="1562100"/>
                </a:lnTo>
                <a:lnTo>
                  <a:pt x="708172" y="1562100"/>
                </a:lnTo>
                <a:lnTo>
                  <a:pt x="686600" y="1562100"/>
                </a:lnTo>
                <a:lnTo>
                  <a:pt x="664712" y="1562100"/>
                </a:lnTo>
                <a:lnTo>
                  <a:pt x="643458" y="1561465"/>
                </a:lnTo>
                <a:lnTo>
                  <a:pt x="601585" y="1560195"/>
                </a:lnTo>
                <a:lnTo>
                  <a:pt x="561615" y="1557973"/>
                </a:lnTo>
                <a:lnTo>
                  <a:pt x="522597" y="1555115"/>
                </a:lnTo>
                <a:lnTo>
                  <a:pt x="485799" y="1551940"/>
                </a:lnTo>
                <a:lnTo>
                  <a:pt x="450270" y="1548130"/>
                </a:lnTo>
                <a:lnTo>
                  <a:pt x="416645" y="1543685"/>
                </a:lnTo>
                <a:lnTo>
                  <a:pt x="384605" y="1539557"/>
                </a:lnTo>
                <a:lnTo>
                  <a:pt x="354469" y="1534795"/>
                </a:lnTo>
                <a:lnTo>
                  <a:pt x="326237" y="1530032"/>
                </a:lnTo>
                <a:lnTo>
                  <a:pt x="300224" y="1524952"/>
                </a:lnTo>
                <a:lnTo>
                  <a:pt x="275798" y="1520190"/>
                </a:lnTo>
                <a:lnTo>
                  <a:pt x="254227" y="1515427"/>
                </a:lnTo>
                <a:lnTo>
                  <a:pt x="234560" y="1511300"/>
                </a:lnTo>
                <a:lnTo>
                  <a:pt x="217112" y="1507172"/>
                </a:lnTo>
                <a:lnTo>
                  <a:pt x="189514" y="1499870"/>
                </a:lnTo>
                <a:lnTo>
                  <a:pt x="172067" y="1495107"/>
                </a:lnTo>
                <a:lnTo>
                  <a:pt x="166040" y="1492885"/>
                </a:lnTo>
                <a:lnTo>
                  <a:pt x="161916" y="1491932"/>
                </a:lnTo>
                <a:lnTo>
                  <a:pt x="158426" y="1491297"/>
                </a:lnTo>
                <a:lnTo>
                  <a:pt x="150813" y="1490027"/>
                </a:lnTo>
                <a:lnTo>
                  <a:pt x="659319" y="222249"/>
                </a:lnTo>
                <a:lnTo>
                  <a:pt x="667884" y="225107"/>
                </a:lnTo>
                <a:lnTo>
                  <a:pt x="677084" y="227329"/>
                </a:lnTo>
                <a:lnTo>
                  <a:pt x="681525" y="227964"/>
                </a:lnTo>
                <a:lnTo>
                  <a:pt x="686283" y="228282"/>
                </a:lnTo>
                <a:lnTo>
                  <a:pt x="690724" y="228599"/>
                </a:lnTo>
                <a:lnTo>
                  <a:pt x="695483" y="228917"/>
                </a:lnTo>
                <a:lnTo>
                  <a:pt x="700876" y="228599"/>
                </a:lnTo>
                <a:lnTo>
                  <a:pt x="706586" y="228282"/>
                </a:lnTo>
                <a:lnTo>
                  <a:pt x="711661" y="227647"/>
                </a:lnTo>
                <a:lnTo>
                  <a:pt x="716737" y="227012"/>
                </a:lnTo>
                <a:lnTo>
                  <a:pt x="721812" y="225742"/>
                </a:lnTo>
                <a:lnTo>
                  <a:pt x="726888" y="224472"/>
                </a:lnTo>
                <a:lnTo>
                  <a:pt x="731329" y="222884"/>
                </a:lnTo>
                <a:lnTo>
                  <a:pt x="736087" y="220662"/>
                </a:lnTo>
                <a:close/>
                <a:moveTo>
                  <a:pt x="690714" y="0"/>
                </a:moveTo>
                <a:lnTo>
                  <a:pt x="695802" y="0"/>
                </a:lnTo>
                <a:lnTo>
                  <a:pt x="701207" y="0"/>
                </a:lnTo>
                <a:lnTo>
                  <a:pt x="706931" y="315"/>
                </a:lnTo>
                <a:lnTo>
                  <a:pt x="712019" y="1262"/>
                </a:lnTo>
                <a:lnTo>
                  <a:pt x="717107" y="2209"/>
                </a:lnTo>
                <a:lnTo>
                  <a:pt x="722194" y="3471"/>
                </a:lnTo>
                <a:lnTo>
                  <a:pt x="727282" y="4733"/>
                </a:lnTo>
                <a:lnTo>
                  <a:pt x="731734" y="6311"/>
                </a:lnTo>
                <a:lnTo>
                  <a:pt x="736504" y="7889"/>
                </a:lnTo>
                <a:lnTo>
                  <a:pt x="741274" y="10098"/>
                </a:lnTo>
                <a:lnTo>
                  <a:pt x="745725" y="12307"/>
                </a:lnTo>
                <a:lnTo>
                  <a:pt x="750177" y="14831"/>
                </a:lnTo>
                <a:lnTo>
                  <a:pt x="754311" y="17671"/>
                </a:lnTo>
                <a:lnTo>
                  <a:pt x="758445" y="20511"/>
                </a:lnTo>
                <a:lnTo>
                  <a:pt x="762261" y="23667"/>
                </a:lnTo>
                <a:lnTo>
                  <a:pt x="766076" y="26822"/>
                </a:lnTo>
                <a:lnTo>
                  <a:pt x="769574" y="30293"/>
                </a:lnTo>
                <a:lnTo>
                  <a:pt x="773390" y="34080"/>
                </a:lnTo>
                <a:lnTo>
                  <a:pt x="776570" y="37551"/>
                </a:lnTo>
                <a:lnTo>
                  <a:pt x="779432" y="41654"/>
                </a:lnTo>
                <a:lnTo>
                  <a:pt x="782294" y="45440"/>
                </a:lnTo>
                <a:lnTo>
                  <a:pt x="784838" y="49858"/>
                </a:lnTo>
                <a:lnTo>
                  <a:pt x="787382" y="54276"/>
                </a:lnTo>
                <a:lnTo>
                  <a:pt x="789925" y="58378"/>
                </a:lnTo>
                <a:lnTo>
                  <a:pt x="791833" y="63111"/>
                </a:lnTo>
                <a:lnTo>
                  <a:pt x="794059" y="67845"/>
                </a:lnTo>
                <a:lnTo>
                  <a:pt x="795331" y="72578"/>
                </a:lnTo>
                <a:lnTo>
                  <a:pt x="796921" y="77627"/>
                </a:lnTo>
                <a:lnTo>
                  <a:pt x="797875" y="82361"/>
                </a:lnTo>
                <a:lnTo>
                  <a:pt x="799147" y="87725"/>
                </a:lnTo>
                <a:lnTo>
                  <a:pt x="799465" y="92774"/>
                </a:lnTo>
                <a:lnTo>
                  <a:pt x="800101" y="98138"/>
                </a:lnTo>
                <a:lnTo>
                  <a:pt x="800101" y="103187"/>
                </a:lnTo>
                <a:lnTo>
                  <a:pt x="799783" y="111076"/>
                </a:lnTo>
                <a:lnTo>
                  <a:pt x="799147" y="118965"/>
                </a:lnTo>
                <a:lnTo>
                  <a:pt x="797557" y="126539"/>
                </a:lnTo>
                <a:lnTo>
                  <a:pt x="795331" y="133797"/>
                </a:lnTo>
                <a:lnTo>
                  <a:pt x="792787" y="141054"/>
                </a:lnTo>
                <a:lnTo>
                  <a:pt x="789925" y="147997"/>
                </a:lnTo>
                <a:lnTo>
                  <a:pt x="786428" y="154623"/>
                </a:lnTo>
                <a:lnTo>
                  <a:pt x="782294" y="160935"/>
                </a:lnTo>
                <a:lnTo>
                  <a:pt x="777842" y="166930"/>
                </a:lnTo>
                <a:lnTo>
                  <a:pt x="773390" y="172926"/>
                </a:lnTo>
                <a:lnTo>
                  <a:pt x="767666" y="177975"/>
                </a:lnTo>
                <a:lnTo>
                  <a:pt x="762261" y="183024"/>
                </a:lnTo>
                <a:lnTo>
                  <a:pt x="756219" y="187441"/>
                </a:lnTo>
                <a:lnTo>
                  <a:pt x="750177" y="191544"/>
                </a:lnTo>
                <a:lnTo>
                  <a:pt x="743499" y="195015"/>
                </a:lnTo>
                <a:lnTo>
                  <a:pt x="736504" y="198486"/>
                </a:lnTo>
                <a:lnTo>
                  <a:pt x="731734" y="200064"/>
                </a:lnTo>
                <a:lnTo>
                  <a:pt x="727282" y="201641"/>
                </a:lnTo>
                <a:lnTo>
                  <a:pt x="722194" y="203219"/>
                </a:lnTo>
                <a:lnTo>
                  <a:pt x="717107" y="204482"/>
                </a:lnTo>
                <a:lnTo>
                  <a:pt x="712019" y="205113"/>
                </a:lnTo>
                <a:lnTo>
                  <a:pt x="706931" y="206059"/>
                </a:lnTo>
                <a:lnTo>
                  <a:pt x="701207" y="206375"/>
                </a:lnTo>
                <a:lnTo>
                  <a:pt x="695802" y="206375"/>
                </a:lnTo>
                <a:lnTo>
                  <a:pt x="691032" y="206375"/>
                </a:lnTo>
                <a:lnTo>
                  <a:pt x="686580" y="206059"/>
                </a:lnTo>
                <a:lnTo>
                  <a:pt x="681810" y="205744"/>
                </a:lnTo>
                <a:lnTo>
                  <a:pt x="677358" y="204482"/>
                </a:lnTo>
                <a:lnTo>
                  <a:pt x="668137" y="202273"/>
                </a:lnTo>
                <a:lnTo>
                  <a:pt x="659551" y="199433"/>
                </a:lnTo>
                <a:lnTo>
                  <a:pt x="652237" y="196593"/>
                </a:lnTo>
                <a:lnTo>
                  <a:pt x="645242" y="193121"/>
                </a:lnTo>
                <a:lnTo>
                  <a:pt x="638564" y="189019"/>
                </a:lnTo>
                <a:lnTo>
                  <a:pt x="632204" y="184601"/>
                </a:lnTo>
                <a:lnTo>
                  <a:pt x="626481" y="179552"/>
                </a:lnTo>
                <a:lnTo>
                  <a:pt x="620757" y="174188"/>
                </a:lnTo>
                <a:lnTo>
                  <a:pt x="615669" y="168508"/>
                </a:lnTo>
                <a:lnTo>
                  <a:pt x="610899" y="162197"/>
                </a:lnTo>
                <a:lnTo>
                  <a:pt x="606447" y="156201"/>
                </a:lnTo>
                <a:lnTo>
                  <a:pt x="602950" y="149259"/>
                </a:lnTo>
                <a:lnTo>
                  <a:pt x="599770" y="142001"/>
                </a:lnTo>
                <a:lnTo>
                  <a:pt x="597226" y="135059"/>
                </a:lnTo>
                <a:lnTo>
                  <a:pt x="595000" y="127485"/>
                </a:lnTo>
                <a:lnTo>
                  <a:pt x="593092" y="119281"/>
                </a:lnTo>
                <a:lnTo>
                  <a:pt x="592456" y="111392"/>
                </a:lnTo>
                <a:lnTo>
                  <a:pt x="592138" y="103187"/>
                </a:lnTo>
                <a:lnTo>
                  <a:pt x="592138" y="98138"/>
                </a:lnTo>
                <a:lnTo>
                  <a:pt x="592456" y="92774"/>
                </a:lnTo>
                <a:lnTo>
                  <a:pt x="593092" y="87725"/>
                </a:lnTo>
                <a:lnTo>
                  <a:pt x="594046" y="82361"/>
                </a:lnTo>
                <a:lnTo>
                  <a:pt x="595318" y="77627"/>
                </a:lnTo>
                <a:lnTo>
                  <a:pt x="596590" y="72578"/>
                </a:lnTo>
                <a:lnTo>
                  <a:pt x="598180" y="67845"/>
                </a:lnTo>
                <a:lnTo>
                  <a:pt x="600088" y="63111"/>
                </a:lnTo>
                <a:lnTo>
                  <a:pt x="602314" y="58378"/>
                </a:lnTo>
                <a:lnTo>
                  <a:pt x="604221" y="54276"/>
                </a:lnTo>
                <a:lnTo>
                  <a:pt x="606765" y="49858"/>
                </a:lnTo>
                <a:lnTo>
                  <a:pt x="609627" y="45440"/>
                </a:lnTo>
                <a:lnTo>
                  <a:pt x="612807" y="41654"/>
                </a:lnTo>
                <a:lnTo>
                  <a:pt x="615669" y="37551"/>
                </a:lnTo>
                <a:lnTo>
                  <a:pt x="618849" y="34080"/>
                </a:lnTo>
                <a:lnTo>
                  <a:pt x="622347" y="30293"/>
                </a:lnTo>
                <a:lnTo>
                  <a:pt x="626163" y="26822"/>
                </a:lnTo>
                <a:lnTo>
                  <a:pt x="629660" y="23667"/>
                </a:lnTo>
                <a:lnTo>
                  <a:pt x="633794" y="20511"/>
                </a:lnTo>
                <a:lnTo>
                  <a:pt x="637610" y="17671"/>
                </a:lnTo>
                <a:lnTo>
                  <a:pt x="642062" y="14831"/>
                </a:lnTo>
                <a:lnTo>
                  <a:pt x="646514" y="12307"/>
                </a:lnTo>
                <a:lnTo>
                  <a:pt x="650965" y="10098"/>
                </a:lnTo>
                <a:lnTo>
                  <a:pt x="655417" y="7889"/>
                </a:lnTo>
                <a:lnTo>
                  <a:pt x="660187" y="6311"/>
                </a:lnTo>
                <a:lnTo>
                  <a:pt x="664957" y="4733"/>
                </a:lnTo>
                <a:lnTo>
                  <a:pt x="670045" y="3471"/>
                </a:lnTo>
                <a:lnTo>
                  <a:pt x="675132" y="2209"/>
                </a:lnTo>
                <a:lnTo>
                  <a:pt x="680220" y="1262"/>
                </a:lnTo>
                <a:lnTo>
                  <a:pt x="685308" y="315"/>
                </a:lnTo>
                <a:lnTo>
                  <a:pt x="690714" y="0"/>
                </a:lnTo>
                <a:close/>
              </a:path>
            </a:pathLst>
          </a:custGeom>
          <a:solidFill>
            <a:srgbClr val="A11218"/>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dirty="0">
              <a:solidFill>
                <a:srgbClr val="FFFFFF"/>
              </a:solidFill>
            </a:endParaRPr>
          </a:p>
        </p:txBody>
      </p:sp>
      <p:sp>
        <p:nvSpPr>
          <p:cNvPr id="2" name="自由: 形状 1"/>
          <p:cNvSpPr/>
          <p:nvPr/>
        </p:nvSpPr>
        <p:spPr>
          <a:xfrm>
            <a:off x="3762531" y="942943"/>
            <a:ext cx="8424472" cy="1725309"/>
          </a:xfrm>
          <a:custGeom>
            <a:avLst/>
            <a:gdLst>
              <a:gd name="connsiteX0" fmla="*/ 0 w 8424472"/>
              <a:gd name="connsiteY0" fmla="*/ 166332 h 1725309"/>
              <a:gd name="connsiteX1" fmla="*/ 509666 w 8424472"/>
              <a:gd name="connsiteY1" fmla="*/ 16430 h 1725309"/>
              <a:gd name="connsiteX2" fmla="*/ 869430 w 8424472"/>
              <a:gd name="connsiteY2" fmla="*/ 511105 h 1725309"/>
              <a:gd name="connsiteX3" fmla="*/ 1558977 w 8424472"/>
              <a:gd name="connsiteY3" fmla="*/ 466135 h 1725309"/>
              <a:gd name="connsiteX4" fmla="*/ 2503358 w 8424472"/>
              <a:gd name="connsiteY4" fmla="*/ 1185663 h 1725309"/>
              <a:gd name="connsiteX5" fmla="*/ 3792512 w 8424472"/>
              <a:gd name="connsiteY5" fmla="*/ 855879 h 1725309"/>
              <a:gd name="connsiteX6" fmla="*/ 4961744 w 8424472"/>
              <a:gd name="connsiteY6" fmla="*/ 1620377 h 1725309"/>
              <a:gd name="connsiteX7" fmla="*/ 7090348 w 8424472"/>
              <a:gd name="connsiteY7" fmla="*/ 1095722 h 1725309"/>
              <a:gd name="connsiteX8" fmla="*/ 8424472 w 8424472"/>
              <a:gd name="connsiteY8" fmla="*/ 1725309 h 172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4472" h="1725309">
                <a:moveTo>
                  <a:pt x="0" y="166332"/>
                </a:moveTo>
                <a:cubicBezTo>
                  <a:pt x="182380" y="62650"/>
                  <a:pt x="364761" y="-41032"/>
                  <a:pt x="509666" y="16430"/>
                </a:cubicBezTo>
                <a:cubicBezTo>
                  <a:pt x="654571" y="73892"/>
                  <a:pt x="694545" y="436154"/>
                  <a:pt x="869430" y="511105"/>
                </a:cubicBezTo>
                <a:cubicBezTo>
                  <a:pt x="1044315" y="586056"/>
                  <a:pt x="1286656" y="353709"/>
                  <a:pt x="1558977" y="466135"/>
                </a:cubicBezTo>
                <a:cubicBezTo>
                  <a:pt x="1831298" y="578561"/>
                  <a:pt x="2131102" y="1120706"/>
                  <a:pt x="2503358" y="1185663"/>
                </a:cubicBezTo>
                <a:cubicBezTo>
                  <a:pt x="2875614" y="1250620"/>
                  <a:pt x="3382781" y="783427"/>
                  <a:pt x="3792512" y="855879"/>
                </a:cubicBezTo>
                <a:cubicBezTo>
                  <a:pt x="4202243" y="928331"/>
                  <a:pt x="4412105" y="1580403"/>
                  <a:pt x="4961744" y="1620377"/>
                </a:cubicBezTo>
                <a:cubicBezTo>
                  <a:pt x="5511383" y="1660351"/>
                  <a:pt x="6513227" y="1078233"/>
                  <a:pt x="7090348" y="1095722"/>
                </a:cubicBezTo>
                <a:cubicBezTo>
                  <a:pt x="7667469" y="1113211"/>
                  <a:pt x="8045970" y="1419260"/>
                  <a:pt x="8424472" y="1725309"/>
                </a:cubicBezTo>
              </a:path>
            </a:pathLst>
          </a:custGeom>
          <a:noFill/>
          <a:ln w="28575">
            <a:solidFill>
              <a:srgbClr val="A1121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a:off x="4362182" y="1438858"/>
            <a:ext cx="969283" cy="2380664"/>
            <a:chOff x="4362182" y="1438858"/>
            <a:chExt cx="969283" cy="2380664"/>
          </a:xfrm>
        </p:grpSpPr>
        <p:grpSp>
          <p:nvGrpSpPr>
            <p:cNvPr id="31" name="组合 30"/>
            <p:cNvGrpSpPr/>
            <p:nvPr/>
          </p:nvGrpSpPr>
          <p:grpSpPr>
            <a:xfrm>
              <a:off x="4362182" y="2642368"/>
              <a:ext cx="969283" cy="1177154"/>
              <a:chOff x="7056438" y="2173288"/>
              <a:chExt cx="658813" cy="800101"/>
            </a:xfrm>
          </p:grpSpPr>
          <p:sp>
            <p:nvSpPr>
              <p:cNvPr id="32" name="Oval 649"/>
              <p:cNvSpPr>
                <a:spLocks noChangeArrowheads="1"/>
              </p:cNvSpPr>
              <p:nvPr/>
            </p:nvSpPr>
            <p:spPr bwMode="auto">
              <a:xfrm>
                <a:off x="7315200" y="2573338"/>
                <a:ext cx="142875" cy="142875"/>
              </a:xfrm>
              <a:prstGeom prst="ellipse">
                <a:avLst/>
              </a:pr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50"/>
              <p:cNvSpPr>
                <a:spLocks noEditPoints="1"/>
              </p:cNvSpPr>
              <p:nvPr/>
            </p:nvSpPr>
            <p:spPr bwMode="auto">
              <a:xfrm>
                <a:off x="7216775" y="2476501"/>
                <a:ext cx="339725" cy="336550"/>
              </a:xfrm>
              <a:custGeom>
                <a:avLst/>
                <a:gdLst>
                  <a:gd name="T0" fmla="*/ 0 w 158"/>
                  <a:gd name="T1" fmla="*/ 78 h 157"/>
                  <a:gd name="T2" fmla="*/ 79 w 158"/>
                  <a:gd name="T3" fmla="*/ 157 h 157"/>
                  <a:gd name="T4" fmla="*/ 158 w 158"/>
                  <a:gd name="T5" fmla="*/ 78 h 157"/>
                  <a:gd name="T6" fmla="*/ 79 w 158"/>
                  <a:gd name="T7" fmla="*/ 0 h 157"/>
                  <a:gd name="T8" fmla="*/ 0 w 158"/>
                  <a:gd name="T9" fmla="*/ 78 h 157"/>
                  <a:gd name="T10" fmla="*/ 124 w 158"/>
                  <a:gd name="T11" fmla="*/ 78 h 157"/>
                  <a:gd name="T12" fmla="*/ 79 w 158"/>
                  <a:gd name="T13" fmla="*/ 124 h 157"/>
                  <a:gd name="T14" fmla="*/ 34 w 158"/>
                  <a:gd name="T15" fmla="*/ 78 h 157"/>
                  <a:gd name="T16" fmla="*/ 79 w 158"/>
                  <a:gd name="T17" fmla="*/ 33 h 157"/>
                  <a:gd name="T18" fmla="*/ 124 w 158"/>
                  <a:gd name="T19"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0" y="78"/>
                    </a:moveTo>
                    <a:cubicBezTo>
                      <a:pt x="0" y="122"/>
                      <a:pt x="36" y="157"/>
                      <a:pt x="79" y="157"/>
                    </a:cubicBezTo>
                    <a:cubicBezTo>
                      <a:pt x="122" y="157"/>
                      <a:pt x="158" y="122"/>
                      <a:pt x="158" y="78"/>
                    </a:cubicBezTo>
                    <a:cubicBezTo>
                      <a:pt x="158" y="35"/>
                      <a:pt x="122" y="0"/>
                      <a:pt x="79" y="0"/>
                    </a:cubicBezTo>
                    <a:cubicBezTo>
                      <a:pt x="36" y="0"/>
                      <a:pt x="0" y="35"/>
                      <a:pt x="0" y="78"/>
                    </a:cubicBezTo>
                    <a:close/>
                    <a:moveTo>
                      <a:pt x="124" y="78"/>
                    </a:moveTo>
                    <a:cubicBezTo>
                      <a:pt x="124" y="104"/>
                      <a:pt x="104" y="124"/>
                      <a:pt x="79" y="124"/>
                    </a:cubicBezTo>
                    <a:cubicBezTo>
                      <a:pt x="54" y="124"/>
                      <a:pt x="34" y="104"/>
                      <a:pt x="34" y="78"/>
                    </a:cubicBezTo>
                    <a:cubicBezTo>
                      <a:pt x="34" y="53"/>
                      <a:pt x="54" y="33"/>
                      <a:pt x="79" y="33"/>
                    </a:cubicBezTo>
                    <a:cubicBezTo>
                      <a:pt x="104" y="33"/>
                      <a:pt x="124" y="53"/>
                      <a:pt x="124" y="7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51"/>
              <p:cNvSpPr>
                <a:spLocks noEditPoints="1"/>
              </p:cNvSpPr>
              <p:nvPr/>
            </p:nvSpPr>
            <p:spPr bwMode="auto">
              <a:xfrm>
                <a:off x="7134225" y="2395538"/>
                <a:ext cx="503238" cy="498475"/>
              </a:xfrm>
              <a:custGeom>
                <a:avLst/>
                <a:gdLst>
                  <a:gd name="T0" fmla="*/ 0 w 234"/>
                  <a:gd name="T1" fmla="*/ 116 h 233"/>
                  <a:gd name="T2" fmla="*/ 117 w 234"/>
                  <a:gd name="T3" fmla="*/ 233 h 233"/>
                  <a:gd name="T4" fmla="*/ 234 w 234"/>
                  <a:gd name="T5" fmla="*/ 116 h 233"/>
                  <a:gd name="T6" fmla="*/ 117 w 234"/>
                  <a:gd name="T7" fmla="*/ 0 h 233"/>
                  <a:gd name="T8" fmla="*/ 0 w 234"/>
                  <a:gd name="T9" fmla="*/ 116 h 233"/>
                  <a:gd name="T10" fmla="*/ 208 w 234"/>
                  <a:gd name="T11" fmla="*/ 116 h 233"/>
                  <a:gd name="T12" fmla="*/ 117 w 234"/>
                  <a:gd name="T13" fmla="*/ 207 h 233"/>
                  <a:gd name="T14" fmla="*/ 26 w 234"/>
                  <a:gd name="T15" fmla="*/ 116 h 233"/>
                  <a:gd name="T16" fmla="*/ 117 w 234"/>
                  <a:gd name="T17" fmla="*/ 26 h 233"/>
                  <a:gd name="T18" fmla="*/ 208 w 234"/>
                  <a:gd name="T19"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233">
                    <a:moveTo>
                      <a:pt x="0" y="116"/>
                    </a:moveTo>
                    <a:cubicBezTo>
                      <a:pt x="0" y="181"/>
                      <a:pt x="53" y="233"/>
                      <a:pt x="117" y="233"/>
                    </a:cubicBezTo>
                    <a:cubicBezTo>
                      <a:pt x="181" y="233"/>
                      <a:pt x="234" y="181"/>
                      <a:pt x="234" y="116"/>
                    </a:cubicBezTo>
                    <a:cubicBezTo>
                      <a:pt x="234" y="52"/>
                      <a:pt x="181" y="0"/>
                      <a:pt x="117" y="0"/>
                    </a:cubicBezTo>
                    <a:cubicBezTo>
                      <a:pt x="53" y="0"/>
                      <a:pt x="0" y="52"/>
                      <a:pt x="0" y="116"/>
                    </a:cubicBezTo>
                    <a:close/>
                    <a:moveTo>
                      <a:pt x="208" y="116"/>
                    </a:moveTo>
                    <a:cubicBezTo>
                      <a:pt x="208" y="167"/>
                      <a:pt x="167" y="207"/>
                      <a:pt x="117" y="207"/>
                    </a:cubicBezTo>
                    <a:cubicBezTo>
                      <a:pt x="67" y="207"/>
                      <a:pt x="26" y="167"/>
                      <a:pt x="26" y="116"/>
                    </a:cubicBezTo>
                    <a:cubicBezTo>
                      <a:pt x="26" y="66"/>
                      <a:pt x="67" y="26"/>
                      <a:pt x="117" y="26"/>
                    </a:cubicBezTo>
                    <a:cubicBezTo>
                      <a:pt x="167" y="26"/>
                      <a:pt x="208" y="66"/>
                      <a:pt x="208" y="11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 name="组合 34"/>
              <p:cNvGrpSpPr/>
              <p:nvPr/>
            </p:nvGrpSpPr>
            <p:grpSpPr>
              <a:xfrm>
                <a:off x="7056438" y="2173288"/>
                <a:ext cx="658813" cy="800101"/>
                <a:chOff x="7056438" y="2173288"/>
                <a:chExt cx="658813" cy="800101"/>
              </a:xfrm>
            </p:grpSpPr>
            <p:sp>
              <p:nvSpPr>
                <p:cNvPr id="36" name="Freeform 652"/>
                <p:cNvSpPr>
                  <a:spLocks noEditPoints="1"/>
                </p:cNvSpPr>
                <p:nvPr/>
              </p:nvSpPr>
              <p:spPr bwMode="auto">
                <a:xfrm>
                  <a:off x="7056438" y="2320926"/>
                  <a:ext cx="658813" cy="652463"/>
                </a:xfrm>
                <a:custGeom>
                  <a:avLst/>
                  <a:gdLst>
                    <a:gd name="T0" fmla="*/ 128 w 306"/>
                    <a:gd name="T1" fmla="*/ 3 h 305"/>
                    <a:gd name="T2" fmla="*/ 128 w 306"/>
                    <a:gd name="T3" fmla="*/ 0 h 305"/>
                    <a:gd name="T4" fmla="*/ 0 w 306"/>
                    <a:gd name="T5" fmla="*/ 151 h 305"/>
                    <a:gd name="T6" fmla="*/ 153 w 306"/>
                    <a:gd name="T7" fmla="*/ 305 h 305"/>
                    <a:gd name="T8" fmla="*/ 306 w 306"/>
                    <a:gd name="T9" fmla="*/ 151 h 305"/>
                    <a:gd name="T10" fmla="*/ 178 w 306"/>
                    <a:gd name="T11" fmla="*/ 0 h 305"/>
                    <a:gd name="T12" fmla="*/ 178 w 306"/>
                    <a:gd name="T13" fmla="*/ 3 h 305"/>
                    <a:gd name="T14" fmla="*/ 128 w 306"/>
                    <a:gd name="T15" fmla="*/ 3 h 305"/>
                    <a:gd name="T16" fmla="*/ 282 w 306"/>
                    <a:gd name="T17" fmla="*/ 151 h 305"/>
                    <a:gd name="T18" fmla="*/ 153 w 306"/>
                    <a:gd name="T19" fmla="*/ 280 h 305"/>
                    <a:gd name="T20" fmla="*/ 24 w 306"/>
                    <a:gd name="T21" fmla="*/ 151 h 305"/>
                    <a:gd name="T22" fmla="*/ 153 w 306"/>
                    <a:gd name="T23" fmla="*/ 23 h 305"/>
                    <a:gd name="T24" fmla="*/ 282 w 306"/>
                    <a:gd name="T25" fmla="*/ 15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6" h="305">
                      <a:moveTo>
                        <a:pt x="128" y="3"/>
                      </a:moveTo>
                      <a:cubicBezTo>
                        <a:pt x="128" y="0"/>
                        <a:pt x="128" y="0"/>
                        <a:pt x="128" y="0"/>
                      </a:cubicBezTo>
                      <a:cubicBezTo>
                        <a:pt x="55" y="12"/>
                        <a:pt x="0" y="75"/>
                        <a:pt x="0" y="151"/>
                      </a:cubicBezTo>
                      <a:cubicBezTo>
                        <a:pt x="0" y="236"/>
                        <a:pt x="68" y="305"/>
                        <a:pt x="153" y="305"/>
                      </a:cubicBezTo>
                      <a:cubicBezTo>
                        <a:pt x="238" y="305"/>
                        <a:pt x="306" y="236"/>
                        <a:pt x="306" y="151"/>
                      </a:cubicBezTo>
                      <a:cubicBezTo>
                        <a:pt x="306" y="75"/>
                        <a:pt x="251" y="12"/>
                        <a:pt x="178" y="0"/>
                      </a:cubicBezTo>
                      <a:cubicBezTo>
                        <a:pt x="178" y="3"/>
                        <a:pt x="178" y="3"/>
                        <a:pt x="178" y="3"/>
                      </a:cubicBezTo>
                      <a:lnTo>
                        <a:pt x="128" y="3"/>
                      </a:lnTo>
                      <a:close/>
                      <a:moveTo>
                        <a:pt x="282" y="151"/>
                      </a:moveTo>
                      <a:cubicBezTo>
                        <a:pt x="282" y="223"/>
                        <a:pt x="224" y="280"/>
                        <a:pt x="153" y="280"/>
                      </a:cubicBezTo>
                      <a:cubicBezTo>
                        <a:pt x="82" y="280"/>
                        <a:pt x="24" y="223"/>
                        <a:pt x="24" y="151"/>
                      </a:cubicBezTo>
                      <a:cubicBezTo>
                        <a:pt x="24" y="80"/>
                        <a:pt x="82" y="23"/>
                        <a:pt x="153" y="23"/>
                      </a:cubicBezTo>
                      <a:cubicBezTo>
                        <a:pt x="224" y="23"/>
                        <a:pt x="282" y="80"/>
                        <a:pt x="282" y="15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53"/>
                <p:cNvSpPr>
                  <a:spLocks noEditPoints="1"/>
                </p:cNvSpPr>
                <p:nvPr/>
              </p:nvSpPr>
              <p:spPr bwMode="auto">
                <a:xfrm>
                  <a:off x="7289800" y="2547938"/>
                  <a:ext cx="193675" cy="195263"/>
                </a:xfrm>
                <a:custGeom>
                  <a:avLst/>
                  <a:gdLst>
                    <a:gd name="T0" fmla="*/ 0 w 90"/>
                    <a:gd name="T1" fmla="*/ 45 h 91"/>
                    <a:gd name="T2" fmla="*/ 45 w 90"/>
                    <a:gd name="T3" fmla="*/ 91 h 91"/>
                    <a:gd name="T4" fmla="*/ 90 w 90"/>
                    <a:gd name="T5" fmla="*/ 45 h 91"/>
                    <a:gd name="T6" fmla="*/ 45 w 90"/>
                    <a:gd name="T7" fmla="*/ 0 h 91"/>
                    <a:gd name="T8" fmla="*/ 0 w 90"/>
                    <a:gd name="T9" fmla="*/ 45 h 91"/>
                    <a:gd name="T10" fmla="*/ 78 w 90"/>
                    <a:gd name="T11" fmla="*/ 45 h 91"/>
                    <a:gd name="T12" fmla="*/ 45 w 90"/>
                    <a:gd name="T13" fmla="*/ 79 h 91"/>
                    <a:gd name="T14" fmla="*/ 12 w 90"/>
                    <a:gd name="T15" fmla="*/ 45 h 91"/>
                    <a:gd name="T16" fmla="*/ 45 w 90"/>
                    <a:gd name="T17" fmla="*/ 12 h 91"/>
                    <a:gd name="T18" fmla="*/ 78 w 90"/>
                    <a:gd name="T19"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1">
                      <a:moveTo>
                        <a:pt x="0" y="45"/>
                      </a:moveTo>
                      <a:cubicBezTo>
                        <a:pt x="0" y="71"/>
                        <a:pt x="20" y="91"/>
                        <a:pt x="45" y="91"/>
                      </a:cubicBezTo>
                      <a:cubicBezTo>
                        <a:pt x="70" y="91"/>
                        <a:pt x="90" y="71"/>
                        <a:pt x="90" y="45"/>
                      </a:cubicBezTo>
                      <a:cubicBezTo>
                        <a:pt x="90" y="20"/>
                        <a:pt x="70" y="0"/>
                        <a:pt x="45" y="0"/>
                      </a:cubicBezTo>
                      <a:cubicBezTo>
                        <a:pt x="20" y="0"/>
                        <a:pt x="0" y="20"/>
                        <a:pt x="0" y="45"/>
                      </a:cubicBezTo>
                      <a:close/>
                      <a:moveTo>
                        <a:pt x="78" y="45"/>
                      </a:moveTo>
                      <a:cubicBezTo>
                        <a:pt x="78" y="64"/>
                        <a:pt x="63" y="79"/>
                        <a:pt x="45" y="79"/>
                      </a:cubicBezTo>
                      <a:cubicBezTo>
                        <a:pt x="27" y="79"/>
                        <a:pt x="12" y="64"/>
                        <a:pt x="12" y="45"/>
                      </a:cubicBezTo>
                      <a:cubicBezTo>
                        <a:pt x="12" y="27"/>
                        <a:pt x="27" y="12"/>
                        <a:pt x="45" y="12"/>
                      </a:cubicBezTo>
                      <a:cubicBezTo>
                        <a:pt x="63" y="12"/>
                        <a:pt x="78" y="27"/>
                        <a:pt x="78"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54"/>
                <p:cNvSpPr>
                  <a:spLocks noEditPoints="1"/>
                </p:cNvSpPr>
                <p:nvPr/>
              </p:nvSpPr>
              <p:spPr bwMode="auto">
                <a:xfrm>
                  <a:off x="7189788" y="2451101"/>
                  <a:ext cx="392113" cy="387350"/>
                </a:xfrm>
                <a:custGeom>
                  <a:avLst/>
                  <a:gdLst>
                    <a:gd name="T0" fmla="*/ 0 w 182"/>
                    <a:gd name="T1" fmla="*/ 90 h 181"/>
                    <a:gd name="T2" fmla="*/ 91 w 182"/>
                    <a:gd name="T3" fmla="*/ 181 h 181"/>
                    <a:gd name="T4" fmla="*/ 182 w 182"/>
                    <a:gd name="T5" fmla="*/ 90 h 181"/>
                    <a:gd name="T6" fmla="*/ 91 w 182"/>
                    <a:gd name="T7" fmla="*/ 0 h 181"/>
                    <a:gd name="T8" fmla="*/ 0 w 182"/>
                    <a:gd name="T9" fmla="*/ 90 h 181"/>
                    <a:gd name="T10" fmla="*/ 170 w 182"/>
                    <a:gd name="T11" fmla="*/ 90 h 181"/>
                    <a:gd name="T12" fmla="*/ 91 w 182"/>
                    <a:gd name="T13" fmla="*/ 169 h 181"/>
                    <a:gd name="T14" fmla="*/ 12 w 182"/>
                    <a:gd name="T15" fmla="*/ 90 h 181"/>
                    <a:gd name="T16" fmla="*/ 91 w 182"/>
                    <a:gd name="T17" fmla="*/ 12 h 181"/>
                    <a:gd name="T18" fmla="*/ 170 w 182"/>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81">
                      <a:moveTo>
                        <a:pt x="0" y="90"/>
                      </a:moveTo>
                      <a:cubicBezTo>
                        <a:pt x="0" y="141"/>
                        <a:pt x="41" y="181"/>
                        <a:pt x="91" y="181"/>
                      </a:cubicBezTo>
                      <a:cubicBezTo>
                        <a:pt x="141" y="181"/>
                        <a:pt x="182" y="141"/>
                        <a:pt x="182" y="90"/>
                      </a:cubicBezTo>
                      <a:cubicBezTo>
                        <a:pt x="182" y="40"/>
                        <a:pt x="141" y="0"/>
                        <a:pt x="91" y="0"/>
                      </a:cubicBezTo>
                      <a:cubicBezTo>
                        <a:pt x="41" y="0"/>
                        <a:pt x="0" y="40"/>
                        <a:pt x="0" y="90"/>
                      </a:cubicBezTo>
                      <a:close/>
                      <a:moveTo>
                        <a:pt x="170" y="90"/>
                      </a:moveTo>
                      <a:cubicBezTo>
                        <a:pt x="170" y="134"/>
                        <a:pt x="134" y="169"/>
                        <a:pt x="91" y="169"/>
                      </a:cubicBezTo>
                      <a:cubicBezTo>
                        <a:pt x="48" y="169"/>
                        <a:pt x="12" y="134"/>
                        <a:pt x="12" y="90"/>
                      </a:cubicBezTo>
                      <a:cubicBezTo>
                        <a:pt x="12" y="47"/>
                        <a:pt x="48" y="12"/>
                        <a:pt x="91" y="12"/>
                      </a:cubicBezTo>
                      <a:cubicBezTo>
                        <a:pt x="134" y="12"/>
                        <a:pt x="170" y="47"/>
                        <a:pt x="17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55"/>
                <p:cNvSpPr>
                  <a:spLocks noEditPoints="1"/>
                </p:cNvSpPr>
                <p:nvPr/>
              </p:nvSpPr>
              <p:spPr bwMode="auto">
                <a:xfrm>
                  <a:off x="7108825" y="2370138"/>
                  <a:ext cx="555625" cy="550863"/>
                </a:xfrm>
                <a:custGeom>
                  <a:avLst/>
                  <a:gdLst>
                    <a:gd name="T0" fmla="*/ 0 w 258"/>
                    <a:gd name="T1" fmla="*/ 128 h 257"/>
                    <a:gd name="T2" fmla="*/ 129 w 258"/>
                    <a:gd name="T3" fmla="*/ 257 h 257"/>
                    <a:gd name="T4" fmla="*/ 258 w 258"/>
                    <a:gd name="T5" fmla="*/ 128 h 257"/>
                    <a:gd name="T6" fmla="*/ 129 w 258"/>
                    <a:gd name="T7" fmla="*/ 0 h 257"/>
                    <a:gd name="T8" fmla="*/ 0 w 258"/>
                    <a:gd name="T9" fmla="*/ 128 h 257"/>
                    <a:gd name="T10" fmla="*/ 246 w 258"/>
                    <a:gd name="T11" fmla="*/ 128 h 257"/>
                    <a:gd name="T12" fmla="*/ 129 w 258"/>
                    <a:gd name="T13" fmla="*/ 245 h 257"/>
                    <a:gd name="T14" fmla="*/ 12 w 258"/>
                    <a:gd name="T15" fmla="*/ 128 h 257"/>
                    <a:gd name="T16" fmla="*/ 129 w 258"/>
                    <a:gd name="T17" fmla="*/ 12 h 257"/>
                    <a:gd name="T18" fmla="*/ 246 w 258"/>
                    <a:gd name="T19" fmla="*/ 1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7">
                      <a:moveTo>
                        <a:pt x="0" y="128"/>
                      </a:moveTo>
                      <a:cubicBezTo>
                        <a:pt x="0" y="200"/>
                        <a:pt x="58" y="257"/>
                        <a:pt x="129" y="257"/>
                      </a:cubicBezTo>
                      <a:cubicBezTo>
                        <a:pt x="200" y="257"/>
                        <a:pt x="258" y="200"/>
                        <a:pt x="258" y="128"/>
                      </a:cubicBezTo>
                      <a:cubicBezTo>
                        <a:pt x="258" y="57"/>
                        <a:pt x="200" y="0"/>
                        <a:pt x="129" y="0"/>
                      </a:cubicBezTo>
                      <a:cubicBezTo>
                        <a:pt x="58" y="0"/>
                        <a:pt x="0" y="57"/>
                        <a:pt x="0" y="128"/>
                      </a:cubicBezTo>
                      <a:close/>
                      <a:moveTo>
                        <a:pt x="246" y="128"/>
                      </a:moveTo>
                      <a:cubicBezTo>
                        <a:pt x="246" y="193"/>
                        <a:pt x="193" y="245"/>
                        <a:pt x="129" y="245"/>
                      </a:cubicBezTo>
                      <a:cubicBezTo>
                        <a:pt x="65" y="245"/>
                        <a:pt x="12" y="193"/>
                        <a:pt x="12" y="128"/>
                      </a:cubicBezTo>
                      <a:cubicBezTo>
                        <a:pt x="12" y="64"/>
                        <a:pt x="65" y="12"/>
                        <a:pt x="129" y="12"/>
                      </a:cubicBezTo>
                      <a:cubicBezTo>
                        <a:pt x="193" y="12"/>
                        <a:pt x="246" y="64"/>
                        <a:pt x="246" y="1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56"/>
                <p:cNvSpPr>
                  <a:spLocks/>
                </p:cNvSpPr>
                <p:nvPr/>
              </p:nvSpPr>
              <p:spPr bwMode="auto">
                <a:xfrm>
                  <a:off x="7332663" y="2255838"/>
                  <a:ext cx="107950" cy="71438"/>
                </a:xfrm>
                <a:custGeom>
                  <a:avLst/>
                  <a:gdLst>
                    <a:gd name="T0" fmla="*/ 0 w 50"/>
                    <a:gd name="T1" fmla="*/ 12 h 33"/>
                    <a:gd name="T2" fmla="*/ 0 w 50"/>
                    <a:gd name="T3" fmla="*/ 30 h 33"/>
                    <a:gd name="T4" fmla="*/ 0 w 50"/>
                    <a:gd name="T5" fmla="*/ 33 h 33"/>
                    <a:gd name="T6" fmla="*/ 50 w 50"/>
                    <a:gd name="T7" fmla="*/ 33 h 33"/>
                    <a:gd name="T8" fmla="*/ 50 w 50"/>
                    <a:gd name="T9" fmla="*/ 30 h 33"/>
                    <a:gd name="T10" fmla="*/ 50 w 50"/>
                    <a:gd name="T11" fmla="*/ 12 h 33"/>
                    <a:gd name="T12" fmla="*/ 38 w 50"/>
                    <a:gd name="T13" fmla="*/ 0 h 33"/>
                    <a:gd name="T14" fmla="*/ 37 w 50"/>
                    <a:gd name="T15" fmla="*/ 0 h 33"/>
                    <a:gd name="T16" fmla="*/ 25 w 50"/>
                    <a:gd name="T17" fmla="*/ 4 h 33"/>
                    <a:gd name="T18" fmla="*/ 13 w 50"/>
                    <a:gd name="T19" fmla="*/ 0 h 33"/>
                    <a:gd name="T20" fmla="*/ 12 w 50"/>
                    <a:gd name="T21" fmla="*/ 0 h 33"/>
                    <a:gd name="T22" fmla="*/ 0 w 50"/>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3">
                      <a:moveTo>
                        <a:pt x="0" y="12"/>
                      </a:moveTo>
                      <a:cubicBezTo>
                        <a:pt x="0" y="30"/>
                        <a:pt x="0" y="30"/>
                        <a:pt x="0" y="30"/>
                      </a:cubicBezTo>
                      <a:cubicBezTo>
                        <a:pt x="0" y="33"/>
                        <a:pt x="0" y="33"/>
                        <a:pt x="0" y="33"/>
                      </a:cubicBezTo>
                      <a:cubicBezTo>
                        <a:pt x="50" y="33"/>
                        <a:pt x="50" y="33"/>
                        <a:pt x="50" y="33"/>
                      </a:cubicBezTo>
                      <a:cubicBezTo>
                        <a:pt x="50" y="30"/>
                        <a:pt x="50" y="30"/>
                        <a:pt x="50" y="30"/>
                      </a:cubicBezTo>
                      <a:cubicBezTo>
                        <a:pt x="50" y="12"/>
                        <a:pt x="50" y="12"/>
                        <a:pt x="50" y="12"/>
                      </a:cubicBezTo>
                      <a:cubicBezTo>
                        <a:pt x="50" y="5"/>
                        <a:pt x="45" y="0"/>
                        <a:pt x="38" y="0"/>
                      </a:cubicBezTo>
                      <a:cubicBezTo>
                        <a:pt x="37" y="0"/>
                        <a:pt x="37" y="0"/>
                        <a:pt x="37" y="0"/>
                      </a:cubicBezTo>
                      <a:cubicBezTo>
                        <a:pt x="34" y="2"/>
                        <a:pt x="30" y="4"/>
                        <a:pt x="25" y="4"/>
                      </a:cubicBezTo>
                      <a:cubicBezTo>
                        <a:pt x="20" y="4"/>
                        <a:pt x="16" y="2"/>
                        <a:pt x="13" y="0"/>
                      </a:cubicBezTo>
                      <a:cubicBezTo>
                        <a:pt x="12" y="0"/>
                        <a:pt x="12" y="0"/>
                        <a:pt x="12" y="0"/>
                      </a:cubicBezTo>
                      <a:cubicBezTo>
                        <a:pt x="5" y="0"/>
                        <a:pt x="0" y="5"/>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57"/>
                <p:cNvSpPr>
                  <a:spLocks noEditPoints="1"/>
                </p:cNvSpPr>
                <p:nvPr/>
              </p:nvSpPr>
              <p:spPr bwMode="auto">
                <a:xfrm>
                  <a:off x="7340600" y="2173288"/>
                  <a:ext cx="90488" cy="92075"/>
                </a:xfrm>
                <a:custGeom>
                  <a:avLst/>
                  <a:gdLst>
                    <a:gd name="T0" fmla="*/ 33 w 42"/>
                    <a:gd name="T1" fmla="*/ 39 h 43"/>
                    <a:gd name="T2" fmla="*/ 42 w 42"/>
                    <a:gd name="T3" fmla="*/ 22 h 43"/>
                    <a:gd name="T4" fmla="*/ 21 w 42"/>
                    <a:gd name="T5" fmla="*/ 0 h 43"/>
                    <a:gd name="T6" fmla="*/ 0 w 42"/>
                    <a:gd name="T7" fmla="*/ 22 h 43"/>
                    <a:gd name="T8" fmla="*/ 9 w 42"/>
                    <a:gd name="T9" fmla="*/ 39 h 43"/>
                    <a:gd name="T10" fmla="*/ 21 w 42"/>
                    <a:gd name="T11" fmla="*/ 43 h 43"/>
                    <a:gd name="T12" fmla="*/ 33 w 42"/>
                    <a:gd name="T13" fmla="*/ 39 h 43"/>
                    <a:gd name="T14" fmla="*/ 21 w 42"/>
                    <a:gd name="T15" fmla="*/ 8 h 43"/>
                    <a:gd name="T16" fmla="*/ 34 w 42"/>
                    <a:gd name="T17" fmla="*/ 22 h 43"/>
                    <a:gd name="T18" fmla="*/ 21 w 42"/>
                    <a:gd name="T19" fmla="*/ 35 h 43"/>
                    <a:gd name="T20" fmla="*/ 8 w 42"/>
                    <a:gd name="T21" fmla="*/ 22 h 43"/>
                    <a:gd name="T22" fmla="*/ 21 w 42"/>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3">
                      <a:moveTo>
                        <a:pt x="33" y="39"/>
                      </a:moveTo>
                      <a:cubicBezTo>
                        <a:pt x="39" y="35"/>
                        <a:pt x="42" y="29"/>
                        <a:pt x="42" y="22"/>
                      </a:cubicBezTo>
                      <a:cubicBezTo>
                        <a:pt x="42" y="10"/>
                        <a:pt x="33" y="0"/>
                        <a:pt x="21" y="0"/>
                      </a:cubicBezTo>
                      <a:cubicBezTo>
                        <a:pt x="9" y="0"/>
                        <a:pt x="0" y="10"/>
                        <a:pt x="0" y="22"/>
                      </a:cubicBezTo>
                      <a:cubicBezTo>
                        <a:pt x="0" y="29"/>
                        <a:pt x="3" y="35"/>
                        <a:pt x="9" y="39"/>
                      </a:cubicBezTo>
                      <a:cubicBezTo>
                        <a:pt x="12" y="41"/>
                        <a:pt x="16" y="43"/>
                        <a:pt x="21" y="43"/>
                      </a:cubicBezTo>
                      <a:cubicBezTo>
                        <a:pt x="26" y="43"/>
                        <a:pt x="30" y="41"/>
                        <a:pt x="33" y="39"/>
                      </a:cubicBezTo>
                      <a:close/>
                      <a:moveTo>
                        <a:pt x="21" y="8"/>
                      </a:moveTo>
                      <a:cubicBezTo>
                        <a:pt x="28" y="8"/>
                        <a:pt x="34" y="14"/>
                        <a:pt x="34" y="22"/>
                      </a:cubicBezTo>
                      <a:cubicBezTo>
                        <a:pt x="34" y="29"/>
                        <a:pt x="28" y="35"/>
                        <a:pt x="21" y="35"/>
                      </a:cubicBezTo>
                      <a:cubicBezTo>
                        <a:pt x="14" y="35"/>
                        <a:pt x="8" y="29"/>
                        <a:pt x="8" y="22"/>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cxnSp>
          <p:nvCxnSpPr>
            <p:cNvPr id="5" name="直接连接符 4"/>
            <p:cNvCxnSpPr>
              <a:stCxn id="41" idx="2"/>
            </p:cNvCxnSpPr>
            <p:nvPr/>
          </p:nvCxnSpPr>
          <p:spPr>
            <a:xfrm flipV="1">
              <a:off x="4846823" y="1438858"/>
              <a:ext cx="0" cy="1203510"/>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grpSp>
      <p:grpSp>
        <p:nvGrpSpPr>
          <p:cNvPr id="6" name="组合 5"/>
          <p:cNvGrpSpPr/>
          <p:nvPr/>
        </p:nvGrpSpPr>
        <p:grpSpPr>
          <a:xfrm>
            <a:off x="6278072" y="1990725"/>
            <a:ext cx="964963" cy="1624820"/>
            <a:chOff x="6278072" y="1990725"/>
            <a:chExt cx="964963" cy="1624820"/>
          </a:xfrm>
        </p:grpSpPr>
        <p:grpSp>
          <p:nvGrpSpPr>
            <p:cNvPr id="62" name="组合 61"/>
            <p:cNvGrpSpPr/>
            <p:nvPr/>
          </p:nvGrpSpPr>
          <p:grpSpPr>
            <a:xfrm>
              <a:off x="6278072" y="2448290"/>
              <a:ext cx="964963" cy="1167255"/>
              <a:chOff x="5335588" y="2174876"/>
              <a:chExt cx="658813" cy="796925"/>
            </a:xfrm>
          </p:grpSpPr>
          <p:sp>
            <p:nvSpPr>
              <p:cNvPr id="63" name="Freeform 82"/>
              <p:cNvSpPr>
                <a:spLocks noEditPoints="1"/>
              </p:cNvSpPr>
              <p:nvPr/>
            </p:nvSpPr>
            <p:spPr bwMode="auto">
              <a:xfrm>
                <a:off x="5335588" y="2320926"/>
                <a:ext cx="658813" cy="650875"/>
              </a:xfrm>
              <a:custGeom>
                <a:avLst/>
                <a:gdLst>
                  <a:gd name="T0" fmla="*/ 128 w 306"/>
                  <a:gd name="T1" fmla="*/ 4 h 304"/>
                  <a:gd name="T2" fmla="*/ 128 w 306"/>
                  <a:gd name="T3" fmla="*/ 0 h 304"/>
                  <a:gd name="T4" fmla="*/ 0 w 306"/>
                  <a:gd name="T5" fmla="*/ 151 h 304"/>
                  <a:gd name="T6" fmla="*/ 153 w 306"/>
                  <a:gd name="T7" fmla="*/ 304 h 304"/>
                  <a:gd name="T8" fmla="*/ 306 w 306"/>
                  <a:gd name="T9" fmla="*/ 151 h 304"/>
                  <a:gd name="T10" fmla="*/ 178 w 306"/>
                  <a:gd name="T11" fmla="*/ 0 h 304"/>
                  <a:gd name="T12" fmla="*/ 178 w 306"/>
                  <a:gd name="T13" fmla="*/ 4 h 304"/>
                  <a:gd name="T14" fmla="*/ 128 w 306"/>
                  <a:gd name="T15" fmla="*/ 4 h 304"/>
                  <a:gd name="T16" fmla="*/ 90 w 306"/>
                  <a:gd name="T17" fmla="*/ 48 h 304"/>
                  <a:gd name="T18" fmla="*/ 128 w 306"/>
                  <a:gd name="T19" fmla="*/ 86 h 304"/>
                  <a:gd name="T20" fmla="*/ 90 w 306"/>
                  <a:gd name="T21" fmla="*/ 124 h 304"/>
                  <a:gd name="T22" fmla="*/ 52 w 306"/>
                  <a:gd name="T23" fmla="*/ 86 h 304"/>
                  <a:gd name="T24" fmla="*/ 90 w 306"/>
                  <a:gd name="T25" fmla="*/ 48 h 304"/>
                  <a:gd name="T26" fmla="*/ 91 w 306"/>
                  <a:gd name="T27" fmla="*/ 257 h 304"/>
                  <a:gd name="T28" fmla="*/ 45 w 306"/>
                  <a:gd name="T29" fmla="*/ 211 h 304"/>
                  <a:gd name="T30" fmla="*/ 91 w 306"/>
                  <a:gd name="T31" fmla="*/ 165 h 304"/>
                  <a:gd name="T32" fmla="*/ 137 w 306"/>
                  <a:gd name="T33" fmla="*/ 211 h 304"/>
                  <a:gd name="T34" fmla="*/ 91 w 306"/>
                  <a:gd name="T35" fmla="*/ 257 h 304"/>
                  <a:gd name="T36" fmla="*/ 142 w 306"/>
                  <a:gd name="T37" fmla="*/ 151 h 304"/>
                  <a:gd name="T38" fmla="*/ 176 w 306"/>
                  <a:gd name="T39" fmla="*/ 117 h 304"/>
                  <a:gd name="T40" fmla="*/ 210 w 306"/>
                  <a:gd name="T41" fmla="*/ 151 h 304"/>
                  <a:gd name="T42" fmla="*/ 176 w 306"/>
                  <a:gd name="T43" fmla="*/ 185 h 304"/>
                  <a:gd name="T44" fmla="*/ 142 w 306"/>
                  <a:gd name="T45" fmla="*/ 151 h 304"/>
                  <a:gd name="T46" fmla="*/ 262 w 306"/>
                  <a:gd name="T47" fmla="*/ 106 h 304"/>
                  <a:gd name="T48" fmla="*/ 282 w 306"/>
                  <a:gd name="T49" fmla="*/ 126 h 304"/>
                  <a:gd name="T50" fmla="*/ 262 w 306"/>
                  <a:gd name="T51" fmla="*/ 146 h 304"/>
                  <a:gd name="T52" fmla="*/ 242 w 306"/>
                  <a:gd name="T53" fmla="*/ 126 h 304"/>
                  <a:gd name="T54" fmla="*/ 262 w 306"/>
                  <a:gd name="T55" fmla="*/ 106 h 304"/>
                  <a:gd name="T56" fmla="*/ 246 w 306"/>
                  <a:gd name="T57" fmla="*/ 228 h 304"/>
                  <a:gd name="T58" fmla="*/ 218 w 306"/>
                  <a:gd name="T59" fmla="*/ 257 h 304"/>
                  <a:gd name="T60" fmla="*/ 189 w 306"/>
                  <a:gd name="T61" fmla="*/ 228 h 304"/>
                  <a:gd name="T62" fmla="*/ 218 w 306"/>
                  <a:gd name="T63" fmla="*/ 200 h 304"/>
                  <a:gd name="T64" fmla="*/ 246 w 306"/>
                  <a:gd name="T65" fmla="*/ 228 h 304"/>
                  <a:gd name="T66" fmla="*/ 205 w 306"/>
                  <a:gd name="T67" fmla="*/ 29 h 304"/>
                  <a:gd name="T68" fmla="*/ 232 w 306"/>
                  <a:gd name="T69" fmla="*/ 56 h 304"/>
                  <a:gd name="T70" fmla="*/ 205 w 306"/>
                  <a:gd name="T71" fmla="*/ 82 h 304"/>
                  <a:gd name="T72" fmla="*/ 178 w 306"/>
                  <a:gd name="T73" fmla="*/ 56 h 304"/>
                  <a:gd name="T74" fmla="*/ 205 w 306"/>
                  <a:gd name="T75" fmla="*/ 2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304">
                    <a:moveTo>
                      <a:pt x="128" y="4"/>
                    </a:moveTo>
                    <a:cubicBezTo>
                      <a:pt x="128" y="0"/>
                      <a:pt x="128" y="0"/>
                      <a:pt x="128" y="0"/>
                    </a:cubicBezTo>
                    <a:cubicBezTo>
                      <a:pt x="55" y="12"/>
                      <a:pt x="0" y="75"/>
                      <a:pt x="0" y="151"/>
                    </a:cubicBezTo>
                    <a:cubicBezTo>
                      <a:pt x="0" y="236"/>
                      <a:pt x="68" y="304"/>
                      <a:pt x="153" y="304"/>
                    </a:cubicBezTo>
                    <a:cubicBezTo>
                      <a:pt x="238" y="304"/>
                      <a:pt x="306" y="236"/>
                      <a:pt x="306" y="151"/>
                    </a:cubicBezTo>
                    <a:cubicBezTo>
                      <a:pt x="306" y="75"/>
                      <a:pt x="251" y="12"/>
                      <a:pt x="178" y="0"/>
                    </a:cubicBezTo>
                    <a:cubicBezTo>
                      <a:pt x="178" y="4"/>
                      <a:pt x="178" y="4"/>
                      <a:pt x="178" y="4"/>
                    </a:cubicBezTo>
                    <a:lnTo>
                      <a:pt x="128" y="4"/>
                    </a:lnTo>
                    <a:close/>
                    <a:moveTo>
                      <a:pt x="90" y="48"/>
                    </a:moveTo>
                    <a:cubicBezTo>
                      <a:pt x="111" y="48"/>
                      <a:pt x="128" y="65"/>
                      <a:pt x="128" y="86"/>
                    </a:cubicBezTo>
                    <a:cubicBezTo>
                      <a:pt x="128" y="107"/>
                      <a:pt x="111" y="124"/>
                      <a:pt x="90" y="124"/>
                    </a:cubicBezTo>
                    <a:cubicBezTo>
                      <a:pt x="69" y="124"/>
                      <a:pt x="52" y="107"/>
                      <a:pt x="52" y="86"/>
                    </a:cubicBezTo>
                    <a:cubicBezTo>
                      <a:pt x="52" y="65"/>
                      <a:pt x="69" y="48"/>
                      <a:pt x="90" y="48"/>
                    </a:cubicBezTo>
                    <a:close/>
                    <a:moveTo>
                      <a:pt x="91" y="257"/>
                    </a:moveTo>
                    <a:cubicBezTo>
                      <a:pt x="66" y="257"/>
                      <a:pt x="45" y="236"/>
                      <a:pt x="45" y="211"/>
                    </a:cubicBezTo>
                    <a:cubicBezTo>
                      <a:pt x="45" y="186"/>
                      <a:pt x="66" y="165"/>
                      <a:pt x="91" y="165"/>
                    </a:cubicBezTo>
                    <a:cubicBezTo>
                      <a:pt x="116" y="165"/>
                      <a:pt x="137" y="186"/>
                      <a:pt x="137" y="211"/>
                    </a:cubicBezTo>
                    <a:cubicBezTo>
                      <a:pt x="137" y="236"/>
                      <a:pt x="116" y="257"/>
                      <a:pt x="91" y="257"/>
                    </a:cubicBezTo>
                    <a:close/>
                    <a:moveTo>
                      <a:pt x="142" y="151"/>
                    </a:moveTo>
                    <a:cubicBezTo>
                      <a:pt x="142" y="132"/>
                      <a:pt x="158" y="117"/>
                      <a:pt x="176" y="117"/>
                    </a:cubicBezTo>
                    <a:cubicBezTo>
                      <a:pt x="195" y="117"/>
                      <a:pt x="210" y="132"/>
                      <a:pt x="210" y="151"/>
                    </a:cubicBezTo>
                    <a:cubicBezTo>
                      <a:pt x="210" y="170"/>
                      <a:pt x="195" y="185"/>
                      <a:pt x="176" y="185"/>
                    </a:cubicBezTo>
                    <a:cubicBezTo>
                      <a:pt x="158" y="185"/>
                      <a:pt x="142" y="170"/>
                      <a:pt x="142" y="151"/>
                    </a:cubicBezTo>
                    <a:close/>
                    <a:moveTo>
                      <a:pt x="262" y="106"/>
                    </a:moveTo>
                    <a:cubicBezTo>
                      <a:pt x="273" y="106"/>
                      <a:pt x="282" y="115"/>
                      <a:pt x="282" y="126"/>
                    </a:cubicBezTo>
                    <a:cubicBezTo>
                      <a:pt x="282" y="137"/>
                      <a:pt x="273" y="146"/>
                      <a:pt x="262" y="146"/>
                    </a:cubicBezTo>
                    <a:cubicBezTo>
                      <a:pt x="251" y="146"/>
                      <a:pt x="242" y="137"/>
                      <a:pt x="242" y="126"/>
                    </a:cubicBezTo>
                    <a:cubicBezTo>
                      <a:pt x="242" y="115"/>
                      <a:pt x="251" y="106"/>
                      <a:pt x="262" y="106"/>
                    </a:cubicBezTo>
                    <a:close/>
                    <a:moveTo>
                      <a:pt x="246" y="228"/>
                    </a:moveTo>
                    <a:cubicBezTo>
                      <a:pt x="246" y="244"/>
                      <a:pt x="234" y="257"/>
                      <a:pt x="218" y="257"/>
                    </a:cubicBezTo>
                    <a:cubicBezTo>
                      <a:pt x="202" y="257"/>
                      <a:pt x="189" y="244"/>
                      <a:pt x="189" y="228"/>
                    </a:cubicBezTo>
                    <a:cubicBezTo>
                      <a:pt x="189" y="213"/>
                      <a:pt x="202" y="200"/>
                      <a:pt x="218" y="200"/>
                    </a:cubicBezTo>
                    <a:cubicBezTo>
                      <a:pt x="234" y="200"/>
                      <a:pt x="246" y="213"/>
                      <a:pt x="246" y="228"/>
                    </a:cubicBezTo>
                    <a:close/>
                    <a:moveTo>
                      <a:pt x="205" y="29"/>
                    </a:moveTo>
                    <a:cubicBezTo>
                      <a:pt x="220" y="29"/>
                      <a:pt x="232" y="41"/>
                      <a:pt x="232" y="56"/>
                    </a:cubicBezTo>
                    <a:cubicBezTo>
                      <a:pt x="232" y="70"/>
                      <a:pt x="220" y="82"/>
                      <a:pt x="205" y="82"/>
                    </a:cubicBezTo>
                    <a:cubicBezTo>
                      <a:pt x="190" y="82"/>
                      <a:pt x="178" y="70"/>
                      <a:pt x="178" y="56"/>
                    </a:cubicBezTo>
                    <a:cubicBezTo>
                      <a:pt x="178" y="41"/>
                      <a:pt x="190" y="29"/>
                      <a:pt x="205" y="29"/>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Oval 83"/>
              <p:cNvSpPr>
                <a:spLocks noChangeArrowheads="1"/>
              </p:cNvSpPr>
              <p:nvPr/>
            </p:nvSpPr>
            <p:spPr bwMode="auto">
              <a:xfrm>
                <a:off x="5432425" y="2673351"/>
                <a:ext cx="196850" cy="196850"/>
              </a:xfrm>
              <a:prstGeom prst="ellipse">
                <a:avLst/>
              </a:pr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Oval 84"/>
              <p:cNvSpPr>
                <a:spLocks noChangeArrowheads="1"/>
              </p:cNvSpPr>
              <p:nvPr/>
            </p:nvSpPr>
            <p:spPr bwMode="auto">
              <a:xfrm>
                <a:off x="5446713" y="2422526"/>
                <a:ext cx="163513" cy="1635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Oval 85"/>
              <p:cNvSpPr>
                <a:spLocks noChangeArrowheads="1"/>
              </p:cNvSpPr>
              <p:nvPr/>
            </p:nvSpPr>
            <p:spPr bwMode="auto">
              <a:xfrm>
                <a:off x="5640388" y="2571751"/>
                <a:ext cx="146050" cy="144463"/>
              </a:xfrm>
              <a:prstGeom prst="ellipse">
                <a:avLst/>
              </a:prstGeom>
              <a:solidFill>
                <a:srgbClr val="C6D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Oval 86"/>
              <p:cNvSpPr>
                <a:spLocks noChangeArrowheads="1"/>
              </p:cNvSpPr>
              <p:nvPr/>
            </p:nvSpPr>
            <p:spPr bwMode="auto">
              <a:xfrm>
                <a:off x="5718175" y="2382838"/>
                <a:ext cx="115888" cy="112713"/>
              </a:xfrm>
              <a:prstGeom prst="ellipse">
                <a:avLst/>
              </a:pr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Oval 87"/>
              <p:cNvSpPr>
                <a:spLocks noChangeArrowheads="1"/>
              </p:cNvSpPr>
              <p:nvPr/>
            </p:nvSpPr>
            <p:spPr bwMode="auto">
              <a:xfrm>
                <a:off x="5856288" y="2547938"/>
                <a:ext cx="85725" cy="85725"/>
              </a:xfrm>
              <a:prstGeom prst="ellipse">
                <a:avLst/>
              </a:prstGeom>
              <a:solidFill>
                <a:srgbClr val="C6D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Oval 88"/>
              <p:cNvSpPr>
                <a:spLocks noChangeArrowheads="1"/>
              </p:cNvSpPr>
              <p:nvPr/>
            </p:nvSpPr>
            <p:spPr bwMode="auto">
              <a:xfrm>
                <a:off x="5741988" y="2749551"/>
                <a:ext cx="122238" cy="12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9"/>
              <p:cNvSpPr>
                <a:spLocks/>
              </p:cNvSpPr>
              <p:nvPr/>
            </p:nvSpPr>
            <p:spPr bwMode="auto">
              <a:xfrm>
                <a:off x="5610225" y="2255838"/>
                <a:ext cx="107950" cy="73025"/>
              </a:xfrm>
              <a:custGeom>
                <a:avLst/>
                <a:gdLst>
                  <a:gd name="T0" fmla="*/ 0 w 50"/>
                  <a:gd name="T1" fmla="*/ 12 h 34"/>
                  <a:gd name="T2" fmla="*/ 0 w 50"/>
                  <a:gd name="T3" fmla="*/ 30 h 34"/>
                  <a:gd name="T4" fmla="*/ 0 w 50"/>
                  <a:gd name="T5" fmla="*/ 34 h 34"/>
                  <a:gd name="T6" fmla="*/ 50 w 50"/>
                  <a:gd name="T7" fmla="*/ 34 h 34"/>
                  <a:gd name="T8" fmla="*/ 50 w 50"/>
                  <a:gd name="T9" fmla="*/ 30 h 34"/>
                  <a:gd name="T10" fmla="*/ 50 w 50"/>
                  <a:gd name="T11" fmla="*/ 12 h 34"/>
                  <a:gd name="T12" fmla="*/ 38 w 50"/>
                  <a:gd name="T13" fmla="*/ 0 h 34"/>
                  <a:gd name="T14" fmla="*/ 37 w 50"/>
                  <a:gd name="T15" fmla="*/ 0 h 34"/>
                  <a:gd name="T16" fmla="*/ 25 w 50"/>
                  <a:gd name="T17" fmla="*/ 4 h 34"/>
                  <a:gd name="T18" fmla="*/ 13 w 50"/>
                  <a:gd name="T19" fmla="*/ 0 h 34"/>
                  <a:gd name="T20" fmla="*/ 12 w 50"/>
                  <a:gd name="T21" fmla="*/ 0 h 34"/>
                  <a:gd name="T22" fmla="*/ 0 w 50"/>
                  <a:gd name="T2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4">
                    <a:moveTo>
                      <a:pt x="0" y="12"/>
                    </a:moveTo>
                    <a:cubicBezTo>
                      <a:pt x="0" y="30"/>
                      <a:pt x="0" y="30"/>
                      <a:pt x="0" y="30"/>
                    </a:cubicBezTo>
                    <a:cubicBezTo>
                      <a:pt x="0" y="34"/>
                      <a:pt x="0" y="34"/>
                      <a:pt x="0" y="34"/>
                    </a:cubicBezTo>
                    <a:cubicBezTo>
                      <a:pt x="50" y="34"/>
                      <a:pt x="50" y="34"/>
                      <a:pt x="50" y="34"/>
                    </a:cubicBezTo>
                    <a:cubicBezTo>
                      <a:pt x="50" y="30"/>
                      <a:pt x="50" y="30"/>
                      <a:pt x="50" y="30"/>
                    </a:cubicBezTo>
                    <a:cubicBezTo>
                      <a:pt x="50" y="12"/>
                      <a:pt x="50" y="12"/>
                      <a:pt x="50" y="12"/>
                    </a:cubicBezTo>
                    <a:cubicBezTo>
                      <a:pt x="50" y="6"/>
                      <a:pt x="45" y="0"/>
                      <a:pt x="38" y="0"/>
                    </a:cubicBezTo>
                    <a:cubicBezTo>
                      <a:pt x="37" y="0"/>
                      <a:pt x="37" y="0"/>
                      <a:pt x="37" y="0"/>
                    </a:cubicBezTo>
                    <a:cubicBezTo>
                      <a:pt x="34" y="3"/>
                      <a:pt x="30" y="4"/>
                      <a:pt x="25" y="4"/>
                    </a:cubicBezTo>
                    <a:cubicBezTo>
                      <a:pt x="20" y="4"/>
                      <a:pt x="16" y="3"/>
                      <a:pt x="13" y="0"/>
                    </a:cubicBezTo>
                    <a:cubicBezTo>
                      <a:pt x="12" y="0"/>
                      <a:pt x="12" y="0"/>
                      <a:pt x="12" y="0"/>
                    </a:cubicBezTo>
                    <a:cubicBezTo>
                      <a:pt x="5" y="0"/>
                      <a:pt x="0" y="6"/>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0"/>
              <p:cNvSpPr>
                <a:spLocks noEditPoints="1"/>
              </p:cNvSpPr>
              <p:nvPr/>
            </p:nvSpPr>
            <p:spPr bwMode="auto">
              <a:xfrm>
                <a:off x="5619750" y="2174876"/>
                <a:ext cx="90488" cy="90488"/>
              </a:xfrm>
              <a:custGeom>
                <a:avLst/>
                <a:gdLst>
                  <a:gd name="T0" fmla="*/ 33 w 42"/>
                  <a:gd name="T1" fmla="*/ 38 h 42"/>
                  <a:gd name="T2" fmla="*/ 42 w 42"/>
                  <a:gd name="T3" fmla="*/ 21 h 42"/>
                  <a:gd name="T4" fmla="*/ 21 w 42"/>
                  <a:gd name="T5" fmla="*/ 0 h 42"/>
                  <a:gd name="T6" fmla="*/ 0 w 42"/>
                  <a:gd name="T7" fmla="*/ 21 h 42"/>
                  <a:gd name="T8" fmla="*/ 9 w 42"/>
                  <a:gd name="T9" fmla="*/ 38 h 42"/>
                  <a:gd name="T10" fmla="*/ 21 w 42"/>
                  <a:gd name="T11" fmla="*/ 42 h 42"/>
                  <a:gd name="T12" fmla="*/ 33 w 42"/>
                  <a:gd name="T13" fmla="*/ 38 h 42"/>
                  <a:gd name="T14" fmla="*/ 21 w 42"/>
                  <a:gd name="T15" fmla="*/ 8 h 42"/>
                  <a:gd name="T16" fmla="*/ 34 w 42"/>
                  <a:gd name="T17" fmla="*/ 21 h 42"/>
                  <a:gd name="T18" fmla="*/ 21 w 42"/>
                  <a:gd name="T19" fmla="*/ 34 h 42"/>
                  <a:gd name="T20" fmla="*/ 8 w 42"/>
                  <a:gd name="T21" fmla="*/ 21 h 42"/>
                  <a:gd name="T22" fmla="*/ 21 w 42"/>
                  <a:gd name="T2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33" y="38"/>
                    </a:moveTo>
                    <a:cubicBezTo>
                      <a:pt x="39" y="35"/>
                      <a:pt x="42" y="28"/>
                      <a:pt x="42" y="21"/>
                    </a:cubicBezTo>
                    <a:cubicBezTo>
                      <a:pt x="42" y="9"/>
                      <a:pt x="33" y="0"/>
                      <a:pt x="21" y="0"/>
                    </a:cubicBezTo>
                    <a:cubicBezTo>
                      <a:pt x="9" y="0"/>
                      <a:pt x="0" y="9"/>
                      <a:pt x="0" y="21"/>
                    </a:cubicBezTo>
                    <a:cubicBezTo>
                      <a:pt x="0" y="28"/>
                      <a:pt x="3" y="35"/>
                      <a:pt x="9" y="38"/>
                    </a:cubicBezTo>
                    <a:cubicBezTo>
                      <a:pt x="12" y="41"/>
                      <a:pt x="16" y="42"/>
                      <a:pt x="21" y="42"/>
                    </a:cubicBezTo>
                    <a:cubicBezTo>
                      <a:pt x="26" y="42"/>
                      <a:pt x="30" y="41"/>
                      <a:pt x="33" y="38"/>
                    </a:cubicBezTo>
                    <a:close/>
                    <a:moveTo>
                      <a:pt x="21" y="8"/>
                    </a:moveTo>
                    <a:cubicBezTo>
                      <a:pt x="28" y="8"/>
                      <a:pt x="34" y="14"/>
                      <a:pt x="34" y="21"/>
                    </a:cubicBezTo>
                    <a:cubicBezTo>
                      <a:pt x="34" y="28"/>
                      <a:pt x="28" y="34"/>
                      <a:pt x="21" y="34"/>
                    </a:cubicBezTo>
                    <a:cubicBezTo>
                      <a:pt x="14" y="34"/>
                      <a:pt x="8" y="28"/>
                      <a:pt x="8" y="21"/>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85" name="直接连接符 84"/>
            <p:cNvCxnSpPr/>
            <p:nvPr/>
          </p:nvCxnSpPr>
          <p:spPr>
            <a:xfrm flipV="1">
              <a:off x="6753540" y="1990725"/>
              <a:ext cx="0" cy="457566"/>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grpSp>
      <p:grpSp>
        <p:nvGrpSpPr>
          <p:cNvPr id="7" name="组合 6"/>
          <p:cNvGrpSpPr/>
          <p:nvPr/>
        </p:nvGrpSpPr>
        <p:grpSpPr>
          <a:xfrm>
            <a:off x="8396227" y="2552703"/>
            <a:ext cx="979814" cy="1528869"/>
            <a:chOff x="8396227" y="2552703"/>
            <a:chExt cx="979814" cy="1528869"/>
          </a:xfrm>
        </p:grpSpPr>
        <p:grpSp>
          <p:nvGrpSpPr>
            <p:cNvPr id="72" name="组合 71"/>
            <p:cNvGrpSpPr/>
            <p:nvPr/>
          </p:nvGrpSpPr>
          <p:grpSpPr>
            <a:xfrm>
              <a:off x="8396227" y="2896350"/>
              <a:ext cx="979814" cy="1185222"/>
              <a:chOff x="4043363" y="2980877"/>
              <a:chExt cx="658813" cy="796926"/>
            </a:xfrm>
          </p:grpSpPr>
          <p:sp>
            <p:nvSpPr>
              <p:cNvPr id="73" name="Freeform 403"/>
              <p:cNvSpPr>
                <a:spLocks/>
              </p:cNvSpPr>
              <p:nvPr/>
            </p:nvSpPr>
            <p:spPr bwMode="auto">
              <a:xfrm>
                <a:off x="4067175" y="3571428"/>
                <a:ext cx="604838" cy="206375"/>
              </a:xfrm>
              <a:custGeom>
                <a:avLst/>
                <a:gdLst>
                  <a:gd name="T0" fmla="*/ 281 w 281"/>
                  <a:gd name="T1" fmla="*/ 8 h 96"/>
                  <a:gd name="T2" fmla="*/ 3 w 281"/>
                  <a:gd name="T3" fmla="*/ 8 h 96"/>
                  <a:gd name="T4" fmla="*/ 0 w 281"/>
                  <a:gd name="T5" fmla="*/ 0 h 96"/>
                  <a:gd name="T6" fmla="*/ 142 w 281"/>
                  <a:gd name="T7" fmla="*/ 96 h 96"/>
                  <a:gd name="T8" fmla="*/ 281 w 281"/>
                  <a:gd name="T9" fmla="*/ 8 h 96"/>
                </a:gdLst>
                <a:ahLst/>
                <a:cxnLst>
                  <a:cxn ang="0">
                    <a:pos x="T0" y="T1"/>
                  </a:cxn>
                  <a:cxn ang="0">
                    <a:pos x="T2" y="T3"/>
                  </a:cxn>
                  <a:cxn ang="0">
                    <a:pos x="T4" y="T5"/>
                  </a:cxn>
                  <a:cxn ang="0">
                    <a:pos x="T6" y="T7"/>
                  </a:cxn>
                  <a:cxn ang="0">
                    <a:pos x="T8" y="T9"/>
                  </a:cxn>
                </a:cxnLst>
                <a:rect l="0" t="0" r="r" b="b"/>
                <a:pathLst>
                  <a:path w="281" h="96">
                    <a:moveTo>
                      <a:pt x="281" y="8"/>
                    </a:moveTo>
                    <a:cubicBezTo>
                      <a:pt x="3" y="8"/>
                      <a:pt x="3" y="8"/>
                      <a:pt x="3" y="8"/>
                    </a:cubicBezTo>
                    <a:cubicBezTo>
                      <a:pt x="2" y="5"/>
                      <a:pt x="1" y="3"/>
                      <a:pt x="0" y="0"/>
                    </a:cubicBezTo>
                    <a:cubicBezTo>
                      <a:pt x="23" y="57"/>
                      <a:pt x="78" y="96"/>
                      <a:pt x="142" y="96"/>
                    </a:cubicBezTo>
                    <a:cubicBezTo>
                      <a:pt x="204" y="96"/>
                      <a:pt x="257" y="60"/>
                      <a:pt x="281"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4" name="组合 73"/>
              <p:cNvGrpSpPr/>
              <p:nvPr/>
            </p:nvGrpSpPr>
            <p:grpSpPr>
              <a:xfrm>
                <a:off x="4043363" y="2980877"/>
                <a:ext cx="658813" cy="659261"/>
                <a:chOff x="4043363" y="2980877"/>
                <a:chExt cx="658813" cy="659261"/>
              </a:xfrm>
            </p:grpSpPr>
            <p:sp>
              <p:nvSpPr>
                <p:cNvPr id="75" name="Freeform 412"/>
                <p:cNvSpPr>
                  <a:spLocks/>
                </p:cNvSpPr>
                <p:nvPr/>
              </p:nvSpPr>
              <p:spPr bwMode="auto">
                <a:xfrm>
                  <a:off x="4062413" y="3125340"/>
                  <a:ext cx="620713" cy="212725"/>
                </a:xfrm>
                <a:custGeom>
                  <a:avLst/>
                  <a:gdLst>
                    <a:gd name="T0" fmla="*/ 282 w 288"/>
                    <a:gd name="T1" fmla="*/ 84 h 99"/>
                    <a:gd name="T2" fmla="*/ 288 w 288"/>
                    <a:gd name="T3" fmla="*/ 99 h 99"/>
                    <a:gd name="T4" fmla="*/ 169 w 288"/>
                    <a:gd name="T5" fmla="*/ 0 h 99"/>
                    <a:gd name="T6" fmla="*/ 169 w 288"/>
                    <a:gd name="T7" fmla="*/ 4 h 99"/>
                    <a:gd name="T8" fmla="*/ 119 w 288"/>
                    <a:gd name="T9" fmla="*/ 4 h 99"/>
                    <a:gd name="T10" fmla="*/ 119 w 288"/>
                    <a:gd name="T11" fmla="*/ 0 h 99"/>
                    <a:gd name="T12" fmla="*/ 0 w 288"/>
                    <a:gd name="T13" fmla="*/ 99 h 99"/>
                    <a:gd name="T14" fmla="*/ 6 w 288"/>
                    <a:gd name="T15" fmla="*/ 84 h 99"/>
                    <a:gd name="T16" fmla="*/ 282 w 288"/>
                    <a:gd name="T17"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99">
                      <a:moveTo>
                        <a:pt x="282" y="84"/>
                      </a:moveTo>
                      <a:cubicBezTo>
                        <a:pt x="284" y="89"/>
                        <a:pt x="286" y="94"/>
                        <a:pt x="288" y="99"/>
                      </a:cubicBezTo>
                      <a:cubicBezTo>
                        <a:pt x="270" y="48"/>
                        <a:pt x="225" y="9"/>
                        <a:pt x="169" y="0"/>
                      </a:cubicBezTo>
                      <a:cubicBezTo>
                        <a:pt x="169" y="4"/>
                        <a:pt x="169" y="4"/>
                        <a:pt x="169" y="4"/>
                      </a:cubicBezTo>
                      <a:cubicBezTo>
                        <a:pt x="119" y="4"/>
                        <a:pt x="119" y="4"/>
                        <a:pt x="119" y="4"/>
                      </a:cubicBezTo>
                      <a:cubicBezTo>
                        <a:pt x="119" y="0"/>
                        <a:pt x="119" y="0"/>
                        <a:pt x="119" y="0"/>
                      </a:cubicBezTo>
                      <a:cubicBezTo>
                        <a:pt x="63" y="9"/>
                        <a:pt x="18" y="48"/>
                        <a:pt x="0" y="99"/>
                      </a:cubicBezTo>
                      <a:cubicBezTo>
                        <a:pt x="2" y="94"/>
                        <a:pt x="4" y="89"/>
                        <a:pt x="6" y="84"/>
                      </a:cubicBezTo>
                      <a:lnTo>
                        <a:pt x="282" y="8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39"/>
                <p:cNvSpPr>
                  <a:spLocks/>
                </p:cNvSpPr>
                <p:nvPr/>
              </p:nvSpPr>
              <p:spPr bwMode="auto">
                <a:xfrm>
                  <a:off x="4054475" y="3586163"/>
                  <a:ext cx="636588" cy="53975"/>
                </a:xfrm>
                <a:custGeom>
                  <a:avLst/>
                  <a:gdLst>
                    <a:gd name="T0" fmla="*/ 287 w 296"/>
                    <a:gd name="T1" fmla="*/ 25 h 25"/>
                    <a:gd name="T2" fmla="*/ 287 w 296"/>
                    <a:gd name="T3" fmla="*/ 25 h 25"/>
                    <a:gd name="T4" fmla="*/ 287 w 296"/>
                    <a:gd name="T5" fmla="*/ 25 h 25"/>
                    <a:gd name="T6" fmla="*/ 290 w 296"/>
                    <a:gd name="T7" fmla="*/ 17 h 25"/>
                    <a:gd name="T8" fmla="*/ 290 w 296"/>
                    <a:gd name="T9" fmla="*/ 17 h 25"/>
                    <a:gd name="T10" fmla="*/ 293 w 296"/>
                    <a:gd name="T11" fmla="*/ 10 h 25"/>
                    <a:gd name="T12" fmla="*/ 293 w 296"/>
                    <a:gd name="T13" fmla="*/ 9 h 25"/>
                    <a:gd name="T14" fmla="*/ 295 w 296"/>
                    <a:gd name="T15" fmla="*/ 2 h 25"/>
                    <a:gd name="T16" fmla="*/ 296 w 296"/>
                    <a:gd name="T17" fmla="*/ 1 h 25"/>
                    <a:gd name="T18" fmla="*/ 296 w 296"/>
                    <a:gd name="T19" fmla="*/ 0 h 25"/>
                    <a:gd name="T20" fmla="*/ 0 w 296"/>
                    <a:gd name="T21" fmla="*/ 0 h 25"/>
                    <a:gd name="T22" fmla="*/ 0 w 296"/>
                    <a:gd name="T23" fmla="*/ 1 h 25"/>
                    <a:gd name="T24" fmla="*/ 1 w 296"/>
                    <a:gd name="T25" fmla="*/ 2 h 25"/>
                    <a:gd name="T26" fmla="*/ 3 w 296"/>
                    <a:gd name="T27" fmla="*/ 9 h 25"/>
                    <a:gd name="T28" fmla="*/ 3 w 296"/>
                    <a:gd name="T29" fmla="*/ 10 h 25"/>
                    <a:gd name="T30" fmla="*/ 6 w 296"/>
                    <a:gd name="T31" fmla="*/ 17 h 25"/>
                    <a:gd name="T32" fmla="*/ 6 w 296"/>
                    <a:gd name="T33" fmla="*/ 17 h 25"/>
                    <a:gd name="T34" fmla="*/ 9 w 296"/>
                    <a:gd name="T35" fmla="*/ 25 h 25"/>
                    <a:gd name="T36" fmla="*/ 287 w 296"/>
                    <a:gd name="T3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
                      <a:moveTo>
                        <a:pt x="287" y="25"/>
                      </a:moveTo>
                      <a:cubicBezTo>
                        <a:pt x="287" y="25"/>
                        <a:pt x="287" y="25"/>
                        <a:pt x="287" y="25"/>
                      </a:cubicBezTo>
                      <a:cubicBezTo>
                        <a:pt x="287" y="25"/>
                        <a:pt x="287" y="25"/>
                        <a:pt x="287" y="25"/>
                      </a:cubicBezTo>
                      <a:cubicBezTo>
                        <a:pt x="288" y="22"/>
                        <a:pt x="289" y="20"/>
                        <a:pt x="290" y="17"/>
                      </a:cubicBezTo>
                      <a:cubicBezTo>
                        <a:pt x="290" y="17"/>
                        <a:pt x="290" y="17"/>
                        <a:pt x="290" y="17"/>
                      </a:cubicBezTo>
                      <a:cubicBezTo>
                        <a:pt x="291" y="15"/>
                        <a:pt x="292" y="12"/>
                        <a:pt x="293" y="10"/>
                      </a:cubicBezTo>
                      <a:cubicBezTo>
                        <a:pt x="293" y="10"/>
                        <a:pt x="293" y="9"/>
                        <a:pt x="293" y="9"/>
                      </a:cubicBezTo>
                      <a:cubicBezTo>
                        <a:pt x="294" y="7"/>
                        <a:pt x="295" y="5"/>
                        <a:pt x="295" y="2"/>
                      </a:cubicBezTo>
                      <a:cubicBezTo>
                        <a:pt x="295" y="2"/>
                        <a:pt x="296" y="1"/>
                        <a:pt x="296" y="1"/>
                      </a:cubicBezTo>
                      <a:cubicBezTo>
                        <a:pt x="296" y="1"/>
                        <a:pt x="296" y="1"/>
                        <a:pt x="296" y="0"/>
                      </a:cubicBezTo>
                      <a:cubicBezTo>
                        <a:pt x="0" y="0"/>
                        <a:pt x="0" y="0"/>
                        <a:pt x="0" y="0"/>
                      </a:cubicBezTo>
                      <a:cubicBezTo>
                        <a:pt x="0" y="1"/>
                        <a:pt x="0" y="1"/>
                        <a:pt x="0" y="1"/>
                      </a:cubicBezTo>
                      <a:cubicBezTo>
                        <a:pt x="0" y="1"/>
                        <a:pt x="1" y="2"/>
                        <a:pt x="1" y="2"/>
                      </a:cubicBezTo>
                      <a:cubicBezTo>
                        <a:pt x="1" y="5"/>
                        <a:pt x="2" y="7"/>
                        <a:pt x="3" y="9"/>
                      </a:cubicBezTo>
                      <a:cubicBezTo>
                        <a:pt x="3" y="9"/>
                        <a:pt x="3" y="10"/>
                        <a:pt x="3" y="10"/>
                      </a:cubicBezTo>
                      <a:cubicBezTo>
                        <a:pt x="4" y="12"/>
                        <a:pt x="5" y="15"/>
                        <a:pt x="6" y="17"/>
                      </a:cubicBezTo>
                      <a:cubicBezTo>
                        <a:pt x="6" y="17"/>
                        <a:pt x="6" y="17"/>
                        <a:pt x="6" y="17"/>
                      </a:cubicBezTo>
                      <a:cubicBezTo>
                        <a:pt x="7" y="20"/>
                        <a:pt x="8" y="22"/>
                        <a:pt x="9" y="25"/>
                      </a:cubicBezTo>
                      <a:lnTo>
                        <a:pt x="28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45"/>
                <p:cNvSpPr>
                  <a:spLocks/>
                </p:cNvSpPr>
                <p:nvPr/>
              </p:nvSpPr>
              <p:spPr bwMode="auto">
                <a:xfrm>
                  <a:off x="4046538" y="3357563"/>
                  <a:ext cx="654050" cy="96838"/>
                </a:xfrm>
                <a:custGeom>
                  <a:avLst/>
                  <a:gdLst>
                    <a:gd name="T0" fmla="*/ 4 w 304"/>
                    <a:gd name="T1" fmla="*/ 25 h 45"/>
                    <a:gd name="T2" fmla="*/ 300 w 304"/>
                    <a:gd name="T3" fmla="*/ 25 h 45"/>
                    <a:gd name="T4" fmla="*/ 304 w 304"/>
                    <a:gd name="T5" fmla="*/ 45 h 45"/>
                    <a:gd name="T6" fmla="*/ 303 w 304"/>
                    <a:gd name="T7" fmla="*/ 42 h 45"/>
                    <a:gd name="T8" fmla="*/ 303 w 304"/>
                    <a:gd name="T9" fmla="*/ 39 h 45"/>
                    <a:gd name="T10" fmla="*/ 302 w 304"/>
                    <a:gd name="T11" fmla="*/ 33 h 45"/>
                    <a:gd name="T12" fmla="*/ 301 w 304"/>
                    <a:gd name="T13" fmla="*/ 31 h 45"/>
                    <a:gd name="T14" fmla="*/ 300 w 304"/>
                    <a:gd name="T15" fmla="*/ 25 h 45"/>
                    <a:gd name="T16" fmla="*/ 299 w 304"/>
                    <a:gd name="T17" fmla="*/ 23 h 45"/>
                    <a:gd name="T18" fmla="*/ 297 w 304"/>
                    <a:gd name="T19" fmla="*/ 16 h 45"/>
                    <a:gd name="T20" fmla="*/ 296 w 304"/>
                    <a:gd name="T21" fmla="*/ 15 h 45"/>
                    <a:gd name="T22" fmla="*/ 290 w 304"/>
                    <a:gd name="T23" fmla="*/ 0 h 45"/>
                    <a:gd name="T24" fmla="*/ 14 w 304"/>
                    <a:gd name="T25" fmla="*/ 0 h 45"/>
                    <a:gd name="T26" fmla="*/ 8 w 304"/>
                    <a:gd name="T27" fmla="*/ 15 h 45"/>
                    <a:gd name="T28" fmla="*/ 7 w 304"/>
                    <a:gd name="T29" fmla="*/ 16 h 45"/>
                    <a:gd name="T30" fmla="*/ 5 w 304"/>
                    <a:gd name="T31" fmla="*/ 23 h 45"/>
                    <a:gd name="T32" fmla="*/ 4 w 304"/>
                    <a:gd name="T33" fmla="*/ 25 h 45"/>
                    <a:gd name="T34" fmla="*/ 3 w 304"/>
                    <a:gd name="T35" fmla="*/ 31 h 45"/>
                    <a:gd name="T36" fmla="*/ 2 w 304"/>
                    <a:gd name="T37" fmla="*/ 33 h 45"/>
                    <a:gd name="T38" fmla="*/ 1 w 304"/>
                    <a:gd name="T39" fmla="*/ 39 h 45"/>
                    <a:gd name="T40" fmla="*/ 1 w 304"/>
                    <a:gd name="T41" fmla="*/ 42 h 45"/>
                    <a:gd name="T42" fmla="*/ 0 w 304"/>
                    <a:gd name="T43" fmla="*/ 45 h 45"/>
                    <a:gd name="T44" fmla="*/ 4 w 304"/>
                    <a:gd name="T4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4" h="45">
                      <a:moveTo>
                        <a:pt x="4" y="25"/>
                      </a:moveTo>
                      <a:cubicBezTo>
                        <a:pt x="300" y="25"/>
                        <a:pt x="300" y="25"/>
                        <a:pt x="300" y="25"/>
                      </a:cubicBezTo>
                      <a:cubicBezTo>
                        <a:pt x="301" y="32"/>
                        <a:pt x="303" y="39"/>
                        <a:pt x="304" y="45"/>
                      </a:cubicBezTo>
                      <a:cubicBezTo>
                        <a:pt x="304" y="44"/>
                        <a:pt x="303" y="43"/>
                        <a:pt x="303" y="42"/>
                      </a:cubicBezTo>
                      <a:cubicBezTo>
                        <a:pt x="303" y="41"/>
                        <a:pt x="303" y="40"/>
                        <a:pt x="303" y="39"/>
                      </a:cubicBezTo>
                      <a:cubicBezTo>
                        <a:pt x="302" y="37"/>
                        <a:pt x="302" y="35"/>
                        <a:pt x="302" y="33"/>
                      </a:cubicBezTo>
                      <a:cubicBezTo>
                        <a:pt x="301" y="32"/>
                        <a:pt x="301" y="32"/>
                        <a:pt x="301" y="31"/>
                      </a:cubicBezTo>
                      <a:cubicBezTo>
                        <a:pt x="301" y="29"/>
                        <a:pt x="300" y="27"/>
                        <a:pt x="300" y="25"/>
                      </a:cubicBezTo>
                      <a:cubicBezTo>
                        <a:pt x="299" y="24"/>
                        <a:pt x="299" y="24"/>
                        <a:pt x="299" y="23"/>
                      </a:cubicBezTo>
                      <a:cubicBezTo>
                        <a:pt x="298" y="21"/>
                        <a:pt x="298" y="18"/>
                        <a:pt x="297" y="16"/>
                      </a:cubicBezTo>
                      <a:cubicBezTo>
                        <a:pt x="297" y="16"/>
                        <a:pt x="297" y="16"/>
                        <a:pt x="296" y="15"/>
                      </a:cubicBezTo>
                      <a:cubicBezTo>
                        <a:pt x="294" y="10"/>
                        <a:pt x="292" y="5"/>
                        <a:pt x="290" y="0"/>
                      </a:cubicBezTo>
                      <a:cubicBezTo>
                        <a:pt x="14" y="0"/>
                        <a:pt x="14" y="0"/>
                        <a:pt x="14" y="0"/>
                      </a:cubicBezTo>
                      <a:cubicBezTo>
                        <a:pt x="12" y="5"/>
                        <a:pt x="10" y="10"/>
                        <a:pt x="8" y="15"/>
                      </a:cubicBezTo>
                      <a:cubicBezTo>
                        <a:pt x="7" y="16"/>
                        <a:pt x="7" y="16"/>
                        <a:pt x="7" y="16"/>
                      </a:cubicBezTo>
                      <a:cubicBezTo>
                        <a:pt x="6" y="18"/>
                        <a:pt x="6" y="21"/>
                        <a:pt x="5" y="23"/>
                      </a:cubicBezTo>
                      <a:cubicBezTo>
                        <a:pt x="5" y="24"/>
                        <a:pt x="5" y="24"/>
                        <a:pt x="4" y="25"/>
                      </a:cubicBezTo>
                      <a:cubicBezTo>
                        <a:pt x="4" y="27"/>
                        <a:pt x="3" y="29"/>
                        <a:pt x="3" y="31"/>
                      </a:cubicBezTo>
                      <a:cubicBezTo>
                        <a:pt x="3" y="32"/>
                        <a:pt x="3" y="32"/>
                        <a:pt x="2" y="33"/>
                      </a:cubicBezTo>
                      <a:cubicBezTo>
                        <a:pt x="2" y="35"/>
                        <a:pt x="2" y="37"/>
                        <a:pt x="1" y="39"/>
                      </a:cubicBezTo>
                      <a:cubicBezTo>
                        <a:pt x="1" y="40"/>
                        <a:pt x="1" y="41"/>
                        <a:pt x="1" y="42"/>
                      </a:cubicBezTo>
                      <a:cubicBezTo>
                        <a:pt x="1" y="43"/>
                        <a:pt x="0" y="44"/>
                        <a:pt x="0" y="45"/>
                      </a:cubicBezTo>
                      <a:cubicBezTo>
                        <a:pt x="1" y="39"/>
                        <a:pt x="3" y="32"/>
                        <a:pt x="4"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52"/>
                <p:cNvSpPr>
                  <a:spLocks noEditPoints="1"/>
                </p:cNvSpPr>
                <p:nvPr/>
              </p:nvSpPr>
              <p:spPr bwMode="auto">
                <a:xfrm>
                  <a:off x="4043363" y="3360297"/>
                  <a:ext cx="658813" cy="174625"/>
                </a:xfrm>
                <a:custGeom>
                  <a:avLst/>
                  <a:gdLst>
                    <a:gd name="T0" fmla="*/ 301 w 306"/>
                    <a:gd name="T1" fmla="*/ 82 h 82"/>
                    <a:gd name="T2" fmla="*/ 301 w 306"/>
                    <a:gd name="T3" fmla="*/ 81 h 82"/>
                    <a:gd name="T4" fmla="*/ 303 w 306"/>
                    <a:gd name="T5" fmla="*/ 74 h 82"/>
                    <a:gd name="T6" fmla="*/ 303 w 306"/>
                    <a:gd name="T7" fmla="*/ 72 h 82"/>
                    <a:gd name="T8" fmla="*/ 305 w 306"/>
                    <a:gd name="T9" fmla="*/ 65 h 82"/>
                    <a:gd name="T10" fmla="*/ 305 w 306"/>
                    <a:gd name="T11" fmla="*/ 61 h 82"/>
                    <a:gd name="T12" fmla="*/ 306 w 306"/>
                    <a:gd name="T13" fmla="*/ 54 h 82"/>
                    <a:gd name="T14" fmla="*/ 306 w 306"/>
                    <a:gd name="T15" fmla="*/ 43 h 82"/>
                    <a:gd name="T16" fmla="*/ 306 w 306"/>
                    <a:gd name="T17" fmla="*/ 42 h 82"/>
                    <a:gd name="T18" fmla="*/ 306 w 306"/>
                    <a:gd name="T19" fmla="*/ 42 h 82"/>
                    <a:gd name="T20" fmla="*/ 306 w 306"/>
                    <a:gd name="T21" fmla="*/ 30 h 82"/>
                    <a:gd name="T22" fmla="*/ 305 w 306"/>
                    <a:gd name="T23" fmla="*/ 21 h 82"/>
                    <a:gd name="T24" fmla="*/ 301 w 306"/>
                    <a:gd name="T25" fmla="*/ 0 h 82"/>
                    <a:gd name="T26" fmla="*/ 1 w 306"/>
                    <a:gd name="T27" fmla="*/ 20 h 82"/>
                    <a:gd name="T28" fmla="*/ 0 w 306"/>
                    <a:gd name="T29" fmla="*/ 30 h 82"/>
                    <a:gd name="T30" fmla="*/ 0 w 306"/>
                    <a:gd name="T31" fmla="*/ 32 h 82"/>
                    <a:gd name="T32" fmla="*/ 0 w 306"/>
                    <a:gd name="T33" fmla="*/ 42 h 82"/>
                    <a:gd name="T34" fmla="*/ 0 w 306"/>
                    <a:gd name="T35" fmla="*/ 43 h 82"/>
                    <a:gd name="T36" fmla="*/ 0 w 306"/>
                    <a:gd name="T37" fmla="*/ 51 h 82"/>
                    <a:gd name="T38" fmla="*/ 0 w 306"/>
                    <a:gd name="T39" fmla="*/ 55 h 82"/>
                    <a:gd name="T40" fmla="*/ 1 w 306"/>
                    <a:gd name="T41" fmla="*/ 64 h 82"/>
                    <a:gd name="T42" fmla="*/ 2 w 306"/>
                    <a:gd name="T43" fmla="*/ 70 h 82"/>
                    <a:gd name="T44" fmla="*/ 3 w 306"/>
                    <a:gd name="T45" fmla="*/ 73 h 82"/>
                    <a:gd name="T46" fmla="*/ 4 w 306"/>
                    <a:gd name="T47" fmla="*/ 79 h 82"/>
                    <a:gd name="T48" fmla="*/ 5 w 306"/>
                    <a:gd name="T49" fmla="*/ 82 h 82"/>
                    <a:gd name="T50" fmla="*/ 5 w 306"/>
                    <a:gd name="T51" fmla="*/ 82 h 82"/>
                    <a:gd name="T52" fmla="*/ 254 w 306"/>
                    <a:gd name="T53" fmla="*/ 14 h 82"/>
                    <a:gd name="T54" fmla="*/ 254 w 306"/>
                    <a:gd name="T55" fmla="*/ 69 h 82"/>
                    <a:gd name="T56" fmla="*/ 254 w 306"/>
                    <a:gd name="T57" fmla="*/ 14 h 82"/>
                    <a:gd name="T58" fmla="*/ 181 w 306"/>
                    <a:gd name="T59" fmla="*/ 41 h 82"/>
                    <a:gd name="T60" fmla="*/ 125 w 306"/>
                    <a:gd name="T61" fmla="*/ 41 h 82"/>
                    <a:gd name="T62" fmla="*/ 53 w 306"/>
                    <a:gd name="T63" fmla="*/ 14 h 82"/>
                    <a:gd name="T64" fmla="*/ 53 w 306"/>
                    <a:gd name="T65" fmla="*/ 69 h 82"/>
                    <a:gd name="T66" fmla="*/ 53 w 306"/>
                    <a:gd name="T67"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6" h="82">
                      <a:moveTo>
                        <a:pt x="301" y="82"/>
                      </a:moveTo>
                      <a:cubicBezTo>
                        <a:pt x="301" y="82"/>
                        <a:pt x="301" y="82"/>
                        <a:pt x="301" y="82"/>
                      </a:cubicBezTo>
                      <a:cubicBezTo>
                        <a:pt x="301" y="82"/>
                        <a:pt x="301" y="82"/>
                        <a:pt x="301" y="82"/>
                      </a:cubicBezTo>
                      <a:cubicBezTo>
                        <a:pt x="301" y="82"/>
                        <a:pt x="301" y="82"/>
                        <a:pt x="301" y="81"/>
                      </a:cubicBezTo>
                      <a:cubicBezTo>
                        <a:pt x="301" y="80"/>
                        <a:pt x="302" y="80"/>
                        <a:pt x="302" y="79"/>
                      </a:cubicBezTo>
                      <a:cubicBezTo>
                        <a:pt x="302" y="77"/>
                        <a:pt x="303" y="76"/>
                        <a:pt x="303" y="74"/>
                      </a:cubicBezTo>
                      <a:cubicBezTo>
                        <a:pt x="303" y="74"/>
                        <a:pt x="303" y="73"/>
                        <a:pt x="303" y="73"/>
                      </a:cubicBezTo>
                      <a:cubicBezTo>
                        <a:pt x="303" y="73"/>
                        <a:pt x="303" y="72"/>
                        <a:pt x="303" y="72"/>
                      </a:cubicBezTo>
                      <a:cubicBezTo>
                        <a:pt x="303" y="71"/>
                        <a:pt x="304" y="71"/>
                        <a:pt x="304" y="70"/>
                      </a:cubicBezTo>
                      <a:cubicBezTo>
                        <a:pt x="304" y="68"/>
                        <a:pt x="304" y="67"/>
                        <a:pt x="305" y="65"/>
                      </a:cubicBezTo>
                      <a:cubicBezTo>
                        <a:pt x="305" y="65"/>
                        <a:pt x="305" y="64"/>
                        <a:pt x="305" y="64"/>
                      </a:cubicBezTo>
                      <a:cubicBezTo>
                        <a:pt x="305" y="63"/>
                        <a:pt x="305" y="62"/>
                        <a:pt x="305" y="61"/>
                      </a:cubicBezTo>
                      <a:cubicBezTo>
                        <a:pt x="305" y="59"/>
                        <a:pt x="306" y="57"/>
                        <a:pt x="306" y="55"/>
                      </a:cubicBezTo>
                      <a:cubicBezTo>
                        <a:pt x="306" y="55"/>
                        <a:pt x="306" y="55"/>
                        <a:pt x="306" y="54"/>
                      </a:cubicBezTo>
                      <a:cubicBezTo>
                        <a:pt x="306" y="53"/>
                        <a:pt x="306" y="52"/>
                        <a:pt x="306" y="51"/>
                      </a:cubicBezTo>
                      <a:cubicBezTo>
                        <a:pt x="306" y="49"/>
                        <a:pt x="306" y="46"/>
                        <a:pt x="306" y="43"/>
                      </a:cubicBezTo>
                      <a:cubicBezTo>
                        <a:pt x="306" y="43"/>
                        <a:pt x="306" y="43"/>
                        <a:pt x="306" y="43"/>
                      </a:cubicBezTo>
                      <a:cubicBezTo>
                        <a:pt x="306" y="42"/>
                        <a:pt x="306" y="42"/>
                        <a:pt x="306" y="42"/>
                      </a:cubicBezTo>
                      <a:cubicBezTo>
                        <a:pt x="306" y="42"/>
                        <a:pt x="306" y="42"/>
                        <a:pt x="306" y="42"/>
                      </a:cubicBezTo>
                      <a:cubicBezTo>
                        <a:pt x="306" y="42"/>
                        <a:pt x="306" y="42"/>
                        <a:pt x="306" y="42"/>
                      </a:cubicBezTo>
                      <a:cubicBezTo>
                        <a:pt x="306" y="39"/>
                        <a:pt x="306" y="35"/>
                        <a:pt x="306" y="32"/>
                      </a:cubicBezTo>
                      <a:cubicBezTo>
                        <a:pt x="306" y="31"/>
                        <a:pt x="306" y="31"/>
                        <a:pt x="306" y="30"/>
                      </a:cubicBezTo>
                      <a:cubicBezTo>
                        <a:pt x="306" y="30"/>
                        <a:pt x="306" y="30"/>
                        <a:pt x="306" y="30"/>
                      </a:cubicBezTo>
                      <a:cubicBezTo>
                        <a:pt x="306" y="27"/>
                        <a:pt x="305" y="24"/>
                        <a:pt x="305" y="21"/>
                      </a:cubicBezTo>
                      <a:cubicBezTo>
                        <a:pt x="305" y="21"/>
                        <a:pt x="305" y="21"/>
                        <a:pt x="305" y="20"/>
                      </a:cubicBezTo>
                      <a:cubicBezTo>
                        <a:pt x="304" y="14"/>
                        <a:pt x="302" y="7"/>
                        <a:pt x="301" y="0"/>
                      </a:cubicBezTo>
                      <a:cubicBezTo>
                        <a:pt x="5" y="0"/>
                        <a:pt x="5" y="0"/>
                        <a:pt x="5" y="0"/>
                      </a:cubicBezTo>
                      <a:cubicBezTo>
                        <a:pt x="4" y="7"/>
                        <a:pt x="2" y="14"/>
                        <a:pt x="1" y="20"/>
                      </a:cubicBezTo>
                      <a:cubicBezTo>
                        <a:pt x="1" y="21"/>
                        <a:pt x="1" y="21"/>
                        <a:pt x="1" y="21"/>
                      </a:cubicBezTo>
                      <a:cubicBezTo>
                        <a:pt x="1" y="24"/>
                        <a:pt x="0" y="27"/>
                        <a:pt x="0" y="30"/>
                      </a:cubicBezTo>
                      <a:cubicBezTo>
                        <a:pt x="0" y="30"/>
                        <a:pt x="0" y="31"/>
                        <a:pt x="0" y="31"/>
                      </a:cubicBezTo>
                      <a:cubicBezTo>
                        <a:pt x="0" y="31"/>
                        <a:pt x="0" y="31"/>
                        <a:pt x="0" y="32"/>
                      </a:cubicBezTo>
                      <a:cubicBezTo>
                        <a:pt x="0" y="35"/>
                        <a:pt x="0" y="39"/>
                        <a:pt x="0" y="42"/>
                      </a:cubicBezTo>
                      <a:cubicBezTo>
                        <a:pt x="0" y="42"/>
                        <a:pt x="0" y="42"/>
                        <a:pt x="0" y="42"/>
                      </a:cubicBezTo>
                      <a:cubicBezTo>
                        <a:pt x="0" y="42"/>
                        <a:pt x="0" y="42"/>
                        <a:pt x="0" y="42"/>
                      </a:cubicBezTo>
                      <a:cubicBezTo>
                        <a:pt x="0" y="42"/>
                        <a:pt x="0" y="42"/>
                        <a:pt x="0" y="43"/>
                      </a:cubicBezTo>
                      <a:cubicBezTo>
                        <a:pt x="0" y="43"/>
                        <a:pt x="0" y="43"/>
                        <a:pt x="0" y="43"/>
                      </a:cubicBezTo>
                      <a:cubicBezTo>
                        <a:pt x="0" y="46"/>
                        <a:pt x="0" y="49"/>
                        <a:pt x="0" y="51"/>
                      </a:cubicBezTo>
                      <a:cubicBezTo>
                        <a:pt x="0" y="52"/>
                        <a:pt x="0" y="53"/>
                        <a:pt x="0" y="54"/>
                      </a:cubicBezTo>
                      <a:cubicBezTo>
                        <a:pt x="0" y="55"/>
                        <a:pt x="0" y="55"/>
                        <a:pt x="0" y="55"/>
                      </a:cubicBezTo>
                      <a:cubicBezTo>
                        <a:pt x="0" y="57"/>
                        <a:pt x="1" y="59"/>
                        <a:pt x="1" y="61"/>
                      </a:cubicBezTo>
                      <a:cubicBezTo>
                        <a:pt x="1" y="62"/>
                        <a:pt x="1" y="63"/>
                        <a:pt x="1" y="64"/>
                      </a:cubicBezTo>
                      <a:cubicBezTo>
                        <a:pt x="1" y="64"/>
                        <a:pt x="1" y="65"/>
                        <a:pt x="1" y="65"/>
                      </a:cubicBezTo>
                      <a:cubicBezTo>
                        <a:pt x="2" y="67"/>
                        <a:pt x="2" y="68"/>
                        <a:pt x="2" y="70"/>
                      </a:cubicBezTo>
                      <a:cubicBezTo>
                        <a:pt x="2" y="71"/>
                        <a:pt x="3" y="71"/>
                        <a:pt x="3" y="72"/>
                      </a:cubicBezTo>
                      <a:cubicBezTo>
                        <a:pt x="3" y="72"/>
                        <a:pt x="3" y="73"/>
                        <a:pt x="3" y="73"/>
                      </a:cubicBezTo>
                      <a:cubicBezTo>
                        <a:pt x="3" y="73"/>
                        <a:pt x="3" y="74"/>
                        <a:pt x="3" y="74"/>
                      </a:cubicBezTo>
                      <a:cubicBezTo>
                        <a:pt x="3" y="76"/>
                        <a:pt x="4" y="77"/>
                        <a:pt x="4" y="79"/>
                      </a:cubicBezTo>
                      <a:cubicBezTo>
                        <a:pt x="4" y="79"/>
                        <a:pt x="5" y="80"/>
                        <a:pt x="5" y="81"/>
                      </a:cubicBezTo>
                      <a:cubicBezTo>
                        <a:pt x="5" y="82"/>
                        <a:pt x="5" y="82"/>
                        <a:pt x="5" y="82"/>
                      </a:cubicBezTo>
                      <a:cubicBezTo>
                        <a:pt x="5" y="82"/>
                        <a:pt x="5" y="82"/>
                        <a:pt x="5" y="82"/>
                      </a:cubicBezTo>
                      <a:cubicBezTo>
                        <a:pt x="5" y="82"/>
                        <a:pt x="5" y="82"/>
                        <a:pt x="5" y="82"/>
                      </a:cubicBezTo>
                      <a:lnTo>
                        <a:pt x="301" y="82"/>
                      </a:lnTo>
                      <a:close/>
                      <a:moveTo>
                        <a:pt x="254" y="14"/>
                      </a:moveTo>
                      <a:cubicBezTo>
                        <a:pt x="281" y="41"/>
                        <a:pt x="281" y="41"/>
                        <a:pt x="281" y="41"/>
                      </a:cubicBezTo>
                      <a:cubicBezTo>
                        <a:pt x="254" y="69"/>
                        <a:pt x="254" y="69"/>
                        <a:pt x="254" y="69"/>
                      </a:cubicBezTo>
                      <a:cubicBezTo>
                        <a:pt x="226" y="41"/>
                        <a:pt x="226" y="41"/>
                        <a:pt x="226" y="41"/>
                      </a:cubicBezTo>
                      <a:lnTo>
                        <a:pt x="254" y="14"/>
                      </a:lnTo>
                      <a:close/>
                      <a:moveTo>
                        <a:pt x="153" y="14"/>
                      </a:moveTo>
                      <a:cubicBezTo>
                        <a:pt x="181" y="41"/>
                        <a:pt x="181" y="41"/>
                        <a:pt x="181" y="41"/>
                      </a:cubicBezTo>
                      <a:cubicBezTo>
                        <a:pt x="153" y="69"/>
                        <a:pt x="153" y="69"/>
                        <a:pt x="153" y="69"/>
                      </a:cubicBezTo>
                      <a:cubicBezTo>
                        <a:pt x="125" y="41"/>
                        <a:pt x="125" y="41"/>
                        <a:pt x="125" y="41"/>
                      </a:cubicBezTo>
                      <a:lnTo>
                        <a:pt x="153" y="14"/>
                      </a:lnTo>
                      <a:close/>
                      <a:moveTo>
                        <a:pt x="53" y="14"/>
                      </a:moveTo>
                      <a:cubicBezTo>
                        <a:pt x="80" y="41"/>
                        <a:pt x="80" y="41"/>
                        <a:pt x="80" y="41"/>
                      </a:cubicBezTo>
                      <a:cubicBezTo>
                        <a:pt x="53" y="69"/>
                        <a:pt x="53" y="69"/>
                        <a:pt x="53" y="69"/>
                      </a:cubicBezTo>
                      <a:cubicBezTo>
                        <a:pt x="25" y="41"/>
                        <a:pt x="25" y="41"/>
                        <a:pt x="25" y="41"/>
                      </a:cubicBezTo>
                      <a:lnTo>
                        <a:pt x="53" y="14"/>
                      </a:lnTo>
                      <a:close/>
                    </a:path>
                  </a:pathLst>
                </a:custGeom>
                <a:solidFill>
                  <a:srgbClr val="C6D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53"/>
                <p:cNvSpPr>
                  <a:spLocks/>
                </p:cNvSpPr>
                <p:nvPr/>
              </p:nvSpPr>
              <p:spPr bwMode="auto">
                <a:xfrm>
                  <a:off x="4313238" y="3388870"/>
                  <a:ext cx="120650" cy="119063"/>
                </a:xfrm>
                <a:custGeom>
                  <a:avLst/>
                  <a:gdLst>
                    <a:gd name="T0" fmla="*/ 76 w 76"/>
                    <a:gd name="T1" fmla="*/ 37 h 75"/>
                    <a:gd name="T2" fmla="*/ 38 w 76"/>
                    <a:gd name="T3" fmla="*/ 0 h 75"/>
                    <a:gd name="T4" fmla="*/ 0 w 76"/>
                    <a:gd name="T5" fmla="*/ 37 h 75"/>
                    <a:gd name="T6" fmla="*/ 38 w 76"/>
                    <a:gd name="T7" fmla="*/ 75 h 75"/>
                    <a:gd name="T8" fmla="*/ 76 w 76"/>
                    <a:gd name="T9" fmla="*/ 37 h 75"/>
                  </a:gdLst>
                  <a:ahLst/>
                  <a:cxnLst>
                    <a:cxn ang="0">
                      <a:pos x="T0" y="T1"/>
                    </a:cxn>
                    <a:cxn ang="0">
                      <a:pos x="T2" y="T3"/>
                    </a:cxn>
                    <a:cxn ang="0">
                      <a:pos x="T4" y="T5"/>
                    </a:cxn>
                    <a:cxn ang="0">
                      <a:pos x="T6" y="T7"/>
                    </a:cxn>
                    <a:cxn ang="0">
                      <a:pos x="T8" y="T9"/>
                    </a:cxn>
                  </a:cxnLst>
                  <a:rect l="0" t="0" r="r" b="b"/>
                  <a:pathLst>
                    <a:path w="76" h="75">
                      <a:moveTo>
                        <a:pt x="76" y="37"/>
                      </a:moveTo>
                      <a:lnTo>
                        <a:pt x="38" y="0"/>
                      </a:lnTo>
                      <a:lnTo>
                        <a:pt x="0" y="37"/>
                      </a:lnTo>
                      <a:lnTo>
                        <a:pt x="38" y="75"/>
                      </a:lnTo>
                      <a:lnTo>
                        <a:pt x="76"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54"/>
                <p:cNvSpPr>
                  <a:spLocks/>
                </p:cNvSpPr>
                <p:nvPr/>
              </p:nvSpPr>
              <p:spPr bwMode="auto">
                <a:xfrm>
                  <a:off x="4097338" y="3388870"/>
                  <a:ext cx="119063" cy="119063"/>
                </a:xfrm>
                <a:custGeom>
                  <a:avLst/>
                  <a:gdLst>
                    <a:gd name="T0" fmla="*/ 75 w 75"/>
                    <a:gd name="T1" fmla="*/ 37 h 75"/>
                    <a:gd name="T2" fmla="*/ 38 w 75"/>
                    <a:gd name="T3" fmla="*/ 0 h 75"/>
                    <a:gd name="T4" fmla="*/ 0 w 75"/>
                    <a:gd name="T5" fmla="*/ 37 h 75"/>
                    <a:gd name="T6" fmla="*/ 38 w 75"/>
                    <a:gd name="T7" fmla="*/ 75 h 75"/>
                    <a:gd name="T8" fmla="*/ 75 w 75"/>
                    <a:gd name="T9" fmla="*/ 37 h 75"/>
                  </a:gdLst>
                  <a:ahLst/>
                  <a:cxnLst>
                    <a:cxn ang="0">
                      <a:pos x="T0" y="T1"/>
                    </a:cxn>
                    <a:cxn ang="0">
                      <a:pos x="T2" y="T3"/>
                    </a:cxn>
                    <a:cxn ang="0">
                      <a:pos x="T4" y="T5"/>
                    </a:cxn>
                    <a:cxn ang="0">
                      <a:pos x="T6" y="T7"/>
                    </a:cxn>
                    <a:cxn ang="0">
                      <a:pos x="T8" y="T9"/>
                    </a:cxn>
                  </a:cxnLst>
                  <a:rect l="0" t="0" r="r" b="b"/>
                  <a:pathLst>
                    <a:path w="75" h="75">
                      <a:moveTo>
                        <a:pt x="75" y="37"/>
                      </a:moveTo>
                      <a:lnTo>
                        <a:pt x="38" y="0"/>
                      </a:lnTo>
                      <a:lnTo>
                        <a:pt x="0" y="37"/>
                      </a:lnTo>
                      <a:lnTo>
                        <a:pt x="38" y="75"/>
                      </a:lnTo>
                      <a:lnTo>
                        <a:pt x="75"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55"/>
                <p:cNvSpPr>
                  <a:spLocks/>
                </p:cNvSpPr>
                <p:nvPr/>
              </p:nvSpPr>
              <p:spPr bwMode="auto">
                <a:xfrm>
                  <a:off x="4530725" y="3388870"/>
                  <a:ext cx="117475" cy="119063"/>
                </a:xfrm>
                <a:custGeom>
                  <a:avLst/>
                  <a:gdLst>
                    <a:gd name="T0" fmla="*/ 74 w 74"/>
                    <a:gd name="T1" fmla="*/ 37 h 75"/>
                    <a:gd name="T2" fmla="*/ 38 w 74"/>
                    <a:gd name="T3" fmla="*/ 0 h 75"/>
                    <a:gd name="T4" fmla="*/ 0 w 74"/>
                    <a:gd name="T5" fmla="*/ 37 h 75"/>
                    <a:gd name="T6" fmla="*/ 38 w 74"/>
                    <a:gd name="T7" fmla="*/ 75 h 75"/>
                    <a:gd name="T8" fmla="*/ 74 w 74"/>
                    <a:gd name="T9" fmla="*/ 37 h 75"/>
                  </a:gdLst>
                  <a:ahLst/>
                  <a:cxnLst>
                    <a:cxn ang="0">
                      <a:pos x="T0" y="T1"/>
                    </a:cxn>
                    <a:cxn ang="0">
                      <a:pos x="T2" y="T3"/>
                    </a:cxn>
                    <a:cxn ang="0">
                      <a:pos x="T4" y="T5"/>
                    </a:cxn>
                    <a:cxn ang="0">
                      <a:pos x="T6" y="T7"/>
                    </a:cxn>
                    <a:cxn ang="0">
                      <a:pos x="T8" y="T9"/>
                    </a:cxn>
                  </a:cxnLst>
                  <a:rect l="0" t="0" r="r" b="b"/>
                  <a:pathLst>
                    <a:path w="74" h="75">
                      <a:moveTo>
                        <a:pt x="74" y="37"/>
                      </a:moveTo>
                      <a:lnTo>
                        <a:pt x="38" y="0"/>
                      </a:lnTo>
                      <a:lnTo>
                        <a:pt x="0" y="37"/>
                      </a:lnTo>
                      <a:lnTo>
                        <a:pt x="38" y="75"/>
                      </a:lnTo>
                      <a:lnTo>
                        <a:pt x="74"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56"/>
                <p:cNvSpPr>
                  <a:spLocks/>
                </p:cNvSpPr>
                <p:nvPr/>
              </p:nvSpPr>
              <p:spPr bwMode="auto">
                <a:xfrm>
                  <a:off x="4319588" y="3061841"/>
                  <a:ext cx="107950" cy="73025"/>
                </a:xfrm>
                <a:custGeom>
                  <a:avLst/>
                  <a:gdLst>
                    <a:gd name="T0" fmla="*/ 50 w 50"/>
                    <a:gd name="T1" fmla="*/ 34 h 34"/>
                    <a:gd name="T2" fmla="*/ 50 w 50"/>
                    <a:gd name="T3" fmla="*/ 30 h 34"/>
                    <a:gd name="T4" fmla="*/ 50 w 50"/>
                    <a:gd name="T5" fmla="*/ 12 h 34"/>
                    <a:gd name="T6" fmla="*/ 38 w 50"/>
                    <a:gd name="T7" fmla="*/ 0 h 34"/>
                    <a:gd name="T8" fmla="*/ 37 w 50"/>
                    <a:gd name="T9" fmla="*/ 0 h 34"/>
                    <a:gd name="T10" fmla="*/ 25 w 50"/>
                    <a:gd name="T11" fmla="*/ 4 h 34"/>
                    <a:gd name="T12" fmla="*/ 13 w 50"/>
                    <a:gd name="T13" fmla="*/ 0 h 34"/>
                    <a:gd name="T14" fmla="*/ 12 w 50"/>
                    <a:gd name="T15" fmla="*/ 0 h 34"/>
                    <a:gd name="T16" fmla="*/ 0 w 50"/>
                    <a:gd name="T17" fmla="*/ 12 h 34"/>
                    <a:gd name="T18" fmla="*/ 0 w 50"/>
                    <a:gd name="T19" fmla="*/ 30 h 34"/>
                    <a:gd name="T20" fmla="*/ 0 w 50"/>
                    <a:gd name="T21" fmla="*/ 34 h 34"/>
                    <a:gd name="T22" fmla="*/ 50 w 5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4">
                      <a:moveTo>
                        <a:pt x="50" y="34"/>
                      </a:moveTo>
                      <a:cubicBezTo>
                        <a:pt x="50" y="30"/>
                        <a:pt x="50" y="30"/>
                        <a:pt x="50" y="30"/>
                      </a:cubicBezTo>
                      <a:cubicBezTo>
                        <a:pt x="50" y="12"/>
                        <a:pt x="50" y="12"/>
                        <a:pt x="50" y="12"/>
                      </a:cubicBezTo>
                      <a:cubicBezTo>
                        <a:pt x="50" y="6"/>
                        <a:pt x="45" y="0"/>
                        <a:pt x="38" y="0"/>
                      </a:cubicBezTo>
                      <a:cubicBezTo>
                        <a:pt x="37" y="0"/>
                        <a:pt x="37" y="0"/>
                        <a:pt x="37" y="0"/>
                      </a:cubicBezTo>
                      <a:cubicBezTo>
                        <a:pt x="34" y="3"/>
                        <a:pt x="30" y="4"/>
                        <a:pt x="25" y="4"/>
                      </a:cubicBezTo>
                      <a:cubicBezTo>
                        <a:pt x="20" y="4"/>
                        <a:pt x="16" y="3"/>
                        <a:pt x="13" y="0"/>
                      </a:cubicBezTo>
                      <a:cubicBezTo>
                        <a:pt x="12" y="0"/>
                        <a:pt x="12" y="0"/>
                        <a:pt x="12" y="0"/>
                      </a:cubicBezTo>
                      <a:cubicBezTo>
                        <a:pt x="5" y="0"/>
                        <a:pt x="0" y="6"/>
                        <a:pt x="0" y="12"/>
                      </a:cubicBezTo>
                      <a:cubicBezTo>
                        <a:pt x="0" y="30"/>
                        <a:pt x="0" y="30"/>
                        <a:pt x="0" y="30"/>
                      </a:cubicBezTo>
                      <a:cubicBezTo>
                        <a:pt x="0" y="34"/>
                        <a:pt x="0" y="34"/>
                        <a:pt x="0" y="34"/>
                      </a:cubicBezTo>
                      <a:lnTo>
                        <a:pt x="50" y="3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57"/>
                <p:cNvSpPr>
                  <a:spLocks noEditPoints="1"/>
                </p:cNvSpPr>
                <p:nvPr/>
              </p:nvSpPr>
              <p:spPr bwMode="auto">
                <a:xfrm>
                  <a:off x="4327525" y="2980877"/>
                  <a:ext cx="90488" cy="88900"/>
                </a:xfrm>
                <a:custGeom>
                  <a:avLst/>
                  <a:gdLst>
                    <a:gd name="T0" fmla="*/ 33 w 42"/>
                    <a:gd name="T1" fmla="*/ 38 h 42"/>
                    <a:gd name="T2" fmla="*/ 42 w 42"/>
                    <a:gd name="T3" fmla="*/ 21 h 42"/>
                    <a:gd name="T4" fmla="*/ 21 w 42"/>
                    <a:gd name="T5" fmla="*/ 0 h 42"/>
                    <a:gd name="T6" fmla="*/ 0 w 42"/>
                    <a:gd name="T7" fmla="*/ 21 h 42"/>
                    <a:gd name="T8" fmla="*/ 9 w 42"/>
                    <a:gd name="T9" fmla="*/ 38 h 42"/>
                    <a:gd name="T10" fmla="*/ 21 w 42"/>
                    <a:gd name="T11" fmla="*/ 42 h 42"/>
                    <a:gd name="T12" fmla="*/ 33 w 42"/>
                    <a:gd name="T13" fmla="*/ 38 h 42"/>
                    <a:gd name="T14" fmla="*/ 21 w 42"/>
                    <a:gd name="T15" fmla="*/ 8 h 42"/>
                    <a:gd name="T16" fmla="*/ 34 w 42"/>
                    <a:gd name="T17" fmla="*/ 21 h 42"/>
                    <a:gd name="T18" fmla="*/ 21 w 42"/>
                    <a:gd name="T19" fmla="*/ 34 h 42"/>
                    <a:gd name="T20" fmla="*/ 8 w 42"/>
                    <a:gd name="T21" fmla="*/ 21 h 42"/>
                    <a:gd name="T22" fmla="*/ 21 w 42"/>
                    <a:gd name="T2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33" y="38"/>
                      </a:moveTo>
                      <a:cubicBezTo>
                        <a:pt x="39" y="35"/>
                        <a:pt x="42" y="28"/>
                        <a:pt x="42" y="21"/>
                      </a:cubicBezTo>
                      <a:cubicBezTo>
                        <a:pt x="42" y="9"/>
                        <a:pt x="33" y="0"/>
                        <a:pt x="21" y="0"/>
                      </a:cubicBezTo>
                      <a:cubicBezTo>
                        <a:pt x="9" y="0"/>
                        <a:pt x="0" y="9"/>
                        <a:pt x="0" y="21"/>
                      </a:cubicBezTo>
                      <a:cubicBezTo>
                        <a:pt x="0" y="28"/>
                        <a:pt x="3" y="35"/>
                        <a:pt x="9" y="38"/>
                      </a:cubicBezTo>
                      <a:cubicBezTo>
                        <a:pt x="12" y="41"/>
                        <a:pt x="16" y="42"/>
                        <a:pt x="21" y="42"/>
                      </a:cubicBezTo>
                      <a:cubicBezTo>
                        <a:pt x="26" y="42"/>
                        <a:pt x="30" y="41"/>
                        <a:pt x="33" y="38"/>
                      </a:cubicBezTo>
                      <a:close/>
                      <a:moveTo>
                        <a:pt x="21" y="8"/>
                      </a:moveTo>
                      <a:cubicBezTo>
                        <a:pt x="28" y="8"/>
                        <a:pt x="34" y="14"/>
                        <a:pt x="34" y="21"/>
                      </a:cubicBezTo>
                      <a:cubicBezTo>
                        <a:pt x="34" y="29"/>
                        <a:pt x="28" y="34"/>
                        <a:pt x="21" y="34"/>
                      </a:cubicBezTo>
                      <a:cubicBezTo>
                        <a:pt x="14" y="34"/>
                        <a:pt x="8" y="29"/>
                        <a:pt x="8" y="21"/>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cxnSp>
          <p:nvCxnSpPr>
            <p:cNvPr id="86" name="直接连接符 85"/>
            <p:cNvCxnSpPr/>
            <p:nvPr/>
          </p:nvCxnSpPr>
          <p:spPr>
            <a:xfrm flipV="1">
              <a:off x="8876825" y="2552703"/>
              <a:ext cx="0" cy="340037"/>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grpSp>
      <p:grpSp>
        <p:nvGrpSpPr>
          <p:cNvPr id="8" name="组合 7"/>
          <p:cNvGrpSpPr/>
          <p:nvPr/>
        </p:nvGrpSpPr>
        <p:grpSpPr>
          <a:xfrm>
            <a:off x="10368063" y="2046963"/>
            <a:ext cx="964963" cy="1702319"/>
            <a:chOff x="10368063" y="2046963"/>
            <a:chExt cx="964963" cy="1702319"/>
          </a:xfrm>
        </p:grpSpPr>
        <p:grpSp>
          <p:nvGrpSpPr>
            <p:cNvPr id="42" name="组合 41"/>
            <p:cNvGrpSpPr/>
            <p:nvPr/>
          </p:nvGrpSpPr>
          <p:grpSpPr>
            <a:xfrm>
              <a:off x="10368063" y="2575052"/>
              <a:ext cx="964963" cy="1174230"/>
              <a:chOff x="8348663" y="3028951"/>
              <a:chExt cx="658813" cy="801687"/>
            </a:xfrm>
          </p:grpSpPr>
          <p:sp>
            <p:nvSpPr>
              <p:cNvPr id="43" name="Freeform 23"/>
              <p:cNvSpPr>
                <a:spLocks noEditPoints="1"/>
              </p:cNvSpPr>
              <p:nvPr/>
            </p:nvSpPr>
            <p:spPr bwMode="auto">
              <a:xfrm>
                <a:off x="8348663" y="3176588"/>
                <a:ext cx="658813" cy="654050"/>
              </a:xfrm>
              <a:custGeom>
                <a:avLst/>
                <a:gdLst>
                  <a:gd name="T0" fmla="*/ 306 w 306"/>
                  <a:gd name="T1" fmla="*/ 151 h 305"/>
                  <a:gd name="T2" fmla="*/ 185 w 306"/>
                  <a:gd name="T3" fmla="*/ 98 h 305"/>
                  <a:gd name="T4" fmla="*/ 203 w 306"/>
                  <a:gd name="T5" fmla="*/ 93 h 305"/>
                  <a:gd name="T6" fmla="*/ 213 w 306"/>
                  <a:gd name="T7" fmla="*/ 84 h 305"/>
                  <a:gd name="T8" fmla="*/ 221 w 306"/>
                  <a:gd name="T9" fmla="*/ 91 h 305"/>
                  <a:gd name="T10" fmla="*/ 211 w 306"/>
                  <a:gd name="T11" fmla="*/ 101 h 305"/>
                  <a:gd name="T12" fmla="*/ 206 w 306"/>
                  <a:gd name="T13" fmla="*/ 119 h 305"/>
                  <a:gd name="T14" fmla="*/ 175 w 306"/>
                  <a:gd name="T15" fmla="*/ 146 h 305"/>
                  <a:gd name="T16" fmla="*/ 214 w 306"/>
                  <a:gd name="T17" fmla="*/ 137 h 305"/>
                  <a:gd name="T18" fmla="*/ 246 w 306"/>
                  <a:gd name="T19" fmla="*/ 129 h 305"/>
                  <a:gd name="T20" fmla="*/ 258 w 306"/>
                  <a:gd name="T21" fmla="*/ 146 h 305"/>
                  <a:gd name="T22" fmla="*/ 254 w 306"/>
                  <a:gd name="T23" fmla="*/ 167 h 305"/>
                  <a:gd name="T24" fmla="*/ 229 w 306"/>
                  <a:gd name="T25" fmla="*/ 157 h 305"/>
                  <a:gd name="T26" fmla="*/ 207 w 306"/>
                  <a:gd name="T27" fmla="*/ 166 h 305"/>
                  <a:gd name="T28" fmla="*/ 188 w 306"/>
                  <a:gd name="T29" fmla="*/ 179 h 305"/>
                  <a:gd name="T30" fmla="*/ 202 w 306"/>
                  <a:gd name="T31" fmla="*/ 189 h 305"/>
                  <a:gd name="T32" fmla="*/ 239 w 306"/>
                  <a:gd name="T33" fmla="*/ 206 h 305"/>
                  <a:gd name="T34" fmla="*/ 231 w 306"/>
                  <a:gd name="T35" fmla="*/ 228 h 305"/>
                  <a:gd name="T36" fmla="*/ 209 w 306"/>
                  <a:gd name="T37" fmla="*/ 238 h 305"/>
                  <a:gd name="T38" fmla="*/ 191 w 306"/>
                  <a:gd name="T39" fmla="*/ 197 h 305"/>
                  <a:gd name="T40" fmla="*/ 181 w 306"/>
                  <a:gd name="T41" fmla="*/ 187 h 305"/>
                  <a:gd name="T42" fmla="*/ 159 w 306"/>
                  <a:gd name="T43" fmla="*/ 197 h 305"/>
                  <a:gd name="T44" fmla="*/ 158 w 306"/>
                  <a:gd name="T45" fmla="*/ 210 h 305"/>
                  <a:gd name="T46" fmla="*/ 174 w 306"/>
                  <a:gd name="T47" fmla="*/ 252 h 305"/>
                  <a:gd name="T48" fmla="*/ 152 w 306"/>
                  <a:gd name="T49" fmla="*/ 260 h 305"/>
                  <a:gd name="T50" fmla="*/ 131 w 306"/>
                  <a:gd name="T51" fmla="*/ 251 h 305"/>
                  <a:gd name="T52" fmla="*/ 145 w 306"/>
                  <a:gd name="T53" fmla="*/ 213 h 305"/>
                  <a:gd name="T54" fmla="*/ 148 w 306"/>
                  <a:gd name="T55" fmla="*/ 196 h 305"/>
                  <a:gd name="T56" fmla="*/ 125 w 306"/>
                  <a:gd name="T57" fmla="*/ 200 h 305"/>
                  <a:gd name="T58" fmla="*/ 103 w 306"/>
                  <a:gd name="T59" fmla="*/ 209 h 305"/>
                  <a:gd name="T60" fmla="*/ 93 w 306"/>
                  <a:gd name="T61" fmla="*/ 233 h 305"/>
                  <a:gd name="T62" fmla="*/ 75 w 306"/>
                  <a:gd name="T63" fmla="*/ 222 h 305"/>
                  <a:gd name="T64" fmla="*/ 71 w 306"/>
                  <a:gd name="T65" fmla="*/ 202 h 305"/>
                  <a:gd name="T66" fmla="*/ 100 w 306"/>
                  <a:gd name="T67" fmla="*/ 185 h 305"/>
                  <a:gd name="T68" fmla="*/ 134 w 306"/>
                  <a:gd name="T69" fmla="*/ 163 h 305"/>
                  <a:gd name="T70" fmla="*/ 92 w 306"/>
                  <a:gd name="T71" fmla="*/ 166 h 305"/>
                  <a:gd name="T72" fmla="*/ 76 w 306"/>
                  <a:gd name="T73" fmla="*/ 157 h 305"/>
                  <a:gd name="T74" fmla="*/ 62 w 306"/>
                  <a:gd name="T75" fmla="*/ 157 h 305"/>
                  <a:gd name="T76" fmla="*/ 62 w 306"/>
                  <a:gd name="T77" fmla="*/ 146 h 305"/>
                  <a:gd name="T78" fmla="*/ 76 w 306"/>
                  <a:gd name="T79" fmla="*/ 146 h 305"/>
                  <a:gd name="T80" fmla="*/ 92 w 306"/>
                  <a:gd name="T81" fmla="*/ 136 h 305"/>
                  <a:gd name="T82" fmla="*/ 134 w 306"/>
                  <a:gd name="T83" fmla="*/ 140 h 305"/>
                  <a:gd name="T84" fmla="*/ 100 w 306"/>
                  <a:gd name="T85" fmla="*/ 118 h 305"/>
                  <a:gd name="T86" fmla="*/ 71 w 306"/>
                  <a:gd name="T87" fmla="*/ 101 h 305"/>
                  <a:gd name="T88" fmla="*/ 75 w 306"/>
                  <a:gd name="T89" fmla="*/ 81 h 305"/>
                  <a:gd name="T90" fmla="*/ 93 w 306"/>
                  <a:gd name="T91" fmla="*/ 69 h 305"/>
                  <a:gd name="T92" fmla="*/ 103 w 306"/>
                  <a:gd name="T93" fmla="*/ 94 h 305"/>
                  <a:gd name="T94" fmla="*/ 125 w 306"/>
                  <a:gd name="T95" fmla="*/ 102 h 305"/>
                  <a:gd name="T96" fmla="*/ 148 w 306"/>
                  <a:gd name="T97" fmla="*/ 107 h 305"/>
                  <a:gd name="T98" fmla="*/ 145 w 306"/>
                  <a:gd name="T99" fmla="*/ 90 h 305"/>
                  <a:gd name="T100" fmla="*/ 131 w 306"/>
                  <a:gd name="T101" fmla="*/ 52 h 305"/>
                  <a:gd name="T102" fmla="*/ 152 w 306"/>
                  <a:gd name="T103" fmla="*/ 42 h 305"/>
                  <a:gd name="T104" fmla="*/ 174 w 306"/>
                  <a:gd name="T105" fmla="*/ 51 h 305"/>
                  <a:gd name="T106" fmla="*/ 158 w 306"/>
                  <a:gd name="T107" fmla="*/ 93 h 305"/>
                  <a:gd name="T108" fmla="*/ 159 w 306"/>
                  <a:gd name="T109" fmla="*/ 106 h 305"/>
                  <a:gd name="T110" fmla="*/ 181 w 306"/>
                  <a:gd name="T111" fmla="*/ 11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 h="305">
                    <a:moveTo>
                      <a:pt x="128" y="3"/>
                    </a:moveTo>
                    <a:cubicBezTo>
                      <a:pt x="128" y="0"/>
                      <a:pt x="128" y="0"/>
                      <a:pt x="128" y="0"/>
                    </a:cubicBezTo>
                    <a:cubicBezTo>
                      <a:pt x="55" y="12"/>
                      <a:pt x="0" y="75"/>
                      <a:pt x="0" y="151"/>
                    </a:cubicBezTo>
                    <a:cubicBezTo>
                      <a:pt x="0" y="236"/>
                      <a:pt x="68" y="305"/>
                      <a:pt x="153" y="305"/>
                    </a:cubicBezTo>
                    <a:cubicBezTo>
                      <a:pt x="238" y="305"/>
                      <a:pt x="306" y="236"/>
                      <a:pt x="306" y="151"/>
                    </a:cubicBezTo>
                    <a:cubicBezTo>
                      <a:pt x="306" y="75"/>
                      <a:pt x="251" y="12"/>
                      <a:pt x="178" y="0"/>
                    </a:cubicBezTo>
                    <a:cubicBezTo>
                      <a:pt x="178" y="3"/>
                      <a:pt x="178" y="3"/>
                      <a:pt x="178" y="3"/>
                    </a:cubicBezTo>
                    <a:lnTo>
                      <a:pt x="128" y="3"/>
                    </a:lnTo>
                    <a:close/>
                    <a:moveTo>
                      <a:pt x="181" y="102"/>
                    </a:moveTo>
                    <a:cubicBezTo>
                      <a:pt x="181" y="100"/>
                      <a:pt x="183" y="98"/>
                      <a:pt x="185" y="98"/>
                    </a:cubicBezTo>
                    <a:cubicBezTo>
                      <a:pt x="186" y="98"/>
                      <a:pt x="186" y="98"/>
                      <a:pt x="186" y="98"/>
                    </a:cubicBezTo>
                    <a:cubicBezTo>
                      <a:pt x="189" y="98"/>
                      <a:pt x="191" y="100"/>
                      <a:pt x="191" y="102"/>
                    </a:cubicBezTo>
                    <a:cubicBezTo>
                      <a:pt x="191" y="106"/>
                      <a:pt x="191" y="106"/>
                      <a:pt x="191" y="106"/>
                    </a:cubicBezTo>
                    <a:cubicBezTo>
                      <a:pt x="203" y="94"/>
                      <a:pt x="203" y="94"/>
                      <a:pt x="203" y="94"/>
                    </a:cubicBezTo>
                    <a:cubicBezTo>
                      <a:pt x="203" y="93"/>
                      <a:pt x="203" y="93"/>
                      <a:pt x="203" y="93"/>
                    </a:cubicBezTo>
                    <a:cubicBezTo>
                      <a:pt x="203" y="69"/>
                      <a:pt x="203" y="69"/>
                      <a:pt x="203" y="69"/>
                    </a:cubicBezTo>
                    <a:cubicBezTo>
                      <a:pt x="203" y="67"/>
                      <a:pt x="205" y="65"/>
                      <a:pt x="208" y="65"/>
                    </a:cubicBezTo>
                    <a:cubicBezTo>
                      <a:pt x="209" y="65"/>
                      <a:pt x="209" y="65"/>
                      <a:pt x="209" y="65"/>
                    </a:cubicBezTo>
                    <a:cubicBezTo>
                      <a:pt x="211" y="65"/>
                      <a:pt x="213" y="67"/>
                      <a:pt x="213" y="69"/>
                    </a:cubicBezTo>
                    <a:cubicBezTo>
                      <a:pt x="213" y="84"/>
                      <a:pt x="213" y="84"/>
                      <a:pt x="213" y="84"/>
                    </a:cubicBezTo>
                    <a:cubicBezTo>
                      <a:pt x="223" y="74"/>
                      <a:pt x="223" y="74"/>
                      <a:pt x="223" y="74"/>
                    </a:cubicBezTo>
                    <a:cubicBezTo>
                      <a:pt x="225" y="72"/>
                      <a:pt x="228" y="72"/>
                      <a:pt x="229" y="74"/>
                    </a:cubicBezTo>
                    <a:cubicBezTo>
                      <a:pt x="231" y="75"/>
                      <a:pt x="231" y="75"/>
                      <a:pt x="231" y="75"/>
                    </a:cubicBezTo>
                    <a:cubicBezTo>
                      <a:pt x="232" y="77"/>
                      <a:pt x="232" y="79"/>
                      <a:pt x="231" y="81"/>
                    </a:cubicBezTo>
                    <a:cubicBezTo>
                      <a:pt x="221" y="91"/>
                      <a:pt x="221" y="91"/>
                      <a:pt x="221" y="91"/>
                    </a:cubicBezTo>
                    <a:cubicBezTo>
                      <a:pt x="235" y="91"/>
                      <a:pt x="235" y="91"/>
                      <a:pt x="235" y="91"/>
                    </a:cubicBezTo>
                    <a:cubicBezTo>
                      <a:pt x="237" y="91"/>
                      <a:pt x="239" y="93"/>
                      <a:pt x="239" y="95"/>
                    </a:cubicBezTo>
                    <a:cubicBezTo>
                      <a:pt x="239" y="97"/>
                      <a:pt x="239" y="97"/>
                      <a:pt x="239" y="97"/>
                    </a:cubicBezTo>
                    <a:cubicBezTo>
                      <a:pt x="239" y="99"/>
                      <a:pt x="237" y="101"/>
                      <a:pt x="235" y="101"/>
                    </a:cubicBezTo>
                    <a:cubicBezTo>
                      <a:pt x="211" y="101"/>
                      <a:pt x="211" y="101"/>
                      <a:pt x="211" y="101"/>
                    </a:cubicBezTo>
                    <a:cubicBezTo>
                      <a:pt x="211" y="101"/>
                      <a:pt x="211" y="101"/>
                      <a:pt x="211" y="101"/>
                    </a:cubicBezTo>
                    <a:cubicBezTo>
                      <a:pt x="198" y="114"/>
                      <a:pt x="198" y="114"/>
                      <a:pt x="198" y="114"/>
                    </a:cubicBezTo>
                    <a:cubicBezTo>
                      <a:pt x="202" y="114"/>
                      <a:pt x="202" y="114"/>
                      <a:pt x="202" y="114"/>
                    </a:cubicBezTo>
                    <a:cubicBezTo>
                      <a:pt x="204" y="114"/>
                      <a:pt x="206" y="116"/>
                      <a:pt x="206" y="118"/>
                    </a:cubicBezTo>
                    <a:cubicBezTo>
                      <a:pt x="206" y="119"/>
                      <a:pt x="206" y="119"/>
                      <a:pt x="206" y="119"/>
                    </a:cubicBezTo>
                    <a:cubicBezTo>
                      <a:pt x="206" y="122"/>
                      <a:pt x="204" y="124"/>
                      <a:pt x="202" y="124"/>
                    </a:cubicBezTo>
                    <a:cubicBezTo>
                      <a:pt x="189" y="124"/>
                      <a:pt x="189" y="124"/>
                      <a:pt x="189" y="124"/>
                    </a:cubicBezTo>
                    <a:cubicBezTo>
                      <a:pt x="189" y="124"/>
                      <a:pt x="189" y="123"/>
                      <a:pt x="188" y="123"/>
                    </a:cubicBezTo>
                    <a:cubicBezTo>
                      <a:pt x="172" y="140"/>
                      <a:pt x="172" y="140"/>
                      <a:pt x="172" y="140"/>
                    </a:cubicBezTo>
                    <a:cubicBezTo>
                      <a:pt x="174" y="142"/>
                      <a:pt x="174" y="144"/>
                      <a:pt x="175" y="146"/>
                    </a:cubicBezTo>
                    <a:cubicBezTo>
                      <a:pt x="198" y="146"/>
                      <a:pt x="198" y="146"/>
                      <a:pt x="198" y="146"/>
                    </a:cubicBezTo>
                    <a:cubicBezTo>
                      <a:pt x="198" y="146"/>
                      <a:pt x="198" y="146"/>
                      <a:pt x="198" y="146"/>
                    </a:cubicBezTo>
                    <a:cubicBezTo>
                      <a:pt x="207" y="136"/>
                      <a:pt x="207" y="136"/>
                      <a:pt x="207" y="136"/>
                    </a:cubicBezTo>
                    <a:cubicBezTo>
                      <a:pt x="209" y="135"/>
                      <a:pt x="212" y="135"/>
                      <a:pt x="214" y="136"/>
                    </a:cubicBezTo>
                    <a:cubicBezTo>
                      <a:pt x="214" y="137"/>
                      <a:pt x="214" y="137"/>
                      <a:pt x="214" y="137"/>
                    </a:cubicBezTo>
                    <a:cubicBezTo>
                      <a:pt x="216" y="139"/>
                      <a:pt x="216" y="142"/>
                      <a:pt x="214" y="143"/>
                    </a:cubicBezTo>
                    <a:cubicBezTo>
                      <a:pt x="212" y="146"/>
                      <a:pt x="212" y="146"/>
                      <a:pt x="212" y="146"/>
                    </a:cubicBezTo>
                    <a:cubicBezTo>
                      <a:pt x="229" y="146"/>
                      <a:pt x="229" y="146"/>
                      <a:pt x="229" y="146"/>
                    </a:cubicBezTo>
                    <a:cubicBezTo>
                      <a:pt x="230" y="146"/>
                      <a:pt x="230" y="146"/>
                      <a:pt x="230" y="146"/>
                    </a:cubicBezTo>
                    <a:cubicBezTo>
                      <a:pt x="246" y="129"/>
                      <a:pt x="246" y="129"/>
                      <a:pt x="246" y="129"/>
                    </a:cubicBezTo>
                    <a:cubicBezTo>
                      <a:pt x="248" y="127"/>
                      <a:pt x="251" y="127"/>
                      <a:pt x="253" y="129"/>
                    </a:cubicBezTo>
                    <a:cubicBezTo>
                      <a:pt x="254" y="130"/>
                      <a:pt x="254" y="130"/>
                      <a:pt x="254" y="130"/>
                    </a:cubicBezTo>
                    <a:cubicBezTo>
                      <a:pt x="255" y="132"/>
                      <a:pt x="255" y="134"/>
                      <a:pt x="254" y="136"/>
                    </a:cubicBezTo>
                    <a:cubicBezTo>
                      <a:pt x="244" y="146"/>
                      <a:pt x="244" y="146"/>
                      <a:pt x="244" y="146"/>
                    </a:cubicBezTo>
                    <a:cubicBezTo>
                      <a:pt x="258" y="146"/>
                      <a:pt x="258" y="146"/>
                      <a:pt x="258" y="146"/>
                    </a:cubicBezTo>
                    <a:cubicBezTo>
                      <a:pt x="260" y="146"/>
                      <a:pt x="262" y="148"/>
                      <a:pt x="262" y="150"/>
                    </a:cubicBezTo>
                    <a:cubicBezTo>
                      <a:pt x="262" y="152"/>
                      <a:pt x="262" y="152"/>
                      <a:pt x="262" y="152"/>
                    </a:cubicBezTo>
                    <a:cubicBezTo>
                      <a:pt x="262" y="155"/>
                      <a:pt x="260" y="157"/>
                      <a:pt x="258" y="157"/>
                    </a:cubicBezTo>
                    <a:cubicBezTo>
                      <a:pt x="244" y="157"/>
                      <a:pt x="244" y="157"/>
                      <a:pt x="244" y="157"/>
                    </a:cubicBezTo>
                    <a:cubicBezTo>
                      <a:pt x="254" y="167"/>
                      <a:pt x="254" y="167"/>
                      <a:pt x="254" y="167"/>
                    </a:cubicBezTo>
                    <a:cubicBezTo>
                      <a:pt x="255" y="168"/>
                      <a:pt x="255" y="171"/>
                      <a:pt x="254" y="173"/>
                    </a:cubicBezTo>
                    <a:cubicBezTo>
                      <a:pt x="253" y="174"/>
                      <a:pt x="253" y="174"/>
                      <a:pt x="253" y="174"/>
                    </a:cubicBezTo>
                    <a:cubicBezTo>
                      <a:pt x="251" y="175"/>
                      <a:pt x="248" y="175"/>
                      <a:pt x="246" y="174"/>
                    </a:cubicBezTo>
                    <a:cubicBezTo>
                      <a:pt x="230" y="157"/>
                      <a:pt x="230" y="157"/>
                      <a:pt x="230" y="157"/>
                    </a:cubicBezTo>
                    <a:cubicBezTo>
                      <a:pt x="230" y="157"/>
                      <a:pt x="230" y="157"/>
                      <a:pt x="229" y="157"/>
                    </a:cubicBezTo>
                    <a:cubicBezTo>
                      <a:pt x="212" y="157"/>
                      <a:pt x="212" y="157"/>
                      <a:pt x="212" y="157"/>
                    </a:cubicBezTo>
                    <a:cubicBezTo>
                      <a:pt x="214" y="159"/>
                      <a:pt x="214" y="159"/>
                      <a:pt x="214" y="159"/>
                    </a:cubicBezTo>
                    <a:cubicBezTo>
                      <a:pt x="216" y="161"/>
                      <a:pt x="216" y="164"/>
                      <a:pt x="214" y="166"/>
                    </a:cubicBezTo>
                    <a:cubicBezTo>
                      <a:pt x="214" y="166"/>
                      <a:pt x="214" y="166"/>
                      <a:pt x="214" y="166"/>
                    </a:cubicBezTo>
                    <a:cubicBezTo>
                      <a:pt x="212" y="168"/>
                      <a:pt x="209" y="168"/>
                      <a:pt x="207" y="166"/>
                    </a:cubicBezTo>
                    <a:cubicBezTo>
                      <a:pt x="198" y="157"/>
                      <a:pt x="198" y="157"/>
                      <a:pt x="198" y="157"/>
                    </a:cubicBezTo>
                    <a:cubicBezTo>
                      <a:pt x="198" y="157"/>
                      <a:pt x="198" y="157"/>
                      <a:pt x="198" y="157"/>
                    </a:cubicBezTo>
                    <a:cubicBezTo>
                      <a:pt x="175" y="157"/>
                      <a:pt x="175" y="157"/>
                      <a:pt x="175" y="157"/>
                    </a:cubicBezTo>
                    <a:cubicBezTo>
                      <a:pt x="174" y="159"/>
                      <a:pt x="174" y="161"/>
                      <a:pt x="172" y="163"/>
                    </a:cubicBezTo>
                    <a:cubicBezTo>
                      <a:pt x="188" y="179"/>
                      <a:pt x="188" y="179"/>
                      <a:pt x="188" y="179"/>
                    </a:cubicBezTo>
                    <a:cubicBezTo>
                      <a:pt x="189" y="179"/>
                      <a:pt x="189" y="179"/>
                      <a:pt x="189" y="179"/>
                    </a:cubicBezTo>
                    <a:cubicBezTo>
                      <a:pt x="202" y="179"/>
                      <a:pt x="202" y="179"/>
                      <a:pt x="202" y="179"/>
                    </a:cubicBezTo>
                    <a:cubicBezTo>
                      <a:pt x="204" y="179"/>
                      <a:pt x="206" y="181"/>
                      <a:pt x="206" y="184"/>
                    </a:cubicBezTo>
                    <a:cubicBezTo>
                      <a:pt x="206" y="185"/>
                      <a:pt x="206" y="185"/>
                      <a:pt x="206" y="185"/>
                    </a:cubicBezTo>
                    <a:cubicBezTo>
                      <a:pt x="206" y="187"/>
                      <a:pt x="204" y="189"/>
                      <a:pt x="202" y="189"/>
                    </a:cubicBezTo>
                    <a:cubicBezTo>
                      <a:pt x="198" y="189"/>
                      <a:pt x="198" y="189"/>
                      <a:pt x="198" y="189"/>
                    </a:cubicBezTo>
                    <a:cubicBezTo>
                      <a:pt x="211" y="202"/>
                      <a:pt x="211" y="202"/>
                      <a:pt x="211" y="202"/>
                    </a:cubicBezTo>
                    <a:cubicBezTo>
                      <a:pt x="211" y="202"/>
                      <a:pt x="211" y="202"/>
                      <a:pt x="211" y="202"/>
                    </a:cubicBezTo>
                    <a:cubicBezTo>
                      <a:pt x="235" y="202"/>
                      <a:pt x="235" y="202"/>
                      <a:pt x="235" y="202"/>
                    </a:cubicBezTo>
                    <a:cubicBezTo>
                      <a:pt x="237" y="202"/>
                      <a:pt x="239" y="204"/>
                      <a:pt x="239" y="206"/>
                    </a:cubicBezTo>
                    <a:cubicBezTo>
                      <a:pt x="239" y="207"/>
                      <a:pt x="239" y="207"/>
                      <a:pt x="239" y="207"/>
                    </a:cubicBezTo>
                    <a:cubicBezTo>
                      <a:pt x="239" y="210"/>
                      <a:pt x="237" y="212"/>
                      <a:pt x="235" y="212"/>
                    </a:cubicBezTo>
                    <a:cubicBezTo>
                      <a:pt x="221" y="212"/>
                      <a:pt x="221" y="212"/>
                      <a:pt x="221" y="212"/>
                    </a:cubicBezTo>
                    <a:cubicBezTo>
                      <a:pt x="231" y="222"/>
                      <a:pt x="231" y="222"/>
                      <a:pt x="231" y="222"/>
                    </a:cubicBezTo>
                    <a:cubicBezTo>
                      <a:pt x="232" y="223"/>
                      <a:pt x="232" y="226"/>
                      <a:pt x="231" y="228"/>
                    </a:cubicBezTo>
                    <a:cubicBezTo>
                      <a:pt x="229" y="229"/>
                      <a:pt x="229" y="229"/>
                      <a:pt x="229" y="229"/>
                    </a:cubicBezTo>
                    <a:cubicBezTo>
                      <a:pt x="228" y="231"/>
                      <a:pt x="225" y="231"/>
                      <a:pt x="223" y="229"/>
                    </a:cubicBezTo>
                    <a:cubicBezTo>
                      <a:pt x="213" y="219"/>
                      <a:pt x="213" y="219"/>
                      <a:pt x="213" y="219"/>
                    </a:cubicBezTo>
                    <a:cubicBezTo>
                      <a:pt x="213" y="233"/>
                      <a:pt x="213" y="233"/>
                      <a:pt x="213" y="233"/>
                    </a:cubicBezTo>
                    <a:cubicBezTo>
                      <a:pt x="213" y="236"/>
                      <a:pt x="211" y="238"/>
                      <a:pt x="209" y="238"/>
                    </a:cubicBezTo>
                    <a:cubicBezTo>
                      <a:pt x="208" y="238"/>
                      <a:pt x="208" y="238"/>
                      <a:pt x="208" y="238"/>
                    </a:cubicBezTo>
                    <a:cubicBezTo>
                      <a:pt x="205" y="238"/>
                      <a:pt x="203" y="236"/>
                      <a:pt x="203" y="233"/>
                    </a:cubicBezTo>
                    <a:cubicBezTo>
                      <a:pt x="203" y="210"/>
                      <a:pt x="203" y="210"/>
                      <a:pt x="203" y="210"/>
                    </a:cubicBezTo>
                    <a:cubicBezTo>
                      <a:pt x="203" y="209"/>
                      <a:pt x="203" y="209"/>
                      <a:pt x="203" y="209"/>
                    </a:cubicBezTo>
                    <a:cubicBezTo>
                      <a:pt x="191" y="197"/>
                      <a:pt x="191" y="197"/>
                      <a:pt x="191" y="197"/>
                    </a:cubicBezTo>
                    <a:cubicBezTo>
                      <a:pt x="191" y="200"/>
                      <a:pt x="191" y="200"/>
                      <a:pt x="191" y="200"/>
                    </a:cubicBezTo>
                    <a:cubicBezTo>
                      <a:pt x="191" y="203"/>
                      <a:pt x="189" y="205"/>
                      <a:pt x="186" y="205"/>
                    </a:cubicBezTo>
                    <a:cubicBezTo>
                      <a:pt x="185" y="205"/>
                      <a:pt x="185" y="205"/>
                      <a:pt x="185" y="205"/>
                    </a:cubicBezTo>
                    <a:cubicBezTo>
                      <a:pt x="183" y="205"/>
                      <a:pt x="181" y="203"/>
                      <a:pt x="181" y="200"/>
                    </a:cubicBezTo>
                    <a:cubicBezTo>
                      <a:pt x="181" y="187"/>
                      <a:pt x="181" y="187"/>
                      <a:pt x="181" y="187"/>
                    </a:cubicBezTo>
                    <a:cubicBezTo>
                      <a:pt x="181" y="187"/>
                      <a:pt x="181" y="187"/>
                      <a:pt x="181" y="187"/>
                    </a:cubicBezTo>
                    <a:cubicBezTo>
                      <a:pt x="165" y="171"/>
                      <a:pt x="165" y="171"/>
                      <a:pt x="165" y="171"/>
                    </a:cubicBezTo>
                    <a:cubicBezTo>
                      <a:pt x="163" y="172"/>
                      <a:pt x="161" y="173"/>
                      <a:pt x="158" y="173"/>
                    </a:cubicBezTo>
                    <a:cubicBezTo>
                      <a:pt x="158" y="196"/>
                      <a:pt x="158" y="196"/>
                      <a:pt x="158" y="196"/>
                    </a:cubicBezTo>
                    <a:cubicBezTo>
                      <a:pt x="158" y="196"/>
                      <a:pt x="159" y="196"/>
                      <a:pt x="159" y="197"/>
                    </a:cubicBezTo>
                    <a:cubicBezTo>
                      <a:pt x="168" y="206"/>
                      <a:pt x="168" y="206"/>
                      <a:pt x="168" y="206"/>
                    </a:cubicBezTo>
                    <a:cubicBezTo>
                      <a:pt x="170" y="208"/>
                      <a:pt x="170" y="210"/>
                      <a:pt x="168" y="212"/>
                    </a:cubicBezTo>
                    <a:cubicBezTo>
                      <a:pt x="167" y="213"/>
                      <a:pt x="167" y="213"/>
                      <a:pt x="167" y="213"/>
                    </a:cubicBezTo>
                    <a:cubicBezTo>
                      <a:pt x="165" y="214"/>
                      <a:pt x="163" y="214"/>
                      <a:pt x="161" y="213"/>
                    </a:cubicBezTo>
                    <a:cubicBezTo>
                      <a:pt x="158" y="210"/>
                      <a:pt x="158" y="210"/>
                      <a:pt x="158" y="210"/>
                    </a:cubicBezTo>
                    <a:cubicBezTo>
                      <a:pt x="158" y="228"/>
                      <a:pt x="158" y="228"/>
                      <a:pt x="158" y="228"/>
                    </a:cubicBezTo>
                    <a:cubicBezTo>
                      <a:pt x="158" y="228"/>
                      <a:pt x="159" y="228"/>
                      <a:pt x="159" y="228"/>
                    </a:cubicBezTo>
                    <a:cubicBezTo>
                      <a:pt x="175" y="245"/>
                      <a:pt x="175" y="245"/>
                      <a:pt x="175" y="245"/>
                    </a:cubicBezTo>
                    <a:cubicBezTo>
                      <a:pt x="177" y="247"/>
                      <a:pt x="177" y="249"/>
                      <a:pt x="175" y="251"/>
                    </a:cubicBezTo>
                    <a:cubicBezTo>
                      <a:pt x="174" y="252"/>
                      <a:pt x="174" y="252"/>
                      <a:pt x="174" y="252"/>
                    </a:cubicBezTo>
                    <a:cubicBezTo>
                      <a:pt x="173" y="254"/>
                      <a:pt x="170" y="254"/>
                      <a:pt x="168" y="252"/>
                    </a:cubicBezTo>
                    <a:cubicBezTo>
                      <a:pt x="158" y="242"/>
                      <a:pt x="158" y="242"/>
                      <a:pt x="158" y="242"/>
                    </a:cubicBezTo>
                    <a:cubicBezTo>
                      <a:pt x="158" y="256"/>
                      <a:pt x="158" y="256"/>
                      <a:pt x="158" y="256"/>
                    </a:cubicBezTo>
                    <a:cubicBezTo>
                      <a:pt x="158" y="258"/>
                      <a:pt x="156" y="260"/>
                      <a:pt x="154" y="260"/>
                    </a:cubicBezTo>
                    <a:cubicBezTo>
                      <a:pt x="152" y="260"/>
                      <a:pt x="152" y="260"/>
                      <a:pt x="152" y="260"/>
                    </a:cubicBezTo>
                    <a:cubicBezTo>
                      <a:pt x="150" y="260"/>
                      <a:pt x="148" y="258"/>
                      <a:pt x="148" y="256"/>
                    </a:cubicBezTo>
                    <a:cubicBezTo>
                      <a:pt x="148" y="242"/>
                      <a:pt x="148" y="242"/>
                      <a:pt x="148" y="242"/>
                    </a:cubicBezTo>
                    <a:cubicBezTo>
                      <a:pt x="138" y="252"/>
                      <a:pt x="138" y="252"/>
                      <a:pt x="138" y="252"/>
                    </a:cubicBezTo>
                    <a:cubicBezTo>
                      <a:pt x="136" y="254"/>
                      <a:pt x="133" y="254"/>
                      <a:pt x="132" y="252"/>
                    </a:cubicBezTo>
                    <a:cubicBezTo>
                      <a:pt x="131" y="251"/>
                      <a:pt x="131" y="251"/>
                      <a:pt x="131" y="251"/>
                    </a:cubicBezTo>
                    <a:cubicBezTo>
                      <a:pt x="129" y="249"/>
                      <a:pt x="129" y="247"/>
                      <a:pt x="131" y="245"/>
                    </a:cubicBezTo>
                    <a:cubicBezTo>
                      <a:pt x="147" y="228"/>
                      <a:pt x="147" y="228"/>
                      <a:pt x="147" y="228"/>
                    </a:cubicBezTo>
                    <a:cubicBezTo>
                      <a:pt x="147" y="228"/>
                      <a:pt x="148" y="228"/>
                      <a:pt x="148" y="228"/>
                    </a:cubicBezTo>
                    <a:cubicBezTo>
                      <a:pt x="148" y="210"/>
                      <a:pt x="148" y="210"/>
                      <a:pt x="148" y="210"/>
                    </a:cubicBezTo>
                    <a:cubicBezTo>
                      <a:pt x="145" y="213"/>
                      <a:pt x="145" y="213"/>
                      <a:pt x="145" y="213"/>
                    </a:cubicBezTo>
                    <a:cubicBezTo>
                      <a:pt x="143" y="214"/>
                      <a:pt x="141" y="214"/>
                      <a:pt x="139" y="213"/>
                    </a:cubicBezTo>
                    <a:cubicBezTo>
                      <a:pt x="138" y="212"/>
                      <a:pt x="138" y="212"/>
                      <a:pt x="138" y="212"/>
                    </a:cubicBezTo>
                    <a:cubicBezTo>
                      <a:pt x="136" y="210"/>
                      <a:pt x="136" y="208"/>
                      <a:pt x="138" y="206"/>
                    </a:cubicBezTo>
                    <a:cubicBezTo>
                      <a:pt x="147" y="197"/>
                      <a:pt x="147" y="197"/>
                      <a:pt x="147" y="197"/>
                    </a:cubicBezTo>
                    <a:cubicBezTo>
                      <a:pt x="147" y="196"/>
                      <a:pt x="148" y="196"/>
                      <a:pt x="148" y="196"/>
                    </a:cubicBezTo>
                    <a:cubicBezTo>
                      <a:pt x="148" y="173"/>
                      <a:pt x="148" y="173"/>
                      <a:pt x="148" y="173"/>
                    </a:cubicBezTo>
                    <a:cubicBezTo>
                      <a:pt x="145" y="173"/>
                      <a:pt x="143" y="172"/>
                      <a:pt x="141" y="171"/>
                    </a:cubicBezTo>
                    <a:cubicBezTo>
                      <a:pt x="125" y="187"/>
                      <a:pt x="125" y="187"/>
                      <a:pt x="125" y="187"/>
                    </a:cubicBezTo>
                    <a:cubicBezTo>
                      <a:pt x="125" y="187"/>
                      <a:pt x="125" y="187"/>
                      <a:pt x="125" y="187"/>
                    </a:cubicBezTo>
                    <a:cubicBezTo>
                      <a:pt x="125" y="200"/>
                      <a:pt x="125" y="200"/>
                      <a:pt x="125" y="200"/>
                    </a:cubicBezTo>
                    <a:cubicBezTo>
                      <a:pt x="125" y="203"/>
                      <a:pt x="123" y="205"/>
                      <a:pt x="121" y="205"/>
                    </a:cubicBezTo>
                    <a:cubicBezTo>
                      <a:pt x="120" y="205"/>
                      <a:pt x="120" y="205"/>
                      <a:pt x="120" y="205"/>
                    </a:cubicBezTo>
                    <a:cubicBezTo>
                      <a:pt x="117" y="205"/>
                      <a:pt x="115" y="203"/>
                      <a:pt x="115" y="200"/>
                    </a:cubicBezTo>
                    <a:cubicBezTo>
                      <a:pt x="115" y="197"/>
                      <a:pt x="115" y="197"/>
                      <a:pt x="115" y="197"/>
                    </a:cubicBezTo>
                    <a:cubicBezTo>
                      <a:pt x="103" y="209"/>
                      <a:pt x="103" y="209"/>
                      <a:pt x="103" y="209"/>
                    </a:cubicBezTo>
                    <a:cubicBezTo>
                      <a:pt x="103" y="209"/>
                      <a:pt x="103" y="209"/>
                      <a:pt x="103" y="210"/>
                    </a:cubicBezTo>
                    <a:cubicBezTo>
                      <a:pt x="103" y="233"/>
                      <a:pt x="103" y="233"/>
                      <a:pt x="103" y="233"/>
                    </a:cubicBezTo>
                    <a:cubicBezTo>
                      <a:pt x="103" y="236"/>
                      <a:pt x="101" y="238"/>
                      <a:pt x="98" y="238"/>
                    </a:cubicBezTo>
                    <a:cubicBezTo>
                      <a:pt x="97" y="238"/>
                      <a:pt x="97" y="238"/>
                      <a:pt x="97" y="238"/>
                    </a:cubicBezTo>
                    <a:cubicBezTo>
                      <a:pt x="95" y="238"/>
                      <a:pt x="93" y="236"/>
                      <a:pt x="93" y="233"/>
                    </a:cubicBezTo>
                    <a:cubicBezTo>
                      <a:pt x="93" y="219"/>
                      <a:pt x="93" y="219"/>
                      <a:pt x="93" y="219"/>
                    </a:cubicBezTo>
                    <a:cubicBezTo>
                      <a:pt x="83" y="229"/>
                      <a:pt x="83" y="229"/>
                      <a:pt x="83" y="229"/>
                    </a:cubicBezTo>
                    <a:cubicBezTo>
                      <a:pt x="81" y="231"/>
                      <a:pt x="78" y="231"/>
                      <a:pt x="77" y="229"/>
                    </a:cubicBezTo>
                    <a:cubicBezTo>
                      <a:pt x="75" y="228"/>
                      <a:pt x="75" y="228"/>
                      <a:pt x="75" y="228"/>
                    </a:cubicBezTo>
                    <a:cubicBezTo>
                      <a:pt x="74" y="226"/>
                      <a:pt x="74" y="223"/>
                      <a:pt x="75" y="222"/>
                    </a:cubicBezTo>
                    <a:cubicBezTo>
                      <a:pt x="85" y="212"/>
                      <a:pt x="85" y="212"/>
                      <a:pt x="85" y="212"/>
                    </a:cubicBezTo>
                    <a:cubicBezTo>
                      <a:pt x="71" y="212"/>
                      <a:pt x="71" y="212"/>
                      <a:pt x="71" y="212"/>
                    </a:cubicBezTo>
                    <a:cubicBezTo>
                      <a:pt x="69" y="212"/>
                      <a:pt x="67" y="210"/>
                      <a:pt x="67" y="207"/>
                    </a:cubicBezTo>
                    <a:cubicBezTo>
                      <a:pt x="67" y="206"/>
                      <a:pt x="67" y="206"/>
                      <a:pt x="67" y="206"/>
                    </a:cubicBezTo>
                    <a:cubicBezTo>
                      <a:pt x="67" y="204"/>
                      <a:pt x="69" y="202"/>
                      <a:pt x="71" y="202"/>
                    </a:cubicBezTo>
                    <a:cubicBezTo>
                      <a:pt x="95" y="202"/>
                      <a:pt x="95" y="202"/>
                      <a:pt x="95" y="202"/>
                    </a:cubicBezTo>
                    <a:cubicBezTo>
                      <a:pt x="95" y="202"/>
                      <a:pt x="95" y="202"/>
                      <a:pt x="95" y="202"/>
                    </a:cubicBezTo>
                    <a:cubicBezTo>
                      <a:pt x="108" y="189"/>
                      <a:pt x="108" y="189"/>
                      <a:pt x="108" y="189"/>
                    </a:cubicBezTo>
                    <a:cubicBezTo>
                      <a:pt x="104" y="189"/>
                      <a:pt x="104" y="189"/>
                      <a:pt x="104" y="189"/>
                    </a:cubicBezTo>
                    <a:cubicBezTo>
                      <a:pt x="102" y="189"/>
                      <a:pt x="100" y="187"/>
                      <a:pt x="100" y="185"/>
                    </a:cubicBezTo>
                    <a:cubicBezTo>
                      <a:pt x="100" y="184"/>
                      <a:pt x="100" y="184"/>
                      <a:pt x="100" y="184"/>
                    </a:cubicBezTo>
                    <a:cubicBezTo>
                      <a:pt x="100" y="181"/>
                      <a:pt x="102" y="179"/>
                      <a:pt x="104" y="179"/>
                    </a:cubicBezTo>
                    <a:cubicBezTo>
                      <a:pt x="117" y="179"/>
                      <a:pt x="117" y="179"/>
                      <a:pt x="117" y="179"/>
                    </a:cubicBezTo>
                    <a:cubicBezTo>
                      <a:pt x="117" y="179"/>
                      <a:pt x="117" y="179"/>
                      <a:pt x="118" y="179"/>
                    </a:cubicBezTo>
                    <a:cubicBezTo>
                      <a:pt x="134" y="163"/>
                      <a:pt x="134" y="163"/>
                      <a:pt x="134" y="163"/>
                    </a:cubicBezTo>
                    <a:cubicBezTo>
                      <a:pt x="132" y="161"/>
                      <a:pt x="132" y="159"/>
                      <a:pt x="131" y="157"/>
                    </a:cubicBezTo>
                    <a:cubicBezTo>
                      <a:pt x="108" y="157"/>
                      <a:pt x="108" y="157"/>
                      <a:pt x="108" y="157"/>
                    </a:cubicBezTo>
                    <a:cubicBezTo>
                      <a:pt x="108" y="157"/>
                      <a:pt x="108" y="157"/>
                      <a:pt x="108" y="157"/>
                    </a:cubicBezTo>
                    <a:cubicBezTo>
                      <a:pt x="99" y="166"/>
                      <a:pt x="99" y="166"/>
                      <a:pt x="99" y="166"/>
                    </a:cubicBezTo>
                    <a:cubicBezTo>
                      <a:pt x="97" y="168"/>
                      <a:pt x="94" y="168"/>
                      <a:pt x="92" y="166"/>
                    </a:cubicBezTo>
                    <a:cubicBezTo>
                      <a:pt x="92" y="166"/>
                      <a:pt x="92" y="166"/>
                      <a:pt x="92" y="166"/>
                    </a:cubicBezTo>
                    <a:cubicBezTo>
                      <a:pt x="90" y="164"/>
                      <a:pt x="90" y="161"/>
                      <a:pt x="92" y="159"/>
                    </a:cubicBezTo>
                    <a:cubicBezTo>
                      <a:pt x="94" y="157"/>
                      <a:pt x="94" y="157"/>
                      <a:pt x="94" y="157"/>
                    </a:cubicBezTo>
                    <a:cubicBezTo>
                      <a:pt x="77" y="157"/>
                      <a:pt x="77" y="157"/>
                      <a:pt x="77" y="157"/>
                    </a:cubicBezTo>
                    <a:cubicBezTo>
                      <a:pt x="76" y="157"/>
                      <a:pt x="76" y="157"/>
                      <a:pt x="76" y="157"/>
                    </a:cubicBezTo>
                    <a:cubicBezTo>
                      <a:pt x="60" y="174"/>
                      <a:pt x="60" y="174"/>
                      <a:pt x="60" y="174"/>
                    </a:cubicBezTo>
                    <a:cubicBezTo>
                      <a:pt x="58" y="175"/>
                      <a:pt x="55" y="175"/>
                      <a:pt x="53" y="174"/>
                    </a:cubicBezTo>
                    <a:cubicBezTo>
                      <a:pt x="52" y="173"/>
                      <a:pt x="52" y="173"/>
                      <a:pt x="52" y="173"/>
                    </a:cubicBezTo>
                    <a:cubicBezTo>
                      <a:pt x="51" y="171"/>
                      <a:pt x="51" y="168"/>
                      <a:pt x="52" y="167"/>
                    </a:cubicBezTo>
                    <a:cubicBezTo>
                      <a:pt x="62" y="157"/>
                      <a:pt x="62" y="157"/>
                      <a:pt x="62" y="157"/>
                    </a:cubicBezTo>
                    <a:cubicBezTo>
                      <a:pt x="48" y="157"/>
                      <a:pt x="48" y="157"/>
                      <a:pt x="48" y="157"/>
                    </a:cubicBezTo>
                    <a:cubicBezTo>
                      <a:pt x="46" y="157"/>
                      <a:pt x="44" y="155"/>
                      <a:pt x="44" y="152"/>
                    </a:cubicBezTo>
                    <a:cubicBezTo>
                      <a:pt x="44" y="150"/>
                      <a:pt x="44" y="150"/>
                      <a:pt x="44" y="150"/>
                    </a:cubicBezTo>
                    <a:cubicBezTo>
                      <a:pt x="44" y="148"/>
                      <a:pt x="46" y="146"/>
                      <a:pt x="48" y="146"/>
                    </a:cubicBezTo>
                    <a:cubicBezTo>
                      <a:pt x="62" y="146"/>
                      <a:pt x="62" y="146"/>
                      <a:pt x="62" y="146"/>
                    </a:cubicBezTo>
                    <a:cubicBezTo>
                      <a:pt x="52" y="136"/>
                      <a:pt x="52" y="136"/>
                      <a:pt x="52" y="136"/>
                    </a:cubicBezTo>
                    <a:cubicBezTo>
                      <a:pt x="51" y="134"/>
                      <a:pt x="51" y="132"/>
                      <a:pt x="52" y="130"/>
                    </a:cubicBezTo>
                    <a:cubicBezTo>
                      <a:pt x="53" y="129"/>
                      <a:pt x="53" y="129"/>
                      <a:pt x="53" y="129"/>
                    </a:cubicBezTo>
                    <a:cubicBezTo>
                      <a:pt x="55" y="127"/>
                      <a:pt x="58" y="127"/>
                      <a:pt x="60" y="129"/>
                    </a:cubicBezTo>
                    <a:cubicBezTo>
                      <a:pt x="76" y="146"/>
                      <a:pt x="76" y="146"/>
                      <a:pt x="76" y="146"/>
                    </a:cubicBezTo>
                    <a:cubicBezTo>
                      <a:pt x="76" y="146"/>
                      <a:pt x="76" y="146"/>
                      <a:pt x="77" y="146"/>
                    </a:cubicBezTo>
                    <a:cubicBezTo>
                      <a:pt x="94" y="146"/>
                      <a:pt x="94" y="146"/>
                      <a:pt x="94" y="146"/>
                    </a:cubicBezTo>
                    <a:cubicBezTo>
                      <a:pt x="92" y="143"/>
                      <a:pt x="92" y="143"/>
                      <a:pt x="92" y="143"/>
                    </a:cubicBezTo>
                    <a:cubicBezTo>
                      <a:pt x="90" y="142"/>
                      <a:pt x="90" y="139"/>
                      <a:pt x="92" y="137"/>
                    </a:cubicBezTo>
                    <a:cubicBezTo>
                      <a:pt x="92" y="136"/>
                      <a:pt x="92" y="136"/>
                      <a:pt x="92" y="136"/>
                    </a:cubicBezTo>
                    <a:cubicBezTo>
                      <a:pt x="94" y="135"/>
                      <a:pt x="97" y="135"/>
                      <a:pt x="99" y="136"/>
                    </a:cubicBezTo>
                    <a:cubicBezTo>
                      <a:pt x="108" y="146"/>
                      <a:pt x="108" y="146"/>
                      <a:pt x="108" y="146"/>
                    </a:cubicBezTo>
                    <a:cubicBezTo>
                      <a:pt x="108" y="146"/>
                      <a:pt x="108" y="146"/>
                      <a:pt x="108" y="146"/>
                    </a:cubicBezTo>
                    <a:cubicBezTo>
                      <a:pt x="131" y="146"/>
                      <a:pt x="131" y="146"/>
                      <a:pt x="131" y="146"/>
                    </a:cubicBezTo>
                    <a:cubicBezTo>
                      <a:pt x="132" y="144"/>
                      <a:pt x="132" y="142"/>
                      <a:pt x="134" y="140"/>
                    </a:cubicBezTo>
                    <a:cubicBezTo>
                      <a:pt x="118" y="123"/>
                      <a:pt x="118" y="123"/>
                      <a:pt x="118" y="123"/>
                    </a:cubicBezTo>
                    <a:cubicBezTo>
                      <a:pt x="117" y="123"/>
                      <a:pt x="117" y="124"/>
                      <a:pt x="117" y="124"/>
                    </a:cubicBezTo>
                    <a:cubicBezTo>
                      <a:pt x="104" y="124"/>
                      <a:pt x="104" y="124"/>
                      <a:pt x="104" y="124"/>
                    </a:cubicBezTo>
                    <a:cubicBezTo>
                      <a:pt x="102" y="124"/>
                      <a:pt x="100" y="122"/>
                      <a:pt x="100" y="119"/>
                    </a:cubicBezTo>
                    <a:cubicBezTo>
                      <a:pt x="100" y="118"/>
                      <a:pt x="100" y="118"/>
                      <a:pt x="100" y="118"/>
                    </a:cubicBezTo>
                    <a:cubicBezTo>
                      <a:pt x="100" y="116"/>
                      <a:pt x="102" y="114"/>
                      <a:pt x="104" y="114"/>
                    </a:cubicBezTo>
                    <a:cubicBezTo>
                      <a:pt x="108" y="114"/>
                      <a:pt x="108" y="114"/>
                      <a:pt x="108" y="114"/>
                    </a:cubicBezTo>
                    <a:cubicBezTo>
                      <a:pt x="95" y="101"/>
                      <a:pt x="95" y="101"/>
                      <a:pt x="95" y="101"/>
                    </a:cubicBezTo>
                    <a:cubicBezTo>
                      <a:pt x="95" y="101"/>
                      <a:pt x="95" y="101"/>
                      <a:pt x="95" y="101"/>
                    </a:cubicBezTo>
                    <a:cubicBezTo>
                      <a:pt x="71" y="101"/>
                      <a:pt x="71" y="101"/>
                      <a:pt x="71" y="101"/>
                    </a:cubicBezTo>
                    <a:cubicBezTo>
                      <a:pt x="69" y="101"/>
                      <a:pt x="67" y="99"/>
                      <a:pt x="67" y="97"/>
                    </a:cubicBezTo>
                    <a:cubicBezTo>
                      <a:pt x="67" y="95"/>
                      <a:pt x="67" y="95"/>
                      <a:pt x="67" y="95"/>
                    </a:cubicBezTo>
                    <a:cubicBezTo>
                      <a:pt x="67" y="93"/>
                      <a:pt x="69" y="91"/>
                      <a:pt x="71" y="91"/>
                    </a:cubicBezTo>
                    <a:cubicBezTo>
                      <a:pt x="85" y="91"/>
                      <a:pt x="85" y="91"/>
                      <a:pt x="85" y="91"/>
                    </a:cubicBezTo>
                    <a:cubicBezTo>
                      <a:pt x="75" y="81"/>
                      <a:pt x="75" y="81"/>
                      <a:pt x="75" y="81"/>
                    </a:cubicBezTo>
                    <a:cubicBezTo>
                      <a:pt x="74" y="79"/>
                      <a:pt x="74" y="77"/>
                      <a:pt x="75" y="75"/>
                    </a:cubicBezTo>
                    <a:cubicBezTo>
                      <a:pt x="77" y="74"/>
                      <a:pt x="77" y="74"/>
                      <a:pt x="77" y="74"/>
                    </a:cubicBezTo>
                    <a:cubicBezTo>
                      <a:pt x="78" y="72"/>
                      <a:pt x="81" y="72"/>
                      <a:pt x="83" y="74"/>
                    </a:cubicBezTo>
                    <a:cubicBezTo>
                      <a:pt x="93" y="84"/>
                      <a:pt x="93" y="84"/>
                      <a:pt x="93" y="84"/>
                    </a:cubicBezTo>
                    <a:cubicBezTo>
                      <a:pt x="93" y="69"/>
                      <a:pt x="93" y="69"/>
                      <a:pt x="93" y="69"/>
                    </a:cubicBezTo>
                    <a:cubicBezTo>
                      <a:pt x="93" y="67"/>
                      <a:pt x="95" y="65"/>
                      <a:pt x="97" y="65"/>
                    </a:cubicBezTo>
                    <a:cubicBezTo>
                      <a:pt x="98" y="65"/>
                      <a:pt x="98" y="65"/>
                      <a:pt x="98" y="65"/>
                    </a:cubicBezTo>
                    <a:cubicBezTo>
                      <a:pt x="101" y="65"/>
                      <a:pt x="103" y="67"/>
                      <a:pt x="103" y="69"/>
                    </a:cubicBezTo>
                    <a:cubicBezTo>
                      <a:pt x="103" y="93"/>
                      <a:pt x="103" y="93"/>
                      <a:pt x="103" y="93"/>
                    </a:cubicBezTo>
                    <a:cubicBezTo>
                      <a:pt x="103" y="93"/>
                      <a:pt x="103" y="93"/>
                      <a:pt x="103" y="94"/>
                    </a:cubicBezTo>
                    <a:cubicBezTo>
                      <a:pt x="115" y="106"/>
                      <a:pt x="115" y="106"/>
                      <a:pt x="115" y="106"/>
                    </a:cubicBezTo>
                    <a:cubicBezTo>
                      <a:pt x="115" y="102"/>
                      <a:pt x="115" y="102"/>
                      <a:pt x="115" y="102"/>
                    </a:cubicBezTo>
                    <a:cubicBezTo>
                      <a:pt x="115" y="100"/>
                      <a:pt x="117" y="98"/>
                      <a:pt x="120" y="98"/>
                    </a:cubicBezTo>
                    <a:cubicBezTo>
                      <a:pt x="121" y="98"/>
                      <a:pt x="121" y="98"/>
                      <a:pt x="121" y="98"/>
                    </a:cubicBezTo>
                    <a:cubicBezTo>
                      <a:pt x="123" y="98"/>
                      <a:pt x="125" y="100"/>
                      <a:pt x="125" y="102"/>
                    </a:cubicBezTo>
                    <a:cubicBezTo>
                      <a:pt x="125" y="115"/>
                      <a:pt x="125" y="115"/>
                      <a:pt x="125" y="115"/>
                    </a:cubicBezTo>
                    <a:cubicBezTo>
                      <a:pt x="125" y="116"/>
                      <a:pt x="125" y="116"/>
                      <a:pt x="125" y="116"/>
                    </a:cubicBezTo>
                    <a:cubicBezTo>
                      <a:pt x="141" y="132"/>
                      <a:pt x="141" y="132"/>
                      <a:pt x="141" y="132"/>
                    </a:cubicBezTo>
                    <a:cubicBezTo>
                      <a:pt x="143" y="131"/>
                      <a:pt x="145" y="130"/>
                      <a:pt x="148" y="129"/>
                    </a:cubicBezTo>
                    <a:cubicBezTo>
                      <a:pt x="148" y="107"/>
                      <a:pt x="148" y="107"/>
                      <a:pt x="148" y="107"/>
                    </a:cubicBezTo>
                    <a:cubicBezTo>
                      <a:pt x="148" y="106"/>
                      <a:pt x="147" y="106"/>
                      <a:pt x="147" y="106"/>
                    </a:cubicBezTo>
                    <a:cubicBezTo>
                      <a:pt x="138" y="97"/>
                      <a:pt x="138" y="97"/>
                      <a:pt x="138" y="97"/>
                    </a:cubicBezTo>
                    <a:cubicBezTo>
                      <a:pt x="136" y="95"/>
                      <a:pt x="136" y="93"/>
                      <a:pt x="138" y="91"/>
                    </a:cubicBezTo>
                    <a:cubicBezTo>
                      <a:pt x="139" y="90"/>
                      <a:pt x="139" y="90"/>
                      <a:pt x="139" y="90"/>
                    </a:cubicBezTo>
                    <a:cubicBezTo>
                      <a:pt x="141" y="88"/>
                      <a:pt x="143" y="88"/>
                      <a:pt x="145" y="90"/>
                    </a:cubicBezTo>
                    <a:cubicBezTo>
                      <a:pt x="148" y="93"/>
                      <a:pt x="148" y="93"/>
                      <a:pt x="148" y="93"/>
                    </a:cubicBezTo>
                    <a:cubicBezTo>
                      <a:pt x="148" y="75"/>
                      <a:pt x="148" y="75"/>
                      <a:pt x="148" y="75"/>
                    </a:cubicBezTo>
                    <a:cubicBezTo>
                      <a:pt x="148" y="75"/>
                      <a:pt x="147" y="75"/>
                      <a:pt x="147" y="75"/>
                    </a:cubicBezTo>
                    <a:cubicBezTo>
                      <a:pt x="131" y="58"/>
                      <a:pt x="131" y="58"/>
                      <a:pt x="131" y="58"/>
                    </a:cubicBezTo>
                    <a:cubicBezTo>
                      <a:pt x="129" y="56"/>
                      <a:pt x="129" y="53"/>
                      <a:pt x="131" y="52"/>
                    </a:cubicBezTo>
                    <a:cubicBezTo>
                      <a:pt x="132" y="51"/>
                      <a:pt x="132" y="51"/>
                      <a:pt x="132" y="51"/>
                    </a:cubicBezTo>
                    <a:cubicBezTo>
                      <a:pt x="133" y="49"/>
                      <a:pt x="136" y="49"/>
                      <a:pt x="138" y="51"/>
                    </a:cubicBezTo>
                    <a:cubicBezTo>
                      <a:pt x="148" y="61"/>
                      <a:pt x="148" y="61"/>
                      <a:pt x="148" y="61"/>
                    </a:cubicBezTo>
                    <a:cubicBezTo>
                      <a:pt x="148" y="47"/>
                      <a:pt x="148" y="47"/>
                      <a:pt x="148" y="47"/>
                    </a:cubicBezTo>
                    <a:cubicBezTo>
                      <a:pt x="148" y="44"/>
                      <a:pt x="150" y="42"/>
                      <a:pt x="152" y="42"/>
                    </a:cubicBezTo>
                    <a:cubicBezTo>
                      <a:pt x="154" y="42"/>
                      <a:pt x="154" y="42"/>
                      <a:pt x="154" y="42"/>
                    </a:cubicBezTo>
                    <a:cubicBezTo>
                      <a:pt x="156" y="42"/>
                      <a:pt x="158" y="44"/>
                      <a:pt x="158" y="47"/>
                    </a:cubicBezTo>
                    <a:cubicBezTo>
                      <a:pt x="158" y="61"/>
                      <a:pt x="158" y="61"/>
                      <a:pt x="158" y="61"/>
                    </a:cubicBezTo>
                    <a:cubicBezTo>
                      <a:pt x="168" y="51"/>
                      <a:pt x="168" y="51"/>
                      <a:pt x="168" y="51"/>
                    </a:cubicBezTo>
                    <a:cubicBezTo>
                      <a:pt x="170" y="49"/>
                      <a:pt x="173" y="49"/>
                      <a:pt x="174" y="51"/>
                    </a:cubicBezTo>
                    <a:cubicBezTo>
                      <a:pt x="175" y="52"/>
                      <a:pt x="175" y="52"/>
                      <a:pt x="175" y="52"/>
                    </a:cubicBezTo>
                    <a:cubicBezTo>
                      <a:pt x="177" y="53"/>
                      <a:pt x="177" y="56"/>
                      <a:pt x="175" y="58"/>
                    </a:cubicBezTo>
                    <a:cubicBezTo>
                      <a:pt x="159" y="75"/>
                      <a:pt x="159" y="75"/>
                      <a:pt x="159" y="75"/>
                    </a:cubicBezTo>
                    <a:cubicBezTo>
                      <a:pt x="159" y="75"/>
                      <a:pt x="158" y="75"/>
                      <a:pt x="158" y="75"/>
                    </a:cubicBezTo>
                    <a:cubicBezTo>
                      <a:pt x="158" y="93"/>
                      <a:pt x="158" y="93"/>
                      <a:pt x="158" y="93"/>
                    </a:cubicBezTo>
                    <a:cubicBezTo>
                      <a:pt x="161" y="90"/>
                      <a:pt x="161" y="90"/>
                      <a:pt x="161" y="90"/>
                    </a:cubicBezTo>
                    <a:cubicBezTo>
                      <a:pt x="163" y="88"/>
                      <a:pt x="165" y="88"/>
                      <a:pt x="167" y="90"/>
                    </a:cubicBezTo>
                    <a:cubicBezTo>
                      <a:pt x="168" y="91"/>
                      <a:pt x="168" y="91"/>
                      <a:pt x="168" y="91"/>
                    </a:cubicBezTo>
                    <a:cubicBezTo>
                      <a:pt x="170" y="93"/>
                      <a:pt x="170" y="95"/>
                      <a:pt x="168" y="97"/>
                    </a:cubicBezTo>
                    <a:cubicBezTo>
                      <a:pt x="159" y="106"/>
                      <a:pt x="159" y="106"/>
                      <a:pt x="159" y="106"/>
                    </a:cubicBezTo>
                    <a:cubicBezTo>
                      <a:pt x="159" y="106"/>
                      <a:pt x="158" y="106"/>
                      <a:pt x="158" y="107"/>
                    </a:cubicBezTo>
                    <a:cubicBezTo>
                      <a:pt x="158" y="129"/>
                      <a:pt x="158" y="129"/>
                      <a:pt x="158" y="129"/>
                    </a:cubicBezTo>
                    <a:cubicBezTo>
                      <a:pt x="161" y="130"/>
                      <a:pt x="163" y="131"/>
                      <a:pt x="165" y="132"/>
                    </a:cubicBezTo>
                    <a:cubicBezTo>
                      <a:pt x="181" y="116"/>
                      <a:pt x="181" y="116"/>
                      <a:pt x="181" y="116"/>
                    </a:cubicBezTo>
                    <a:cubicBezTo>
                      <a:pt x="181" y="116"/>
                      <a:pt x="181" y="116"/>
                      <a:pt x="181" y="115"/>
                    </a:cubicBezTo>
                    <a:lnTo>
                      <a:pt x="181" y="102"/>
                    </a:ln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4"/>
              <p:cNvSpPr>
                <a:spLocks/>
              </p:cNvSpPr>
              <p:nvPr/>
            </p:nvSpPr>
            <p:spPr bwMode="auto">
              <a:xfrm>
                <a:off x="8443913" y="3267076"/>
                <a:ext cx="468313" cy="466725"/>
              </a:xfrm>
              <a:custGeom>
                <a:avLst/>
                <a:gdLst>
                  <a:gd name="T0" fmla="*/ 124 w 218"/>
                  <a:gd name="T1" fmla="*/ 55 h 218"/>
                  <a:gd name="T2" fmla="*/ 114 w 218"/>
                  <a:gd name="T3" fmla="*/ 33 h 218"/>
                  <a:gd name="T4" fmla="*/ 124 w 218"/>
                  <a:gd name="T5" fmla="*/ 9 h 218"/>
                  <a:gd name="T6" fmla="*/ 104 w 218"/>
                  <a:gd name="T7" fmla="*/ 5 h 218"/>
                  <a:gd name="T8" fmla="*/ 87 w 218"/>
                  <a:gd name="T9" fmla="*/ 16 h 218"/>
                  <a:gd name="T10" fmla="*/ 95 w 218"/>
                  <a:gd name="T11" fmla="*/ 48 h 218"/>
                  <a:gd name="T12" fmla="*/ 104 w 218"/>
                  <a:gd name="T13" fmla="*/ 87 h 218"/>
                  <a:gd name="T14" fmla="*/ 77 w 218"/>
                  <a:gd name="T15" fmla="*/ 56 h 218"/>
                  <a:gd name="T16" fmla="*/ 59 w 218"/>
                  <a:gd name="T17" fmla="*/ 51 h 218"/>
                  <a:gd name="T18" fmla="*/ 49 w 218"/>
                  <a:gd name="T19" fmla="*/ 42 h 218"/>
                  <a:gd name="T20" fmla="*/ 41 w 218"/>
                  <a:gd name="T21" fmla="*/ 49 h 218"/>
                  <a:gd name="T22" fmla="*/ 51 w 218"/>
                  <a:gd name="T23" fmla="*/ 59 h 218"/>
                  <a:gd name="T24" fmla="*/ 56 w 218"/>
                  <a:gd name="T25" fmla="*/ 77 h 218"/>
                  <a:gd name="T26" fmla="*/ 87 w 218"/>
                  <a:gd name="T27" fmla="*/ 104 h 218"/>
                  <a:gd name="T28" fmla="*/ 48 w 218"/>
                  <a:gd name="T29" fmla="*/ 95 h 218"/>
                  <a:gd name="T30" fmla="*/ 16 w 218"/>
                  <a:gd name="T31" fmla="*/ 87 h 218"/>
                  <a:gd name="T32" fmla="*/ 4 w 218"/>
                  <a:gd name="T33" fmla="*/ 104 h 218"/>
                  <a:gd name="T34" fmla="*/ 8 w 218"/>
                  <a:gd name="T35" fmla="*/ 125 h 218"/>
                  <a:gd name="T36" fmla="*/ 33 w 218"/>
                  <a:gd name="T37" fmla="*/ 115 h 218"/>
                  <a:gd name="T38" fmla="*/ 55 w 218"/>
                  <a:gd name="T39" fmla="*/ 124 h 218"/>
                  <a:gd name="T40" fmla="*/ 74 w 218"/>
                  <a:gd name="T41" fmla="*/ 137 h 218"/>
                  <a:gd name="T42" fmla="*/ 60 w 218"/>
                  <a:gd name="T43" fmla="*/ 147 h 218"/>
                  <a:gd name="T44" fmla="*/ 23 w 218"/>
                  <a:gd name="T45" fmla="*/ 164 h 218"/>
                  <a:gd name="T46" fmla="*/ 31 w 218"/>
                  <a:gd name="T47" fmla="*/ 186 h 218"/>
                  <a:gd name="T48" fmla="*/ 53 w 218"/>
                  <a:gd name="T49" fmla="*/ 196 h 218"/>
                  <a:gd name="T50" fmla="*/ 71 w 218"/>
                  <a:gd name="T51" fmla="*/ 155 h 218"/>
                  <a:gd name="T52" fmla="*/ 81 w 218"/>
                  <a:gd name="T53" fmla="*/ 145 h 218"/>
                  <a:gd name="T54" fmla="*/ 103 w 218"/>
                  <a:gd name="T55" fmla="*/ 155 h 218"/>
                  <a:gd name="T56" fmla="*/ 104 w 218"/>
                  <a:gd name="T57" fmla="*/ 168 h 218"/>
                  <a:gd name="T58" fmla="*/ 88 w 218"/>
                  <a:gd name="T59" fmla="*/ 210 h 218"/>
                  <a:gd name="T60" fmla="*/ 110 w 218"/>
                  <a:gd name="T61" fmla="*/ 218 h 218"/>
                  <a:gd name="T62" fmla="*/ 131 w 218"/>
                  <a:gd name="T63" fmla="*/ 209 h 218"/>
                  <a:gd name="T64" fmla="*/ 117 w 218"/>
                  <a:gd name="T65" fmla="*/ 171 h 218"/>
                  <a:gd name="T66" fmla="*/ 114 w 218"/>
                  <a:gd name="T67" fmla="*/ 154 h 218"/>
                  <a:gd name="T68" fmla="*/ 137 w 218"/>
                  <a:gd name="T69" fmla="*/ 158 h 218"/>
                  <a:gd name="T70" fmla="*/ 159 w 218"/>
                  <a:gd name="T71" fmla="*/ 167 h 218"/>
                  <a:gd name="T72" fmla="*/ 169 w 218"/>
                  <a:gd name="T73" fmla="*/ 191 h 218"/>
                  <a:gd name="T74" fmla="*/ 187 w 218"/>
                  <a:gd name="T75" fmla="*/ 180 h 218"/>
                  <a:gd name="T76" fmla="*/ 191 w 218"/>
                  <a:gd name="T77" fmla="*/ 160 h 218"/>
                  <a:gd name="T78" fmla="*/ 162 w 218"/>
                  <a:gd name="T79" fmla="*/ 143 h 218"/>
                  <a:gd name="T80" fmla="*/ 128 w 218"/>
                  <a:gd name="T81" fmla="*/ 121 h 218"/>
                  <a:gd name="T82" fmla="*/ 170 w 218"/>
                  <a:gd name="T83" fmla="*/ 124 h 218"/>
                  <a:gd name="T84" fmla="*/ 186 w 218"/>
                  <a:gd name="T85" fmla="*/ 115 h 218"/>
                  <a:gd name="T86" fmla="*/ 200 w 218"/>
                  <a:gd name="T87" fmla="*/ 115 h 218"/>
                  <a:gd name="T88" fmla="*/ 200 w 218"/>
                  <a:gd name="T89" fmla="*/ 104 h 218"/>
                  <a:gd name="T90" fmla="*/ 186 w 218"/>
                  <a:gd name="T91" fmla="*/ 104 h 218"/>
                  <a:gd name="T92" fmla="*/ 170 w 218"/>
                  <a:gd name="T93" fmla="*/ 94 h 218"/>
                  <a:gd name="T94" fmla="*/ 128 w 218"/>
                  <a:gd name="T95" fmla="*/ 98 h 218"/>
                  <a:gd name="T96" fmla="*/ 162 w 218"/>
                  <a:gd name="T97" fmla="*/ 76 h 218"/>
                  <a:gd name="T98" fmla="*/ 191 w 218"/>
                  <a:gd name="T99" fmla="*/ 59 h 218"/>
                  <a:gd name="T100" fmla="*/ 187 w 218"/>
                  <a:gd name="T101" fmla="*/ 39 h 218"/>
                  <a:gd name="T102" fmla="*/ 169 w 218"/>
                  <a:gd name="T103" fmla="*/ 27 h 218"/>
                  <a:gd name="T104" fmla="*/ 159 w 218"/>
                  <a:gd name="T105" fmla="*/ 52 h 218"/>
                  <a:gd name="T106" fmla="*/ 137 w 218"/>
                  <a:gd name="T107" fmla="*/ 6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8" h="218">
                    <a:moveTo>
                      <a:pt x="121" y="90"/>
                    </a:moveTo>
                    <a:cubicBezTo>
                      <a:pt x="119" y="89"/>
                      <a:pt x="117" y="88"/>
                      <a:pt x="114" y="87"/>
                    </a:cubicBezTo>
                    <a:cubicBezTo>
                      <a:pt x="114" y="65"/>
                      <a:pt x="114" y="65"/>
                      <a:pt x="114" y="65"/>
                    </a:cubicBezTo>
                    <a:cubicBezTo>
                      <a:pt x="114" y="64"/>
                      <a:pt x="115" y="64"/>
                      <a:pt x="115" y="64"/>
                    </a:cubicBezTo>
                    <a:cubicBezTo>
                      <a:pt x="124" y="55"/>
                      <a:pt x="124" y="55"/>
                      <a:pt x="124" y="55"/>
                    </a:cubicBezTo>
                    <a:cubicBezTo>
                      <a:pt x="126" y="53"/>
                      <a:pt x="126" y="51"/>
                      <a:pt x="124" y="49"/>
                    </a:cubicBezTo>
                    <a:cubicBezTo>
                      <a:pt x="123" y="48"/>
                      <a:pt x="123" y="48"/>
                      <a:pt x="123" y="48"/>
                    </a:cubicBezTo>
                    <a:cubicBezTo>
                      <a:pt x="121" y="46"/>
                      <a:pt x="119" y="46"/>
                      <a:pt x="117" y="48"/>
                    </a:cubicBezTo>
                    <a:cubicBezTo>
                      <a:pt x="114" y="51"/>
                      <a:pt x="114" y="51"/>
                      <a:pt x="114" y="51"/>
                    </a:cubicBezTo>
                    <a:cubicBezTo>
                      <a:pt x="114" y="33"/>
                      <a:pt x="114" y="33"/>
                      <a:pt x="114" y="33"/>
                    </a:cubicBezTo>
                    <a:cubicBezTo>
                      <a:pt x="114" y="33"/>
                      <a:pt x="115" y="33"/>
                      <a:pt x="115" y="33"/>
                    </a:cubicBezTo>
                    <a:cubicBezTo>
                      <a:pt x="131" y="16"/>
                      <a:pt x="131" y="16"/>
                      <a:pt x="131" y="16"/>
                    </a:cubicBezTo>
                    <a:cubicBezTo>
                      <a:pt x="133" y="14"/>
                      <a:pt x="133" y="11"/>
                      <a:pt x="131" y="10"/>
                    </a:cubicBezTo>
                    <a:cubicBezTo>
                      <a:pt x="130" y="9"/>
                      <a:pt x="130" y="9"/>
                      <a:pt x="130" y="9"/>
                    </a:cubicBezTo>
                    <a:cubicBezTo>
                      <a:pt x="129" y="7"/>
                      <a:pt x="126" y="7"/>
                      <a:pt x="124" y="9"/>
                    </a:cubicBezTo>
                    <a:cubicBezTo>
                      <a:pt x="114" y="19"/>
                      <a:pt x="114" y="19"/>
                      <a:pt x="114" y="19"/>
                    </a:cubicBezTo>
                    <a:cubicBezTo>
                      <a:pt x="114" y="5"/>
                      <a:pt x="114" y="5"/>
                      <a:pt x="114" y="5"/>
                    </a:cubicBezTo>
                    <a:cubicBezTo>
                      <a:pt x="114" y="2"/>
                      <a:pt x="112" y="0"/>
                      <a:pt x="110" y="0"/>
                    </a:cubicBezTo>
                    <a:cubicBezTo>
                      <a:pt x="108" y="0"/>
                      <a:pt x="108" y="0"/>
                      <a:pt x="108" y="0"/>
                    </a:cubicBezTo>
                    <a:cubicBezTo>
                      <a:pt x="106" y="0"/>
                      <a:pt x="104" y="2"/>
                      <a:pt x="104" y="5"/>
                    </a:cubicBezTo>
                    <a:cubicBezTo>
                      <a:pt x="104" y="19"/>
                      <a:pt x="104" y="19"/>
                      <a:pt x="104" y="19"/>
                    </a:cubicBezTo>
                    <a:cubicBezTo>
                      <a:pt x="94" y="9"/>
                      <a:pt x="94" y="9"/>
                      <a:pt x="94" y="9"/>
                    </a:cubicBezTo>
                    <a:cubicBezTo>
                      <a:pt x="92" y="7"/>
                      <a:pt x="89" y="7"/>
                      <a:pt x="88" y="9"/>
                    </a:cubicBezTo>
                    <a:cubicBezTo>
                      <a:pt x="87" y="10"/>
                      <a:pt x="87" y="10"/>
                      <a:pt x="87" y="10"/>
                    </a:cubicBezTo>
                    <a:cubicBezTo>
                      <a:pt x="85" y="11"/>
                      <a:pt x="85" y="14"/>
                      <a:pt x="87" y="16"/>
                    </a:cubicBezTo>
                    <a:cubicBezTo>
                      <a:pt x="103" y="33"/>
                      <a:pt x="103" y="33"/>
                      <a:pt x="103" y="33"/>
                    </a:cubicBezTo>
                    <a:cubicBezTo>
                      <a:pt x="103" y="33"/>
                      <a:pt x="104" y="33"/>
                      <a:pt x="104" y="33"/>
                    </a:cubicBezTo>
                    <a:cubicBezTo>
                      <a:pt x="104" y="51"/>
                      <a:pt x="104" y="51"/>
                      <a:pt x="104" y="51"/>
                    </a:cubicBezTo>
                    <a:cubicBezTo>
                      <a:pt x="101" y="48"/>
                      <a:pt x="101" y="48"/>
                      <a:pt x="101" y="48"/>
                    </a:cubicBezTo>
                    <a:cubicBezTo>
                      <a:pt x="99" y="46"/>
                      <a:pt x="97" y="46"/>
                      <a:pt x="95" y="48"/>
                    </a:cubicBezTo>
                    <a:cubicBezTo>
                      <a:pt x="94" y="49"/>
                      <a:pt x="94" y="49"/>
                      <a:pt x="94" y="49"/>
                    </a:cubicBezTo>
                    <a:cubicBezTo>
                      <a:pt x="92" y="51"/>
                      <a:pt x="92" y="53"/>
                      <a:pt x="94" y="55"/>
                    </a:cubicBezTo>
                    <a:cubicBezTo>
                      <a:pt x="103" y="64"/>
                      <a:pt x="103" y="64"/>
                      <a:pt x="103" y="64"/>
                    </a:cubicBezTo>
                    <a:cubicBezTo>
                      <a:pt x="103" y="64"/>
                      <a:pt x="104" y="64"/>
                      <a:pt x="104" y="65"/>
                    </a:cubicBezTo>
                    <a:cubicBezTo>
                      <a:pt x="104" y="87"/>
                      <a:pt x="104" y="87"/>
                      <a:pt x="104" y="87"/>
                    </a:cubicBezTo>
                    <a:cubicBezTo>
                      <a:pt x="101" y="88"/>
                      <a:pt x="99" y="89"/>
                      <a:pt x="97" y="90"/>
                    </a:cubicBezTo>
                    <a:cubicBezTo>
                      <a:pt x="81" y="74"/>
                      <a:pt x="81" y="74"/>
                      <a:pt x="81" y="74"/>
                    </a:cubicBezTo>
                    <a:cubicBezTo>
                      <a:pt x="81" y="74"/>
                      <a:pt x="81" y="74"/>
                      <a:pt x="81" y="73"/>
                    </a:cubicBezTo>
                    <a:cubicBezTo>
                      <a:pt x="81" y="60"/>
                      <a:pt x="81" y="60"/>
                      <a:pt x="81" y="60"/>
                    </a:cubicBezTo>
                    <a:cubicBezTo>
                      <a:pt x="81" y="58"/>
                      <a:pt x="79" y="56"/>
                      <a:pt x="77" y="56"/>
                    </a:cubicBezTo>
                    <a:cubicBezTo>
                      <a:pt x="76" y="56"/>
                      <a:pt x="76" y="56"/>
                      <a:pt x="76" y="56"/>
                    </a:cubicBezTo>
                    <a:cubicBezTo>
                      <a:pt x="73" y="56"/>
                      <a:pt x="71" y="58"/>
                      <a:pt x="71" y="60"/>
                    </a:cubicBezTo>
                    <a:cubicBezTo>
                      <a:pt x="71" y="64"/>
                      <a:pt x="71" y="64"/>
                      <a:pt x="71" y="64"/>
                    </a:cubicBezTo>
                    <a:cubicBezTo>
                      <a:pt x="59" y="52"/>
                      <a:pt x="59" y="52"/>
                      <a:pt x="59" y="52"/>
                    </a:cubicBezTo>
                    <a:cubicBezTo>
                      <a:pt x="59" y="51"/>
                      <a:pt x="59" y="51"/>
                      <a:pt x="59" y="51"/>
                    </a:cubicBezTo>
                    <a:cubicBezTo>
                      <a:pt x="59" y="27"/>
                      <a:pt x="59" y="27"/>
                      <a:pt x="59" y="27"/>
                    </a:cubicBezTo>
                    <a:cubicBezTo>
                      <a:pt x="59" y="25"/>
                      <a:pt x="57" y="23"/>
                      <a:pt x="54" y="23"/>
                    </a:cubicBezTo>
                    <a:cubicBezTo>
                      <a:pt x="53" y="23"/>
                      <a:pt x="53" y="23"/>
                      <a:pt x="53" y="23"/>
                    </a:cubicBezTo>
                    <a:cubicBezTo>
                      <a:pt x="51" y="23"/>
                      <a:pt x="49" y="25"/>
                      <a:pt x="49" y="27"/>
                    </a:cubicBezTo>
                    <a:cubicBezTo>
                      <a:pt x="49" y="42"/>
                      <a:pt x="49" y="42"/>
                      <a:pt x="49" y="42"/>
                    </a:cubicBezTo>
                    <a:cubicBezTo>
                      <a:pt x="39" y="32"/>
                      <a:pt x="39" y="32"/>
                      <a:pt x="39" y="32"/>
                    </a:cubicBezTo>
                    <a:cubicBezTo>
                      <a:pt x="37" y="30"/>
                      <a:pt x="34" y="30"/>
                      <a:pt x="33" y="32"/>
                    </a:cubicBezTo>
                    <a:cubicBezTo>
                      <a:pt x="31" y="33"/>
                      <a:pt x="31" y="33"/>
                      <a:pt x="31" y="33"/>
                    </a:cubicBezTo>
                    <a:cubicBezTo>
                      <a:pt x="30" y="35"/>
                      <a:pt x="30" y="37"/>
                      <a:pt x="31" y="39"/>
                    </a:cubicBezTo>
                    <a:cubicBezTo>
                      <a:pt x="41" y="49"/>
                      <a:pt x="41" y="49"/>
                      <a:pt x="41" y="49"/>
                    </a:cubicBezTo>
                    <a:cubicBezTo>
                      <a:pt x="27" y="49"/>
                      <a:pt x="27" y="49"/>
                      <a:pt x="27" y="49"/>
                    </a:cubicBezTo>
                    <a:cubicBezTo>
                      <a:pt x="25" y="49"/>
                      <a:pt x="23" y="51"/>
                      <a:pt x="23" y="53"/>
                    </a:cubicBezTo>
                    <a:cubicBezTo>
                      <a:pt x="23" y="55"/>
                      <a:pt x="23" y="55"/>
                      <a:pt x="23" y="55"/>
                    </a:cubicBezTo>
                    <a:cubicBezTo>
                      <a:pt x="23" y="57"/>
                      <a:pt x="25" y="59"/>
                      <a:pt x="27" y="59"/>
                    </a:cubicBezTo>
                    <a:cubicBezTo>
                      <a:pt x="51" y="59"/>
                      <a:pt x="51" y="59"/>
                      <a:pt x="51" y="59"/>
                    </a:cubicBezTo>
                    <a:cubicBezTo>
                      <a:pt x="51" y="59"/>
                      <a:pt x="51" y="59"/>
                      <a:pt x="51" y="59"/>
                    </a:cubicBezTo>
                    <a:cubicBezTo>
                      <a:pt x="64" y="72"/>
                      <a:pt x="64" y="72"/>
                      <a:pt x="64" y="72"/>
                    </a:cubicBezTo>
                    <a:cubicBezTo>
                      <a:pt x="60" y="72"/>
                      <a:pt x="60" y="72"/>
                      <a:pt x="60" y="72"/>
                    </a:cubicBezTo>
                    <a:cubicBezTo>
                      <a:pt x="58" y="72"/>
                      <a:pt x="56" y="74"/>
                      <a:pt x="56" y="76"/>
                    </a:cubicBezTo>
                    <a:cubicBezTo>
                      <a:pt x="56" y="77"/>
                      <a:pt x="56" y="77"/>
                      <a:pt x="56" y="77"/>
                    </a:cubicBezTo>
                    <a:cubicBezTo>
                      <a:pt x="56" y="80"/>
                      <a:pt x="58" y="82"/>
                      <a:pt x="60" y="82"/>
                    </a:cubicBezTo>
                    <a:cubicBezTo>
                      <a:pt x="73" y="82"/>
                      <a:pt x="73" y="82"/>
                      <a:pt x="73" y="82"/>
                    </a:cubicBezTo>
                    <a:cubicBezTo>
                      <a:pt x="73" y="82"/>
                      <a:pt x="73" y="81"/>
                      <a:pt x="74" y="81"/>
                    </a:cubicBezTo>
                    <a:cubicBezTo>
                      <a:pt x="90" y="98"/>
                      <a:pt x="90" y="98"/>
                      <a:pt x="90" y="98"/>
                    </a:cubicBezTo>
                    <a:cubicBezTo>
                      <a:pt x="88" y="100"/>
                      <a:pt x="88" y="102"/>
                      <a:pt x="87" y="104"/>
                    </a:cubicBezTo>
                    <a:cubicBezTo>
                      <a:pt x="64" y="104"/>
                      <a:pt x="64" y="104"/>
                      <a:pt x="64" y="104"/>
                    </a:cubicBezTo>
                    <a:cubicBezTo>
                      <a:pt x="64" y="104"/>
                      <a:pt x="64" y="104"/>
                      <a:pt x="64" y="104"/>
                    </a:cubicBezTo>
                    <a:cubicBezTo>
                      <a:pt x="55" y="94"/>
                      <a:pt x="55" y="94"/>
                      <a:pt x="55" y="94"/>
                    </a:cubicBezTo>
                    <a:cubicBezTo>
                      <a:pt x="53" y="93"/>
                      <a:pt x="50" y="93"/>
                      <a:pt x="48" y="94"/>
                    </a:cubicBezTo>
                    <a:cubicBezTo>
                      <a:pt x="48" y="95"/>
                      <a:pt x="48" y="95"/>
                      <a:pt x="48" y="95"/>
                    </a:cubicBezTo>
                    <a:cubicBezTo>
                      <a:pt x="46" y="97"/>
                      <a:pt x="46" y="100"/>
                      <a:pt x="48" y="101"/>
                    </a:cubicBezTo>
                    <a:cubicBezTo>
                      <a:pt x="50" y="104"/>
                      <a:pt x="50" y="104"/>
                      <a:pt x="50" y="104"/>
                    </a:cubicBezTo>
                    <a:cubicBezTo>
                      <a:pt x="33" y="104"/>
                      <a:pt x="33" y="104"/>
                      <a:pt x="33" y="104"/>
                    </a:cubicBezTo>
                    <a:cubicBezTo>
                      <a:pt x="32" y="104"/>
                      <a:pt x="32" y="104"/>
                      <a:pt x="32" y="104"/>
                    </a:cubicBezTo>
                    <a:cubicBezTo>
                      <a:pt x="16" y="87"/>
                      <a:pt x="16" y="87"/>
                      <a:pt x="16" y="87"/>
                    </a:cubicBezTo>
                    <a:cubicBezTo>
                      <a:pt x="14" y="85"/>
                      <a:pt x="11" y="85"/>
                      <a:pt x="9" y="87"/>
                    </a:cubicBezTo>
                    <a:cubicBezTo>
                      <a:pt x="8" y="88"/>
                      <a:pt x="8" y="88"/>
                      <a:pt x="8" y="88"/>
                    </a:cubicBezTo>
                    <a:cubicBezTo>
                      <a:pt x="7" y="90"/>
                      <a:pt x="7" y="92"/>
                      <a:pt x="8" y="94"/>
                    </a:cubicBezTo>
                    <a:cubicBezTo>
                      <a:pt x="18" y="104"/>
                      <a:pt x="18" y="104"/>
                      <a:pt x="18" y="104"/>
                    </a:cubicBezTo>
                    <a:cubicBezTo>
                      <a:pt x="4" y="104"/>
                      <a:pt x="4" y="104"/>
                      <a:pt x="4" y="104"/>
                    </a:cubicBezTo>
                    <a:cubicBezTo>
                      <a:pt x="2" y="104"/>
                      <a:pt x="0" y="106"/>
                      <a:pt x="0" y="108"/>
                    </a:cubicBezTo>
                    <a:cubicBezTo>
                      <a:pt x="0" y="110"/>
                      <a:pt x="0" y="110"/>
                      <a:pt x="0" y="110"/>
                    </a:cubicBezTo>
                    <a:cubicBezTo>
                      <a:pt x="0" y="113"/>
                      <a:pt x="2" y="115"/>
                      <a:pt x="4" y="115"/>
                    </a:cubicBezTo>
                    <a:cubicBezTo>
                      <a:pt x="18" y="115"/>
                      <a:pt x="18" y="115"/>
                      <a:pt x="18" y="115"/>
                    </a:cubicBezTo>
                    <a:cubicBezTo>
                      <a:pt x="8" y="125"/>
                      <a:pt x="8" y="125"/>
                      <a:pt x="8" y="125"/>
                    </a:cubicBezTo>
                    <a:cubicBezTo>
                      <a:pt x="7" y="126"/>
                      <a:pt x="7" y="129"/>
                      <a:pt x="8" y="131"/>
                    </a:cubicBezTo>
                    <a:cubicBezTo>
                      <a:pt x="9" y="132"/>
                      <a:pt x="9" y="132"/>
                      <a:pt x="9" y="132"/>
                    </a:cubicBezTo>
                    <a:cubicBezTo>
                      <a:pt x="11" y="133"/>
                      <a:pt x="14" y="133"/>
                      <a:pt x="16" y="132"/>
                    </a:cubicBezTo>
                    <a:cubicBezTo>
                      <a:pt x="32" y="115"/>
                      <a:pt x="32" y="115"/>
                      <a:pt x="32" y="115"/>
                    </a:cubicBezTo>
                    <a:cubicBezTo>
                      <a:pt x="32" y="115"/>
                      <a:pt x="32" y="115"/>
                      <a:pt x="33" y="115"/>
                    </a:cubicBezTo>
                    <a:cubicBezTo>
                      <a:pt x="50" y="115"/>
                      <a:pt x="50" y="115"/>
                      <a:pt x="50" y="115"/>
                    </a:cubicBezTo>
                    <a:cubicBezTo>
                      <a:pt x="48" y="117"/>
                      <a:pt x="48" y="117"/>
                      <a:pt x="48" y="117"/>
                    </a:cubicBezTo>
                    <a:cubicBezTo>
                      <a:pt x="46" y="119"/>
                      <a:pt x="46" y="122"/>
                      <a:pt x="48" y="124"/>
                    </a:cubicBezTo>
                    <a:cubicBezTo>
                      <a:pt x="48" y="124"/>
                      <a:pt x="48" y="124"/>
                      <a:pt x="48" y="124"/>
                    </a:cubicBezTo>
                    <a:cubicBezTo>
                      <a:pt x="50" y="126"/>
                      <a:pt x="53" y="126"/>
                      <a:pt x="55" y="124"/>
                    </a:cubicBezTo>
                    <a:cubicBezTo>
                      <a:pt x="64" y="115"/>
                      <a:pt x="64" y="115"/>
                      <a:pt x="64" y="115"/>
                    </a:cubicBezTo>
                    <a:cubicBezTo>
                      <a:pt x="64" y="115"/>
                      <a:pt x="64" y="115"/>
                      <a:pt x="64" y="115"/>
                    </a:cubicBezTo>
                    <a:cubicBezTo>
                      <a:pt x="87" y="115"/>
                      <a:pt x="87" y="115"/>
                      <a:pt x="87" y="115"/>
                    </a:cubicBezTo>
                    <a:cubicBezTo>
                      <a:pt x="88" y="117"/>
                      <a:pt x="88" y="119"/>
                      <a:pt x="90" y="121"/>
                    </a:cubicBezTo>
                    <a:cubicBezTo>
                      <a:pt x="74" y="137"/>
                      <a:pt x="74" y="137"/>
                      <a:pt x="74" y="137"/>
                    </a:cubicBezTo>
                    <a:cubicBezTo>
                      <a:pt x="73" y="137"/>
                      <a:pt x="73" y="137"/>
                      <a:pt x="73" y="137"/>
                    </a:cubicBezTo>
                    <a:cubicBezTo>
                      <a:pt x="60" y="137"/>
                      <a:pt x="60" y="137"/>
                      <a:pt x="60" y="137"/>
                    </a:cubicBezTo>
                    <a:cubicBezTo>
                      <a:pt x="58" y="137"/>
                      <a:pt x="56" y="139"/>
                      <a:pt x="56" y="142"/>
                    </a:cubicBezTo>
                    <a:cubicBezTo>
                      <a:pt x="56" y="143"/>
                      <a:pt x="56" y="143"/>
                      <a:pt x="56" y="143"/>
                    </a:cubicBezTo>
                    <a:cubicBezTo>
                      <a:pt x="56" y="145"/>
                      <a:pt x="58" y="147"/>
                      <a:pt x="60" y="147"/>
                    </a:cubicBezTo>
                    <a:cubicBezTo>
                      <a:pt x="64" y="147"/>
                      <a:pt x="64" y="147"/>
                      <a:pt x="64" y="147"/>
                    </a:cubicBezTo>
                    <a:cubicBezTo>
                      <a:pt x="51" y="160"/>
                      <a:pt x="51" y="160"/>
                      <a:pt x="51" y="160"/>
                    </a:cubicBezTo>
                    <a:cubicBezTo>
                      <a:pt x="51" y="160"/>
                      <a:pt x="51" y="160"/>
                      <a:pt x="51" y="160"/>
                    </a:cubicBezTo>
                    <a:cubicBezTo>
                      <a:pt x="27" y="160"/>
                      <a:pt x="27" y="160"/>
                      <a:pt x="27" y="160"/>
                    </a:cubicBezTo>
                    <a:cubicBezTo>
                      <a:pt x="25" y="160"/>
                      <a:pt x="23" y="162"/>
                      <a:pt x="23" y="164"/>
                    </a:cubicBezTo>
                    <a:cubicBezTo>
                      <a:pt x="23" y="165"/>
                      <a:pt x="23" y="165"/>
                      <a:pt x="23" y="165"/>
                    </a:cubicBezTo>
                    <a:cubicBezTo>
                      <a:pt x="23" y="168"/>
                      <a:pt x="25" y="170"/>
                      <a:pt x="27" y="170"/>
                    </a:cubicBezTo>
                    <a:cubicBezTo>
                      <a:pt x="41" y="170"/>
                      <a:pt x="41" y="170"/>
                      <a:pt x="41" y="170"/>
                    </a:cubicBezTo>
                    <a:cubicBezTo>
                      <a:pt x="31" y="180"/>
                      <a:pt x="31" y="180"/>
                      <a:pt x="31" y="180"/>
                    </a:cubicBezTo>
                    <a:cubicBezTo>
                      <a:pt x="30" y="181"/>
                      <a:pt x="30" y="184"/>
                      <a:pt x="31" y="186"/>
                    </a:cubicBezTo>
                    <a:cubicBezTo>
                      <a:pt x="33" y="187"/>
                      <a:pt x="33" y="187"/>
                      <a:pt x="33" y="187"/>
                    </a:cubicBezTo>
                    <a:cubicBezTo>
                      <a:pt x="34" y="189"/>
                      <a:pt x="37" y="189"/>
                      <a:pt x="39" y="187"/>
                    </a:cubicBezTo>
                    <a:cubicBezTo>
                      <a:pt x="49" y="177"/>
                      <a:pt x="49" y="177"/>
                      <a:pt x="49" y="177"/>
                    </a:cubicBezTo>
                    <a:cubicBezTo>
                      <a:pt x="49" y="191"/>
                      <a:pt x="49" y="191"/>
                      <a:pt x="49" y="191"/>
                    </a:cubicBezTo>
                    <a:cubicBezTo>
                      <a:pt x="49" y="194"/>
                      <a:pt x="51" y="196"/>
                      <a:pt x="53" y="196"/>
                    </a:cubicBezTo>
                    <a:cubicBezTo>
                      <a:pt x="54" y="196"/>
                      <a:pt x="54" y="196"/>
                      <a:pt x="54" y="196"/>
                    </a:cubicBezTo>
                    <a:cubicBezTo>
                      <a:pt x="57" y="196"/>
                      <a:pt x="59" y="194"/>
                      <a:pt x="59" y="191"/>
                    </a:cubicBezTo>
                    <a:cubicBezTo>
                      <a:pt x="59" y="168"/>
                      <a:pt x="59" y="168"/>
                      <a:pt x="59" y="168"/>
                    </a:cubicBezTo>
                    <a:cubicBezTo>
                      <a:pt x="59" y="167"/>
                      <a:pt x="59" y="167"/>
                      <a:pt x="59" y="167"/>
                    </a:cubicBezTo>
                    <a:cubicBezTo>
                      <a:pt x="71" y="155"/>
                      <a:pt x="71" y="155"/>
                      <a:pt x="71" y="155"/>
                    </a:cubicBezTo>
                    <a:cubicBezTo>
                      <a:pt x="71" y="158"/>
                      <a:pt x="71" y="158"/>
                      <a:pt x="71" y="158"/>
                    </a:cubicBezTo>
                    <a:cubicBezTo>
                      <a:pt x="71" y="161"/>
                      <a:pt x="73" y="163"/>
                      <a:pt x="76" y="163"/>
                    </a:cubicBezTo>
                    <a:cubicBezTo>
                      <a:pt x="77" y="163"/>
                      <a:pt x="77" y="163"/>
                      <a:pt x="77" y="163"/>
                    </a:cubicBezTo>
                    <a:cubicBezTo>
                      <a:pt x="79" y="163"/>
                      <a:pt x="81" y="161"/>
                      <a:pt x="81" y="158"/>
                    </a:cubicBezTo>
                    <a:cubicBezTo>
                      <a:pt x="81" y="145"/>
                      <a:pt x="81" y="145"/>
                      <a:pt x="81" y="145"/>
                    </a:cubicBezTo>
                    <a:cubicBezTo>
                      <a:pt x="81" y="145"/>
                      <a:pt x="81" y="145"/>
                      <a:pt x="81" y="145"/>
                    </a:cubicBezTo>
                    <a:cubicBezTo>
                      <a:pt x="97" y="129"/>
                      <a:pt x="97" y="129"/>
                      <a:pt x="97" y="129"/>
                    </a:cubicBezTo>
                    <a:cubicBezTo>
                      <a:pt x="99" y="130"/>
                      <a:pt x="101" y="131"/>
                      <a:pt x="104" y="131"/>
                    </a:cubicBezTo>
                    <a:cubicBezTo>
                      <a:pt x="104" y="154"/>
                      <a:pt x="104" y="154"/>
                      <a:pt x="104" y="154"/>
                    </a:cubicBezTo>
                    <a:cubicBezTo>
                      <a:pt x="104" y="154"/>
                      <a:pt x="103" y="154"/>
                      <a:pt x="103" y="155"/>
                    </a:cubicBezTo>
                    <a:cubicBezTo>
                      <a:pt x="94" y="164"/>
                      <a:pt x="94" y="164"/>
                      <a:pt x="94" y="164"/>
                    </a:cubicBezTo>
                    <a:cubicBezTo>
                      <a:pt x="92" y="166"/>
                      <a:pt x="92" y="168"/>
                      <a:pt x="94" y="170"/>
                    </a:cubicBezTo>
                    <a:cubicBezTo>
                      <a:pt x="95" y="171"/>
                      <a:pt x="95" y="171"/>
                      <a:pt x="95" y="171"/>
                    </a:cubicBezTo>
                    <a:cubicBezTo>
                      <a:pt x="97" y="172"/>
                      <a:pt x="99" y="172"/>
                      <a:pt x="101" y="171"/>
                    </a:cubicBezTo>
                    <a:cubicBezTo>
                      <a:pt x="104" y="168"/>
                      <a:pt x="104" y="168"/>
                      <a:pt x="104" y="168"/>
                    </a:cubicBezTo>
                    <a:cubicBezTo>
                      <a:pt x="104" y="186"/>
                      <a:pt x="104" y="186"/>
                      <a:pt x="104" y="186"/>
                    </a:cubicBezTo>
                    <a:cubicBezTo>
                      <a:pt x="104" y="186"/>
                      <a:pt x="103" y="186"/>
                      <a:pt x="103" y="186"/>
                    </a:cubicBezTo>
                    <a:cubicBezTo>
                      <a:pt x="87" y="203"/>
                      <a:pt x="87" y="203"/>
                      <a:pt x="87" y="203"/>
                    </a:cubicBezTo>
                    <a:cubicBezTo>
                      <a:pt x="85" y="205"/>
                      <a:pt x="85" y="207"/>
                      <a:pt x="87" y="209"/>
                    </a:cubicBezTo>
                    <a:cubicBezTo>
                      <a:pt x="88" y="210"/>
                      <a:pt x="88" y="210"/>
                      <a:pt x="88" y="210"/>
                    </a:cubicBezTo>
                    <a:cubicBezTo>
                      <a:pt x="89" y="212"/>
                      <a:pt x="92" y="212"/>
                      <a:pt x="94" y="210"/>
                    </a:cubicBezTo>
                    <a:cubicBezTo>
                      <a:pt x="104" y="200"/>
                      <a:pt x="104" y="200"/>
                      <a:pt x="104" y="200"/>
                    </a:cubicBezTo>
                    <a:cubicBezTo>
                      <a:pt x="104" y="214"/>
                      <a:pt x="104" y="214"/>
                      <a:pt x="104" y="214"/>
                    </a:cubicBezTo>
                    <a:cubicBezTo>
                      <a:pt x="104" y="216"/>
                      <a:pt x="106" y="218"/>
                      <a:pt x="108" y="218"/>
                    </a:cubicBezTo>
                    <a:cubicBezTo>
                      <a:pt x="110" y="218"/>
                      <a:pt x="110" y="218"/>
                      <a:pt x="110" y="218"/>
                    </a:cubicBezTo>
                    <a:cubicBezTo>
                      <a:pt x="112" y="218"/>
                      <a:pt x="114" y="216"/>
                      <a:pt x="114" y="214"/>
                    </a:cubicBezTo>
                    <a:cubicBezTo>
                      <a:pt x="114" y="200"/>
                      <a:pt x="114" y="200"/>
                      <a:pt x="114" y="200"/>
                    </a:cubicBezTo>
                    <a:cubicBezTo>
                      <a:pt x="124" y="210"/>
                      <a:pt x="124" y="210"/>
                      <a:pt x="124" y="210"/>
                    </a:cubicBezTo>
                    <a:cubicBezTo>
                      <a:pt x="126" y="212"/>
                      <a:pt x="129" y="212"/>
                      <a:pt x="130" y="210"/>
                    </a:cubicBezTo>
                    <a:cubicBezTo>
                      <a:pt x="131" y="209"/>
                      <a:pt x="131" y="209"/>
                      <a:pt x="131" y="209"/>
                    </a:cubicBezTo>
                    <a:cubicBezTo>
                      <a:pt x="133" y="207"/>
                      <a:pt x="133" y="205"/>
                      <a:pt x="131" y="203"/>
                    </a:cubicBezTo>
                    <a:cubicBezTo>
                      <a:pt x="115" y="186"/>
                      <a:pt x="115" y="186"/>
                      <a:pt x="115" y="186"/>
                    </a:cubicBezTo>
                    <a:cubicBezTo>
                      <a:pt x="115" y="186"/>
                      <a:pt x="114" y="186"/>
                      <a:pt x="114" y="186"/>
                    </a:cubicBezTo>
                    <a:cubicBezTo>
                      <a:pt x="114" y="168"/>
                      <a:pt x="114" y="168"/>
                      <a:pt x="114" y="168"/>
                    </a:cubicBezTo>
                    <a:cubicBezTo>
                      <a:pt x="117" y="171"/>
                      <a:pt x="117" y="171"/>
                      <a:pt x="117" y="171"/>
                    </a:cubicBezTo>
                    <a:cubicBezTo>
                      <a:pt x="119" y="172"/>
                      <a:pt x="121" y="172"/>
                      <a:pt x="123" y="171"/>
                    </a:cubicBezTo>
                    <a:cubicBezTo>
                      <a:pt x="124" y="170"/>
                      <a:pt x="124" y="170"/>
                      <a:pt x="124" y="170"/>
                    </a:cubicBezTo>
                    <a:cubicBezTo>
                      <a:pt x="126" y="168"/>
                      <a:pt x="126" y="166"/>
                      <a:pt x="124" y="164"/>
                    </a:cubicBezTo>
                    <a:cubicBezTo>
                      <a:pt x="115" y="155"/>
                      <a:pt x="115" y="155"/>
                      <a:pt x="115" y="155"/>
                    </a:cubicBezTo>
                    <a:cubicBezTo>
                      <a:pt x="115" y="154"/>
                      <a:pt x="114" y="154"/>
                      <a:pt x="114" y="154"/>
                    </a:cubicBezTo>
                    <a:cubicBezTo>
                      <a:pt x="114" y="131"/>
                      <a:pt x="114" y="131"/>
                      <a:pt x="114" y="131"/>
                    </a:cubicBezTo>
                    <a:cubicBezTo>
                      <a:pt x="117" y="131"/>
                      <a:pt x="119" y="130"/>
                      <a:pt x="121" y="129"/>
                    </a:cubicBezTo>
                    <a:cubicBezTo>
                      <a:pt x="137" y="145"/>
                      <a:pt x="137" y="145"/>
                      <a:pt x="137" y="145"/>
                    </a:cubicBezTo>
                    <a:cubicBezTo>
                      <a:pt x="137" y="145"/>
                      <a:pt x="137" y="145"/>
                      <a:pt x="137" y="145"/>
                    </a:cubicBezTo>
                    <a:cubicBezTo>
                      <a:pt x="137" y="158"/>
                      <a:pt x="137" y="158"/>
                      <a:pt x="137" y="158"/>
                    </a:cubicBezTo>
                    <a:cubicBezTo>
                      <a:pt x="137" y="161"/>
                      <a:pt x="139" y="163"/>
                      <a:pt x="141" y="163"/>
                    </a:cubicBezTo>
                    <a:cubicBezTo>
                      <a:pt x="142" y="163"/>
                      <a:pt x="142" y="163"/>
                      <a:pt x="142" y="163"/>
                    </a:cubicBezTo>
                    <a:cubicBezTo>
                      <a:pt x="145" y="163"/>
                      <a:pt x="147" y="161"/>
                      <a:pt x="147" y="158"/>
                    </a:cubicBezTo>
                    <a:cubicBezTo>
                      <a:pt x="147" y="155"/>
                      <a:pt x="147" y="155"/>
                      <a:pt x="147" y="155"/>
                    </a:cubicBezTo>
                    <a:cubicBezTo>
                      <a:pt x="159" y="167"/>
                      <a:pt x="159" y="167"/>
                      <a:pt x="159" y="167"/>
                    </a:cubicBezTo>
                    <a:cubicBezTo>
                      <a:pt x="159" y="167"/>
                      <a:pt x="159" y="167"/>
                      <a:pt x="159" y="168"/>
                    </a:cubicBezTo>
                    <a:cubicBezTo>
                      <a:pt x="159" y="191"/>
                      <a:pt x="159" y="191"/>
                      <a:pt x="159" y="191"/>
                    </a:cubicBezTo>
                    <a:cubicBezTo>
                      <a:pt x="159" y="194"/>
                      <a:pt x="161" y="196"/>
                      <a:pt x="164" y="196"/>
                    </a:cubicBezTo>
                    <a:cubicBezTo>
                      <a:pt x="165" y="196"/>
                      <a:pt x="165" y="196"/>
                      <a:pt x="165" y="196"/>
                    </a:cubicBezTo>
                    <a:cubicBezTo>
                      <a:pt x="167" y="196"/>
                      <a:pt x="169" y="194"/>
                      <a:pt x="169" y="191"/>
                    </a:cubicBezTo>
                    <a:cubicBezTo>
                      <a:pt x="169" y="177"/>
                      <a:pt x="169" y="177"/>
                      <a:pt x="169" y="177"/>
                    </a:cubicBezTo>
                    <a:cubicBezTo>
                      <a:pt x="179" y="187"/>
                      <a:pt x="179" y="187"/>
                      <a:pt x="179" y="187"/>
                    </a:cubicBezTo>
                    <a:cubicBezTo>
                      <a:pt x="181" y="189"/>
                      <a:pt x="184" y="189"/>
                      <a:pt x="185" y="187"/>
                    </a:cubicBezTo>
                    <a:cubicBezTo>
                      <a:pt x="187" y="186"/>
                      <a:pt x="187" y="186"/>
                      <a:pt x="187" y="186"/>
                    </a:cubicBezTo>
                    <a:cubicBezTo>
                      <a:pt x="188" y="184"/>
                      <a:pt x="188" y="181"/>
                      <a:pt x="187" y="180"/>
                    </a:cubicBezTo>
                    <a:cubicBezTo>
                      <a:pt x="177" y="170"/>
                      <a:pt x="177" y="170"/>
                      <a:pt x="177" y="170"/>
                    </a:cubicBezTo>
                    <a:cubicBezTo>
                      <a:pt x="191" y="170"/>
                      <a:pt x="191" y="170"/>
                      <a:pt x="191" y="170"/>
                    </a:cubicBezTo>
                    <a:cubicBezTo>
                      <a:pt x="193" y="170"/>
                      <a:pt x="195" y="168"/>
                      <a:pt x="195" y="165"/>
                    </a:cubicBezTo>
                    <a:cubicBezTo>
                      <a:pt x="195" y="164"/>
                      <a:pt x="195" y="164"/>
                      <a:pt x="195" y="164"/>
                    </a:cubicBezTo>
                    <a:cubicBezTo>
                      <a:pt x="195" y="162"/>
                      <a:pt x="193" y="160"/>
                      <a:pt x="191" y="160"/>
                    </a:cubicBezTo>
                    <a:cubicBezTo>
                      <a:pt x="167" y="160"/>
                      <a:pt x="167" y="160"/>
                      <a:pt x="167" y="160"/>
                    </a:cubicBezTo>
                    <a:cubicBezTo>
                      <a:pt x="167" y="160"/>
                      <a:pt x="167" y="160"/>
                      <a:pt x="167" y="160"/>
                    </a:cubicBezTo>
                    <a:cubicBezTo>
                      <a:pt x="154" y="147"/>
                      <a:pt x="154" y="147"/>
                      <a:pt x="154" y="147"/>
                    </a:cubicBezTo>
                    <a:cubicBezTo>
                      <a:pt x="158" y="147"/>
                      <a:pt x="158" y="147"/>
                      <a:pt x="158" y="147"/>
                    </a:cubicBezTo>
                    <a:cubicBezTo>
                      <a:pt x="160" y="147"/>
                      <a:pt x="162" y="145"/>
                      <a:pt x="162" y="143"/>
                    </a:cubicBezTo>
                    <a:cubicBezTo>
                      <a:pt x="162" y="142"/>
                      <a:pt x="162" y="142"/>
                      <a:pt x="162" y="142"/>
                    </a:cubicBezTo>
                    <a:cubicBezTo>
                      <a:pt x="162" y="139"/>
                      <a:pt x="160" y="137"/>
                      <a:pt x="158" y="137"/>
                    </a:cubicBezTo>
                    <a:cubicBezTo>
                      <a:pt x="145" y="137"/>
                      <a:pt x="145" y="137"/>
                      <a:pt x="145" y="137"/>
                    </a:cubicBezTo>
                    <a:cubicBezTo>
                      <a:pt x="145" y="137"/>
                      <a:pt x="145" y="137"/>
                      <a:pt x="144" y="137"/>
                    </a:cubicBezTo>
                    <a:cubicBezTo>
                      <a:pt x="128" y="121"/>
                      <a:pt x="128" y="121"/>
                      <a:pt x="128" y="121"/>
                    </a:cubicBezTo>
                    <a:cubicBezTo>
                      <a:pt x="130" y="119"/>
                      <a:pt x="130" y="117"/>
                      <a:pt x="131" y="115"/>
                    </a:cubicBezTo>
                    <a:cubicBezTo>
                      <a:pt x="154" y="115"/>
                      <a:pt x="154" y="115"/>
                      <a:pt x="154" y="115"/>
                    </a:cubicBezTo>
                    <a:cubicBezTo>
                      <a:pt x="154" y="115"/>
                      <a:pt x="154" y="115"/>
                      <a:pt x="154" y="115"/>
                    </a:cubicBezTo>
                    <a:cubicBezTo>
                      <a:pt x="163" y="124"/>
                      <a:pt x="163" y="124"/>
                      <a:pt x="163" y="124"/>
                    </a:cubicBezTo>
                    <a:cubicBezTo>
                      <a:pt x="165" y="126"/>
                      <a:pt x="168" y="126"/>
                      <a:pt x="170" y="124"/>
                    </a:cubicBezTo>
                    <a:cubicBezTo>
                      <a:pt x="170" y="124"/>
                      <a:pt x="170" y="124"/>
                      <a:pt x="170" y="124"/>
                    </a:cubicBezTo>
                    <a:cubicBezTo>
                      <a:pt x="172" y="122"/>
                      <a:pt x="172" y="119"/>
                      <a:pt x="170" y="117"/>
                    </a:cubicBezTo>
                    <a:cubicBezTo>
                      <a:pt x="168" y="115"/>
                      <a:pt x="168" y="115"/>
                      <a:pt x="168" y="115"/>
                    </a:cubicBezTo>
                    <a:cubicBezTo>
                      <a:pt x="185" y="115"/>
                      <a:pt x="185" y="115"/>
                      <a:pt x="185" y="115"/>
                    </a:cubicBezTo>
                    <a:cubicBezTo>
                      <a:pt x="186" y="115"/>
                      <a:pt x="186" y="115"/>
                      <a:pt x="186" y="115"/>
                    </a:cubicBezTo>
                    <a:cubicBezTo>
                      <a:pt x="202" y="132"/>
                      <a:pt x="202" y="132"/>
                      <a:pt x="202" y="132"/>
                    </a:cubicBezTo>
                    <a:cubicBezTo>
                      <a:pt x="204" y="133"/>
                      <a:pt x="207" y="133"/>
                      <a:pt x="209" y="132"/>
                    </a:cubicBezTo>
                    <a:cubicBezTo>
                      <a:pt x="210" y="131"/>
                      <a:pt x="210" y="131"/>
                      <a:pt x="210" y="131"/>
                    </a:cubicBezTo>
                    <a:cubicBezTo>
                      <a:pt x="211" y="129"/>
                      <a:pt x="211" y="126"/>
                      <a:pt x="210" y="125"/>
                    </a:cubicBezTo>
                    <a:cubicBezTo>
                      <a:pt x="200" y="115"/>
                      <a:pt x="200" y="115"/>
                      <a:pt x="200" y="115"/>
                    </a:cubicBezTo>
                    <a:cubicBezTo>
                      <a:pt x="214" y="115"/>
                      <a:pt x="214" y="115"/>
                      <a:pt x="214" y="115"/>
                    </a:cubicBezTo>
                    <a:cubicBezTo>
                      <a:pt x="216" y="115"/>
                      <a:pt x="218" y="113"/>
                      <a:pt x="218" y="110"/>
                    </a:cubicBezTo>
                    <a:cubicBezTo>
                      <a:pt x="218" y="108"/>
                      <a:pt x="218" y="108"/>
                      <a:pt x="218" y="108"/>
                    </a:cubicBezTo>
                    <a:cubicBezTo>
                      <a:pt x="218" y="106"/>
                      <a:pt x="216" y="104"/>
                      <a:pt x="214" y="104"/>
                    </a:cubicBezTo>
                    <a:cubicBezTo>
                      <a:pt x="200" y="104"/>
                      <a:pt x="200" y="104"/>
                      <a:pt x="200" y="104"/>
                    </a:cubicBezTo>
                    <a:cubicBezTo>
                      <a:pt x="210" y="94"/>
                      <a:pt x="210" y="94"/>
                      <a:pt x="210" y="94"/>
                    </a:cubicBezTo>
                    <a:cubicBezTo>
                      <a:pt x="211" y="92"/>
                      <a:pt x="211" y="90"/>
                      <a:pt x="210" y="88"/>
                    </a:cubicBezTo>
                    <a:cubicBezTo>
                      <a:pt x="209" y="87"/>
                      <a:pt x="209" y="87"/>
                      <a:pt x="209" y="87"/>
                    </a:cubicBezTo>
                    <a:cubicBezTo>
                      <a:pt x="207" y="85"/>
                      <a:pt x="204" y="85"/>
                      <a:pt x="202" y="87"/>
                    </a:cubicBezTo>
                    <a:cubicBezTo>
                      <a:pt x="186" y="104"/>
                      <a:pt x="186" y="104"/>
                      <a:pt x="186" y="104"/>
                    </a:cubicBezTo>
                    <a:cubicBezTo>
                      <a:pt x="186" y="104"/>
                      <a:pt x="186" y="104"/>
                      <a:pt x="185" y="104"/>
                    </a:cubicBezTo>
                    <a:cubicBezTo>
                      <a:pt x="168" y="104"/>
                      <a:pt x="168" y="104"/>
                      <a:pt x="168" y="104"/>
                    </a:cubicBezTo>
                    <a:cubicBezTo>
                      <a:pt x="170" y="101"/>
                      <a:pt x="170" y="101"/>
                      <a:pt x="170" y="101"/>
                    </a:cubicBezTo>
                    <a:cubicBezTo>
                      <a:pt x="172" y="100"/>
                      <a:pt x="172" y="97"/>
                      <a:pt x="170" y="95"/>
                    </a:cubicBezTo>
                    <a:cubicBezTo>
                      <a:pt x="170" y="94"/>
                      <a:pt x="170" y="94"/>
                      <a:pt x="170" y="94"/>
                    </a:cubicBezTo>
                    <a:cubicBezTo>
                      <a:pt x="168" y="93"/>
                      <a:pt x="165" y="93"/>
                      <a:pt x="163" y="94"/>
                    </a:cubicBezTo>
                    <a:cubicBezTo>
                      <a:pt x="154" y="104"/>
                      <a:pt x="154" y="104"/>
                      <a:pt x="154" y="104"/>
                    </a:cubicBezTo>
                    <a:cubicBezTo>
                      <a:pt x="154" y="104"/>
                      <a:pt x="154" y="104"/>
                      <a:pt x="154" y="104"/>
                    </a:cubicBezTo>
                    <a:cubicBezTo>
                      <a:pt x="131" y="104"/>
                      <a:pt x="131" y="104"/>
                      <a:pt x="131" y="104"/>
                    </a:cubicBezTo>
                    <a:cubicBezTo>
                      <a:pt x="130" y="102"/>
                      <a:pt x="130" y="100"/>
                      <a:pt x="128" y="98"/>
                    </a:cubicBezTo>
                    <a:cubicBezTo>
                      <a:pt x="144" y="81"/>
                      <a:pt x="144" y="81"/>
                      <a:pt x="144" y="81"/>
                    </a:cubicBezTo>
                    <a:cubicBezTo>
                      <a:pt x="145" y="81"/>
                      <a:pt x="145" y="82"/>
                      <a:pt x="145" y="82"/>
                    </a:cubicBezTo>
                    <a:cubicBezTo>
                      <a:pt x="158" y="82"/>
                      <a:pt x="158" y="82"/>
                      <a:pt x="158" y="82"/>
                    </a:cubicBezTo>
                    <a:cubicBezTo>
                      <a:pt x="160" y="82"/>
                      <a:pt x="162" y="80"/>
                      <a:pt x="162" y="77"/>
                    </a:cubicBezTo>
                    <a:cubicBezTo>
                      <a:pt x="162" y="76"/>
                      <a:pt x="162" y="76"/>
                      <a:pt x="162" y="76"/>
                    </a:cubicBezTo>
                    <a:cubicBezTo>
                      <a:pt x="162" y="74"/>
                      <a:pt x="160" y="72"/>
                      <a:pt x="158" y="72"/>
                    </a:cubicBezTo>
                    <a:cubicBezTo>
                      <a:pt x="154" y="72"/>
                      <a:pt x="154" y="72"/>
                      <a:pt x="154" y="72"/>
                    </a:cubicBezTo>
                    <a:cubicBezTo>
                      <a:pt x="167" y="59"/>
                      <a:pt x="167" y="59"/>
                      <a:pt x="167" y="59"/>
                    </a:cubicBezTo>
                    <a:cubicBezTo>
                      <a:pt x="167" y="59"/>
                      <a:pt x="167" y="59"/>
                      <a:pt x="167" y="59"/>
                    </a:cubicBezTo>
                    <a:cubicBezTo>
                      <a:pt x="191" y="59"/>
                      <a:pt x="191" y="59"/>
                      <a:pt x="191" y="59"/>
                    </a:cubicBezTo>
                    <a:cubicBezTo>
                      <a:pt x="193" y="59"/>
                      <a:pt x="195" y="57"/>
                      <a:pt x="195" y="55"/>
                    </a:cubicBezTo>
                    <a:cubicBezTo>
                      <a:pt x="195" y="53"/>
                      <a:pt x="195" y="53"/>
                      <a:pt x="195" y="53"/>
                    </a:cubicBezTo>
                    <a:cubicBezTo>
                      <a:pt x="195" y="51"/>
                      <a:pt x="193" y="49"/>
                      <a:pt x="191" y="49"/>
                    </a:cubicBezTo>
                    <a:cubicBezTo>
                      <a:pt x="177" y="49"/>
                      <a:pt x="177" y="49"/>
                      <a:pt x="177" y="49"/>
                    </a:cubicBezTo>
                    <a:cubicBezTo>
                      <a:pt x="187" y="39"/>
                      <a:pt x="187" y="39"/>
                      <a:pt x="187" y="39"/>
                    </a:cubicBezTo>
                    <a:cubicBezTo>
                      <a:pt x="188" y="37"/>
                      <a:pt x="188" y="35"/>
                      <a:pt x="187" y="33"/>
                    </a:cubicBezTo>
                    <a:cubicBezTo>
                      <a:pt x="185" y="32"/>
                      <a:pt x="185" y="32"/>
                      <a:pt x="185" y="32"/>
                    </a:cubicBezTo>
                    <a:cubicBezTo>
                      <a:pt x="184" y="30"/>
                      <a:pt x="181" y="30"/>
                      <a:pt x="179" y="32"/>
                    </a:cubicBezTo>
                    <a:cubicBezTo>
                      <a:pt x="169" y="42"/>
                      <a:pt x="169" y="42"/>
                      <a:pt x="169" y="42"/>
                    </a:cubicBezTo>
                    <a:cubicBezTo>
                      <a:pt x="169" y="27"/>
                      <a:pt x="169" y="27"/>
                      <a:pt x="169" y="27"/>
                    </a:cubicBezTo>
                    <a:cubicBezTo>
                      <a:pt x="169" y="25"/>
                      <a:pt x="167" y="23"/>
                      <a:pt x="165" y="23"/>
                    </a:cubicBezTo>
                    <a:cubicBezTo>
                      <a:pt x="164" y="23"/>
                      <a:pt x="164" y="23"/>
                      <a:pt x="164" y="23"/>
                    </a:cubicBezTo>
                    <a:cubicBezTo>
                      <a:pt x="161" y="23"/>
                      <a:pt x="159" y="25"/>
                      <a:pt x="159" y="27"/>
                    </a:cubicBezTo>
                    <a:cubicBezTo>
                      <a:pt x="159" y="51"/>
                      <a:pt x="159" y="51"/>
                      <a:pt x="159" y="51"/>
                    </a:cubicBezTo>
                    <a:cubicBezTo>
                      <a:pt x="159" y="51"/>
                      <a:pt x="159" y="51"/>
                      <a:pt x="159" y="52"/>
                    </a:cubicBezTo>
                    <a:cubicBezTo>
                      <a:pt x="147" y="64"/>
                      <a:pt x="147" y="64"/>
                      <a:pt x="147" y="64"/>
                    </a:cubicBezTo>
                    <a:cubicBezTo>
                      <a:pt x="147" y="60"/>
                      <a:pt x="147" y="60"/>
                      <a:pt x="147" y="60"/>
                    </a:cubicBezTo>
                    <a:cubicBezTo>
                      <a:pt x="147" y="58"/>
                      <a:pt x="145" y="56"/>
                      <a:pt x="142" y="56"/>
                    </a:cubicBezTo>
                    <a:cubicBezTo>
                      <a:pt x="141" y="56"/>
                      <a:pt x="141" y="56"/>
                      <a:pt x="141" y="56"/>
                    </a:cubicBezTo>
                    <a:cubicBezTo>
                      <a:pt x="139" y="56"/>
                      <a:pt x="137" y="58"/>
                      <a:pt x="137" y="60"/>
                    </a:cubicBezTo>
                    <a:cubicBezTo>
                      <a:pt x="137" y="73"/>
                      <a:pt x="137" y="73"/>
                      <a:pt x="137" y="73"/>
                    </a:cubicBezTo>
                    <a:cubicBezTo>
                      <a:pt x="137" y="74"/>
                      <a:pt x="137" y="74"/>
                      <a:pt x="137" y="74"/>
                    </a:cubicBezTo>
                    <a:lnTo>
                      <a:pt x="121"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8623300" y="3113088"/>
                <a:ext cx="107950" cy="71438"/>
              </a:xfrm>
              <a:custGeom>
                <a:avLst/>
                <a:gdLst>
                  <a:gd name="T0" fmla="*/ 0 w 50"/>
                  <a:gd name="T1" fmla="*/ 12 h 33"/>
                  <a:gd name="T2" fmla="*/ 0 w 50"/>
                  <a:gd name="T3" fmla="*/ 30 h 33"/>
                  <a:gd name="T4" fmla="*/ 0 w 50"/>
                  <a:gd name="T5" fmla="*/ 33 h 33"/>
                  <a:gd name="T6" fmla="*/ 50 w 50"/>
                  <a:gd name="T7" fmla="*/ 33 h 33"/>
                  <a:gd name="T8" fmla="*/ 50 w 50"/>
                  <a:gd name="T9" fmla="*/ 30 h 33"/>
                  <a:gd name="T10" fmla="*/ 50 w 50"/>
                  <a:gd name="T11" fmla="*/ 12 h 33"/>
                  <a:gd name="T12" fmla="*/ 38 w 50"/>
                  <a:gd name="T13" fmla="*/ 0 h 33"/>
                  <a:gd name="T14" fmla="*/ 37 w 50"/>
                  <a:gd name="T15" fmla="*/ 0 h 33"/>
                  <a:gd name="T16" fmla="*/ 25 w 50"/>
                  <a:gd name="T17" fmla="*/ 4 h 33"/>
                  <a:gd name="T18" fmla="*/ 13 w 50"/>
                  <a:gd name="T19" fmla="*/ 0 h 33"/>
                  <a:gd name="T20" fmla="*/ 12 w 50"/>
                  <a:gd name="T21" fmla="*/ 0 h 33"/>
                  <a:gd name="T22" fmla="*/ 0 w 50"/>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3">
                    <a:moveTo>
                      <a:pt x="0" y="12"/>
                    </a:moveTo>
                    <a:cubicBezTo>
                      <a:pt x="0" y="30"/>
                      <a:pt x="0" y="30"/>
                      <a:pt x="0" y="30"/>
                    </a:cubicBezTo>
                    <a:cubicBezTo>
                      <a:pt x="0" y="33"/>
                      <a:pt x="0" y="33"/>
                      <a:pt x="0" y="33"/>
                    </a:cubicBezTo>
                    <a:cubicBezTo>
                      <a:pt x="50" y="33"/>
                      <a:pt x="50" y="33"/>
                      <a:pt x="50" y="33"/>
                    </a:cubicBezTo>
                    <a:cubicBezTo>
                      <a:pt x="50" y="30"/>
                      <a:pt x="50" y="30"/>
                      <a:pt x="50" y="30"/>
                    </a:cubicBezTo>
                    <a:cubicBezTo>
                      <a:pt x="50" y="12"/>
                      <a:pt x="50" y="12"/>
                      <a:pt x="50" y="12"/>
                    </a:cubicBezTo>
                    <a:cubicBezTo>
                      <a:pt x="50" y="5"/>
                      <a:pt x="45" y="0"/>
                      <a:pt x="38" y="0"/>
                    </a:cubicBezTo>
                    <a:cubicBezTo>
                      <a:pt x="37" y="0"/>
                      <a:pt x="37" y="0"/>
                      <a:pt x="37" y="0"/>
                    </a:cubicBezTo>
                    <a:cubicBezTo>
                      <a:pt x="34" y="2"/>
                      <a:pt x="30" y="4"/>
                      <a:pt x="25" y="4"/>
                    </a:cubicBezTo>
                    <a:cubicBezTo>
                      <a:pt x="20" y="4"/>
                      <a:pt x="16" y="2"/>
                      <a:pt x="13" y="0"/>
                    </a:cubicBezTo>
                    <a:cubicBezTo>
                      <a:pt x="12" y="0"/>
                      <a:pt x="12" y="0"/>
                      <a:pt x="12" y="0"/>
                    </a:cubicBezTo>
                    <a:cubicBezTo>
                      <a:pt x="5" y="0"/>
                      <a:pt x="0" y="5"/>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noEditPoints="1"/>
              </p:cNvSpPr>
              <p:nvPr/>
            </p:nvSpPr>
            <p:spPr bwMode="auto">
              <a:xfrm>
                <a:off x="8632825" y="3028951"/>
                <a:ext cx="90488" cy="92075"/>
              </a:xfrm>
              <a:custGeom>
                <a:avLst/>
                <a:gdLst>
                  <a:gd name="T0" fmla="*/ 33 w 42"/>
                  <a:gd name="T1" fmla="*/ 39 h 43"/>
                  <a:gd name="T2" fmla="*/ 42 w 42"/>
                  <a:gd name="T3" fmla="*/ 22 h 43"/>
                  <a:gd name="T4" fmla="*/ 21 w 42"/>
                  <a:gd name="T5" fmla="*/ 0 h 43"/>
                  <a:gd name="T6" fmla="*/ 0 w 42"/>
                  <a:gd name="T7" fmla="*/ 22 h 43"/>
                  <a:gd name="T8" fmla="*/ 9 w 42"/>
                  <a:gd name="T9" fmla="*/ 39 h 43"/>
                  <a:gd name="T10" fmla="*/ 21 w 42"/>
                  <a:gd name="T11" fmla="*/ 43 h 43"/>
                  <a:gd name="T12" fmla="*/ 33 w 42"/>
                  <a:gd name="T13" fmla="*/ 39 h 43"/>
                  <a:gd name="T14" fmla="*/ 21 w 42"/>
                  <a:gd name="T15" fmla="*/ 8 h 43"/>
                  <a:gd name="T16" fmla="*/ 34 w 42"/>
                  <a:gd name="T17" fmla="*/ 22 h 43"/>
                  <a:gd name="T18" fmla="*/ 21 w 42"/>
                  <a:gd name="T19" fmla="*/ 35 h 43"/>
                  <a:gd name="T20" fmla="*/ 8 w 42"/>
                  <a:gd name="T21" fmla="*/ 22 h 43"/>
                  <a:gd name="T22" fmla="*/ 21 w 42"/>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3">
                    <a:moveTo>
                      <a:pt x="33" y="39"/>
                    </a:moveTo>
                    <a:cubicBezTo>
                      <a:pt x="39" y="35"/>
                      <a:pt x="42" y="29"/>
                      <a:pt x="42" y="22"/>
                    </a:cubicBezTo>
                    <a:cubicBezTo>
                      <a:pt x="42" y="10"/>
                      <a:pt x="33" y="0"/>
                      <a:pt x="21" y="0"/>
                    </a:cubicBezTo>
                    <a:cubicBezTo>
                      <a:pt x="9" y="0"/>
                      <a:pt x="0" y="10"/>
                      <a:pt x="0" y="22"/>
                    </a:cubicBezTo>
                    <a:cubicBezTo>
                      <a:pt x="0" y="29"/>
                      <a:pt x="3" y="35"/>
                      <a:pt x="9" y="39"/>
                    </a:cubicBezTo>
                    <a:cubicBezTo>
                      <a:pt x="12" y="41"/>
                      <a:pt x="16" y="43"/>
                      <a:pt x="21" y="43"/>
                    </a:cubicBezTo>
                    <a:cubicBezTo>
                      <a:pt x="26" y="43"/>
                      <a:pt x="30" y="41"/>
                      <a:pt x="33" y="39"/>
                    </a:cubicBezTo>
                    <a:close/>
                    <a:moveTo>
                      <a:pt x="21" y="8"/>
                    </a:moveTo>
                    <a:cubicBezTo>
                      <a:pt x="28" y="8"/>
                      <a:pt x="34" y="14"/>
                      <a:pt x="34" y="22"/>
                    </a:cubicBezTo>
                    <a:cubicBezTo>
                      <a:pt x="34" y="29"/>
                      <a:pt x="28" y="35"/>
                      <a:pt x="21" y="35"/>
                    </a:cubicBezTo>
                    <a:cubicBezTo>
                      <a:pt x="14" y="35"/>
                      <a:pt x="8" y="29"/>
                      <a:pt x="8" y="22"/>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87" name="直接连接符 86"/>
            <p:cNvCxnSpPr/>
            <p:nvPr/>
          </p:nvCxnSpPr>
          <p:spPr>
            <a:xfrm flipV="1">
              <a:off x="10842074" y="2046963"/>
              <a:ext cx="0" cy="526264"/>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grpSp>
      <p:sp>
        <p:nvSpPr>
          <p:cNvPr id="88" name="文本框 87"/>
          <p:cNvSpPr txBox="1"/>
          <p:nvPr/>
        </p:nvSpPr>
        <p:spPr>
          <a:xfrm>
            <a:off x="3758570" y="3883810"/>
            <a:ext cx="2176506" cy="400110"/>
          </a:xfrm>
          <a:prstGeom prst="rect">
            <a:avLst/>
          </a:prstGeom>
          <a:noFill/>
        </p:spPr>
        <p:txBody>
          <a:bodyPr wrap="square" rtlCol="0">
            <a:spAutoFit/>
          </a:bodyPr>
          <a:lstStyle/>
          <a:p>
            <a:pPr algn="ctr"/>
            <a:r>
              <a:rPr lang="zh-CN" altLang="en-US" sz="2000" b="1" dirty="0" smtClean="0">
                <a:solidFill>
                  <a:srgbClr val="A11218"/>
                </a:solidFill>
                <a:latin typeface="+mn-ea"/>
              </a:rPr>
              <a:t>输入文字</a:t>
            </a:r>
            <a:endParaRPr lang="zh-CN" altLang="en-US" sz="2000" b="1" dirty="0">
              <a:solidFill>
                <a:srgbClr val="A11218"/>
              </a:solidFill>
              <a:latin typeface="+mn-ea"/>
            </a:endParaRPr>
          </a:p>
        </p:txBody>
      </p:sp>
      <p:sp>
        <p:nvSpPr>
          <p:cNvPr id="89" name="矩形 88"/>
          <p:cNvSpPr/>
          <p:nvPr/>
        </p:nvSpPr>
        <p:spPr>
          <a:xfrm>
            <a:off x="3903709" y="4306356"/>
            <a:ext cx="1919058" cy="932563"/>
          </a:xfrm>
          <a:prstGeom prst="rect">
            <a:avLst/>
          </a:prstGeom>
        </p:spPr>
        <p:txBody>
          <a:bodyPr wrap="square">
            <a:spAutoFit/>
          </a:bodyPr>
          <a:lstStyle/>
          <a:p>
            <a:pPr algn="ctr">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90" name="文本框 89"/>
          <p:cNvSpPr txBox="1"/>
          <p:nvPr/>
        </p:nvSpPr>
        <p:spPr>
          <a:xfrm>
            <a:off x="5689171" y="3663589"/>
            <a:ext cx="2176506" cy="400110"/>
          </a:xfrm>
          <a:prstGeom prst="rect">
            <a:avLst/>
          </a:prstGeom>
          <a:noFill/>
        </p:spPr>
        <p:txBody>
          <a:bodyPr wrap="square" rtlCol="0">
            <a:spAutoFit/>
          </a:bodyPr>
          <a:lstStyle/>
          <a:p>
            <a:pPr algn="ctr"/>
            <a:r>
              <a:rPr lang="zh-CN" altLang="en-US" sz="2000" b="1" dirty="0">
                <a:solidFill>
                  <a:srgbClr val="A11218"/>
                </a:solidFill>
                <a:latin typeface="+mn-ea"/>
              </a:rPr>
              <a:t>输入文字</a:t>
            </a:r>
          </a:p>
        </p:txBody>
      </p:sp>
      <p:sp>
        <p:nvSpPr>
          <p:cNvPr id="91" name="矩形 90"/>
          <p:cNvSpPr/>
          <p:nvPr/>
        </p:nvSpPr>
        <p:spPr>
          <a:xfrm>
            <a:off x="5863340" y="4086135"/>
            <a:ext cx="1852816" cy="932563"/>
          </a:xfrm>
          <a:prstGeom prst="rect">
            <a:avLst/>
          </a:prstGeom>
        </p:spPr>
        <p:txBody>
          <a:bodyPr wrap="square">
            <a:spAutoFit/>
          </a:bodyPr>
          <a:lstStyle/>
          <a:p>
            <a:pPr algn="ctr">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92" name="文本框 91"/>
          <p:cNvSpPr txBox="1"/>
          <p:nvPr/>
        </p:nvSpPr>
        <p:spPr>
          <a:xfrm>
            <a:off x="7798548" y="4135883"/>
            <a:ext cx="2176506" cy="400110"/>
          </a:xfrm>
          <a:prstGeom prst="rect">
            <a:avLst/>
          </a:prstGeom>
          <a:noFill/>
        </p:spPr>
        <p:txBody>
          <a:bodyPr wrap="square" rtlCol="0">
            <a:spAutoFit/>
          </a:bodyPr>
          <a:lstStyle/>
          <a:p>
            <a:pPr algn="ctr"/>
            <a:r>
              <a:rPr lang="zh-CN" altLang="en-US" sz="2000" b="1" dirty="0">
                <a:solidFill>
                  <a:srgbClr val="A11218"/>
                </a:solidFill>
                <a:latin typeface="+mn-ea"/>
              </a:rPr>
              <a:t>输入文字</a:t>
            </a:r>
          </a:p>
        </p:txBody>
      </p:sp>
      <p:sp>
        <p:nvSpPr>
          <p:cNvPr id="93" name="矩形 92"/>
          <p:cNvSpPr/>
          <p:nvPr/>
        </p:nvSpPr>
        <p:spPr>
          <a:xfrm>
            <a:off x="8001745" y="4558429"/>
            <a:ext cx="1797725" cy="932563"/>
          </a:xfrm>
          <a:prstGeom prst="rect">
            <a:avLst/>
          </a:prstGeom>
        </p:spPr>
        <p:txBody>
          <a:bodyPr wrap="square">
            <a:spAutoFit/>
          </a:bodyPr>
          <a:lstStyle/>
          <a:p>
            <a:pPr algn="ctr">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94" name="文本框 93"/>
          <p:cNvSpPr txBox="1"/>
          <p:nvPr/>
        </p:nvSpPr>
        <p:spPr>
          <a:xfrm>
            <a:off x="9768675" y="3745802"/>
            <a:ext cx="2176506" cy="400110"/>
          </a:xfrm>
          <a:prstGeom prst="rect">
            <a:avLst/>
          </a:prstGeom>
          <a:noFill/>
        </p:spPr>
        <p:txBody>
          <a:bodyPr wrap="square" rtlCol="0">
            <a:spAutoFit/>
          </a:bodyPr>
          <a:lstStyle/>
          <a:p>
            <a:pPr algn="ctr"/>
            <a:r>
              <a:rPr lang="zh-CN" altLang="en-US" sz="2000" b="1" dirty="0">
                <a:solidFill>
                  <a:srgbClr val="A11218"/>
                </a:solidFill>
                <a:latin typeface="+mn-ea"/>
              </a:rPr>
              <a:t>输入文字</a:t>
            </a:r>
          </a:p>
        </p:txBody>
      </p:sp>
      <p:sp>
        <p:nvSpPr>
          <p:cNvPr id="95" name="矩形 94"/>
          <p:cNvSpPr/>
          <p:nvPr/>
        </p:nvSpPr>
        <p:spPr>
          <a:xfrm>
            <a:off x="9986384" y="4168348"/>
            <a:ext cx="1746184" cy="932563"/>
          </a:xfrm>
          <a:prstGeom prst="rect">
            <a:avLst/>
          </a:prstGeom>
        </p:spPr>
        <p:txBody>
          <a:bodyPr wrap="square">
            <a:spAutoFit/>
          </a:bodyPr>
          <a:lstStyle/>
          <a:p>
            <a:pPr algn="ctr">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Tree>
    <p:extLst>
      <p:ext uri="{BB962C8B-B14F-4D97-AF65-F5344CB8AC3E}">
        <p14:creationId xmlns:p14="http://schemas.microsoft.com/office/powerpoint/2010/main" val="2033341743"/>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1000"/>
                                        <p:tgtEl>
                                          <p:spTgt spid="2"/>
                                        </p:tgtEl>
                                      </p:cBhvr>
                                    </p:animEffect>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par>
                          <p:cTn id="18" fill="hold">
                            <p:stCondLst>
                              <p:cond delay="2500"/>
                            </p:stCondLst>
                            <p:childTnLst>
                              <p:par>
                                <p:cTn id="19" presetID="22" presetClass="entr" presetSubtype="1"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3000"/>
                            </p:stCondLst>
                            <p:childTnLst>
                              <p:par>
                                <p:cTn id="23" presetID="22" presetClass="entr" presetSubtype="1"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par>
                          <p:cTn id="26" fill="hold">
                            <p:stCondLst>
                              <p:cond delay="3500"/>
                            </p:stCondLst>
                            <p:childTnLst>
                              <p:par>
                                <p:cTn id="27" presetID="22" presetClass="entr" presetSubtype="1"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up)">
                                      <p:cBhvr>
                                        <p:cTn id="29" dur="500"/>
                                        <p:tgtEl>
                                          <p:spTgt spid="8"/>
                                        </p:tgtEl>
                                      </p:cBhvr>
                                    </p:animEffect>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fade">
                                      <p:cBhvr>
                                        <p:cTn id="33" dur="1000"/>
                                        <p:tgtEl>
                                          <p:spTgt spid="88"/>
                                        </p:tgtEl>
                                      </p:cBhvr>
                                    </p:animEffect>
                                    <p:anim calcmode="lin" valueType="num">
                                      <p:cBhvr>
                                        <p:cTn id="34" dur="1000" fill="hold"/>
                                        <p:tgtEl>
                                          <p:spTgt spid="88"/>
                                        </p:tgtEl>
                                        <p:attrNameLst>
                                          <p:attrName>ppt_x</p:attrName>
                                        </p:attrNameLst>
                                      </p:cBhvr>
                                      <p:tavLst>
                                        <p:tav tm="0">
                                          <p:val>
                                            <p:strVal val="#ppt_x"/>
                                          </p:val>
                                        </p:tav>
                                        <p:tav tm="100000">
                                          <p:val>
                                            <p:strVal val="#ppt_x"/>
                                          </p:val>
                                        </p:tav>
                                      </p:tavLst>
                                    </p:anim>
                                    <p:anim calcmode="lin" valueType="num">
                                      <p:cBhvr>
                                        <p:cTn id="35" dur="1000" fill="hold"/>
                                        <p:tgtEl>
                                          <p:spTgt spid="88"/>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89"/>
                                        </p:tgtEl>
                                        <p:attrNameLst>
                                          <p:attrName>style.visibility</p:attrName>
                                        </p:attrNameLst>
                                      </p:cBhvr>
                                      <p:to>
                                        <p:strVal val="visible"/>
                                      </p:to>
                                    </p:set>
                                    <p:animEffect transition="in" filter="fade">
                                      <p:cBhvr>
                                        <p:cTn id="38" dur="1000"/>
                                        <p:tgtEl>
                                          <p:spTgt spid="89"/>
                                        </p:tgtEl>
                                      </p:cBhvr>
                                    </p:animEffect>
                                    <p:anim calcmode="lin" valueType="num">
                                      <p:cBhvr>
                                        <p:cTn id="39" dur="1000" fill="hold"/>
                                        <p:tgtEl>
                                          <p:spTgt spid="89"/>
                                        </p:tgtEl>
                                        <p:attrNameLst>
                                          <p:attrName>ppt_x</p:attrName>
                                        </p:attrNameLst>
                                      </p:cBhvr>
                                      <p:tavLst>
                                        <p:tav tm="0">
                                          <p:val>
                                            <p:strVal val="#ppt_x"/>
                                          </p:val>
                                        </p:tav>
                                        <p:tav tm="100000">
                                          <p:val>
                                            <p:strVal val="#ppt_x"/>
                                          </p:val>
                                        </p:tav>
                                      </p:tavLst>
                                    </p:anim>
                                    <p:anim calcmode="lin" valueType="num">
                                      <p:cBhvr>
                                        <p:cTn id="40" dur="1000" fill="hold"/>
                                        <p:tgtEl>
                                          <p:spTgt spid="89"/>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0"/>
                                        </p:tgtEl>
                                        <p:attrNameLst>
                                          <p:attrName>style.visibility</p:attrName>
                                        </p:attrNameLst>
                                      </p:cBhvr>
                                      <p:to>
                                        <p:strVal val="visible"/>
                                      </p:to>
                                    </p:set>
                                    <p:animEffect transition="in" filter="fade">
                                      <p:cBhvr>
                                        <p:cTn id="43" dur="1000"/>
                                        <p:tgtEl>
                                          <p:spTgt spid="90"/>
                                        </p:tgtEl>
                                      </p:cBhvr>
                                    </p:animEffect>
                                    <p:anim calcmode="lin" valueType="num">
                                      <p:cBhvr>
                                        <p:cTn id="44" dur="1000" fill="hold"/>
                                        <p:tgtEl>
                                          <p:spTgt spid="90"/>
                                        </p:tgtEl>
                                        <p:attrNameLst>
                                          <p:attrName>ppt_x</p:attrName>
                                        </p:attrNameLst>
                                      </p:cBhvr>
                                      <p:tavLst>
                                        <p:tav tm="0">
                                          <p:val>
                                            <p:strVal val="#ppt_x"/>
                                          </p:val>
                                        </p:tav>
                                        <p:tav tm="100000">
                                          <p:val>
                                            <p:strVal val="#ppt_x"/>
                                          </p:val>
                                        </p:tav>
                                      </p:tavLst>
                                    </p:anim>
                                    <p:anim calcmode="lin" valueType="num">
                                      <p:cBhvr>
                                        <p:cTn id="45" dur="1000" fill="hold"/>
                                        <p:tgtEl>
                                          <p:spTgt spid="90"/>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91"/>
                                        </p:tgtEl>
                                        <p:attrNameLst>
                                          <p:attrName>style.visibility</p:attrName>
                                        </p:attrNameLst>
                                      </p:cBhvr>
                                      <p:to>
                                        <p:strVal val="visible"/>
                                      </p:to>
                                    </p:set>
                                    <p:animEffect transition="in" filter="fade">
                                      <p:cBhvr>
                                        <p:cTn id="48" dur="1000"/>
                                        <p:tgtEl>
                                          <p:spTgt spid="91"/>
                                        </p:tgtEl>
                                      </p:cBhvr>
                                    </p:animEffect>
                                    <p:anim calcmode="lin" valueType="num">
                                      <p:cBhvr>
                                        <p:cTn id="49" dur="1000" fill="hold"/>
                                        <p:tgtEl>
                                          <p:spTgt spid="91"/>
                                        </p:tgtEl>
                                        <p:attrNameLst>
                                          <p:attrName>ppt_x</p:attrName>
                                        </p:attrNameLst>
                                      </p:cBhvr>
                                      <p:tavLst>
                                        <p:tav tm="0">
                                          <p:val>
                                            <p:strVal val="#ppt_x"/>
                                          </p:val>
                                        </p:tav>
                                        <p:tav tm="100000">
                                          <p:val>
                                            <p:strVal val="#ppt_x"/>
                                          </p:val>
                                        </p:tav>
                                      </p:tavLst>
                                    </p:anim>
                                    <p:anim calcmode="lin" valueType="num">
                                      <p:cBhvr>
                                        <p:cTn id="50" dur="1000" fill="hold"/>
                                        <p:tgtEl>
                                          <p:spTgt spid="9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92"/>
                                        </p:tgtEl>
                                        <p:attrNameLst>
                                          <p:attrName>style.visibility</p:attrName>
                                        </p:attrNameLst>
                                      </p:cBhvr>
                                      <p:to>
                                        <p:strVal val="visible"/>
                                      </p:to>
                                    </p:set>
                                    <p:animEffect transition="in" filter="fade">
                                      <p:cBhvr>
                                        <p:cTn id="53" dur="1000"/>
                                        <p:tgtEl>
                                          <p:spTgt spid="92"/>
                                        </p:tgtEl>
                                      </p:cBhvr>
                                    </p:animEffect>
                                    <p:anim calcmode="lin" valueType="num">
                                      <p:cBhvr>
                                        <p:cTn id="54" dur="1000" fill="hold"/>
                                        <p:tgtEl>
                                          <p:spTgt spid="92"/>
                                        </p:tgtEl>
                                        <p:attrNameLst>
                                          <p:attrName>ppt_x</p:attrName>
                                        </p:attrNameLst>
                                      </p:cBhvr>
                                      <p:tavLst>
                                        <p:tav tm="0">
                                          <p:val>
                                            <p:strVal val="#ppt_x"/>
                                          </p:val>
                                        </p:tav>
                                        <p:tav tm="100000">
                                          <p:val>
                                            <p:strVal val="#ppt_x"/>
                                          </p:val>
                                        </p:tav>
                                      </p:tavLst>
                                    </p:anim>
                                    <p:anim calcmode="lin" valueType="num">
                                      <p:cBhvr>
                                        <p:cTn id="55" dur="1000" fill="hold"/>
                                        <p:tgtEl>
                                          <p:spTgt spid="92"/>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93"/>
                                        </p:tgtEl>
                                        <p:attrNameLst>
                                          <p:attrName>style.visibility</p:attrName>
                                        </p:attrNameLst>
                                      </p:cBhvr>
                                      <p:to>
                                        <p:strVal val="visible"/>
                                      </p:to>
                                    </p:set>
                                    <p:animEffect transition="in" filter="fade">
                                      <p:cBhvr>
                                        <p:cTn id="58" dur="1000"/>
                                        <p:tgtEl>
                                          <p:spTgt spid="93"/>
                                        </p:tgtEl>
                                      </p:cBhvr>
                                    </p:animEffect>
                                    <p:anim calcmode="lin" valueType="num">
                                      <p:cBhvr>
                                        <p:cTn id="59" dur="1000" fill="hold"/>
                                        <p:tgtEl>
                                          <p:spTgt spid="93"/>
                                        </p:tgtEl>
                                        <p:attrNameLst>
                                          <p:attrName>ppt_x</p:attrName>
                                        </p:attrNameLst>
                                      </p:cBhvr>
                                      <p:tavLst>
                                        <p:tav tm="0">
                                          <p:val>
                                            <p:strVal val="#ppt_x"/>
                                          </p:val>
                                        </p:tav>
                                        <p:tav tm="100000">
                                          <p:val>
                                            <p:strVal val="#ppt_x"/>
                                          </p:val>
                                        </p:tav>
                                      </p:tavLst>
                                    </p:anim>
                                    <p:anim calcmode="lin" valueType="num">
                                      <p:cBhvr>
                                        <p:cTn id="60" dur="1000" fill="hold"/>
                                        <p:tgtEl>
                                          <p:spTgt spid="93"/>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5"/>
                                        </p:tgtEl>
                                        <p:attrNameLst>
                                          <p:attrName>style.visibility</p:attrName>
                                        </p:attrNameLst>
                                      </p:cBhvr>
                                      <p:to>
                                        <p:strVal val="visible"/>
                                      </p:to>
                                    </p:set>
                                    <p:animEffect transition="in" filter="fade">
                                      <p:cBhvr>
                                        <p:cTn id="68" dur="1000"/>
                                        <p:tgtEl>
                                          <p:spTgt spid="95"/>
                                        </p:tgtEl>
                                      </p:cBhvr>
                                    </p:animEffect>
                                    <p:anim calcmode="lin" valueType="num">
                                      <p:cBhvr>
                                        <p:cTn id="69" dur="1000" fill="hold"/>
                                        <p:tgtEl>
                                          <p:spTgt spid="95"/>
                                        </p:tgtEl>
                                        <p:attrNameLst>
                                          <p:attrName>ppt_x</p:attrName>
                                        </p:attrNameLst>
                                      </p:cBhvr>
                                      <p:tavLst>
                                        <p:tav tm="0">
                                          <p:val>
                                            <p:strVal val="#ppt_x"/>
                                          </p:val>
                                        </p:tav>
                                        <p:tav tm="100000">
                                          <p:val>
                                            <p:strVal val="#ppt_x"/>
                                          </p:val>
                                        </p:tav>
                                      </p:tavLst>
                                    </p:anim>
                                    <p:anim calcmode="lin" valueType="num">
                                      <p:cBhvr>
                                        <p:cTn id="70" dur="1000" fill="hold"/>
                                        <p:tgtEl>
                                          <p:spTgt spid="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2" grpId="0" animBg="1"/>
      <p:bldP spid="88" grpId="0"/>
      <p:bldP spid="89" grpId="0"/>
      <p:bldP spid="90" grpId="0"/>
      <p:bldP spid="91" grpId="0"/>
      <p:bldP spid="92" grpId="0"/>
      <p:bldP spid="93" grpId="0"/>
      <p:bldP spid="94" grpId="0"/>
      <p:bldP spid="9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912812" y="800100"/>
            <a:ext cx="10318454" cy="7007027"/>
            <a:chOff x="912812" y="800100"/>
            <a:chExt cx="10318454" cy="7007027"/>
          </a:xfrm>
        </p:grpSpPr>
        <p:grpSp>
          <p:nvGrpSpPr>
            <p:cNvPr id="29" name="组合 28"/>
            <p:cNvGrpSpPr/>
            <p:nvPr/>
          </p:nvGrpSpPr>
          <p:grpSpPr>
            <a:xfrm rot="21068075" flipH="1">
              <a:off x="9043073" y="3833550"/>
              <a:ext cx="2188193" cy="1821660"/>
              <a:chOff x="1136156" y="3307315"/>
              <a:chExt cx="2956390" cy="2461180"/>
            </a:xfrm>
          </p:grpSpPr>
          <p:grpSp>
            <p:nvGrpSpPr>
              <p:cNvPr id="30" name="组合 29"/>
              <p:cNvGrpSpPr/>
              <p:nvPr/>
            </p:nvGrpSpPr>
            <p:grpSpPr>
              <a:xfrm rot="16421546">
                <a:off x="2502683" y="5320519"/>
                <a:ext cx="521288" cy="374663"/>
                <a:chOff x="5030191" y="3037314"/>
                <a:chExt cx="122818" cy="84144"/>
              </a:xfrm>
            </p:grpSpPr>
            <p:cxnSp>
              <p:nvCxnSpPr>
                <p:cNvPr id="32" name="直接连接符 31"/>
                <p:cNvCxnSpPr/>
                <p:nvPr/>
              </p:nvCxnSpPr>
              <p:spPr bwMode="auto">
                <a:xfrm rot="20898871" flipH="1" flipV="1">
                  <a:off x="5030191" y="3069803"/>
                  <a:ext cx="70932" cy="51655"/>
                </a:xfrm>
                <a:prstGeom prst="line">
                  <a:avLst/>
                </a:prstGeom>
                <a:ln w="127000" cap="rnd">
                  <a:solidFill>
                    <a:srgbClr val="5E1B22"/>
                  </a:solidFill>
                  <a:round/>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bwMode="auto">
                <a:xfrm rot="5178454" flipH="1" flipV="1">
                  <a:off x="5093294" y="3046606"/>
                  <a:ext cx="69007" cy="50423"/>
                </a:xfrm>
                <a:prstGeom prst="line">
                  <a:avLst/>
                </a:prstGeom>
                <a:ln w="127000" cap="rnd">
                  <a:solidFill>
                    <a:srgbClr val="5E1B22"/>
                  </a:solidFill>
                  <a:round/>
                </a:ln>
              </p:spPr>
              <p:style>
                <a:lnRef idx="1">
                  <a:schemeClr val="accent1"/>
                </a:lnRef>
                <a:fillRef idx="0">
                  <a:schemeClr val="accent1"/>
                </a:fillRef>
                <a:effectRef idx="0">
                  <a:schemeClr val="accent1"/>
                </a:effectRef>
                <a:fontRef idx="minor">
                  <a:schemeClr val="tx1"/>
                </a:fontRef>
              </p:style>
            </p:cxnSp>
          </p:grpSp>
          <p:sp>
            <p:nvSpPr>
              <p:cNvPr id="31" name="弧形 30"/>
              <p:cNvSpPr/>
              <p:nvPr/>
            </p:nvSpPr>
            <p:spPr>
              <a:xfrm rot="5400000">
                <a:off x="1511265" y="2932206"/>
                <a:ext cx="2206172" cy="2956390"/>
              </a:xfrm>
              <a:prstGeom prst="arc">
                <a:avLst>
                  <a:gd name="adj1" fmla="val 17540884"/>
                  <a:gd name="adj2" fmla="val 0"/>
                </a:avLst>
              </a:prstGeom>
              <a:ln w="127000" cap="rnd">
                <a:solidFill>
                  <a:srgbClr val="5E1B22"/>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28" name="组合 27"/>
            <p:cNvGrpSpPr/>
            <p:nvPr/>
          </p:nvGrpSpPr>
          <p:grpSpPr>
            <a:xfrm rot="531925">
              <a:off x="912812" y="3712852"/>
              <a:ext cx="2188193" cy="1821660"/>
              <a:chOff x="1136156" y="3307315"/>
              <a:chExt cx="2956390" cy="2461180"/>
            </a:xfrm>
          </p:grpSpPr>
          <p:grpSp>
            <p:nvGrpSpPr>
              <p:cNvPr id="23" name="组合 22"/>
              <p:cNvGrpSpPr/>
              <p:nvPr/>
            </p:nvGrpSpPr>
            <p:grpSpPr>
              <a:xfrm rot="16421546">
                <a:off x="2502683" y="5320519"/>
                <a:ext cx="521288" cy="374663"/>
                <a:chOff x="5030191" y="3037314"/>
                <a:chExt cx="122818" cy="84144"/>
              </a:xfrm>
            </p:grpSpPr>
            <p:cxnSp>
              <p:nvCxnSpPr>
                <p:cNvPr id="17" name="直接连接符 16"/>
                <p:cNvCxnSpPr/>
                <p:nvPr/>
              </p:nvCxnSpPr>
              <p:spPr bwMode="auto">
                <a:xfrm rot="20898871" flipH="1" flipV="1">
                  <a:off x="5030191" y="3069803"/>
                  <a:ext cx="70932" cy="51655"/>
                </a:xfrm>
                <a:prstGeom prst="line">
                  <a:avLst/>
                </a:prstGeom>
                <a:ln w="127000" cap="rnd">
                  <a:solidFill>
                    <a:srgbClr val="5E1B22"/>
                  </a:solidFill>
                  <a:round/>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bwMode="auto">
                <a:xfrm rot="5178454" flipH="1" flipV="1">
                  <a:off x="5093294" y="3046606"/>
                  <a:ext cx="69007" cy="50423"/>
                </a:xfrm>
                <a:prstGeom prst="line">
                  <a:avLst/>
                </a:prstGeom>
                <a:ln w="127000" cap="rnd">
                  <a:solidFill>
                    <a:srgbClr val="5E1B22"/>
                  </a:solidFill>
                  <a:round/>
                </a:ln>
              </p:spPr>
              <p:style>
                <a:lnRef idx="1">
                  <a:schemeClr val="accent1"/>
                </a:lnRef>
                <a:fillRef idx="0">
                  <a:schemeClr val="accent1"/>
                </a:fillRef>
                <a:effectRef idx="0">
                  <a:schemeClr val="accent1"/>
                </a:effectRef>
                <a:fontRef idx="minor">
                  <a:schemeClr val="tx1"/>
                </a:fontRef>
              </p:style>
            </p:cxnSp>
          </p:grpSp>
          <p:sp>
            <p:nvSpPr>
              <p:cNvPr id="26" name="弧形 25"/>
              <p:cNvSpPr/>
              <p:nvPr/>
            </p:nvSpPr>
            <p:spPr>
              <a:xfrm rot="5400000">
                <a:off x="1511265" y="2932206"/>
                <a:ext cx="2206172" cy="2956390"/>
              </a:xfrm>
              <a:prstGeom prst="arc">
                <a:avLst>
                  <a:gd name="adj1" fmla="val 17540884"/>
                  <a:gd name="adj2" fmla="val 0"/>
                </a:avLst>
              </a:prstGeom>
              <a:ln w="127000" cap="rnd">
                <a:solidFill>
                  <a:srgbClr val="5E1B22"/>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2" name="组合 1"/>
            <p:cNvGrpSpPr/>
            <p:nvPr/>
          </p:nvGrpSpPr>
          <p:grpSpPr>
            <a:xfrm>
              <a:off x="2756783" y="800100"/>
              <a:ext cx="6678435" cy="7007027"/>
              <a:chOff x="2756783" y="800100"/>
              <a:chExt cx="6678435" cy="7007027"/>
            </a:xfrm>
          </p:grpSpPr>
          <p:sp>
            <p:nvSpPr>
              <p:cNvPr id="5" name="椭圆 4"/>
              <p:cNvSpPr/>
              <p:nvPr/>
            </p:nvSpPr>
            <p:spPr bwMode="auto">
              <a:xfrm>
                <a:off x="2756783" y="2774594"/>
                <a:ext cx="6678435" cy="5032533"/>
              </a:xfrm>
              <a:prstGeom prst="ellipse">
                <a:avLst/>
              </a:prstGeom>
              <a:solidFill>
                <a:schemeClr val="bg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35" name="组合 34"/>
              <p:cNvGrpSpPr/>
              <p:nvPr/>
            </p:nvGrpSpPr>
            <p:grpSpPr>
              <a:xfrm>
                <a:off x="4898450" y="800100"/>
                <a:ext cx="2395099" cy="3686369"/>
                <a:chOff x="4071688" y="1712823"/>
                <a:chExt cx="2395099" cy="3686369"/>
              </a:xfrm>
            </p:grpSpPr>
            <p:sp>
              <p:nvSpPr>
                <p:cNvPr id="3" name="椭圆 2"/>
                <p:cNvSpPr/>
                <p:nvPr/>
              </p:nvSpPr>
              <p:spPr bwMode="auto">
                <a:xfrm>
                  <a:off x="4469236" y="2177866"/>
                  <a:ext cx="1687585" cy="1627883"/>
                </a:xfrm>
                <a:prstGeom prst="ellipse">
                  <a:avLst/>
                </a:prstGeom>
                <a:solidFill>
                  <a:schemeClr val="bg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6" name="椭圆 4"/>
                <p:cNvSpPr/>
                <p:nvPr/>
              </p:nvSpPr>
              <p:spPr bwMode="auto">
                <a:xfrm>
                  <a:off x="4380277" y="3521613"/>
                  <a:ext cx="1865502" cy="614048"/>
                </a:xfrm>
                <a:custGeom>
                  <a:avLst/>
                  <a:gdLst>
                    <a:gd name="connsiteX0" fmla="*/ 0 w 1173159"/>
                    <a:gd name="connsiteY0" fmla="*/ 101939 h 203878"/>
                    <a:gd name="connsiteX1" fmla="*/ 586580 w 1173159"/>
                    <a:gd name="connsiteY1" fmla="*/ 0 h 203878"/>
                    <a:gd name="connsiteX2" fmla="*/ 1173160 w 1173159"/>
                    <a:gd name="connsiteY2" fmla="*/ 101939 h 203878"/>
                    <a:gd name="connsiteX3" fmla="*/ 586580 w 1173159"/>
                    <a:gd name="connsiteY3" fmla="*/ 203878 h 203878"/>
                    <a:gd name="connsiteX4" fmla="*/ 0 w 1173159"/>
                    <a:gd name="connsiteY4" fmla="*/ 101939 h 203878"/>
                    <a:gd name="connsiteX0" fmla="*/ 0 w 1173160"/>
                    <a:gd name="connsiteY0" fmla="*/ 101939 h 373999"/>
                    <a:gd name="connsiteX1" fmla="*/ 586580 w 1173160"/>
                    <a:gd name="connsiteY1" fmla="*/ 0 h 373999"/>
                    <a:gd name="connsiteX2" fmla="*/ 1173160 w 1173160"/>
                    <a:gd name="connsiteY2" fmla="*/ 101939 h 373999"/>
                    <a:gd name="connsiteX3" fmla="*/ 586580 w 1173160"/>
                    <a:gd name="connsiteY3" fmla="*/ 373999 h 373999"/>
                    <a:gd name="connsiteX4" fmla="*/ 0 w 1173160"/>
                    <a:gd name="connsiteY4" fmla="*/ 101939 h 373999"/>
                    <a:gd name="connsiteX0" fmla="*/ 37 w 1173197"/>
                    <a:gd name="connsiteY0" fmla="*/ 19752 h 291812"/>
                    <a:gd name="connsiteX1" fmla="*/ 565352 w 1173197"/>
                    <a:gd name="connsiteY1" fmla="*/ 45403 h 291812"/>
                    <a:gd name="connsiteX2" fmla="*/ 1173197 w 1173197"/>
                    <a:gd name="connsiteY2" fmla="*/ 19752 h 291812"/>
                    <a:gd name="connsiteX3" fmla="*/ 586617 w 1173197"/>
                    <a:gd name="connsiteY3" fmla="*/ 291812 h 291812"/>
                    <a:gd name="connsiteX4" fmla="*/ 37 w 1173197"/>
                    <a:gd name="connsiteY4" fmla="*/ 19752 h 291812"/>
                    <a:gd name="connsiteX0" fmla="*/ 37 w 1173197"/>
                    <a:gd name="connsiteY0" fmla="*/ 20038 h 387524"/>
                    <a:gd name="connsiteX1" fmla="*/ 565352 w 1173197"/>
                    <a:gd name="connsiteY1" fmla="*/ 45689 h 387524"/>
                    <a:gd name="connsiteX2" fmla="*/ 1173197 w 1173197"/>
                    <a:gd name="connsiteY2" fmla="*/ 20038 h 387524"/>
                    <a:gd name="connsiteX3" fmla="*/ 586618 w 1173197"/>
                    <a:gd name="connsiteY3" fmla="*/ 387524 h 387524"/>
                    <a:gd name="connsiteX4" fmla="*/ 37 w 1173197"/>
                    <a:gd name="connsiteY4" fmla="*/ 20038 h 387524"/>
                    <a:gd name="connsiteX0" fmla="*/ 33 w 1074821"/>
                    <a:gd name="connsiteY0" fmla="*/ 52359 h 388110"/>
                    <a:gd name="connsiteX1" fmla="*/ 466976 w 1074821"/>
                    <a:gd name="connsiteY1" fmla="*/ 46202 h 388110"/>
                    <a:gd name="connsiteX2" fmla="*/ 1074821 w 1074821"/>
                    <a:gd name="connsiteY2" fmla="*/ 20551 h 388110"/>
                    <a:gd name="connsiteX3" fmla="*/ 488242 w 1074821"/>
                    <a:gd name="connsiteY3" fmla="*/ 388037 h 388110"/>
                    <a:gd name="connsiteX4" fmla="*/ 33 w 1074821"/>
                    <a:gd name="connsiteY4" fmla="*/ 52359 h 388110"/>
                    <a:gd name="connsiteX0" fmla="*/ 31 w 976445"/>
                    <a:gd name="connsiteY0" fmla="*/ 28383 h 364143"/>
                    <a:gd name="connsiteX1" fmla="*/ 466974 w 976445"/>
                    <a:gd name="connsiteY1" fmla="*/ 22226 h 364143"/>
                    <a:gd name="connsiteX2" fmla="*/ 976446 w 976445"/>
                    <a:gd name="connsiteY2" fmla="*/ 60191 h 364143"/>
                    <a:gd name="connsiteX3" fmla="*/ 488240 w 976445"/>
                    <a:gd name="connsiteY3" fmla="*/ 364061 h 364143"/>
                    <a:gd name="connsiteX4" fmla="*/ 31 w 976445"/>
                    <a:gd name="connsiteY4" fmla="*/ 28383 h 364143"/>
                    <a:gd name="connsiteX0" fmla="*/ 56 w 976472"/>
                    <a:gd name="connsiteY0" fmla="*/ 42412 h 568989"/>
                    <a:gd name="connsiteX1" fmla="*/ 466999 w 976472"/>
                    <a:gd name="connsiteY1" fmla="*/ 36255 h 568989"/>
                    <a:gd name="connsiteX2" fmla="*/ 976471 w 976472"/>
                    <a:gd name="connsiteY2" fmla="*/ 74220 h 568989"/>
                    <a:gd name="connsiteX3" fmla="*/ 439078 w 976472"/>
                    <a:gd name="connsiteY3" fmla="*/ 568941 h 568989"/>
                    <a:gd name="connsiteX4" fmla="*/ 56 w 976472"/>
                    <a:gd name="connsiteY4" fmla="*/ 42412 h 568989"/>
                    <a:gd name="connsiteX0" fmla="*/ 39 w 1124014"/>
                    <a:gd name="connsiteY0" fmla="*/ 42412 h 568988"/>
                    <a:gd name="connsiteX1" fmla="*/ 614542 w 1124014"/>
                    <a:gd name="connsiteY1" fmla="*/ 36255 h 568988"/>
                    <a:gd name="connsiteX2" fmla="*/ 1124014 w 1124014"/>
                    <a:gd name="connsiteY2" fmla="*/ 74220 h 568988"/>
                    <a:gd name="connsiteX3" fmla="*/ 586621 w 1124014"/>
                    <a:gd name="connsiteY3" fmla="*/ 568941 h 568988"/>
                    <a:gd name="connsiteX4" fmla="*/ 39 w 1124014"/>
                    <a:gd name="connsiteY4" fmla="*/ 42412 h 568988"/>
                    <a:gd name="connsiteX0" fmla="*/ 41 w 1246982"/>
                    <a:gd name="connsiteY0" fmla="*/ 42412 h 568988"/>
                    <a:gd name="connsiteX1" fmla="*/ 614544 w 1246982"/>
                    <a:gd name="connsiteY1" fmla="*/ 36255 h 568988"/>
                    <a:gd name="connsiteX2" fmla="*/ 1246981 w 1246982"/>
                    <a:gd name="connsiteY2" fmla="*/ 74220 h 568988"/>
                    <a:gd name="connsiteX3" fmla="*/ 586623 w 1246982"/>
                    <a:gd name="connsiteY3" fmla="*/ 568941 h 568988"/>
                    <a:gd name="connsiteX4" fmla="*/ 41 w 1246982"/>
                    <a:gd name="connsiteY4" fmla="*/ 42412 h 568988"/>
                    <a:gd name="connsiteX0" fmla="*/ 41 w 1246981"/>
                    <a:gd name="connsiteY0" fmla="*/ 19279 h 545855"/>
                    <a:gd name="connsiteX1" fmla="*/ 614544 w 1246981"/>
                    <a:gd name="connsiteY1" fmla="*/ 108547 h 545855"/>
                    <a:gd name="connsiteX2" fmla="*/ 1246981 w 1246981"/>
                    <a:gd name="connsiteY2" fmla="*/ 51087 h 545855"/>
                    <a:gd name="connsiteX3" fmla="*/ 586623 w 1246981"/>
                    <a:gd name="connsiteY3" fmla="*/ 545808 h 545855"/>
                    <a:gd name="connsiteX4" fmla="*/ 41 w 1246981"/>
                    <a:gd name="connsiteY4" fmla="*/ 19279 h 545855"/>
                    <a:gd name="connsiteX0" fmla="*/ 41 w 1246981"/>
                    <a:gd name="connsiteY0" fmla="*/ 15409 h 478376"/>
                    <a:gd name="connsiteX1" fmla="*/ 614544 w 1246981"/>
                    <a:gd name="connsiteY1" fmla="*/ 104677 h 478376"/>
                    <a:gd name="connsiteX2" fmla="*/ 1246981 w 1246981"/>
                    <a:gd name="connsiteY2" fmla="*/ 47217 h 478376"/>
                    <a:gd name="connsiteX3" fmla="*/ 586623 w 1246981"/>
                    <a:gd name="connsiteY3" fmla="*/ 478322 h 478376"/>
                    <a:gd name="connsiteX4" fmla="*/ 41 w 1246981"/>
                    <a:gd name="connsiteY4" fmla="*/ 15409 h 478376"/>
                    <a:gd name="connsiteX0" fmla="*/ 19327 w 1266267"/>
                    <a:gd name="connsiteY0" fmla="*/ 15409 h 482587"/>
                    <a:gd name="connsiteX1" fmla="*/ 633830 w 1266267"/>
                    <a:gd name="connsiteY1" fmla="*/ 104677 h 482587"/>
                    <a:gd name="connsiteX2" fmla="*/ 1266267 w 1266267"/>
                    <a:gd name="connsiteY2" fmla="*/ 47217 h 482587"/>
                    <a:gd name="connsiteX3" fmla="*/ 605909 w 1266267"/>
                    <a:gd name="connsiteY3" fmla="*/ 478322 h 482587"/>
                    <a:gd name="connsiteX4" fmla="*/ 195020 w 1266267"/>
                    <a:gd name="connsiteY4" fmla="*/ 253368 h 482587"/>
                    <a:gd name="connsiteX5" fmla="*/ 19327 w 1266267"/>
                    <a:gd name="connsiteY5" fmla="*/ 15409 h 482587"/>
                    <a:gd name="connsiteX0" fmla="*/ 19327 w 1281442"/>
                    <a:gd name="connsiteY0" fmla="*/ 15409 h 478426"/>
                    <a:gd name="connsiteX1" fmla="*/ 633830 w 1281442"/>
                    <a:gd name="connsiteY1" fmla="*/ 104677 h 478426"/>
                    <a:gd name="connsiteX2" fmla="*/ 1266267 w 1281442"/>
                    <a:gd name="connsiteY2" fmla="*/ 47217 h 478426"/>
                    <a:gd name="connsiteX3" fmla="*/ 1045148 w 1281442"/>
                    <a:gd name="connsiteY3" fmla="*/ 279325 h 478426"/>
                    <a:gd name="connsiteX4" fmla="*/ 605909 w 1281442"/>
                    <a:gd name="connsiteY4" fmla="*/ 478322 h 478426"/>
                    <a:gd name="connsiteX5" fmla="*/ 195020 w 1281442"/>
                    <a:gd name="connsiteY5" fmla="*/ 253368 h 478426"/>
                    <a:gd name="connsiteX6" fmla="*/ 19327 w 1281442"/>
                    <a:gd name="connsiteY6" fmla="*/ 15409 h 478426"/>
                    <a:gd name="connsiteX0" fmla="*/ 56055 w 1318170"/>
                    <a:gd name="connsiteY0" fmla="*/ 1757 h 465512"/>
                    <a:gd name="connsiteX1" fmla="*/ 670558 w 1318170"/>
                    <a:gd name="connsiteY1" fmla="*/ 91025 h 465512"/>
                    <a:gd name="connsiteX2" fmla="*/ 1302995 w 1318170"/>
                    <a:gd name="connsiteY2" fmla="*/ 33565 h 465512"/>
                    <a:gd name="connsiteX3" fmla="*/ 1081876 w 1318170"/>
                    <a:gd name="connsiteY3" fmla="*/ 265673 h 465512"/>
                    <a:gd name="connsiteX4" fmla="*/ 642637 w 1318170"/>
                    <a:gd name="connsiteY4" fmla="*/ 464670 h 465512"/>
                    <a:gd name="connsiteX5" fmla="*/ 94630 w 1318170"/>
                    <a:gd name="connsiteY5" fmla="*/ 187800 h 465512"/>
                    <a:gd name="connsiteX6" fmla="*/ 56055 w 1318170"/>
                    <a:gd name="connsiteY6" fmla="*/ 1757 h 465512"/>
                    <a:gd name="connsiteX0" fmla="*/ 56055 w 1336144"/>
                    <a:gd name="connsiteY0" fmla="*/ 1757 h 465512"/>
                    <a:gd name="connsiteX1" fmla="*/ 670558 w 1336144"/>
                    <a:gd name="connsiteY1" fmla="*/ 91025 h 465512"/>
                    <a:gd name="connsiteX2" fmla="*/ 1302995 w 1336144"/>
                    <a:gd name="connsiteY2" fmla="*/ 33565 h 465512"/>
                    <a:gd name="connsiteX3" fmla="*/ 1218993 w 1336144"/>
                    <a:gd name="connsiteY3" fmla="*/ 265673 h 465512"/>
                    <a:gd name="connsiteX4" fmla="*/ 642637 w 1336144"/>
                    <a:gd name="connsiteY4" fmla="*/ 464670 h 465512"/>
                    <a:gd name="connsiteX5" fmla="*/ 94630 w 1336144"/>
                    <a:gd name="connsiteY5" fmla="*/ 187800 h 465512"/>
                    <a:gd name="connsiteX6" fmla="*/ 56055 w 1336144"/>
                    <a:gd name="connsiteY6" fmla="*/ 1757 h 465512"/>
                    <a:gd name="connsiteX0" fmla="*/ 56055 w 1336145"/>
                    <a:gd name="connsiteY0" fmla="*/ 2651 h 465958"/>
                    <a:gd name="connsiteX1" fmla="*/ 670558 w 1336145"/>
                    <a:gd name="connsiteY1" fmla="*/ 91919 h 465958"/>
                    <a:gd name="connsiteX2" fmla="*/ 1302995 w 1336145"/>
                    <a:gd name="connsiteY2" fmla="*/ 34459 h 465958"/>
                    <a:gd name="connsiteX3" fmla="*/ 1218993 w 1336145"/>
                    <a:gd name="connsiteY3" fmla="*/ 266567 h 465958"/>
                    <a:gd name="connsiteX4" fmla="*/ 642637 w 1336145"/>
                    <a:gd name="connsiteY4" fmla="*/ 465564 h 465958"/>
                    <a:gd name="connsiteX5" fmla="*/ 94630 w 1336145"/>
                    <a:gd name="connsiteY5" fmla="*/ 214652 h 465958"/>
                    <a:gd name="connsiteX6" fmla="*/ 56055 w 1336145"/>
                    <a:gd name="connsiteY6" fmla="*/ 2651 h 46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145" h="465958">
                      <a:moveTo>
                        <a:pt x="56055" y="2651"/>
                      </a:moveTo>
                      <a:cubicBezTo>
                        <a:pt x="152043" y="-17804"/>
                        <a:pt x="462735" y="86618"/>
                        <a:pt x="670558" y="91919"/>
                      </a:cubicBezTo>
                      <a:cubicBezTo>
                        <a:pt x="878381" y="97220"/>
                        <a:pt x="1234442" y="5351"/>
                        <a:pt x="1302995" y="34459"/>
                      </a:cubicBezTo>
                      <a:cubicBezTo>
                        <a:pt x="1371548" y="63567"/>
                        <a:pt x="1329053" y="194716"/>
                        <a:pt x="1218993" y="266567"/>
                      </a:cubicBezTo>
                      <a:cubicBezTo>
                        <a:pt x="1108933" y="338418"/>
                        <a:pt x="830031" y="474216"/>
                        <a:pt x="642637" y="465564"/>
                      </a:cubicBezTo>
                      <a:cubicBezTo>
                        <a:pt x="455243" y="456912"/>
                        <a:pt x="192394" y="291804"/>
                        <a:pt x="94630" y="214652"/>
                      </a:cubicBezTo>
                      <a:cubicBezTo>
                        <a:pt x="-3134" y="137500"/>
                        <a:pt x="-39933" y="23106"/>
                        <a:pt x="56055" y="26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7" name="等腰三角形 5"/>
                <p:cNvSpPr/>
                <p:nvPr/>
              </p:nvSpPr>
              <p:spPr bwMode="auto">
                <a:xfrm rot="20992694">
                  <a:off x="5619734" y="3758354"/>
                  <a:ext cx="672417" cy="1640838"/>
                </a:xfrm>
                <a:custGeom>
                  <a:avLst/>
                  <a:gdLst>
                    <a:gd name="connsiteX0" fmla="*/ 0 w 576040"/>
                    <a:gd name="connsiteY0" fmla="*/ 1111424 h 1111424"/>
                    <a:gd name="connsiteX1" fmla="*/ 288020 w 576040"/>
                    <a:gd name="connsiteY1" fmla="*/ 0 h 1111424"/>
                    <a:gd name="connsiteX2" fmla="*/ 576040 w 576040"/>
                    <a:gd name="connsiteY2" fmla="*/ 1111424 h 1111424"/>
                    <a:gd name="connsiteX3" fmla="*/ 0 w 576040"/>
                    <a:gd name="connsiteY3" fmla="*/ 1111424 h 1111424"/>
                    <a:gd name="connsiteX0" fmla="*/ 0 w 576040"/>
                    <a:gd name="connsiteY0" fmla="*/ 1111424 h 1111424"/>
                    <a:gd name="connsiteX1" fmla="*/ 288020 w 576040"/>
                    <a:gd name="connsiteY1" fmla="*/ 0 h 1111424"/>
                    <a:gd name="connsiteX2" fmla="*/ 576040 w 576040"/>
                    <a:gd name="connsiteY2" fmla="*/ 1111424 h 1111424"/>
                    <a:gd name="connsiteX3" fmla="*/ 291384 w 576040"/>
                    <a:gd name="connsiteY3" fmla="*/ 1097898 h 1111424"/>
                    <a:gd name="connsiteX4" fmla="*/ 0 w 576040"/>
                    <a:gd name="connsiteY4" fmla="*/ 1111424 h 1111424"/>
                    <a:gd name="connsiteX0" fmla="*/ 0 w 576040"/>
                    <a:gd name="connsiteY0" fmla="*/ 1111424 h 1374345"/>
                    <a:gd name="connsiteX1" fmla="*/ 288020 w 576040"/>
                    <a:gd name="connsiteY1" fmla="*/ 0 h 1374345"/>
                    <a:gd name="connsiteX2" fmla="*/ 576040 w 576040"/>
                    <a:gd name="connsiteY2" fmla="*/ 1111424 h 1374345"/>
                    <a:gd name="connsiteX3" fmla="*/ 248854 w 576040"/>
                    <a:gd name="connsiteY3" fmla="*/ 1374345 h 1374345"/>
                    <a:gd name="connsiteX4" fmla="*/ 0 w 576040"/>
                    <a:gd name="connsiteY4" fmla="*/ 1111424 h 1374345"/>
                    <a:gd name="connsiteX0" fmla="*/ 194 w 576234"/>
                    <a:gd name="connsiteY0" fmla="*/ 1111424 h 1374345"/>
                    <a:gd name="connsiteX1" fmla="*/ 288214 w 576234"/>
                    <a:gd name="connsiteY1" fmla="*/ 0 h 1374345"/>
                    <a:gd name="connsiteX2" fmla="*/ 576234 w 576234"/>
                    <a:gd name="connsiteY2" fmla="*/ 1111424 h 1374345"/>
                    <a:gd name="connsiteX3" fmla="*/ 249048 w 576234"/>
                    <a:gd name="connsiteY3" fmla="*/ 1374345 h 1374345"/>
                    <a:gd name="connsiteX4" fmla="*/ 194 w 576234"/>
                    <a:gd name="connsiteY4" fmla="*/ 1111424 h 1374345"/>
                    <a:gd name="connsiteX0" fmla="*/ 194 w 576391"/>
                    <a:gd name="connsiteY0" fmla="*/ 1111424 h 1374345"/>
                    <a:gd name="connsiteX1" fmla="*/ 288214 w 576391"/>
                    <a:gd name="connsiteY1" fmla="*/ 0 h 1374345"/>
                    <a:gd name="connsiteX2" fmla="*/ 576234 w 576391"/>
                    <a:gd name="connsiteY2" fmla="*/ 1111424 h 1374345"/>
                    <a:gd name="connsiteX3" fmla="*/ 249048 w 576391"/>
                    <a:gd name="connsiteY3" fmla="*/ 1374345 h 1374345"/>
                    <a:gd name="connsiteX4" fmla="*/ 194 w 576391"/>
                    <a:gd name="connsiteY4" fmla="*/ 1111424 h 1374345"/>
                    <a:gd name="connsiteX0" fmla="*/ 21643 w 597840"/>
                    <a:gd name="connsiteY0" fmla="*/ 1111424 h 1388858"/>
                    <a:gd name="connsiteX1" fmla="*/ 309663 w 597840"/>
                    <a:gd name="connsiteY1" fmla="*/ 0 h 1388858"/>
                    <a:gd name="connsiteX2" fmla="*/ 597683 w 597840"/>
                    <a:gd name="connsiteY2" fmla="*/ 1111424 h 1388858"/>
                    <a:gd name="connsiteX3" fmla="*/ 270497 w 597840"/>
                    <a:gd name="connsiteY3" fmla="*/ 1374345 h 1388858"/>
                    <a:gd name="connsiteX4" fmla="*/ 21643 w 597840"/>
                    <a:gd name="connsiteY4" fmla="*/ 1111424 h 1388858"/>
                    <a:gd name="connsiteX0" fmla="*/ 19129 w 595326"/>
                    <a:gd name="connsiteY0" fmla="*/ 1111424 h 1379587"/>
                    <a:gd name="connsiteX1" fmla="*/ 307149 w 595326"/>
                    <a:gd name="connsiteY1" fmla="*/ 0 h 1379587"/>
                    <a:gd name="connsiteX2" fmla="*/ 595169 w 595326"/>
                    <a:gd name="connsiteY2" fmla="*/ 1111424 h 1379587"/>
                    <a:gd name="connsiteX3" fmla="*/ 267983 w 595326"/>
                    <a:gd name="connsiteY3" fmla="*/ 1374345 h 1379587"/>
                    <a:gd name="connsiteX4" fmla="*/ 19129 w 595326"/>
                    <a:gd name="connsiteY4" fmla="*/ 1111424 h 1379587"/>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7385 w 585835"/>
                    <a:gd name="connsiteY0" fmla="*/ 1111424 h 1385469"/>
                    <a:gd name="connsiteX1" fmla="*/ 295405 w 585835"/>
                    <a:gd name="connsiteY1" fmla="*/ 0 h 1385469"/>
                    <a:gd name="connsiteX2" fmla="*/ 583425 w 585835"/>
                    <a:gd name="connsiteY2" fmla="*/ 1111424 h 1385469"/>
                    <a:gd name="connsiteX3" fmla="*/ 256239 w 585835"/>
                    <a:gd name="connsiteY3" fmla="*/ 1374345 h 1385469"/>
                    <a:gd name="connsiteX4" fmla="*/ 7385 w 585835"/>
                    <a:gd name="connsiteY4" fmla="*/ 1111424 h 1385469"/>
                    <a:gd name="connsiteX0" fmla="*/ 523 w 578973"/>
                    <a:gd name="connsiteY0" fmla="*/ 1111424 h 1385469"/>
                    <a:gd name="connsiteX1" fmla="*/ 288543 w 578973"/>
                    <a:gd name="connsiteY1" fmla="*/ 0 h 1385469"/>
                    <a:gd name="connsiteX2" fmla="*/ 576563 w 578973"/>
                    <a:gd name="connsiteY2" fmla="*/ 1111424 h 1385469"/>
                    <a:gd name="connsiteX3" fmla="*/ 249377 w 578973"/>
                    <a:gd name="connsiteY3" fmla="*/ 1374345 h 1385469"/>
                    <a:gd name="connsiteX4" fmla="*/ 523 w 578973"/>
                    <a:gd name="connsiteY4" fmla="*/ 1111424 h 1385469"/>
                    <a:gd name="connsiteX0" fmla="*/ 2 w 576043"/>
                    <a:gd name="connsiteY0" fmla="*/ 1111424 h 1374345"/>
                    <a:gd name="connsiteX1" fmla="*/ 288022 w 576043"/>
                    <a:gd name="connsiteY1" fmla="*/ 0 h 1374345"/>
                    <a:gd name="connsiteX2" fmla="*/ 576042 w 576043"/>
                    <a:gd name="connsiteY2" fmla="*/ 1111424 h 1374345"/>
                    <a:gd name="connsiteX3" fmla="*/ 291386 w 576043"/>
                    <a:gd name="connsiteY3" fmla="*/ 1374345 h 1374345"/>
                    <a:gd name="connsiteX4" fmla="*/ 2 w 576043"/>
                    <a:gd name="connsiteY4" fmla="*/ 1111424 h 1374345"/>
                    <a:gd name="connsiteX0" fmla="*/ 269 w 576526"/>
                    <a:gd name="connsiteY0" fmla="*/ 707386 h 970307"/>
                    <a:gd name="connsiteX1" fmla="*/ 245758 w 576526"/>
                    <a:gd name="connsiteY1" fmla="*/ 0 h 970307"/>
                    <a:gd name="connsiteX2" fmla="*/ 576309 w 576526"/>
                    <a:gd name="connsiteY2" fmla="*/ 707386 h 970307"/>
                    <a:gd name="connsiteX3" fmla="*/ 291653 w 576526"/>
                    <a:gd name="connsiteY3" fmla="*/ 970307 h 970307"/>
                    <a:gd name="connsiteX4" fmla="*/ 269 w 576526"/>
                    <a:gd name="connsiteY4" fmla="*/ 707386 h 970307"/>
                    <a:gd name="connsiteX0" fmla="*/ 269 w 576878"/>
                    <a:gd name="connsiteY0" fmla="*/ 736878 h 999799"/>
                    <a:gd name="connsiteX1" fmla="*/ 245758 w 576878"/>
                    <a:gd name="connsiteY1" fmla="*/ 29492 h 999799"/>
                    <a:gd name="connsiteX2" fmla="*/ 361792 w 576878"/>
                    <a:gd name="connsiteY2" fmla="*/ 193152 h 999799"/>
                    <a:gd name="connsiteX3" fmla="*/ 576309 w 576878"/>
                    <a:gd name="connsiteY3" fmla="*/ 736878 h 999799"/>
                    <a:gd name="connsiteX4" fmla="*/ 291653 w 576878"/>
                    <a:gd name="connsiteY4" fmla="*/ 999799 h 999799"/>
                    <a:gd name="connsiteX5" fmla="*/ 269 w 576878"/>
                    <a:gd name="connsiteY5" fmla="*/ 736878 h 999799"/>
                    <a:gd name="connsiteX0" fmla="*/ 269 w 576354"/>
                    <a:gd name="connsiteY0" fmla="*/ 723899 h 986820"/>
                    <a:gd name="connsiteX1" fmla="*/ 245758 w 576354"/>
                    <a:gd name="connsiteY1" fmla="*/ 16513 h 986820"/>
                    <a:gd name="connsiteX2" fmla="*/ 270773 w 576354"/>
                    <a:gd name="connsiteY2" fmla="*/ 350294 h 986820"/>
                    <a:gd name="connsiteX3" fmla="*/ 576309 w 576354"/>
                    <a:gd name="connsiteY3" fmla="*/ 723899 h 986820"/>
                    <a:gd name="connsiteX4" fmla="*/ 291653 w 576354"/>
                    <a:gd name="connsiteY4" fmla="*/ 986820 h 986820"/>
                    <a:gd name="connsiteX5" fmla="*/ 269 w 576354"/>
                    <a:gd name="connsiteY5" fmla="*/ 723899 h 986820"/>
                    <a:gd name="connsiteX0" fmla="*/ 269 w 584328"/>
                    <a:gd name="connsiteY0" fmla="*/ 739947 h 1002868"/>
                    <a:gd name="connsiteX1" fmla="*/ 245758 w 584328"/>
                    <a:gd name="connsiteY1" fmla="*/ 32561 h 1002868"/>
                    <a:gd name="connsiteX2" fmla="*/ 483147 w 584328"/>
                    <a:gd name="connsiteY2" fmla="*/ 174956 h 1002868"/>
                    <a:gd name="connsiteX3" fmla="*/ 576309 w 584328"/>
                    <a:gd name="connsiteY3" fmla="*/ 739947 h 1002868"/>
                    <a:gd name="connsiteX4" fmla="*/ 291653 w 584328"/>
                    <a:gd name="connsiteY4" fmla="*/ 1002868 h 1002868"/>
                    <a:gd name="connsiteX5" fmla="*/ 269 w 584328"/>
                    <a:gd name="connsiteY5" fmla="*/ 739947 h 1002868"/>
                    <a:gd name="connsiteX0" fmla="*/ 269 w 584328"/>
                    <a:gd name="connsiteY0" fmla="*/ 675251 h 938172"/>
                    <a:gd name="connsiteX1" fmla="*/ 245758 w 584328"/>
                    <a:gd name="connsiteY1" fmla="*/ 52925 h 938172"/>
                    <a:gd name="connsiteX2" fmla="*/ 483147 w 584328"/>
                    <a:gd name="connsiteY2" fmla="*/ 110260 h 938172"/>
                    <a:gd name="connsiteX3" fmla="*/ 576309 w 584328"/>
                    <a:gd name="connsiteY3" fmla="*/ 675251 h 938172"/>
                    <a:gd name="connsiteX4" fmla="*/ 291653 w 584328"/>
                    <a:gd name="connsiteY4" fmla="*/ 938172 h 938172"/>
                    <a:gd name="connsiteX5" fmla="*/ 269 w 584328"/>
                    <a:gd name="connsiteY5" fmla="*/ 675251 h 938172"/>
                    <a:gd name="connsiteX0" fmla="*/ 269 w 584328"/>
                    <a:gd name="connsiteY0" fmla="*/ 675251 h 789449"/>
                    <a:gd name="connsiteX1" fmla="*/ 245758 w 584328"/>
                    <a:gd name="connsiteY1" fmla="*/ 52925 h 789449"/>
                    <a:gd name="connsiteX2" fmla="*/ 483147 w 584328"/>
                    <a:gd name="connsiteY2" fmla="*/ 110260 h 789449"/>
                    <a:gd name="connsiteX3" fmla="*/ 576309 w 584328"/>
                    <a:gd name="connsiteY3" fmla="*/ 675251 h 789449"/>
                    <a:gd name="connsiteX4" fmla="*/ 291653 w 584328"/>
                    <a:gd name="connsiteY4" fmla="*/ 789317 h 789449"/>
                    <a:gd name="connsiteX5" fmla="*/ 269 w 584328"/>
                    <a:gd name="connsiteY5" fmla="*/ 675251 h 7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328" h="789449">
                      <a:moveTo>
                        <a:pt x="269" y="675251"/>
                      </a:moveTo>
                      <a:cubicBezTo>
                        <a:pt x="-7380" y="552519"/>
                        <a:pt x="149751" y="423400"/>
                        <a:pt x="245758" y="52925"/>
                      </a:cubicBezTo>
                      <a:cubicBezTo>
                        <a:pt x="306012" y="-37696"/>
                        <a:pt x="428055" y="-7638"/>
                        <a:pt x="483147" y="110260"/>
                      </a:cubicBezTo>
                      <a:cubicBezTo>
                        <a:pt x="538239" y="228158"/>
                        <a:pt x="608225" y="562075"/>
                        <a:pt x="576309" y="675251"/>
                      </a:cubicBezTo>
                      <a:cubicBezTo>
                        <a:pt x="544393" y="788427"/>
                        <a:pt x="387660" y="789317"/>
                        <a:pt x="291653" y="789317"/>
                      </a:cubicBezTo>
                      <a:cubicBezTo>
                        <a:pt x="195646" y="789317"/>
                        <a:pt x="7918" y="797983"/>
                        <a:pt x="269" y="6752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10" name="等腰三角形 13"/>
                <p:cNvSpPr/>
                <p:nvPr/>
              </p:nvSpPr>
              <p:spPr bwMode="auto">
                <a:xfrm rot="16200000">
                  <a:off x="4395224" y="2613190"/>
                  <a:ext cx="524291" cy="1171363"/>
                </a:xfrm>
                <a:custGeom>
                  <a:avLst/>
                  <a:gdLst>
                    <a:gd name="connsiteX0" fmla="*/ 0 w 864060"/>
                    <a:gd name="connsiteY0" fmla="*/ 1337840 h 1337840"/>
                    <a:gd name="connsiteX1" fmla="*/ 432030 w 864060"/>
                    <a:gd name="connsiteY1" fmla="*/ 0 h 1337840"/>
                    <a:gd name="connsiteX2" fmla="*/ 864060 w 864060"/>
                    <a:gd name="connsiteY2" fmla="*/ 1337840 h 1337840"/>
                    <a:gd name="connsiteX3" fmla="*/ 0 w 864060"/>
                    <a:gd name="connsiteY3" fmla="*/ 1337840 h 1337840"/>
                    <a:gd name="connsiteX0" fmla="*/ 0 w 864060"/>
                    <a:gd name="connsiteY0" fmla="*/ 1337840 h 1372316"/>
                    <a:gd name="connsiteX1" fmla="*/ 432030 w 864060"/>
                    <a:gd name="connsiteY1" fmla="*/ 0 h 1372316"/>
                    <a:gd name="connsiteX2" fmla="*/ 864060 w 864060"/>
                    <a:gd name="connsiteY2" fmla="*/ 1337840 h 1372316"/>
                    <a:gd name="connsiteX3" fmla="*/ 456458 w 864060"/>
                    <a:gd name="connsiteY3" fmla="*/ 1372316 h 1372316"/>
                    <a:gd name="connsiteX4" fmla="*/ 0 w 864060"/>
                    <a:gd name="connsiteY4" fmla="*/ 1337840 h 1372316"/>
                    <a:gd name="connsiteX0" fmla="*/ 0 w 864060"/>
                    <a:gd name="connsiteY0" fmla="*/ 1337840 h 1560886"/>
                    <a:gd name="connsiteX1" fmla="*/ 432030 w 864060"/>
                    <a:gd name="connsiteY1" fmla="*/ 0 h 1560886"/>
                    <a:gd name="connsiteX2" fmla="*/ 864060 w 864060"/>
                    <a:gd name="connsiteY2" fmla="*/ 1337840 h 1560886"/>
                    <a:gd name="connsiteX3" fmla="*/ 423751 w 864060"/>
                    <a:gd name="connsiteY3" fmla="*/ 1560886 h 1560886"/>
                    <a:gd name="connsiteX4" fmla="*/ 0 w 864060"/>
                    <a:gd name="connsiteY4" fmla="*/ 1337840 h 1560886"/>
                    <a:gd name="connsiteX0" fmla="*/ 5 w 864065"/>
                    <a:gd name="connsiteY0" fmla="*/ 1337840 h 1562713"/>
                    <a:gd name="connsiteX1" fmla="*/ 432035 w 864065"/>
                    <a:gd name="connsiteY1" fmla="*/ 0 h 1562713"/>
                    <a:gd name="connsiteX2" fmla="*/ 864065 w 864065"/>
                    <a:gd name="connsiteY2" fmla="*/ 1337840 h 1562713"/>
                    <a:gd name="connsiteX3" fmla="*/ 423756 w 864065"/>
                    <a:gd name="connsiteY3" fmla="*/ 1560886 h 1562713"/>
                    <a:gd name="connsiteX4" fmla="*/ 5 w 864065"/>
                    <a:gd name="connsiteY4" fmla="*/ 1337840 h 1562713"/>
                    <a:gd name="connsiteX0" fmla="*/ 5 w 864065"/>
                    <a:gd name="connsiteY0" fmla="*/ 1337840 h 1623743"/>
                    <a:gd name="connsiteX1" fmla="*/ 432035 w 864065"/>
                    <a:gd name="connsiteY1" fmla="*/ 0 h 1623743"/>
                    <a:gd name="connsiteX2" fmla="*/ 864065 w 864065"/>
                    <a:gd name="connsiteY2" fmla="*/ 1337840 h 1623743"/>
                    <a:gd name="connsiteX3" fmla="*/ 412854 w 864065"/>
                    <a:gd name="connsiteY3" fmla="*/ 1623743 h 1623743"/>
                    <a:gd name="connsiteX4" fmla="*/ 5 w 864065"/>
                    <a:gd name="connsiteY4" fmla="*/ 1337840 h 1623743"/>
                    <a:gd name="connsiteX0" fmla="*/ 5 w 864065"/>
                    <a:gd name="connsiteY0" fmla="*/ 1337840 h 1525433"/>
                    <a:gd name="connsiteX1" fmla="*/ 432035 w 864065"/>
                    <a:gd name="connsiteY1" fmla="*/ 0 h 1525433"/>
                    <a:gd name="connsiteX2" fmla="*/ 864065 w 864065"/>
                    <a:gd name="connsiteY2" fmla="*/ 1337840 h 1525433"/>
                    <a:gd name="connsiteX3" fmla="*/ 389118 w 864065"/>
                    <a:gd name="connsiteY3" fmla="*/ 1511714 h 1525433"/>
                    <a:gd name="connsiteX4" fmla="*/ 5 w 864065"/>
                    <a:gd name="connsiteY4" fmla="*/ 1337840 h 1525433"/>
                    <a:gd name="connsiteX0" fmla="*/ 0 w 864060"/>
                    <a:gd name="connsiteY0" fmla="*/ 1337840 h 1505069"/>
                    <a:gd name="connsiteX1" fmla="*/ 432030 w 864060"/>
                    <a:gd name="connsiteY1" fmla="*/ 0 h 1505069"/>
                    <a:gd name="connsiteX2" fmla="*/ 864060 w 864060"/>
                    <a:gd name="connsiteY2" fmla="*/ 1337840 h 1505069"/>
                    <a:gd name="connsiteX3" fmla="*/ 0 w 864060"/>
                    <a:gd name="connsiteY3" fmla="*/ 1337840 h 1505069"/>
                    <a:gd name="connsiteX0" fmla="*/ 0 w 873475"/>
                    <a:gd name="connsiteY0" fmla="*/ 1337840 h 1505069"/>
                    <a:gd name="connsiteX1" fmla="*/ 432030 w 873475"/>
                    <a:gd name="connsiteY1" fmla="*/ 0 h 1505069"/>
                    <a:gd name="connsiteX2" fmla="*/ 864060 w 873475"/>
                    <a:gd name="connsiteY2" fmla="*/ 1337840 h 1505069"/>
                    <a:gd name="connsiteX3" fmla="*/ 0 w 873475"/>
                    <a:gd name="connsiteY3" fmla="*/ 1337840 h 1505069"/>
                    <a:gd name="connsiteX0" fmla="*/ 15036 w 888511"/>
                    <a:gd name="connsiteY0" fmla="*/ 1337840 h 1595307"/>
                    <a:gd name="connsiteX1" fmla="*/ 447066 w 888511"/>
                    <a:gd name="connsiteY1" fmla="*/ 0 h 1595307"/>
                    <a:gd name="connsiteX2" fmla="*/ 879096 w 888511"/>
                    <a:gd name="connsiteY2" fmla="*/ 1337840 h 1595307"/>
                    <a:gd name="connsiteX3" fmla="*/ 15036 w 888511"/>
                    <a:gd name="connsiteY3" fmla="*/ 1337840 h 1595307"/>
                    <a:gd name="connsiteX0" fmla="*/ 278 w 873753"/>
                    <a:gd name="connsiteY0" fmla="*/ 1337840 h 1550536"/>
                    <a:gd name="connsiteX1" fmla="*/ 432308 w 873753"/>
                    <a:gd name="connsiteY1" fmla="*/ 0 h 1550536"/>
                    <a:gd name="connsiteX2" fmla="*/ 864338 w 873753"/>
                    <a:gd name="connsiteY2" fmla="*/ 1337840 h 1550536"/>
                    <a:gd name="connsiteX3" fmla="*/ 278 w 873753"/>
                    <a:gd name="connsiteY3" fmla="*/ 1337840 h 1550536"/>
                    <a:gd name="connsiteX0" fmla="*/ 11460 w 884935"/>
                    <a:gd name="connsiteY0" fmla="*/ 1337840 h 1522782"/>
                    <a:gd name="connsiteX1" fmla="*/ 443490 w 884935"/>
                    <a:gd name="connsiteY1" fmla="*/ 0 h 1522782"/>
                    <a:gd name="connsiteX2" fmla="*/ 875520 w 884935"/>
                    <a:gd name="connsiteY2" fmla="*/ 1337840 h 1522782"/>
                    <a:gd name="connsiteX3" fmla="*/ 11460 w 884935"/>
                    <a:gd name="connsiteY3" fmla="*/ 1337840 h 1522782"/>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6825 w 871422"/>
                    <a:gd name="connsiteY0" fmla="*/ 1372477 h 1550915"/>
                    <a:gd name="connsiteX1" fmla="*/ 488028 w 871422"/>
                    <a:gd name="connsiteY1" fmla="*/ 0 h 1550915"/>
                    <a:gd name="connsiteX2" fmla="*/ 870885 w 871422"/>
                    <a:gd name="connsiteY2" fmla="*/ 1372477 h 1550915"/>
                    <a:gd name="connsiteX3" fmla="*/ 6825 w 871422"/>
                    <a:gd name="connsiteY3" fmla="*/ 1372477 h 1550915"/>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7900 w 884698"/>
                    <a:gd name="connsiteY0" fmla="*/ 1372477 h 1525849"/>
                    <a:gd name="connsiteX1" fmla="*/ 489103 w 884698"/>
                    <a:gd name="connsiteY1" fmla="*/ 0 h 1525849"/>
                    <a:gd name="connsiteX2" fmla="*/ 871960 w 884698"/>
                    <a:gd name="connsiteY2" fmla="*/ 1372477 h 1525849"/>
                    <a:gd name="connsiteX3" fmla="*/ 7900 w 884698"/>
                    <a:gd name="connsiteY3" fmla="*/ 1372477 h 1525849"/>
                    <a:gd name="connsiteX0" fmla="*/ 2035 w 896151"/>
                    <a:gd name="connsiteY0" fmla="*/ 1367991 h 1538989"/>
                    <a:gd name="connsiteX1" fmla="*/ 633539 w 896151"/>
                    <a:gd name="connsiteY1" fmla="*/ 0 h 1538989"/>
                    <a:gd name="connsiteX2" fmla="*/ 866095 w 896151"/>
                    <a:gd name="connsiteY2" fmla="*/ 1367991 h 1538989"/>
                    <a:gd name="connsiteX3" fmla="*/ 2035 w 896151"/>
                    <a:gd name="connsiteY3" fmla="*/ 1367991 h 1538989"/>
                    <a:gd name="connsiteX0" fmla="*/ 2366 w 896482"/>
                    <a:gd name="connsiteY0" fmla="*/ 1367991 h 1538989"/>
                    <a:gd name="connsiteX1" fmla="*/ 633870 w 896482"/>
                    <a:gd name="connsiteY1" fmla="*/ 0 h 1538989"/>
                    <a:gd name="connsiteX2" fmla="*/ 866426 w 896482"/>
                    <a:gd name="connsiteY2" fmla="*/ 1367991 h 1538989"/>
                    <a:gd name="connsiteX3" fmla="*/ 2366 w 896482"/>
                    <a:gd name="connsiteY3" fmla="*/ 1367991 h 1538989"/>
                    <a:gd name="connsiteX0" fmla="*/ 2366 w 900758"/>
                    <a:gd name="connsiteY0" fmla="*/ 1367991 h 1538989"/>
                    <a:gd name="connsiteX1" fmla="*/ 633870 w 900758"/>
                    <a:gd name="connsiteY1" fmla="*/ 0 h 1538989"/>
                    <a:gd name="connsiteX2" fmla="*/ 866426 w 900758"/>
                    <a:gd name="connsiteY2" fmla="*/ 1367991 h 1538989"/>
                    <a:gd name="connsiteX3" fmla="*/ 2366 w 900758"/>
                    <a:gd name="connsiteY3" fmla="*/ 1367991 h 1538989"/>
                    <a:gd name="connsiteX0" fmla="*/ 2454 w 900846"/>
                    <a:gd name="connsiteY0" fmla="*/ 1367991 h 1538989"/>
                    <a:gd name="connsiteX1" fmla="*/ 633958 w 900846"/>
                    <a:gd name="connsiteY1" fmla="*/ 0 h 1538989"/>
                    <a:gd name="connsiteX2" fmla="*/ 866514 w 900846"/>
                    <a:gd name="connsiteY2" fmla="*/ 1367991 h 1538989"/>
                    <a:gd name="connsiteX3" fmla="*/ 2454 w 900846"/>
                    <a:gd name="connsiteY3" fmla="*/ 1367991 h 1538989"/>
                    <a:gd name="connsiteX0" fmla="*/ 24328 w 922720"/>
                    <a:gd name="connsiteY0" fmla="*/ 1367991 h 1500502"/>
                    <a:gd name="connsiteX1" fmla="*/ 655832 w 922720"/>
                    <a:gd name="connsiteY1" fmla="*/ 0 h 1500502"/>
                    <a:gd name="connsiteX2" fmla="*/ 888388 w 922720"/>
                    <a:gd name="connsiteY2" fmla="*/ 1367991 h 1500502"/>
                    <a:gd name="connsiteX3" fmla="*/ 24328 w 922720"/>
                    <a:gd name="connsiteY3" fmla="*/ 1367991 h 1500502"/>
                    <a:gd name="connsiteX0" fmla="*/ 2174 w 902966"/>
                    <a:gd name="connsiteY0" fmla="*/ 1560196 h 1755220"/>
                    <a:gd name="connsiteX1" fmla="*/ 645432 w 902966"/>
                    <a:gd name="connsiteY1" fmla="*/ 0 h 1755220"/>
                    <a:gd name="connsiteX2" fmla="*/ 866234 w 902966"/>
                    <a:gd name="connsiteY2" fmla="*/ 1560196 h 1755220"/>
                    <a:gd name="connsiteX3" fmla="*/ 2174 w 902966"/>
                    <a:gd name="connsiteY3" fmla="*/ 1560196 h 1755220"/>
                    <a:gd name="connsiteX0" fmla="*/ 25102 w 925894"/>
                    <a:gd name="connsiteY0" fmla="*/ 1560196 h 1746426"/>
                    <a:gd name="connsiteX1" fmla="*/ 668360 w 925894"/>
                    <a:gd name="connsiteY1" fmla="*/ 0 h 1746426"/>
                    <a:gd name="connsiteX2" fmla="*/ 889162 w 925894"/>
                    <a:gd name="connsiteY2" fmla="*/ 1560196 h 1746426"/>
                    <a:gd name="connsiteX3" fmla="*/ 25102 w 925894"/>
                    <a:gd name="connsiteY3" fmla="*/ 1560196 h 1746426"/>
                    <a:gd name="connsiteX0" fmla="*/ 25102 w 937701"/>
                    <a:gd name="connsiteY0" fmla="*/ 1560196 h 1761341"/>
                    <a:gd name="connsiteX1" fmla="*/ 668360 w 937701"/>
                    <a:gd name="connsiteY1" fmla="*/ 0 h 1761341"/>
                    <a:gd name="connsiteX2" fmla="*/ 889162 w 937701"/>
                    <a:gd name="connsiteY2" fmla="*/ 1560196 h 1761341"/>
                    <a:gd name="connsiteX3" fmla="*/ 25102 w 937701"/>
                    <a:gd name="connsiteY3" fmla="*/ 1560196 h 1761341"/>
                    <a:gd name="connsiteX0" fmla="*/ 3997 w 992399"/>
                    <a:gd name="connsiteY0" fmla="*/ 1560196 h 1849572"/>
                    <a:gd name="connsiteX1" fmla="*/ 647255 w 992399"/>
                    <a:gd name="connsiteY1" fmla="*/ 0 h 1849572"/>
                    <a:gd name="connsiteX2" fmla="*/ 954649 w 992399"/>
                    <a:gd name="connsiteY2" fmla="*/ 1683128 h 1849572"/>
                    <a:gd name="connsiteX3" fmla="*/ 3997 w 992399"/>
                    <a:gd name="connsiteY3" fmla="*/ 1560196 h 1849572"/>
                    <a:gd name="connsiteX0" fmla="*/ 3997 w 1012672"/>
                    <a:gd name="connsiteY0" fmla="*/ 1560196 h 1817690"/>
                    <a:gd name="connsiteX1" fmla="*/ 647255 w 1012672"/>
                    <a:gd name="connsiteY1" fmla="*/ 0 h 1817690"/>
                    <a:gd name="connsiteX2" fmla="*/ 954649 w 1012672"/>
                    <a:gd name="connsiteY2" fmla="*/ 1683128 h 1817690"/>
                    <a:gd name="connsiteX3" fmla="*/ 3997 w 1012672"/>
                    <a:gd name="connsiteY3" fmla="*/ 1560196 h 1817690"/>
                    <a:gd name="connsiteX0" fmla="*/ 4353 w 1013028"/>
                    <a:gd name="connsiteY0" fmla="*/ 1560196 h 1845239"/>
                    <a:gd name="connsiteX1" fmla="*/ 647611 w 1013028"/>
                    <a:gd name="connsiteY1" fmla="*/ 0 h 1845239"/>
                    <a:gd name="connsiteX2" fmla="*/ 955005 w 1013028"/>
                    <a:gd name="connsiteY2" fmla="*/ 1683128 h 1845239"/>
                    <a:gd name="connsiteX3" fmla="*/ 4353 w 1013028"/>
                    <a:gd name="connsiteY3" fmla="*/ 1560196 h 1845239"/>
                    <a:gd name="connsiteX0" fmla="*/ 4947 w 1013622"/>
                    <a:gd name="connsiteY0" fmla="*/ 1560196 h 1845528"/>
                    <a:gd name="connsiteX1" fmla="*/ 648205 w 1013622"/>
                    <a:gd name="connsiteY1" fmla="*/ 0 h 1845528"/>
                    <a:gd name="connsiteX2" fmla="*/ 955599 w 1013622"/>
                    <a:gd name="connsiteY2" fmla="*/ 1683128 h 1845528"/>
                    <a:gd name="connsiteX3" fmla="*/ 4947 w 1013622"/>
                    <a:gd name="connsiteY3" fmla="*/ 1560196 h 1845528"/>
                  </a:gdLst>
                  <a:ahLst/>
                  <a:cxnLst>
                    <a:cxn ang="0">
                      <a:pos x="connsiteX0" y="connsiteY0"/>
                    </a:cxn>
                    <a:cxn ang="0">
                      <a:pos x="connsiteX1" y="connsiteY1"/>
                    </a:cxn>
                    <a:cxn ang="0">
                      <a:pos x="connsiteX2" y="connsiteY2"/>
                    </a:cxn>
                    <a:cxn ang="0">
                      <a:pos x="connsiteX3" y="connsiteY3"/>
                    </a:cxn>
                  </a:cxnLst>
                  <a:rect l="l" t="t" r="r" b="b"/>
                  <a:pathLst>
                    <a:path w="1013622" h="1845528">
                      <a:moveTo>
                        <a:pt x="4947" y="1560196"/>
                      </a:moveTo>
                      <a:cubicBezTo>
                        <a:pt x="-52701" y="1192231"/>
                        <a:pt x="407553" y="256524"/>
                        <a:pt x="648205" y="0"/>
                      </a:cubicBezTo>
                      <a:cubicBezTo>
                        <a:pt x="832417" y="265963"/>
                        <a:pt x="1142984" y="1458584"/>
                        <a:pt x="955599" y="1683128"/>
                      </a:cubicBezTo>
                      <a:cubicBezTo>
                        <a:pt x="768214" y="1907672"/>
                        <a:pt x="62595" y="1928161"/>
                        <a:pt x="4947" y="1560196"/>
                      </a:cubicBezTo>
                      <a:close/>
                    </a:path>
                  </a:pathLst>
                </a:custGeom>
                <a:solidFill>
                  <a:srgbClr val="5E1B2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dirty="0"/>
                </a:p>
              </p:txBody>
            </p:sp>
            <p:sp>
              <p:nvSpPr>
                <p:cNvPr id="11" name="椭圆 10"/>
                <p:cNvSpPr/>
                <p:nvPr/>
              </p:nvSpPr>
              <p:spPr bwMode="auto">
                <a:xfrm>
                  <a:off x="4706774" y="2507778"/>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12" name="组合 11"/>
                <p:cNvGrpSpPr/>
                <p:nvPr/>
              </p:nvGrpSpPr>
              <p:grpSpPr>
                <a:xfrm>
                  <a:off x="4709083" y="1712823"/>
                  <a:ext cx="1757704" cy="831053"/>
                  <a:chOff x="2316086" y="1176711"/>
                  <a:chExt cx="1328021" cy="588564"/>
                </a:xfrm>
              </p:grpSpPr>
              <p:sp>
                <p:nvSpPr>
                  <p:cNvPr id="14" name="椭圆 13"/>
                  <p:cNvSpPr/>
                  <p:nvPr/>
                </p:nvSpPr>
                <p:spPr bwMode="auto">
                  <a:xfrm rot="1497964">
                    <a:off x="2316086" y="1441258"/>
                    <a:ext cx="1328021" cy="324017"/>
                  </a:xfrm>
                  <a:prstGeom prst="ellipse">
                    <a:avLst/>
                  </a:pr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15" name="椭圆 17"/>
                  <p:cNvSpPr/>
                  <p:nvPr/>
                </p:nvSpPr>
                <p:spPr bwMode="auto">
                  <a:xfrm rot="1385330">
                    <a:off x="2645439" y="1176711"/>
                    <a:ext cx="871776" cy="489784"/>
                  </a:xfrm>
                  <a:custGeom>
                    <a:avLst/>
                    <a:gdLst>
                      <a:gd name="connsiteX0" fmla="*/ 0 w 720050"/>
                      <a:gd name="connsiteY0" fmla="*/ 553924 h 1107847"/>
                      <a:gd name="connsiteX1" fmla="*/ 360025 w 720050"/>
                      <a:gd name="connsiteY1" fmla="*/ 0 h 1107847"/>
                      <a:gd name="connsiteX2" fmla="*/ 720050 w 720050"/>
                      <a:gd name="connsiteY2" fmla="*/ 553924 h 1107847"/>
                      <a:gd name="connsiteX3" fmla="*/ 360025 w 720050"/>
                      <a:gd name="connsiteY3" fmla="*/ 1107848 h 1107847"/>
                      <a:gd name="connsiteX4" fmla="*/ 0 w 720050"/>
                      <a:gd name="connsiteY4" fmla="*/ 553924 h 1107847"/>
                      <a:gd name="connsiteX0" fmla="*/ 122 w 720172"/>
                      <a:gd name="connsiteY0" fmla="*/ 360455 h 914379"/>
                      <a:gd name="connsiteX1" fmla="*/ 391881 w 720172"/>
                      <a:gd name="connsiteY1" fmla="*/ 0 h 914379"/>
                      <a:gd name="connsiteX2" fmla="*/ 720172 w 720172"/>
                      <a:gd name="connsiteY2" fmla="*/ 360455 h 914379"/>
                      <a:gd name="connsiteX3" fmla="*/ 360147 w 720172"/>
                      <a:gd name="connsiteY3" fmla="*/ 914379 h 914379"/>
                      <a:gd name="connsiteX4" fmla="*/ 122 w 720172"/>
                      <a:gd name="connsiteY4" fmla="*/ 360455 h 914379"/>
                      <a:gd name="connsiteX0" fmla="*/ 462 w 720512"/>
                      <a:gd name="connsiteY0" fmla="*/ 281965 h 835889"/>
                      <a:gd name="connsiteX1" fmla="*/ 423870 w 720512"/>
                      <a:gd name="connsiteY1" fmla="*/ 463 h 835889"/>
                      <a:gd name="connsiteX2" fmla="*/ 720512 w 720512"/>
                      <a:gd name="connsiteY2" fmla="*/ 281965 h 835889"/>
                      <a:gd name="connsiteX3" fmla="*/ 360487 w 720512"/>
                      <a:gd name="connsiteY3" fmla="*/ 835889 h 835889"/>
                      <a:gd name="connsiteX4" fmla="*/ 462 w 720512"/>
                      <a:gd name="connsiteY4" fmla="*/ 281965 h 835889"/>
                      <a:gd name="connsiteX0" fmla="*/ 462 w 720512"/>
                      <a:gd name="connsiteY0" fmla="*/ 286989 h 840913"/>
                      <a:gd name="connsiteX1" fmla="*/ 423870 w 720512"/>
                      <a:gd name="connsiteY1" fmla="*/ 5487 h 840913"/>
                      <a:gd name="connsiteX2" fmla="*/ 720512 w 720512"/>
                      <a:gd name="connsiteY2" fmla="*/ 286989 h 840913"/>
                      <a:gd name="connsiteX3" fmla="*/ 360487 w 720512"/>
                      <a:gd name="connsiteY3" fmla="*/ 840913 h 840913"/>
                      <a:gd name="connsiteX4" fmla="*/ 462 w 720512"/>
                      <a:gd name="connsiteY4" fmla="*/ 286989 h 840913"/>
                      <a:gd name="connsiteX0" fmla="*/ 342 w 799430"/>
                      <a:gd name="connsiteY0" fmla="*/ 282358 h 837027"/>
                      <a:gd name="connsiteX1" fmla="*/ 423750 w 799430"/>
                      <a:gd name="connsiteY1" fmla="*/ 856 h 837027"/>
                      <a:gd name="connsiteX2" fmla="*/ 799430 w 799430"/>
                      <a:gd name="connsiteY2" fmla="*/ 365226 h 837027"/>
                      <a:gd name="connsiteX3" fmla="*/ 360367 w 799430"/>
                      <a:gd name="connsiteY3" fmla="*/ 836282 h 837027"/>
                      <a:gd name="connsiteX4" fmla="*/ 342 w 799430"/>
                      <a:gd name="connsiteY4" fmla="*/ 282358 h 837027"/>
                      <a:gd name="connsiteX0" fmla="*/ 199 w 799287"/>
                      <a:gd name="connsiteY0" fmla="*/ 262627 h 817296"/>
                      <a:gd name="connsiteX1" fmla="*/ 317003 w 799287"/>
                      <a:gd name="connsiteY1" fmla="*/ 948 h 817296"/>
                      <a:gd name="connsiteX2" fmla="*/ 799287 w 799287"/>
                      <a:gd name="connsiteY2" fmla="*/ 345495 h 817296"/>
                      <a:gd name="connsiteX3" fmla="*/ 360224 w 799287"/>
                      <a:gd name="connsiteY3" fmla="*/ 816551 h 817296"/>
                      <a:gd name="connsiteX4" fmla="*/ 199 w 799287"/>
                      <a:gd name="connsiteY4" fmla="*/ 262627 h 817296"/>
                      <a:gd name="connsiteX0" fmla="*/ 199 w 814081"/>
                      <a:gd name="connsiteY0" fmla="*/ 275160 h 829472"/>
                      <a:gd name="connsiteX1" fmla="*/ 317003 w 814081"/>
                      <a:gd name="connsiteY1" fmla="*/ 13481 h 829472"/>
                      <a:gd name="connsiteX2" fmla="*/ 674131 w 814081"/>
                      <a:gd name="connsiteY2" fmla="*/ 71241 h 829472"/>
                      <a:gd name="connsiteX3" fmla="*/ 799287 w 814081"/>
                      <a:gd name="connsiteY3" fmla="*/ 358028 h 829472"/>
                      <a:gd name="connsiteX4" fmla="*/ 360224 w 814081"/>
                      <a:gd name="connsiteY4" fmla="*/ 829084 h 829472"/>
                      <a:gd name="connsiteX5" fmla="*/ 199 w 814081"/>
                      <a:gd name="connsiteY5" fmla="*/ 275160 h 829472"/>
                      <a:gd name="connsiteX0" fmla="*/ 174 w 810644"/>
                      <a:gd name="connsiteY0" fmla="*/ 265601 h 819913"/>
                      <a:gd name="connsiteX1" fmla="*/ 316978 w 810644"/>
                      <a:gd name="connsiteY1" fmla="*/ 3922 h 819913"/>
                      <a:gd name="connsiteX2" fmla="*/ 630715 w 810644"/>
                      <a:gd name="connsiteY2" fmla="*/ 124895 h 819913"/>
                      <a:gd name="connsiteX3" fmla="*/ 799262 w 810644"/>
                      <a:gd name="connsiteY3" fmla="*/ 348469 h 819913"/>
                      <a:gd name="connsiteX4" fmla="*/ 360199 w 810644"/>
                      <a:gd name="connsiteY4" fmla="*/ 819525 h 819913"/>
                      <a:gd name="connsiteX5" fmla="*/ 174 w 810644"/>
                      <a:gd name="connsiteY5" fmla="*/ 265601 h 819913"/>
                      <a:gd name="connsiteX0" fmla="*/ 1840 w 812310"/>
                      <a:gd name="connsiteY0" fmla="*/ 235549 h 789861"/>
                      <a:gd name="connsiteX1" fmla="*/ 239690 w 812310"/>
                      <a:gd name="connsiteY1" fmla="*/ 5520 h 789861"/>
                      <a:gd name="connsiteX2" fmla="*/ 632381 w 812310"/>
                      <a:gd name="connsiteY2" fmla="*/ 94843 h 789861"/>
                      <a:gd name="connsiteX3" fmla="*/ 800928 w 812310"/>
                      <a:gd name="connsiteY3" fmla="*/ 318417 h 789861"/>
                      <a:gd name="connsiteX4" fmla="*/ 361865 w 812310"/>
                      <a:gd name="connsiteY4" fmla="*/ 789473 h 789861"/>
                      <a:gd name="connsiteX5" fmla="*/ 1840 w 812310"/>
                      <a:gd name="connsiteY5" fmla="*/ 235549 h 789861"/>
                      <a:gd name="connsiteX0" fmla="*/ 1911 w 815408"/>
                      <a:gd name="connsiteY0" fmla="*/ 237926 h 792238"/>
                      <a:gd name="connsiteX1" fmla="*/ 239761 w 815408"/>
                      <a:gd name="connsiteY1" fmla="*/ 7897 h 792238"/>
                      <a:gd name="connsiteX2" fmla="*/ 671928 w 815408"/>
                      <a:gd name="connsiteY2" fmla="*/ 81395 h 792238"/>
                      <a:gd name="connsiteX3" fmla="*/ 800999 w 815408"/>
                      <a:gd name="connsiteY3" fmla="*/ 320794 h 792238"/>
                      <a:gd name="connsiteX4" fmla="*/ 361936 w 815408"/>
                      <a:gd name="connsiteY4" fmla="*/ 791850 h 792238"/>
                      <a:gd name="connsiteX5" fmla="*/ 1911 w 815408"/>
                      <a:gd name="connsiteY5" fmla="*/ 237926 h 792238"/>
                      <a:gd name="connsiteX0" fmla="*/ 1869 w 813387"/>
                      <a:gd name="connsiteY0" fmla="*/ 257956 h 812268"/>
                      <a:gd name="connsiteX1" fmla="*/ 239719 w 813387"/>
                      <a:gd name="connsiteY1" fmla="*/ 27927 h 812268"/>
                      <a:gd name="connsiteX2" fmla="*/ 648150 w 813387"/>
                      <a:gd name="connsiteY2" fmla="*/ 42210 h 812268"/>
                      <a:gd name="connsiteX3" fmla="*/ 800957 w 813387"/>
                      <a:gd name="connsiteY3" fmla="*/ 340824 h 812268"/>
                      <a:gd name="connsiteX4" fmla="*/ 361894 w 813387"/>
                      <a:gd name="connsiteY4" fmla="*/ 811880 h 812268"/>
                      <a:gd name="connsiteX5" fmla="*/ 1869 w 813387"/>
                      <a:gd name="connsiteY5" fmla="*/ 257956 h 812268"/>
                      <a:gd name="connsiteX0" fmla="*/ 991 w 990154"/>
                      <a:gd name="connsiteY0" fmla="*/ 333886 h 816608"/>
                      <a:gd name="connsiteX1" fmla="*/ 416486 w 990154"/>
                      <a:gd name="connsiteY1" fmla="*/ 32647 h 816608"/>
                      <a:gd name="connsiteX2" fmla="*/ 824917 w 990154"/>
                      <a:gd name="connsiteY2" fmla="*/ 46930 h 816608"/>
                      <a:gd name="connsiteX3" fmla="*/ 977724 w 990154"/>
                      <a:gd name="connsiteY3" fmla="*/ 345544 h 816608"/>
                      <a:gd name="connsiteX4" fmla="*/ 538661 w 990154"/>
                      <a:gd name="connsiteY4" fmla="*/ 816600 h 816608"/>
                      <a:gd name="connsiteX5" fmla="*/ 991 w 990154"/>
                      <a:gd name="connsiteY5" fmla="*/ 333886 h 816608"/>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277 w 989440"/>
                      <a:gd name="connsiteY0" fmla="*/ 333886 h 496883"/>
                      <a:gd name="connsiteX1" fmla="*/ 415772 w 989440"/>
                      <a:gd name="connsiteY1" fmla="*/ 32647 h 496883"/>
                      <a:gd name="connsiteX2" fmla="*/ 824203 w 989440"/>
                      <a:gd name="connsiteY2" fmla="*/ 46930 h 496883"/>
                      <a:gd name="connsiteX3" fmla="*/ 977010 w 989440"/>
                      <a:gd name="connsiteY3" fmla="*/ 345544 h 496883"/>
                      <a:gd name="connsiteX4" fmla="*/ 478478 w 989440"/>
                      <a:gd name="connsiteY4" fmla="*/ 496788 h 496883"/>
                      <a:gd name="connsiteX5" fmla="*/ 277 w 989440"/>
                      <a:gd name="connsiteY5" fmla="*/ 333886 h 496883"/>
                      <a:gd name="connsiteX0" fmla="*/ 5430 w 994593"/>
                      <a:gd name="connsiteY0" fmla="*/ 310738 h 473735"/>
                      <a:gd name="connsiteX1" fmla="*/ 263019 w 994593"/>
                      <a:gd name="connsiteY1" fmla="*/ 72797 h 473735"/>
                      <a:gd name="connsiteX2" fmla="*/ 829356 w 994593"/>
                      <a:gd name="connsiteY2" fmla="*/ 23782 h 473735"/>
                      <a:gd name="connsiteX3" fmla="*/ 982163 w 994593"/>
                      <a:gd name="connsiteY3" fmla="*/ 322396 h 473735"/>
                      <a:gd name="connsiteX4" fmla="*/ 483631 w 994593"/>
                      <a:gd name="connsiteY4" fmla="*/ 473640 h 473735"/>
                      <a:gd name="connsiteX5" fmla="*/ 5430 w 994593"/>
                      <a:gd name="connsiteY5" fmla="*/ 310738 h 473735"/>
                      <a:gd name="connsiteX0" fmla="*/ 7281 w 996444"/>
                      <a:gd name="connsiteY0" fmla="*/ 331629 h 494626"/>
                      <a:gd name="connsiteX1" fmla="*/ 241133 w 996444"/>
                      <a:gd name="connsiteY1" fmla="*/ 34472 h 494626"/>
                      <a:gd name="connsiteX2" fmla="*/ 831207 w 996444"/>
                      <a:gd name="connsiteY2" fmla="*/ 44673 h 494626"/>
                      <a:gd name="connsiteX3" fmla="*/ 984014 w 996444"/>
                      <a:gd name="connsiteY3" fmla="*/ 343287 h 494626"/>
                      <a:gd name="connsiteX4" fmla="*/ 485482 w 996444"/>
                      <a:gd name="connsiteY4" fmla="*/ 494531 h 494626"/>
                      <a:gd name="connsiteX5" fmla="*/ 7281 w 996444"/>
                      <a:gd name="connsiteY5" fmla="*/ 331629 h 494626"/>
                      <a:gd name="connsiteX0" fmla="*/ 6693 w 995856"/>
                      <a:gd name="connsiteY0" fmla="*/ 331629 h 414083"/>
                      <a:gd name="connsiteX1" fmla="*/ 240545 w 995856"/>
                      <a:gd name="connsiteY1" fmla="*/ 34472 h 414083"/>
                      <a:gd name="connsiteX2" fmla="*/ 830619 w 995856"/>
                      <a:gd name="connsiteY2" fmla="*/ 44673 h 414083"/>
                      <a:gd name="connsiteX3" fmla="*/ 983426 w 995856"/>
                      <a:gd name="connsiteY3" fmla="*/ 343287 h 414083"/>
                      <a:gd name="connsiteX4" fmla="*/ 472217 w 995856"/>
                      <a:gd name="connsiteY4" fmla="*/ 386843 h 414083"/>
                      <a:gd name="connsiteX5" fmla="*/ 6693 w 995856"/>
                      <a:gd name="connsiteY5" fmla="*/ 331629 h 414083"/>
                      <a:gd name="connsiteX0" fmla="*/ 5762 w 994925"/>
                      <a:gd name="connsiteY0" fmla="*/ 331629 h 461421"/>
                      <a:gd name="connsiteX1" fmla="*/ 239614 w 994925"/>
                      <a:gd name="connsiteY1" fmla="*/ 34472 h 461421"/>
                      <a:gd name="connsiteX2" fmla="*/ 829688 w 994925"/>
                      <a:gd name="connsiteY2" fmla="*/ 44673 h 461421"/>
                      <a:gd name="connsiteX3" fmla="*/ 982495 w 994925"/>
                      <a:gd name="connsiteY3" fmla="*/ 343287 h 461421"/>
                      <a:gd name="connsiteX4" fmla="*/ 450582 w 994925"/>
                      <a:gd name="connsiteY4" fmla="*/ 460668 h 461421"/>
                      <a:gd name="connsiteX5" fmla="*/ 5762 w 994925"/>
                      <a:gd name="connsiteY5" fmla="*/ 331629 h 461421"/>
                      <a:gd name="connsiteX0" fmla="*/ 5872 w 996641"/>
                      <a:gd name="connsiteY0" fmla="*/ 310098 h 439890"/>
                      <a:gd name="connsiteX1" fmla="*/ 239724 w 996641"/>
                      <a:gd name="connsiteY1" fmla="*/ 12941 h 439890"/>
                      <a:gd name="connsiteX2" fmla="*/ 849537 w 996641"/>
                      <a:gd name="connsiteY2" fmla="*/ 83807 h 439890"/>
                      <a:gd name="connsiteX3" fmla="*/ 982605 w 996641"/>
                      <a:gd name="connsiteY3" fmla="*/ 321756 h 439890"/>
                      <a:gd name="connsiteX4" fmla="*/ 450692 w 996641"/>
                      <a:gd name="connsiteY4" fmla="*/ 439137 h 439890"/>
                      <a:gd name="connsiteX5" fmla="*/ 5872 w 996641"/>
                      <a:gd name="connsiteY5" fmla="*/ 310098 h 439890"/>
                      <a:gd name="connsiteX0" fmla="*/ 6031 w 999780"/>
                      <a:gd name="connsiteY0" fmla="*/ 328060 h 457852"/>
                      <a:gd name="connsiteX1" fmla="*/ 239883 w 999780"/>
                      <a:gd name="connsiteY1" fmla="*/ 30903 h 457852"/>
                      <a:gd name="connsiteX2" fmla="*/ 876979 w 999780"/>
                      <a:gd name="connsiteY2" fmla="*/ 48167 h 457852"/>
                      <a:gd name="connsiteX3" fmla="*/ 982764 w 999780"/>
                      <a:gd name="connsiteY3" fmla="*/ 339718 h 457852"/>
                      <a:gd name="connsiteX4" fmla="*/ 450851 w 999780"/>
                      <a:gd name="connsiteY4" fmla="*/ 457099 h 457852"/>
                      <a:gd name="connsiteX5" fmla="*/ 6031 w 999780"/>
                      <a:gd name="connsiteY5" fmla="*/ 328060 h 457852"/>
                      <a:gd name="connsiteX0" fmla="*/ 8635 w 1002384"/>
                      <a:gd name="connsiteY0" fmla="*/ 336668 h 466460"/>
                      <a:gd name="connsiteX1" fmla="*/ 215686 w 1002384"/>
                      <a:gd name="connsiteY1" fmla="*/ 25869 h 466460"/>
                      <a:gd name="connsiteX2" fmla="*/ 879583 w 1002384"/>
                      <a:gd name="connsiteY2" fmla="*/ 56775 h 466460"/>
                      <a:gd name="connsiteX3" fmla="*/ 985368 w 1002384"/>
                      <a:gd name="connsiteY3" fmla="*/ 348326 h 466460"/>
                      <a:gd name="connsiteX4" fmla="*/ 453455 w 1002384"/>
                      <a:gd name="connsiteY4" fmla="*/ 465707 h 466460"/>
                      <a:gd name="connsiteX5" fmla="*/ 8635 w 1002384"/>
                      <a:gd name="connsiteY5" fmla="*/ 336668 h 466460"/>
                      <a:gd name="connsiteX0" fmla="*/ 8635 w 1001315"/>
                      <a:gd name="connsiteY0" fmla="*/ 331557 h 461349"/>
                      <a:gd name="connsiteX1" fmla="*/ 215686 w 1001315"/>
                      <a:gd name="connsiteY1" fmla="*/ 20758 h 461349"/>
                      <a:gd name="connsiteX2" fmla="*/ 559951 w 1001315"/>
                      <a:gd name="connsiteY2" fmla="*/ 31350 h 461349"/>
                      <a:gd name="connsiteX3" fmla="*/ 879583 w 1001315"/>
                      <a:gd name="connsiteY3" fmla="*/ 51664 h 461349"/>
                      <a:gd name="connsiteX4" fmla="*/ 985368 w 1001315"/>
                      <a:gd name="connsiteY4" fmla="*/ 343215 h 461349"/>
                      <a:gd name="connsiteX5" fmla="*/ 453455 w 1001315"/>
                      <a:gd name="connsiteY5" fmla="*/ 460596 h 461349"/>
                      <a:gd name="connsiteX6" fmla="*/ 8635 w 1001315"/>
                      <a:gd name="connsiteY6" fmla="*/ 331557 h 461349"/>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328 w 999008"/>
                      <a:gd name="connsiteY0" fmla="*/ 338743 h 468535"/>
                      <a:gd name="connsiteX1" fmla="*/ 213379 w 999008"/>
                      <a:gd name="connsiteY1" fmla="*/ 27944 h 468535"/>
                      <a:gd name="connsiteX2" fmla="*/ 551065 w 999008"/>
                      <a:gd name="connsiteY2" fmla="*/ 18314 h 468535"/>
                      <a:gd name="connsiteX3" fmla="*/ 877276 w 999008"/>
                      <a:gd name="connsiteY3" fmla="*/ 58850 h 468535"/>
                      <a:gd name="connsiteX4" fmla="*/ 983061 w 999008"/>
                      <a:gd name="connsiteY4" fmla="*/ 350401 h 468535"/>
                      <a:gd name="connsiteX5" fmla="*/ 451148 w 999008"/>
                      <a:gd name="connsiteY5" fmla="*/ 467782 h 468535"/>
                      <a:gd name="connsiteX6" fmla="*/ 6328 w 999008"/>
                      <a:gd name="connsiteY6" fmla="*/ 338743 h 468535"/>
                      <a:gd name="connsiteX0" fmla="*/ 6328 w 996938"/>
                      <a:gd name="connsiteY0" fmla="*/ 339059 h 468851"/>
                      <a:gd name="connsiteX1" fmla="*/ 213379 w 996938"/>
                      <a:gd name="connsiteY1" fmla="*/ 28260 h 468851"/>
                      <a:gd name="connsiteX2" fmla="*/ 551065 w 996938"/>
                      <a:gd name="connsiteY2" fmla="*/ 18630 h 468851"/>
                      <a:gd name="connsiteX3" fmla="*/ 857054 w 996938"/>
                      <a:gd name="connsiteY3" fmla="*/ 65745 h 468851"/>
                      <a:gd name="connsiteX4" fmla="*/ 983061 w 996938"/>
                      <a:gd name="connsiteY4" fmla="*/ 350717 h 468851"/>
                      <a:gd name="connsiteX5" fmla="*/ 451148 w 996938"/>
                      <a:gd name="connsiteY5" fmla="*/ 468098 h 468851"/>
                      <a:gd name="connsiteX6" fmla="*/ 6328 w 996938"/>
                      <a:gd name="connsiteY6" fmla="*/ 339059 h 468851"/>
                      <a:gd name="connsiteX0" fmla="*/ 6328 w 941667"/>
                      <a:gd name="connsiteY0" fmla="*/ 339059 h 489708"/>
                      <a:gd name="connsiteX1" fmla="*/ 213379 w 941667"/>
                      <a:gd name="connsiteY1" fmla="*/ 28260 h 489708"/>
                      <a:gd name="connsiteX2" fmla="*/ 551065 w 941667"/>
                      <a:gd name="connsiteY2" fmla="*/ 18630 h 489708"/>
                      <a:gd name="connsiteX3" fmla="*/ 857054 w 941667"/>
                      <a:gd name="connsiteY3" fmla="*/ 65745 h 489708"/>
                      <a:gd name="connsiteX4" fmla="*/ 918437 w 941667"/>
                      <a:gd name="connsiteY4" fmla="*/ 407938 h 489708"/>
                      <a:gd name="connsiteX5" fmla="*/ 451148 w 941667"/>
                      <a:gd name="connsiteY5" fmla="*/ 468098 h 489708"/>
                      <a:gd name="connsiteX6" fmla="*/ 6328 w 941667"/>
                      <a:gd name="connsiteY6" fmla="*/ 339059 h 489708"/>
                      <a:gd name="connsiteX0" fmla="*/ 6328 w 918437"/>
                      <a:gd name="connsiteY0" fmla="*/ 339059 h 489708"/>
                      <a:gd name="connsiteX1" fmla="*/ 213379 w 918437"/>
                      <a:gd name="connsiteY1" fmla="*/ 28260 h 489708"/>
                      <a:gd name="connsiteX2" fmla="*/ 551065 w 918437"/>
                      <a:gd name="connsiteY2" fmla="*/ 18630 h 489708"/>
                      <a:gd name="connsiteX3" fmla="*/ 857054 w 918437"/>
                      <a:gd name="connsiteY3" fmla="*/ 65745 h 489708"/>
                      <a:gd name="connsiteX4" fmla="*/ 918437 w 918437"/>
                      <a:gd name="connsiteY4" fmla="*/ 407938 h 489708"/>
                      <a:gd name="connsiteX5" fmla="*/ 451148 w 918437"/>
                      <a:gd name="connsiteY5" fmla="*/ 468098 h 489708"/>
                      <a:gd name="connsiteX6" fmla="*/ 6328 w 918437"/>
                      <a:gd name="connsiteY6" fmla="*/ 339059 h 489708"/>
                      <a:gd name="connsiteX0" fmla="*/ 8034 w 871776"/>
                      <a:gd name="connsiteY0" fmla="*/ 348762 h 489784"/>
                      <a:gd name="connsiteX1" fmla="*/ 166718 w 871776"/>
                      <a:gd name="connsiteY1" fmla="*/ 28911 h 489784"/>
                      <a:gd name="connsiteX2" fmla="*/ 504404 w 871776"/>
                      <a:gd name="connsiteY2" fmla="*/ 19281 h 489784"/>
                      <a:gd name="connsiteX3" fmla="*/ 810393 w 871776"/>
                      <a:gd name="connsiteY3" fmla="*/ 66396 h 489784"/>
                      <a:gd name="connsiteX4" fmla="*/ 871776 w 871776"/>
                      <a:gd name="connsiteY4" fmla="*/ 408589 h 489784"/>
                      <a:gd name="connsiteX5" fmla="*/ 404487 w 871776"/>
                      <a:gd name="connsiteY5" fmla="*/ 468749 h 489784"/>
                      <a:gd name="connsiteX6" fmla="*/ 8034 w 871776"/>
                      <a:gd name="connsiteY6" fmla="*/ 348762 h 4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776" h="489784">
                        <a:moveTo>
                          <a:pt x="8034" y="348762"/>
                        </a:moveTo>
                        <a:cubicBezTo>
                          <a:pt x="-31594" y="275456"/>
                          <a:pt x="83990" y="83824"/>
                          <a:pt x="166718" y="28911"/>
                        </a:cubicBezTo>
                        <a:cubicBezTo>
                          <a:pt x="249446" y="-26002"/>
                          <a:pt x="397125" y="13034"/>
                          <a:pt x="504404" y="19281"/>
                        </a:cubicBezTo>
                        <a:cubicBezTo>
                          <a:pt x="611683" y="25528"/>
                          <a:pt x="739490" y="14419"/>
                          <a:pt x="810393" y="66396"/>
                        </a:cubicBezTo>
                        <a:cubicBezTo>
                          <a:pt x="881296" y="118373"/>
                          <a:pt x="868524" y="291135"/>
                          <a:pt x="871776" y="408589"/>
                        </a:cubicBezTo>
                        <a:cubicBezTo>
                          <a:pt x="819458" y="534896"/>
                          <a:pt x="548444" y="478720"/>
                          <a:pt x="404487" y="468749"/>
                        </a:cubicBezTo>
                        <a:cubicBezTo>
                          <a:pt x="260530" y="458778"/>
                          <a:pt x="47662" y="422068"/>
                          <a:pt x="8034" y="348762"/>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16" name="矩形: 圆角 15"/>
                  <p:cNvSpPr/>
                  <p:nvPr/>
                </p:nvSpPr>
                <p:spPr bwMode="auto">
                  <a:xfrm rot="1661672">
                    <a:off x="2571124" y="1498205"/>
                    <a:ext cx="881783" cy="116001"/>
                  </a:xfrm>
                  <a:custGeom>
                    <a:avLst/>
                    <a:gdLst>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22736"/>
                      <a:gd name="connsiteX1" fmla="*/ 19028 w 1136401"/>
                      <a:gd name="connsiteY1" fmla="*/ 0 h 122736"/>
                      <a:gd name="connsiteX2" fmla="*/ 1117373 w 1136401"/>
                      <a:gd name="connsiteY2" fmla="*/ 0 h 122736"/>
                      <a:gd name="connsiteX3" fmla="*/ 1136401 w 1136401"/>
                      <a:gd name="connsiteY3" fmla="*/ 19028 h 122736"/>
                      <a:gd name="connsiteX4" fmla="*/ 1136401 w 1136401"/>
                      <a:gd name="connsiteY4" fmla="*/ 95135 h 122736"/>
                      <a:gd name="connsiteX5" fmla="*/ 1117373 w 1136401"/>
                      <a:gd name="connsiteY5" fmla="*/ 114163 h 122736"/>
                      <a:gd name="connsiteX6" fmla="*/ 19028 w 1136401"/>
                      <a:gd name="connsiteY6" fmla="*/ 114163 h 122736"/>
                      <a:gd name="connsiteX7" fmla="*/ 0 w 1136401"/>
                      <a:gd name="connsiteY7" fmla="*/ 95135 h 122736"/>
                      <a:gd name="connsiteX8" fmla="*/ 0 w 1136401"/>
                      <a:gd name="connsiteY8" fmla="*/ 19028 h 122736"/>
                      <a:gd name="connsiteX0" fmla="*/ 0 w 1136401"/>
                      <a:gd name="connsiteY0" fmla="*/ 19028 h 133006"/>
                      <a:gd name="connsiteX1" fmla="*/ 19028 w 1136401"/>
                      <a:gd name="connsiteY1" fmla="*/ 0 h 133006"/>
                      <a:gd name="connsiteX2" fmla="*/ 1117373 w 1136401"/>
                      <a:gd name="connsiteY2" fmla="*/ 0 h 133006"/>
                      <a:gd name="connsiteX3" fmla="*/ 1136401 w 1136401"/>
                      <a:gd name="connsiteY3" fmla="*/ 19028 h 133006"/>
                      <a:gd name="connsiteX4" fmla="*/ 1136401 w 1136401"/>
                      <a:gd name="connsiteY4" fmla="*/ 95135 h 133006"/>
                      <a:gd name="connsiteX5" fmla="*/ 1117373 w 1136401"/>
                      <a:gd name="connsiteY5" fmla="*/ 114163 h 133006"/>
                      <a:gd name="connsiteX6" fmla="*/ 19028 w 1136401"/>
                      <a:gd name="connsiteY6" fmla="*/ 114163 h 133006"/>
                      <a:gd name="connsiteX7" fmla="*/ 0 w 1136401"/>
                      <a:gd name="connsiteY7" fmla="*/ 95135 h 133006"/>
                      <a:gd name="connsiteX8" fmla="*/ 0 w 1136401"/>
                      <a:gd name="connsiteY8" fmla="*/ 19028 h 133006"/>
                      <a:gd name="connsiteX0" fmla="*/ 0 w 1136401"/>
                      <a:gd name="connsiteY0" fmla="*/ 19028 h 140215"/>
                      <a:gd name="connsiteX1" fmla="*/ 19028 w 1136401"/>
                      <a:gd name="connsiteY1" fmla="*/ 0 h 140215"/>
                      <a:gd name="connsiteX2" fmla="*/ 1117373 w 1136401"/>
                      <a:gd name="connsiteY2" fmla="*/ 0 h 140215"/>
                      <a:gd name="connsiteX3" fmla="*/ 1136401 w 1136401"/>
                      <a:gd name="connsiteY3" fmla="*/ 19028 h 140215"/>
                      <a:gd name="connsiteX4" fmla="*/ 1136401 w 1136401"/>
                      <a:gd name="connsiteY4" fmla="*/ 95135 h 140215"/>
                      <a:gd name="connsiteX5" fmla="*/ 1117373 w 1136401"/>
                      <a:gd name="connsiteY5" fmla="*/ 114163 h 140215"/>
                      <a:gd name="connsiteX6" fmla="*/ 19028 w 1136401"/>
                      <a:gd name="connsiteY6" fmla="*/ 114163 h 140215"/>
                      <a:gd name="connsiteX7" fmla="*/ 0 w 1136401"/>
                      <a:gd name="connsiteY7" fmla="*/ 95135 h 140215"/>
                      <a:gd name="connsiteX8" fmla="*/ 0 w 1136401"/>
                      <a:gd name="connsiteY8" fmla="*/ 19028 h 140215"/>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55416"/>
                      <a:gd name="connsiteX1" fmla="*/ 19028 w 1136401"/>
                      <a:gd name="connsiteY1" fmla="*/ 0 h 155416"/>
                      <a:gd name="connsiteX2" fmla="*/ 1117373 w 1136401"/>
                      <a:gd name="connsiteY2" fmla="*/ 0 h 155416"/>
                      <a:gd name="connsiteX3" fmla="*/ 1136401 w 1136401"/>
                      <a:gd name="connsiteY3" fmla="*/ 19028 h 155416"/>
                      <a:gd name="connsiteX4" fmla="*/ 1136401 w 1136401"/>
                      <a:gd name="connsiteY4" fmla="*/ 95135 h 155416"/>
                      <a:gd name="connsiteX5" fmla="*/ 1117373 w 1136401"/>
                      <a:gd name="connsiteY5" fmla="*/ 114163 h 155416"/>
                      <a:gd name="connsiteX6" fmla="*/ 19028 w 1136401"/>
                      <a:gd name="connsiteY6" fmla="*/ 114163 h 155416"/>
                      <a:gd name="connsiteX7" fmla="*/ 0 w 1136401"/>
                      <a:gd name="connsiteY7" fmla="*/ 95135 h 155416"/>
                      <a:gd name="connsiteX8" fmla="*/ 0 w 1136401"/>
                      <a:gd name="connsiteY8" fmla="*/ 19028 h 155416"/>
                      <a:gd name="connsiteX0" fmla="*/ 0 w 1136401"/>
                      <a:gd name="connsiteY0" fmla="*/ 19028 h 174478"/>
                      <a:gd name="connsiteX1" fmla="*/ 19028 w 1136401"/>
                      <a:gd name="connsiteY1" fmla="*/ 0 h 174478"/>
                      <a:gd name="connsiteX2" fmla="*/ 1117373 w 1136401"/>
                      <a:gd name="connsiteY2" fmla="*/ 0 h 174478"/>
                      <a:gd name="connsiteX3" fmla="*/ 1136401 w 1136401"/>
                      <a:gd name="connsiteY3" fmla="*/ 19028 h 174478"/>
                      <a:gd name="connsiteX4" fmla="*/ 1136401 w 1136401"/>
                      <a:gd name="connsiteY4" fmla="*/ 95135 h 174478"/>
                      <a:gd name="connsiteX5" fmla="*/ 1117373 w 1136401"/>
                      <a:gd name="connsiteY5" fmla="*/ 114163 h 174478"/>
                      <a:gd name="connsiteX6" fmla="*/ 19028 w 1136401"/>
                      <a:gd name="connsiteY6" fmla="*/ 114163 h 174478"/>
                      <a:gd name="connsiteX7" fmla="*/ 0 w 1136401"/>
                      <a:gd name="connsiteY7" fmla="*/ 95135 h 174478"/>
                      <a:gd name="connsiteX8" fmla="*/ 0 w 1136401"/>
                      <a:gd name="connsiteY8" fmla="*/ 19028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6401" h="174478">
                        <a:moveTo>
                          <a:pt x="0" y="19028"/>
                        </a:moveTo>
                        <a:cubicBezTo>
                          <a:pt x="0" y="8519"/>
                          <a:pt x="8519" y="0"/>
                          <a:pt x="19028" y="0"/>
                        </a:cubicBezTo>
                        <a:cubicBezTo>
                          <a:pt x="378705" y="78958"/>
                          <a:pt x="936753" y="96263"/>
                          <a:pt x="1117373" y="0"/>
                        </a:cubicBezTo>
                        <a:cubicBezTo>
                          <a:pt x="1127882" y="0"/>
                          <a:pt x="1136401" y="8519"/>
                          <a:pt x="1136401" y="19028"/>
                        </a:cubicBezTo>
                        <a:lnTo>
                          <a:pt x="1136401" y="95135"/>
                        </a:lnTo>
                        <a:cubicBezTo>
                          <a:pt x="1136401" y="105644"/>
                          <a:pt x="1127882" y="114163"/>
                          <a:pt x="1117373" y="114163"/>
                        </a:cubicBezTo>
                        <a:cubicBezTo>
                          <a:pt x="904917" y="211056"/>
                          <a:pt x="369187" y="176250"/>
                          <a:pt x="19028" y="114163"/>
                        </a:cubicBezTo>
                        <a:cubicBezTo>
                          <a:pt x="8519" y="114163"/>
                          <a:pt x="0" y="105644"/>
                          <a:pt x="0" y="95135"/>
                        </a:cubicBezTo>
                        <a:lnTo>
                          <a:pt x="0" y="19028"/>
                        </a:lnTo>
                        <a:close/>
                      </a:path>
                    </a:pathLst>
                  </a:custGeom>
                  <a:solidFill>
                    <a:schemeClr val="bg1">
                      <a:lumMod val="95000"/>
                    </a:schemeClr>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13" name="椭圆 12"/>
                <p:cNvSpPr/>
                <p:nvPr/>
              </p:nvSpPr>
              <p:spPr bwMode="auto">
                <a:xfrm>
                  <a:off x="5383737" y="2563981"/>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grpSp>
      </p:grpSp>
      <p:sp>
        <p:nvSpPr>
          <p:cNvPr id="36" name="文本框 35"/>
          <p:cNvSpPr txBox="1"/>
          <p:nvPr/>
        </p:nvSpPr>
        <p:spPr>
          <a:xfrm>
            <a:off x="5697581" y="2807042"/>
            <a:ext cx="748916" cy="1862048"/>
          </a:xfrm>
          <a:prstGeom prst="rect">
            <a:avLst/>
          </a:prstGeom>
          <a:noFill/>
        </p:spPr>
        <p:txBody>
          <a:bodyPr wrap="square" rtlCol="0">
            <a:spAutoFit/>
          </a:bodyPr>
          <a:lstStyle/>
          <a:p>
            <a:pPr algn="ctr"/>
            <a:r>
              <a:rPr lang="en-US" altLang="zh-CN" sz="11500" b="1" dirty="0">
                <a:solidFill>
                  <a:srgbClr val="A11218"/>
                </a:solidFill>
                <a:latin typeface="Bradley Hand ITC" panose="03070402050302030203" pitchFamily="66" charset="0"/>
              </a:rPr>
              <a:t>3</a:t>
            </a:r>
            <a:endParaRPr lang="zh-CN" altLang="en-US" sz="11500" b="1" dirty="0">
              <a:solidFill>
                <a:srgbClr val="A11218"/>
              </a:solidFill>
              <a:latin typeface="Bradley Hand ITC" panose="03070402050302030203" pitchFamily="66" charset="0"/>
            </a:endParaRPr>
          </a:p>
        </p:txBody>
      </p:sp>
      <p:cxnSp>
        <p:nvCxnSpPr>
          <p:cNvPr id="37" name="直接连接符 36"/>
          <p:cNvCxnSpPr/>
          <p:nvPr/>
        </p:nvCxnSpPr>
        <p:spPr>
          <a:xfrm>
            <a:off x="2947222" y="5192580"/>
            <a:ext cx="6297557" cy="0"/>
          </a:xfrm>
          <a:prstGeom prst="line">
            <a:avLst/>
          </a:prstGeom>
          <a:ln>
            <a:solidFill>
              <a:srgbClr val="A11218">
                <a:alpha val="48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8" name="文本框 37"/>
          <p:cNvSpPr txBox="1"/>
          <p:nvPr/>
        </p:nvSpPr>
        <p:spPr>
          <a:xfrm>
            <a:off x="2880702" y="4367933"/>
            <a:ext cx="6430596" cy="830997"/>
          </a:xfrm>
          <a:prstGeom prst="rect">
            <a:avLst/>
          </a:prstGeom>
          <a:noFill/>
        </p:spPr>
        <p:txBody>
          <a:bodyPr wrap="square" rtlCol="0">
            <a:spAutoFit/>
          </a:bodyPr>
          <a:lstStyle/>
          <a:p>
            <a:pPr algn="ctr"/>
            <a:r>
              <a:rPr lang="en-US" altLang="zh-CN" sz="4800" dirty="0">
                <a:solidFill>
                  <a:srgbClr val="A11218"/>
                </a:solidFill>
                <a:latin typeface="Bradley Hand ITC" panose="03070402050302030203" pitchFamily="66" charset="0"/>
              </a:rPr>
              <a:t>Merry Christmas to You </a:t>
            </a:r>
            <a:endParaRPr lang="zh-CN" altLang="en-US" sz="4800" dirty="0">
              <a:solidFill>
                <a:srgbClr val="A11218"/>
              </a:solidFill>
              <a:latin typeface="Bradley Hand ITC" panose="03070402050302030203" pitchFamily="66" charset="0"/>
            </a:endParaRPr>
          </a:p>
        </p:txBody>
      </p:sp>
      <p:sp>
        <p:nvSpPr>
          <p:cNvPr id="39" name="矩形 38"/>
          <p:cNvSpPr/>
          <p:nvPr/>
        </p:nvSpPr>
        <p:spPr>
          <a:xfrm>
            <a:off x="3048000" y="5353312"/>
            <a:ext cx="6096000" cy="793487"/>
          </a:xfrm>
          <a:prstGeom prst="rect">
            <a:avLst/>
          </a:prstGeom>
        </p:spPr>
        <p:txBody>
          <a:bodyPr>
            <a:spAutoFit/>
          </a:bodyPr>
          <a:lstStyle/>
          <a:p>
            <a:pPr algn="ctr">
              <a:lnSpc>
                <a:spcPct val="150000"/>
              </a:lnSpc>
            </a:pPr>
            <a:r>
              <a:rPr lang="en-US" altLang="zh-CN" sz="1600" dirty="0">
                <a:solidFill>
                  <a:schemeClr val="tx1">
                    <a:lumMod val="50000"/>
                    <a:lumOff val="50000"/>
                  </a:schemeClr>
                </a:solidFill>
                <a:latin typeface="+mn-ea"/>
              </a:rPr>
              <a:t>Christmas Day is a holiday celebrating the birth of Jesus, the central figure of Christianity</a:t>
            </a:r>
            <a:endParaRPr lang="zh-CN" altLang="en-US" sz="1600" dirty="0">
              <a:solidFill>
                <a:schemeClr val="tx1">
                  <a:lumMod val="50000"/>
                  <a:lumOff val="50000"/>
                </a:schemeClr>
              </a:solidFill>
              <a:latin typeface="+mn-ea"/>
            </a:endParaRPr>
          </a:p>
        </p:txBody>
      </p:sp>
      <p:sp>
        <p:nvSpPr>
          <p:cNvPr id="34" name="Freeform 34"/>
          <p:cNvSpPr>
            <a:spLocks noEditPoints="1"/>
          </p:cNvSpPr>
          <p:nvPr/>
        </p:nvSpPr>
        <p:spPr bwMode="auto">
          <a:xfrm>
            <a:off x="10566130" y="1945911"/>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4"/>
          <p:cNvSpPr>
            <a:spLocks noEditPoints="1"/>
          </p:cNvSpPr>
          <p:nvPr/>
        </p:nvSpPr>
        <p:spPr bwMode="auto">
          <a:xfrm>
            <a:off x="623888" y="3291025"/>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4"/>
          <p:cNvSpPr>
            <a:spLocks noEditPoints="1"/>
          </p:cNvSpPr>
          <p:nvPr/>
        </p:nvSpPr>
        <p:spPr bwMode="auto">
          <a:xfrm>
            <a:off x="9308763" y="3512761"/>
            <a:ext cx="364510" cy="31944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4"/>
          <p:cNvSpPr>
            <a:spLocks noEditPoints="1"/>
          </p:cNvSpPr>
          <p:nvPr/>
        </p:nvSpPr>
        <p:spPr bwMode="auto">
          <a:xfrm>
            <a:off x="3552670" y="1029941"/>
            <a:ext cx="716248" cy="627687"/>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728421258"/>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200" fill="hold"/>
                                        <p:tgtEl>
                                          <p:spTgt spid="40"/>
                                        </p:tgtEl>
                                        <p:attrNameLst>
                                          <p:attrName>ppt_x</p:attrName>
                                        </p:attrNameLst>
                                      </p:cBhvr>
                                      <p:tavLst>
                                        <p:tav tm="0">
                                          <p:val>
                                            <p:strVal val="#ppt_x"/>
                                          </p:val>
                                        </p:tav>
                                        <p:tav tm="100000">
                                          <p:val>
                                            <p:strVal val="#ppt_x"/>
                                          </p:val>
                                        </p:tav>
                                      </p:tavLst>
                                    </p:anim>
                                    <p:anim calcmode="lin" valueType="num">
                                      <p:cBhvr additive="base">
                                        <p:cTn id="8" dur="1200" fill="hold"/>
                                        <p:tgtEl>
                                          <p:spTgt spid="40"/>
                                        </p:tgtEl>
                                        <p:attrNameLst>
                                          <p:attrName>ppt_y</p:attrName>
                                        </p:attrNameLst>
                                      </p:cBhvr>
                                      <p:tavLst>
                                        <p:tav tm="0">
                                          <p:val>
                                            <p:strVal val="0-#ppt_h/2"/>
                                          </p:val>
                                        </p:tav>
                                        <p:tav tm="100000">
                                          <p:val>
                                            <p:strVal val="#ppt_y"/>
                                          </p:val>
                                        </p:tav>
                                      </p:tavLst>
                                    </p:anim>
                                  </p:childTnLst>
                                </p:cTn>
                              </p:par>
                              <p:par>
                                <p:cTn id="9" presetID="8" presetClass="emph" presetSubtype="0" fill="hold" grpId="1" nodeType="withEffect">
                                  <p:stCondLst>
                                    <p:cond delay="0"/>
                                  </p:stCondLst>
                                  <p:childTnLst>
                                    <p:animRot by="21600000">
                                      <p:cBhvr>
                                        <p:cTn id="10" dur="1200" fill="hold"/>
                                        <p:tgtEl>
                                          <p:spTgt spid="40"/>
                                        </p:tgtEl>
                                        <p:attrNameLst>
                                          <p:attrName>r</p:attrName>
                                        </p:attrNameLst>
                                      </p:cBhvr>
                                    </p:animRot>
                                  </p:childTnLst>
                                </p:cTn>
                              </p:par>
                              <p:par>
                                <p:cTn id="11" presetID="2" presetClass="entr" presetSubtype="1"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800" fill="hold"/>
                                        <p:tgtEl>
                                          <p:spTgt spid="42"/>
                                        </p:tgtEl>
                                        <p:attrNameLst>
                                          <p:attrName>ppt_x</p:attrName>
                                        </p:attrNameLst>
                                      </p:cBhvr>
                                      <p:tavLst>
                                        <p:tav tm="0">
                                          <p:val>
                                            <p:strVal val="#ppt_x"/>
                                          </p:val>
                                        </p:tav>
                                        <p:tav tm="100000">
                                          <p:val>
                                            <p:strVal val="#ppt_x"/>
                                          </p:val>
                                        </p:tav>
                                      </p:tavLst>
                                    </p:anim>
                                    <p:anim calcmode="lin" valueType="num">
                                      <p:cBhvr additive="base">
                                        <p:cTn id="14" dur="800" fill="hold"/>
                                        <p:tgtEl>
                                          <p:spTgt spid="42"/>
                                        </p:tgtEl>
                                        <p:attrNameLst>
                                          <p:attrName>ppt_y</p:attrName>
                                        </p:attrNameLst>
                                      </p:cBhvr>
                                      <p:tavLst>
                                        <p:tav tm="0">
                                          <p:val>
                                            <p:strVal val="0-#ppt_h/2"/>
                                          </p:val>
                                        </p:tav>
                                        <p:tav tm="100000">
                                          <p:val>
                                            <p:strVal val="#ppt_y"/>
                                          </p:val>
                                        </p:tav>
                                      </p:tavLst>
                                    </p:anim>
                                  </p:childTnLst>
                                </p:cTn>
                              </p:par>
                              <p:par>
                                <p:cTn id="15" presetID="8" presetClass="emph" presetSubtype="0" fill="hold" grpId="1" nodeType="withEffect">
                                  <p:stCondLst>
                                    <p:cond delay="0"/>
                                  </p:stCondLst>
                                  <p:childTnLst>
                                    <p:animRot by="21600000">
                                      <p:cBhvr>
                                        <p:cTn id="16" dur="800" fill="hold"/>
                                        <p:tgtEl>
                                          <p:spTgt spid="42"/>
                                        </p:tgtEl>
                                        <p:attrNameLst>
                                          <p:attrName>r</p:attrName>
                                        </p:attrNameLst>
                                      </p:cBhvr>
                                    </p:animRot>
                                  </p:childTnLst>
                                </p:cTn>
                              </p:par>
                              <p:par>
                                <p:cTn id="17" presetID="2" presetClass="entr" presetSubtype="1"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1200" fill="hold"/>
                                        <p:tgtEl>
                                          <p:spTgt spid="41"/>
                                        </p:tgtEl>
                                        <p:attrNameLst>
                                          <p:attrName>ppt_x</p:attrName>
                                        </p:attrNameLst>
                                      </p:cBhvr>
                                      <p:tavLst>
                                        <p:tav tm="0">
                                          <p:val>
                                            <p:strVal val="#ppt_x"/>
                                          </p:val>
                                        </p:tav>
                                        <p:tav tm="100000">
                                          <p:val>
                                            <p:strVal val="#ppt_x"/>
                                          </p:val>
                                        </p:tav>
                                      </p:tavLst>
                                    </p:anim>
                                    <p:anim calcmode="lin" valueType="num">
                                      <p:cBhvr additive="base">
                                        <p:cTn id="20" dur="1200" fill="hold"/>
                                        <p:tgtEl>
                                          <p:spTgt spid="41"/>
                                        </p:tgtEl>
                                        <p:attrNameLst>
                                          <p:attrName>ppt_y</p:attrName>
                                        </p:attrNameLst>
                                      </p:cBhvr>
                                      <p:tavLst>
                                        <p:tav tm="0">
                                          <p:val>
                                            <p:strVal val="0-#ppt_h/2"/>
                                          </p:val>
                                        </p:tav>
                                        <p:tav tm="100000">
                                          <p:val>
                                            <p:strVal val="#ppt_y"/>
                                          </p:val>
                                        </p:tav>
                                      </p:tavLst>
                                    </p:anim>
                                  </p:childTnLst>
                                </p:cTn>
                              </p:par>
                              <p:par>
                                <p:cTn id="21" presetID="8" presetClass="emph" presetSubtype="0" fill="hold" grpId="1" nodeType="withEffect">
                                  <p:stCondLst>
                                    <p:cond delay="0"/>
                                  </p:stCondLst>
                                  <p:childTnLst>
                                    <p:animRot by="21600000">
                                      <p:cBhvr>
                                        <p:cTn id="22" dur="1200" fill="hold"/>
                                        <p:tgtEl>
                                          <p:spTgt spid="41"/>
                                        </p:tgtEl>
                                        <p:attrNameLst>
                                          <p:attrName>r</p:attrName>
                                        </p:attrNameLst>
                                      </p:cBhvr>
                                    </p:animRot>
                                  </p:childTnLst>
                                </p:cTn>
                              </p:par>
                              <p:par>
                                <p:cTn id="23" presetID="2" presetClass="entr" presetSubtype="1"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800" fill="hold"/>
                                        <p:tgtEl>
                                          <p:spTgt spid="34"/>
                                        </p:tgtEl>
                                        <p:attrNameLst>
                                          <p:attrName>ppt_x</p:attrName>
                                        </p:attrNameLst>
                                      </p:cBhvr>
                                      <p:tavLst>
                                        <p:tav tm="0">
                                          <p:val>
                                            <p:strVal val="#ppt_x"/>
                                          </p:val>
                                        </p:tav>
                                        <p:tav tm="100000">
                                          <p:val>
                                            <p:strVal val="#ppt_x"/>
                                          </p:val>
                                        </p:tav>
                                      </p:tavLst>
                                    </p:anim>
                                    <p:anim calcmode="lin" valueType="num">
                                      <p:cBhvr additive="base">
                                        <p:cTn id="26" dur="800" fill="hold"/>
                                        <p:tgtEl>
                                          <p:spTgt spid="34"/>
                                        </p:tgtEl>
                                        <p:attrNameLst>
                                          <p:attrName>ppt_y</p:attrName>
                                        </p:attrNameLst>
                                      </p:cBhvr>
                                      <p:tavLst>
                                        <p:tav tm="0">
                                          <p:val>
                                            <p:strVal val="0-#ppt_h/2"/>
                                          </p:val>
                                        </p:tav>
                                        <p:tav tm="100000">
                                          <p:val>
                                            <p:strVal val="#ppt_y"/>
                                          </p:val>
                                        </p:tav>
                                      </p:tavLst>
                                    </p:anim>
                                  </p:childTnLst>
                                </p:cTn>
                              </p:par>
                              <p:par>
                                <p:cTn id="27" presetID="8" presetClass="emph" presetSubtype="0" fill="hold" grpId="1" nodeType="withEffect">
                                  <p:stCondLst>
                                    <p:cond delay="0"/>
                                  </p:stCondLst>
                                  <p:childTnLst>
                                    <p:animRot by="21600000">
                                      <p:cBhvr>
                                        <p:cTn id="28" dur="800" fill="hold"/>
                                        <p:tgtEl>
                                          <p:spTgt spid="34"/>
                                        </p:tgtEl>
                                        <p:attrNameLst>
                                          <p:attrName>r</p:attrName>
                                        </p:attrNameLst>
                                      </p:cBhvr>
                                    </p:animRot>
                                  </p:childTnLst>
                                </p:cTn>
                              </p:par>
                            </p:childTnLst>
                          </p:cTn>
                        </p:par>
                        <p:par>
                          <p:cTn id="29" fill="hold">
                            <p:stCondLst>
                              <p:cond delay="1200"/>
                            </p:stCondLst>
                            <p:childTnLst>
                              <p:par>
                                <p:cTn id="30" presetID="53" presetClass="entr" presetSubtype="16"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childTnLst>
                          </p:cTn>
                        </p:par>
                        <p:par>
                          <p:cTn id="35" fill="hold">
                            <p:stCondLst>
                              <p:cond delay="1700"/>
                            </p:stCondLst>
                            <p:childTnLst>
                              <p:par>
                                <p:cTn id="36" presetID="10" presetClass="entr" presetSubtype="0"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childTnLst>
                          </p:cTn>
                        </p:par>
                        <p:par>
                          <p:cTn id="39" fill="hold">
                            <p:stCondLst>
                              <p:cond delay="2200"/>
                            </p:stCondLst>
                            <p:childTnLst>
                              <p:par>
                                <p:cTn id="40" presetID="16" presetClass="entr" presetSubtype="37" fill="hold"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barn(outVertical)">
                                      <p:cBhvr>
                                        <p:cTn id="42" dur="500"/>
                                        <p:tgtEl>
                                          <p:spTgt spid="37"/>
                                        </p:tgtEl>
                                      </p:cBhvr>
                                    </p:animEffect>
                                  </p:childTnLst>
                                </p:cTn>
                              </p:par>
                            </p:childTnLst>
                          </p:cTn>
                        </p:par>
                        <p:par>
                          <p:cTn id="43" fill="hold">
                            <p:stCondLst>
                              <p:cond delay="2700"/>
                            </p:stCondLst>
                            <p:childTnLst>
                              <p:par>
                                <p:cTn id="44" presetID="55" presetClass="entr" presetSubtype="0" fill="hold" grpId="0" nodeType="afterEffect">
                                  <p:stCondLst>
                                    <p:cond delay="0"/>
                                  </p:stCondLst>
                                  <p:iterate type="lt">
                                    <p:tmPct val="50000"/>
                                  </p:iterate>
                                  <p:childTnLst>
                                    <p:set>
                                      <p:cBhvr>
                                        <p:cTn id="45" dur="1" fill="hold">
                                          <p:stCondLst>
                                            <p:cond delay="0"/>
                                          </p:stCondLst>
                                        </p:cTn>
                                        <p:tgtEl>
                                          <p:spTgt spid="38"/>
                                        </p:tgtEl>
                                        <p:attrNameLst>
                                          <p:attrName>style.visibility</p:attrName>
                                        </p:attrNameLst>
                                      </p:cBhvr>
                                      <p:to>
                                        <p:strVal val="visible"/>
                                      </p:to>
                                    </p:set>
                                    <p:anim calcmode="lin" valueType="num">
                                      <p:cBhvr>
                                        <p:cTn id="46" dur="200" fill="hold"/>
                                        <p:tgtEl>
                                          <p:spTgt spid="38"/>
                                        </p:tgtEl>
                                        <p:attrNameLst>
                                          <p:attrName>ppt_w</p:attrName>
                                        </p:attrNameLst>
                                      </p:cBhvr>
                                      <p:tavLst>
                                        <p:tav tm="0">
                                          <p:val>
                                            <p:strVal val="#ppt_w*0.70"/>
                                          </p:val>
                                        </p:tav>
                                        <p:tav tm="100000">
                                          <p:val>
                                            <p:strVal val="#ppt_w"/>
                                          </p:val>
                                        </p:tav>
                                      </p:tavLst>
                                    </p:anim>
                                    <p:anim calcmode="lin" valueType="num">
                                      <p:cBhvr>
                                        <p:cTn id="47" dur="200" fill="hold"/>
                                        <p:tgtEl>
                                          <p:spTgt spid="38"/>
                                        </p:tgtEl>
                                        <p:attrNameLst>
                                          <p:attrName>ppt_h</p:attrName>
                                        </p:attrNameLst>
                                      </p:cBhvr>
                                      <p:tavLst>
                                        <p:tav tm="0">
                                          <p:val>
                                            <p:strVal val="#ppt_h"/>
                                          </p:val>
                                        </p:tav>
                                        <p:tav tm="100000">
                                          <p:val>
                                            <p:strVal val="#ppt_h"/>
                                          </p:val>
                                        </p:tav>
                                      </p:tavLst>
                                    </p:anim>
                                    <p:animEffect transition="in" filter="fade">
                                      <p:cBhvr>
                                        <p:cTn id="48" dur="200"/>
                                        <p:tgtEl>
                                          <p:spTgt spid="38"/>
                                        </p:tgtEl>
                                      </p:cBhvr>
                                    </p:animEffect>
                                  </p:childTnLst>
                                </p:cTn>
                              </p:par>
                            </p:childTnLst>
                          </p:cTn>
                        </p:par>
                        <p:par>
                          <p:cTn id="49" fill="hold">
                            <p:stCondLst>
                              <p:cond delay="470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8" grpId="0"/>
      <p:bldP spid="39" grpId="0"/>
      <p:bldP spid="34" grpId="0" animBg="1"/>
      <p:bldP spid="34" grpId="1" animBg="1"/>
      <p:bldP spid="40" grpId="0" animBg="1"/>
      <p:bldP spid="40" grpId="1" animBg="1"/>
      <p:bldP spid="41" grpId="0" animBg="1"/>
      <p:bldP spid="41" grpId="1" animBg="1"/>
      <p:bldP spid="42" grpId="0" animBg="1"/>
      <p:bldP spid="42"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31" name="组合 30"/>
          <p:cNvGrpSpPr/>
          <p:nvPr/>
        </p:nvGrpSpPr>
        <p:grpSpPr>
          <a:xfrm>
            <a:off x="120254" y="5804198"/>
            <a:ext cx="801494" cy="1233603"/>
            <a:chOff x="4071688" y="1712823"/>
            <a:chExt cx="2395099" cy="3686369"/>
          </a:xfrm>
          <a:effectLst>
            <a:outerShdw blurRad="63500" sx="102000" sy="102000" algn="ctr" rotWithShape="0">
              <a:prstClr val="black">
                <a:alpha val="40000"/>
              </a:prstClr>
            </a:outerShdw>
          </a:effectLst>
        </p:grpSpPr>
        <p:sp>
          <p:nvSpPr>
            <p:cNvPr id="32" name="椭圆 31"/>
            <p:cNvSpPr/>
            <p:nvPr/>
          </p:nvSpPr>
          <p:spPr bwMode="auto">
            <a:xfrm>
              <a:off x="4469236" y="2177866"/>
              <a:ext cx="1687585" cy="1627883"/>
            </a:xfrm>
            <a:prstGeom prst="ellipse">
              <a:avLst/>
            </a:prstGeom>
            <a:solidFill>
              <a:schemeClr val="bg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3" name="椭圆 4"/>
            <p:cNvSpPr/>
            <p:nvPr/>
          </p:nvSpPr>
          <p:spPr bwMode="auto">
            <a:xfrm>
              <a:off x="4380277" y="3521613"/>
              <a:ext cx="1865502" cy="614048"/>
            </a:xfrm>
            <a:custGeom>
              <a:avLst/>
              <a:gdLst>
                <a:gd name="connsiteX0" fmla="*/ 0 w 1173159"/>
                <a:gd name="connsiteY0" fmla="*/ 101939 h 203878"/>
                <a:gd name="connsiteX1" fmla="*/ 586580 w 1173159"/>
                <a:gd name="connsiteY1" fmla="*/ 0 h 203878"/>
                <a:gd name="connsiteX2" fmla="*/ 1173160 w 1173159"/>
                <a:gd name="connsiteY2" fmla="*/ 101939 h 203878"/>
                <a:gd name="connsiteX3" fmla="*/ 586580 w 1173159"/>
                <a:gd name="connsiteY3" fmla="*/ 203878 h 203878"/>
                <a:gd name="connsiteX4" fmla="*/ 0 w 1173159"/>
                <a:gd name="connsiteY4" fmla="*/ 101939 h 203878"/>
                <a:gd name="connsiteX0" fmla="*/ 0 w 1173160"/>
                <a:gd name="connsiteY0" fmla="*/ 101939 h 373999"/>
                <a:gd name="connsiteX1" fmla="*/ 586580 w 1173160"/>
                <a:gd name="connsiteY1" fmla="*/ 0 h 373999"/>
                <a:gd name="connsiteX2" fmla="*/ 1173160 w 1173160"/>
                <a:gd name="connsiteY2" fmla="*/ 101939 h 373999"/>
                <a:gd name="connsiteX3" fmla="*/ 586580 w 1173160"/>
                <a:gd name="connsiteY3" fmla="*/ 373999 h 373999"/>
                <a:gd name="connsiteX4" fmla="*/ 0 w 1173160"/>
                <a:gd name="connsiteY4" fmla="*/ 101939 h 373999"/>
                <a:gd name="connsiteX0" fmla="*/ 37 w 1173197"/>
                <a:gd name="connsiteY0" fmla="*/ 19752 h 291812"/>
                <a:gd name="connsiteX1" fmla="*/ 565352 w 1173197"/>
                <a:gd name="connsiteY1" fmla="*/ 45403 h 291812"/>
                <a:gd name="connsiteX2" fmla="*/ 1173197 w 1173197"/>
                <a:gd name="connsiteY2" fmla="*/ 19752 h 291812"/>
                <a:gd name="connsiteX3" fmla="*/ 586617 w 1173197"/>
                <a:gd name="connsiteY3" fmla="*/ 291812 h 291812"/>
                <a:gd name="connsiteX4" fmla="*/ 37 w 1173197"/>
                <a:gd name="connsiteY4" fmla="*/ 19752 h 291812"/>
                <a:gd name="connsiteX0" fmla="*/ 37 w 1173197"/>
                <a:gd name="connsiteY0" fmla="*/ 20038 h 387524"/>
                <a:gd name="connsiteX1" fmla="*/ 565352 w 1173197"/>
                <a:gd name="connsiteY1" fmla="*/ 45689 h 387524"/>
                <a:gd name="connsiteX2" fmla="*/ 1173197 w 1173197"/>
                <a:gd name="connsiteY2" fmla="*/ 20038 h 387524"/>
                <a:gd name="connsiteX3" fmla="*/ 586618 w 1173197"/>
                <a:gd name="connsiteY3" fmla="*/ 387524 h 387524"/>
                <a:gd name="connsiteX4" fmla="*/ 37 w 1173197"/>
                <a:gd name="connsiteY4" fmla="*/ 20038 h 387524"/>
                <a:gd name="connsiteX0" fmla="*/ 33 w 1074821"/>
                <a:gd name="connsiteY0" fmla="*/ 52359 h 388110"/>
                <a:gd name="connsiteX1" fmla="*/ 466976 w 1074821"/>
                <a:gd name="connsiteY1" fmla="*/ 46202 h 388110"/>
                <a:gd name="connsiteX2" fmla="*/ 1074821 w 1074821"/>
                <a:gd name="connsiteY2" fmla="*/ 20551 h 388110"/>
                <a:gd name="connsiteX3" fmla="*/ 488242 w 1074821"/>
                <a:gd name="connsiteY3" fmla="*/ 388037 h 388110"/>
                <a:gd name="connsiteX4" fmla="*/ 33 w 1074821"/>
                <a:gd name="connsiteY4" fmla="*/ 52359 h 388110"/>
                <a:gd name="connsiteX0" fmla="*/ 31 w 976445"/>
                <a:gd name="connsiteY0" fmla="*/ 28383 h 364143"/>
                <a:gd name="connsiteX1" fmla="*/ 466974 w 976445"/>
                <a:gd name="connsiteY1" fmla="*/ 22226 h 364143"/>
                <a:gd name="connsiteX2" fmla="*/ 976446 w 976445"/>
                <a:gd name="connsiteY2" fmla="*/ 60191 h 364143"/>
                <a:gd name="connsiteX3" fmla="*/ 488240 w 976445"/>
                <a:gd name="connsiteY3" fmla="*/ 364061 h 364143"/>
                <a:gd name="connsiteX4" fmla="*/ 31 w 976445"/>
                <a:gd name="connsiteY4" fmla="*/ 28383 h 364143"/>
                <a:gd name="connsiteX0" fmla="*/ 56 w 976472"/>
                <a:gd name="connsiteY0" fmla="*/ 42412 h 568989"/>
                <a:gd name="connsiteX1" fmla="*/ 466999 w 976472"/>
                <a:gd name="connsiteY1" fmla="*/ 36255 h 568989"/>
                <a:gd name="connsiteX2" fmla="*/ 976471 w 976472"/>
                <a:gd name="connsiteY2" fmla="*/ 74220 h 568989"/>
                <a:gd name="connsiteX3" fmla="*/ 439078 w 976472"/>
                <a:gd name="connsiteY3" fmla="*/ 568941 h 568989"/>
                <a:gd name="connsiteX4" fmla="*/ 56 w 976472"/>
                <a:gd name="connsiteY4" fmla="*/ 42412 h 568989"/>
                <a:gd name="connsiteX0" fmla="*/ 39 w 1124014"/>
                <a:gd name="connsiteY0" fmla="*/ 42412 h 568988"/>
                <a:gd name="connsiteX1" fmla="*/ 614542 w 1124014"/>
                <a:gd name="connsiteY1" fmla="*/ 36255 h 568988"/>
                <a:gd name="connsiteX2" fmla="*/ 1124014 w 1124014"/>
                <a:gd name="connsiteY2" fmla="*/ 74220 h 568988"/>
                <a:gd name="connsiteX3" fmla="*/ 586621 w 1124014"/>
                <a:gd name="connsiteY3" fmla="*/ 568941 h 568988"/>
                <a:gd name="connsiteX4" fmla="*/ 39 w 1124014"/>
                <a:gd name="connsiteY4" fmla="*/ 42412 h 568988"/>
                <a:gd name="connsiteX0" fmla="*/ 41 w 1246982"/>
                <a:gd name="connsiteY0" fmla="*/ 42412 h 568988"/>
                <a:gd name="connsiteX1" fmla="*/ 614544 w 1246982"/>
                <a:gd name="connsiteY1" fmla="*/ 36255 h 568988"/>
                <a:gd name="connsiteX2" fmla="*/ 1246981 w 1246982"/>
                <a:gd name="connsiteY2" fmla="*/ 74220 h 568988"/>
                <a:gd name="connsiteX3" fmla="*/ 586623 w 1246982"/>
                <a:gd name="connsiteY3" fmla="*/ 568941 h 568988"/>
                <a:gd name="connsiteX4" fmla="*/ 41 w 1246982"/>
                <a:gd name="connsiteY4" fmla="*/ 42412 h 568988"/>
                <a:gd name="connsiteX0" fmla="*/ 41 w 1246981"/>
                <a:gd name="connsiteY0" fmla="*/ 19279 h 545855"/>
                <a:gd name="connsiteX1" fmla="*/ 614544 w 1246981"/>
                <a:gd name="connsiteY1" fmla="*/ 108547 h 545855"/>
                <a:gd name="connsiteX2" fmla="*/ 1246981 w 1246981"/>
                <a:gd name="connsiteY2" fmla="*/ 51087 h 545855"/>
                <a:gd name="connsiteX3" fmla="*/ 586623 w 1246981"/>
                <a:gd name="connsiteY3" fmla="*/ 545808 h 545855"/>
                <a:gd name="connsiteX4" fmla="*/ 41 w 1246981"/>
                <a:gd name="connsiteY4" fmla="*/ 19279 h 545855"/>
                <a:gd name="connsiteX0" fmla="*/ 41 w 1246981"/>
                <a:gd name="connsiteY0" fmla="*/ 15409 h 478376"/>
                <a:gd name="connsiteX1" fmla="*/ 614544 w 1246981"/>
                <a:gd name="connsiteY1" fmla="*/ 104677 h 478376"/>
                <a:gd name="connsiteX2" fmla="*/ 1246981 w 1246981"/>
                <a:gd name="connsiteY2" fmla="*/ 47217 h 478376"/>
                <a:gd name="connsiteX3" fmla="*/ 586623 w 1246981"/>
                <a:gd name="connsiteY3" fmla="*/ 478322 h 478376"/>
                <a:gd name="connsiteX4" fmla="*/ 41 w 1246981"/>
                <a:gd name="connsiteY4" fmla="*/ 15409 h 478376"/>
                <a:gd name="connsiteX0" fmla="*/ 19327 w 1266267"/>
                <a:gd name="connsiteY0" fmla="*/ 15409 h 482587"/>
                <a:gd name="connsiteX1" fmla="*/ 633830 w 1266267"/>
                <a:gd name="connsiteY1" fmla="*/ 104677 h 482587"/>
                <a:gd name="connsiteX2" fmla="*/ 1266267 w 1266267"/>
                <a:gd name="connsiteY2" fmla="*/ 47217 h 482587"/>
                <a:gd name="connsiteX3" fmla="*/ 605909 w 1266267"/>
                <a:gd name="connsiteY3" fmla="*/ 478322 h 482587"/>
                <a:gd name="connsiteX4" fmla="*/ 195020 w 1266267"/>
                <a:gd name="connsiteY4" fmla="*/ 253368 h 482587"/>
                <a:gd name="connsiteX5" fmla="*/ 19327 w 1266267"/>
                <a:gd name="connsiteY5" fmla="*/ 15409 h 482587"/>
                <a:gd name="connsiteX0" fmla="*/ 19327 w 1281442"/>
                <a:gd name="connsiteY0" fmla="*/ 15409 h 478426"/>
                <a:gd name="connsiteX1" fmla="*/ 633830 w 1281442"/>
                <a:gd name="connsiteY1" fmla="*/ 104677 h 478426"/>
                <a:gd name="connsiteX2" fmla="*/ 1266267 w 1281442"/>
                <a:gd name="connsiteY2" fmla="*/ 47217 h 478426"/>
                <a:gd name="connsiteX3" fmla="*/ 1045148 w 1281442"/>
                <a:gd name="connsiteY3" fmla="*/ 279325 h 478426"/>
                <a:gd name="connsiteX4" fmla="*/ 605909 w 1281442"/>
                <a:gd name="connsiteY4" fmla="*/ 478322 h 478426"/>
                <a:gd name="connsiteX5" fmla="*/ 195020 w 1281442"/>
                <a:gd name="connsiteY5" fmla="*/ 253368 h 478426"/>
                <a:gd name="connsiteX6" fmla="*/ 19327 w 1281442"/>
                <a:gd name="connsiteY6" fmla="*/ 15409 h 478426"/>
                <a:gd name="connsiteX0" fmla="*/ 56055 w 1318170"/>
                <a:gd name="connsiteY0" fmla="*/ 1757 h 465512"/>
                <a:gd name="connsiteX1" fmla="*/ 670558 w 1318170"/>
                <a:gd name="connsiteY1" fmla="*/ 91025 h 465512"/>
                <a:gd name="connsiteX2" fmla="*/ 1302995 w 1318170"/>
                <a:gd name="connsiteY2" fmla="*/ 33565 h 465512"/>
                <a:gd name="connsiteX3" fmla="*/ 1081876 w 1318170"/>
                <a:gd name="connsiteY3" fmla="*/ 265673 h 465512"/>
                <a:gd name="connsiteX4" fmla="*/ 642637 w 1318170"/>
                <a:gd name="connsiteY4" fmla="*/ 464670 h 465512"/>
                <a:gd name="connsiteX5" fmla="*/ 94630 w 1318170"/>
                <a:gd name="connsiteY5" fmla="*/ 187800 h 465512"/>
                <a:gd name="connsiteX6" fmla="*/ 56055 w 1318170"/>
                <a:gd name="connsiteY6" fmla="*/ 1757 h 465512"/>
                <a:gd name="connsiteX0" fmla="*/ 56055 w 1336144"/>
                <a:gd name="connsiteY0" fmla="*/ 1757 h 465512"/>
                <a:gd name="connsiteX1" fmla="*/ 670558 w 1336144"/>
                <a:gd name="connsiteY1" fmla="*/ 91025 h 465512"/>
                <a:gd name="connsiteX2" fmla="*/ 1302995 w 1336144"/>
                <a:gd name="connsiteY2" fmla="*/ 33565 h 465512"/>
                <a:gd name="connsiteX3" fmla="*/ 1218993 w 1336144"/>
                <a:gd name="connsiteY3" fmla="*/ 265673 h 465512"/>
                <a:gd name="connsiteX4" fmla="*/ 642637 w 1336144"/>
                <a:gd name="connsiteY4" fmla="*/ 464670 h 465512"/>
                <a:gd name="connsiteX5" fmla="*/ 94630 w 1336144"/>
                <a:gd name="connsiteY5" fmla="*/ 187800 h 465512"/>
                <a:gd name="connsiteX6" fmla="*/ 56055 w 1336144"/>
                <a:gd name="connsiteY6" fmla="*/ 1757 h 465512"/>
                <a:gd name="connsiteX0" fmla="*/ 56055 w 1336145"/>
                <a:gd name="connsiteY0" fmla="*/ 2651 h 465958"/>
                <a:gd name="connsiteX1" fmla="*/ 670558 w 1336145"/>
                <a:gd name="connsiteY1" fmla="*/ 91919 h 465958"/>
                <a:gd name="connsiteX2" fmla="*/ 1302995 w 1336145"/>
                <a:gd name="connsiteY2" fmla="*/ 34459 h 465958"/>
                <a:gd name="connsiteX3" fmla="*/ 1218993 w 1336145"/>
                <a:gd name="connsiteY3" fmla="*/ 266567 h 465958"/>
                <a:gd name="connsiteX4" fmla="*/ 642637 w 1336145"/>
                <a:gd name="connsiteY4" fmla="*/ 465564 h 465958"/>
                <a:gd name="connsiteX5" fmla="*/ 94630 w 1336145"/>
                <a:gd name="connsiteY5" fmla="*/ 214652 h 465958"/>
                <a:gd name="connsiteX6" fmla="*/ 56055 w 1336145"/>
                <a:gd name="connsiteY6" fmla="*/ 2651 h 46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145" h="465958">
                  <a:moveTo>
                    <a:pt x="56055" y="2651"/>
                  </a:moveTo>
                  <a:cubicBezTo>
                    <a:pt x="152043" y="-17804"/>
                    <a:pt x="462735" y="86618"/>
                    <a:pt x="670558" y="91919"/>
                  </a:cubicBezTo>
                  <a:cubicBezTo>
                    <a:pt x="878381" y="97220"/>
                    <a:pt x="1234442" y="5351"/>
                    <a:pt x="1302995" y="34459"/>
                  </a:cubicBezTo>
                  <a:cubicBezTo>
                    <a:pt x="1371548" y="63567"/>
                    <a:pt x="1329053" y="194716"/>
                    <a:pt x="1218993" y="266567"/>
                  </a:cubicBezTo>
                  <a:cubicBezTo>
                    <a:pt x="1108933" y="338418"/>
                    <a:pt x="830031" y="474216"/>
                    <a:pt x="642637" y="465564"/>
                  </a:cubicBezTo>
                  <a:cubicBezTo>
                    <a:pt x="455243" y="456912"/>
                    <a:pt x="192394" y="291804"/>
                    <a:pt x="94630" y="214652"/>
                  </a:cubicBezTo>
                  <a:cubicBezTo>
                    <a:pt x="-3134" y="137500"/>
                    <a:pt x="-39933" y="23106"/>
                    <a:pt x="56055" y="26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4" name="等腰三角形 5"/>
            <p:cNvSpPr/>
            <p:nvPr/>
          </p:nvSpPr>
          <p:spPr bwMode="auto">
            <a:xfrm rot="20992694">
              <a:off x="5619734" y="3758354"/>
              <a:ext cx="672417" cy="1640838"/>
            </a:xfrm>
            <a:custGeom>
              <a:avLst/>
              <a:gdLst>
                <a:gd name="connsiteX0" fmla="*/ 0 w 576040"/>
                <a:gd name="connsiteY0" fmla="*/ 1111424 h 1111424"/>
                <a:gd name="connsiteX1" fmla="*/ 288020 w 576040"/>
                <a:gd name="connsiteY1" fmla="*/ 0 h 1111424"/>
                <a:gd name="connsiteX2" fmla="*/ 576040 w 576040"/>
                <a:gd name="connsiteY2" fmla="*/ 1111424 h 1111424"/>
                <a:gd name="connsiteX3" fmla="*/ 0 w 576040"/>
                <a:gd name="connsiteY3" fmla="*/ 1111424 h 1111424"/>
                <a:gd name="connsiteX0" fmla="*/ 0 w 576040"/>
                <a:gd name="connsiteY0" fmla="*/ 1111424 h 1111424"/>
                <a:gd name="connsiteX1" fmla="*/ 288020 w 576040"/>
                <a:gd name="connsiteY1" fmla="*/ 0 h 1111424"/>
                <a:gd name="connsiteX2" fmla="*/ 576040 w 576040"/>
                <a:gd name="connsiteY2" fmla="*/ 1111424 h 1111424"/>
                <a:gd name="connsiteX3" fmla="*/ 291384 w 576040"/>
                <a:gd name="connsiteY3" fmla="*/ 1097898 h 1111424"/>
                <a:gd name="connsiteX4" fmla="*/ 0 w 576040"/>
                <a:gd name="connsiteY4" fmla="*/ 1111424 h 1111424"/>
                <a:gd name="connsiteX0" fmla="*/ 0 w 576040"/>
                <a:gd name="connsiteY0" fmla="*/ 1111424 h 1374345"/>
                <a:gd name="connsiteX1" fmla="*/ 288020 w 576040"/>
                <a:gd name="connsiteY1" fmla="*/ 0 h 1374345"/>
                <a:gd name="connsiteX2" fmla="*/ 576040 w 576040"/>
                <a:gd name="connsiteY2" fmla="*/ 1111424 h 1374345"/>
                <a:gd name="connsiteX3" fmla="*/ 248854 w 576040"/>
                <a:gd name="connsiteY3" fmla="*/ 1374345 h 1374345"/>
                <a:gd name="connsiteX4" fmla="*/ 0 w 576040"/>
                <a:gd name="connsiteY4" fmla="*/ 1111424 h 1374345"/>
                <a:gd name="connsiteX0" fmla="*/ 194 w 576234"/>
                <a:gd name="connsiteY0" fmla="*/ 1111424 h 1374345"/>
                <a:gd name="connsiteX1" fmla="*/ 288214 w 576234"/>
                <a:gd name="connsiteY1" fmla="*/ 0 h 1374345"/>
                <a:gd name="connsiteX2" fmla="*/ 576234 w 576234"/>
                <a:gd name="connsiteY2" fmla="*/ 1111424 h 1374345"/>
                <a:gd name="connsiteX3" fmla="*/ 249048 w 576234"/>
                <a:gd name="connsiteY3" fmla="*/ 1374345 h 1374345"/>
                <a:gd name="connsiteX4" fmla="*/ 194 w 576234"/>
                <a:gd name="connsiteY4" fmla="*/ 1111424 h 1374345"/>
                <a:gd name="connsiteX0" fmla="*/ 194 w 576391"/>
                <a:gd name="connsiteY0" fmla="*/ 1111424 h 1374345"/>
                <a:gd name="connsiteX1" fmla="*/ 288214 w 576391"/>
                <a:gd name="connsiteY1" fmla="*/ 0 h 1374345"/>
                <a:gd name="connsiteX2" fmla="*/ 576234 w 576391"/>
                <a:gd name="connsiteY2" fmla="*/ 1111424 h 1374345"/>
                <a:gd name="connsiteX3" fmla="*/ 249048 w 576391"/>
                <a:gd name="connsiteY3" fmla="*/ 1374345 h 1374345"/>
                <a:gd name="connsiteX4" fmla="*/ 194 w 576391"/>
                <a:gd name="connsiteY4" fmla="*/ 1111424 h 1374345"/>
                <a:gd name="connsiteX0" fmla="*/ 21643 w 597840"/>
                <a:gd name="connsiteY0" fmla="*/ 1111424 h 1388858"/>
                <a:gd name="connsiteX1" fmla="*/ 309663 w 597840"/>
                <a:gd name="connsiteY1" fmla="*/ 0 h 1388858"/>
                <a:gd name="connsiteX2" fmla="*/ 597683 w 597840"/>
                <a:gd name="connsiteY2" fmla="*/ 1111424 h 1388858"/>
                <a:gd name="connsiteX3" fmla="*/ 270497 w 597840"/>
                <a:gd name="connsiteY3" fmla="*/ 1374345 h 1388858"/>
                <a:gd name="connsiteX4" fmla="*/ 21643 w 597840"/>
                <a:gd name="connsiteY4" fmla="*/ 1111424 h 1388858"/>
                <a:gd name="connsiteX0" fmla="*/ 19129 w 595326"/>
                <a:gd name="connsiteY0" fmla="*/ 1111424 h 1379587"/>
                <a:gd name="connsiteX1" fmla="*/ 307149 w 595326"/>
                <a:gd name="connsiteY1" fmla="*/ 0 h 1379587"/>
                <a:gd name="connsiteX2" fmla="*/ 595169 w 595326"/>
                <a:gd name="connsiteY2" fmla="*/ 1111424 h 1379587"/>
                <a:gd name="connsiteX3" fmla="*/ 267983 w 595326"/>
                <a:gd name="connsiteY3" fmla="*/ 1374345 h 1379587"/>
                <a:gd name="connsiteX4" fmla="*/ 19129 w 595326"/>
                <a:gd name="connsiteY4" fmla="*/ 1111424 h 1379587"/>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7385 w 585835"/>
                <a:gd name="connsiteY0" fmla="*/ 1111424 h 1385469"/>
                <a:gd name="connsiteX1" fmla="*/ 295405 w 585835"/>
                <a:gd name="connsiteY1" fmla="*/ 0 h 1385469"/>
                <a:gd name="connsiteX2" fmla="*/ 583425 w 585835"/>
                <a:gd name="connsiteY2" fmla="*/ 1111424 h 1385469"/>
                <a:gd name="connsiteX3" fmla="*/ 256239 w 585835"/>
                <a:gd name="connsiteY3" fmla="*/ 1374345 h 1385469"/>
                <a:gd name="connsiteX4" fmla="*/ 7385 w 585835"/>
                <a:gd name="connsiteY4" fmla="*/ 1111424 h 1385469"/>
                <a:gd name="connsiteX0" fmla="*/ 523 w 578973"/>
                <a:gd name="connsiteY0" fmla="*/ 1111424 h 1385469"/>
                <a:gd name="connsiteX1" fmla="*/ 288543 w 578973"/>
                <a:gd name="connsiteY1" fmla="*/ 0 h 1385469"/>
                <a:gd name="connsiteX2" fmla="*/ 576563 w 578973"/>
                <a:gd name="connsiteY2" fmla="*/ 1111424 h 1385469"/>
                <a:gd name="connsiteX3" fmla="*/ 249377 w 578973"/>
                <a:gd name="connsiteY3" fmla="*/ 1374345 h 1385469"/>
                <a:gd name="connsiteX4" fmla="*/ 523 w 578973"/>
                <a:gd name="connsiteY4" fmla="*/ 1111424 h 1385469"/>
                <a:gd name="connsiteX0" fmla="*/ 2 w 576043"/>
                <a:gd name="connsiteY0" fmla="*/ 1111424 h 1374345"/>
                <a:gd name="connsiteX1" fmla="*/ 288022 w 576043"/>
                <a:gd name="connsiteY1" fmla="*/ 0 h 1374345"/>
                <a:gd name="connsiteX2" fmla="*/ 576042 w 576043"/>
                <a:gd name="connsiteY2" fmla="*/ 1111424 h 1374345"/>
                <a:gd name="connsiteX3" fmla="*/ 291386 w 576043"/>
                <a:gd name="connsiteY3" fmla="*/ 1374345 h 1374345"/>
                <a:gd name="connsiteX4" fmla="*/ 2 w 576043"/>
                <a:gd name="connsiteY4" fmla="*/ 1111424 h 1374345"/>
                <a:gd name="connsiteX0" fmla="*/ 269 w 576526"/>
                <a:gd name="connsiteY0" fmla="*/ 707386 h 970307"/>
                <a:gd name="connsiteX1" fmla="*/ 245758 w 576526"/>
                <a:gd name="connsiteY1" fmla="*/ 0 h 970307"/>
                <a:gd name="connsiteX2" fmla="*/ 576309 w 576526"/>
                <a:gd name="connsiteY2" fmla="*/ 707386 h 970307"/>
                <a:gd name="connsiteX3" fmla="*/ 291653 w 576526"/>
                <a:gd name="connsiteY3" fmla="*/ 970307 h 970307"/>
                <a:gd name="connsiteX4" fmla="*/ 269 w 576526"/>
                <a:gd name="connsiteY4" fmla="*/ 707386 h 970307"/>
                <a:gd name="connsiteX0" fmla="*/ 269 w 576878"/>
                <a:gd name="connsiteY0" fmla="*/ 736878 h 999799"/>
                <a:gd name="connsiteX1" fmla="*/ 245758 w 576878"/>
                <a:gd name="connsiteY1" fmla="*/ 29492 h 999799"/>
                <a:gd name="connsiteX2" fmla="*/ 361792 w 576878"/>
                <a:gd name="connsiteY2" fmla="*/ 193152 h 999799"/>
                <a:gd name="connsiteX3" fmla="*/ 576309 w 576878"/>
                <a:gd name="connsiteY3" fmla="*/ 736878 h 999799"/>
                <a:gd name="connsiteX4" fmla="*/ 291653 w 576878"/>
                <a:gd name="connsiteY4" fmla="*/ 999799 h 999799"/>
                <a:gd name="connsiteX5" fmla="*/ 269 w 576878"/>
                <a:gd name="connsiteY5" fmla="*/ 736878 h 999799"/>
                <a:gd name="connsiteX0" fmla="*/ 269 w 576354"/>
                <a:gd name="connsiteY0" fmla="*/ 723899 h 986820"/>
                <a:gd name="connsiteX1" fmla="*/ 245758 w 576354"/>
                <a:gd name="connsiteY1" fmla="*/ 16513 h 986820"/>
                <a:gd name="connsiteX2" fmla="*/ 270773 w 576354"/>
                <a:gd name="connsiteY2" fmla="*/ 350294 h 986820"/>
                <a:gd name="connsiteX3" fmla="*/ 576309 w 576354"/>
                <a:gd name="connsiteY3" fmla="*/ 723899 h 986820"/>
                <a:gd name="connsiteX4" fmla="*/ 291653 w 576354"/>
                <a:gd name="connsiteY4" fmla="*/ 986820 h 986820"/>
                <a:gd name="connsiteX5" fmla="*/ 269 w 576354"/>
                <a:gd name="connsiteY5" fmla="*/ 723899 h 986820"/>
                <a:gd name="connsiteX0" fmla="*/ 269 w 584328"/>
                <a:gd name="connsiteY0" fmla="*/ 739947 h 1002868"/>
                <a:gd name="connsiteX1" fmla="*/ 245758 w 584328"/>
                <a:gd name="connsiteY1" fmla="*/ 32561 h 1002868"/>
                <a:gd name="connsiteX2" fmla="*/ 483147 w 584328"/>
                <a:gd name="connsiteY2" fmla="*/ 174956 h 1002868"/>
                <a:gd name="connsiteX3" fmla="*/ 576309 w 584328"/>
                <a:gd name="connsiteY3" fmla="*/ 739947 h 1002868"/>
                <a:gd name="connsiteX4" fmla="*/ 291653 w 584328"/>
                <a:gd name="connsiteY4" fmla="*/ 1002868 h 1002868"/>
                <a:gd name="connsiteX5" fmla="*/ 269 w 584328"/>
                <a:gd name="connsiteY5" fmla="*/ 739947 h 1002868"/>
                <a:gd name="connsiteX0" fmla="*/ 269 w 584328"/>
                <a:gd name="connsiteY0" fmla="*/ 675251 h 938172"/>
                <a:gd name="connsiteX1" fmla="*/ 245758 w 584328"/>
                <a:gd name="connsiteY1" fmla="*/ 52925 h 938172"/>
                <a:gd name="connsiteX2" fmla="*/ 483147 w 584328"/>
                <a:gd name="connsiteY2" fmla="*/ 110260 h 938172"/>
                <a:gd name="connsiteX3" fmla="*/ 576309 w 584328"/>
                <a:gd name="connsiteY3" fmla="*/ 675251 h 938172"/>
                <a:gd name="connsiteX4" fmla="*/ 291653 w 584328"/>
                <a:gd name="connsiteY4" fmla="*/ 938172 h 938172"/>
                <a:gd name="connsiteX5" fmla="*/ 269 w 584328"/>
                <a:gd name="connsiteY5" fmla="*/ 675251 h 938172"/>
                <a:gd name="connsiteX0" fmla="*/ 269 w 584328"/>
                <a:gd name="connsiteY0" fmla="*/ 675251 h 789449"/>
                <a:gd name="connsiteX1" fmla="*/ 245758 w 584328"/>
                <a:gd name="connsiteY1" fmla="*/ 52925 h 789449"/>
                <a:gd name="connsiteX2" fmla="*/ 483147 w 584328"/>
                <a:gd name="connsiteY2" fmla="*/ 110260 h 789449"/>
                <a:gd name="connsiteX3" fmla="*/ 576309 w 584328"/>
                <a:gd name="connsiteY3" fmla="*/ 675251 h 789449"/>
                <a:gd name="connsiteX4" fmla="*/ 291653 w 584328"/>
                <a:gd name="connsiteY4" fmla="*/ 789317 h 789449"/>
                <a:gd name="connsiteX5" fmla="*/ 269 w 584328"/>
                <a:gd name="connsiteY5" fmla="*/ 675251 h 7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328" h="789449">
                  <a:moveTo>
                    <a:pt x="269" y="675251"/>
                  </a:moveTo>
                  <a:cubicBezTo>
                    <a:pt x="-7380" y="552519"/>
                    <a:pt x="149751" y="423400"/>
                    <a:pt x="245758" y="52925"/>
                  </a:cubicBezTo>
                  <a:cubicBezTo>
                    <a:pt x="306012" y="-37696"/>
                    <a:pt x="428055" y="-7638"/>
                    <a:pt x="483147" y="110260"/>
                  </a:cubicBezTo>
                  <a:cubicBezTo>
                    <a:pt x="538239" y="228158"/>
                    <a:pt x="608225" y="562075"/>
                    <a:pt x="576309" y="675251"/>
                  </a:cubicBezTo>
                  <a:cubicBezTo>
                    <a:pt x="544393" y="788427"/>
                    <a:pt x="387660" y="789317"/>
                    <a:pt x="291653" y="789317"/>
                  </a:cubicBezTo>
                  <a:cubicBezTo>
                    <a:pt x="195646" y="789317"/>
                    <a:pt x="7918" y="797983"/>
                    <a:pt x="269" y="6752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5" name="等腰三角形 13"/>
            <p:cNvSpPr/>
            <p:nvPr/>
          </p:nvSpPr>
          <p:spPr bwMode="auto">
            <a:xfrm rot="16200000">
              <a:off x="4395224" y="2613190"/>
              <a:ext cx="524291" cy="1171363"/>
            </a:xfrm>
            <a:custGeom>
              <a:avLst/>
              <a:gdLst>
                <a:gd name="connsiteX0" fmla="*/ 0 w 864060"/>
                <a:gd name="connsiteY0" fmla="*/ 1337840 h 1337840"/>
                <a:gd name="connsiteX1" fmla="*/ 432030 w 864060"/>
                <a:gd name="connsiteY1" fmla="*/ 0 h 1337840"/>
                <a:gd name="connsiteX2" fmla="*/ 864060 w 864060"/>
                <a:gd name="connsiteY2" fmla="*/ 1337840 h 1337840"/>
                <a:gd name="connsiteX3" fmla="*/ 0 w 864060"/>
                <a:gd name="connsiteY3" fmla="*/ 1337840 h 1337840"/>
                <a:gd name="connsiteX0" fmla="*/ 0 w 864060"/>
                <a:gd name="connsiteY0" fmla="*/ 1337840 h 1372316"/>
                <a:gd name="connsiteX1" fmla="*/ 432030 w 864060"/>
                <a:gd name="connsiteY1" fmla="*/ 0 h 1372316"/>
                <a:gd name="connsiteX2" fmla="*/ 864060 w 864060"/>
                <a:gd name="connsiteY2" fmla="*/ 1337840 h 1372316"/>
                <a:gd name="connsiteX3" fmla="*/ 456458 w 864060"/>
                <a:gd name="connsiteY3" fmla="*/ 1372316 h 1372316"/>
                <a:gd name="connsiteX4" fmla="*/ 0 w 864060"/>
                <a:gd name="connsiteY4" fmla="*/ 1337840 h 1372316"/>
                <a:gd name="connsiteX0" fmla="*/ 0 w 864060"/>
                <a:gd name="connsiteY0" fmla="*/ 1337840 h 1560886"/>
                <a:gd name="connsiteX1" fmla="*/ 432030 w 864060"/>
                <a:gd name="connsiteY1" fmla="*/ 0 h 1560886"/>
                <a:gd name="connsiteX2" fmla="*/ 864060 w 864060"/>
                <a:gd name="connsiteY2" fmla="*/ 1337840 h 1560886"/>
                <a:gd name="connsiteX3" fmla="*/ 423751 w 864060"/>
                <a:gd name="connsiteY3" fmla="*/ 1560886 h 1560886"/>
                <a:gd name="connsiteX4" fmla="*/ 0 w 864060"/>
                <a:gd name="connsiteY4" fmla="*/ 1337840 h 1560886"/>
                <a:gd name="connsiteX0" fmla="*/ 5 w 864065"/>
                <a:gd name="connsiteY0" fmla="*/ 1337840 h 1562713"/>
                <a:gd name="connsiteX1" fmla="*/ 432035 w 864065"/>
                <a:gd name="connsiteY1" fmla="*/ 0 h 1562713"/>
                <a:gd name="connsiteX2" fmla="*/ 864065 w 864065"/>
                <a:gd name="connsiteY2" fmla="*/ 1337840 h 1562713"/>
                <a:gd name="connsiteX3" fmla="*/ 423756 w 864065"/>
                <a:gd name="connsiteY3" fmla="*/ 1560886 h 1562713"/>
                <a:gd name="connsiteX4" fmla="*/ 5 w 864065"/>
                <a:gd name="connsiteY4" fmla="*/ 1337840 h 1562713"/>
                <a:gd name="connsiteX0" fmla="*/ 5 w 864065"/>
                <a:gd name="connsiteY0" fmla="*/ 1337840 h 1623743"/>
                <a:gd name="connsiteX1" fmla="*/ 432035 w 864065"/>
                <a:gd name="connsiteY1" fmla="*/ 0 h 1623743"/>
                <a:gd name="connsiteX2" fmla="*/ 864065 w 864065"/>
                <a:gd name="connsiteY2" fmla="*/ 1337840 h 1623743"/>
                <a:gd name="connsiteX3" fmla="*/ 412854 w 864065"/>
                <a:gd name="connsiteY3" fmla="*/ 1623743 h 1623743"/>
                <a:gd name="connsiteX4" fmla="*/ 5 w 864065"/>
                <a:gd name="connsiteY4" fmla="*/ 1337840 h 1623743"/>
                <a:gd name="connsiteX0" fmla="*/ 5 w 864065"/>
                <a:gd name="connsiteY0" fmla="*/ 1337840 h 1525433"/>
                <a:gd name="connsiteX1" fmla="*/ 432035 w 864065"/>
                <a:gd name="connsiteY1" fmla="*/ 0 h 1525433"/>
                <a:gd name="connsiteX2" fmla="*/ 864065 w 864065"/>
                <a:gd name="connsiteY2" fmla="*/ 1337840 h 1525433"/>
                <a:gd name="connsiteX3" fmla="*/ 389118 w 864065"/>
                <a:gd name="connsiteY3" fmla="*/ 1511714 h 1525433"/>
                <a:gd name="connsiteX4" fmla="*/ 5 w 864065"/>
                <a:gd name="connsiteY4" fmla="*/ 1337840 h 1525433"/>
                <a:gd name="connsiteX0" fmla="*/ 0 w 864060"/>
                <a:gd name="connsiteY0" fmla="*/ 1337840 h 1505069"/>
                <a:gd name="connsiteX1" fmla="*/ 432030 w 864060"/>
                <a:gd name="connsiteY1" fmla="*/ 0 h 1505069"/>
                <a:gd name="connsiteX2" fmla="*/ 864060 w 864060"/>
                <a:gd name="connsiteY2" fmla="*/ 1337840 h 1505069"/>
                <a:gd name="connsiteX3" fmla="*/ 0 w 864060"/>
                <a:gd name="connsiteY3" fmla="*/ 1337840 h 1505069"/>
                <a:gd name="connsiteX0" fmla="*/ 0 w 873475"/>
                <a:gd name="connsiteY0" fmla="*/ 1337840 h 1505069"/>
                <a:gd name="connsiteX1" fmla="*/ 432030 w 873475"/>
                <a:gd name="connsiteY1" fmla="*/ 0 h 1505069"/>
                <a:gd name="connsiteX2" fmla="*/ 864060 w 873475"/>
                <a:gd name="connsiteY2" fmla="*/ 1337840 h 1505069"/>
                <a:gd name="connsiteX3" fmla="*/ 0 w 873475"/>
                <a:gd name="connsiteY3" fmla="*/ 1337840 h 1505069"/>
                <a:gd name="connsiteX0" fmla="*/ 15036 w 888511"/>
                <a:gd name="connsiteY0" fmla="*/ 1337840 h 1595307"/>
                <a:gd name="connsiteX1" fmla="*/ 447066 w 888511"/>
                <a:gd name="connsiteY1" fmla="*/ 0 h 1595307"/>
                <a:gd name="connsiteX2" fmla="*/ 879096 w 888511"/>
                <a:gd name="connsiteY2" fmla="*/ 1337840 h 1595307"/>
                <a:gd name="connsiteX3" fmla="*/ 15036 w 888511"/>
                <a:gd name="connsiteY3" fmla="*/ 1337840 h 1595307"/>
                <a:gd name="connsiteX0" fmla="*/ 278 w 873753"/>
                <a:gd name="connsiteY0" fmla="*/ 1337840 h 1550536"/>
                <a:gd name="connsiteX1" fmla="*/ 432308 w 873753"/>
                <a:gd name="connsiteY1" fmla="*/ 0 h 1550536"/>
                <a:gd name="connsiteX2" fmla="*/ 864338 w 873753"/>
                <a:gd name="connsiteY2" fmla="*/ 1337840 h 1550536"/>
                <a:gd name="connsiteX3" fmla="*/ 278 w 873753"/>
                <a:gd name="connsiteY3" fmla="*/ 1337840 h 1550536"/>
                <a:gd name="connsiteX0" fmla="*/ 11460 w 884935"/>
                <a:gd name="connsiteY0" fmla="*/ 1337840 h 1522782"/>
                <a:gd name="connsiteX1" fmla="*/ 443490 w 884935"/>
                <a:gd name="connsiteY1" fmla="*/ 0 h 1522782"/>
                <a:gd name="connsiteX2" fmla="*/ 875520 w 884935"/>
                <a:gd name="connsiteY2" fmla="*/ 1337840 h 1522782"/>
                <a:gd name="connsiteX3" fmla="*/ 11460 w 884935"/>
                <a:gd name="connsiteY3" fmla="*/ 1337840 h 1522782"/>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6825 w 871422"/>
                <a:gd name="connsiteY0" fmla="*/ 1372477 h 1550915"/>
                <a:gd name="connsiteX1" fmla="*/ 488028 w 871422"/>
                <a:gd name="connsiteY1" fmla="*/ 0 h 1550915"/>
                <a:gd name="connsiteX2" fmla="*/ 870885 w 871422"/>
                <a:gd name="connsiteY2" fmla="*/ 1372477 h 1550915"/>
                <a:gd name="connsiteX3" fmla="*/ 6825 w 871422"/>
                <a:gd name="connsiteY3" fmla="*/ 1372477 h 1550915"/>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7900 w 884698"/>
                <a:gd name="connsiteY0" fmla="*/ 1372477 h 1525849"/>
                <a:gd name="connsiteX1" fmla="*/ 489103 w 884698"/>
                <a:gd name="connsiteY1" fmla="*/ 0 h 1525849"/>
                <a:gd name="connsiteX2" fmla="*/ 871960 w 884698"/>
                <a:gd name="connsiteY2" fmla="*/ 1372477 h 1525849"/>
                <a:gd name="connsiteX3" fmla="*/ 7900 w 884698"/>
                <a:gd name="connsiteY3" fmla="*/ 1372477 h 1525849"/>
                <a:gd name="connsiteX0" fmla="*/ 2035 w 896151"/>
                <a:gd name="connsiteY0" fmla="*/ 1367991 h 1538989"/>
                <a:gd name="connsiteX1" fmla="*/ 633539 w 896151"/>
                <a:gd name="connsiteY1" fmla="*/ 0 h 1538989"/>
                <a:gd name="connsiteX2" fmla="*/ 866095 w 896151"/>
                <a:gd name="connsiteY2" fmla="*/ 1367991 h 1538989"/>
                <a:gd name="connsiteX3" fmla="*/ 2035 w 896151"/>
                <a:gd name="connsiteY3" fmla="*/ 1367991 h 1538989"/>
                <a:gd name="connsiteX0" fmla="*/ 2366 w 896482"/>
                <a:gd name="connsiteY0" fmla="*/ 1367991 h 1538989"/>
                <a:gd name="connsiteX1" fmla="*/ 633870 w 896482"/>
                <a:gd name="connsiteY1" fmla="*/ 0 h 1538989"/>
                <a:gd name="connsiteX2" fmla="*/ 866426 w 896482"/>
                <a:gd name="connsiteY2" fmla="*/ 1367991 h 1538989"/>
                <a:gd name="connsiteX3" fmla="*/ 2366 w 896482"/>
                <a:gd name="connsiteY3" fmla="*/ 1367991 h 1538989"/>
                <a:gd name="connsiteX0" fmla="*/ 2366 w 900758"/>
                <a:gd name="connsiteY0" fmla="*/ 1367991 h 1538989"/>
                <a:gd name="connsiteX1" fmla="*/ 633870 w 900758"/>
                <a:gd name="connsiteY1" fmla="*/ 0 h 1538989"/>
                <a:gd name="connsiteX2" fmla="*/ 866426 w 900758"/>
                <a:gd name="connsiteY2" fmla="*/ 1367991 h 1538989"/>
                <a:gd name="connsiteX3" fmla="*/ 2366 w 900758"/>
                <a:gd name="connsiteY3" fmla="*/ 1367991 h 1538989"/>
                <a:gd name="connsiteX0" fmla="*/ 2454 w 900846"/>
                <a:gd name="connsiteY0" fmla="*/ 1367991 h 1538989"/>
                <a:gd name="connsiteX1" fmla="*/ 633958 w 900846"/>
                <a:gd name="connsiteY1" fmla="*/ 0 h 1538989"/>
                <a:gd name="connsiteX2" fmla="*/ 866514 w 900846"/>
                <a:gd name="connsiteY2" fmla="*/ 1367991 h 1538989"/>
                <a:gd name="connsiteX3" fmla="*/ 2454 w 900846"/>
                <a:gd name="connsiteY3" fmla="*/ 1367991 h 1538989"/>
                <a:gd name="connsiteX0" fmla="*/ 24328 w 922720"/>
                <a:gd name="connsiteY0" fmla="*/ 1367991 h 1500502"/>
                <a:gd name="connsiteX1" fmla="*/ 655832 w 922720"/>
                <a:gd name="connsiteY1" fmla="*/ 0 h 1500502"/>
                <a:gd name="connsiteX2" fmla="*/ 888388 w 922720"/>
                <a:gd name="connsiteY2" fmla="*/ 1367991 h 1500502"/>
                <a:gd name="connsiteX3" fmla="*/ 24328 w 922720"/>
                <a:gd name="connsiteY3" fmla="*/ 1367991 h 1500502"/>
                <a:gd name="connsiteX0" fmla="*/ 2174 w 902966"/>
                <a:gd name="connsiteY0" fmla="*/ 1560196 h 1755220"/>
                <a:gd name="connsiteX1" fmla="*/ 645432 w 902966"/>
                <a:gd name="connsiteY1" fmla="*/ 0 h 1755220"/>
                <a:gd name="connsiteX2" fmla="*/ 866234 w 902966"/>
                <a:gd name="connsiteY2" fmla="*/ 1560196 h 1755220"/>
                <a:gd name="connsiteX3" fmla="*/ 2174 w 902966"/>
                <a:gd name="connsiteY3" fmla="*/ 1560196 h 1755220"/>
                <a:gd name="connsiteX0" fmla="*/ 25102 w 925894"/>
                <a:gd name="connsiteY0" fmla="*/ 1560196 h 1746426"/>
                <a:gd name="connsiteX1" fmla="*/ 668360 w 925894"/>
                <a:gd name="connsiteY1" fmla="*/ 0 h 1746426"/>
                <a:gd name="connsiteX2" fmla="*/ 889162 w 925894"/>
                <a:gd name="connsiteY2" fmla="*/ 1560196 h 1746426"/>
                <a:gd name="connsiteX3" fmla="*/ 25102 w 925894"/>
                <a:gd name="connsiteY3" fmla="*/ 1560196 h 1746426"/>
                <a:gd name="connsiteX0" fmla="*/ 25102 w 937701"/>
                <a:gd name="connsiteY0" fmla="*/ 1560196 h 1761341"/>
                <a:gd name="connsiteX1" fmla="*/ 668360 w 937701"/>
                <a:gd name="connsiteY1" fmla="*/ 0 h 1761341"/>
                <a:gd name="connsiteX2" fmla="*/ 889162 w 937701"/>
                <a:gd name="connsiteY2" fmla="*/ 1560196 h 1761341"/>
                <a:gd name="connsiteX3" fmla="*/ 25102 w 937701"/>
                <a:gd name="connsiteY3" fmla="*/ 1560196 h 1761341"/>
                <a:gd name="connsiteX0" fmla="*/ 3997 w 992399"/>
                <a:gd name="connsiteY0" fmla="*/ 1560196 h 1849572"/>
                <a:gd name="connsiteX1" fmla="*/ 647255 w 992399"/>
                <a:gd name="connsiteY1" fmla="*/ 0 h 1849572"/>
                <a:gd name="connsiteX2" fmla="*/ 954649 w 992399"/>
                <a:gd name="connsiteY2" fmla="*/ 1683128 h 1849572"/>
                <a:gd name="connsiteX3" fmla="*/ 3997 w 992399"/>
                <a:gd name="connsiteY3" fmla="*/ 1560196 h 1849572"/>
                <a:gd name="connsiteX0" fmla="*/ 3997 w 1012672"/>
                <a:gd name="connsiteY0" fmla="*/ 1560196 h 1817690"/>
                <a:gd name="connsiteX1" fmla="*/ 647255 w 1012672"/>
                <a:gd name="connsiteY1" fmla="*/ 0 h 1817690"/>
                <a:gd name="connsiteX2" fmla="*/ 954649 w 1012672"/>
                <a:gd name="connsiteY2" fmla="*/ 1683128 h 1817690"/>
                <a:gd name="connsiteX3" fmla="*/ 3997 w 1012672"/>
                <a:gd name="connsiteY3" fmla="*/ 1560196 h 1817690"/>
                <a:gd name="connsiteX0" fmla="*/ 4353 w 1013028"/>
                <a:gd name="connsiteY0" fmla="*/ 1560196 h 1845239"/>
                <a:gd name="connsiteX1" fmla="*/ 647611 w 1013028"/>
                <a:gd name="connsiteY1" fmla="*/ 0 h 1845239"/>
                <a:gd name="connsiteX2" fmla="*/ 955005 w 1013028"/>
                <a:gd name="connsiteY2" fmla="*/ 1683128 h 1845239"/>
                <a:gd name="connsiteX3" fmla="*/ 4353 w 1013028"/>
                <a:gd name="connsiteY3" fmla="*/ 1560196 h 1845239"/>
                <a:gd name="connsiteX0" fmla="*/ 4947 w 1013622"/>
                <a:gd name="connsiteY0" fmla="*/ 1560196 h 1845528"/>
                <a:gd name="connsiteX1" fmla="*/ 648205 w 1013622"/>
                <a:gd name="connsiteY1" fmla="*/ 0 h 1845528"/>
                <a:gd name="connsiteX2" fmla="*/ 955599 w 1013622"/>
                <a:gd name="connsiteY2" fmla="*/ 1683128 h 1845528"/>
                <a:gd name="connsiteX3" fmla="*/ 4947 w 1013622"/>
                <a:gd name="connsiteY3" fmla="*/ 1560196 h 1845528"/>
              </a:gdLst>
              <a:ahLst/>
              <a:cxnLst>
                <a:cxn ang="0">
                  <a:pos x="connsiteX0" y="connsiteY0"/>
                </a:cxn>
                <a:cxn ang="0">
                  <a:pos x="connsiteX1" y="connsiteY1"/>
                </a:cxn>
                <a:cxn ang="0">
                  <a:pos x="connsiteX2" y="connsiteY2"/>
                </a:cxn>
                <a:cxn ang="0">
                  <a:pos x="connsiteX3" y="connsiteY3"/>
                </a:cxn>
              </a:cxnLst>
              <a:rect l="l" t="t" r="r" b="b"/>
              <a:pathLst>
                <a:path w="1013622" h="1845528">
                  <a:moveTo>
                    <a:pt x="4947" y="1560196"/>
                  </a:moveTo>
                  <a:cubicBezTo>
                    <a:pt x="-52701" y="1192231"/>
                    <a:pt x="407553" y="256524"/>
                    <a:pt x="648205" y="0"/>
                  </a:cubicBezTo>
                  <a:cubicBezTo>
                    <a:pt x="832417" y="265963"/>
                    <a:pt x="1142984" y="1458584"/>
                    <a:pt x="955599" y="1683128"/>
                  </a:cubicBezTo>
                  <a:cubicBezTo>
                    <a:pt x="768214" y="1907672"/>
                    <a:pt x="62595" y="1928161"/>
                    <a:pt x="4947" y="1560196"/>
                  </a:cubicBezTo>
                  <a:close/>
                </a:path>
              </a:pathLst>
            </a:custGeom>
            <a:solidFill>
              <a:srgbClr val="5E1B2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dirty="0"/>
            </a:p>
          </p:txBody>
        </p:sp>
        <p:sp>
          <p:nvSpPr>
            <p:cNvPr id="36" name="椭圆 35"/>
            <p:cNvSpPr/>
            <p:nvPr/>
          </p:nvSpPr>
          <p:spPr bwMode="auto">
            <a:xfrm>
              <a:off x="4706774" y="2507778"/>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37" name="组合 36"/>
            <p:cNvGrpSpPr/>
            <p:nvPr/>
          </p:nvGrpSpPr>
          <p:grpSpPr>
            <a:xfrm>
              <a:off x="4709083" y="1712823"/>
              <a:ext cx="1757704" cy="831053"/>
              <a:chOff x="2316086" y="1176711"/>
              <a:chExt cx="1328021" cy="588564"/>
            </a:xfrm>
          </p:grpSpPr>
          <p:sp>
            <p:nvSpPr>
              <p:cNvPr id="39" name="椭圆 38"/>
              <p:cNvSpPr/>
              <p:nvPr/>
            </p:nvSpPr>
            <p:spPr bwMode="auto">
              <a:xfrm rot="1497964">
                <a:off x="2316086" y="1441258"/>
                <a:ext cx="1328021" cy="324017"/>
              </a:xfrm>
              <a:prstGeom prst="ellipse">
                <a:avLst/>
              </a:pr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0" name="椭圆 17"/>
              <p:cNvSpPr/>
              <p:nvPr/>
            </p:nvSpPr>
            <p:spPr bwMode="auto">
              <a:xfrm rot="1385330">
                <a:off x="2645439" y="1176711"/>
                <a:ext cx="871776" cy="489784"/>
              </a:xfrm>
              <a:custGeom>
                <a:avLst/>
                <a:gdLst>
                  <a:gd name="connsiteX0" fmla="*/ 0 w 720050"/>
                  <a:gd name="connsiteY0" fmla="*/ 553924 h 1107847"/>
                  <a:gd name="connsiteX1" fmla="*/ 360025 w 720050"/>
                  <a:gd name="connsiteY1" fmla="*/ 0 h 1107847"/>
                  <a:gd name="connsiteX2" fmla="*/ 720050 w 720050"/>
                  <a:gd name="connsiteY2" fmla="*/ 553924 h 1107847"/>
                  <a:gd name="connsiteX3" fmla="*/ 360025 w 720050"/>
                  <a:gd name="connsiteY3" fmla="*/ 1107848 h 1107847"/>
                  <a:gd name="connsiteX4" fmla="*/ 0 w 720050"/>
                  <a:gd name="connsiteY4" fmla="*/ 553924 h 1107847"/>
                  <a:gd name="connsiteX0" fmla="*/ 122 w 720172"/>
                  <a:gd name="connsiteY0" fmla="*/ 360455 h 914379"/>
                  <a:gd name="connsiteX1" fmla="*/ 391881 w 720172"/>
                  <a:gd name="connsiteY1" fmla="*/ 0 h 914379"/>
                  <a:gd name="connsiteX2" fmla="*/ 720172 w 720172"/>
                  <a:gd name="connsiteY2" fmla="*/ 360455 h 914379"/>
                  <a:gd name="connsiteX3" fmla="*/ 360147 w 720172"/>
                  <a:gd name="connsiteY3" fmla="*/ 914379 h 914379"/>
                  <a:gd name="connsiteX4" fmla="*/ 122 w 720172"/>
                  <a:gd name="connsiteY4" fmla="*/ 360455 h 914379"/>
                  <a:gd name="connsiteX0" fmla="*/ 462 w 720512"/>
                  <a:gd name="connsiteY0" fmla="*/ 281965 h 835889"/>
                  <a:gd name="connsiteX1" fmla="*/ 423870 w 720512"/>
                  <a:gd name="connsiteY1" fmla="*/ 463 h 835889"/>
                  <a:gd name="connsiteX2" fmla="*/ 720512 w 720512"/>
                  <a:gd name="connsiteY2" fmla="*/ 281965 h 835889"/>
                  <a:gd name="connsiteX3" fmla="*/ 360487 w 720512"/>
                  <a:gd name="connsiteY3" fmla="*/ 835889 h 835889"/>
                  <a:gd name="connsiteX4" fmla="*/ 462 w 720512"/>
                  <a:gd name="connsiteY4" fmla="*/ 281965 h 835889"/>
                  <a:gd name="connsiteX0" fmla="*/ 462 w 720512"/>
                  <a:gd name="connsiteY0" fmla="*/ 286989 h 840913"/>
                  <a:gd name="connsiteX1" fmla="*/ 423870 w 720512"/>
                  <a:gd name="connsiteY1" fmla="*/ 5487 h 840913"/>
                  <a:gd name="connsiteX2" fmla="*/ 720512 w 720512"/>
                  <a:gd name="connsiteY2" fmla="*/ 286989 h 840913"/>
                  <a:gd name="connsiteX3" fmla="*/ 360487 w 720512"/>
                  <a:gd name="connsiteY3" fmla="*/ 840913 h 840913"/>
                  <a:gd name="connsiteX4" fmla="*/ 462 w 720512"/>
                  <a:gd name="connsiteY4" fmla="*/ 286989 h 840913"/>
                  <a:gd name="connsiteX0" fmla="*/ 342 w 799430"/>
                  <a:gd name="connsiteY0" fmla="*/ 282358 h 837027"/>
                  <a:gd name="connsiteX1" fmla="*/ 423750 w 799430"/>
                  <a:gd name="connsiteY1" fmla="*/ 856 h 837027"/>
                  <a:gd name="connsiteX2" fmla="*/ 799430 w 799430"/>
                  <a:gd name="connsiteY2" fmla="*/ 365226 h 837027"/>
                  <a:gd name="connsiteX3" fmla="*/ 360367 w 799430"/>
                  <a:gd name="connsiteY3" fmla="*/ 836282 h 837027"/>
                  <a:gd name="connsiteX4" fmla="*/ 342 w 799430"/>
                  <a:gd name="connsiteY4" fmla="*/ 282358 h 837027"/>
                  <a:gd name="connsiteX0" fmla="*/ 199 w 799287"/>
                  <a:gd name="connsiteY0" fmla="*/ 262627 h 817296"/>
                  <a:gd name="connsiteX1" fmla="*/ 317003 w 799287"/>
                  <a:gd name="connsiteY1" fmla="*/ 948 h 817296"/>
                  <a:gd name="connsiteX2" fmla="*/ 799287 w 799287"/>
                  <a:gd name="connsiteY2" fmla="*/ 345495 h 817296"/>
                  <a:gd name="connsiteX3" fmla="*/ 360224 w 799287"/>
                  <a:gd name="connsiteY3" fmla="*/ 816551 h 817296"/>
                  <a:gd name="connsiteX4" fmla="*/ 199 w 799287"/>
                  <a:gd name="connsiteY4" fmla="*/ 262627 h 817296"/>
                  <a:gd name="connsiteX0" fmla="*/ 199 w 814081"/>
                  <a:gd name="connsiteY0" fmla="*/ 275160 h 829472"/>
                  <a:gd name="connsiteX1" fmla="*/ 317003 w 814081"/>
                  <a:gd name="connsiteY1" fmla="*/ 13481 h 829472"/>
                  <a:gd name="connsiteX2" fmla="*/ 674131 w 814081"/>
                  <a:gd name="connsiteY2" fmla="*/ 71241 h 829472"/>
                  <a:gd name="connsiteX3" fmla="*/ 799287 w 814081"/>
                  <a:gd name="connsiteY3" fmla="*/ 358028 h 829472"/>
                  <a:gd name="connsiteX4" fmla="*/ 360224 w 814081"/>
                  <a:gd name="connsiteY4" fmla="*/ 829084 h 829472"/>
                  <a:gd name="connsiteX5" fmla="*/ 199 w 814081"/>
                  <a:gd name="connsiteY5" fmla="*/ 275160 h 829472"/>
                  <a:gd name="connsiteX0" fmla="*/ 174 w 810644"/>
                  <a:gd name="connsiteY0" fmla="*/ 265601 h 819913"/>
                  <a:gd name="connsiteX1" fmla="*/ 316978 w 810644"/>
                  <a:gd name="connsiteY1" fmla="*/ 3922 h 819913"/>
                  <a:gd name="connsiteX2" fmla="*/ 630715 w 810644"/>
                  <a:gd name="connsiteY2" fmla="*/ 124895 h 819913"/>
                  <a:gd name="connsiteX3" fmla="*/ 799262 w 810644"/>
                  <a:gd name="connsiteY3" fmla="*/ 348469 h 819913"/>
                  <a:gd name="connsiteX4" fmla="*/ 360199 w 810644"/>
                  <a:gd name="connsiteY4" fmla="*/ 819525 h 819913"/>
                  <a:gd name="connsiteX5" fmla="*/ 174 w 810644"/>
                  <a:gd name="connsiteY5" fmla="*/ 265601 h 819913"/>
                  <a:gd name="connsiteX0" fmla="*/ 1840 w 812310"/>
                  <a:gd name="connsiteY0" fmla="*/ 235549 h 789861"/>
                  <a:gd name="connsiteX1" fmla="*/ 239690 w 812310"/>
                  <a:gd name="connsiteY1" fmla="*/ 5520 h 789861"/>
                  <a:gd name="connsiteX2" fmla="*/ 632381 w 812310"/>
                  <a:gd name="connsiteY2" fmla="*/ 94843 h 789861"/>
                  <a:gd name="connsiteX3" fmla="*/ 800928 w 812310"/>
                  <a:gd name="connsiteY3" fmla="*/ 318417 h 789861"/>
                  <a:gd name="connsiteX4" fmla="*/ 361865 w 812310"/>
                  <a:gd name="connsiteY4" fmla="*/ 789473 h 789861"/>
                  <a:gd name="connsiteX5" fmla="*/ 1840 w 812310"/>
                  <a:gd name="connsiteY5" fmla="*/ 235549 h 789861"/>
                  <a:gd name="connsiteX0" fmla="*/ 1911 w 815408"/>
                  <a:gd name="connsiteY0" fmla="*/ 237926 h 792238"/>
                  <a:gd name="connsiteX1" fmla="*/ 239761 w 815408"/>
                  <a:gd name="connsiteY1" fmla="*/ 7897 h 792238"/>
                  <a:gd name="connsiteX2" fmla="*/ 671928 w 815408"/>
                  <a:gd name="connsiteY2" fmla="*/ 81395 h 792238"/>
                  <a:gd name="connsiteX3" fmla="*/ 800999 w 815408"/>
                  <a:gd name="connsiteY3" fmla="*/ 320794 h 792238"/>
                  <a:gd name="connsiteX4" fmla="*/ 361936 w 815408"/>
                  <a:gd name="connsiteY4" fmla="*/ 791850 h 792238"/>
                  <a:gd name="connsiteX5" fmla="*/ 1911 w 815408"/>
                  <a:gd name="connsiteY5" fmla="*/ 237926 h 792238"/>
                  <a:gd name="connsiteX0" fmla="*/ 1869 w 813387"/>
                  <a:gd name="connsiteY0" fmla="*/ 257956 h 812268"/>
                  <a:gd name="connsiteX1" fmla="*/ 239719 w 813387"/>
                  <a:gd name="connsiteY1" fmla="*/ 27927 h 812268"/>
                  <a:gd name="connsiteX2" fmla="*/ 648150 w 813387"/>
                  <a:gd name="connsiteY2" fmla="*/ 42210 h 812268"/>
                  <a:gd name="connsiteX3" fmla="*/ 800957 w 813387"/>
                  <a:gd name="connsiteY3" fmla="*/ 340824 h 812268"/>
                  <a:gd name="connsiteX4" fmla="*/ 361894 w 813387"/>
                  <a:gd name="connsiteY4" fmla="*/ 811880 h 812268"/>
                  <a:gd name="connsiteX5" fmla="*/ 1869 w 813387"/>
                  <a:gd name="connsiteY5" fmla="*/ 257956 h 812268"/>
                  <a:gd name="connsiteX0" fmla="*/ 991 w 990154"/>
                  <a:gd name="connsiteY0" fmla="*/ 333886 h 816608"/>
                  <a:gd name="connsiteX1" fmla="*/ 416486 w 990154"/>
                  <a:gd name="connsiteY1" fmla="*/ 32647 h 816608"/>
                  <a:gd name="connsiteX2" fmla="*/ 824917 w 990154"/>
                  <a:gd name="connsiteY2" fmla="*/ 46930 h 816608"/>
                  <a:gd name="connsiteX3" fmla="*/ 977724 w 990154"/>
                  <a:gd name="connsiteY3" fmla="*/ 345544 h 816608"/>
                  <a:gd name="connsiteX4" fmla="*/ 538661 w 990154"/>
                  <a:gd name="connsiteY4" fmla="*/ 816600 h 816608"/>
                  <a:gd name="connsiteX5" fmla="*/ 991 w 990154"/>
                  <a:gd name="connsiteY5" fmla="*/ 333886 h 816608"/>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277 w 989440"/>
                  <a:gd name="connsiteY0" fmla="*/ 333886 h 496883"/>
                  <a:gd name="connsiteX1" fmla="*/ 415772 w 989440"/>
                  <a:gd name="connsiteY1" fmla="*/ 32647 h 496883"/>
                  <a:gd name="connsiteX2" fmla="*/ 824203 w 989440"/>
                  <a:gd name="connsiteY2" fmla="*/ 46930 h 496883"/>
                  <a:gd name="connsiteX3" fmla="*/ 977010 w 989440"/>
                  <a:gd name="connsiteY3" fmla="*/ 345544 h 496883"/>
                  <a:gd name="connsiteX4" fmla="*/ 478478 w 989440"/>
                  <a:gd name="connsiteY4" fmla="*/ 496788 h 496883"/>
                  <a:gd name="connsiteX5" fmla="*/ 277 w 989440"/>
                  <a:gd name="connsiteY5" fmla="*/ 333886 h 496883"/>
                  <a:gd name="connsiteX0" fmla="*/ 5430 w 994593"/>
                  <a:gd name="connsiteY0" fmla="*/ 310738 h 473735"/>
                  <a:gd name="connsiteX1" fmla="*/ 263019 w 994593"/>
                  <a:gd name="connsiteY1" fmla="*/ 72797 h 473735"/>
                  <a:gd name="connsiteX2" fmla="*/ 829356 w 994593"/>
                  <a:gd name="connsiteY2" fmla="*/ 23782 h 473735"/>
                  <a:gd name="connsiteX3" fmla="*/ 982163 w 994593"/>
                  <a:gd name="connsiteY3" fmla="*/ 322396 h 473735"/>
                  <a:gd name="connsiteX4" fmla="*/ 483631 w 994593"/>
                  <a:gd name="connsiteY4" fmla="*/ 473640 h 473735"/>
                  <a:gd name="connsiteX5" fmla="*/ 5430 w 994593"/>
                  <a:gd name="connsiteY5" fmla="*/ 310738 h 473735"/>
                  <a:gd name="connsiteX0" fmla="*/ 7281 w 996444"/>
                  <a:gd name="connsiteY0" fmla="*/ 331629 h 494626"/>
                  <a:gd name="connsiteX1" fmla="*/ 241133 w 996444"/>
                  <a:gd name="connsiteY1" fmla="*/ 34472 h 494626"/>
                  <a:gd name="connsiteX2" fmla="*/ 831207 w 996444"/>
                  <a:gd name="connsiteY2" fmla="*/ 44673 h 494626"/>
                  <a:gd name="connsiteX3" fmla="*/ 984014 w 996444"/>
                  <a:gd name="connsiteY3" fmla="*/ 343287 h 494626"/>
                  <a:gd name="connsiteX4" fmla="*/ 485482 w 996444"/>
                  <a:gd name="connsiteY4" fmla="*/ 494531 h 494626"/>
                  <a:gd name="connsiteX5" fmla="*/ 7281 w 996444"/>
                  <a:gd name="connsiteY5" fmla="*/ 331629 h 494626"/>
                  <a:gd name="connsiteX0" fmla="*/ 6693 w 995856"/>
                  <a:gd name="connsiteY0" fmla="*/ 331629 h 414083"/>
                  <a:gd name="connsiteX1" fmla="*/ 240545 w 995856"/>
                  <a:gd name="connsiteY1" fmla="*/ 34472 h 414083"/>
                  <a:gd name="connsiteX2" fmla="*/ 830619 w 995856"/>
                  <a:gd name="connsiteY2" fmla="*/ 44673 h 414083"/>
                  <a:gd name="connsiteX3" fmla="*/ 983426 w 995856"/>
                  <a:gd name="connsiteY3" fmla="*/ 343287 h 414083"/>
                  <a:gd name="connsiteX4" fmla="*/ 472217 w 995856"/>
                  <a:gd name="connsiteY4" fmla="*/ 386843 h 414083"/>
                  <a:gd name="connsiteX5" fmla="*/ 6693 w 995856"/>
                  <a:gd name="connsiteY5" fmla="*/ 331629 h 414083"/>
                  <a:gd name="connsiteX0" fmla="*/ 5762 w 994925"/>
                  <a:gd name="connsiteY0" fmla="*/ 331629 h 461421"/>
                  <a:gd name="connsiteX1" fmla="*/ 239614 w 994925"/>
                  <a:gd name="connsiteY1" fmla="*/ 34472 h 461421"/>
                  <a:gd name="connsiteX2" fmla="*/ 829688 w 994925"/>
                  <a:gd name="connsiteY2" fmla="*/ 44673 h 461421"/>
                  <a:gd name="connsiteX3" fmla="*/ 982495 w 994925"/>
                  <a:gd name="connsiteY3" fmla="*/ 343287 h 461421"/>
                  <a:gd name="connsiteX4" fmla="*/ 450582 w 994925"/>
                  <a:gd name="connsiteY4" fmla="*/ 460668 h 461421"/>
                  <a:gd name="connsiteX5" fmla="*/ 5762 w 994925"/>
                  <a:gd name="connsiteY5" fmla="*/ 331629 h 461421"/>
                  <a:gd name="connsiteX0" fmla="*/ 5872 w 996641"/>
                  <a:gd name="connsiteY0" fmla="*/ 310098 h 439890"/>
                  <a:gd name="connsiteX1" fmla="*/ 239724 w 996641"/>
                  <a:gd name="connsiteY1" fmla="*/ 12941 h 439890"/>
                  <a:gd name="connsiteX2" fmla="*/ 849537 w 996641"/>
                  <a:gd name="connsiteY2" fmla="*/ 83807 h 439890"/>
                  <a:gd name="connsiteX3" fmla="*/ 982605 w 996641"/>
                  <a:gd name="connsiteY3" fmla="*/ 321756 h 439890"/>
                  <a:gd name="connsiteX4" fmla="*/ 450692 w 996641"/>
                  <a:gd name="connsiteY4" fmla="*/ 439137 h 439890"/>
                  <a:gd name="connsiteX5" fmla="*/ 5872 w 996641"/>
                  <a:gd name="connsiteY5" fmla="*/ 310098 h 439890"/>
                  <a:gd name="connsiteX0" fmla="*/ 6031 w 999780"/>
                  <a:gd name="connsiteY0" fmla="*/ 328060 h 457852"/>
                  <a:gd name="connsiteX1" fmla="*/ 239883 w 999780"/>
                  <a:gd name="connsiteY1" fmla="*/ 30903 h 457852"/>
                  <a:gd name="connsiteX2" fmla="*/ 876979 w 999780"/>
                  <a:gd name="connsiteY2" fmla="*/ 48167 h 457852"/>
                  <a:gd name="connsiteX3" fmla="*/ 982764 w 999780"/>
                  <a:gd name="connsiteY3" fmla="*/ 339718 h 457852"/>
                  <a:gd name="connsiteX4" fmla="*/ 450851 w 999780"/>
                  <a:gd name="connsiteY4" fmla="*/ 457099 h 457852"/>
                  <a:gd name="connsiteX5" fmla="*/ 6031 w 999780"/>
                  <a:gd name="connsiteY5" fmla="*/ 328060 h 457852"/>
                  <a:gd name="connsiteX0" fmla="*/ 8635 w 1002384"/>
                  <a:gd name="connsiteY0" fmla="*/ 336668 h 466460"/>
                  <a:gd name="connsiteX1" fmla="*/ 215686 w 1002384"/>
                  <a:gd name="connsiteY1" fmla="*/ 25869 h 466460"/>
                  <a:gd name="connsiteX2" fmla="*/ 879583 w 1002384"/>
                  <a:gd name="connsiteY2" fmla="*/ 56775 h 466460"/>
                  <a:gd name="connsiteX3" fmla="*/ 985368 w 1002384"/>
                  <a:gd name="connsiteY3" fmla="*/ 348326 h 466460"/>
                  <a:gd name="connsiteX4" fmla="*/ 453455 w 1002384"/>
                  <a:gd name="connsiteY4" fmla="*/ 465707 h 466460"/>
                  <a:gd name="connsiteX5" fmla="*/ 8635 w 1002384"/>
                  <a:gd name="connsiteY5" fmla="*/ 336668 h 466460"/>
                  <a:gd name="connsiteX0" fmla="*/ 8635 w 1001315"/>
                  <a:gd name="connsiteY0" fmla="*/ 331557 h 461349"/>
                  <a:gd name="connsiteX1" fmla="*/ 215686 w 1001315"/>
                  <a:gd name="connsiteY1" fmla="*/ 20758 h 461349"/>
                  <a:gd name="connsiteX2" fmla="*/ 559951 w 1001315"/>
                  <a:gd name="connsiteY2" fmla="*/ 31350 h 461349"/>
                  <a:gd name="connsiteX3" fmla="*/ 879583 w 1001315"/>
                  <a:gd name="connsiteY3" fmla="*/ 51664 h 461349"/>
                  <a:gd name="connsiteX4" fmla="*/ 985368 w 1001315"/>
                  <a:gd name="connsiteY4" fmla="*/ 343215 h 461349"/>
                  <a:gd name="connsiteX5" fmla="*/ 453455 w 1001315"/>
                  <a:gd name="connsiteY5" fmla="*/ 460596 h 461349"/>
                  <a:gd name="connsiteX6" fmla="*/ 8635 w 1001315"/>
                  <a:gd name="connsiteY6" fmla="*/ 331557 h 461349"/>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328 w 999008"/>
                  <a:gd name="connsiteY0" fmla="*/ 338743 h 468535"/>
                  <a:gd name="connsiteX1" fmla="*/ 213379 w 999008"/>
                  <a:gd name="connsiteY1" fmla="*/ 27944 h 468535"/>
                  <a:gd name="connsiteX2" fmla="*/ 551065 w 999008"/>
                  <a:gd name="connsiteY2" fmla="*/ 18314 h 468535"/>
                  <a:gd name="connsiteX3" fmla="*/ 877276 w 999008"/>
                  <a:gd name="connsiteY3" fmla="*/ 58850 h 468535"/>
                  <a:gd name="connsiteX4" fmla="*/ 983061 w 999008"/>
                  <a:gd name="connsiteY4" fmla="*/ 350401 h 468535"/>
                  <a:gd name="connsiteX5" fmla="*/ 451148 w 999008"/>
                  <a:gd name="connsiteY5" fmla="*/ 467782 h 468535"/>
                  <a:gd name="connsiteX6" fmla="*/ 6328 w 999008"/>
                  <a:gd name="connsiteY6" fmla="*/ 338743 h 468535"/>
                  <a:gd name="connsiteX0" fmla="*/ 6328 w 996938"/>
                  <a:gd name="connsiteY0" fmla="*/ 339059 h 468851"/>
                  <a:gd name="connsiteX1" fmla="*/ 213379 w 996938"/>
                  <a:gd name="connsiteY1" fmla="*/ 28260 h 468851"/>
                  <a:gd name="connsiteX2" fmla="*/ 551065 w 996938"/>
                  <a:gd name="connsiteY2" fmla="*/ 18630 h 468851"/>
                  <a:gd name="connsiteX3" fmla="*/ 857054 w 996938"/>
                  <a:gd name="connsiteY3" fmla="*/ 65745 h 468851"/>
                  <a:gd name="connsiteX4" fmla="*/ 983061 w 996938"/>
                  <a:gd name="connsiteY4" fmla="*/ 350717 h 468851"/>
                  <a:gd name="connsiteX5" fmla="*/ 451148 w 996938"/>
                  <a:gd name="connsiteY5" fmla="*/ 468098 h 468851"/>
                  <a:gd name="connsiteX6" fmla="*/ 6328 w 996938"/>
                  <a:gd name="connsiteY6" fmla="*/ 339059 h 468851"/>
                  <a:gd name="connsiteX0" fmla="*/ 6328 w 941667"/>
                  <a:gd name="connsiteY0" fmla="*/ 339059 h 489708"/>
                  <a:gd name="connsiteX1" fmla="*/ 213379 w 941667"/>
                  <a:gd name="connsiteY1" fmla="*/ 28260 h 489708"/>
                  <a:gd name="connsiteX2" fmla="*/ 551065 w 941667"/>
                  <a:gd name="connsiteY2" fmla="*/ 18630 h 489708"/>
                  <a:gd name="connsiteX3" fmla="*/ 857054 w 941667"/>
                  <a:gd name="connsiteY3" fmla="*/ 65745 h 489708"/>
                  <a:gd name="connsiteX4" fmla="*/ 918437 w 941667"/>
                  <a:gd name="connsiteY4" fmla="*/ 407938 h 489708"/>
                  <a:gd name="connsiteX5" fmla="*/ 451148 w 941667"/>
                  <a:gd name="connsiteY5" fmla="*/ 468098 h 489708"/>
                  <a:gd name="connsiteX6" fmla="*/ 6328 w 941667"/>
                  <a:gd name="connsiteY6" fmla="*/ 339059 h 489708"/>
                  <a:gd name="connsiteX0" fmla="*/ 6328 w 918437"/>
                  <a:gd name="connsiteY0" fmla="*/ 339059 h 489708"/>
                  <a:gd name="connsiteX1" fmla="*/ 213379 w 918437"/>
                  <a:gd name="connsiteY1" fmla="*/ 28260 h 489708"/>
                  <a:gd name="connsiteX2" fmla="*/ 551065 w 918437"/>
                  <a:gd name="connsiteY2" fmla="*/ 18630 h 489708"/>
                  <a:gd name="connsiteX3" fmla="*/ 857054 w 918437"/>
                  <a:gd name="connsiteY3" fmla="*/ 65745 h 489708"/>
                  <a:gd name="connsiteX4" fmla="*/ 918437 w 918437"/>
                  <a:gd name="connsiteY4" fmla="*/ 407938 h 489708"/>
                  <a:gd name="connsiteX5" fmla="*/ 451148 w 918437"/>
                  <a:gd name="connsiteY5" fmla="*/ 468098 h 489708"/>
                  <a:gd name="connsiteX6" fmla="*/ 6328 w 918437"/>
                  <a:gd name="connsiteY6" fmla="*/ 339059 h 489708"/>
                  <a:gd name="connsiteX0" fmla="*/ 8034 w 871776"/>
                  <a:gd name="connsiteY0" fmla="*/ 348762 h 489784"/>
                  <a:gd name="connsiteX1" fmla="*/ 166718 w 871776"/>
                  <a:gd name="connsiteY1" fmla="*/ 28911 h 489784"/>
                  <a:gd name="connsiteX2" fmla="*/ 504404 w 871776"/>
                  <a:gd name="connsiteY2" fmla="*/ 19281 h 489784"/>
                  <a:gd name="connsiteX3" fmla="*/ 810393 w 871776"/>
                  <a:gd name="connsiteY3" fmla="*/ 66396 h 489784"/>
                  <a:gd name="connsiteX4" fmla="*/ 871776 w 871776"/>
                  <a:gd name="connsiteY4" fmla="*/ 408589 h 489784"/>
                  <a:gd name="connsiteX5" fmla="*/ 404487 w 871776"/>
                  <a:gd name="connsiteY5" fmla="*/ 468749 h 489784"/>
                  <a:gd name="connsiteX6" fmla="*/ 8034 w 871776"/>
                  <a:gd name="connsiteY6" fmla="*/ 348762 h 4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776" h="489784">
                    <a:moveTo>
                      <a:pt x="8034" y="348762"/>
                    </a:moveTo>
                    <a:cubicBezTo>
                      <a:pt x="-31594" y="275456"/>
                      <a:pt x="83990" y="83824"/>
                      <a:pt x="166718" y="28911"/>
                    </a:cubicBezTo>
                    <a:cubicBezTo>
                      <a:pt x="249446" y="-26002"/>
                      <a:pt x="397125" y="13034"/>
                      <a:pt x="504404" y="19281"/>
                    </a:cubicBezTo>
                    <a:cubicBezTo>
                      <a:pt x="611683" y="25528"/>
                      <a:pt x="739490" y="14419"/>
                      <a:pt x="810393" y="66396"/>
                    </a:cubicBezTo>
                    <a:cubicBezTo>
                      <a:pt x="881296" y="118373"/>
                      <a:pt x="868524" y="291135"/>
                      <a:pt x="871776" y="408589"/>
                    </a:cubicBezTo>
                    <a:cubicBezTo>
                      <a:pt x="819458" y="534896"/>
                      <a:pt x="548444" y="478720"/>
                      <a:pt x="404487" y="468749"/>
                    </a:cubicBezTo>
                    <a:cubicBezTo>
                      <a:pt x="260530" y="458778"/>
                      <a:pt x="47662" y="422068"/>
                      <a:pt x="8034" y="348762"/>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1" name="矩形: 圆角 15"/>
              <p:cNvSpPr/>
              <p:nvPr/>
            </p:nvSpPr>
            <p:spPr bwMode="auto">
              <a:xfrm rot="1661672">
                <a:off x="2571124" y="1498205"/>
                <a:ext cx="881783" cy="116001"/>
              </a:xfrm>
              <a:custGeom>
                <a:avLst/>
                <a:gdLst>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22736"/>
                  <a:gd name="connsiteX1" fmla="*/ 19028 w 1136401"/>
                  <a:gd name="connsiteY1" fmla="*/ 0 h 122736"/>
                  <a:gd name="connsiteX2" fmla="*/ 1117373 w 1136401"/>
                  <a:gd name="connsiteY2" fmla="*/ 0 h 122736"/>
                  <a:gd name="connsiteX3" fmla="*/ 1136401 w 1136401"/>
                  <a:gd name="connsiteY3" fmla="*/ 19028 h 122736"/>
                  <a:gd name="connsiteX4" fmla="*/ 1136401 w 1136401"/>
                  <a:gd name="connsiteY4" fmla="*/ 95135 h 122736"/>
                  <a:gd name="connsiteX5" fmla="*/ 1117373 w 1136401"/>
                  <a:gd name="connsiteY5" fmla="*/ 114163 h 122736"/>
                  <a:gd name="connsiteX6" fmla="*/ 19028 w 1136401"/>
                  <a:gd name="connsiteY6" fmla="*/ 114163 h 122736"/>
                  <a:gd name="connsiteX7" fmla="*/ 0 w 1136401"/>
                  <a:gd name="connsiteY7" fmla="*/ 95135 h 122736"/>
                  <a:gd name="connsiteX8" fmla="*/ 0 w 1136401"/>
                  <a:gd name="connsiteY8" fmla="*/ 19028 h 122736"/>
                  <a:gd name="connsiteX0" fmla="*/ 0 w 1136401"/>
                  <a:gd name="connsiteY0" fmla="*/ 19028 h 133006"/>
                  <a:gd name="connsiteX1" fmla="*/ 19028 w 1136401"/>
                  <a:gd name="connsiteY1" fmla="*/ 0 h 133006"/>
                  <a:gd name="connsiteX2" fmla="*/ 1117373 w 1136401"/>
                  <a:gd name="connsiteY2" fmla="*/ 0 h 133006"/>
                  <a:gd name="connsiteX3" fmla="*/ 1136401 w 1136401"/>
                  <a:gd name="connsiteY3" fmla="*/ 19028 h 133006"/>
                  <a:gd name="connsiteX4" fmla="*/ 1136401 w 1136401"/>
                  <a:gd name="connsiteY4" fmla="*/ 95135 h 133006"/>
                  <a:gd name="connsiteX5" fmla="*/ 1117373 w 1136401"/>
                  <a:gd name="connsiteY5" fmla="*/ 114163 h 133006"/>
                  <a:gd name="connsiteX6" fmla="*/ 19028 w 1136401"/>
                  <a:gd name="connsiteY6" fmla="*/ 114163 h 133006"/>
                  <a:gd name="connsiteX7" fmla="*/ 0 w 1136401"/>
                  <a:gd name="connsiteY7" fmla="*/ 95135 h 133006"/>
                  <a:gd name="connsiteX8" fmla="*/ 0 w 1136401"/>
                  <a:gd name="connsiteY8" fmla="*/ 19028 h 133006"/>
                  <a:gd name="connsiteX0" fmla="*/ 0 w 1136401"/>
                  <a:gd name="connsiteY0" fmla="*/ 19028 h 140215"/>
                  <a:gd name="connsiteX1" fmla="*/ 19028 w 1136401"/>
                  <a:gd name="connsiteY1" fmla="*/ 0 h 140215"/>
                  <a:gd name="connsiteX2" fmla="*/ 1117373 w 1136401"/>
                  <a:gd name="connsiteY2" fmla="*/ 0 h 140215"/>
                  <a:gd name="connsiteX3" fmla="*/ 1136401 w 1136401"/>
                  <a:gd name="connsiteY3" fmla="*/ 19028 h 140215"/>
                  <a:gd name="connsiteX4" fmla="*/ 1136401 w 1136401"/>
                  <a:gd name="connsiteY4" fmla="*/ 95135 h 140215"/>
                  <a:gd name="connsiteX5" fmla="*/ 1117373 w 1136401"/>
                  <a:gd name="connsiteY5" fmla="*/ 114163 h 140215"/>
                  <a:gd name="connsiteX6" fmla="*/ 19028 w 1136401"/>
                  <a:gd name="connsiteY6" fmla="*/ 114163 h 140215"/>
                  <a:gd name="connsiteX7" fmla="*/ 0 w 1136401"/>
                  <a:gd name="connsiteY7" fmla="*/ 95135 h 140215"/>
                  <a:gd name="connsiteX8" fmla="*/ 0 w 1136401"/>
                  <a:gd name="connsiteY8" fmla="*/ 19028 h 140215"/>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55416"/>
                  <a:gd name="connsiteX1" fmla="*/ 19028 w 1136401"/>
                  <a:gd name="connsiteY1" fmla="*/ 0 h 155416"/>
                  <a:gd name="connsiteX2" fmla="*/ 1117373 w 1136401"/>
                  <a:gd name="connsiteY2" fmla="*/ 0 h 155416"/>
                  <a:gd name="connsiteX3" fmla="*/ 1136401 w 1136401"/>
                  <a:gd name="connsiteY3" fmla="*/ 19028 h 155416"/>
                  <a:gd name="connsiteX4" fmla="*/ 1136401 w 1136401"/>
                  <a:gd name="connsiteY4" fmla="*/ 95135 h 155416"/>
                  <a:gd name="connsiteX5" fmla="*/ 1117373 w 1136401"/>
                  <a:gd name="connsiteY5" fmla="*/ 114163 h 155416"/>
                  <a:gd name="connsiteX6" fmla="*/ 19028 w 1136401"/>
                  <a:gd name="connsiteY6" fmla="*/ 114163 h 155416"/>
                  <a:gd name="connsiteX7" fmla="*/ 0 w 1136401"/>
                  <a:gd name="connsiteY7" fmla="*/ 95135 h 155416"/>
                  <a:gd name="connsiteX8" fmla="*/ 0 w 1136401"/>
                  <a:gd name="connsiteY8" fmla="*/ 19028 h 155416"/>
                  <a:gd name="connsiteX0" fmla="*/ 0 w 1136401"/>
                  <a:gd name="connsiteY0" fmla="*/ 19028 h 174478"/>
                  <a:gd name="connsiteX1" fmla="*/ 19028 w 1136401"/>
                  <a:gd name="connsiteY1" fmla="*/ 0 h 174478"/>
                  <a:gd name="connsiteX2" fmla="*/ 1117373 w 1136401"/>
                  <a:gd name="connsiteY2" fmla="*/ 0 h 174478"/>
                  <a:gd name="connsiteX3" fmla="*/ 1136401 w 1136401"/>
                  <a:gd name="connsiteY3" fmla="*/ 19028 h 174478"/>
                  <a:gd name="connsiteX4" fmla="*/ 1136401 w 1136401"/>
                  <a:gd name="connsiteY4" fmla="*/ 95135 h 174478"/>
                  <a:gd name="connsiteX5" fmla="*/ 1117373 w 1136401"/>
                  <a:gd name="connsiteY5" fmla="*/ 114163 h 174478"/>
                  <a:gd name="connsiteX6" fmla="*/ 19028 w 1136401"/>
                  <a:gd name="connsiteY6" fmla="*/ 114163 h 174478"/>
                  <a:gd name="connsiteX7" fmla="*/ 0 w 1136401"/>
                  <a:gd name="connsiteY7" fmla="*/ 95135 h 174478"/>
                  <a:gd name="connsiteX8" fmla="*/ 0 w 1136401"/>
                  <a:gd name="connsiteY8" fmla="*/ 19028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6401" h="174478">
                    <a:moveTo>
                      <a:pt x="0" y="19028"/>
                    </a:moveTo>
                    <a:cubicBezTo>
                      <a:pt x="0" y="8519"/>
                      <a:pt x="8519" y="0"/>
                      <a:pt x="19028" y="0"/>
                    </a:cubicBezTo>
                    <a:cubicBezTo>
                      <a:pt x="378705" y="78958"/>
                      <a:pt x="936753" y="96263"/>
                      <a:pt x="1117373" y="0"/>
                    </a:cubicBezTo>
                    <a:cubicBezTo>
                      <a:pt x="1127882" y="0"/>
                      <a:pt x="1136401" y="8519"/>
                      <a:pt x="1136401" y="19028"/>
                    </a:cubicBezTo>
                    <a:lnTo>
                      <a:pt x="1136401" y="95135"/>
                    </a:lnTo>
                    <a:cubicBezTo>
                      <a:pt x="1136401" y="105644"/>
                      <a:pt x="1127882" y="114163"/>
                      <a:pt x="1117373" y="114163"/>
                    </a:cubicBezTo>
                    <a:cubicBezTo>
                      <a:pt x="904917" y="211056"/>
                      <a:pt x="369187" y="176250"/>
                      <a:pt x="19028" y="114163"/>
                    </a:cubicBezTo>
                    <a:cubicBezTo>
                      <a:pt x="8519" y="114163"/>
                      <a:pt x="0" y="105644"/>
                      <a:pt x="0" y="95135"/>
                    </a:cubicBezTo>
                    <a:lnTo>
                      <a:pt x="0" y="19028"/>
                    </a:lnTo>
                    <a:close/>
                  </a:path>
                </a:pathLst>
              </a:custGeom>
              <a:solidFill>
                <a:schemeClr val="bg1">
                  <a:lumMod val="95000"/>
                </a:schemeClr>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38" name="椭圆 37"/>
            <p:cNvSpPr/>
            <p:nvPr/>
          </p:nvSpPr>
          <p:spPr bwMode="auto">
            <a:xfrm>
              <a:off x="5383737" y="2563981"/>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42" name="Freeform 34"/>
          <p:cNvSpPr>
            <a:spLocks noEditPoints="1"/>
          </p:cNvSpPr>
          <p:nvPr/>
        </p:nvSpPr>
        <p:spPr bwMode="auto">
          <a:xfrm>
            <a:off x="11415470" y="5841403"/>
            <a:ext cx="610085" cy="534651"/>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4"/>
          <p:cNvSpPr>
            <a:spLocks noEditPoints="1"/>
          </p:cNvSpPr>
          <p:nvPr/>
        </p:nvSpPr>
        <p:spPr bwMode="auto">
          <a:xfrm>
            <a:off x="10988675" y="6112220"/>
            <a:ext cx="731838" cy="64135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67" name="组合 66"/>
          <p:cNvGrpSpPr/>
          <p:nvPr/>
        </p:nvGrpSpPr>
        <p:grpSpPr>
          <a:xfrm rot="20776889">
            <a:off x="1031384" y="1113061"/>
            <a:ext cx="2438996" cy="3729973"/>
            <a:chOff x="5645151" y="2743201"/>
            <a:chExt cx="893763" cy="1366838"/>
          </a:xfrm>
          <a:effectLst>
            <a:reflection blurRad="6350" stA="52000" endA="300" endPos="35000" dir="5400000" sy="-100000" algn="bl" rotWithShape="0"/>
          </a:effectLst>
        </p:grpSpPr>
        <p:sp>
          <p:nvSpPr>
            <p:cNvPr id="68" name="Freeform 5"/>
            <p:cNvSpPr>
              <a:spLocks/>
            </p:cNvSpPr>
            <p:nvPr/>
          </p:nvSpPr>
          <p:spPr bwMode="auto">
            <a:xfrm>
              <a:off x="5783263" y="3425826"/>
              <a:ext cx="180975" cy="111125"/>
            </a:xfrm>
            <a:custGeom>
              <a:avLst/>
              <a:gdLst>
                <a:gd name="T0" fmla="*/ 7 w 70"/>
                <a:gd name="T1" fmla="*/ 0 h 43"/>
                <a:gd name="T2" fmla="*/ 70 w 70"/>
                <a:gd name="T3" fmla="*/ 21 h 43"/>
                <a:gd name="T4" fmla="*/ 63 w 70"/>
                <a:gd name="T5" fmla="*/ 43 h 43"/>
                <a:gd name="T6" fmla="*/ 0 w 70"/>
                <a:gd name="T7" fmla="*/ 23 h 43"/>
                <a:gd name="T8" fmla="*/ 7 w 70"/>
                <a:gd name="T9" fmla="*/ 0 h 43"/>
              </a:gdLst>
              <a:ahLst/>
              <a:cxnLst>
                <a:cxn ang="0">
                  <a:pos x="T0" y="T1"/>
                </a:cxn>
                <a:cxn ang="0">
                  <a:pos x="T2" y="T3"/>
                </a:cxn>
                <a:cxn ang="0">
                  <a:pos x="T4" y="T5"/>
                </a:cxn>
                <a:cxn ang="0">
                  <a:pos x="T6" y="T7"/>
                </a:cxn>
                <a:cxn ang="0">
                  <a:pos x="T8" y="T9"/>
                </a:cxn>
              </a:cxnLst>
              <a:rect l="0" t="0" r="r" b="b"/>
              <a:pathLst>
                <a:path w="70" h="43">
                  <a:moveTo>
                    <a:pt x="7" y="0"/>
                  </a:moveTo>
                  <a:cubicBezTo>
                    <a:pt x="29" y="3"/>
                    <a:pt x="51" y="10"/>
                    <a:pt x="70" y="21"/>
                  </a:cubicBezTo>
                  <a:cubicBezTo>
                    <a:pt x="68" y="28"/>
                    <a:pt x="65" y="36"/>
                    <a:pt x="63" y="43"/>
                  </a:cubicBezTo>
                  <a:cubicBezTo>
                    <a:pt x="43" y="34"/>
                    <a:pt x="21" y="27"/>
                    <a:pt x="0" y="23"/>
                  </a:cubicBezTo>
                  <a:cubicBezTo>
                    <a:pt x="2" y="15"/>
                    <a:pt x="4" y="8"/>
                    <a:pt x="7" y="0"/>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
            <p:cNvSpPr>
              <a:spLocks/>
            </p:cNvSpPr>
            <p:nvPr/>
          </p:nvSpPr>
          <p:spPr bwMode="auto">
            <a:xfrm>
              <a:off x="5824538" y="3273426"/>
              <a:ext cx="184150" cy="131763"/>
            </a:xfrm>
            <a:custGeom>
              <a:avLst/>
              <a:gdLst>
                <a:gd name="T0" fmla="*/ 10 w 71"/>
                <a:gd name="T1" fmla="*/ 0 h 51"/>
                <a:gd name="T2" fmla="*/ 71 w 71"/>
                <a:gd name="T3" fmla="*/ 28 h 51"/>
                <a:gd name="T4" fmla="*/ 63 w 71"/>
                <a:gd name="T5" fmla="*/ 51 h 51"/>
                <a:gd name="T6" fmla="*/ 0 w 71"/>
                <a:gd name="T7" fmla="*/ 30 h 51"/>
                <a:gd name="T8" fmla="*/ 10 w 71"/>
                <a:gd name="T9" fmla="*/ 0 h 51"/>
              </a:gdLst>
              <a:ahLst/>
              <a:cxnLst>
                <a:cxn ang="0">
                  <a:pos x="T0" y="T1"/>
                </a:cxn>
                <a:cxn ang="0">
                  <a:pos x="T2" y="T3"/>
                </a:cxn>
                <a:cxn ang="0">
                  <a:pos x="T4" y="T5"/>
                </a:cxn>
                <a:cxn ang="0">
                  <a:pos x="T6" y="T7"/>
                </a:cxn>
                <a:cxn ang="0">
                  <a:pos x="T8" y="T9"/>
                </a:cxn>
              </a:cxnLst>
              <a:rect l="0" t="0" r="r" b="b"/>
              <a:pathLst>
                <a:path w="71" h="51">
                  <a:moveTo>
                    <a:pt x="10" y="0"/>
                  </a:moveTo>
                  <a:cubicBezTo>
                    <a:pt x="31" y="4"/>
                    <a:pt x="55" y="13"/>
                    <a:pt x="71" y="28"/>
                  </a:cubicBezTo>
                  <a:cubicBezTo>
                    <a:pt x="68" y="35"/>
                    <a:pt x="66" y="43"/>
                    <a:pt x="63" y="51"/>
                  </a:cubicBezTo>
                  <a:cubicBezTo>
                    <a:pt x="43" y="40"/>
                    <a:pt x="22" y="33"/>
                    <a:pt x="0" y="30"/>
                  </a:cubicBezTo>
                  <a:cubicBezTo>
                    <a:pt x="3" y="20"/>
                    <a:pt x="7" y="10"/>
                    <a:pt x="10" y="0"/>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
            <p:cNvSpPr>
              <a:spLocks/>
            </p:cNvSpPr>
            <p:nvPr/>
          </p:nvSpPr>
          <p:spPr bwMode="auto">
            <a:xfrm>
              <a:off x="5954713" y="2938463"/>
              <a:ext cx="155575" cy="209550"/>
            </a:xfrm>
            <a:custGeom>
              <a:avLst/>
              <a:gdLst>
                <a:gd name="T0" fmla="*/ 0 w 60"/>
                <a:gd name="T1" fmla="*/ 35 h 81"/>
                <a:gd name="T2" fmla="*/ 19 w 60"/>
                <a:gd name="T3" fmla="*/ 0 h 81"/>
                <a:gd name="T4" fmla="*/ 60 w 60"/>
                <a:gd name="T5" fmla="*/ 62 h 81"/>
                <a:gd name="T6" fmla="*/ 51 w 60"/>
                <a:gd name="T7" fmla="*/ 81 h 81"/>
                <a:gd name="T8" fmla="*/ 0 w 60"/>
                <a:gd name="T9" fmla="*/ 35 h 81"/>
              </a:gdLst>
              <a:ahLst/>
              <a:cxnLst>
                <a:cxn ang="0">
                  <a:pos x="T0" y="T1"/>
                </a:cxn>
                <a:cxn ang="0">
                  <a:pos x="T2" y="T3"/>
                </a:cxn>
                <a:cxn ang="0">
                  <a:pos x="T4" y="T5"/>
                </a:cxn>
                <a:cxn ang="0">
                  <a:pos x="T6" y="T7"/>
                </a:cxn>
                <a:cxn ang="0">
                  <a:pos x="T8" y="T9"/>
                </a:cxn>
              </a:cxnLst>
              <a:rect l="0" t="0" r="r" b="b"/>
              <a:pathLst>
                <a:path w="60" h="81">
                  <a:moveTo>
                    <a:pt x="0" y="35"/>
                  </a:moveTo>
                  <a:cubicBezTo>
                    <a:pt x="6" y="22"/>
                    <a:pt x="12" y="10"/>
                    <a:pt x="19" y="0"/>
                  </a:cubicBezTo>
                  <a:cubicBezTo>
                    <a:pt x="38" y="17"/>
                    <a:pt x="58" y="35"/>
                    <a:pt x="60" y="62"/>
                  </a:cubicBezTo>
                  <a:cubicBezTo>
                    <a:pt x="57" y="68"/>
                    <a:pt x="54" y="74"/>
                    <a:pt x="51" y="81"/>
                  </a:cubicBezTo>
                  <a:cubicBezTo>
                    <a:pt x="38" y="61"/>
                    <a:pt x="20" y="44"/>
                    <a:pt x="0" y="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
            <p:cNvSpPr>
              <a:spLocks/>
            </p:cNvSpPr>
            <p:nvPr/>
          </p:nvSpPr>
          <p:spPr bwMode="auto">
            <a:xfrm>
              <a:off x="6167438" y="2743201"/>
              <a:ext cx="163513" cy="174625"/>
            </a:xfrm>
            <a:custGeom>
              <a:avLst/>
              <a:gdLst>
                <a:gd name="T0" fmla="*/ 36 w 63"/>
                <a:gd name="T1" fmla="*/ 67 h 68"/>
                <a:gd name="T2" fmla="*/ 33 w 63"/>
                <a:gd name="T3" fmla="*/ 68 h 68"/>
                <a:gd name="T4" fmla="*/ 0 w 63"/>
                <a:gd name="T5" fmla="*/ 10 h 68"/>
                <a:gd name="T6" fmla="*/ 38 w 63"/>
                <a:gd name="T7" fmla="*/ 1 h 68"/>
                <a:gd name="T8" fmla="*/ 63 w 63"/>
                <a:gd name="T9" fmla="*/ 4 h 68"/>
                <a:gd name="T10" fmla="*/ 39 w 63"/>
                <a:gd name="T11" fmla="*/ 67 h 68"/>
                <a:gd name="T12" fmla="*/ 36 w 63"/>
                <a:gd name="T13" fmla="*/ 67 h 68"/>
              </a:gdLst>
              <a:ahLst/>
              <a:cxnLst>
                <a:cxn ang="0">
                  <a:pos x="T0" y="T1"/>
                </a:cxn>
                <a:cxn ang="0">
                  <a:pos x="T2" y="T3"/>
                </a:cxn>
                <a:cxn ang="0">
                  <a:pos x="T4" y="T5"/>
                </a:cxn>
                <a:cxn ang="0">
                  <a:pos x="T6" y="T7"/>
                </a:cxn>
                <a:cxn ang="0">
                  <a:pos x="T8" y="T9"/>
                </a:cxn>
                <a:cxn ang="0">
                  <a:pos x="T10" y="T11"/>
                </a:cxn>
                <a:cxn ang="0">
                  <a:pos x="T12" y="T13"/>
                </a:cxn>
              </a:cxnLst>
              <a:rect l="0" t="0" r="r" b="b"/>
              <a:pathLst>
                <a:path w="63" h="68">
                  <a:moveTo>
                    <a:pt x="36" y="67"/>
                  </a:moveTo>
                  <a:cubicBezTo>
                    <a:pt x="35" y="67"/>
                    <a:pt x="34" y="67"/>
                    <a:pt x="33" y="68"/>
                  </a:cubicBezTo>
                  <a:cubicBezTo>
                    <a:pt x="27" y="46"/>
                    <a:pt x="16" y="26"/>
                    <a:pt x="0" y="10"/>
                  </a:cubicBezTo>
                  <a:cubicBezTo>
                    <a:pt x="13" y="3"/>
                    <a:pt x="25" y="0"/>
                    <a:pt x="38" y="1"/>
                  </a:cubicBezTo>
                  <a:cubicBezTo>
                    <a:pt x="47" y="1"/>
                    <a:pt x="56" y="2"/>
                    <a:pt x="63" y="4"/>
                  </a:cubicBezTo>
                  <a:cubicBezTo>
                    <a:pt x="59" y="26"/>
                    <a:pt x="48" y="46"/>
                    <a:pt x="39" y="67"/>
                  </a:cubicBezTo>
                  <a:cubicBezTo>
                    <a:pt x="38" y="67"/>
                    <a:pt x="37" y="67"/>
                    <a:pt x="36" y="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
            <p:cNvSpPr>
              <a:spLocks/>
            </p:cNvSpPr>
            <p:nvPr/>
          </p:nvSpPr>
          <p:spPr bwMode="auto">
            <a:xfrm>
              <a:off x="6362701" y="2921001"/>
              <a:ext cx="169863" cy="104775"/>
            </a:xfrm>
            <a:custGeom>
              <a:avLst/>
              <a:gdLst>
                <a:gd name="T0" fmla="*/ 0 w 66"/>
                <a:gd name="T1" fmla="*/ 39 h 41"/>
                <a:gd name="T2" fmla="*/ 0 w 66"/>
                <a:gd name="T3" fmla="*/ 34 h 41"/>
                <a:gd name="T4" fmla="*/ 59 w 66"/>
                <a:gd name="T5" fmla="*/ 0 h 41"/>
                <a:gd name="T6" fmla="*/ 66 w 66"/>
                <a:gd name="T7" fmla="*/ 31 h 41"/>
                <a:gd name="T8" fmla="*/ 37 w 66"/>
                <a:gd name="T9" fmla="*/ 39 h 41"/>
                <a:gd name="T10" fmla="*/ 0 w 66"/>
                <a:gd name="T11" fmla="*/ 39 h 41"/>
              </a:gdLst>
              <a:ahLst/>
              <a:cxnLst>
                <a:cxn ang="0">
                  <a:pos x="T0" y="T1"/>
                </a:cxn>
                <a:cxn ang="0">
                  <a:pos x="T2" y="T3"/>
                </a:cxn>
                <a:cxn ang="0">
                  <a:pos x="T4" y="T5"/>
                </a:cxn>
                <a:cxn ang="0">
                  <a:pos x="T6" y="T7"/>
                </a:cxn>
                <a:cxn ang="0">
                  <a:pos x="T8" y="T9"/>
                </a:cxn>
                <a:cxn ang="0">
                  <a:pos x="T10" y="T11"/>
                </a:cxn>
              </a:cxnLst>
              <a:rect l="0" t="0" r="r" b="b"/>
              <a:pathLst>
                <a:path w="66" h="41">
                  <a:moveTo>
                    <a:pt x="0" y="39"/>
                  </a:moveTo>
                  <a:cubicBezTo>
                    <a:pt x="0" y="37"/>
                    <a:pt x="0" y="36"/>
                    <a:pt x="0" y="34"/>
                  </a:cubicBezTo>
                  <a:cubicBezTo>
                    <a:pt x="19" y="21"/>
                    <a:pt x="42" y="14"/>
                    <a:pt x="59" y="0"/>
                  </a:cubicBezTo>
                  <a:cubicBezTo>
                    <a:pt x="63" y="10"/>
                    <a:pt x="65" y="20"/>
                    <a:pt x="66" y="31"/>
                  </a:cubicBezTo>
                  <a:cubicBezTo>
                    <a:pt x="57" y="34"/>
                    <a:pt x="48" y="38"/>
                    <a:pt x="37" y="39"/>
                  </a:cubicBezTo>
                  <a:cubicBezTo>
                    <a:pt x="25" y="41"/>
                    <a:pt x="13" y="41"/>
                    <a:pt x="0" y="3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0"/>
            <p:cNvSpPr>
              <a:spLocks/>
            </p:cNvSpPr>
            <p:nvPr/>
          </p:nvSpPr>
          <p:spPr bwMode="auto">
            <a:xfrm>
              <a:off x="6048376" y="2813051"/>
              <a:ext cx="136525" cy="195263"/>
            </a:xfrm>
            <a:custGeom>
              <a:avLst/>
              <a:gdLst>
                <a:gd name="T0" fmla="*/ 0 w 53"/>
                <a:gd name="T1" fmla="*/ 24 h 76"/>
                <a:gd name="T2" fmla="*/ 22 w 53"/>
                <a:gd name="T3" fmla="*/ 0 h 76"/>
                <a:gd name="T4" fmla="*/ 53 w 53"/>
                <a:gd name="T5" fmla="*/ 64 h 76"/>
                <a:gd name="T6" fmla="*/ 44 w 53"/>
                <a:gd name="T7" fmla="*/ 76 h 76"/>
                <a:gd name="T8" fmla="*/ 0 w 53"/>
                <a:gd name="T9" fmla="*/ 24 h 76"/>
              </a:gdLst>
              <a:ahLst/>
              <a:cxnLst>
                <a:cxn ang="0">
                  <a:pos x="T0" y="T1"/>
                </a:cxn>
                <a:cxn ang="0">
                  <a:pos x="T2" y="T3"/>
                </a:cxn>
                <a:cxn ang="0">
                  <a:pos x="T4" y="T5"/>
                </a:cxn>
                <a:cxn ang="0">
                  <a:pos x="T6" y="T7"/>
                </a:cxn>
                <a:cxn ang="0">
                  <a:pos x="T8" y="T9"/>
                </a:cxn>
              </a:cxnLst>
              <a:rect l="0" t="0" r="r" b="b"/>
              <a:pathLst>
                <a:path w="53" h="76">
                  <a:moveTo>
                    <a:pt x="0" y="24"/>
                  </a:moveTo>
                  <a:cubicBezTo>
                    <a:pt x="7" y="15"/>
                    <a:pt x="14" y="7"/>
                    <a:pt x="22" y="0"/>
                  </a:cubicBezTo>
                  <a:cubicBezTo>
                    <a:pt x="39" y="17"/>
                    <a:pt x="50" y="40"/>
                    <a:pt x="53" y="64"/>
                  </a:cubicBezTo>
                  <a:cubicBezTo>
                    <a:pt x="50" y="67"/>
                    <a:pt x="47" y="71"/>
                    <a:pt x="44" y="76"/>
                  </a:cubicBezTo>
                  <a:cubicBezTo>
                    <a:pt x="34" y="56"/>
                    <a:pt x="17" y="40"/>
                    <a:pt x="0" y="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74" name="Freeform 11"/>
            <p:cNvSpPr>
              <a:spLocks/>
            </p:cNvSpPr>
            <p:nvPr/>
          </p:nvSpPr>
          <p:spPr bwMode="auto">
            <a:xfrm>
              <a:off x="6346826" y="2781301"/>
              <a:ext cx="134938" cy="149225"/>
            </a:xfrm>
            <a:custGeom>
              <a:avLst/>
              <a:gdLst>
                <a:gd name="T0" fmla="*/ 0 w 52"/>
                <a:gd name="T1" fmla="*/ 58 h 58"/>
                <a:gd name="T2" fmla="*/ 22 w 52"/>
                <a:gd name="T3" fmla="*/ 0 h 58"/>
                <a:gd name="T4" fmla="*/ 52 w 52"/>
                <a:gd name="T5" fmla="*/ 27 h 58"/>
                <a:gd name="T6" fmla="*/ 0 w 52"/>
                <a:gd name="T7" fmla="*/ 58 h 58"/>
              </a:gdLst>
              <a:ahLst/>
              <a:cxnLst>
                <a:cxn ang="0">
                  <a:pos x="T0" y="T1"/>
                </a:cxn>
                <a:cxn ang="0">
                  <a:pos x="T2" y="T3"/>
                </a:cxn>
                <a:cxn ang="0">
                  <a:pos x="T4" y="T5"/>
                </a:cxn>
                <a:cxn ang="0">
                  <a:pos x="T6" y="T7"/>
                </a:cxn>
              </a:cxnLst>
              <a:rect l="0" t="0" r="r" b="b"/>
              <a:pathLst>
                <a:path w="52" h="58">
                  <a:moveTo>
                    <a:pt x="0" y="58"/>
                  </a:moveTo>
                  <a:cubicBezTo>
                    <a:pt x="8" y="39"/>
                    <a:pt x="17" y="20"/>
                    <a:pt x="22" y="0"/>
                  </a:cubicBezTo>
                  <a:cubicBezTo>
                    <a:pt x="36" y="8"/>
                    <a:pt x="45" y="18"/>
                    <a:pt x="52" y="27"/>
                  </a:cubicBezTo>
                  <a:cubicBezTo>
                    <a:pt x="38" y="41"/>
                    <a:pt x="18" y="48"/>
                    <a:pt x="0" y="5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
            <p:cNvSpPr>
              <a:spLocks/>
            </p:cNvSpPr>
            <p:nvPr/>
          </p:nvSpPr>
          <p:spPr bwMode="auto">
            <a:xfrm>
              <a:off x="6319838" y="3217863"/>
              <a:ext cx="195263" cy="144463"/>
            </a:xfrm>
            <a:custGeom>
              <a:avLst/>
              <a:gdLst>
                <a:gd name="T0" fmla="*/ 75 w 75"/>
                <a:gd name="T1" fmla="*/ 9 h 56"/>
                <a:gd name="T2" fmla="*/ 69 w 75"/>
                <a:gd name="T3" fmla="*/ 29 h 56"/>
                <a:gd name="T4" fmla="*/ 27 w 75"/>
                <a:gd name="T5" fmla="*/ 50 h 56"/>
                <a:gd name="T6" fmla="*/ 6 w 75"/>
                <a:gd name="T7" fmla="*/ 8 h 56"/>
                <a:gd name="T8" fmla="*/ 8 w 75"/>
                <a:gd name="T9" fmla="*/ 0 h 56"/>
                <a:gd name="T10" fmla="*/ 75 w 75"/>
                <a:gd name="T11" fmla="*/ 9 h 56"/>
              </a:gdLst>
              <a:ahLst/>
              <a:cxnLst>
                <a:cxn ang="0">
                  <a:pos x="T0" y="T1"/>
                </a:cxn>
                <a:cxn ang="0">
                  <a:pos x="T2" y="T3"/>
                </a:cxn>
                <a:cxn ang="0">
                  <a:pos x="T4" y="T5"/>
                </a:cxn>
                <a:cxn ang="0">
                  <a:pos x="T6" y="T7"/>
                </a:cxn>
                <a:cxn ang="0">
                  <a:pos x="T8" y="T9"/>
                </a:cxn>
                <a:cxn ang="0">
                  <a:pos x="T10" y="T11"/>
                </a:cxn>
              </a:cxnLst>
              <a:rect l="0" t="0" r="r" b="b"/>
              <a:pathLst>
                <a:path w="75" h="56">
                  <a:moveTo>
                    <a:pt x="75" y="9"/>
                  </a:moveTo>
                  <a:cubicBezTo>
                    <a:pt x="72" y="19"/>
                    <a:pt x="70" y="26"/>
                    <a:pt x="69" y="29"/>
                  </a:cubicBezTo>
                  <a:cubicBezTo>
                    <a:pt x="63" y="46"/>
                    <a:pt x="45" y="56"/>
                    <a:pt x="27" y="50"/>
                  </a:cubicBezTo>
                  <a:cubicBezTo>
                    <a:pt x="10" y="44"/>
                    <a:pt x="0" y="25"/>
                    <a:pt x="6" y="8"/>
                  </a:cubicBezTo>
                  <a:cubicBezTo>
                    <a:pt x="7" y="6"/>
                    <a:pt x="7" y="3"/>
                    <a:pt x="8" y="0"/>
                  </a:cubicBezTo>
                  <a:cubicBezTo>
                    <a:pt x="30" y="7"/>
                    <a:pt x="53" y="11"/>
                    <a:pt x="75"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
            <p:cNvSpPr>
              <a:spLocks/>
            </p:cNvSpPr>
            <p:nvPr/>
          </p:nvSpPr>
          <p:spPr bwMode="auto">
            <a:xfrm>
              <a:off x="6356351" y="3081338"/>
              <a:ext cx="179388" cy="92075"/>
            </a:xfrm>
            <a:custGeom>
              <a:avLst/>
              <a:gdLst>
                <a:gd name="T0" fmla="*/ 26 w 69"/>
                <a:gd name="T1" fmla="*/ 8 h 36"/>
                <a:gd name="T2" fmla="*/ 64 w 69"/>
                <a:gd name="T3" fmla="*/ 3 h 36"/>
                <a:gd name="T4" fmla="*/ 69 w 69"/>
                <a:gd name="T5" fmla="*/ 0 h 36"/>
                <a:gd name="T6" fmla="*/ 67 w 69"/>
                <a:gd name="T7" fmla="*/ 30 h 36"/>
                <a:gd name="T8" fmla="*/ 0 w 69"/>
                <a:gd name="T9" fmla="*/ 24 h 36"/>
                <a:gd name="T10" fmla="*/ 2 w 69"/>
                <a:gd name="T11" fmla="*/ 7 h 36"/>
                <a:gd name="T12" fmla="*/ 26 w 69"/>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69" h="36">
                  <a:moveTo>
                    <a:pt x="26" y="8"/>
                  </a:moveTo>
                  <a:cubicBezTo>
                    <a:pt x="39" y="8"/>
                    <a:pt x="52" y="7"/>
                    <a:pt x="64" y="3"/>
                  </a:cubicBezTo>
                  <a:cubicBezTo>
                    <a:pt x="66" y="2"/>
                    <a:pt x="67" y="1"/>
                    <a:pt x="69" y="0"/>
                  </a:cubicBezTo>
                  <a:cubicBezTo>
                    <a:pt x="69" y="11"/>
                    <a:pt x="68" y="20"/>
                    <a:pt x="67" y="30"/>
                  </a:cubicBezTo>
                  <a:cubicBezTo>
                    <a:pt x="45" y="36"/>
                    <a:pt x="22" y="31"/>
                    <a:pt x="0" y="24"/>
                  </a:cubicBezTo>
                  <a:cubicBezTo>
                    <a:pt x="1" y="19"/>
                    <a:pt x="2" y="13"/>
                    <a:pt x="2" y="7"/>
                  </a:cubicBezTo>
                  <a:cubicBezTo>
                    <a:pt x="10" y="8"/>
                    <a:pt x="18" y="8"/>
                    <a:pt x="26"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4"/>
            <p:cNvSpPr>
              <a:spLocks/>
            </p:cNvSpPr>
            <p:nvPr/>
          </p:nvSpPr>
          <p:spPr bwMode="auto">
            <a:xfrm>
              <a:off x="5876926" y="3098801"/>
              <a:ext cx="168275" cy="173038"/>
            </a:xfrm>
            <a:custGeom>
              <a:avLst/>
              <a:gdLst>
                <a:gd name="T0" fmla="*/ 65 w 65"/>
                <a:gd name="T1" fmla="*/ 56 h 67"/>
                <a:gd name="T2" fmla="*/ 61 w 65"/>
                <a:gd name="T3" fmla="*/ 67 h 67"/>
                <a:gd name="T4" fmla="*/ 0 w 65"/>
                <a:gd name="T5" fmla="*/ 40 h 67"/>
                <a:gd name="T6" fmla="*/ 17 w 65"/>
                <a:gd name="T7" fmla="*/ 0 h 67"/>
                <a:gd name="T8" fmla="*/ 65 w 65"/>
                <a:gd name="T9" fmla="*/ 56 h 67"/>
              </a:gdLst>
              <a:ahLst/>
              <a:cxnLst>
                <a:cxn ang="0">
                  <a:pos x="T0" y="T1"/>
                </a:cxn>
                <a:cxn ang="0">
                  <a:pos x="T2" y="T3"/>
                </a:cxn>
                <a:cxn ang="0">
                  <a:pos x="T4" y="T5"/>
                </a:cxn>
                <a:cxn ang="0">
                  <a:pos x="T6" y="T7"/>
                </a:cxn>
                <a:cxn ang="0">
                  <a:pos x="T8" y="T9"/>
                </a:cxn>
              </a:cxnLst>
              <a:rect l="0" t="0" r="r" b="b"/>
              <a:pathLst>
                <a:path w="65" h="67">
                  <a:moveTo>
                    <a:pt x="65" y="56"/>
                  </a:moveTo>
                  <a:cubicBezTo>
                    <a:pt x="64" y="59"/>
                    <a:pt x="63" y="63"/>
                    <a:pt x="61" y="67"/>
                  </a:cubicBezTo>
                  <a:cubicBezTo>
                    <a:pt x="43" y="54"/>
                    <a:pt x="22" y="45"/>
                    <a:pt x="0" y="40"/>
                  </a:cubicBezTo>
                  <a:cubicBezTo>
                    <a:pt x="6" y="26"/>
                    <a:pt x="11" y="12"/>
                    <a:pt x="17" y="0"/>
                  </a:cubicBezTo>
                  <a:cubicBezTo>
                    <a:pt x="38" y="10"/>
                    <a:pt x="60" y="33"/>
                    <a:pt x="65" y="56"/>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
            <p:cNvSpPr>
              <a:spLocks/>
            </p:cNvSpPr>
            <p:nvPr/>
          </p:nvSpPr>
          <p:spPr bwMode="auto">
            <a:xfrm>
              <a:off x="5673726" y="3824288"/>
              <a:ext cx="174625" cy="166688"/>
            </a:xfrm>
            <a:custGeom>
              <a:avLst/>
              <a:gdLst>
                <a:gd name="T0" fmla="*/ 8 w 67"/>
                <a:gd name="T1" fmla="*/ 0 h 65"/>
                <a:gd name="T2" fmla="*/ 67 w 67"/>
                <a:gd name="T3" fmla="*/ 39 h 65"/>
                <a:gd name="T4" fmla="*/ 62 w 67"/>
                <a:gd name="T5" fmla="*/ 65 h 65"/>
                <a:gd name="T6" fmla="*/ 0 w 67"/>
                <a:gd name="T7" fmla="*/ 36 h 65"/>
                <a:gd name="T8" fmla="*/ 8 w 67"/>
                <a:gd name="T9" fmla="*/ 0 h 65"/>
              </a:gdLst>
              <a:ahLst/>
              <a:cxnLst>
                <a:cxn ang="0">
                  <a:pos x="T0" y="T1"/>
                </a:cxn>
                <a:cxn ang="0">
                  <a:pos x="T2" y="T3"/>
                </a:cxn>
                <a:cxn ang="0">
                  <a:pos x="T4" y="T5"/>
                </a:cxn>
                <a:cxn ang="0">
                  <a:pos x="T6" y="T7"/>
                </a:cxn>
                <a:cxn ang="0">
                  <a:pos x="T8" y="T9"/>
                </a:cxn>
              </a:cxnLst>
              <a:rect l="0" t="0" r="r" b="b"/>
              <a:pathLst>
                <a:path w="67" h="65">
                  <a:moveTo>
                    <a:pt x="8" y="0"/>
                  </a:moveTo>
                  <a:cubicBezTo>
                    <a:pt x="30" y="7"/>
                    <a:pt x="51" y="22"/>
                    <a:pt x="67" y="39"/>
                  </a:cubicBezTo>
                  <a:cubicBezTo>
                    <a:pt x="65" y="49"/>
                    <a:pt x="63" y="58"/>
                    <a:pt x="62" y="65"/>
                  </a:cubicBezTo>
                  <a:cubicBezTo>
                    <a:pt x="42" y="54"/>
                    <a:pt x="21" y="43"/>
                    <a:pt x="0" y="36"/>
                  </a:cubicBezTo>
                  <a:cubicBezTo>
                    <a:pt x="2" y="26"/>
                    <a:pt x="5" y="14"/>
                    <a:pt x="8" y="0"/>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6"/>
            <p:cNvSpPr>
              <a:spLocks/>
            </p:cNvSpPr>
            <p:nvPr/>
          </p:nvSpPr>
          <p:spPr bwMode="auto">
            <a:xfrm>
              <a:off x="5745163" y="3560763"/>
              <a:ext cx="180975" cy="119063"/>
            </a:xfrm>
            <a:custGeom>
              <a:avLst/>
              <a:gdLst>
                <a:gd name="T0" fmla="*/ 7 w 70"/>
                <a:gd name="T1" fmla="*/ 0 h 46"/>
                <a:gd name="T2" fmla="*/ 70 w 70"/>
                <a:gd name="T3" fmla="*/ 20 h 46"/>
                <a:gd name="T4" fmla="*/ 63 w 70"/>
                <a:gd name="T5" fmla="*/ 46 h 46"/>
                <a:gd name="T6" fmla="*/ 0 w 70"/>
                <a:gd name="T7" fmla="*/ 25 h 46"/>
                <a:gd name="T8" fmla="*/ 7 w 70"/>
                <a:gd name="T9" fmla="*/ 0 h 46"/>
              </a:gdLst>
              <a:ahLst/>
              <a:cxnLst>
                <a:cxn ang="0">
                  <a:pos x="T0" y="T1"/>
                </a:cxn>
                <a:cxn ang="0">
                  <a:pos x="T2" y="T3"/>
                </a:cxn>
                <a:cxn ang="0">
                  <a:pos x="T4" y="T5"/>
                </a:cxn>
                <a:cxn ang="0">
                  <a:pos x="T6" y="T7"/>
                </a:cxn>
                <a:cxn ang="0">
                  <a:pos x="T8" y="T9"/>
                </a:cxn>
              </a:cxnLst>
              <a:rect l="0" t="0" r="r" b="b"/>
              <a:pathLst>
                <a:path w="70" h="46">
                  <a:moveTo>
                    <a:pt x="7" y="0"/>
                  </a:moveTo>
                  <a:cubicBezTo>
                    <a:pt x="28" y="3"/>
                    <a:pt x="50" y="10"/>
                    <a:pt x="70" y="20"/>
                  </a:cubicBezTo>
                  <a:cubicBezTo>
                    <a:pt x="67" y="29"/>
                    <a:pt x="65" y="38"/>
                    <a:pt x="63" y="46"/>
                  </a:cubicBezTo>
                  <a:cubicBezTo>
                    <a:pt x="44" y="35"/>
                    <a:pt x="22" y="29"/>
                    <a:pt x="0" y="25"/>
                  </a:cubicBezTo>
                  <a:cubicBezTo>
                    <a:pt x="2" y="17"/>
                    <a:pt x="4" y="9"/>
                    <a:pt x="7" y="0"/>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7"/>
            <p:cNvSpPr>
              <a:spLocks/>
            </p:cNvSpPr>
            <p:nvPr/>
          </p:nvSpPr>
          <p:spPr bwMode="auto">
            <a:xfrm>
              <a:off x="5713413" y="3700463"/>
              <a:ext cx="173038" cy="136525"/>
            </a:xfrm>
            <a:custGeom>
              <a:avLst/>
              <a:gdLst>
                <a:gd name="T0" fmla="*/ 4 w 67"/>
                <a:gd name="T1" fmla="*/ 0 h 53"/>
                <a:gd name="T2" fmla="*/ 67 w 67"/>
                <a:gd name="T3" fmla="*/ 22 h 53"/>
                <a:gd name="T4" fmla="*/ 60 w 67"/>
                <a:gd name="T5" fmla="*/ 53 h 53"/>
                <a:gd name="T6" fmla="*/ 0 w 67"/>
                <a:gd name="T7" fmla="*/ 19 h 53"/>
                <a:gd name="T8" fmla="*/ 4 w 67"/>
                <a:gd name="T9" fmla="*/ 0 h 53"/>
              </a:gdLst>
              <a:ahLst/>
              <a:cxnLst>
                <a:cxn ang="0">
                  <a:pos x="T0" y="T1"/>
                </a:cxn>
                <a:cxn ang="0">
                  <a:pos x="T2" y="T3"/>
                </a:cxn>
                <a:cxn ang="0">
                  <a:pos x="T4" y="T5"/>
                </a:cxn>
                <a:cxn ang="0">
                  <a:pos x="T6" y="T7"/>
                </a:cxn>
                <a:cxn ang="0">
                  <a:pos x="T8" y="T9"/>
                </a:cxn>
              </a:cxnLst>
              <a:rect l="0" t="0" r="r" b="b"/>
              <a:pathLst>
                <a:path w="67" h="53">
                  <a:moveTo>
                    <a:pt x="4" y="0"/>
                  </a:moveTo>
                  <a:cubicBezTo>
                    <a:pt x="26" y="3"/>
                    <a:pt x="49" y="10"/>
                    <a:pt x="67" y="22"/>
                  </a:cubicBezTo>
                  <a:cubicBezTo>
                    <a:pt x="65" y="33"/>
                    <a:pt x="62" y="43"/>
                    <a:pt x="60" y="53"/>
                  </a:cubicBezTo>
                  <a:cubicBezTo>
                    <a:pt x="42" y="38"/>
                    <a:pt x="21" y="25"/>
                    <a:pt x="0" y="19"/>
                  </a:cubicBezTo>
                  <a:cubicBezTo>
                    <a:pt x="1" y="13"/>
                    <a:pt x="3" y="7"/>
                    <a:pt x="4" y="0"/>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8"/>
            <p:cNvSpPr>
              <a:spLocks/>
            </p:cNvSpPr>
            <p:nvPr/>
          </p:nvSpPr>
          <p:spPr bwMode="auto">
            <a:xfrm>
              <a:off x="5645151" y="3990976"/>
              <a:ext cx="169863" cy="119063"/>
            </a:xfrm>
            <a:custGeom>
              <a:avLst/>
              <a:gdLst>
                <a:gd name="T0" fmla="*/ 35 w 65"/>
                <a:gd name="T1" fmla="*/ 45 h 46"/>
                <a:gd name="T2" fmla="*/ 30 w 65"/>
                <a:gd name="T3" fmla="*/ 45 h 46"/>
                <a:gd name="T4" fmla="*/ 4 w 65"/>
                <a:gd name="T5" fmla="*/ 6 h 46"/>
                <a:gd name="T6" fmla="*/ 5 w 65"/>
                <a:gd name="T7" fmla="*/ 0 h 46"/>
                <a:gd name="T8" fmla="*/ 65 w 65"/>
                <a:gd name="T9" fmla="*/ 29 h 46"/>
                <a:gd name="T10" fmla="*/ 35 w 65"/>
                <a:gd name="T11" fmla="*/ 45 h 46"/>
              </a:gdLst>
              <a:ahLst/>
              <a:cxnLst>
                <a:cxn ang="0">
                  <a:pos x="T0" y="T1"/>
                </a:cxn>
                <a:cxn ang="0">
                  <a:pos x="T2" y="T3"/>
                </a:cxn>
                <a:cxn ang="0">
                  <a:pos x="T4" y="T5"/>
                </a:cxn>
                <a:cxn ang="0">
                  <a:pos x="T6" y="T7"/>
                </a:cxn>
                <a:cxn ang="0">
                  <a:pos x="T8" y="T9"/>
                </a:cxn>
                <a:cxn ang="0">
                  <a:pos x="T10" y="T11"/>
                </a:cxn>
              </a:cxnLst>
              <a:rect l="0" t="0" r="r" b="b"/>
              <a:pathLst>
                <a:path w="65" h="46">
                  <a:moveTo>
                    <a:pt x="35" y="45"/>
                  </a:moveTo>
                  <a:cubicBezTo>
                    <a:pt x="33" y="45"/>
                    <a:pt x="32" y="45"/>
                    <a:pt x="30" y="45"/>
                  </a:cubicBezTo>
                  <a:cubicBezTo>
                    <a:pt x="12" y="41"/>
                    <a:pt x="0" y="24"/>
                    <a:pt x="4" y="6"/>
                  </a:cubicBezTo>
                  <a:cubicBezTo>
                    <a:pt x="4" y="5"/>
                    <a:pt x="4" y="3"/>
                    <a:pt x="5" y="0"/>
                  </a:cubicBezTo>
                  <a:cubicBezTo>
                    <a:pt x="26" y="6"/>
                    <a:pt x="46" y="19"/>
                    <a:pt x="65" y="29"/>
                  </a:cubicBezTo>
                  <a:cubicBezTo>
                    <a:pt x="58" y="39"/>
                    <a:pt x="47" y="46"/>
                    <a:pt x="35" y="45"/>
                  </a:cubicBezTo>
                  <a:close/>
                </a:path>
              </a:pathLst>
            </a:custGeom>
            <a:solidFill>
              <a:srgbClr val="DF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9"/>
            <p:cNvSpPr>
              <a:spLocks/>
            </p:cNvSpPr>
            <p:nvPr/>
          </p:nvSpPr>
          <p:spPr bwMode="auto">
            <a:xfrm>
              <a:off x="6340476" y="3143251"/>
              <a:ext cx="190500" cy="103188"/>
            </a:xfrm>
            <a:custGeom>
              <a:avLst/>
              <a:gdLst>
                <a:gd name="T0" fmla="*/ 73 w 73"/>
                <a:gd name="T1" fmla="*/ 6 h 40"/>
                <a:gd name="T2" fmla="*/ 67 w 73"/>
                <a:gd name="T3" fmla="*/ 38 h 40"/>
                <a:gd name="T4" fmla="*/ 0 w 73"/>
                <a:gd name="T5" fmla="*/ 29 h 40"/>
                <a:gd name="T6" fmla="*/ 6 w 73"/>
                <a:gd name="T7" fmla="*/ 0 h 40"/>
                <a:gd name="T8" fmla="*/ 73 w 73"/>
                <a:gd name="T9" fmla="*/ 6 h 40"/>
              </a:gdLst>
              <a:ahLst/>
              <a:cxnLst>
                <a:cxn ang="0">
                  <a:pos x="T0" y="T1"/>
                </a:cxn>
                <a:cxn ang="0">
                  <a:pos x="T2" y="T3"/>
                </a:cxn>
                <a:cxn ang="0">
                  <a:pos x="T4" y="T5"/>
                </a:cxn>
                <a:cxn ang="0">
                  <a:pos x="T6" y="T7"/>
                </a:cxn>
                <a:cxn ang="0">
                  <a:pos x="T8" y="T9"/>
                </a:cxn>
              </a:cxnLst>
              <a:rect l="0" t="0" r="r" b="b"/>
              <a:pathLst>
                <a:path w="73" h="40">
                  <a:moveTo>
                    <a:pt x="73" y="6"/>
                  </a:moveTo>
                  <a:cubicBezTo>
                    <a:pt x="71" y="18"/>
                    <a:pt x="69" y="29"/>
                    <a:pt x="67" y="38"/>
                  </a:cubicBezTo>
                  <a:cubicBezTo>
                    <a:pt x="45" y="40"/>
                    <a:pt x="22" y="36"/>
                    <a:pt x="0" y="29"/>
                  </a:cubicBezTo>
                  <a:cubicBezTo>
                    <a:pt x="2" y="21"/>
                    <a:pt x="5" y="11"/>
                    <a:pt x="6" y="0"/>
                  </a:cubicBezTo>
                  <a:cubicBezTo>
                    <a:pt x="28" y="7"/>
                    <a:pt x="51" y="12"/>
                    <a:pt x="7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83" name="Freeform 20"/>
            <p:cNvSpPr>
              <a:spLocks/>
            </p:cNvSpPr>
            <p:nvPr/>
          </p:nvSpPr>
          <p:spPr bwMode="auto">
            <a:xfrm>
              <a:off x="6362701" y="3000376"/>
              <a:ext cx="176213" cy="101600"/>
            </a:xfrm>
            <a:custGeom>
              <a:avLst/>
              <a:gdLst>
                <a:gd name="T0" fmla="*/ 0 w 68"/>
                <a:gd name="T1" fmla="*/ 8 h 39"/>
                <a:gd name="T2" fmla="*/ 37 w 68"/>
                <a:gd name="T3" fmla="*/ 8 h 39"/>
                <a:gd name="T4" fmla="*/ 66 w 68"/>
                <a:gd name="T5" fmla="*/ 0 h 39"/>
                <a:gd name="T6" fmla="*/ 67 w 68"/>
                <a:gd name="T7" fmla="*/ 31 h 39"/>
                <a:gd name="T8" fmla="*/ 62 w 68"/>
                <a:gd name="T9" fmla="*/ 34 h 39"/>
                <a:gd name="T10" fmla="*/ 24 w 68"/>
                <a:gd name="T11" fmla="*/ 39 h 39"/>
                <a:gd name="T12" fmla="*/ 0 w 68"/>
                <a:gd name="T13" fmla="*/ 38 h 39"/>
                <a:gd name="T14" fmla="*/ 0 w 68"/>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9">
                  <a:moveTo>
                    <a:pt x="0" y="8"/>
                  </a:moveTo>
                  <a:cubicBezTo>
                    <a:pt x="13" y="10"/>
                    <a:pt x="25" y="10"/>
                    <a:pt x="37" y="8"/>
                  </a:cubicBezTo>
                  <a:cubicBezTo>
                    <a:pt x="48" y="7"/>
                    <a:pt x="57" y="3"/>
                    <a:pt x="66" y="0"/>
                  </a:cubicBezTo>
                  <a:cubicBezTo>
                    <a:pt x="67" y="10"/>
                    <a:pt x="68" y="21"/>
                    <a:pt x="67" y="31"/>
                  </a:cubicBezTo>
                  <a:cubicBezTo>
                    <a:pt x="65" y="32"/>
                    <a:pt x="64" y="33"/>
                    <a:pt x="62" y="34"/>
                  </a:cubicBezTo>
                  <a:cubicBezTo>
                    <a:pt x="50" y="38"/>
                    <a:pt x="37" y="39"/>
                    <a:pt x="24" y="39"/>
                  </a:cubicBezTo>
                  <a:cubicBezTo>
                    <a:pt x="16" y="39"/>
                    <a:pt x="8" y="39"/>
                    <a:pt x="0" y="38"/>
                  </a:cubicBezTo>
                  <a:cubicBezTo>
                    <a:pt x="1" y="28"/>
                    <a:pt x="1" y="17"/>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1"/>
            <p:cNvSpPr>
              <a:spLocks/>
            </p:cNvSpPr>
            <p:nvPr/>
          </p:nvSpPr>
          <p:spPr bwMode="auto">
            <a:xfrm>
              <a:off x="6269038" y="2752726"/>
              <a:ext cx="134938" cy="185738"/>
            </a:xfrm>
            <a:custGeom>
              <a:avLst/>
              <a:gdLst>
                <a:gd name="T0" fmla="*/ 24 w 52"/>
                <a:gd name="T1" fmla="*/ 72 h 72"/>
                <a:gd name="T2" fmla="*/ 0 w 52"/>
                <a:gd name="T3" fmla="*/ 63 h 72"/>
                <a:gd name="T4" fmla="*/ 24 w 52"/>
                <a:gd name="T5" fmla="*/ 0 h 72"/>
                <a:gd name="T6" fmla="*/ 52 w 52"/>
                <a:gd name="T7" fmla="*/ 11 h 72"/>
                <a:gd name="T8" fmla="*/ 30 w 52"/>
                <a:gd name="T9" fmla="*/ 69 h 72"/>
                <a:gd name="T10" fmla="*/ 24 w 52"/>
                <a:gd name="T11" fmla="*/ 72 h 72"/>
              </a:gdLst>
              <a:ahLst/>
              <a:cxnLst>
                <a:cxn ang="0">
                  <a:pos x="T0" y="T1"/>
                </a:cxn>
                <a:cxn ang="0">
                  <a:pos x="T2" y="T3"/>
                </a:cxn>
                <a:cxn ang="0">
                  <a:pos x="T4" y="T5"/>
                </a:cxn>
                <a:cxn ang="0">
                  <a:pos x="T6" y="T7"/>
                </a:cxn>
                <a:cxn ang="0">
                  <a:pos x="T8" y="T9"/>
                </a:cxn>
                <a:cxn ang="0">
                  <a:pos x="T10" y="T11"/>
                </a:cxn>
              </a:cxnLst>
              <a:rect l="0" t="0" r="r" b="b"/>
              <a:pathLst>
                <a:path w="52" h="72">
                  <a:moveTo>
                    <a:pt x="24" y="72"/>
                  </a:moveTo>
                  <a:cubicBezTo>
                    <a:pt x="20" y="68"/>
                    <a:pt x="13" y="64"/>
                    <a:pt x="0" y="63"/>
                  </a:cubicBezTo>
                  <a:cubicBezTo>
                    <a:pt x="9" y="42"/>
                    <a:pt x="20" y="22"/>
                    <a:pt x="24" y="0"/>
                  </a:cubicBezTo>
                  <a:cubicBezTo>
                    <a:pt x="35" y="2"/>
                    <a:pt x="44" y="6"/>
                    <a:pt x="52" y="11"/>
                  </a:cubicBezTo>
                  <a:cubicBezTo>
                    <a:pt x="47" y="31"/>
                    <a:pt x="38" y="50"/>
                    <a:pt x="30" y="69"/>
                  </a:cubicBezTo>
                  <a:cubicBezTo>
                    <a:pt x="28" y="70"/>
                    <a:pt x="26" y="71"/>
                    <a:pt x="24"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85" name="Freeform 22"/>
            <p:cNvSpPr>
              <a:spLocks/>
            </p:cNvSpPr>
            <p:nvPr/>
          </p:nvSpPr>
          <p:spPr bwMode="auto">
            <a:xfrm>
              <a:off x="6330951" y="2851151"/>
              <a:ext cx="184150" cy="157163"/>
            </a:xfrm>
            <a:custGeom>
              <a:avLst/>
              <a:gdLst>
                <a:gd name="T0" fmla="*/ 6 w 71"/>
                <a:gd name="T1" fmla="*/ 31 h 61"/>
                <a:gd name="T2" fmla="*/ 58 w 71"/>
                <a:gd name="T3" fmla="*/ 0 h 61"/>
                <a:gd name="T4" fmla="*/ 58 w 71"/>
                <a:gd name="T5" fmla="*/ 0 h 61"/>
                <a:gd name="T6" fmla="*/ 71 w 71"/>
                <a:gd name="T7" fmla="*/ 27 h 61"/>
                <a:gd name="T8" fmla="*/ 12 w 71"/>
                <a:gd name="T9" fmla="*/ 61 h 61"/>
                <a:gd name="T10" fmla="*/ 3 w 71"/>
                <a:gd name="T11" fmla="*/ 38 h 61"/>
                <a:gd name="T12" fmla="*/ 3 w 71"/>
                <a:gd name="T13" fmla="*/ 38 h 61"/>
                <a:gd name="T14" fmla="*/ 0 w 71"/>
                <a:gd name="T15" fmla="*/ 34 h 61"/>
                <a:gd name="T16" fmla="*/ 6 w 71"/>
                <a:gd name="T1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1">
                  <a:moveTo>
                    <a:pt x="6" y="31"/>
                  </a:moveTo>
                  <a:cubicBezTo>
                    <a:pt x="24" y="21"/>
                    <a:pt x="44" y="14"/>
                    <a:pt x="58" y="0"/>
                  </a:cubicBezTo>
                  <a:cubicBezTo>
                    <a:pt x="58" y="0"/>
                    <a:pt x="58" y="0"/>
                    <a:pt x="58" y="0"/>
                  </a:cubicBezTo>
                  <a:cubicBezTo>
                    <a:pt x="64" y="8"/>
                    <a:pt x="68" y="18"/>
                    <a:pt x="71" y="27"/>
                  </a:cubicBezTo>
                  <a:cubicBezTo>
                    <a:pt x="54" y="41"/>
                    <a:pt x="31" y="48"/>
                    <a:pt x="12" y="61"/>
                  </a:cubicBezTo>
                  <a:cubicBezTo>
                    <a:pt x="10" y="52"/>
                    <a:pt x="8" y="44"/>
                    <a:pt x="3" y="38"/>
                  </a:cubicBezTo>
                  <a:cubicBezTo>
                    <a:pt x="3" y="38"/>
                    <a:pt x="3" y="38"/>
                    <a:pt x="3" y="38"/>
                  </a:cubicBezTo>
                  <a:cubicBezTo>
                    <a:pt x="2" y="37"/>
                    <a:pt x="1" y="35"/>
                    <a:pt x="0" y="34"/>
                  </a:cubicBezTo>
                  <a:cubicBezTo>
                    <a:pt x="2" y="33"/>
                    <a:pt x="4" y="32"/>
                    <a:pt x="6"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
            <p:cNvSpPr>
              <a:spLocks/>
            </p:cNvSpPr>
            <p:nvPr/>
          </p:nvSpPr>
          <p:spPr bwMode="auto">
            <a:xfrm>
              <a:off x="6105526" y="2768601"/>
              <a:ext cx="147638" cy="209550"/>
            </a:xfrm>
            <a:custGeom>
              <a:avLst/>
              <a:gdLst>
                <a:gd name="T0" fmla="*/ 0 w 57"/>
                <a:gd name="T1" fmla="*/ 17 h 81"/>
                <a:gd name="T2" fmla="*/ 24 w 57"/>
                <a:gd name="T3" fmla="*/ 0 h 81"/>
                <a:gd name="T4" fmla="*/ 57 w 57"/>
                <a:gd name="T5" fmla="*/ 58 h 81"/>
                <a:gd name="T6" fmla="*/ 31 w 57"/>
                <a:gd name="T7" fmla="*/ 81 h 81"/>
                <a:gd name="T8" fmla="*/ 0 w 57"/>
                <a:gd name="T9" fmla="*/ 17 h 81"/>
              </a:gdLst>
              <a:ahLst/>
              <a:cxnLst>
                <a:cxn ang="0">
                  <a:pos x="T0" y="T1"/>
                </a:cxn>
                <a:cxn ang="0">
                  <a:pos x="T2" y="T3"/>
                </a:cxn>
                <a:cxn ang="0">
                  <a:pos x="T4" y="T5"/>
                </a:cxn>
                <a:cxn ang="0">
                  <a:pos x="T6" y="T7"/>
                </a:cxn>
                <a:cxn ang="0">
                  <a:pos x="T8" y="T9"/>
                </a:cxn>
              </a:cxnLst>
              <a:rect l="0" t="0" r="r" b="b"/>
              <a:pathLst>
                <a:path w="57" h="81">
                  <a:moveTo>
                    <a:pt x="0" y="17"/>
                  </a:moveTo>
                  <a:cubicBezTo>
                    <a:pt x="8" y="10"/>
                    <a:pt x="16" y="4"/>
                    <a:pt x="24" y="0"/>
                  </a:cubicBezTo>
                  <a:cubicBezTo>
                    <a:pt x="40" y="16"/>
                    <a:pt x="51" y="36"/>
                    <a:pt x="57" y="58"/>
                  </a:cubicBezTo>
                  <a:cubicBezTo>
                    <a:pt x="51" y="60"/>
                    <a:pt x="42" y="66"/>
                    <a:pt x="31" y="81"/>
                  </a:cubicBezTo>
                  <a:cubicBezTo>
                    <a:pt x="28" y="57"/>
                    <a:pt x="17" y="34"/>
                    <a:pt x="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4"/>
            <p:cNvSpPr>
              <a:spLocks/>
            </p:cNvSpPr>
            <p:nvPr/>
          </p:nvSpPr>
          <p:spPr bwMode="auto">
            <a:xfrm>
              <a:off x="6003926" y="2874963"/>
              <a:ext cx="158750" cy="223838"/>
            </a:xfrm>
            <a:custGeom>
              <a:avLst/>
              <a:gdLst>
                <a:gd name="T0" fmla="*/ 0 w 61"/>
                <a:gd name="T1" fmla="*/ 25 h 87"/>
                <a:gd name="T2" fmla="*/ 17 w 61"/>
                <a:gd name="T3" fmla="*/ 0 h 87"/>
                <a:gd name="T4" fmla="*/ 61 w 61"/>
                <a:gd name="T5" fmla="*/ 52 h 87"/>
                <a:gd name="T6" fmla="*/ 50 w 61"/>
                <a:gd name="T7" fmla="*/ 70 h 87"/>
                <a:gd name="T8" fmla="*/ 41 w 61"/>
                <a:gd name="T9" fmla="*/ 87 h 87"/>
                <a:gd name="T10" fmla="*/ 0 w 61"/>
                <a:gd name="T11" fmla="*/ 25 h 87"/>
              </a:gdLst>
              <a:ahLst/>
              <a:cxnLst>
                <a:cxn ang="0">
                  <a:pos x="T0" y="T1"/>
                </a:cxn>
                <a:cxn ang="0">
                  <a:pos x="T2" y="T3"/>
                </a:cxn>
                <a:cxn ang="0">
                  <a:pos x="T4" y="T5"/>
                </a:cxn>
                <a:cxn ang="0">
                  <a:pos x="T6" y="T7"/>
                </a:cxn>
                <a:cxn ang="0">
                  <a:pos x="T8" y="T9"/>
                </a:cxn>
                <a:cxn ang="0">
                  <a:pos x="T10" y="T11"/>
                </a:cxn>
              </a:cxnLst>
              <a:rect l="0" t="0" r="r" b="b"/>
              <a:pathLst>
                <a:path w="61" h="87">
                  <a:moveTo>
                    <a:pt x="0" y="25"/>
                  </a:moveTo>
                  <a:cubicBezTo>
                    <a:pt x="5" y="16"/>
                    <a:pt x="11" y="7"/>
                    <a:pt x="17" y="0"/>
                  </a:cubicBezTo>
                  <a:cubicBezTo>
                    <a:pt x="34" y="16"/>
                    <a:pt x="51" y="32"/>
                    <a:pt x="61" y="52"/>
                  </a:cubicBezTo>
                  <a:cubicBezTo>
                    <a:pt x="58" y="57"/>
                    <a:pt x="54" y="63"/>
                    <a:pt x="50" y="70"/>
                  </a:cubicBezTo>
                  <a:cubicBezTo>
                    <a:pt x="47" y="75"/>
                    <a:pt x="44" y="81"/>
                    <a:pt x="41" y="87"/>
                  </a:cubicBezTo>
                  <a:cubicBezTo>
                    <a:pt x="39" y="60"/>
                    <a:pt x="19" y="42"/>
                    <a:pt x="0"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5"/>
            <p:cNvSpPr>
              <a:spLocks/>
            </p:cNvSpPr>
            <p:nvPr/>
          </p:nvSpPr>
          <p:spPr bwMode="auto">
            <a:xfrm>
              <a:off x="5921376" y="3028951"/>
              <a:ext cx="165100" cy="214313"/>
            </a:xfrm>
            <a:custGeom>
              <a:avLst/>
              <a:gdLst>
                <a:gd name="T0" fmla="*/ 0 w 64"/>
                <a:gd name="T1" fmla="*/ 27 h 83"/>
                <a:gd name="T2" fmla="*/ 13 w 64"/>
                <a:gd name="T3" fmla="*/ 0 h 83"/>
                <a:gd name="T4" fmla="*/ 64 w 64"/>
                <a:gd name="T5" fmla="*/ 46 h 83"/>
                <a:gd name="T6" fmla="*/ 48 w 64"/>
                <a:gd name="T7" fmla="*/ 83 h 83"/>
                <a:gd name="T8" fmla="*/ 0 w 64"/>
                <a:gd name="T9" fmla="*/ 27 h 83"/>
              </a:gdLst>
              <a:ahLst/>
              <a:cxnLst>
                <a:cxn ang="0">
                  <a:pos x="T0" y="T1"/>
                </a:cxn>
                <a:cxn ang="0">
                  <a:pos x="T2" y="T3"/>
                </a:cxn>
                <a:cxn ang="0">
                  <a:pos x="T4" y="T5"/>
                </a:cxn>
                <a:cxn ang="0">
                  <a:pos x="T6" y="T7"/>
                </a:cxn>
                <a:cxn ang="0">
                  <a:pos x="T8" y="T9"/>
                </a:cxn>
              </a:cxnLst>
              <a:rect l="0" t="0" r="r" b="b"/>
              <a:pathLst>
                <a:path w="64" h="83">
                  <a:moveTo>
                    <a:pt x="0" y="27"/>
                  </a:moveTo>
                  <a:cubicBezTo>
                    <a:pt x="4" y="17"/>
                    <a:pt x="8" y="8"/>
                    <a:pt x="13" y="0"/>
                  </a:cubicBezTo>
                  <a:cubicBezTo>
                    <a:pt x="33" y="9"/>
                    <a:pt x="51" y="26"/>
                    <a:pt x="64" y="46"/>
                  </a:cubicBezTo>
                  <a:cubicBezTo>
                    <a:pt x="59" y="57"/>
                    <a:pt x="54" y="70"/>
                    <a:pt x="48" y="83"/>
                  </a:cubicBezTo>
                  <a:cubicBezTo>
                    <a:pt x="43" y="60"/>
                    <a:pt x="21" y="37"/>
                    <a:pt x="0"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6"/>
            <p:cNvSpPr>
              <a:spLocks/>
            </p:cNvSpPr>
            <p:nvPr/>
          </p:nvSpPr>
          <p:spPr bwMode="auto">
            <a:xfrm>
              <a:off x="5851526" y="3201988"/>
              <a:ext cx="184150" cy="144463"/>
            </a:xfrm>
            <a:custGeom>
              <a:avLst/>
              <a:gdLst>
                <a:gd name="T0" fmla="*/ 10 w 71"/>
                <a:gd name="T1" fmla="*/ 0 h 56"/>
                <a:gd name="T2" fmla="*/ 71 w 71"/>
                <a:gd name="T3" fmla="*/ 27 h 56"/>
                <a:gd name="T4" fmla="*/ 61 w 71"/>
                <a:gd name="T5" fmla="*/ 56 h 56"/>
                <a:gd name="T6" fmla="*/ 0 w 71"/>
                <a:gd name="T7" fmla="*/ 28 h 56"/>
                <a:gd name="T8" fmla="*/ 10 w 71"/>
                <a:gd name="T9" fmla="*/ 0 h 56"/>
              </a:gdLst>
              <a:ahLst/>
              <a:cxnLst>
                <a:cxn ang="0">
                  <a:pos x="T0" y="T1"/>
                </a:cxn>
                <a:cxn ang="0">
                  <a:pos x="T2" y="T3"/>
                </a:cxn>
                <a:cxn ang="0">
                  <a:pos x="T4" y="T5"/>
                </a:cxn>
                <a:cxn ang="0">
                  <a:pos x="T6" y="T7"/>
                </a:cxn>
                <a:cxn ang="0">
                  <a:pos x="T8" y="T9"/>
                </a:cxn>
              </a:cxnLst>
              <a:rect l="0" t="0" r="r" b="b"/>
              <a:pathLst>
                <a:path w="71" h="56">
                  <a:moveTo>
                    <a:pt x="10" y="0"/>
                  </a:moveTo>
                  <a:cubicBezTo>
                    <a:pt x="32" y="5"/>
                    <a:pt x="53" y="14"/>
                    <a:pt x="71" y="27"/>
                  </a:cubicBezTo>
                  <a:cubicBezTo>
                    <a:pt x="68" y="36"/>
                    <a:pt x="64" y="45"/>
                    <a:pt x="61" y="56"/>
                  </a:cubicBezTo>
                  <a:cubicBezTo>
                    <a:pt x="45" y="41"/>
                    <a:pt x="21" y="32"/>
                    <a:pt x="0" y="28"/>
                  </a:cubicBezTo>
                  <a:cubicBezTo>
                    <a:pt x="4" y="18"/>
                    <a:pt x="7" y="9"/>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7"/>
            <p:cNvSpPr>
              <a:spLocks/>
            </p:cNvSpPr>
            <p:nvPr/>
          </p:nvSpPr>
          <p:spPr bwMode="auto">
            <a:xfrm>
              <a:off x="5800726" y="3351213"/>
              <a:ext cx="187325" cy="128588"/>
            </a:xfrm>
            <a:custGeom>
              <a:avLst/>
              <a:gdLst>
                <a:gd name="T0" fmla="*/ 3 w 72"/>
                <a:gd name="T1" fmla="*/ 18 h 50"/>
                <a:gd name="T2" fmla="*/ 9 w 72"/>
                <a:gd name="T3" fmla="*/ 0 h 50"/>
                <a:gd name="T4" fmla="*/ 72 w 72"/>
                <a:gd name="T5" fmla="*/ 21 h 50"/>
                <a:gd name="T6" fmla="*/ 67 w 72"/>
                <a:gd name="T7" fmla="*/ 37 h 50"/>
                <a:gd name="T8" fmla="*/ 63 w 72"/>
                <a:gd name="T9" fmla="*/ 50 h 50"/>
                <a:gd name="T10" fmla="*/ 0 w 72"/>
                <a:gd name="T11" fmla="*/ 29 h 50"/>
                <a:gd name="T12" fmla="*/ 3 w 72"/>
                <a:gd name="T13" fmla="*/ 18 h 50"/>
              </a:gdLst>
              <a:ahLst/>
              <a:cxnLst>
                <a:cxn ang="0">
                  <a:pos x="T0" y="T1"/>
                </a:cxn>
                <a:cxn ang="0">
                  <a:pos x="T2" y="T3"/>
                </a:cxn>
                <a:cxn ang="0">
                  <a:pos x="T4" y="T5"/>
                </a:cxn>
                <a:cxn ang="0">
                  <a:pos x="T6" y="T7"/>
                </a:cxn>
                <a:cxn ang="0">
                  <a:pos x="T8" y="T9"/>
                </a:cxn>
                <a:cxn ang="0">
                  <a:pos x="T10" y="T11"/>
                </a:cxn>
                <a:cxn ang="0">
                  <a:pos x="T12" y="T13"/>
                </a:cxn>
              </a:cxnLst>
              <a:rect l="0" t="0" r="r" b="b"/>
              <a:pathLst>
                <a:path w="72" h="50">
                  <a:moveTo>
                    <a:pt x="3" y="18"/>
                  </a:moveTo>
                  <a:cubicBezTo>
                    <a:pt x="5" y="12"/>
                    <a:pt x="7" y="6"/>
                    <a:pt x="9" y="0"/>
                  </a:cubicBezTo>
                  <a:cubicBezTo>
                    <a:pt x="31" y="3"/>
                    <a:pt x="52" y="10"/>
                    <a:pt x="72" y="21"/>
                  </a:cubicBezTo>
                  <a:cubicBezTo>
                    <a:pt x="70" y="26"/>
                    <a:pt x="68" y="32"/>
                    <a:pt x="67" y="37"/>
                  </a:cubicBezTo>
                  <a:cubicBezTo>
                    <a:pt x="65" y="41"/>
                    <a:pt x="64" y="45"/>
                    <a:pt x="63" y="50"/>
                  </a:cubicBezTo>
                  <a:cubicBezTo>
                    <a:pt x="44" y="39"/>
                    <a:pt x="22" y="32"/>
                    <a:pt x="0" y="29"/>
                  </a:cubicBezTo>
                  <a:cubicBezTo>
                    <a:pt x="1" y="25"/>
                    <a:pt x="2" y="21"/>
                    <a:pt x="3"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8"/>
            <p:cNvSpPr>
              <a:spLocks/>
            </p:cNvSpPr>
            <p:nvPr/>
          </p:nvSpPr>
          <p:spPr bwMode="auto">
            <a:xfrm>
              <a:off x="5762626" y="3486151"/>
              <a:ext cx="184150" cy="125413"/>
            </a:xfrm>
            <a:custGeom>
              <a:avLst/>
              <a:gdLst>
                <a:gd name="T0" fmla="*/ 8 w 71"/>
                <a:gd name="T1" fmla="*/ 0 h 49"/>
                <a:gd name="T2" fmla="*/ 71 w 71"/>
                <a:gd name="T3" fmla="*/ 20 h 49"/>
                <a:gd name="T4" fmla="*/ 63 w 71"/>
                <a:gd name="T5" fmla="*/ 49 h 49"/>
                <a:gd name="T6" fmla="*/ 0 w 71"/>
                <a:gd name="T7" fmla="*/ 29 h 49"/>
                <a:gd name="T8" fmla="*/ 8 w 71"/>
                <a:gd name="T9" fmla="*/ 0 h 49"/>
              </a:gdLst>
              <a:ahLst/>
              <a:cxnLst>
                <a:cxn ang="0">
                  <a:pos x="T0" y="T1"/>
                </a:cxn>
                <a:cxn ang="0">
                  <a:pos x="T2" y="T3"/>
                </a:cxn>
                <a:cxn ang="0">
                  <a:pos x="T4" y="T5"/>
                </a:cxn>
                <a:cxn ang="0">
                  <a:pos x="T6" y="T7"/>
                </a:cxn>
                <a:cxn ang="0">
                  <a:pos x="T8" y="T9"/>
                </a:cxn>
              </a:cxnLst>
              <a:rect l="0" t="0" r="r" b="b"/>
              <a:pathLst>
                <a:path w="71" h="49">
                  <a:moveTo>
                    <a:pt x="8" y="0"/>
                  </a:moveTo>
                  <a:cubicBezTo>
                    <a:pt x="29" y="4"/>
                    <a:pt x="51" y="11"/>
                    <a:pt x="71" y="20"/>
                  </a:cubicBezTo>
                  <a:cubicBezTo>
                    <a:pt x="68" y="30"/>
                    <a:pt x="66" y="40"/>
                    <a:pt x="63" y="49"/>
                  </a:cubicBezTo>
                  <a:cubicBezTo>
                    <a:pt x="43" y="39"/>
                    <a:pt x="21" y="32"/>
                    <a:pt x="0" y="29"/>
                  </a:cubicBezTo>
                  <a:cubicBezTo>
                    <a:pt x="2" y="19"/>
                    <a:pt x="5" y="10"/>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9"/>
            <p:cNvSpPr>
              <a:spLocks/>
            </p:cNvSpPr>
            <p:nvPr/>
          </p:nvSpPr>
          <p:spPr bwMode="auto">
            <a:xfrm>
              <a:off x="5722938" y="3624263"/>
              <a:ext cx="185738" cy="131763"/>
            </a:xfrm>
            <a:custGeom>
              <a:avLst/>
              <a:gdLst>
                <a:gd name="T0" fmla="*/ 8 w 71"/>
                <a:gd name="T1" fmla="*/ 0 h 51"/>
                <a:gd name="T2" fmla="*/ 71 w 71"/>
                <a:gd name="T3" fmla="*/ 21 h 51"/>
                <a:gd name="T4" fmla="*/ 63 w 71"/>
                <a:gd name="T5" fmla="*/ 51 h 51"/>
                <a:gd name="T6" fmla="*/ 0 w 71"/>
                <a:gd name="T7" fmla="*/ 29 h 51"/>
                <a:gd name="T8" fmla="*/ 8 w 71"/>
                <a:gd name="T9" fmla="*/ 0 h 51"/>
              </a:gdLst>
              <a:ahLst/>
              <a:cxnLst>
                <a:cxn ang="0">
                  <a:pos x="T0" y="T1"/>
                </a:cxn>
                <a:cxn ang="0">
                  <a:pos x="T2" y="T3"/>
                </a:cxn>
                <a:cxn ang="0">
                  <a:pos x="T4" y="T5"/>
                </a:cxn>
                <a:cxn ang="0">
                  <a:pos x="T6" y="T7"/>
                </a:cxn>
                <a:cxn ang="0">
                  <a:pos x="T8" y="T9"/>
                </a:cxn>
              </a:cxnLst>
              <a:rect l="0" t="0" r="r" b="b"/>
              <a:pathLst>
                <a:path w="71" h="51">
                  <a:moveTo>
                    <a:pt x="8" y="0"/>
                  </a:moveTo>
                  <a:cubicBezTo>
                    <a:pt x="30" y="4"/>
                    <a:pt x="52" y="10"/>
                    <a:pt x="71" y="21"/>
                  </a:cubicBezTo>
                  <a:cubicBezTo>
                    <a:pt x="68" y="32"/>
                    <a:pt x="66" y="41"/>
                    <a:pt x="63" y="51"/>
                  </a:cubicBezTo>
                  <a:cubicBezTo>
                    <a:pt x="45" y="39"/>
                    <a:pt x="22" y="32"/>
                    <a:pt x="0" y="29"/>
                  </a:cubicBezTo>
                  <a:cubicBezTo>
                    <a:pt x="3" y="20"/>
                    <a:pt x="5" y="10"/>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0"/>
            <p:cNvSpPr>
              <a:spLocks/>
            </p:cNvSpPr>
            <p:nvPr/>
          </p:nvSpPr>
          <p:spPr bwMode="auto">
            <a:xfrm>
              <a:off x="5694363" y="3748088"/>
              <a:ext cx="174625" cy="176213"/>
            </a:xfrm>
            <a:custGeom>
              <a:avLst/>
              <a:gdLst>
                <a:gd name="T0" fmla="*/ 7 w 67"/>
                <a:gd name="T1" fmla="*/ 0 h 68"/>
                <a:gd name="T2" fmla="*/ 67 w 67"/>
                <a:gd name="T3" fmla="*/ 34 h 68"/>
                <a:gd name="T4" fmla="*/ 59 w 67"/>
                <a:gd name="T5" fmla="*/ 68 h 68"/>
                <a:gd name="T6" fmla="*/ 0 w 67"/>
                <a:gd name="T7" fmla="*/ 29 h 68"/>
                <a:gd name="T8" fmla="*/ 7 w 67"/>
                <a:gd name="T9" fmla="*/ 0 h 68"/>
              </a:gdLst>
              <a:ahLst/>
              <a:cxnLst>
                <a:cxn ang="0">
                  <a:pos x="T0" y="T1"/>
                </a:cxn>
                <a:cxn ang="0">
                  <a:pos x="T2" y="T3"/>
                </a:cxn>
                <a:cxn ang="0">
                  <a:pos x="T4" y="T5"/>
                </a:cxn>
                <a:cxn ang="0">
                  <a:pos x="T6" y="T7"/>
                </a:cxn>
                <a:cxn ang="0">
                  <a:pos x="T8" y="T9"/>
                </a:cxn>
              </a:cxnLst>
              <a:rect l="0" t="0" r="r" b="b"/>
              <a:pathLst>
                <a:path w="67" h="68">
                  <a:moveTo>
                    <a:pt x="7" y="0"/>
                  </a:moveTo>
                  <a:cubicBezTo>
                    <a:pt x="28" y="6"/>
                    <a:pt x="49" y="19"/>
                    <a:pt x="67" y="34"/>
                  </a:cubicBezTo>
                  <a:cubicBezTo>
                    <a:pt x="64" y="46"/>
                    <a:pt x="61" y="58"/>
                    <a:pt x="59" y="68"/>
                  </a:cubicBezTo>
                  <a:cubicBezTo>
                    <a:pt x="43" y="51"/>
                    <a:pt x="22" y="36"/>
                    <a:pt x="0" y="29"/>
                  </a:cubicBezTo>
                  <a:cubicBezTo>
                    <a:pt x="2" y="20"/>
                    <a:pt x="4" y="10"/>
                    <a:pt x="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1"/>
            <p:cNvSpPr>
              <a:spLocks/>
            </p:cNvSpPr>
            <p:nvPr/>
          </p:nvSpPr>
          <p:spPr bwMode="auto">
            <a:xfrm>
              <a:off x="5659438" y="3916363"/>
              <a:ext cx="176213" cy="149225"/>
            </a:xfrm>
            <a:custGeom>
              <a:avLst/>
              <a:gdLst>
                <a:gd name="T0" fmla="*/ 68 w 68"/>
                <a:gd name="T1" fmla="*/ 29 h 58"/>
                <a:gd name="T2" fmla="*/ 64 w 68"/>
                <a:gd name="T3" fmla="*/ 47 h 58"/>
                <a:gd name="T4" fmla="*/ 60 w 68"/>
                <a:gd name="T5" fmla="*/ 58 h 58"/>
                <a:gd name="T6" fmla="*/ 0 w 68"/>
                <a:gd name="T7" fmla="*/ 29 h 58"/>
                <a:gd name="T8" fmla="*/ 6 w 68"/>
                <a:gd name="T9" fmla="*/ 0 h 58"/>
                <a:gd name="T10" fmla="*/ 68 w 68"/>
                <a:gd name="T11" fmla="*/ 29 h 58"/>
              </a:gdLst>
              <a:ahLst/>
              <a:cxnLst>
                <a:cxn ang="0">
                  <a:pos x="T0" y="T1"/>
                </a:cxn>
                <a:cxn ang="0">
                  <a:pos x="T2" y="T3"/>
                </a:cxn>
                <a:cxn ang="0">
                  <a:pos x="T4" y="T5"/>
                </a:cxn>
                <a:cxn ang="0">
                  <a:pos x="T6" y="T7"/>
                </a:cxn>
                <a:cxn ang="0">
                  <a:pos x="T8" y="T9"/>
                </a:cxn>
                <a:cxn ang="0">
                  <a:pos x="T10" y="T11"/>
                </a:cxn>
              </a:cxnLst>
              <a:rect l="0" t="0" r="r" b="b"/>
              <a:pathLst>
                <a:path w="68" h="58">
                  <a:moveTo>
                    <a:pt x="68" y="29"/>
                  </a:moveTo>
                  <a:cubicBezTo>
                    <a:pt x="65" y="40"/>
                    <a:pt x="64" y="47"/>
                    <a:pt x="64" y="47"/>
                  </a:cubicBezTo>
                  <a:cubicBezTo>
                    <a:pt x="63" y="51"/>
                    <a:pt x="62" y="55"/>
                    <a:pt x="60" y="58"/>
                  </a:cubicBezTo>
                  <a:cubicBezTo>
                    <a:pt x="41" y="48"/>
                    <a:pt x="21" y="35"/>
                    <a:pt x="0" y="29"/>
                  </a:cubicBezTo>
                  <a:cubicBezTo>
                    <a:pt x="1" y="23"/>
                    <a:pt x="3" y="13"/>
                    <a:pt x="6" y="0"/>
                  </a:cubicBezTo>
                  <a:cubicBezTo>
                    <a:pt x="27" y="7"/>
                    <a:pt x="48" y="18"/>
                    <a:pt x="68"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5" name="自由: 形状 104"/>
          <p:cNvSpPr/>
          <p:nvPr/>
        </p:nvSpPr>
        <p:spPr>
          <a:xfrm>
            <a:off x="3706378" y="1082432"/>
            <a:ext cx="2013360" cy="1888762"/>
          </a:xfrm>
          <a:custGeom>
            <a:avLst/>
            <a:gdLst>
              <a:gd name="connsiteX0" fmla="*/ 1068979 w 2013360"/>
              <a:gd name="connsiteY0" fmla="*/ 0 h 1888762"/>
              <a:gd name="connsiteX1" fmla="*/ 2013360 w 2013360"/>
              <a:gd name="connsiteY1" fmla="*/ 944381 h 1888762"/>
              <a:gd name="connsiteX2" fmla="*/ 1068979 w 2013360"/>
              <a:gd name="connsiteY2" fmla="*/ 1888762 h 1888762"/>
              <a:gd name="connsiteX3" fmla="*/ 285884 w 2013360"/>
              <a:gd name="connsiteY3" fmla="*/ 1472393 h 1888762"/>
              <a:gd name="connsiteX4" fmla="*/ 278734 w 2013360"/>
              <a:gd name="connsiteY4" fmla="*/ 1460625 h 1888762"/>
              <a:gd name="connsiteX5" fmla="*/ 191421 w 2013360"/>
              <a:gd name="connsiteY5" fmla="*/ 1434716 h 1888762"/>
              <a:gd name="connsiteX6" fmla="*/ 0 w 2013360"/>
              <a:gd name="connsiteY6" fmla="*/ 1396048 h 1888762"/>
              <a:gd name="connsiteX7" fmla="*/ 87996 w 2013360"/>
              <a:gd name="connsiteY7" fmla="*/ 1221710 h 1888762"/>
              <a:gd name="connsiteX8" fmla="*/ 137900 w 2013360"/>
              <a:gd name="connsiteY8" fmla="*/ 1096149 h 1888762"/>
              <a:gd name="connsiteX9" fmla="*/ 129474 w 2013360"/>
              <a:gd name="connsiteY9" fmla="*/ 1040939 h 1888762"/>
              <a:gd name="connsiteX10" fmla="*/ 124598 w 2013360"/>
              <a:gd name="connsiteY10" fmla="*/ 944381 h 1888762"/>
              <a:gd name="connsiteX11" fmla="*/ 1068979 w 2013360"/>
              <a:gd name="connsiteY11" fmla="*/ 0 h 188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3360" h="1888762">
                <a:moveTo>
                  <a:pt x="1068979" y="0"/>
                </a:moveTo>
                <a:cubicBezTo>
                  <a:pt x="1590546" y="0"/>
                  <a:pt x="2013360" y="422814"/>
                  <a:pt x="2013360" y="944381"/>
                </a:cubicBezTo>
                <a:cubicBezTo>
                  <a:pt x="2013360" y="1465948"/>
                  <a:pt x="1590546" y="1888762"/>
                  <a:pt x="1068979" y="1888762"/>
                </a:cubicBezTo>
                <a:cubicBezTo>
                  <a:pt x="743000" y="1888762"/>
                  <a:pt x="455596" y="1723600"/>
                  <a:pt x="285884" y="1472393"/>
                </a:cubicBezTo>
                <a:lnTo>
                  <a:pt x="278734" y="1460625"/>
                </a:lnTo>
                <a:lnTo>
                  <a:pt x="191421" y="1434716"/>
                </a:lnTo>
                <a:cubicBezTo>
                  <a:pt x="128563" y="1419086"/>
                  <a:pt x="64756" y="1406197"/>
                  <a:pt x="0" y="1396048"/>
                </a:cubicBezTo>
                <a:cubicBezTo>
                  <a:pt x="32073" y="1338885"/>
                  <a:pt x="61405" y="1280772"/>
                  <a:pt x="87996" y="1221710"/>
                </a:cubicBezTo>
                <a:lnTo>
                  <a:pt x="137900" y="1096149"/>
                </a:lnTo>
                <a:lnTo>
                  <a:pt x="129474" y="1040939"/>
                </a:lnTo>
                <a:cubicBezTo>
                  <a:pt x="126250" y="1009191"/>
                  <a:pt x="124598" y="976979"/>
                  <a:pt x="124598" y="944381"/>
                </a:cubicBezTo>
                <a:cubicBezTo>
                  <a:pt x="124598" y="422814"/>
                  <a:pt x="547412" y="0"/>
                  <a:pt x="1068979" y="0"/>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t>60%</a:t>
            </a:r>
            <a:endParaRPr lang="zh-CN" altLang="en-US" sz="5400" dirty="0"/>
          </a:p>
        </p:txBody>
      </p:sp>
      <p:grpSp>
        <p:nvGrpSpPr>
          <p:cNvPr id="6" name="组合 5"/>
          <p:cNvGrpSpPr/>
          <p:nvPr/>
        </p:nvGrpSpPr>
        <p:grpSpPr>
          <a:xfrm rot="19570692">
            <a:off x="897260" y="1823405"/>
            <a:ext cx="1679026" cy="1665815"/>
            <a:chOff x="389241" y="2961331"/>
            <a:chExt cx="1229872" cy="1220195"/>
          </a:xfrm>
          <a:solidFill>
            <a:srgbClr val="DF4F44"/>
          </a:solidFill>
        </p:grpSpPr>
        <p:grpSp>
          <p:nvGrpSpPr>
            <p:cNvPr id="5" name="组合 4"/>
            <p:cNvGrpSpPr/>
            <p:nvPr/>
          </p:nvGrpSpPr>
          <p:grpSpPr>
            <a:xfrm>
              <a:off x="389241" y="2961331"/>
              <a:ext cx="953400" cy="1220195"/>
              <a:chOff x="389241" y="2961331"/>
              <a:chExt cx="953400" cy="1220195"/>
            </a:xfrm>
            <a:grpFill/>
          </p:grpSpPr>
          <p:sp>
            <p:nvSpPr>
              <p:cNvPr id="96" name="Freeform 18"/>
              <p:cNvSpPr>
                <a:spLocks/>
              </p:cNvSpPr>
              <p:nvPr/>
            </p:nvSpPr>
            <p:spPr bwMode="auto">
              <a:xfrm>
                <a:off x="715255" y="2961331"/>
                <a:ext cx="345201" cy="436092"/>
              </a:xfrm>
              <a:custGeom>
                <a:avLst/>
                <a:gdLst>
                  <a:gd name="T0" fmla="*/ 347 w 463"/>
                  <a:gd name="T1" fmla="*/ 38 h 588"/>
                  <a:gd name="T2" fmla="*/ 292 w 463"/>
                  <a:gd name="T3" fmla="*/ 3 h 588"/>
                  <a:gd name="T4" fmla="*/ 230 w 463"/>
                  <a:gd name="T5" fmla="*/ 24 h 588"/>
                  <a:gd name="T6" fmla="*/ 24 w 463"/>
                  <a:gd name="T7" fmla="*/ 230 h 588"/>
                  <a:gd name="T8" fmla="*/ 3 w 463"/>
                  <a:gd name="T9" fmla="*/ 292 h 588"/>
                  <a:gd name="T10" fmla="*/ 38 w 463"/>
                  <a:gd name="T11" fmla="*/ 347 h 588"/>
                  <a:gd name="T12" fmla="*/ 268 w 463"/>
                  <a:gd name="T13" fmla="*/ 588 h 588"/>
                  <a:gd name="T14" fmla="*/ 463 w 463"/>
                  <a:gd name="T15" fmla="*/ 393 h 588"/>
                  <a:gd name="T16" fmla="*/ 347 w 463"/>
                  <a:gd name="T17" fmla="*/ 3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88">
                    <a:moveTo>
                      <a:pt x="347" y="38"/>
                    </a:moveTo>
                    <a:cubicBezTo>
                      <a:pt x="337" y="14"/>
                      <a:pt x="315" y="5"/>
                      <a:pt x="292" y="3"/>
                    </a:cubicBezTo>
                    <a:cubicBezTo>
                      <a:pt x="269" y="0"/>
                      <a:pt x="247" y="8"/>
                      <a:pt x="230" y="24"/>
                    </a:cubicBezTo>
                    <a:cubicBezTo>
                      <a:pt x="24" y="230"/>
                      <a:pt x="24" y="230"/>
                      <a:pt x="24" y="230"/>
                    </a:cubicBezTo>
                    <a:cubicBezTo>
                      <a:pt x="8" y="246"/>
                      <a:pt x="0" y="269"/>
                      <a:pt x="3" y="292"/>
                    </a:cubicBezTo>
                    <a:cubicBezTo>
                      <a:pt x="5" y="315"/>
                      <a:pt x="19" y="329"/>
                      <a:pt x="38" y="347"/>
                    </a:cubicBezTo>
                    <a:cubicBezTo>
                      <a:pt x="268" y="588"/>
                      <a:pt x="268" y="588"/>
                      <a:pt x="268" y="588"/>
                    </a:cubicBezTo>
                    <a:cubicBezTo>
                      <a:pt x="463" y="393"/>
                      <a:pt x="463" y="393"/>
                      <a:pt x="463" y="393"/>
                    </a:cubicBezTo>
                    <a:lnTo>
                      <a:pt x="34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0"/>
              <p:cNvSpPr>
                <a:spLocks/>
              </p:cNvSpPr>
              <p:nvPr/>
            </p:nvSpPr>
            <p:spPr bwMode="auto">
              <a:xfrm>
                <a:off x="389241" y="3238856"/>
                <a:ext cx="505867" cy="284149"/>
              </a:xfrm>
              <a:custGeom>
                <a:avLst/>
                <a:gdLst>
                  <a:gd name="T0" fmla="*/ 678 w 678"/>
                  <a:gd name="T1" fmla="*/ 276 h 383"/>
                  <a:gd name="T2" fmla="*/ 644 w 678"/>
                  <a:gd name="T3" fmla="*/ 241 h 383"/>
                  <a:gd name="T4" fmla="*/ 457 w 678"/>
                  <a:gd name="T5" fmla="*/ 54 h 383"/>
                  <a:gd name="T6" fmla="*/ 82 w 678"/>
                  <a:gd name="T7" fmla="*/ 0 h 383"/>
                  <a:gd name="T8" fmla="*/ 129 w 678"/>
                  <a:gd name="T9" fmla="*/ 168 h 383"/>
                  <a:gd name="T10" fmla="*/ 0 w 678"/>
                  <a:gd name="T11" fmla="*/ 316 h 383"/>
                  <a:gd name="T12" fmla="*/ 678 w 678"/>
                  <a:gd name="T13" fmla="*/ 276 h 383"/>
                </a:gdLst>
                <a:ahLst/>
                <a:cxnLst>
                  <a:cxn ang="0">
                    <a:pos x="T0" y="T1"/>
                  </a:cxn>
                  <a:cxn ang="0">
                    <a:pos x="T2" y="T3"/>
                  </a:cxn>
                  <a:cxn ang="0">
                    <a:pos x="T4" y="T5"/>
                  </a:cxn>
                  <a:cxn ang="0">
                    <a:pos x="T6" y="T7"/>
                  </a:cxn>
                  <a:cxn ang="0">
                    <a:pos x="T8" y="T9"/>
                  </a:cxn>
                  <a:cxn ang="0">
                    <a:pos x="T10" y="T11"/>
                  </a:cxn>
                  <a:cxn ang="0">
                    <a:pos x="T12" y="T13"/>
                  </a:cxn>
                </a:cxnLst>
                <a:rect l="0" t="0" r="r" b="b"/>
                <a:pathLst>
                  <a:path w="678" h="383">
                    <a:moveTo>
                      <a:pt x="678" y="276"/>
                    </a:moveTo>
                    <a:cubicBezTo>
                      <a:pt x="678" y="275"/>
                      <a:pt x="651" y="248"/>
                      <a:pt x="644" y="241"/>
                    </a:cubicBezTo>
                    <a:cubicBezTo>
                      <a:pt x="457" y="54"/>
                      <a:pt x="457" y="54"/>
                      <a:pt x="457" y="54"/>
                    </a:cubicBezTo>
                    <a:cubicBezTo>
                      <a:pt x="275" y="77"/>
                      <a:pt x="82" y="0"/>
                      <a:pt x="82" y="0"/>
                    </a:cubicBezTo>
                    <a:cubicBezTo>
                      <a:pt x="129" y="168"/>
                      <a:pt x="129" y="168"/>
                      <a:pt x="129" y="168"/>
                    </a:cubicBezTo>
                    <a:cubicBezTo>
                      <a:pt x="0" y="316"/>
                      <a:pt x="0" y="316"/>
                      <a:pt x="0" y="316"/>
                    </a:cubicBezTo>
                    <a:cubicBezTo>
                      <a:pt x="226" y="383"/>
                      <a:pt x="511" y="347"/>
                      <a:pt x="67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
              <p:cNvSpPr>
                <a:spLocks/>
              </p:cNvSpPr>
              <p:nvPr/>
            </p:nvSpPr>
            <p:spPr bwMode="auto">
              <a:xfrm>
                <a:off x="1058033" y="3673364"/>
                <a:ext cx="284608" cy="508162"/>
              </a:xfrm>
              <a:custGeom>
                <a:avLst/>
                <a:gdLst>
                  <a:gd name="T0" fmla="*/ 328 w 382"/>
                  <a:gd name="T1" fmla="*/ 227 h 685"/>
                  <a:gd name="T2" fmla="*/ 108 w 382"/>
                  <a:gd name="T3" fmla="*/ 7 h 685"/>
                  <a:gd name="T4" fmla="*/ 108 w 382"/>
                  <a:gd name="T5" fmla="*/ 7 h 685"/>
                  <a:gd name="T6" fmla="*/ 67 w 382"/>
                  <a:gd name="T7" fmla="*/ 685 h 685"/>
                  <a:gd name="T8" fmla="*/ 215 w 382"/>
                  <a:gd name="T9" fmla="*/ 556 h 685"/>
                  <a:gd name="T10" fmla="*/ 382 w 382"/>
                  <a:gd name="T11" fmla="*/ 602 h 685"/>
                  <a:gd name="T12" fmla="*/ 328 w 382"/>
                  <a:gd name="T13" fmla="*/ 227 h 685"/>
                </a:gdLst>
                <a:ahLst/>
                <a:cxnLst>
                  <a:cxn ang="0">
                    <a:pos x="T0" y="T1"/>
                  </a:cxn>
                  <a:cxn ang="0">
                    <a:pos x="T2" y="T3"/>
                  </a:cxn>
                  <a:cxn ang="0">
                    <a:pos x="T4" y="T5"/>
                  </a:cxn>
                  <a:cxn ang="0">
                    <a:pos x="T6" y="T7"/>
                  </a:cxn>
                  <a:cxn ang="0">
                    <a:pos x="T8" y="T9"/>
                  </a:cxn>
                  <a:cxn ang="0">
                    <a:pos x="T10" y="T11"/>
                  </a:cxn>
                  <a:cxn ang="0">
                    <a:pos x="T12" y="T13"/>
                  </a:cxn>
                </a:cxnLst>
                <a:rect l="0" t="0" r="r" b="b"/>
                <a:pathLst>
                  <a:path w="382" h="685">
                    <a:moveTo>
                      <a:pt x="328" y="227"/>
                    </a:moveTo>
                    <a:cubicBezTo>
                      <a:pt x="108" y="7"/>
                      <a:pt x="108" y="7"/>
                      <a:pt x="108" y="7"/>
                    </a:cubicBezTo>
                    <a:cubicBezTo>
                      <a:pt x="101" y="0"/>
                      <a:pt x="108" y="8"/>
                      <a:pt x="108" y="7"/>
                    </a:cubicBezTo>
                    <a:cubicBezTo>
                      <a:pt x="37" y="175"/>
                      <a:pt x="0" y="458"/>
                      <a:pt x="67" y="685"/>
                    </a:cubicBezTo>
                    <a:cubicBezTo>
                      <a:pt x="215" y="556"/>
                      <a:pt x="215" y="556"/>
                      <a:pt x="215" y="556"/>
                    </a:cubicBezTo>
                    <a:cubicBezTo>
                      <a:pt x="382" y="602"/>
                      <a:pt x="382" y="602"/>
                      <a:pt x="382" y="602"/>
                    </a:cubicBezTo>
                    <a:cubicBezTo>
                      <a:pt x="382" y="602"/>
                      <a:pt x="306" y="409"/>
                      <a:pt x="328"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19"/>
            <p:cNvSpPr>
              <a:spLocks/>
            </p:cNvSpPr>
            <p:nvPr/>
          </p:nvSpPr>
          <p:spPr bwMode="auto">
            <a:xfrm>
              <a:off x="1180267" y="3516775"/>
              <a:ext cx="438846" cy="343824"/>
            </a:xfrm>
            <a:custGeom>
              <a:avLst/>
              <a:gdLst>
                <a:gd name="T0" fmla="*/ 550 w 588"/>
                <a:gd name="T1" fmla="*/ 116 h 463"/>
                <a:gd name="T2" fmla="*/ 195 w 588"/>
                <a:gd name="T3" fmla="*/ 0 h 463"/>
                <a:gd name="T4" fmla="*/ 0 w 588"/>
                <a:gd name="T5" fmla="*/ 195 h 463"/>
                <a:gd name="T6" fmla="*/ 241 w 588"/>
                <a:gd name="T7" fmla="*/ 425 h 463"/>
                <a:gd name="T8" fmla="*/ 296 w 588"/>
                <a:gd name="T9" fmla="*/ 461 h 463"/>
                <a:gd name="T10" fmla="*/ 358 w 588"/>
                <a:gd name="T11" fmla="*/ 439 h 463"/>
                <a:gd name="T12" fmla="*/ 564 w 588"/>
                <a:gd name="T13" fmla="*/ 233 h 463"/>
                <a:gd name="T14" fmla="*/ 586 w 588"/>
                <a:gd name="T15" fmla="*/ 171 h 463"/>
                <a:gd name="T16" fmla="*/ 550 w 588"/>
                <a:gd name="T17" fmla="*/ 116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3">
                  <a:moveTo>
                    <a:pt x="550" y="116"/>
                  </a:moveTo>
                  <a:cubicBezTo>
                    <a:pt x="195" y="0"/>
                    <a:pt x="195" y="0"/>
                    <a:pt x="195" y="0"/>
                  </a:cubicBezTo>
                  <a:cubicBezTo>
                    <a:pt x="0" y="195"/>
                    <a:pt x="0" y="195"/>
                    <a:pt x="0" y="195"/>
                  </a:cubicBezTo>
                  <a:cubicBezTo>
                    <a:pt x="241" y="425"/>
                    <a:pt x="241" y="425"/>
                    <a:pt x="241" y="425"/>
                  </a:cubicBezTo>
                  <a:cubicBezTo>
                    <a:pt x="260" y="445"/>
                    <a:pt x="273" y="458"/>
                    <a:pt x="296" y="461"/>
                  </a:cubicBezTo>
                  <a:cubicBezTo>
                    <a:pt x="319" y="463"/>
                    <a:pt x="342" y="456"/>
                    <a:pt x="358" y="439"/>
                  </a:cubicBezTo>
                  <a:cubicBezTo>
                    <a:pt x="564" y="233"/>
                    <a:pt x="564" y="233"/>
                    <a:pt x="564" y="233"/>
                  </a:cubicBezTo>
                  <a:cubicBezTo>
                    <a:pt x="580" y="217"/>
                    <a:pt x="588" y="194"/>
                    <a:pt x="586" y="171"/>
                  </a:cubicBezTo>
                  <a:cubicBezTo>
                    <a:pt x="583" y="148"/>
                    <a:pt x="575" y="126"/>
                    <a:pt x="55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cxnSp>
        <p:nvCxnSpPr>
          <p:cNvPr id="104" name="直接连接符 103"/>
          <p:cNvCxnSpPr/>
          <p:nvPr/>
        </p:nvCxnSpPr>
        <p:spPr>
          <a:xfrm>
            <a:off x="3696730" y="3055359"/>
            <a:ext cx="7718740" cy="0"/>
          </a:xfrm>
          <a:prstGeom prst="line">
            <a:avLst/>
          </a:prstGeom>
          <a:ln>
            <a:solidFill>
              <a:srgbClr val="A11218">
                <a:alpha val="48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06" name="矩形 105"/>
          <p:cNvSpPr/>
          <p:nvPr/>
        </p:nvSpPr>
        <p:spPr>
          <a:xfrm>
            <a:off x="5896194" y="1873312"/>
            <a:ext cx="5244300" cy="932563"/>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or Christmas Day is a holiday celebrating the birth of Jesus, the central figure of Christianity. It is traditionally celebrated on December 25 by most Western Christian churches. </a:t>
            </a:r>
            <a:endParaRPr lang="zh-CN" altLang="en-US" sz="1400" dirty="0">
              <a:solidFill>
                <a:schemeClr val="tx1">
                  <a:lumMod val="50000"/>
                  <a:lumOff val="50000"/>
                </a:schemeClr>
              </a:solidFill>
              <a:latin typeface="+mn-ea"/>
            </a:endParaRPr>
          </a:p>
        </p:txBody>
      </p:sp>
      <p:sp>
        <p:nvSpPr>
          <p:cNvPr id="125" name="MH_SubTitle_3"/>
          <p:cNvSpPr txBox="1">
            <a:spLocks noChangeArrowheads="1"/>
          </p:cNvSpPr>
          <p:nvPr>
            <p:custDataLst>
              <p:tags r:id="rId1"/>
            </p:custDataLst>
          </p:nvPr>
        </p:nvSpPr>
        <p:spPr bwMode="auto">
          <a:xfrm>
            <a:off x="4000488" y="4684739"/>
            <a:ext cx="1615666"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defRPr/>
            </a:pPr>
            <a:r>
              <a:rPr lang="zh-CN" altLang="en-US" dirty="0" smtClean="0">
                <a:solidFill>
                  <a:srgbClr val="A11218"/>
                </a:solidFill>
              </a:rPr>
              <a:t>输入文字</a:t>
            </a:r>
            <a:endParaRPr lang="zh-CN" altLang="en-US" dirty="0">
              <a:solidFill>
                <a:srgbClr val="A11218"/>
              </a:solidFill>
            </a:endParaRPr>
          </a:p>
        </p:txBody>
      </p:sp>
      <p:sp>
        <p:nvSpPr>
          <p:cNvPr id="126" name="MH_SubTitle_3"/>
          <p:cNvSpPr txBox="1">
            <a:spLocks noChangeArrowheads="1"/>
          </p:cNvSpPr>
          <p:nvPr>
            <p:custDataLst>
              <p:tags r:id="rId2"/>
            </p:custDataLst>
          </p:nvPr>
        </p:nvSpPr>
        <p:spPr bwMode="auto">
          <a:xfrm>
            <a:off x="6602956" y="4684739"/>
            <a:ext cx="1615666"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defRPr/>
            </a:pPr>
            <a:r>
              <a:rPr lang="zh-CN" altLang="en-US" dirty="0">
                <a:solidFill>
                  <a:srgbClr val="A11218"/>
                </a:solidFill>
              </a:rPr>
              <a:t>输入文字</a:t>
            </a:r>
          </a:p>
        </p:txBody>
      </p:sp>
      <p:sp>
        <p:nvSpPr>
          <p:cNvPr id="127" name="MH_SubTitle_3"/>
          <p:cNvSpPr txBox="1">
            <a:spLocks noChangeArrowheads="1"/>
          </p:cNvSpPr>
          <p:nvPr>
            <p:custDataLst>
              <p:tags r:id="rId3"/>
            </p:custDataLst>
          </p:nvPr>
        </p:nvSpPr>
        <p:spPr bwMode="auto">
          <a:xfrm>
            <a:off x="9219991" y="4684739"/>
            <a:ext cx="1615666"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defRPr/>
            </a:pPr>
            <a:r>
              <a:rPr lang="zh-CN" altLang="en-US" dirty="0">
                <a:solidFill>
                  <a:srgbClr val="A11218"/>
                </a:solidFill>
              </a:rPr>
              <a:t>输入文字</a:t>
            </a:r>
          </a:p>
        </p:txBody>
      </p:sp>
      <p:grpSp>
        <p:nvGrpSpPr>
          <p:cNvPr id="2" name="组合 1"/>
          <p:cNvGrpSpPr/>
          <p:nvPr/>
        </p:nvGrpSpPr>
        <p:grpSpPr>
          <a:xfrm>
            <a:off x="4256351" y="3056187"/>
            <a:ext cx="1089374" cy="1492463"/>
            <a:chOff x="4256351" y="3056187"/>
            <a:chExt cx="1089374" cy="1492463"/>
          </a:xfrm>
        </p:grpSpPr>
        <p:grpSp>
          <p:nvGrpSpPr>
            <p:cNvPr id="14" name="组合 13"/>
            <p:cNvGrpSpPr/>
            <p:nvPr/>
          </p:nvGrpSpPr>
          <p:grpSpPr>
            <a:xfrm>
              <a:off x="4256351" y="3056187"/>
              <a:ext cx="1089374" cy="1492463"/>
              <a:chOff x="4256351" y="3062324"/>
              <a:chExt cx="1089374" cy="1492463"/>
            </a:xfrm>
          </p:grpSpPr>
          <p:grpSp>
            <p:nvGrpSpPr>
              <p:cNvPr id="107" name="组合 106"/>
              <p:cNvGrpSpPr/>
              <p:nvPr/>
            </p:nvGrpSpPr>
            <p:grpSpPr>
              <a:xfrm>
                <a:off x="4729264" y="3256363"/>
                <a:ext cx="158114" cy="227871"/>
                <a:chOff x="8623300" y="3028951"/>
                <a:chExt cx="107950" cy="155575"/>
              </a:xfrm>
            </p:grpSpPr>
            <p:sp>
              <p:nvSpPr>
                <p:cNvPr id="110" name="Freeform 25"/>
                <p:cNvSpPr>
                  <a:spLocks/>
                </p:cNvSpPr>
                <p:nvPr/>
              </p:nvSpPr>
              <p:spPr bwMode="auto">
                <a:xfrm>
                  <a:off x="8623300" y="3113088"/>
                  <a:ext cx="107950" cy="71438"/>
                </a:xfrm>
                <a:custGeom>
                  <a:avLst/>
                  <a:gdLst>
                    <a:gd name="T0" fmla="*/ 0 w 50"/>
                    <a:gd name="T1" fmla="*/ 12 h 33"/>
                    <a:gd name="T2" fmla="*/ 0 w 50"/>
                    <a:gd name="T3" fmla="*/ 30 h 33"/>
                    <a:gd name="T4" fmla="*/ 0 w 50"/>
                    <a:gd name="T5" fmla="*/ 33 h 33"/>
                    <a:gd name="T6" fmla="*/ 50 w 50"/>
                    <a:gd name="T7" fmla="*/ 33 h 33"/>
                    <a:gd name="T8" fmla="*/ 50 w 50"/>
                    <a:gd name="T9" fmla="*/ 30 h 33"/>
                    <a:gd name="T10" fmla="*/ 50 w 50"/>
                    <a:gd name="T11" fmla="*/ 12 h 33"/>
                    <a:gd name="T12" fmla="*/ 38 w 50"/>
                    <a:gd name="T13" fmla="*/ 0 h 33"/>
                    <a:gd name="T14" fmla="*/ 37 w 50"/>
                    <a:gd name="T15" fmla="*/ 0 h 33"/>
                    <a:gd name="T16" fmla="*/ 25 w 50"/>
                    <a:gd name="T17" fmla="*/ 4 h 33"/>
                    <a:gd name="T18" fmla="*/ 13 w 50"/>
                    <a:gd name="T19" fmla="*/ 0 h 33"/>
                    <a:gd name="T20" fmla="*/ 12 w 50"/>
                    <a:gd name="T21" fmla="*/ 0 h 33"/>
                    <a:gd name="T22" fmla="*/ 0 w 50"/>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3">
                      <a:moveTo>
                        <a:pt x="0" y="12"/>
                      </a:moveTo>
                      <a:cubicBezTo>
                        <a:pt x="0" y="30"/>
                        <a:pt x="0" y="30"/>
                        <a:pt x="0" y="30"/>
                      </a:cubicBezTo>
                      <a:cubicBezTo>
                        <a:pt x="0" y="33"/>
                        <a:pt x="0" y="33"/>
                        <a:pt x="0" y="33"/>
                      </a:cubicBezTo>
                      <a:cubicBezTo>
                        <a:pt x="50" y="33"/>
                        <a:pt x="50" y="33"/>
                        <a:pt x="50" y="33"/>
                      </a:cubicBezTo>
                      <a:cubicBezTo>
                        <a:pt x="50" y="30"/>
                        <a:pt x="50" y="30"/>
                        <a:pt x="50" y="30"/>
                      </a:cubicBezTo>
                      <a:cubicBezTo>
                        <a:pt x="50" y="12"/>
                        <a:pt x="50" y="12"/>
                        <a:pt x="50" y="12"/>
                      </a:cubicBezTo>
                      <a:cubicBezTo>
                        <a:pt x="50" y="5"/>
                        <a:pt x="45" y="0"/>
                        <a:pt x="38" y="0"/>
                      </a:cubicBezTo>
                      <a:cubicBezTo>
                        <a:pt x="37" y="0"/>
                        <a:pt x="37" y="0"/>
                        <a:pt x="37" y="0"/>
                      </a:cubicBezTo>
                      <a:cubicBezTo>
                        <a:pt x="34" y="2"/>
                        <a:pt x="30" y="4"/>
                        <a:pt x="25" y="4"/>
                      </a:cubicBezTo>
                      <a:cubicBezTo>
                        <a:pt x="20" y="4"/>
                        <a:pt x="16" y="2"/>
                        <a:pt x="13" y="0"/>
                      </a:cubicBezTo>
                      <a:cubicBezTo>
                        <a:pt x="12" y="0"/>
                        <a:pt x="12" y="0"/>
                        <a:pt x="12" y="0"/>
                      </a:cubicBezTo>
                      <a:cubicBezTo>
                        <a:pt x="5" y="0"/>
                        <a:pt x="0" y="5"/>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6"/>
                <p:cNvSpPr>
                  <a:spLocks noEditPoints="1"/>
                </p:cNvSpPr>
                <p:nvPr/>
              </p:nvSpPr>
              <p:spPr bwMode="auto">
                <a:xfrm>
                  <a:off x="8632825" y="3028951"/>
                  <a:ext cx="90488" cy="92075"/>
                </a:xfrm>
                <a:custGeom>
                  <a:avLst/>
                  <a:gdLst>
                    <a:gd name="T0" fmla="*/ 33 w 42"/>
                    <a:gd name="T1" fmla="*/ 39 h 43"/>
                    <a:gd name="T2" fmla="*/ 42 w 42"/>
                    <a:gd name="T3" fmla="*/ 22 h 43"/>
                    <a:gd name="T4" fmla="*/ 21 w 42"/>
                    <a:gd name="T5" fmla="*/ 0 h 43"/>
                    <a:gd name="T6" fmla="*/ 0 w 42"/>
                    <a:gd name="T7" fmla="*/ 22 h 43"/>
                    <a:gd name="T8" fmla="*/ 9 w 42"/>
                    <a:gd name="T9" fmla="*/ 39 h 43"/>
                    <a:gd name="T10" fmla="*/ 21 w 42"/>
                    <a:gd name="T11" fmla="*/ 43 h 43"/>
                    <a:gd name="T12" fmla="*/ 33 w 42"/>
                    <a:gd name="T13" fmla="*/ 39 h 43"/>
                    <a:gd name="T14" fmla="*/ 21 w 42"/>
                    <a:gd name="T15" fmla="*/ 8 h 43"/>
                    <a:gd name="T16" fmla="*/ 34 w 42"/>
                    <a:gd name="T17" fmla="*/ 22 h 43"/>
                    <a:gd name="T18" fmla="*/ 21 w 42"/>
                    <a:gd name="T19" fmla="*/ 35 h 43"/>
                    <a:gd name="T20" fmla="*/ 8 w 42"/>
                    <a:gd name="T21" fmla="*/ 22 h 43"/>
                    <a:gd name="T22" fmla="*/ 21 w 42"/>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3">
                      <a:moveTo>
                        <a:pt x="33" y="39"/>
                      </a:moveTo>
                      <a:cubicBezTo>
                        <a:pt x="39" y="35"/>
                        <a:pt x="42" y="29"/>
                        <a:pt x="42" y="22"/>
                      </a:cubicBezTo>
                      <a:cubicBezTo>
                        <a:pt x="42" y="10"/>
                        <a:pt x="33" y="0"/>
                        <a:pt x="21" y="0"/>
                      </a:cubicBezTo>
                      <a:cubicBezTo>
                        <a:pt x="9" y="0"/>
                        <a:pt x="0" y="10"/>
                        <a:pt x="0" y="22"/>
                      </a:cubicBezTo>
                      <a:cubicBezTo>
                        <a:pt x="0" y="29"/>
                        <a:pt x="3" y="35"/>
                        <a:pt x="9" y="39"/>
                      </a:cubicBezTo>
                      <a:cubicBezTo>
                        <a:pt x="12" y="41"/>
                        <a:pt x="16" y="43"/>
                        <a:pt x="21" y="43"/>
                      </a:cubicBezTo>
                      <a:cubicBezTo>
                        <a:pt x="26" y="43"/>
                        <a:pt x="30" y="41"/>
                        <a:pt x="33" y="39"/>
                      </a:cubicBezTo>
                      <a:close/>
                      <a:moveTo>
                        <a:pt x="21" y="8"/>
                      </a:moveTo>
                      <a:cubicBezTo>
                        <a:pt x="28" y="8"/>
                        <a:pt x="34" y="14"/>
                        <a:pt x="34" y="22"/>
                      </a:cubicBezTo>
                      <a:cubicBezTo>
                        <a:pt x="34" y="29"/>
                        <a:pt x="28" y="35"/>
                        <a:pt x="21" y="35"/>
                      </a:cubicBezTo>
                      <a:cubicBezTo>
                        <a:pt x="14" y="35"/>
                        <a:pt x="8" y="29"/>
                        <a:pt x="8" y="22"/>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112" name="直接连接符 111"/>
              <p:cNvCxnSpPr/>
              <p:nvPr/>
            </p:nvCxnSpPr>
            <p:spPr>
              <a:xfrm flipV="1">
                <a:off x="4801038" y="3062324"/>
                <a:ext cx="0" cy="192204"/>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sp>
            <p:nvSpPr>
              <p:cNvPr id="13" name="椭圆 12"/>
              <p:cNvSpPr/>
              <p:nvPr/>
            </p:nvSpPr>
            <p:spPr>
              <a:xfrm>
                <a:off x="4256351" y="3465413"/>
                <a:ext cx="1089374" cy="108937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8" name="矩形 127"/>
            <p:cNvSpPr/>
            <p:nvPr/>
          </p:nvSpPr>
          <p:spPr>
            <a:xfrm>
              <a:off x="4508072" y="3711989"/>
              <a:ext cx="614820" cy="614820"/>
            </a:xfrm>
            <a:prstGeom prst="rect">
              <a:avLst/>
            </a:prstGeom>
            <a:blipFill dpi="0" rotWithShape="1">
              <a:blip r:embed="rId6">
                <a:alphaModFix amt="9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 name="组合 2"/>
          <p:cNvGrpSpPr/>
          <p:nvPr/>
        </p:nvGrpSpPr>
        <p:grpSpPr>
          <a:xfrm>
            <a:off x="6866102" y="3056187"/>
            <a:ext cx="1089374" cy="1492463"/>
            <a:chOff x="6866102" y="3056187"/>
            <a:chExt cx="1089374" cy="1492463"/>
          </a:xfrm>
        </p:grpSpPr>
        <p:grpSp>
          <p:nvGrpSpPr>
            <p:cNvPr id="113" name="组合 112"/>
            <p:cNvGrpSpPr/>
            <p:nvPr/>
          </p:nvGrpSpPr>
          <p:grpSpPr>
            <a:xfrm>
              <a:off x="6866102" y="3056187"/>
              <a:ext cx="1089374" cy="1492463"/>
              <a:chOff x="4256351" y="3062324"/>
              <a:chExt cx="1089374" cy="1492463"/>
            </a:xfrm>
          </p:grpSpPr>
          <p:grpSp>
            <p:nvGrpSpPr>
              <p:cNvPr id="114" name="组合 113"/>
              <p:cNvGrpSpPr/>
              <p:nvPr/>
            </p:nvGrpSpPr>
            <p:grpSpPr>
              <a:xfrm>
                <a:off x="4729264" y="3256363"/>
                <a:ext cx="158114" cy="227871"/>
                <a:chOff x="8623300" y="3028951"/>
                <a:chExt cx="107950" cy="155575"/>
              </a:xfrm>
            </p:grpSpPr>
            <p:sp>
              <p:nvSpPr>
                <p:cNvPr id="117" name="Freeform 25"/>
                <p:cNvSpPr>
                  <a:spLocks/>
                </p:cNvSpPr>
                <p:nvPr/>
              </p:nvSpPr>
              <p:spPr bwMode="auto">
                <a:xfrm>
                  <a:off x="8623300" y="3113088"/>
                  <a:ext cx="107950" cy="71438"/>
                </a:xfrm>
                <a:custGeom>
                  <a:avLst/>
                  <a:gdLst>
                    <a:gd name="T0" fmla="*/ 0 w 50"/>
                    <a:gd name="T1" fmla="*/ 12 h 33"/>
                    <a:gd name="T2" fmla="*/ 0 w 50"/>
                    <a:gd name="T3" fmla="*/ 30 h 33"/>
                    <a:gd name="T4" fmla="*/ 0 w 50"/>
                    <a:gd name="T5" fmla="*/ 33 h 33"/>
                    <a:gd name="T6" fmla="*/ 50 w 50"/>
                    <a:gd name="T7" fmla="*/ 33 h 33"/>
                    <a:gd name="T8" fmla="*/ 50 w 50"/>
                    <a:gd name="T9" fmla="*/ 30 h 33"/>
                    <a:gd name="T10" fmla="*/ 50 w 50"/>
                    <a:gd name="T11" fmla="*/ 12 h 33"/>
                    <a:gd name="T12" fmla="*/ 38 w 50"/>
                    <a:gd name="T13" fmla="*/ 0 h 33"/>
                    <a:gd name="T14" fmla="*/ 37 w 50"/>
                    <a:gd name="T15" fmla="*/ 0 h 33"/>
                    <a:gd name="T16" fmla="*/ 25 w 50"/>
                    <a:gd name="T17" fmla="*/ 4 h 33"/>
                    <a:gd name="T18" fmla="*/ 13 w 50"/>
                    <a:gd name="T19" fmla="*/ 0 h 33"/>
                    <a:gd name="T20" fmla="*/ 12 w 50"/>
                    <a:gd name="T21" fmla="*/ 0 h 33"/>
                    <a:gd name="T22" fmla="*/ 0 w 50"/>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3">
                      <a:moveTo>
                        <a:pt x="0" y="12"/>
                      </a:moveTo>
                      <a:cubicBezTo>
                        <a:pt x="0" y="30"/>
                        <a:pt x="0" y="30"/>
                        <a:pt x="0" y="30"/>
                      </a:cubicBezTo>
                      <a:cubicBezTo>
                        <a:pt x="0" y="33"/>
                        <a:pt x="0" y="33"/>
                        <a:pt x="0" y="33"/>
                      </a:cubicBezTo>
                      <a:cubicBezTo>
                        <a:pt x="50" y="33"/>
                        <a:pt x="50" y="33"/>
                        <a:pt x="50" y="33"/>
                      </a:cubicBezTo>
                      <a:cubicBezTo>
                        <a:pt x="50" y="30"/>
                        <a:pt x="50" y="30"/>
                        <a:pt x="50" y="30"/>
                      </a:cubicBezTo>
                      <a:cubicBezTo>
                        <a:pt x="50" y="12"/>
                        <a:pt x="50" y="12"/>
                        <a:pt x="50" y="12"/>
                      </a:cubicBezTo>
                      <a:cubicBezTo>
                        <a:pt x="50" y="5"/>
                        <a:pt x="45" y="0"/>
                        <a:pt x="38" y="0"/>
                      </a:cubicBezTo>
                      <a:cubicBezTo>
                        <a:pt x="37" y="0"/>
                        <a:pt x="37" y="0"/>
                        <a:pt x="37" y="0"/>
                      </a:cubicBezTo>
                      <a:cubicBezTo>
                        <a:pt x="34" y="2"/>
                        <a:pt x="30" y="4"/>
                        <a:pt x="25" y="4"/>
                      </a:cubicBezTo>
                      <a:cubicBezTo>
                        <a:pt x="20" y="4"/>
                        <a:pt x="16" y="2"/>
                        <a:pt x="13" y="0"/>
                      </a:cubicBezTo>
                      <a:cubicBezTo>
                        <a:pt x="12" y="0"/>
                        <a:pt x="12" y="0"/>
                        <a:pt x="12" y="0"/>
                      </a:cubicBezTo>
                      <a:cubicBezTo>
                        <a:pt x="5" y="0"/>
                        <a:pt x="0" y="5"/>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
                <p:cNvSpPr>
                  <a:spLocks noEditPoints="1"/>
                </p:cNvSpPr>
                <p:nvPr/>
              </p:nvSpPr>
              <p:spPr bwMode="auto">
                <a:xfrm>
                  <a:off x="8632825" y="3028951"/>
                  <a:ext cx="90488" cy="92075"/>
                </a:xfrm>
                <a:custGeom>
                  <a:avLst/>
                  <a:gdLst>
                    <a:gd name="T0" fmla="*/ 33 w 42"/>
                    <a:gd name="T1" fmla="*/ 39 h 43"/>
                    <a:gd name="T2" fmla="*/ 42 w 42"/>
                    <a:gd name="T3" fmla="*/ 22 h 43"/>
                    <a:gd name="T4" fmla="*/ 21 w 42"/>
                    <a:gd name="T5" fmla="*/ 0 h 43"/>
                    <a:gd name="T6" fmla="*/ 0 w 42"/>
                    <a:gd name="T7" fmla="*/ 22 h 43"/>
                    <a:gd name="T8" fmla="*/ 9 w 42"/>
                    <a:gd name="T9" fmla="*/ 39 h 43"/>
                    <a:gd name="T10" fmla="*/ 21 w 42"/>
                    <a:gd name="T11" fmla="*/ 43 h 43"/>
                    <a:gd name="T12" fmla="*/ 33 w 42"/>
                    <a:gd name="T13" fmla="*/ 39 h 43"/>
                    <a:gd name="T14" fmla="*/ 21 w 42"/>
                    <a:gd name="T15" fmla="*/ 8 h 43"/>
                    <a:gd name="T16" fmla="*/ 34 w 42"/>
                    <a:gd name="T17" fmla="*/ 22 h 43"/>
                    <a:gd name="T18" fmla="*/ 21 w 42"/>
                    <a:gd name="T19" fmla="*/ 35 h 43"/>
                    <a:gd name="T20" fmla="*/ 8 w 42"/>
                    <a:gd name="T21" fmla="*/ 22 h 43"/>
                    <a:gd name="T22" fmla="*/ 21 w 42"/>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3">
                      <a:moveTo>
                        <a:pt x="33" y="39"/>
                      </a:moveTo>
                      <a:cubicBezTo>
                        <a:pt x="39" y="35"/>
                        <a:pt x="42" y="29"/>
                        <a:pt x="42" y="22"/>
                      </a:cubicBezTo>
                      <a:cubicBezTo>
                        <a:pt x="42" y="10"/>
                        <a:pt x="33" y="0"/>
                        <a:pt x="21" y="0"/>
                      </a:cubicBezTo>
                      <a:cubicBezTo>
                        <a:pt x="9" y="0"/>
                        <a:pt x="0" y="10"/>
                        <a:pt x="0" y="22"/>
                      </a:cubicBezTo>
                      <a:cubicBezTo>
                        <a:pt x="0" y="29"/>
                        <a:pt x="3" y="35"/>
                        <a:pt x="9" y="39"/>
                      </a:cubicBezTo>
                      <a:cubicBezTo>
                        <a:pt x="12" y="41"/>
                        <a:pt x="16" y="43"/>
                        <a:pt x="21" y="43"/>
                      </a:cubicBezTo>
                      <a:cubicBezTo>
                        <a:pt x="26" y="43"/>
                        <a:pt x="30" y="41"/>
                        <a:pt x="33" y="39"/>
                      </a:cubicBezTo>
                      <a:close/>
                      <a:moveTo>
                        <a:pt x="21" y="8"/>
                      </a:moveTo>
                      <a:cubicBezTo>
                        <a:pt x="28" y="8"/>
                        <a:pt x="34" y="14"/>
                        <a:pt x="34" y="22"/>
                      </a:cubicBezTo>
                      <a:cubicBezTo>
                        <a:pt x="34" y="29"/>
                        <a:pt x="28" y="35"/>
                        <a:pt x="21" y="35"/>
                      </a:cubicBezTo>
                      <a:cubicBezTo>
                        <a:pt x="14" y="35"/>
                        <a:pt x="8" y="29"/>
                        <a:pt x="8" y="22"/>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115" name="直接连接符 114"/>
              <p:cNvCxnSpPr/>
              <p:nvPr/>
            </p:nvCxnSpPr>
            <p:spPr>
              <a:xfrm flipV="1">
                <a:off x="4801038" y="3062324"/>
                <a:ext cx="0" cy="192204"/>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sp>
            <p:nvSpPr>
              <p:cNvPr id="116" name="椭圆 115"/>
              <p:cNvSpPr/>
              <p:nvPr/>
            </p:nvSpPr>
            <p:spPr>
              <a:xfrm>
                <a:off x="4256351" y="3465413"/>
                <a:ext cx="1089374" cy="108937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9" name="矩形 128"/>
            <p:cNvSpPr/>
            <p:nvPr/>
          </p:nvSpPr>
          <p:spPr>
            <a:xfrm>
              <a:off x="7138696" y="3726746"/>
              <a:ext cx="544185" cy="544185"/>
            </a:xfrm>
            <a:prstGeom prst="rect">
              <a:avLst/>
            </a:prstGeom>
            <a:blipFill>
              <a:blip r:embed="rId7">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a:off x="9475854" y="3056187"/>
            <a:ext cx="1089374" cy="1492463"/>
            <a:chOff x="9475854" y="3056187"/>
            <a:chExt cx="1089374" cy="1492463"/>
          </a:xfrm>
        </p:grpSpPr>
        <p:grpSp>
          <p:nvGrpSpPr>
            <p:cNvPr id="119" name="组合 118"/>
            <p:cNvGrpSpPr/>
            <p:nvPr/>
          </p:nvGrpSpPr>
          <p:grpSpPr>
            <a:xfrm>
              <a:off x="9475854" y="3056187"/>
              <a:ext cx="1089374" cy="1492463"/>
              <a:chOff x="4256351" y="3062324"/>
              <a:chExt cx="1089374" cy="1492463"/>
            </a:xfrm>
          </p:grpSpPr>
          <p:grpSp>
            <p:nvGrpSpPr>
              <p:cNvPr id="120" name="组合 119"/>
              <p:cNvGrpSpPr/>
              <p:nvPr/>
            </p:nvGrpSpPr>
            <p:grpSpPr>
              <a:xfrm>
                <a:off x="4729264" y="3256363"/>
                <a:ext cx="158114" cy="227871"/>
                <a:chOff x="8623300" y="3028951"/>
                <a:chExt cx="107950" cy="155575"/>
              </a:xfrm>
            </p:grpSpPr>
            <p:sp>
              <p:nvSpPr>
                <p:cNvPr id="123" name="Freeform 25"/>
                <p:cNvSpPr>
                  <a:spLocks/>
                </p:cNvSpPr>
                <p:nvPr/>
              </p:nvSpPr>
              <p:spPr bwMode="auto">
                <a:xfrm>
                  <a:off x="8623300" y="3113088"/>
                  <a:ext cx="107950" cy="71438"/>
                </a:xfrm>
                <a:custGeom>
                  <a:avLst/>
                  <a:gdLst>
                    <a:gd name="T0" fmla="*/ 0 w 50"/>
                    <a:gd name="T1" fmla="*/ 12 h 33"/>
                    <a:gd name="T2" fmla="*/ 0 w 50"/>
                    <a:gd name="T3" fmla="*/ 30 h 33"/>
                    <a:gd name="T4" fmla="*/ 0 w 50"/>
                    <a:gd name="T5" fmla="*/ 33 h 33"/>
                    <a:gd name="T6" fmla="*/ 50 w 50"/>
                    <a:gd name="T7" fmla="*/ 33 h 33"/>
                    <a:gd name="T8" fmla="*/ 50 w 50"/>
                    <a:gd name="T9" fmla="*/ 30 h 33"/>
                    <a:gd name="T10" fmla="*/ 50 w 50"/>
                    <a:gd name="T11" fmla="*/ 12 h 33"/>
                    <a:gd name="T12" fmla="*/ 38 w 50"/>
                    <a:gd name="T13" fmla="*/ 0 h 33"/>
                    <a:gd name="T14" fmla="*/ 37 w 50"/>
                    <a:gd name="T15" fmla="*/ 0 h 33"/>
                    <a:gd name="T16" fmla="*/ 25 w 50"/>
                    <a:gd name="T17" fmla="*/ 4 h 33"/>
                    <a:gd name="T18" fmla="*/ 13 w 50"/>
                    <a:gd name="T19" fmla="*/ 0 h 33"/>
                    <a:gd name="T20" fmla="*/ 12 w 50"/>
                    <a:gd name="T21" fmla="*/ 0 h 33"/>
                    <a:gd name="T22" fmla="*/ 0 w 50"/>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3">
                      <a:moveTo>
                        <a:pt x="0" y="12"/>
                      </a:moveTo>
                      <a:cubicBezTo>
                        <a:pt x="0" y="30"/>
                        <a:pt x="0" y="30"/>
                        <a:pt x="0" y="30"/>
                      </a:cubicBezTo>
                      <a:cubicBezTo>
                        <a:pt x="0" y="33"/>
                        <a:pt x="0" y="33"/>
                        <a:pt x="0" y="33"/>
                      </a:cubicBezTo>
                      <a:cubicBezTo>
                        <a:pt x="50" y="33"/>
                        <a:pt x="50" y="33"/>
                        <a:pt x="50" y="33"/>
                      </a:cubicBezTo>
                      <a:cubicBezTo>
                        <a:pt x="50" y="30"/>
                        <a:pt x="50" y="30"/>
                        <a:pt x="50" y="30"/>
                      </a:cubicBezTo>
                      <a:cubicBezTo>
                        <a:pt x="50" y="12"/>
                        <a:pt x="50" y="12"/>
                        <a:pt x="50" y="12"/>
                      </a:cubicBezTo>
                      <a:cubicBezTo>
                        <a:pt x="50" y="5"/>
                        <a:pt x="45" y="0"/>
                        <a:pt x="38" y="0"/>
                      </a:cubicBezTo>
                      <a:cubicBezTo>
                        <a:pt x="37" y="0"/>
                        <a:pt x="37" y="0"/>
                        <a:pt x="37" y="0"/>
                      </a:cubicBezTo>
                      <a:cubicBezTo>
                        <a:pt x="34" y="2"/>
                        <a:pt x="30" y="4"/>
                        <a:pt x="25" y="4"/>
                      </a:cubicBezTo>
                      <a:cubicBezTo>
                        <a:pt x="20" y="4"/>
                        <a:pt x="16" y="2"/>
                        <a:pt x="13" y="0"/>
                      </a:cubicBezTo>
                      <a:cubicBezTo>
                        <a:pt x="12" y="0"/>
                        <a:pt x="12" y="0"/>
                        <a:pt x="12" y="0"/>
                      </a:cubicBezTo>
                      <a:cubicBezTo>
                        <a:pt x="5" y="0"/>
                        <a:pt x="0" y="5"/>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6"/>
                <p:cNvSpPr>
                  <a:spLocks noEditPoints="1"/>
                </p:cNvSpPr>
                <p:nvPr/>
              </p:nvSpPr>
              <p:spPr bwMode="auto">
                <a:xfrm>
                  <a:off x="8632825" y="3028951"/>
                  <a:ext cx="90488" cy="92075"/>
                </a:xfrm>
                <a:custGeom>
                  <a:avLst/>
                  <a:gdLst>
                    <a:gd name="T0" fmla="*/ 33 w 42"/>
                    <a:gd name="T1" fmla="*/ 39 h 43"/>
                    <a:gd name="T2" fmla="*/ 42 w 42"/>
                    <a:gd name="T3" fmla="*/ 22 h 43"/>
                    <a:gd name="T4" fmla="*/ 21 w 42"/>
                    <a:gd name="T5" fmla="*/ 0 h 43"/>
                    <a:gd name="T6" fmla="*/ 0 w 42"/>
                    <a:gd name="T7" fmla="*/ 22 h 43"/>
                    <a:gd name="T8" fmla="*/ 9 w 42"/>
                    <a:gd name="T9" fmla="*/ 39 h 43"/>
                    <a:gd name="T10" fmla="*/ 21 w 42"/>
                    <a:gd name="T11" fmla="*/ 43 h 43"/>
                    <a:gd name="T12" fmla="*/ 33 w 42"/>
                    <a:gd name="T13" fmla="*/ 39 h 43"/>
                    <a:gd name="T14" fmla="*/ 21 w 42"/>
                    <a:gd name="T15" fmla="*/ 8 h 43"/>
                    <a:gd name="T16" fmla="*/ 34 w 42"/>
                    <a:gd name="T17" fmla="*/ 22 h 43"/>
                    <a:gd name="T18" fmla="*/ 21 w 42"/>
                    <a:gd name="T19" fmla="*/ 35 h 43"/>
                    <a:gd name="T20" fmla="*/ 8 w 42"/>
                    <a:gd name="T21" fmla="*/ 22 h 43"/>
                    <a:gd name="T22" fmla="*/ 21 w 42"/>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3">
                      <a:moveTo>
                        <a:pt x="33" y="39"/>
                      </a:moveTo>
                      <a:cubicBezTo>
                        <a:pt x="39" y="35"/>
                        <a:pt x="42" y="29"/>
                        <a:pt x="42" y="22"/>
                      </a:cubicBezTo>
                      <a:cubicBezTo>
                        <a:pt x="42" y="10"/>
                        <a:pt x="33" y="0"/>
                        <a:pt x="21" y="0"/>
                      </a:cubicBezTo>
                      <a:cubicBezTo>
                        <a:pt x="9" y="0"/>
                        <a:pt x="0" y="10"/>
                        <a:pt x="0" y="22"/>
                      </a:cubicBezTo>
                      <a:cubicBezTo>
                        <a:pt x="0" y="29"/>
                        <a:pt x="3" y="35"/>
                        <a:pt x="9" y="39"/>
                      </a:cubicBezTo>
                      <a:cubicBezTo>
                        <a:pt x="12" y="41"/>
                        <a:pt x="16" y="43"/>
                        <a:pt x="21" y="43"/>
                      </a:cubicBezTo>
                      <a:cubicBezTo>
                        <a:pt x="26" y="43"/>
                        <a:pt x="30" y="41"/>
                        <a:pt x="33" y="39"/>
                      </a:cubicBezTo>
                      <a:close/>
                      <a:moveTo>
                        <a:pt x="21" y="8"/>
                      </a:moveTo>
                      <a:cubicBezTo>
                        <a:pt x="28" y="8"/>
                        <a:pt x="34" y="14"/>
                        <a:pt x="34" y="22"/>
                      </a:cubicBezTo>
                      <a:cubicBezTo>
                        <a:pt x="34" y="29"/>
                        <a:pt x="28" y="35"/>
                        <a:pt x="21" y="35"/>
                      </a:cubicBezTo>
                      <a:cubicBezTo>
                        <a:pt x="14" y="35"/>
                        <a:pt x="8" y="29"/>
                        <a:pt x="8" y="22"/>
                      </a:cubicBezTo>
                      <a:cubicBezTo>
                        <a:pt x="8" y="14"/>
                        <a:pt x="14" y="8"/>
                        <a:pt x="21"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121" name="直接连接符 120"/>
              <p:cNvCxnSpPr/>
              <p:nvPr/>
            </p:nvCxnSpPr>
            <p:spPr>
              <a:xfrm flipV="1">
                <a:off x="4801038" y="3062324"/>
                <a:ext cx="0" cy="192204"/>
              </a:xfrm>
              <a:prstGeom prst="line">
                <a:avLst/>
              </a:prstGeom>
              <a:ln>
                <a:solidFill>
                  <a:srgbClr val="A11218"/>
                </a:solidFill>
              </a:ln>
            </p:spPr>
            <p:style>
              <a:lnRef idx="1">
                <a:schemeClr val="accent1"/>
              </a:lnRef>
              <a:fillRef idx="0">
                <a:schemeClr val="accent1"/>
              </a:fillRef>
              <a:effectRef idx="0">
                <a:schemeClr val="accent1"/>
              </a:effectRef>
              <a:fontRef idx="minor">
                <a:schemeClr val="tx1"/>
              </a:fontRef>
            </p:style>
          </p:cxnSp>
          <p:sp>
            <p:nvSpPr>
              <p:cNvPr id="122" name="椭圆 121"/>
              <p:cNvSpPr/>
              <p:nvPr/>
            </p:nvSpPr>
            <p:spPr>
              <a:xfrm>
                <a:off x="4256351" y="3465413"/>
                <a:ext cx="1089374" cy="108937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0" name="矩形 129"/>
            <p:cNvSpPr/>
            <p:nvPr/>
          </p:nvSpPr>
          <p:spPr>
            <a:xfrm>
              <a:off x="9772462" y="3753981"/>
              <a:ext cx="510724" cy="510724"/>
            </a:xfrm>
            <a:prstGeom prst="rect">
              <a:avLst/>
            </a:prstGeom>
            <a:blipFill>
              <a:blip r:embed="rId8">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083776946"/>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2" presetClass="entr" presetSubtype="8" fill="hold" grpId="0" nodeType="afterEffect">
                                  <p:stCondLst>
                                    <p:cond delay="0"/>
                                  </p:stCondLst>
                                  <p:childTnLst>
                                    <p:set>
                                      <p:cBhvr>
                                        <p:cTn id="12" dur="1" fill="hold">
                                          <p:stCondLst>
                                            <p:cond delay="0"/>
                                          </p:stCondLst>
                                        </p:cTn>
                                        <p:tgtEl>
                                          <p:spTgt spid="105"/>
                                        </p:tgtEl>
                                        <p:attrNameLst>
                                          <p:attrName>style.visibility</p:attrName>
                                        </p:attrNameLst>
                                      </p:cBhvr>
                                      <p:to>
                                        <p:strVal val="visible"/>
                                      </p:to>
                                    </p:set>
                                    <p:anim calcmode="lin" valueType="num">
                                      <p:cBhvr additive="base">
                                        <p:cTn id="13" dur="500"/>
                                        <p:tgtEl>
                                          <p:spTgt spid="105"/>
                                        </p:tgtEl>
                                        <p:attrNameLst>
                                          <p:attrName>ppt_x</p:attrName>
                                        </p:attrNameLst>
                                      </p:cBhvr>
                                      <p:tavLst>
                                        <p:tav tm="0">
                                          <p:val>
                                            <p:strVal val="#ppt_x-#ppt_w*1.125000"/>
                                          </p:val>
                                        </p:tav>
                                        <p:tav tm="100000">
                                          <p:val>
                                            <p:strVal val="#ppt_x"/>
                                          </p:val>
                                        </p:tav>
                                      </p:tavLst>
                                    </p:anim>
                                    <p:animEffect transition="in" filter="wipe(right)">
                                      <p:cBhvr>
                                        <p:cTn id="14" dur="500"/>
                                        <p:tgtEl>
                                          <p:spTgt spid="105"/>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106"/>
                                        </p:tgtEl>
                                        <p:attrNameLst>
                                          <p:attrName>style.visibility</p:attrName>
                                        </p:attrNameLst>
                                      </p:cBhvr>
                                      <p:to>
                                        <p:strVal val="visible"/>
                                      </p:to>
                                    </p:set>
                                    <p:animEffect transition="in" filter="fade">
                                      <p:cBhvr>
                                        <p:cTn id="18" dur="700"/>
                                        <p:tgtEl>
                                          <p:spTgt spid="106"/>
                                        </p:tgtEl>
                                      </p:cBhvr>
                                    </p:animEffect>
                                    <p:anim calcmode="lin" valueType="num">
                                      <p:cBhvr>
                                        <p:cTn id="19" dur="700" fill="hold"/>
                                        <p:tgtEl>
                                          <p:spTgt spid="106"/>
                                        </p:tgtEl>
                                        <p:attrNameLst>
                                          <p:attrName>ppt_x</p:attrName>
                                        </p:attrNameLst>
                                      </p:cBhvr>
                                      <p:tavLst>
                                        <p:tav tm="0">
                                          <p:val>
                                            <p:strVal val="#ppt_x"/>
                                          </p:val>
                                        </p:tav>
                                        <p:tav tm="100000">
                                          <p:val>
                                            <p:strVal val="#ppt_x"/>
                                          </p:val>
                                        </p:tav>
                                      </p:tavLst>
                                    </p:anim>
                                    <p:anim calcmode="lin" valueType="num">
                                      <p:cBhvr>
                                        <p:cTn id="20" dur="700" fill="hold"/>
                                        <p:tgtEl>
                                          <p:spTgt spid="106"/>
                                        </p:tgtEl>
                                        <p:attrNameLst>
                                          <p:attrName>ppt_y</p:attrName>
                                        </p:attrNameLst>
                                      </p:cBhvr>
                                      <p:tavLst>
                                        <p:tav tm="0">
                                          <p:val>
                                            <p:strVal val="#ppt_y+.1"/>
                                          </p:val>
                                        </p:tav>
                                        <p:tav tm="100000">
                                          <p:val>
                                            <p:strVal val="#ppt_y"/>
                                          </p:val>
                                        </p:tav>
                                      </p:tavLst>
                                    </p:anim>
                                  </p:childTnLst>
                                </p:cTn>
                              </p:par>
                            </p:childTnLst>
                          </p:cTn>
                        </p:par>
                        <p:par>
                          <p:cTn id="21" fill="hold">
                            <p:stCondLst>
                              <p:cond delay="2200"/>
                            </p:stCondLst>
                            <p:childTnLst>
                              <p:par>
                                <p:cTn id="22" presetID="16" presetClass="entr" presetSubtype="21"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barn(inVertical)">
                                      <p:cBhvr>
                                        <p:cTn id="24" dur="500"/>
                                        <p:tgtEl>
                                          <p:spTgt spid="104"/>
                                        </p:tgtEl>
                                      </p:cBhvr>
                                    </p:animEffect>
                                  </p:childTnLst>
                                </p:cTn>
                              </p:par>
                            </p:childTnLst>
                          </p:cTn>
                        </p:par>
                        <p:par>
                          <p:cTn id="25" fill="hold">
                            <p:stCondLst>
                              <p:cond delay="2700"/>
                            </p:stCondLst>
                            <p:childTnLst>
                              <p:par>
                                <p:cTn id="26" presetID="12" presetClass="entr" presetSubtype="1"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p:tgtEl>
                                          <p:spTgt spid="2"/>
                                        </p:tgtEl>
                                        <p:attrNameLst>
                                          <p:attrName>ppt_y</p:attrName>
                                        </p:attrNameLst>
                                      </p:cBhvr>
                                      <p:tavLst>
                                        <p:tav tm="0">
                                          <p:val>
                                            <p:strVal val="#ppt_y-#ppt_h*1.125000"/>
                                          </p:val>
                                        </p:tav>
                                        <p:tav tm="100000">
                                          <p:val>
                                            <p:strVal val="#ppt_y"/>
                                          </p:val>
                                        </p:tav>
                                      </p:tavLst>
                                    </p:anim>
                                    <p:animEffect transition="in" filter="wipe(down)">
                                      <p:cBhvr>
                                        <p:cTn id="29" dur="500"/>
                                        <p:tgtEl>
                                          <p:spTgt spid="2"/>
                                        </p:tgtEl>
                                      </p:cBhvr>
                                    </p:animEffect>
                                  </p:childTnLst>
                                </p:cTn>
                              </p:par>
                            </p:childTnLst>
                          </p:cTn>
                        </p:par>
                        <p:par>
                          <p:cTn id="30" fill="hold">
                            <p:stCondLst>
                              <p:cond delay="3200"/>
                            </p:stCondLst>
                            <p:childTnLst>
                              <p:par>
                                <p:cTn id="31" presetID="12" presetClass="entr" presetSubtype="1"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p:tgtEl>
                                          <p:spTgt spid="3"/>
                                        </p:tgtEl>
                                        <p:attrNameLst>
                                          <p:attrName>ppt_y</p:attrName>
                                        </p:attrNameLst>
                                      </p:cBhvr>
                                      <p:tavLst>
                                        <p:tav tm="0">
                                          <p:val>
                                            <p:strVal val="#ppt_y-#ppt_h*1.125000"/>
                                          </p:val>
                                        </p:tav>
                                        <p:tav tm="100000">
                                          <p:val>
                                            <p:strVal val="#ppt_y"/>
                                          </p:val>
                                        </p:tav>
                                      </p:tavLst>
                                    </p:anim>
                                    <p:animEffect transition="in" filter="wipe(down)">
                                      <p:cBhvr>
                                        <p:cTn id="34" dur="500"/>
                                        <p:tgtEl>
                                          <p:spTgt spid="3"/>
                                        </p:tgtEl>
                                      </p:cBhvr>
                                    </p:animEffect>
                                  </p:childTnLst>
                                </p:cTn>
                              </p:par>
                            </p:childTnLst>
                          </p:cTn>
                        </p:par>
                        <p:par>
                          <p:cTn id="35" fill="hold">
                            <p:stCondLst>
                              <p:cond delay="3700"/>
                            </p:stCondLst>
                            <p:childTnLst>
                              <p:par>
                                <p:cTn id="36" presetID="12" presetClass="entr" presetSubtype="1"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p:tgtEl>
                                          <p:spTgt spid="7"/>
                                        </p:tgtEl>
                                        <p:attrNameLst>
                                          <p:attrName>ppt_y</p:attrName>
                                        </p:attrNameLst>
                                      </p:cBhvr>
                                      <p:tavLst>
                                        <p:tav tm="0">
                                          <p:val>
                                            <p:strVal val="#ppt_y-#ppt_h*1.125000"/>
                                          </p:val>
                                        </p:tav>
                                        <p:tav tm="100000">
                                          <p:val>
                                            <p:strVal val="#ppt_y"/>
                                          </p:val>
                                        </p:tav>
                                      </p:tavLst>
                                    </p:anim>
                                    <p:animEffect transition="in" filter="wipe(down)">
                                      <p:cBhvr>
                                        <p:cTn id="39" dur="500"/>
                                        <p:tgtEl>
                                          <p:spTgt spid="7"/>
                                        </p:tgtEl>
                                      </p:cBhvr>
                                    </p:animEffect>
                                  </p:childTnLst>
                                </p:cTn>
                              </p:par>
                            </p:childTnLst>
                          </p:cTn>
                        </p:par>
                        <p:par>
                          <p:cTn id="40" fill="hold">
                            <p:stCondLst>
                              <p:cond delay="4200"/>
                            </p:stCondLst>
                            <p:childTnLst>
                              <p:par>
                                <p:cTn id="41" presetID="42" presetClass="entr" presetSubtype="0" fill="hold" grpId="0" nodeType="afterEffect">
                                  <p:stCondLst>
                                    <p:cond delay="0"/>
                                  </p:stCondLst>
                                  <p:childTnLst>
                                    <p:set>
                                      <p:cBhvr>
                                        <p:cTn id="42" dur="1" fill="hold">
                                          <p:stCondLst>
                                            <p:cond delay="0"/>
                                          </p:stCondLst>
                                        </p:cTn>
                                        <p:tgtEl>
                                          <p:spTgt spid="125"/>
                                        </p:tgtEl>
                                        <p:attrNameLst>
                                          <p:attrName>style.visibility</p:attrName>
                                        </p:attrNameLst>
                                      </p:cBhvr>
                                      <p:to>
                                        <p:strVal val="visible"/>
                                      </p:to>
                                    </p:set>
                                    <p:animEffect transition="in" filter="fade">
                                      <p:cBhvr>
                                        <p:cTn id="43" dur="1000"/>
                                        <p:tgtEl>
                                          <p:spTgt spid="125"/>
                                        </p:tgtEl>
                                      </p:cBhvr>
                                    </p:animEffect>
                                    <p:anim calcmode="lin" valueType="num">
                                      <p:cBhvr>
                                        <p:cTn id="44" dur="1000" fill="hold"/>
                                        <p:tgtEl>
                                          <p:spTgt spid="125"/>
                                        </p:tgtEl>
                                        <p:attrNameLst>
                                          <p:attrName>ppt_x</p:attrName>
                                        </p:attrNameLst>
                                      </p:cBhvr>
                                      <p:tavLst>
                                        <p:tav tm="0">
                                          <p:val>
                                            <p:strVal val="#ppt_x"/>
                                          </p:val>
                                        </p:tav>
                                        <p:tav tm="100000">
                                          <p:val>
                                            <p:strVal val="#ppt_x"/>
                                          </p:val>
                                        </p:tav>
                                      </p:tavLst>
                                    </p:anim>
                                    <p:anim calcmode="lin" valueType="num">
                                      <p:cBhvr>
                                        <p:cTn id="45" dur="1000" fill="hold"/>
                                        <p:tgtEl>
                                          <p:spTgt spid="12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26"/>
                                        </p:tgtEl>
                                        <p:attrNameLst>
                                          <p:attrName>style.visibility</p:attrName>
                                        </p:attrNameLst>
                                      </p:cBhvr>
                                      <p:to>
                                        <p:strVal val="visible"/>
                                      </p:to>
                                    </p:set>
                                    <p:animEffect transition="in" filter="fade">
                                      <p:cBhvr>
                                        <p:cTn id="48" dur="1000"/>
                                        <p:tgtEl>
                                          <p:spTgt spid="126"/>
                                        </p:tgtEl>
                                      </p:cBhvr>
                                    </p:animEffect>
                                    <p:anim calcmode="lin" valueType="num">
                                      <p:cBhvr>
                                        <p:cTn id="49" dur="1000" fill="hold"/>
                                        <p:tgtEl>
                                          <p:spTgt spid="126"/>
                                        </p:tgtEl>
                                        <p:attrNameLst>
                                          <p:attrName>ppt_x</p:attrName>
                                        </p:attrNameLst>
                                      </p:cBhvr>
                                      <p:tavLst>
                                        <p:tav tm="0">
                                          <p:val>
                                            <p:strVal val="#ppt_x"/>
                                          </p:val>
                                        </p:tav>
                                        <p:tav tm="100000">
                                          <p:val>
                                            <p:strVal val="#ppt_x"/>
                                          </p:val>
                                        </p:tav>
                                      </p:tavLst>
                                    </p:anim>
                                    <p:anim calcmode="lin" valueType="num">
                                      <p:cBhvr>
                                        <p:cTn id="50" dur="1000" fill="hold"/>
                                        <p:tgtEl>
                                          <p:spTgt spid="126"/>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27"/>
                                        </p:tgtEl>
                                        <p:attrNameLst>
                                          <p:attrName>style.visibility</p:attrName>
                                        </p:attrNameLst>
                                      </p:cBhvr>
                                      <p:to>
                                        <p:strVal val="visible"/>
                                      </p:to>
                                    </p:set>
                                    <p:animEffect transition="in" filter="fade">
                                      <p:cBhvr>
                                        <p:cTn id="53" dur="1000"/>
                                        <p:tgtEl>
                                          <p:spTgt spid="127"/>
                                        </p:tgtEl>
                                      </p:cBhvr>
                                    </p:animEffect>
                                    <p:anim calcmode="lin" valueType="num">
                                      <p:cBhvr>
                                        <p:cTn id="54" dur="1000" fill="hold"/>
                                        <p:tgtEl>
                                          <p:spTgt spid="127"/>
                                        </p:tgtEl>
                                        <p:attrNameLst>
                                          <p:attrName>ppt_x</p:attrName>
                                        </p:attrNameLst>
                                      </p:cBhvr>
                                      <p:tavLst>
                                        <p:tav tm="0">
                                          <p:val>
                                            <p:strVal val="#ppt_x"/>
                                          </p:val>
                                        </p:tav>
                                        <p:tav tm="100000">
                                          <p:val>
                                            <p:strVal val="#ppt_x"/>
                                          </p:val>
                                        </p:tav>
                                      </p:tavLst>
                                    </p:anim>
                                    <p:anim calcmode="lin" valueType="num">
                                      <p:cBhvr>
                                        <p:cTn id="55" dur="1000" fill="hold"/>
                                        <p:tgtEl>
                                          <p:spTgt spid="1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105" grpId="0" animBg="1"/>
      <p:bldP spid="106" grpId="0"/>
      <p:bldP spid="125" grpId="0"/>
      <p:bldP spid="126" grpId="0"/>
      <p:bldP spid="1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flipH="1">
            <a:off x="860989" y="1327269"/>
            <a:ext cx="2621640" cy="4786575"/>
            <a:chOff x="4828970" y="800100"/>
            <a:chExt cx="2621640" cy="4948131"/>
          </a:xfrm>
        </p:grpSpPr>
        <p:sp>
          <p:nvSpPr>
            <p:cNvPr id="59" name="椭圆 58"/>
            <p:cNvSpPr/>
            <p:nvPr/>
          </p:nvSpPr>
          <p:spPr bwMode="auto">
            <a:xfrm>
              <a:off x="4828970" y="2774594"/>
              <a:ext cx="2621640" cy="2973637"/>
            </a:xfrm>
            <a:prstGeom prst="ellipse">
              <a:avLst/>
            </a:prstGeom>
            <a:solidFill>
              <a:schemeClr val="bg1"/>
            </a:solidFill>
            <a:ln w="9525" cap="flat" cmpd="sng" algn="ctr">
              <a:noFill/>
              <a:prstDash val="solid"/>
              <a:round/>
              <a:headEnd type="none" w="med" len="med"/>
              <a:tailEnd type="none" w="med" len="med"/>
            </a:ln>
            <a:effectLst>
              <a:outerShdw blurRad="63500" sx="102000" sy="102000" algn="ctr" rotWithShape="0">
                <a:prstClr val="black">
                  <a:alpha val="40000"/>
                </a:prstClr>
              </a:outerShdw>
            </a:effectLst>
          </p:spPr>
          <p:txBody>
            <a:bodyPr/>
            <a:lstStyle/>
            <a:p>
              <a:pPr eaLnBrk="1" hangingPunct="1">
                <a:buFont typeface="Arial" panose="020B0604020202020204" pitchFamily="34" charset="0"/>
                <a:buNone/>
                <a:defRPr/>
              </a:pPr>
              <a:endParaRPr lang="zh-CN" altLang="en-US"/>
            </a:p>
          </p:txBody>
        </p:sp>
        <p:grpSp>
          <p:nvGrpSpPr>
            <p:cNvPr id="60" name="组合 59"/>
            <p:cNvGrpSpPr/>
            <p:nvPr/>
          </p:nvGrpSpPr>
          <p:grpSpPr>
            <a:xfrm>
              <a:off x="4898450" y="800100"/>
              <a:ext cx="2395099" cy="3402566"/>
              <a:chOff x="4071688" y="1712823"/>
              <a:chExt cx="2395099" cy="3402566"/>
            </a:xfrm>
          </p:grpSpPr>
          <p:sp>
            <p:nvSpPr>
              <p:cNvPr id="61" name="椭圆 60"/>
              <p:cNvSpPr/>
              <p:nvPr/>
            </p:nvSpPr>
            <p:spPr bwMode="auto">
              <a:xfrm>
                <a:off x="4469236" y="2177866"/>
                <a:ext cx="1687585" cy="1627883"/>
              </a:xfrm>
              <a:prstGeom prst="ellipse">
                <a:avLst/>
              </a:prstGeom>
              <a:solidFill>
                <a:schemeClr val="bg1"/>
              </a:solidFill>
              <a:ln w="9525" cap="flat" cmpd="sng" algn="ctr">
                <a:noFill/>
                <a:prstDash val="solid"/>
                <a:round/>
                <a:headEnd type="none" w="med" len="med"/>
                <a:tailEnd type="none" w="med" len="med"/>
              </a:ln>
              <a:effectLst>
                <a:outerShdw blurRad="63500" sx="102000" sy="102000" algn="ctr" rotWithShape="0">
                  <a:prstClr val="black">
                    <a:alpha val="40000"/>
                  </a:prstClr>
                </a:outerShdw>
              </a:effectLst>
            </p:spPr>
            <p:txBody>
              <a:bodyPr/>
              <a:lstStyle/>
              <a:p>
                <a:pPr eaLnBrk="1" hangingPunct="1">
                  <a:buFont typeface="Arial" panose="020B0604020202020204" pitchFamily="34" charset="0"/>
                  <a:buNone/>
                  <a:defRPr/>
                </a:pPr>
                <a:endParaRPr lang="zh-CN" altLang="en-US"/>
              </a:p>
            </p:txBody>
          </p:sp>
          <p:sp>
            <p:nvSpPr>
              <p:cNvPr id="62" name="椭圆 4"/>
              <p:cNvSpPr/>
              <p:nvPr/>
            </p:nvSpPr>
            <p:spPr bwMode="auto">
              <a:xfrm>
                <a:off x="4380277" y="3521613"/>
                <a:ext cx="1865502" cy="614048"/>
              </a:xfrm>
              <a:custGeom>
                <a:avLst/>
                <a:gdLst>
                  <a:gd name="connsiteX0" fmla="*/ 0 w 1173159"/>
                  <a:gd name="connsiteY0" fmla="*/ 101939 h 203878"/>
                  <a:gd name="connsiteX1" fmla="*/ 586580 w 1173159"/>
                  <a:gd name="connsiteY1" fmla="*/ 0 h 203878"/>
                  <a:gd name="connsiteX2" fmla="*/ 1173160 w 1173159"/>
                  <a:gd name="connsiteY2" fmla="*/ 101939 h 203878"/>
                  <a:gd name="connsiteX3" fmla="*/ 586580 w 1173159"/>
                  <a:gd name="connsiteY3" fmla="*/ 203878 h 203878"/>
                  <a:gd name="connsiteX4" fmla="*/ 0 w 1173159"/>
                  <a:gd name="connsiteY4" fmla="*/ 101939 h 203878"/>
                  <a:gd name="connsiteX0" fmla="*/ 0 w 1173160"/>
                  <a:gd name="connsiteY0" fmla="*/ 101939 h 373999"/>
                  <a:gd name="connsiteX1" fmla="*/ 586580 w 1173160"/>
                  <a:gd name="connsiteY1" fmla="*/ 0 h 373999"/>
                  <a:gd name="connsiteX2" fmla="*/ 1173160 w 1173160"/>
                  <a:gd name="connsiteY2" fmla="*/ 101939 h 373999"/>
                  <a:gd name="connsiteX3" fmla="*/ 586580 w 1173160"/>
                  <a:gd name="connsiteY3" fmla="*/ 373999 h 373999"/>
                  <a:gd name="connsiteX4" fmla="*/ 0 w 1173160"/>
                  <a:gd name="connsiteY4" fmla="*/ 101939 h 373999"/>
                  <a:gd name="connsiteX0" fmla="*/ 37 w 1173197"/>
                  <a:gd name="connsiteY0" fmla="*/ 19752 h 291812"/>
                  <a:gd name="connsiteX1" fmla="*/ 565352 w 1173197"/>
                  <a:gd name="connsiteY1" fmla="*/ 45403 h 291812"/>
                  <a:gd name="connsiteX2" fmla="*/ 1173197 w 1173197"/>
                  <a:gd name="connsiteY2" fmla="*/ 19752 h 291812"/>
                  <a:gd name="connsiteX3" fmla="*/ 586617 w 1173197"/>
                  <a:gd name="connsiteY3" fmla="*/ 291812 h 291812"/>
                  <a:gd name="connsiteX4" fmla="*/ 37 w 1173197"/>
                  <a:gd name="connsiteY4" fmla="*/ 19752 h 291812"/>
                  <a:gd name="connsiteX0" fmla="*/ 37 w 1173197"/>
                  <a:gd name="connsiteY0" fmla="*/ 20038 h 387524"/>
                  <a:gd name="connsiteX1" fmla="*/ 565352 w 1173197"/>
                  <a:gd name="connsiteY1" fmla="*/ 45689 h 387524"/>
                  <a:gd name="connsiteX2" fmla="*/ 1173197 w 1173197"/>
                  <a:gd name="connsiteY2" fmla="*/ 20038 h 387524"/>
                  <a:gd name="connsiteX3" fmla="*/ 586618 w 1173197"/>
                  <a:gd name="connsiteY3" fmla="*/ 387524 h 387524"/>
                  <a:gd name="connsiteX4" fmla="*/ 37 w 1173197"/>
                  <a:gd name="connsiteY4" fmla="*/ 20038 h 387524"/>
                  <a:gd name="connsiteX0" fmla="*/ 33 w 1074821"/>
                  <a:gd name="connsiteY0" fmla="*/ 52359 h 388110"/>
                  <a:gd name="connsiteX1" fmla="*/ 466976 w 1074821"/>
                  <a:gd name="connsiteY1" fmla="*/ 46202 h 388110"/>
                  <a:gd name="connsiteX2" fmla="*/ 1074821 w 1074821"/>
                  <a:gd name="connsiteY2" fmla="*/ 20551 h 388110"/>
                  <a:gd name="connsiteX3" fmla="*/ 488242 w 1074821"/>
                  <a:gd name="connsiteY3" fmla="*/ 388037 h 388110"/>
                  <a:gd name="connsiteX4" fmla="*/ 33 w 1074821"/>
                  <a:gd name="connsiteY4" fmla="*/ 52359 h 388110"/>
                  <a:gd name="connsiteX0" fmla="*/ 31 w 976445"/>
                  <a:gd name="connsiteY0" fmla="*/ 28383 h 364143"/>
                  <a:gd name="connsiteX1" fmla="*/ 466974 w 976445"/>
                  <a:gd name="connsiteY1" fmla="*/ 22226 h 364143"/>
                  <a:gd name="connsiteX2" fmla="*/ 976446 w 976445"/>
                  <a:gd name="connsiteY2" fmla="*/ 60191 h 364143"/>
                  <a:gd name="connsiteX3" fmla="*/ 488240 w 976445"/>
                  <a:gd name="connsiteY3" fmla="*/ 364061 h 364143"/>
                  <a:gd name="connsiteX4" fmla="*/ 31 w 976445"/>
                  <a:gd name="connsiteY4" fmla="*/ 28383 h 364143"/>
                  <a:gd name="connsiteX0" fmla="*/ 56 w 976472"/>
                  <a:gd name="connsiteY0" fmla="*/ 42412 h 568989"/>
                  <a:gd name="connsiteX1" fmla="*/ 466999 w 976472"/>
                  <a:gd name="connsiteY1" fmla="*/ 36255 h 568989"/>
                  <a:gd name="connsiteX2" fmla="*/ 976471 w 976472"/>
                  <a:gd name="connsiteY2" fmla="*/ 74220 h 568989"/>
                  <a:gd name="connsiteX3" fmla="*/ 439078 w 976472"/>
                  <a:gd name="connsiteY3" fmla="*/ 568941 h 568989"/>
                  <a:gd name="connsiteX4" fmla="*/ 56 w 976472"/>
                  <a:gd name="connsiteY4" fmla="*/ 42412 h 568989"/>
                  <a:gd name="connsiteX0" fmla="*/ 39 w 1124014"/>
                  <a:gd name="connsiteY0" fmla="*/ 42412 h 568988"/>
                  <a:gd name="connsiteX1" fmla="*/ 614542 w 1124014"/>
                  <a:gd name="connsiteY1" fmla="*/ 36255 h 568988"/>
                  <a:gd name="connsiteX2" fmla="*/ 1124014 w 1124014"/>
                  <a:gd name="connsiteY2" fmla="*/ 74220 h 568988"/>
                  <a:gd name="connsiteX3" fmla="*/ 586621 w 1124014"/>
                  <a:gd name="connsiteY3" fmla="*/ 568941 h 568988"/>
                  <a:gd name="connsiteX4" fmla="*/ 39 w 1124014"/>
                  <a:gd name="connsiteY4" fmla="*/ 42412 h 568988"/>
                  <a:gd name="connsiteX0" fmla="*/ 41 w 1246982"/>
                  <a:gd name="connsiteY0" fmla="*/ 42412 h 568988"/>
                  <a:gd name="connsiteX1" fmla="*/ 614544 w 1246982"/>
                  <a:gd name="connsiteY1" fmla="*/ 36255 h 568988"/>
                  <a:gd name="connsiteX2" fmla="*/ 1246981 w 1246982"/>
                  <a:gd name="connsiteY2" fmla="*/ 74220 h 568988"/>
                  <a:gd name="connsiteX3" fmla="*/ 586623 w 1246982"/>
                  <a:gd name="connsiteY3" fmla="*/ 568941 h 568988"/>
                  <a:gd name="connsiteX4" fmla="*/ 41 w 1246982"/>
                  <a:gd name="connsiteY4" fmla="*/ 42412 h 568988"/>
                  <a:gd name="connsiteX0" fmla="*/ 41 w 1246981"/>
                  <a:gd name="connsiteY0" fmla="*/ 19279 h 545855"/>
                  <a:gd name="connsiteX1" fmla="*/ 614544 w 1246981"/>
                  <a:gd name="connsiteY1" fmla="*/ 108547 h 545855"/>
                  <a:gd name="connsiteX2" fmla="*/ 1246981 w 1246981"/>
                  <a:gd name="connsiteY2" fmla="*/ 51087 h 545855"/>
                  <a:gd name="connsiteX3" fmla="*/ 586623 w 1246981"/>
                  <a:gd name="connsiteY3" fmla="*/ 545808 h 545855"/>
                  <a:gd name="connsiteX4" fmla="*/ 41 w 1246981"/>
                  <a:gd name="connsiteY4" fmla="*/ 19279 h 545855"/>
                  <a:gd name="connsiteX0" fmla="*/ 41 w 1246981"/>
                  <a:gd name="connsiteY0" fmla="*/ 15409 h 478376"/>
                  <a:gd name="connsiteX1" fmla="*/ 614544 w 1246981"/>
                  <a:gd name="connsiteY1" fmla="*/ 104677 h 478376"/>
                  <a:gd name="connsiteX2" fmla="*/ 1246981 w 1246981"/>
                  <a:gd name="connsiteY2" fmla="*/ 47217 h 478376"/>
                  <a:gd name="connsiteX3" fmla="*/ 586623 w 1246981"/>
                  <a:gd name="connsiteY3" fmla="*/ 478322 h 478376"/>
                  <a:gd name="connsiteX4" fmla="*/ 41 w 1246981"/>
                  <a:gd name="connsiteY4" fmla="*/ 15409 h 478376"/>
                  <a:gd name="connsiteX0" fmla="*/ 19327 w 1266267"/>
                  <a:gd name="connsiteY0" fmla="*/ 15409 h 482587"/>
                  <a:gd name="connsiteX1" fmla="*/ 633830 w 1266267"/>
                  <a:gd name="connsiteY1" fmla="*/ 104677 h 482587"/>
                  <a:gd name="connsiteX2" fmla="*/ 1266267 w 1266267"/>
                  <a:gd name="connsiteY2" fmla="*/ 47217 h 482587"/>
                  <a:gd name="connsiteX3" fmla="*/ 605909 w 1266267"/>
                  <a:gd name="connsiteY3" fmla="*/ 478322 h 482587"/>
                  <a:gd name="connsiteX4" fmla="*/ 195020 w 1266267"/>
                  <a:gd name="connsiteY4" fmla="*/ 253368 h 482587"/>
                  <a:gd name="connsiteX5" fmla="*/ 19327 w 1266267"/>
                  <a:gd name="connsiteY5" fmla="*/ 15409 h 482587"/>
                  <a:gd name="connsiteX0" fmla="*/ 19327 w 1281442"/>
                  <a:gd name="connsiteY0" fmla="*/ 15409 h 478426"/>
                  <a:gd name="connsiteX1" fmla="*/ 633830 w 1281442"/>
                  <a:gd name="connsiteY1" fmla="*/ 104677 h 478426"/>
                  <a:gd name="connsiteX2" fmla="*/ 1266267 w 1281442"/>
                  <a:gd name="connsiteY2" fmla="*/ 47217 h 478426"/>
                  <a:gd name="connsiteX3" fmla="*/ 1045148 w 1281442"/>
                  <a:gd name="connsiteY3" fmla="*/ 279325 h 478426"/>
                  <a:gd name="connsiteX4" fmla="*/ 605909 w 1281442"/>
                  <a:gd name="connsiteY4" fmla="*/ 478322 h 478426"/>
                  <a:gd name="connsiteX5" fmla="*/ 195020 w 1281442"/>
                  <a:gd name="connsiteY5" fmla="*/ 253368 h 478426"/>
                  <a:gd name="connsiteX6" fmla="*/ 19327 w 1281442"/>
                  <a:gd name="connsiteY6" fmla="*/ 15409 h 478426"/>
                  <a:gd name="connsiteX0" fmla="*/ 56055 w 1318170"/>
                  <a:gd name="connsiteY0" fmla="*/ 1757 h 465512"/>
                  <a:gd name="connsiteX1" fmla="*/ 670558 w 1318170"/>
                  <a:gd name="connsiteY1" fmla="*/ 91025 h 465512"/>
                  <a:gd name="connsiteX2" fmla="*/ 1302995 w 1318170"/>
                  <a:gd name="connsiteY2" fmla="*/ 33565 h 465512"/>
                  <a:gd name="connsiteX3" fmla="*/ 1081876 w 1318170"/>
                  <a:gd name="connsiteY3" fmla="*/ 265673 h 465512"/>
                  <a:gd name="connsiteX4" fmla="*/ 642637 w 1318170"/>
                  <a:gd name="connsiteY4" fmla="*/ 464670 h 465512"/>
                  <a:gd name="connsiteX5" fmla="*/ 94630 w 1318170"/>
                  <a:gd name="connsiteY5" fmla="*/ 187800 h 465512"/>
                  <a:gd name="connsiteX6" fmla="*/ 56055 w 1318170"/>
                  <a:gd name="connsiteY6" fmla="*/ 1757 h 465512"/>
                  <a:gd name="connsiteX0" fmla="*/ 56055 w 1336144"/>
                  <a:gd name="connsiteY0" fmla="*/ 1757 h 465512"/>
                  <a:gd name="connsiteX1" fmla="*/ 670558 w 1336144"/>
                  <a:gd name="connsiteY1" fmla="*/ 91025 h 465512"/>
                  <a:gd name="connsiteX2" fmla="*/ 1302995 w 1336144"/>
                  <a:gd name="connsiteY2" fmla="*/ 33565 h 465512"/>
                  <a:gd name="connsiteX3" fmla="*/ 1218993 w 1336144"/>
                  <a:gd name="connsiteY3" fmla="*/ 265673 h 465512"/>
                  <a:gd name="connsiteX4" fmla="*/ 642637 w 1336144"/>
                  <a:gd name="connsiteY4" fmla="*/ 464670 h 465512"/>
                  <a:gd name="connsiteX5" fmla="*/ 94630 w 1336144"/>
                  <a:gd name="connsiteY5" fmla="*/ 187800 h 465512"/>
                  <a:gd name="connsiteX6" fmla="*/ 56055 w 1336144"/>
                  <a:gd name="connsiteY6" fmla="*/ 1757 h 465512"/>
                  <a:gd name="connsiteX0" fmla="*/ 56055 w 1336145"/>
                  <a:gd name="connsiteY0" fmla="*/ 2651 h 465958"/>
                  <a:gd name="connsiteX1" fmla="*/ 670558 w 1336145"/>
                  <a:gd name="connsiteY1" fmla="*/ 91919 h 465958"/>
                  <a:gd name="connsiteX2" fmla="*/ 1302995 w 1336145"/>
                  <a:gd name="connsiteY2" fmla="*/ 34459 h 465958"/>
                  <a:gd name="connsiteX3" fmla="*/ 1218993 w 1336145"/>
                  <a:gd name="connsiteY3" fmla="*/ 266567 h 465958"/>
                  <a:gd name="connsiteX4" fmla="*/ 642637 w 1336145"/>
                  <a:gd name="connsiteY4" fmla="*/ 465564 h 465958"/>
                  <a:gd name="connsiteX5" fmla="*/ 94630 w 1336145"/>
                  <a:gd name="connsiteY5" fmla="*/ 214652 h 465958"/>
                  <a:gd name="connsiteX6" fmla="*/ 56055 w 1336145"/>
                  <a:gd name="connsiteY6" fmla="*/ 2651 h 46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145" h="465958">
                    <a:moveTo>
                      <a:pt x="56055" y="2651"/>
                    </a:moveTo>
                    <a:cubicBezTo>
                      <a:pt x="152043" y="-17804"/>
                      <a:pt x="462735" y="86618"/>
                      <a:pt x="670558" y="91919"/>
                    </a:cubicBezTo>
                    <a:cubicBezTo>
                      <a:pt x="878381" y="97220"/>
                      <a:pt x="1234442" y="5351"/>
                      <a:pt x="1302995" y="34459"/>
                    </a:cubicBezTo>
                    <a:cubicBezTo>
                      <a:pt x="1371548" y="63567"/>
                      <a:pt x="1329053" y="194716"/>
                      <a:pt x="1218993" y="266567"/>
                    </a:cubicBezTo>
                    <a:cubicBezTo>
                      <a:pt x="1108933" y="338418"/>
                      <a:pt x="830031" y="474216"/>
                      <a:pt x="642637" y="465564"/>
                    </a:cubicBezTo>
                    <a:cubicBezTo>
                      <a:pt x="455243" y="456912"/>
                      <a:pt x="192394" y="291804"/>
                      <a:pt x="94630" y="214652"/>
                    </a:cubicBezTo>
                    <a:cubicBezTo>
                      <a:pt x="-3134" y="137500"/>
                      <a:pt x="-39933" y="23106"/>
                      <a:pt x="56055" y="26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63" name="等腰三角形 5"/>
              <p:cNvSpPr/>
              <p:nvPr/>
            </p:nvSpPr>
            <p:spPr bwMode="auto">
              <a:xfrm rot="20992694">
                <a:off x="5595422" y="3760580"/>
                <a:ext cx="672417" cy="1354809"/>
              </a:xfrm>
              <a:custGeom>
                <a:avLst/>
                <a:gdLst>
                  <a:gd name="connsiteX0" fmla="*/ 0 w 576040"/>
                  <a:gd name="connsiteY0" fmla="*/ 1111424 h 1111424"/>
                  <a:gd name="connsiteX1" fmla="*/ 288020 w 576040"/>
                  <a:gd name="connsiteY1" fmla="*/ 0 h 1111424"/>
                  <a:gd name="connsiteX2" fmla="*/ 576040 w 576040"/>
                  <a:gd name="connsiteY2" fmla="*/ 1111424 h 1111424"/>
                  <a:gd name="connsiteX3" fmla="*/ 0 w 576040"/>
                  <a:gd name="connsiteY3" fmla="*/ 1111424 h 1111424"/>
                  <a:gd name="connsiteX0" fmla="*/ 0 w 576040"/>
                  <a:gd name="connsiteY0" fmla="*/ 1111424 h 1111424"/>
                  <a:gd name="connsiteX1" fmla="*/ 288020 w 576040"/>
                  <a:gd name="connsiteY1" fmla="*/ 0 h 1111424"/>
                  <a:gd name="connsiteX2" fmla="*/ 576040 w 576040"/>
                  <a:gd name="connsiteY2" fmla="*/ 1111424 h 1111424"/>
                  <a:gd name="connsiteX3" fmla="*/ 291384 w 576040"/>
                  <a:gd name="connsiteY3" fmla="*/ 1097898 h 1111424"/>
                  <a:gd name="connsiteX4" fmla="*/ 0 w 576040"/>
                  <a:gd name="connsiteY4" fmla="*/ 1111424 h 1111424"/>
                  <a:gd name="connsiteX0" fmla="*/ 0 w 576040"/>
                  <a:gd name="connsiteY0" fmla="*/ 1111424 h 1374345"/>
                  <a:gd name="connsiteX1" fmla="*/ 288020 w 576040"/>
                  <a:gd name="connsiteY1" fmla="*/ 0 h 1374345"/>
                  <a:gd name="connsiteX2" fmla="*/ 576040 w 576040"/>
                  <a:gd name="connsiteY2" fmla="*/ 1111424 h 1374345"/>
                  <a:gd name="connsiteX3" fmla="*/ 248854 w 576040"/>
                  <a:gd name="connsiteY3" fmla="*/ 1374345 h 1374345"/>
                  <a:gd name="connsiteX4" fmla="*/ 0 w 576040"/>
                  <a:gd name="connsiteY4" fmla="*/ 1111424 h 1374345"/>
                  <a:gd name="connsiteX0" fmla="*/ 194 w 576234"/>
                  <a:gd name="connsiteY0" fmla="*/ 1111424 h 1374345"/>
                  <a:gd name="connsiteX1" fmla="*/ 288214 w 576234"/>
                  <a:gd name="connsiteY1" fmla="*/ 0 h 1374345"/>
                  <a:gd name="connsiteX2" fmla="*/ 576234 w 576234"/>
                  <a:gd name="connsiteY2" fmla="*/ 1111424 h 1374345"/>
                  <a:gd name="connsiteX3" fmla="*/ 249048 w 576234"/>
                  <a:gd name="connsiteY3" fmla="*/ 1374345 h 1374345"/>
                  <a:gd name="connsiteX4" fmla="*/ 194 w 576234"/>
                  <a:gd name="connsiteY4" fmla="*/ 1111424 h 1374345"/>
                  <a:gd name="connsiteX0" fmla="*/ 194 w 576391"/>
                  <a:gd name="connsiteY0" fmla="*/ 1111424 h 1374345"/>
                  <a:gd name="connsiteX1" fmla="*/ 288214 w 576391"/>
                  <a:gd name="connsiteY1" fmla="*/ 0 h 1374345"/>
                  <a:gd name="connsiteX2" fmla="*/ 576234 w 576391"/>
                  <a:gd name="connsiteY2" fmla="*/ 1111424 h 1374345"/>
                  <a:gd name="connsiteX3" fmla="*/ 249048 w 576391"/>
                  <a:gd name="connsiteY3" fmla="*/ 1374345 h 1374345"/>
                  <a:gd name="connsiteX4" fmla="*/ 194 w 576391"/>
                  <a:gd name="connsiteY4" fmla="*/ 1111424 h 1374345"/>
                  <a:gd name="connsiteX0" fmla="*/ 21643 w 597840"/>
                  <a:gd name="connsiteY0" fmla="*/ 1111424 h 1388858"/>
                  <a:gd name="connsiteX1" fmla="*/ 309663 w 597840"/>
                  <a:gd name="connsiteY1" fmla="*/ 0 h 1388858"/>
                  <a:gd name="connsiteX2" fmla="*/ 597683 w 597840"/>
                  <a:gd name="connsiteY2" fmla="*/ 1111424 h 1388858"/>
                  <a:gd name="connsiteX3" fmla="*/ 270497 w 597840"/>
                  <a:gd name="connsiteY3" fmla="*/ 1374345 h 1388858"/>
                  <a:gd name="connsiteX4" fmla="*/ 21643 w 597840"/>
                  <a:gd name="connsiteY4" fmla="*/ 1111424 h 1388858"/>
                  <a:gd name="connsiteX0" fmla="*/ 19129 w 595326"/>
                  <a:gd name="connsiteY0" fmla="*/ 1111424 h 1379587"/>
                  <a:gd name="connsiteX1" fmla="*/ 307149 w 595326"/>
                  <a:gd name="connsiteY1" fmla="*/ 0 h 1379587"/>
                  <a:gd name="connsiteX2" fmla="*/ 595169 w 595326"/>
                  <a:gd name="connsiteY2" fmla="*/ 1111424 h 1379587"/>
                  <a:gd name="connsiteX3" fmla="*/ 267983 w 595326"/>
                  <a:gd name="connsiteY3" fmla="*/ 1374345 h 1379587"/>
                  <a:gd name="connsiteX4" fmla="*/ 19129 w 595326"/>
                  <a:gd name="connsiteY4" fmla="*/ 1111424 h 1379587"/>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7385 w 585835"/>
                  <a:gd name="connsiteY0" fmla="*/ 1111424 h 1385469"/>
                  <a:gd name="connsiteX1" fmla="*/ 295405 w 585835"/>
                  <a:gd name="connsiteY1" fmla="*/ 0 h 1385469"/>
                  <a:gd name="connsiteX2" fmla="*/ 583425 w 585835"/>
                  <a:gd name="connsiteY2" fmla="*/ 1111424 h 1385469"/>
                  <a:gd name="connsiteX3" fmla="*/ 256239 w 585835"/>
                  <a:gd name="connsiteY3" fmla="*/ 1374345 h 1385469"/>
                  <a:gd name="connsiteX4" fmla="*/ 7385 w 585835"/>
                  <a:gd name="connsiteY4" fmla="*/ 1111424 h 1385469"/>
                  <a:gd name="connsiteX0" fmla="*/ 523 w 578973"/>
                  <a:gd name="connsiteY0" fmla="*/ 1111424 h 1385469"/>
                  <a:gd name="connsiteX1" fmla="*/ 288543 w 578973"/>
                  <a:gd name="connsiteY1" fmla="*/ 0 h 1385469"/>
                  <a:gd name="connsiteX2" fmla="*/ 576563 w 578973"/>
                  <a:gd name="connsiteY2" fmla="*/ 1111424 h 1385469"/>
                  <a:gd name="connsiteX3" fmla="*/ 249377 w 578973"/>
                  <a:gd name="connsiteY3" fmla="*/ 1374345 h 1385469"/>
                  <a:gd name="connsiteX4" fmla="*/ 523 w 578973"/>
                  <a:gd name="connsiteY4" fmla="*/ 1111424 h 1385469"/>
                  <a:gd name="connsiteX0" fmla="*/ 2 w 576043"/>
                  <a:gd name="connsiteY0" fmla="*/ 1111424 h 1374345"/>
                  <a:gd name="connsiteX1" fmla="*/ 288022 w 576043"/>
                  <a:gd name="connsiteY1" fmla="*/ 0 h 1374345"/>
                  <a:gd name="connsiteX2" fmla="*/ 576042 w 576043"/>
                  <a:gd name="connsiteY2" fmla="*/ 1111424 h 1374345"/>
                  <a:gd name="connsiteX3" fmla="*/ 291386 w 576043"/>
                  <a:gd name="connsiteY3" fmla="*/ 1374345 h 1374345"/>
                  <a:gd name="connsiteX4" fmla="*/ 2 w 576043"/>
                  <a:gd name="connsiteY4" fmla="*/ 1111424 h 1374345"/>
                  <a:gd name="connsiteX0" fmla="*/ 269 w 576526"/>
                  <a:gd name="connsiteY0" fmla="*/ 707386 h 970307"/>
                  <a:gd name="connsiteX1" fmla="*/ 245758 w 576526"/>
                  <a:gd name="connsiteY1" fmla="*/ 0 h 970307"/>
                  <a:gd name="connsiteX2" fmla="*/ 576309 w 576526"/>
                  <a:gd name="connsiteY2" fmla="*/ 707386 h 970307"/>
                  <a:gd name="connsiteX3" fmla="*/ 291653 w 576526"/>
                  <a:gd name="connsiteY3" fmla="*/ 970307 h 970307"/>
                  <a:gd name="connsiteX4" fmla="*/ 269 w 576526"/>
                  <a:gd name="connsiteY4" fmla="*/ 707386 h 970307"/>
                  <a:gd name="connsiteX0" fmla="*/ 269 w 576878"/>
                  <a:gd name="connsiteY0" fmla="*/ 736878 h 999799"/>
                  <a:gd name="connsiteX1" fmla="*/ 245758 w 576878"/>
                  <a:gd name="connsiteY1" fmla="*/ 29492 h 999799"/>
                  <a:gd name="connsiteX2" fmla="*/ 361792 w 576878"/>
                  <a:gd name="connsiteY2" fmla="*/ 193152 h 999799"/>
                  <a:gd name="connsiteX3" fmla="*/ 576309 w 576878"/>
                  <a:gd name="connsiteY3" fmla="*/ 736878 h 999799"/>
                  <a:gd name="connsiteX4" fmla="*/ 291653 w 576878"/>
                  <a:gd name="connsiteY4" fmla="*/ 999799 h 999799"/>
                  <a:gd name="connsiteX5" fmla="*/ 269 w 576878"/>
                  <a:gd name="connsiteY5" fmla="*/ 736878 h 999799"/>
                  <a:gd name="connsiteX0" fmla="*/ 269 w 576354"/>
                  <a:gd name="connsiteY0" fmla="*/ 723899 h 986820"/>
                  <a:gd name="connsiteX1" fmla="*/ 245758 w 576354"/>
                  <a:gd name="connsiteY1" fmla="*/ 16513 h 986820"/>
                  <a:gd name="connsiteX2" fmla="*/ 270773 w 576354"/>
                  <a:gd name="connsiteY2" fmla="*/ 350294 h 986820"/>
                  <a:gd name="connsiteX3" fmla="*/ 576309 w 576354"/>
                  <a:gd name="connsiteY3" fmla="*/ 723899 h 986820"/>
                  <a:gd name="connsiteX4" fmla="*/ 291653 w 576354"/>
                  <a:gd name="connsiteY4" fmla="*/ 986820 h 986820"/>
                  <a:gd name="connsiteX5" fmla="*/ 269 w 576354"/>
                  <a:gd name="connsiteY5" fmla="*/ 723899 h 986820"/>
                  <a:gd name="connsiteX0" fmla="*/ 269 w 584328"/>
                  <a:gd name="connsiteY0" fmla="*/ 739947 h 1002868"/>
                  <a:gd name="connsiteX1" fmla="*/ 245758 w 584328"/>
                  <a:gd name="connsiteY1" fmla="*/ 32561 h 1002868"/>
                  <a:gd name="connsiteX2" fmla="*/ 483147 w 584328"/>
                  <a:gd name="connsiteY2" fmla="*/ 174956 h 1002868"/>
                  <a:gd name="connsiteX3" fmla="*/ 576309 w 584328"/>
                  <a:gd name="connsiteY3" fmla="*/ 739947 h 1002868"/>
                  <a:gd name="connsiteX4" fmla="*/ 291653 w 584328"/>
                  <a:gd name="connsiteY4" fmla="*/ 1002868 h 1002868"/>
                  <a:gd name="connsiteX5" fmla="*/ 269 w 584328"/>
                  <a:gd name="connsiteY5" fmla="*/ 739947 h 1002868"/>
                  <a:gd name="connsiteX0" fmla="*/ 269 w 584328"/>
                  <a:gd name="connsiteY0" fmla="*/ 675251 h 938172"/>
                  <a:gd name="connsiteX1" fmla="*/ 245758 w 584328"/>
                  <a:gd name="connsiteY1" fmla="*/ 52925 h 938172"/>
                  <a:gd name="connsiteX2" fmla="*/ 483147 w 584328"/>
                  <a:gd name="connsiteY2" fmla="*/ 110260 h 938172"/>
                  <a:gd name="connsiteX3" fmla="*/ 576309 w 584328"/>
                  <a:gd name="connsiteY3" fmla="*/ 675251 h 938172"/>
                  <a:gd name="connsiteX4" fmla="*/ 291653 w 584328"/>
                  <a:gd name="connsiteY4" fmla="*/ 938172 h 938172"/>
                  <a:gd name="connsiteX5" fmla="*/ 269 w 584328"/>
                  <a:gd name="connsiteY5" fmla="*/ 675251 h 938172"/>
                  <a:gd name="connsiteX0" fmla="*/ 269 w 584328"/>
                  <a:gd name="connsiteY0" fmla="*/ 675251 h 789449"/>
                  <a:gd name="connsiteX1" fmla="*/ 245758 w 584328"/>
                  <a:gd name="connsiteY1" fmla="*/ 52925 h 789449"/>
                  <a:gd name="connsiteX2" fmla="*/ 483147 w 584328"/>
                  <a:gd name="connsiteY2" fmla="*/ 110260 h 789449"/>
                  <a:gd name="connsiteX3" fmla="*/ 576309 w 584328"/>
                  <a:gd name="connsiteY3" fmla="*/ 675251 h 789449"/>
                  <a:gd name="connsiteX4" fmla="*/ 291653 w 584328"/>
                  <a:gd name="connsiteY4" fmla="*/ 789317 h 789449"/>
                  <a:gd name="connsiteX5" fmla="*/ 269 w 584328"/>
                  <a:gd name="connsiteY5" fmla="*/ 675251 h 7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328" h="789449">
                    <a:moveTo>
                      <a:pt x="269" y="675251"/>
                    </a:moveTo>
                    <a:cubicBezTo>
                      <a:pt x="-7380" y="552519"/>
                      <a:pt x="149751" y="423400"/>
                      <a:pt x="245758" y="52925"/>
                    </a:cubicBezTo>
                    <a:cubicBezTo>
                      <a:pt x="306012" y="-37696"/>
                      <a:pt x="428055" y="-7638"/>
                      <a:pt x="483147" y="110260"/>
                    </a:cubicBezTo>
                    <a:cubicBezTo>
                      <a:pt x="538239" y="228158"/>
                      <a:pt x="608225" y="562075"/>
                      <a:pt x="576309" y="675251"/>
                    </a:cubicBezTo>
                    <a:cubicBezTo>
                      <a:pt x="544393" y="788427"/>
                      <a:pt x="387660" y="789317"/>
                      <a:pt x="291653" y="789317"/>
                    </a:cubicBezTo>
                    <a:cubicBezTo>
                      <a:pt x="195646" y="789317"/>
                      <a:pt x="7918" y="797983"/>
                      <a:pt x="269" y="6752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64" name="等腰三角形 13"/>
              <p:cNvSpPr/>
              <p:nvPr/>
            </p:nvSpPr>
            <p:spPr bwMode="auto">
              <a:xfrm rot="16200000">
                <a:off x="4395224" y="2613190"/>
                <a:ext cx="524291" cy="1171363"/>
              </a:xfrm>
              <a:custGeom>
                <a:avLst/>
                <a:gdLst>
                  <a:gd name="connsiteX0" fmla="*/ 0 w 864060"/>
                  <a:gd name="connsiteY0" fmla="*/ 1337840 h 1337840"/>
                  <a:gd name="connsiteX1" fmla="*/ 432030 w 864060"/>
                  <a:gd name="connsiteY1" fmla="*/ 0 h 1337840"/>
                  <a:gd name="connsiteX2" fmla="*/ 864060 w 864060"/>
                  <a:gd name="connsiteY2" fmla="*/ 1337840 h 1337840"/>
                  <a:gd name="connsiteX3" fmla="*/ 0 w 864060"/>
                  <a:gd name="connsiteY3" fmla="*/ 1337840 h 1337840"/>
                  <a:gd name="connsiteX0" fmla="*/ 0 w 864060"/>
                  <a:gd name="connsiteY0" fmla="*/ 1337840 h 1372316"/>
                  <a:gd name="connsiteX1" fmla="*/ 432030 w 864060"/>
                  <a:gd name="connsiteY1" fmla="*/ 0 h 1372316"/>
                  <a:gd name="connsiteX2" fmla="*/ 864060 w 864060"/>
                  <a:gd name="connsiteY2" fmla="*/ 1337840 h 1372316"/>
                  <a:gd name="connsiteX3" fmla="*/ 456458 w 864060"/>
                  <a:gd name="connsiteY3" fmla="*/ 1372316 h 1372316"/>
                  <a:gd name="connsiteX4" fmla="*/ 0 w 864060"/>
                  <a:gd name="connsiteY4" fmla="*/ 1337840 h 1372316"/>
                  <a:gd name="connsiteX0" fmla="*/ 0 w 864060"/>
                  <a:gd name="connsiteY0" fmla="*/ 1337840 h 1560886"/>
                  <a:gd name="connsiteX1" fmla="*/ 432030 w 864060"/>
                  <a:gd name="connsiteY1" fmla="*/ 0 h 1560886"/>
                  <a:gd name="connsiteX2" fmla="*/ 864060 w 864060"/>
                  <a:gd name="connsiteY2" fmla="*/ 1337840 h 1560886"/>
                  <a:gd name="connsiteX3" fmla="*/ 423751 w 864060"/>
                  <a:gd name="connsiteY3" fmla="*/ 1560886 h 1560886"/>
                  <a:gd name="connsiteX4" fmla="*/ 0 w 864060"/>
                  <a:gd name="connsiteY4" fmla="*/ 1337840 h 1560886"/>
                  <a:gd name="connsiteX0" fmla="*/ 5 w 864065"/>
                  <a:gd name="connsiteY0" fmla="*/ 1337840 h 1562713"/>
                  <a:gd name="connsiteX1" fmla="*/ 432035 w 864065"/>
                  <a:gd name="connsiteY1" fmla="*/ 0 h 1562713"/>
                  <a:gd name="connsiteX2" fmla="*/ 864065 w 864065"/>
                  <a:gd name="connsiteY2" fmla="*/ 1337840 h 1562713"/>
                  <a:gd name="connsiteX3" fmla="*/ 423756 w 864065"/>
                  <a:gd name="connsiteY3" fmla="*/ 1560886 h 1562713"/>
                  <a:gd name="connsiteX4" fmla="*/ 5 w 864065"/>
                  <a:gd name="connsiteY4" fmla="*/ 1337840 h 1562713"/>
                  <a:gd name="connsiteX0" fmla="*/ 5 w 864065"/>
                  <a:gd name="connsiteY0" fmla="*/ 1337840 h 1623743"/>
                  <a:gd name="connsiteX1" fmla="*/ 432035 w 864065"/>
                  <a:gd name="connsiteY1" fmla="*/ 0 h 1623743"/>
                  <a:gd name="connsiteX2" fmla="*/ 864065 w 864065"/>
                  <a:gd name="connsiteY2" fmla="*/ 1337840 h 1623743"/>
                  <a:gd name="connsiteX3" fmla="*/ 412854 w 864065"/>
                  <a:gd name="connsiteY3" fmla="*/ 1623743 h 1623743"/>
                  <a:gd name="connsiteX4" fmla="*/ 5 w 864065"/>
                  <a:gd name="connsiteY4" fmla="*/ 1337840 h 1623743"/>
                  <a:gd name="connsiteX0" fmla="*/ 5 w 864065"/>
                  <a:gd name="connsiteY0" fmla="*/ 1337840 h 1525433"/>
                  <a:gd name="connsiteX1" fmla="*/ 432035 w 864065"/>
                  <a:gd name="connsiteY1" fmla="*/ 0 h 1525433"/>
                  <a:gd name="connsiteX2" fmla="*/ 864065 w 864065"/>
                  <a:gd name="connsiteY2" fmla="*/ 1337840 h 1525433"/>
                  <a:gd name="connsiteX3" fmla="*/ 389118 w 864065"/>
                  <a:gd name="connsiteY3" fmla="*/ 1511714 h 1525433"/>
                  <a:gd name="connsiteX4" fmla="*/ 5 w 864065"/>
                  <a:gd name="connsiteY4" fmla="*/ 1337840 h 1525433"/>
                  <a:gd name="connsiteX0" fmla="*/ 0 w 864060"/>
                  <a:gd name="connsiteY0" fmla="*/ 1337840 h 1505069"/>
                  <a:gd name="connsiteX1" fmla="*/ 432030 w 864060"/>
                  <a:gd name="connsiteY1" fmla="*/ 0 h 1505069"/>
                  <a:gd name="connsiteX2" fmla="*/ 864060 w 864060"/>
                  <a:gd name="connsiteY2" fmla="*/ 1337840 h 1505069"/>
                  <a:gd name="connsiteX3" fmla="*/ 0 w 864060"/>
                  <a:gd name="connsiteY3" fmla="*/ 1337840 h 1505069"/>
                  <a:gd name="connsiteX0" fmla="*/ 0 w 873475"/>
                  <a:gd name="connsiteY0" fmla="*/ 1337840 h 1505069"/>
                  <a:gd name="connsiteX1" fmla="*/ 432030 w 873475"/>
                  <a:gd name="connsiteY1" fmla="*/ 0 h 1505069"/>
                  <a:gd name="connsiteX2" fmla="*/ 864060 w 873475"/>
                  <a:gd name="connsiteY2" fmla="*/ 1337840 h 1505069"/>
                  <a:gd name="connsiteX3" fmla="*/ 0 w 873475"/>
                  <a:gd name="connsiteY3" fmla="*/ 1337840 h 1505069"/>
                  <a:gd name="connsiteX0" fmla="*/ 15036 w 888511"/>
                  <a:gd name="connsiteY0" fmla="*/ 1337840 h 1595307"/>
                  <a:gd name="connsiteX1" fmla="*/ 447066 w 888511"/>
                  <a:gd name="connsiteY1" fmla="*/ 0 h 1595307"/>
                  <a:gd name="connsiteX2" fmla="*/ 879096 w 888511"/>
                  <a:gd name="connsiteY2" fmla="*/ 1337840 h 1595307"/>
                  <a:gd name="connsiteX3" fmla="*/ 15036 w 888511"/>
                  <a:gd name="connsiteY3" fmla="*/ 1337840 h 1595307"/>
                  <a:gd name="connsiteX0" fmla="*/ 278 w 873753"/>
                  <a:gd name="connsiteY0" fmla="*/ 1337840 h 1550536"/>
                  <a:gd name="connsiteX1" fmla="*/ 432308 w 873753"/>
                  <a:gd name="connsiteY1" fmla="*/ 0 h 1550536"/>
                  <a:gd name="connsiteX2" fmla="*/ 864338 w 873753"/>
                  <a:gd name="connsiteY2" fmla="*/ 1337840 h 1550536"/>
                  <a:gd name="connsiteX3" fmla="*/ 278 w 873753"/>
                  <a:gd name="connsiteY3" fmla="*/ 1337840 h 1550536"/>
                  <a:gd name="connsiteX0" fmla="*/ 11460 w 884935"/>
                  <a:gd name="connsiteY0" fmla="*/ 1337840 h 1522782"/>
                  <a:gd name="connsiteX1" fmla="*/ 443490 w 884935"/>
                  <a:gd name="connsiteY1" fmla="*/ 0 h 1522782"/>
                  <a:gd name="connsiteX2" fmla="*/ 875520 w 884935"/>
                  <a:gd name="connsiteY2" fmla="*/ 1337840 h 1522782"/>
                  <a:gd name="connsiteX3" fmla="*/ 11460 w 884935"/>
                  <a:gd name="connsiteY3" fmla="*/ 1337840 h 1522782"/>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6825 w 871422"/>
                  <a:gd name="connsiteY0" fmla="*/ 1372477 h 1550915"/>
                  <a:gd name="connsiteX1" fmla="*/ 488028 w 871422"/>
                  <a:gd name="connsiteY1" fmla="*/ 0 h 1550915"/>
                  <a:gd name="connsiteX2" fmla="*/ 870885 w 871422"/>
                  <a:gd name="connsiteY2" fmla="*/ 1372477 h 1550915"/>
                  <a:gd name="connsiteX3" fmla="*/ 6825 w 871422"/>
                  <a:gd name="connsiteY3" fmla="*/ 1372477 h 1550915"/>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7900 w 884698"/>
                  <a:gd name="connsiteY0" fmla="*/ 1372477 h 1525849"/>
                  <a:gd name="connsiteX1" fmla="*/ 489103 w 884698"/>
                  <a:gd name="connsiteY1" fmla="*/ 0 h 1525849"/>
                  <a:gd name="connsiteX2" fmla="*/ 871960 w 884698"/>
                  <a:gd name="connsiteY2" fmla="*/ 1372477 h 1525849"/>
                  <a:gd name="connsiteX3" fmla="*/ 7900 w 884698"/>
                  <a:gd name="connsiteY3" fmla="*/ 1372477 h 1525849"/>
                  <a:gd name="connsiteX0" fmla="*/ 2035 w 896151"/>
                  <a:gd name="connsiteY0" fmla="*/ 1367991 h 1538989"/>
                  <a:gd name="connsiteX1" fmla="*/ 633539 w 896151"/>
                  <a:gd name="connsiteY1" fmla="*/ 0 h 1538989"/>
                  <a:gd name="connsiteX2" fmla="*/ 866095 w 896151"/>
                  <a:gd name="connsiteY2" fmla="*/ 1367991 h 1538989"/>
                  <a:gd name="connsiteX3" fmla="*/ 2035 w 896151"/>
                  <a:gd name="connsiteY3" fmla="*/ 1367991 h 1538989"/>
                  <a:gd name="connsiteX0" fmla="*/ 2366 w 896482"/>
                  <a:gd name="connsiteY0" fmla="*/ 1367991 h 1538989"/>
                  <a:gd name="connsiteX1" fmla="*/ 633870 w 896482"/>
                  <a:gd name="connsiteY1" fmla="*/ 0 h 1538989"/>
                  <a:gd name="connsiteX2" fmla="*/ 866426 w 896482"/>
                  <a:gd name="connsiteY2" fmla="*/ 1367991 h 1538989"/>
                  <a:gd name="connsiteX3" fmla="*/ 2366 w 896482"/>
                  <a:gd name="connsiteY3" fmla="*/ 1367991 h 1538989"/>
                  <a:gd name="connsiteX0" fmla="*/ 2366 w 900758"/>
                  <a:gd name="connsiteY0" fmla="*/ 1367991 h 1538989"/>
                  <a:gd name="connsiteX1" fmla="*/ 633870 w 900758"/>
                  <a:gd name="connsiteY1" fmla="*/ 0 h 1538989"/>
                  <a:gd name="connsiteX2" fmla="*/ 866426 w 900758"/>
                  <a:gd name="connsiteY2" fmla="*/ 1367991 h 1538989"/>
                  <a:gd name="connsiteX3" fmla="*/ 2366 w 900758"/>
                  <a:gd name="connsiteY3" fmla="*/ 1367991 h 1538989"/>
                  <a:gd name="connsiteX0" fmla="*/ 2454 w 900846"/>
                  <a:gd name="connsiteY0" fmla="*/ 1367991 h 1538989"/>
                  <a:gd name="connsiteX1" fmla="*/ 633958 w 900846"/>
                  <a:gd name="connsiteY1" fmla="*/ 0 h 1538989"/>
                  <a:gd name="connsiteX2" fmla="*/ 866514 w 900846"/>
                  <a:gd name="connsiteY2" fmla="*/ 1367991 h 1538989"/>
                  <a:gd name="connsiteX3" fmla="*/ 2454 w 900846"/>
                  <a:gd name="connsiteY3" fmla="*/ 1367991 h 1538989"/>
                  <a:gd name="connsiteX0" fmla="*/ 24328 w 922720"/>
                  <a:gd name="connsiteY0" fmla="*/ 1367991 h 1500502"/>
                  <a:gd name="connsiteX1" fmla="*/ 655832 w 922720"/>
                  <a:gd name="connsiteY1" fmla="*/ 0 h 1500502"/>
                  <a:gd name="connsiteX2" fmla="*/ 888388 w 922720"/>
                  <a:gd name="connsiteY2" fmla="*/ 1367991 h 1500502"/>
                  <a:gd name="connsiteX3" fmla="*/ 24328 w 922720"/>
                  <a:gd name="connsiteY3" fmla="*/ 1367991 h 1500502"/>
                  <a:gd name="connsiteX0" fmla="*/ 2174 w 902966"/>
                  <a:gd name="connsiteY0" fmla="*/ 1560196 h 1755220"/>
                  <a:gd name="connsiteX1" fmla="*/ 645432 w 902966"/>
                  <a:gd name="connsiteY1" fmla="*/ 0 h 1755220"/>
                  <a:gd name="connsiteX2" fmla="*/ 866234 w 902966"/>
                  <a:gd name="connsiteY2" fmla="*/ 1560196 h 1755220"/>
                  <a:gd name="connsiteX3" fmla="*/ 2174 w 902966"/>
                  <a:gd name="connsiteY3" fmla="*/ 1560196 h 1755220"/>
                  <a:gd name="connsiteX0" fmla="*/ 25102 w 925894"/>
                  <a:gd name="connsiteY0" fmla="*/ 1560196 h 1746426"/>
                  <a:gd name="connsiteX1" fmla="*/ 668360 w 925894"/>
                  <a:gd name="connsiteY1" fmla="*/ 0 h 1746426"/>
                  <a:gd name="connsiteX2" fmla="*/ 889162 w 925894"/>
                  <a:gd name="connsiteY2" fmla="*/ 1560196 h 1746426"/>
                  <a:gd name="connsiteX3" fmla="*/ 25102 w 925894"/>
                  <a:gd name="connsiteY3" fmla="*/ 1560196 h 1746426"/>
                  <a:gd name="connsiteX0" fmla="*/ 25102 w 937701"/>
                  <a:gd name="connsiteY0" fmla="*/ 1560196 h 1761341"/>
                  <a:gd name="connsiteX1" fmla="*/ 668360 w 937701"/>
                  <a:gd name="connsiteY1" fmla="*/ 0 h 1761341"/>
                  <a:gd name="connsiteX2" fmla="*/ 889162 w 937701"/>
                  <a:gd name="connsiteY2" fmla="*/ 1560196 h 1761341"/>
                  <a:gd name="connsiteX3" fmla="*/ 25102 w 937701"/>
                  <a:gd name="connsiteY3" fmla="*/ 1560196 h 1761341"/>
                  <a:gd name="connsiteX0" fmla="*/ 3997 w 992399"/>
                  <a:gd name="connsiteY0" fmla="*/ 1560196 h 1849572"/>
                  <a:gd name="connsiteX1" fmla="*/ 647255 w 992399"/>
                  <a:gd name="connsiteY1" fmla="*/ 0 h 1849572"/>
                  <a:gd name="connsiteX2" fmla="*/ 954649 w 992399"/>
                  <a:gd name="connsiteY2" fmla="*/ 1683128 h 1849572"/>
                  <a:gd name="connsiteX3" fmla="*/ 3997 w 992399"/>
                  <a:gd name="connsiteY3" fmla="*/ 1560196 h 1849572"/>
                  <a:gd name="connsiteX0" fmla="*/ 3997 w 1012672"/>
                  <a:gd name="connsiteY0" fmla="*/ 1560196 h 1817690"/>
                  <a:gd name="connsiteX1" fmla="*/ 647255 w 1012672"/>
                  <a:gd name="connsiteY1" fmla="*/ 0 h 1817690"/>
                  <a:gd name="connsiteX2" fmla="*/ 954649 w 1012672"/>
                  <a:gd name="connsiteY2" fmla="*/ 1683128 h 1817690"/>
                  <a:gd name="connsiteX3" fmla="*/ 3997 w 1012672"/>
                  <a:gd name="connsiteY3" fmla="*/ 1560196 h 1817690"/>
                  <a:gd name="connsiteX0" fmla="*/ 4353 w 1013028"/>
                  <a:gd name="connsiteY0" fmla="*/ 1560196 h 1845239"/>
                  <a:gd name="connsiteX1" fmla="*/ 647611 w 1013028"/>
                  <a:gd name="connsiteY1" fmla="*/ 0 h 1845239"/>
                  <a:gd name="connsiteX2" fmla="*/ 955005 w 1013028"/>
                  <a:gd name="connsiteY2" fmla="*/ 1683128 h 1845239"/>
                  <a:gd name="connsiteX3" fmla="*/ 4353 w 1013028"/>
                  <a:gd name="connsiteY3" fmla="*/ 1560196 h 1845239"/>
                  <a:gd name="connsiteX0" fmla="*/ 4947 w 1013622"/>
                  <a:gd name="connsiteY0" fmla="*/ 1560196 h 1845528"/>
                  <a:gd name="connsiteX1" fmla="*/ 648205 w 1013622"/>
                  <a:gd name="connsiteY1" fmla="*/ 0 h 1845528"/>
                  <a:gd name="connsiteX2" fmla="*/ 955599 w 1013622"/>
                  <a:gd name="connsiteY2" fmla="*/ 1683128 h 1845528"/>
                  <a:gd name="connsiteX3" fmla="*/ 4947 w 1013622"/>
                  <a:gd name="connsiteY3" fmla="*/ 1560196 h 1845528"/>
                </a:gdLst>
                <a:ahLst/>
                <a:cxnLst>
                  <a:cxn ang="0">
                    <a:pos x="connsiteX0" y="connsiteY0"/>
                  </a:cxn>
                  <a:cxn ang="0">
                    <a:pos x="connsiteX1" y="connsiteY1"/>
                  </a:cxn>
                  <a:cxn ang="0">
                    <a:pos x="connsiteX2" y="connsiteY2"/>
                  </a:cxn>
                  <a:cxn ang="0">
                    <a:pos x="connsiteX3" y="connsiteY3"/>
                  </a:cxn>
                </a:cxnLst>
                <a:rect l="l" t="t" r="r" b="b"/>
                <a:pathLst>
                  <a:path w="1013622" h="1845528">
                    <a:moveTo>
                      <a:pt x="4947" y="1560196"/>
                    </a:moveTo>
                    <a:cubicBezTo>
                      <a:pt x="-52701" y="1192231"/>
                      <a:pt x="407553" y="256524"/>
                      <a:pt x="648205" y="0"/>
                    </a:cubicBezTo>
                    <a:cubicBezTo>
                      <a:pt x="832417" y="265963"/>
                      <a:pt x="1142984" y="1458584"/>
                      <a:pt x="955599" y="1683128"/>
                    </a:cubicBezTo>
                    <a:cubicBezTo>
                      <a:pt x="768214" y="1907672"/>
                      <a:pt x="62595" y="1928161"/>
                      <a:pt x="4947" y="1560196"/>
                    </a:cubicBezTo>
                    <a:close/>
                  </a:path>
                </a:pathLst>
              </a:custGeom>
              <a:solidFill>
                <a:srgbClr val="5E1B2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dirty="0"/>
              </a:p>
            </p:txBody>
          </p:sp>
          <p:sp>
            <p:nvSpPr>
              <p:cNvPr id="65" name="椭圆 64"/>
              <p:cNvSpPr/>
              <p:nvPr/>
            </p:nvSpPr>
            <p:spPr bwMode="auto">
              <a:xfrm>
                <a:off x="4706774" y="2507778"/>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66" name="组合 65"/>
              <p:cNvGrpSpPr/>
              <p:nvPr/>
            </p:nvGrpSpPr>
            <p:grpSpPr>
              <a:xfrm>
                <a:off x="4709083" y="1712823"/>
                <a:ext cx="1757704" cy="831053"/>
                <a:chOff x="2316086" y="1176711"/>
                <a:chExt cx="1328021" cy="588564"/>
              </a:xfrm>
            </p:grpSpPr>
            <p:sp>
              <p:nvSpPr>
                <p:cNvPr id="68" name="椭圆 67"/>
                <p:cNvSpPr/>
                <p:nvPr/>
              </p:nvSpPr>
              <p:spPr bwMode="auto">
                <a:xfrm rot="1497964">
                  <a:off x="2316086" y="1441258"/>
                  <a:ext cx="1328021" cy="324017"/>
                </a:xfrm>
                <a:prstGeom prst="ellipse">
                  <a:avLst/>
                </a:pr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69" name="椭圆 17"/>
                <p:cNvSpPr/>
                <p:nvPr/>
              </p:nvSpPr>
              <p:spPr bwMode="auto">
                <a:xfrm rot="1385330">
                  <a:off x="2645439" y="1176711"/>
                  <a:ext cx="871776" cy="489784"/>
                </a:xfrm>
                <a:custGeom>
                  <a:avLst/>
                  <a:gdLst>
                    <a:gd name="connsiteX0" fmla="*/ 0 w 720050"/>
                    <a:gd name="connsiteY0" fmla="*/ 553924 h 1107847"/>
                    <a:gd name="connsiteX1" fmla="*/ 360025 w 720050"/>
                    <a:gd name="connsiteY1" fmla="*/ 0 h 1107847"/>
                    <a:gd name="connsiteX2" fmla="*/ 720050 w 720050"/>
                    <a:gd name="connsiteY2" fmla="*/ 553924 h 1107847"/>
                    <a:gd name="connsiteX3" fmla="*/ 360025 w 720050"/>
                    <a:gd name="connsiteY3" fmla="*/ 1107848 h 1107847"/>
                    <a:gd name="connsiteX4" fmla="*/ 0 w 720050"/>
                    <a:gd name="connsiteY4" fmla="*/ 553924 h 1107847"/>
                    <a:gd name="connsiteX0" fmla="*/ 122 w 720172"/>
                    <a:gd name="connsiteY0" fmla="*/ 360455 h 914379"/>
                    <a:gd name="connsiteX1" fmla="*/ 391881 w 720172"/>
                    <a:gd name="connsiteY1" fmla="*/ 0 h 914379"/>
                    <a:gd name="connsiteX2" fmla="*/ 720172 w 720172"/>
                    <a:gd name="connsiteY2" fmla="*/ 360455 h 914379"/>
                    <a:gd name="connsiteX3" fmla="*/ 360147 w 720172"/>
                    <a:gd name="connsiteY3" fmla="*/ 914379 h 914379"/>
                    <a:gd name="connsiteX4" fmla="*/ 122 w 720172"/>
                    <a:gd name="connsiteY4" fmla="*/ 360455 h 914379"/>
                    <a:gd name="connsiteX0" fmla="*/ 462 w 720512"/>
                    <a:gd name="connsiteY0" fmla="*/ 281965 h 835889"/>
                    <a:gd name="connsiteX1" fmla="*/ 423870 w 720512"/>
                    <a:gd name="connsiteY1" fmla="*/ 463 h 835889"/>
                    <a:gd name="connsiteX2" fmla="*/ 720512 w 720512"/>
                    <a:gd name="connsiteY2" fmla="*/ 281965 h 835889"/>
                    <a:gd name="connsiteX3" fmla="*/ 360487 w 720512"/>
                    <a:gd name="connsiteY3" fmla="*/ 835889 h 835889"/>
                    <a:gd name="connsiteX4" fmla="*/ 462 w 720512"/>
                    <a:gd name="connsiteY4" fmla="*/ 281965 h 835889"/>
                    <a:gd name="connsiteX0" fmla="*/ 462 w 720512"/>
                    <a:gd name="connsiteY0" fmla="*/ 286989 h 840913"/>
                    <a:gd name="connsiteX1" fmla="*/ 423870 w 720512"/>
                    <a:gd name="connsiteY1" fmla="*/ 5487 h 840913"/>
                    <a:gd name="connsiteX2" fmla="*/ 720512 w 720512"/>
                    <a:gd name="connsiteY2" fmla="*/ 286989 h 840913"/>
                    <a:gd name="connsiteX3" fmla="*/ 360487 w 720512"/>
                    <a:gd name="connsiteY3" fmla="*/ 840913 h 840913"/>
                    <a:gd name="connsiteX4" fmla="*/ 462 w 720512"/>
                    <a:gd name="connsiteY4" fmla="*/ 286989 h 840913"/>
                    <a:gd name="connsiteX0" fmla="*/ 342 w 799430"/>
                    <a:gd name="connsiteY0" fmla="*/ 282358 h 837027"/>
                    <a:gd name="connsiteX1" fmla="*/ 423750 w 799430"/>
                    <a:gd name="connsiteY1" fmla="*/ 856 h 837027"/>
                    <a:gd name="connsiteX2" fmla="*/ 799430 w 799430"/>
                    <a:gd name="connsiteY2" fmla="*/ 365226 h 837027"/>
                    <a:gd name="connsiteX3" fmla="*/ 360367 w 799430"/>
                    <a:gd name="connsiteY3" fmla="*/ 836282 h 837027"/>
                    <a:gd name="connsiteX4" fmla="*/ 342 w 799430"/>
                    <a:gd name="connsiteY4" fmla="*/ 282358 h 837027"/>
                    <a:gd name="connsiteX0" fmla="*/ 199 w 799287"/>
                    <a:gd name="connsiteY0" fmla="*/ 262627 h 817296"/>
                    <a:gd name="connsiteX1" fmla="*/ 317003 w 799287"/>
                    <a:gd name="connsiteY1" fmla="*/ 948 h 817296"/>
                    <a:gd name="connsiteX2" fmla="*/ 799287 w 799287"/>
                    <a:gd name="connsiteY2" fmla="*/ 345495 h 817296"/>
                    <a:gd name="connsiteX3" fmla="*/ 360224 w 799287"/>
                    <a:gd name="connsiteY3" fmla="*/ 816551 h 817296"/>
                    <a:gd name="connsiteX4" fmla="*/ 199 w 799287"/>
                    <a:gd name="connsiteY4" fmla="*/ 262627 h 817296"/>
                    <a:gd name="connsiteX0" fmla="*/ 199 w 814081"/>
                    <a:gd name="connsiteY0" fmla="*/ 275160 h 829472"/>
                    <a:gd name="connsiteX1" fmla="*/ 317003 w 814081"/>
                    <a:gd name="connsiteY1" fmla="*/ 13481 h 829472"/>
                    <a:gd name="connsiteX2" fmla="*/ 674131 w 814081"/>
                    <a:gd name="connsiteY2" fmla="*/ 71241 h 829472"/>
                    <a:gd name="connsiteX3" fmla="*/ 799287 w 814081"/>
                    <a:gd name="connsiteY3" fmla="*/ 358028 h 829472"/>
                    <a:gd name="connsiteX4" fmla="*/ 360224 w 814081"/>
                    <a:gd name="connsiteY4" fmla="*/ 829084 h 829472"/>
                    <a:gd name="connsiteX5" fmla="*/ 199 w 814081"/>
                    <a:gd name="connsiteY5" fmla="*/ 275160 h 829472"/>
                    <a:gd name="connsiteX0" fmla="*/ 174 w 810644"/>
                    <a:gd name="connsiteY0" fmla="*/ 265601 h 819913"/>
                    <a:gd name="connsiteX1" fmla="*/ 316978 w 810644"/>
                    <a:gd name="connsiteY1" fmla="*/ 3922 h 819913"/>
                    <a:gd name="connsiteX2" fmla="*/ 630715 w 810644"/>
                    <a:gd name="connsiteY2" fmla="*/ 124895 h 819913"/>
                    <a:gd name="connsiteX3" fmla="*/ 799262 w 810644"/>
                    <a:gd name="connsiteY3" fmla="*/ 348469 h 819913"/>
                    <a:gd name="connsiteX4" fmla="*/ 360199 w 810644"/>
                    <a:gd name="connsiteY4" fmla="*/ 819525 h 819913"/>
                    <a:gd name="connsiteX5" fmla="*/ 174 w 810644"/>
                    <a:gd name="connsiteY5" fmla="*/ 265601 h 819913"/>
                    <a:gd name="connsiteX0" fmla="*/ 1840 w 812310"/>
                    <a:gd name="connsiteY0" fmla="*/ 235549 h 789861"/>
                    <a:gd name="connsiteX1" fmla="*/ 239690 w 812310"/>
                    <a:gd name="connsiteY1" fmla="*/ 5520 h 789861"/>
                    <a:gd name="connsiteX2" fmla="*/ 632381 w 812310"/>
                    <a:gd name="connsiteY2" fmla="*/ 94843 h 789861"/>
                    <a:gd name="connsiteX3" fmla="*/ 800928 w 812310"/>
                    <a:gd name="connsiteY3" fmla="*/ 318417 h 789861"/>
                    <a:gd name="connsiteX4" fmla="*/ 361865 w 812310"/>
                    <a:gd name="connsiteY4" fmla="*/ 789473 h 789861"/>
                    <a:gd name="connsiteX5" fmla="*/ 1840 w 812310"/>
                    <a:gd name="connsiteY5" fmla="*/ 235549 h 789861"/>
                    <a:gd name="connsiteX0" fmla="*/ 1911 w 815408"/>
                    <a:gd name="connsiteY0" fmla="*/ 237926 h 792238"/>
                    <a:gd name="connsiteX1" fmla="*/ 239761 w 815408"/>
                    <a:gd name="connsiteY1" fmla="*/ 7897 h 792238"/>
                    <a:gd name="connsiteX2" fmla="*/ 671928 w 815408"/>
                    <a:gd name="connsiteY2" fmla="*/ 81395 h 792238"/>
                    <a:gd name="connsiteX3" fmla="*/ 800999 w 815408"/>
                    <a:gd name="connsiteY3" fmla="*/ 320794 h 792238"/>
                    <a:gd name="connsiteX4" fmla="*/ 361936 w 815408"/>
                    <a:gd name="connsiteY4" fmla="*/ 791850 h 792238"/>
                    <a:gd name="connsiteX5" fmla="*/ 1911 w 815408"/>
                    <a:gd name="connsiteY5" fmla="*/ 237926 h 792238"/>
                    <a:gd name="connsiteX0" fmla="*/ 1869 w 813387"/>
                    <a:gd name="connsiteY0" fmla="*/ 257956 h 812268"/>
                    <a:gd name="connsiteX1" fmla="*/ 239719 w 813387"/>
                    <a:gd name="connsiteY1" fmla="*/ 27927 h 812268"/>
                    <a:gd name="connsiteX2" fmla="*/ 648150 w 813387"/>
                    <a:gd name="connsiteY2" fmla="*/ 42210 h 812268"/>
                    <a:gd name="connsiteX3" fmla="*/ 800957 w 813387"/>
                    <a:gd name="connsiteY3" fmla="*/ 340824 h 812268"/>
                    <a:gd name="connsiteX4" fmla="*/ 361894 w 813387"/>
                    <a:gd name="connsiteY4" fmla="*/ 811880 h 812268"/>
                    <a:gd name="connsiteX5" fmla="*/ 1869 w 813387"/>
                    <a:gd name="connsiteY5" fmla="*/ 257956 h 812268"/>
                    <a:gd name="connsiteX0" fmla="*/ 991 w 990154"/>
                    <a:gd name="connsiteY0" fmla="*/ 333886 h 816608"/>
                    <a:gd name="connsiteX1" fmla="*/ 416486 w 990154"/>
                    <a:gd name="connsiteY1" fmla="*/ 32647 h 816608"/>
                    <a:gd name="connsiteX2" fmla="*/ 824917 w 990154"/>
                    <a:gd name="connsiteY2" fmla="*/ 46930 h 816608"/>
                    <a:gd name="connsiteX3" fmla="*/ 977724 w 990154"/>
                    <a:gd name="connsiteY3" fmla="*/ 345544 h 816608"/>
                    <a:gd name="connsiteX4" fmla="*/ 538661 w 990154"/>
                    <a:gd name="connsiteY4" fmla="*/ 816600 h 816608"/>
                    <a:gd name="connsiteX5" fmla="*/ 991 w 990154"/>
                    <a:gd name="connsiteY5" fmla="*/ 333886 h 816608"/>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277 w 989440"/>
                    <a:gd name="connsiteY0" fmla="*/ 333886 h 496883"/>
                    <a:gd name="connsiteX1" fmla="*/ 415772 w 989440"/>
                    <a:gd name="connsiteY1" fmla="*/ 32647 h 496883"/>
                    <a:gd name="connsiteX2" fmla="*/ 824203 w 989440"/>
                    <a:gd name="connsiteY2" fmla="*/ 46930 h 496883"/>
                    <a:gd name="connsiteX3" fmla="*/ 977010 w 989440"/>
                    <a:gd name="connsiteY3" fmla="*/ 345544 h 496883"/>
                    <a:gd name="connsiteX4" fmla="*/ 478478 w 989440"/>
                    <a:gd name="connsiteY4" fmla="*/ 496788 h 496883"/>
                    <a:gd name="connsiteX5" fmla="*/ 277 w 989440"/>
                    <a:gd name="connsiteY5" fmla="*/ 333886 h 496883"/>
                    <a:gd name="connsiteX0" fmla="*/ 5430 w 994593"/>
                    <a:gd name="connsiteY0" fmla="*/ 310738 h 473735"/>
                    <a:gd name="connsiteX1" fmla="*/ 263019 w 994593"/>
                    <a:gd name="connsiteY1" fmla="*/ 72797 h 473735"/>
                    <a:gd name="connsiteX2" fmla="*/ 829356 w 994593"/>
                    <a:gd name="connsiteY2" fmla="*/ 23782 h 473735"/>
                    <a:gd name="connsiteX3" fmla="*/ 982163 w 994593"/>
                    <a:gd name="connsiteY3" fmla="*/ 322396 h 473735"/>
                    <a:gd name="connsiteX4" fmla="*/ 483631 w 994593"/>
                    <a:gd name="connsiteY4" fmla="*/ 473640 h 473735"/>
                    <a:gd name="connsiteX5" fmla="*/ 5430 w 994593"/>
                    <a:gd name="connsiteY5" fmla="*/ 310738 h 473735"/>
                    <a:gd name="connsiteX0" fmla="*/ 7281 w 996444"/>
                    <a:gd name="connsiteY0" fmla="*/ 331629 h 494626"/>
                    <a:gd name="connsiteX1" fmla="*/ 241133 w 996444"/>
                    <a:gd name="connsiteY1" fmla="*/ 34472 h 494626"/>
                    <a:gd name="connsiteX2" fmla="*/ 831207 w 996444"/>
                    <a:gd name="connsiteY2" fmla="*/ 44673 h 494626"/>
                    <a:gd name="connsiteX3" fmla="*/ 984014 w 996444"/>
                    <a:gd name="connsiteY3" fmla="*/ 343287 h 494626"/>
                    <a:gd name="connsiteX4" fmla="*/ 485482 w 996444"/>
                    <a:gd name="connsiteY4" fmla="*/ 494531 h 494626"/>
                    <a:gd name="connsiteX5" fmla="*/ 7281 w 996444"/>
                    <a:gd name="connsiteY5" fmla="*/ 331629 h 494626"/>
                    <a:gd name="connsiteX0" fmla="*/ 6693 w 995856"/>
                    <a:gd name="connsiteY0" fmla="*/ 331629 h 414083"/>
                    <a:gd name="connsiteX1" fmla="*/ 240545 w 995856"/>
                    <a:gd name="connsiteY1" fmla="*/ 34472 h 414083"/>
                    <a:gd name="connsiteX2" fmla="*/ 830619 w 995856"/>
                    <a:gd name="connsiteY2" fmla="*/ 44673 h 414083"/>
                    <a:gd name="connsiteX3" fmla="*/ 983426 w 995856"/>
                    <a:gd name="connsiteY3" fmla="*/ 343287 h 414083"/>
                    <a:gd name="connsiteX4" fmla="*/ 472217 w 995856"/>
                    <a:gd name="connsiteY4" fmla="*/ 386843 h 414083"/>
                    <a:gd name="connsiteX5" fmla="*/ 6693 w 995856"/>
                    <a:gd name="connsiteY5" fmla="*/ 331629 h 414083"/>
                    <a:gd name="connsiteX0" fmla="*/ 5762 w 994925"/>
                    <a:gd name="connsiteY0" fmla="*/ 331629 h 461421"/>
                    <a:gd name="connsiteX1" fmla="*/ 239614 w 994925"/>
                    <a:gd name="connsiteY1" fmla="*/ 34472 h 461421"/>
                    <a:gd name="connsiteX2" fmla="*/ 829688 w 994925"/>
                    <a:gd name="connsiteY2" fmla="*/ 44673 h 461421"/>
                    <a:gd name="connsiteX3" fmla="*/ 982495 w 994925"/>
                    <a:gd name="connsiteY3" fmla="*/ 343287 h 461421"/>
                    <a:gd name="connsiteX4" fmla="*/ 450582 w 994925"/>
                    <a:gd name="connsiteY4" fmla="*/ 460668 h 461421"/>
                    <a:gd name="connsiteX5" fmla="*/ 5762 w 994925"/>
                    <a:gd name="connsiteY5" fmla="*/ 331629 h 461421"/>
                    <a:gd name="connsiteX0" fmla="*/ 5872 w 996641"/>
                    <a:gd name="connsiteY0" fmla="*/ 310098 h 439890"/>
                    <a:gd name="connsiteX1" fmla="*/ 239724 w 996641"/>
                    <a:gd name="connsiteY1" fmla="*/ 12941 h 439890"/>
                    <a:gd name="connsiteX2" fmla="*/ 849537 w 996641"/>
                    <a:gd name="connsiteY2" fmla="*/ 83807 h 439890"/>
                    <a:gd name="connsiteX3" fmla="*/ 982605 w 996641"/>
                    <a:gd name="connsiteY3" fmla="*/ 321756 h 439890"/>
                    <a:gd name="connsiteX4" fmla="*/ 450692 w 996641"/>
                    <a:gd name="connsiteY4" fmla="*/ 439137 h 439890"/>
                    <a:gd name="connsiteX5" fmla="*/ 5872 w 996641"/>
                    <a:gd name="connsiteY5" fmla="*/ 310098 h 439890"/>
                    <a:gd name="connsiteX0" fmla="*/ 6031 w 999780"/>
                    <a:gd name="connsiteY0" fmla="*/ 328060 h 457852"/>
                    <a:gd name="connsiteX1" fmla="*/ 239883 w 999780"/>
                    <a:gd name="connsiteY1" fmla="*/ 30903 h 457852"/>
                    <a:gd name="connsiteX2" fmla="*/ 876979 w 999780"/>
                    <a:gd name="connsiteY2" fmla="*/ 48167 h 457852"/>
                    <a:gd name="connsiteX3" fmla="*/ 982764 w 999780"/>
                    <a:gd name="connsiteY3" fmla="*/ 339718 h 457852"/>
                    <a:gd name="connsiteX4" fmla="*/ 450851 w 999780"/>
                    <a:gd name="connsiteY4" fmla="*/ 457099 h 457852"/>
                    <a:gd name="connsiteX5" fmla="*/ 6031 w 999780"/>
                    <a:gd name="connsiteY5" fmla="*/ 328060 h 457852"/>
                    <a:gd name="connsiteX0" fmla="*/ 8635 w 1002384"/>
                    <a:gd name="connsiteY0" fmla="*/ 336668 h 466460"/>
                    <a:gd name="connsiteX1" fmla="*/ 215686 w 1002384"/>
                    <a:gd name="connsiteY1" fmla="*/ 25869 h 466460"/>
                    <a:gd name="connsiteX2" fmla="*/ 879583 w 1002384"/>
                    <a:gd name="connsiteY2" fmla="*/ 56775 h 466460"/>
                    <a:gd name="connsiteX3" fmla="*/ 985368 w 1002384"/>
                    <a:gd name="connsiteY3" fmla="*/ 348326 h 466460"/>
                    <a:gd name="connsiteX4" fmla="*/ 453455 w 1002384"/>
                    <a:gd name="connsiteY4" fmla="*/ 465707 h 466460"/>
                    <a:gd name="connsiteX5" fmla="*/ 8635 w 1002384"/>
                    <a:gd name="connsiteY5" fmla="*/ 336668 h 466460"/>
                    <a:gd name="connsiteX0" fmla="*/ 8635 w 1001315"/>
                    <a:gd name="connsiteY0" fmla="*/ 331557 h 461349"/>
                    <a:gd name="connsiteX1" fmla="*/ 215686 w 1001315"/>
                    <a:gd name="connsiteY1" fmla="*/ 20758 h 461349"/>
                    <a:gd name="connsiteX2" fmla="*/ 559951 w 1001315"/>
                    <a:gd name="connsiteY2" fmla="*/ 31350 h 461349"/>
                    <a:gd name="connsiteX3" fmla="*/ 879583 w 1001315"/>
                    <a:gd name="connsiteY3" fmla="*/ 51664 h 461349"/>
                    <a:gd name="connsiteX4" fmla="*/ 985368 w 1001315"/>
                    <a:gd name="connsiteY4" fmla="*/ 343215 h 461349"/>
                    <a:gd name="connsiteX5" fmla="*/ 453455 w 1001315"/>
                    <a:gd name="connsiteY5" fmla="*/ 460596 h 461349"/>
                    <a:gd name="connsiteX6" fmla="*/ 8635 w 1001315"/>
                    <a:gd name="connsiteY6" fmla="*/ 331557 h 461349"/>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328 w 999008"/>
                    <a:gd name="connsiteY0" fmla="*/ 338743 h 468535"/>
                    <a:gd name="connsiteX1" fmla="*/ 213379 w 999008"/>
                    <a:gd name="connsiteY1" fmla="*/ 27944 h 468535"/>
                    <a:gd name="connsiteX2" fmla="*/ 551065 w 999008"/>
                    <a:gd name="connsiteY2" fmla="*/ 18314 h 468535"/>
                    <a:gd name="connsiteX3" fmla="*/ 877276 w 999008"/>
                    <a:gd name="connsiteY3" fmla="*/ 58850 h 468535"/>
                    <a:gd name="connsiteX4" fmla="*/ 983061 w 999008"/>
                    <a:gd name="connsiteY4" fmla="*/ 350401 h 468535"/>
                    <a:gd name="connsiteX5" fmla="*/ 451148 w 999008"/>
                    <a:gd name="connsiteY5" fmla="*/ 467782 h 468535"/>
                    <a:gd name="connsiteX6" fmla="*/ 6328 w 999008"/>
                    <a:gd name="connsiteY6" fmla="*/ 338743 h 468535"/>
                    <a:gd name="connsiteX0" fmla="*/ 6328 w 996938"/>
                    <a:gd name="connsiteY0" fmla="*/ 339059 h 468851"/>
                    <a:gd name="connsiteX1" fmla="*/ 213379 w 996938"/>
                    <a:gd name="connsiteY1" fmla="*/ 28260 h 468851"/>
                    <a:gd name="connsiteX2" fmla="*/ 551065 w 996938"/>
                    <a:gd name="connsiteY2" fmla="*/ 18630 h 468851"/>
                    <a:gd name="connsiteX3" fmla="*/ 857054 w 996938"/>
                    <a:gd name="connsiteY3" fmla="*/ 65745 h 468851"/>
                    <a:gd name="connsiteX4" fmla="*/ 983061 w 996938"/>
                    <a:gd name="connsiteY4" fmla="*/ 350717 h 468851"/>
                    <a:gd name="connsiteX5" fmla="*/ 451148 w 996938"/>
                    <a:gd name="connsiteY5" fmla="*/ 468098 h 468851"/>
                    <a:gd name="connsiteX6" fmla="*/ 6328 w 996938"/>
                    <a:gd name="connsiteY6" fmla="*/ 339059 h 468851"/>
                    <a:gd name="connsiteX0" fmla="*/ 6328 w 941667"/>
                    <a:gd name="connsiteY0" fmla="*/ 339059 h 489708"/>
                    <a:gd name="connsiteX1" fmla="*/ 213379 w 941667"/>
                    <a:gd name="connsiteY1" fmla="*/ 28260 h 489708"/>
                    <a:gd name="connsiteX2" fmla="*/ 551065 w 941667"/>
                    <a:gd name="connsiteY2" fmla="*/ 18630 h 489708"/>
                    <a:gd name="connsiteX3" fmla="*/ 857054 w 941667"/>
                    <a:gd name="connsiteY3" fmla="*/ 65745 h 489708"/>
                    <a:gd name="connsiteX4" fmla="*/ 918437 w 941667"/>
                    <a:gd name="connsiteY4" fmla="*/ 407938 h 489708"/>
                    <a:gd name="connsiteX5" fmla="*/ 451148 w 941667"/>
                    <a:gd name="connsiteY5" fmla="*/ 468098 h 489708"/>
                    <a:gd name="connsiteX6" fmla="*/ 6328 w 941667"/>
                    <a:gd name="connsiteY6" fmla="*/ 339059 h 489708"/>
                    <a:gd name="connsiteX0" fmla="*/ 6328 w 918437"/>
                    <a:gd name="connsiteY0" fmla="*/ 339059 h 489708"/>
                    <a:gd name="connsiteX1" fmla="*/ 213379 w 918437"/>
                    <a:gd name="connsiteY1" fmla="*/ 28260 h 489708"/>
                    <a:gd name="connsiteX2" fmla="*/ 551065 w 918437"/>
                    <a:gd name="connsiteY2" fmla="*/ 18630 h 489708"/>
                    <a:gd name="connsiteX3" fmla="*/ 857054 w 918437"/>
                    <a:gd name="connsiteY3" fmla="*/ 65745 h 489708"/>
                    <a:gd name="connsiteX4" fmla="*/ 918437 w 918437"/>
                    <a:gd name="connsiteY4" fmla="*/ 407938 h 489708"/>
                    <a:gd name="connsiteX5" fmla="*/ 451148 w 918437"/>
                    <a:gd name="connsiteY5" fmla="*/ 468098 h 489708"/>
                    <a:gd name="connsiteX6" fmla="*/ 6328 w 918437"/>
                    <a:gd name="connsiteY6" fmla="*/ 339059 h 489708"/>
                    <a:gd name="connsiteX0" fmla="*/ 8034 w 871776"/>
                    <a:gd name="connsiteY0" fmla="*/ 348762 h 489784"/>
                    <a:gd name="connsiteX1" fmla="*/ 166718 w 871776"/>
                    <a:gd name="connsiteY1" fmla="*/ 28911 h 489784"/>
                    <a:gd name="connsiteX2" fmla="*/ 504404 w 871776"/>
                    <a:gd name="connsiteY2" fmla="*/ 19281 h 489784"/>
                    <a:gd name="connsiteX3" fmla="*/ 810393 w 871776"/>
                    <a:gd name="connsiteY3" fmla="*/ 66396 h 489784"/>
                    <a:gd name="connsiteX4" fmla="*/ 871776 w 871776"/>
                    <a:gd name="connsiteY4" fmla="*/ 408589 h 489784"/>
                    <a:gd name="connsiteX5" fmla="*/ 404487 w 871776"/>
                    <a:gd name="connsiteY5" fmla="*/ 468749 h 489784"/>
                    <a:gd name="connsiteX6" fmla="*/ 8034 w 871776"/>
                    <a:gd name="connsiteY6" fmla="*/ 348762 h 4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776" h="489784">
                      <a:moveTo>
                        <a:pt x="8034" y="348762"/>
                      </a:moveTo>
                      <a:cubicBezTo>
                        <a:pt x="-31594" y="275456"/>
                        <a:pt x="83990" y="83824"/>
                        <a:pt x="166718" y="28911"/>
                      </a:cubicBezTo>
                      <a:cubicBezTo>
                        <a:pt x="249446" y="-26002"/>
                        <a:pt x="397125" y="13034"/>
                        <a:pt x="504404" y="19281"/>
                      </a:cubicBezTo>
                      <a:cubicBezTo>
                        <a:pt x="611683" y="25528"/>
                        <a:pt x="739490" y="14419"/>
                        <a:pt x="810393" y="66396"/>
                      </a:cubicBezTo>
                      <a:cubicBezTo>
                        <a:pt x="881296" y="118373"/>
                        <a:pt x="868524" y="291135"/>
                        <a:pt x="871776" y="408589"/>
                      </a:cubicBezTo>
                      <a:cubicBezTo>
                        <a:pt x="819458" y="534896"/>
                        <a:pt x="548444" y="478720"/>
                        <a:pt x="404487" y="468749"/>
                      </a:cubicBezTo>
                      <a:cubicBezTo>
                        <a:pt x="260530" y="458778"/>
                        <a:pt x="47662" y="422068"/>
                        <a:pt x="8034" y="348762"/>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70" name="矩形: 圆角 15"/>
                <p:cNvSpPr/>
                <p:nvPr/>
              </p:nvSpPr>
              <p:spPr bwMode="auto">
                <a:xfrm rot="1661672">
                  <a:off x="2571124" y="1498205"/>
                  <a:ext cx="881783" cy="116001"/>
                </a:xfrm>
                <a:custGeom>
                  <a:avLst/>
                  <a:gdLst>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22736"/>
                    <a:gd name="connsiteX1" fmla="*/ 19028 w 1136401"/>
                    <a:gd name="connsiteY1" fmla="*/ 0 h 122736"/>
                    <a:gd name="connsiteX2" fmla="*/ 1117373 w 1136401"/>
                    <a:gd name="connsiteY2" fmla="*/ 0 h 122736"/>
                    <a:gd name="connsiteX3" fmla="*/ 1136401 w 1136401"/>
                    <a:gd name="connsiteY3" fmla="*/ 19028 h 122736"/>
                    <a:gd name="connsiteX4" fmla="*/ 1136401 w 1136401"/>
                    <a:gd name="connsiteY4" fmla="*/ 95135 h 122736"/>
                    <a:gd name="connsiteX5" fmla="*/ 1117373 w 1136401"/>
                    <a:gd name="connsiteY5" fmla="*/ 114163 h 122736"/>
                    <a:gd name="connsiteX6" fmla="*/ 19028 w 1136401"/>
                    <a:gd name="connsiteY6" fmla="*/ 114163 h 122736"/>
                    <a:gd name="connsiteX7" fmla="*/ 0 w 1136401"/>
                    <a:gd name="connsiteY7" fmla="*/ 95135 h 122736"/>
                    <a:gd name="connsiteX8" fmla="*/ 0 w 1136401"/>
                    <a:gd name="connsiteY8" fmla="*/ 19028 h 122736"/>
                    <a:gd name="connsiteX0" fmla="*/ 0 w 1136401"/>
                    <a:gd name="connsiteY0" fmla="*/ 19028 h 133006"/>
                    <a:gd name="connsiteX1" fmla="*/ 19028 w 1136401"/>
                    <a:gd name="connsiteY1" fmla="*/ 0 h 133006"/>
                    <a:gd name="connsiteX2" fmla="*/ 1117373 w 1136401"/>
                    <a:gd name="connsiteY2" fmla="*/ 0 h 133006"/>
                    <a:gd name="connsiteX3" fmla="*/ 1136401 w 1136401"/>
                    <a:gd name="connsiteY3" fmla="*/ 19028 h 133006"/>
                    <a:gd name="connsiteX4" fmla="*/ 1136401 w 1136401"/>
                    <a:gd name="connsiteY4" fmla="*/ 95135 h 133006"/>
                    <a:gd name="connsiteX5" fmla="*/ 1117373 w 1136401"/>
                    <a:gd name="connsiteY5" fmla="*/ 114163 h 133006"/>
                    <a:gd name="connsiteX6" fmla="*/ 19028 w 1136401"/>
                    <a:gd name="connsiteY6" fmla="*/ 114163 h 133006"/>
                    <a:gd name="connsiteX7" fmla="*/ 0 w 1136401"/>
                    <a:gd name="connsiteY7" fmla="*/ 95135 h 133006"/>
                    <a:gd name="connsiteX8" fmla="*/ 0 w 1136401"/>
                    <a:gd name="connsiteY8" fmla="*/ 19028 h 133006"/>
                    <a:gd name="connsiteX0" fmla="*/ 0 w 1136401"/>
                    <a:gd name="connsiteY0" fmla="*/ 19028 h 140215"/>
                    <a:gd name="connsiteX1" fmla="*/ 19028 w 1136401"/>
                    <a:gd name="connsiteY1" fmla="*/ 0 h 140215"/>
                    <a:gd name="connsiteX2" fmla="*/ 1117373 w 1136401"/>
                    <a:gd name="connsiteY2" fmla="*/ 0 h 140215"/>
                    <a:gd name="connsiteX3" fmla="*/ 1136401 w 1136401"/>
                    <a:gd name="connsiteY3" fmla="*/ 19028 h 140215"/>
                    <a:gd name="connsiteX4" fmla="*/ 1136401 w 1136401"/>
                    <a:gd name="connsiteY4" fmla="*/ 95135 h 140215"/>
                    <a:gd name="connsiteX5" fmla="*/ 1117373 w 1136401"/>
                    <a:gd name="connsiteY5" fmla="*/ 114163 h 140215"/>
                    <a:gd name="connsiteX6" fmla="*/ 19028 w 1136401"/>
                    <a:gd name="connsiteY6" fmla="*/ 114163 h 140215"/>
                    <a:gd name="connsiteX7" fmla="*/ 0 w 1136401"/>
                    <a:gd name="connsiteY7" fmla="*/ 95135 h 140215"/>
                    <a:gd name="connsiteX8" fmla="*/ 0 w 1136401"/>
                    <a:gd name="connsiteY8" fmla="*/ 19028 h 140215"/>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55416"/>
                    <a:gd name="connsiteX1" fmla="*/ 19028 w 1136401"/>
                    <a:gd name="connsiteY1" fmla="*/ 0 h 155416"/>
                    <a:gd name="connsiteX2" fmla="*/ 1117373 w 1136401"/>
                    <a:gd name="connsiteY2" fmla="*/ 0 h 155416"/>
                    <a:gd name="connsiteX3" fmla="*/ 1136401 w 1136401"/>
                    <a:gd name="connsiteY3" fmla="*/ 19028 h 155416"/>
                    <a:gd name="connsiteX4" fmla="*/ 1136401 w 1136401"/>
                    <a:gd name="connsiteY4" fmla="*/ 95135 h 155416"/>
                    <a:gd name="connsiteX5" fmla="*/ 1117373 w 1136401"/>
                    <a:gd name="connsiteY5" fmla="*/ 114163 h 155416"/>
                    <a:gd name="connsiteX6" fmla="*/ 19028 w 1136401"/>
                    <a:gd name="connsiteY6" fmla="*/ 114163 h 155416"/>
                    <a:gd name="connsiteX7" fmla="*/ 0 w 1136401"/>
                    <a:gd name="connsiteY7" fmla="*/ 95135 h 155416"/>
                    <a:gd name="connsiteX8" fmla="*/ 0 w 1136401"/>
                    <a:gd name="connsiteY8" fmla="*/ 19028 h 155416"/>
                    <a:gd name="connsiteX0" fmla="*/ 0 w 1136401"/>
                    <a:gd name="connsiteY0" fmla="*/ 19028 h 174478"/>
                    <a:gd name="connsiteX1" fmla="*/ 19028 w 1136401"/>
                    <a:gd name="connsiteY1" fmla="*/ 0 h 174478"/>
                    <a:gd name="connsiteX2" fmla="*/ 1117373 w 1136401"/>
                    <a:gd name="connsiteY2" fmla="*/ 0 h 174478"/>
                    <a:gd name="connsiteX3" fmla="*/ 1136401 w 1136401"/>
                    <a:gd name="connsiteY3" fmla="*/ 19028 h 174478"/>
                    <a:gd name="connsiteX4" fmla="*/ 1136401 w 1136401"/>
                    <a:gd name="connsiteY4" fmla="*/ 95135 h 174478"/>
                    <a:gd name="connsiteX5" fmla="*/ 1117373 w 1136401"/>
                    <a:gd name="connsiteY5" fmla="*/ 114163 h 174478"/>
                    <a:gd name="connsiteX6" fmla="*/ 19028 w 1136401"/>
                    <a:gd name="connsiteY6" fmla="*/ 114163 h 174478"/>
                    <a:gd name="connsiteX7" fmla="*/ 0 w 1136401"/>
                    <a:gd name="connsiteY7" fmla="*/ 95135 h 174478"/>
                    <a:gd name="connsiteX8" fmla="*/ 0 w 1136401"/>
                    <a:gd name="connsiteY8" fmla="*/ 19028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6401" h="174478">
                      <a:moveTo>
                        <a:pt x="0" y="19028"/>
                      </a:moveTo>
                      <a:cubicBezTo>
                        <a:pt x="0" y="8519"/>
                        <a:pt x="8519" y="0"/>
                        <a:pt x="19028" y="0"/>
                      </a:cubicBezTo>
                      <a:cubicBezTo>
                        <a:pt x="378705" y="78958"/>
                        <a:pt x="936753" y="96263"/>
                        <a:pt x="1117373" y="0"/>
                      </a:cubicBezTo>
                      <a:cubicBezTo>
                        <a:pt x="1127882" y="0"/>
                        <a:pt x="1136401" y="8519"/>
                        <a:pt x="1136401" y="19028"/>
                      </a:cubicBezTo>
                      <a:lnTo>
                        <a:pt x="1136401" y="95135"/>
                      </a:lnTo>
                      <a:cubicBezTo>
                        <a:pt x="1136401" y="105644"/>
                        <a:pt x="1127882" y="114163"/>
                        <a:pt x="1117373" y="114163"/>
                      </a:cubicBezTo>
                      <a:cubicBezTo>
                        <a:pt x="904917" y="211056"/>
                        <a:pt x="369187" y="176250"/>
                        <a:pt x="19028" y="114163"/>
                      </a:cubicBezTo>
                      <a:cubicBezTo>
                        <a:pt x="8519" y="114163"/>
                        <a:pt x="0" y="105644"/>
                        <a:pt x="0" y="95135"/>
                      </a:cubicBezTo>
                      <a:lnTo>
                        <a:pt x="0" y="19028"/>
                      </a:lnTo>
                      <a:close/>
                    </a:path>
                  </a:pathLst>
                </a:custGeom>
                <a:solidFill>
                  <a:schemeClr val="bg1">
                    <a:lumMod val="95000"/>
                  </a:schemeClr>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67" name="椭圆 66"/>
              <p:cNvSpPr/>
              <p:nvPr/>
            </p:nvSpPr>
            <p:spPr bwMode="auto">
              <a:xfrm>
                <a:off x="5383737" y="2563981"/>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grpSp>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31" name="组合 30"/>
          <p:cNvGrpSpPr/>
          <p:nvPr/>
        </p:nvGrpSpPr>
        <p:grpSpPr>
          <a:xfrm>
            <a:off x="120254" y="5804198"/>
            <a:ext cx="801494" cy="1233603"/>
            <a:chOff x="4071688" y="1712823"/>
            <a:chExt cx="2395099" cy="3686369"/>
          </a:xfrm>
          <a:effectLst>
            <a:outerShdw blurRad="63500" sx="102000" sy="102000" algn="ctr" rotWithShape="0">
              <a:prstClr val="black">
                <a:alpha val="40000"/>
              </a:prstClr>
            </a:outerShdw>
          </a:effectLst>
        </p:grpSpPr>
        <p:sp>
          <p:nvSpPr>
            <p:cNvPr id="32" name="椭圆 31"/>
            <p:cNvSpPr/>
            <p:nvPr/>
          </p:nvSpPr>
          <p:spPr bwMode="auto">
            <a:xfrm>
              <a:off x="4469236" y="2177866"/>
              <a:ext cx="1687585" cy="1627883"/>
            </a:xfrm>
            <a:prstGeom prst="ellipse">
              <a:avLst/>
            </a:prstGeom>
            <a:solidFill>
              <a:schemeClr val="bg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3" name="椭圆 4"/>
            <p:cNvSpPr/>
            <p:nvPr/>
          </p:nvSpPr>
          <p:spPr bwMode="auto">
            <a:xfrm>
              <a:off x="4380277" y="3521613"/>
              <a:ext cx="1865502" cy="614048"/>
            </a:xfrm>
            <a:custGeom>
              <a:avLst/>
              <a:gdLst>
                <a:gd name="connsiteX0" fmla="*/ 0 w 1173159"/>
                <a:gd name="connsiteY0" fmla="*/ 101939 h 203878"/>
                <a:gd name="connsiteX1" fmla="*/ 586580 w 1173159"/>
                <a:gd name="connsiteY1" fmla="*/ 0 h 203878"/>
                <a:gd name="connsiteX2" fmla="*/ 1173160 w 1173159"/>
                <a:gd name="connsiteY2" fmla="*/ 101939 h 203878"/>
                <a:gd name="connsiteX3" fmla="*/ 586580 w 1173159"/>
                <a:gd name="connsiteY3" fmla="*/ 203878 h 203878"/>
                <a:gd name="connsiteX4" fmla="*/ 0 w 1173159"/>
                <a:gd name="connsiteY4" fmla="*/ 101939 h 203878"/>
                <a:gd name="connsiteX0" fmla="*/ 0 w 1173160"/>
                <a:gd name="connsiteY0" fmla="*/ 101939 h 373999"/>
                <a:gd name="connsiteX1" fmla="*/ 586580 w 1173160"/>
                <a:gd name="connsiteY1" fmla="*/ 0 h 373999"/>
                <a:gd name="connsiteX2" fmla="*/ 1173160 w 1173160"/>
                <a:gd name="connsiteY2" fmla="*/ 101939 h 373999"/>
                <a:gd name="connsiteX3" fmla="*/ 586580 w 1173160"/>
                <a:gd name="connsiteY3" fmla="*/ 373999 h 373999"/>
                <a:gd name="connsiteX4" fmla="*/ 0 w 1173160"/>
                <a:gd name="connsiteY4" fmla="*/ 101939 h 373999"/>
                <a:gd name="connsiteX0" fmla="*/ 37 w 1173197"/>
                <a:gd name="connsiteY0" fmla="*/ 19752 h 291812"/>
                <a:gd name="connsiteX1" fmla="*/ 565352 w 1173197"/>
                <a:gd name="connsiteY1" fmla="*/ 45403 h 291812"/>
                <a:gd name="connsiteX2" fmla="*/ 1173197 w 1173197"/>
                <a:gd name="connsiteY2" fmla="*/ 19752 h 291812"/>
                <a:gd name="connsiteX3" fmla="*/ 586617 w 1173197"/>
                <a:gd name="connsiteY3" fmla="*/ 291812 h 291812"/>
                <a:gd name="connsiteX4" fmla="*/ 37 w 1173197"/>
                <a:gd name="connsiteY4" fmla="*/ 19752 h 291812"/>
                <a:gd name="connsiteX0" fmla="*/ 37 w 1173197"/>
                <a:gd name="connsiteY0" fmla="*/ 20038 h 387524"/>
                <a:gd name="connsiteX1" fmla="*/ 565352 w 1173197"/>
                <a:gd name="connsiteY1" fmla="*/ 45689 h 387524"/>
                <a:gd name="connsiteX2" fmla="*/ 1173197 w 1173197"/>
                <a:gd name="connsiteY2" fmla="*/ 20038 h 387524"/>
                <a:gd name="connsiteX3" fmla="*/ 586618 w 1173197"/>
                <a:gd name="connsiteY3" fmla="*/ 387524 h 387524"/>
                <a:gd name="connsiteX4" fmla="*/ 37 w 1173197"/>
                <a:gd name="connsiteY4" fmla="*/ 20038 h 387524"/>
                <a:gd name="connsiteX0" fmla="*/ 33 w 1074821"/>
                <a:gd name="connsiteY0" fmla="*/ 52359 h 388110"/>
                <a:gd name="connsiteX1" fmla="*/ 466976 w 1074821"/>
                <a:gd name="connsiteY1" fmla="*/ 46202 h 388110"/>
                <a:gd name="connsiteX2" fmla="*/ 1074821 w 1074821"/>
                <a:gd name="connsiteY2" fmla="*/ 20551 h 388110"/>
                <a:gd name="connsiteX3" fmla="*/ 488242 w 1074821"/>
                <a:gd name="connsiteY3" fmla="*/ 388037 h 388110"/>
                <a:gd name="connsiteX4" fmla="*/ 33 w 1074821"/>
                <a:gd name="connsiteY4" fmla="*/ 52359 h 388110"/>
                <a:gd name="connsiteX0" fmla="*/ 31 w 976445"/>
                <a:gd name="connsiteY0" fmla="*/ 28383 h 364143"/>
                <a:gd name="connsiteX1" fmla="*/ 466974 w 976445"/>
                <a:gd name="connsiteY1" fmla="*/ 22226 h 364143"/>
                <a:gd name="connsiteX2" fmla="*/ 976446 w 976445"/>
                <a:gd name="connsiteY2" fmla="*/ 60191 h 364143"/>
                <a:gd name="connsiteX3" fmla="*/ 488240 w 976445"/>
                <a:gd name="connsiteY3" fmla="*/ 364061 h 364143"/>
                <a:gd name="connsiteX4" fmla="*/ 31 w 976445"/>
                <a:gd name="connsiteY4" fmla="*/ 28383 h 364143"/>
                <a:gd name="connsiteX0" fmla="*/ 56 w 976472"/>
                <a:gd name="connsiteY0" fmla="*/ 42412 h 568989"/>
                <a:gd name="connsiteX1" fmla="*/ 466999 w 976472"/>
                <a:gd name="connsiteY1" fmla="*/ 36255 h 568989"/>
                <a:gd name="connsiteX2" fmla="*/ 976471 w 976472"/>
                <a:gd name="connsiteY2" fmla="*/ 74220 h 568989"/>
                <a:gd name="connsiteX3" fmla="*/ 439078 w 976472"/>
                <a:gd name="connsiteY3" fmla="*/ 568941 h 568989"/>
                <a:gd name="connsiteX4" fmla="*/ 56 w 976472"/>
                <a:gd name="connsiteY4" fmla="*/ 42412 h 568989"/>
                <a:gd name="connsiteX0" fmla="*/ 39 w 1124014"/>
                <a:gd name="connsiteY0" fmla="*/ 42412 h 568988"/>
                <a:gd name="connsiteX1" fmla="*/ 614542 w 1124014"/>
                <a:gd name="connsiteY1" fmla="*/ 36255 h 568988"/>
                <a:gd name="connsiteX2" fmla="*/ 1124014 w 1124014"/>
                <a:gd name="connsiteY2" fmla="*/ 74220 h 568988"/>
                <a:gd name="connsiteX3" fmla="*/ 586621 w 1124014"/>
                <a:gd name="connsiteY3" fmla="*/ 568941 h 568988"/>
                <a:gd name="connsiteX4" fmla="*/ 39 w 1124014"/>
                <a:gd name="connsiteY4" fmla="*/ 42412 h 568988"/>
                <a:gd name="connsiteX0" fmla="*/ 41 w 1246982"/>
                <a:gd name="connsiteY0" fmla="*/ 42412 h 568988"/>
                <a:gd name="connsiteX1" fmla="*/ 614544 w 1246982"/>
                <a:gd name="connsiteY1" fmla="*/ 36255 h 568988"/>
                <a:gd name="connsiteX2" fmla="*/ 1246981 w 1246982"/>
                <a:gd name="connsiteY2" fmla="*/ 74220 h 568988"/>
                <a:gd name="connsiteX3" fmla="*/ 586623 w 1246982"/>
                <a:gd name="connsiteY3" fmla="*/ 568941 h 568988"/>
                <a:gd name="connsiteX4" fmla="*/ 41 w 1246982"/>
                <a:gd name="connsiteY4" fmla="*/ 42412 h 568988"/>
                <a:gd name="connsiteX0" fmla="*/ 41 w 1246981"/>
                <a:gd name="connsiteY0" fmla="*/ 19279 h 545855"/>
                <a:gd name="connsiteX1" fmla="*/ 614544 w 1246981"/>
                <a:gd name="connsiteY1" fmla="*/ 108547 h 545855"/>
                <a:gd name="connsiteX2" fmla="*/ 1246981 w 1246981"/>
                <a:gd name="connsiteY2" fmla="*/ 51087 h 545855"/>
                <a:gd name="connsiteX3" fmla="*/ 586623 w 1246981"/>
                <a:gd name="connsiteY3" fmla="*/ 545808 h 545855"/>
                <a:gd name="connsiteX4" fmla="*/ 41 w 1246981"/>
                <a:gd name="connsiteY4" fmla="*/ 19279 h 545855"/>
                <a:gd name="connsiteX0" fmla="*/ 41 w 1246981"/>
                <a:gd name="connsiteY0" fmla="*/ 15409 h 478376"/>
                <a:gd name="connsiteX1" fmla="*/ 614544 w 1246981"/>
                <a:gd name="connsiteY1" fmla="*/ 104677 h 478376"/>
                <a:gd name="connsiteX2" fmla="*/ 1246981 w 1246981"/>
                <a:gd name="connsiteY2" fmla="*/ 47217 h 478376"/>
                <a:gd name="connsiteX3" fmla="*/ 586623 w 1246981"/>
                <a:gd name="connsiteY3" fmla="*/ 478322 h 478376"/>
                <a:gd name="connsiteX4" fmla="*/ 41 w 1246981"/>
                <a:gd name="connsiteY4" fmla="*/ 15409 h 478376"/>
                <a:gd name="connsiteX0" fmla="*/ 19327 w 1266267"/>
                <a:gd name="connsiteY0" fmla="*/ 15409 h 482587"/>
                <a:gd name="connsiteX1" fmla="*/ 633830 w 1266267"/>
                <a:gd name="connsiteY1" fmla="*/ 104677 h 482587"/>
                <a:gd name="connsiteX2" fmla="*/ 1266267 w 1266267"/>
                <a:gd name="connsiteY2" fmla="*/ 47217 h 482587"/>
                <a:gd name="connsiteX3" fmla="*/ 605909 w 1266267"/>
                <a:gd name="connsiteY3" fmla="*/ 478322 h 482587"/>
                <a:gd name="connsiteX4" fmla="*/ 195020 w 1266267"/>
                <a:gd name="connsiteY4" fmla="*/ 253368 h 482587"/>
                <a:gd name="connsiteX5" fmla="*/ 19327 w 1266267"/>
                <a:gd name="connsiteY5" fmla="*/ 15409 h 482587"/>
                <a:gd name="connsiteX0" fmla="*/ 19327 w 1281442"/>
                <a:gd name="connsiteY0" fmla="*/ 15409 h 478426"/>
                <a:gd name="connsiteX1" fmla="*/ 633830 w 1281442"/>
                <a:gd name="connsiteY1" fmla="*/ 104677 h 478426"/>
                <a:gd name="connsiteX2" fmla="*/ 1266267 w 1281442"/>
                <a:gd name="connsiteY2" fmla="*/ 47217 h 478426"/>
                <a:gd name="connsiteX3" fmla="*/ 1045148 w 1281442"/>
                <a:gd name="connsiteY3" fmla="*/ 279325 h 478426"/>
                <a:gd name="connsiteX4" fmla="*/ 605909 w 1281442"/>
                <a:gd name="connsiteY4" fmla="*/ 478322 h 478426"/>
                <a:gd name="connsiteX5" fmla="*/ 195020 w 1281442"/>
                <a:gd name="connsiteY5" fmla="*/ 253368 h 478426"/>
                <a:gd name="connsiteX6" fmla="*/ 19327 w 1281442"/>
                <a:gd name="connsiteY6" fmla="*/ 15409 h 478426"/>
                <a:gd name="connsiteX0" fmla="*/ 56055 w 1318170"/>
                <a:gd name="connsiteY0" fmla="*/ 1757 h 465512"/>
                <a:gd name="connsiteX1" fmla="*/ 670558 w 1318170"/>
                <a:gd name="connsiteY1" fmla="*/ 91025 h 465512"/>
                <a:gd name="connsiteX2" fmla="*/ 1302995 w 1318170"/>
                <a:gd name="connsiteY2" fmla="*/ 33565 h 465512"/>
                <a:gd name="connsiteX3" fmla="*/ 1081876 w 1318170"/>
                <a:gd name="connsiteY3" fmla="*/ 265673 h 465512"/>
                <a:gd name="connsiteX4" fmla="*/ 642637 w 1318170"/>
                <a:gd name="connsiteY4" fmla="*/ 464670 h 465512"/>
                <a:gd name="connsiteX5" fmla="*/ 94630 w 1318170"/>
                <a:gd name="connsiteY5" fmla="*/ 187800 h 465512"/>
                <a:gd name="connsiteX6" fmla="*/ 56055 w 1318170"/>
                <a:gd name="connsiteY6" fmla="*/ 1757 h 465512"/>
                <a:gd name="connsiteX0" fmla="*/ 56055 w 1336144"/>
                <a:gd name="connsiteY0" fmla="*/ 1757 h 465512"/>
                <a:gd name="connsiteX1" fmla="*/ 670558 w 1336144"/>
                <a:gd name="connsiteY1" fmla="*/ 91025 h 465512"/>
                <a:gd name="connsiteX2" fmla="*/ 1302995 w 1336144"/>
                <a:gd name="connsiteY2" fmla="*/ 33565 h 465512"/>
                <a:gd name="connsiteX3" fmla="*/ 1218993 w 1336144"/>
                <a:gd name="connsiteY3" fmla="*/ 265673 h 465512"/>
                <a:gd name="connsiteX4" fmla="*/ 642637 w 1336144"/>
                <a:gd name="connsiteY4" fmla="*/ 464670 h 465512"/>
                <a:gd name="connsiteX5" fmla="*/ 94630 w 1336144"/>
                <a:gd name="connsiteY5" fmla="*/ 187800 h 465512"/>
                <a:gd name="connsiteX6" fmla="*/ 56055 w 1336144"/>
                <a:gd name="connsiteY6" fmla="*/ 1757 h 465512"/>
                <a:gd name="connsiteX0" fmla="*/ 56055 w 1336145"/>
                <a:gd name="connsiteY0" fmla="*/ 2651 h 465958"/>
                <a:gd name="connsiteX1" fmla="*/ 670558 w 1336145"/>
                <a:gd name="connsiteY1" fmla="*/ 91919 h 465958"/>
                <a:gd name="connsiteX2" fmla="*/ 1302995 w 1336145"/>
                <a:gd name="connsiteY2" fmla="*/ 34459 h 465958"/>
                <a:gd name="connsiteX3" fmla="*/ 1218993 w 1336145"/>
                <a:gd name="connsiteY3" fmla="*/ 266567 h 465958"/>
                <a:gd name="connsiteX4" fmla="*/ 642637 w 1336145"/>
                <a:gd name="connsiteY4" fmla="*/ 465564 h 465958"/>
                <a:gd name="connsiteX5" fmla="*/ 94630 w 1336145"/>
                <a:gd name="connsiteY5" fmla="*/ 214652 h 465958"/>
                <a:gd name="connsiteX6" fmla="*/ 56055 w 1336145"/>
                <a:gd name="connsiteY6" fmla="*/ 2651 h 46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145" h="465958">
                  <a:moveTo>
                    <a:pt x="56055" y="2651"/>
                  </a:moveTo>
                  <a:cubicBezTo>
                    <a:pt x="152043" y="-17804"/>
                    <a:pt x="462735" y="86618"/>
                    <a:pt x="670558" y="91919"/>
                  </a:cubicBezTo>
                  <a:cubicBezTo>
                    <a:pt x="878381" y="97220"/>
                    <a:pt x="1234442" y="5351"/>
                    <a:pt x="1302995" y="34459"/>
                  </a:cubicBezTo>
                  <a:cubicBezTo>
                    <a:pt x="1371548" y="63567"/>
                    <a:pt x="1329053" y="194716"/>
                    <a:pt x="1218993" y="266567"/>
                  </a:cubicBezTo>
                  <a:cubicBezTo>
                    <a:pt x="1108933" y="338418"/>
                    <a:pt x="830031" y="474216"/>
                    <a:pt x="642637" y="465564"/>
                  </a:cubicBezTo>
                  <a:cubicBezTo>
                    <a:pt x="455243" y="456912"/>
                    <a:pt x="192394" y="291804"/>
                    <a:pt x="94630" y="214652"/>
                  </a:cubicBezTo>
                  <a:cubicBezTo>
                    <a:pt x="-3134" y="137500"/>
                    <a:pt x="-39933" y="23106"/>
                    <a:pt x="56055" y="26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4" name="等腰三角形 5"/>
            <p:cNvSpPr/>
            <p:nvPr/>
          </p:nvSpPr>
          <p:spPr bwMode="auto">
            <a:xfrm rot="20992694">
              <a:off x="5619734" y="3758354"/>
              <a:ext cx="672417" cy="1640838"/>
            </a:xfrm>
            <a:custGeom>
              <a:avLst/>
              <a:gdLst>
                <a:gd name="connsiteX0" fmla="*/ 0 w 576040"/>
                <a:gd name="connsiteY0" fmla="*/ 1111424 h 1111424"/>
                <a:gd name="connsiteX1" fmla="*/ 288020 w 576040"/>
                <a:gd name="connsiteY1" fmla="*/ 0 h 1111424"/>
                <a:gd name="connsiteX2" fmla="*/ 576040 w 576040"/>
                <a:gd name="connsiteY2" fmla="*/ 1111424 h 1111424"/>
                <a:gd name="connsiteX3" fmla="*/ 0 w 576040"/>
                <a:gd name="connsiteY3" fmla="*/ 1111424 h 1111424"/>
                <a:gd name="connsiteX0" fmla="*/ 0 w 576040"/>
                <a:gd name="connsiteY0" fmla="*/ 1111424 h 1111424"/>
                <a:gd name="connsiteX1" fmla="*/ 288020 w 576040"/>
                <a:gd name="connsiteY1" fmla="*/ 0 h 1111424"/>
                <a:gd name="connsiteX2" fmla="*/ 576040 w 576040"/>
                <a:gd name="connsiteY2" fmla="*/ 1111424 h 1111424"/>
                <a:gd name="connsiteX3" fmla="*/ 291384 w 576040"/>
                <a:gd name="connsiteY3" fmla="*/ 1097898 h 1111424"/>
                <a:gd name="connsiteX4" fmla="*/ 0 w 576040"/>
                <a:gd name="connsiteY4" fmla="*/ 1111424 h 1111424"/>
                <a:gd name="connsiteX0" fmla="*/ 0 w 576040"/>
                <a:gd name="connsiteY0" fmla="*/ 1111424 h 1374345"/>
                <a:gd name="connsiteX1" fmla="*/ 288020 w 576040"/>
                <a:gd name="connsiteY1" fmla="*/ 0 h 1374345"/>
                <a:gd name="connsiteX2" fmla="*/ 576040 w 576040"/>
                <a:gd name="connsiteY2" fmla="*/ 1111424 h 1374345"/>
                <a:gd name="connsiteX3" fmla="*/ 248854 w 576040"/>
                <a:gd name="connsiteY3" fmla="*/ 1374345 h 1374345"/>
                <a:gd name="connsiteX4" fmla="*/ 0 w 576040"/>
                <a:gd name="connsiteY4" fmla="*/ 1111424 h 1374345"/>
                <a:gd name="connsiteX0" fmla="*/ 194 w 576234"/>
                <a:gd name="connsiteY0" fmla="*/ 1111424 h 1374345"/>
                <a:gd name="connsiteX1" fmla="*/ 288214 w 576234"/>
                <a:gd name="connsiteY1" fmla="*/ 0 h 1374345"/>
                <a:gd name="connsiteX2" fmla="*/ 576234 w 576234"/>
                <a:gd name="connsiteY2" fmla="*/ 1111424 h 1374345"/>
                <a:gd name="connsiteX3" fmla="*/ 249048 w 576234"/>
                <a:gd name="connsiteY3" fmla="*/ 1374345 h 1374345"/>
                <a:gd name="connsiteX4" fmla="*/ 194 w 576234"/>
                <a:gd name="connsiteY4" fmla="*/ 1111424 h 1374345"/>
                <a:gd name="connsiteX0" fmla="*/ 194 w 576391"/>
                <a:gd name="connsiteY0" fmla="*/ 1111424 h 1374345"/>
                <a:gd name="connsiteX1" fmla="*/ 288214 w 576391"/>
                <a:gd name="connsiteY1" fmla="*/ 0 h 1374345"/>
                <a:gd name="connsiteX2" fmla="*/ 576234 w 576391"/>
                <a:gd name="connsiteY2" fmla="*/ 1111424 h 1374345"/>
                <a:gd name="connsiteX3" fmla="*/ 249048 w 576391"/>
                <a:gd name="connsiteY3" fmla="*/ 1374345 h 1374345"/>
                <a:gd name="connsiteX4" fmla="*/ 194 w 576391"/>
                <a:gd name="connsiteY4" fmla="*/ 1111424 h 1374345"/>
                <a:gd name="connsiteX0" fmla="*/ 21643 w 597840"/>
                <a:gd name="connsiteY0" fmla="*/ 1111424 h 1388858"/>
                <a:gd name="connsiteX1" fmla="*/ 309663 w 597840"/>
                <a:gd name="connsiteY1" fmla="*/ 0 h 1388858"/>
                <a:gd name="connsiteX2" fmla="*/ 597683 w 597840"/>
                <a:gd name="connsiteY2" fmla="*/ 1111424 h 1388858"/>
                <a:gd name="connsiteX3" fmla="*/ 270497 w 597840"/>
                <a:gd name="connsiteY3" fmla="*/ 1374345 h 1388858"/>
                <a:gd name="connsiteX4" fmla="*/ 21643 w 597840"/>
                <a:gd name="connsiteY4" fmla="*/ 1111424 h 1388858"/>
                <a:gd name="connsiteX0" fmla="*/ 19129 w 595326"/>
                <a:gd name="connsiteY0" fmla="*/ 1111424 h 1379587"/>
                <a:gd name="connsiteX1" fmla="*/ 307149 w 595326"/>
                <a:gd name="connsiteY1" fmla="*/ 0 h 1379587"/>
                <a:gd name="connsiteX2" fmla="*/ 595169 w 595326"/>
                <a:gd name="connsiteY2" fmla="*/ 1111424 h 1379587"/>
                <a:gd name="connsiteX3" fmla="*/ 267983 w 595326"/>
                <a:gd name="connsiteY3" fmla="*/ 1374345 h 1379587"/>
                <a:gd name="connsiteX4" fmla="*/ 19129 w 595326"/>
                <a:gd name="connsiteY4" fmla="*/ 1111424 h 1379587"/>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7385 w 585835"/>
                <a:gd name="connsiteY0" fmla="*/ 1111424 h 1385469"/>
                <a:gd name="connsiteX1" fmla="*/ 295405 w 585835"/>
                <a:gd name="connsiteY1" fmla="*/ 0 h 1385469"/>
                <a:gd name="connsiteX2" fmla="*/ 583425 w 585835"/>
                <a:gd name="connsiteY2" fmla="*/ 1111424 h 1385469"/>
                <a:gd name="connsiteX3" fmla="*/ 256239 w 585835"/>
                <a:gd name="connsiteY3" fmla="*/ 1374345 h 1385469"/>
                <a:gd name="connsiteX4" fmla="*/ 7385 w 585835"/>
                <a:gd name="connsiteY4" fmla="*/ 1111424 h 1385469"/>
                <a:gd name="connsiteX0" fmla="*/ 523 w 578973"/>
                <a:gd name="connsiteY0" fmla="*/ 1111424 h 1385469"/>
                <a:gd name="connsiteX1" fmla="*/ 288543 w 578973"/>
                <a:gd name="connsiteY1" fmla="*/ 0 h 1385469"/>
                <a:gd name="connsiteX2" fmla="*/ 576563 w 578973"/>
                <a:gd name="connsiteY2" fmla="*/ 1111424 h 1385469"/>
                <a:gd name="connsiteX3" fmla="*/ 249377 w 578973"/>
                <a:gd name="connsiteY3" fmla="*/ 1374345 h 1385469"/>
                <a:gd name="connsiteX4" fmla="*/ 523 w 578973"/>
                <a:gd name="connsiteY4" fmla="*/ 1111424 h 1385469"/>
                <a:gd name="connsiteX0" fmla="*/ 2 w 576043"/>
                <a:gd name="connsiteY0" fmla="*/ 1111424 h 1374345"/>
                <a:gd name="connsiteX1" fmla="*/ 288022 w 576043"/>
                <a:gd name="connsiteY1" fmla="*/ 0 h 1374345"/>
                <a:gd name="connsiteX2" fmla="*/ 576042 w 576043"/>
                <a:gd name="connsiteY2" fmla="*/ 1111424 h 1374345"/>
                <a:gd name="connsiteX3" fmla="*/ 291386 w 576043"/>
                <a:gd name="connsiteY3" fmla="*/ 1374345 h 1374345"/>
                <a:gd name="connsiteX4" fmla="*/ 2 w 576043"/>
                <a:gd name="connsiteY4" fmla="*/ 1111424 h 1374345"/>
                <a:gd name="connsiteX0" fmla="*/ 269 w 576526"/>
                <a:gd name="connsiteY0" fmla="*/ 707386 h 970307"/>
                <a:gd name="connsiteX1" fmla="*/ 245758 w 576526"/>
                <a:gd name="connsiteY1" fmla="*/ 0 h 970307"/>
                <a:gd name="connsiteX2" fmla="*/ 576309 w 576526"/>
                <a:gd name="connsiteY2" fmla="*/ 707386 h 970307"/>
                <a:gd name="connsiteX3" fmla="*/ 291653 w 576526"/>
                <a:gd name="connsiteY3" fmla="*/ 970307 h 970307"/>
                <a:gd name="connsiteX4" fmla="*/ 269 w 576526"/>
                <a:gd name="connsiteY4" fmla="*/ 707386 h 970307"/>
                <a:gd name="connsiteX0" fmla="*/ 269 w 576878"/>
                <a:gd name="connsiteY0" fmla="*/ 736878 h 999799"/>
                <a:gd name="connsiteX1" fmla="*/ 245758 w 576878"/>
                <a:gd name="connsiteY1" fmla="*/ 29492 h 999799"/>
                <a:gd name="connsiteX2" fmla="*/ 361792 w 576878"/>
                <a:gd name="connsiteY2" fmla="*/ 193152 h 999799"/>
                <a:gd name="connsiteX3" fmla="*/ 576309 w 576878"/>
                <a:gd name="connsiteY3" fmla="*/ 736878 h 999799"/>
                <a:gd name="connsiteX4" fmla="*/ 291653 w 576878"/>
                <a:gd name="connsiteY4" fmla="*/ 999799 h 999799"/>
                <a:gd name="connsiteX5" fmla="*/ 269 w 576878"/>
                <a:gd name="connsiteY5" fmla="*/ 736878 h 999799"/>
                <a:gd name="connsiteX0" fmla="*/ 269 w 576354"/>
                <a:gd name="connsiteY0" fmla="*/ 723899 h 986820"/>
                <a:gd name="connsiteX1" fmla="*/ 245758 w 576354"/>
                <a:gd name="connsiteY1" fmla="*/ 16513 h 986820"/>
                <a:gd name="connsiteX2" fmla="*/ 270773 w 576354"/>
                <a:gd name="connsiteY2" fmla="*/ 350294 h 986820"/>
                <a:gd name="connsiteX3" fmla="*/ 576309 w 576354"/>
                <a:gd name="connsiteY3" fmla="*/ 723899 h 986820"/>
                <a:gd name="connsiteX4" fmla="*/ 291653 w 576354"/>
                <a:gd name="connsiteY4" fmla="*/ 986820 h 986820"/>
                <a:gd name="connsiteX5" fmla="*/ 269 w 576354"/>
                <a:gd name="connsiteY5" fmla="*/ 723899 h 986820"/>
                <a:gd name="connsiteX0" fmla="*/ 269 w 584328"/>
                <a:gd name="connsiteY0" fmla="*/ 739947 h 1002868"/>
                <a:gd name="connsiteX1" fmla="*/ 245758 w 584328"/>
                <a:gd name="connsiteY1" fmla="*/ 32561 h 1002868"/>
                <a:gd name="connsiteX2" fmla="*/ 483147 w 584328"/>
                <a:gd name="connsiteY2" fmla="*/ 174956 h 1002868"/>
                <a:gd name="connsiteX3" fmla="*/ 576309 w 584328"/>
                <a:gd name="connsiteY3" fmla="*/ 739947 h 1002868"/>
                <a:gd name="connsiteX4" fmla="*/ 291653 w 584328"/>
                <a:gd name="connsiteY4" fmla="*/ 1002868 h 1002868"/>
                <a:gd name="connsiteX5" fmla="*/ 269 w 584328"/>
                <a:gd name="connsiteY5" fmla="*/ 739947 h 1002868"/>
                <a:gd name="connsiteX0" fmla="*/ 269 w 584328"/>
                <a:gd name="connsiteY0" fmla="*/ 675251 h 938172"/>
                <a:gd name="connsiteX1" fmla="*/ 245758 w 584328"/>
                <a:gd name="connsiteY1" fmla="*/ 52925 h 938172"/>
                <a:gd name="connsiteX2" fmla="*/ 483147 w 584328"/>
                <a:gd name="connsiteY2" fmla="*/ 110260 h 938172"/>
                <a:gd name="connsiteX3" fmla="*/ 576309 w 584328"/>
                <a:gd name="connsiteY3" fmla="*/ 675251 h 938172"/>
                <a:gd name="connsiteX4" fmla="*/ 291653 w 584328"/>
                <a:gd name="connsiteY4" fmla="*/ 938172 h 938172"/>
                <a:gd name="connsiteX5" fmla="*/ 269 w 584328"/>
                <a:gd name="connsiteY5" fmla="*/ 675251 h 938172"/>
                <a:gd name="connsiteX0" fmla="*/ 269 w 584328"/>
                <a:gd name="connsiteY0" fmla="*/ 675251 h 789449"/>
                <a:gd name="connsiteX1" fmla="*/ 245758 w 584328"/>
                <a:gd name="connsiteY1" fmla="*/ 52925 h 789449"/>
                <a:gd name="connsiteX2" fmla="*/ 483147 w 584328"/>
                <a:gd name="connsiteY2" fmla="*/ 110260 h 789449"/>
                <a:gd name="connsiteX3" fmla="*/ 576309 w 584328"/>
                <a:gd name="connsiteY3" fmla="*/ 675251 h 789449"/>
                <a:gd name="connsiteX4" fmla="*/ 291653 w 584328"/>
                <a:gd name="connsiteY4" fmla="*/ 789317 h 789449"/>
                <a:gd name="connsiteX5" fmla="*/ 269 w 584328"/>
                <a:gd name="connsiteY5" fmla="*/ 675251 h 7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328" h="789449">
                  <a:moveTo>
                    <a:pt x="269" y="675251"/>
                  </a:moveTo>
                  <a:cubicBezTo>
                    <a:pt x="-7380" y="552519"/>
                    <a:pt x="149751" y="423400"/>
                    <a:pt x="245758" y="52925"/>
                  </a:cubicBezTo>
                  <a:cubicBezTo>
                    <a:pt x="306012" y="-37696"/>
                    <a:pt x="428055" y="-7638"/>
                    <a:pt x="483147" y="110260"/>
                  </a:cubicBezTo>
                  <a:cubicBezTo>
                    <a:pt x="538239" y="228158"/>
                    <a:pt x="608225" y="562075"/>
                    <a:pt x="576309" y="675251"/>
                  </a:cubicBezTo>
                  <a:cubicBezTo>
                    <a:pt x="544393" y="788427"/>
                    <a:pt x="387660" y="789317"/>
                    <a:pt x="291653" y="789317"/>
                  </a:cubicBezTo>
                  <a:cubicBezTo>
                    <a:pt x="195646" y="789317"/>
                    <a:pt x="7918" y="797983"/>
                    <a:pt x="269" y="6752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5" name="等腰三角形 13"/>
            <p:cNvSpPr/>
            <p:nvPr/>
          </p:nvSpPr>
          <p:spPr bwMode="auto">
            <a:xfrm rot="16200000">
              <a:off x="4395224" y="2613190"/>
              <a:ext cx="524291" cy="1171363"/>
            </a:xfrm>
            <a:custGeom>
              <a:avLst/>
              <a:gdLst>
                <a:gd name="connsiteX0" fmla="*/ 0 w 864060"/>
                <a:gd name="connsiteY0" fmla="*/ 1337840 h 1337840"/>
                <a:gd name="connsiteX1" fmla="*/ 432030 w 864060"/>
                <a:gd name="connsiteY1" fmla="*/ 0 h 1337840"/>
                <a:gd name="connsiteX2" fmla="*/ 864060 w 864060"/>
                <a:gd name="connsiteY2" fmla="*/ 1337840 h 1337840"/>
                <a:gd name="connsiteX3" fmla="*/ 0 w 864060"/>
                <a:gd name="connsiteY3" fmla="*/ 1337840 h 1337840"/>
                <a:gd name="connsiteX0" fmla="*/ 0 w 864060"/>
                <a:gd name="connsiteY0" fmla="*/ 1337840 h 1372316"/>
                <a:gd name="connsiteX1" fmla="*/ 432030 w 864060"/>
                <a:gd name="connsiteY1" fmla="*/ 0 h 1372316"/>
                <a:gd name="connsiteX2" fmla="*/ 864060 w 864060"/>
                <a:gd name="connsiteY2" fmla="*/ 1337840 h 1372316"/>
                <a:gd name="connsiteX3" fmla="*/ 456458 w 864060"/>
                <a:gd name="connsiteY3" fmla="*/ 1372316 h 1372316"/>
                <a:gd name="connsiteX4" fmla="*/ 0 w 864060"/>
                <a:gd name="connsiteY4" fmla="*/ 1337840 h 1372316"/>
                <a:gd name="connsiteX0" fmla="*/ 0 w 864060"/>
                <a:gd name="connsiteY0" fmla="*/ 1337840 h 1560886"/>
                <a:gd name="connsiteX1" fmla="*/ 432030 w 864060"/>
                <a:gd name="connsiteY1" fmla="*/ 0 h 1560886"/>
                <a:gd name="connsiteX2" fmla="*/ 864060 w 864060"/>
                <a:gd name="connsiteY2" fmla="*/ 1337840 h 1560886"/>
                <a:gd name="connsiteX3" fmla="*/ 423751 w 864060"/>
                <a:gd name="connsiteY3" fmla="*/ 1560886 h 1560886"/>
                <a:gd name="connsiteX4" fmla="*/ 0 w 864060"/>
                <a:gd name="connsiteY4" fmla="*/ 1337840 h 1560886"/>
                <a:gd name="connsiteX0" fmla="*/ 5 w 864065"/>
                <a:gd name="connsiteY0" fmla="*/ 1337840 h 1562713"/>
                <a:gd name="connsiteX1" fmla="*/ 432035 w 864065"/>
                <a:gd name="connsiteY1" fmla="*/ 0 h 1562713"/>
                <a:gd name="connsiteX2" fmla="*/ 864065 w 864065"/>
                <a:gd name="connsiteY2" fmla="*/ 1337840 h 1562713"/>
                <a:gd name="connsiteX3" fmla="*/ 423756 w 864065"/>
                <a:gd name="connsiteY3" fmla="*/ 1560886 h 1562713"/>
                <a:gd name="connsiteX4" fmla="*/ 5 w 864065"/>
                <a:gd name="connsiteY4" fmla="*/ 1337840 h 1562713"/>
                <a:gd name="connsiteX0" fmla="*/ 5 w 864065"/>
                <a:gd name="connsiteY0" fmla="*/ 1337840 h 1623743"/>
                <a:gd name="connsiteX1" fmla="*/ 432035 w 864065"/>
                <a:gd name="connsiteY1" fmla="*/ 0 h 1623743"/>
                <a:gd name="connsiteX2" fmla="*/ 864065 w 864065"/>
                <a:gd name="connsiteY2" fmla="*/ 1337840 h 1623743"/>
                <a:gd name="connsiteX3" fmla="*/ 412854 w 864065"/>
                <a:gd name="connsiteY3" fmla="*/ 1623743 h 1623743"/>
                <a:gd name="connsiteX4" fmla="*/ 5 w 864065"/>
                <a:gd name="connsiteY4" fmla="*/ 1337840 h 1623743"/>
                <a:gd name="connsiteX0" fmla="*/ 5 w 864065"/>
                <a:gd name="connsiteY0" fmla="*/ 1337840 h 1525433"/>
                <a:gd name="connsiteX1" fmla="*/ 432035 w 864065"/>
                <a:gd name="connsiteY1" fmla="*/ 0 h 1525433"/>
                <a:gd name="connsiteX2" fmla="*/ 864065 w 864065"/>
                <a:gd name="connsiteY2" fmla="*/ 1337840 h 1525433"/>
                <a:gd name="connsiteX3" fmla="*/ 389118 w 864065"/>
                <a:gd name="connsiteY3" fmla="*/ 1511714 h 1525433"/>
                <a:gd name="connsiteX4" fmla="*/ 5 w 864065"/>
                <a:gd name="connsiteY4" fmla="*/ 1337840 h 1525433"/>
                <a:gd name="connsiteX0" fmla="*/ 0 w 864060"/>
                <a:gd name="connsiteY0" fmla="*/ 1337840 h 1505069"/>
                <a:gd name="connsiteX1" fmla="*/ 432030 w 864060"/>
                <a:gd name="connsiteY1" fmla="*/ 0 h 1505069"/>
                <a:gd name="connsiteX2" fmla="*/ 864060 w 864060"/>
                <a:gd name="connsiteY2" fmla="*/ 1337840 h 1505069"/>
                <a:gd name="connsiteX3" fmla="*/ 0 w 864060"/>
                <a:gd name="connsiteY3" fmla="*/ 1337840 h 1505069"/>
                <a:gd name="connsiteX0" fmla="*/ 0 w 873475"/>
                <a:gd name="connsiteY0" fmla="*/ 1337840 h 1505069"/>
                <a:gd name="connsiteX1" fmla="*/ 432030 w 873475"/>
                <a:gd name="connsiteY1" fmla="*/ 0 h 1505069"/>
                <a:gd name="connsiteX2" fmla="*/ 864060 w 873475"/>
                <a:gd name="connsiteY2" fmla="*/ 1337840 h 1505069"/>
                <a:gd name="connsiteX3" fmla="*/ 0 w 873475"/>
                <a:gd name="connsiteY3" fmla="*/ 1337840 h 1505069"/>
                <a:gd name="connsiteX0" fmla="*/ 15036 w 888511"/>
                <a:gd name="connsiteY0" fmla="*/ 1337840 h 1595307"/>
                <a:gd name="connsiteX1" fmla="*/ 447066 w 888511"/>
                <a:gd name="connsiteY1" fmla="*/ 0 h 1595307"/>
                <a:gd name="connsiteX2" fmla="*/ 879096 w 888511"/>
                <a:gd name="connsiteY2" fmla="*/ 1337840 h 1595307"/>
                <a:gd name="connsiteX3" fmla="*/ 15036 w 888511"/>
                <a:gd name="connsiteY3" fmla="*/ 1337840 h 1595307"/>
                <a:gd name="connsiteX0" fmla="*/ 278 w 873753"/>
                <a:gd name="connsiteY0" fmla="*/ 1337840 h 1550536"/>
                <a:gd name="connsiteX1" fmla="*/ 432308 w 873753"/>
                <a:gd name="connsiteY1" fmla="*/ 0 h 1550536"/>
                <a:gd name="connsiteX2" fmla="*/ 864338 w 873753"/>
                <a:gd name="connsiteY2" fmla="*/ 1337840 h 1550536"/>
                <a:gd name="connsiteX3" fmla="*/ 278 w 873753"/>
                <a:gd name="connsiteY3" fmla="*/ 1337840 h 1550536"/>
                <a:gd name="connsiteX0" fmla="*/ 11460 w 884935"/>
                <a:gd name="connsiteY0" fmla="*/ 1337840 h 1522782"/>
                <a:gd name="connsiteX1" fmla="*/ 443490 w 884935"/>
                <a:gd name="connsiteY1" fmla="*/ 0 h 1522782"/>
                <a:gd name="connsiteX2" fmla="*/ 875520 w 884935"/>
                <a:gd name="connsiteY2" fmla="*/ 1337840 h 1522782"/>
                <a:gd name="connsiteX3" fmla="*/ 11460 w 884935"/>
                <a:gd name="connsiteY3" fmla="*/ 1337840 h 1522782"/>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6825 w 871422"/>
                <a:gd name="connsiteY0" fmla="*/ 1372477 h 1550915"/>
                <a:gd name="connsiteX1" fmla="*/ 488028 w 871422"/>
                <a:gd name="connsiteY1" fmla="*/ 0 h 1550915"/>
                <a:gd name="connsiteX2" fmla="*/ 870885 w 871422"/>
                <a:gd name="connsiteY2" fmla="*/ 1372477 h 1550915"/>
                <a:gd name="connsiteX3" fmla="*/ 6825 w 871422"/>
                <a:gd name="connsiteY3" fmla="*/ 1372477 h 1550915"/>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7900 w 884698"/>
                <a:gd name="connsiteY0" fmla="*/ 1372477 h 1525849"/>
                <a:gd name="connsiteX1" fmla="*/ 489103 w 884698"/>
                <a:gd name="connsiteY1" fmla="*/ 0 h 1525849"/>
                <a:gd name="connsiteX2" fmla="*/ 871960 w 884698"/>
                <a:gd name="connsiteY2" fmla="*/ 1372477 h 1525849"/>
                <a:gd name="connsiteX3" fmla="*/ 7900 w 884698"/>
                <a:gd name="connsiteY3" fmla="*/ 1372477 h 1525849"/>
                <a:gd name="connsiteX0" fmla="*/ 2035 w 896151"/>
                <a:gd name="connsiteY0" fmla="*/ 1367991 h 1538989"/>
                <a:gd name="connsiteX1" fmla="*/ 633539 w 896151"/>
                <a:gd name="connsiteY1" fmla="*/ 0 h 1538989"/>
                <a:gd name="connsiteX2" fmla="*/ 866095 w 896151"/>
                <a:gd name="connsiteY2" fmla="*/ 1367991 h 1538989"/>
                <a:gd name="connsiteX3" fmla="*/ 2035 w 896151"/>
                <a:gd name="connsiteY3" fmla="*/ 1367991 h 1538989"/>
                <a:gd name="connsiteX0" fmla="*/ 2366 w 896482"/>
                <a:gd name="connsiteY0" fmla="*/ 1367991 h 1538989"/>
                <a:gd name="connsiteX1" fmla="*/ 633870 w 896482"/>
                <a:gd name="connsiteY1" fmla="*/ 0 h 1538989"/>
                <a:gd name="connsiteX2" fmla="*/ 866426 w 896482"/>
                <a:gd name="connsiteY2" fmla="*/ 1367991 h 1538989"/>
                <a:gd name="connsiteX3" fmla="*/ 2366 w 896482"/>
                <a:gd name="connsiteY3" fmla="*/ 1367991 h 1538989"/>
                <a:gd name="connsiteX0" fmla="*/ 2366 w 900758"/>
                <a:gd name="connsiteY0" fmla="*/ 1367991 h 1538989"/>
                <a:gd name="connsiteX1" fmla="*/ 633870 w 900758"/>
                <a:gd name="connsiteY1" fmla="*/ 0 h 1538989"/>
                <a:gd name="connsiteX2" fmla="*/ 866426 w 900758"/>
                <a:gd name="connsiteY2" fmla="*/ 1367991 h 1538989"/>
                <a:gd name="connsiteX3" fmla="*/ 2366 w 900758"/>
                <a:gd name="connsiteY3" fmla="*/ 1367991 h 1538989"/>
                <a:gd name="connsiteX0" fmla="*/ 2454 w 900846"/>
                <a:gd name="connsiteY0" fmla="*/ 1367991 h 1538989"/>
                <a:gd name="connsiteX1" fmla="*/ 633958 w 900846"/>
                <a:gd name="connsiteY1" fmla="*/ 0 h 1538989"/>
                <a:gd name="connsiteX2" fmla="*/ 866514 w 900846"/>
                <a:gd name="connsiteY2" fmla="*/ 1367991 h 1538989"/>
                <a:gd name="connsiteX3" fmla="*/ 2454 w 900846"/>
                <a:gd name="connsiteY3" fmla="*/ 1367991 h 1538989"/>
                <a:gd name="connsiteX0" fmla="*/ 24328 w 922720"/>
                <a:gd name="connsiteY0" fmla="*/ 1367991 h 1500502"/>
                <a:gd name="connsiteX1" fmla="*/ 655832 w 922720"/>
                <a:gd name="connsiteY1" fmla="*/ 0 h 1500502"/>
                <a:gd name="connsiteX2" fmla="*/ 888388 w 922720"/>
                <a:gd name="connsiteY2" fmla="*/ 1367991 h 1500502"/>
                <a:gd name="connsiteX3" fmla="*/ 24328 w 922720"/>
                <a:gd name="connsiteY3" fmla="*/ 1367991 h 1500502"/>
                <a:gd name="connsiteX0" fmla="*/ 2174 w 902966"/>
                <a:gd name="connsiteY0" fmla="*/ 1560196 h 1755220"/>
                <a:gd name="connsiteX1" fmla="*/ 645432 w 902966"/>
                <a:gd name="connsiteY1" fmla="*/ 0 h 1755220"/>
                <a:gd name="connsiteX2" fmla="*/ 866234 w 902966"/>
                <a:gd name="connsiteY2" fmla="*/ 1560196 h 1755220"/>
                <a:gd name="connsiteX3" fmla="*/ 2174 w 902966"/>
                <a:gd name="connsiteY3" fmla="*/ 1560196 h 1755220"/>
                <a:gd name="connsiteX0" fmla="*/ 25102 w 925894"/>
                <a:gd name="connsiteY0" fmla="*/ 1560196 h 1746426"/>
                <a:gd name="connsiteX1" fmla="*/ 668360 w 925894"/>
                <a:gd name="connsiteY1" fmla="*/ 0 h 1746426"/>
                <a:gd name="connsiteX2" fmla="*/ 889162 w 925894"/>
                <a:gd name="connsiteY2" fmla="*/ 1560196 h 1746426"/>
                <a:gd name="connsiteX3" fmla="*/ 25102 w 925894"/>
                <a:gd name="connsiteY3" fmla="*/ 1560196 h 1746426"/>
                <a:gd name="connsiteX0" fmla="*/ 25102 w 937701"/>
                <a:gd name="connsiteY0" fmla="*/ 1560196 h 1761341"/>
                <a:gd name="connsiteX1" fmla="*/ 668360 w 937701"/>
                <a:gd name="connsiteY1" fmla="*/ 0 h 1761341"/>
                <a:gd name="connsiteX2" fmla="*/ 889162 w 937701"/>
                <a:gd name="connsiteY2" fmla="*/ 1560196 h 1761341"/>
                <a:gd name="connsiteX3" fmla="*/ 25102 w 937701"/>
                <a:gd name="connsiteY3" fmla="*/ 1560196 h 1761341"/>
                <a:gd name="connsiteX0" fmla="*/ 3997 w 992399"/>
                <a:gd name="connsiteY0" fmla="*/ 1560196 h 1849572"/>
                <a:gd name="connsiteX1" fmla="*/ 647255 w 992399"/>
                <a:gd name="connsiteY1" fmla="*/ 0 h 1849572"/>
                <a:gd name="connsiteX2" fmla="*/ 954649 w 992399"/>
                <a:gd name="connsiteY2" fmla="*/ 1683128 h 1849572"/>
                <a:gd name="connsiteX3" fmla="*/ 3997 w 992399"/>
                <a:gd name="connsiteY3" fmla="*/ 1560196 h 1849572"/>
                <a:gd name="connsiteX0" fmla="*/ 3997 w 1012672"/>
                <a:gd name="connsiteY0" fmla="*/ 1560196 h 1817690"/>
                <a:gd name="connsiteX1" fmla="*/ 647255 w 1012672"/>
                <a:gd name="connsiteY1" fmla="*/ 0 h 1817690"/>
                <a:gd name="connsiteX2" fmla="*/ 954649 w 1012672"/>
                <a:gd name="connsiteY2" fmla="*/ 1683128 h 1817690"/>
                <a:gd name="connsiteX3" fmla="*/ 3997 w 1012672"/>
                <a:gd name="connsiteY3" fmla="*/ 1560196 h 1817690"/>
                <a:gd name="connsiteX0" fmla="*/ 4353 w 1013028"/>
                <a:gd name="connsiteY0" fmla="*/ 1560196 h 1845239"/>
                <a:gd name="connsiteX1" fmla="*/ 647611 w 1013028"/>
                <a:gd name="connsiteY1" fmla="*/ 0 h 1845239"/>
                <a:gd name="connsiteX2" fmla="*/ 955005 w 1013028"/>
                <a:gd name="connsiteY2" fmla="*/ 1683128 h 1845239"/>
                <a:gd name="connsiteX3" fmla="*/ 4353 w 1013028"/>
                <a:gd name="connsiteY3" fmla="*/ 1560196 h 1845239"/>
                <a:gd name="connsiteX0" fmla="*/ 4947 w 1013622"/>
                <a:gd name="connsiteY0" fmla="*/ 1560196 h 1845528"/>
                <a:gd name="connsiteX1" fmla="*/ 648205 w 1013622"/>
                <a:gd name="connsiteY1" fmla="*/ 0 h 1845528"/>
                <a:gd name="connsiteX2" fmla="*/ 955599 w 1013622"/>
                <a:gd name="connsiteY2" fmla="*/ 1683128 h 1845528"/>
                <a:gd name="connsiteX3" fmla="*/ 4947 w 1013622"/>
                <a:gd name="connsiteY3" fmla="*/ 1560196 h 1845528"/>
              </a:gdLst>
              <a:ahLst/>
              <a:cxnLst>
                <a:cxn ang="0">
                  <a:pos x="connsiteX0" y="connsiteY0"/>
                </a:cxn>
                <a:cxn ang="0">
                  <a:pos x="connsiteX1" y="connsiteY1"/>
                </a:cxn>
                <a:cxn ang="0">
                  <a:pos x="connsiteX2" y="connsiteY2"/>
                </a:cxn>
                <a:cxn ang="0">
                  <a:pos x="connsiteX3" y="connsiteY3"/>
                </a:cxn>
              </a:cxnLst>
              <a:rect l="l" t="t" r="r" b="b"/>
              <a:pathLst>
                <a:path w="1013622" h="1845528">
                  <a:moveTo>
                    <a:pt x="4947" y="1560196"/>
                  </a:moveTo>
                  <a:cubicBezTo>
                    <a:pt x="-52701" y="1192231"/>
                    <a:pt x="407553" y="256524"/>
                    <a:pt x="648205" y="0"/>
                  </a:cubicBezTo>
                  <a:cubicBezTo>
                    <a:pt x="832417" y="265963"/>
                    <a:pt x="1142984" y="1458584"/>
                    <a:pt x="955599" y="1683128"/>
                  </a:cubicBezTo>
                  <a:cubicBezTo>
                    <a:pt x="768214" y="1907672"/>
                    <a:pt x="62595" y="1928161"/>
                    <a:pt x="4947" y="1560196"/>
                  </a:cubicBezTo>
                  <a:close/>
                </a:path>
              </a:pathLst>
            </a:custGeom>
            <a:solidFill>
              <a:srgbClr val="5E1B2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dirty="0"/>
            </a:p>
          </p:txBody>
        </p:sp>
        <p:sp>
          <p:nvSpPr>
            <p:cNvPr id="36" name="椭圆 35"/>
            <p:cNvSpPr/>
            <p:nvPr/>
          </p:nvSpPr>
          <p:spPr bwMode="auto">
            <a:xfrm>
              <a:off x="4706774" y="2507778"/>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37" name="组合 36"/>
            <p:cNvGrpSpPr/>
            <p:nvPr/>
          </p:nvGrpSpPr>
          <p:grpSpPr>
            <a:xfrm>
              <a:off x="4709083" y="1712823"/>
              <a:ext cx="1757704" cy="831053"/>
              <a:chOff x="2316086" y="1176711"/>
              <a:chExt cx="1328021" cy="588564"/>
            </a:xfrm>
          </p:grpSpPr>
          <p:sp>
            <p:nvSpPr>
              <p:cNvPr id="39" name="椭圆 38"/>
              <p:cNvSpPr/>
              <p:nvPr/>
            </p:nvSpPr>
            <p:spPr bwMode="auto">
              <a:xfrm rot="1497964">
                <a:off x="2316086" y="1441258"/>
                <a:ext cx="1328021" cy="324017"/>
              </a:xfrm>
              <a:prstGeom prst="ellipse">
                <a:avLst/>
              </a:pr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0" name="椭圆 17"/>
              <p:cNvSpPr/>
              <p:nvPr/>
            </p:nvSpPr>
            <p:spPr bwMode="auto">
              <a:xfrm rot="1385330">
                <a:off x="2645439" y="1176711"/>
                <a:ext cx="871776" cy="489784"/>
              </a:xfrm>
              <a:custGeom>
                <a:avLst/>
                <a:gdLst>
                  <a:gd name="connsiteX0" fmla="*/ 0 w 720050"/>
                  <a:gd name="connsiteY0" fmla="*/ 553924 h 1107847"/>
                  <a:gd name="connsiteX1" fmla="*/ 360025 w 720050"/>
                  <a:gd name="connsiteY1" fmla="*/ 0 h 1107847"/>
                  <a:gd name="connsiteX2" fmla="*/ 720050 w 720050"/>
                  <a:gd name="connsiteY2" fmla="*/ 553924 h 1107847"/>
                  <a:gd name="connsiteX3" fmla="*/ 360025 w 720050"/>
                  <a:gd name="connsiteY3" fmla="*/ 1107848 h 1107847"/>
                  <a:gd name="connsiteX4" fmla="*/ 0 w 720050"/>
                  <a:gd name="connsiteY4" fmla="*/ 553924 h 1107847"/>
                  <a:gd name="connsiteX0" fmla="*/ 122 w 720172"/>
                  <a:gd name="connsiteY0" fmla="*/ 360455 h 914379"/>
                  <a:gd name="connsiteX1" fmla="*/ 391881 w 720172"/>
                  <a:gd name="connsiteY1" fmla="*/ 0 h 914379"/>
                  <a:gd name="connsiteX2" fmla="*/ 720172 w 720172"/>
                  <a:gd name="connsiteY2" fmla="*/ 360455 h 914379"/>
                  <a:gd name="connsiteX3" fmla="*/ 360147 w 720172"/>
                  <a:gd name="connsiteY3" fmla="*/ 914379 h 914379"/>
                  <a:gd name="connsiteX4" fmla="*/ 122 w 720172"/>
                  <a:gd name="connsiteY4" fmla="*/ 360455 h 914379"/>
                  <a:gd name="connsiteX0" fmla="*/ 462 w 720512"/>
                  <a:gd name="connsiteY0" fmla="*/ 281965 h 835889"/>
                  <a:gd name="connsiteX1" fmla="*/ 423870 w 720512"/>
                  <a:gd name="connsiteY1" fmla="*/ 463 h 835889"/>
                  <a:gd name="connsiteX2" fmla="*/ 720512 w 720512"/>
                  <a:gd name="connsiteY2" fmla="*/ 281965 h 835889"/>
                  <a:gd name="connsiteX3" fmla="*/ 360487 w 720512"/>
                  <a:gd name="connsiteY3" fmla="*/ 835889 h 835889"/>
                  <a:gd name="connsiteX4" fmla="*/ 462 w 720512"/>
                  <a:gd name="connsiteY4" fmla="*/ 281965 h 835889"/>
                  <a:gd name="connsiteX0" fmla="*/ 462 w 720512"/>
                  <a:gd name="connsiteY0" fmla="*/ 286989 h 840913"/>
                  <a:gd name="connsiteX1" fmla="*/ 423870 w 720512"/>
                  <a:gd name="connsiteY1" fmla="*/ 5487 h 840913"/>
                  <a:gd name="connsiteX2" fmla="*/ 720512 w 720512"/>
                  <a:gd name="connsiteY2" fmla="*/ 286989 h 840913"/>
                  <a:gd name="connsiteX3" fmla="*/ 360487 w 720512"/>
                  <a:gd name="connsiteY3" fmla="*/ 840913 h 840913"/>
                  <a:gd name="connsiteX4" fmla="*/ 462 w 720512"/>
                  <a:gd name="connsiteY4" fmla="*/ 286989 h 840913"/>
                  <a:gd name="connsiteX0" fmla="*/ 342 w 799430"/>
                  <a:gd name="connsiteY0" fmla="*/ 282358 h 837027"/>
                  <a:gd name="connsiteX1" fmla="*/ 423750 w 799430"/>
                  <a:gd name="connsiteY1" fmla="*/ 856 h 837027"/>
                  <a:gd name="connsiteX2" fmla="*/ 799430 w 799430"/>
                  <a:gd name="connsiteY2" fmla="*/ 365226 h 837027"/>
                  <a:gd name="connsiteX3" fmla="*/ 360367 w 799430"/>
                  <a:gd name="connsiteY3" fmla="*/ 836282 h 837027"/>
                  <a:gd name="connsiteX4" fmla="*/ 342 w 799430"/>
                  <a:gd name="connsiteY4" fmla="*/ 282358 h 837027"/>
                  <a:gd name="connsiteX0" fmla="*/ 199 w 799287"/>
                  <a:gd name="connsiteY0" fmla="*/ 262627 h 817296"/>
                  <a:gd name="connsiteX1" fmla="*/ 317003 w 799287"/>
                  <a:gd name="connsiteY1" fmla="*/ 948 h 817296"/>
                  <a:gd name="connsiteX2" fmla="*/ 799287 w 799287"/>
                  <a:gd name="connsiteY2" fmla="*/ 345495 h 817296"/>
                  <a:gd name="connsiteX3" fmla="*/ 360224 w 799287"/>
                  <a:gd name="connsiteY3" fmla="*/ 816551 h 817296"/>
                  <a:gd name="connsiteX4" fmla="*/ 199 w 799287"/>
                  <a:gd name="connsiteY4" fmla="*/ 262627 h 817296"/>
                  <a:gd name="connsiteX0" fmla="*/ 199 w 814081"/>
                  <a:gd name="connsiteY0" fmla="*/ 275160 h 829472"/>
                  <a:gd name="connsiteX1" fmla="*/ 317003 w 814081"/>
                  <a:gd name="connsiteY1" fmla="*/ 13481 h 829472"/>
                  <a:gd name="connsiteX2" fmla="*/ 674131 w 814081"/>
                  <a:gd name="connsiteY2" fmla="*/ 71241 h 829472"/>
                  <a:gd name="connsiteX3" fmla="*/ 799287 w 814081"/>
                  <a:gd name="connsiteY3" fmla="*/ 358028 h 829472"/>
                  <a:gd name="connsiteX4" fmla="*/ 360224 w 814081"/>
                  <a:gd name="connsiteY4" fmla="*/ 829084 h 829472"/>
                  <a:gd name="connsiteX5" fmla="*/ 199 w 814081"/>
                  <a:gd name="connsiteY5" fmla="*/ 275160 h 829472"/>
                  <a:gd name="connsiteX0" fmla="*/ 174 w 810644"/>
                  <a:gd name="connsiteY0" fmla="*/ 265601 h 819913"/>
                  <a:gd name="connsiteX1" fmla="*/ 316978 w 810644"/>
                  <a:gd name="connsiteY1" fmla="*/ 3922 h 819913"/>
                  <a:gd name="connsiteX2" fmla="*/ 630715 w 810644"/>
                  <a:gd name="connsiteY2" fmla="*/ 124895 h 819913"/>
                  <a:gd name="connsiteX3" fmla="*/ 799262 w 810644"/>
                  <a:gd name="connsiteY3" fmla="*/ 348469 h 819913"/>
                  <a:gd name="connsiteX4" fmla="*/ 360199 w 810644"/>
                  <a:gd name="connsiteY4" fmla="*/ 819525 h 819913"/>
                  <a:gd name="connsiteX5" fmla="*/ 174 w 810644"/>
                  <a:gd name="connsiteY5" fmla="*/ 265601 h 819913"/>
                  <a:gd name="connsiteX0" fmla="*/ 1840 w 812310"/>
                  <a:gd name="connsiteY0" fmla="*/ 235549 h 789861"/>
                  <a:gd name="connsiteX1" fmla="*/ 239690 w 812310"/>
                  <a:gd name="connsiteY1" fmla="*/ 5520 h 789861"/>
                  <a:gd name="connsiteX2" fmla="*/ 632381 w 812310"/>
                  <a:gd name="connsiteY2" fmla="*/ 94843 h 789861"/>
                  <a:gd name="connsiteX3" fmla="*/ 800928 w 812310"/>
                  <a:gd name="connsiteY3" fmla="*/ 318417 h 789861"/>
                  <a:gd name="connsiteX4" fmla="*/ 361865 w 812310"/>
                  <a:gd name="connsiteY4" fmla="*/ 789473 h 789861"/>
                  <a:gd name="connsiteX5" fmla="*/ 1840 w 812310"/>
                  <a:gd name="connsiteY5" fmla="*/ 235549 h 789861"/>
                  <a:gd name="connsiteX0" fmla="*/ 1911 w 815408"/>
                  <a:gd name="connsiteY0" fmla="*/ 237926 h 792238"/>
                  <a:gd name="connsiteX1" fmla="*/ 239761 w 815408"/>
                  <a:gd name="connsiteY1" fmla="*/ 7897 h 792238"/>
                  <a:gd name="connsiteX2" fmla="*/ 671928 w 815408"/>
                  <a:gd name="connsiteY2" fmla="*/ 81395 h 792238"/>
                  <a:gd name="connsiteX3" fmla="*/ 800999 w 815408"/>
                  <a:gd name="connsiteY3" fmla="*/ 320794 h 792238"/>
                  <a:gd name="connsiteX4" fmla="*/ 361936 w 815408"/>
                  <a:gd name="connsiteY4" fmla="*/ 791850 h 792238"/>
                  <a:gd name="connsiteX5" fmla="*/ 1911 w 815408"/>
                  <a:gd name="connsiteY5" fmla="*/ 237926 h 792238"/>
                  <a:gd name="connsiteX0" fmla="*/ 1869 w 813387"/>
                  <a:gd name="connsiteY0" fmla="*/ 257956 h 812268"/>
                  <a:gd name="connsiteX1" fmla="*/ 239719 w 813387"/>
                  <a:gd name="connsiteY1" fmla="*/ 27927 h 812268"/>
                  <a:gd name="connsiteX2" fmla="*/ 648150 w 813387"/>
                  <a:gd name="connsiteY2" fmla="*/ 42210 h 812268"/>
                  <a:gd name="connsiteX3" fmla="*/ 800957 w 813387"/>
                  <a:gd name="connsiteY3" fmla="*/ 340824 h 812268"/>
                  <a:gd name="connsiteX4" fmla="*/ 361894 w 813387"/>
                  <a:gd name="connsiteY4" fmla="*/ 811880 h 812268"/>
                  <a:gd name="connsiteX5" fmla="*/ 1869 w 813387"/>
                  <a:gd name="connsiteY5" fmla="*/ 257956 h 812268"/>
                  <a:gd name="connsiteX0" fmla="*/ 991 w 990154"/>
                  <a:gd name="connsiteY0" fmla="*/ 333886 h 816608"/>
                  <a:gd name="connsiteX1" fmla="*/ 416486 w 990154"/>
                  <a:gd name="connsiteY1" fmla="*/ 32647 h 816608"/>
                  <a:gd name="connsiteX2" fmla="*/ 824917 w 990154"/>
                  <a:gd name="connsiteY2" fmla="*/ 46930 h 816608"/>
                  <a:gd name="connsiteX3" fmla="*/ 977724 w 990154"/>
                  <a:gd name="connsiteY3" fmla="*/ 345544 h 816608"/>
                  <a:gd name="connsiteX4" fmla="*/ 538661 w 990154"/>
                  <a:gd name="connsiteY4" fmla="*/ 816600 h 816608"/>
                  <a:gd name="connsiteX5" fmla="*/ 991 w 990154"/>
                  <a:gd name="connsiteY5" fmla="*/ 333886 h 816608"/>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277 w 989440"/>
                  <a:gd name="connsiteY0" fmla="*/ 333886 h 496883"/>
                  <a:gd name="connsiteX1" fmla="*/ 415772 w 989440"/>
                  <a:gd name="connsiteY1" fmla="*/ 32647 h 496883"/>
                  <a:gd name="connsiteX2" fmla="*/ 824203 w 989440"/>
                  <a:gd name="connsiteY2" fmla="*/ 46930 h 496883"/>
                  <a:gd name="connsiteX3" fmla="*/ 977010 w 989440"/>
                  <a:gd name="connsiteY3" fmla="*/ 345544 h 496883"/>
                  <a:gd name="connsiteX4" fmla="*/ 478478 w 989440"/>
                  <a:gd name="connsiteY4" fmla="*/ 496788 h 496883"/>
                  <a:gd name="connsiteX5" fmla="*/ 277 w 989440"/>
                  <a:gd name="connsiteY5" fmla="*/ 333886 h 496883"/>
                  <a:gd name="connsiteX0" fmla="*/ 5430 w 994593"/>
                  <a:gd name="connsiteY0" fmla="*/ 310738 h 473735"/>
                  <a:gd name="connsiteX1" fmla="*/ 263019 w 994593"/>
                  <a:gd name="connsiteY1" fmla="*/ 72797 h 473735"/>
                  <a:gd name="connsiteX2" fmla="*/ 829356 w 994593"/>
                  <a:gd name="connsiteY2" fmla="*/ 23782 h 473735"/>
                  <a:gd name="connsiteX3" fmla="*/ 982163 w 994593"/>
                  <a:gd name="connsiteY3" fmla="*/ 322396 h 473735"/>
                  <a:gd name="connsiteX4" fmla="*/ 483631 w 994593"/>
                  <a:gd name="connsiteY4" fmla="*/ 473640 h 473735"/>
                  <a:gd name="connsiteX5" fmla="*/ 5430 w 994593"/>
                  <a:gd name="connsiteY5" fmla="*/ 310738 h 473735"/>
                  <a:gd name="connsiteX0" fmla="*/ 7281 w 996444"/>
                  <a:gd name="connsiteY0" fmla="*/ 331629 h 494626"/>
                  <a:gd name="connsiteX1" fmla="*/ 241133 w 996444"/>
                  <a:gd name="connsiteY1" fmla="*/ 34472 h 494626"/>
                  <a:gd name="connsiteX2" fmla="*/ 831207 w 996444"/>
                  <a:gd name="connsiteY2" fmla="*/ 44673 h 494626"/>
                  <a:gd name="connsiteX3" fmla="*/ 984014 w 996444"/>
                  <a:gd name="connsiteY3" fmla="*/ 343287 h 494626"/>
                  <a:gd name="connsiteX4" fmla="*/ 485482 w 996444"/>
                  <a:gd name="connsiteY4" fmla="*/ 494531 h 494626"/>
                  <a:gd name="connsiteX5" fmla="*/ 7281 w 996444"/>
                  <a:gd name="connsiteY5" fmla="*/ 331629 h 494626"/>
                  <a:gd name="connsiteX0" fmla="*/ 6693 w 995856"/>
                  <a:gd name="connsiteY0" fmla="*/ 331629 h 414083"/>
                  <a:gd name="connsiteX1" fmla="*/ 240545 w 995856"/>
                  <a:gd name="connsiteY1" fmla="*/ 34472 h 414083"/>
                  <a:gd name="connsiteX2" fmla="*/ 830619 w 995856"/>
                  <a:gd name="connsiteY2" fmla="*/ 44673 h 414083"/>
                  <a:gd name="connsiteX3" fmla="*/ 983426 w 995856"/>
                  <a:gd name="connsiteY3" fmla="*/ 343287 h 414083"/>
                  <a:gd name="connsiteX4" fmla="*/ 472217 w 995856"/>
                  <a:gd name="connsiteY4" fmla="*/ 386843 h 414083"/>
                  <a:gd name="connsiteX5" fmla="*/ 6693 w 995856"/>
                  <a:gd name="connsiteY5" fmla="*/ 331629 h 414083"/>
                  <a:gd name="connsiteX0" fmla="*/ 5762 w 994925"/>
                  <a:gd name="connsiteY0" fmla="*/ 331629 h 461421"/>
                  <a:gd name="connsiteX1" fmla="*/ 239614 w 994925"/>
                  <a:gd name="connsiteY1" fmla="*/ 34472 h 461421"/>
                  <a:gd name="connsiteX2" fmla="*/ 829688 w 994925"/>
                  <a:gd name="connsiteY2" fmla="*/ 44673 h 461421"/>
                  <a:gd name="connsiteX3" fmla="*/ 982495 w 994925"/>
                  <a:gd name="connsiteY3" fmla="*/ 343287 h 461421"/>
                  <a:gd name="connsiteX4" fmla="*/ 450582 w 994925"/>
                  <a:gd name="connsiteY4" fmla="*/ 460668 h 461421"/>
                  <a:gd name="connsiteX5" fmla="*/ 5762 w 994925"/>
                  <a:gd name="connsiteY5" fmla="*/ 331629 h 461421"/>
                  <a:gd name="connsiteX0" fmla="*/ 5872 w 996641"/>
                  <a:gd name="connsiteY0" fmla="*/ 310098 h 439890"/>
                  <a:gd name="connsiteX1" fmla="*/ 239724 w 996641"/>
                  <a:gd name="connsiteY1" fmla="*/ 12941 h 439890"/>
                  <a:gd name="connsiteX2" fmla="*/ 849537 w 996641"/>
                  <a:gd name="connsiteY2" fmla="*/ 83807 h 439890"/>
                  <a:gd name="connsiteX3" fmla="*/ 982605 w 996641"/>
                  <a:gd name="connsiteY3" fmla="*/ 321756 h 439890"/>
                  <a:gd name="connsiteX4" fmla="*/ 450692 w 996641"/>
                  <a:gd name="connsiteY4" fmla="*/ 439137 h 439890"/>
                  <a:gd name="connsiteX5" fmla="*/ 5872 w 996641"/>
                  <a:gd name="connsiteY5" fmla="*/ 310098 h 439890"/>
                  <a:gd name="connsiteX0" fmla="*/ 6031 w 999780"/>
                  <a:gd name="connsiteY0" fmla="*/ 328060 h 457852"/>
                  <a:gd name="connsiteX1" fmla="*/ 239883 w 999780"/>
                  <a:gd name="connsiteY1" fmla="*/ 30903 h 457852"/>
                  <a:gd name="connsiteX2" fmla="*/ 876979 w 999780"/>
                  <a:gd name="connsiteY2" fmla="*/ 48167 h 457852"/>
                  <a:gd name="connsiteX3" fmla="*/ 982764 w 999780"/>
                  <a:gd name="connsiteY3" fmla="*/ 339718 h 457852"/>
                  <a:gd name="connsiteX4" fmla="*/ 450851 w 999780"/>
                  <a:gd name="connsiteY4" fmla="*/ 457099 h 457852"/>
                  <a:gd name="connsiteX5" fmla="*/ 6031 w 999780"/>
                  <a:gd name="connsiteY5" fmla="*/ 328060 h 457852"/>
                  <a:gd name="connsiteX0" fmla="*/ 8635 w 1002384"/>
                  <a:gd name="connsiteY0" fmla="*/ 336668 h 466460"/>
                  <a:gd name="connsiteX1" fmla="*/ 215686 w 1002384"/>
                  <a:gd name="connsiteY1" fmla="*/ 25869 h 466460"/>
                  <a:gd name="connsiteX2" fmla="*/ 879583 w 1002384"/>
                  <a:gd name="connsiteY2" fmla="*/ 56775 h 466460"/>
                  <a:gd name="connsiteX3" fmla="*/ 985368 w 1002384"/>
                  <a:gd name="connsiteY3" fmla="*/ 348326 h 466460"/>
                  <a:gd name="connsiteX4" fmla="*/ 453455 w 1002384"/>
                  <a:gd name="connsiteY4" fmla="*/ 465707 h 466460"/>
                  <a:gd name="connsiteX5" fmla="*/ 8635 w 1002384"/>
                  <a:gd name="connsiteY5" fmla="*/ 336668 h 466460"/>
                  <a:gd name="connsiteX0" fmla="*/ 8635 w 1001315"/>
                  <a:gd name="connsiteY0" fmla="*/ 331557 h 461349"/>
                  <a:gd name="connsiteX1" fmla="*/ 215686 w 1001315"/>
                  <a:gd name="connsiteY1" fmla="*/ 20758 h 461349"/>
                  <a:gd name="connsiteX2" fmla="*/ 559951 w 1001315"/>
                  <a:gd name="connsiteY2" fmla="*/ 31350 h 461349"/>
                  <a:gd name="connsiteX3" fmla="*/ 879583 w 1001315"/>
                  <a:gd name="connsiteY3" fmla="*/ 51664 h 461349"/>
                  <a:gd name="connsiteX4" fmla="*/ 985368 w 1001315"/>
                  <a:gd name="connsiteY4" fmla="*/ 343215 h 461349"/>
                  <a:gd name="connsiteX5" fmla="*/ 453455 w 1001315"/>
                  <a:gd name="connsiteY5" fmla="*/ 460596 h 461349"/>
                  <a:gd name="connsiteX6" fmla="*/ 8635 w 1001315"/>
                  <a:gd name="connsiteY6" fmla="*/ 331557 h 461349"/>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328 w 999008"/>
                  <a:gd name="connsiteY0" fmla="*/ 338743 h 468535"/>
                  <a:gd name="connsiteX1" fmla="*/ 213379 w 999008"/>
                  <a:gd name="connsiteY1" fmla="*/ 27944 h 468535"/>
                  <a:gd name="connsiteX2" fmla="*/ 551065 w 999008"/>
                  <a:gd name="connsiteY2" fmla="*/ 18314 h 468535"/>
                  <a:gd name="connsiteX3" fmla="*/ 877276 w 999008"/>
                  <a:gd name="connsiteY3" fmla="*/ 58850 h 468535"/>
                  <a:gd name="connsiteX4" fmla="*/ 983061 w 999008"/>
                  <a:gd name="connsiteY4" fmla="*/ 350401 h 468535"/>
                  <a:gd name="connsiteX5" fmla="*/ 451148 w 999008"/>
                  <a:gd name="connsiteY5" fmla="*/ 467782 h 468535"/>
                  <a:gd name="connsiteX6" fmla="*/ 6328 w 999008"/>
                  <a:gd name="connsiteY6" fmla="*/ 338743 h 468535"/>
                  <a:gd name="connsiteX0" fmla="*/ 6328 w 996938"/>
                  <a:gd name="connsiteY0" fmla="*/ 339059 h 468851"/>
                  <a:gd name="connsiteX1" fmla="*/ 213379 w 996938"/>
                  <a:gd name="connsiteY1" fmla="*/ 28260 h 468851"/>
                  <a:gd name="connsiteX2" fmla="*/ 551065 w 996938"/>
                  <a:gd name="connsiteY2" fmla="*/ 18630 h 468851"/>
                  <a:gd name="connsiteX3" fmla="*/ 857054 w 996938"/>
                  <a:gd name="connsiteY3" fmla="*/ 65745 h 468851"/>
                  <a:gd name="connsiteX4" fmla="*/ 983061 w 996938"/>
                  <a:gd name="connsiteY4" fmla="*/ 350717 h 468851"/>
                  <a:gd name="connsiteX5" fmla="*/ 451148 w 996938"/>
                  <a:gd name="connsiteY5" fmla="*/ 468098 h 468851"/>
                  <a:gd name="connsiteX6" fmla="*/ 6328 w 996938"/>
                  <a:gd name="connsiteY6" fmla="*/ 339059 h 468851"/>
                  <a:gd name="connsiteX0" fmla="*/ 6328 w 941667"/>
                  <a:gd name="connsiteY0" fmla="*/ 339059 h 489708"/>
                  <a:gd name="connsiteX1" fmla="*/ 213379 w 941667"/>
                  <a:gd name="connsiteY1" fmla="*/ 28260 h 489708"/>
                  <a:gd name="connsiteX2" fmla="*/ 551065 w 941667"/>
                  <a:gd name="connsiteY2" fmla="*/ 18630 h 489708"/>
                  <a:gd name="connsiteX3" fmla="*/ 857054 w 941667"/>
                  <a:gd name="connsiteY3" fmla="*/ 65745 h 489708"/>
                  <a:gd name="connsiteX4" fmla="*/ 918437 w 941667"/>
                  <a:gd name="connsiteY4" fmla="*/ 407938 h 489708"/>
                  <a:gd name="connsiteX5" fmla="*/ 451148 w 941667"/>
                  <a:gd name="connsiteY5" fmla="*/ 468098 h 489708"/>
                  <a:gd name="connsiteX6" fmla="*/ 6328 w 941667"/>
                  <a:gd name="connsiteY6" fmla="*/ 339059 h 489708"/>
                  <a:gd name="connsiteX0" fmla="*/ 6328 w 918437"/>
                  <a:gd name="connsiteY0" fmla="*/ 339059 h 489708"/>
                  <a:gd name="connsiteX1" fmla="*/ 213379 w 918437"/>
                  <a:gd name="connsiteY1" fmla="*/ 28260 h 489708"/>
                  <a:gd name="connsiteX2" fmla="*/ 551065 w 918437"/>
                  <a:gd name="connsiteY2" fmla="*/ 18630 h 489708"/>
                  <a:gd name="connsiteX3" fmla="*/ 857054 w 918437"/>
                  <a:gd name="connsiteY3" fmla="*/ 65745 h 489708"/>
                  <a:gd name="connsiteX4" fmla="*/ 918437 w 918437"/>
                  <a:gd name="connsiteY4" fmla="*/ 407938 h 489708"/>
                  <a:gd name="connsiteX5" fmla="*/ 451148 w 918437"/>
                  <a:gd name="connsiteY5" fmla="*/ 468098 h 489708"/>
                  <a:gd name="connsiteX6" fmla="*/ 6328 w 918437"/>
                  <a:gd name="connsiteY6" fmla="*/ 339059 h 489708"/>
                  <a:gd name="connsiteX0" fmla="*/ 8034 w 871776"/>
                  <a:gd name="connsiteY0" fmla="*/ 348762 h 489784"/>
                  <a:gd name="connsiteX1" fmla="*/ 166718 w 871776"/>
                  <a:gd name="connsiteY1" fmla="*/ 28911 h 489784"/>
                  <a:gd name="connsiteX2" fmla="*/ 504404 w 871776"/>
                  <a:gd name="connsiteY2" fmla="*/ 19281 h 489784"/>
                  <a:gd name="connsiteX3" fmla="*/ 810393 w 871776"/>
                  <a:gd name="connsiteY3" fmla="*/ 66396 h 489784"/>
                  <a:gd name="connsiteX4" fmla="*/ 871776 w 871776"/>
                  <a:gd name="connsiteY4" fmla="*/ 408589 h 489784"/>
                  <a:gd name="connsiteX5" fmla="*/ 404487 w 871776"/>
                  <a:gd name="connsiteY5" fmla="*/ 468749 h 489784"/>
                  <a:gd name="connsiteX6" fmla="*/ 8034 w 871776"/>
                  <a:gd name="connsiteY6" fmla="*/ 348762 h 4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776" h="489784">
                    <a:moveTo>
                      <a:pt x="8034" y="348762"/>
                    </a:moveTo>
                    <a:cubicBezTo>
                      <a:pt x="-31594" y="275456"/>
                      <a:pt x="83990" y="83824"/>
                      <a:pt x="166718" y="28911"/>
                    </a:cubicBezTo>
                    <a:cubicBezTo>
                      <a:pt x="249446" y="-26002"/>
                      <a:pt x="397125" y="13034"/>
                      <a:pt x="504404" y="19281"/>
                    </a:cubicBezTo>
                    <a:cubicBezTo>
                      <a:pt x="611683" y="25528"/>
                      <a:pt x="739490" y="14419"/>
                      <a:pt x="810393" y="66396"/>
                    </a:cubicBezTo>
                    <a:cubicBezTo>
                      <a:pt x="881296" y="118373"/>
                      <a:pt x="868524" y="291135"/>
                      <a:pt x="871776" y="408589"/>
                    </a:cubicBezTo>
                    <a:cubicBezTo>
                      <a:pt x="819458" y="534896"/>
                      <a:pt x="548444" y="478720"/>
                      <a:pt x="404487" y="468749"/>
                    </a:cubicBezTo>
                    <a:cubicBezTo>
                      <a:pt x="260530" y="458778"/>
                      <a:pt x="47662" y="422068"/>
                      <a:pt x="8034" y="348762"/>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1" name="矩形: 圆角 15"/>
              <p:cNvSpPr/>
              <p:nvPr/>
            </p:nvSpPr>
            <p:spPr bwMode="auto">
              <a:xfrm rot="1661672">
                <a:off x="2571124" y="1498205"/>
                <a:ext cx="881783" cy="116001"/>
              </a:xfrm>
              <a:custGeom>
                <a:avLst/>
                <a:gdLst>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22736"/>
                  <a:gd name="connsiteX1" fmla="*/ 19028 w 1136401"/>
                  <a:gd name="connsiteY1" fmla="*/ 0 h 122736"/>
                  <a:gd name="connsiteX2" fmla="*/ 1117373 w 1136401"/>
                  <a:gd name="connsiteY2" fmla="*/ 0 h 122736"/>
                  <a:gd name="connsiteX3" fmla="*/ 1136401 w 1136401"/>
                  <a:gd name="connsiteY3" fmla="*/ 19028 h 122736"/>
                  <a:gd name="connsiteX4" fmla="*/ 1136401 w 1136401"/>
                  <a:gd name="connsiteY4" fmla="*/ 95135 h 122736"/>
                  <a:gd name="connsiteX5" fmla="*/ 1117373 w 1136401"/>
                  <a:gd name="connsiteY5" fmla="*/ 114163 h 122736"/>
                  <a:gd name="connsiteX6" fmla="*/ 19028 w 1136401"/>
                  <a:gd name="connsiteY6" fmla="*/ 114163 h 122736"/>
                  <a:gd name="connsiteX7" fmla="*/ 0 w 1136401"/>
                  <a:gd name="connsiteY7" fmla="*/ 95135 h 122736"/>
                  <a:gd name="connsiteX8" fmla="*/ 0 w 1136401"/>
                  <a:gd name="connsiteY8" fmla="*/ 19028 h 122736"/>
                  <a:gd name="connsiteX0" fmla="*/ 0 w 1136401"/>
                  <a:gd name="connsiteY0" fmla="*/ 19028 h 133006"/>
                  <a:gd name="connsiteX1" fmla="*/ 19028 w 1136401"/>
                  <a:gd name="connsiteY1" fmla="*/ 0 h 133006"/>
                  <a:gd name="connsiteX2" fmla="*/ 1117373 w 1136401"/>
                  <a:gd name="connsiteY2" fmla="*/ 0 h 133006"/>
                  <a:gd name="connsiteX3" fmla="*/ 1136401 w 1136401"/>
                  <a:gd name="connsiteY3" fmla="*/ 19028 h 133006"/>
                  <a:gd name="connsiteX4" fmla="*/ 1136401 w 1136401"/>
                  <a:gd name="connsiteY4" fmla="*/ 95135 h 133006"/>
                  <a:gd name="connsiteX5" fmla="*/ 1117373 w 1136401"/>
                  <a:gd name="connsiteY5" fmla="*/ 114163 h 133006"/>
                  <a:gd name="connsiteX6" fmla="*/ 19028 w 1136401"/>
                  <a:gd name="connsiteY6" fmla="*/ 114163 h 133006"/>
                  <a:gd name="connsiteX7" fmla="*/ 0 w 1136401"/>
                  <a:gd name="connsiteY7" fmla="*/ 95135 h 133006"/>
                  <a:gd name="connsiteX8" fmla="*/ 0 w 1136401"/>
                  <a:gd name="connsiteY8" fmla="*/ 19028 h 133006"/>
                  <a:gd name="connsiteX0" fmla="*/ 0 w 1136401"/>
                  <a:gd name="connsiteY0" fmla="*/ 19028 h 140215"/>
                  <a:gd name="connsiteX1" fmla="*/ 19028 w 1136401"/>
                  <a:gd name="connsiteY1" fmla="*/ 0 h 140215"/>
                  <a:gd name="connsiteX2" fmla="*/ 1117373 w 1136401"/>
                  <a:gd name="connsiteY2" fmla="*/ 0 h 140215"/>
                  <a:gd name="connsiteX3" fmla="*/ 1136401 w 1136401"/>
                  <a:gd name="connsiteY3" fmla="*/ 19028 h 140215"/>
                  <a:gd name="connsiteX4" fmla="*/ 1136401 w 1136401"/>
                  <a:gd name="connsiteY4" fmla="*/ 95135 h 140215"/>
                  <a:gd name="connsiteX5" fmla="*/ 1117373 w 1136401"/>
                  <a:gd name="connsiteY5" fmla="*/ 114163 h 140215"/>
                  <a:gd name="connsiteX6" fmla="*/ 19028 w 1136401"/>
                  <a:gd name="connsiteY6" fmla="*/ 114163 h 140215"/>
                  <a:gd name="connsiteX7" fmla="*/ 0 w 1136401"/>
                  <a:gd name="connsiteY7" fmla="*/ 95135 h 140215"/>
                  <a:gd name="connsiteX8" fmla="*/ 0 w 1136401"/>
                  <a:gd name="connsiteY8" fmla="*/ 19028 h 140215"/>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55416"/>
                  <a:gd name="connsiteX1" fmla="*/ 19028 w 1136401"/>
                  <a:gd name="connsiteY1" fmla="*/ 0 h 155416"/>
                  <a:gd name="connsiteX2" fmla="*/ 1117373 w 1136401"/>
                  <a:gd name="connsiteY2" fmla="*/ 0 h 155416"/>
                  <a:gd name="connsiteX3" fmla="*/ 1136401 w 1136401"/>
                  <a:gd name="connsiteY3" fmla="*/ 19028 h 155416"/>
                  <a:gd name="connsiteX4" fmla="*/ 1136401 w 1136401"/>
                  <a:gd name="connsiteY4" fmla="*/ 95135 h 155416"/>
                  <a:gd name="connsiteX5" fmla="*/ 1117373 w 1136401"/>
                  <a:gd name="connsiteY5" fmla="*/ 114163 h 155416"/>
                  <a:gd name="connsiteX6" fmla="*/ 19028 w 1136401"/>
                  <a:gd name="connsiteY6" fmla="*/ 114163 h 155416"/>
                  <a:gd name="connsiteX7" fmla="*/ 0 w 1136401"/>
                  <a:gd name="connsiteY7" fmla="*/ 95135 h 155416"/>
                  <a:gd name="connsiteX8" fmla="*/ 0 w 1136401"/>
                  <a:gd name="connsiteY8" fmla="*/ 19028 h 155416"/>
                  <a:gd name="connsiteX0" fmla="*/ 0 w 1136401"/>
                  <a:gd name="connsiteY0" fmla="*/ 19028 h 174478"/>
                  <a:gd name="connsiteX1" fmla="*/ 19028 w 1136401"/>
                  <a:gd name="connsiteY1" fmla="*/ 0 h 174478"/>
                  <a:gd name="connsiteX2" fmla="*/ 1117373 w 1136401"/>
                  <a:gd name="connsiteY2" fmla="*/ 0 h 174478"/>
                  <a:gd name="connsiteX3" fmla="*/ 1136401 w 1136401"/>
                  <a:gd name="connsiteY3" fmla="*/ 19028 h 174478"/>
                  <a:gd name="connsiteX4" fmla="*/ 1136401 w 1136401"/>
                  <a:gd name="connsiteY4" fmla="*/ 95135 h 174478"/>
                  <a:gd name="connsiteX5" fmla="*/ 1117373 w 1136401"/>
                  <a:gd name="connsiteY5" fmla="*/ 114163 h 174478"/>
                  <a:gd name="connsiteX6" fmla="*/ 19028 w 1136401"/>
                  <a:gd name="connsiteY6" fmla="*/ 114163 h 174478"/>
                  <a:gd name="connsiteX7" fmla="*/ 0 w 1136401"/>
                  <a:gd name="connsiteY7" fmla="*/ 95135 h 174478"/>
                  <a:gd name="connsiteX8" fmla="*/ 0 w 1136401"/>
                  <a:gd name="connsiteY8" fmla="*/ 19028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6401" h="174478">
                    <a:moveTo>
                      <a:pt x="0" y="19028"/>
                    </a:moveTo>
                    <a:cubicBezTo>
                      <a:pt x="0" y="8519"/>
                      <a:pt x="8519" y="0"/>
                      <a:pt x="19028" y="0"/>
                    </a:cubicBezTo>
                    <a:cubicBezTo>
                      <a:pt x="378705" y="78958"/>
                      <a:pt x="936753" y="96263"/>
                      <a:pt x="1117373" y="0"/>
                    </a:cubicBezTo>
                    <a:cubicBezTo>
                      <a:pt x="1127882" y="0"/>
                      <a:pt x="1136401" y="8519"/>
                      <a:pt x="1136401" y="19028"/>
                    </a:cubicBezTo>
                    <a:lnTo>
                      <a:pt x="1136401" y="95135"/>
                    </a:lnTo>
                    <a:cubicBezTo>
                      <a:pt x="1136401" y="105644"/>
                      <a:pt x="1127882" y="114163"/>
                      <a:pt x="1117373" y="114163"/>
                    </a:cubicBezTo>
                    <a:cubicBezTo>
                      <a:pt x="904917" y="211056"/>
                      <a:pt x="369187" y="176250"/>
                      <a:pt x="19028" y="114163"/>
                    </a:cubicBezTo>
                    <a:cubicBezTo>
                      <a:pt x="8519" y="114163"/>
                      <a:pt x="0" y="105644"/>
                      <a:pt x="0" y="95135"/>
                    </a:cubicBezTo>
                    <a:lnTo>
                      <a:pt x="0" y="19028"/>
                    </a:lnTo>
                    <a:close/>
                  </a:path>
                </a:pathLst>
              </a:custGeom>
              <a:solidFill>
                <a:schemeClr val="bg1">
                  <a:lumMod val="95000"/>
                </a:schemeClr>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38" name="椭圆 37"/>
            <p:cNvSpPr/>
            <p:nvPr/>
          </p:nvSpPr>
          <p:spPr bwMode="auto">
            <a:xfrm>
              <a:off x="5383737" y="2563981"/>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42" name="Freeform 34"/>
          <p:cNvSpPr>
            <a:spLocks noEditPoints="1"/>
          </p:cNvSpPr>
          <p:nvPr/>
        </p:nvSpPr>
        <p:spPr bwMode="auto">
          <a:xfrm>
            <a:off x="11415470" y="5841403"/>
            <a:ext cx="610085" cy="534651"/>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4"/>
          <p:cNvSpPr>
            <a:spLocks noEditPoints="1"/>
          </p:cNvSpPr>
          <p:nvPr/>
        </p:nvSpPr>
        <p:spPr bwMode="auto">
          <a:xfrm>
            <a:off x="10988675" y="6112220"/>
            <a:ext cx="731838" cy="64135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p:cNvGrpSpPr/>
          <p:nvPr/>
        </p:nvGrpSpPr>
        <p:grpSpPr>
          <a:xfrm>
            <a:off x="3457745" y="1680598"/>
            <a:ext cx="1487488" cy="844550"/>
            <a:chOff x="3455117" y="1471048"/>
            <a:chExt cx="1487488" cy="844550"/>
          </a:xfrm>
        </p:grpSpPr>
        <p:sp>
          <p:nvSpPr>
            <p:cNvPr id="72" name="MH_SubTitle_1"/>
            <p:cNvSpPr txBox="1">
              <a:spLocks noChangeArrowheads="1"/>
            </p:cNvSpPr>
            <p:nvPr>
              <p:custDataLst>
                <p:tags r:id="rId12"/>
              </p:custDataLst>
            </p:nvPr>
          </p:nvSpPr>
          <p:spPr bwMode="auto">
            <a:xfrm>
              <a:off x="3455117" y="1945710"/>
              <a:ext cx="14874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r>
                <a:rPr lang="en-US" altLang="zh-CN" sz="1600" b="1" dirty="0">
                  <a:solidFill>
                    <a:srgbClr val="A11218"/>
                  </a:solidFill>
                  <a:latin typeface="+mn-lt"/>
                  <a:ea typeface="+mn-ea"/>
                </a:rPr>
                <a:t>LOREM</a:t>
              </a:r>
              <a:endParaRPr lang="zh-CN" altLang="en-US" sz="1600" b="1" dirty="0">
                <a:solidFill>
                  <a:srgbClr val="A11218"/>
                </a:solidFill>
                <a:latin typeface="+mn-lt"/>
                <a:ea typeface="+mn-ea"/>
              </a:endParaRPr>
            </a:p>
          </p:txBody>
        </p:sp>
        <p:sp>
          <p:nvSpPr>
            <p:cNvPr id="73" name="MH_Other_2"/>
            <p:cNvSpPr/>
            <p:nvPr>
              <p:custDataLst>
                <p:tags r:id="rId13"/>
              </p:custDataLst>
            </p:nvPr>
          </p:nvSpPr>
          <p:spPr>
            <a:xfrm>
              <a:off x="3932955" y="1471048"/>
              <a:ext cx="544512" cy="430212"/>
            </a:xfrm>
            <a:custGeom>
              <a:avLst/>
              <a:gdLst/>
              <a:ahLst/>
              <a:cxnLst/>
              <a:rect l="l" t="t" r="r" b="b"/>
              <a:pathLst>
                <a:path w="936104" h="739561">
                  <a:moveTo>
                    <a:pt x="282640" y="667561"/>
                  </a:moveTo>
                  <a:lnTo>
                    <a:pt x="653465" y="667561"/>
                  </a:lnTo>
                  <a:lnTo>
                    <a:pt x="684077" y="739561"/>
                  </a:lnTo>
                  <a:lnTo>
                    <a:pt x="252028" y="739561"/>
                  </a:lnTo>
                  <a:close/>
                  <a:moveTo>
                    <a:pt x="54052" y="52175"/>
                  </a:moveTo>
                  <a:lnTo>
                    <a:pt x="54052" y="520175"/>
                  </a:lnTo>
                  <a:lnTo>
                    <a:pt x="882052" y="520175"/>
                  </a:lnTo>
                  <a:lnTo>
                    <a:pt x="882052" y="52175"/>
                  </a:lnTo>
                  <a:close/>
                  <a:moveTo>
                    <a:pt x="0" y="0"/>
                  </a:moveTo>
                  <a:lnTo>
                    <a:pt x="936104" y="0"/>
                  </a:lnTo>
                  <a:lnTo>
                    <a:pt x="936104" y="648000"/>
                  </a:lnTo>
                  <a:lnTo>
                    <a:pt x="0" y="648000"/>
                  </a:ln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bIns="324000" anchor="ctr">
              <a:scene3d>
                <a:camera prst="orthographicFront"/>
                <a:lightRig rig="threePt" dir="t"/>
              </a:scene3d>
              <a:sp3d contourW="12700">
                <a:contourClr>
                  <a:srgbClr val="FFFFFF"/>
                </a:contourClr>
              </a:sp3d>
            </a:bodyPr>
            <a:lstStyle/>
            <a:p>
              <a:pPr algn="ctr">
                <a:defRPr/>
              </a:pPr>
              <a:endParaRPr lang="zh-CN" altLang="en-US" dirty="0">
                <a:solidFill>
                  <a:srgbClr val="17C2CF"/>
                </a:solidFill>
              </a:endParaRPr>
            </a:p>
          </p:txBody>
        </p:sp>
      </p:grpSp>
      <p:grpSp>
        <p:nvGrpSpPr>
          <p:cNvPr id="6" name="组合 5"/>
          <p:cNvGrpSpPr/>
          <p:nvPr/>
        </p:nvGrpSpPr>
        <p:grpSpPr>
          <a:xfrm>
            <a:off x="7544102" y="1595227"/>
            <a:ext cx="1487488" cy="917576"/>
            <a:chOff x="7578695" y="1405906"/>
            <a:chExt cx="1487488" cy="917576"/>
          </a:xfrm>
        </p:grpSpPr>
        <p:sp>
          <p:nvSpPr>
            <p:cNvPr id="74" name="MH_SubTitle_2"/>
            <p:cNvSpPr txBox="1">
              <a:spLocks noChangeArrowheads="1"/>
            </p:cNvSpPr>
            <p:nvPr>
              <p:custDataLst>
                <p:tags r:id="rId10"/>
              </p:custDataLst>
            </p:nvPr>
          </p:nvSpPr>
          <p:spPr bwMode="auto">
            <a:xfrm>
              <a:off x="7578695" y="1953595"/>
              <a:ext cx="14874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r>
                <a:rPr lang="en-US" altLang="zh-CN" sz="1600" b="1" dirty="0">
                  <a:solidFill>
                    <a:srgbClr val="A11218"/>
                  </a:solidFill>
                  <a:latin typeface="+mn-lt"/>
                  <a:ea typeface="+mn-ea"/>
                </a:rPr>
                <a:t>LOREM</a:t>
              </a:r>
              <a:endParaRPr lang="zh-CN" altLang="en-US" sz="1600" b="1" dirty="0">
                <a:solidFill>
                  <a:srgbClr val="A11218"/>
                </a:solidFill>
                <a:latin typeface="+mn-lt"/>
                <a:ea typeface="+mn-ea"/>
              </a:endParaRPr>
            </a:p>
          </p:txBody>
        </p:sp>
        <p:sp>
          <p:nvSpPr>
            <p:cNvPr id="75" name="MH_Other_3"/>
            <p:cNvSpPr/>
            <p:nvPr>
              <p:custDataLst>
                <p:tags r:id="rId11"/>
              </p:custDataLst>
            </p:nvPr>
          </p:nvSpPr>
          <p:spPr>
            <a:xfrm flipH="1">
              <a:off x="8056533" y="1405906"/>
              <a:ext cx="544512" cy="496888"/>
            </a:xfrm>
            <a:custGeom>
              <a:avLst/>
              <a:gdLst/>
              <a:ahLst/>
              <a:cxnLst/>
              <a:rect l="l" t="t" r="r" b="b"/>
              <a:pathLst>
                <a:path w="1301527" h="1186978">
                  <a:moveTo>
                    <a:pt x="744913" y="309576"/>
                  </a:moveTo>
                  <a:lnTo>
                    <a:pt x="744913" y="877403"/>
                  </a:lnTo>
                  <a:lnTo>
                    <a:pt x="1001726" y="719489"/>
                  </a:lnTo>
                  <a:lnTo>
                    <a:pt x="1259526" y="719489"/>
                  </a:lnTo>
                  <a:cubicBezTo>
                    <a:pt x="1282723" y="719489"/>
                    <a:pt x="1301527" y="700685"/>
                    <a:pt x="1301527" y="677488"/>
                  </a:cubicBezTo>
                  <a:lnTo>
                    <a:pt x="1301527" y="509490"/>
                  </a:lnTo>
                  <a:cubicBezTo>
                    <a:pt x="1301527" y="486293"/>
                    <a:pt x="1282723" y="467489"/>
                    <a:pt x="1259526" y="467489"/>
                  </a:cubicBezTo>
                  <a:lnTo>
                    <a:pt x="1001724" y="467489"/>
                  </a:lnTo>
                  <a:close/>
                  <a:moveTo>
                    <a:pt x="486516" y="175870"/>
                  </a:moveTo>
                  <a:cubicBezTo>
                    <a:pt x="371649" y="278215"/>
                    <a:pt x="300385" y="427530"/>
                    <a:pt x="300385" y="593488"/>
                  </a:cubicBezTo>
                  <a:cubicBezTo>
                    <a:pt x="300385" y="759449"/>
                    <a:pt x="371649" y="908762"/>
                    <a:pt x="486516" y="1011109"/>
                  </a:cubicBezTo>
                  <a:lnTo>
                    <a:pt x="609421" y="924274"/>
                  </a:lnTo>
                  <a:cubicBezTo>
                    <a:pt x="509665" y="848549"/>
                    <a:pt x="446248" y="728424"/>
                    <a:pt x="446248" y="593488"/>
                  </a:cubicBezTo>
                  <a:cubicBezTo>
                    <a:pt x="446248" y="458553"/>
                    <a:pt x="509665" y="338428"/>
                    <a:pt x="609421" y="262704"/>
                  </a:cubicBezTo>
                  <a:close/>
                  <a:moveTo>
                    <a:pt x="237591" y="0"/>
                  </a:moveTo>
                  <a:cubicBezTo>
                    <a:pt x="89700" y="153897"/>
                    <a:pt x="0" y="363218"/>
                    <a:pt x="0" y="593490"/>
                  </a:cubicBezTo>
                  <a:cubicBezTo>
                    <a:pt x="0" y="823760"/>
                    <a:pt x="89700" y="1033081"/>
                    <a:pt x="237589" y="1186978"/>
                  </a:cubicBezTo>
                  <a:lnTo>
                    <a:pt x="362934" y="1098420"/>
                  </a:lnTo>
                  <a:cubicBezTo>
                    <a:pt x="233669" y="969220"/>
                    <a:pt x="153719" y="790692"/>
                    <a:pt x="153719" y="593490"/>
                  </a:cubicBezTo>
                  <a:cubicBezTo>
                    <a:pt x="153719" y="396288"/>
                    <a:pt x="233671" y="217758"/>
                    <a:pt x="362936" y="88558"/>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a:solidFill>
                  <a:srgbClr val="17C2CF"/>
                </a:solidFill>
              </a:endParaRPr>
            </a:p>
          </p:txBody>
        </p:sp>
      </p:grpSp>
      <p:grpSp>
        <p:nvGrpSpPr>
          <p:cNvPr id="8" name="组合 7"/>
          <p:cNvGrpSpPr/>
          <p:nvPr/>
        </p:nvGrpSpPr>
        <p:grpSpPr>
          <a:xfrm>
            <a:off x="3457745" y="3502539"/>
            <a:ext cx="1487488" cy="911225"/>
            <a:chOff x="3460374" y="3294992"/>
            <a:chExt cx="1487488" cy="911225"/>
          </a:xfrm>
        </p:grpSpPr>
        <p:sp>
          <p:nvSpPr>
            <p:cNvPr id="76" name="MH_SubTitle_3"/>
            <p:cNvSpPr txBox="1">
              <a:spLocks noChangeArrowheads="1"/>
            </p:cNvSpPr>
            <p:nvPr>
              <p:custDataLst>
                <p:tags r:id="rId8"/>
              </p:custDataLst>
            </p:nvPr>
          </p:nvSpPr>
          <p:spPr bwMode="auto">
            <a:xfrm>
              <a:off x="3460374" y="3836329"/>
              <a:ext cx="14874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r>
                <a:rPr lang="en-US" altLang="zh-CN" sz="1600" b="1" dirty="0">
                  <a:solidFill>
                    <a:srgbClr val="A11218"/>
                  </a:solidFill>
                  <a:latin typeface="+mn-lt"/>
                  <a:ea typeface="+mn-ea"/>
                </a:rPr>
                <a:t>LOREM</a:t>
              </a:r>
              <a:endParaRPr lang="zh-CN" altLang="en-US" sz="1600" b="1" dirty="0">
                <a:solidFill>
                  <a:srgbClr val="A11218"/>
                </a:solidFill>
                <a:latin typeface="+mn-lt"/>
                <a:ea typeface="+mn-ea"/>
              </a:endParaRPr>
            </a:p>
          </p:txBody>
        </p:sp>
        <p:sp>
          <p:nvSpPr>
            <p:cNvPr id="77" name="MH_Other_4"/>
            <p:cNvSpPr>
              <a:spLocks/>
            </p:cNvSpPr>
            <p:nvPr>
              <p:custDataLst>
                <p:tags r:id="rId9"/>
              </p:custDataLst>
            </p:nvPr>
          </p:nvSpPr>
          <p:spPr bwMode="auto">
            <a:xfrm>
              <a:off x="3996950" y="3294992"/>
              <a:ext cx="544513" cy="474662"/>
            </a:xfrm>
            <a:custGeom>
              <a:avLst/>
              <a:gdLst>
                <a:gd name="T0" fmla="*/ 979217 w 2433638"/>
                <a:gd name="T1" fmla="*/ 1098870 h 2124076"/>
                <a:gd name="T2" fmla="*/ 173881 w 2433638"/>
                <a:gd name="T3" fmla="*/ 432901 h 2124076"/>
                <a:gd name="T4" fmla="*/ 155458 w 2433638"/>
                <a:gd name="T5" fmla="*/ 437460 h 2124076"/>
                <a:gd name="T6" fmla="*/ 139312 w 2433638"/>
                <a:gd name="T7" fmla="*/ 446991 h 2124076"/>
                <a:gd name="T8" fmla="*/ 126684 w 2433638"/>
                <a:gd name="T9" fmla="*/ 460667 h 2124076"/>
                <a:gd name="T10" fmla="*/ 118611 w 2433638"/>
                <a:gd name="T11" fmla="*/ 477036 h 2124076"/>
                <a:gd name="T12" fmla="*/ 115713 w 2433638"/>
                <a:gd name="T13" fmla="*/ 496099 h 2124076"/>
                <a:gd name="T14" fmla="*/ 117576 w 2433638"/>
                <a:gd name="T15" fmla="*/ 1502909 h 2124076"/>
                <a:gd name="T16" fmla="*/ 125029 w 2433638"/>
                <a:gd name="T17" fmla="*/ 1520107 h 2124076"/>
                <a:gd name="T18" fmla="*/ 137035 w 2433638"/>
                <a:gd name="T19" fmla="*/ 1534197 h 2124076"/>
                <a:gd name="T20" fmla="*/ 152560 w 2433638"/>
                <a:gd name="T21" fmla="*/ 1544350 h 2124076"/>
                <a:gd name="T22" fmla="*/ 170776 w 2433638"/>
                <a:gd name="T23" fmla="*/ 1549944 h 2124076"/>
                <a:gd name="T24" fmla="*/ 1002920 w 2433638"/>
                <a:gd name="T25" fmla="*/ 1550566 h 2124076"/>
                <a:gd name="T26" fmla="*/ 1021550 w 2433638"/>
                <a:gd name="T27" fmla="*/ 1545800 h 2124076"/>
                <a:gd name="T28" fmla="*/ 1037696 w 2433638"/>
                <a:gd name="T29" fmla="*/ 1536269 h 2124076"/>
                <a:gd name="T30" fmla="*/ 1050116 w 2433638"/>
                <a:gd name="T31" fmla="*/ 1522800 h 2124076"/>
                <a:gd name="T32" fmla="*/ 1058396 w 2433638"/>
                <a:gd name="T33" fmla="*/ 1506017 h 2124076"/>
                <a:gd name="T34" fmla="*/ 1061294 w 2433638"/>
                <a:gd name="T35" fmla="*/ 1487161 h 2124076"/>
                <a:gd name="T36" fmla="*/ 1061087 w 2433638"/>
                <a:gd name="T37" fmla="*/ 492784 h 2124076"/>
                <a:gd name="T38" fmla="*/ 1057361 w 2433638"/>
                <a:gd name="T39" fmla="*/ 474342 h 2124076"/>
                <a:gd name="T40" fmla="*/ 1048253 w 2433638"/>
                <a:gd name="T41" fmla="*/ 457973 h 2124076"/>
                <a:gd name="T42" fmla="*/ 1035212 w 2433638"/>
                <a:gd name="T43" fmla="*/ 445126 h 2124076"/>
                <a:gd name="T44" fmla="*/ 1018859 w 2433638"/>
                <a:gd name="T45" fmla="*/ 436424 h 2124076"/>
                <a:gd name="T46" fmla="*/ 999608 w 2433638"/>
                <a:gd name="T47" fmla="*/ 432694 h 2124076"/>
                <a:gd name="T48" fmla="*/ 1176801 w 2433638"/>
                <a:gd name="T49" fmla="*/ 1487161 h 2124076"/>
                <a:gd name="T50" fmla="*/ 1168728 w 2433638"/>
                <a:gd name="T51" fmla="*/ 1539792 h 2124076"/>
                <a:gd name="T52" fmla="*/ 1145957 w 2433638"/>
                <a:gd name="T53" fmla="*/ 1585998 h 2124076"/>
                <a:gd name="T54" fmla="*/ 1111182 w 2433638"/>
                <a:gd name="T55" fmla="*/ 1623502 h 2124076"/>
                <a:gd name="T56" fmla="*/ 1066469 w 2433638"/>
                <a:gd name="T57" fmla="*/ 1649818 h 2124076"/>
                <a:gd name="T58" fmla="*/ 1014719 w 2433638"/>
                <a:gd name="T59" fmla="*/ 1662871 h 2124076"/>
                <a:gd name="T60" fmla="*/ 153180 w 2433638"/>
                <a:gd name="T61" fmla="*/ 1661628 h 2124076"/>
                <a:gd name="T62" fmla="*/ 102466 w 2433638"/>
                <a:gd name="T63" fmla="*/ 1646295 h 2124076"/>
                <a:gd name="T64" fmla="*/ 59409 w 2433638"/>
                <a:gd name="T65" fmla="*/ 1617908 h 2124076"/>
                <a:gd name="T66" fmla="*/ 26289 w 2433638"/>
                <a:gd name="T67" fmla="*/ 1578746 h 2124076"/>
                <a:gd name="T68" fmla="*/ 6003 w 2433638"/>
                <a:gd name="T69" fmla="*/ 1531296 h 2124076"/>
                <a:gd name="T70" fmla="*/ 0 w 2433638"/>
                <a:gd name="T71" fmla="*/ 496099 h 2124076"/>
                <a:gd name="T72" fmla="*/ 8280 w 2433638"/>
                <a:gd name="T73" fmla="*/ 443676 h 2124076"/>
                <a:gd name="T74" fmla="*/ 31050 w 2433638"/>
                <a:gd name="T75" fmla="*/ 397469 h 2124076"/>
                <a:gd name="T76" fmla="*/ 66033 w 2433638"/>
                <a:gd name="T77" fmla="*/ 359965 h 2124076"/>
                <a:gd name="T78" fmla="*/ 110331 w 2433638"/>
                <a:gd name="T79" fmla="*/ 333442 h 2124076"/>
                <a:gd name="T80" fmla="*/ 162081 w 2433638"/>
                <a:gd name="T81" fmla="*/ 320596 h 2124076"/>
                <a:gd name="T82" fmla="*/ 1023827 w 2433638"/>
                <a:gd name="T83" fmla="*/ 321425 h 2124076"/>
                <a:gd name="T84" fmla="*/ 1074749 w 2433638"/>
                <a:gd name="T85" fmla="*/ 336966 h 2124076"/>
                <a:gd name="T86" fmla="*/ 1117806 w 2433638"/>
                <a:gd name="T87" fmla="*/ 365352 h 2124076"/>
                <a:gd name="T88" fmla="*/ 1150512 w 2433638"/>
                <a:gd name="T89" fmla="*/ 404514 h 2124076"/>
                <a:gd name="T90" fmla="*/ 1171005 w 2433638"/>
                <a:gd name="T91" fmla="*/ 451964 h 2124076"/>
                <a:gd name="T92" fmla="*/ 1176801 w 2433638"/>
                <a:gd name="T93" fmla="*/ 497443 h 2124076"/>
                <a:gd name="T94" fmla="*/ 1779124 w 2433638"/>
                <a:gd name="T95" fmla="*/ 2694 h 2124076"/>
                <a:gd name="T96" fmla="*/ 1821773 w 2433638"/>
                <a:gd name="T97" fmla="*/ 17411 h 2124076"/>
                <a:gd name="T98" fmla="*/ 1859246 w 2433638"/>
                <a:gd name="T99" fmla="*/ 44565 h 2124076"/>
                <a:gd name="T100" fmla="*/ 1887196 w 2433638"/>
                <a:gd name="T101" fmla="*/ 81253 h 2124076"/>
                <a:gd name="T102" fmla="*/ 1902101 w 2433638"/>
                <a:gd name="T103" fmla="*/ 122915 h 2124076"/>
                <a:gd name="T104" fmla="*/ 1904172 w 2433638"/>
                <a:gd name="T105" fmla="*/ 166444 h 2124076"/>
                <a:gd name="T106" fmla="*/ 1893406 w 2433638"/>
                <a:gd name="T107" fmla="*/ 209142 h 2124076"/>
                <a:gd name="T108" fmla="*/ 1870011 w 2433638"/>
                <a:gd name="T109" fmla="*/ 247696 h 2124076"/>
                <a:gd name="T110" fmla="*/ 1645796 w 2433638"/>
                <a:gd name="T111" fmla="*/ 39175 h 2124076"/>
                <a:gd name="T112" fmla="*/ 1684511 w 2433638"/>
                <a:gd name="T113" fmla="*/ 14302 h 2124076"/>
                <a:gd name="T114" fmla="*/ 1727160 w 2433638"/>
                <a:gd name="T115" fmla="*/ 1658 h 2124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433638" h="2124076">
                  <a:moveTo>
                    <a:pt x="713371" y="1577975"/>
                  </a:moveTo>
                  <a:lnTo>
                    <a:pt x="804863" y="1667192"/>
                  </a:lnTo>
                  <a:lnTo>
                    <a:pt x="574675" y="1801813"/>
                  </a:lnTo>
                  <a:lnTo>
                    <a:pt x="713371" y="1577975"/>
                  </a:lnTo>
                  <a:close/>
                  <a:moveTo>
                    <a:pt x="994071" y="1152525"/>
                  </a:moveTo>
                  <a:lnTo>
                    <a:pt x="1250950" y="1402947"/>
                  </a:lnTo>
                  <a:lnTo>
                    <a:pt x="852445" y="1631950"/>
                  </a:lnTo>
                  <a:lnTo>
                    <a:pt x="757237" y="1538868"/>
                  </a:lnTo>
                  <a:lnTo>
                    <a:pt x="994071" y="1152525"/>
                  </a:lnTo>
                  <a:close/>
                  <a:moveTo>
                    <a:pt x="230859" y="552164"/>
                  </a:moveTo>
                  <a:lnTo>
                    <a:pt x="226364" y="552428"/>
                  </a:lnTo>
                  <a:lnTo>
                    <a:pt x="222133" y="552693"/>
                  </a:lnTo>
                  <a:lnTo>
                    <a:pt x="218166" y="553222"/>
                  </a:lnTo>
                  <a:lnTo>
                    <a:pt x="213935" y="553751"/>
                  </a:lnTo>
                  <a:lnTo>
                    <a:pt x="209968" y="554809"/>
                  </a:lnTo>
                  <a:lnTo>
                    <a:pt x="206266" y="555867"/>
                  </a:lnTo>
                  <a:lnTo>
                    <a:pt x="202299" y="557190"/>
                  </a:lnTo>
                  <a:lnTo>
                    <a:pt x="198597" y="558513"/>
                  </a:lnTo>
                  <a:lnTo>
                    <a:pt x="194895" y="560100"/>
                  </a:lnTo>
                  <a:lnTo>
                    <a:pt x="191457" y="561952"/>
                  </a:lnTo>
                  <a:lnTo>
                    <a:pt x="187755" y="564068"/>
                  </a:lnTo>
                  <a:lnTo>
                    <a:pt x="184582" y="565920"/>
                  </a:lnTo>
                  <a:lnTo>
                    <a:pt x="181144" y="568301"/>
                  </a:lnTo>
                  <a:lnTo>
                    <a:pt x="177971" y="570682"/>
                  </a:lnTo>
                  <a:lnTo>
                    <a:pt x="175062" y="573063"/>
                  </a:lnTo>
                  <a:lnTo>
                    <a:pt x="171888" y="575708"/>
                  </a:lnTo>
                  <a:lnTo>
                    <a:pt x="169244" y="578883"/>
                  </a:lnTo>
                  <a:lnTo>
                    <a:pt x="166599" y="581793"/>
                  </a:lnTo>
                  <a:lnTo>
                    <a:pt x="164219" y="584703"/>
                  </a:lnTo>
                  <a:lnTo>
                    <a:pt x="161839" y="588142"/>
                  </a:lnTo>
                  <a:lnTo>
                    <a:pt x="159724" y="591316"/>
                  </a:lnTo>
                  <a:lnTo>
                    <a:pt x="157608" y="594491"/>
                  </a:lnTo>
                  <a:lnTo>
                    <a:pt x="156022" y="598194"/>
                  </a:lnTo>
                  <a:lnTo>
                    <a:pt x="154435" y="601633"/>
                  </a:lnTo>
                  <a:lnTo>
                    <a:pt x="152848" y="605601"/>
                  </a:lnTo>
                  <a:lnTo>
                    <a:pt x="151526" y="609041"/>
                  </a:lnTo>
                  <a:lnTo>
                    <a:pt x="150204" y="613009"/>
                  </a:lnTo>
                  <a:lnTo>
                    <a:pt x="149411" y="616977"/>
                  </a:lnTo>
                  <a:lnTo>
                    <a:pt x="148882" y="620945"/>
                  </a:lnTo>
                  <a:lnTo>
                    <a:pt x="148088" y="624913"/>
                  </a:lnTo>
                  <a:lnTo>
                    <a:pt x="147824" y="629146"/>
                  </a:lnTo>
                  <a:lnTo>
                    <a:pt x="147824" y="633378"/>
                  </a:lnTo>
                  <a:lnTo>
                    <a:pt x="147824" y="1898686"/>
                  </a:lnTo>
                  <a:lnTo>
                    <a:pt x="147824" y="1902918"/>
                  </a:lnTo>
                  <a:lnTo>
                    <a:pt x="148088" y="1906887"/>
                  </a:lnTo>
                  <a:lnTo>
                    <a:pt x="148882" y="1911119"/>
                  </a:lnTo>
                  <a:lnTo>
                    <a:pt x="149411" y="1915087"/>
                  </a:lnTo>
                  <a:lnTo>
                    <a:pt x="150204" y="1918791"/>
                  </a:lnTo>
                  <a:lnTo>
                    <a:pt x="151526" y="1922759"/>
                  </a:lnTo>
                  <a:lnTo>
                    <a:pt x="152848" y="1926463"/>
                  </a:lnTo>
                  <a:lnTo>
                    <a:pt x="154435" y="1930166"/>
                  </a:lnTo>
                  <a:lnTo>
                    <a:pt x="156022" y="1933605"/>
                  </a:lnTo>
                  <a:lnTo>
                    <a:pt x="157608" y="1937309"/>
                  </a:lnTo>
                  <a:lnTo>
                    <a:pt x="159724" y="1940748"/>
                  </a:lnTo>
                  <a:lnTo>
                    <a:pt x="161839" y="1944187"/>
                  </a:lnTo>
                  <a:lnTo>
                    <a:pt x="164219" y="1947097"/>
                  </a:lnTo>
                  <a:lnTo>
                    <a:pt x="166599" y="1950272"/>
                  </a:lnTo>
                  <a:lnTo>
                    <a:pt x="169244" y="1953446"/>
                  </a:lnTo>
                  <a:lnTo>
                    <a:pt x="171888" y="1956091"/>
                  </a:lnTo>
                  <a:lnTo>
                    <a:pt x="175062" y="1958737"/>
                  </a:lnTo>
                  <a:lnTo>
                    <a:pt x="177971" y="1961382"/>
                  </a:lnTo>
                  <a:lnTo>
                    <a:pt x="181144" y="1963763"/>
                  </a:lnTo>
                  <a:lnTo>
                    <a:pt x="184582" y="1965880"/>
                  </a:lnTo>
                  <a:lnTo>
                    <a:pt x="187755" y="1967996"/>
                  </a:lnTo>
                  <a:lnTo>
                    <a:pt x="191457" y="1970112"/>
                  </a:lnTo>
                  <a:lnTo>
                    <a:pt x="194895" y="1971700"/>
                  </a:lnTo>
                  <a:lnTo>
                    <a:pt x="198597" y="1973551"/>
                  </a:lnTo>
                  <a:lnTo>
                    <a:pt x="202299" y="1974874"/>
                  </a:lnTo>
                  <a:lnTo>
                    <a:pt x="206266" y="1976197"/>
                  </a:lnTo>
                  <a:lnTo>
                    <a:pt x="209968" y="1977255"/>
                  </a:lnTo>
                  <a:lnTo>
                    <a:pt x="213935" y="1978049"/>
                  </a:lnTo>
                  <a:lnTo>
                    <a:pt x="218166" y="1978842"/>
                  </a:lnTo>
                  <a:lnTo>
                    <a:pt x="222133" y="1979636"/>
                  </a:lnTo>
                  <a:lnTo>
                    <a:pt x="226364" y="1979900"/>
                  </a:lnTo>
                  <a:lnTo>
                    <a:pt x="230859" y="1979900"/>
                  </a:lnTo>
                  <a:lnTo>
                    <a:pt x="1273033" y="1979900"/>
                  </a:lnTo>
                  <a:lnTo>
                    <a:pt x="1276999" y="1979900"/>
                  </a:lnTo>
                  <a:lnTo>
                    <a:pt x="1281230" y="1979636"/>
                  </a:lnTo>
                  <a:lnTo>
                    <a:pt x="1285461" y="1978842"/>
                  </a:lnTo>
                  <a:lnTo>
                    <a:pt x="1289693" y="1978049"/>
                  </a:lnTo>
                  <a:lnTo>
                    <a:pt x="1293395" y="1977255"/>
                  </a:lnTo>
                  <a:lnTo>
                    <a:pt x="1297626" y="1976197"/>
                  </a:lnTo>
                  <a:lnTo>
                    <a:pt x="1301593" y="1974874"/>
                  </a:lnTo>
                  <a:lnTo>
                    <a:pt x="1305030" y="1973551"/>
                  </a:lnTo>
                  <a:lnTo>
                    <a:pt x="1308997" y="1971700"/>
                  </a:lnTo>
                  <a:lnTo>
                    <a:pt x="1312435" y="1970112"/>
                  </a:lnTo>
                  <a:lnTo>
                    <a:pt x="1315873" y="1967996"/>
                  </a:lnTo>
                  <a:lnTo>
                    <a:pt x="1319310" y="1965880"/>
                  </a:lnTo>
                  <a:lnTo>
                    <a:pt x="1322484" y="1963763"/>
                  </a:lnTo>
                  <a:lnTo>
                    <a:pt x="1325657" y="1961382"/>
                  </a:lnTo>
                  <a:lnTo>
                    <a:pt x="1328566" y="1958737"/>
                  </a:lnTo>
                  <a:lnTo>
                    <a:pt x="1331475" y="1956091"/>
                  </a:lnTo>
                  <a:lnTo>
                    <a:pt x="1334119" y="1953446"/>
                  </a:lnTo>
                  <a:lnTo>
                    <a:pt x="1336764" y="1950272"/>
                  </a:lnTo>
                  <a:lnTo>
                    <a:pt x="1339144" y="1947097"/>
                  </a:lnTo>
                  <a:lnTo>
                    <a:pt x="1341524" y="1944187"/>
                  </a:lnTo>
                  <a:lnTo>
                    <a:pt x="1343639" y="1940748"/>
                  </a:lnTo>
                  <a:lnTo>
                    <a:pt x="1345755" y="1937309"/>
                  </a:lnTo>
                  <a:lnTo>
                    <a:pt x="1347606" y="1933605"/>
                  </a:lnTo>
                  <a:lnTo>
                    <a:pt x="1349457" y="1930166"/>
                  </a:lnTo>
                  <a:lnTo>
                    <a:pt x="1350779" y="1926463"/>
                  </a:lnTo>
                  <a:lnTo>
                    <a:pt x="1352101" y="1922759"/>
                  </a:lnTo>
                  <a:lnTo>
                    <a:pt x="1353159" y="1918791"/>
                  </a:lnTo>
                  <a:lnTo>
                    <a:pt x="1354217" y="1915087"/>
                  </a:lnTo>
                  <a:lnTo>
                    <a:pt x="1354746" y="1911119"/>
                  </a:lnTo>
                  <a:lnTo>
                    <a:pt x="1355275" y="1906887"/>
                  </a:lnTo>
                  <a:lnTo>
                    <a:pt x="1355539" y="1902918"/>
                  </a:lnTo>
                  <a:lnTo>
                    <a:pt x="1355804" y="1898686"/>
                  </a:lnTo>
                  <a:lnTo>
                    <a:pt x="1355804" y="1327749"/>
                  </a:lnTo>
                  <a:lnTo>
                    <a:pt x="1312492" y="1370013"/>
                  </a:lnTo>
                  <a:lnTo>
                    <a:pt x="1031875" y="1095852"/>
                  </a:lnTo>
                  <a:lnTo>
                    <a:pt x="1355804" y="779295"/>
                  </a:lnTo>
                  <a:lnTo>
                    <a:pt x="1355804" y="633378"/>
                  </a:lnTo>
                  <a:lnTo>
                    <a:pt x="1355539" y="629146"/>
                  </a:lnTo>
                  <a:lnTo>
                    <a:pt x="1355275" y="624913"/>
                  </a:lnTo>
                  <a:lnTo>
                    <a:pt x="1354746" y="620945"/>
                  </a:lnTo>
                  <a:lnTo>
                    <a:pt x="1354217" y="616977"/>
                  </a:lnTo>
                  <a:lnTo>
                    <a:pt x="1353159" y="613009"/>
                  </a:lnTo>
                  <a:lnTo>
                    <a:pt x="1352101" y="609041"/>
                  </a:lnTo>
                  <a:lnTo>
                    <a:pt x="1350779" y="605601"/>
                  </a:lnTo>
                  <a:lnTo>
                    <a:pt x="1349457" y="601633"/>
                  </a:lnTo>
                  <a:lnTo>
                    <a:pt x="1347606" y="598194"/>
                  </a:lnTo>
                  <a:lnTo>
                    <a:pt x="1345755" y="594491"/>
                  </a:lnTo>
                  <a:lnTo>
                    <a:pt x="1343639" y="591316"/>
                  </a:lnTo>
                  <a:lnTo>
                    <a:pt x="1341524" y="588142"/>
                  </a:lnTo>
                  <a:lnTo>
                    <a:pt x="1339144" y="584703"/>
                  </a:lnTo>
                  <a:lnTo>
                    <a:pt x="1336764" y="581793"/>
                  </a:lnTo>
                  <a:lnTo>
                    <a:pt x="1334119" y="578883"/>
                  </a:lnTo>
                  <a:lnTo>
                    <a:pt x="1331475" y="575708"/>
                  </a:lnTo>
                  <a:lnTo>
                    <a:pt x="1328566" y="573063"/>
                  </a:lnTo>
                  <a:lnTo>
                    <a:pt x="1325657" y="570682"/>
                  </a:lnTo>
                  <a:lnTo>
                    <a:pt x="1322484" y="568301"/>
                  </a:lnTo>
                  <a:lnTo>
                    <a:pt x="1319310" y="565920"/>
                  </a:lnTo>
                  <a:lnTo>
                    <a:pt x="1315873" y="564068"/>
                  </a:lnTo>
                  <a:lnTo>
                    <a:pt x="1312435" y="561952"/>
                  </a:lnTo>
                  <a:lnTo>
                    <a:pt x="1308997" y="560100"/>
                  </a:lnTo>
                  <a:lnTo>
                    <a:pt x="1305030" y="558513"/>
                  </a:lnTo>
                  <a:lnTo>
                    <a:pt x="1301593" y="557190"/>
                  </a:lnTo>
                  <a:lnTo>
                    <a:pt x="1297626" y="555867"/>
                  </a:lnTo>
                  <a:lnTo>
                    <a:pt x="1293395" y="554809"/>
                  </a:lnTo>
                  <a:lnTo>
                    <a:pt x="1289693" y="553751"/>
                  </a:lnTo>
                  <a:lnTo>
                    <a:pt x="1285461" y="553222"/>
                  </a:lnTo>
                  <a:lnTo>
                    <a:pt x="1281230" y="552693"/>
                  </a:lnTo>
                  <a:lnTo>
                    <a:pt x="1276999" y="552428"/>
                  </a:lnTo>
                  <a:lnTo>
                    <a:pt x="1273033" y="552164"/>
                  </a:lnTo>
                  <a:lnTo>
                    <a:pt x="230859" y="552164"/>
                  </a:lnTo>
                  <a:close/>
                  <a:moveTo>
                    <a:pt x="1950691" y="197947"/>
                  </a:moveTo>
                  <a:lnTo>
                    <a:pt x="2231837" y="472902"/>
                  </a:lnTo>
                  <a:lnTo>
                    <a:pt x="1503363" y="1183758"/>
                  </a:lnTo>
                  <a:lnTo>
                    <a:pt x="1503363" y="1898686"/>
                  </a:lnTo>
                  <a:lnTo>
                    <a:pt x="1503099" y="1910326"/>
                  </a:lnTo>
                  <a:lnTo>
                    <a:pt x="1502305" y="1921701"/>
                  </a:lnTo>
                  <a:lnTo>
                    <a:pt x="1500719" y="1933076"/>
                  </a:lnTo>
                  <a:lnTo>
                    <a:pt x="1498603" y="1944187"/>
                  </a:lnTo>
                  <a:lnTo>
                    <a:pt x="1495959" y="1955033"/>
                  </a:lnTo>
                  <a:lnTo>
                    <a:pt x="1493050" y="1965880"/>
                  </a:lnTo>
                  <a:lnTo>
                    <a:pt x="1489348" y="1976197"/>
                  </a:lnTo>
                  <a:lnTo>
                    <a:pt x="1485381" y="1986249"/>
                  </a:lnTo>
                  <a:lnTo>
                    <a:pt x="1480621" y="1996567"/>
                  </a:lnTo>
                  <a:lnTo>
                    <a:pt x="1475332" y="2006090"/>
                  </a:lnTo>
                  <a:lnTo>
                    <a:pt x="1469779" y="2015614"/>
                  </a:lnTo>
                  <a:lnTo>
                    <a:pt x="1463961" y="2024873"/>
                  </a:lnTo>
                  <a:lnTo>
                    <a:pt x="1457614" y="2033338"/>
                  </a:lnTo>
                  <a:lnTo>
                    <a:pt x="1450739" y="2042068"/>
                  </a:lnTo>
                  <a:lnTo>
                    <a:pt x="1443334" y="2050004"/>
                  </a:lnTo>
                  <a:lnTo>
                    <a:pt x="1435930" y="2057940"/>
                  </a:lnTo>
                  <a:lnTo>
                    <a:pt x="1427997" y="2065612"/>
                  </a:lnTo>
                  <a:lnTo>
                    <a:pt x="1419535" y="2072755"/>
                  </a:lnTo>
                  <a:lnTo>
                    <a:pt x="1410543" y="2079104"/>
                  </a:lnTo>
                  <a:lnTo>
                    <a:pt x="1401817" y="2085453"/>
                  </a:lnTo>
                  <a:lnTo>
                    <a:pt x="1392561" y="2091273"/>
                  </a:lnTo>
                  <a:lnTo>
                    <a:pt x="1382777" y="2096828"/>
                  </a:lnTo>
                  <a:lnTo>
                    <a:pt x="1372992" y="2101855"/>
                  </a:lnTo>
                  <a:lnTo>
                    <a:pt x="1362415" y="2106352"/>
                  </a:lnTo>
                  <a:lnTo>
                    <a:pt x="1352101" y="2110320"/>
                  </a:lnTo>
                  <a:lnTo>
                    <a:pt x="1341259" y="2114024"/>
                  </a:lnTo>
                  <a:lnTo>
                    <a:pt x="1330417" y="2116934"/>
                  </a:lnTo>
                  <a:lnTo>
                    <a:pt x="1319310" y="2119314"/>
                  </a:lnTo>
                  <a:lnTo>
                    <a:pt x="1307939" y="2121431"/>
                  </a:lnTo>
                  <a:lnTo>
                    <a:pt x="1296304" y="2123018"/>
                  </a:lnTo>
                  <a:lnTo>
                    <a:pt x="1284933" y="2123812"/>
                  </a:lnTo>
                  <a:lnTo>
                    <a:pt x="1273033" y="2124076"/>
                  </a:lnTo>
                  <a:lnTo>
                    <a:pt x="230859" y="2124076"/>
                  </a:lnTo>
                  <a:lnTo>
                    <a:pt x="218959" y="2123812"/>
                  </a:lnTo>
                  <a:lnTo>
                    <a:pt x="207059" y="2123018"/>
                  </a:lnTo>
                  <a:lnTo>
                    <a:pt x="195688" y="2121431"/>
                  </a:lnTo>
                  <a:lnTo>
                    <a:pt x="184582" y="2119314"/>
                  </a:lnTo>
                  <a:lnTo>
                    <a:pt x="173211" y="2116934"/>
                  </a:lnTo>
                  <a:lnTo>
                    <a:pt x="162104" y="2114024"/>
                  </a:lnTo>
                  <a:lnTo>
                    <a:pt x="151526" y="2110320"/>
                  </a:lnTo>
                  <a:lnTo>
                    <a:pt x="140948" y="2106352"/>
                  </a:lnTo>
                  <a:lnTo>
                    <a:pt x="130900" y="2101855"/>
                  </a:lnTo>
                  <a:lnTo>
                    <a:pt x="120851" y="2096828"/>
                  </a:lnTo>
                  <a:lnTo>
                    <a:pt x="111331" y="2091273"/>
                  </a:lnTo>
                  <a:lnTo>
                    <a:pt x="101811" y="2085453"/>
                  </a:lnTo>
                  <a:lnTo>
                    <a:pt x="92820" y="2079104"/>
                  </a:lnTo>
                  <a:lnTo>
                    <a:pt x="84357" y="2072755"/>
                  </a:lnTo>
                  <a:lnTo>
                    <a:pt x="75895" y="2065612"/>
                  </a:lnTo>
                  <a:lnTo>
                    <a:pt x="67962" y="2057940"/>
                  </a:lnTo>
                  <a:lnTo>
                    <a:pt x="60293" y="2050004"/>
                  </a:lnTo>
                  <a:lnTo>
                    <a:pt x="53153" y="2042068"/>
                  </a:lnTo>
                  <a:lnTo>
                    <a:pt x="46278" y="2033338"/>
                  </a:lnTo>
                  <a:lnTo>
                    <a:pt x="39666" y="2024873"/>
                  </a:lnTo>
                  <a:lnTo>
                    <a:pt x="33584" y="2015614"/>
                  </a:lnTo>
                  <a:lnTo>
                    <a:pt x="28031" y="2006090"/>
                  </a:lnTo>
                  <a:lnTo>
                    <a:pt x="23006" y="1996567"/>
                  </a:lnTo>
                  <a:lnTo>
                    <a:pt x="18511" y="1986249"/>
                  </a:lnTo>
                  <a:lnTo>
                    <a:pt x="14280" y="1976197"/>
                  </a:lnTo>
                  <a:lnTo>
                    <a:pt x="10578" y="1965880"/>
                  </a:lnTo>
                  <a:lnTo>
                    <a:pt x="7669" y="1955033"/>
                  </a:lnTo>
                  <a:lnTo>
                    <a:pt x="4760" y="1944187"/>
                  </a:lnTo>
                  <a:lnTo>
                    <a:pt x="2909" y="1933076"/>
                  </a:lnTo>
                  <a:lnTo>
                    <a:pt x="1322" y="1921701"/>
                  </a:lnTo>
                  <a:lnTo>
                    <a:pt x="529" y="1910326"/>
                  </a:lnTo>
                  <a:lnTo>
                    <a:pt x="0" y="1898686"/>
                  </a:lnTo>
                  <a:lnTo>
                    <a:pt x="0" y="633378"/>
                  </a:lnTo>
                  <a:lnTo>
                    <a:pt x="529" y="621739"/>
                  </a:lnTo>
                  <a:lnTo>
                    <a:pt x="1322" y="610363"/>
                  </a:lnTo>
                  <a:lnTo>
                    <a:pt x="2909" y="598988"/>
                  </a:lnTo>
                  <a:lnTo>
                    <a:pt x="4760" y="587613"/>
                  </a:lnTo>
                  <a:lnTo>
                    <a:pt x="7669" y="577031"/>
                  </a:lnTo>
                  <a:lnTo>
                    <a:pt x="10578" y="566449"/>
                  </a:lnTo>
                  <a:lnTo>
                    <a:pt x="14280" y="555867"/>
                  </a:lnTo>
                  <a:lnTo>
                    <a:pt x="18511" y="545550"/>
                  </a:lnTo>
                  <a:lnTo>
                    <a:pt x="23006" y="535762"/>
                  </a:lnTo>
                  <a:lnTo>
                    <a:pt x="28031" y="525974"/>
                  </a:lnTo>
                  <a:lnTo>
                    <a:pt x="33584" y="516451"/>
                  </a:lnTo>
                  <a:lnTo>
                    <a:pt x="39666" y="507456"/>
                  </a:lnTo>
                  <a:lnTo>
                    <a:pt x="46278" y="498462"/>
                  </a:lnTo>
                  <a:lnTo>
                    <a:pt x="53153" y="489996"/>
                  </a:lnTo>
                  <a:lnTo>
                    <a:pt x="60293" y="481795"/>
                  </a:lnTo>
                  <a:lnTo>
                    <a:pt x="67962" y="474124"/>
                  </a:lnTo>
                  <a:lnTo>
                    <a:pt x="75895" y="466717"/>
                  </a:lnTo>
                  <a:lnTo>
                    <a:pt x="84357" y="459574"/>
                  </a:lnTo>
                  <a:lnTo>
                    <a:pt x="92820" y="452696"/>
                  </a:lnTo>
                  <a:lnTo>
                    <a:pt x="101811" y="446347"/>
                  </a:lnTo>
                  <a:lnTo>
                    <a:pt x="111331" y="440527"/>
                  </a:lnTo>
                  <a:lnTo>
                    <a:pt x="120851" y="435236"/>
                  </a:lnTo>
                  <a:lnTo>
                    <a:pt x="130900" y="430474"/>
                  </a:lnTo>
                  <a:lnTo>
                    <a:pt x="140948" y="425712"/>
                  </a:lnTo>
                  <a:lnTo>
                    <a:pt x="151526" y="421744"/>
                  </a:lnTo>
                  <a:lnTo>
                    <a:pt x="162104" y="418305"/>
                  </a:lnTo>
                  <a:lnTo>
                    <a:pt x="173211" y="415131"/>
                  </a:lnTo>
                  <a:lnTo>
                    <a:pt x="184582" y="412485"/>
                  </a:lnTo>
                  <a:lnTo>
                    <a:pt x="195688" y="410634"/>
                  </a:lnTo>
                  <a:lnTo>
                    <a:pt x="207059" y="409311"/>
                  </a:lnTo>
                  <a:lnTo>
                    <a:pt x="218959" y="408253"/>
                  </a:lnTo>
                  <a:lnTo>
                    <a:pt x="230859" y="407988"/>
                  </a:lnTo>
                  <a:lnTo>
                    <a:pt x="1273033" y="407988"/>
                  </a:lnTo>
                  <a:lnTo>
                    <a:pt x="1284933" y="408253"/>
                  </a:lnTo>
                  <a:lnTo>
                    <a:pt x="1296304" y="409311"/>
                  </a:lnTo>
                  <a:lnTo>
                    <a:pt x="1307939" y="410369"/>
                  </a:lnTo>
                  <a:lnTo>
                    <a:pt x="1319310" y="412485"/>
                  </a:lnTo>
                  <a:lnTo>
                    <a:pt x="1330417" y="415131"/>
                  </a:lnTo>
                  <a:lnTo>
                    <a:pt x="1341259" y="418305"/>
                  </a:lnTo>
                  <a:lnTo>
                    <a:pt x="1352101" y="421744"/>
                  </a:lnTo>
                  <a:lnTo>
                    <a:pt x="1362415" y="425712"/>
                  </a:lnTo>
                  <a:lnTo>
                    <a:pt x="1372992" y="430210"/>
                  </a:lnTo>
                  <a:lnTo>
                    <a:pt x="1382777" y="435236"/>
                  </a:lnTo>
                  <a:lnTo>
                    <a:pt x="1392561" y="440527"/>
                  </a:lnTo>
                  <a:lnTo>
                    <a:pt x="1401817" y="446347"/>
                  </a:lnTo>
                  <a:lnTo>
                    <a:pt x="1410543" y="452696"/>
                  </a:lnTo>
                  <a:lnTo>
                    <a:pt x="1419535" y="459574"/>
                  </a:lnTo>
                  <a:lnTo>
                    <a:pt x="1427997" y="466452"/>
                  </a:lnTo>
                  <a:lnTo>
                    <a:pt x="1435930" y="473859"/>
                  </a:lnTo>
                  <a:lnTo>
                    <a:pt x="1443334" y="481795"/>
                  </a:lnTo>
                  <a:lnTo>
                    <a:pt x="1450739" y="489996"/>
                  </a:lnTo>
                  <a:lnTo>
                    <a:pt x="1457614" y="498462"/>
                  </a:lnTo>
                  <a:lnTo>
                    <a:pt x="1463961" y="507456"/>
                  </a:lnTo>
                  <a:lnTo>
                    <a:pt x="1469779" y="516451"/>
                  </a:lnTo>
                  <a:lnTo>
                    <a:pt x="1475332" y="525974"/>
                  </a:lnTo>
                  <a:lnTo>
                    <a:pt x="1480621" y="535762"/>
                  </a:lnTo>
                  <a:lnTo>
                    <a:pt x="1485381" y="545550"/>
                  </a:lnTo>
                  <a:lnTo>
                    <a:pt x="1489348" y="555867"/>
                  </a:lnTo>
                  <a:lnTo>
                    <a:pt x="1493050" y="566449"/>
                  </a:lnTo>
                  <a:lnTo>
                    <a:pt x="1495959" y="577031"/>
                  </a:lnTo>
                  <a:lnTo>
                    <a:pt x="1498603" y="587613"/>
                  </a:lnTo>
                  <a:lnTo>
                    <a:pt x="1500719" y="598988"/>
                  </a:lnTo>
                  <a:lnTo>
                    <a:pt x="1502305" y="610363"/>
                  </a:lnTo>
                  <a:lnTo>
                    <a:pt x="1503099" y="621739"/>
                  </a:lnTo>
                  <a:lnTo>
                    <a:pt x="1503363" y="633378"/>
                  </a:lnTo>
                  <a:lnTo>
                    <a:pt x="1503363" y="635094"/>
                  </a:lnTo>
                  <a:lnTo>
                    <a:pt x="1950691" y="197947"/>
                  </a:lnTo>
                  <a:close/>
                  <a:moveTo>
                    <a:pt x="2235011" y="0"/>
                  </a:moveTo>
                  <a:lnTo>
                    <a:pt x="2244532" y="265"/>
                  </a:lnTo>
                  <a:lnTo>
                    <a:pt x="2254054" y="794"/>
                  </a:lnTo>
                  <a:lnTo>
                    <a:pt x="2263575" y="2117"/>
                  </a:lnTo>
                  <a:lnTo>
                    <a:pt x="2272832" y="3440"/>
                  </a:lnTo>
                  <a:lnTo>
                    <a:pt x="2282354" y="5557"/>
                  </a:lnTo>
                  <a:lnTo>
                    <a:pt x="2291611" y="7939"/>
                  </a:lnTo>
                  <a:lnTo>
                    <a:pt x="2300867" y="11115"/>
                  </a:lnTo>
                  <a:lnTo>
                    <a:pt x="2309860" y="14290"/>
                  </a:lnTo>
                  <a:lnTo>
                    <a:pt x="2318588" y="18260"/>
                  </a:lnTo>
                  <a:lnTo>
                    <a:pt x="2327316" y="22229"/>
                  </a:lnTo>
                  <a:lnTo>
                    <a:pt x="2336044" y="26728"/>
                  </a:lnTo>
                  <a:lnTo>
                    <a:pt x="2344243" y="32021"/>
                  </a:lnTo>
                  <a:lnTo>
                    <a:pt x="2352442" y="37578"/>
                  </a:lnTo>
                  <a:lnTo>
                    <a:pt x="2360376" y="43400"/>
                  </a:lnTo>
                  <a:lnTo>
                    <a:pt x="2368046" y="50016"/>
                  </a:lnTo>
                  <a:lnTo>
                    <a:pt x="2375187" y="56897"/>
                  </a:lnTo>
                  <a:lnTo>
                    <a:pt x="2382328" y="64042"/>
                  </a:lnTo>
                  <a:lnTo>
                    <a:pt x="2388940" y="71451"/>
                  </a:lnTo>
                  <a:lnTo>
                    <a:pt x="2395024" y="79126"/>
                  </a:lnTo>
                  <a:lnTo>
                    <a:pt x="2400842" y="87065"/>
                  </a:lnTo>
                  <a:lnTo>
                    <a:pt x="2406132" y="95533"/>
                  </a:lnTo>
                  <a:lnTo>
                    <a:pt x="2410893" y="103737"/>
                  </a:lnTo>
                  <a:lnTo>
                    <a:pt x="2415124" y="112205"/>
                  </a:lnTo>
                  <a:lnTo>
                    <a:pt x="2418827" y="120938"/>
                  </a:lnTo>
                  <a:lnTo>
                    <a:pt x="2422265" y="129671"/>
                  </a:lnTo>
                  <a:lnTo>
                    <a:pt x="2425175" y="138669"/>
                  </a:lnTo>
                  <a:lnTo>
                    <a:pt x="2427820" y="147666"/>
                  </a:lnTo>
                  <a:lnTo>
                    <a:pt x="2429935" y="156928"/>
                  </a:lnTo>
                  <a:lnTo>
                    <a:pt x="2431522" y="165926"/>
                  </a:lnTo>
                  <a:lnTo>
                    <a:pt x="2432580" y="175188"/>
                  </a:lnTo>
                  <a:lnTo>
                    <a:pt x="2433109" y="184450"/>
                  </a:lnTo>
                  <a:lnTo>
                    <a:pt x="2433638" y="193713"/>
                  </a:lnTo>
                  <a:lnTo>
                    <a:pt x="2433109" y="203239"/>
                  </a:lnTo>
                  <a:lnTo>
                    <a:pt x="2432580" y="212502"/>
                  </a:lnTo>
                  <a:lnTo>
                    <a:pt x="2431522" y="221764"/>
                  </a:lnTo>
                  <a:lnTo>
                    <a:pt x="2429935" y="231026"/>
                  </a:lnTo>
                  <a:lnTo>
                    <a:pt x="2427820" y="240024"/>
                  </a:lnTo>
                  <a:lnTo>
                    <a:pt x="2425175" y="249021"/>
                  </a:lnTo>
                  <a:lnTo>
                    <a:pt x="2422265" y="258019"/>
                  </a:lnTo>
                  <a:lnTo>
                    <a:pt x="2418827" y="267016"/>
                  </a:lnTo>
                  <a:lnTo>
                    <a:pt x="2415124" y="275485"/>
                  </a:lnTo>
                  <a:lnTo>
                    <a:pt x="2410893" y="283953"/>
                  </a:lnTo>
                  <a:lnTo>
                    <a:pt x="2406132" y="292157"/>
                  </a:lnTo>
                  <a:lnTo>
                    <a:pt x="2400842" y="300625"/>
                  </a:lnTo>
                  <a:lnTo>
                    <a:pt x="2395024" y="308564"/>
                  </a:lnTo>
                  <a:lnTo>
                    <a:pt x="2388940" y="316238"/>
                  </a:lnTo>
                  <a:lnTo>
                    <a:pt x="2382328" y="323648"/>
                  </a:lnTo>
                  <a:lnTo>
                    <a:pt x="2375187" y="330793"/>
                  </a:lnTo>
                  <a:lnTo>
                    <a:pt x="2295842" y="408596"/>
                  </a:lnTo>
                  <a:lnTo>
                    <a:pt x="2015490" y="134434"/>
                  </a:lnTo>
                  <a:lnTo>
                    <a:pt x="2095099" y="56897"/>
                  </a:lnTo>
                  <a:lnTo>
                    <a:pt x="2102505" y="50016"/>
                  </a:lnTo>
                  <a:lnTo>
                    <a:pt x="2110175" y="43400"/>
                  </a:lnTo>
                  <a:lnTo>
                    <a:pt x="2117845" y="37578"/>
                  </a:lnTo>
                  <a:lnTo>
                    <a:pt x="2126044" y="32021"/>
                  </a:lnTo>
                  <a:lnTo>
                    <a:pt x="2134507" y="26728"/>
                  </a:lnTo>
                  <a:lnTo>
                    <a:pt x="2142971" y="22229"/>
                  </a:lnTo>
                  <a:lnTo>
                    <a:pt x="2151963" y="18260"/>
                  </a:lnTo>
                  <a:lnTo>
                    <a:pt x="2160427" y="14290"/>
                  </a:lnTo>
                  <a:lnTo>
                    <a:pt x="2169684" y="11115"/>
                  </a:lnTo>
                  <a:lnTo>
                    <a:pt x="2178676" y="7939"/>
                  </a:lnTo>
                  <a:lnTo>
                    <a:pt x="2187933" y="5557"/>
                  </a:lnTo>
                  <a:lnTo>
                    <a:pt x="2197454" y="3440"/>
                  </a:lnTo>
                  <a:lnTo>
                    <a:pt x="2206447" y="2117"/>
                  </a:lnTo>
                  <a:lnTo>
                    <a:pt x="2215968" y="794"/>
                  </a:lnTo>
                  <a:lnTo>
                    <a:pt x="2225490" y="265"/>
                  </a:lnTo>
                  <a:lnTo>
                    <a:pt x="2235011" y="0"/>
                  </a:lnTo>
                  <a:close/>
                </a:path>
              </a:pathLst>
            </a:custGeom>
            <a:solidFill>
              <a:srgbClr val="A11218"/>
            </a:solidFill>
            <a:ln>
              <a:noFill/>
            </a:ln>
            <a:extLst/>
          </p:spPr>
          <p:txBody>
            <a:bodyPr anchor="ctr">
              <a:scene3d>
                <a:camera prst="orthographicFront"/>
                <a:lightRig rig="threePt" dir="t"/>
              </a:scene3d>
              <a:sp3d contourW="12700">
                <a:contourClr>
                  <a:srgbClr val="FFFFFF"/>
                </a:contourClr>
              </a:sp3d>
            </a:bodyPr>
            <a:lstStyle/>
            <a:p>
              <a:pPr algn="ctr">
                <a:defRPr/>
              </a:pPr>
              <a:endParaRPr lang="zh-CN" altLang="en-US">
                <a:solidFill>
                  <a:srgbClr val="17C2CF"/>
                </a:solidFill>
              </a:endParaRPr>
            </a:p>
          </p:txBody>
        </p:sp>
      </p:grpSp>
      <p:grpSp>
        <p:nvGrpSpPr>
          <p:cNvPr id="7" name="组合 6"/>
          <p:cNvGrpSpPr/>
          <p:nvPr/>
        </p:nvGrpSpPr>
        <p:grpSpPr>
          <a:xfrm>
            <a:off x="7668755" y="3531907"/>
            <a:ext cx="1487488" cy="852488"/>
            <a:chOff x="7657391" y="3288989"/>
            <a:chExt cx="1487488" cy="852488"/>
          </a:xfrm>
        </p:grpSpPr>
        <p:sp>
          <p:nvSpPr>
            <p:cNvPr id="78" name="MH_SubTitle_4"/>
            <p:cNvSpPr txBox="1">
              <a:spLocks noChangeArrowheads="1"/>
            </p:cNvSpPr>
            <p:nvPr>
              <p:custDataLst>
                <p:tags r:id="rId6"/>
              </p:custDataLst>
            </p:nvPr>
          </p:nvSpPr>
          <p:spPr bwMode="auto">
            <a:xfrm>
              <a:off x="7657391" y="3771590"/>
              <a:ext cx="14874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r>
                <a:rPr lang="en-US" altLang="zh-CN" sz="1600" b="1" dirty="0">
                  <a:solidFill>
                    <a:srgbClr val="A11218"/>
                  </a:solidFill>
                  <a:latin typeface="+mn-lt"/>
                  <a:ea typeface="+mn-ea"/>
                </a:rPr>
                <a:t>LOREM</a:t>
              </a:r>
              <a:endParaRPr lang="zh-CN" altLang="en-US" sz="1600" b="1" dirty="0">
                <a:solidFill>
                  <a:srgbClr val="A11218"/>
                </a:solidFill>
                <a:latin typeface="+mn-lt"/>
                <a:ea typeface="+mn-ea"/>
              </a:endParaRPr>
            </a:p>
          </p:txBody>
        </p:sp>
        <p:sp>
          <p:nvSpPr>
            <p:cNvPr id="79" name="MH_Other_5"/>
            <p:cNvSpPr>
              <a:spLocks/>
            </p:cNvSpPr>
            <p:nvPr>
              <p:custDataLst>
                <p:tags r:id="rId7"/>
              </p:custDataLst>
            </p:nvPr>
          </p:nvSpPr>
          <p:spPr bwMode="auto">
            <a:xfrm>
              <a:off x="8149517" y="3288989"/>
              <a:ext cx="544513" cy="463550"/>
            </a:xfrm>
            <a:custGeom>
              <a:avLst/>
              <a:gdLst>
                <a:gd name="T0" fmla="*/ 1221908 w 2276475"/>
                <a:gd name="T1" fmla="*/ 1328927 h 1936751"/>
                <a:gd name="T2" fmla="*/ 1196654 w 2276475"/>
                <a:gd name="T3" fmla="*/ 1388292 h 1936751"/>
                <a:gd name="T4" fmla="*/ 691864 w 2276475"/>
                <a:gd name="T5" fmla="*/ 1376845 h 1936751"/>
                <a:gd name="T6" fmla="*/ 695585 w 2276475"/>
                <a:gd name="T7" fmla="*/ 1314285 h 1936751"/>
                <a:gd name="T8" fmla="*/ 1104489 w 2276475"/>
                <a:gd name="T9" fmla="*/ 1115137 h 1936751"/>
                <a:gd name="T10" fmla="*/ 1117497 w 2276475"/>
                <a:gd name="T11" fmla="*/ 1168850 h 1936751"/>
                <a:gd name="T12" fmla="*/ 811396 w 2276475"/>
                <a:gd name="T13" fmla="*/ 1188695 h 1936751"/>
                <a:gd name="T14" fmla="*/ 783254 w 2276475"/>
                <a:gd name="T15" fmla="*/ 1141068 h 1936751"/>
                <a:gd name="T16" fmla="*/ 309026 w 2276475"/>
                <a:gd name="T17" fmla="*/ 898551 h 1936751"/>
                <a:gd name="T18" fmla="*/ 798665 w 2276475"/>
                <a:gd name="T19" fmla="*/ 935449 h 1936751"/>
                <a:gd name="T20" fmla="*/ 759855 w 2276475"/>
                <a:gd name="T21" fmla="*/ 989335 h 1936751"/>
                <a:gd name="T22" fmla="*/ 259317 w 2276475"/>
                <a:gd name="T23" fmla="*/ 967303 h 1936751"/>
                <a:gd name="T24" fmla="*/ 277393 w 2276475"/>
                <a:gd name="T25" fmla="*/ 906514 h 1936751"/>
                <a:gd name="T26" fmla="*/ 1086287 w 2276475"/>
                <a:gd name="T27" fmla="*/ 817903 h 1936751"/>
                <a:gd name="T28" fmla="*/ 1028372 w 2276475"/>
                <a:gd name="T29" fmla="*/ 919230 h 1936751"/>
                <a:gd name="T30" fmla="*/ 999280 w 2276475"/>
                <a:gd name="T31" fmla="*/ 917630 h 1936751"/>
                <a:gd name="T32" fmla="*/ 289574 w 2276475"/>
                <a:gd name="T33" fmla="*/ 706099 h 1936751"/>
                <a:gd name="T34" fmla="*/ 590631 w 2276475"/>
                <a:gd name="T35" fmla="*/ 735033 h 1936751"/>
                <a:gd name="T36" fmla="*/ 567535 w 2276475"/>
                <a:gd name="T37" fmla="*/ 784938 h 1936751"/>
                <a:gd name="T38" fmla="*/ 259309 w 2276475"/>
                <a:gd name="T39" fmla="*/ 770073 h 1936751"/>
                <a:gd name="T40" fmla="*/ 267273 w 2276475"/>
                <a:gd name="T41" fmla="*/ 715124 h 1936751"/>
                <a:gd name="T42" fmla="*/ 836933 w 2276475"/>
                <a:gd name="T43" fmla="*/ 505684 h 1936751"/>
                <a:gd name="T44" fmla="*/ 846494 w 2276475"/>
                <a:gd name="T45" fmla="*/ 574170 h 1936751"/>
                <a:gd name="T46" fmla="*/ 268069 w 2276475"/>
                <a:gd name="T47" fmla="*/ 592752 h 1936751"/>
                <a:gd name="T48" fmla="*/ 238855 w 2276475"/>
                <a:gd name="T49" fmla="*/ 530105 h 1936751"/>
                <a:gd name="T50" fmla="*/ 1467818 w 2276475"/>
                <a:gd name="T51" fmla="*/ 344025 h 1936751"/>
                <a:gd name="T52" fmla="*/ 1566759 w 2276475"/>
                <a:gd name="T53" fmla="*/ 428438 h 1936751"/>
                <a:gd name="T54" fmla="*/ 1578461 w 2276475"/>
                <a:gd name="T55" fmla="*/ 479936 h 1936751"/>
                <a:gd name="T56" fmla="*/ 1197862 w 2276475"/>
                <a:gd name="T57" fmla="*/ 846789 h 1936751"/>
                <a:gd name="T58" fmla="*/ 1138817 w 2276475"/>
                <a:gd name="T59" fmla="*/ 842806 h 1936751"/>
                <a:gd name="T60" fmla="*/ 1093869 w 2276475"/>
                <a:gd name="T61" fmla="*/ 799538 h 1936751"/>
                <a:gd name="T62" fmla="*/ 1075782 w 2276475"/>
                <a:gd name="T63" fmla="*/ 737423 h 1936751"/>
                <a:gd name="T64" fmla="*/ 1456382 w 2276475"/>
                <a:gd name="T65" fmla="*/ 344821 h 1936751"/>
                <a:gd name="T66" fmla="*/ 199469 w 2276475"/>
                <a:gd name="T67" fmla="*/ 367345 h 1936751"/>
                <a:gd name="T68" fmla="*/ 114475 w 2276475"/>
                <a:gd name="T69" fmla="*/ 448541 h 1936751"/>
                <a:gd name="T70" fmla="*/ 103321 w 2276475"/>
                <a:gd name="T71" fmla="*/ 1407238 h 1936751"/>
                <a:gd name="T72" fmla="*/ 171315 w 2276475"/>
                <a:gd name="T73" fmla="*/ 1503559 h 1936751"/>
                <a:gd name="T74" fmla="*/ 1382734 w 2276475"/>
                <a:gd name="T75" fmla="*/ 1530890 h 1936751"/>
                <a:gd name="T76" fmla="*/ 1488975 w 2276475"/>
                <a:gd name="T77" fmla="*/ 1477289 h 1936751"/>
                <a:gd name="T78" fmla="*/ 1531737 w 2276475"/>
                <a:gd name="T79" fmla="*/ 1365845 h 1936751"/>
                <a:gd name="T80" fmla="*/ 1605841 w 2276475"/>
                <a:gd name="T81" fmla="*/ 1539381 h 1936751"/>
                <a:gd name="T82" fmla="*/ 1513146 w 2276475"/>
                <a:gd name="T83" fmla="*/ 1611821 h 1936751"/>
                <a:gd name="T84" fmla="*/ 101461 w 2276475"/>
                <a:gd name="T85" fmla="*/ 1605982 h 1936751"/>
                <a:gd name="T86" fmla="*/ 16468 w 2276475"/>
                <a:gd name="T87" fmla="*/ 1525317 h 1936751"/>
                <a:gd name="T88" fmla="*/ 5312 w 2276475"/>
                <a:gd name="T89" fmla="*/ 391226 h 1936751"/>
                <a:gd name="T90" fmla="*/ 73307 w 2276475"/>
                <a:gd name="T91" fmla="*/ 295170 h 1936751"/>
                <a:gd name="T92" fmla="*/ 1746529 w 2276475"/>
                <a:gd name="T93" fmla="*/ 88926 h 1936751"/>
                <a:gd name="T94" fmla="*/ 1805153 w 2276475"/>
                <a:gd name="T95" fmla="*/ 114614 h 1936751"/>
                <a:gd name="T96" fmla="*/ 1838312 w 2276475"/>
                <a:gd name="T97" fmla="*/ 176846 h 1936751"/>
                <a:gd name="T98" fmla="*/ 1821600 w 2276475"/>
                <a:gd name="T99" fmla="*/ 237490 h 1936751"/>
                <a:gd name="T100" fmla="*/ 1620792 w 2276475"/>
                <a:gd name="T101" fmla="*/ 421806 h 1936751"/>
                <a:gd name="T102" fmla="*/ 1543068 w 2276475"/>
                <a:gd name="T103" fmla="*/ 339447 h 1936751"/>
                <a:gd name="T104" fmla="*/ 1506460 w 2276475"/>
                <a:gd name="T105" fmla="*/ 289925 h 1936751"/>
                <a:gd name="T106" fmla="*/ 1716818 w 2276475"/>
                <a:gd name="T107" fmla="*/ 92634 h 1936751"/>
                <a:gd name="T108" fmla="*/ 1893521 w 2276475"/>
                <a:gd name="T109" fmla="*/ 35131 h 1936751"/>
                <a:gd name="T110" fmla="*/ 1889783 w 2276475"/>
                <a:gd name="T111" fmla="*/ 106078 h 1936751"/>
                <a:gd name="T112" fmla="*/ 1844400 w 2276475"/>
                <a:gd name="T113" fmla="*/ 105545 h 1936751"/>
                <a:gd name="T114" fmla="*/ 1793944 w 2276475"/>
                <a:gd name="T115" fmla="*/ 59669 h 1936751"/>
                <a:gd name="T116" fmla="*/ 1847069 w 2276475"/>
                <a:gd name="T117" fmla="*/ 16194 h 1936751"/>
                <a:gd name="T118" fmla="*/ 1697756 w 2276475"/>
                <a:gd name="T119" fmla="*/ 22017 h 1936751"/>
                <a:gd name="T120" fmla="*/ 1364698 w 2276475"/>
                <a:gd name="T121" fmla="*/ 383050 h 1936751"/>
                <a:gd name="T122" fmla="*/ 1317840 w 2276475"/>
                <a:gd name="T123" fmla="*/ 375887 h 1936751"/>
                <a:gd name="T124" fmla="*/ 1320237 w 2276475"/>
                <a:gd name="T125" fmla="*/ 329200 h 19367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76475" h="1936751">
                  <a:moveTo>
                    <a:pt x="872202" y="1555750"/>
                  </a:moveTo>
                  <a:lnTo>
                    <a:pt x="879190" y="1555750"/>
                  </a:lnTo>
                  <a:lnTo>
                    <a:pt x="1397284" y="1555750"/>
                  </a:lnTo>
                  <a:lnTo>
                    <a:pt x="1404272" y="1555750"/>
                  </a:lnTo>
                  <a:lnTo>
                    <a:pt x="1410943" y="1557024"/>
                  </a:lnTo>
                  <a:lnTo>
                    <a:pt x="1417614" y="1557979"/>
                  </a:lnTo>
                  <a:lnTo>
                    <a:pt x="1423649" y="1560208"/>
                  </a:lnTo>
                  <a:lnTo>
                    <a:pt x="1430002" y="1562437"/>
                  </a:lnTo>
                  <a:lnTo>
                    <a:pt x="1435403" y="1565303"/>
                  </a:lnTo>
                  <a:lnTo>
                    <a:pt x="1440485" y="1568168"/>
                  </a:lnTo>
                  <a:lnTo>
                    <a:pt x="1445567" y="1571989"/>
                  </a:lnTo>
                  <a:lnTo>
                    <a:pt x="1450015" y="1576128"/>
                  </a:lnTo>
                  <a:lnTo>
                    <a:pt x="1453509" y="1580268"/>
                  </a:lnTo>
                  <a:lnTo>
                    <a:pt x="1457321" y="1584726"/>
                  </a:lnTo>
                  <a:lnTo>
                    <a:pt x="1460180" y="1589502"/>
                  </a:lnTo>
                  <a:lnTo>
                    <a:pt x="1462403" y="1594915"/>
                  </a:lnTo>
                  <a:lnTo>
                    <a:pt x="1463674" y="1600009"/>
                  </a:lnTo>
                  <a:lnTo>
                    <a:pt x="1464944" y="1605741"/>
                  </a:lnTo>
                  <a:lnTo>
                    <a:pt x="1465262" y="1611472"/>
                  </a:lnTo>
                  <a:lnTo>
                    <a:pt x="1464944" y="1617203"/>
                  </a:lnTo>
                  <a:lnTo>
                    <a:pt x="1463674" y="1622935"/>
                  </a:lnTo>
                  <a:lnTo>
                    <a:pt x="1462403" y="1628029"/>
                  </a:lnTo>
                  <a:lnTo>
                    <a:pt x="1460180" y="1633124"/>
                  </a:lnTo>
                  <a:lnTo>
                    <a:pt x="1457321" y="1638218"/>
                  </a:lnTo>
                  <a:lnTo>
                    <a:pt x="1453509" y="1642358"/>
                  </a:lnTo>
                  <a:lnTo>
                    <a:pt x="1450015" y="1646815"/>
                  </a:lnTo>
                  <a:lnTo>
                    <a:pt x="1445567" y="1650955"/>
                  </a:lnTo>
                  <a:lnTo>
                    <a:pt x="1440485" y="1654457"/>
                  </a:lnTo>
                  <a:lnTo>
                    <a:pt x="1435403" y="1657641"/>
                  </a:lnTo>
                  <a:lnTo>
                    <a:pt x="1430002" y="1660507"/>
                  </a:lnTo>
                  <a:lnTo>
                    <a:pt x="1423649" y="1662736"/>
                  </a:lnTo>
                  <a:lnTo>
                    <a:pt x="1417614" y="1664328"/>
                  </a:lnTo>
                  <a:lnTo>
                    <a:pt x="1410943" y="1665920"/>
                  </a:lnTo>
                  <a:lnTo>
                    <a:pt x="1404272" y="1666875"/>
                  </a:lnTo>
                  <a:lnTo>
                    <a:pt x="1397284" y="1666875"/>
                  </a:lnTo>
                  <a:lnTo>
                    <a:pt x="879190" y="1666875"/>
                  </a:lnTo>
                  <a:lnTo>
                    <a:pt x="872202" y="1666875"/>
                  </a:lnTo>
                  <a:lnTo>
                    <a:pt x="865531" y="1665920"/>
                  </a:lnTo>
                  <a:lnTo>
                    <a:pt x="858860" y="1664328"/>
                  </a:lnTo>
                  <a:lnTo>
                    <a:pt x="852507" y="1662736"/>
                  </a:lnTo>
                  <a:lnTo>
                    <a:pt x="846790" y="1660507"/>
                  </a:lnTo>
                  <a:lnTo>
                    <a:pt x="841389" y="1657641"/>
                  </a:lnTo>
                  <a:lnTo>
                    <a:pt x="835989" y="1654139"/>
                  </a:lnTo>
                  <a:lnTo>
                    <a:pt x="831224" y="1650955"/>
                  </a:lnTo>
                  <a:lnTo>
                    <a:pt x="826777" y="1646815"/>
                  </a:lnTo>
                  <a:lnTo>
                    <a:pt x="822648" y="1642358"/>
                  </a:lnTo>
                  <a:lnTo>
                    <a:pt x="819471" y="1637900"/>
                  </a:lnTo>
                  <a:lnTo>
                    <a:pt x="816612" y="1633124"/>
                  </a:lnTo>
                  <a:lnTo>
                    <a:pt x="814389" y="1628029"/>
                  </a:lnTo>
                  <a:lnTo>
                    <a:pt x="812483" y="1622935"/>
                  </a:lnTo>
                  <a:lnTo>
                    <a:pt x="811530" y="1617203"/>
                  </a:lnTo>
                  <a:lnTo>
                    <a:pt x="811212" y="1611472"/>
                  </a:lnTo>
                  <a:lnTo>
                    <a:pt x="811530" y="1605741"/>
                  </a:lnTo>
                  <a:lnTo>
                    <a:pt x="812483" y="1600009"/>
                  </a:lnTo>
                  <a:lnTo>
                    <a:pt x="814389" y="1594915"/>
                  </a:lnTo>
                  <a:lnTo>
                    <a:pt x="816612" y="1589820"/>
                  </a:lnTo>
                  <a:lnTo>
                    <a:pt x="819471" y="1584726"/>
                  </a:lnTo>
                  <a:lnTo>
                    <a:pt x="822648" y="1580268"/>
                  </a:lnTo>
                  <a:lnTo>
                    <a:pt x="826777" y="1576128"/>
                  </a:lnTo>
                  <a:lnTo>
                    <a:pt x="831224" y="1571989"/>
                  </a:lnTo>
                  <a:lnTo>
                    <a:pt x="835989" y="1568168"/>
                  </a:lnTo>
                  <a:lnTo>
                    <a:pt x="841389" y="1565303"/>
                  </a:lnTo>
                  <a:lnTo>
                    <a:pt x="846790" y="1562437"/>
                  </a:lnTo>
                  <a:lnTo>
                    <a:pt x="852507" y="1560208"/>
                  </a:lnTo>
                  <a:lnTo>
                    <a:pt x="858860" y="1558298"/>
                  </a:lnTo>
                  <a:lnTo>
                    <a:pt x="865531" y="1557024"/>
                  </a:lnTo>
                  <a:lnTo>
                    <a:pt x="872202" y="1555750"/>
                  </a:lnTo>
                  <a:close/>
                  <a:moveTo>
                    <a:pt x="984211" y="1325563"/>
                  </a:moveTo>
                  <a:lnTo>
                    <a:pt x="1292263" y="1325563"/>
                  </a:lnTo>
                  <a:lnTo>
                    <a:pt x="1297339" y="1325880"/>
                  </a:lnTo>
                  <a:lnTo>
                    <a:pt x="1302415" y="1326513"/>
                  </a:lnTo>
                  <a:lnTo>
                    <a:pt x="1307174" y="1327779"/>
                  </a:lnTo>
                  <a:lnTo>
                    <a:pt x="1311615" y="1329361"/>
                  </a:lnTo>
                  <a:lnTo>
                    <a:pt x="1315740" y="1331260"/>
                  </a:lnTo>
                  <a:lnTo>
                    <a:pt x="1319864" y="1333792"/>
                  </a:lnTo>
                  <a:lnTo>
                    <a:pt x="1323671" y="1336640"/>
                  </a:lnTo>
                  <a:lnTo>
                    <a:pt x="1327161" y="1340121"/>
                  </a:lnTo>
                  <a:lnTo>
                    <a:pt x="1330333" y="1343286"/>
                  </a:lnTo>
                  <a:lnTo>
                    <a:pt x="1332871" y="1347400"/>
                  </a:lnTo>
                  <a:lnTo>
                    <a:pt x="1335409" y="1351198"/>
                  </a:lnTo>
                  <a:lnTo>
                    <a:pt x="1337630" y="1355629"/>
                  </a:lnTo>
                  <a:lnTo>
                    <a:pt x="1339216" y="1360059"/>
                  </a:lnTo>
                  <a:lnTo>
                    <a:pt x="1340485" y="1364807"/>
                  </a:lnTo>
                  <a:lnTo>
                    <a:pt x="1341437" y="1369870"/>
                  </a:lnTo>
                  <a:lnTo>
                    <a:pt x="1341437" y="1374934"/>
                  </a:lnTo>
                  <a:lnTo>
                    <a:pt x="1341437" y="1379681"/>
                  </a:lnTo>
                  <a:lnTo>
                    <a:pt x="1340485" y="1384745"/>
                  </a:lnTo>
                  <a:lnTo>
                    <a:pt x="1339216" y="1389492"/>
                  </a:lnTo>
                  <a:lnTo>
                    <a:pt x="1337630" y="1393923"/>
                  </a:lnTo>
                  <a:lnTo>
                    <a:pt x="1335409" y="1398037"/>
                  </a:lnTo>
                  <a:lnTo>
                    <a:pt x="1332871" y="1402151"/>
                  </a:lnTo>
                  <a:lnTo>
                    <a:pt x="1330016" y="1405632"/>
                  </a:lnTo>
                  <a:lnTo>
                    <a:pt x="1327161" y="1409430"/>
                  </a:lnTo>
                  <a:lnTo>
                    <a:pt x="1323671" y="1412595"/>
                  </a:lnTo>
                  <a:lnTo>
                    <a:pt x="1319864" y="1415443"/>
                  </a:lnTo>
                  <a:lnTo>
                    <a:pt x="1315740" y="1417659"/>
                  </a:lnTo>
                  <a:lnTo>
                    <a:pt x="1311615" y="1419874"/>
                  </a:lnTo>
                  <a:lnTo>
                    <a:pt x="1306857" y="1421773"/>
                  </a:lnTo>
                  <a:lnTo>
                    <a:pt x="1302415" y="1422722"/>
                  </a:lnTo>
                  <a:lnTo>
                    <a:pt x="1297339" y="1423672"/>
                  </a:lnTo>
                  <a:lnTo>
                    <a:pt x="1292263" y="1423988"/>
                  </a:lnTo>
                  <a:lnTo>
                    <a:pt x="984211" y="1423988"/>
                  </a:lnTo>
                  <a:lnTo>
                    <a:pt x="979453" y="1423672"/>
                  </a:lnTo>
                  <a:lnTo>
                    <a:pt x="974377" y="1422722"/>
                  </a:lnTo>
                  <a:lnTo>
                    <a:pt x="969618" y="1421773"/>
                  </a:lnTo>
                  <a:lnTo>
                    <a:pt x="965176" y="1419874"/>
                  </a:lnTo>
                  <a:lnTo>
                    <a:pt x="960735" y="1417659"/>
                  </a:lnTo>
                  <a:lnTo>
                    <a:pt x="956928" y="1415443"/>
                  </a:lnTo>
                  <a:lnTo>
                    <a:pt x="952803" y="1412595"/>
                  </a:lnTo>
                  <a:lnTo>
                    <a:pt x="949631" y="1409430"/>
                  </a:lnTo>
                  <a:lnTo>
                    <a:pt x="946141" y="1405632"/>
                  </a:lnTo>
                  <a:lnTo>
                    <a:pt x="943286" y="1402151"/>
                  </a:lnTo>
                  <a:lnTo>
                    <a:pt x="941065" y="1398037"/>
                  </a:lnTo>
                  <a:lnTo>
                    <a:pt x="938844" y="1393923"/>
                  </a:lnTo>
                  <a:lnTo>
                    <a:pt x="937258" y="1389492"/>
                  </a:lnTo>
                  <a:lnTo>
                    <a:pt x="935989" y="1384745"/>
                  </a:lnTo>
                  <a:lnTo>
                    <a:pt x="935355" y="1379681"/>
                  </a:lnTo>
                  <a:lnTo>
                    <a:pt x="935037" y="1374934"/>
                  </a:lnTo>
                  <a:lnTo>
                    <a:pt x="935355" y="1369870"/>
                  </a:lnTo>
                  <a:lnTo>
                    <a:pt x="935989" y="1364807"/>
                  </a:lnTo>
                  <a:lnTo>
                    <a:pt x="937258" y="1360059"/>
                  </a:lnTo>
                  <a:lnTo>
                    <a:pt x="938844" y="1355629"/>
                  </a:lnTo>
                  <a:lnTo>
                    <a:pt x="940748" y="1351198"/>
                  </a:lnTo>
                  <a:lnTo>
                    <a:pt x="943286" y="1347400"/>
                  </a:lnTo>
                  <a:lnTo>
                    <a:pt x="946141" y="1343286"/>
                  </a:lnTo>
                  <a:lnTo>
                    <a:pt x="949631" y="1340121"/>
                  </a:lnTo>
                  <a:lnTo>
                    <a:pt x="952803" y="1336640"/>
                  </a:lnTo>
                  <a:lnTo>
                    <a:pt x="956928" y="1333792"/>
                  </a:lnTo>
                  <a:lnTo>
                    <a:pt x="960735" y="1331260"/>
                  </a:lnTo>
                  <a:lnTo>
                    <a:pt x="965176" y="1329361"/>
                  </a:lnTo>
                  <a:lnTo>
                    <a:pt x="969618" y="1327779"/>
                  </a:lnTo>
                  <a:lnTo>
                    <a:pt x="974377" y="1326513"/>
                  </a:lnTo>
                  <a:lnTo>
                    <a:pt x="979453" y="1325880"/>
                  </a:lnTo>
                  <a:lnTo>
                    <a:pt x="984211" y="1325563"/>
                  </a:lnTo>
                  <a:close/>
                  <a:moveTo>
                    <a:pt x="369286" y="1074738"/>
                  </a:moveTo>
                  <a:lnTo>
                    <a:pt x="887697" y="1074738"/>
                  </a:lnTo>
                  <a:lnTo>
                    <a:pt x="894368" y="1075056"/>
                  </a:lnTo>
                  <a:lnTo>
                    <a:pt x="901356" y="1076008"/>
                  </a:lnTo>
                  <a:lnTo>
                    <a:pt x="908027" y="1077278"/>
                  </a:lnTo>
                  <a:lnTo>
                    <a:pt x="914063" y="1079183"/>
                  </a:lnTo>
                  <a:lnTo>
                    <a:pt x="920098" y="1081406"/>
                  </a:lnTo>
                  <a:lnTo>
                    <a:pt x="925816" y="1084263"/>
                  </a:lnTo>
                  <a:lnTo>
                    <a:pt x="930898" y="1087438"/>
                  </a:lnTo>
                  <a:lnTo>
                    <a:pt x="935663" y="1090931"/>
                  </a:lnTo>
                  <a:lnTo>
                    <a:pt x="940110" y="1094741"/>
                  </a:lnTo>
                  <a:lnTo>
                    <a:pt x="944240" y="1099186"/>
                  </a:lnTo>
                  <a:lnTo>
                    <a:pt x="947416" y="1103948"/>
                  </a:lnTo>
                  <a:lnTo>
                    <a:pt x="950275" y="1108711"/>
                  </a:lnTo>
                  <a:lnTo>
                    <a:pt x="952499" y="1113791"/>
                  </a:lnTo>
                  <a:lnTo>
                    <a:pt x="954405" y="1118871"/>
                  </a:lnTo>
                  <a:lnTo>
                    <a:pt x="955358" y="1124903"/>
                  </a:lnTo>
                  <a:lnTo>
                    <a:pt x="955675" y="1130301"/>
                  </a:lnTo>
                  <a:lnTo>
                    <a:pt x="955358" y="1136016"/>
                  </a:lnTo>
                  <a:lnTo>
                    <a:pt x="954405" y="1141413"/>
                  </a:lnTo>
                  <a:lnTo>
                    <a:pt x="952499" y="1147128"/>
                  </a:lnTo>
                  <a:lnTo>
                    <a:pt x="950275" y="1152208"/>
                  </a:lnTo>
                  <a:lnTo>
                    <a:pt x="947416" y="1156971"/>
                  </a:lnTo>
                  <a:lnTo>
                    <a:pt x="944240" y="1161098"/>
                  </a:lnTo>
                  <a:lnTo>
                    <a:pt x="940110" y="1165543"/>
                  </a:lnTo>
                  <a:lnTo>
                    <a:pt x="935663" y="1169671"/>
                  </a:lnTo>
                  <a:lnTo>
                    <a:pt x="930898" y="1173163"/>
                  </a:lnTo>
                  <a:lnTo>
                    <a:pt x="925816" y="1176656"/>
                  </a:lnTo>
                  <a:lnTo>
                    <a:pt x="920098" y="1179196"/>
                  </a:lnTo>
                  <a:lnTo>
                    <a:pt x="914063" y="1181736"/>
                  </a:lnTo>
                  <a:lnTo>
                    <a:pt x="908027" y="1183323"/>
                  </a:lnTo>
                  <a:lnTo>
                    <a:pt x="901356" y="1184593"/>
                  </a:lnTo>
                  <a:lnTo>
                    <a:pt x="894368" y="1185546"/>
                  </a:lnTo>
                  <a:lnTo>
                    <a:pt x="887697" y="1185863"/>
                  </a:lnTo>
                  <a:lnTo>
                    <a:pt x="369286" y="1185863"/>
                  </a:lnTo>
                  <a:lnTo>
                    <a:pt x="362615" y="1185546"/>
                  </a:lnTo>
                  <a:lnTo>
                    <a:pt x="355944" y="1184593"/>
                  </a:lnTo>
                  <a:lnTo>
                    <a:pt x="349273" y="1183323"/>
                  </a:lnTo>
                  <a:lnTo>
                    <a:pt x="343238" y="1181736"/>
                  </a:lnTo>
                  <a:lnTo>
                    <a:pt x="337203" y="1179196"/>
                  </a:lnTo>
                  <a:lnTo>
                    <a:pt x="331485" y="1176656"/>
                  </a:lnTo>
                  <a:lnTo>
                    <a:pt x="326402" y="1173163"/>
                  </a:lnTo>
                  <a:lnTo>
                    <a:pt x="321637" y="1169671"/>
                  </a:lnTo>
                  <a:lnTo>
                    <a:pt x="317190" y="1165543"/>
                  </a:lnTo>
                  <a:lnTo>
                    <a:pt x="313378" y="1161098"/>
                  </a:lnTo>
                  <a:lnTo>
                    <a:pt x="309884" y="1156971"/>
                  </a:lnTo>
                  <a:lnTo>
                    <a:pt x="307025" y="1152208"/>
                  </a:lnTo>
                  <a:lnTo>
                    <a:pt x="304802" y="1147128"/>
                  </a:lnTo>
                  <a:lnTo>
                    <a:pt x="302896" y="1141413"/>
                  </a:lnTo>
                  <a:lnTo>
                    <a:pt x="301943" y="1136016"/>
                  </a:lnTo>
                  <a:lnTo>
                    <a:pt x="301625" y="1130301"/>
                  </a:lnTo>
                  <a:lnTo>
                    <a:pt x="301943" y="1124903"/>
                  </a:lnTo>
                  <a:lnTo>
                    <a:pt x="302896" y="1119188"/>
                  </a:lnTo>
                  <a:lnTo>
                    <a:pt x="304802" y="1113791"/>
                  </a:lnTo>
                  <a:lnTo>
                    <a:pt x="307025" y="1108711"/>
                  </a:lnTo>
                  <a:lnTo>
                    <a:pt x="309884" y="1103948"/>
                  </a:lnTo>
                  <a:lnTo>
                    <a:pt x="313378" y="1099186"/>
                  </a:lnTo>
                  <a:lnTo>
                    <a:pt x="317190" y="1094741"/>
                  </a:lnTo>
                  <a:lnTo>
                    <a:pt x="321637" y="1091248"/>
                  </a:lnTo>
                  <a:lnTo>
                    <a:pt x="326402" y="1087438"/>
                  </a:lnTo>
                  <a:lnTo>
                    <a:pt x="331485" y="1084263"/>
                  </a:lnTo>
                  <a:lnTo>
                    <a:pt x="337203" y="1081406"/>
                  </a:lnTo>
                  <a:lnTo>
                    <a:pt x="343238" y="1079183"/>
                  </a:lnTo>
                  <a:lnTo>
                    <a:pt x="349273" y="1077278"/>
                  </a:lnTo>
                  <a:lnTo>
                    <a:pt x="355944" y="1076008"/>
                  </a:lnTo>
                  <a:lnTo>
                    <a:pt x="362615" y="1075056"/>
                  </a:lnTo>
                  <a:lnTo>
                    <a:pt x="369286" y="1074738"/>
                  </a:lnTo>
                  <a:close/>
                  <a:moveTo>
                    <a:pt x="1261435" y="965200"/>
                  </a:moveTo>
                  <a:lnTo>
                    <a:pt x="1264624" y="965200"/>
                  </a:lnTo>
                  <a:lnTo>
                    <a:pt x="1267814" y="965200"/>
                  </a:lnTo>
                  <a:lnTo>
                    <a:pt x="1271322" y="965838"/>
                  </a:lnTo>
                  <a:lnTo>
                    <a:pt x="1275149" y="967114"/>
                  </a:lnTo>
                  <a:lnTo>
                    <a:pt x="1278977" y="968390"/>
                  </a:lnTo>
                  <a:lnTo>
                    <a:pt x="1282804" y="969984"/>
                  </a:lnTo>
                  <a:lnTo>
                    <a:pt x="1290777" y="973811"/>
                  </a:lnTo>
                  <a:lnTo>
                    <a:pt x="1298113" y="978277"/>
                  </a:lnTo>
                  <a:lnTo>
                    <a:pt x="1304491" y="982742"/>
                  </a:lnTo>
                  <a:lnTo>
                    <a:pt x="1308637" y="986250"/>
                  </a:lnTo>
                  <a:lnTo>
                    <a:pt x="1312784" y="990715"/>
                  </a:lnTo>
                  <a:lnTo>
                    <a:pt x="1317249" y="997094"/>
                  </a:lnTo>
                  <a:lnTo>
                    <a:pt x="1321395" y="1004429"/>
                  </a:lnTo>
                  <a:lnTo>
                    <a:pt x="1325222" y="1012403"/>
                  </a:lnTo>
                  <a:lnTo>
                    <a:pt x="1326817" y="1016549"/>
                  </a:lnTo>
                  <a:lnTo>
                    <a:pt x="1328092" y="1020057"/>
                  </a:lnTo>
                  <a:lnTo>
                    <a:pt x="1329368" y="1024203"/>
                  </a:lnTo>
                  <a:lnTo>
                    <a:pt x="1330006" y="1027711"/>
                  </a:lnTo>
                  <a:lnTo>
                    <a:pt x="1330325" y="1030901"/>
                  </a:lnTo>
                  <a:lnTo>
                    <a:pt x="1330006" y="1034090"/>
                  </a:lnTo>
                  <a:lnTo>
                    <a:pt x="1329368" y="1036004"/>
                  </a:lnTo>
                  <a:lnTo>
                    <a:pt x="1327774" y="1038236"/>
                  </a:lnTo>
                  <a:lnTo>
                    <a:pt x="1228904" y="1099472"/>
                  </a:lnTo>
                  <a:lnTo>
                    <a:pt x="1226990" y="1101066"/>
                  </a:lnTo>
                  <a:lnTo>
                    <a:pt x="1225396" y="1102342"/>
                  </a:lnTo>
                  <a:lnTo>
                    <a:pt x="1223163" y="1103618"/>
                  </a:lnTo>
                  <a:lnTo>
                    <a:pt x="1220930" y="1104575"/>
                  </a:lnTo>
                  <a:lnTo>
                    <a:pt x="1219017" y="1105213"/>
                  </a:lnTo>
                  <a:lnTo>
                    <a:pt x="1216784" y="1105850"/>
                  </a:lnTo>
                  <a:lnTo>
                    <a:pt x="1212000" y="1106488"/>
                  </a:lnTo>
                  <a:lnTo>
                    <a:pt x="1207854" y="1105850"/>
                  </a:lnTo>
                  <a:lnTo>
                    <a:pt x="1205622" y="1105213"/>
                  </a:lnTo>
                  <a:lnTo>
                    <a:pt x="1203389" y="1104575"/>
                  </a:lnTo>
                  <a:lnTo>
                    <a:pt x="1201475" y="1103618"/>
                  </a:lnTo>
                  <a:lnTo>
                    <a:pt x="1199243" y="1102342"/>
                  </a:lnTo>
                  <a:lnTo>
                    <a:pt x="1197329" y="1101066"/>
                  </a:lnTo>
                  <a:lnTo>
                    <a:pt x="1195735" y="1099472"/>
                  </a:lnTo>
                  <a:lnTo>
                    <a:pt x="1194140" y="1097558"/>
                  </a:lnTo>
                  <a:lnTo>
                    <a:pt x="1192864" y="1095963"/>
                  </a:lnTo>
                  <a:lnTo>
                    <a:pt x="1191588" y="1093731"/>
                  </a:lnTo>
                  <a:lnTo>
                    <a:pt x="1190632" y="1091817"/>
                  </a:lnTo>
                  <a:lnTo>
                    <a:pt x="1189356" y="1087352"/>
                  </a:lnTo>
                  <a:lnTo>
                    <a:pt x="1189037" y="1082887"/>
                  </a:lnTo>
                  <a:lnTo>
                    <a:pt x="1189356" y="1078741"/>
                  </a:lnTo>
                  <a:lnTo>
                    <a:pt x="1190632" y="1074276"/>
                  </a:lnTo>
                  <a:lnTo>
                    <a:pt x="1191588" y="1072043"/>
                  </a:lnTo>
                  <a:lnTo>
                    <a:pt x="1192864" y="1070130"/>
                  </a:lnTo>
                  <a:lnTo>
                    <a:pt x="1194140" y="1068535"/>
                  </a:lnTo>
                  <a:lnTo>
                    <a:pt x="1195735" y="1066621"/>
                  </a:lnTo>
                  <a:lnTo>
                    <a:pt x="1257289" y="967433"/>
                  </a:lnTo>
                  <a:lnTo>
                    <a:pt x="1258884" y="965838"/>
                  </a:lnTo>
                  <a:lnTo>
                    <a:pt x="1261435" y="965200"/>
                  </a:lnTo>
                  <a:close/>
                  <a:moveTo>
                    <a:pt x="346041" y="844550"/>
                  </a:moveTo>
                  <a:lnTo>
                    <a:pt x="350799" y="844550"/>
                  </a:lnTo>
                  <a:lnTo>
                    <a:pt x="658851" y="844550"/>
                  </a:lnTo>
                  <a:lnTo>
                    <a:pt x="663927" y="844550"/>
                  </a:lnTo>
                  <a:lnTo>
                    <a:pt x="669003" y="845185"/>
                  </a:lnTo>
                  <a:lnTo>
                    <a:pt x="673762" y="846773"/>
                  </a:lnTo>
                  <a:lnTo>
                    <a:pt x="678204" y="848043"/>
                  </a:lnTo>
                  <a:lnTo>
                    <a:pt x="682645" y="850265"/>
                  </a:lnTo>
                  <a:lnTo>
                    <a:pt x="686452" y="852805"/>
                  </a:lnTo>
                  <a:lnTo>
                    <a:pt x="690259" y="855345"/>
                  </a:lnTo>
                  <a:lnTo>
                    <a:pt x="693749" y="858838"/>
                  </a:lnTo>
                  <a:lnTo>
                    <a:pt x="697239" y="862330"/>
                  </a:lnTo>
                  <a:lnTo>
                    <a:pt x="699777" y="865823"/>
                  </a:lnTo>
                  <a:lnTo>
                    <a:pt x="702315" y="869950"/>
                  </a:lnTo>
                  <a:lnTo>
                    <a:pt x="704218" y="874395"/>
                  </a:lnTo>
                  <a:lnTo>
                    <a:pt x="705804" y="879158"/>
                  </a:lnTo>
                  <a:lnTo>
                    <a:pt x="707391" y="883920"/>
                  </a:lnTo>
                  <a:lnTo>
                    <a:pt x="708025" y="888683"/>
                  </a:lnTo>
                  <a:lnTo>
                    <a:pt x="708025" y="893763"/>
                  </a:lnTo>
                  <a:lnTo>
                    <a:pt x="708025" y="898843"/>
                  </a:lnTo>
                  <a:lnTo>
                    <a:pt x="707391" y="903605"/>
                  </a:lnTo>
                  <a:lnTo>
                    <a:pt x="705804" y="908368"/>
                  </a:lnTo>
                  <a:lnTo>
                    <a:pt x="704218" y="912495"/>
                  </a:lnTo>
                  <a:lnTo>
                    <a:pt x="702315" y="916940"/>
                  </a:lnTo>
                  <a:lnTo>
                    <a:pt x="699777" y="921068"/>
                  </a:lnTo>
                  <a:lnTo>
                    <a:pt x="697239" y="924878"/>
                  </a:lnTo>
                  <a:lnTo>
                    <a:pt x="693749" y="928370"/>
                  </a:lnTo>
                  <a:lnTo>
                    <a:pt x="690259" y="931545"/>
                  </a:lnTo>
                  <a:lnTo>
                    <a:pt x="686452" y="934403"/>
                  </a:lnTo>
                  <a:lnTo>
                    <a:pt x="682645" y="936943"/>
                  </a:lnTo>
                  <a:lnTo>
                    <a:pt x="678204" y="938848"/>
                  </a:lnTo>
                  <a:lnTo>
                    <a:pt x="673762" y="940753"/>
                  </a:lnTo>
                  <a:lnTo>
                    <a:pt x="669003" y="941705"/>
                  </a:lnTo>
                  <a:lnTo>
                    <a:pt x="663927" y="942658"/>
                  </a:lnTo>
                  <a:lnTo>
                    <a:pt x="658851" y="942975"/>
                  </a:lnTo>
                  <a:lnTo>
                    <a:pt x="350799" y="942975"/>
                  </a:lnTo>
                  <a:lnTo>
                    <a:pt x="346041" y="942658"/>
                  </a:lnTo>
                  <a:lnTo>
                    <a:pt x="340965" y="941705"/>
                  </a:lnTo>
                  <a:lnTo>
                    <a:pt x="336206" y="940753"/>
                  </a:lnTo>
                  <a:lnTo>
                    <a:pt x="331764" y="938848"/>
                  </a:lnTo>
                  <a:lnTo>
                    <a:pt x="327323" y="936943"/>
                  </a:lnTo>
                  <a:lnTo>
                    <a:pt x="323516" y="934403"/>
                  </a:lnTo>
                  <a:lnTo>
                    <a:pt x="319391" y="931545"/>
                  </a:lnTo>
                  <a:lnTo>
                    <a:pt x="316219" y="928370"/>
                  </a:lnTo>
                  <a:lnTo>
                    <a:pt x="312729" y="924878"/>
                  </a:lnTo>
                  <a:lnTo>
                    <a:pt x="309874" y="921068"/>
                  </a:lnTo>
                  <a:lnTo>
                    <a:pt x="307653" y="916940"/>
                  </a:lnTo>
                  <a:lnTo>
                    <a:pt x="305432" y="912495"/>
                  </a:lnTo>
                  <a:lnTo>
                    <a:pt x="303846" y="908368"/>
                  </a:lnTo>
                  <a:lnTo>
                    <a:pt x="302577" y="903605"/>
                  </a:lnTo>
                  <a:lnTo>
                    <a:pt x="301943" y="898843"/>
                  </a:lnTo>
                  <a:lnTo>
                    <a:pt x="301625" y="893763"/>
                  </a:lnTo>
                  <a:lnTo>
                    <a:pt x="301943" y="888683"/>
                  </a:lnTo>
                  <a:lnTo>
                    <a:pt x="302577" y="883920"/>
                  </a:lnTo>
                  <a:lnTo>
                    <a:pt x="303846" y="879158"/>
                  </a:lnTo>
                  <a:lnTo>
                    <a:pt x="305432" y="874395"/>
                  </a:lnTo>
                  <a:lnTo>
                    <a:pt x="307336" y="869950"/>
                  </a:lnTo>
                  <a:lnTo>
                    <a:pt x="309874" y="865823"/>
                  </a:lnTo>
                  <a:lnTo>
                    <a:pt x="312729" y="862330"/>
                  </a:lnTo>
                  <a:lnTo>
                    <a:pt x="316219" y="858838"/>
                  </a:lnTo>
                  <a:lnTo>
                    <a:pt x="319391" y="855345"/>
                  </a:lnTo>
                  <a:lnTo>
                    <a:pt x="323516" y="852805"/>
                  </a:lnTo>
                  <a:lnTo>
                    <a:pt x="327323" y="850265"/>
                  </a:lnTo>
                  <a:lnTo>
                    <a:pt x="331764" y="848043"/>
                  </a:lnTo>
                  <a:lnTo>
                    <a:pt x="336206" y="846773"/>
                  </a:lnTo>
                  <a:lnTo>
                    <a:pt x="340965" y="845185"/>
                  </a:lnTo>
                  <a:lnTo>
                    <a:pt x="346041" y="844550"/>
                  </a:lnTo>
                  <a:close/>
                  <a:moveTo>
                    <a:pt x="344144" y="590550"/>
                  </a:moveTo>
                  <a:lnTo>
                    <a:pt x="960782" y="590550"/>
                  </a:lnTo>
                  <a:lnTo>
                    <a:pt x="966812" y="591185"/>
                  </a:lnTo>
                  <a:lnTo>
                    <a:pt x="973159" y="592138"/>
                  </a:lnTo>
                  <a:lnTo>
                    <a:pt x="978871" y="593725"/>
                  </a:lnTo>
                  <a:lnTo>
                    <a:pt x="984584" y="595630"/>
                  </a:lnTo>
                  <a:lnTo>
                    <a:pt x="990296" y="598488"/>
                  </a:lnTo>
                  <a:lnTo>
                    <a:pt x="995374" y="601345"/>
                  </a:lnTo>
                  <a:lnTo>
                    <a:pt x="1000135" y="604838"/>
                  </a:lnTo>
                  <a:lnTo>
                    <a:pt x="1004260" y="608965"/>
                  </a:lnTo>
                  <a:lnTo>
                    <a:pt x="1008386" y="613410"/>
                  </a:lnTo>
                  <a:lnTo>
                    <a:pt x="1011560" y="617855"/>
                  </a:lnTo>
                  <a:lnTo>
                    <a:pt x="1015051" y="623253"/>
                  </a:lnTo>
                  <a:lnTo>
                    <a:pt x="1017590" y="628650"/>
                  </a:lnTo>
                  <a:lnTo>
                    <a:pt x="1019811" y="634048"/>
                  </a:lnTo>
                  <a:lnTo>
                    <a:pt x="1021081" y="639763"/>
                  </a:lnTo>
                  <a:lnTo>
                    <a:pt x="1021715" y="646113"/>
                  </a:lnTo>
                  <a:lnTo>
                    <a:pt x="1022350" y="652145"/>
                  </a:lnTo>
                  <a:lnTo>
                    <a:pt x="1021715" y="658813"/>
                  </a:lnTo>
                  <a:lnTo>
                    <a:pt x="1021081" y="664528"/>
                  </a:lnTo>
                  <a:lnTo>
                    <a:pt x="1019811" y="670878"/>
                  </a:lnTo>
                  <a:lnTo>
                    <a:pt x="1017590" y="676275"/>
                  </a:lnTo>
                  <a:lnTo>
                    <a:pt x="1015051" y="681673"/>
                  </a:lnTo>
                  <a:lnTo>
                    <a:pt x="1011560" y="686753"/>
                  </a:lnTo>
                  <a:lnTo>
                    <a:pt x="1008386" y="691515"/>
                  </a:lnTo>
                  <a:lnTo>
                    <a:pt x="1004260" y="695960"/>
                  </a:lnTo>
                  <a:lnTo>
                    <a:pt x="1000135" y="700088"/>
                  </a:lnTo>
                  <a:lnTo>
                    <a:pt x="995374" y="703580"/>
                  </a:lnTo>
                  <a:lnTo>
                    <a:pt x="990296" y="706438"/>
                  </a:lnTo>
                  <a:lnTo>
                    <a:pt x="984584" y="708978"/>
                  </a:lnTo>
                  <a:lnTo>
                    <a:pt x="978871" y="711200"/>
                  </a:lnTo>
                  <a:lnTo>
                    <a:pt x="973159" y="712788"/>
                  </a:lnTo>
                  <a:lnTo>
                    <a:pt x="966812" y="713740"/>
                  </a:lnTo>
                  <a:lnTo>
                    <a:pt x="960782" y="714375"/>
                  </a:lnTo>
                  <a:lnTo>
                    <a:pt x="344144" y="714375"/>
                  </a:lnTo>
                  <a:lnTo>
                    <a:pt x="338114" y="713740"/>
                  </a:lnTo>
                  <a:lnTo>
                    <a:pt x="331767" y="712788"/>
                  </a:lnTo>
                  <a:lnTo>
                    <a:pt x="326054" y="711200"/>
                  </a:lnTo>
                  <a:lnTo>
                    <a:pt x="320342" y="708978"/>
                  </a:lnTo>
                  <a:lnTo>
                    <a:pt x="314946" y="706438"/>
                  </a:lnTo>
                  <a:lnTo>
                    <a:pt x="309869" y="703580"/>
                  </a:lnTo>
                  <a:lnTo>
                    <a:pt x="305108" y="700088"/>
                  </a:lnTo>
                  <a:lnTo>
                    <a:pt x="300982" y="695960"/>
                  </a:lnTo>
                  <a:lnTo>
                    <a:pt x="296857" y="691515"/>
                  </a:lnTo>
                  <a:lnTo>
                    <a:pt x="293366" y="686753"/>
                  </a:lnTo>
                  <a:lnTo>
                    <a:pt x="290192" y="681673"/>
                  </a:lnTo>
                  <a:lnTo>
                    <a:pt x="287653" y="676275"/>
                  </a:lnTo>
                  <a:lnTo>
                    <a:pt x="285432" y="670878"/>
                  </a:lnTo>
                  <a:lnTo>
                    <a:pt x="284162" y="664528"/>
                  </a:lnTo>
                  <a:lnTo>
                    <a:pt x="282893" y="658813"/>
                  </a:lnTo>
                  <a:lnTo>
                    <a:pt x="282575" y="652145"/>
                  </a:lnTo>
                  <a:lnTo>
                    <a:pt x="282893" y="646113"/>
                  </a:lnTo>
                  <a:lnTo>
                    <a:pt x="284162" y="639763"/>
                  </a:lnTo>
                  <a:lnTo>
                    <a:pt x="285432" y="634048"/>
                  </a:lnTo>
                  <a:lnTo>
                    <a:pt x="287653" y="628650"/>
                  </a:lnTo>
                  <a:lnTo>
                    <a:pt x="290192" y="623253"/>
                  </a:lnTo>
                  <a:lnTo>
                    <a:pt x="293366" y="617855"/>
                  </a:lnTo>
                  <a:lnTo>
                    <a:pt x="296857" y="613410"/>
                  </a:lnTo>
                  <a:lnTo>
                    <a:pt x="300982" y="608965"/>
                  </a:lnTo>
                  <a:lnTo>
                    <a:pt x="305108" y="604838"/>
                  </a:lnTo>
                  <a:lnTo>
                    <a:pt x="309869" y="601345"/>
                  </a:lnTo>
                  <a:lnTo>
                    <a:pt x="314946" y="598488"/>
                  </a:lnTo>
                  <a:lnTo>
                    <a:pt x="320342" y="595630"/>
                  </a:lnTo>
                  <a:lnTo>
                    <a:pt x="326054" y="593725"/>
                  </a:lnTo>
                  <a:lnTo>
                    <a:pt x="331767" y="592138"/>
                  </a:lnTo>
                  <a:lnTo>
                    <a:pt x="338114" y="591185"/>
                  </a:lnTo>
                  <a:lnTo>
                    <a:pt x="344144" y="590550"/>
                  </a:lnTo>
                  <a:close/>
                  <a:moveTo>
                    <a:pt x="1750865" y="411163"/>
                  </a:moveTo>
                  <a:lnTo>
                    <a:pt x="1754043" y="411481"/>
                  </a:lnTo>
                  <a:lnTo>
                    <a:pt x="1757540" y="411798"/>
                  </a:lnTo>
                  <a:lnTo>
                    <a:pt x="1760718" y="413068"/>
                  </a:lnTo>
                  <a:lnTo>
                    <a:pt x="1764214" y="414021"/>
                  </a:lnTo>
                  <a:lnTo>
                    <a:pt x="1767710" y="414973"/>
                  </a:lnTo>
                  <a:lnTo>
                    <a:pt x="1770889" y="416878"/>
                  </a:lnTo>
                  <a:lnTo>
                    <a:pt x="1777563" y="421006"/>
                  </a:lnTo>
                  <a:lnTo>
                    <a:pt x="1784555" y="425768"/>
                  </a:lnTo>
                  <a:lnTo>
                    <a:pt x="1790912" y="431166"/>
                  </a:lnTo>
                  <a:lnTo>
                    <a:pt x="1797904" y="437198"/>
                  </a:lnTo>
                  <a:lnTo>
                    <a:pt x="1812207" y="451486"/>
                  </a:lnTo>
                  <a:lnTo>
                    <a:pt x="1827145" y="466408"/>
                  </a:lnTo>
                  <a:lnTo>
                    <a:pt x="1836680" y="476251"/>
                  </a:lnTo>
                  <a:lnTo>
                    <a:pt x="1851935" y="491173"/>
                  </a:lnTo>
                  <a:lnTo>
                    <a:pt x="1865920" y="505461"/>
                  </a:lnTo>
                  <a:lnTo>
                    <a:pt x="1872277" y="512446"/>
                  </a:lnTo>
                  <a:lnTo>
                    <a:pt x="1877680" y="519431"/>
                  </a:lnTo>
                  <a:lnTo>
                    <a:pt x="1882447" y="525781"/>
                  </a:lnTo>
                  <a:lnTo>
                    <a:pt x="1886579" y="532766"/>
                  </a:lnTo>
                  <a:lnTo>
                    <a:pt x="1888486" y="536258"/>
                  </a:lnTo>
                  <a:lnTo>
                    <a:pt x="1889439" y="539433"/>
                  </a:lnTo>
                  <a:lnTo>
                    <a:pt x="1891029" y="542608"/>
                  </a:lnTo>
                  <a:lnTo>
                    <a:pt x="1891664" y="546101"/>
                  </a:lnTo>
                  <a:lnTo>
                    <a:pt x="1891982" y="549593"/>
                  </a:lnTo>
                  <a:lnTo>
                    <a:pt x="1892300" y="552768"/>
                  </a:lnTo>
                  <a:lnTo>
                    <a:pt x="1892300" y="556261"/>
                  </a:lnTo>
                  <a:lnTo>
                    <a:pt x="1891664" y="559753"/>
                  </a:lnTo>
                  <a:lnTo>
                    <a:pt x="1891029" y="562928"/>
                  </a:lnTo>
                  <a:lnTo>
                    <a:pt x="1889757" y="566738"/>
                  </a:lnTo>
                  <a:lnTo>
                    <a:pt x="1888486" y="570231"/>
                  </a:lnTo>
                  <a:lnTo>
                    <a:pt x="1886261" y="574041"/>
                  </a:lnTo>
                  <a:lnTo>
                    <a:pt x="1884036" y="577533"/>
                  </a:lnTo>
                  <a:lnTo>
                    <a:pt x="1881176" y="581343"/>
                  </a:lnTo>
                  <a:lnTo>
                    <a:pt x="1877680" y="585153"/>
                  </a:lnTo>
                  <a:lnTo>
                    <a:pt x="1874184" y="588963"/>
                  </a:lnTo>
                  <a:lnTo>
                    <a:pt x="1476895" y="985838"/>
                  </a:lnTo>
                  <a:lnTo>
                    <a:pt x="1472763" y="989966"/>
                  </a:lnTo>
                  <a:lnTo>
                    <a:pt x="1468313" y="993458"/>
                  </a:lnTo>
                  <a:lnTo>
                    <a:pt x="1464182" y="996633"/>
                  </a:lnTo>
                  <a:lnTo>
                    <a:pt x="1459732" y="999808"/>
                  </a:lnTo>
                  <a:lnTo>
                    <a:pt x="1455282" y="1002348"/>
                  </a:lnTo>
                  <a:lnTo>
                    <a:pt x="1450515" y="1004888"/>
                  </a:lnTo>
                  <a:lnTo>
                    <a:pt x="1446065" y="1007111"/>
                  </a:lnTo>
                  <a:lnTo>
                    <a:pt x="1440980" y="1009016"/>
                  </a:lnTo>
                  <a:lnTo>
                    <a:pt x="1436212" y="1010921"/>
                  </a:lnTo>
                  <a:lnTo>
                    <a:pt x="1431445" y="1012826"/>
                  </a:lnTo>
                  <a:lnTo>
                    <a:pt x="1426360" y="1013778"/>
                  </a:lnTo>
                  <a:lnTo>
                    <a:pt x="1421274" y="1015366"/>
                  </a:lnTo>
                  <a:lnTo>
                    <a:pt x="1416507" y="1016001"/>
                  </a:lnTo>
                  <a:lnTo>
                    <a:pt x="1411422" y="1016953"/>
                  </a:lnTo>
                  <a:lnTo>
                    <a:pt x="1406336" y="1017271"/>
                  </a:lnTo>
                  <a:lnTo>
                    <a:pt x="1401569" y="1017588"/>
                  </a:lnTo>
                  <a:lnTo>
                    <a:pt x="1396484" y="1017588"/>
                  </a:lnTo>
                  <a:lnTo>
                    <a:pt x="1391716" y="1017271"/>
                  </a:lnTo>
                  <a:lnTo>
                    <a:pt x="1386949" y="1016953"/>
                  </a:lnTo>
                  <a:lnTo>
                    <a:pt x="1382499" y="1015683"/>
                  </a:lnTo>
                  <a:lnTo>
                    <a:pt x="1377731" y="1015048"/>
                  </a:lnTo>
                  <a:lnTo>
                    <a:pt x="1373282" y="1013461"/>
                  </a:lnTo>
                  <a:lnTo>
                    <a:pt x="1368832" y="1012191"/>
                  </a:lnTo>
                  <a:lnTo>
                    <a:pt x="1364700" y="1010286"/>
                  </a:lnTo>
                  <a:lnTo>
                    <a:pt x="1360886" y="1008063"/>
                  </a:lnTo>
                  <a:lnTo>
                    <a:pt x="1357072" y="1005523"/>
                  </a:lnTo>
                  <a:lnTo>
                    <a:pt x="1353576" y="1002983"/>
                  </a:lnTo>
                  <a:lnTo>
                    <a:pt x="1350080" y="1000126"/>
                  </a:lnTo>
                  <a:lnTo>
                    <a:pt x="1347220" y="996633"/>
                  </a:lnTo>
                  <a:lnTo>
                    <a:pt x="1344359" y="993458"/>
                  </a:lnTo>
                  <a:lnTo>
                    <a:pt x="1341817" y="989331"/>
                  </a:lnTo>
                  <a:lnTo>
                    <a:pt x="1339274" y="985521"/>
                  </a:lnTo>
                  <a:lnTo>
                    <a:pt x="1337367" y="981076"/>
                  </a:lnTo>
                  <a:lnTo>
                    <a:pt x="1335778" y="976313"/>
                  </a:lnTo>
                  <a:lnTo>
                    <a:pt x="1326561" y="967106"/>
                  </a:lnTo>
                  <a:lnTo>
                    <a:pt x="1322111" y="965518"/>
                  </a:lnTo>
                  <a:lnTo>
                    <a:pt x="1317979" y="963296"/>
                  </a:lnTo>
                  <a:lnTo>
                    <a:pt x="1314165" y="961073"/>
                  </a:lnTo>
                  <a:lnTo>
                    <a:pt x="1310351" y="958851"/>
                  </a:lnTo>
                  <a:lnTo>
                    <a:pt x="1307173" y="956311"/>
                  </a:lnTo>
                  <a:lnTo>
                    <a:pt x="1303995" y="953453"/>
                  </a:lnTo>
                  <a:lnTo>
                    <a:pt x="1301134" y="950913"/>
                  </a:lnTo>
                  <a:lnTo>
                    <a:pt x="1298274" y="948056"/>
                  </a:lnTo>
                  <a:lnTo>
                    <a:pt x="1295731" y="944563"/>
                  </a:lnTo>
                  <a:lnTo>
                    <a:pt x="1293824" y="941706"/>
                  </a:lnTo>
                  <a:lnTo>
                    <a:pt x="1291599" y="938531"/>
                  </a:lnTo>
                  <a:lnTo>
                    <a:pt x="1289692" y="935038"/>
                  </a:lnTo>
                  <a:lnTo>
                    <a:pt x="1288103" y="931546"/>
                  </a:lnTo>
                  <a:lnTo>
                    <a:pt x="1286832" y="928371"/>
                  </a:lnTo>
                  <a:lnTo>
                    <a:pt x="1284607" y="921068"/>
                  </a:lnTo>
                  <a:lnTo>
                    <a:pt x="1283336" y="913448"/>
                  </a:lnTo>
                  <a:lnTo>
                    <a:pt x="1282700" y="905511"/>
                  </a:lnTo>
                  <a:lnTo>
                    <a:pt x="1283018" y="897573"/>
                  </a:lnTo>
                  <a:lnTo>
                    <a:pt x="1283971" y="889953"/>
                  </a:lnTo>
                  <a:lnTo>
                    <a:pt x="1285560" y="882016"/>
                  </a:lnTo>
                  <a:lnTo>
                    <a:pt x="1287785" y="874078"/>
                  </a:lnTo>
                  <a:lnTo>
                    <a:pt x="1290646" y="866141"/>
                  </a:lnTo>
                  <a:lnTo>
                    <a:pt x="1294142" y="858521"/>
                  </a:lnTo>
                  <a:lnTo>
                    <a:pt x="1298909" y="849948"/>
                  </a:lnTo>
                  <a:lnTo>
                    <a:pt x="1304313" y="841376"/>
                  </a:lnTo>
                  <a:lnTo>
                    <a:pt x="1310351" y="833756"/>
                  </a:lnTo>
                  <a:lnTo>
                    <a:pt x="1317026" y="826136"/>
                  </a:lnTo>
                  <a:lnTo>
                    <a:pt x="1714315" y="429261"/>
                  </a:lnTo>
                  <a:lnTo>
                    <a:pt x="1718446" y="425768"/>
                  </a:lnTo>
                  <a:lnTo>
                    <a:pt x="1721943" y="422276"/>
                  </a:lnTo>
                  <a:lnTo>
                    <a:pt x="1726074" y="419736"/>
                  </a:lnTo>
                  <a:lnTo>
                    <a:pt x="1729571" y="417196"/>
                  </a:lnTo>
                  <a:lnTo>
                    <a:pt x="1733384" y="415608"/>
                  </a:lnTo>
                  <a:lnTo>
                    <a:pt x="1736881" y="414021"/>
                  </a:lnTo>
                  <a:lnTo>
                    <a:pt x="1740377" y="412433"/>
                  </a:lnTo>
                  <a:lnTo>
                    <a:pt x="1743873" y="411798"/>
                  </a:lnTo>
                  <a:lnTo>
                    <a:pt x="1747051" y="411481"/>
                  </a:lnTo>
                  <a:lnTo>
                    <a:pt x="1750865" y="411163"/>
                  </a:lnTo>
                  <a:close/>
                  <a:moveTo>
                    <a:pt x="198373" y="319088"/>
                  </a:moveTo>
                  <a:lnTo>
                    <a:pt x="1557783" y="319088"/>
                  </a:lnTo>
                  <a:lnTo>
                    <a:pt x="1453042" y="423822"/>
                  </a:lnTo>
                  <a:lnTo>
                    <a:pt x="315492" y="423822"/>
                  </a:lnTo>
                  <a:lnTo>
                    <a:pt x="305336" y="424140"/>
                  </a:lnTo>
                  <a:lnTo>
                    <a:pt x="295179" y="424774"/>
                  </a:lnTo>
                  <a:lnTo>
                    <a:pt x="285340" y="426361"/>
                  </a:lnTo>
                  <a:lnTo>
                    <a:pt x="275500" y="427631"/>
                  </a:lnTo>
                  <a:lnTo>
                    <a:pt x="265979" y="429852"/>
                  </a:lnTo>
                  <a:lnTo>
                    <a:pt x="256457" y="433026"/>
                  </a:lnTo>
                  <a:lnTo>
                    <a:pt x="247570" y="435882"/>
                  </a:lnTo>
                  <a:lnTo>
                    <a:pt x="238365" y="439374"/>
                  </a:lnTo>
                  <a:lnTo>
                    <a:pt x="229478" y="443499"/>
                  </a:lnTo>
                  <a:lnTo>
                    <a:pt x="221226" y="447943"/>
                  </a:lnTo>
                  <a:lnTo>
                    <a:pt x="212973" y="452703"/>
                  </a:lnTo>
                  <a:lnTo>
                    <a:pt x="204721" y="457781"/>
                  </a:lnTo>
                  <a:lnTo>
                    <a:pt x="196786" y="463494"/>
                  </a:lnTo>
                  <a:lnTo>
                    <a:pt x="189486" y="469207"/>
                  </a:lnTo>
                  <a:lnTo>
                    <a:pt x="182186" y="475554"/>
                  </a:lnTo>
                  <a:lnTo>
                    <a:pt x="175203" y="481902"/>
                  </a:lnTo>
                  <a:lnTo>
                    <a:pt x="168855" y="488884"/>
                  </a:lnTo>
                  <a:lnTo>
                    <a:pt x="162507" y="496184"/>
                  </a:lnTo>
                  <a:lnTo>
                    <a:pt x="156794" y="503483"/>
                  </a:lnTo>
                  <a:lnTo>
                    <a:pt x="151398" y="511100"/>
                  </a:lnTo>
                  <a:lnTo>
                    <a:pt x="145685" y="519670"/>
                  </a:lnTo>
                  <a:lnTo>
                    <a:pt x="140924" y="527604"/>
                  </a:lnTo>
                  <a:lnTo>
                    <a:pt x="136798" y="536490"/>
                  </a:lnTo>
                  <a:lnTo>
                    <a:pt x="132672" y="545060"/>
                  </a:lnTo>
                  <a:lnTo>
                    <a:pt x="129498" y="554263"/>
                  </a:lnTo>
                  <a:lnTo>
                    <a:pt x="126007" y="563150"/>
                  </a:lnTo>
                  <a:lnTo>
                    <a:pt x="123468" y="572671"/>
                  </a:lnTo>
                  <a:lnTo>
                    <a:pt x="121246" y="582193"/>
                  </a:lnTo>
                  <a:lnTo>
                    <a:pt x="119659" y="592031"/>
                  </a:lnTo>
                  <a:lnTo>
                    <a:pt x="118072" y="601870"/>
                  </a:lnTo>
                  <a:lnTo>
                    <a:pt x="117437" y="612026"/>
                  </a:lnTo>
                  <a:lnTo>
                    <a:pt x="117437" y="622182"/>
                  </a:lnTo>
                  <a:lnTo>
                    <a:pt x="117437" y="1633658"/>
                  </a:lnTo>
                  <a:lnTo>
                    <a:pt x="117437" y="1643814"/>
                  </a:lnTo>
                  <a:lnTo>
                    <a:pt x="118072" y="1653970"/>
                  </a:lnTo>
                  <a:lnTo>
                    <a:pt x="119659" y="1663808"/>
                  </a:lnTo>
                  <a:lnTo>
                    <a:pt x="121246" y="1673647"/>
                  </a:lnTo>
                  <a:lnTo>
                    <a:pt x="123468" y="1683168"/>
                  </a:lnTo>
                  <a:lnTo>
                    <a:pt x="126007" y="1692689"/>
                  </a:lnTo>
                  <a:lnTo>
                    <a:pt x="129498" y="1701576"/>
                  </a:lnTo>
                  <a:lnTo>
                    <a:pt x="132672" y="1710780"/>
                  </a:lnTo>
                  <a:lnTo>
                    <a:pt x="136798" y="1719666"/>
                  </a:lnTo>
                  <a:lnTo>
                    <a:pt x="140924" y="1728235"/>
                  </a:lnTo>
                  <a:lnTo>
                    <a:pt x="145685" y="1736170"/>
                  </a:lnTo>
                  <a:lnTo>
                    <a:pt x="151398" y="1744739"/>
                  </a:lnTo>
                  <a:lnTo>
                    <a:pt x="156794" y="1752356"/>
                  </a:lnTo>
                  <a:lnTo>
                    <a:pt x="162507" y="1759656"/>
                  </a:lnTo>
                  <a:lnTo>
                    <a:pt x="168855" y="1766955"/>
                  </a:lnTo>
                  <a:lnTo>
                    <a:pt x="175203" y="1773938"/>
                  </a:lnTo>
                  <a:lnTo>
                    <a:pt x="182186" y="1780285"/>
                  </a:lnTo>
                  <a:lnTo>
                    <a:pt x="189486" y="1786633"/>
                  </a:lnTo>
                  <a:lnTo>
                    <a:pt x="196786" y="1792345"/>
                  </a:lnTo>
                  <a:lnTo>
                    <a:pt x="204721" y="1798375"/>
                  </a:lnTo>
                  <a:lnTo>
                    <a:pt x="212973" y="1803453"/>
                  </a:lnTo>
                  <a:lnTo>
                    <a:pt x="221226" y="1808214"/>
                  </a:lnTo>
                  <a:lnTo>
                    <a:pt x="229478" y="1812340"/>
                  </a:lnTo>
                  <a:lnTo>
                    <a:pt x="238365" y="1816466"/>
                  </a:lnTo>
                  <a:lnTo>
                    <a:pt x="247570" y="1819640"/>
                  </a:lnTo>
                  <a:lnTo>
                    <a:pt x="256457" y="1823131"/>
                  </a:lnTo>
                  <a:lnTo>
                    <a:pt x="265979" y="1825670"/>
                  </a:lnTo>
                  <a:lnTo>
                    <a:pt x="275500" y="1827891"/>
                  </a:lnTo>
                  <a:lnTo>
                    <a:pt x="285340" y="1829478"/>
                  </a:lnTo>
                  <a:lnTo>
                    <a:pt x="295179" y="1831065"/>
                  </a:lnTo>
                  <a:lnTo>
                    <a:pt x="305336" y="1831700"/>
                  </a:lnTo>
                  <a:lnTo>
                    <a:pt x="315492" y="1831700"/>
                  </a:lnTo>
                  <a:lnTo>
                    <a:pt x="1632371" y="1831700"/>
                  </a:lnTo>
                  <a:lnTo>
                    <a:pt x="1642527" y="1831700"/>
                  </a:lnTo>
                  <a:lnTo>
                    <a:pt x="1652367" y="1831065"/>
                  </a:lnTo>
                  <a:lnTo>
                    <a:pt x="1662523" y="1829478"/>
                  </a:lnTo>
                  <a:lnTo>
                    <a:pt x="1672045" y="1827891"/>
                  </a:lnTo>
                  <a:lnTo>
                    <a:pt x="1681885" y="1825670"/>
                  </a:lnTo>
                  <a:lnTo>
                    <a:pt x="1691089" y="1823131"/>
                  </a:lnTo>
                  <a:lnTo>
                    <a:pt x="1700611" y="1819640"/>
                  </a:lnTo>
                  <a:lnTo>
                    <a:pt x="1709181" y="1816466"/>
                  </a:lnTo>
                  <a:lnTo>
                    <a:pt x="1718385" y="1812340"/>
                  </a:lnTo>
                  <a:lnTo>
                    <a:pt x="1726637" y="1808214"/>
                  </a:lnTo>
                  <a:lnTo>
                    <a:pt x="1735207" y="1803453"/>
                  </a:lnTo>
                  <a:lnTo>
                    <a:pt x="1743142" y="1798375"/>
                  </a:lnTo>
                  <a:lnTo>
                    <a:pt x="1750760" y="1792345"/>
                  </a:lnTo>
                  <a:lnTo>
                    <a:pt x="1758377" y="1786633"/>
                  </a:lnTo>
                  <a:lnTo>
                    <a:pt x="1765677" y="1780285"/>
                  </a:lnTo>
                  <a:lnTo>
                    <a:pt x="1772660" y="1773938"/>
                  </a:lnTo>
                  <a:lnTo>
                    <a:pt x="1779325" y="1766955"/>
                  </a:lnTo>
                  <a:lnTo>
                    <a:pt x="1785356" y="1759973"/>
                  </a:lnTo>
                  <a:lnTo>
                    <a:pt x="1791069" y="1752356"/>
                  </a:lnTo>
                  <a:lnTo>
                    <a:pt x="1796782" y="1744739"/>
                  </a:lnTo>
                  <a:lnTo>
                    <a:pt x="1801861" y="1736805"/>
                  </a:lnTo>
                  <a:lnTo>
                    <a:pt x="1806621" y="1728235"/>
                  </a:lnTo>
                  <a:lnTo>
                    <a:pt x="1810748" y="1719666"/>
                  </a:lnTo>
                  <a:lnTo>
                    <a:pt x="1814874" y="1710780"/>
                  </a:lnTo>
                  <a:lnTo>
                    <a:pt x="1818683" y="1702211"/>
                  </a:lnTo>
                  <a:lnTo>
                    <a:pt x="1821857" y="1692689"/>
                  </a:lnTo>
                  <a:lnTo>
                    <a:pt x="1824396" y="1683168"/>
                  </a:lnTo>
                  <a:lnTo>
                    <a:pt x="1826617" y="1673647"/>
                  </a:lnTo>
                  <a:lnTo>
                    <a:pt x="1828522" y="1663808"/>
                  </a:lnTo>
                  <a:lnTo>
                    <a:pt x="1829474" y="1653970"/>
                  </a:lnTo>
                  <a:lnTo>
                    <a:pt x="1830109" y="1643814"/>
                  </a:lnTo>
                  <a:lnTo>
                    <a:pt x="1830426" y="1633658"/>
                  </a:lnTo>
                  <a:lnTo>
                    <a:pt x="1830426" y="1113162"/>
                  </a:lnTo>
                  <a:lnTo>
                    <a:pt x="1830426" y="773570"/>
                  </a:lnTo>
                  <a:lnTo>
                    <a:pt x="1947863" y="656458"/>
                  </a:lnTo>
                  <a:lnTo>
                    <a:pt x="1947863" y="1738391"/>
                  </a:lnTo>
                  <a:lnTo>
                    <a:pt x="1947546" y="1748865"/>
                  </a:lnTo>
                  <a:lnTo>
                    <a:pt x="1946911" y="1758704"/>
                  </a:lnTo>
                  <a:lnTo>
                    <a:pt x="1945324" y="1768860"/>
                  </a:lnTo>
                  <a:lnTo>
                    <a:pt x="1943419" y="1778063"/>
                  </a:lnTo>
                  <a:lnTo>
                    <a:pt x="1941198" y="1787902"/>
                  </a:lnTo>
                  <a:lnTo>
                    <a:pt x="1938659" y="1797423"/>
                  </a:lnTo>
                  <a:lnTo>
                    <a:pt x="1935802" y="1806627"/>
                  </a:lnTo>
                  <a:lnTo>
                    <a:pt x="1932311" y="1815831"/>
                  </a:lnTo>
                  <a:lnTo>
                    <a:pt x="1928184" y="1824400"/>
                  </a:lnTo>
                  <a:lnTo>
                    <a:pt x="1923741" y="1832969"/>
                  </a:lnTo>
                  <a:lnTo>
                    <a:pt x="1918980" y="1841221"/>
                  </a:lnTo>
                  <a:lnTo>
                    <a:pt x="1913902" y="1849156"/>
                  </a:lnTo>
                  <a:lnTo>
                    <a:pt x="1908188" y="1856773"/>
                  </a:lnTo>
                  <a:lnTo>
                    <a:pt x="1902475" y="1864707"/>
                  </a:lnTo>
                  <a:lnTo>
                    <a:pt x="1896127" y="1871689"/>
                  </a:lnTo>
                  <a:lnTo>
                    <a:pt x="1889462" y="1878671"/>
                  </a:lnTo>
                  <a:lnTo>
                    <a:pt x="1882797" y="1885336"/>
                  </a:lnTo>
                  <a:lnTo>
                    <a:pt x="1875497" y="1891366"/>
                  </a:lnTo>
                  <a:lnTo>
                    <a:pt x="1868197" y="1897397"/>
                  </a:lnTo>
                  <a:lnTo>
                    <a:pt x="1860579" y="1902792"/>
                  </a:lnTo>
                  <a:lnTo>
                    <a:pt x="1852327" y="1907870"/>
                  </a:lnTo>
                  <a:lnTo>
                    <a:pt x="1844074" y="1912631"/>
                  </a:lnTo>
                  <a:lnTo>
                    <a:pt x="1835187" y="1917074"/>
                  </a:lnTo>
                  <a:lnTo>
                    <a:pt x="1826617" y="1920882"/>
                  </a:lnTo>
                  <a:lnTo>
                    <a:pt x="1817413" y="1924691"/>
                  </a:lnTo>
                  <a:lnTo>
                    <a:pt x="1808209" y="1927865"/>
                  </a:lnTo>
                  <a:lnTo>
                    <a:pt x="1799004" y="1930404"/>
                  </a:lnTo>
                  <a:lnTo>
                    <a:pt x="1789482" y="1932625"/>
                  </a:lnTo>
                  <a:lnTo>
                    <a:pt x="1779643" y="1934530"/>
                  </a:lnTo>
                  <a:lnTo>
                    <a:pt x="1769803" y="1935482"/>
                  </a:lnTo>
                  <a:lnTo>
                    <a:pt x="1759647" y="1936434"/>
                  </a:lnTo>
                  <a:lnTo>
                    <a:pt x="1749173" y="1936751"/>
                  </a:lnTo>
                  <a:lnTo>
                    <a:pt x="198373" y="1936751"/>
                  </a:lnTo>
                  <a:lnTo>
                    <a:pt x="188216" y="1936434"/>
                  </a:lnTo>
                  <a:lnTo>
                    <a:pt x="178377" y="1935482"/>
                  </a:lnTo>
                  <a:lnTo>
                    <a:pt x="168538" y="1934530"/>
                  </a:lnTo>
                  <a:lnTo>
                    <a:pt x="158699" y="1932625"/>
                  </a:lnTo>
                  <a:lnTo>
                    <a:pt x="148859" y="1930404"/>
                  </a:lnTo>
                  <a:lnTo>
                    <a:pt x="139655" y="1927865"/>
                  </a:lnTo>
                  <a:lnTo>
                    <a:pt x="130133" y="1924691"/>
                  </a:lnTo>
                  <a:lnTo>
                    <a:pt x="121246" y="1920882"/>
                  </a:lnTo>
                  <a:lnTo>
                    <a:pt x="112359" y="1917074"/>
                  </a:lnTo>
                  <a:lnTo>
                    <a:pt x="103789" y="1912631"/>
                  </a:lnTo>
                  <a:lnTo>
                    <a:pt x="95537" y="1907870"/>
                  </a:lnTo>
                  <a:lnTo>
                    <a:pt x="87602" y="1902792"/>
                  </a:lnTo>
                  <a:lnTo>
                    <a:pt x="79984" y="1897397"/>
                  </a:lnTo>
                  <a:lnTo>
                    <a:pt x="72049" y="1891366"/>
                  </a:lnTo>
                  <a:lnTo>
                    <a:pt x="65067" y="1885336"/>
                  </a:lnTo>
                  <a:lnTo>
                    <a:pt x="58084" y="1878671"/>
                  </a:lnTo>
                  <a:lnTo>
                    <a:pt x="51418" y="1871689"/>
                  </a:lnTo>
                  <a:lnTo>
                    <a:pt x="45388" y="1864707"/>
                  </a:lnTo>
                  <a:lnTo>
                    <a:pt x="39357" y="1856773"/>
                  </a:lnTo>
                  <a:lnTo>
                    <a:pt x="33962" y="1849156"/>
                  </a:lnTo>
                  <a:lnTo>
                    <a:pt x="28883" y="1841221"/>
                  </a:lnTo>
                  <a:lnTo>
                    <a:pt x="24122" y="1832969"/>
                  </a:lnTo>
                  <a:lnTo>
                    <a:pt x="19679" y="1824400"/>
                  </a:lnTo>
                  <a:lnTo>
                    <a:pt x="15870" y="1815831"/>
                  </a:lnTo>
                  <a:lnTo>
                    <a:pt x="12061" y="1806627"/>
                  </a:lnTo>
                  <a:lnTo>
                    <a:pt x="8887" y="1797423"/>
                  </a:lnTo>
                  <a:lnTo>
                    <a:pt x="6348" y="1787902"/>
                  </a:lnTo>
                  <a:lnTo>
                    <a:pt x="4126" y="1778063"/>
                  </a:lnTo>
                  <a:lnTo>
                    <a:pt x="2222" y="1768860"/>
                  </a:lnTo>
                  <a:lnTo>
                    <a:pt x="1270" y="1758704"/>
                  </a:lnTo>
                  <a:lnTo>
                    <a:pt x="318" y="1748865"/>
                  </a:lnTo>
                  <a:lnTo>
                    <a:pt x="0" y="1738391"/>
                  </a:lnTo>
                  <a:lnTo>
                    <a:pt x="0" y="517448"/>
                  </a:lnTo>
                  <a:lnTo>
                    <a:pt x="318" y="507292"/>
                  </a:lnTo>
                  <a:lnTo>
                    <a:pt x="1270" y="497453"/>
                  </a:lnTo>
                  <a:lnTo>
                    <a:pt x="2222" y="487297"/>
                  </a:lnTo>
                  <a:lnTo>
                    <a:pt x="4126" y="477776"/>
                  </a:lnTo>
                  <a:lnTo>
                    <a:pt x="6348" y="467937"/>
                  </a:lnTo>
                  <a:lnTo>
                    <a:pt x="8887" y="458416"/>
                  </a:lnTo>
                  <a:lnTo>
                    <a:pt x="12061" y="449212"/>
                  </a:lnTo>
                  <a:lnTo>
                    <a:pt x="15870" y="440008"/>
                  </a:lnTo>
                  <a:lnTo>
                    <a:pt x="19679" y="431439"/>
                  </a:lnTo>
                  <a:lnTo>
                    <a:pt x="24122" y="423187"/>
                  </a:lnTo>
                  <a:lnTo>
                    <a:pt x="28883" y="414618"/>
                  </a:lnTo>
                  <a:lnTo>
                    <a:pt x="33962" y="406684"/>
                  </a:lnTo>
                  <a:lnTo>
                    <a:pt x="39357" y="399067"/>
                  </a:lnTo>
                  <a:lnTo>
                    <a:pt x="45388" y="391450"/>
                  </a:lnTo>
                  <a:lnTo>
                    <a:pt x="51418" y="384150"/>
                  </a:lnTo>
                  <a:lnTo>
                    <a:pt x="58084" y="377168"/>
                  </a:lnTo>
                  <a:lnTo>
                    <a:pt x="65067" y="370503"/>
                  </a:lnTo>
                  <a:lnTo>
                    <a:pt x="72049" y="364473"/>
                  </a:lnTo>
                  <a:lnTo>
                    <a:pt x="79984" y="358443"/>
                  </a:lnTo>
                  <a:lnTo>
                    <a:pt x="87602" y="353047"/>
                  </a:lnTo>
                  <a:lnTo>
                    <a:pt x="95537" y="347969"/>
                  </a:lnTo>
                  <a:lnTo>
                    <a:pt x="103789" y="343209"/>
                  </a:lnTo>
                  <a:lnTo>
                    <a:pt x="112359" y="338766"/>
                  </a:lnTo>
                  <a:lnTo>
                    <a:pt x="121246" y="334957"/>
                  </a:lnTo>
                  <a:lnTo>
                    <a:pt x="130133" y="331149"/>
                  </a:lnTo>
                  <a:lnTo>
                    <a:pt x="139655" y="328292"/>
                  </a:lnTo>
                  <a:lnTo>
                    <a:pt x="148859" y="325436"/>
                  </a:lnTo>
                  <a:lnTo>
                    <a:pt x="158699" y="323214"/>
                  </a:lnTo>
                  <a:lnTo>
                    <a:pt x="168538" y="321310"/>
                  </a:lnTo>
                  <a:lnTo>
                    <a:pt x="178377" y="320358"/>
                  </a:lnTo>
                  <a:lnTo>
                    <a:pt x="188216" y="319723"/>
                  </a:lnTo>
                  <a:lnTo>
                    <a:pt x="198373" y="319088"/>
                  </a:lnTo>
                  <a:close/>
                  <a:moveTo>
                    <a:pt x="2076641" y="106363"/>
                  </a:moveTo>
                  <a:lnTo>
                    <a:pt x="2082030" y="106363"/>
                  </a:lnTo>
                  <a:lnTo>
                    <a:pt x="2087102" y="106363"/>
                  </a:lnTo>
                  <a:lnTo>
                    <a:pt x="2092174" y="106679"/>
                  </a:lnTo>
                  <a:lnTo>
                    <a:pt x="2097246" y="107313"/>
                  </a:lnTo>
                  <a:lnTo>
                    <a:pt x="2102318" y="108263"/>
                  </a:lnTo>
                  <a:lnTo>
                    <a:pt x="2107390" y="109213"/>
                  </a:lnTo>
                  <a:lnTo>
                    <a:pt x="2112145" y="110797"/>
                  </a:lnTo>
                  <a:lnTo>
                    <a:pt x="2117217" y="112064"/>
                  </a:lnTo>
                  <a:lnTo>
                    <a:pt x="2121972" y="113965"/>
                  </a:lnTo>
                  <a:lnTo>
                    <a:pt x="2126727" y="116182"/>
                  </a:lnTo>
                  <a:lnTo>
                    <a:pt x="2131482" y="118399"/>
                  </a:lnTo>
                  <a:lnTo>
                    <a:pt x="2136237" y="120933"/>
                  </a:lnTo>
                  <a:lnTo>
                    <a:pt x="2140358" y="123784"/>
                  </a:lnTo>
                  <a:lnTo>
                    <a:pt x="2144796" y="126634"/>
                  </a:lnTo>
                  <a:lnTo>
                    <a:pt x="2148916" y="130119"/>
                  </a:lnTo>
                  <a:lnTo>
                    <a:pt x="2153354" y="133603"/>
                  </a:lnTo>
                  <a:lnTo>
                    <a:pt x="2157158" y="137087"/>
                  </a:lnTo>
                  <a:lnTo>
                    <a:pt x="2166351" y="146589"/>
                  </a:lnTo>
                  <a:lnTo>
                    <a:pt x="2169838" y="150707"/>
                  </a:lnTo>
                  <a:lnTo>
                    <a:pt x="2173642" y="154825"/>
                  </a:lnTo>
                  <a:lnTo>
                    <a:pt x="2176812" y="158626"/>
                  </a:lnTo>
                  <a:lnTo>
                    <a:pt x="2179665" y="163060"/>
                  </a:lnTo>
                  <a:lnTo>
                    <a:pt x="2182835" y="167811"/>
                  </a:lnTo>
                  <a:lnTo>
                    <a:pt x="2185371" y="172246"/>
                  </a:lnTo>
                  <a:lnTo>
                    <a:pt x="2187273" y="176997"/>
                  </a:lnTo>
                  <a:lnTo>
                    <a:pt x="2189492" y="181748"/>
                  </a:lnTo>
                  <a:lnTo>
                    <a:pt x="2191394" y="186183"/>
                  </a:lnTo>
                  <a:lnTo>
                    <a:pt x="2192979" y="191567"/>
                  </a:lnTo>
                  <a:lnTo>
                    <a:pt x="2194247" y="196002"/>
                  </a:lnTo>
                  <a:lnTo>
                    <a:pt x="2195515" y="201387"/>
                  </a:lnTo>
                  <a:lnTo>
                    <a:pt x="2196149" y="206454"/>
                  </a:lnTo>
                  <a:lnTo>
                    <a:pt x="2196783" y="211522"/>
                  </a:lnTo>
                  <a:lnTo>
                    <a:pt x="2197100" y="216590"/>
                  </a:lnTo>
                  <a:lnTo>
                    <a:pt x="2197100" y="221658"/>
                  </a:lnTo>
                  <a:lnTo>
                    <a:pt x="2197100" y="226726"/>
                  </a:lnTo>
                  <a:lnTo>
                    <a:pt x="2196783" y="231794"/>
                  </a:lnTo>
                  <a:lnTo>
                    <a:pt x="2196149" y="236862"/>
                  </a:lnTo>
                  <a:lnTo>
                    <a:pt x="2195515" y="241613"/>
                  </a:lnTo>
                  <a:lnTo>
                    <a:pt x="2194247" y="246681"/>
                  </a:lnTo>
                  <a:lnTo>
                    <a:pt x="2192979" y="251749"/>
                  </a:lnTo>
                  <a:lnTo>
                    <a:pt x="2191394" y="256500"/>
                  </a:lnTo>
                  <a:lnTo>
                    <a:pt x="2189492" y="261251"/>
                  </a:lnTo>
                  <a:lnTo>
                    <a:pt x="2187273" y="266319"/>
                  </a:lnTo>
                  <a:lnTo>
                    <a:pt x="2185371" y="270754"/>
                  </a:lnTo>
                  <a:lnTo>
                    <a:pt x="2182835" y="275505"/>
                  </a:lnTo>
                  <a:lnTo>
                    <a:pt x="2179665" y="279623"/>
                  </a:lnTo>
                  <a:lnTo>
                    <a:pt x="2176812" y="284057"/>
                  </a:lnTo>
                  <a:lnTo>
                    <a:pt x="2173642" y="288492"/>
                  </a:lnTo>
                  <a:lnTo>
                    <a:pt x="2169838" y="292609"/>
                  </a:lnTo>
                  <a:lnTo>
                    <a:pt x="2166351" y="296410"/>
                  </a:lnTo>
                  <a:lnTo>
                    <a:pt x="1970764" y="491843"/>
                  </a:lnTo>
                  <a:lnTo>
                    <a:pt x="1967277" y="495010"/>
                  </a:lnTo>
                  <a:lnTo>
                    <a:pt x="1963473" y="498178"/>
                  </a:lnTo>
                  <a:lnTo>
                    <a:pt x="1959986" y="500712"/>
                  </a:lnTo>
                  <a:lnTo>
                    <a:pt x="1956816" y="502612"/>
                  </a:lnTo>
                  <a:lnTo>
                    <a:pt x="1953329" y="504513"/>
                  </a:lnTo>
                  <a:lnTo>
                    <a:pt x="1950476" y="505463"/>
                  </a:lnTo>
                  <a:lnTo>
                    <a:pt x="1947623" y="505780"/>
                  </a:lnTo>
                  <a:lnTo>
                    <a:pt x="1944771" y="506413"/>
                  </a:lnTo>
                  <a:lnTo>
                    <a:pt x="1941918" y="505780"/>
                  </a:lnTo>
                  <a:lnTo>
                    <a:pt x="1939382" y="505463"/>
                  </a:lnTo>
                  <a:lnTo>
                    <a:pt x="1936846" y="504513"/>
                  </a:lnTo>
                  <a:lnTo>
                    <a:pt x="1933993" y="502929"/>
                  </a:lnTo>
                  <a:lnTo>
                    <a:pt x="1931457" y="501662"/>
                  </a:lnTo>
                  <a:lnTo>
                    <a:pt x="1928921" y="499445"/>
                  </a:lnTo>
                  <a:lnTo>
                    <a:pt x="1924166" y="494694"/>
                  </a:lnTo>
                  <a:lnTo>
                    <a:pt x="1919094" y="489309"/>
                  </a:lnTo>
                  <a:lnTo>
                    <a:pt x="1914022" y="482657"/>
                  </a:lnTo>
                  <a:lnTo>
                    <a:pt x="1903561" y="467770"/>
                  </a:lnTo>
                  <a:lnTo>
                    <a:pt x="1897855" y="459852"/>
                  </a:lnTo>
                  <a:lnTo>
                    <a:pt x="1891515" y="451616"/>
                  </a:lnTo>
                  <a:lnTo>
                    <a:pt x="1884541" y="443698"/>
                  </a:lnTo>
                  <a:lnTo>
                    <a:pt x="1877250" y="435779"/>
                  </a:lnTo>
                  <a:lnTo>
                    <a:pt x="1868057" y="426277"/>
                  </a:lnTo>
                  <a:lnTo>
                    <a:pt x="1859815" y="418991"/>
                  </a:lnTo>
                  <a:lnTo>
                    <a:pt x="1851890" y="412023"/>
                  </a:lnTo>
                  <a:lnTo>
                    <a:pt x="1843966" y="406005"/>
                  </a:lnTo>
                  <a:lnTo>
                    <a:pt x="1836041" y="399987"/>
                  </a:lnTo>
                  <a:lnTo>
                    <a:pt x="1820825" y="389217"/>
                  </a:lnTo>
                  <a:lnTo>
                    <a:pt x="1814485" y="384466"/>
                  </a:lnTo>
                  <a:lnTo>
                    <a:pt x="1808462" y="379398"/>
                  </a:lnTo>
                  <a:lnTo>
                    <a:pt x="1804024" y="374647"/>
                  </a:lnTo>
                  <a:lnTo>
                    <a:pt x="1802122" y="372113"/>
                  </a:lnTo>
                  <a:lnTo>
                    <a:pt x="1800220" y="369579"/>
                  </a:lnTo>
                  <a:lnTo>
                    <a:pt x="1798635" y="367045"/>
                  </a:lnTo>
                  <a:lnTo>
                    <a:pt x="1798001" y="364511"/>
                  </a:lnTo>
                  <a:lnTo>
                    <a:pt x="1797367" y="361660"/>
                  </a:lnTo>
                  <a:lnTo>
                    <a:pt x="1797050" y="359126"/>
                  </a:lnTo>
                  <a:lnTo>
                    <a:pt x="1797367" y="355959"/>
                  </a:lnTo>
                  <a:lnTo>
                    <a:pt x="1797684" y="353108"/>
                  </a:lnTo>
                  <a:lnTo>
                    <a:pt x="1798635" y="349941"/>
                  </a:lnTo>
                  <a:lnTo>
                    <a:pt x="1800220" y="346773"/>
                  </a:lnTo>
                  <a:lnTo>
                    <a:pt x="1802439" y="343289"/>
                  </a:lnTo>
                  <a:lnTo>
                    <a:pt x="1804975" y="340122"/>
                  </a:lnTo>
                  <a:lnTo>
                    <a:pt x="1807828" y="336637"/>
                  </a:lnTo>
                  <a:lnTo>
                    <a:pt x="1811632" y="332520"/>
                  </a:lnTo>
                  <a:lnTo>
                    <a:pt x="2006902" y="137087"/>
                  </a:lnTo>
                  <a:lnTo>
                    <a:pt x="2011023" y="133603"/>
                  </a:lnTo>
                  <a:lnTo>
                    <a:pt x="2014827" y="130119"/>
                  </a:lnTo>
                  <a:lnTo>
                    <a:pt x="2019265" y="126634"/>
                  </a:lnTo>
                  <a:lnTo>
                    <a:pt x="2023703" y="123784"/>
                  </a:lnTo>
                  <a:lnTo>
                    <a:pt x="2028141" y="120933"/>
                  </a:lnTo>
                  <a:lnTo>
                    <a:pt x="2032896" y="118399"/>
                  </a:lnTo>
                  <a:lnTo>
                    <a:pt x="2037017" y="116182"/>
                  </a:lnTo>
                  <a:lnTo>
                    <a:pt x="2041772" y="113965"/>
                  </a:lnTo>
                  <a:lnTo>
                    <a:pt x="2046843" y="112064"/>
                  </a:lnTo>
                  <a:lnTo>
                    <a:pt x="2051598" y="110797"/>
                  </a:lnTo>
                  <a:lnTo>
                    <a:pt x="2056670" y="109213"/>
                  </a:lnTo>
                  <a:lnTo>
                    <a:pt x="2061425" y="108263"/>
                  </a:lnTo>
                  <a:lnTo>
                    <a:pt x="2066497" y="107313"/>
                  </a:lnTo>
                  <a:lnTo>
                    <a:pt x="2071569" y="106679"/>
                  </a:lnTo>
                  <a:lnTo>
                    <a:pt x="2076641" y="106363"/>
                  </a:lnTo>
                  <a:close/>
                  <a:moveTo>
                    <a:pt x="2213628" y="19050"/>
                  </a:moveTo>
                  <a:lnTo>
                    <a:pt x="2219371" y="19369"/>
                  </a:lnTo>
                  <a:lnTo>
                    <a:pt x="2225751" y="20007"/>
                  </a:lnTo>
                  <a:lnTo>
                    <a:pt x="2231493" y="21602"/>
                  </a:lnTo>
                  <a:lnTo>
                    <a:pt x="2237236" y="23516"/>
                  </a:lnTo>
                  <a:lnTo>
                    <a:pt x="2242978" y="26387"/>
                  </a:lnTo>
                  <a:lnTo>
                    <a:pt x="2248401" y="29258"/>
                  </a:lnTo>
                  <a:lnTo>
                    <a:pt x="2253506" y="33087"/>
                  </a:lnTo>
                  <a:lnTo>
                    <a:pt x="2258291" y="37234"/>
                  </a:lnTo>
                  <a:lnTo>
                    <a:pt x="2262757" y="42019"/>
                  </a:lnTo>
                  <a:lnTo>
                    <a:pt x="2266266" y="47123"/>
                  </a:lnTo>
                  <a:lnTo>
                    <a:pt x="2269457" y="52547"/>
                  </a:lnTo>
                  <a:lnTo>
                    <a:pt x="2272009" y="58608"/>
                  </a:lnTo>
                  <a:lnTo>
                    <a:pt x="2273923" y="64350"/>
                  </a:lnTo>
                  <a:lnTo>
                    <a:pt x="2275518" y="70412"/>
                  </a:lnTo>
                  <a:lnTo>
                    <a:pt x="2276475" y="76154"/>
                  </a:lnTo>
                  <a:lnTo>
                    <a:pt x="2276475" y="82216"/>
                  </a:lnTo>
                  <a:lnTo>
                    <a:pt x="2276475" y="88277"/>
                  </a:lnTo>
                  <a:lnTo>
                    <a:pt x="2275518" y="94338"/>
                  </a:lnTo>
                  <a:lnTo>
                    <a:pt x="2273923" y="100400"/>
                  </a:lnTo>
                  <a:lnTo>
                    <a:pt x="2272009" y="106142"/>
                  </a:lnTo>
                  <a:lnTo>
                    <a:pt x="2269457" y="111565"/>
                  </a:lnTo>
                  <a:lnTo>
                    <a:pt x="2266266" y="117308"/>
                  </a:lnTo>
                  <a:lnTo>
                    <a:pt x="2262757" y="122412"/>
                  </a:lnTo>
                  <a:lnTo>
                    <a:pt x="2258291" y="126878"/>
                  </a:lnTo>
                  <a:lnTo>
                    <a:pt x="2241064" y="144105"/>
                  </a:lnTo>
                  <a:lnTo>
                    <a:pt x="2236598" y="148253"/>
                  </a:lnTo>
                  <a:lnTo>
                    <a:pt x="2232769" y="150805"/>
                  </a:lnTo>
                  <a:lnTo>
                    <a:pt x="2230855" y="151443"/>
                  </a:lnTo>
                  <a:lnTo>
                    <a:pt x="2228941" y="152400"/>
                  </a:lnTo>
                  <a:lnTo>
                    <a:pt x="2227346" y="152400"/>
                  </a:lnTo>
                  <a:lnTo>
                    <a:pt x="2225751" y="152400"/>
                  </a:lnTo>
                  <a:lnTo>
                    <a:pt x="2224156" y="152081"/>
                  </a:lnTo>
                  <a:lnTo>
                    <a:pt x="2222880" y="151443"/>
                  </a:lnTo>
                  <a:lnTo>
                    <a:pt x="2220009" y="149848"/>
                  </a:lnTo>
                  <a:lnTo>
                    <a:pt x="2217456" y="147295"/>
                  </a:lnTo>
                  <a:lnTo>
                    <a:pt x="2214904" y="143786"/>
                  </a:lnTo>
                  <a:lnTo>
                    <a:pt x="2212352" y="140277"/>
                  </a:lnTo>
                  <a:lnTo>
                    <a:pt x="2209800" y="135811"/>
                  </a:lnTo>
                  <a:lnTo>
                    <a:pt x="2204058" y="126240"/>
                  </a:lnTo>
                  <a:lnTo>
                    <a:pt x="2201186" y="121455"/>
                  </a:lnTo>
                  <a:lnTo>
                    <a:pt x="2197358" y="116351"/>
                  </a:lnTo>
                  <a:lnTo>
                    <a:pt x="2193530" y="111246"/>
                  </a:lnTo>
                  <a:lnTo>
                    <a:pt x="2189064" y="106461"/>
                  </a:lnTo>
                  <a:lnTo>
                    <a:pt x="2184278" y="101995"/>
                  </a:lnTo>
                  <a:lnTo>
                    <a:pt x="2179493" y="98167"/>
                  </a:lnTo>
                  <a:lnTo>
                    <a:pt x="2174389" y="94657"/>
                  </a:lnTo>
                  <a:lnTo>
                    <a:pt x="2169285" y="91467"/>
                  </a:lnTo>
                  <a:lnTo>
                    <a:pt x="2159714" y="85725"/>
                  </a:lnTo>
                  <a:lnTo>
                    <a:pt x="2155248" y="83173"/>
                  </a:lnTo>
                  <a:lnTo>
                    <a:pt x="2151739" y="80620"/>
                  </a:lnTo>
                  <a:lnTo>
                    <a:pt x="2148229" y="78068"/>
                  </a:lnTo>
                  <a:lnTo>
                    <a:pt x="2145677" y="75516"/>
                  </a:lnTo>
                  <a:lnTo>
                    <a:pt x="2144082" y="72964"/>
                  </a:lnTo>
                  <a:lnTo>
                    <a:pt x="2143763" y="71369"/>
                  </a:lnTo>
                  <a:lnTo>
                    <a:pt x="2143125" y="69774"/>
                  </a:lnTo>
                  <a:lnTo>
                    <a:pt x="2143125" y="68179"/>
                  </a:lnTo>
                  <a:lnTo>
                    <a:pt x="2143763" y="66584"/>
                  </a:lnTo>
                  <a:lnTo>
                    <a:pt x="2144082" y="64669"/>
                  </a:lnTo>
                  <a:lnTo>
                    <a:pt x="2144720" y="63074"/>
                  </a:lnTo>
                  <a:lnTo>
                    <a:pt x="2147591" y="59246"/>
                  </a:lnTo>
                  <a:lnTo>
                    <a:pt x="2151419" y="54780"/>
                  </a:lnTo>
                  <a:lnTo>
                    <a:pt x="2168647" y="37234"/>
                  </a:lnTo>
                  <a:lnTo>
                    <a:pt x="2173751" y="33087"/>
                  </a:lnTo>
                  <a:lnTo>
                    <a:pt x="2178855" y="29258"/>
                  </a:lnTo>
                  <a:lnTo>
                    <a:pt x="2183959" y="26387"/>
                  </a:lnTo>
                  <a:lnTo>
                    <a:pt x="2189702" y="23516"/>
                  </a:lnTo>
                  <a:lnTo>
                    <a:pt x="2195125" y="21602"/>
                  </a:lnTo>
                  <a:lnTo>
                    <a:pt x="2201506" y="20007"/>
                  </a:lnTo>
                  <a:lnTo>
                    <a:pt x="2207248" y="19369"/>
                  </a:lnTo>
                  <a:lnTo>
                    <a:pt x="2213628" y="19050"/>
                  </a:lnTo>
                  <a:close/>
                  <a:moveTo>
                    <a:pt x="1985550" y="0"/>
                  </a:moveTo>
                  <a:lnTo>
                    <a:pt x="1989686" y="0"/>
                  </a:lnTo>
                  <a:lnTo>
                    <a:pt x="1993822" y="0"/>
                  </a:lnTo>
                  <a:lnTo>
                    <a:pt x="1997640" y="634"/>
                  </a:lnTo>
                  <a:lnTo>
                    <a:pt x="2001776" y="1903"/>
                  </a:lnTo>
                  <a:lnTo>
                    <a:pt x="2005594" y="2855"/>
                  </a:lnTo>
                  <a:lnTo>
                    <a:pt x="2009411" y="4759"/>
                  </a:lnTo>
                  <a:lnTo>
                    <a:pt x="2012911" y="6980"/>
                  </a:lnTo>
                  <a:lnTo>
                    <a:pt x="2016411" y="9518"/>
                  </a:lnTo>
                  <a:lnTo>
                    <a:pt x="2019592" y="12374"/>
                  </a:lnTo>
                  <a:lnTo>
                    <a:pt x="2022456" y="15229"/>
                  </a:lnTo>
                  <a:lnTo>
                    <a:pt x="2025001" y="19037"/>
                  </a:lnTo>
                  <a:lnTo>
                    <a:pt x="2026910" y="22210"/>
                  </a:lnTo>
                  <a:lnTo>
                    <a:pt x="2028819" y="26334"/>
                  </a:lnTo>
                  <a:lnTo>
                    <a:pt x="2030091" y="29824"/>
                  </a:lnTo>
                  <a:lnTo>
                    <a:pt x="2031364" y="33949"/>
                  </a:lnTo>
                  <a:lnTo>
                    <a:pt x="2031682" y="37757"/>
                  </a:lnTo>
                  <a:lnTo>
                    <a:pt x="2032000" y="41881"/>
                  </a:lnTo>
                  <a:lnTo>
                    <a:pt x="2031682" y="46006"/>
                  </a:lnTo>
                  <a:lnTo>
                    <a:pt x="2031046" y="49813"/>
                  </a:lnTo>
                  <a:lnTo>
                    <a:pt x="2030091" y="53938"/>
                  </a:lnTo>
                  <a:lnTo>
                    <a:pt x="2028819" y="57745"/>
                  </a:lnTo>
                  <a:lnTo>
                    <a:pt x="2026910" y="61553"/>
                  </a:lnTo>
                  <a:lnTo>
                    <a:pt x="2025001" y="65043"/>
                  </a:lnTo>
                  <a:lnTo>
                    <a:pt x="2022456" y="68533"/>
                  </a:lnTo>
                  <a:lnTo>
                    <a:pt x="2019592" y="71706"/>
                  </a:lnTo>
                  <a:lnTo>
                    <a:pt x="1637177" y="453081"/>
                  </a:lnTo>
                  <a:lnTo>
                    <a:pt x="1633995" y="455937"/>
                  </a:lnTo>
                  <a:lnTo>
                    <a:pt x="1630814" y="458158"/>
                  </a:lnTo>
                  <a:lnTo>
                    <a:pt x="1626996" y="460379"/>
                  </a:lnTo>
                  <a:lnTo>
                    <a:pt x="1623496" y="462283"/>
                  </a:lnTo>
                  <a:lnTo>
                    <a:pt x="1619360" y="463552"/>
                  </a:lnTo>
                  <a:lnTo>
                    <a:pt x="1615224" y="464186"/>
                  </a:lnTo>
                  <a:lnTo>
                    <a:pt x="1611407" y="465138"/>
                  </a:lnTo>
                  <a:lnTo>
                    <a:pt x="1607271" y="465138"/>
                  </a:lnTo>
                  <a:lnTo>
                    <a:pt x="1603135" y="465138"/>
                  </a:lnTo>
                  <a:lnTo>
                    <a:pt x="1599317" y="464186"/>
                  </a:lnTo>
                  <a:lnTo>
                    <a:pt x="1595181" y="463552"/>
                  </a:lnTo>
                  <a:lnTo>
                    <a:pt x="1591681" y="462283"/>
                  </a:lnTo>
                  <a:lnTo>
                    <a:pt x="1587864" y="460379"/>
                  </a:lnTo>
                  <a:lnTo>
                    <a:pt x="1584364" y="458158"/>
                  </a:lnTo>
                  <a:lnTo>
                    <a:pt x="1580864" y="455937"/>
                  </a:lnTo>
                  <a:lnTo>
                    <a:pt x="1577683" y="453081"/>
                  </a:lnTo>
                  <a:lnTo>
                    <a:pt x="1574819" y="449591"/>
                  </a:lnTo>
                  <a:lnTo>
                    <a:pt x="1572274" y="446418"/>
                  </a:lnTo>
                  <a:lnTo>
                    <a:pt x="1570047" y="442928"/>
                  </a:lnTo>
                  <a:lnTo>
                    <a:pt x="1568138" y="439121"/>
                  </a:lnTo>
                  <a:lnTo>
                    <a:pt x="1567184" y="435314"/>
                  </a:lnTo>
                  <a:lnTo>
                    <a:pt x="1565911" y="431189"/>
                  </a:lnTo>
                  <a:lnTo>
                    <a:pt x="1565275" y="427381"/>
                  </a:lnTo>
                  <a:lnTo>
                    <a:pt x="1565275" y="423257"/>
                  </a:lnTo>
                  <a:lnTo>
                    <a:pt x="1565275" y="419132"/>
                  </a:lnTo>
                  <a:lnTo>
                    <a:pt x="1565911" y="415007"/>
                  </a:lnTo>
                  <a:lnTo>
                    <a:pt x="1567184" y="411517"/>
                  </a:lnTo>
                  <a:lnTo>
                    <a:pt x="1568138" y="407393"/>
                  </a:lnTo>
                  <a:lnTo>
                    <a:pt x="1570047" y="403902"/>
                  </a:lnTo>
                  <a:lnTo>
                    <a:pt x="1572274" y="400095"/>
                  </a:lnTo>
                  <a:lnTo>
                    <a:pt x="1574819" y="396922"/>
                  </a:lnTo>
                  <a:lnTo>
                    <a:pt x="1577683" y="393749"/>
                  </a:lnTo>
                  <a:lnTo>
                    <a:pt x="1960098" y="12374"/>
                  </a:lnTo>
                  <a:lnTo>
                    <a:pt x="1962962" y="9518"/>
                  </a:lnTo>
                  <a:lnTo>
                    <a:pt x="1966779" y="6980"/>
                  </a:lnTo>
                  <a:lnTo>
                    <a:pt x="1970279" y="4759"/>
                  </a:lnTo>
                  <a:lnTo>
                    <a:pt x="1974097" y="2855"/>
                  </a:lnTo>
                  <a:lnTo>
                    <a:pt x="1977596" y="1903"/>
                  </a:lnTo>
                  <a:lnTo>
                    <a:pt x="1981732" y="634"/>
                  </a:lnTo>
                  <a:lnTo>
                    <a:pt x="1985550" y="0"/>
                  </a:lnTo>
                  <a:close/>
                </a:path>
              </a:pathLst>
            </a:custGeom>
            <a:solidFill>
              <a:srgbClr val="A11218"/>
            </a:solidFill>
            <a:ln>
              <a:noFill/>
            </a:ln>
            <a:extLst/>
          </p:spPr>
          <p:txBody>
            <a:bodyPr anchor="ctr">
              <a:scene3d>
                <a:camera prst="orthographicFront"/>
                <a:lightRig rig="threePt" dir="t"/>
              </a:scene3d>
              <a:sp3d contourW="12700">
                <a:contourClr>
                  <a:srgbClr val="FFFFFF"/>
                </a:contourClr>
              </a:sp3d>
            </a:bodyPr>
            <a:lstStyle/>
            <a:p>
              <a:pPr algn="ctr">
                <a:defRPr/>
              </a:pPr>
              <a:endParaRPr lang="zh-CN" altLang="en-US">
                <a:solidFill>
                  <a:srgbClr val="17C2CF"/>
                </a:solidFill>
              </a:endParaRPr>
            </a:p>
          </p:txBody>
        </p:sp>
      </p:grpSp>
      <p:sp>
        <p:nvSpPr>
          <p:cNvPr id="82" name="MH_Text_1"/>
          <p:cNvSpPr txBox="1">
            <a:spLocks noChangeArrowheads="1"/>
          </p:cNvSpPr>
          <p:nvPr>
            <p:custDataLst>
              <p:tags r:id="rId2"/>
            </p:custDataLst>
          </p:nvPr>
        </p:nvSpPr>
        <p:spPr bwMode="auto">
          <a:xfrm>
            <a:off x="4781961" y="1471048"/>
            <a:ext cx="245514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a:p>
            <a:pPr algn="just">
              <a:lnSpc>
                <a:spcPct val="130000"/>
              </a:lnSpc>
              <a:defRPr/>
            </a:pPr>
            <a:r>
              <a:rPr lang="da-DK" altLang="zh-CN" sz="1600" dirty="0">
                <a:solidFill>
                  <a:schemeClr val="tx1">
                    <a:lumMod val="50000"/>
                    <a:lumOff val="50000"/>
                  </a:schemeClr>
                </a:solidFill>
                <a:latin typeface="+mn-lt"/>
                <a:ea typeface="+mn-ea"/>
              </a:rPr>
              <a:t>Lorem ipsum dolor sit amet</a:t>
            </a:r>
            <a:endParaRPr lang="en-US" altLang="zh-CN" sz="1600" dirty="0">
              <a:solidFill>
                <a:schemeClr val="tx1">
                  <a:lumMod val="50000"/>
                  <a:lumOff val="50000"/>
                </a:schemeClr>
              </a:solidFill>
              <a:latin typeface="+mn-lt"/>
              <a:ea typeface="+mn-ea"/>
            </a:endParaRPr>
          </a:p>
        </p:txBody>
      </p:sp>
      <p:sp>
        <p:nvSpPr>
          <p:cNvPr id="83" name="MH_Text_2"/>
          <p:cNvSpPr txBox="1">
            <a:spLocks noChangeArrowheads="1"/>
          </p:cNvSpPr>
          <p:nvPr>
            <p:custDataLst>
              <p:tags r:id="rId3"/>
            </p:custDataLst>
          </p:nvPr>
        </p:nvSpPr>
        <p:spPr bwMode="auto">
          <a:xfrm>
            <a:off x="9003461" y="1447526"/>
            <a:ext cx="2938462" cy="1055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a:p>
            <a:pPr algn="just">
              <a:lnSpc>
                <a:spcPct val="130000"/>
              </a:lnSpc>
              <a:defRPr/>
            </a:pPr>
            <a:r>
              <a:rPr lang="da-DK" altLang="zh-CN" sz="1600" dirty="0">
                <a:solidFill>
                  <a:schemeClr val="tx1">
                    <a:lumMod val="50000"/>
                    <a:lumOff val="50000"/>
                  </a:schemeClr>
                </a:solidFill>
                <a:latin typeface="+mn-lt"/>
                <a:ea typeface="+mn-ea"/>
              </a:rPr>
              <a:t>Lorem ipsum dolor sit amet</a:t>
            </a:r>
            <a:endParaRPr lang="zh-CN" altLang="en-US" sz="1600" dirty="0">
              <a:solidFill>
                <a:schemeClr val="tx1">
                  <a:lumMod val="50000"/>
                  <a:lumOff val="50000"/>
                </a:schemeClr>
              </a:solidFill>
              <a:latin typeface="+mn-lt"/>
              <a:ea typeface="+mn-ea"/>
            </a:endParaRPr>
          </a:p>
        </p:txBody>
      </p:sp>
      <p:sp>
        <p:nvSpPr>
          <p:cNvPr id="84" name="MH_Text_3"/>
          <p:cNvSpPr txBox="1">
            <a:spLocks noChangeArrowheads="1"/>
          </p:cNvSpPr>
          <p:nvPr>
            <p:custDataLst>
              <p:tags r:id="rId4"/>
            </p:custDataLst>
          </p:nvPr>
        </p:nvSpPr>
        <p:spPr bwMode="auto">
          <a:xfrm>
            <a:off x="4781961" y="3403327"/>
            <a:ext cx="2938462" cy="1055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a:p>
            <a:pPr algn="just">
              <a:lnSpc>
                <a:spcPct val="130000"/>
              </a:lnSpc>
              <a:defRPr/>
            </a:pPr>
            <a:r>
              <a:rPr lang="da-DK" altLang="zh-CN" sz="1600" dirty="0">
                <a:solidFill>
                  <a:schemeClr val="tx1">
                    <a:lumMod val="50000"/>
                    <a:lumOff val="50000"/>
                  </a:schemeClr>
                </a:solidFill>
                <a:latin typeface="+mn-lt"/>
                <a:ea typeface="+mn-ea"/>
              </a:rPr>
              <a:t>Lorem ipsum dolor sit amet</a:t>
            </a:r>
            <a:endParaRPr lang="zh-CN" altLang="en-US" sz="1600" dirty="0">
              <a:solidFill>
                <a:schemeClr val="tx1">
                  <a:lumMod val="50000"/>
                  <a:lumOff val="50000"/>
                </a:schemeClr>
              </a:solidFill>
              <a:latin typeface="+mn-lt"/>
              <a:ea typeface="+mn-ea"/>
            </a:endParaRPr>
          </a:p>
        </p:txBody>
      </p:sp>
      <p:sp>
        <p:nvSpPr>
          <p:cNvPr id="85" name="MH_Text_4"/>
          <p:cNvSpPr txBox="1">
            <a:spLocks noChangeArrowheads="1"/>
          </p:cNvSpPr>
          <p:nvPr>
            <p:custDataLst>
              <p:tags r:id="rId5"/>
            </p:custDataLst>
          </p:nvPr>
        </p:nvSpPr>
        <p:spPr bwMode="auto">
          <a:xfrm>
            <a:off x="9087093" y="3374001"/>
            <a:ext cx="2938462"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600" dirty="0">
                <a:solidFill>
                  <a:schemeClr val="tx1">
                    <a:lumMod val="50000"/>
                    <a:lumOff val="50000"/>
                  </a:schemeClr>
                </a:solidFill>
                <a:latin typeface="+mn-lt"/>
                <a:ea typeface="+mn-ea"/>
              </a:rPr>
              <a:t>Lorem ipsum dolor sit amet</a:t>
            </a:r>
          </a:p>
          <a:p>
            <a:pPr algn="just">
              <a:lnSpc>
                <a:spcPct val="130000"/>
              </a:lnSpc>
              <a:defRPr/>
            </a:pPr>
            <a:r>
              <a:rPr lang="da-DK" altLang="zh-CN" sz="1600" dirty="0">
                <a:solidFill>
                  <a:schemeClr val="tx1">
                    <a:lumMod val="50000"/>
                    <a:lumOff val="50000"/>
                  </a:schemeClr>
                </a:solidFill>
                <a:latin typeface="+mn-lt"/>
                <a:ea typeface="+mn-ea"/>
              </a:rPr>
              <a:t>Lorem ipsum dolor sit amet</a:t>
            </a:r>
            <a:endParaRPr lang="zh-CN" altLang="en-US" sz="1600" dirty="0">
              <a:solidFill>
                <a:schemeClr val="tx1">
                  <a:lumMod val="50000"/>
                  <a:lumOff val="50000"/>
                </a:schemeClr>
              </a:solidFill>
              <a:latin typeface="+mn-lt"/>
              <a:ea typeface="+mn-ea"/>
            </a:endParaRPr>
          </a:p>
        </p:txBody>
      </p:sp>
      <p:sp>
        <p:nvSpPr>
          <p:cNvPr id="86" name="文本框 85"/>
          <p:cNvSpPr txBox="1"/>
          <p:nvPr/>
        </p:nvSpPr>
        <p:spPr>
          <a:xfrm>
            <a:off x="915604" y="4604788"/>
            <a:ext cx="2512408" cy="584775"/>
          </a:xfrm>
          <a:prstGeom prst="rect">
            <a:avLst/>
          </a:prstGeom>
          <a:noFill/>
        </p:spPr>
        <p:txBody>
          <a:bodyPr wrap="square" rtlCol="0">
            <a:spAutoFit/>
          </a:bodyPr>
          <a:lstStyle/>
          <a:p>
            <a:pPr algn="ctr"/>
            <a:r>
              <a:rPr lang="en-US" altLang="zh-CN" sz="3200" b="1" dirty="0">
                <a:solidFill>
                  <a:srgbClr val="A11218"/>
                </a:solidFill>
                <a:latin typeface="+mn-ea"/>
              </a:rPr>
              <a:t>CHRISTMAS  </a:t>
            </a:r>
            <a:endParaRPr lang="zh-CN" altLang="en-US" sz="3200" b="1" dirty="0">
              <a:solidFill>
                <a:srgbClr val="A11218"/>
              </a:solidFill>
              <a:latin typeface="+mn-ea"/>
            </a:endParaRPr>
          </a:p>
        </p:txBody>
      </p:sp>
      <p:cxnSp>
        <p:nvCxnSpPr>
          <p:cNvPr id="87" name="直接连接符 86"/>
          <p:cNvCxnSpPr/>
          <p:nvPr/>
        </p:nvCxnSpPr>
        <p:spPr>
          <a:xfrm>
            <a:off x="979242" y="5181493"/>
            <a:ext cx="2385131" cy="0"/>
          </a:xfrm>
          <a:prstGeom prst="line">
            <a:avLst/>
          </a:prstGeom>
          <a:ln>
            <a:solidFill>
              <a:srgbClr val="A11218">
                <a:alpha val="48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278661353"/>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6" presetClass="entr" presetSubtype="21" fill="hold" nodeType="after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barn(inVertical)">
                                      <p:cBhvr>
                                        <p:cTn id="13" dur="500"/>
                                        <p:tgtEl>
                                          <p:spTgt spid="87"/>
                                        </p:tgtEl>
                                      </p:cBhvr>
                                    </p:animEffect>
                                  </p:childTnLst>
                                </p:cTn>
                              </p:par>
                            </p:childTnLst>
                          </p:cTn>
                        </p:par>
                        <p:par>
                          <p:cTn id="14" fill="hold">
                            <p:stCondLst>
                              <p:cond delay="1500"/>
                            </p:stCondLst>
                            <p:childTnLst>
                              <p:par>
                                <p:cTn id="15" presetID="55" presetClass="entr" presetSubtype="0" fill="hold" grpId="0" nodeType="afterEffect">
                                  <p:stCondLst>
                                    <p:cond delay="0"/>
                                  </p:stCondLst>
                                  <p:iterate type="lt">
                                    <p:tmPct val="50000"/>
                                  </p:iterate>
                                  <p:childTnLst>
                                    <p:set>
                                      <p:cBhvr>
                                        <p:cTn id="16" dur="1" fill="hold">
                                          <p:stCondLst>
                                            <p:cond delay="0"/>
                                          </p:stCondLst>
                                        </p:cTn>
                                        <p:tgtEl>
                                          <p:spTgt spid="86"/>
                                        </p:tgtEl>
                                        <p:attrNameLst>
                                          <p:attrName>style.visibility</p:attrName>
                                        </p:attrNameLst>
                                      </p:cBhvr>
                                      <p:to>
                                        <p:strVal val="visible"/>
                                      </p:to>
                                    </p:set>
                                    <p:anim calcmode="lin" valueType="num">
                                      <p:cBhvr>
                                        <p:cTn id="17" dur="200" fill="hold"/>
                                        <p:tgtEl>
                                          <p:spTgt spid="86"/>
                                        </p:tgtEl>
                                        <p:attrNameLst>
                                          <p:attrName>ppt_w</p:attrName>
                                        </p:attrNameLst>
                                      </p:cBhvr>
                                      <p:tavLst>
                                        <p:tav tm="0">
                                          <p:val>
                                            <p:strVal val="#ppt_w*0.70"/>
                                          </p:val>
                                        </p:tav>
                                        <p:tav tm="100000">
                                          <p:val>
                                            <p:strVal val="#ppt_w"/>
                                          </p:val>
                                        </p:tav>
                                      </p:tavLst>
                                    </p:anim>
                                    <p:anim calcmode="lin" valueType="num">
                                      <p:cBhvr>
                                        <p:cTn id="18" dur="200" fill="hold"/>
                                        <p:tgtEl>
                                          <p:spTgt spid="86"/>
                                        </p:tgtEl>
                                        <p:attrNameLst>
                                          <p:attrName>ppt_h</p:attrName>
                                        </p:attrNameLst>
                                      </p:cBhvr>
                                      <p:tavLst>
                                        <p:tav tm="0">
                                          <p:val>
                                            <p:strVal val="#ppt_h"/>
                                          </p:val>
                                        </p:tav>
                                        <p:tav tm="100000">
                                          <p:val>
                                            <p:strVal val="#ppt_h"/>
                                          </p:val>
                                        </p:tav>
                                      </p:tavLst>
                                    </p:anim>
                                    <p:animEffect transition="in" filter="fade">
                                      <p:cBhvr>
                                        <p:cTn id="19" dur="200"/>
                                        <p:tgtEl>
                                          <p:spTgt spid="86"/>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500"/>
                                        <p:tgtEl>
                                          <p:spTgt spid="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82"/>
                                        </p:tgtEl>
                                        <p:attrNameLst>
                                          <p:attrName>style.visibility</p:attrName>
                                        </p:attrNameLst>
                                      </p:cBhvr>
                                      <p:to>
                                        <p:strVal val="visible"/>
                                      </p:to>
                                    </p:set>
                                    <p:animEffect transition="in" filter="fade">
                                      <p:cBhvr>
                                        <p:cTn id="39" dur="700"/>
                                        <p:tgtEl>
                                          <p:spTgt spid="82"/>
                                        </p:tgtEl>
                                      </p:cBhvr>
                                    </p:animEffect>
                                    <p:anim calcmode="lin" valueType="num">
                                      <p:cBhvr>
                                        <p:cTn id="40" dur="700" fill="hold"/>
                                        <p:tgtEl>
                                          <p:spTgt spid="82"/>
                                        </p:tgtEl>
                                        <p:attrNameLst>
                                          <p:attrName>ppt_x</p:attrName>
                                        </p:attrNameLst>
                                      </p:cBhvr>
                                      <p:tavLst>
                                        <p:tav tm="0">
                                          <p:val>
                                            <p:strVal val="#ppt_x"/>
                                          </p:val>
                                        </p:tav>
                                        <p:tav tm="100000">
                                          <p:val>
                                            <p:strVal val="#ppt_x"/>
                                          </p:val>
                                        </p:tav>
                                      </p:tavLst>
                                    </p:anim>
                                    <p:anim calcmode="lin" valueType="num">
                                      <p:cBhvr>
                                        <p:cTn id="41" dur="700" fill="hold"/>
                                        <p:tgtEl>
                                          <p:spTgt spid="82"/>
                                        </p:tgtEl>
                                        <p:attrNameLst>
                                          <p:attrName>ppt_y</p:attrName>
                                        </p:attrNameLst>
                                      </p:cBhvr>
                                      <p:tavLst>
                                        <p:tav tm="0">
                                          <p:val>
                                            <p:strVal val="#ppt_y+.1"/>
                                          </p:val>
                                        </p:tav>
                                        <p:tav tm="100000">
                                          <p:val>
                                            <p:strVal val="#ppt_y"/>
                                          </p:val>
                                        </p:tav>
                                      </p:tavLst>
                                    </p:anim>
                                  </p:childTnLst>
                                </p:cTn>
                              </p:par>
                            </p:childTnLst>
                          </p:cTn>
                        </p:par>
                        <p:par>
                          <p:cTn id="42" fill="hold">
                            <p:stCondLst>
                              <p:cond delay="5200"/>
                            </p:stCondLst>
                            <p:childTnLst>
                              <p:par>
                                <p:cTn id="43" presetID="42" presetClass="entr" presetSubtype="0" fill="hold" grpId="0" nodeType="after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700"/>
                                        <p:tgtEl>
                                          <p:spTgt spid="83"/>
                                        </p:tgtEl>
                                      </p:cBhvr>
                                    </p:animEffect>
                                    <p:anim calcmode="lin" valueType="num">
                                      <p:cBhvr>
                                        <p:cTn id="46" dur="700" fill="hold"/>
                                        <p:tgtEl>
                                          <p:spTgt spid="83"/>
                                        </p:tgtEl>
                                        <p:attrNameLst>
                                          <p:attrName>ppt_x</p:attrName>
                                        </p:attrNameLst>
                                      </p:cBhvr>
                                      <p:tavLst>
                                        <p:tav tm="0">
                                          <p:val>
                                            <p:strVal val="#ppt_x"/>
                                          </p:val>
                                        </p:tav>
                                        <p:tav tm="100000">
                                          <p:val>
                                            <p:strVal val="#ppt_x"/>
                                          </p:val>
                                        </p:tav>
                                      </p:tavLst>
                                    </p:anim>
                                    <p:anim calcmode="lin" valueType="num">
                                      <p:cBhvr>
                                        <p:cTn id="47" dur="700" fill="hold"/>
                                        <p:tgtEl>
                                          <p:spTgt spid="83"/>
                                        </p:tgtEl>
                                        <p:attrNameLst>
                                          <p:attrName>ppt_y</p:attrName>
                                        </p:attrNameLst>
                                      </p:cBhvr>
                                      <p:tavLst>
                                        <p:tav tm="0">
                                          <p:val>
                                            <p:strVal val="#ppt_y+.1"/>
                                          </p:val>
                                        </p:tav>
                                        <p:tav tm="100000">
                                          <p:val>
                                            <p:strVal val="#ppt_y"/>
                                          </p:val>
                                        </p:tav>
                                      </p:tavLst>
                                    </p:anim>
                                  </p:childTnLst>
                                </p:cTn>
                              </p:par>
                            </p:childTnLst>
                          </p:cTn>
                        </p:par>
                        <p:par>
                          <p:cTn id="48" fill="hold">
                            <p:stCondLst>
                              <p:cond delay="5900"/>
                            </p:stCondLst>
                            <p:childTnLst>
                              <p:par>
                                <p:cTn id="49" presetID="42" presetClass="entr" presetSubtype="0" fill="hold" grpId="0" nodeType="afterEffect">
                                  <p:stCondLst>
                                    <p:cond delay="0"/>
                                  </p:stCondLst>
                                  <p:childTnLst>
                                    <p:set>
                                      <p:cBhvr>
                                        <p:cTn id="50" dur="1" fill="hold">
                                          <p:stCondLst>
                                            <p:cond delay="0"/>
                                          </p:stCondLst>
                                        </p:cTn>
                                        <p:tgtEl>
                                          <p:spTgt spid="84"/>
                                        </p:tgtEl>
                                        <p:attrNameLst>
                                          <p:attrName>style.visibility</p:attrName>
                                        </p:attrNameLst>
                                      </p:cBhvr>
                                      <p:to>
                                        <p:strVal val="visible"/>
                                      </p:to>
                                    </p:set>
                                    <p:animEffect transition="in" filter="fade">
                                      <p:cBhvr>
                                        <p:cTn id="51" dur="700"/>
                                        <p:tgtEl>
                                          <p:spTgt spid="84"/>
                                        </p:tgtEl>
                                      </p:cBhvr>
                                    </p:animEffect>
                                    <p:anim calcmode="lin" valueType="num">
                                      <p:cBhvr>
                                        <p:cTn id="52" dur="700" fill="hold"/>
                                        <p:tgtEl>
                                          <p:spTgt spid="84"/>
                                        </p:tgtEl>
                                        <p:attrNameLst>
                                          <p:attrName>ppt_x</p:attrName>
                                        </p:attrNameLst>
                                      </p:cBhvr>
                                      <p:tavLst>
                                        <p:tav tm="0">
                                          <p:val>
                                            <p:strVal val="#ppt_x"/>
                                          </p:val>
                                        </p:tav>
                                        <p:tav tm="100000">
                                          <p:val>
                                            <p:strVal val="#ppt_x"/>
                                          </p:val>
                                        </p:tav>
                                      </p:tavLst>
                                    </p:anim>
                                    <p:anim calcmode="lin" valueType="num">
                                      <p:cBhvr>
                                        <p:cTn id="53" dur="700" fill="hold"/>
                                        <p:tgtEl>
                                          <p:spTgt spid="84"/>
                                        </p:tgtEl>
                                        <p:attrNameLst>
                                          <p:attrName>ppt_y</p:attrName>
                                        </p:attrNameLst>
                                      </p:cBhvr>
                                      <p:tavLst>
                                        <p:tav tm="0">
                                          <p:val>
                                            <p:strVal val="#ppt_y+.1"/>
                                          </p:val>
                                        </p:tav>
                                        <p:tav tm="100000">
                                          <p:val>
                                            <p:strVal val="#ppt_y"/>
                                          </p:val>
                                        </p:tav>
                                      </p:tavLst>
                                    </p:anim>
                                  </p:childTnLst>
                                </p:cTn>
                              </p:par>
                            </p:childTnLst>
                          </p:cTn>
                        </p:par>
                        <p:par>
                          <p:cTn id="54" fill="hold">
                            <p:stCondLst>
                              <p:cond delay="6600"/>
                            </p:stCondLst>
                            <p:childTnLst>
                              <p:par>
                                <p:cTn id="55" presetID="42" presetClass="entr" presetSubtype="0" fill="hold" grpId="0" nodeType="afterEffect">
                                  <p:stCondLst>
                                    <p:cond delay="0"/>
                                  </p:stCondLst>
                                  <p:childTnLst>
                                    <p:set>
                                      <p:cBhvr>
                                        <p:cTn id="56" dur="1" fill="hold">
                                          <p:stCondLst>
                                            <p:cond delay="0"/>
                                          </p:stCondLst>
                                        </p:cTn>
                                        <p:tgtEl>
                                          <p:spTgt spid="85"/>
                                        </p:tgtEl>
                                        <p:attrNameLst>
                                          <p:attrName>style.visibility</p:attrName>
                                        </p:attrNameLst>
                                      </p:cBhvr>
                                      <p:to>
                                        <p:strVal val="visible"/>
                                      </p:to>
                                    </p:set>
                                    <p:animEffect transition="in" filter="fade">
                                      <p:cBhvr>
                                        <p:cTn id="57" dur="700"/>
                                        <p:tgtEl>
                                          <p:spTgt spid="85"/>
                                        </p:tgtEl>
                                      </p:cBhvr>
                                    </p:animEffect>
                                    <p:anim calcmode="lin" valueType="num">
                                      <p:cBhvr>
                                        <p:cTn id="58" dur="700" fill="hold"/>
                                        <p:tgtEl>
                                          <p:spTgt spid="85"/>
                                        </p:tgtEl>
                                        <p:attrNameLst>
                                          <p:attrName>ppt_x</p:attrName>
                                        </p:attrNameLst>
                                      </p:cBhvr>
                                      <p:tavLst>
                                        <p:tav tm="0">
                                          <p:val>
                                            <p:strVal val="#ppt_x"/>
                                          </p:val>
                                        </p:tav>
                                        <p:tav tm="100000">
                                          <p:val>
                                            <p:strVal val="#ppt_x"/>
                                          </p:val>
                                        </p:tav>
                                      </p:tavLst>
                                    </p:anim>
                                    <p:anim calcmode="lin" valueType="num">
                                      <p:cBhvr>
                                        <p:cTn id="59" dur="7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82" grpId="0"/>
      <p:bldP spid="83" grpId="0"/>
      <p:bldP spid="84" grpId="0"/>
      <p:bldP spid="85" grpId="0"/>
      <p:bldP spid="8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31" name="组合 30"/>
          <p:cNvGrpSpPr/>
          <p:nvPr/>
        </p:nvGrpSpPr>
        <p:grpSpPr>
          <a:xfrm>
            <a:off x="120254" y="5804198"/>
            <a:ext cx="801494" cy="1233603"/>
            <a:chOff x="4071688" y="1712823"/>
            <a:chExt cx="2395099" cy="3686369"/>
          </a:xfrm>
          <a:effectLst>
            <a:outerShdw blurRad="63500" sx="102000" sy="102000" algn="ctr" rotWithShape="0">
              <a:prstClr val="black">
                <a:alpha val="40000"/>
              </a:prstClr>
            </a:outerShdw>
          </a:effectLst>
        </p:grpSpPr>
        <p:sp>
          <p:nvSpPr>
            <p:cNvPr id="32" name="椭圆 31"/>
            <p:cNvSpPr/>
            <p:nvPr/>
          </p:nvSpPr>
          <p:spPr bwMode="auto">
            <a:xfrm>
              <a:off x="4469236" y="2177866"/>
              <a:ext cx="1687585" cy="1627883"/>
            </a:xfrm>
            <a:prstGeom prst="ellipse">
              <a:avLst/>
            </a:prstGeom>
            <a:solidFill>
              <a:schemeClr val="bg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3" name="椭圆 4"/>
            <p:cNvSpPr/>
            <p:nvPr/>
          </p:nvSpPr>
          <p:spPr bwMode="auto">
            <a:xfrm>
              <a:off x="4380277" y="3521613"/>
              <a:ext cx="1865502" cy="614048"/>
            </a:xfrm>
            <a:custGeom>
              <a:avLst/>
              <a:gdLst>
                <a:gd name="connsiteX0" fmla="*/ 0 w 1173159"/>
                <a:gd name="connsiteY0" fmla="*/ 101939 h 203878"/>
                <a:gd name="connsiteX1" fmla="*/ 586580 w 1173159"/>
                <a:gd name="connsiteY1" fmla="*/ 0 h 203878"/>
                <a:gd name="connsiteX2" fmla="*/ 1173160 w 1173159"/>
                <a:gd name="connsiteY2" fmla="*/ 101939 h 203878"/>
                <a:gd name="connsiteX3" fmla="*/ 586580 w 1173159"/>
                <a:gd name="connsiteY3" fmla="*/ 203878 h 203878"/>
                <a:gd name="connsiteX4" fmla="*/ 0 w 1173159"/>
                <a:gd name="connsiteY4" fmla="*/ 101939 h 203878"/>
                <a:gd name="connsiteX0" fmla="*/ 0 w 1173160"/>
                <a:gd name="connsiteY0" fmla="*/ 101939 h 373999"/>
                <a:gd name="connsiteX1" fmla="*/ 586580 w 1173160"/>
                <a:gd name="connsiteY1" fmla="*/ 0 h 373999"/>
                <a:gd name="connsiteX2" fmla="*/ 1173160 w 1173160"/>
                <a:gd name="connsiteY2" fmla="*/ 101939 h 373999"/>
                <a:gd name="connsiteX3" fmla="*/ 586580 w 1173160"/>
                <a:gd name="connsiteY3" fmla="*/ 373999 h 373999"/>
                <a:gd name="connsiteX4" fmla="*/ 0 w 1173160"/>
                <a:gd name="connsiteY4" fmla="*/ 101939 h 373999"/>
                <a:gd name="connsiteX0" fmla="*/ 37 w 1173197"/>
                <a:gd name="connsiteY0" fmla="*/ 19752 h 291812"/>
                <a:gd name="connsiteX1" fmla="*/ 565352 w 1173197"/>
                <a:gd name="connsiteY1" fmla="*/ 45403 h 291812"/>
                <a:gd name="connsiteX2" fmla="*/ 1173197 w 1173197"/>
                <a:gd name="connsiteY2" fmla="*/ 19752 h 291812"/>
                <a:gd name="connsiteX3" fmla="*/ 586617 w 1173197"/>
                <a:gd name="connsiteY3" fmla="*/ 291812 h 291812"/>
                <a:gd name="connsiteX4" fmla="*/ 37 w 1173197"/>
                <a:gd name="connsiteY4" fmla="*/ 19752 h 291812"/>
                <a:gd name="connsiteX0" fmla="*/ 37 w 1173197"/>
                <a:gd name="connsiteY0" fmla="*/ 20038 h 387524"/>
                <a:gd name="connsiteX1" fmla="*/ 565352 w 1173197"/>
                <a:gd name="connsiteY1" fmla="*/ 45689 h 387524"/>
                <a:gd name="connsiteX2" fmla="*/ 1173197 w 1173197"/>
                <a:gd name="connsiteY2" fmla="*/ 20038 h 387524"/>
                <a:gd name="connsiteX3" fmla="*/ 586618 w 1173197"/>
                <a:gd name="connsiteY3" fmla="*/ 387524 h 387524"/>
                <a:gd name="connsiteX4" fmla="*/ 37 w 1173197"/>
                <a:gd name="connsiteY4" fmla="*/ 20038 h 387524"/>
                <a:gd name="connsiteX0" fmla="*/ 33 w 1074821"/>
                <a:gd name="connsiteY0" fmla="*/ 52359 h 388110"/>
                <a:gd name="connsiteX1" fmla="*/ 466976 w 1074821"/>
                <a:gd name="connsiteY1" fmla="*/ 46202 h 388110"/>
                <a:gd name="connsiteX2" fmla="*/ 1074821 w 1074821"/>
                <a:gd name="connsiteY2" fmla="*/ 20551 h 388110"/>
                <a:gd name="connsiteX3" fmla="*/ 488242 w 1074821"/>
                <a:gd name="connsiteY3" fmla="*/ 388037 h 388110"/>
                <a:gd name="connsiteX4" fmla="*/ 33 w 1074821"/>
                <a:gd name="connsiteY4" fmla="*/ 52359 h 388110"/>
                <a:gd name="connsiteX0" fmla="*/ 31 w 976445"/>
                <a:gd name="connsiteY0" fmla="*/ 28383 h 364143"/>
                <a:gd name="connsiteX1" fmla="*/ 466974 w 976445"/>
                <a:gd name="connsiteY1" fmla="*/ 22226 h 364143"/>
                <a:gd name="connsiteX2" fmla="*/ 976446 w 976445"/>
                <a:gd name="connsiteY2" fmla="*/ 60191 h 364143"/>
                <a:gd name="connsiteX3" fmla="*/ 488240 w 976445"/>
                <a:gd name="connsiteY3" fmla="*/ 364061 h 364143"/>
                <a:gd name="connsiteX4" fmla="*/ 31 w 976445"/>
                <a:gd name="connsiteY4" fmla="*/ 28383 h 364143"/>
                <a:gd name="connsiteX0" fmla="*/ 56 w 976472"/>
                <a:gd name="connsiteY0" fmla="*/ 42412 h 568989"/>
                <a:gd name="connsiteX1" fmla="*/ 466999 w 976472"/>
                <a:gd name="connsiteY1" fmla="*/ 36255 h 568989"/>
                <a:gd name="connsiteX2" fmla="*/ 976471 w 976472"/>
                <a:gd name="connsiteY2" fmla="*/ 74220 h 568989"/>
                <a:gd name="connsiteX3" fmla="*/ 439078 w 976472"/>
                <a:gd name="connsiteY3" fmla="*/ 568941 h 568989"/>
                <a:gd name="connsiteX4" fmla="*/ 56 w 976472"/>
                <a:gd name="connsiteY4" fmla="*/ 42412 h 568989"/>
                <a:gd name="connsiteX0" fmla="*/ 39 w 1124014"/>
                <a:gd name="connsiteY0" fmla="*/ 42412 h 568988"/>
                <a:gd name="connsiteX1" fmla="*/ 614542 w 1124014"/>
                <a:gd name="connsiteY1" fmla="*/ 36255 h 568988"/>
                <a:gd name="connsiteX2" fmla="*/ 1124014 w 1124014"/>
                <a:gd name="connsiteY2" fmla="*/ 74220 h 568988"/>
                <a:gd name="connsiteX3" fmla="*/ 586621 w 1124014"/>
                <a:gd name="connsiteY3" fmla="*/ 568941 h 568988"/>
                <a:gd name="connsiteX4" fmla="*/ 39 w 1124014"/>
                <a:gd name="connsiteY4" fmla="*/ 42412 h 568988"/>
                <a:gd name="connsiteX0" fmla="*/ 41 w 1246982"/>
                <a:gd name="connsiteY0" fmla="*/ 42412 h 568988"/>
                <a:gd name="connsiteX1" fmla="*/ 614544 w 1246982"/>
                <a:gd name="connsiteY1" fmla="*/ 36255 h 568988"/>
                <a:gd name="connsiteX2" fmla="*/ 1246981 w 1246982"/>
                <a:gd name="connsiteY2" fmla="*/ 74220 h 568988"/>
                <a:gd name="connsiteX3" fmla="*/ 586623 w 1246982"/>
                <a:gd name="connsiteY3" fmla="*/ 568941 h 568988"/>
                <a:gd name="connsiteX4" fmla="*/ 41 w 1246982"/>
                <a:gd name="connsiteY4" fmla="*/ 42412 h 568988"/>
                <a:gd name="connsiteX0" fmla="*/ 41 w 1246981"/>
                <a:gd name="connsiteY0" fmla="*/ 19279 h 545855"/>
                <a:gd name="connsiteX1" fmla="*/ 614544 w 1246981"/>
                <a:gd name="connsiteY1" fmla="*/ 108547 h 545855"/>
                <a:gd name="connsiteX2" fmla="*/ 1246981 w 1246981"/>
                <a:gd name="connsiteY2" fmla="*/ 51087 h 545855"/>
                <a:gd name="connsiteX3" fmla="*/ 586623 w 1246981"/>
                <a:gd name="connsiteY3" fmla="*/ 545808 h 545855"/>
                <a:gd name="connsiteX4" fmla="*/ 41 w 1246981"/>
                <a:gd name="connsiteY4" fmla="*/ 19279 h 545855"/>
                <a:gd name="connsiteX0" fmla="*/ 41 w 1246981"/>
                <a:gd name="connsiteY0" fmla="*/ 15409 h 478376"/>
                <a:gd name="connsiteX1" fmla="*/ 614544 w 1246981"/>
                <a:gd name="connsiteY1" fmla="*/ 104677 h 478376"/>
                <a:gd name="connsiteX2" fmla="*/ 1246981 w 1246981"/>
                <a:gd name="connsiteY2" fmla="*/ 47217 h 478376"/>
                <a:gd name="connsiteX3" fmla="*/ 586623 w 1246981"/>
                <a:gd name="connsiteY3" fmla="*/ 478322 h 478376"/>
                <a:gd name="connsiteX4" fmla="*/ 41 w 1246981"/>
                <a:gd name="connsiteY4" fmla="*/ 15409 h 478376"/>
                <a:gd name="connsiteX0" fmla="*/ 19327 w 1266267"/>
                <a:gd name="connsiteY0" fmla="*/ 15409 h 482587"/>
                <a:gd name="connsiteX1" fmla="*/ 633830 w 1266267"/>
                <a:gd name="connsiteY1" fmla="*/ 104677 h 482587"/>
                <a:gd name="connsiteX2" fmla="*/ 1266267 w 1266267"/>
                <a:gd name="connsiteY2" fmla="*/ 47217 h 482587"/>
                <a:gd name="connsiteX3" fmla="*/ 605909 w 1266267"/>
                <a:gd name="connsiteY3" fmla="*/ 478322 h 482587"/>
                <a:gd name="connsiteX4" fmla="*/ 195020 w 1266267"/>
                <a:gd name="connsiteY4" fmla="*/ 253368 h 482587"/>
                <a:gd name="connsiteX5" fmla="*/ 19327 w 1266267"/>
                <a:gd name="connsiteY5" fmla="*/ 15409 h 482587"/>
                <a:gd name="connsiteX0" fmla="*/ 19327 w 1281442"/>
                <a:gd name="connsiteY0" fmla="*/ 15409 h 478426"/>
                <a:gd name="connsiteX1" fmla="*/ 633830 w 1281442"/>
                <a:gd name="connsiteY1" fmla="*/ 104677 h 478426"/>
                <a:gd name="connsiteX2" fmla="*/ 1266267 w 1281442"/>
                <a:gd name="connsiteY2" fmla="*/ 47217 h 478426"/>
                <a:gd name="connsiteX3" fmla="*/ 1045148 w 1281442"/>
                <a:gd name="connsiteY3" fmla="*/ 279325 h 478426"/>
                <a:gd name="connsiteX4" fmla="*/ 605909 w 1281442"/>
                <a:gd name="connsiteY4" fmla="*/ 478322 h 478426"/>
                <a:gd name="connsiteX5" fmla="*/ 195020 w 1281442"/>
                <a:gd name="connsiteY5" fmla="*/ 253368 h 478426"/>
                <a:gd name="connsiteX6" fmla="*/ 19327 w 1281442"/>
                <a:gd name="connsiteY6" fmla="*/ 15409 h 478426"/>
                <a:gd name="connsiteX0" fmla="*/ 56055 w 1318170"/>
                <a:gd name="connsiteY0" fmla="*/ 1757 h 465512"/>
                <a:gd name="connsiteX1" fmla="*/ 670558 w 1318170"/>
                <a:gd name="connsiteY1" fmla="*/ 91025 h 465512"/>
                <a:gd name="connsiteX2" fmla="*/ 1302995 w 1318170"/>
                <a:gd name="connsiteY2" fmla="*/ 33565 h 465512"/>
                <a:gd name="connsiteX3" fmla="*/ 1081876 w 1318170"/>
                <a:gd name="connsiteY3" fmla="*/ 265673 h 465512"/>
                <a:gd name="connsiteX4" fmla="*/ 642637 w 1318170"/>
                <a:gd name="connsiteY4" fmla="*/ 464670 h 465512"/>
                <a:gd name="connsiteX5" fmla="*/ 94630 w 1318170"/>
                <a:gd name="connsiteY5" fmla="*/ 187800 h 465512"/>
                <a:gd name="connsiteX6" fmla="*/ 56055 w 1318170"/>
                <a:gd name="connsiteY6" fmla="*/ 1757 h 465512"/>
                <a:gd name="connsiteX0" fmla="*/ 56055 w 1336144"/>
                <a:gd name="connsiteY0" fmla="*/ 1757 h 465512"/>
                <a:gd name="connsiteX1" fmla="*/ 670558 w 1336144"/>
                <a:gd name="connsiteY1" fmla="*/ 91025 h 465512"/>
                <a:gd name="connsiteX2" fmla="*/ 1302995 w 1336144"/>
                <a:gd name="connsiteY2" fmla="*/ 33565 h 465512"/>
                <a:gd name="connsiteX3" fmla="*/ 1218993 w 1336144"/>
                <a:gd name="connsiteY3" fmla="*/ 265673 h 465512"/>
                <a:gd name="connsiteX4" fmla="*/ 642637 w 1336144"/>
                <a:gd name="connsiteY4" fmla="*/ 464670 h 465512"/>
                <a:gd name="connsiteX5" fmla="*/ 94630 w 1336144"/>
                <a:gd name="connsiteY5" fmla="*/ 187800 h 465512"/>
                <a:gd name="connsiteX6" fmla="*/ 56055 w 1336144"/>
                <a:gd name="connsiteY6" fmla="*/ 1757 h 465512"/>
                <a:gd name="connsiteX0" fmla="*/ 56055 w 1336145"/>
                <a:gd name="connsiteY0" fmla="*/ 2651 h 465958"/>
                <a:gd name="connsiteX1" fmla="*/ 670558 w 1336145"/>
                <a:gd name="connsiteY1" fmla="*/ 91919 h 465958"/>
                <a:gd name="connsiteX2" fmla="*/ 1302995 w 1336145"/>
                <a:gd name="connsiteY2" fmla="*/ 34459 h 465958"/>
                <a:gd name="connsiteX3" fmla="*/ 1218993 w 1336145"/>
                <a:gd name="connsiteY3" fmla="*/ 266567 h 465958"/>
                <a:gd name="connsiteX4" fmla="*/ 642637 w 1336145"/>
                <a:gd name="connsiteY4" fmla="*/ 465564 h 465958"/>
                <a:gd name="connsiteX5" fmla="*/ 94630 w 1336145"/>
                <a:gd name="connsiteY5" fmla="*/ 214652 h 465958"/>
                <a:gd name="connsiteX6" fmla="*/ 56055 w 1336145"/>
                <a:gd name="connsiteY6" fmla="*/ 2651 h 46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145" h="465958">
                  <a:moveTo>
                    <a:pt x="56055" y="2651"/>
                  </a:moveTo>
                  <a:cubicBezTo>
                    <a:pt x="152043" y="-17804"/>
                    <a:pt x="462735" y="86618"/>
                    <a:pt x="670558" y="91919"/>
                  </a:cubicBezTo>
                  <a:cubicBezTo>
                    <a:pt x="878381" y="97220"/>
                    <a:pt x="1234442" y="5351"/>
                    <a:pt x="1302995" y="34459"/>
                  </a:cubicBezTo>
                  <a:cubicBezTo>
                    <a:pt x="1371548" y="63567"/>
                    <a:pt x="1329053" y="194716"/>
                    <a:pt x="1218993" y="266567"/>
                  </a:cubicBezTo>
                  <a:cubicBezTo>
                    <a:pt x="1108933" y="338418"/>
                    <a:pt x="830031" y="474216"/>
                    <a:pt x="642637" y="465564"/>
                  </a:cubicBezTo>
                  <a:cubicBezTo>
                    <a:pt x="455243" y="456912"/>
                    <a:pt x="192394" y="291804"/>
                    <a:pt x="94630" y="214652"/>
                  </a:cubicBezTo>
                  <a:cubicBezTo>
                    <a:pt x="-3134" y="137500"/>
                    <a:pt x="-39933" y="23106"/>
                    <a:pt x="56055" y="26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4" name="等腰三角形 5"/>
            <p:cNvSpPr/>
            <p:nvPr/>
          </p:nvSpPr>
          <p:spPr bwMode="auto">
            <a:xfrm rot="20992694">
              <a:off x="5619734" y="3758354"/>
              <a:ext cx="672417" cy="1640838"/>
            </a:xfrm>
            <a:custGeom>
              <a:avLst/>
              <a:gdLst>
                <a:gd name="connsiteX0" fmla="*/ 0 w 576040"/>
                <a:gd name="connsiteY0" fmla="*/ 1111424 h 1111424"/>
                <a:gd name="connsiteX1" fmla="*/ 288020 w 576040"/>
                <a:gd name="connsiteY1" fmla="*/ 0 h 1111424"/>
                <a:gd name="connsiteX2" fmla="*/ 576040 w 576040"/>
                <a:gd name="connsiteY2" fmla="*/ 1111424 h 1111424"/>
                <a:gd name="connsiteX3" fmla="*/ 0 w 576040"/>
                <a:gd name="connsiteY3" fmla="*/ 1111424 h 1111424"/>
                <a:gd name="connsiteX0" fmla="*/ 0 w 576040"/>
                <a:gd name="connsiteY0" fmla="*/ 1111424 h 1111424"/>
                <a:gd name="connsiteX1" fmla="*/ 288020 w 576040"/>
                <a:gd name="connsiteY1" fmla="*/ 0 h 1111424"/>
                <a:gd name="connsiteX2" fmla="*/ 576040 w 576040"/>
                <a:gd name="connsiteY2" fmla="*/ 1111424 h 1111424"/>
                <a:gd name="connsiteX3" fmla="*/ 291384 w 576040"/>
                <a:gd name="connsiteY3" fmla="*/ 1097898 h 1111424"/>
                <a:gd name="connsiteX4" fmla="*/ 0 w 576040"/>
                <a:gd name="connsiteY4" fmla="*/ 1111424 h 1111424"/>
                <a:gd name="connsiteX0" fmla="*/ 0 w 576040"/>
                <a:gd name="connsiteY0" fmla="*/ 1111424 h 1374345"/>
                <a:gd name="connsiteX1" fmla="*/ 288020 w 576040"/>
                <a:gd name="connsiteY1" fmla="*/ 0 h 1374345"/>
                <a:gd name="connsiteX2" fmla="*/ 576040 w 576040"/>
                <a:gd name="connsiteY2" fmla="*/ 1111424 h 1374345"/>
                <a:gd name="connsiteX3" fmla="*/ 248854 w 576040"/>
                <a:gd name="connsiteY3" fmla="*/ 1374345 h 1374345"/>
                <a:gd name="connsiteX4" fmla="*/ 0 w 576040"/>
                <a:gd name="connsiteY4" fmla="*/ 1111424 h 1374345"/>
                <a:gd name="connsiteX0" fmla="*/ 194 w 576234"/>
                <a:gd name="connsiteY0" fmla="*/ 1111424 h 1374345"/>
                <a:gd name="connsiteX1" fmla="*/ 288214 w 576234"/>
                <a:gd name="connsiteY1" fmla="*/ 0 h 1374345"/>
                <a:gd name="connsiteX2" fmla="*/ 576234 w 576234"/>
                <a:gd name="connsiteY2" fmla="*/ 1111424 h 1374345"/>
                <a:gd name="connsiteX3" fmla="*/ 249048 w 576234"/>
                <a:gd name="connsiteY3" fmla="*/ 1374345 h 1374345"/>
                <a:gd name="connsiteX4" fmla="*/ 194 w 576234"/>
                <a:gd name="connsiteY4" fmla="*/ 1111424 h 1374345"/>
                <a:gd name="connsiteX0" fmla="*/ 194 w 576391"/>
                <a:gd name="connsiteY0" fmla="*/ 1111424 h 1374345"/>
                <a:gd name="connsiteX1" fmla="*/ 288214 w 576391"/>
                <a:gd name="connsiteY1" fmla="*/ 0 h 1374345"/>
                <a:gd name="connsiteX2" fmla="*/ 576234 w 576391"/>
                <a:gd name="connsiteY2" fmla="*/ 1111424 h 1374345"/>
                <a:gd name="connsiteX3" fmla="*/ 249048 w 576391"/>
                <a:gd name="connsiteY3" fmla="*/ 1374345 h 1374345"/>
                <a:gd name="connsiteX4" fmla="*/ 194 w 576391"/>
                <a:gd name="connsiteY4" fmla="*/ 1111424 h 1374345"/>
                <a:gd name="connsiteX0" fmla="*/ 21643 w 597840"/>
                <a:gd name="connsiteY0" fmla="*/ 1111424 h 1388858"/>
                <a:gd name="connsiteX1" fmla="*/ 309663 w 597840"/>
                <a:gd name="connsiteY1" fmla="*/ 0 h 1388858"/>
                <a:gd name="connsiteX2" fmla="*/ 597683 w 597840"/>
                <a:gd name="connsiteY2" fmla="*/ 1111424 h 1388858"/>
                <a:gd name="connsiteX3" fmla="*/ 270497 w 597840"/>
                <a:gd name="connsiteY3" fmla="*/ 1374345 h 1388858"/>
                <a:gd name="connsiteX4" fmla="*/ 21643 w 597840"/>
                <a:gd name="connsiteY4" fmla="*/ 1111424 h 1388858"/>
                <a:gd name="connsiteX0" fmla="*/ 19129 w 595326"/>
                <a:gd name="connsiteY0" fmla="*/ 1111424 h 1379587"/>
                <a:gd name="connsiteX1" fmla="*/ 307149 w 595326"/>
                <a:gd name="connsiteY1" fmla="*/ 0 h 1379587"/>
                <a:gd name="connsiteX2" fmla="*/ 595169 w 595326"/>
                <a:gd name="connsiteY2" fmla="*/ 1111424 h 1379587"/>
                <a:gd name="connsiteX3" fmla="*/ 267983 w 595326"/>
                <a:gd name="connsiteY3" fmla="*/ 1374345 h 1379587"/>
                <a:gd name="connsiteX4" fmla="*/ 19129 w 595326"/>
                <a:gd name="connsiteY4" fmla="*/ 1111424 h 1379587"/>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7385 w 585835"/>
                <a:gd name="connsiteY0" fmla="*/ 1111424 h 1385469"/>
                <a:gd name="connsiteX1" fmla="*/ 295405 w 585835"/>
                <a:gd name="connsiteY1" fmla="*/ 0 h 1385469"/>
                <a:gd name="connsiteX2" fmla="*/ 583425 w 585835"/>
                <a:gd name="connsiteY2" fmla="*/ 1111424 h 1385469"/>
                <a:gd name="connsiteX3" fmla="*/ 256239 w 585835"/>
                <a:gd name="connsiteY3" fmla="*/ 1374345 h 1385469"/>
                <a:gd name="connsiteX4" fmla="*/ 7385 w 585835"/>
                <a:gd name="connsiteY4" fmla="*/ 1111424 h 1385469"/>
                <a:gd name="connsiteX0" fmla="*/ 523 w 578973"/>
                <a:gd name="connsiteY0" fmla="*/ 1111424 h 1385469"/>
                <a:gd name="connsiteX1" fmla="*/ 288543 w 578973"/>
                <a:gd name="connsiteY1" fmla="*/ 0 h 1385469"/>
                <a:gd name="connsiteX2" fmla="*/ 576563 w 578973"/>
                <a:gd name="connsiteY2" fmla="*/ 1111424 h 1385469"/>
                <a:gd name="connsiteX3" fmla="*/ 249377 w 578973"/>
                <a:gd name="connsiteY3" fmla="*/ 1374345 h 1385469"/>
                <a:gd name="connsiteX4" fmla="*/ 523 w 578973"/>
                <a:gd name="connsiteY4" fmla="*/ 1111424 h 1385469"/>
                <a:gd name="connsiteX0" fmla="*/ 2 w 576043"/>
                <a:gd name="connsiteY0" fmla="*/ 1111424 h 1374345"/>
                <a:gd name="connsiteX1" fmla="*/ 288022 w 576043"/>
                <a:gd name="connsiteY1" fmla="*/ 0 h 1374345"/>
                <a:gd name="connsiteX2" fmla="*/ 576042 w 576043"/>
                <a:gd name="connsiteY2" fmla="*/ 1111424 h 1374345"/>
                <a:gd name="connsiteX3" fmla="*/ 291386 w 576043"/>
                <a:gd name="connsiteY3" fmla="*/ 1374345 h 1374345"/>
                <a:gd name="connsiteX4" fmla="*/ 2 w 576043"/>
                <a:gd name="connsiteY4" fmla="*/ 1111424 h 1374345"/>
                <a:gd name="connsiteX0" fmla="*/ 269 w 576526"/>
                <a:gd name="connsiteY0" fmla="*/ 707386 h 970307"/>
                <a:gd name="connsiteX1" fmla="*/ 245758 w 576526"/>
                <a:gd name="connsiteY1" fmla="*/ 0 h 970307"/>
                <a:gd name="connsiteX2" fmla="*/ 576309 w 576526"/>
                <a:gd name="connsiteY2" fmla="*/ 707386 h 970307"/>
                <a:gd name="connsiteX3" fmla="*/ 291653 w 576526"/>
                <a:gd name="connsiteY3" fmla="*/ 970307 h 970307"/>
                <a:gd name="connsiteX4" fmla="*/ 269 w 576526"/>
                <a:gd name="connsiteY4" fmla="*/ 707386 h 970307"/>
                <a:gd name="connsiteX0" fmla="*/ 269 w 576878"/>
                <a:gd name="connsiteY0" fmla="*/ 736878 h 999799"/>
                <a:gd name="connsiteX1" fmla="*/ 245758 w 576878"/>
                <a:gd name="connsiteY1" fmla="*/ 29492 h 999799"/>
                <a:gd name="connsiteX2" fmla="*/ 361792 w 576878"/>
                <a:gd name="connsiteY2" fmla="*/ 193152 h 999799"/>
                <a:gd name="connsiteX3" fmla="*/ 576309 w 576878"/>
                <a:gd name="connsiteY3" fmla="*/ 736878 h 999799"/>
                <a:gd name="connsiteX4" fmla="*/ 291653 w 576878"/>
                <a:gd name="connsiteY4" fmla="*/ 999799 h 999799"/>
                <a:gd name="connsiteX5" fmla="*/ 269 w 576878"/>
                <a:gd name="connsiteY5" fmla="*/ 736878 h 999799"/>
                <a:gd name="connsiteX0" fmla="*/ 269 w 576354"/>
                <a:gd name="connsiteY0" fmla="*/ 723899 h 986820"/>
                <a:gd name="connsiteX1" fmla="*/ 245758 w 576354"/>
                <a:gd name="connsiteY1" fmla="*/ 16513 h 986820"/>
                <a:gd name="connsiteX2" fmla="*/ 270773 w 576354"/>
                <a:gd name="connsiteY2" fmla="*/ 350294 h 986820"/>
                <a:gd name="connsiteX3" fmla="*/ 576309 w 576354"/>
                <a:gd name="connsiteY3" fmla="*/ 723899 h 986820"/>
                <a:gd name="connsiteX4" fmla="*/ 291653 w 576354"/>
                <a:gd name="connsiteY4" fmla="*/ 986820 h 986820"/>
                <a:gd name="connsiteX5" fmla="*/ 269 w 576354"/>
                <a:gd name="connsiteY5" fmla="*/ 723899 h 986820"/>
                <a:gd name="connsiteX0" fmla="*/ 269 w 584328"/>
                <a:gd name="connsiteY0" fmla="*/ 739947 h 1002868"/>
                <a:gd name="connsiteX1" fmla="*/ 245758 w 584328"/>
                <a:gd name="connsiteY1" fmla="*/ 32561 h 1002868"/>
                <a:gd name="connsiteX2" fmla="*/ 483147 w 584328"/>
                <a:gd name="connsiteY2" fmla="*/ 174956 h 1002868"/>
                <a:gd name="connsiteX3" fmla="*/ 576309 w 584328"/>
                <a:gd name="connsiteY3" fmla="*/ 739947 h 1002868"/>
                <a:gd name="connsiteX4" fmla="*/ 291653 w 584328"/>
                <a:gd name="connsiteY4" fmla="*/ 1002868 h 1002868"/>
                <a:gd name="connsiteX5" fmla="*/ 269 w 584328"/>
                <a:gd name="connsiteY5" fmla="*/ 739947 h 1002868"/>
                <a:gd name="connsiteX0" fmla="*/ 269 w 584328"/>
                <a:gd name="connsiteY0" fmla="*/ 675251 h 938172"/>
                <a:gd name="connsiteX1" fmla="*/ 245758 w 584328"/>
                <a:gd name="connsiteY1" fmla="*/ 52925 h 938172"/>
                <a:gd name="connsiteX2" fmla="*/ 483147 w 584328"/>
                <a:gd name="connsiteY2" fmla="*/ 110260 h 938172"/>
                <a:gd name="connsiteX3" fmla="*/ 576309 w 584328"/>
                <a:gd name="connsiteY3" fmla="*/ 675251 h 938172"/>
                <a:gd name="connsiteX4" fmla="*/ 291653 w 584328"/>
                <a:gd name="connsiteY4" fmla="*/ 938172 h 938172"/>
                <a:gd name="connsiteX5" fmla="*/ 269 w 584328"/>
                <a:gd name="connsiteY5" fmla="*/ 675251 h 938172"/>
                <a:gd name="connsiteX0" fmla="*/ 269 w 584328"/>
                <a:gd name="connsiteY0" fmla="*/ 675251 h 789449"/>
                <a:gd name="connsiteX1" fmla="*/ 245758 w 584328"/>
                <a:gd name="connsiteY1" fmla="*/ 52925 h 789449"/>
                <a:gd name="connsiteX2" fmla="*/ 483147 w 584328"/>
                <a:gd name="connsiteY2" fmla="*/ 110260 h 789449"/>
                <a:gd name="connsiteX3" fmla="*/ 576309 w 584328"/>
                <a:gd name="connsiteY3" fmla="*/ 675251 h 789449"/>
                <a:gd name="connsiteX4" fmla="*/ 291653 w 584328"/>
                <a:gd name="connsiteY4" fmla="*/ 789317 h 789449"/>
                <a:gd name="connsiteX5" fmla="*/ 269 w 584328"/>
                <a:gd name="connsiteY5" fmla="*/ 675251 h 7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328" h="789449">
                  <a:moveTo>
                    <a:pt x="269" y="675251"/>
                  </a:moveTo>
                  <a:cubicBezTo>
                    <a:pt x="-7380" y="552519"/>
                    <a:pt x="149751" y="423400"/>
                    <a:pt x="245758" y="52925"/>
                  </a:cubicBezTo>
                  <a:cubicBezTo>
                    <a:pt x="306012" y="-37696"/>
                    <a:pt x="428055" y="-7638"/>
                    <a:pt x="483147" y="110260"/>
                  </a:cubicBezTo>
                  <a:cubicBezTo>
                    <a:pt x="538239" y="228158"/>
                    <a:pt x="608225" y="562075"/>
                    <a:pt x="576309" y="675251"/>
                  </a:cubicBezTo>
                  <a:cubicBezTo>
                    <a:pt x="544393" y="788427"/>
                    <a:pt x="387660" y="789317"/>
                    <a:pt x="291653" y="789317"/>
                  </a:cubicBezTo>
                  <a:cubicBezTo>
                    <a:pt x="195646" y="789317"/>
                    <a:pt x="7918" y="797983"/>
                    <a:pt x="269" y="6752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5" name="等腰三角形 13"/>
            <p:cNvSpPr/>
            <p:nvPr/>
          </p:nvSpPr>
          <p:spPr bwMode="auto">
            <a:xfrm rot="16200000">
              <a:off x="4395224" y="2613190"/>
              <a:ext cx="524291" cy="1171363"/>
            </a:xfrm>
            <a:custGeom>
              <a:avLst/>
              <a:gdLst>
                <a:gd name="connsiteX0" fmla="*/ 0 w 864060"/>
                <a:gd name="connsiteY0" fmla="*/ 1337840 h 1337840"/>
                <a:gd name="connsiteX1" fmla="*/ 432030 w 864060"/>
                <a:gd name="connsiteY1" fmla="*/ 0 h 1337840"/>
                <a:gd name="connsiteX2" fmla="*/ 864060 w 864060"/>
                <a:gd name="connsiteY2" fmla="*/ 1337840 h 1337840"/>
                <a:gd name="connsiteX3" fmla="*/ 0 w 864060"/>
                <a:gd name="connsiteY3" fmla="*/ 1337840 h 1337840"/>
                <a:gd name="connsiteX0" fmla="*/ 0 w 864060"/>
                <a:gd name="connsiteY0" fmla="*/ 1337840 h 1372316"/>
                <a:gd name="connsiteX1" fmla="*/ 432030 w 864060"/>
                <a:gd name="connsiteY1" fmla="*/ 0 h 1372316"/>
                <a:gd name="connsiteX2" fmla="*/ 864060 w 864060"/>
                <a:gd name="connsiteY2" fmla="*/ 1337840 h 1372316"/>
                <a:gd name="connsiteX3" fmla="*/ 456458 w 864060"/>
                <a:gd name="connsiteY3" fmla="*/ 1372316 h 1372316"/>
                <a:gd name="connsiteX4" fmla="*/ 0 w 864060"/>
                <a:gd name="connsiteY4" fmla="*/ 1337840 h 1372316"/>
                <a:gd name="connsiteX0" fmla="*/ 0 w 864060"/>
                <a:gd name="connsiteY0" fmla="*/ 1337840 h 1560886"/>
                <a:gd name="connsiteX1" fmla="*/ 432030 w 864060"/>
                <a:gd name="connsiteY1" fmla="*/ 0 h 1560886"/>
                <a:gd name="connsiteX2" fmla="*/ 864060 w 864060"/>
                <a:gd name="connsiteY2" fmla="*/ 1337840 h 1560886"/>
                <a:gd name="connsiteX3" fmla="*/ 423751 w 864060"/>
                <a:gd name="connsiteY3" fmla="*/ 1560886 h 1560886"/>
                <a:gd name="connsiteX4" fmla="*/ 0 w 864060"/>
                <a:gd name="connsiteY4" fmla="*/ 1337840 h 1560886"/>
                <a:gd name="connsiteX0" fmla="*/ 5 w 864065"/>
                <a:gd name="connsiteY0" fmla="*/ 1337840 h 1562713"/>
                <a:gd name="connsiteX1" fmla="*/ 432035 w 864065"/>
                <a:gd name="connsiteY1" fmla="*/ 0 h 1562713"/>
                <a:gd name="connsiteX2" fmla="*/ 864065 w 864065"/>
                <a:gd name="connsiteY2" fmla="*/ 1337840 h 1562713"/>
                <a:gd name="connsiteX3" fmla="*/ 423756 w 864065"/>
                <a:gd name="connsiteY3" fmla="*/ 1560886 h 1562713"/>
                <a:gd name="connsiteX4" fmla="*/ 5 w 864065"/>
                <a:gd name="connsiteY4" fmla="*/ 1337840 h 1562713"/>
                <a:gd name="connsiteX0" fmla="*/ 5 w 864065"/>
                <a:gd name="connsiteY0" fmla="*/ 1337840 h 1623743"/>
                <a:gd name="connsiteX1" fmla="*/ 432035 w 864065"/>
                <a:gd name="connsiteY1" fmla="*/ 0 h 1623743"/>
                <a:gd name="connsiteX2" fmla="*/ 864065 w 864065"/>
                <a:gd name="connsiteY2" fmla="*/ 1337840 h 1623743"/>
                <a:gd name="connsiteX3" fmla="*/ 412854 w 864065"/>
                <a:gd name="connsiteY3" fmla="*/ 1623743 h 1623743"/>
                <a:gd name="connsiteX4" fmla="*/ 5 w 864065"/>
                <a:gd name="connsiteY4" fmla="*/ 1337840 h 1623743"/>
                <a:gd name="connsiteX0" fmla="*/ 5 w 864065"/>
                <a:gd name="connsiteY0" fmla="*/ 1337840 h 1525433"/>
                <a:gd name="connsiteX1" fmla="*/ 432035 w 864065"/>
                <a:gd name="connsiteY1" fmla="*/ 0 h 1525433"/>
                <a:gd name="connsiteX2" fmla="*/ 864065 w 864065"/>
                <a:gd name="connsiteY2" fmla="*/ 1337840 h 1525433"/>
                <a:gd name="connsiteX3" fmla="*/ 389118 w 864065"/>
                <a:gd name="connsiteY3" fmla="*/ 1511714 h 1525433"/>
                <a:gd name="connsiteX4" fmla="*/ 5 w 864065"/>
                <a:gd name="connsiteY4" fmla="*/ 1337840 h 1525433"/>
                <a:gd name="connsiteX0" fmla="*/ 0 w 864060"/>
                <a:gd name="connsiteY0" fmla="*/ 1337840 h 1505069"/>
                <a:gd name="connsiteX1" fmla="*/ 432030 w 864060"/>
                <a:gd name="connsiteY1" fmla="*/ 0 h 1505069"/>
                <a:gd name="connsiteX2" fmla="*/ 864060 w 864060"/>
                <a:gd name="connsiteY2" fmla="*/ 1337840 h 1505069"/>
                <a:gd name="connsiteX3" fmla="*/ 0 w 864060"/>
                <a:gd name="connsiteY3" fmla="*/ 1337840 h 1505069"/>
                <a:gd name="connsiteX0" fmla="*/ 0 w 873475"/>
                <a:gd name="connsiteY0" fmla="*/ 1337840 h 1505069"/>
                <a:gd name="connsiteX1" fmla="*/ 432030 w 873475"/>
                <a:gd name="connsiteY1" fmla="*/ 0 h 1505069"/>
                <a:gd name="connsiteX2" fmla="*/ 864060 w 873475"/>
                <a:gd name="connsiteY2" fmla="*/ 1337840 h 1505069"/>
                <a:gd name="connsiteX3" fmla="*/ 0 w 873475"/>
                <a:gd name="connsiteY3" fmla="*/ 1337840 h 1505069"/>
                <a:gd name="connsiteX0" fmla="*/ 15036 w 888511"/>
                <a:gd name="connsiteY0" fmla="*/ 1337840 h 1595307"/>
                <a:gd name="connsiteX1" fmla="*/ 447066 w 888511"/>
                <a:gd name="connsiteY1" fmla="*/ 0 h 1595307"/>
                <a:gd name="connsiteX2" fmla="*/ 879096 w 888511"/>
                <a:gd name="connsiteY2" fmla="*/ 1337840 h 1595307"/>
                <a:gd name="connsiteX3" fmla="*/ 15036 w 888511"/>
                <a:gd name="connsiteY3" fmla="*/ 1337840 h 1595307"/>
                <a:gd name="connsiteX0" fmla="*/ 278 w 873753"/>
                <a:gd name="connsiteY0" fmla="*/ 1337840 h 1550536"/>
                <a:gd name="connsiteX1" fmla="*/ 432308 w 873753"/>
                <a:gd name="connsiteY1" fmla="*/ 0 h 1550536"/>
                <a:gd name="connsiteX2" fmla="*/ 864338 w 873753"/>
                <a:gd name="connsiteY2" fmla="*/ 1337840 h 1550536"/>
                <a:gd name="connsiteX3" fmla="*/ 278 w 873753"/>
                <a:gd name="connsiteY3" fmla="*/ 1337840 h 1550536"/>
                <a:gd name="connsiteX0" fmla="*/ 11460 w 884935"/>
                <a:gd name="connsiteY0" fmla="*/ 1337840 h 1522782"/>
                <a:gd name="connsiteX1" fmla="*/ 443490 w 884935"/>
                <a:gd name="connsiteY1" fmla="*/ 0 h 1522782"/>
                <a:gd name="connsiteX2" fmla="*/ 875520 w 884935"/>
                <a:gd name="connsiteY2" fmla="*/ 1337840 h 1522782"/>
                <a:gd name="connsiteX3" fmla="*/ 11460 w 884935"/>
                <a:gd name="connsiteY3" fmla="*/ 1337840 h 1522782"/>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6825 w 871422"/>
                <a:gd name="connsiteY0" fmla="*/ 1372477 h 1550915"/>
                <a:gd name="connsiteX1" fmla="*/ 488028 w 871422"/>
                <a:gd name="connsiteY1" fmla="*/ 0 h 1550915"/>
                <a:gd name="connsiteX2" fmla="*/ 870885 w 871422"/>
                <a:gd name="connsiteY2" fmla="*/ 1372477 h 1550915"/>
                <a:gd name="connsiteX3" fmla="*/ 6825 w 871422"/>
                <a:gd name="connsiteY3" fmla="*/ 1372477 h 1550915"/>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7900 w 884698"/>
                <a:gd name="connsiteY0" fmla="*/ 1372477 h 1525849"/>
                <a:gd name="connsiteX1" fmla="*/ 489103 w 884698"/>
                <a:gd name="connsiteY1" fmla="*/ 0 h 1525849"/>
                <a:gd name="connsiteX2" fmla="*/ 871960 w 884698"/>
                <a:gd name="connsiteY2" fmla="*/ 1372477 h 1525849"/>
                <a:gd name="connsiteX3" fmla="*/ 7900 w 884698"/>
                <a:gd name="connsiteY3" fmla="*/ 1372477 h 1525849"/>
                <a:gd name="connsiteX0" fmla="*/ 2035 w 896151"/>
                <a:gd name="connsiteY0" fmla="*/ 1367991 h 1538989"/>
                <a:gd name="connsiteX1" fmla="*/ 633539 w 896151"/>
                <a:gd name="connsiteY1" fmla="*/ 0 h 1538989"/>
                <a:gd name="connsiteX2" fmla="*/ 866095 w 896151"/>
                <a:gd name="connsiteY2" fmla="*/ 1367991 h 1538989"/>
                <a:gd name="connsiteX3" fmla="*/ 2035 w 896151"/>
                <a:gd name="connsiteY3" fmla="*/ 1367991 h 1538989"/>
                <a:gd name="connsiteX0" fmla="*/ 2366 w 896482"/>
                <a:gd name="connsiteY0" fmla="*/ 1367991 h 1538989"/>
                <a:gd name="connsiteX1" fmla="*/ 633870 w 896482"/>
                <a:gd name="connsiteY1" fmla="*/ 0 h 1538989"/>
                <a:gd name="connsiteX2" fmla="*/ 866426 w 896482"/>
                <a:gd name="connsiteY2" fmla="*/ 1367991 h 1538989"/>
                <a:gd name="connsiteX3" fmla="*/ 2366 w 896482"/>
                <a:gd name="connsiteY3" fmla="*/ 1367991 h 1538989"/>
                <a:gd name="connsiteX0" fmla="*/ 2366 w 900758"/>
                <a:gd name="connsiteY0" fmla="*/ 1367991 h 1538989"/>
                <a:gd name="connsiteX1" fmla="*/ 633870 w 900758"/>
                <a:gd name="connsiteY1" fmla="*/ 0 h 1538989"/>
                <a:gd name="connsiteX2" fmla="*/ 866426 w 900758"/>
                <a:gd name="connsiteY2" fmla="*/ 1367991 h 1538989"/>
                <a:gd name="connsiteX3" fmla="*/ 2366 w 900758"/>
                <a:gd name="connsiteY3" fmla="*/ 1367991 h 1538989"/>
                <a:gd name="connsiteX0" fmla="*/ 2454 w 900846"/>
                <a:gd name="connsiteY0" fmla="*/ 1367991 h 1538989"/>
                <a:gd name="connsiteX1" fmla="*/ 633958 w 900846"/>
                <a:gd name="connsiteY1" fmla="*/ 0 h 1538989"/>
                <a:gd name="connsiteX2" fmla="*/ 866514 w 900846"/>
                <a:gd name="connsiteY2" fmla="*/ 1367991 h 1538989"/>
                <a:gd name="connsiteX3" fmla="*/ 2454 w 900846"/>
                <a:gd name="connsiteY3" fmla="*/ 1367991 h 1538989"/>
                <a:gd name="connsiteX0" fmla="*/ 24328 w 922720"/>
                <a:gd name="connsiteY0" fmla="*/ 1367991 h 1500502"/>
                <a:gd name="connsiteX1" fmla="*/ 655832 w 922720"/>
                <a:gd name="connsiteY1" fmla="*/ 0 h 1500502"/>
                <a:gd name="connsiteX2" fmla="*/ 888388 w 922720"/>
                <a:gd name="connsiteY2" fmla="*/ 1367991 h 1500502"/>
                <a:gd name="connsiteX3" fmla="*/ 24328 w 922720"/>
                <a:gd name="connsiteY3" fmla="*/ 1367991 h 1500502"/>
                <a:gd name="connsiteX0" fmla="*/ 2174 w 902966"/>
                <a:gd name="connsiteY0" fmla="*/ 1560196 h 1755220"/>
                <a:gd name="connsiteX1" fmla="*/ 645432 w 902966"/>
                <a:gd name="connsiteY1" fmla="*/ 0 h 1755220"/>
                <a:gd name="connsiteX2" fmla="*/ 866234 w 902966"/>
                <a:gd name="connsiteY2" fmla="*/ 1560196 h 1755220"/>
                <a:gd name="connsiteX3" fmla="*/ 2174 w 902966"/>
                <a:gd name="connsiteY3" fmla="*/ 1560196 h 1755220"/>
                <a:gd name="connsiteX0" fmla="*/ 25102 w 925894"/>
                <a:gd name="connsiteY0" fmla="*/ 1560196 h 1746426"/>
                <a:gd name="connsiteX1" fmla="*/ 668360 w 925894"/>
                <a:gd name="connsiteY1" fmla="*/ 0 h 1746426"/>
                <a:gd name="connsiteX2" fmla="*/ 889162 w 925894"/>
                <a:gd name="connsiteY2" fmla="*/ 1560196 h 1746426"/>
                <a:gd name="connsiteX3" fmla="*/ 25102 w 925894"/>
                <a:gd name="connsiteY3" fmla="*/ 1560196 h 1746426"/>
                <a:gd name="connsiteX0" fmla="*/ 25102 w 937701"/>
                <a:gd name="connsiteY0" fmla="*/ 1560196 h 1761341"/>
                <a:gd name="connsiteX1" fmla="*/ 668360 w 937701"/>
                <a:gd name="connsiteY1" fmla="*/ 0 h 1761341"/>
                <a:gd name="connsiteX2" fmla="*/ 889162 w 937701"/>
                <a:gd name="connsiteY2" fmla="*/ 1560196 h 1761341"/>
                <a:gd name="connsiteX3" fmla="*/ 25102 w 937701"/>
                <a:gd name="connsiteY3" fmla="*/ 1560196 h 1761341"/>
                <a:gd name="connsiteX0" fmla="*/ 3997 w 992399"/>
                <a:gd name="connsiteY0" fmla="*/ 1560196 h 1849572"/>
                <a:gd name="connsiteX1" fmla="*/ 647255 w 992399"/>
                <a:gd name="connsiteY1" fmla="*/ 0 h 1849572"/>
                <a:gd name="connsiteX2" fmla="*/ 954649 w 992399"/>
                <a:gd name="connsiteY2" fmla="*/ 1683128 h 1849572"/>
                <a:gd name="connsiteX3" fmla="*/ 3997 w 992399"/>
                <a:gd name="connsiteY3" fmla="*/ 1560196 h 1849572"/>
                <a:gd name="connsiteX0" fmla="*/ 3997 w 1012672"/>
                <a:gd name="connsiteY0" fmla="*/ 1560196 h 1817690"/>
                <a:gd name="connsiteX1" fmla="*/ 647255 w 1012672"/>
                <a:gd name="connsiteY1" fmla="*/ 0 h 1817690"/>
                <a:gd name="connsiteX2" fmla="*/ 954649 w 1012672"/>
                <a:gd name="connsiteY2" fmla="*/ 1683128 h 1817690"/>
                <a:gd name="connsiteX3" fmla="*/ 3997 w 1012672"/>
                <a:gd name="connsiteY3" fmla="*/ 1560196 h 1817690"/>
                <a:gd name="connsiteX0" fmla="*/ 4353 w 1013028"/>
                <a:gd name="connsiteY0" fmla="*/ 1560196 h 1845239"/>
                <a:gd name="connsiteX1" fmla="*/ 647611 w 1013028"/>
                <a:gd name="connsiteY1" fmla="*/ 0 h 1845239"/>
                <a:gd name="connsiteX2" fmla="*/ 955005 w 1013028"/>
                <a:gd name="connsiteY2" fmla="*/ 1683128 h 1845239"/>
                <a:gd name="connsiteX3" fmla="*/ 4353 w 1013028"/>
                <a:gd name="connsiteY3" fmla="*/ 1560196 h 1845239"/>
                <a:gd name="connsiteX0" fmla="*/ 4947 w 1013622"/>
                <a:gd name="connsiteY0" fmla="*/ 1560196 h 1845528"/>
                <a:gd name="connsiteX1" fmla="*/ 648205 w 1013622"/>
                <a:gd name="connsiteY1" fmla="*/ 0 h 1845528"/>
                <a:gd name="connsiteX2" fmla="*/ 955599 w 1013622"/>
                <a:gd name="connsiteY2" fmla="*/ 1683128 h 1845528"/>
                <a:gd name="connsiteX3" fmla="*/ 4947 w 1013622"/>
                <a:gd name="connsiteY3" fmla="*/ 1560196 h 1845528"/>
              </a:gdLst>
              <a:ahLst/>
              <a:cxnLst>
                <a:cxn ang="0">
                  <a:pos x="connsiteX0" y="connsiteY0"/>
                </a:cxn>
                <a:cxn ang="0">
                  <a:pos x="connsiteX1" y="connsiteY1"/>
                </a:cxn>
                <a:cxn ang="0">
                  <a:pos x="connsiteX2" y="connsiteY2"/>
                </a:cxn>
                <a:cxn ang="0">
                  <a:pos x="connsiteX3" y="connsiteY3"/>
                </a:cxn>
              </a:cxnLst>
              <a:rect l="l" t="t" r="r" b="b"/>
              <a:pathLst>
                <a:path w="1013622" h="1845528">
                  <a:moveTo>
                    <a:pt x="4947" y="1560196"/>
                  </a:moveTo>
                  <a:cubicBezTo>
                    <a:pt x="-52701" y="1192231"/>
                    <a:pt x="407553" y="256524"/>
                    <a:pt x="648205" y="0"/>
                  </a:cubicBezTo>
                  <a:cubicBezTo>
                    <a:pt x="832417" y="265963"/>
                    <a:pt x="1142984" y="1458584"/>
                    <a:pt x="955599" y="1683128"/>
                  </a:cubicBezTo>
                  <a:cubicBezTo>
                    <a:pt x="768214" y="1907672"/>
                    <a:pt x="62595" y="1928161"/>
                    <a:pt x="4947" y="1560196"/>
                  </a:cubicBezTo>
                  <a:close/>
                </a:path>
              </a:pathLst>
            </a:custGeom>
            <a:solidFill>
              <a:srgbClr val="5E1B2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dirty="0"/>
            </a:p>
          </p:txBody>
        </p:sp>
        <p:sp>
          <p:nvSpPr>
            <p:cNvPr id="36" name="椭圆 35"/>
            <p:cNvSpPr/>
            <p:nvPr/>
          </p:nvSpPr>
          <p:spPr bwMode="auto">
            <a:xfrm>
              <a:off x="4706774" y="2507778"/>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37" name="组合 36"/>
            <p:cNvGrpSpPr/>
            <p:nvPr/>
          </p:nvGrpSpPr>
          <p:grpSpPr>
            <a:xfrm>
              <a:off x="4709083" y="1712823"/>
              <a:ext cx="1757704" cy="831053"/>
              <a:chOff x="2316086" y="1176711"/>
              <a:chExt cx="1328021" cy="588564"/>
            </a:xfrm>
          </p:grpSpPr>
          <p:sp>
            <p:nvSpPr>
              <p:cNvPr id="39" name="椭圆 38"/>
              <p:cNvSpPr/>
              <p:nvPr/>
            </p:nvSpPr>
            <p:spPr bwMode="auto">
              <a:xfrm rot="1497964">
                <a:off x="2316086" y="1441258"/>
                <a:ext cx="1328021" cy="324017"/>
              </a:xfrm>
              <a:prstGeom prst="ellipse">
                <a:avLst/>
              </a:pr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0" name="椭圆 17"/>
              <p:cNvSpPr/>
              <p:nvPr/>
            </p:nvSpPr>
            <p:spPr bwMode="auto">
              <a:xfrm rot="1385330">
                <a:off x="2645439" y="1176711"/>
                <a:ext cx="871776" cy="489784"/>
              </a:xfrm>
              <a:custGeom>
                <a:avLst/>
                <a:gdLst>
                  <a:gd name="connsiteX0" fmla="*/ 0 w 720050"/>
                  <a:gd name="connsiteY0" fmla="*/ 553924 h 1107847"/>
                  <a:gd name="connsiteX1" fmla="*/ 360025 w 720050"/>
                  <a:gd name="connsiteY1" fmla="*/ 0 h 1107847"/>
                  <a:gd name="connsiteX2" fmla="*/ 720050 w 720050"/>
                  <a:gd name="connsiteY2" fmla="*/ 553924 h 1107847"/>
                  <a:gd name="connsiteX3" fmla="*/ 360025 w 720050"/>
                  <a:gd name="connsiteY3" fmla="*/ 1107848 h 1107847"/>
                  <a:gd name="connsiteX4" fmla="*/ 0 w 720050"/>
                  <a:gd name="connsiteY4" fmla="*/ 553924 h 1107847"/>
                  <a:gd name="connsiteX0" fmla="*/ 122 w 720172"/>
                  <a:gd name="connsiteY0" fmla="*/ 360455 h 914379"/>
                  <a:gd name="connsiteX1" fmla="*/ 391881 w 720172"/>
                  <a:gd name="connsiteY1" fmla="*/ 0 h 914379"/>
                  <a:gd name="connsiteX2" fmla="*/ 720172 w 720172"/>
                  <a:gd name="connsiteY2" fmla="*/ 360455 h 914379"/>
                  <a:gd name="connsiteX3" fmla="*/ 360147 w 720172"/>
                  <a:gd name="connsiteY3" fmla="*/ 914379 h 914379"/>
                  <a:gd name="connsiteX4" fmla="*/ 122 w 720172"/>
                  <a:gd name="connsiteY4" fmla="*/ 360455 h 914379"/>
                  <a:gd name="connsiteX0" fmla="*/ 462 w 720512"/>
                  <a:gd name="connsiteY0" fmla="*/ 281965 h 835889"/>
                  <a:gd name="connsiteX1" fmla="*/ 423870 w 720512"/>
                  <a:gd name="connsiteY1" fmla="*/ 463 h 835889"/>
                  <a:gd name="connsiteX2" fmla="*/ 720512 w 720512"/>
                  <a:gd name="connsiteY2" fmla="*/ 281965 h 835889"/>
                  <a:gd name="connsiteX3" fmla="*/ 360487 w 720512"/>
                  <a:gd name="connsiteY3" fmla="*/ 835889 h 835889"/>
                  <a:gd name="connsiteX4" fmla="*/ 462 w 720512"/>
                  <a:gd name="connsiteY4" fmla="*/ 281965 h 835889"/>
                  <a:gd name="connsiteX0" fmla="*/ 462 w 720512"/>
                  <a:gd name="connsiteY0" fmla="*/ 286989 h 840913"/>
                  <a:gd name="connsiteX1" fmla="*/ 423870 w 720512"/>
                  <a:gd name="connsiteY1" fmla="*/ 5487 h 840913"/>
                  <a:gd name="connsiteX2" fmla="*/ 720512 w 720512"/>
                  <a:gd name="connsiteY2" fmla="*/ 286989 h 840913"/>
                  <a:gd name="connsiteX3" fmla="*/ 360487 w 720512"/>
                  <a:gd name="connsiteY3" fmla="*/ 840913 h 840913"/>
                  <a:gd name="connsiteX4" fmla="*/ 462 w 720512"/>
                  <a:gd name="connsiteY4" fmla="*/ 286989 h 840913"/>
                  <a:gd name="connsiteX0" fmla="*/ 342 w 799430"/>
                  <a:gd name="connsiteY0" fmla="*/ 282358 h 837027"/>
                  <a:gd name="connsiteX1" fmla="*/ 423750 w 799430"/>
                  <a:gd name="connsiteY1" fmla="*/ 856 h 837027"/>
                  <a:gd name="connsiteX2" fmla="*/ 799430 w 799430"/>
                  <a:gd name="connsiteY2" fmla="*/ 365226 h 837027"/>
                  <a:gd name="connsiteX3" fmla="*/ 360367 w 799430"/>
                  <a:gd name="connsiteY3" fmla="*/ 836282 h 837027"/>
                  <a:gd name="connsiteX4" fmla="*/ 342 w 799430"/>
                  <a:gd name="connsiteY4" fmla="*/ 282358 h 837027"/>
                  <a:gd name="connsiteX0" fmla="*/ 199 w 799287"/>
                  <a:gd name="connsiteY0" fmla="*/ 262627 h 817296"/>
                  <a:gd name="connsiteX1" fmla="*/ 317003 w 799287"/>
                  <a:gd name="connsiteY1" fmla="*/ 948 h 817296"/>
                  <a:gd name="connsiteX2" fmla="*/ 799287 w 799287"/>
                  <a:gd name="connsiteY2" fmla="*/ 345495 h 817296"/>
                  <a:gd name="connsiteX3" fmla="*/ 360224 w 799287"/>
                  <a:gd name="connsiteY3" fmla="*/ 816551 h 817296"/>
                  <a:gd name="connsiteX4" fmla="*/ 199 w 799287"/>
                  <a:gd name="connsiteY4" fmla="*/ 262627 h 817296"/>
                  <a:gd name="connsiteX0" fmla="*/ 199 w 814081"/>
                  <a:gd name="connsiteY0" fmla="*/ 275160 h 829472"/>
                  <a:gd name="connsiteX1" fmla="*/ 317003 w 814081"/>
                  <a:gd name="connsiteY1" fmla="*/ 13481 h 829472"/>
                  <a:gd name="connsiteX2" fmla="*/ 674131 w 814081"/>
                  <a:gd name="connsiteY2" fmla="*/ 71241 h 829472"/>
                  <a:gd name="connsiteX3" fmla="*/ 799287 w 814081"/>
                  <a:gd name="connsiteY3" fmla="*/ 358028 h 829472"/>
                  <a:gd name="connsiteX4" fmla="*/ 360224 w 814081"/>
                  <a:gd name="connsiteY4" fmla="*/ 829084 h 829472"/>
                  <a:gd name="connsiteX5" fmla="*/ 199 w 814081"/>
                  <a:gd name="connsiteY5" fmla="*/ 275160 h 829472"/>
                  <a:gd name="connsiteX0" fmla="*/ 174 w 810644"/>
                  <a:gd name="connsiteY0" fmla="*/ 265601 h 819913"/>
                  <a:gd name="connsiteX1" fmla="*/ 316978 w 810644"/>
                  <a:gd name="connsiteY1" fmla="*/ 3922 h 819913"/>
                  <a:gd name="connsiteX2" fmla="*/ 630715 w 810644"/>
                  <a:gd name="connsiteY2" fmla="*/ 124895 h 819913"/>
                  <a:gd name="connsiteX3" fmla="*/ 799262 w 810644"/>
                  <a:gd name="connsiteY3" fmla="*/ 348469 h 819913"/>
                  <a:gd name="connsiteX4" fmla="*/ 360199 w 810644"/>
                  <a:gd name="connsiteY4" fmla="*/ 819525 h 819913"/>
                  <a:gd name="connsiteX5" fmla="*/ 174 w 810644"/>
                  <a:gd name="connsiteY5" fmla="*/ 265601 h 819913"/>
                  <a:gd name="connsiteX0" fmla="*/ 1840 w 812310"/>
                  <a:gd name="connsiteY0" fmla="*/ 235549 h 789861"/>
                  <a:gd name="connsiteX1" fmla="*/ 239690 w 812310"/>
                  <a:gd name="connsiteY1" fmla="*/ 5520 h 789861"/>
                  <a:gd name="connsiteX2" fmla="*/ 632381 w 812310"/>
                  <a:gd name="connsiteY2" fmla="*/ 94843 h 789861"/>
                  <a:gd name="connsiteX3" fmla="*/ 800928 w 812310"/>
                  <a:gd name="connsiteY3" fmla="*/ 318417 h 789861"/>
                  <a:gd name="connsiteX4" fmla="*/ 361865 w 812310"/>
                  <a:gd name="connsiteY4" fmla="*/ 789473 h 789861"/>
                  <a:gd name="connsiteX5" fmla="*/ 1840 w 812310"/>
                  <a:gd name="connsiteY5" fmla="*/ 235549 h 789861"/>
                  <a:gd name="connsiteX0" fmla="*/ 1911 w 815408"/>
                  <a:gd name="connsiteY0" fmla="*/ 237926 h 792238"/>
                  <a:gd name="connsiteX1" fmla="*/ 239761 w 815408"/>
                  <a:gd name="connsiteY1" fmla="*/ 7897 h 792238"/>
                  <a:gd name="connsiteX2" fmla="*/ 671928 w 815408"/>
                  <a:gd name="connsiteY2" fmla="*/ 81395 h 792238"/>
                  <a:gd name="connsiteX3" fmla="*/ 800999 w 815408"/>
                  <a:gd name="connsiteY3" fmla="*/ 320794 h 792238"/>
                  <a:gd name="connsiteX4" fmla="*/ 361936 w 815408"/>
                  <a:gd name="connsiteY4" fmla="*/ 791850 h 792238"/>
                  <a:gd name="connsiteX5" fmla="*/ 1911 w 815408"/>
                  <a:gd name="connsiteY5" fmla="*/ 237926 h 792238"/>
                  <a:gd name="connsiteX0" fmla="*/ 1869 w 813387"/>
                  <a:gd name="connsiteY0" fmla="*/ 257956 h 812268"/>
                  <a:gd name="connsiteX1" fmla="*/ 239719 w 813387"/>
                  <a:gd name="connsiteY1" fmla="*/ 27927 h 812268"/>
                  <a:gd name="connsiteX2" fmla="*/ 648150 w 813387"/>
                  <a:gd name="connsiteY2" fmla="*/ 42210 h 812268"/>
                  <a:gd name="connsiteX3" fmla="*/ 800957 w 813387"/>
                  <a:gd name="connsiteY3" fmla="*/ 340824 h 812268"/>
                  <a:gd name="connsiteX4" fmla="*/ 361894 w 813387"/>
                  <a:gd name="connsiteY4" fmla="*/ 811880 h 812268"/>
                  <a:gd name="connsiteX5" fmla="*/ 1869 w 813387"/>
                  <a:gd name="connsiteY5" fmla="*/ 257956 h 812268"/>
                  <a:gd name="connsiteX0" fmla="*/ 991 w 990154"/>
                  <a:gd name="connsiteY0" fmla="*/ 333886 h 816608"/>
                  <a:gd name="connsiteX1" fmla="*/ 416486 w 990154"/>
                  <a:gd name="connsiteY1" fmla="*/ 32647 h 816608"/>
                  <a:gd name="connsiteX2" fmla="*/ 824917 w 990154"/>
                  <a:gd name="connsiteY2" fmla="*/ 46930 h 816608"/>
                  <a:gd name="connsiteX3" fmla="*/ 977724 w 990154"/>
                  <a:gd name="connsiteY3" fmla="*/ 345544 h 816608"/>
                  <a:gd name="connsiteX4" fmla="*/ 538661 w 990154"/>
                  <a:gd name="connsiteY4" fmla="*/ 816600 h 816608"/>
                  <a:gd name="connsiteX5" fmla="*/ 991 w 990154"/>
                  <a:gd name="connsiteY5" fmla="*/ 333886 h 816608"/>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277 w 989440"/>
                  <a:gd name="connsiteY0" fmla="*/ 333886 h 496883"/>
                  <a:gd name="connsiteX1" fmla="*/ 415772 w 989440"/>
                  <a:gd name="connsiteY1" fmla="*/ 32647 h 496883"/>
                  <a:gd name="connsiteX2" fmla="*/ 824203 w 989440"/>
                  <a:gd name="connsiteY2" fmla="*/ 46930 h 496883"/>
                  <a:gd name="connsiteX3" fmla="*/ 977010 w 989440"/>
                  <a:gd name="connsiteY3" fmla="*/ 345544 h 496883"/>
                  <a:gd name="connsiteX4" fmla="*/ 478478 w 989440"/>
                  <a:gd name="connsiteY4" fmla="*/ 496788 h 496883"/>
                  <a:gd name="connsiteX5" fmla="*/ 277 w 989440"/>
                  <a:gd name="connsiteY5" fmla="*/ 333886 h 496883"/>
                  <a:gd name="connsiteX0" fmla="*/ 5430 w 994593"/>
                  <a:gd name="connsiteY0" fmla="*/ 310738 h 473735"/>
                  <a:gd name="connsiteX1" fmla="*/ 263019 w 994593"/>
                  <a:gd name="connsiteY1" fmla="*/ 72797 h 473735"/>
                  <a:gd name="connsiteX2" fmla="*/ 829356 w 994593"/>
                  <a:gd name="connsiteY2" fmla="*/ 23782 h 473735"/>
                  <a:gd name="connsiteX3" fmla="*/ 982163 w 994593"/>
                  <a:gd name="connsiteY3" fmla="*/ 322396 h 473735"/>
                  <a:gd name="connsiteX4" fmla="*/ 483631 w 994593"/>
                  <a:gd name="connsiteY4" fmla="*/ 473640 h 473735"/>
                  <a:gd name="connsiteX5" fmla="*/ 5430 w 994593"/>
                  <a:gd name="connsiteY5" fmla="*/ 310738 h 473735"/>
                  <a:gd name="connsiteX0" fmla="*/ 7281 w 996444"/>
                  <a:gd name="connsiteY0" fmla="*/ 331629 h 494626"/>
                  <a:gd name="connsiteX1" fmla="*/ 241133 w 996444"/>
                  <a:gd name="connsiteY1" fmla="*/ 34472 h 494626"/>
                  <a:gd name="connsiteX2" fmla="*/ 831207 w 996444"/>
                  <a:gd name="connsiteY2" fmla="*/ 44673 h 494626"/>
                  <a:gd name="connsiteX3" fmla="*/ 984014 w 996444"/>
                  <a:gd name="connsiteY3" fmla="*/ 343287 h 494626"/>
                  <a:gd name="connsiteX4" fmla="*/ 485482 w 996444"/>
                  <a:gd name="connsiteY4" fmla="*/ 494531 h 494626"/>
                  <a:gd name="connsiteX5" fmla="*/ 7281 w 996444"/>
                  <a:gd name="connsiteY5" fmla="*/ 331629 h 494626"/>
                  <a:gd name="connsiteX0" fmla="*/ 6693 w 995856"/>
                  <a:gd name="connsiteY0" fmla="*/ 331629 h 414083"/>
                  <a:gd name="connsiteX1" fmla="*/ 240545 w 995856"/>
                  <a:gd name="connsiteY1" fmla="*/ 34472 h 414083"/>
                  <a:gd name="connsiteX2" fmla="*/ 830619 w 995856"/>
                  <a:gd name="connsiteY2" fmla="*/ 44673 h 414083"/>
                  <a:gd name="connsiteX3" fmla="*/ 983426 w 995856"/>
                  <a:gd name="connsiteY3" fmla="*/ 343287 h 414083"/>
                  <a:gd name="connsiteX4" fmla="*/ 472217 w 995856"/>
                  <a:gd name="connsiteY4" fmla="*/ 386843 h 414083"/>
                  <a:gd name="connsiteX5" fmla="*/ 6693 w 995856"/>
                  <a:gd name="connsiteY5" fmla="*/ 331629 h 414083"/>
                  <a:gd name="connsiteX0" fmla="*/ 5762 w 994925"/>
                  <a:gd name="connsiteY0" fmla="*/ 331629 h 461421"/>
                  <a:gd name="connsiteX1" fmla="*/ 239614 w 994925"/>
                  <a:gd name="connsiteY1" fmla="*/ 34472 h 461421"/>
                  <a:gd name="connsiteX2" fmla="*/ 829688 w 994925"/>
                  <a:gd name="connsiteY2" fmla="*/ 44673 h 461421"/>
                  <a:gd name="connsiteX3" fmla="*/ 982495 w 994925"/>
                  <a:gd name="connsiteY3" fmla="*/ 343287 h 461421"/>
                  <a:gd name="connsiteX4" fmla="*/ 450582 w 994925"/>
                  <a:gd name="connsiteY4" fmla="*/ 460668 h 461421"/>
                  <a:gd name="connsiteX5" fmla="*/ 5762 w 994925"/>
                  <a:gd name="connsiteY5" fmla="*/ 331629 h 461421"/>
                  <a:gd name="connsiteX0" fmla="*/ 5872 w 996641"/>
                  <a:gd name="connsiteY0" fmla="*/ 310098 h 439890"/>
                  <a:gd name="connsiteX1" fmla="*/ 239724 w 996641"/>
                  <a:gd name="connsiteY1" fmla="*/ 12941 h 439890"/>
                  <a:gd name="connsiteX2" fmla="*/ 849537 w 996641"/>
                  <a:gd name="connsiteY2" fmla="*/ 83807 h 439890"/>
                  <a:gd name="connsiteX3" fmla="*/ 982605 w 996641"/>
                  <a:gd name="connsiteY3" fmla="*/ 321756 h 439890"/>
                  <a:gd name="connsiteX4" fmla="*/ 450692 w 996641"/>
                  <a:gd name="connsiteY4" fmla="*/ 439137 h 439890"/>
                  <a:gd name="connsiteX5" fmla="*/ 5872 w 996641"/>
                  <a:gd name="connsiteY5" fmla="*/ 310098 h 439890"/>
                  <a:gd name="connsiteX0" fmla="*/ 6031 w 999780"/>
                  <a:gd name="connsiteY0" fmla="*/ 328060 h 457852"/>
                  <a:gd name="connsiteX1" fmla="*/ 239883 w 999780"/>
                  <a:gd name="connsiteY1" fmla="*/ 30903 h 457852"/>
                  <a:gd name="connsiteX2" fmla="*/ 876979 w 999780"/>
                  <a:gd name="connsiteY2" fmla="*/ 48167 h 457852"/>
                  <a:gd name="connsiteX3" fmla="*/ 982764 w 999780"/>
                  <a:gd name="connsiteY3" fmla="*/ 339718 h 457852"/>
                  <a:gd name="connsiteX4" fmla="*/ 450851 w 999780"/>
                  <a:gd name="connsiteY4" fmla="*/ 457099 h 457852"/>
                  <a:gd name="connsiteX5" fmla="*/ 6031 w 999780"/>
                  <a:gd name="connsiteY5" fmla="*/ 328060 h 457852"/>
                  <a:gd name="connsiteX0" fmla="*/ 8635 w 1002384"/>
                  <a:gd name="connsiteY0" fmla="*/ 336668 h 466460"/>
                  <a:gd name="connsiteX1" fmla="*/ 215686 w 1002384"/>
                  <a:gd name="connsiteY1" fmla="*/ 25869 h 466460"/>
                  <a:gd name="connsiteX2" fmla="*/ 879583 w 1002384"/>
                  <a:gd name="connsiteY2" fmla="*/ 56775 h 466460"/>
                  <a:gd name="connsiteX3" fmla="*/ 985368 w 1002384"/>
                  <a:gd name="connsiteY3" fmla="*/ 348326 h 466460"/>
                  <a:gd name="connsiteX4" fmla="*/ 453455 w 1002384"/>
                  <a:gd name="connsiteY4" fmla="*/ 465707 h 466460"/>
                  <a:gd name="connsiteX5" fmla="*/ 8635 w 1002384"/>
                  <a:gd name="connsiteY5" fmla="*/ 336668 h 466460"/>
                  <a:gd name="connsiteX0" fmla="*/ 8635 w 1001315"/>
                  <a:gd name="connsiteY0" fmla="*/ 331557 h 461349"/>
                  <a:gd name="connsiteX1" fmla="*/ 215686 w 1001315"/>
                  <a:gd name="connsiteY1" fmla="*/ 20758 h 461349"/>
                  <a:gd name="connsiteX2" fmla="*/ 559951 w 1001315"/>
                  <a:gd name="connsiteY2" fmla="*/ 31350 h 461349"/>
                  <a:gd name="connsiteX3" fmla="*/ 879583 w 1001315"/>
                  <a:gd name="connsiteY3" fmla="*/ 51664 h 461349"/>
                  <a:gd name="connsiteX4" fmla="*/ 985368 w 1001315"/>
                  <a:gd name="connsiteY4" fmla="*/ 343215 h 461349"/>
                  <a:gd name="connsiteX5" fmla="*/ 453455 w 1001315"/>
                  <a:gd name="connsiteY5" fmla="*/ 460596 h 461349"/>
                  <a:gd name="connsiteX6" fmla="*/ 8635 w 1001315"/>
                  <a:gd name="connsiteY6" fmla="*/ 331557 h 461349"/>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328 w 999008"/>
                  <a:gd name="connsiteY0" fmla="*/ 338743 h 468535"/>
                  <a:gd name="connsiteX1" fmla="*/ 213379 w 999008"/>
                  <a:gd name="connsiteY1" fmla="*/ 27944 h 468535"/>
                  <a:gd name="connsiteX2" fmla="*/ 551065 w 999008"/>
                  <a:gd name="connsiteY2" fmla="*/ 18314 h 468535"/>
                  <a:gd name="connsiteX3" fmla="*/ 877276 w 999008"/>
                  <a:gd name="connsiteY3" fmla="*/ 58850 h 468535"/>
                  <a:gd name="connsiteX4" fmla="*/ 983061 w 999008"/>
                  <a:gd name="connsiteY4" fmla="*/ 350401 h 468535"/>
                  <a:gd name="connsiteX5" fmla="*/ 451148 w 999008"/>
                  <a:gd name="connsiteY5" fmla="*/ 467782 h 468535"/>
                  <a:gd name="connsiteX6" fmla="*/ 6328 w 999008"/>
                  <a:gd name="connsiteY6" fmla="*/ 338743 h 468535"/>
                  <a:gd name="connsiteX0" fmla="*/ 6328 w 996938"/>
                  <a:gd name="connsiteY0" fmla="*/ 339059 h 468851"/>
                  <a:gd name="connsiteX1" fmla="*/ 213379 w 996938"/>
                  <a:gd name="connsiteY1" fmla="*/ 28260 h 468851"/>
                  <a:gd name="connsiteX2" fmla="*/ 551065 w 996938"/>
                  <a:gd name="connsiteY2" fmla="*/ 18630 h 468851"/>
                  <a:gd name="connsiteX3" fmla="*/ 857054 w 996938"/>
                  <a:gd name="connsiteY3" fmla="*/ 65745 h 468851"/>
                  <a:gd name="connsiteX4" fmla="*/ 983061 w 996938"/>
                  <a:gd name="connsiteY4" fmla="*/ 350717 h 468851"/>
                  <a:gd name="connsiteX5" fmla="*/ 451148 w 996938"/>
                  <a:gd name="connsiteY5" fmla="*/ 468098 h 468851"/>
                  <a:gd name="connsiteX6" fmla="*/ 6328 w 996938"/>
                  <a:gd name="connsiteY6" fmla="*/ 339059 h 468851"/>
                  <a:gd name="connsiteX0" fmla="*/ 6328 w 941667"/>
                  <a:gd name="connsiteY0" fmla="*/ 339059 h 489708"/>
                  <a:gd name="connsiteX1" fmla="*/ 213379 w 941667"/>
                  <a:gd name="connsiteY1" fmla="*/ 28260 h 489708"/>
                  <a:gd name="connsiteX2" fmla="*/ 551065 w 941667"/>
                  <a:gd name="connsiteY2" fmla="*/ 18630 h 489708"/>
                  <a:gd name="connsiteX3" fmla="*/ 857054 w 941667"/>
                  <a:gd name="connsiteY3" fmla="*/ 65745 h 489708"/>
                  <a:gd name="connsiteX4" fmla="*/ 918437 w 941667"/>
                  <a:gd name="connsiteY4" fmla="*/ 407938 h 489708"/>
                  <a:gd name="connsiteX5" fmla="*/ 451148 w 941667"/>
                  <a:gd name="connsiteY5" fmla="*/ 468098 h 489708"/>
                  <a:gd name="connsiteX6" fmla="*/ 6328 w 941667"/>
                  <a:gd name="connsiteY6" fmla="*/ 339059 h 489708"/>
                  <a:gd name="connsiteX0" fmla="*/ 6328 w 918437"/>
                  <a:gd name="connsiteY0" fmla="*/ 339059 h 489708"/>
                  <a:gd name="connsiteX1" fmla="*/ 213379 w 918437"/>
                  <a:gd name="connsiteY1" fmla="*/ 28260 h 489708"/>
                  <a:gd name="connsiteX2" fmla="*/ 551065 w 918437"/>
                  <a:gd name="connsiteY2" fmla="*/ 18630 h 489708"/>
                  <a:gd name="connsiteX3" fmla="*/ 857054 w 918437"/>
                  <a:gd name="connsiteY3" fmla="*/ 65745 h 489708"/>
                  <a:gd name="connsiteX4" fmla="*/ 918437 w 918437"/>
                  <a:gd name="connsiteY4" fmla="*/ 407938 h 489708"/>
                  <a:gd name="connsiteX5" fmla="*/ 451148 w 918437"/>
                  <a:gd name="connsiteY5" fmla="*/ 468098 h 489708"/>
                  <a:gd name="connsiteX6" fmla="*/ 6328 w 918437"/>
                  <a:gd name="connsiteY6" fmla="*/ 339059 h 489708"/>
                  <a:gd name="connsiteX0" fmla="*/ 8034 w 871776"/>
                  <a:gd name="connsiteY0" fmla="*/ 348762 h 489784"/>
                  <a:gd name="connsiteX1" fmla="*/ 166718 w 871776"/>
                  <a:gd name="connsiteY1" fmla="*/ 28911 h 489784"/>
                  <a:gd name="connsiteX2" fmla="*/ 504404 w 871776"/>
                  <a:gd name="connsiteY2" fmla="*/ 19281 h 489784"/>
                  <a:gd name="connsiteX3" fmla="*/ 810393 w 871776"/>
                  <a:gd name="connsiteY3" fmla="*/ 66396 h 489784"/>
                  <a:gd name="connsiteX4" fmla="*/ 871776 w 871776"/>
                  <a:gd name="connsiteY4" fmla="*/ 408589 h 489784"/>
                  <a:gd name="connsiteX5" fmla="*/ 404487 w 871776"/>
                  <a:gd name="connsiteY5" fmla="*/ 468749 h 489784"/>
                  <a:gd name="connsiteX6" fmla="*/ 8034 w 871776"/>
                  <a:gd name="connsiteY6" fmla="*/ 348762 h 4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776" h="489784">
                    <a:moveTo>
                      <a:pt x="8034" y="348762"/>
                    </a:moveTo>
                    <a:cubicBezTo>
                      <a:pt x="-31594" y="275456"/>
                      <a:pt x="83990" y="83824"/>
                      <a:pt x="166718" y="28911"/>
                    </a:cubicBezTo>
                    <a:cubicBezTo>
                      <a:pt x="249446" y="-26002"/>
                      <a:pt x="397125" y="13034"/>
                      <a:pt x="504404" y="19281"/>
                    </a:cubicBezTo>
                    <a:cubicBezTo>
                      <a:pt x="611683" y="25528"/>
                      <a:pt x="739490" y="14419"/>
                      <a:pt x="810393" y="66396"/>
                    </a:cubicBezTo>
                    <a:cubicBezTo>
                      <a:pt x="881296" y="118373"/>
                      <a:pt x="868524" y="291135"/>
                      <a:pt x="871776" y="408589"/>
                    </a:cubicBezTo>
                    <a:cubicBezTo>
                      <a:pt x="819458" y="534896"/>
                      <a:pt x="548444" y="478720"/>
                      <a:pt x="404487" y="468749"/>
                    </a:cubicBezTo>
                    <a:cubicBezTo>
                      <a:pt x="260530" y="458778"/>
                      <a:pt x="47662" y="422068"/>
                      <a:pt x="8034" y="348762"/>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1" name="矩形: 圆角 15"/>
              <p:cNvSpPr/>
              <p:nvPr/>
            </p:nvSpPr>
            <p:spPr bwMode="auto">
              <a:xfrm rot="1661672">
                <a:off x="2571124" y="1498205"/>
                <a:ext cx="881783" cy="116001"/>
              </a:xfrm>
              <a:custGeom>
                <a:avLst/>
                <a:gdLst>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22736"/>
                  <a:gd name="connsiteX1" fmla="*/ 19028 w 1136401"/>
                  <a:gd name="connsiteY1" fmla="*/ 0 h 122736"/>
                  <a:gd name="connsiteX2" fmla="*/ 1117373 w 1136401"/>
                  <a:gd name="connsiteY2" fmla="*/ 0 h 122736"/>
                  <a:gd name="connsiteX3" fmla="*/ 1136401 w 1136401"/>
                  <a:gd name="connsiteY3" fmla="*/ 19028 h 122736"/>
                  <a:gd name="connsiteX4" fmla="*/ 1136401 w 1136401"/>
                  <a:gd name="connsiteY4" fmla="*/ 95135 h 122736"/>
                  <a:gd name="connsiteX5" fmla="*/ 1117373 w 1136401"/>
                  <a:gd name="connsiteY5" fmla="*/ 114163 h 122736"/>
                  <a:gd name="connsiteX6" fmla="*/ 19028 w 1136401"/>
                  <a:gd name="connsiteY6" fmla="*/ 114163 h 122736"/>
                  <a:gd name="connsiteX7" fmla="*/ 0 w 1136401"/>
                  <a:gd name="connsiteY7" fmla="*/ 95135 h 122736"/>
                  <a:gd name="connsiteX8" fmla="*/ 0 w 1136401"/>
                  <a:gd name="connsiteY8" fmla="*/ 19028 h 122736"/>
                  <a:gd name="connsiteX0" fmla="*/ 0 w 1136401"/>
                  <a:gd name="connsiteY0" fmla="*/ 19028 h 133006"/>
                  <a:gd name="connsiteX1" fmla="*/ 19028 w 1136401"/>
                  <a:gd name="connsiteY1" fmla="*/ 0 h 133006"/>
                  <a:gd name="connsiteX2" fmla="*/ 1117373 w 1136401"/>
                  <a:gd name="connsiteY2" fmla="*/ 0 h 133006"/>
                  <a:gd name="connsiteX3" fmla="*/ 1136401 w 1136401"/>
                  <a:gd name="connsiteY3" fmla="*/ 19028 h 133006"/>
                  <a:gd name="connsiteX4" fmla="*/ 1136401 w 1136401"/>
                  <a:gd name="connsiteY4" fmla="*/ 95135 h 133006"/>
                  <a:gd name="connsiteX5" fmla="*/ 1117373 w 1136401"/>
                  <a:gd name="connsiteY5" fmla="*/ 114163 h 133006"/>
                  <a:gd name="connsiteX6" fmla="*/ 19028 w 1136401"/>
                  <a:gd name="connsiteY6" fmla="*/ 114163 h 133006"/>
                  <a:gd name="connsiteX7" fmla="*/ 0 w 1136401"/>
                  <a:gd name="connsiteY7" fmla="*/ 95135 h 133006"/>
                  <a:gd name="connsiteX8" fmla="*/ 0 w 1136401"/>
                  <a:gd name="connsiteY8" fmla="*/ 19028 h 133006"/>
                  <a:gd name="connsiteX0" fmla="*/ 0 w 1136401"/>
                  <a:gd name="connsiteY0" fmla="*/ 19028 h 140215"/>
                  <a:gd name="connsiteX1" fmla="*/ 19028 w 1136401"/>
                  <a:gd name="connsiteY1" fmla="*/ 0 h 140215"/>
                  <a:gd name="connsiteX2" fmla="*/ 1117373 w 1136401"/>
                  <a:gd name="connsiteY2" fmla="*/ 0 h 140215"/>
                  <a:gd name="connsiteX3" fmla="*/ 1136401 w 1136401"/>
                  <a:gd name="connsiteY3" fmla="*/ 19028 h 140215"/>
                  <a:gd name="connsiteX4" fmla="*/ 1136401 w 1136401"/>
                  <a:gd name="connsiteY4" fmla="*/ 95135 h 140215"/>
                  <a:gd name="connsiteX5" fmla="*/ 1117373 w 1136401"/>
                  <a:gd name="connsiteY5" fmla="*/ 114163 h 140215"/>
                  <a:gd name="connsiteX6" fmla="*/ 19028 w 1136401"/>
                  <a:gd name="connsiteY6" fmla="*/ 114163 h 140215"/>
                  <a:gd name="connsiteX7" fmla="*/ 0 w 1136401"/>
                  <a:gd name="connsiteY7" fmla="*/ 95135 h 140215"/>
                  <a:gd name="connsiteX8" fmla="*/ 0 w 1136401"/>
                  <a:gd name="connsiteY8" fmla="*/ 19028 h 140215"/>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55416"/>
                  <a:gd name="connsiteX1" fmla="*/ 19028 w 1136401"/>
                  <a:gd name="connsiteY1" fmla="*/ 0 h 155416"/>
                  <a:gd name="connsiteX2" fmla="*/ 1117373 w 1136401"/>
                  <a:gd name="connsiteY2" fmla="*/ 0 h 155416"/>
                  <a:gd name="connsiteX3" fmla="*/ 1136401 w 1136401"/>
                  <a:gd name="connsiteY3" fmla="*/ 19028 h 155416"/>
                  <a:gd name="connsiteX4" fmla="*/ 1136401 w 1136401"/>
                  <a:gd name="connsiteY4" fmla="*/ 95135 h 155416"/>
                  <a:gd name="connsiteX5" fmla="*/ 1117373 w 1136401"/>
                  <a:gd name="connsiteY5" fmla="*/ 114163 h 155416"/>
                  <a:gd name="connsiteX6" fmla="*/ 19028 w 1136401"/>
                  <a:gd name="connsiteY6" fmla="*/ 114163 h 155416"/>
                  <a:gd name="connsiteX7" fmla="*/ 0 w 1136401"/>
                  <a:gd name="connsiteY7" fmla="*/ 95135 h 155416"/>
                  <a:gd name="connsiteX8" fmla="*/ 0 w 1136401"/>
                  <a:gd name="connsiteY8" fmla="*/ 19028 h 155416"/>
                  <a:gd name="connsiteX0" fmla="*/ 0 w 1136401"/>
                  <a:gd name="connsiteY0" fmla="*/ 19028 h 174478"/>
                  <a:gd name="connsiteX1" fmla="*/ 19028 w 1136401"/>
                  <a:gd name="connsiteY1" fmla="*/ 0 h 174478"/>
                  <a:gd name="connsiteX2" fmla="*/ 1117373 w 1136401"/>
                  <a:gd name="connsiteY2" fmla="*/ 0 h 174478"/>
                  <a:gd name="connsiteX3" fmla="*/ 1136401 w 1136401"/>
                  <a:gd name="connsiteY3" fmla="*/ 19028 h 174478"/>
                  <a:gd name="connsiteX4" fmla="*/ 1136401 w 1136401"/>
                  <a:gd name="connsiteY4" fmla="*/ 95135 h 174478"/>
                  <a:gd name="connsiteX5" fmla="*/ 1117373 w 1136401"/>
                  <a:gd name="connsiteY5" fmla="*/ 114163 h 174478"/>
                  <a:gd name="connsiteX6" fmla="*/ 19028 w 1136401"/>
                  <a:gd name="connsiteY6" fmla="*/ 114163 h 174478"/>
                  <a:gd name="connsiteX7" fmla="*/ 0 w 1136401"/>
                  <a:gd name="connsiteY7" fmla="*/ 95135 h 174478"/>
                  <a:gd name="connsiteX8" fmla="*/ 0 w 1136401"/>
                  <a:gd name="connsiteY8" fmla="*/ 19028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6401" h="174478">
                    <a:moveTo>
                      <a:pt x="0" y="19028"/>
                    </a:moveTo>
                    <a:cubicBezTo>
                      <a:pt x="0" y="8519"/>
                      <a:pt x="8519" y="0"/>
                      <a:pt x="19028" y="0"/>
                    </a:cubicBezTo>
                    <a:cubicBezTo>
                      <a:pt x="378705" y="78958"/>
                      <a:pt x="936753" y="96263"/>
                      <a:pt x="1117373" y="0"/>
                    </a:cubicBezTo>
                    <a:cubicBezTo>
                      <a:pt x="1127882" y="0"/>
                      <a:pt x="1136401" y="8519"/>
                      <a:pt x="1136401" y="19028"/>
                    </a:cubicBezTo>
                    <a:lnTo>
                      <a:pt x="1136401" y="95135"/>
                    </a:lnTo>
                    <a:cubicBezTo>
                      <a:pt x="1136401" y="105644"/>
                      <a:pt x="1127882" y="114163"/>
                      <a:pt x="1117373" y="114163"/>
                    </a:cubicBezTo>
                    <a:cubicBezTo>
                      <a:pt x="904917" y="211056"/>
                      <a:pt x="369187" y="176250"/>
                      <a:pt x="19028" y="114163"/>
                    </a:cubicBezTo>
                    <a:cubicBezTo>
                      <a:pt x="8519" y="114163"/>
                      <a:pt x="0" y="105644"/>
                      <a:pt x="0" y="95135"/>
                    </a:cubicBezTo>
                    <a:lnTo>
                      <a:pt x="0" y="19028"/>
                    </a:lnTo>
                    <a:close/>
                  </a:path>
                </a:pathLst>
              </a:custGeom>
              <a:solidFill>
                <a:schemeClr val="bg1">
                  <a:lumMod val="95000"/>
                </a:schemeClr>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38" name="椭圆 37"/>
            <p:cNvSpPr/>
            <p:nvPr/>
          </p:nvSpPr>
          <p:spPr bwMode="auto">
            <a:xfrm>
              <a:off x="5383737" y="2563981"/>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42" name="Freeform 34"/>
          <p:cNvSpPr>
            <a:spLocks noEditPoints="1"/>
          </p:cNvSpPr>
          <p:nvPr/>
        </p:nvSpPr>
        <p:spPr bwMode="auto">
          <a:xfrm>
            <a:off x="11415470" y="5841403"/>
            <a:ext cx="610085" cy="534651"/>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4"/>
          <p:cNvSpPr>
            <a:spLocks noEditPoints="1"/>
          </p:cNvSpPr>
          <p:nvPr/>
        </p:nvSpPr>
        <p:spPr bwMode="auto">
          <a:xfrm>
            <a:off x="10988675" y="6112220"/>
            <a:ext cx="731838" cy="64135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MH_Other_1"/>
          <p:cNvSpPr>
            <a:spLocks/>
          </p:cNvSpPr>
          <p:nvPr>
            <p:custDataLst>
              <p:tags r:id="rId1"/>
            </p:custDataLst>
          </p:nvPr>
        </p:nvSpPr>
        <p:spPr bwMode="auto">
          <a:xfrm>
            <a:off x="5607618" y="1551050"/>
            <a:ext cx="1701797" cy="1682968"/>
          </a:xfrm>
          <a:custGeom>
            <a:avLst/>
            <a:gdLst>
              <a:gd name="T0" fmla="*/ 0 w 341"/>
              <a:gd name="T1" fmla="*/ 337 h 337"/>
              <a:gd name="T2" fmla="*/ 44 w 341"/>
              <a:gd name="T3" fmla="*/ 306 h 337"/>
              <a:gd name="T4" fmla="*/ 111 w 341"/>
              <a:gd name="T5" fmla="*/ 109 h 337"/>
              <a:gd name="T6" fmla="*/ 217 w 341"/>
              <a:gd name="T7" fmla="*/ 96 h 337"/>
              <a:gd name="T8" fmla="*/ 294 w 341"/>
              <a:gd name="T9" fmla="*/ 301 h 337"/>
              <a:gd name="T10" fmla="*/ 341 w 341"/>
              <a:gd name="T11" fmla="*/ 337 h 337"/>
              <a:gd name="T12" fmla="*/ 0 w 341"/>
              <a:gd name="T13" fmla="*/ 337 h 337"/>
            </a:gdLst>
            <a:ahLst/>
            <a:cxnLst>
              <a:cxn ang="0">
                <a:pos x="T0" y="T1"/>
              </a:cxn>
              <a:cxn ang="0">
                <a:pos x="T2" y="T3"/>
              </a:cxn>
              <a:cxn ang="0">
                <a:pos x="T4" y="T5"/>
              </a:cxn>
              <a:cxn ang="0">
                <a:pos x="T6" y="T7"/>
              </a:cxn>
              <a:cxn ang="0">
                <a:pos x="T8" y="T9"/>
              </a:cxn>
              <a:cxn ang="0">
                <a:pos x="T10" y="T11"/>
              </a:cxn>
              <a:cxn ang="0">
                <a:pos x="T12" y="T13"/>
              </a:cxn>
            </a:cxnLst>
            <a:rect l="0" t="0" r="r" b="b"/>
            <a:pathLst>
              <a:path w="341" h="337">
                <a:moveTo>
                  <a:pt x="0" y="337"/>
                </a:moveTo>
                <a:cubicBezTo>
                  <a:pt x="10" y="337"/>
                  <a:pt x="30" y="329"/>
                  <a:pt x="44" y="306"/>
                </a:cubicBezTo>
                <a:cubicBezTo>
                  <a:pt x="71" y="262"/>
                  <a:pt x="95" y="158"/>
                  <a:pt x="111" y="109"/>
                </a:cubicBezTo>
                <a:cubicBezTo>
                  <a:pt x="145" y="0"/>
                  <a:pt x="185" y="19"/>
                  <a:pt x="217" y="96"/>
                </a:cubicBezTo>
                <a:cubicBezTo>
                  <a:pt x="246" y="165"/>
                  <a:pt x="265" y="235"/>
                  <a:pt x="294" y="301"/>
                </a:cubicBezTo>
                <a:cubicBezTo>
                  <a:pt x="307" y="328"/>
                  <a:pt x="324" y="336"/>
                  <a:pt x="341" y="337"/>
                </a:cubicBezTo>
                <a:lnTo>
                  <a:pt x="0" y="337"/>
                </a:lnTo>
                <a:close/>
              </a:path>
            </a:pathLst>
          </a:custGeom>
          <a:solidFill>
            <a:srgbClr val="A11218">
              <a:alpha val="80000"/>
            </a:srgbClr>
          </a:solidFill>
          <a:ln>
            <a:noFill/>
          </a:ln>
          <a:extLst/>
        </p:spPr>
        <p:txBody>
          <a:bodyPr>
            <a:normAutofit/>
          </a:bodyPr>
          <a:lstStyle/>
          <a:p>
            <a:pPr>
              <a:defRPr/>
            </a:pPr>
            <a:endParaRPr lang="zh-CN" altLang="en-US"/>
          </a:p>
        </p:txBody>
      </p:sp>
      <p:sp>
        <p:nvSpPr>
          <p:cNvPr id="19" name="MH_Other_2"/>
          <p:cNvSpPr>
            <a:spLocks/>
          </p:cNvSpPr>
          <p:nvPr>
            <p:custDataLst>
              <p:tags r:id="rId2"/>
            </p:custDataLst>
          </p:nvPr>
        </p:nvSpPr>
        <p:spPr bwMode="auto">
          <a:xfrm>
            <a:off x="4107139" y="1097720"/>
            <a:ext cx="2160920" cy="2136297"/>
          </a:xfrm>
          <a:custGeom>
            <a:avLst/>
            <a:gdLst>
              <a:gd name="T0" fmla="*/ 0 w 341"/>
              <a:gd name="T1" fmla="*/ 337 h 337"/>
              <a:gd name="T2" fmla="*/ 44 w 341"/>
              <a:gd name="T3" fmla="*/ 306 h 337"/>
              <a:gd name="T4" fmla="*/ 111 w 341"/>
              <a:gd name="T5" fmla="*/ 109 h 337"/>
              <a:gd name="T6" fmla="*/ 217 w 341"/>
              <a:gd name="T7" fmla="*/ 96 h 337"/>
              <a:gd name="T8" fmla="*/ 294 w 341"/>
              <a:gd name="T9" fmla="*/ 301 h 337"/>
              <a:gd name="T10" fmla="*/ 341 w 341"/>
              <a:gd name="T11" fmla="*/ 337 h 337"/>
              <a:gd name="T12" fmla="*/ 0 w 341"/>
              <a:gd name="T13" fmla="*/ 337 h 337"/>
            </a:gdLst>
            <a:ahLst/>
            <a:cxnLst>
              <a:cxn ang="0">
                <a:pos x="T0" y="T1"/>
              </a:cxn>
              <a:cxn ang="0">
                <a:pos x="T2" y="T3"/>
              </a:cxn>
              <a:cxn ang="0">
                <a:pos x="T4" y="T5"/>
              </a:cxn>
              <a:cxn ang="0">
                <a:pos x="T6" y="T7"/>
              </a:cxn>
              <a:cxn ang="0">
                <a:pos x="T8" y="T9"/>
              </a:cxn>
              <a:cxn ang="0">
                <a:pos x="T10" y="T11"/>
              </a:cxn>
              <a:cxn ang="0">
                <a:pos x="T12" y="T13"/>
              </a:cxn>
            </a:cxnLst>
            <a:rect l="0" t="0" r="r" b="b"/>
            <a:pathLst>
              <a:path w="341" h="337">
                <a:moveTo>
                  <a:pt x="0" y="337"/>
                </a:moveTo>
                <a:cubicBezTo>
                  <a:pt x="10" y="337"/>
                  <a:pt x="30" y="329"/>
                  <a:pt x="44" y="306"/>
                </a:cubicBezTo>
                <a:cubicBezTo>
                  <a:pt x="71" y="262"/>
                  <a:pt x="95" y="158"/>
                  <a:pt x="111" y="109"/>
                </a:cubicBezTo>
                <a:cubicBezTo>
                  <a:pt x="145" y="0"/>
                  <a:pt x="185" y="19"/>
                  <a:pt x="217" y="96"/>
                </a:cubicBezTo>
                <a:cubicBezTo>
                  <a:pt x="246" y="165"/>
                  <a:pt x="265" y="235"/>
                  <a:pt x="294" y="301"/>
                </a:cubicBezTo>
                <a:cubicBezTo>
                  <a:pt x="307" y="328"/>
                  <a:pt x="324" y="336"/>
                  <a:pt x="341" y="337"/>
                </a:cubicBezTo>
                <a:lnTo>
                  <a:pt x="0" y="337"/>
                </a:lnTo>
                <a:close/>
              </a:path>
            </a:pathLst>
          </a:custGeom>
          <a:solidFill>
            <a:srgbClr val="E60012">
              <a:alpha val="80000"/>
            </a:srgbClr>
          </a:solidFill>
          <a:ln>
            <a:noFill/>
          </a:ln>
          <a:extLst/>
        </p:spPr>
        <p:txBody>
          <a:bodyPr>
            <a:normAutofit/>
          </a:bodyPr>
          <a:lstStyle/>
          <a:p>
            <a:pPr>
              <a:defRPr/>
            </a:pPr>
            <a:endParaRPr lang="zh-CN" altLang="en-US"/>
          </a:p>
        </p:txBody>
      </p:sp>
      <p:sp>
        <p:nvSpPr>
          <p:cNvPr id="20" name="MH_Other_3"/>
          <p:cNvSpPr>
            <a:spLocks/>
          </p:cNvSpPr>
          <p:nvPr>
            <p:custDataLst>
              <p:tags r:id="rId3"/>
            </p:custDataLst>
          </p:nvPr>
        </p:nvSpPr>
        <p:spPr bwMode="auto">
          <a:xfrm>
            <a:off x="2949918" y="1438079"/>
            <a:ext cx="1817663" cy="1795938"/>
          </a:xfrm>
          <a:custGeom>
            <a:avLst/>
            <a:gdLst>
              <a:gd name="T0" fmla="*/ 0 w 341"/>
              <a:gd name="T1" fmla="*/ 337 h 337"/>
              <a:gd name="T2" fmla="*/ 44 w 341"/>
              <a:gd name="T3" fmla="*/ 306 h 337"/>
              <a:gd name="T4" fmla="*/ 111 w 341"/>
              <a:gd name="T5" fmla="*/ 109 h 337"/>
              <a:gd name="T6" fmla="*/ 217 w 341"/>
              <a:gd name="T7" fmla="*/ 96 h 337"/>
              <a:gd name="T8" fmla="*/ 294 w 341"/>
              <a:gd name="T9" fmla="*/ 301 h 337"/>
              <a:gd name="T10" fmla="*/ 341 w 341"/>
              <a:gd name="T11" fmla="*/ 337 h 337"/>
              <a:gd name="T12" fmla="*/ 0 w 341"/>
              <a:gd name="T13" fmla="*/ 337 h 337"/>
            </a:gdLst>
            <a:ahLst/>
            <a:cxnLst>
              <a:cxn ang="0">
                <a:pos x="T0" y="T1"/>
              </a:cxn>
              <a:cxn ang="0">
                <a:pos x="T2" y="T3"/>
              </a:cxn>
              <a:cxn ang="0">
                <a:pos x="T4" y="T5"/>
              </a:cxn>
              <a:cxn ang="0">
                <a:pos x="T6" y="T7"/>
              </a:cxn>
              <a:cxn ang="0">
                <a:pos x="T8" y="T9"/>
              </a:cxn>
              <a:cxn ang="0">
                <a:pos x="T10" y="T11"/>
              </a:cxn>
              <a:cxn ang="0">
                <a:pos x="T12" y="T13"/>
              </a:cxn>
            </a:cxnLst>
            <a:rect l="0" t="0" r="r" b="b"/>
            <a:pathLst>
              <a:path w="341" h="337">
                <a:moveTo>
                  <a:pt x="0" y="337"/>
                </a:moveTo>
                <a:cubicBezTo>
                  <a:pt x="10" y="337"/>
                  <a:pt x="30" y="329"/>
                  <a:pt x="44" y="306"/>
                </a:cubicBezTo>
                <a:cubicBezTo>
                  <a:pt x="71" y="262"/>
                  <a:pt x="95" y="158"/>
                  <a:pt x="111" y="109"/>
                </a:cubicBezTo>
                <a:cubicBezTo>
                  <a:pt x="145" y="0"/>
                  <a:pt x="185" y="19"/>
                  <a:pt x="217" y="96"/>
                </a:cubicBezTo>
                <a:cubicBezTo>
                  <a:pt x="246" y="165"/>
                  <a:pt x="265" y="235"/>
                  <a:pt x="294" y="301"/>
                </a:cubicBezTo>
                <a:cubicBezTo>
                  <a:pt x="307" y="328"/>
                  <a:pt x="324" y="336"/>
                  <a:pt x="341" y="337"/>
                </a:cubicBezTo>
                <a:lnTo>
                  <a:pt x="0" y="337"/>
                </a:lnTo>
                <a:close/>
              </a:path>
            </a:pathLst>
          </a:custGeom>
          <a:solidFill>
            <a:schemeClr val="accent4">
              <a:lumMod val="75000"/>
              <a:alpha val="80000"/>
            </a:schemeClr>
          </a:solidFill>
          <a:ln>
            <a:noFill/>
          </a:ln>
          <a:extLst/>
        </p:spPr>
        <p:txBody>
          <a:bodyPr>
            <a:normAutofit/>
          </a:bodyPr>
          <a:lstStyle/>
          <a:p>
            <a:pPr>
              <a:defRPr/>
            </a:pPr>
            <a:endParaRPr lang="zh-CN" altLang="en-US"/>
          </a:p>
        </p:txBody>
      </p:sp>
      <p:sp>
        <p:nvSpPr>
          <p:cNvPr id="21" name="MH_Other_4"/>
          <p:cNvSpPr>
            <a:spLocks/>
          </p:cNvSpPr>
          <p:nvPr>
            <p:custDataLst>
              <p:tags r:id="rId4"/>
            </p:custDataLst>
          </p:nvPr>
        </p:nvSpPr>
        <p:spPr bwMode="auto">
          <a:xfrm>
            <a:off x="1779661" y="1803060"/>
            <a:ext cx="1830699" cy="1430957"/>
          </a:xfrm>
          <a:custGeom>
            <a:avLst/>
            <a:gdLst>
              <a:gd name="T0" fmla="*/ 0 w 344"/>
              <a:gd name="T1" fmla="*/ 2147483646 h 268"/>
              <a:gd name="T2" fmla="*/ 0 w 344"/>
              <a:gd name="T3" fmla="*/ 2147483646 h 268"/>
              <a:gd name="T4" fmla="*/ 2109665742 w 344"/>
              <a:gd name="T5" fmla="*/ 2147483646 h 268"/>
              <a:gd name="T6" fmla="*/ 2147483646 w 344"/>
              <a:gd name="T7" fmla="*/ 2147483646 h 268"/>
              <a:gd name="T8" fmla="*/ 2147483646 w 344"/>
              <a:gd name="T9" fmla="*/ 2021041464 h 268"/>
              <a:gd name="T10" fmla="*/ 2147483646 w 344"/>
              <a:gd name="T11" fmla="*/ 2147483646 h 268"/>
              <a:gd name="T12" fmla="*/ 2147483646 w 344"/>
              <a:gd name="T13" fmla="*/ 2147483646 h 268"/>
              <a:gd name="T14" fmla="*/ 0 w 344"/>
              <a:gd name="T15" fmla="*/ 2147483646 h 2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44" h="268">
                <a:moveTo>
                  <a:pt x="0" y="268"/>
                </a:moveTo>
                <a:cubicBezTo>
                  <a:pt x="0" y="265"/>
                  <a:pt x="0" y="265"/>
                  <a:pt x="0" y="265"/>
                </a:cubicBezTo>
                <a:cubicBezTo>
                  <a:pt x="27" y="268"/>
                  <a:pt x="49" y="251"/>
                  <a:pt x="62" y="222"/>
                </a:cubicBezTo>
                <a:cubicBezTo>
                  <a:pt x="80" y="185"/>
                  <a:pt x="103" y="106"/>
                  <a:pt x="120" y="69"/>
                </a:cubicBezTo>
                <a:cubicBezTo>
                  <a:pt x="148" y="6"/>
                  <a:pt x="185" y="0"/>
                  <a:pt x="215" y="59"/>
                </a:cubicBezTo>
                <a:cubicBezTo>
                  <a:pt x="230" y="87"/>
                  <a:pt x="257" y="144"/>
                  <a:pt x="269" y="173"/>
                </a:cubicBezTo>
                <a:cubicBezTo>
                  <a:pt x="295" y="235"/>
                  <a:pt x="317" y="264"/>
                  <a:pt x="344" y="268"/>
                </a:cubicBezTo>
                <a:lnTo>
                  <a:pt x="0" y="268"/>
                </a:lnTo>
                <a:close/>
              </a:path>
            </a:pathLst>
          </a:custGeom>
          <a:solidFill>
            <a:srgbClr val="F4D796">
              <a:alpha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MH_Other_5"/>
          <p:cNvSpPr>
            <a:spLocks/>
          </p:cNvSpPr>
          <p:nvPr>
            <p:custDataLst>
              <p:tags r:id="rId5"/>
            </p:custDataLst>
          </p:nvPr>
        </p:nvSpPr>
        <p:spPr bwMode="auto">
          <a:xfrm>
            <a:off x="623888" y="934058"/>
            <a:ext cx="1817663" cy="2305753"/>
          </a:xfrm>
          <a:custGeom>
            <a:avLst/>
            <a:gdLst>
              <a:gd name="T0" fmla="*/ 0 w 341"/>
              <a:gd name="T1" fmla="*/ 2147483646 h 337"/>
              <a:gd name="T2" fmla="*/ 1501414503 w 341"/>
              <a:gd name="T3" fmla="*/ 2147483646 h 337"/>
              <a:gd name="T4" fmla="*/ 2147483646 w 341"/>
              <a:gd name="T5" fmla="*/ 2147483646 h 337"/>
              <a:gd name="T6" fmla="*/ 2147483646 w 341"/>
              <a:gd name="T7" fmla="*/ 2147483646 h 337"/>
              <a:gd name="T8" fmla="*/ 2147483646 w 341"/>
              <a:gd name="T9" fmla="*/ 2147483646 h 337"/>
              <a:gd name="T10" fmla="*/ 2147483646 w 341"/>
              <a:gd name="T11" fmla="*/ 2147483646 h 337"/>
              <a:gd name="T12" fmla="*/ 0 w 341"/>
              <a:gd name="T13" fmla="*/ 2147483646 h 3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1" h="337">
                <a:moveTo>
                  <a:pt x="0" y="337"/>
                </a:moveTo>
                <a:cubicBezTo>
                  <a:pt x="10" y="337"/>
                  <a:pt x="30" y="329"/>
                  <a:pt x="44" y="306"/>
                </a:cubicBezTo>
                <a:cubicBezTo>
                  <a:pt x="71" y="262"/>
                  <a:pt x="95" y="158"/>
                  <a:pt x="111" y="109"/>
                </a:cubicBezTo>
                <a:cubicBezTo>
                  <a:pt x="145" y="0"/>
                  <a:pt x="185" y="19"/>
                  <a:pt x="217" y="96"/>
                </a:cubicBezTo>
                <a:cubicBezTo>
                  <a:pt x="246" y="165"/>
                  <a:pt x="265" y="235"/>
                  <a:pt x="294" y="301"/>
                </a:cubicBezTo>
                <a:cubicBezTo>
                  <a:pt x="307" y="328"/>
                  <a:pt x="324" y="336"/>
                  <a:pt x="341" y="337"/>
                </a:cubicBezTo>
                <a:lnTo>
                  <a:pt x="0" y="337"/>
                </a:lnTo>
                <a:close/>
              </a:path>
            </a:pathLst>
          </a:custGeom>
          <a:solidFill>
            <a:srgbClr val="690A2B">
              <a:alpha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4" name="组合 43"/>
          <p:cNvGrpSpPr/>
          <p:nvPr/>
        </p:nvGrpSpPr>
        <p:grpSpPr>
          <a:xfrm>
            <a:off x="7871721" y="4491377"/>
            <a:ext cx="608600" cy="606141"/>
            <a:chOff x="5308600" y="2644775"/>
            <a:chExt cx="1571625" cy="1565275"/>
          </a:xfrm>
          <a:solidFill>
            <a:srgbClr val="A11218"/>
          </a:solidFill>
        </p:grpSpPr>
        <p:sp>
          <p:nvSpPr>
            <p:cNvPr id="45" name="自由: 形状 44"/>
            <p:cNvSpPr>
              <a:spLocks/>
            </p:cNvSpPr>
            <p:nvPr/>
          </p:nvSpPr>
          <p:spPr bwMode="auto">
            <a:xfrm>
              <a:off x="5308600" y="2644775"/>
              <a:ext cx="1571625" cy="1565275"/>
            </a:xfrm>
            <a:custGeom>
              <a:avLst/>
              <a:gdLst>
                <a:gd name="connsiteX0" fmla="*/ 785020 w 1571625"/>
                <a:gd name="connsiteY0" fmla="*/ 149225 h 1565275"/>
                <a:gd name="connsiteX1" fmla="*/ 147638 w 1571625"/>
                <a:gd name="connsiteY1" fmla="*/ 782638 h 1565275"/>
                <a:gd name="connsiteX2" fmla="*/ 785020 w 1571625"/>
                <a:gd name="connsiteY2" fmla="*/ 1416051 h 1565275"/>
                <a:gd name="connsiteX3" fmla="*/ 1422402 w 1571625"/>
                <a:gd name="connsiteY3" fmla="*/ 782638 h 1565275"/>
                <a:gd name="connsiteX4" fmla="*/ 785020 w 1571625"/>
                <a:gd name="connsiteY4" fmla="*/ 149225 h 1565275"/>
                <a:gd name="connsiteX5" fmla="*/ 785813 w 1571625"/>
                <a:gd name="connsiteY5" fmla="*/ 0 h 1565275"/>
                <a:gd name="connsiteX6" fmla="*/ 850435 w 1571625"/>
                <a:gd name="connsiteY6" fmla="*/ 36043 h 1565275"/>
                <a:gd name="connsiteX7" fmla="*/ 920228 w 1571625"/>
                <a:gd name="connsiteY7" fmla="*/ 12872 h 1565275"/>
                <a:gd name="connsiteX8" fmla="*/ 979681 w 1571625"/>
                <a:gd name="connsiteY8" fmla="*/ 59213 h 1565275"/>
                <a:gd name="connsiteX9" fmla="*/ 1054643 w 1571625"/>
                <a:gd name="connsiteY9" fmla="*/ 48915 h 1565275"/>
                <a:gd name="connsiteX10" fmla="*/ 1103757 w 1571625"/>
                <a:gd name="connsiteY10" fmla="*/ 102979 h 1565275"/>
                <a:gd name="connsiteX11" fmla="*/ 1178719 w 1571625"/>
                <a:gd name="connsiteY11" fmla="*/ 105553 h 1565275"/>
                <a:gd name="connsiteX12" fmla="*/ 1214908 w 1571625"/>
                <a:gd name="connsiteY12" fmla="*/ 169915 h 1565275"/>
                <a:gd name="connsiteX13" fmla="*/ 1289870 w 1571625"/>
                <a:gd name="connsiteY13" fmla="*/ 182787 h 1565275"/>
                <a:gd name="connsiteX14" fmla="*/ 1315719 w 1571625"/>
                <a:gd name="connsiteY14" fmla="*/ 252298 h 1565275"/>
                <a:gd name="connsiteX15" fmla="*/ 1385512 w 1571625"/>
                <a:gd name="connsiteY15" fmla="*/ 280617 h 1565275"/>
                <a:gd name="connsiteX16" fmla="*/ 1401021 w 1571625"/>
                <a:gd name="connsiteY16" fmla="*/ 352702 h 1565275"/>
                <a:gd name="connsiteX17" fmla="*/ 1465644 w 1571625"/>
                <a:gd name="connsiteY17" fmla="*/ 391319 h 1565275"/>
                <a:gd name="connsiteX18" fmla="*/ 1465644 w 1571625"/>
                <a:gd name="connsiteY18" fmla="*/ 465978 h 1565275"/>
                <a:gd name="connsiteX19" fmla="*/ 1522512 w 1571625"/>
                <a:gd name="connsiteY19" fmla="*/ 514893 h 1565275"/>
                <a:gd name="connsiteX20" fmla="*/ 1512172 w 1571625"/>
                <a:gd name="connsiteY20" fmla="*/ 589553 h 1565275"/>
                <a:gd name="connsiteX21" fmla="*/ 1558701 w 1571625"/>
                <a:gd name="connsiteY21" fmla="*/ 646191 h 1565275"/>
                <a:gd name="connsiteX22" fmla="*/ 1532852 w 1571625"/>
                <a:gd name="connsiteY22" fmla="*/ 718276 h 1565275"/>
                <a:gd name="connsiteX23" fmla="*/ 1571625 w 1571625"/>
                <a:gd name="connsiteY23" fmla="*/ 782638 h 1565275"/>
                <a:gd name="connsiteX24" fmla="*/ 1532852 w 1571625"/>
                <a:gd name="connsiteY24" fmla="*/ 849574 h 1565275"/>
                <a:gd name="connsiteX25" fmla="*/ 1558701 w 1571625"/>
                <a:gd name="connsiteY25" fmla="*/ 919084 h 1565275"/>
                <a:gd name="connsiteX26" fmla="*/ 1512172 w 1571625"/>
                <a:gd name="connsiteY26" fmla="*/ 975723 h 1565275"/>
                <a:gd name="connsiteX27" fmla="*/ 1522512 w 1571625"/>
                <a:gd name="connsiteY27" fmla="*/ 1050382 h 1565275"/>
                <a:gd name="connsiteX28" fmla="*/ 1465644 w 1571625"/>
                <a:gd name="connsiteY28" fmla="*/ 1099297 h 1565275"/>
                <a:gd name="connsiteX29" fmla="*/ 1465644 w 1571625"/>
                <a:gd name="connsiteY29" fmla="*/ 1173956 h 1565275"/>
                <a:gd name="connsiteX30" fmla="*/ 1401021 w 1571625"/>
                <a:gd name="connsiteY30" fmla="*/ 1212573 h 1565275"/>
                <a:gd name="connsiteX31" fmla="*/ 1385512 w 1571625"/>
                <a:gd name="connsiteY31" fmla="*/ 1287233 h 1565275"/>
                <a:gd name="connsiteX32" fmla="*/ 1315719 w 1571625"/>
                <a:gd name="connsiteY32" fmla="*/ 1312978 h 1565275"/>
                <a:gd name="connsiteX33" fmla="*/ 1289870 w 1571625"/>
                <a:gd name="connsiteY33" fmla="*/ 1382488 h 1565275"/>
                <a:gd name="connsiteX34" fmla="*/ 1214908 w 1571625"/>
                <a:gd name="connsiteY34" fmla="*/ 1397935 h 1565275"/>
                <a:gd name="connsiteX35" fmla="*/ 1178719 w 1571625"/>
                <a:gd name="connsiteY35" fmla="*/ 1459722 h 1565275"/>
                <a:gd name="connsiteX36" fmla="*/ 1103757 w 1571625"/>
                <a:gd name="connsiteY36" fmla="*/ 1462297 h 1565275"/>
                <a:gd name="connsiteX37" fmla="*/ 1054643 w 1571625"/>
                <a:gd name="connsiteY37" fmla="*/ 1518935 h 1565275"/>
                <a:gd name="connsiteX38" fmla="*/ 979681 w 1571625"/>
                <a:gd name="connsiteY38" fmla="*/ 1506062 h 1565275"/>
                <a:gd name="connsiteX39" fmla="*/ 920228 w 1571625"/>
                <a:gd name="connsiteY39" fmla="*/ 1552403 h 1565275"/>
                <a:gd name="connsiteX40" fmla="*/ 850435 w 1571625"/>
                <a:gd name="connsiteY40" fmla="*/ 1529233 h 1565275"/>
                <a:gd name="connsiteX41" fmla="*/ 785813 w 1571625"/>
                <a:gd name="connsiteY41" fmla="*/ 1565275 h 1565275"/>
                <a:gd name="connsiteX42" fmla="*/ 718605 w 1571625"/>
                <a:gd name="connsiteY42" fmla="*/ 1529233 h 1565275"/>
                <a:gd name="connsiteX43" fmla="*/ 648813 w 1571625"/>
                <a:gd name="connsiteY43" fmla="*/ 1552403 h 1565275"/>
                <a:gd name="connsiteX44" fmla="*/ 589360 w 1571625"/>
                <a:gd name="connsiteY44" fmla="*/ 1506062 h 1565275"/>
                <a:gd name="connsiteX45" fmla="*/ 516982 w 1571625"/>
                <a:gd name="connsiteY45" fmla="*/ 1518935 h 1565275"/>
                <a:gd name="connsiteX46" fmla="*/ 467869 w 1571625"/>
                <a:gd name="connsiteY46" fmla="*/ 1462297 h 1565275"/>
                <a:gd name="connsiteX47" fmla="*/ 392906 w 1571625"/>
                <a:gd name="connsiteY47" fmla="*/ 1459722 h 1565275"/>
                <a:gd name="connsiteX48" fmla="*/ 354133 w 1571625"/>
                <a:gd name="connsiteY48" fmla="*/ 1397935 h 1565275"/>
                <a:gd name="connsiteX49" fmla="*/ 279170 w 1571625"/>
                <a:gd name="connsiteY49" fmla="*/ 1382488 h 1565275"/>
                <a:gd name="connsiteX50" fmla="*/ 253321 w 1571625"/>
                <a:gd name="connsiteY50" fmla="*/ 1312978 h 1565275"/>
                <a:gd name="connsiteX51" fmla="*/ 183529 w 1571625"/>
                <a:gd name="connsiteY51" fmla="*/ 1287233 h 1565275"/>
                <a:gd name="connsiteX52" fmla="*/ 168019 w 1571625"/>
                <a:gd name="connsiteY52" fmla="*/ 1212573 h 1565275"/>
                <a:gd name="connsiteX53" fmla="*/ 103397 w 1571625"/>
                <a:gd name="connsiteY53" fmla="*/ 1173956 h 1565275"/>
                <a:gd name="connsiteX54" fmla="*/ 103397 w 1571625"/>
                <a:gd name="connsiteY54" fmla="*/ 1099297 h 1565275"/>
                <a:gd name="connsiteX55" fmla="*/ 46529 w 1571625"/>
                <a:gd name="connsiteY55" fmla="*/ 1050382 h 1565275"/>
                <a:gd name="connsiteX56" fmla="*/ 56868 w 1571625"/>
                <a:gd name="connsiteY56" fmla="*/ 975723 h 1565275"/>
                <a:gd name="connsiteX57" fmla="*/ 10340 w 1571625"/>
                <a:gd name="connsiteY57" fmla="*/ 919084 h 1565275"/>
                <a:gd name="connsiteX58" fmla="*/ 36189 w 1571625"/>
                <a:gd name="connsiteY58" fmla="*/ 849574 h 1565275"/>
                <a:gd name="connsiteX59" fmla="*/ 0 w 1571625"/>
                <a:gd name="connsiteY59" fmla="*/ 782638 h 1565275"/>
                <a:gd name="connsiteX60" fmla="*/ 36189 w 1571625"/>
                <a:gd name="connsiteY60" fmla="*/ 718276 h 1565275"/>
                <a:gd name="connsiteX61" fmla="*/ 10340 w 1571625"/>
                <a:gd name="connsiteY61" fmla="*/ 646191 h 1565275"/>
                <a:gd name="connsiteX62" fmla="*/ 56868 w 1571625"/>
                <a:gd name="connsiteY62" fmla="*/ 589553 h 1565275"/>
                <a:gd name="connsiteX63" fmla="*/ 46529 w 1571625"/>
                <a:gd name="connsiteY63" fmla="*/ 514893 h 1565275"/>
                <a:gd name="connsiteX64" fmla="*/ 103397 w 1571625"/>
                <a:gd name="connsiteY64" fmla="*/ 465978 h 1565275"/>
                <a:gd name="connsiteX65" fmla="*/ 103397 w 1571625"/>
                <a:gd name="connsiteY65" fmla="*/ 391319 h 1565275"/>
                <a:gd name="connsiteX66" fmla="*/ 168019 w 1571625"/>
                <a:gd name="connsiteY66" fmla="*/ 352702 h 1565275"/>
                <a:gd name="connsiteX67" fmla="*/ 183529 w 1571625"/>
                <a:gd name="connsiteY67" fmla="*/ 280617 h 1565275"/>
                <a:gd name="connsiteX68" fmla="*/ 253321 w 1571625"/>
                <a:gd name="connsiteY68" fmla="*/ 252298 h 1565275"/>
                <a:gd name="connsiteX69" fmla="*/ 279170 w 1571625"/>
                <a:gd name="connsiteY69" fmla="*/ 182787 h 1565275"/>
                <a:gd name="connsiteX70" fmla="*/ 354133 w 1571625"/>
                <a:gd name="connsiteY70" fmla="*/ 169915 h 1565275"/>
                <a:gd name="connsiteX71" fmla="*/ 392906 w 1571625"/>
                <a:gd name="connsiteY71" fmla="*/ 105553 h 1565275"/>
                <a:gd name="connsiteX72" fmla="*/ 467869 w 1571625"/>
                <a:gd name="connsiteY72" fmla="*/ 102979 h 1565275"/>
                <a:gd name="connsiteX73" fmla="*/ 516982 w 1571625"/>
                <a:gd name="connsiteY73" fmla="*/ 48915 h 1565275"/>
                <a:gd name="connsiteX74" fmla="*/ 589360 w 1571625"/>
                <a:gd name="connsiteY74" fmla="*/ 59213 h 1565275"/>
                <a:gd name="connsiteX75" fmla="*/ 648813 w 1571625"/>
                <a:gd name="connsiteY75" fmla="*/ 12872 h 1565275"/>
                <a:gd name="connsiteX76" fmla="*/ 718605 w 1571625"/>
                <a:gd name="connsiteY76" fmla="*/ 36043 h 1565275"/>
                <a:gd name="connsiteX77" fmla="*/ 785813 w 1571625"/>
                <a:gd name="connsiteY77" fmla="*/ 0 h 15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71625" h="1565275">
                  <a:moveTo>
                    <a:pt x="785020" y="149225"/>
                  </a:moveTo>
                  <a:cubicBezTo>
                    <a:pt x="433004" y="149225"/>
                    <a:pt x="147638" y="432814"/>
                    <a:pt x="147638" y="782638"/>
                  </a:cubicBezTo>
                  <a:cubicBezTo>
                    <a:pt x="147638" y="1132462"/>
                    <a:pt x="433004" y="1416051"/>
                    <a:pt x="785020" y="1416051"/>
                  </a:cubicBezTo>
                  <a:cubicBezTo>
                    <a:pt x="1137036" y="1416051"/>
                    <a:pt x="1422402" y="1132462"/>
                    <a:pt x="1422402" y="782638"/>
                  </a:cubicBezTo>
                  <a:cubicBezTo>
                    <a:pt x="1422402" y="432814"/>
                    <a:pt x="1137036" y="149225"/>
                    <a:pt x="785020" y="149225"/>
                  </a:cubicBezTo>
                  <a:close/>
                  <a:moveTo>
                    <a:pt x="785813" y="0"/>
                  </a:moveTo>
                  <a:cubicBezTo>
                    <a:pt x="811662" y="0"/>
                    <a:pt x="837511" y="15447"/>
                    <a:pt x="850435" y="36043"/>
                  </a:cubicBezTo>
                  <a:cubicBezTo>
                    <a:pt x="868530" y="18021"/>
                    <a:pt x="894379" y="7724"/>
                    <a:pt x="920228" y="12872"/>
                  </a:cubicBezTo>
                  <a:cubicBezTo>
                    <a:pt x="948662" y="18021"/>
                    <a:pt x="969341" y="36043"/>
                    <a:pt x="979681" y="59213"/>
                  </a:cubicBezTo>
                  <a:cubicBezTo>
                    <a:pt x="1000360" y="43766"/>
                    <a:pt x="1026209" y="38617"/>
                    <a:pt x="1054643" y="48915"/>
                  </a:cubicBezTo>
                  <a:cubicBezTo>
                    <a:pt x="1080492" y="56638"/>
                    <a:pt x="1096002" y="79809"/>
                    <a:pt x="1103757" y="102979"/>
                  </a:cubicBezTo>
                  <a:cubicBezTo>
                    <a:pt x="1124436" y="92681"/>
                    <a:pt x="1152870" y="92681"/>
                    <a:pt x="1178719" y="105553"/>
                  </a:cubicBezTo>
                  <a:cubicBezTo>
                    <a:pt x="1201983" y="118426"/>
                    <a:pt x="1214908" y="144170"/>
                    <a:pt x="1214908" y="169915"/>
                  </a:cubicBezTo>
                  <a:cubicBezTo>
                    <a:pt x="1240757" y="162191"/>
                    <a:pt x="1269191" y="164766"/>
                    <a:pt x="1289870" y="182787"/>
                  </a:cubicBezTo>
                  <a:cubicBezTo>
                    <a:pt x="1310549" y="200808"/>
                    <a:pt x="1320889" y="229128"/>
                    <a:pt x="1315719" y="252298"/>
                  </a:cubicBezTo>
                  <a:cubicBezTo>
                    <a:pt x="1341568" y="249723"/>
                    <a:pt x="1370002" y="260021"/>
                    <a:pt x="1385512" y="280617"/>
                  </a:cubicBezTo>
                  <a:cubicBezTo>
                    <a:pt x="1403606" y="301213"/>
                    <a:pt x="1408776" y="329532"/>
                    <a:pt x="1401021" y="352702"/>
                  </a:cubicBezTo>
                  <a:cubicBezTo>
                    <a:pt x="1426870" y="355276"/>
                    <a:pt x="1450134" y="368149"/>
                    <a:pt x="1465644" y="391319"/>
                  </a:cubicBezTo>
                  <a:cubicBezTo>
                    <a:pt x="1478568" y="414489"/>
                    <a:pt x="1478568" y="442808"/>
                    <a:pt x="1465644" y="465978"/>
                  </a:cubicBezTo>
                  <a:cubicBezTo>
                    <a:pt x="1491493" y="471127"/>
                    <a:pt x="1514757" y="489149"/>
                    <a:pt x="1522512" y="514893"/>
                  </a:cubicBezTo>
                  <a:cubicBezTo>
                    <a:pt x="1532852" y="540638"/>
                    <a:pt x="1527682" y="568957"/>
                    <a:pt x="1512172" y="589553"/>
                  </a:cubicBezTo>
                  <a:cubicBezTo>
                    <a:pt x="1535436" y="599851"/>
                    <a:pt x="1553531" y="620446"/>
                    <a:pt x="1558701" y="646191"/>
                  </a:cubicBezTo>
                  <a:cubicBezTo>
                    <a:pt x="1563870" y="674510"/>
                    <a:pt x="1553531" y="700255"/>
                    <a:pt x="1532852" y="718276"/>
                  </a:cubicBezTo>
                  <a:cubicBezTo>
                    <a:pt x="1556116" y="731148"/>
                    <a:pt x="1571625" y="754319"/>
                    <a:pt x="1571625" y="782638"/>
                  </a:cubicBezTo>
                  <a:cubicBezTo>
                    <a:pt x="1571625" y="810957"/>
                    <a:pt x="1556116" y="834127"/>
                    <a:pt x="1532852" y="849574"/>
                  </a:cubicBezTo>
                  <a:cubicBezTo>
                    <a:pt x="1553531" y="865021"/>
                    <a:pt x="1563870" y="890765"/>
                    <a:pt x="1558701" y="919084"/>
                  </a:cubicBezTo>
                  <a:cubicBezTo>
                    <a:pt x="1553531" y="944829"/>
                    <a:pt x="1535436" y="967999"/>
                    <a:pt x="1512172" y="975723"/>
                  </a:cubicBezTo>
                  <a:cubicBezTo>
                    <a:pt x="1527682" y="996318"/>
                    <a:pt x="1532852" y="1024637"/>
                    <a:pt x="1522512" y="1050382"/>
                  </a:cubicBezTo>
                  <a:cubicBezTo>
                    <a:pt x="1514757" y="1076127"/>
                    <a:pt x="1491493" y="1094148"/>
                    <a:pt x="1465644" y="1099297"/>
                  </a:cubicBezTo>
                  <a:cubicBezTo>
                    <a:pt x="1478568" y="1122467"/>
                    <a:pt x="1478568" y="1150786"/>
                    <a:pt x="1465644" y="1173956"/>
                  </a:cubicBezTo>
                  <a:cubicBezTo>
                    <a:pt x="1450134" y="1197127"/>
                    <a:pt x="1426870" y="1212573"/>
                    <a:pt x="1401021" y="1212573"/>
                  </a:cubicBezTo>
                  <a:cubicBezTo>
                    <a:pt x="1408776" y="1238318"/>
                    <a:pt x="1403606" y="1264063"/>
                    <a:pt x="1385512" y="1287233"/>
                  </a:cubicBezTo>
                  <a:cubicBezTo>
                    <a:pt x="1370002" y="1307829"/>
                    <a:pt x="1341568" y="1315552"/>
                    <a:pt x="1315719" y="1312978"/>
                  </a:cubicBezTo>
                  <a:cubicBezTo>
                    <a:pt x="1320889" y="1338722"/>
                    <a:pt x="1310549" y="1364467"/>
                    <a:pt x="1289870" y="1382488"/>
                  </a:cubicBezTo>
                  <a:cubicBezTo>
                    <a:pt x="1269191" y="1400509"/>
                    <a:pt x="1240757" y="1405658"/>
                    <a:pt x="1214908" y="1397935"/>
                  </a:cubicBezTo>
                  <a:cubicBezTo>
                    <a:pt x="1214908" y="1421105"/>
                    <a:pt x="1201983" y="1446850"/>
                    <a:pt x="1178719" y="1459722"/>
                  </a:cubicBezTo>
                  <a:cubicBezTo>
                    <a:pt x="1152870" y="1475169"/>
                    <a:pt x="1124436" y="1475169"/>
                    <a:pt x="1103757" y="1462297"/>
                  </a:cubicBezTo>
                  <a:cubicBezTo>
                    <a:pt x="1096002" y="1488041"/>
                    <a:pt x="1080492" y="1508637"/>
                    <a:pt x="1054643" y="1518935"/>
                  </a:cubicBezTo>
                  <a:cubicBezTo>
                    <a:pt x="1026209" y="1526658"/>
                    <a:pt x="1000360" y="1521509"/>
                    <a:pt x="979681" y="1506062"/>
                  </a:cubicBezTo>
                  <a:cubicBezTo>
                    <a:pt x="969341" y="1529233"/>
                    <a:pt x="948662" y="1549828"/>
                    <a:pt x="920228" y="1552403"/>
                  </a:cubicBezTo>
                  <a:cubicBezTo>
                    <a:pt x="894379" y="1557552"/>
                    <a:pt x="868530" y="1547254"/>
                    <a:pt x="850435" y="1529233"/>
                  </a:cubicBezTo>
                  <a:cubicBezTo>
                    <a:pt x="837511" y="1549828"/>
                    <a:pt x="811662" y="1565275"/>
                    <a:pt x="785813" y="1565275"/>
                  </a:cubicBezTo>
                  <a:cubicBezTo>
                    <a:pt x="757379" y="1565275"/>
                    <a:pt x="734115" y="1549828"/>
                    <a:pt x="718605" y="1529233"/>
                  </a:cubicBezTo>
                  <a:cubicBezTo>
                    <a:pt x="703096" y="1547254"/>
                    <a:pt x="674662" y="1557552"/>
                    <a:pt x="648813" y="1552403"/>
                  </a:cubicBezTo>
                  <a:cubicBezTo>
                    <a:pt x="620379" y="1549828"/>
                    <a:pt x="599699" y="1529233"/>
                    <a:pt x="589360" y="1506062"/>
                  </a:cubicBezTo>
                  <a:cubicBezTo>
                    <a:pt x="568680" y="1521509"/>
                    <a:pt x="542831" y="1526658"/>
                    <a:pt x="516982" y="1518935"/>
                  </a:cubicBezTo>
                  <a:cubicBezTo>
                    <a:pt x="491133" y="1508637"/>
                    <a:pt x="473039" y="1488041"/>
                    <a:pt x="467869" y="1462297"/>
                  </a:cubicBezTo>
                  <a:cubicBezTo>
                    <a:pt x="444605" y="1475169"/>
                    <a:pt x="416171" y="1475169"/>
                    <a:pt x="392906" y="1459722"/>
                  </a:cubicBezTo>
                  <a:cubicBezTo>
                    <a:pt x="367057" y="1446850"/>
                    <a:pt x="354133" y="1421105"/>
                    <a:pt x="354133" y="1397935"/>
                  </a:cubicBezTo>
                  <a:cubicBezTo>
                    <a:pt x="328284" y="1405658"/>
                    <a:pt x="299850" y="1400509"/>
                    <a:pt x="279170" y="1382488"/>
                  </a:cubicBezTo>
                  <a:cubicBezTo>
                    <a:pt x="258491" y="1364467"/>
                    <a:pt x="248152" y="1338722"/>
                    <a:pt x="253321" y="1312978"/>
                  </a:cubicBezTo>
                  <a:cubicBezTo>
                    <a:pt x="227472" y="1315552"/>
                    <a:pt x="201623" y="1307829"/>
                    <a:pt x="183529" y="1287233"/>
                  </a:cubicBezTo>
                  <a:cubicBezTo>
                    <a:pt x="165434" y="1264063"/>
                    <a:pt x="160265" y="1238318"/>
                    <a:pt x="168019" y="1212573"/>
                  </a:cubicBezTo>
                  <a:cubicBezTo>
                    <a:pt x="142170" y="1212573"/>
                    <a:pt x="118906" y="1197127"/>
                    <a:pt x="103397" y="1173956"/>
                  </a:cubicBezTo>
                  <a:cubicBezTo>
                    <a:pt x="90472" y="1150786"/>
                    <a:pt x="90472" y="1122467"/>
                    <a:pt x="103397" y="1099297"/>
                  </a:cubicBezTo>
                  <a:cubicBezTo>
                    <a:pt x="77548" y="1094148"/>
                    <a:pt x="56868" y="1076127"/>
                    <a:pt x="46529" y="1050382"/>
                  </a:cubicBezTo>
                  <a:cubicBezTo>
                    <a:pt x="36189" y="1024637"/>
                    <a:pt x="41359" y="996318"/>
                    <a:pt x="56868" y="975723"/>
                  </a:cubicBezTo>
                  <a:cubicBezTo>
                    <a:pt x="33604" y="967999"/>
                    <a:pt x="15510" y="944829"/>
                    <a:pt x="10340" y="919084"/>
                  </a:cubicBezTo>
                  <a:cubicBezTo>
                    <a:pt x="5170" y="890765"/>
                    <a:pt x="15510" y="865021"/>
                    <a:pt x="36189" y="849574"/>
                  </a:cubicBezTo>
                  <a:cubicBezTo>
                    <a:pt x="12925" y="834127"/>
                    <a:pt x="0" y="810957"/>
                    <a:pt x="0" y="782638"/>
                  </a:cubicBezTo>
                  <a:cubicBezTo>
                    <a:pt x="0" y="754319"/>
                    <a:pt x="12925" y="731148"/>
                    <a:pt x="36189" y="718276"/>
                  </a:cubicBezTo>
                  <a:cubicBezTo>
                    <a:pt x="15510" y="700255"/>
                    <a:pt x="5170" y="674510"/>
                    <a:pt x="10340" y="646191"/>
                  </a:cubicBezTo>
                  <a:cubicBezTo>
                    <a:pt x="15510" y="620446"/>
                    <a:pt x="33604" y="599851"/>
                    <a:pt x="56868" y="589553"/>
                  </a:cubicBezTo>
                  <a:cubicBezTo>
                    <a:pt x="41359" y="568957"/>
                    <a:pt x="36189" y="540638"/>
                    <a:pt x="46529" y="514893"/>
                  </a:cubicBezTo>
                  <a:cubicBezTo>
                    <a:pt x="56868" y="489149"/>
                    <a:pt x="77548" y="471127"/>
                    <a:pt x="103397" y="465978"/>
                  </a:cubicBezTo>
                  <a:cubicBezTo>
                    <a:pt x="90472" y="442808"/>
                    <a:pt x="90472" y="414489"/>
                    <a:pt x="103397" y="391319"/>
                  </a:cubicBezTo>
                  <a:cubicBezTo>
                    <a:pt x="118906" y="368149"/>
                    <a:pt x="142170" y="355276"/>
                    <a:pt x="168019" y="352702"/>
                  </a:cubicBezTo>
                  <a:cubicBezTo>
                    <a:pt x="160265" y="329532"/>
                    <a:pt x="165434" y="301213"/>
                    <a:pt x="183529" y="280617"/>
                  </a:cubicBezTo>
                  <a:cubicBezTo>
                    <a:pt x="201623" y="260021"/>
                    <a:pt x="227472" y="249723"/>
                    <a:pt x="253321" y="252298"/>
                  </a:cubicBezTo>
                  <a:cubicBezTo>
                    <a:pt x="248152" y="229128"/>
                    <a:pt x="258491" y="200808"/>
                    <a:pt x="279170" y="182787"/>
                  </a:cubicBezTo>
                  <a:cubicBezTo>
                    <a:pt x="299850" y="164766"/>
                    <a:pt x="328284" y="162191"/>
                    <a:pt x="354133" y="169915"/>
                  </a:cubicBezTo>
                  <a:cubicBezTo>
                    <a:pt x="354133" y="144170"/>
                    <a:pt x="367057" y="118426"/>
                    <a:pt x="392906" y="105553"/>
                  </a:cubicBezTo>
                  <a:cubicBezTo>
                    <a:pt x="416171" y="92681"/>
                    <a:pt x="444605" y="92681"/>
                    <a:pt x="467869" y="102979"/>
                  </a:cubicBezTo>
                  <a:cubicBezTo>
                    <a:pt x="473039" y="79809"/>
                    <a:pt x="491133" y="56638"/>
                    <a:pt x="516982" y="48915"/>
                  </a:cubicBezTo>
                  <a:cubicBezTo>
                    <a:pt x="542831" y="38617"/>
                    <a:pt x="568680" y="43766"/>
                    <a:pt x="589360" y="59213"/>
                  </a:cubicBezTo>
                  <a:cubicBezTo>
                    <a:pt x="599699" y="36043"/>
                    <a:pt x="620379" y="18021"/>
                    <a:pt x="648813" y="12872"/>
                  </a:cubicBezTo>
                  <a:cubicBezTo>
                    <a:pt x="674662" y="7724"/>
                    <a:pt x="703096" y="18021"/>
                    <a:pt x="718605" y="36043"/>
                  </a:cubicBezTo>
                  <a:cubicBezTo>
                    <a:pt x="734115" y="15447"/>
                    <a:pt x="757379" y="0"/>
                    <a:pt x="7858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6" name="Oval 7"/>
            <p:cNvSpPr>
              <a:spLocks noChangeArrowheads="1"/>
            </p:cNvSpPr>
            <p:nvPr/>
          </p:nvSpPr>
          <p:spPr bwMode="auto">
            <a:xfrm>
              <a:off x="5527675" y="2863850"/>
              <a:ext cx="1133475" cy="1127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0"/>
            <p:cNvSpPr>
              <a:spLocks noEditPoints="1"/>
            </p:cNvSpPr>
            <p:nvPr/>
          </p:nvSpPr>
          <p:spPr bwMode="auto">
            <a:xfrm>
              <a:off x="5691630" y="2976562"/>
              <a:ext cx="793750" cy="901700"/>
            </a:xfrm>
            <a:custGeom>
              <a:avLst/>
              <a:gdLst>
                <a:gd name="T0" fmla="*/ 305 w 307"/>
                <a:gd name="T1" fmla="*/ 87 h 350"/>
                <a:gd name="T2" fmla="*/ 267 w 307"/>
                <a:gd name="T3" fmla="*/ 68 h 350"/>
                <a:gd name="T4" fmla="*/ 251 w 307"/>
                <a:gd name="T5" fmla="*/ 85 h 350"/>
                <a:gd name="T6" fmla="*/ 212 w 307"/>
                <a:gd name="T7" fmla="*/ 88 h 350"/>
                <a:gd name="T8" fmla="*/ 208 w 307"/>
                <a:gd name="T9" fmla="*/ 126 h 350"/>
                <a:gd name="T10" fmla="*/ 198 w 307"/>
                <a:gd name="T11" fmla="*/ 98 h 350"/>
                <a:gd name="T12" fmla="*/ 177 w 307"/>
                <a:gd name="T13" fmla="*/ 117 h 350"/>
                <a:gd name="T14" fmla="*/ 197 w 307"/>
                <a:gd name="T15" fmla="*/ 70 h 350"/>
                <a:gd name="T16" fmla="*/ 162 w 307"/>
                <a:gd name="T17" fmla="*/ 40 h 350"/>
                <a:gd name="T18" fmla="*/ 150 w 307"/>
                <a:gd name="T19" fmla="*/ 1 h 350"/>
                <a:gd name="T20" fmla="*/ 107 w 307"/>
                <a:gd name="T21" fmla="*/ 27 h 350"/>
                <a:gd name="T22" fmla="*/ 114 w 307"/>
                <a:gd name="T23" fmla="*/ 85 h 350"/>
                <a:gd name="T24" fmla="*/ 136 w 307"/>
                <a:gd name="T25" fmla="*/ 98 h 350"/>
                <a:gd name="T26" fmla="*/ 116 w 307"/>
                <a:gd name="T27" fmla="*/ 117 h 350"/>
                <a:gd name="T28" fmla="*/ 65 w 307"/>
                <a:gd name="T29" fmla="*/ 115 h 350"/>
                <a:gd name="T30" fmla="*/ 85 w 307"/>
                <a:gd name="T31" fmla="*/ 85 h 350"/>
                <a:gd name="T32" fmla="*/ 45 w 307"/>
                <a:gd name="T33" fmla="*/ 61 h 350"/>
                <a:gd name="T34" fmla="*/ 2 w 307"/>
                <a:gd name="T35" fmla="*/ 88 h 350"/>
                <a:gd name="T36" fmla="*/ 2 w 307"/>
                <a:gd name="T37" fmla="*/ 141 h 350"/>
                <a:gd name="T38" fmla="*/ 41 w 307"/>
                <a:gd name="T39" fmla="*/ 128 h 350"/>
                <a:gd name="T40" fmla="*/ 57 w 307"/>
                <a:gd name="T41" fmla="*/ 145 h 350"/>
                <a:gd name="T42" fmla="*/ 76 w 307"/>
                <a:gd name="T43" fmla="*/ 157 h 350"/>
                <a:gd name="T44" fmla="*/ 76 w 307"/>
                <a:gd name="T45" fmla="*/ 193 h 350"/>
                <a:gd name="T46" fmla="*/ 57 w 307"/>
                <a:gd name="T47" fmla="*/ 190 h 350"/>
                <a:gd name="T48" fmla="*/ 41 w 307"/>
                <a:gd name="T49" fmla="*/ 222 h 350"/>
                <a:gd name="T50" fmla="*/ 33 w 307"/>
                <a:gd name="T51" fmla="*/ 236 h 350"/>
                <a:gd name="T52" fmla="*/ 29 w 307"/>
                <a:gd name="T53" fmla="*/ 256 h 350"/>
                <a:gd name="T54" fmla="*/ 57 w 307"/>
                <a:gd name="T55" fmla="*/ 282 h 350"/>
                <a:gd name="T56" fmla="*/ 93 w 307"/>
                <a:gd name="T57" fmla="*/ 252 h 350"/>
                <a:gd name="T58" fmla="*/ 99 w 307"/>
                <a:gd name="T59" fmla="*/ 233 h 350"/>
                <a:gd name="T60" fmla="*/ 131 w 307"/>
                <a:gd name="T61" fmla="*/ 251 h 350"/>
                <a:gd name="T62" fmla="*/ 118 w 307"/>
                <a:gd name="T63" fmla="*/ 266 h 350"/>
                <a:gd name="T64" fmla="*/ 109 w 307"/>
                <a:gd name="T65" fmla="*/ 313 h 350"/>
                <a:gd name="T66" fmla="*/ 153 w 307"/>
                <a:gd name="T67" fmla="*/ 350 h 350"/>
                <a:gd name="T68" fmla="*/ 199 w 307"/>
                <a:gd name="T69" fmla="*/ 325 h 350"/>
                <a:gd name="T70" fmla="*/ 200 w 307"/>
                <a:gd name="T71" fmla="*/ 270 h 350"/>
                <a:gd name="T72" fmla="*/ 162 w 307"/>
                <a:gd name="T73" fmla="*/ 233 h 350"/>
                <a:gd name="T74" fmla="*/ 193 w 307"/>
                <a:gd name="T75" fmla="*/ 251 h 350"/>
                <a:gd name="T76" fmla="*/ 212 w 307"/>
                <a:gd name="T77" fmla="*/ 229 h 350"/>
                <a:gd name="T78" fmla="*/ 211 w 307"/>
                <a:gd name="T79" fmla="*/ 259 h 350"/>
                <a:gd name="T80" fmla="*/ 251 w 307"/>
                <a:gd name="T81" fmla="*/ 250 h 350"/>
                <a:gd name="T82" fmla="*/ 294 w 307"/>
                <a:gd name="T83" fmla="*/ 266 h 350"/>
                <a:gd name="T84" fmla="*/ 275 w 307"/>
                <a:gd name="T85" fmla="*/ 236 h 350"/>
                <a:gd name="T86" fmla="*/ 294 w 307"/>
                <a:gd name="T87" fmla="*/ 206 h 350"/>
                <a:gd name="T88" fmla="*/ 262 w 307"/>
                <a:gd name="T89" fmla="*/ 183 h 350"/>
                <a:gd name="T90" fmla="*/ 251 w 307"/>
                <a:gd name="T91" fmla="*/ 222 h 350"/>
                <a:gd name="T92" fmla="*/ 223 w 307"/>
                <a:gd name="T93" fmla="*/ 179 h 350"/>
                <a:gd name="T94" fmla="*/ 229 w 307"/>
                <a:gd name="T95" fmla="*/ 151 h 350"/>
                <a:gd name="T96" fmla="*/ 258 w 307"/>
                <a:gd name="T97" fmla="*/ 168 h 350"/>
                <a:gd name="T98" fmla="*/ 294 w 307"/>
                <a:gd name="T99" fmla="*/ 145 h 350"/>
                <a:gd name="T100" fmla="*/ 306 w 307"/>
                <a:gd name="T101" fmla="*/ 138 h 350"/>
                <a:gd name="T102" fmla="*/ 162 w 307"/>
                <a:gd name="T103" fmla="*/ 153 h 350"/>
                <a:gd name="T104" fmla="*/ 123 w 307"/>
                <a:gd name="T105" fmla="*/ 130 h 350"/>
                <a:gd name="T106" fmla="*/ 107 w 307"/>
                <a:gd name="T107" fmla="*/ 157 h 350"/>
                <a:gd name="T108" fmla="*/ 123 w 307"/>
                <a:gd name="T109" fmla="*/ 221 h 350"/>
                <a:gd name="T110" fmla="*/ 162 w 307"/>
                <a:gd name="T111" fmla="*/ 197 h 350"/>
                <a:gd name="T112" fmla="*/ 200 w 307"/>
                <a:gd name="T113" fmla="*/ 193 h 350"/>
                <a:gd name="T114" fmla="*/ 177 w 307"/>
                <a:gd name="T115" fmla="*/ 1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7" h="350">
                  <a:moveTo>
                    <a:pt x="304" y="132"/>
                  </a:moveTo>
                  <a:cubicBezTo>
                    <a:pt x="303" y="132"/>
                    <a:pt x="303" y="131"/>
                    <a:pt x="302" y="131"/>
                  </a:cubicBezTo>
                  <a:cubicBezTo>
                    <a:pt x="275" y="115"/>
                    <a:pt x="275" y="115"/>
                    <a:pt x="275" y="115"/>
                  </a:cubicBezTo>
                  <a:cubicBezTo>
                    <a:pt x="302" y="98"/>
                    <a:pt x="302" y="98"/>
                    <a:pt x="302" y="98"/>
                  </a:cubicBezTo>
                  <a:cubicBezTo>
                    <a:pt x="306" y="96"/>
                    <a:pt x="307" y="92"/>
                    <a:pt x="305" y="88"/>
                  </a:cubicBezTo>
                  <a:cubicBezTo>
                    <a:pt x="305" y="88"/>
                    <a:pt x="305" y="88"/>
                    <a:pt x="305" y="88"/>
                  </a:cubicBezTo>
                  <a:cubicBezTo>
                    <a:pt x="305" y="87"/>
                    <a:pt x="305" y="87"/>
                    <a:pt x="305" y="87"/>
                  </a:cubicBezTo>
                  <a:cubicBezTo>
                    <a:pt x="305" y="87"/>
                    <a:pt x="304" y="87"/>
                    <a:pt x="304" y="86"/>
                  </a:cubicBezTo>
                  <a:cubicBezTo>
                    <a:pt x="304" y="86"/>
                    <a:pt x="303" y="85"/>
                    <a:pt x="303" y="85"/>
                  </a:cubicBezTo>
                  <a:cubicBezTo>
                    <a:pt x="303" y="85"/>
                    <a:pt x="302" y="85"/>
                    <a:pt x="302" y="85"/>
                  </a:cubicBezTo>
                  <a:cubicBezTo>
                    <a:pt x="302" y="84"/>
                    <a:pt x="301" y="84"/>
                    <a:pt x="300" y="84"/>
                  </a:cubicBezTo>
                  <a:cubicBezTo>
                    <a:pt x="298" y="83"/>
                    <a:pt x="296" y="84"/>
                    <a:pt x="294" y="85"/>
                  </a:cubicBezTo>
                  <a:cubicBezTo>
                    <a:pt x="267" y="101"/>
                    <a:pt x="267" y="101"/>
                    <a:pt x="267" y="101"/>
                  </a:cubicBezTo>
                  <a:cubicBezTo>
                    <a:pt x="267" y="68"/>
                    <a:pt x="267" y="68"/>
                    <a:pt x="267" y="68"/>
                  </a:cubicBezTo>
                  <a:cubicBezTo>
                    <a:pt x="267" y="66"/>
                    <a:pt x="265" y="63"/>
                    <a:pt x="263" y="62"/>
                  </a:cubicBezTo>
                  <a:cubicBezTo>
                    <a:pt x="262" y="61"/>
                    <a:pt x="260" y="61"/>
                    <a:pt x="259" y="61"/>
                  </a:cubicBezTo>
                  <a:cubicBezTo>
                    <a:pt x="258" y="61"/>
                    <a:pt x="258" y="61"/>
                    <a:pt x="258" y="61"/>
                  </a:cubicBezTo>
                  <a:cubicBezTo>
                    <a:pt x="258" y="61"/>
                    <a:pt x="258" y="61"/>
                    <a:pt x="258" y="61"/>
                  </a:cubicBezTo>
                  <a:cubicBezTo>
                    <a:pt x="257" y="61"/>
                    <a:pt x="256" y="61"/>
                    <a:pt x="255" y="61"/>
                  </a:cubicBezTo>
                  <a:cubicBezTo>
                    <a:pt x="253" y="62"/>
                    <a:pt x="251" y="65"/>
                    <a:pt x="251" y="68"/>
                  </a:cubicBezTo>
                  <a:cubicBezTo>
                    <a:pt x="251" y="85"/>
                    <a:pt x="251" y="85"/>
                    <a:pt x="251" y="85"/>
                  </a:cubicBezTo>
                  <a:cubicBezTo>
                    <a:pt x="251" y="101"/>
                    <a:pt x="251" y="101"/>
                    <a:pt x="251" y="101"/>
                  </a:cubicBezTo>
                  <a:cubicBezTo>
                    <a:pt x="237" y="93"/>
                    <a:pt x="237" y="93"/>
                    <a:pt x="237" y="93"/>
                  </a:cubicBezTo>
                  <a:cubicBezTo>
                    <a:pt x="223" y="85"/>
                    <a:pt x="223" y="85"/>
                    <a:pt x="223" y="85"/>
                  </a:cubicBezTo>
                  <a:cubicBezTo>
                    <a:pt x="222" y="84"/>
                    <a:pt x="221" y="84"/>
                    <a:pt x="220" y="84"/>
                  </a:cubicBezTo>
                  <a:cubicBezTo>
                    <a:pt x="217" y="83"/>
                    <a:pt x="214" y="85"/>
                    <a:pt x="212" y="87"/>
                  </a:cubicBezTo>
                  <a:cubicBezTo>
                    <a:pt x="212" y="88"/>
                    <a:pt x="212" y="88"/>
                    <a:pt x="212" y="88"/>
                  </a:cubicBezTo>
                  <a:cubicBezTo>
                    <a:pt x="212" y="88"/>
                    <a:pt x="212" y="88"/>
                    <a:pt x="212" y="88"/>
                  </a:cubicBezTo>
                  <a:cubicBezTo>
                    <a:pt x="212" y="88"/>
                    <a:pt x="211" y="89"/>
                    <a:pt x="211" y="89"/>
                  </a:cubicBezTo>
                  <a:cubicBezTo>
                    <a:pt x="210" y="92"/>
                    <a:pt x="211" y="95"/>
                    <a:pt x="213" y="97"/>
                  </a:cubicBezTo>
                  <a:cubicBezTo>
                    <a:pt x="214" y="98"/>
                    <a:pt x="214" y="98"/>
                    <a:pt x="215" y="98"/>
                  </a:cubicBezTo>
                  <a:cubicBezTo>
                    <a:pt x="243" y="115"/>
                    <a:pt x="243" y="115"/>
                    <a:pt x="243" y="115"/>
                  </a:cubicBezTo>
                  <a:cubicBezTo>
                    <a:pt x="200" y="139"/>
                    <a:pt x="200" y="139"/>
                    <a:pt x="200" y="139"/>
                  </a:cubicBezTo>
                  <a:cubicBezTo>
                    <a:pt x="192" y="126"/>
                    <a:pt x="192" y="126"/>
                    <a:pt x="192" y="126"/>
                  </a:cubicBezTo>
                  <a:cubicBezTo>
                    <a:pt x="208" y="126"/>
                    <a:pt x="208" y="126"/>
                    <a:pt x="208" y="126"/>
                  </a:cubicBezTo>
                  <a:cubicBezTo>
                    <a:pt x="210" y="126"/>
                    <a:pt x="212" y="124"/>
                    <a:pt x="212" y="122"/>
                  </a:cubicBezTo>
                  <a:cubicBezTo>
                    <a:pt x="212" y="121"/>
                    <a:pt x="212" y="121"/>
                    <a:pt x="212" y="121"/>
                  </a:cubicBezTo>
                  <a:cubicBezTo>
                    <a:pt x="212" y="119"/>
                    <a:pt x="210" y="117"/>
                    <a:pt x="208" y="117"/>
                  </a:cubicBezTo>
                  <a:cubicBezTo>
                    <a:pt x="192" y="117"/>
                    <a:pt x="192" y="117"/>
                    <a:pt x="192" y="117"/>
                  </a:cubicBezTo>
                  <a:cubicBezTo>
                    <a:pt x="200" y="103"/>
                    <a:pt x="200" y="103"/>
                    <a:pt x="200" y="103"/>
                  </a:cubicBezTo>
                  <a:cubicBezTo>
                    <a:pt x="201" y="101"/>
                    <a:pt x="200" y="99"/>
                    <a:pt x="198" y="98"/>
                  </a:cubicBezTo>
                  <a:cubicBezTo>
                    <a:pt x="198" y="98"/>
                    <a:pt x="198" y="98"/>
                    <a:pt x="198" y="98"/>
                  </a:cubicBezTo>
                  <a:cubicBezTo>
                    <a:pt x="196" y="97"/>
                    <a:pt x="194" y="97"/>
                    <a:pt x="193" y="99"/>
                  </a:cubicBezTo>
                  <a:cubicBezTo>
                    <a:pt x="185" y="113"/>
                    <a:pt x="185" y="113"/>
                    <a:pt x="185" y="113"/>
                  </a:cubicBezTo>
                  <a:cubicBezTo>
                    <a:pt x="176" y="99"/>
                    <a:pt x="176" y="99"/>
                    <a:pt x="176" y="99"/>
                  </a:cubicBezTo>
                  <a:cubicBezTo>
                    <a:pt x="175" y="97"/>
                    <a:pt x="173" y="97"/>
                    <a:pt x="171" y="98"/>
                  </a:cubicBezTo>
                  <a:cubicBezTo>
                    <a:pt x="171" y="98"/>
                    <a:pt x="171" y="98"/>
                    <a:pt x="171" y="98"/>
                  </a:cubicBezTo>
                  <a:cubicBezTo>
                    <a:pt x="169" y="99"/>
                    <a:pt x="168" y="101"/>
                    <a:pt x="169" y="103"/>
                  </a:cubicBezTo>
                  <a:cubicBezTo>
                    <a:pt x="177" y="117"/>
                    <a:pt x="177" y="117"/>
                    <a:pt x="177" y="117"/>
                  </a:cubicBezTo>
                  <a:cubicBezTo>
                    <a:pt x="162" y="117"/>
                    <a:pt x="162" y="117"/>
                    <a:pt x="162" y="117"/>
                  </a:cubicBezTo>
                  <a:cubicBezTo>
                    <a:pt x="162" y="68"/>
                    <a:pt x="162" y="68"/>
                    <a:pt x="162" y="68"/>
                  </a:cubicBezTo>
                  <a:cubicBezTo>
                    <a:pt x="189" y="84"/>
                    <a:pt x="189" y="84"/>
                    <a:pt x="189" y="84"/>
                  </a:cubicBezTo>
                  <a:cubicBezTo>
                    <a:pt x="193" y="86"/>
                    <a:pt x="198" y="85"/>
                    <a:pt x="200" y="81"/>
                  </a:cubicBezTo>
                  <a:cubicBezTo>
                    <a:pt x="200" y="81"/>
                    <a:pt x="200" y="81"/>
                    <a:pt x="200" y="81"/>
                  </a:cubicBezTo>
                  <a:cubicBezTo>
                    <a:pt x="200" y="81"/>
                    <a:pt x="200" y="81"/>
                    <a:pt x="200" y="81"/>
                  </a:cubicBezTo>
                  <a:cubicBezTo>
                    <a:pt x="202" y="77"/>
                    <a:pt x="201" y="72"/>
                    <a:pt x="197" y="70"/>
                  </a:cubicBezTo>
                  <a:cubicBezTo>
                    <a:pt x="170" y="54"/>
                    <a:pt x="170" y="54"/>
                    <a:pt x="170" y="54"/>
                  </a:cubicBezTo>
                  <a:cubicBezTo>
                    <a:pt x="197" y="38"/>
                    <a:pt x="197" y="38"/>
                    <a:pt x="197" y="38"/>
                  </a:cubicBezTo>
                  <a:cubicBezTo>
                    <a:pt x="201" y="36"/>
                    <a:pt x="202" y="31"/>
                    <a:pt x="200" y="27"/>
                  </a:cubicBezTo>
                  <a:cubicBezTo>
                    <a:pt x="200" y="27"/>
                    <a:pt x="200" y="27"/>
                    <a:pt x="200" y="27"/>
                  </a:cubicBezTo>
                  <a:cubicBezTo>
                    <a:pt x="198" y="24"/>
                    <a:pt x="195" y="23"/>
                    <a:pt x="192" y="23"/>
                  </a:cubicBezTo>
                  <a:cubicBezTo>
                    <a:pt x="191" y="23"/>
                    <a:pt x="190" y="23"/>
                    <a:pt x="189" y="24"/>
                  </a:cubicBezTo>
                  <a:cubicBezTo>
                    <a:pt x="162" y="40"/>
                    <a:pt x="162" y="40"/>
                    <a:pt x="162" y="40"/>
                  </a:cubicBezTo>
                  <a:cubicBezTo>
                    <a:pt x="162" y="8"/>
                    <a:pt x="162" y="8"/>
                    <a:pt x="162" y="8"/>
                  </a:cubicBezTo>
                  <a:cubicBezTo>
                    <a:pt x="162" y="7"/>
                    <a:pt x="161" y="7"/>
                    <a:pt x="161" y="7"/>
                  </a:cubicBezTo>
                  <a:cubicBezTo>
                    <a:pt x="161" y="4"/>
                    <a:pt x="160" y="2"/>
                    <a:pt x="158" y="1"/>
                  </a:cubicBezTo>
                  <a:cubicBezTo>
                    <a:pt x="156" y="1"/>
                    <a:pt x="155" y="0"/>
                    <a:pt x="154" y="0"/>
                  </a:cubicBezTo>
                  <a:cubicBezTo>
                    <a:pt x="154" y="0"/>
                    <a:pt x="154" y="0"/>
                    <a:pt x="154" y="0"/>
                  </a:cubicBezTo>
                  <a:cubicBezTo>
                    <a:pt x="153" y="0"/>
                    <a:pt x="153" y="0"/>
                    <a:pt x="153" y="0"/>
                  </a:cubicBezTo>
                  <a:cubicBezTo>
                    <a:pt x="152" y="0"/>
                    <a:pt x="151" y="0"/>
                    <a:pt x="150" y="1"/>
                  </a:cubicBezTo>
                  <a:cubicBezTo>
                    <a:pt x="148" y="2"/>
                    <a:pt x="146" y="5"/>
                    <a:pt x="146" y="8"/>
                  </a:cubicBezTo>
                  <a:cubicBezTo>
                    <a:pt x="146" y="40"/>
                    <a:pt x="146" y="40"/>
                    <a:pt x="146" y="40"/>
                  </a:cubicBezTo>
                  <a:cubicBezTo>
                    <a:pt x="118" y="24"/>
                    <a:pt x="118" y="24"/>
                    <a:pt x="118" y="24"/>
                  </a:cubicBezTo>
                  <a:cubicBezTo>
                    <a:pt x="117" y="23"/>
                    <a:pt x="116" y="23"/>
                    <a:pt x="115" y="23"/>
                  </a:cubicBezTo>
                  <a:cubicBezTo>
                    <a:pt x="113" y="23"/>
                    <a:pt x="110" y="24"/>
                    <a:pt x="109" y="25"/>
                  </a:cubicBezTo>
                  <a:cubicBezTo>
                    <a:pt x="108" y="26"/>
                    <a:pt x="108" y="26"/>
                    <a:pt x="107" y="27"/>
                  </a:cubicBezTo>
                  <a:cubicBezTo>
                    <a:pt x="107" y="27"/>
                    <a:pt x="107" y="27"/>
                    <a:pt x="107" y="27"/>
                  </a:cubicBezTo>
                  <a:cubicBezTo>
                    <a:pt x="105" y="31"/>
                    <a:pt x="106" y="36"/>
                    <a:pt x="110" y="38"/>
                  </a:cubicBezTo>
                  <a:cubicBezTo>
                    <a:pt x="138" y="54"/>
                    <a:pt x="138" y="54"/>
                    <a:pt x="138" y="54"/>
                  </a:cubicBezTo>
                  <a:cubicBezTo>
                    <a:pt x="110" y="70"/>
                    <a:pt x="110" y="70"/>
                    <a:pt x="110" y="70"/>
                  </a:cubicBezTo>
                  <a:cubicBezTo>
                    <a:pt x="108" y="71"/>
                    <a:pt x="107" y="72"/>
                    <a:pt x="107" y="74"/>
                  </a:cubicBezTo>
                  <a:cubicBezTo>
                    <a:pt x="106" y="76"/>
                    <a:pt x="106" y="78"/>
                    <a:pt x="107" y="81"/>
                  </a:cubicBezTo>
                  <a:cubicBezTo>
                    <a:pt x="107" y="81"/>
                    <a:pt x="107" y="81"/>
                    <a:pt x="107" y="81"/>
                  </a:cubicBezTo>
                  <a:cubicBezTo>
                    <a:pt x="109" y="84"/>
                    <a:pt x="112" y="85"/>
                    <a:pt x="114" y="85"/>
                  </a:cubicBezTo>
                  <a:cubicBezTo>
                    <a:pt x="116" y="85"/>
                    <a:pt x="117" y="85"/>
                    <a:pt x="118" y="84"/>
                  </a:cubicBezTo>
                  <a:cubicBezTo>
                    <a:pt x="146" y="68"/>
                    <a:pt x="146" y="68"/>
                    <a:pt x="146" y="68"/>
                  </a:cubicBezTo>
                  <a:cubicBezTo>
                    <a:pt x="146" y="117"/>
                    <a:pt x="146" y="117"/>
                    <a:pt x="146" y="117"/>
                  </a:cubicBezTo>
                  <a:cubicBezTo>
                    <a:pt x="130" y="117"/>
                    <a:pt x="130" y="117"/>
                    <a:pt x="130" y="117"/>
                  </a:cubicBezTo>
                  <a:cubicBezTo>
                    <a:pt x="138" y="103"/>
                    <a:pt x="138" y="103"/>
                    <a:pt x="138" y="103"/>
                  </a:cubicBezTo>
                  <a:cubicBezTo>
                    <a:pt x="139" y="101"/>
                    <a:pt x="138" y="99"/>
                    <a:pt x="136" y="98"/>
                  </a:cubicBezTo>
                  <a:cubicBezTo>
                    <a:pt x="136" y="98"/>
                    <a:pt x="136" y="98"/>
                    <a:pt x="136" y="98"/>
                  </a:cubicBezTo>
                  <a:cubicBezTo>
                    <a:pt x="134" y="97"/>
                    <a:pt x="132" y="97"/>
                    <a:pt x="131" y="99"/>
                  </a:cubicBezTo>
                  <a:cubicBezTo>
                    <a:pt x="123" y="113"/>
                    <a:pt x="123" y="113"/>
                    <a:pt x="123" y="113"/>
                  </a:cubicBezTo>
                  <a:cubicBezTo>
                    <a:pt x="114" y="99"/>
                    <a:pt x="114" y="99"/>
                    <a:pt x="114" y="99"/>
                  </a:cubicBezTo>
                  <a:cubicBezTo>
                    <a:pt x="113" y="97"/>
                    <a:pt x="111" y="97"/>
                    <a:pt x="109" y="98"/>
                  </a:cubicBezTo>
                  <a:cubicBezTo>
                    <a:pt x="109" y="98"/>
                    <a:pt x="109" y="98"/>
                    <a:pt x="109" y="98"/>
                  </a:cubicBezTo>
                  <a:cubicBezTo>
                    <a:pt x="107" y="99"/>
                    <a:pt x="106" y="101"/>
                    <a:pt x="107" y="103"/>
                  </a:cubicBezTo>
                  <a:cubicBezTo>
                    <a:pt x="116" y="117"/>
                    <a:pt x="116" y="117"/>
                    <a:pt x="116" y="117"/>
                  </a:cubicBezTo>
                  <a:cubicBezTo>
                    <a:pt x="99" y="117"/>
                    <a:pt x="99" y="117"/>
                    <a:pt x="99" y="117"/>
                  </a:cubicBezTo>
                  <a:cubicBezTo>
                    <a:pt x="97" y="117"/>
                    <a:pt x="95" y="119"/>
                    <a:pt x="95" y="121"/>
                  </a:cubicBezTo>
                  <a:cubicBezTo>
                    <a:pt x="95" y="122"/>
                    <a:pt x="95" y="122"/>
                    <a:pt x="95" y="122"/>
                  </a:cubicBezTo>
                  <a:cubicBezTo>
                    <a:pt x="95" y="124"/>
                    <a:pt x="97" y="126"/>
                    <a:pt x="99" y="126"/>
                  </a:cubicBezTo>
                  <a:cubicBezTo>
                    <a:pt x="116" y="126"/>
                    <a:pt x="116" y="126"/>
                    <a:pt x="116" y="126"/>
                  </a:cubicBezTo>
                  <a:cubicBezTo>
                    <a:pt x="108" y="139"/>
                    <a:pt x="108" y="139"/>
                    <a:pt x="108" y="139"/>
                  </a:cubicBezTo>
                  <a:cubicBezTo>
                    <a:pt x="65" y="115"/>
                    <a:pt x="65" y="115"/>
                    <a:pt x="65" y="115"/>
                  </a:cubicBezTo>
                  <a:cubicBezTo>
                    <a:pt x="87" y="102"/>
                    <a:pt x="87" y="102"/>
                    <a:pt x="87" y="102"/>
                  </a:cubicBezTo>
                  <a:cubicBezTo>
                    <a:pt x="93" y="98"/>
                    <a:pt x="93" y="98"/>
                    <a:pt x="93" y="98"/>
                  </a:cubicBezTo>
                  <a:cubicBezTo>
                    <a:pt x="94" y="98"/>
                    <a:pt x="94" y="97"/>
                    <a:pt x="95" y="96"/>
                  </a:cubicBezTo>
                  <a:cubicBezTo>
                    <a:pt x="97" y="94"/>
                    <a:pt x="97" y="91"/>
                    <a:pt x="95" y="88"/>
                  </a:cubicBezTo>
                  <a:cubicBezTo>
                    <a:pt x="95" y="87"/>
                    <a:pt x="95" y="87"/>
                    <a:pt x="95" y="87"/>
                  </a:cubicBezTo>
                  <a:cubicBezTo>
                    <a:pt x="94" y="86"/>
                    <a:pt x="92" y="84"/>
                    <a:pt x="90" y="84"/>
                  </a:cubicBezTo>
                  <a:cubicBezTo>
                    <a:pt x="88" y="83"/>
                    <a:pt x="86" y="84"/>
                    <a:pt x="85" y="85"/>
                  </a:cubicBezTo>
                  <a:cubicBezTo>
                    <a:pt x="57" y="101"/>
                    <a:pt x="57" y="101"/>
                    <a:pt x="57" y="101"/>
                  </a:cubicBezTo>
                  <a:cubicBezTo>
                    <a:pt x="57" y="68"/>
                    <a:pt x="57" y="68"/>
                    <a:pt x="57" y="68"/>
                  </a:cubicBezTo>
                  <a:cubicBezTo>
                    <a:pt x="57" y="64"/>
                    <a:pt x="53" y="61"/>
                    <a:pt x="49" y="61"/>
                  </a:cubicBezTo>
                  <a:cubicBezTo>
                    <a:pt x="49" y="61"/>
                    <a:pt x="49" y="61"/>
                    <a:pt x="49" y="61"/>
                  </a:cubicBezTo>
                  <a:cubicBezTo>
                    <a:pt x="48" y="61"/>
                    <a:pt x="48" y="61"/>
                    <a:pt x="48" y="61"/>
                  </a:cubicBezTo>
                  <a:cubicBezTo>
                    <a:pt x="47" y="61"/>
                    <a:pt x="46" y="61"/>
                    <a:pt x="45" y="61"/>
                  </a:cubicBezTo>
                  <a:cubicBezTo>
                    <a:pt x="45" y="61"/>
                    <a:pt x="45" y="61"/>
                    <a:pt x="45" y="61"/>
                  </a:cubicBezTo>
                  <a:cubicBezTo>
                    <a:pt x="43" y="63"/>
                    <a:pt x="41" y="65"/>
                    <a:pt x="41" y="68"/>
                  </a:cubicBezTo>
                  <a:cubicBezTo>
                    <a:pt x="41" y="68"/>
                    <a:pt x="41" y="68"/>
                    <a:pt x="41" y="68"/>
                  </a:cubicBezTo>
                  <a:cubicBezTo>
                    <a:pt x="41" y="101"/>
                    <a:pt x="41" y="101"/>
                    <a:pt x="41" y="101"/>
                  </a:cubicBezTo>
                  <a:cubicBezTo>
                    <a:pt x="13" y="85"/>
                    <a:pt x="13" y="85"/>
                    <a:pt x="13" y="85"/>
                  </a:cubicBezTo>
                  <a:cubicBezTo>
                    <a:pt x="12" y="84"/>
                    <a:pt x="11" y="84"/>
                    <a:pt x="10" y="84"/>
                  </a:cubicBezTo>
                  <a:cubicBezTo>
                    <a:pt x="7" y="83"/>
                    <a:pt x="4" y="85"/>
                    <a:pt x="2" y="87"/>
                  </a:cubicBezTo>
                  <a:cubicBezTo>
                    <a:pt x="2" y="88"/>
                    <a:pt x="2" y="88"/>
                    <a:pt x="2" y="88"/>
                  </a:cubicBezTo>
                  <a:cubicBezTo>
                    <a:pt x="0" y="91"/>
                    <a:pt x="1" y="95"/>
                    <a:pt x="3" y="97"/>
                  </a:cubicBezTo>
                  <a:cubicBezTo>
                    <a:pt x="4" y="98"/>
                    <a:pt x="4" y="98"/>
                    <a:pt x="5" y="98"/>
                  </a:cubicBezTo>
                  <a:cubicBezTo>
                    <a:pt x="33" y="115"/>
                    <a:pt x="33" y="115"/>
                    <a:pt x="33" y="115"/>
                  </a:cubicBezTo>
                  <a:cubicBezTo>
                    <a:pt x="5" y="131"/>
                    <a:pt x="5" y="131"/>
                    <a:pt x="5" y="131"/>
                  </a:cubicBezTo>
                  <a:cubicBezTo>
                    <a:pt x="5" y="131"/>
                    <a:pt x="5" y="131"/>
                    <a:pt x="5" y="131"/>
                  </a:cubicBezTo>
                  <a:cubicBezTo>
                    <a:pt x="1" y="133"/>
                    <a:pt x="0" y="138"/>
                    <a:pt x="2" y="141"/>
                  </a:cubicBezTo>
                  <a:cubicBezTo>
                    <a:pt x="2" y="141"/>
                    <a:pt x="2" y="141"/>
                    <a:pt x="2" y="141"/>
                  </a:cubicBezTo>
                  <a:cubicBezTo>
                    <a:pt x="2" y="142"/>
                    <a:pt x="2" y="142"/>
                    <a:pt x="2" y="142"/>
                  </a:cubicBezTo>
                  <a:cubicBezTo>
                    <a:pt x="3" y="143"/>
                    <a:pt x="4" y="144"/>
                    <a:pt x="6" y="145"/>
                  </a:cubicBezTo>
                  <a:cubicBezTo>
                    <a:pt x="6" y="145"/>
                    <a:pt x="6" y="145"/>
                    <a:pt x="7" y="145"/>
                  </a:cubicBezTo>
                  <a:cubicBezTo>
                    <a:pt x="7" y="145"/>
                    <a:pt x="8" y="145"/>
                    <a:pt x="8" y="145"/>
                  </a:cubicBezTo>
                  <a:cubicBezTo>
                    <a:pt x="9" y="145"/>
                    <a:pt x="9" y="146"/>
                    <a:pt x="10" y="146"/>
                  </a:cubicBezTo>
                  <a:cubicBezTo>
                    <a:pt x="11" y="145"/>
                    <a:pt x="12" y="145"/>
                    <a:pt x="13" y="145"/>
                  </a:cubicBezTo>
                  <a:cubicBezTo>
                    <a:pt x="41" y="128"/>
                    <a:pt x="41" y="128"/>
                    <a:pt x="41" y="128"/>
                  </a:cubicBezTo>
                  <a:cubicBezTo>
                    <a:pt x="41" y="161"/>
                    <a:pt x="41" y="161"/>
                    <a:pt x="41" y="161"/>
                  </a:cubicBezTo>
                  <a:cubicBezTo>
                    <a:pt x="41" y="163"/>
                    <a:pt x="41" y="165"/>
                    <a:pt x="43" y="166"/>
                  </a:cubicBezTo>
                  <a:cubicBezTo>
                    <a:pt x="44" y="167"/>
                    <a:pt x="46" y="168"/>
                    <a:pt x="48" y="168"/>
                  </a:cubicBezTo>
                  <a:cubicBezTo>
                    <a:pt x="49" y="168"/>
                    <a:pt x="49" y="168"/>
                    <a:pt x="49" y="168"/>
                  </a:cubicBezTo>
                  <a:cubicBezTo>
                    <a:pt x="52" y="168"/>
                    <a:pt x="55" y="166"/>
                    <a:pt x="56" y="163"/>
                  </a:cubicBezTo>
                  <a:cubicBezTo>
                    <a:pt x="56" y="162"/>
                    <a:pt x="57" y="161"/>
                    <a:pt x="57" y="161"/>
                  </a:cubicBezTo>
                  <a:cubicBezTo>
                    <a:pt x="57" y="145"/>
                    <a:pt x="57" y="145"/>
                    <a:pt x="57" y="145"/>
                  </a:cubicBezTo>
                  <a:cubicBezTo>
                    <a:pt x="57" y="128"/>
                    <a:pt x="57" y="128"/>
                    <a:pt x="57" y="128"/>
                  </a:cubicBezTo>
                  <a:cubicBezTo>
                    <a:pt x="100" y="153"/>
                    <a:pt x="100" y="153"/>
                    <a:pt x="100" y="153"/>
                  </a:cubicBezTo>
                  <a:cubicBezTo>
                    <a:pt x="92" y="167"/>
                    <a:pt x="92" y="167"/>
                    <a:pt x="92" y="167"/>
                  </a:cubicBezTo>
                  <a:cubicBezTo>
                    <a:pt x="83" y="153"/>
                    <a:pt x="83" y="153"/>
                    <a:pt x="83" y="153"/>
                  </a:cubicBezTo>
                  <a:cubicBezTo>
                    <a:pt x="82" y="151"/>
                    <a:pt x="80" y="150"/>
                    <a:pt x="78" y="151"/>
                  </a:cubicBezTo>
                  <a:cubicBezTo>
                    <a:pt x="78" y="151"/>
                    <a:pt x="78" y="151"/>
                    <a:pt x="78" y="151"/>
                  </a:cubicBezTo>
                  <a:cubicBezTo>
                    <a:pt x="76" y="153"/>
                    <a:pt x="75" y="155"/>
                    <a:pt x="76" y="157"/>
                  </a:cubicBezTo>
                  <a:cubicBezTo>
                    <a:pt x="85" y="171"/>
                    <a:pt x="85" y="171"/>
                    <a:pt x="85" y="171"/>
                  </a:cubicBezTo>
                  <a:cubicBezTo>
                    <a:pt x="68" y="171"/>
                    <a:pt x="68" y="171"/>
                    <a:pt x="68" y="171"/>
                  </a:cubicBezTo>
                  <a:cubicBezTo>
                    <a:pt x="66" y="171"/>
                    <a:pt x="64" y="173"/>
                    <a:pt x="64" y="175"/>
                  </a:cubicBezTo>
                  <a:cubicBezTo>
                    <a:pt x="64" y="175"/>
                    <a:pt x="64" y="175"/>
                    <a:pt x="64" y="175"/>
                  </a:cubicBezTo>
                  <a:cubicBezTo>
                    <a:pt x="64" y="177"/>
                    <a:pt x="66" y="179"/>
                    <a:pt x="68" y="179"/>
                  </a:cubicBezTo>
                  <a:cubicBezTo>
                    <a:pt x="85" y="179"/>
                    <a:pt x="85" y="179"/>
                    <a:pt x="85" y="179"/>
                  </a:cubicBezTo>
                  <a:cubicBezTo>
                    <a:pt x="76" y="193"/>
                    <a:pt x="76" y="193"/>
                    <a:pt x="76" y="193"/>
                  </a:cubicBezTo>
                  <a:cubicBezTo>
                    <a:pt x="75" y="195"/>
                    <a:pt x="76" y="198"/>
                    <a:pt x="78" y="199"/>
                  </a:cubicBezTo>
                  <a:cubicBezTo>
                    <a:pt x="78" y="199"/>
                    <a:pt x="78" y="199"/>
                    <a:pt x="78" y="199"/>
                  </a:cubicBezTo>
                  <a:cubicBezTo>
                    <a:pt x="80" y="200"/>
                    <a:pt x="82" y="199"/>
                    <a:pt x="83" y="198"/>
                  </a:cubicBezTo>
                  <a:cubicBezTo>
                    <a:pt x="92" y="183"/>
                    <a:pt x="92" y="183"/>
                    <a:pt x="92" y="183"/>
                  </a:cubicBezTo>
                  <a:cubicBezTo>
                    <a:pt x="100" y="197"/>
                    <a:pt x="100" y="197"/>
                    <a:pt x="100" y="197"/>
                  </a:cubicBezTo>
                  <a:cubicBezTo>
                    <a:pt x="57" y="222"/>
                    <a:pt x="57" y="222"/>
                    <a:pt x="57" y="222"/>
                  </a:cubicBezTo>
                  <a:cubicBezTo>
                    <a:pt x="57" y="190"/>
                    <a:pt x="57" y="190"/>
                    <a:pt x="57" y="190"/>
                  </a:cubicBezTo>
                  <a:cubicBezTo>
                    <a:pt x="57" y="188"/>
                    <a:pt x="56" y="186"/>
                    <a:pt x="55" y="185"/>
                  </a:cubicBezTo>
                  <a:cubicBezTo>
                    <a:pt x="55" y="185"/>
                    <a:pt x="55" y="184"/>
                    <a:pt x="54" y="184"/>
                  </a:cubicBezTo>
                  <a:cubicBezTo>
                    <a:pt x="53" y="183"/>
                    <a:pt x="51" y="182"/>
                    <a:pt x="49" y="182"/>
                  </a:cubicBezTo>
                  <a:cubicBezTo>
                    <a:pt x="48" y="182"/>
                    <a:pt x="48" y="182"/>
                    <a:pt x="48" y="182"/>
                  </a:cubicBezTo>
                  <a:cubicBezTo>
                    <a:pt x="44" y="182"/>
                    <a:pt x="41" y="185"/>
                    <a:pt x="41" y="190"/>
                  </a:cubicBezTo>
                  <a:cubicBezTo>
                    <a:pt x="41" y="190"/>
                    <a:pt x="41" y="190"/>
                    <a:pt x="41" y="190"/>
                  </a:cubicBezTo>
                  <a:cubicBezTo>
                    <a:pt x="41" y="222"/>
                    <a:pt x="41" y="222"/>
                    <a:pt x="41" y="222"/>
                  </a:cubicBezTo>
                  <a:cubicBezTo>
                    <a:pt x="13" y="206"/>
                    <a:pt x="13" y="206"/>
                    <a:pt x="13" y="206"/>
                  </a:cubicBezTo>
                  <a:cubicBezTo>
                    <a:pt x="12" y="205"/>
                    <a:pt x="12" y="205"/>
                    <a:pt x="11" y="205"/>
                  </a:cubicBezTo>
                  <a:cubicBezTo>
                    <a:pt x="10" y="205"/>
                    <a:pt x="8" y="205"/>
                    <a:pt x="7" y="205"/>
                  </a:cubicBezTo>
                  <a:cubicBezTo>
                    <a:pt x="5" y="206"/>
                    <a:pt x="3" y="207"/>
                    <a:pt x="2" y="209"/>
                  </a:cubicBezTo>
                  <a:cubicBezTo>
                    <a:pt x="2" y="209"/>
                    <a:pt x="2" y="209"/>
                    <a:pt x="2" y="209"/>
                  </a:cubicBezTo>
                  <a:cubicBezTo>
                    <a:pt x="0" y="213"/>
                    <a:pt x="1" y="217"/>
                    <a:pt x="5" y="220"/>
                  </a:cubicBezTo>
                  <a:cubicBezTo>
                    <a:pt x="33" y="236"/>
                    <a:pt x="33" y="236"/>
                    <a:pt x="33" y="236"/>
                  </a:cubicBezTo>
                  <a:cubicBezTo>
                    <a:pt x="5" y="252"/>
                    <a:pt x="5" y="252"/>
                    <a:pt x="5" y="252"/>
                  </a:cubicBezTo>
                  <a:cubicBezTo>
                    <a:pt x="1" y="254"/>
                    <a:pt x="0" y="259"/>
                    <a:pt x="2" y="262"/>
                  </a:cubicBezTo>
                  <a:cubicBezTo>
                    <a:pt x="2" y="263"/>
                    <a:pt x="2" y="263"/>
                    <a:pt x="2" y="263"/>
                  </a:cubicBezTo>
                  <a:cubicBezTo>
                    <a:pt x="2" y="263"/>
                    <a:pt x="2" y="263"/>
                    <a:pt x="2" y="263"/>
                  </a:cubicBezTo>
                  <a:cubicBezTo>
                    <a:pt x="3" y="264"/>
                    <a:pt x="4" y="265"/>
                    <a:pt x="4" y="265"/>
                  </a:cubicBezTo>
                  <a:cubicBezTo>
                    <a:pt x="7" y="267"/>
                    <a:pt x="10" y="267"/>
                    <a:pt x="13" y="266"/>
                  </a:cubicBezTo>
                  <a:cubicBezTo>
                    <a:pt x="29" y="256"/>
                    <a:pt x="29" y="256"/>
                    <a:pt x="29" y="256"/>
                  </a:cubicBezTo>
                  <a:cubicBezTo>
                    <a:pt x="41" y="250"/>
                    <a:pt x="41" y="250"/>
                    <a:pt x="41" y="250"/>
                  </a:cubicBezTo>
                  <a:cubicBezTo>
                    <a:pt x="41" y="282"/>
                    <a:pt x="41" y="282"/>
                    <a:pt x="41" y="282"/>
                  </a:cubicBezTo>
                  <a:cubicBezTo>
                    <a:pt x="41" y="283"/>
                    <a:pt x="41" y="283"/>
                    <a:pt x="41" y="284"/>
                  </a:cubicBezTo>
                  <a:cubicBezTo>
                    <a:pt x="42" y="287"/>
                    <a:pt x="45" y="290"/>
                    <a:pt x="48" y="290"/>
                  </a:cubicBezTo>
                  <a:cubicBezTo>
                    <a:pt x="49" y="290"/>
                    <a:pt x="49" y="290"/>
                    <a:pt x="49" y="290"/>
                  </a:cubicBezTo>
                  <a:cubicBezTo>
                    <a:pt x="49" y="290"/>
                    <a:pt x="49" y="290"/>
                    <a:pt x="49" y="290"/>
                  </a:cubicBezTo>
                  <a:cubicBezTo>
                    <a:pt x="53" y="290"/>
                    <a:pt x="57" y="286"/>
                    <a:pt x="57" y="282"/>
                  </a:cubicBezTo>
                  <a:cubicBezTo>
                    <a:pt x="57" y="250"/>
                    <a:pt x="57" y="250"/>
                    <a:pt x="57" y="250"/>
                  </a:cubicBezTo>
                  <a:cubicBezTo>
                    <a:pt x="61" y="252"/>
                    <a:pt x="61" y="252"/>
                    <a:pt x="61" y="252"/>
                  </a:cubicBezTo>
                  <a:cubicBezTo>
                    <a:pt x="85" y="266"/>
                    <a:pt x="85" y="266"/>
                    <a:pt x="85" y="266"/>
                  </a:cubicBezTo>
                  <a:cubicBezTo>
                    <a:pt x="87" y="267"/>
                    <a:pt x="91" y="267"/>
                    <a:pt x="93" y="265"/>
                  </a:cubicBezTo>
                  <a:cubicBezTo>
                    <a:pt x="94" y="265"/>
                    <a:pt x="95" y="264"/>
                    <a:pt x="95" y="263"/>
                  </a:cubicBezTo>
                  <a:cubicBezTo>
                    <a:pt x="95" y="262"/>
                    <a:pt x="95" y="262"/>
                    <a:pt x="95" y="262"/>
                  </a:cubicBezTo>
                  <a:cubicBezTo>
                    <a:pt x="97" y="259"/>
                    <a:pt x="96" y="254"/>
                    <a:pt x="93" y="252"/>
                  </a:cubicBezTo>
                  <a:cubicBezTo>
                    <a:pt x="65" y="236"/>
                    <a:pt x="65" y="236"/>
                    <a:pt x="65" y="236"/>
                  </a:cubicBezTo>
                  <a:cubicBezTo>
                    <a:pt x="108" y="211"/>
                    <a:pt x="108" y="211"/>
                    <a:pt x="108" y="211"/>
                  </a:cubicBezTo>
                  <a:cubicBezTo>
                    <a:pt x="116" y="225"/>
                    <a:pt x="116" y="225"/>
                    <a:pt x="116" y="225"/>
                  </a:cubicBezTo>
                  <a:cubicBezTo>
                    <a:pt x="99" y="225"/>
                    <a:pt x="99" y="225"/>
                    <a:pt x="99" y="225"/>
                  </a:cubicBezTo>
                  <a:cubicBezTo>
                    <a:pt x="97" y="225"/>
                    <a:pt x="95" y="226"/>
                    <a:pt x="95" y="229"/>
                  </a:cubicBezTo>
                  <a:cubicBezTo>
                    <a:pt x="95" y="229"/>
                    <a:pt x="95" y="229"/>
                    <a:pt x="95" y="229"/>
                  </a:cubicBezTo>
                  <a:cubicBezTo>
                    <a:pt x="95" y="231"/>
                    <a:pt x="97" y="233"/>
                    <a:pt x="99" y="233"/>
                  </a:cubicBezTo>
                  <a:cubicBezTo>
                    <a:pt x="116" y="233"/>
                    <a:pt x="116" y="233"/>
                    <a:pt x="116" y="233"/>
                  </a:cubicBezTo>
                  <a:cubicBezTo>
                    <a:pt x="107" y="247"/>
                    <a:pt x="107" y="247"/>
                    <a:pt x="107" y="247"/>
                  </a:cubicBezTo>
                  <a:cubicBezTo>
                    <a:pt x="106" y="249"/>
                    <a:pt x="107" y="251"/>
                    <a:pt x="109" y="253"/>
                  </a:cubicBezTo>
                  <a:cubicBezTo>
                    <a:pt x="109" y="253"/>
                    <a:pt x="109" y="253"/>
                    <a:pt x="109" y="253"/>
                  </a:cubicBezTo>
                  <a:cubicBezTo>
                    <a:pt x="111" y="254"/>
                    <a:pt x="113" y="253"/>
                    <a:pt x="114" y="251"/>
                  </a:cubicBezTo>
                  <a:cubicBezTo>
                    <a:pt x="123" y="237"/>
                    <a:pt x="123" y="237"/>
                    <a:pt x="123" y="237"/>
                  </a:cubicBezTo>
                  <a:cubicBezTo>
                    <a:pt x="131" y="251"/>
                    <a:pt x="131" y="251"/>
                    <a:pt x="131" y="251"/>
                  </a:cubicBezTo>
                  <a:cubicBezTo>
                    <a:pt x="132" y="253"/>
                    <a:pt x="134" y="254"/>
                    <a:pt x="136" y="253"/>
                  </a:cubicBezTo>
                  <a:cubicBezTo>
                    <a:pt x="136" y="253"/>
                    <a:pt x="136" y="253"/>
                    <a:pt x="136" y="253"/>
                  </a:cubicBezTo>
                  <a:cubicBezTo>
                    <a:pt x="138" y="251"/>
                    <a:pt x="139" y="249"/>
                    <a:pt x="138" y="247"/>
                  </a:cubicBezTo>
                  <a:cubicBezTo>
                    <a:pt x="130" y="233"/>
                    <a:pt x="130" y="233"/>
                    <a:pt x="130" y="233"/>
                  </a:cubicBezTo>
                  <a:cubicBezTo>
                    <a:pt x="146" y="233"/>
                    <a:pt x="146" y="233"/>
                    <a:pt x="146" y="233"/>
                  </a:cubicBezTo>
                  <a:cubicBezTo>
                    <a:pt x="146" y="282"/>
                    <a:pt x="146" y="282"/>
                    <a:pt x="146" y="282"/>
                  </a:cubicBezTo>
                  <a:cubicBezTo>
                    <a:pt x="118" y="266"/>
                    <a:pt x="118" y="266"/>
                    <a:pt x="118" y="266"/>
                  </a:cubicBezTo>
                  <a:cubicBezTo>
                    <a:pt x="117" y="266"/>
                    <a:pt x="116" y="266"/>
                    <a:pt x="115" y="265"/>
                  </a:cubicBezTo>
                  <a:cubicBezTo>
                    <a:pt x="112" y="265"/>
                    <a:pt x="109" y="266"/>
                    <a:pt x="107" y="269"/>
                  </a:cubicBezTo>
                  <a:cubicBezTo>
                    <a:pt x="107" y="270"/>
                    <a:pt x="107" y="270"/>
                    <a:pt x="107" y="270"/>
                  </a:cubicBezTo>
                  <a:cubicBezTo>
                    <a:pt x="105" y="273"/>
                    <a:pt x="106" y="278"/>
                    <a:pt x="110" y="280"/>
                  </a:cubicBezTo>
                  <a:cubicBezTo>
                    <a:pt x="138" y="296"/>
                    <a:pt x="138" y="296"/>
                    <a:pt x="138" y="296"/>
                  </a:cubicBezTo>
                  <a:cubicBezTo>
                    <a:pt x="110" y="312"/>
                    <a:pt x="110" y="312"/>
                    <a:pt x="110" y="312"/>
                  </a:cubicBezTo>
                  <a:cubicBezTo>
                    <a:pt x="109" y="313"/>
                    <a:pt x="109" y="313"/>
                    <a:pt x="109" y="313"/>
                  </a:cubicBezTo>
                  <a:cubicBezTo>
                    <a:pt x="106" y="316"/>
                    <a:pt x="105" y="320"/>
                    <a:pt x="107" y="323"/>
                  </a:cubicBezTo>
                  <a:cubicBezTo>
                    <a:pt x="107" y="323"/>
                    <a:pt x="107" y="323"/>
                    <a:pt x="107" y="323"/>
                  </a:cubicBezTo>
                  <a:cubicBezTo>
                    <a:pt x="109" y="326"/>
                    <a:pt x="112" y="328"/>
                    <a:pt x="115" y="327"/>
                  </a:cubicBezTo>
                  <a:cubicBezTo>
                    <a:pt x="116" y="327"/>
                    <a:pt x="117" y="327"/>
                    <a:pt x="118" y="326"/>
                  </a:cubicBezTo>
                  <a:cubicBezTo>
                    <a:pt x="146" y="310"/>
                    <a:pt x="146" y="310"/>
                    <a:pt x="146" y="310"/>
                  </a:cubicBezTo>
                  <a:cubicBezTo>
                    <a:pt x="146" y="342"/>
                    <a:pt x="146" y="342"/>
                    <a:pt x="146" y="342"/>
                  </a:cubicBezTo>
                  <a:cubicBezTo>
                    <a:pt x="146" y="347"/>
                    <a:pt x="149" y="350"/>
                    <a:pt x="153" y="350"/>
                  </a:cubicBezTo>
                  <a:cubicBezTo>
                    <a:pt x="154" y="350"/>
                    <a:pt x="154" y="350"/>
                    <a:pt x="154" y="350"/>
                  </a:cubicBezTo>
                  <a:cubicBezTo>
                    <a:pt x="155" y="350"/>
                    <a:pt x="156" y="350"/>
                    <a:pt x="157" y="350"/>
                  </a:cubicBezTo>
                  <a:cubicBezTo>
                    <a:pt x="160" y="348"/>
                    <a:pt x="162" y="346"/>
                    <a:pt x="162" y="342"/>
                  </a:cubicBezTo>
                  <a:cubicBezTo>
                    <a:pt x="162" y="318"/>
                    <a:pt x="162" y="318"/>
                    <a:pt x="162" y="318"/>
                  </a:cubicBezTo>
                  <a:cubicBezTo>
                    <a:pt x="162" y="310"/>
                    <a:pt x="162" y="310"/>
                    <a:pt x="162" y="310"/>
                  </a:cubicBezTo>
                  <a:cubicBezTo>
                    <a:pt x="189" y="326"/>
                    <a:pt x="189" y="326"/>
                    <a:pt x="189" y="326"/>
                  </a:cubicBezTo>
                  <a:cubicBezTo>
                    <a:pt x="193" y="328"/>
                    <a:pt x="197" y="327"/>
                    <a:pt x="199" y="325"/>
                  </a:cubicBezTo>
                  <a:cubicBezTo>
                    <a:pt x="199" y="324"/>
                    <a:pt x="200" y="324"/>
                    <a:pt x="200" y="323"/>
                  </a:cubicBezTo>
                  <a:cubicBezTo>
                    <a:pt x="200" y="323"/>
                    <a:pt x="200" y="323"/>
                    <a:pt x="200" y="323"/>
                  </a:cubicBezTo>
                  <a:cubicBezTo>
                    <a:pt x="202" y="319"/>
                    <a:pt x="201" y="315"/>
                    <a:pt x="197" y="312"/>
                  </a:cubicBezTo>
                  <a:cubicBezTo>
                    <a:pt x="170" y="296"/>
                    <a:pt x="170" y="296"/>
                    <a:pt x="170" y="296"/>
                  </a:cubicBezTo>
                  <a:cubicBezTo>
                    <a:pt x="183" y="289"/>
                    <a:pt x="183" y="289"/>
                    <a:pt x="183" y="289"/>
                  </a:cubicBezTo>
                  <a:cubicBezTo>
                    <a:pt x="197" y="280"/>
                    <a:pt x="197" y="280"/>
                    <a:pt x="197" y="280"/>
                  </a:cubicBezTo>
                  <a:cubicBezTo>
                    <a:pt x="201" y="278"/>
                    <a:pt x="202" y="273"/>
                    <a:pt x="200" y="270"/>
                  </a:cubicBezTo>
                  <a:cubicBezTo>
                    <a:pt x="200" y="269"/>
                    <a:pt x="200" y="269"/>
                    <a:pt x="200" y="269"/>
                  </a:cubicBezTo>
                  <a:cubicBezTo>
                    <a:pt x="199" y="267"/>
                    <a:pt x="197" y="266"/>
                    <a:pt x="195" y="266"/>
                  </a:cubicBezTo>
                  <a:cubicBezTo>
                    <a:pt x="194" y="265"/>
                    <a:pt x="193" y="265"/>
                    <a:pt x="192" y="266"/>
                  </a:cubicBezTo>
                  <a:cubicBezTo>
                    <a:pt x="191" y="266"/>
                    <a:pt x="190" y="266"/>
                    <a:pt x="189" y="266"/>
                  </a:cubicBezTo>
                  <a:cubicBezTo>
                    <a:pt x="179" y="273"/>
                    <a:pt x="179" y="273"/>
                    <a:pt x="179" y="273"/>
                  </a:cubicBezTo>
                  <a:cubicBezTo>
                    <a:pt x="162" y="282"/>
                    <a:pt x="162" y="282"/>
                    <a:pt x="162" y="282"/>
                  </a:cubicBezTo>
                  <a:cubicBezTo>
                    <a:pt x="162" y="233"/>
                    <a:pt x="162" y="233"/>
                    <a:pt x="162" y="233"/>
                  </a:cubicBezTo>
                  <a:cubicBezTo>
                    <a:pt x="177" y="233"/>
                    <a:pt x="177" y="233"/>
                    <a:pt x="177" y="233"/>
                  </a:cubicBezTo>
                  <a:cubicBezTo>
                    <a:pt x="169" y="247"/>
                    <a:pt x="169" y="247"/>
                    <a:pt x="169" y="247"/>
                  </a:cubicBezTo>
                  <a:cubicBezTo>
                    <a:pt x="168" y="249"/>
                    <a:pt x="169" y="251"/>
                    <a:pt x="171" y="253"/>
                  </a:cubicBezTo>
                  <a:cubicBezTo>
                    <a:pt x="171" y="253"/>
                    <a:pt x="171" y="253"/>
                    <a:pt x="171" y="253"/>
                  </a:cubicBezTo>
                  <a:cubicBezTo>
                    <a:pt x="173" y="254"/>
                    <a:pt x="175" y="253"/>
                    <a:pt x="176" y="251"/>
                  </a:cubicBezTo>
                  <a:cubicBezTo>
                    <a:pt x="185" y="237"/>
                    <a:pt x="185" y="237"/>
                    <a:pt x="185" y="237"/>
                  </a:cubicBezTo>
                  <a:cubicBezTo>
                    <a:pt x="193" y="251"/>
                    <a:pt x="193" y="251"/>
                    <a:pt x="193" y="251"/>
                  </a:cubicBezTo>
                  <a:cubicBezTo>
                    <a:pt x="194" y="253"/>
                    <a:pt x="196" y="254"/>
                    <a:pt x="198" y="253"/>
                  </a:cubicBezTo>
                  <a:cubicBezTo>
                    <a:pt x="198" y="253"/>
                    <a:pt x="198" y="253"/>
                    <a:pt x="198" y="253"/>
                  </a:cubicBezTo>
                  <a:cubicBezTo>
                    <a:pt x="200" y="251"/>
                    <a:pt x="201" y="249"/>
                    <a:pt x="200" y="247"/>
                  </a:cubicBezTo>
                  <a:cubicBezTo>
                    <a:pt x="192" y="233"/>
                    <a:pt x="192" y="233"/>
                    <a:pt x="192" y="233"/>
                  </a:cubicBezTo>
                  <a:cubicBezTo>
                    <a:pt x="208" y="233"/>
                    <a:pt x="208" y="233"/>
                    <a:pt x="208" y="233"/>
                  </a:cubicBezTo>
                  <a:cubicBezTo>
                    <a:pt x="210" y="233"/>
                    <a:pt x="212" y="231"/>
                    <a:pt x="212" y="229"/>
                  </a:cubicBezTo>
                  <a:cubicBezTo>
                    <a:pt x="212" y="229"/>
                    <a:pt x="212" y="229"/>
                    <a:pt x="212" y="229"/>
                  </a:cubicBezTo>
                  <a:cubicBezTo>
                    <a:pt x="212" y="226"/>
                    <a:pt x="210" y="225"/>
                    <a:pt x="208" y="225"/>
                  </a:cubicBezTo>
                  <a:cubicBezTo>
                    <a:pt x="192" y="225"/>
                    <a:pt x="192" y="225"/>
                    <a:pt x="192" y="225"/>
                  </a:cubicBezTo>
                  <a:cubicBezTo>
                    <a:pt x="200" y="211"/>
                    <a:pt x="200" y="211"/>
                    <a:pt x="200" y="211"/>
                  </a:cubicBezTo>
                  <a:cubicBezTo>
                    <a:pt x="243" y="236"/>
                    <a:pt x="243" y="236"/>
                    <a:pt x="243" y="236"/>
                  </a:cubicBezTo>
                  <a:cubicBezTo>
                    <a:pt x="231" y="243"/>
                    <a:pt x="231" y="243"/>
                    <a:pt x="231" y="243"/>
                  </a:cubicBezTo>
                  <a:cubicBezTo>
                    <a:pt x="215" y="252"/>
                    <a:pt x="215" y="252"/>
                    <a:pt x="215" y="252"/>
                  </a:cubicBezTo>
                  <a:cubicBezTo>
                    <a:pt x="212" y="253"/>
                    <a:pt x="210" y="257"/>
                    <a:pt x="211" y="259"/>
                  </a:cubicBezTo>
                  <a:cubicBezTo>
                    <a:pt x="211" y="260"/>
                    <a:pt x="211" y="261"/>
                    <a:pt x="212" y="262"/>
                  </a:cubicBezTo>
                  <a:cubicBezTo>
                    <a:pt x="212" y="263"/>
                    <a:pt x="212" y="263"/>
                    <a:pt x="212" y="263"/>
                  </a:cubicBezTo>
                  <a:cubicBezTo>
                    <a:pt x="213" y="264"/>
                    <a:pt x="213" y="264"/>
                    <a:pt x="214" y="265"/>
                  </a:cubicBezTo>
                  <a:cubicBezTo>
                    <a:pt x="214" y="265"/>
                    <a:pt x="214" y="265"/>
                    <a:pt x="214" y="265"/>
                  </a:cubicBezTo>
                  <a:cubicBezTo>
                    <a:pt x="214" y="265"/>
                    <a:pt x="214" y="265"/>
                    <a:pt x="214" y="265"/>
                  </a:cubicBezTo>
                  <a:cubicBezTo>
                    <a:pt x="217" y="267"/>
                    <a:pt x="220" y="267"/>
                    <a:pt x="223" y="266"/>
                  </a:cubicBezTo>
                  <a:cubicBezTo>
                    <a:pt x="251" y="250"/>
                    <a:pt x="251" y="250"/>
                    <a:pt x="251" y="250"/>
                  </a:cubicBezTo>
                  <a:cubicBezTo>
                    <a:pt x="251" y="282"/>
                    <a:pt x="251" y="282"/>
                    <a:pt x="251" y="282"/>
                  </a:cubicBezTo>
                  <a:cubicBezTo>
                    <a:pt x="251" y="284"/>
                    <a:pt x="252" y="286"/>
                    <a:pt x="254" y="288"/>
                  </a:cubicBezTo>
                  <a:cubicBezTo>
                    <a:pt x="255" y="289"/>
                    <a:pt x="256" y="290"/>
                    <a:pt x="258" y="290"/>
                  </a:cubicBezTo>
                  <a:cubicBezTo>
                    <a:pt x="259" y="290"/>
                    <a:pt x="259" y="290"/>
                    <a:pt x="259" y="290"/>
                  </a:cubicBezTo>
                  <a:cubicBezTo>
                    <a:pt x="263" y="290"/>
                    <a:pt x="267" y="286"/>
                    <a:pt x="267" y="282"/>
                  </a:cubicBezTo>
                  <a:cubicBezTo>
                    <a:pt x="267" y="250"/>
                    <a:pt x="267" y="250"/>
                    <a:pt x="267" y="250"/>
                  </a:cubicBezTo>
                  <a:cubicBezTo>
                    <a:pt x="294" y="266"/>
                    <a:pt x="294" y="266"/>
                    <a:pt x="294" y="266"/>
                  </a:cubicBezTo>
                  <a:cubicBezTo>
                    <a:pt x="296" y="267"/>
                    <a:pt x="298" y="267"/>
                    <a:pt x="300" y="266"/>
                  </a:cubicBezTo>
                  <a:cubicBezTo>
                    <a:pt x="302" y="266"/>
                    <a:pt x="304" y="265"/>
                    <a:pt x="305" y="263"/>
                  </a:cubicBezTo>
                  <a:cubicBezTo>
                    <a:pt x="305" y="262"/>
                    <a:pt x="305" y="262"/>
                    <a:pt x="305" y="262"/>
                  </a:cubicBezTo>
                  <a:cubicBezTo>
                    <a:pt x="307" y="260"/>
                    <a:pt x="307" y="256"/>
                    <a:pt x="305" y="254"/>
                  </a:cubicBezTo>
                  <a:cubicBezTo>
                    <a:pt x="304" y="253"/>
                    <a:pt x="303" y="252"/>
                    <a:pt x="302" y="252"/>
                  </a:cubicBezTo>
                  <a:cubicBezTo>
                    <a:pt x="289" y="244"/>
                    <a:pt x="289" y="244"/>
                    <a:pt x="289" y="244"/>
                  </a:cubicBezTo>
                  <a:cubicBezTo>
                    <a:pt x="275" y="236"/>
                    <a:pt x="275" y="236"/>
                    <a:pt x="275" y="236"/>
                  </a:cubicBezTo>
                  <a:cubicBezTo>
                    <a:pt x="299" y="222"/>
                    <a:pt x="299" y="222"/>
                    <a:pt x="299" y="222"/>
                  </a:cubicBezTo>
                  <a:cubicBezTo>
                    <a:pt x="302" y="220"/>
                    <a:pt x="302" y="220"/>
                    <a:pt x="302" y="220"/>
                  </a:cubicBezTo>
                  <a:cubicBezTo>
                    <a:pt x="305" y="218"/>
                    <a:pt x="306" y="216"/>
                    <a:pt x="306" y="214"/>
                  </a:cubicBezTo>
                  <a:cubicBezTo>
                    <a:pt x="306" y="212"/>
                    <a:pt x="306" y="211"/>
                    <a:pt x="305" y="209"/>
                  </a:cubicBezTo>
                  <a:cubicBezTo>
                    <a:pt x="305" y="209"/>
                    <a:pt x="305" y="209"/>
                    <a:pt x="305" y="209"/>
                  </a:cubicBezTo>
                  <a:cubicBezTo>
                    <a:pt x="303" y="206"/>
                    <a:pt x="300" y="204"/>
                    <a:pt x="297" y="205"/>
                  </a:cubicBezTo>
                  <a:cubicBezTo>
                    <a:pt x="296" y="205"/>
                    <a:pt x="295" y="205"/>
                    <a:pt x="294" y="206"/>
                  </a:cubicBezTo>
                  <a:cubicBezTo>
                    <a:pt x="267" y="222"/>
                    <a:pt x="267" y="222"/>
                    <a:pt x="267" y="222"/>
                  </a:cubicBezTo>
                  <a:cubicBezTo>
                    <a:pt x="267" y="190"/>
                    <a:pt x="267" y="190"/>
                    <a:pt x="267" y="190"/>
                  </a:cubicBezTo>
                  <a:cubicBezTo>
                    <a:pt x="267" y="189"/>
                    <a:pt x="266" y="188"/>
                    <a:pt x="266" y="187"/>
                  </a:cubicBezTo>
                  <a:cubicBezTo>
                    <a:pt x="266" y="186"/>
                    <a:pt x="266" y="186"/>
                    <a:pt x="265" y="186"/>
                  </a:cubicBezTo>
                  <a:cubicBezTo>
                    <a:pt x="265" y="185"/>
                    <a:pt x="265" y="185"/>
                    <a:pt x="264" y="184"/>
                  </a:cubicBezTo>
                  <a:cubicBezTo>
                    <a:pt x="264" y="184"/>
                    <a:pt x="263" y="184"/>
                    <a:pt x="263" y="183"/>
                  </a:cubicBezTo>
                  <a:cubicBezTo>
                    <a:pt x="263" y="183"/>
                    <a:pt x="262" y="183"/>
                    <a:pt x="262" y="183"/>
                  </a:cubicBezTo>
                  <a:cubicBezTo>
                    <a:pt x="261" y="182"/>
                    <a:pt x="261" y="182"/>
                    <a:pt x="261" y="182"/>
                  </a:cubicBezTo>
                  <a:cubicBezTo>
                    <a:pt x="260" y="182"/>
                    <a:pt x="259" y="182"/>
                    <a:pt x="259" y="182"/>
                  </a:cubicBezTo>
                  <a:cubicBezTo>
                    <a:pt x="259" y="182"/>
                    <a:pt x="259" y="182"/>
                    <a:pt x="259" y="182"/>
                  </a:cubicBezTo>
                  <a:cubicBezTo>
                    <a:pt x="258" y="182"/>
                    <a:pt x="258" y="182"/>
                    <a:pt x="258" y="182"/>
                  </a:cubicBezTo>
                  <a:cubicBezTo>
                    <a:pt x="254" y="182"/>
                    <a:pt x="251" y="185"/>
                    <a:pt x="251" y="190"/>
                  </a:cubicBezTo>
                  <a:cubicBezTo>
                    <a:pt x="251" y="206"/>
                    <a:pt x="251" y="206"/>
                    <a:pt x="251" y="206"/>
                  </a:cubicBezTo>
                  <a:cubicBezTo>
                    <a:pt x="251" y="222"/>
                    <a:pt x="251" y="222"/>
                    <a:pt x="251" y="222"/>
                  </a:cubicBezTo>
                  <a:cubicBezTo>
                    <a:pt x="208" y="197"/>
                    <a:pt x="208" y="197"/>
                    <a:pt x="208" y="197"/>
                  </a:cubicBezTo>
                  <a:cubicBezTo>
                    <a:pt x="215" y="183"/>
                    <a:pt x="215" y="183"/>
                    <a:pt x="215" y="183"/>
                  </a:cubicBezTo>
                  <a:cubicBezTo>
                    <a:pt x="224" y="198"/>
                    <a:pt x="224" y="198"/>
                    <a:pt x="224" y="198"/>
                  </a:cubicBezTo>
                  <a:cubicBezTo>
                    <a:pt x="225" y="199"/>
                    <a:pt x="227" y="200"/>
                    <a:pt x="229" y="199"/>
                  </a:cubicBezTo>
                  <a:cubicBezTo>
                    <a:pt x="229" y="199"/>
                    <a:pt x="229" y="199"/>
                    <a:pt x="229" y="199"/>
                  </a:cubicBezTo>
                  <a:cubicBezTo>
                    <a:pt x="231" y="198"/>
                    <a:pt x="232" y="195"/>
                    <a:pt x="231" y="193"/>
                  </a:cubicBezTo>
                  <a:cubicBezTo>
                    <a:pt x="223" y="179"/>
                    <a:pt x="223" y="179"/>
                    <a:pt x="223" y="179"/>
                  </a:cubicBezTo>
                  <a:cubicBezTo>
                    <a:pt x="239" y="179"/>
                    <a:pt x="239" y="179"/>
                    <a:pt x="239" y="179"/>
                  </a:cubicBezTo>
                  <a:cubicBezTo>
                    <a:pt x="241" y="179"/>
                    <a:pt x="243" y="177"/>
                    <a:pt x="243" y="175"/>
                  </a:cubicBezTo>
                  <a:cubicBezTo>
                    <a:pt x="243" y="175"/>
                    <a:pt x="243" y="175"/>
                    <a:pt x="243" y="175"/>
                  </a:cubicBezTo>
                  <a:cubicBezTo>
                    <a:pt x="243" y="173"/>
                    <a:pt x="241" y="171"/>
                    <a:pt x="239" y="171"/>
                  </a:cubicBezTo>
                  <a:cubicBezTo>
                    <a:pt x="223" y="171"/>
                    <a:pt x="223" y="171"/>
                    <a:pt x="223" y="171"/>
                  </a:cubicBezTo>
                  <a:cubicBezTo>
                    <a:pt x="231" y="157"/>
                    <a:pt x="231" y="157"/>
                    <a:pt x="231" y="157"/>
                  </a:cubicBezTo>
                  <a:cubicBezTo>
                    <a:pt x="232" y="155"/>
                    <a:pt x="231" y="153"/>
                    <a:pt x="229" y="151"/>
                  </a:cubicBezTo>
                  <a:cubicBezTo>
                    <a:pt x="229" y="151"/>
                    <a:pt x="229" y="151"/>
                    <a:pt x="229" y="151"/>
                  </a:cubicBezTo>
                  <a:cubicBezTo>
                    <a:pt x="227" y="150"/>
                    <a:pt x="225" y="151"/>
                    <a:pt x="224" y="153"/>
                  </a:cubicBezTo>
                  <a:cubicBezTo>
                    <a:pt x="215" y="167"/>
                    <a:pt x="215" y="167"/>
                    <a:pt x="215" y="167"/>
                  </a:cubicBezTo>
                  <a:cubicBezTo>
                    <a:pt x="208" y="153"/>
                    <a:pt x="208" y="153"/>
                    <a:pt x="208" y="153"/>
                  </a:cubicBezTo>
                  <a:cubicBezTo>
                    <a:pt x="251" y="128"/>
                    <a:pt x="251" y="128"/>
                    <a:pt x="251" y="128"/>
                  </a:cubicBezTo>
                  <a:cubicBezTo>
                    <a:pt x="251" y="161"/>
                    <a:pt x="251" y="161"/>
                    <a:pt x="251" y="161"/>
                  </a:cubicBezTo>
                  <a:cubicBezTo>
                    <a:pt x="251" y="165"/>
                    <a:pt x="254" y="168"/>
                    <a:pt x="258" y="168"/>
                  </a:cubicBezTo>
                  <a:cubicBezTo>
                    <a:pt x="259" y="168"/>
                    <a:pt x="259" y="168"/>
                    <a:pt x="259" y="168"/>
                  </a:cubicBezTo>
                  <a:cubicBezTo>
                    <a:pt x="259" y="168"/>
                    <a:pt x="259" y="168"/>
                    <a:pt x="259" y="168"/>
                  </a:cubicBezTo>
                  <a:cubicBezTo>
                    <a:pt x="263" y="168"/>
                    <a:pt x="267" y="165"/>
                    <a:pt x="267" y="161"/>
                  </a:cubicBezTo>
                  <a:cubicBezTo>
                    <a:pt x="267" y="128"/>
                    <a:pt x="267" y="128"/>
                    <a:pt x="267" y="128"/>
                  </a:cubicBezTo>
                  <a:cubicBezTo>
                    <a:pt x="294" y="145"/>
                    <a:pt x="294" y="145"/>
                    <a:pt x="294" y="145"/>
                  </a:cubicBezTo>
                  <a:cubicBezTo>
                    <a:pt x="294" y="145"/>
                    <a:pt x="294" y="145"/>
                    <a:pt x="294" y="145"/>
                  </a:cubicBezTo>
                  <a:cubicBezTo>
                    <a:pt x="294" y="145"/>
                    <a:pt x="294" y="145"/>
                    <a:pt x="294" y="145"/>
                  </a:cubicBezTo>
                  <a:cubicBezTo>
                    <a:pt x="295" y="145"/>
                    <a:pt x="295" y="145"/>
                    <a:pt x="296" y="145"/>
                  </a:cubicBezTo>
                  <a:cubicBezTo>
                    <a:pt x="296" y="145"/>
                    <a:pt x="297" y="145"/>
                    <a:pt x="297" y="146"/>
                  </a:cubicBezTo>
                  <a:cubicBezTo>
                    <a:pt x="300" y="146"/>
                    <a:pt x="302" y="145"/>
                    <a:pt x="304" y="143"/>
                  </a:cubicBezTo>
                  <a:cubicBezTo>
                    <a:pt x="304" y="143"/>
                    <a:pt x="305" y="142"/>
                    <a:pt x="305" y="142"/>
                  </a:cubicBezTo>
                  <a:cubicBezTo>
                    <a:pt x="305" y="142"/>
                    <a:pt x="305" y="142"/>
                    <a:pt x="305" y="142"/>
                  </a:cubicBezTo>
                  <a:cubicBezTo>
                    <a:pt x="305" y="141"/>
                    <a:pt x="305" y="141"/>
                    <a:pt x="305" y="141"/>
                  </a:cubicBezTo>
                  <a:cubicBezTo>
                    <a:pt x="306" y="140"/>
                    <a:pt x="306" y="139"/>
                    <a:pt x="306" y="138"/>
                  </a:cubicBezTo>
                  <a:cubicBezTo>
                    <a:pt x="307" y="136"/>
                    <a:pt x="306" y="134"/>
                    <a:pt x="304" y="132"/>
                  </a:cubicBezTo>
                  <a:close/>
                  <a:moveTo>
                    <a:pt x="185" y="130"/>
                  </a:moveTo>
                  <a:cubicBezTo>
                    <a:pt x="192" y="143"/>
                    <a:pt x="192" y="143"/>
                    <a:pt x="192" y="143"/>
                  </a:cubicBezTo>
                  <a:cubicBezTo>
                    <a:pt x="169" y="157"/>
                    <a:pt x="169" y="157"/>
                    <a:pt x="169" y="157"/>
                  </a:cubicBezTo>
                  <a:lnTo>
                    <a:pt x="185" y="130"/>
                  </a:lnTo>
                  <a:close/>
                  <a:moveTo>
                    <a:pt x="177" y="126"/>
                  </a:moveTo>
                  <a:cubicBezTo>
                    <a:pt x="162" y="153"/>
                    <a:pt x="162" y="153"/>
                    <a:pt x="162" y="153"/>
                  </a:cubicBezTo>
                  <a:cubicBezTo>
                    <a:pt x="162" y="126"/>
                    <a:pt x="162" y="126"/>
                    <a:pt x="162" y="126"/>
                  </a:cubicBezTo>
                  <a:lnTo>
                    <a:pt x="177" y="126"/>
                  </a:lnTo>
                  <a:close/>
                  <a:moveTo>
                    <a:pt x="146" y="126"/>
                  </a:moveTo>
                  <a:cubicBezTo>
                    <a:pt x="146" y="153"/>
                    <a:pt x="146" y="153"/>
                    <a:pt x="146" y="153"/>
                  </a:cubicBezTo>
                  <a:cubicBezTo>
                    <a:pt x="130" y="126"/>
                    <a:pt x="130" y="126"/>
                    <a:pt x="130" y="126"/>
                  </a:cubicBezTo>
                  <a:lnTo>
                    <a:pt x="146" y="126"/>
                  </a:lnTo>
                  <a:close/>
                  <a:moveTo>
                    <a:pt x="123" y="130"/>
                  </a:moveTo>
                  <a:cubicBezTo>
                    <a:pt x="138" y="157"/>
                    <a:pt x="138" y="157"/>
                    <a:pt x="138" y="157"/>
                  </a:cubicBezTo>
                  <a:cubicBezTo>
                    <a:pt x="115" y="143"/>
                    <a:pt x="115" y="143"/>
                    <a:pt x="115" y="143"/>
                  </a:cubicBezTo>
                  <a:lnTo>
                    <a:pt x="123" y="130"/>
                  </a:lnTo>
                  <a:close/>
                  <a:moveTo>
                    <a:pt x="107" y="157"/>
                  </a:moveTo>
                  <a:cubicBezTo>
                    <a:pt x="131" y="171"/>
                    <a:pt x="131" y="171"/>
                    <a:pt x="131" y="171"/>
                  </a:cubicBezTo>
                  <a:cubicBezTo>
                    <a:pt x="99" y="171"/>
                    <a:pt x="99" y="171"/>
                    <a:pt x="99" y="171"/>
                  </a:cubicBezTo>
                  <a:lnTo>
                    <a:pt x="107" y="157"/>
                  </a:lnTo>
                  <a:close/>
                  <a:moveTo>
                    <a:pt x="99" y="179"/>
                  </a:moveTo>
                  <a:cubicBezTo>
                    <a:pt x="131" y="179"/>
                    <a:pt x="131" y="179"/>
                    <a:pt x="131" y="179"/>
                  </a:cubicBezTo>
                  <a:cubicBezTo>
                    <a:pt x="107" y="193"/>
                    <a:pt x="107" y="193"/>
                    <a:pt x="107" y="193"/>
                  </a:cubicBezTo>
                  <a:lnTo>
                    <a:pt x="99" y="179"/>
                  </a:lnTo>
                  <a:close/>
                  <a:moveTo>
                    <a:pt x="115" y="207"/>
                  </a:moveTo>
                  <a:cubicBezTo>
                    <a:pt x="138" y="193"/>
                    <a:pt x="138" y="193"/>
                    <a:pt x="138" y="193"/>
                  </a:cubicBezTo>
                  <a:cubicBezTo>
                    <a:pt x="123" y="221"/>
                    <a:pt x="123" y="221"/>
                    <a:pt x="123" y="221"/>
                  </a:cubicBezTo>
                  <a:lnTo>
                    <a:pt x="115" y="207"/>
                  </a:lnTo>
                  <a:close/>
                  <a:moveTo>
                    <a:pt x="130" y="225"/>
                  </a:moveTo>
                  <a:cubicBezTo>
                    <a:pt x="146" y="197"/>
                    <a:pt x="146" y="197"/>
                    <a:pt x="146" y="197"/>
                  </a:cubicBezTo>
                  <a:cubicBezTo>
                    <a:pt x="146" y="225"/>
                    <a:pt x="146" y="225"/>
                    <a:pt x="146" y="225"/>
                  </a:cubicBezTo>
                  <a:lnTo>
                    <a:pt x="130" y="225"/>
                  </a:lnTo>
                  <a:close/>
                  <a:moveTo>
                    <a:pt x="162" y="225"/>
                  </a:moveTo>
                  <a:cubicBezTo>
                    <a:pt x="162" y="197"/>
                    <a:pt x="162" y="197"/>
                    <a:pt x="162" y="197"/>
                  </a:cubicBezTo>
                  <a:cubicBezTo>
                    <a:pt x="177" y="225"/>
                    <a:pt x="177" y="225"/>
                    <a:pt x="177" y="225"/>
                  </a:cubicBezTo>
                  <a:lnTo>
                    <a:pt x="162" y="225"/>
                  </a:lnTo>
                  <a:close/>
                  <a:moveTo>
                    <a:pt x="185" y="221"/>
                  </a:moveTo>
                  <a:cubicBezTo>
                    <a:pt x="169" y="193"/>
                    <a:pt x="169" y="193"/>
                    <a:pt x="169" y="193"/>
                  </a:cubicBezTo>
                  <a:cubicBezTo>
                    <a:pt x="192" y="207"/>
                    <a:pt x="192" y="207"/>
                    <a:pt x="192" y="207"/>
                  </a:cubicBezTo>
                  <a:lnTo>
                    <a:pt x="185" y="221"/>
                  </a:lnTo>
                  <a:close/>
                  <a:moveTo>
                    <a:pt x="200" y="193"/>
                  </a:moveTo>
                  <a:cubicBezTo>
                    <a:pt x="177" y="179"/>
                    <a:pt x="177" y="179"/>
                    <a:pt x="177" y="179"/>
                  </a:cubicBezTo>
                  <a:cubicBezTo>
                    <a:pt x="208" y="179"/>
                    <a:pt x="208" y="179"/>
                    <a:pt x="208" y="179"/>
                  </a:cubicBezTo>
                  <a:lnTo>
                    <a:pt x="200" y="193"/>
                  </a:lnTo>
                  <a:close/>
                  <a:moveTo>
                    <a:pt x="177" y="171"/>
                  </a:moveTo>
                  <a:cubicBezTo>
                    <a:pt x="200" y="157"/>
                    <a:pt x="200" y="157"/>
                    <a:pt x="200" y="157"/>
                  </a:cubicBezTo>
                  <a:cubicBezTo>
                    <a:pt x="208" y="171"/>
                    <a:pt x="208" y="171"/>
                    <a:pt x="208" y="171"/>
                  </a:cubicBezTo>
                  <a:lnTo>
                    <a:pt x="177" y="1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cxnSp>
        <p:nvCxnSpPr>
          <p:cNvPr id="7" name="直接连接符 6"/>
          <p:cNvCxnSpPr/>
          <p:nvPr/>
        </p:nvCxnSpPr>
        <p:spPr>
          <a:xfrm>
            <a:off x="7532558" y="959688"/>
            <a:ext cx="0" cy="4078395"/>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9" name="矩形 48"/>
          <p:cNvSpPr/>
          <p:nvPr/>
        </p:nvSpPr>
        <p:spPr>
          <a:xfrm>
            <a:off x="8501290" y="814587"/>
            <a:ext cx="3168423" cy="652486"/>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grpSp>
        <p:nvGrpSpPr>
          <p:cNvPr id="50" name="组合 49"/>
          <p:cNvGrpSpPr/>
          <p:nvPr/>
        </p:nvGrpSpPr>
        <p:grpSpPr>
          <a:xfrm>
            <a:off x="7871721" y="849453"/>
            <a:ext cx="608600" cy="606141"/>
            <a:chOff x="5308600" y="2644775"/>
            <a:chExt cx="1571625" cy="1565275"/>
          </a:xfrm>
          <a:solidFill>
            <a:srgbClr val="690A2B"/>
          </a:solidFill>
        </p:grpSpPr>
        <p:sp>
          <p:nvSpPr>
            <p:cNvPr id="51" name="自由: 形状 50"/>
            <p:cNvSpPr>
              <a:spLocks/>
            </p:cNvSpPr>
            <p:nvPr/>
          </p:nvSpPr>
          <p:spPr bwMode="auto">
            <a:xfrm>
              <a:off x="5308600" y="2644775"/>
              <a:ext cx="1571625" cy="1565275"/>
            </a:xfrm>
            <a:custGeom>
              <a:avLst/>
              <a:gdLst>
                <a:gd name="connsiteX0" fmla="*/ 785020 w 1571625"/>
                <a:gd name="connsiteY0" fmla="*/ 149225 h 1565275"/>
                <a:gd name="connsiteX1" fmla="*/ 147638 w 1571625"/>
                <a:gd name="connsiteY1" fmla="*/ 782638 h 1565275"/>
                <a:gd name="connsiteX2" fmla="*/ 785020 w 1571625"/>
                <a:gd name="connsiteY2" fmla="*/ 1416051 h 1565275"/>
                <a:gd name="connsiteX3" fmla="*/ 1422402 w 1571625"/>
                <a:gd name="connsiteY3" fmla="*/ 782638 h 1565275"/>
                <a:gd name="connsiteX4" fmla="*/ 785020 w 1571625"/>
                <a:gd name="connsiteY4" fmla="*/ 149225 h 1565275"/>
                <a:gd name="connsiteX5" fmla="*/ 785813 w 1571625"/>
                <a:gd name="connsiteY5" fmla="*/ 0 h 1565275"/>
                <a:gd name="connsiteX6" fmla="*/ 850435 w 1571625"/>
                <a:gd name="connsiteY6" fmla="*/ 36043 h 1565275"/>
                <a:gd name="connsiteX7" fmla="*/ 920228 w 1571625"/>
                <a:gd name="connsiteY7" fmla="*/ 12872 h 1565275"/>
                <a:gd name="connsiteX8" fmla="*/ 979681 w 1571625"/>
                <a:gd name="connsiteY8" fmla="*/ 59213 h 1565275"/>
                <a:gd name="connsiteX9" fmla="*/ 1054643 w 1571625"/>
                <a:gd name="connsiteY9" fmla="*/ 48915 h 1565275"/>
                <a:gd name="connsiteX10" fmla="*/ 1103757 w 1571625"/>
                <a:gd name="connsiteY10" fmla="*/ 102979 h 1565275"/>
                <a:gd name="connsiteX11" fmla="*/ 1178719 w 1571625"/>
                <a:gd name="connsiteY11" fmla="*/ 105553 h 1565275"/>
                <a:gd name="connsiteX12" fmla="*/ 1214908 w 1571625"/>
                <a:gd name="connsiteY12" fmla="*/ 169915 h 1565275"/>
                <a:gd name="connsiteX13" fmla="*/ 1289870 w 1571625"/>
                <a:gd name="connsiteY13" fmla="*/ 182787 h 1565275"/>
                <a:gd name="connsiteX14" fmla="*/ 1315719 w 1571625"/>
                <a:gd name="connsiteY14" fmla="*/ 252298 h 1565275"/>
                <a:gd name="connsiteX15" fmla="*/ 1385512 w 1571625"/>
                <a:gd name="connsiteY15" fmla="*/ 280617 h 1565275"/>
                <a:gd name="connsiteX16" fmla="*/ 1401021 w 1571625"/>
                <a:gd name="connsiteY16" fmla="*/ 352702 h 1565275"/>
                <a:gd name="connsiteX17" fmla="*/ 1465644 w 1571625"/>
                <a:gd name="connsiteY17" fmla="*/ 391319 h 1565275"/>
                <a:gd name="connsiteX18" fmla="*/ 1465644 w 1571625"/>
                <a:gd name="connsiteY18" fmla="*/ 465978 h 1565275"/>
                <a:gd name="connsiteX19" fmla="*/ 1522512 w 1571625"/>
                <a:gd name="connsiteY19" fmla="*/ 514893 h 1565275"/>
                <a:gd name="connsiteX20" fmla="*/ 1512172 w 1571625"/>
                <a:gd name="connsiteY20" fmla="*/ 589553 h 1565275"/>
                <a:gd name="connsiteX21" fmla="*/ 1558701 w 1571625"/>
                <a:gd name="connsiteY21" fmla="*/ 646191 h 1565275"/>
                <a:gd name="connsiteX22" fmla="*/ 1532852 w 1571625"/>
                <a:gd name="connsiteY22" fmla="*/ 718276 h 1565275"/>
                <a:gd name="connsiteX23" fmla="*/ 1571625 w 1571625"/>
                <a:gd name="connsiteY23" fmla="*/ 782638 h 1565275"/>
                <a:gd name="connsiteX24" fmla="*/ 1532852 w 1571625"/>
                <a:gd name="connsiteY24" fmla="*/ 849574 h 1565275"/>
                <a:gd name="connsiteX25" fmla="*/ 1558701 w 1571625"/>
                <a:gd name="connsiteY25" fmla="*/ 919084 h 1565275"/>
                <a:gd name="connsiteX26" fmla="*/ 1512172 w 1571625"/>
                <a:gd name="connsiteY26" fmla="*/ 975723 h 1565275"/>
                <a:gd name="connsiteX27" fmla="*/ 1522512 w 1571625"/>
                <a:gd name="connsiteY27" fmla="*/ 1050382 h 1565275"/>
                <a:gd name="connsiteX28" fmla="*/ 1465644 w 1571625"/>
                <a:gd name="connsiteY28" fmla="*/ 1099297 h 1565275"/>
                <a:gd name="connsiteX29" fmla="*/ 1465644 w 1571625"/>
                <a:gd name="connsiteY29" fmla="*/ 1173956 h 1565275"/>
                <a:gd name="connsiteX30" fmla="*/ 1401021 w 1571625"/>
                <a:gd name="connsiteY30" fmla="*/ 1212573 h 1565275"/>
                <a:gd name="connsiteX31" fmla="*/ 1385512 w 1571625"/>
                <a:gd name="connsiteY31" fmla="*/ 1287233 h 1565275"/>
                <a:gd name="connsiteX32" fmla="*/ 1315719 w 1571625"/>
                <a:gd name="connsiteY32" fmla="*/ 1312978 h 1565275"/>
                <a:gd name="connsiteX33" fmla="*/ 1289870 w 1571625"/>
                <a:gd name="connsiteY33" fmla="*/ 1382488 h 1565275"/>
                <a:gd name="connsiteX34" fmla="*/ 1214908 w 1571625"/>
                <a:gd name="connsiteY34" fmla="*/ 1397935 h 1565275"/>
                <a:gd name="connsiteX35" fmla="*/ 1178719 w 1571625"/>
                <a:gd name="connsiteY35" fmla="*/ 1459722 h 1565275"/>
                <a:gd name="connsiteX36" fmla="*/ 1103757 w 1571625"/>
                <a:gd name="connsiteY36" fmla="*/ 1462297 h 1565275"/>
                <a:gd name="connsiteX37" fmla="*/ 1054643 w 1571625"/>
                <a:gd name="connsiteY37" fmla="*/ 1518935 h 1565275"/>
                <a:gd name="connsiteX38" fmla="*/ 979681 w 1571625"/>
                <a:gd name="connsiteY38" fmla="*/ 1506062 h 1565275"/>
                <a:gd name="connsiteX39" fmla="*/ 920228 w 1571625"/>
                <a:gd name="connsiteY39" fmla="*/ 1552403 h 1565275"/>
                <a:gd name="connsiteX40" fmla="*/ 850435 w 1571625"/>
                <a:gd name="connsiteY40" fmla="*/ 1529233 h 1565275"/>
                <a:gd name="connsiteX41" fmla="*/ 785813 w 1571625"/>
                <a:gd name="connsiteY41" fmla="*/ 1565275 h 1565275"/>
                <a:gd name="connsiteX42" fmla="*/ 718605 w 1571625"/>
                <a:gd name="connsiteY42" fmla="*/ 1529233 h 1565275"/>
                <a:gd name="connsiteX43" fmla="*/ 648813 w 1571625"/>
                <a:gd name="connsiteY43" fmla="*/ 1552403 h 1565275"/>
                <a:gd name="connsiteX44" fmla="*/ 589360 w 1571625"/>
                <a:gd name="connsiteY44" fmla="*/ 1506062 h 1565275"/>
                <a:gd name="connsiteX45" fmla="*/ 516982 w 1571625"/>
                <a:gd name="connsiteY45" fmla="*/ 1518935 h 1565275"/>
                <a:gd name="connsiteX46" fmla="*/ 467869 w 1571625"/>
                <a:gd name="connsiteY46" fmla="*/ 1462297 h 1565275"/>
                <a:gd name="connsiteX47" fmla="*/ 392906 w 1571625"/>
                <a:gd name="connsiteY47" fmla="*/ 1459722 h 1565275"/>
                <a:gd name="connsiteX48" fmla="*/ 354133 w 1571625"/>
                <a:gd name="connsiteY48" fmla="*/ 1397935 h 1565275"/>
                <a:gd name="connsiteX49" fmla="*/ 279170 w 1571625"/>
                <a:gd name="connsiteY49" fmla="*/ 1382488 h 1565275"/>
                <a:gd name="connsiteX50" fmla="*/ 253321 w 1571625"/>
                <a:gd name="connsiteY50" fmla="*/ 1312978 h 1565275"/>
                <a:gd name="connsiteX51" fmla="*/ 183529 w 1571625"/>
                <a:gd name="connsiteY51" fmla="*/ 1287233 h 1565275"/>
                <a:gd name="connsiteX52" fmla="*/ 168019 w 1571625"/>
                <a:gd name="connsiteY52" fmla="*/ 1212573 h 1565275"/>
                <a:gd name="connsiteX53" fmla="*/ 103397 w 1571625"/>
                <a:gd name="connsiteY53" fmla="*/ 1173956 h 1565275"/>
                <a:gd name="connsiteX54" fmla="*/ 103397 w 1571625"/>
                <a:gd name="connsiteY54" fmla="*/ 1099297 h 1565275"/>
                <a:gd name="connsiteX55" fmla="*/ 46529 w 1571625"/>
                <a:gd name="connsiteY55" fmla="*/ 1050382 h 1565275"/>
                <a:gd name="connsiteX56" fmla="*/ 56868 w 1571625"/>
                <a:gd name="connsiteY56" fmla="*/ 975723 h 1565275"/>
                <a:gd name="connsiteX57" fmla="*/ 10340 w 1571625"/>
                <a:gd name="connsiteY57" fmla="*/ 919084 h 1565275"/>
                <a:gd name="connsiteX58" fmla="*/ 36189 w 1571625"/>
                <a:gd name="connsiteY58" fmla="*/ 849574 h 1565275"/>
                <a:gd name="connsiteX59" fmla="*/ 0 w 1571625"/>
                <a:gd name="connsiteY59" fmla="*/ 782638 h 1565275"/>
                <a:gd name="connsiteX60" fmla="*/ 36189 w 1571625"/>
                <a:gd name="connsiteY60" fmla="*/ 718276 h 1565275"/>
                <a:gd name="connsiteX61" fmla="*/ 10340 w 1571625"/>
                <a:gd name="connsiteY61" fmla="*/ 646191 h 1565275"/>
                <a:gd name="connsiteX62" fmla="*/ 56868 w 1571625"/>
                <a:gd name="connsiteY62" fmla="*/ 589553 h 1565275"/>
                <a:gd name="connsiteX63" fmla="*/ 46529 w 1571625"/>
                <a:gd name="connsiteY63" fmla="*/ 514893 h 1565275"/>
                <a:gd name="connsiteX64" fmla="*/ 103397 w 1571625"/>
                <a:gd name="connsiteY64" fmla="*/ 465978 h 1565275"/>
                <a:gd name="connsiteX65" fmla="*/ 103397 w 1571625"/>
                <a:gd name="connsiteY65" fmla="*/ 391319 h 1565275"/>
                <a:gd name="connsiteX66" fmla="*/ 168019 w 1571625"/>
                <a:gd name="connsiteY66" fmla="*/ 352702 h 1565275"/>
                <a:gd name="connsiteX67" fmla="*/ 183529 w 1571625"/>
                <a:gd name="connsiteY67" fmla="*/ 280617 h 1565275"/>
                <a:gd name="connsiteX68" fmla="*/ 253321 w 1571625"/>
                <a:gd name="connsiteY68" fmla="*/ 252298 h 1565275"/>
                <a:gd name="connsiteX69" fmla="*/ 279170 w 1571625"/>
                <a:gd name="connsiteY69" fmla="*/ 182787 h 1565275"/>
                <a:gd name="connsiteX70" fmla="*/ 354133 w 1571625"/>
                <a:gd name="connsiteY70" fmla="*/ 169915 h 1565275"/>
                <a:gd name="connsiteX71" fmla="*/ 392906 w 1571625"/>
                <a:gd name="connsiteY71" fmla="*/ 105553 h 1565275"/>
                <a:gd name="connsiteX72" fmla="*/ 467869 w 1571625"/>
                <a:gd name="connsiteY72" fmla="*/ 102979 h 1565275"/>
                <a:gd name="connsiteX73" fmla="*/ 516982 w 1571625"/>
                <a:gd name="connsiteY73" fmla="*/ 48915 h 1565275"/>
                <a:gd name="connsiteX74" fmla="*/ 589360 w 1571625"/>
                <a:gd name="connsiteY74" fmla="*/ 59213 h 1565275"/>
                <a:gd name="connsiteX75" fmla="*/ 648813 w 1571625"/>
                <a:gd name="connsiteY75" fmla="*/ 12872 h 1565275"/>
                <a:gd name="connsiteX76" fmla="*/ 718605 w 1571625"/>
                <a:gd name="connsiteY76" fmla="*/ 36043 h 1565275"/>
                <a:gd name="connsiteX77" fmla="*/ 785813 w 1571625"/>
                <a:gd name="connsiteY77" fmla="*/ 0 h 15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71625" h="1565275">
                  <a:moveTo>
                    <a:pt x="785020" y="149225"/>
                  </a:moveTo>
                  <a:cubicBezTo>
                    <a:pt x="433004" y="149225"/>
                    <a:pt x="147638" y="432814"/>
                    <a:pt x="147638" y="782638"/>
                  </a:cubicBezTo>
                  <a:cubicBezTo>
                    <a:pt x="147638" y="1132462"/>
                    <a:pt x="433004" y="1416051"/>
                    <a:pt x="785020" y="1416051"/>
                  </a:cubicBezTo>
                  <a:cubicBezTo>
                    <a:pt x="1137036" y="1416051"/>
                    <a:pt x="1422402" y="1132462"/>
                    <a:pt x="1422402" y="782638"/>
                  </a:cubicBezTo>
                  <a:cubicBezTo>
                    <a:pt x="1422402" y="432814"/>
                    <a:pt x="1137036" y="149225"/>
                    <a:pt x="785020" y="149225"/>
                  </a:cubicBezTo>
                  <a:close/>
                  <a:moveTo>
                    <a:pt x="785813" y="0"/>
                  </a:moveTo>
                  <a:cubicBezTo>
                    <a:pt x="811662" y="0"/>
                    <a:pt x="837511" y="15447"/>
                    <a:pt x="850435" y="36043"/>
                  </a:cubicBezTo>
                  <a:cubicBezTo>
                    <a:pt x="868530" y="18021"/>
                    <a:pt x="894379" y="7724"/>
                    <a:pt x="920228" y="12872"/>
                  </a:cubicBezTo>
                  <a:cubicBezTo>
                    <a:pt x="948662" y="18021"/>
                    <a:pt x="969341" y="36043"/>
                    <a:pt x="979681" y="59213"/>
                  </a:cubicBezTo>
                  <a:cubicBezTo>
                    <a:pt x="1000360" y="43766"/>
                    <a:pt x="1026209" y="38617"/>
                    <a:pt x="1054643" y="48915"/>
                  </a:cubicBezTo>
                  <a:cubicBezTo>
                    <a:pt x="1080492" y="56638"/>
                    <a:pt x="1096002" y="79809"/>
                    <a:pt x="1103757" y="102979"/>
                  </a:cubicBezTo>
                  <a:cubicBezTo>
                    <a:pt x="1124436" y="92681"/>
                    <a:pt x="1152870" y="92681"/>
                    <a:pt x="1178719" y="105553"/>
                  </a:cubicBezTo>
                  <a:cubicBezTo>
                    <a:pt x="1201983" y="118426"/>
                    <a:pt x="1214908" y="144170"/>
                    <a:pt x="1214908" y="169915"/>
                  </a:cubicBezTo>
                  <a:cubicBezTo>
                    <a:pt x="1240757" y="162191"/>
                    <a:pt x="1269191" y="164766"/>
                    <a:pt x="1289870" y="182787"/>
                  </a:cubicBezTo>
                  <a:cubicBezTo>
                    <a:pt x="1310549" y="200808"/>
                    <a:pt x="1320889" y="229128"/>
                    <a:pt x="1315719" y="252298"/>
                  </a:cubicBezTo>
                  <a:cubicBezTo>
                    <a:pt x="1341568" y="249723"/>
                    <a:pt x="1370002" y="260021"/>
                    <a:pt x="1385512" y="280617"/>
                  </a:cubicBezTo>
                  <a:cubicBezTo>
                    <a:pt x="1403606" y="301213"/>
                    <a:pt x="1408776" y="329532"/>
                    <a:pt x="1401021" y="352702"/>
                  </a:cubicBezTo>
                  <a:cubicBezTo>
                    <a:pt x="1426870" y="355276"/>
                    <a:pt x="1450134" y="368149"/>
                    <a:pt x="1465644" y="391319"/>
                  </a:cubicBezTo>
                  <a:cubicBezTo>
                    <a:pt x="1478568" y="414489"/>
                    <a:pt x="1478568" y="442808"/>
                    <a:pt x="1465644" y="465978"/>
                  </a:cubicBezTo>
                  <a:cubicBezTo>
                    <a:pt x="1491493" y="471127"/>
                    <a:pt x="1514757" y="489149"/>
                    <a:pt x="1522512" y="514893"/>
                  </a:cubicBezTo>
                  <a:cubicBezTo>
                    <a:pt x="1532852" y="540638"/>
                    <a:pt x="1527682" y="568957"/>
                    <a:pt x="1512172" y="589553"/>
                  </a:cubicBezTo>
                  <a:cubicBezTo>
                    <a:pt x="1535436" y="599851"/>
                    <a:pt x="1553531" y="620446"/>
                    <a:pt x="1558701" y="646191"/>
                  </a:cubicBezTo>
                  <a:cubicBezTo>
                    <a:pt x="1563870" y="674510"/>
                    <a:pt x="1553531" y="700255"/>
                    <a:pt x="1532852" y="718276"/>
                  </a:cubicBezTo>
                  <a:cubicBezTo>
                    <a:pt x="1556116" y="731148"/>
                    <a:pt x="1571625" y="754319"/>
                    <a:pt x="1571625" y="782638"/>
                  </a:cubicBezTo>
                  <a:cubicBezTo>
                    <a:pt x="1571625" y="810957"/>
                    <a:pt x="1556116" y="834127"/>
                    <a:pt x="1532852" y="849574"/>
                  </a:cubicBezTo>
                  <a:cubicBezTo>
                    <a:pt x="1553531" y="865021"/>
                    <a:pt x="1563870" y="890765"/>
                    <a:pt x="1558701" y="919084"/>
                  </a:cubicBezTo>
                  <a:cubicBezTo>
                    <a:pt x="1553531" y="944829"/>
                    <a:pt x="1535436" y="967999"/>
                    <a:pt x="1512172" y="975723"/>
                  </a:cubicBezTo>
                  <a:cubicBezTo>
                    <a:pt x="1527682" y="996318"/>
                    <a:pt x="1532852" y="1024637"/>
                    <a:pt x="1522512" y="1050382"/>
                  </a:cubicBezTo>
                  <a:cubicBezTo>
                    <a:pt x="1514757" y="1076127"/>
                    <a:pt x="1491493" y="1094148"/>
                    <a:pt x="1465644" y="1099297"/>
                  </a:cubicBezTo>
                  <a:cubicBezTo>
                    <a:pt x="1478568" y="1122467"/>
                    <a:pt x="1478568" y="1150786"/>
                    <a:pt x="1465644" y="1173956"/>
                  </a:cubicBezTo>
                  <a:cubicBezTo>
                    <a:pt x="1450134" y="1197127"/>
                    <a:pt x="1426870" y="1212573"/>
                    <a:pt x="1401021" y="1212573"/>
                  </a:cubicBezTo>
                  <a:cubicBezTo>
                    <a:pt x="1408776" y="1238318"/>
                    <a:pt x="1403606" y="1264063"/>
                    <a:pt x="1385512" y="1287233"/>
                  </a:cubicBezTo>
                  <a:cubicBezTo>
                    <a:pt x="1370002" y="1307829"/>
                    <a:pt x="1341568" y="1315552"/>
                    <a:pt x="1315719" y="1312978"/>
                  </a:cubicBezTo>
                  <a:cubicBezTo>
                    <a:pt x="1320889" y="1338722"/>
                    <a:pt x="1310549" y="1364467"/>
                    <a:pt x="1289870" y="1382488"/>
                  </a:cubicBezTo>
                  <a:cubicBezTo>
                    <a:pt x="1269191" y="1400509"/>
                    <a:pt x="1240757" y="1405658"/>
                    <a:pt x="1214908" y="1397935"/>
                  </a:cubicBezTo>
                  <a:cubicBezTo>
                    <a:pt x="1214908" y="1421105"/>
                    <a:pt x="1201983" y="1446850"/>
                    <a:pt x="1178719" y="1459722"/>
                  </a:cubicBezTo>
                  <a:cubicBezTo>
                    <a:pt x="1152870" y="1475169"/>
                    <a:pt x="1124436" y="1475169"/>
                    <a:pt x="1103757" y="1462297"/>
                  </a:cubicBezTo>
                  <a:cubicBezTo>
                    <a:pt x="1096002" y="1488041"/>
                    <a:pt x="1080492" y="1508637"/>
                    <a:pt x="1054643" y="1518935"/>
                  </a:cubicBezTo>
                  <a:cubicBezTo>
                    <a:pt x="1026209" y="1526658"/>
                    <a:pt x="1000360" y="1521509"/>
                    <a:pt x="979681" y="1506062"/>
                  </a:cubicBezTo>
                  <a:cubicBezTo>
                    <a:pt x="969341" y="1529233"/>
                    <a:pt x="948662" y="1549828"/>
                    <a:pt x="920228" y="1552403"/>
                  </a:cubicBezTo>
                  <a:cubicBezTo>
                    <a:pt x="894379" y="1557552"/>
                    <a:pt x="868530" y="1547254"/>
                    <a:pt x="850435" y="1529233"/>
                  </a:cubicBezTo>
                  <a:cubicBezTo>
                    <a:pt x="837511" y="1549828"/>
                    <a:pt x="811662" y="1565275"/>
                    <a:pt x="785813" y="1565275"/>
                  </a:cubicBezTo>
                  <a:cubicBezTo>
                    <a:pt x="757379" y="1565275"/>
                    <a:pt x="734115" y="1549828"/>
                    <a:pt x="718605" y="1529233"/>
                  </a:cubicBezTo>
                  <a:cubicBezTo>
                    <a:pt x="703096" y="1547254"/>
                    <a:pt x="674662" y="1557552"/>
                    <a:pt x="648813" y="1552403"/>
                  </a:cubicBezTo>
                  <a:cubicBezTo>
                    <a:pt x="620379" y="1549828"/>
                    <a:pt x="599699" y="1529233"/>
                    <a:pt x="589360" y="1506062"/>
                  </a:cubicBezTo>
                  <a:cubicBezTo>
                    <a:pt x="568680" y="1521509"/>
                    <a:pt x="542831" y="1526658"/>
                    <a:pt x="516982" y="1518935"/>
                  </a:cubicBezTo>
                  <a:cubicBezTo>
                    <a:pt x="491133" y="1508637"/>
                    <a:pt x="473039" y="1488041"/>
                    <a:pt x="467869" y="1462297"/>
                  </a:cubicBezTo>
                  <a:cubicBezTo>
                    <a:pt x="444605" y="1475169"/>
                    <a:pt x="416171" y="1475169"/>
                    <a:pt x="392906" y="1459722"/>
                  </a:cubicBezTo>
                  <a:cubicBezTo>
                    <a:pt x="367057" y="1446850"/>
                    <a:pt x="354133" y="1421105"/>
                    <a:pt x="354133" y="1397935"/>
                  </a:cubicBezTo>
                  <a:cubicBezTo>
                    <a:pt x="328284" y="1405658"/>
                    <a:pt x="299850" y="1400509"/>
                    <a:pt x="279170" y="1382488"/>
                  </a:cubicBezTo>
                  <a:cubicBezTo>
                    <a:pt x="258491" y="1364467"/>
                    <a:pt x="248152" y="1338722"/>
                    <a:pt x="253321" y="1312978"/>
                  </a:cubicBezTo>
                  <a:cubicBezTo>
                    <a:pt x="227472" y="1315552"/>
                    <a:pt x="201623" y="1307829"/>
                    <a:pt x="183529" y="1287233"/>
                  </a:cubicBezTo>
                  <a:cubicBezTo>
                    <a:pt x="165434" y="1264063"/>
                    <a:pt x="160265" y="1238318"/>
                    <a:pt x="168019" y="1212573"/>
                  </a:cubicBezTo>
                  <a:cubicBezTo>
                    <a:pt x="142170" y="1212573"/>
                    <a:pt x="118906" y="1197127"/>
                    <a:pt x="103397" y="1173956"/>
                  </a:cubicBezTo>
                  <a:cubicBezTo>
                    <a:pt x="90472" y="1150786"/>
                    <a:pt x="90472" y="1122467"/>
                    <a:pt x="103397" y="1099297"/>
                  </a:cubicBezTo>
                  <a:cubicBezTo>
                    <a:pt x="77548" y="1094148"/>
                    <a:pt x="56868" y="1076127"/>
                    <a:pt x="46529" y="1050382"/>
                  </a:cubicBezTo>
                  <a:cubicBezTo>
                    <a:pt x="36189" y="1024637"/>
                    <a:pt x="41359" y="996318"/>
                    <a:pt x="56868" y="975723"/>
                  </a:cubicBezTo>
                  <a:cubicBezTo>
                    <a:pt x="33604" y="967999"/>
                    <a:pt x="15510" y="944829"/>
                    <a:pt x="10340" y="919084"/>
                  </a:cubicBezTo>
                  <a:cubicBezTo>
                    <a:pt x="5170" y="890765"/>
                    <a:pt x="15510" y="865021"/>
                    <a:pt x="36189" y="849574"/>
                  </a:cubicBezTo>
                  <a:cubicBezTo>
                    <a:pt x="12925" y="834127"/>
                    <a:pt x="0" y="810957"/>
                    <a:pt x="0" y="782638"/>
                  </a:cubicBezTo>
                  <a:cubicBezTo>
                    <a:pt x="0" y="754319"/>
                    <a:pt x="12925" y="731148"/>
                    <a:pt x="36189" y="718276"/>
                  </a:cubicBezTo>
                  <a:cubicBezTo>
                    <a:pt x="15510" y="700255"/>
                    <a:pt x="5170" y="674510"/>
                    <a:pt x="10340" y="646191"/>
                  </a:cubicBezTo>
                  <a:cubicBezTo>
                    <a:pt x="15510" y="620446"/>
                    <a:pt x="33604" y="599851"/>
                    <a:pt x="56868" y="589553"/>
                  </a:cubicBezTo>
                  <a:cubicBezTo>
                    <a:pt x="41359" y="568957"/>
                    <a:pt x="36189" y="540638"/>
                    <a:pt x="46529" y="514893"/>
                  </a:cubicBezTo>
                  <a:cubicBezTo>
                    <a:pt x="56868" y="489149"/>
                    <a:pt x="77548" y="471127"/>
                    <a:pt x="103397" y="465978"/>
                  </a:cubicBezTo>
                  <a:cubicBezTo>
                    <a:pt x="90472" y="442808"/>
                    <a:pt x="90472" y="414489"/>
                    <a:pt x="103397" y="391319"/>
                  </a:cubicBezTo>
                  <a:cubicBezTo>
                    <a:pt x="118906" y="368149"/>
                    <a:pt x="142170" y="355276"/>
                    <a:pt x="168019" y="352702"/>
                  </a:cubicBezTo>
                  <a:cubicBezTo>
                    <a:pt x="160265" y="329532"/>
                    <a:pt x="165434" y="301213"/>
                    <a:pt x="183529" y="280617"/>
                  </a:cubicBezTo>
                  <a:cubicBezTo>
                    <a:pt x="201623" y="260021"/>
                    <a:pt x="227472" y="249723"/>
                    <a:pt x="253321" y="252298"/>
                  </a:cubicBezTo>
                  <a:cubicBezTo>
                    <a:pt x="248152" y="229128"/>
                    <a:pt x="258491" y="200808"/>
                    <a:pt x="279170" y="182787"/>
                  </a:cubicBezTo>
                  <a:cubicBezTo>
                    <a:pt x="299850" y="164766"/>
                    <a:pt x="328284" y="162191"/>
                    <a:pt x="354133" y="169915"/>
                  </a:cubicBezTo>
                  <a:cubicBezTo>
                    <a:pt x="354133" y="144170"/>
                    <a:pt x="367057" y="118426"/>
                    <a:pt x="392906" y="105553"/>
                  </a:cubicBezTo>
                  <a:cubicBezTo>
                    <a:pt x="416171" y="92681"/>
                    <a:pt x="444605" y="92681"/>
                    <a:pt x="467869" y="102979"/>
                  </a:cubicBezTo>
                  <a:cubicBezTo>
                    <a:pt x="473039" y="79809"/>
                    <a:pt x="491133" y="56638"/>
                    <a:pt x="516982" y="48915"/>
                  </a:cubicBezTo>
                  <a:cubicBezTo>
                    <a:pt x="542831" y="38617"/>
                    <a:pt x="568680" y="43766"/>
                    <a:pt x="589360" y="59213"/>
                  </a:cubicBezTo>
                  <a:cubicBezTo>
                    <a:pt x="599699" y="36043"/>
                    <a:pt x="620379" y="18021"/>
                    <a:pt x="648813" y="12872"/>
                  </a:cubicBezTo>
                  <a:cubicBezTo>
                    <a:pt x="674662" y="7724"/>
                    <a:pt x="703096" y="18021"/>
                    <a:pt x="718605" y="36043"/>
                  </a:cubicBezTo>
                  <a:cubicBezTo>
                    <a:pt x="734115" y="15447"/>
                    <a:pt x="757379" y="0"/>
                    <a:pt x="7858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2" name="Oval 7"/>
            <p:cNvSpPr>
              <a:spLocks noChangeArrowheads="1"/>
            </p:cNvSpPr>
            <p:nvPr/>
          </p:nvSpPr>
          <p:spPr bwMode="auto">
            <a:xfrm>
              <a:off x="5527675" y="2863850"/>
              <a:ext cx="1133475" cy="1127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0"/>
            <p:cNvSpPr>
              <a:spLocks noEditPoints="1"/>
            </p:cNvSpPr>
            <p:nvPr/>
          </p:nvSpPr>
          <p:spPr bwMode="auto">
            <a:xfrm>
              <a:off x="5691630" y="2976562"/>
              <a:ext cx="793750" cy="901700"/>
            </a:xfrm>
            <a:custGeom>
              <a:avLst/>
              <a:gdLst>
                <a:gd name="T0" fmla="*/ 305 w 307"/>
                <a:gd name="T1" fmla="*/ 87 h 350"/>
                <a:gd name="T2" fmla="*/ 267 w 307"/>
                <a:gd name="T3" fmla="*/ 68 h 350"/>
                <a:gd name="T4" fmla="*/ 251 w 307"/>
                <a:gd name="T5" fmla="*/ 85 h 350"/>
                <a:gd name="T6" fmla="*/ 212 w 307"/>
                <a:gd name="T7" fmla="*/ 88 h 350"/>
                <a:gd name="T8" fmla="*/ 208 w 307"/>
                <a:gd name="T9" fmla="*/ 126 h 350"/>
                <a:gd name="T10" fmla="*/ 198 w 307"/>
                <a:gd name="T11" fmla="*/ 98 h 350"/>
                <a:gd name="T12" fmla="*/ 177 w 307"/>
                <a:gd name="T13" fmla="*/ 117 h 350"/>
                <a:gd name="T14" fmla="*/ 197 w 307"/>
                <a:gd name="T15" fmla="*/ 70 h 350"/>
                <a:gd name="T16" fmla="*/ 162 w 307"/>
                <a:gd name="T17" fmla="*/ 40 h 350"/>
                <a:gd name="T18" fmla="*/ 150 w 307"/>
                <a:gd name="T19" fmla="*/ 1 h 350"/>
                <a:gd name="T20" fmla="*/ 107 w 307"/>
                <a:gd name="T21" fmla="*/ 27 h 350"/>
                <a:gd name="T22" fmla="*/ 114 w 307"/>
                <a:gd name="T23" fmla="*/ 85 h 350"/>
                <a:gd name="T24" fmla="*/ 136 w 307"/>
                <a:gd name="T25" fmla="*/ 98 h 350"/>
                <a:gd name="T26" fmla="*/ 116 w 307"/>
                <a:gd name="T27" fmla="*/ 117 h 350"/>
                <a:gd name="T28" fmla="*/ 65 w 307"/>
                <a:gd name="T29" fmla="*/ 115 h 350"/>
                <a:gd name="T30" fmla="*/ 85 w 307"/>
                <a:gd name="T31" fmla="*/ 85 h 350"/>
                <a:gd name="T32" fmla="*/ 45 w 307"/>
                <a:gd name="T33" fmla="*/ 61 h 350"/>
                <a:gd name="T34" fmla="*/ 2 w 307"/>
                <a:gd name="T35" fmla="*/ 88 h 350"/>
                <a:gd name="T36" fmla="*/ 2 w 307"/>
                <a:gd name="T37" fmla="*/ 141 h 350"/>
                <a:gd name="T38" fmla="*/ 41 w 307"/>
                <a:gd name="T39" fmla="*/ 128 h 350"/>
                <a:gd name="T40" fmla="*/ 57 w 307"/>
                <a:gd name="T41" fmla="*/ 145 h 350"/>
                <a:gd name="T42" fmla="*/ 76 w 307"/>
                <a:gd name="T43" fmla="*/ 157 h 350"/>
                <a:gd name="T44" fmla="*/ 76 w 307"/>
                <a:gd name="T45" fmla="*/ 193 h 350"/>
                <a:gd name="T46" fmla="*/ 57 w 307"/>
                <a:gd name="T47" fmla="*/ 190 h 350"/>
                <a:gd name="T48" fmla="*/ 41 w 307"/>
                <a:gd name="T49" fmla="*/ 222 h 350"/>
                <a:gd name="T50" fmla="*/ 33 w 307"/>
                <a:gd name="T51" fmla="*/ 236 h 350"/>
                <a:gd name="T52" fmla="*/ 29 w 307"/>
                <a:gd name="T53" fmla="*/ 256 h 350"/>
                <a:gd name="T54" fmla="*/ 57 w 307"/>
                <a:gd name="T55" fmla="*/ 282 h 350"/>
                <a:gd name="T56" fmla="*/ 93 w 307"/>
                <a:gd name="T57" fmla="*/ 252 h 350"/>
                <a:gd name="T58" fmla="*/ 99 w 307"/>
                <a:gd name="T59" fmla="*/ 233 h 350"/>
                <a:gd name="T60" fmla="*/ 131 w 307"/>
                <a:gd name="T61" fmla="*/ 251 h 350"/>
                <a:gd name="T62" fmla="*/ 118 w 307"/>
                <a:gd name="T63" fmla="*/ 266 h 350"/>
                <a:gd name="T64" fmla="*/ 109 w 307"/>
                <a:gd name="T65" fmla="*/ 313 h 350"/>
                <a:gd name="T66" fmla="*/ 153 w 307"/>
                <a:gd name="T67" fmla="*/ 350 h 350"/>
                <a:gd name="T68" fmla="*/ 199 w 307"/>
                <a:gd name="T69" fmla="*/ 325 h 350"/>
                <a:gd name="T70" fmla="*/ 200 w 307"/>
                <a:gd name="T71" fmla="*/ 270 h 350"/>
                <a:gd name="T72" fmla="*/ 162 w 307"/>
                <a:gd name="T73" fmla="*/ 233 h 350"/>
                <a:gd name="T74" fmla="*/ 193 w 307"/>
                <a:gd name="T75" fmla="*/ 251 h 350"/>
                <a:gd name="T76" fmla="*/ 212 w 307"/>
                <a:gd name="T77" fmla="*/ 229 h 350"/>
                <a:gd name="T78" fmla="*/ 211 w 307"/>
                <a:gd name="T79" fmla="*/ 259 h 350"/>
                <a:gd name="T80" fmla="*/ 251 w 307"/>
                <a:gd name="T81" fmla="*/ 250 h 350"/>
                <a:gd name="T82" fmla="*/ 294 w 307"/>
                <a:gd name="T83" fmla="*/ 266 h 350"/>
                <a:gd name="T84" fmla="*/ 275 w 307"/>
                <a:gd name="T85" fmla="*/ 236 h 350"/>
                <a:gd name="T86" fmla="*/ 294 w 307"/>
                <a:gd name="T87" fmla="*/ 206 h 350"/>
                <a:gd name="T88" fmla="*/ 262 w 307"/>
                <a:gd name="T89" fmla="*/ 183 h 350"/>
                <a:gd name="T90" fmla="*/ 251 w 307"/>
                <a:gd name="T91" fmla="*/ 222 h 350"/>
                <a:gd name="T92" fmla="*/ 223 w 307"/>
                <a:gd name="T93" fmla="*/ 179 h 350"/>
                <a:gd name="T94" fmla="*/ 229 w 307"/>
                <a:gd name="T95" fmla="*/ 151 h 350"/>
                <a:gd name="T96" fmla="*/ 258 w 307"/>
                <a:gd name="T97" fmla="*/ 168 h 350"/>
                <a:gd name="T98" fmla="*/ 294 w 307"/>
                <a:gd name="T99" fmla="*/ 145 h 350"/>
                <a:gd name="T100" fmla="*/ 306 w 307"/>
                <a:gd name="T101" fmla="*/ 138 h 350"/>
                <a:gd name="T102" fmla="*/ 162 w 307"/>
                <a:gd name="T103" fmla="*/ 153 h 350"/>
                <a:gd name="T104" fmla="*/ 123 w 307"/>
                <a:gd name="T105" fmla="*/ 130 h 350"/>
                <a:gd name="T106" fmla="*/ 107 w 307"/>
                <a:gd name="T107" fmla="*/ 157 h 350"/>
                <a:gd name="T108" fmla="*/ 123 w 307"/>
                <a:gd name="T109" fmla="*/ 221 h 350"/>
                <a:gd name="T110" fmla="*/ 162 w 307"/>
                <a:gd name="T111" fmla="*/ 197 h 350"/>
                <a:gd name="T112" fmla="*/ 200 w 307"/>
                <a:gd name="T113" fmla="*/ 193 h 350"/>
                <a:gd name="T114" fmla="*/ 177 w 307"/>
                <a:gd name="T115" fmla="*/ 1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7" h="350">
                  <a:moveTo>
                    <a:pt x="304" y="132"/>
                  </a:moveTo>
                  <a:cubicBezTo>
                    <a:pt x="303" y="132"/>
                    <a:pt x="303" y="131"/>
                    <a:pt x="302" y="131"/>
                  </a:cubicBezTo>
                  <a:cubicBezTo>
                    <a:pt x="275" y="115"/>
                    <a:pt x="275" y="115"/>
                    <a:pt x="275" y="115"/>
                  </a:cubicBezTo>
                  <a:cubicBezTo>
                    <a:pt x="302" y="98"/>
                    <a:pt x="302" y="98"/>
                    <a:pt x="302" y="98"/>
                  </a:cubicBezTo>
                  <a:cubicBezTo>
                    <a:pt x="306" y="96"/>
                    <a:pt x="307" y="92"/>
                    <a:pt x="305" y="88"/>
                  </a:cubicBezTo>
                  <a:cubicBezTo>
                    <a:pt x="305" y="88"/>
                    <a:pt x="305" y="88"/>
                    <a:pt x="305" y="88"/>
                  </a:cubicBezTo>
                  <a:cubicBezTo>
                    <a:pt x="305" y="87"/>
                    <a:pt x="305" y="87"/>
                    <a:pt x="305" y="87"/>
                  </a:cubicBezTo>
                  <a:cubicBezTo>
                    <a:pt x="305" y="87"/>
                    <a:pt x="304" y="87"/>
                    <a:pt x="304" y="86"/>
                  </a:cubicBezTo>
                  <a:cubicBezTo>
                    <a:pt x="304" y="86"/>
                    <a:pt x="303" y="85"/>
                    <a:pt x="303" y="85"/>
                  </a:cubicBezTo>
                  <a:cubicBezTo>
                    <a:pt x="303" y="85"/>
                    <a:pt x="302" y="85"/>
                    <a:pt x="302" y="85"/>
                  </a:cubicBezTo>
                  <a:cubicBezTo>
                    <a:pt x="302" y="84"/>
                    <a:pt x="301" y="84"/>
                    <a:pt x="300" y="84"/>
                  </a:cubicBezTo>
                  <a:cubicBezTo>
                    <a:pt x="298" y="83"/>
                    <a:pt x="296" y="84"/>
                    <a:pt x="294" y="85"/>
                  </a:cubicBezTo>
                  <a:cubicBezTo>
                    <a:pt x="267" y="101"/>
                    <a:pt x="267" y="101"/>
                    <a:pt x="267" y="101"/>
                  </a:cubicBezTo>
                  <a:cubicBezTo>
                    <a:pt x="267" y="68"/>
                    <a:pt x="267" y="68"/>
                    <a:pt x="267" y="68"/>
                  </a:cubicBezTo>
                  <a:cubicBezTo>
                    <a:pt x="267" y="66"/>
                    <a:pt x="265" y="63"/>
                    <a:pt x="263" y="62"/>
                  </a:cubicBezTo>
                  <a:cubicBezTo>
                    <a:pt x="262" y="61"/>
                    <a:pt x="260" y="61"/>
                    <a:pt x="259" y="61"/>
                  </a:cubicBezTo>
                  <a:cubicBezTo>
                    <a:pt x="258" y="61"/>
                    <a:pt x="258" y="61"/>
                    <a:pt x="258" y="61"/>
                  </a:cubicBezTo>
                  <a:cubicBezTo>
                    <a:pt x="258" y="61"/>
                    <a:pt x="258" y="61"/>
                    <a:pt x="258" y="61"/>
                  </a:cubicBezTo>
                  <a:cubicBezTo>
                    <a:pt x="257" y="61"/>
                    <a:pt x="256" y="61"/>
                    <a:pt x="255" y="61"/>
                  </a:cubicBezTo>
                  <a:cubicBezTo>
                    <a:pt x="253" y="62"/>
                    <a:pt x="251" y="65"/>
                    <a:pt x="251" y="68"/>
                  </a:cubicBezTo>
                  <a:cubicBezTo>
                    <a:pt x="251" y="85"/>
                    <a:pt x="251" y="85"/>
                    <a:pt x="251" y="85"/>
                  </a:cubicBezTo>
                  <a:cubicBezTo>
                    <a:pt x="251" y="101"/>
                    <a:pt x="251" y="101"/>
                    <a:pt x="251" y="101"/>
                  </a:cubicBezTo>
                  <a:cubicBezTo>
                    <a:pt x="237" y="93"/>
                    <a:pt x="237" y="93"/>
                    <a:pt x="237" y="93"/>
                  </a:cubicBezTo>
                  <a:cubicBezTo>
                    <a:pt x="223" y="85"/>
                    <a:pt x="223" y="85"/>
                    <a:pt x="223" y="85"/>
                  </a:cubicBezTo>
                  <a:cubicBezTo>
                    <a:pt x="222" y="84"/>
                    <a:pt x="221" y="84"/>
                    <a:pt x="220" y="84"/>
                  </a:cubicBezTo>
                  <a:cubicBezTo>
                    <a:pt x="217" y="83"/>
                    <a:pt x="214" y="85"/>
                    <a:pt x="212" y="87"/>
                  </a:cubicBezTo>
                  <a:cubicBezTo>
                    <a:pt x="212" y="88"/>
                    <a:pt x="212" y="88"/>
                    <a:pt x="212" y="88"/>
                  </a:cubicBezTo>
                  <a:cubicBezTo>
                    <a:pt x="212" y="88"/>
                    <a:pt x="212" y="88"/>
                    <a:pt x="212" y="88"/>
                  </a:cubicBezTo>
                  <a:cubicBezTo>
                    <a:pt x="212" y="88"/>
                    <a:pt x="211" y="89"/>
                    <a:pt x="211" y="89"/>
                  </a:cubicBezTo>
                  <a:cubicBezTo>
                    <a:pt x="210" y="92"/>
                    <a:pt x="211" y="95"/>
                    <a:pt x="213" y="97"/>
                  </a:cubicBezTo>
                  <a:cubicBezTo>
                    <a:pt x="214" y="98"/>
                    <a:pt x="214" y="98"/>
                    <a:pt x="215" y="98"/>
                  </a:cubicBezTo>
                  <a:cubicBezTo>
                    <a:pt x="243" y="115"/>
                    <a:pt x="243" y="115"/>
                    <a:pt x="243" y="115"/>
                  </a:cubicBezTo>
                  <a:cubicBezTo>
                    <a:pt x="200" y="139"/>
                    <a:pt x="200" y="139"/>
                    <a:pt x="200" y="139"/>
                  </a:cubicBezTo>
                  <a:cubicBezTo>
                    <a:pt x="192" y="126"/>
                    <a:pt x="192" y="126"/>
                    <a:pt x="192" y="126"/>
                  </a:cubicBezTo>
                  <a:cubicBezTo>
                    <a:pt x="208" y="126"/>
                    <a:pt x="208" y="126"/>
                    <a:pt x="208" y="126"/>
                  </a:cubicBezTo>
                  <a:cubicBezTo>
                    <a:pt x="210" y="126"/>
                    <a:pt x="212" y="124"/>
                    <a:pt x="212" y="122"/>
                  </a:cubicBezTo>
                  <a:cubicBezTo>
                    <a:pt x="212" y="121"/>
                    <a:pt x="212" y="121"/>
                    <a:pt x="212" y="121"/>
                  </a:cubicBezTo>
                  <a:cubicBezTo>
                    <a:pt x="212" y="119"/>
                    <a:pt x="210" y="117"/>
                    <a:pt x="208" y="117"/>
                  </a:cubicBezTo>
                  <a:cubicBezTo>
                    <a:pt x="192" y="117"/>
                    <a:pt x="192" y="117"/>
                    <a:pt x="192" y="117"/>
                  </a:cubicBezTo>
                  <a:cubicBezTo>
                    <a:pt x="200" y="103"/>
                    <a:pt x="200" y="103"/>
                    <a:pt x="200" y="103"/>
                  </a:cubicBezTo>
                  <a:cubicBezTo>
                    <a:pt x="201" y="101"/>
                    <a:pt x="200" y="99"/>
                    <a:pt x="198" y="98"/>
                  </a:cubicBezTo>
                  <a:cubicBezTo>
                    <a:pt x="198" y="98"/>
                    <a:pt x="198" y="98"/>
                    <a:pt x="198" y="98"/>
                  </a:cubicBezTo>
                  <a:cubicBezTo>
                    <a:pt x="196" y="97"/>
                    <a:pt x="194" y="97"/>
                    <a:pt x="193" y="99"/>
                  </a:cubicBezTo>
                  <a:cubicBezTo>
                    <a:pt x="185" y="113"/>
                    <a:pt x="185" y="113"/>
                    <a:pt x="185" y="113"/>
                  </a:cubicBezTo>
                  <a:cubicBezTo>
                    <a:pt x="176" y="99"/>
                    <a:pt x="176" y="99"/>
                    <a:pt x="176" y="99"/>
                  </a:cubicBezTo>
                  <a:cubicBezTo>
                    <a:pt x="175" y="97"/>
                    <a:pt x="173" y="97"/>
                    <a:pt x="171" y="98"/>
                  </a:cubicBezTo>
                  <a:cubicBezTo>
                    <a:pt x="171" y="98"/>
                    <a:pt x="171" y="98"/>
                    <a:pt x="171" y="98"/>
                  </a:cubicBezTo>
                  <a:cubicBezTo>
                    <a:pt x="169" y="99"/>
                    <a:pt x="168" y="101"/>
                    <a:pt x="169" y="103"/>
                  </a:cubicBezTo>
                  <a:cubicBezTo>
                    <a:pt x="177" y="117"/>
                    <a:pt x="177" y="117"/>
                    <a:pt x="177" y="117"/>
                  </a:cubicBezTo>
                  <a:cubicBezTo>
                    <a:pt x="162" y="117"/>
                    <a:pt x="162" y="117"/>
                    <a:pt x="162" y="117"/>
                  </a:cubicBezTo>
                  <a:cubicBezTo>
                    <a:pt x="162" y="68"/>
                    <a:pt x="162" y="68"/>
                    <a:pt x="162" y="68"/>
                  </a:cubicBezTo>
                  <a:cubicBezTo>
                    <a:pt x="189" y="84"/>
                    <a:pt x="189" y="84"/>
                    <a:pt x="189" y="84"/>
                  </a:cubicBezTo>
                  <a:cubicBezTo>
                    <a:pt x="193" y="86"/>
                    <a:pt x="198" y="85"/>
                    <a:pt x="200" y="81"/>
                  </a:cubicBezTo>
                  <a:cubicBezTo>
                    <a:pt x="200" y="81"/>
                    <a:pt x="200" y="81"/>
                    <a:pt x="200" y="81"/>
                  </a:cubicBezTo>
                  <a:cubicBezTo>
                    <a:pt x="200" y="81"/>
                    <a:pt x="200" y="81"/>
                    <a:pt x="200" y="81"/>
                  </a:cubicBezTo>
                  <a:cubicBezTo>
                    <a:pt x="202" y="77"/>
                    <a:pt x="201" y="72"/>
                    <a:pt x="197" y="70"/>
                  </a:cubicBezTo>
                  <a:cubicBezTo>
                    <a:pt x="170" y="54"/>
                    <a:pt x="170" y="54"/>
                    <a:pt x="170" y="54"/>
                  </a:cubicBezTo>
                  <a:cubicBezTo>
                    <a:pt x="197" y="38"/>
                    <a:pt x="197" y="38"/>
                    <a:pt x="197" y="38"/>
                  </a:cubicBezTo>
                  <a:cubicBezTo>
                    <a:pt x="201" y="36"/>
                    <a:pt x="202" y="31"/>
                    <a:pt x="200" y="27"/>
                  </a:cubicBezTo>
                  <a:cubicBezTo>
                    <a:pt x="200" y="27"/>
                    <a:pt x="200" y="27"/>
                    <a:pt x="200" y="27"/>
                  </a:cubicBezTo>
                  <a:cubicBezTo>
                    <a:pt x="198" y="24"/>
                    <a:pt x="195" y="23"/>
                    <a:pt x="192" y="23"/>
                  </a:cubicBezTo>
                  <a:cubicBezTo>
                    <a:pt x="191" y="23"/>
                    <a:pt x="190" y="23"/>
                    <a:pt x="189" y="24"/>
                  </a:cubicBezTo>
                  <a:cubicBezTo>
                    <a:pt x="162" y="40"/>
                    <a:pt x="162" y="40"/>
                    <a:pt x="162" y="40"/>
                  </a:cubicBezTo>
                  <a:cubicBezTo>
                    <a:pt x="162" y="8"/>
                    <a:pt x="162" y="8"/>
                    <a:pt x="162" y="8"/>
                  </a:cubicBezTo>
                  <a:cubicBezTo>
                    <a:pt x="162" y="7"/>
                    <a:pt x="161" y="7"/>
                    <a:pt x="161" y="7"/>
                  </a:cubicBezTo>
                  <a:cubicBezTo>
                    <a:pt x="161" y="4"/>
                    <a:pt x="160" y="2"/>
                    <a:pt x="158" y="1"/>
                  </a:cubicBezTo>
                  <a:cubicBezTo>
                    <a:pt x="156" y="1"/>
                    <a:pt x="155" y="0"/>
                    <a:pt x="154" y="0"/>
                  </a:cubicBezTo>
                  <a:cubicBezTo>
                    <a:pt x="154" y="0"/>
                    <a:pt x="154" y="0"/>
                    <a:pt x="154" y="0"/>
                  </a:cubicBezTo>
                  <a:cubicBezTo>
                    <a:pt x="153" y="0"/>
                    <a:pt x="153" y="0"/>
                    <a:pt x="153" y="0"/>
                  </a:cubicBezTo>
                  <a:cubicBezTo>
                    <a:pt x="152" y="0"/>
                    <a:pt x="151" y="0"/>
                    <a:pt x="150" y="1"/>
                  </a:cubicBezTo>
                  <a:cubicBezTo>
                    <a:pt x="148" y="2"/>
                    <a:pt x="146" y="5"/>
                    <a:pt x="146" y="8"/>
                  </a:cubicBezTo>
                  <a:cubicBezTo>
                    <a:pt x="146" y="40"/>
                    <a:pt x="146" y="40"/>
                    <a:pt x="146" y="40"/>
                  </a:cubicBezTo>
                  <a:cubicBezTo>
                    <a:pt x="118" y="24"/>
                    <a:pt x="118" y="24"/>
                    <a:pt x="118" y="24"/>
                  </a:cubicBezTo>
                  <a:cubicBezTo>
                    <a:pt x="117" y="23"/>
                    <a:pt x="116" y="23"/>
                    <a:pt x="115" y="23"/>
                  </a:cubicBezTo>
                  <a:cubicBezTo>
                    <a:pt x="113" y="23"/>
                    <a:pt x="110" y="24"/>
                    <a:pt x="109" y="25"/>
                  </a:cubicBezTo>
                  <a:cubicBezTo>
                    <a:pt x="108" y="26"/>
                    <a:pt x="108" y="26"/>
                    <a:pt x="107" y="27"/>
                  </a:cubicBezTo>
                  <a:cubicBezTo>
                    <a:pt x="107" y="27"/>
                    <a:pt x="107" y="27"/>
                    <a:pt x="107" y="27"/>
                  </a:cubicBezTo>
                  <a:cubicBezTo>
                    <a:pt x="105" y="31"/>
                    <a:pt x="106" y="36"/>
                    <a:pt x="110" y="38"/>
                  </a:cubicBezTo>
                  <a:cubicBezTo>
                    <a:pt x="138" y="54"/>
                    <a:pt x="138" y="54"/>
                    <a:pt x="138" y="54"/>
                  </a:cubicBezTo>
                  <a:cubicBezTo>
                    <a:pt x="110" y="70"/>
                    <a:pt x="110" y="70"/>
                    <a:pt x="110" y="70"/>
                  </a:cubicBezTo>
                  <a:cubicBezTo>
                    <a:pt x="108" y="71"/>
                    <a:pt x="107" y="72"/>
                    <a:pt x="107" y="74"/>
                  </a:cubicBezTo>
                  <a:cubicBezTo>
                    <a:pt x="106" y="76"/>
                    <a:pt x="106" y="78"/>
                    <a:pt x="107" y="81"/>
                  </a:cubicBezTo>
                  <a:cubicBezTo>
                    <a:pt x="107" y="81"/>
                    <a:pt x="107" y="81"/>
                    <a:pt x="107" y="81"/>
                  </a:cubicBezTo>
                  <a:cubicBezTo>
                    <a:pt x="109" y="84"/>
                    <a:pt x="112" y="85"/>
                    <a:pt x="114" y="85"/>
                  </a:cubicBezTo>
                  <a:cubicBezTo>
                    <a:pt x="116" y="85"/>
                    <a:pt x="117" y="85"/>
                    <a:pt x="118" y="84"/>
                  </a:cubicBezTo>
                  <a:cubicBezTo>
                    <a:pt x="146" y="68"/>
                    <a:pt x="146" y="68"/>
                    <a:pt x="146" y="68"/>
                  </a:cubicBezTo>
                  <a:cubicBezTo>
                    <a:pt x="146" y="117"/>
                    <a:pt x="146" y="117"/>
                    <a:pt x="146" y="117"/>
                  </a:cubicBezTo>
                  <a:cubicBezTo>
                    <a:pt x="130" y="117"/>
                    <a:pt x="130" y="117"/>
                    <a:pt x="130" y="117"/>
                  </a:cubicBezTo>
                  <a:cubicBezTo>
                    <a:pt x="138" y="103"/>
                    <a:pt x="138" y="103"/>
                    <a:pt x="138" y="103"/>
                  </a:cubicBezTo>
                  <a:cubicBezTo>
                    <a:pt x="139" y="101"/>
                    <a:pt x="138" y="99"/>
                    <a:pt x="136" y="98"/>
                  </a:cubicBezTo>
                  <a:cubicBezTo>
                    <a:pt x="136" y="98"/>
                    <a:pt x="136" y="98"/>
                    <a:pt x="136" y="98"/>
                  </a:cubicBezTo>
                  <a:cubicBezTo>
                    <a:pt x="134" y="97"/>
                    <a:pt x="132" y="97"/>
                    <a:pt x="131" y="99"/>
                  </a:cubicBezTo>
                  <a:cubicBezTo>
                    <a:pt x="123" y="113"/>
                    <a:pt x="123" y="113"/>
                    <a:pt x="123" y="113"/>
                  </a:cubicBezTo>
                  <a:cubicBezTo>
                    <a:pt x="114" y="99"/>
                    <a:pt x="114" y="99"/>
                    <a:pt x="114" y="99"/>
                  </a:cubicBezTo>
                  <a:cubicBezTo>
                    <a:pt x="113" y="97"/>
                    <a:pt x="111" y="97"/>
                    <a:pt x="109" y="98"/>
                  </a:cubicBezTo>
                  <a:cubicBezTo>
                    <a:pt x="109" y="98"/>
                    <a:pt x="109" y="98"/>
                    <a:pt x="109" y="98"/>
                  </a:cubicBezTo>
                  <a:cubicBezTo>
                    <a:pt x="107" y="99"/>
                    <a:pt x="106" y="101"/>
                    <a:pt x="107" y="103"/>
                  </a:cubicBezTo>
                  <a:cubicBezTo>
                    <a:pt x="116" y="117"/>
                    <a:pt x="116" y="117"/>
                    <a:pt x="116" y="117"/>
                  </a:cubicBezTo>
                  <a:cubicBezTo>
                    <a:pt x="99" y="117"/>
                    <a:pt x="99" y="117"/>
                    <a:pt x="99" y="117"/>
                  </a:cubicBezTo>
                  <a:cubicBezTo>
                    <a:pt x="97" y="117"/>
                    <a:pt x="95" y="119"/>
                    <a:pt x="95" y="121"/>
                  </a:cubicBezTo>
                  <a:cubicBezTo>
                    <a:pt x="95" y="122"/>
                    <a:pt x="95" y="122"/>
                    <a:pt x="95" y="122"/>
                  </a:cubicBezTo>
                  <a:cubicBezTo>
                    <a:pt x="95" y="124"/>
                    <a:pt x="97" y="126"/>
                    <a:pt x="99" y="126"/>
                  </a:cubicBezTo>
                  <a:cubicBezTo>
                    <a:pt x="116" y="126"/>
                    <a:pt x="116" y="126"/>
                    <a:pt x="116" y="126"/>
                  </a:cubicBezTo>
                  <a:cubicBezTo>
                    <a:pt x="108" y="139"/>
                    <a:pt x="108" y="139"/>
                    <a:pt x="108" y="139"/>
                  </a:cubicBezTo>
                  <a:cubicBezTo>
                    <a:pt x="65" y="115"/>
                    <a:pt x="65" y="115"/>
                    <a:pt x="65" y="115"/>
                  </a:cubicBezTo>
                  <a:cubicBezTo>
                    <a:pt x="87" y="102"/>
                    <a:pt x="87" y="102"/>
                    <a:pt x="87" y="102"/>
                  </a:cubicBezTo>
                  <a:cubicBezTo>
                    <a:pt x="93" y="98"/>
                    <a:pt x="93" y="98"/>
                    <a:pt x="93" y="98"/>
                  </a:cubicBezTo>
                  <a:cubicBezTo>
                    <a:pt x="94" y="98"/>
                    <a:pt x="94" y="97"/>
                    <a:pt x="95" y="96"/>
                  </a:cubicBezTo>
                  <a:cubicBezTo>
                    <a:pt x="97" y="94"/>
                    <a:pt x="97" y="91"/>
                    <a:pt x="95" y="88"/>
                  </a:cubicBezTo>
                  <a:cubicBezTo>
                    <a:pt x="95" y="87"/>
                    <a:pt x="95" y="87"/>
                    <a:pt x="95" y="87"/>
                  </a:cubicBezTo>
                  <a:cubicBezTo>
                    <a:pt x="94" y="86"/>
                    <a:pt x="92" y="84"/>
                    <a:pt x="90" y="84"/>
                  </a:cubicBezTo>
                  <a:cubicBezTo>
                    <a:pt x="88" y="83"/>
                    <a:pt x="86" y="84"/>
                    <a:pt x="85" y="85"/>
                  </a:cubicBezTo>
                  <a:cubicBezTo>
                    <a:pt x="57" y="101"/>
                    <a:pt x="57" y="101"/>
                    <a:pt x="57" y="101"/>
                  </a:cubicBezTo>
                  <a:cubicBezTo>
                    <a:pt x="57" y="68"/>
                    <a:pt x="57" y="68"/>
                    <a:pt x="57" y="68"/>
                  </a:cubicBezTo>
                  <a:cubicBezTo>
                    <a:pt x="57" y="64"/>
                    <a:pt x="53" y="61"/>
                    <a:pt x="49" y="61"/>
                  </a:cubicBezTo>
                  <a:cubicBezTo>
                    <a:pt x="49" y="61"/>
                    <a:pt x="49" y="61"/>
                    <a:pt x="49" y="61"/>
                  </a:cubicBezTo>
                  <a:cubicBezTo>
                    <a:pt x="48" y="61"/>
                    <a:pt x="48" y="61"/>
                    <a:pt x="48" y="61"/>
                  </a:cubicBezTo>
                  <a:cubicBezTo>
                    <a:pt x="47" y="61"/>
                    <a:pt x="46" y="61"/>
                    <a:pt x="45" y="61"/>
                  </a:cubicBezTo>
                  <a:cubicBezTo>
                    <a:pt x="45" y="61"/>
                    <a:pt x="45" y="61"/>
                    <a:pt x="45" y="61"/>
                  </a:cubicBezTo>
                  <a:cubicBezTo>
                    <a:pt x="43" y="63"/>
                    <a:pt x="41" y="65"/>
                    <a:pt x="41" y="68"/>
                  </a:cubicBezTo>
                  <a:cubicBezTo>
                    <a:pt x="41" y="68"/>
                    <a:pt x="41" y="68"/>
                    <a:pt x="41" y="68"/>
                  </a:cubicBezTo>
                  <a:cubicBezTo>
                    <a:pt x="41" y="101"/>
                    <a:pt x="41" y="101"/>
                    <a:pt x="41" y="101"/>
                  </a:cubicBezTo>
                  <a:cubicBezTo>
                    <a:pt x="13" y="85"/>
                    <a:pt x="13" y="85"/>
                    <a:pt x="13" y="85"/>
                  </a:cubicBezTo>
                  <a:cubicBezTo>
                    <a:pt x="12" y="84"/>
                    <a:pt x="11" y="84"/>
                    <a:pt x="10" y="84"/>
                  </a:cubicBezTo>
                  <a:cubicBezTo>
                    <a:pt x="7" y="83"/>
                    <a:pt x="4" y="85"/>
                    <a:pt x="2" y="87"/>
                  </a:cubicBezTo>
                  <a:cubicBezTo>
                    <a:pt x="2" y="88"/>
                    <a:pt x="2" y="88"/>
                    <a:pt x="2" y="88"/>
                  </a:cubicBezTo>
                  <a:cubicBezTo>
                    <a:pt x="0" y="91"/>
                    <a:pt x="1" y="95"/>
                    <a:pt x="3" y="97"/>
                  </a:cubicBezTo>
                  <a:cubicBezTo>
                    <a:pt x="4" y="98"/>
                    <a:pt x="4" y="98"/>
                    <a:pt x="5" y="98"/>
                  </a:cubicBezTo>
                  <a:cubicBezTo>
                    <a:pt x="33" y="115"/>
                    <a:pt x="33" y="115"/>
                    <a:pt x="33" y="115"/>
                  </a:cubicBezTo>
                  <a:cubicBezTo>
                    <a:pt x="5" y="131"/>
                    <a:pt x="5" y="131"/>
                    <a:pt x="5" y="131"/>
                  </a:cubicBezTo>
                  <a:cubicBezTo>
                    <a:pt x="5" y="131"/>
                    <a:pt x="5" y="131"/>
                    <a:pt x="5" y="131"/>
                  </a:cubicBezTo>
                  <a:cubicBezTo>
                    <a:pt x="1" y="133"/>
                    <a:pt x="0" y="138"/>
                    <a:pt x="2" y="141"/>
                  </a:cubicBezTo>
                  <a:cubicBezTo>
                    <a:pt x="2" y="141"/>
                    <a:pt x="2" y="141"/>
                    <a:pt x="2" y="141"/>
                  </a:cubicBezTo>
                  <a:cubicBezTo>
                    <a:pt x="2" y="142"/>
                    <a:pt x="2" y="142"/>
                    <a:pt x="2" y="142"/>
                  </a:cubicBezTo>
                  <a:cubicBezTo>
                    <a:pt x="3" y="143"/>
                    <a:pt x="4" y="144"/>
                    <a:pt x="6" y="145"/>
                  </a:cubicBezTo>
                  <a:cubicBezTo>
                    <a:pt x="6" y="145"/>
                    <a:pt x="6" y="145"/>
                    <a:pt x="7" y="145"/>
                  </a:cubicBezTo>
                  <a:cubicBezTo>
                    <a:pt x="7" y="145"/>
                    <a:pt x="8" y="145"/>
                    <a:pt x="8" y="145"/>
                  </a:cubicBezTo>
                  <a:cubicBezTo>
                    <a:pt x="9" y="145"/>
                    <a:pt x="9" y="146"/>
                    <a:pt x="10" y="146"/>
                  </a:cubicBezTo>
                  <a:cubicBezTo>
                    <a:pt x="11" y="145"/>
                    <a:pt x="12" y="145"/>
                    <a:pt x="13" y="145"/>
                  </a:cubicBezTo>
                  <a:cubicBezTo>
                    <a:pt x="41" y="128"/>
                    <a:pt x="41" y="128"/>
                    <a:pt x="41" y="128"/>
                  </a:cubicBezTo>
                  <a:cubicBezTo>
                    <a:pt x="41" y="161"/>
                    <a:pt x="41" y="161"/>
                    <a:pt x="41" y="161"/>
                  </a:cubicBezTo>
                  <a:cubicBezTo>
                    <a:pt x="41" y="163"/>
                    <a:pt x="41" y="165"/>
                    <a:pt x="43" y="166"/>
                  </a:cubicBezTo>
                  <a:cubicBezTo>
                    <a:pt x="44" y="167"/>
                    <a:pt x="46" y="168"/>
                    <a:pt x="48" y="168"/>
                  </a:cubicBezTo>
                  <a:cubicBezTo>
                    <a:pt x="49" y="168"/>
                    <a:pt x="49" y="168"/>
                    <a:pt x="49" y="168"/>
                  </a:cubicBezTo>
                  <a:cubicBezTo>
                    <a:pt x="52" y="168"/>
                    <a:pt x="55" y="166"/>
                    <a:pt x="56" y="163"/>
                  </a:cubicBezTo>
                  <a:cubicBezTo>
                    <a:pt x="56" y="162"/>
                    <a:pt x="57" y="161"/>
                    <a:pt x="57" y="161"/>
                  </a:cubicBezTo>
                  <a:cubicBezTo>
                    <a:pt x="57" y="145"/>
                    <a:pt x="57" y="145"/>
                    <a:pt x="57" y="145"/>
                  </a:cubicBezTo>
                  <a:cubicBezTo>
                    <a:pt x="57" y="128"/>
                    <a:pt x="57" y="128"/>
                    <a:pt x="57" y="128"/>
                  </a:cubicBezTo>
                  <a:cubicBezTo>
                    <a:pt x="100" y="153"/>
                    <a:pt x="100" y="153"/>
                    <a:pt x="100" y="153"/>
                  </a:cubicBezTo>
                  <a:cubicBezTo>
                    <a:pt x="92" y="167"/>
                    <a:pt x="92" y="167"/>
                    <a:pt x="92" y="167"/>
                  </a:cubicBezTo>
                  <a:cubicBezTo>
                    <a:pt x="83" y="153"/>
                    <a:pt x="83" y="153"/>
                    <a:pt x="83" y="153"/>
                  </a:cubicBezTo>
                  <a:cubicBezTo>
                    <a:pt x="82" y="151"/>
                    <a:pt x="80" y="150"/>
                    <a:pt x="78" y="151"/>
                  </a:cubicBezTo>
                  <a:cubicBezTo>
                    <a:pt x="78" y="151"/>
                    <a:pt x="78" y="151"/>
                    <a:pt x="78" y="151"/>
                  </a:cubicBezTo>
                  <a:cubicBezTo>
                    <a:pt x="76" y="153"/>
                    <a:pt x="75" y="155"/>
                    <a:pt x="76" y="157"/>
                  </a:cubicBezTo>
                  <a:cubicBezTo>
                    <a:pt x="85" y="171"/>
                    <a:pt x="85" y="171"/>
                    <a:pt x="85" y="171"/>
                  </a:cubicBezTo>
                  <a:cubicBezTo>
                    <a:pt x="68" y="171"/>
                    <a:pt x="68" y="171"/>
                    <a:pt x="68" y="171"/>
                  </a:cubicBezTo>
                  <a:cubicBezTo>
                    <a:pt x="66" y="171"/>
                    <a:pt x="64" y="173"/>
                    <a:pt x="64" y="175"/>
                  </a:cubicBezTo>
                  <a:cubicBezTo>
                    <a:pt x="64" y="175"/>
                    <a:pt x="64" y="175"/>
                    <a:pt x="64" y="175"/>
                  </a:cubicBezTo>
                  <a:cubicBezTo>
                    <a:pt x="64" y="177"/>
                    <a:pt x="66" y="179"/>
                    <a:pt x="68" y="179"/>
                  </a:cubicBezTo>
                  <a:cubicBezTo>
                    <a:pt x="85" y="179"/>
                    <a:pt x="85" y="179"/>
                    <a:pt x="85" y="179"/>
                  </a:cubicBezTo>
                  <a:cubicBezTo>
                    <a:pt x="76" y="193"/>
                    <a:pt x="76" y="193"/>
                    <a:pt x="76" y="193"/>
                  </a:cubicBezTo>
                  <a:cubicBezTo>
                    <a:pt x="75" y="195"/>
                    <a:pt x="76" y="198"/>
                    <a:pt x="78" y="199"/>
                  </a:cubicBezTo>
                  <a:cubicBezTo>
                    <a:pt x="78" y="199"/>
                    <a:pt x="78" y="199"/>
                    <a:pt x="78" y="199"/>
                  </a:cubicBezTo>
                  <a:cubicBezTo>
                    <a:pt x="80" y="200"/>
                    <a:pt x="82" y="199"/>
                    <a:pt x="83" y="198"/>
                  </a:cubicBezTo>
                  <a:cubicBezTo>
                    <a:pt x="92" y="183"/>
                    <a:pt x="92" y="183"/>
                    <a:pt x="92" y="183"/>
                  </a:cubicBezTo>
                  <a:cubicBezTo>
                    <a:pt x="100" y="197"/>
                    <a:pt x="100" y="197"/>
                    <a:pt x="100" y="197"/>
                  </a:cubicBezTo>
                  <a:cubicBezTo>
                    <a:pt x="57" y="222"/>
                    <a:pt x="57" y="222"/>
                    <a:pt x="57" y="222"/>
                  </a:cubicBezTo>
                  <a:cubicBezTo>
                    <a:pt x="57" y="190"/>
                    <a:pt x="57" y="190"/>
                    <a:pt x="57" y="190"/>
                  </a:cubicBezTo>
                  <a:cubicBezTo>
                    <a:pt x="57" y="188"/>
                    <a:pt x="56" y="186"/>
                    <a:pt x="55" y="185"/>
                  </a:cubicBezTo>
                  <a:cubicBezTo>
                    <a:pt x="55" y="185"/>
                    <a:pt x="55" y="184"/>
                    <a:pt x="54" y="184"/>
                  </a:cubicBezTo>
                  <a:cubicBezTo>
                    <a:pt x="53" y="183"/>
                    <a:pt x="51" y="182"/>
                    <a:pt x="49" y="182"/>
                  </a:cubicBezTo>
                  <a:cubicBezTo>
                    <a:pt x="48" y="182"/>
                    <a:pt x="48" y="182"/>
                    <a:pt x="48" y="182"/>
                  </a:cubicBezTo>
                  <a:cubicBezTo>
                    <a:pt x="44" y="182"/>
                    <a:pt x="41" y="185"/>
                    <a:pt x="41" y="190"/>
                  </a:cubicBezTo>
                  <a:cubicBezTo>
                    <a:pt x="41" y="190"/>
                    <a:pt x="41" y="190"/>
                    <a:pt x="41" y="190"/>
                  </a:cubicBezTo>
                  <a:cubicBezTo>
                    <a:pt x="41" y="222"/>
                    <a:pt x="41" y="222"/>
                    <a:pt x="41" y="222"/>
                  </a:cubicBezTo>
                  <a:cubicBezTo>
                    <a:pt x="13" y="206"/>
                    <a:pt x="13" y="206"/>
                    <a:pt x="13" y="206"/>
                  </a:cubicBezTo>
                  <a:cubicBezTo>
                    <a:pt x="12" y="205"/>
                    <a:pt x="12" y="205"/>
                    <a:pt x="11" y="205"/>
                  </a:cubicBezTo>
                  <a:cubicBezTo>
                    <a:pt x="10" y="205"/>
                    <a:pt x="8" y="205"/>
                    <a:pt x="7" y="205"/>
                  </a:cubicBezTo>
                  <a:cubicBezTo>
                    <a:pt x="5" y="206"/>
                    <a:pt x="3" y="207"/>
                    <a:pt x="2" y="209"/>
                  </a:cubicBezTo>
                  <a:cubicBezTo>
                    <a:pt x="2" y="209"/>
                    <a:pt x="2" y="209"/>
                    <a:pt x="2" y="209"/>
                  </a:cubicBezTo>
                  <a:cubicBezTo>
                    <a:pt x="0" y="213"/>
                    <a:pt x="1" y="217"/>
                    <a:pt x="5" y="220"/>
                  </a:cubicBezTo>
                  <a:cubicBezTo>
                    <a:pt x="33" y="236"/>
                    <a:pt x="33" y="236"/>
                    <a:pt x="33" y="236"/>
                  </a:cubicBezTo>
                  <a:cubicBezTo>
                    <a:pt x="5" y="252"/>
                    <a:pt x="5" y="252"/>
                    <a:pt x="5" y="252"/>
                  </a:cubicBezTo>
                  <a:cubicBezTo>
                    <a:pt x="1" y="254"/>
                    <a:pt x="0" y="259"/>
                    <a:pt x="2" y="262"/>
                  </a:cubicBezTo>
                  <a:cubicBezTo>
                    <a:pt x="2" y="263"/>
                    <a:pt x="2" y="263"/>
                    <a:pt x="2" y="263"/>
                  </a:cubicBezTo>
                  <a:cubicBezTo>
                    <a:pt x="2" y="263"/>
                    <a:pt x="2" y="263"/>
                    <a:pt x="2" y="263"/>
                  </a:cubicBezTo>
                  <a:cubicBezTo>
                    <a:pt x="3" y="264"/>
                    <a:pt x="4" y="265"/>
                    <a:pt x="4" y="265"/>
                  </a:cubicBezTo>
                  <a:cubicBezTo>
                    <a:pt x="7" y="267"/>
                    <a:pt x="10" y="267"/>
                    <a:pt x="13" y="266"/>
                  </a:cubicBezTo>
                  <a:cubicBezTo>
                    <a:pt x="29" y="256"/>
                    <a:pt x="29" y="256"/>
                    <a:pt x="29" y="256"/>
                  </a:cubicBezTo>
                  <a:cubicBezTo>
                    <a:pt x="41" y="250"/>
                    <a:pt x="41" y="250"/>
                    <a:pt x="41" y="250"/>
                  </a:cubicBezTo>
                  <a:cubicBezTo>
                    <a:pt x="41" y="282"/>
                    <a:pt x="41" y="282"/>
                    <a:pt x="41" y="282"/>
                  </a:cubicBezTo>
                  <a:cubicBezTo>
                    <a:pt x="41" y="283"/>
                    <a:pt x="41" y="283"/>
                    <a:pt x="41" y="284"/>
                  </a:cubicBezTo>
                  <a:cubicBezTo>
                    <a:pt x="42" y="287"/>
                    <a:pt x="45" y="290"/>
                    <a:pt x="48" y="290"/>
                  </a:cubicBezTo>
                  <a:cubicBezTo>
                    <a:pt x="49" y="290"/>
                    <a:pt x="49" y="290"/>
                    <a:pt x="49" y="290"/>
                  </a:cubicBezTo>
                  <a:cubicBezTo>
                    <a:pt x="49" y="290"/>
                    <a:pt x="49" y="290"/>
                    <a:pt x="49" y="290"/>
                  </a:cubicBezTo>
                  <a:cubicBezTo>
                    <a:pt x="53" y="290"/>
                    <a:pt x="57" y="286"/>
                    <a:pt x="57" y="282"/>
                  </a:cubicBezTo>
                  <a:cubicBezTo>
                    <a:pt x="57" y="250"/>
                    <a:pt x="57" y="250"/>
                    <a:pt x="57" y="250"/>
                  </a:cubicBezTo>
                  <a:cubicBezTo>
                    <a:pt x="61" y="252"/>
                    <a:pt x="61" y="252"/>
                    <a:pt x="61" y="252"/>
                  </a:cubicBezTo>
                  <a:cubicBezTo>
                    <a:pt x="85" y="266"/>
                    <a:pt x="85" y="266"/>
                    <a:pt x="85" y="266"/>
                  </a:cubicBezTo>
                  <a:cubicBezTo>
                    <a:pt x="87" y="267"/>
                    <a:pt x="91" y="267"/>
                    <a:pt x="93" y="265"/>
                  </a:cubicBezTo>
                  <a:cubicBezTo>
                    <a:pt x="94" y="265"/>
                    <a:pt x="95" y="264"/>
                    <a:pt x="95" y="263"/>
                  </a:cubicBezTo>
                  <a:cubicBezTo>
                    <a:pt x="95" y="262"/>
                    <a:pt x="95" y="262"/>
                    <a:pt x="95" y="262"/>
                  </a:cubicBezTo>
                  <a:cubicBezTo>
                    <a:pt x="97" y="259"/>
                    <a:pt x="96" y="254"/>
                    <a:pt x="93" y="252"/>
                  </a:cubicBezTo>
                  <a:cubicBezTo>
                    <a:pt x="65" y="236"/>
                    <a:pt x="65" y="236"/>
                    <a:pt x="65" y="236"/>
                  </a:cubicBezTo>
                  <a:cubicBezTo>
                    <a:pt x="108" y="211"/>
                    <a:pt x="108" y="211"/>
                    <a:pt x="108" y="211"/>
                  </a:cubicBezTo>
                  <a:cubicBezTo>
                    <a:pt x="116" y="225"/>
                    <a:pt x="116" y="225"/>
                    <a:pt x="116" y="225"/>
                  </a:cubicBezTo>
                  <a:cubicBezTo>
                    <a:pt x="99" y="225"/>
                    <a:pt x="99" y="225"/>
                    <a:pt x="99" y="225"/>
                  </a:cubicBezTo>
                  <a:cubicBezTo>
                    <a:pt x="97" y="225"/>
                    <a:pt x="95" y="226"/>
                    <a:pt x="95" y="229"/>
                  </a:cubicBezTo>
                  <a:cubicBezTo>
                    <a:pt x="95" y="229"/>
                    <a:pt x="95" y="229"/>
                    <a:pt x="95" y="229"/>
                  </a:cubicBezTo>
                  <a:cubicBezTo>
                    <a:pt x="95" y="231"/>
                    <a:pt x="97" y="233"/>
                    <a:pt x="99" y="233"/>
                  </a:cubicBezTo>
                  <a:cubicBezTo>
                    <a:pt x="116" y="233"/>
                    <a:pt x="116" y="233"/>
                    <a:pt x="116" y="233"/>
                  </a:cubicBezTo>
                  <a:cubicBezTo>
                    <a:pt x="107" y="247"/>
                    <a:pt x="107" y="247"/>
                    <a:pt x="107" y="247"/>
                  </a:cubicBezTo>
                  <a:cubicBezTo>
                    <a:pt x="106" y="249"/>
                    <a:pt x="107" y="251"/>
                    <a:pt x="109" y="253"/>
                  </a:cubicBezTo>
                  <a:cubicBezTo>
                    <a:pt x="109" y="253"/>
                    <a:pt x="109" y="253"/>
                    <a:pt x="109" y="253"/>
                  </a:cubicBezTo>
                  <a:cubicBezTo>
                    <a:pt x="111" y="254"/>
                    <a:pt x="113" y="253"/>
                    <a:pt x="114" y="251"/>
                  </a:cubicBezTo>
                  <a:cubicBezTo>
                    <a:pt x="123" y="237"/>
                    <a:pt x="123" y="237"/>
                    <a:pt x="123" y="237"/>
                  </a:cubicBezTo>
                  <a:cubicBezTo>
                    <a:pt x="131" y="251"/>
                    <a:pt x="131" y="251"/>
                    <a:pt x="131" y="251"/>
                  </a:cubicBezTo>
                  <a:cubicBezTo>
                    <a:pt x="132" y="253"/>
                    <a:pt x="134" y="254"/>
                    <a:pt x="136" y="253"/>
                  </a:cubicBezTo>
                  <a:cubicBezTo>
                    <a:pt x="136" y="253"/>
                    <a:pt x="136" y="253"/>
                    <a:pt x="136" y="253"/>
                  </a:cubicBezTo>
                  <a:cubicBezTo>
                    <a:pt x="138" y="251"/>
                    <a:pt x="139" y="249"/>
                    <a:pt x="138" y="247"/>
                  </a:cubicBezTo>
                  <a:cubicBezTo>
                    <a:pt x="130" y="233"/>
                    <a:pt x="130" y="233"/>
                    <a:pt x="130" y="233"/>
                  </a:cubicBezTo>
                  <a:cubicBezTo>
                    <a:pt x="146" y="233"/>
                    <a:pt x="146" y="233"/>
                    <a:pt x="146" y="233"/>
                  </a:cubicBezTo>
                  <a:cubicBezTo>
                    <a:pt x="146" y="282"/>
                    <a:pt x="146" y="282"/>
                    <a:pt x="146" y="282"/>
                  </a:cubicBezTo>
                  <a:cubicBezTo>
                    <a:pt x="118" y="266"/>
                    <a:pt x="118" y="266"/>
                    <a:pt x="118" y="266"/>
                  </a:cubicBezTo>
                  <a:cubicBezTo>
                    <a:pt x="117" y="266"/>
                    <a:pt x="116" y="266"/>
                    <a:pt x="115" y="265"/>
                  </a:cubicBezTo>
                  <a:cubicBezTo>
                    <a:pt x="112" y="265"/>
                    <a:pt x="109" y="266"/>
                    <a:pt x="107" y="269"/>
                  </a:cubicBezTo>
                  <a:cubicBezTo>
                    <a:pt x="107" y="270"/>
                    <a:pt x="107" y="270"/>
                    <a:pt x="107" y="270"/>
                  </a:cubicBezTo>
                  <a:cubicBezTo>
                    <a:pt x="105" y="273"/>
                    <a:pt x="106" y="278"/>
                    <a:pt x="110" y="280"/>
                  </a:cubicBezTo>
                  <a:cubicBezTo>
                    <a:pt x="138" y="296"/>
                    <a:pt x="138" y="296"/>
                    <a:pt x="138" y="296"/>
                  </a:cubicBezTo>
                  <a:cubicBezTo>
                    <a:pt x="110" y="312"/>
                    <a:pt x="110" y="312"/>
                    <a:pt x="110" y="312"/>
                  </a:cubicBezTo>
                  <a:cubicBezTo>
                    <a:pt x="109" y="313"/>
                    <a:pt x="109" y="313"/>
                    <a:pt x="109" y="313"/>
                  </a:cubicBezTo>
                  <a:cubicBezTo>
                    <a:pt x="106" y="316"/>
                    <a:pt x="105" y="320"/>
                    <a:pt x="107" y="323"/>
                  </a:cubicBezTo>
                  <a:cubicBezTo>
                    <a:pt x="107" y="323"/>
                    <a:pt x="107" y="323"/>
                    <a:pt x="107" y="323"/>
                  </a:cubicBezTo>
                  <a:cubicBezTo>
                    <a:pt x="109" y="326"/>
                    <a:pt x="112" y="328"/>
                    <a:pt x="115" y="327"/>
                  </a:cubicBezTo>
                  <a:cubicBezTo>
                    <a:pt x="116" y="327"/>
                    <a:pt x="117" y="327"/>
                    <a:pt x="118" y="326"/>
                  </a:cubicBezTo>
                  <a:cubicBezTo>
                    <a:pt x="146" y="310"/>
                    <a:pt x="146" y="310"/>
                    <a:pt x="146" y="310"/>
                  </a:cubicBezTo>
                  <a:cubicBezTo>
                    <a:pt x="146" y="342"/>
                    <a:pt x="146" y="342"/>
                    <a:pt x="146" y="342"/>
                  </a:cubicBezTo>
                  <a:cubicBezTo>
                    <a:pt x="146" y="347"/>
                    <a:pt x="149" y="350"/>
                    <a:pt x="153" y="350"/>
                  </a:cubicBezTo>
                  <a:cubicBezTo>
                    <a:pt x="154" y="350"/>
                    <a:pt x="154" y="350"/>
                    <a:pt x="154" y="350"/>
                  </a:cubicBezTo>
                  <a:cubicBezTo>
                    <a:pt x="155" y="350"/>
                    <a:pt x="156" y="350"/>
                    <a:pt x="157" y="350"/>
                  </a:cubicBezTo>
                  <a:cubicBezTo>
                    <a:pt x="160" y="348"/>
                    <a:pt x="162" y="346"/>
                    <a:pt x="162" y="342"/>
                  </a:cubicBezTo>
                  <a:cubicBezTo>
                    <a:pt x="162" y="318"/>
                    <a:pt x="162" y="318"/>
                    <a:pt x="162" y="318"/>
                  </a:cubicBezTo>
                  <a:cubicBezTo>
                    <a:pt x="162" y="310"/>
                    <a:pt x="162" y="310"/>
                    <a:pt x="162" y="310"/>
                  </a:cubicBezTo>
                  <a:cubicBezTo>
                    <a:pt x="189" y="326"/>
                    <a:pt x="189" y="326"/>
                    <a:pt x="189" y="326"/>
                  </a:cubicBezTo>
                  <a:cubicBezTo>
                    <a:pt x="193" y="328"/>
                    <a:pt x="197" y="327"/>
                    <a:pt x="199" y="325"/>
                  </a:cubicBezTo>
                  <a:cubicBezTo>
                    <a:pt x="199" y="324"/>
                    <a:pt x="200" y="324"/>
                    <a:pt x="200" y="323"/>
                  </a:cubicBezTo>
                  <a:cubicBezTo>
                    <a:pt x="200" y="323"/>
                    <a:pt x="200" y="323"/>
                    <a:pt x="200" y="323"/>
                  </a:cubicBezTo>
                  <a:cubicBezTo>
                    <a:pt x="202" y="319"/>
                    <a:pt x="201" y="315"/>
                    <a:pt x="197" y="312"/>
                  </a:cubicBezTo>
                  <a:cubicBezTo>
                    <a:pt x="170" y="296"/>
                    <a:pt x="170" y="296"/>
                    <a:pt x="170" y="296"/>
                  </a:cubicBezTo>
                  <a:cubicBezTo>
                    <a:pt x="183" y="289"/>
                    <a:pt x="183" y="289"/>
                    <a:pt x="183" y="289"/>
                  </a:cubicBezTo>
                  <a:cubicBezTo>
                    <a:pt x="197" y="280"/>
                    <a:pt x="197" y="280"/>
                    <a:pt x="197" y="280"/>
                  </a:cubicBezTo>
                  <a:cubicBezTo>
                    <a:pt x="201" y="278"/>
                    <a:pt x="202" y="273"/>
                    <a:pt x="200" y="270"/>
                  </a:cubicBezTo>
                  <a:cubicBezTo>
                    <a:pt x="200" y="269"/>
                    <a:pt x="200" y="269"/>
                    <a:pt x="200" y="269"/>
                  </a:cubicBezTo>
                  <a:cubicBezTo>
                    <a:pt x="199" y="267"/>
                    <a:pt x="197" y="266"/>
                    <a:pt x="195" y="266"/>
                  </a:cubicBezTo>
                  <a:cubicBezTo>
                    <a:pt x="194" y="265"/>
                    <a:pt x="193" y="265"/>
                    <a:pt x="192" y="266"/>
                  </a:cubicBezTo>
                  <a:cubicBezTo>
                    <a:pt x="191" y="266"/>
                    <a:pt x="190" y="266"/>
                    <a:pt x="189" y="266"/>
                  </a:cubicBezTo>
                  <a:cubicBezTo>
                    <a:pt x="179" y="273"/>
                    <a:pt x="179" y="273"/>
                    <a:pt x="179" y="273"/>
                  </a:cubicBezTo>
                  <a:cubicBezTo>
                    <a:pt x="162" y="282"/>
                    <a:pt x="162" y="282"/>
                    <a:pt x="162" y="282"/>
                  </a:cubicBezTo>
                  <a:cubicBezTo>
                    <a:pt x="162" y="233"/>
                    <a:pt x="162" y="233"/>
                    <a:pt x="162" y="233"/>
                  </a:cubicBezTo>
                  <a:cubicBezTo>
                    <a:pt x="177" y="233"/>
                    <a:pt x="177" y="233"/>
                    <a:pt x="177" y="233"/>
                  </a:cubicBezTo>
                  <a:cubicBezTo>
                    <a:pt x="169" y="247"/>
                    <a:pt x="169" y="247"/>
                    <a:pt x="169" y="247"/>
                  </a:cubicBezTo>
                  <a:cubicBezTo>
                    <a:pt x="168" y="249"/>
                    <a:pt x="169" y="251"/>
                    <a:pt x="171" y="253"/>
                  </a:cubicBezTo>
                  <a:cubicBezTo>
                    <a:pt x="171" y="253"/>
                    <a:pt x="171" y="253"/>
                    <a:pt x="171" y="253"/>
                  </a:cubicBezTo>
                  <a:cubicBezTo>
                    <a:pt x="173" y="254"/>
                    <a:pt x="175" y="253"/>
                    <a:pt x="176" y="251"/>
                  </a:cubicBezTo>
                  <a:cubicBezTo>
                    <a:pt x="185" y="237"/>
                    <a:pt x="185" y="237"/>
                    <a:pt x="185" y="237"/>
                  </a:cubicBezTo>
                  <a:cubicBezTo>
                    <a:pt x="193" y="251"/>
                    <a:pt x="193" y="251"/>
                    <a:pt x="193" y="251"/>
                  </a:cubicBezTo>
                  <a:cubicBezTo>
                    <a:pt x="194" y="253"/>
                    <a:pt x="196" y="254"/>
                    <a:pt x="198" y="253"/>
                  </a:cubicBezTo>
                  <a:cubicBezTo>
                    <a:pt x="198" y="253"/>
                    <a:pt x="198" y="253"/>
                    <a:pt x="198" y="253"/>
                  </a:cubicBezTo>
                  <a:cubicBezTo>
                    <a:pt x="200" y="251"/>
                    <a:pt x="201" y="249"/>
                    <a:pt x="200" y="247"/>
                  </a:cubicBezTo>
                  <a:cubicBezTo>
                    <a:pt x="192" y="233"/>
                    <a:pt x="192" y="233"/>
                    <a:pt x="192" y="233"/>
                  </a:cubicBezTo>
                  <a:cubicBezTo>
                    <a:pt x="208" y="233"/>
                    <a:pt x="208" y="233"/>
                    <a:pt x="208" y="233"/>
                  </a:cubicBezTo>
                  <a:cubicBezTo>
                    <a:pt x="210" y="233"/>
                    <a:pt x="212" y="231"/>
                    <a:pt x="212" y="229"/>
                  </a:cubicBezTo>
                  <a:cubicBezTo>
                    <a:pt x="212" y="229"/>
                    <a:pt x="212" y="229"/>
                    <a:pt x="212" y="229"/>
                  </a:cubicBezTo>
                  <a:cubicBezTo>
                    <a:pt x="212" y="226"/>
                    <a:pt x="210" y="225"/>
                    <a:pt x="208" y="225"/>
                  </a:cubicBezTo>
                  <a:cubicBezTo>
                    <a:pt x="192" y="225"/>
                    <a:pt x="192" y="225"/>
                    <a:pt x="192" y="225"/>
                  </a:cubicBezTo>
                  <a:cubicBezTo>
                    <a:pt x="200" y="211"/>
                    <a:pt x="200" y="211"/>
                    <a:pt x="200" y="211"/>
                  </a:cubicBezTo>
                  <a:cubicBezTo>
                    <a:pt x="243" y="236"/>
                    <a:pt x="243" y="236"/>
                    <a:pt x="243" y="236"/>
                  </a:cubicBezTo>
                  <a:cubicBezTo>
                    <a:pt x="231" y="243"/>
                    <a:pt x="231" y="243"/>
                    <a:pt x="231" y="243"/>
                  </a:cubicBezTo>
                  <a:cubicBezTo>
                    <a:pt x="215" y="252"/>
                    <a:pt x="215" y="252"/>
                    <a:pt x="215" y="252"/>
                  </a:cubicBezTo>
                  <a:cubicBezTo>
                    <a:pt x="212" y="253"/>
                    <a:pt x="210" y="257"/>
                    <a:pt x="211" y="259"/>
                  </a:cubicBezTo>
                  <a:cubicBezTo>
                    <a:pt x="211" y="260"/>
                    <a:pt x="211" y="261"/>
                    <a:pt x="212" y="262"/>
                  </a:cubicBezTo>
                  <a:cubicBezTo>
                    <a:pt x="212" y="263"/>
                    <a:pt x="212" y="263"/>
                    <a:pt x="212" y="263"/>
                  </a:cubicBezTo>
                  <a:cubicBezTo>
                    <a:pt x="213" y="264"/>
                    <a:pt x="213" y="264"/>
                    <a:pt x="214" y="265"/>
                  </a:cubicBezTo>
                  <a:cubicBezTo>
                    <a:pt x="214" y="265"/>
                    <a:pt x="214" y="265"/>
                    <a:pt x="214" y="265"/>
                  </a:cubicBezTo>
                  <a:cubicBezTo>
                    <a:pt x="214" y="265"/>
                    <a:pt x="214" y="265"/>
                    <a:pt x="214" y="265"/>
                  </a:cubicBezTo>
                  <a:cubicBezTo>
                    <a:pt x="217" y="267"/>
                    <a:pt x="220" y="267"/>
                    <a:pt x="223" y="266"/>
                  </a:cubicBezTo>
                  <a:cubicBezTo>
                    <a:pt x="251" y="250"/>
                    <a:pt x="251" y="250"/>
                    <a:pt x="251" y="250"/>
                  </a:cubicBezTo>
                  <a:cubicBezTo>
                    <a:pt x="251" y="282"/>
                    <a:pt x="251" y="282"/>
                    <a:pt x="251" y="282"/>
                  </a:cubicBezTo>
                  <a:cubicBezTo>
                    <a:pt x="251" y="284"/>
                    <a:pt x="252" y="286"/>
                    <a:pt x="254" y="288"/>
                  </a:cubicBezTo>
                  <a:cubicBezTo>
                    <a:pt x="255" y="289"/>
                    <a:pt x="256" y="290"/>
                    <a:pt x="258" y="290"/>
                  </a:cubicBezTo>
                  <a:cubicBezTo>
                    <a:pt x="259" y="290"/>
                    <a:pt x="259" y="290"/>
                    <a:pt x="259" y="290"/>
                  </a:cubicBezTo>
                  <a:cubicBezTo>
                    <a:pt x="263" y="290"/>
                    <a:pt x="267" y="286"/>
                    <a:pt x="267" y="282"/>
                  </a:cubicBezTo>
                  <a:cubicBezTo>
                    <a:pt x="267" y="250"/>
                    <a:pt x="267" y="250"/>
                    <a:pt x="267" y="250"/>
                  </a:cubicBezTo>
                  <a:cubicBezTo>
                    <a:pt x="294" y="266"/>
                    <a:pt x="294" y="266"/>
                    <a:pt x="294" y="266"/>
                  </a:cubicBezTo>
                  <a:cubicBezTo>
                    <a:pt x="296" y="267"/>
                    <a:pt x="298" y="267"/>
                    <a:pt x="300" y="266"/>
                  </a:cubicBezTo>
                  <a:cubicBezTo>
                    <a:pt x="302" y="266"/>
                    <a:pt x="304" y="265"/>
                    <a:pt x="305" y="263"/>
                  </a:cubicBezTo>
                  <a:cubicBezTo>
                    <a:pt x="305" y="262"/>
                    <a:pt x="305" y="262"/>
                    <a:pt x="305" y="262"/>
                  </a:cubicBezTo>
                  <a:cubicBezTo>
                    <a:pt x="307" y="260"/>
                    <a:pt x="307" y="256"/>
                    <a:pt x="305" y="254"/>
                  </a:cubicBezTo>
                  <a:cubicBezTo>
                    <a:pt x="304" y="253"/>
                    <a:pt x="303" y="252"/>
                    <a:pt x="302" y="252"/>
                  </a:cubicBezTo>
                  <a:cubicBezTo>
                    <a:pt x="289" y="244"/>
                    <a:pt x="289" y="244"/>
                    <a:pt x="289" y="244"/>
                  </a:cubicBezTo>
                  <a:cubicBezTo>
                    <a:pt x="275" y="236"/>
                    <a:pt x="275" y="236"/>
                    <a:pt x="275" y="236"/>
                  </a:cubicBezTo>
                  <a:cubicBezTo>
                    <a:pt x="299" y="222"/>
                    <a:pt x="299" y="222"/>
                    <a:pt x="299" y="222"/>
                  </a:cubicBezTo>
                  <a:cubicBezTo>
                    <a:pt x="302" y="220"/>
                    <a:pt x="302" y="220"/>
                    <a:pt x="302" y="220"/>
                  </a:cubicBezTo>
                  <a:cubicBezTo>
                    <a:pt x="305" y="218"/>
                    <a:pt x="306" y="216"/>
                    <a:pt x="306" y="214"/>
                  </a:cubicBezTo>
                  <a:cubicBezTo>
                    <a:pt x="306" y="212"/>
                    <a:pt x="306" y="211"/>
                    <a:pt x="305" y="209"/>
                  </a:cubicBezTo>
                  <a:cubicBezTo>
                    <a:pt x="305" y="209"/>
                    <a:pt x="305" y="209"/>
                    <a:pt x="305" y="209"/>
                  </a:cubicBezTo>
                  <a:cubicBezTo>
                    <a:pt x="303" y="206"/>
                    <a:pt x="300" y="204"/>
                    <a:pt x="297" y="205"/>
                  </a:cubicBezTo>
                  <a:cubicBezTo>
                    <a:pt x="296" y="205"/>
                    <a:pt x="295" y="205"/>
                    <a:pt x="294" y="206"/>
                  </a:cubicBezTo>
                  <a:cubicBezTo>
                    <a:pt x="267" y="222"/>
                    <a:pt x="267" y="222"/>
                    <a:pt x="267" y="222"/>
                  </a:cubicBezTo>
                  <a:cubicBezTo>
                    <a:pt x="267" y="190"/>
                    <a:pt x="267" y="190"/>
                    <a:pt x="267" y="190"/>
                  </a:cubicBezTo>
                  <a:cubicBezTo>
                    <a:pt x="267" y="189"/>
                    <a:pt x="266" y="188"/>
                    <a:pt x="266" y="187"/>
                  </a:cubicBezTo>
                  <a:cubicBezTo>
                    <a:pt x="266" y="186"/>
                    <a:pt x="266" y="186"/>
                    <a:pt x="265" y="186"/>
                  </a:cubicBezTo>
                  <a:cubicBezTo>
                    <a:pt x="265" y="185"/>
                    <a:pt x="265" y="185"/>
                    <a:pt x="264" y="184"/>
                  </a:cubicBezTo>
                  <a:cubicBezTo>
                    <a:pt x="264" y="184"/>
                    <a:pt x="263" y="184"/>
                    <a:pt x="263" y="183"/>
                  </a:cubicBezTo>
                  <a:cubicBezTo>
                    <a:pt x="263" y="183"/>
                    <a:pt x="262" y="183"/>
                    <a:pt x="262" y="183"/>
                  </a:cubicBezTo>
                  <a:cubicBezTo>
                    <a:pt x="261" y="182"/>
                    <a:pt x="261" y="182"/>
                    <a:pt x="261" y="182"/>
                  </a:cubicBezTo>
                  <a:cubicBezTo>
                    <a:pt x="260" y="182"/>
                    <a:pt x="259" y="182"/>
                    <a:pt x="259" y="182"/>
                  </a:cubicBezTo>
                  <a:cubicBezTo>
                    <a:pt x="259" y="182"/>
                    <a:pt x="259" y="182"/>
                    <a:pt x="259" y="182"/>
                  </a:cubicBezTo>
                  <a:cubicBezTo>
                    <a:pt x="258" y="182"/>
                    <a:pt x="258" y="182"/>
                    <a:pt x="258" y="182"/>
                  </a:cubicBezTo>
                  <a:cubicBezTo>
                    <a:pt x="254" y="182"/>
                    <a:pt x="251" y="185"/>
                    <a:pt x="251" y="190"/>
                  </a:cubicBezTo>
                  <a:cubicBezTo>
                    <a:pt x="251" y="206"/>
                    <a:pt x="251" y="206"/>
                    <a:pt x="251" y="206"/>
                  </a:cubicBezTo>
                  <a:cubicBezTo>
                    <a:pt x="251" y="222"/>
                    <a:pt x="251" y="222"/>
                    <a:pt x="251" y="222"/>
                  </a:cubicBezTo>
                  <a:cubicBezTo>
                    <a:pt x="208" y="197"/>
                    <a:pt x="208" y="197"/>
                    <a:pt x="208" y="197"/>
                  </a:cubicBezTo>
                  <a:cubicBezTo>
                    <a:pt x="215" y="183"/>
                    <a:pt x="215" y="183"/>
                    <a:pt x="215" y="183"/>
                  </a:cubicBezTo>
                  <a:cubicBezTo>
                    <a:pt x="224" y="198"/>
                    <a:pt x="224" y="198"/>
                    <a:pt x="224" y="198"/>
                  </a:cubicBezTo>
                  <a:cubicBezTo>
                    <a:pt x="225" y="199"/>
                    <a:pt x="227" y="200"/>
                    <a:pt x="229" y="199"/>
                  </a:cubicBezTo>
                  <a:cubicBezTo>
                    <a:pt x="229" y="199"/>
                    <a:pt x="229" y="199"/>
                    <a:pt x="229" y="199"/>
                  </a:cubicBezTo>
                  <a:cubicBezTo>
                    <a:pt x="231" y="198"/>
                    <a:pt x="232" y="195"/>
                    <a:pt x="231" y="193"/>
                  </a:cubicBezTo>
                  <a:cubicBezTo>
                    <a:pt x="223" y="179"/>
                    <a:pt x="223" y="179"/>
                    <a:pt x="223" y="179"/>
                  </a:cubicBezTo>
                  <a:cubicBezTo>
                    <a:pt x="239" y="179"/>
                    <a:pt x="239" y="179"/>
                    <a:pt x="239" y="179"/>
                  </a:cubicBezTo>
                  <a:cubicBezTo>
                    <a:pt x="241" y="179"/>
                    <a:pt x="243" y="177"/>
                    <a:pt x="243" y="175"/>
                  </a:cubicBezTo>
                  <a:cubicBezTo>
                    <a:pt x="243" y="175"/>
                    <a:pt x="243" y="175"/>
                    <a:pt x="243" y="175"/>
                  </a:cubicBezTo>
                  <a:cubicBezTo>
                    <a:pt x="243" y="173"/>
                    <a:pt x="241" y="171"/>
                    <a:pt x="239" y="171"/>
                  </a:cubicBezTo>
                  <a:cubicBezTo>
                    <a:pt x="223" y="171"/>
                    <a:pt x="223" y="171"/>
                    <a:pt x="223" y="171"/>
                  </a:cubicBezTo>
                  <a:cubicBezTo>
                    <a:pt x="231" y="157"/>
                    <a:pt x="231" y="157"/>
                    <a:pt x="231" y="157"/>
                  </a:cubicBezTo>
                  <a:cubicBezTo>
                    <a:pt x="232" y="155"/>
                    <a:pt x="231" y="153"/>
                    <a:pt x="229" y="151"/>
                  </a:cubicBezTo>
                  <a:cubicBezTo>
                    <a:pt x="229" y="151"/>
                    <a:pt x="229" y="151"/>
                    <a:pt x="229" y="151"/>
                  </a:cubicBezTo>
                  <a:cubicBezTo>
                    <a:pt x="227" y="150"/>
                    <a:pt x="225" y="151"/>
                    <a:pt x="224" y="153"/>
                  </a:cubicBezTo>
                  <a:cubicBezTo>
                    <a:pt x="215" y="167"/>
                    <a:pt x="215" y="167"/>
                    <a:pt x="215" y="167"/>
                  </a:cubicBezTo>
                  <a:cubicBezTo>
                    <a:pt x="208" y="153"/>
                    <a:pt x="208" y="153"/>
                    <a:pt x="208" y="153"/>
                  </a:cubicBezTo>
                  <a:cubicBezTo>
                    <a:pt x="251" y="128"/>
                    <a:pt x="251" y="128"/>
                    <a:pt x="251" y="128"/>
                  </a:cubicBezTo>
                  <a:cubicBezTo>
                    <a:pt x="251" y="161"/>
                    <a:pt x="251" y="161"/>
                    <a:pt x="251" y="161"/>
                  </a:cubicBezTo>
                  <a:cubicBezTo>
                    <a:pt x="251" y="165"/>
                    <a:pt x="254" y="168"/>
                    <a:pt x="258" y="168"/>
                  </a:cubicBezTo>
                  <a:cubicBezTo>
                    <a:pt x="259" y="168"/>
                    <a:pt x="259" y="168"/>
                    <a:pt x="259" y="168"/>
                  </a:cubicBezTo>
                  <a:cubicBezTo>
                    <a:pt x="259" y="168"/>
                    <a:pt x="259" y="168"/>
                    <a:pt x="259" y="168"/>
                  </a:cubicBezTo>
                  <a:cubicBezTo>
                    <a:pt x="263" y="168"/>
                    <a:pt x="267" y="165"/>
                    <a:pt x="267" y="161"/>
                  </a:cubicBezTo>
                  <a:cubicBezTo>
                    <a:pt x="267" y="128"/>
                    <a:pt x="267" y="128"/>
                    <a:pt x="267" y="128"/>
                  </a:cubicBezTo>
                  <a:cubicBezTo>
                    <a:pt x="294" y="145"/>
                    <a:pt x="294" y="145"/>
                    <a:pt x="294" y="145"/>
                  </a:cubicBezTo>
                  <a:cubicBezTo>
                    <a:pt x="294" y="145"/>
                    <a:pt x="294" y="145"/>
                    <a:pt x="294" y="145"/>
                  </a:cubicBezTo>
                  <a:cubicBezTo>
                    <a:pt x="294" y="145"/>
                    <a:pt x="294" y="145"/>
                    <a:pt x="294" y="145"/>
                  </a:cubicBezTo>
                  <a:cubicBezTo>
                    <a:pt x="295" y="145"/>
                    <a:pt x="295" y="145"/>
                    <a:pt x="296" y="145"/>
                  </a:cubicBezTo>
                  <a:cubicBezTo>
                    <a:pt x="296" y="145"/>
                    <a:pt x="297" y="145"/>
                    <a:pt x="297" y="146"/>
                  </a:cubicBezTo>
                  <a:cubicBezTo>
                    <a:pt x="300" y="146"/>
                    <a:pt x="302" y="145"/>
                    <a:pt x="304" y="143"/>
                  </a:cubicBezTo>
                  <a:cubicBezTo>
                    <a:pt x="304" y="143"/>
                    <a:pt x="305" y="142"/>
                    <a:pt x="305" y="142"/>
                  </a:cubicBezTo>
                  <a:cubicBezTo>
                    <a:pt x="305" y="142"/>
                    <a:pt x="305" y="142"/>
                    <a:pt x="305" y="142"/>
                  </a:cubicBezTo>
                  <a:cubicBezTo>
                    <a:pt x="305" y="141"/>
                    <a:pt x="305" y="141"/>
                    <a:pt x="305" y="141"/>
                  </a:cubicBezTo>
                  <a:cubicBezTo>
                    <a:pt x="306" y="140"/>
                    <a:pt x="306" y="139"/>
                    <a:pt x="306" y="138"/>
                  </a:cubicBezTo>
                  <a:cubicBezTo>
                    <a:pt x="307" y="136"/>
                    <a:pt x="306" y="134"/>
                    <a:pt x="304" y="132"/>
                  </a:cubicBezTo>
                  <a:close/>
                  <a:moveTo>
                    <a:pt x="185" y="130"/>
                  </a:moveTo>
                  <a:cubicBezTo>
                    <a:pt x="192" y="143"/>
                    <a:pt x="192" y="143"/>
                    <a:pt x="192" y="143"/>
                  </a:cubicBezTo>
                  <a:cubicBezTo>
                    <a:pt x="169" y="157"/>
                    <a:pt x="169" y="157"/>
                    <a:pt x="169" y="157"/>
                  </a:cubicBezTo>
                  <a:lnTo>
                    <a:pt x="185" y="130"/>
                  </a:lnTo>
                  <a:close/>
                  <a:moveTo>
                    <a:pt x="177" y="126"/>
                  </a:moveTo>
                  <a:cubicBezTo>
                    <a:pt x="162" y="153"/>
                    <a:pt x="162" y="153"/>
                    <a:pt x="162" y="153"/>
                  </a:cubicBezTo>
                  <a:cubicBezTo>
                    <a:pt x="162" y="126"/>
                    <a:pt x="162" y="126"/>
                    <a:pt x="162" y="126"/>
                  </a:cubicBezTo>
                  <a:lnTo>
                    <a:pt x="177" y="126"/>
                  </a:lnTo>
                  <a:close/>
                  <a:moveTo>
                    <a:pt x="146" y="126"/>
                  </a:moveTo>
                  <a:cubicBezTo>
                    <a:pt x="146" y="153"/>
                    <a:pt x="146" y="153"/>
                    <a:pt x="146" y="153"/>
                  </a:cubicBezTo>
                  <a:cubicBezTo>
                    <a:pt x="130" y="126"/>
                    <a:pt x="130" y="126"/>
                    <a:pt x="130" y="126"/>
                  </a:cubicBezTo>
                  <a:lnTo>
                    <a:pt x="146" y="126"/>
                  </a:lnTo>
                  <a:close/>
                  <a:moveTo>
                    <a:pt x="123" y="130"/>
                  </a:moveTo>
                  <a:cubicBezTo>
                    <a:pt x="138" y="157"/>
                    <a:pt x="138" y="157"/>
                    <a:pt x="138" y="157"/>
                  </a:cubicBezTo>
                  <a:cubicBezTo>
                    <a:pt x="115" y="143"/>
                    <a:pt x="115" y="143"/>
                    <a:pt x="115" y="143"/>
                  </a:cubicBezTo>
                  <a:lnTo>
                    <a:pt x="123" y="130"/>
                  </a:lnTo>
                  <a:close/>
                  <a:moveTo>
                    <a:pt x="107" y="157"/>
                  </a:moveTo>
                  <a:cubicBezTo>
                    <a:pt x="131" y="171"/>
                    <a:pt x="131" y="171"/>
                    <a:pt x="131" y="171"/>
                  </a:cubicBezTo>
                  <a:cubicBezTo>
                    <a:pt x="99" y="171"/>
                    <a:pt x="99" y="171"/>
                    <a:pt x="99" y="171"/>
                  </a:cubicBezTo>
                  <a:lnTo>
                    <a:pt x="107" y="157"/>
                  </a:lnTo>
                  <a:close/>
                  <a:moveTo>
                    <a:pt x="99" y="179"/>
                  </a:moveTo>
                  <a:cubicBezTo>
                    <a:pt x="131" y="179"/>
                    <a:pt x="131" y="179"/>
                    <a:pt x="131" y="179"/>
                  </a:cubicBezTo>
                  <a:cubicBezTo>
                    <a:pt x="107" y="193"/>
                    <a:pt x="107" y="193"/>
                    <a:pt x="107" y="193"/>
                  </a:cubicBezTo>
                  <a:lnTo>
                    <a:pt x="99" y="179"/>
                  </a:lnTo>
                  <a:close/>
                  <a:moveTo>
                    <a:pt x="115" y="207"/>
                  </a:moveTo>
                  <a:cubicBezTo>
                    <a:pt x="138" y="193"/>
                    <a:pt x="138" y="193"/>
                    <a:pt x="138" y="193"/>
                  </a:cubicBezTo>
                  <a:cubicBezTo>
                    <a:pt x="123" y="221"/>
                    <a:pt x="123" y="221"/>
                    <a:pt x="123" y="221"/>
                  </a:cubicBezTo>
                  <a:lnTo>
                    <a:pt x="115" y="207"/>
                  </a:lnTo>
                  <a:close/>
                  <a:moveTo>
                    <a:pt x="130" y="225"/>
                  </a:moveTo>
                  <a:cubicBezTo>
                    <a:pt x="146" y="197"/>
                    <a:pt x="146" y="197"/>
                    <a:pt x="146" y="197"/>
                  </a:cubicBezTo>
                  <a:cubicBezTo>
                    <a:pt x="146" y="225"/>
                    <a:pt x="146" y="225"/>
                    <a:pt x="146" y="225"/>
                  </a:cubicBezTo>
                  <a:lnTo>
                    <a:pt x="130" y="225"/>
                  </a:lnTo>
                  <a:close/>
                  <a:moveTo>
                    <a:pt x="162" y="225"/>
                  </a:moveTo>
                  <a:cubicBezTo>
                    <a:pt x="162" y="197"/>
                    <a:pt x="162" y="197"/>
                    <a:pt x="162" y="197"/>
                  </a:cubicBezTo>
                  <a:cubicBezTo>
                    <a:pt x="177" y="225"/>
                    <a:pt x="177" y="225"/>
                    <a:pt x="177" y="225"/>
                  </a:cubicBezTo>
                  <a:lnTo>
                    <a:pt x="162" y="225"/>
                  </a:lnTo>
                  <a:close/>
                  <a:moveTo>
                    <a:pt x="185" y="221"/>
                  </a:moveTo>
                  <a:cubicBezTo>
                    <a:pt x="169" y="193"/>
                    <a:pt x="169" y="193"/>
                    <a:pt x="169" y="193"/>
                  </a:cubicBezTo>
                  <a:cubicBezTo>
                    <a:pt x="192" y="207"/>
                    <a:pt x="192" y="207"/>
                    <a:pt x="192" y="207"/>
                  </a:cubicBezTo>
                  <a:lnTo>
                    <a:pt x="185" y="221"/>
                  </a:lnTo>
                  <a:close/>
                  <a:moveTo>
                    <a:pt x="200" y="193"/>
                  </a:moveTo>
                  <a:cubicBezTo>
                    <a:pt x="177" y="179"/>
                    <a:pt x="177" y="179"/>
                    <a:pt x="177" y="179"/>
                  </a:cubicBezTo>
                  <a:cubicBezTo>
                    <a:pt x="208" y="179"/>
                    <a:pt x="208" y="179"/>
                    <a:pt x="208" y="179"/>
                  </a:cubicBezTo>
                  <a:lnTo>
                    <a:pt x="200" y="193"/>
                  </a:lnTo>
                  <a:close/>
                  <a:moveTo>
                    <a:pt x="177" y="171"/>
                  </a:moveTo>
                  <a:cubicBezTo>
                    <a:pt x="200" y="157"/>
                    <a:pt x="200" y="157"/>
                    <a:pt x="200" y="157"/>
                  </a:cubicBezTo>
                  <a:cubicBezTo>
                    <a:pt x="208" y="171"/>
                    <a:pt x="208" y="171"/>
                    <a:pt x="208" y="171"/>
                  </a:cubicBezTo>
                  <a:lnTo>
                    <a:pt x="177" y="1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54" name="组合 53"/>
          <p:cNvGrpSpPr/>
          <p:nvPr/>
        </p:nvGrpSpPr>
        <p:grpSpPr>
          <a:xfrm>
            <a:off x="7871721" y="1759934"/>
            <a:ext cx="608600" cy="606141"/>
            <a:chOff x="5308600" y="2644775"/>
            <a:chExt cx="1571625" cy="1565275"/>
          </a:xfrm>
          <a:solidFill>
            <a:srgbClr val="F4D796"/>
          </a:solidFill>
        </p:grpSpPr>
        <p:sp>
          <p:nvSpPr>
            <p:cNvPr id="55" name="自由: 形状 54"/>
            <p:cNvSpPr>
              <a:spLocks/>
            </p:cNvSpPr>
            <p:nvPr/>
          </p:nvSpPr>
          <p:spPr bwMode="auto">
            <a:xfrm>
              <a:off x="5308600" y="2644775"/>
              <a:ext cx="1571625" cy="1565275"/>
            </a:xfrm>
            <a:custGeom>
              <a:avLst/>
              <a:gdLst>
                <a:gd name="connsiteX0" fmla="*/ 785020 w 1571625"/>
                <a:gd name="connsiteY0" fmla="*/ 149225 h 1565275"/>
                <a:gd name="connsiteX1" fmla="*/ 147638 w 1571625"/>
                <a:gd name="connsiteY1" fmla="*/ 782638 h 1565275"/>
                <a:gd name="connsiteX2" fmla="*/ 785020 w 1571625"/>
                <a:gd name="connsiteY2" fmla="*/ 1416051 h 1565275"/>
                <a:gd name="connsiteX3" fmla="*/ 1422402 w 1571625"/>
                <a:gd name="connsiteY3" fmla="*/ 782638 h 1565275"/>
                <a:gd name="connsiteX4" fmla="*/ 785020 w 1571625"/>
                <a:gd name="connsiteY4" fmla="*/ 149225 h 1565275"/>
                <a:gd name="connsiteX5" fmla="*/ 785813 w 1571625"/>
                <a:gd name="connsiteY5" fmla="*/ 0 h 1565275"/>
                <a:gd name="connsiteX6" fmla="*/ 850435 w 1571625"/>
                <a:gd name="connsiteY6" fmla="*/ 36043 h 1565275"/>
                <a:gd name="connsiteX7" fmla="*/ 920228 w 1571625"/>
                <a:gd name="connsiteY7" fmla="*/ 12872 h 1565275"/>
                <a:gd name="connsiteX8" fmla="*/ 979681 w 1571625"/>
                <a:gd name="connsiteY8" fmla="*/ 59213 h 1565275"/>
                <a:gd name="connsiteX9" fmla="*/ 1054643 w 1571625"/>
                <a:gd name="connsiteY9" fmla="*/ 48915 h 1565275"/>
                <a:gd name="connsiteX10" fmla="*/ 1103757 w 1571625"/>
                <a:gd name="connsiteY10" fmla="*/ 102979 h 1565275"/>
                <a:gd name="connsiteX11" fmla="*/ 1178719 w 1571625"/>
                <a:gd name="connsiteY11" fmla="*/ 105553 h 1565275"/>
                <a:gd name="connsiteX12" fmla="*/ 1214908 w 1571625"/>
                <a:gd name="connsiteY12" fmla="*/ 169915 h 1565275"/>
                <a:gd name="connsiteX13" fmla="*/ 1289870 w 1571625"/>
                <a:gd name="connsiteY13" fmla="*/ 182787 h 1565275"/>
                <a:gd name="connsiteX14" fmla="*/ 1315719 w 1571625"/>
                <a:gd name="connsiteY14" fmla="*/ 252298 h 1565275"/>
                <a:gd name="connsiteX15" fmla="*/ 1385512 w 1571625"/>
                <a:gd name="connsiteY15" fmla="*/ 280617 h 1565275"/>
                <a:gd name="connsiteX16" fmla="*/ 1401021 w 1571625"/>
                <a:gd name="connsiteY16" fmla="*/ 352702 h 1565275"/>
                <a:gd name="connsiteX17" fmla="*/ 1465644 w 1571625"/>
                <a:gd name="connsiteY17" fmla="*/ 391319 h 1565275"/>
                <a:gd name="connsiteX18" fmla="*/ 1465644 w 1571625"/>
                <a:gd name="connsiteY18" fmla="*/ 465978 h 1565275"/>
                <a:gd name="connsiteX19" fmla="*/ 1522512 w 1571625"/>
                <a:gd name="connsiteY19" fmla="*/ 514893 h 1565275"/>
                <a:gd name="connsiteX20" fmla="*/ 1512172 w 1571625"/>
                <a:gd name="connsiteY20" fmla="*/ 589553 h 1565275"/>
                <a:gd name="connsiteX21" fmla="*/ 1558701 w 1571625"/>
                <a:gd name="connsiteY21" fmla="*/ 646191 h 1565275"/>
                <a:gd name="connsiteX22" fmla="*/ 1532852 w 1571625"/>
                <a:gd name="connsiteY22" fmla="*/ 718276 h 1565275"/>
                <a:gd name="connsiteX23" fmla="*/ 1571625 w 1571625"/>
                <a:gd name="connsiteY23" fmla="*/ 782638 h 1565275"/>
                <a:gd name="connsiteX24" fmla="*/ 1532852 w 1571625"/>
                <a:gd name="connsiteY24" fmla="*/ 849574 h 1565275"/>
                <a:gd name="connsiteX25" fmla="*/ 1558701 w 1571625"/>
                <a:gd name="connsiteY25" fmla="*/ 919084 h 1565275"/>
                <a:gd name="connsiteX26" fmla="*/ 1512172 w 1571625"/>
                <a:gd name="connsiteY26" fmla="*/ 975723 h 1565275"/>
                <a:gd name="connsiteX27" fmla="*/ 1522512 w 1571625"/>
                <a:gd name="connsiteY27" fmla="*/ 1050382 h 1565275"/>
                <a:gd name="connsiteX28" fmla="*/ 1465644 w 1571625"/>
                <a:gd name="connsiteY28" fmla="*/ 1099297 h 1565275"/>
                <a:gd name="connsiteX29" fmla="*/ 1465644 w 1571625"/>
                <a:gd name="connsiteY29" fmla="*/ 1173956 h 1565275"/>
                <a:gd name="connsiteX30" fmla="*/ 1401021 w 1571625"/>
                <a:gd name="connsiteY30" fmla="*/ 1212573 h 1565275"/>
                <a:gd name="connsiteX31" fmla="*/ 1385512 w 1571625"/>
                <a:gd name="connsiteY31" fmla="*/ 1287233 h 1565275"/>
                <a:gd name="connsiteX32" fmla="*/ 1315719 w 1571625"/>
                <a:gd name="connsiteY32" fmla="*/ 1312978 h 1565275"/>
                <a:gd name="connsiteX33" fmla="*/ 1289870 w 1571625"/>
                <a:gd name="connsiteY33" fmla="*/ 1382488 h 1565275"/>
                <a:gd name="connsiteX34" fmla="*/ 1214908 w 1571625"/>
                <a:gd name="connsiteY34" fmla="*/ 1397935 h 1565275"/>
                <a:gd name="connsiteX35" fmla="*/ 1178719 w 1571625"/>
                <a:gd name="connsiteY35" fmla="*/ 1459722 h 1565275"/>
                <a:gd name="connsiteX36" fmla="*/ 1103757 w 1571625"/>
                <a:gd name="connsiteY36" fmla="*/ 1462297 h 1565275"/>
                <a:gd name="connsiteX37" fmla="*/ 1054643 w 1571625"/>
                <a:gd name="connsiteY37" fmla="*/ 1518935 h 1565275"/>
                <a:gd name="connsiteX38" fmla="*/ 979681 w 1571625"/>
                <a:gd name="connsiteY38" fmla="*/ 1506062 h 1565275"/>
                <a:gd name="connsiteX39" fmla="*/ 920228 w 1571625"/>
                <a:gd name="connsiteY39" fmla="*/ 1552403 h 1565275"/>
                <a:gd name="connsiteX40" fmla="*/ 850435 w 1571625"/>
                <a:gd name="connsiteY40" fmla="*/ 1529233 h 1565275"/>
                <a:gd name="connsiteX41" fmla="*/ 785813 w 1571625"/>
                <a:gd name="connsiteY41" fmla="*/ 1565275 h 1565275"/>
                <a:gd name="connsiteX42" fmla="*/ 718605 w 1571625"/>
                <a:gd name="connsiteY42" fmla="*/ 1529233 h 1565275"/>
                <a:gd name="connsiteX43" fmla="*/ 648813 w 1571625"/>
                <a:gd name="connsiteY43" fmla="*/ 1552403 h 1565275"/>
                <a:gd name="connsiteX44" fmla="*/ 589360 w 1571625"/>
                <a:gd name="connsiteY44" fmla="*/ 1506062 h 1565275"/>
                <a:gd name="connsiteX45" fmla="*/ 516982 w 1571625"/>
                <a:gd name="connsiteY45" fmla="*/ 1518935 h 1565275"/>
                <a:gd name="connsiteX46" fmla="*/ 467869 w 1571625"/>
                <a:gd name="connsiteY46" fmla="*/ 1462297 h 1565275"/>
                <a:gd name="connsiteX47" fmla="*/ 392906 w 1571625"/>
                <a:gd name="connsiteY47" fmla="*/ 1459722 h 1565275"/>
                <a:gd name="connsiteX48" fmla="*/ 354133 w 1571625"/>
                <a:gd name="connsiteY48" fmla="*/ 1397935 h 1565275"/>
                <a:gd name="connsiteX49" fmla="*/ 279170 w 1571625"/>
                <a:gd name="connsiteY49" fmla="*/ 1382488 h 1565275"/>
                <a:gd name="connsiteX50" fmla="*/ 253321 w 1571625"/>
                <a:gd name="connsiteY50" fmla="*/ 1312978 h 1565275"/>
                <a:gd name="connsiteX51" fmla="*/ 183529 w 1571625"/>
                <a:gd name="connsiteY51" fmla="*/ 1287233 h 1565275"/>
                <a:gd name="connsiteX52" fmla="*/ 168019 w 1571625"/>
                <a:gd name="connsiteY52" fmla="*/ 1212573 h 1565275"/>
                <a:gd name="connsiteX53" fmla="*/ 103397 w 1571625"/>
                <a:gd name="connsiteY53" fmla="*/ 1173956 h 1565275"/>
                <a:gd name="connsiteX54" fmla="*/ 103397 w 1571625"/>
                <a:gd name="connsiteY54" fmla="*/ 1099297 h 1565275"/>
                <a:gd name="connsiteX55" fmla="*/ 46529 w 1571625"/>
                <a:gd name="connsiteY55" fmla="*/ 1050382 h 1565275"/>
                <a:gd name="connsiteX56" fmla="*/ 56868 w 1571625"/>
                <a:gd name="connsiteY56" fmla="*/ 975723 h 1565275"/>
                <a:gd name="connsiteX57" fmla="*/ 10340 w 1571625"/>
                <a:gd name="connsiteY57" fmla="*/ 919084 h 1565275"/>
                <a:gd name="connsiteX58" fmla="*/ 36189 w 1571625"/>
                <a:gd name="connsiteY58" fmla="*/ 849574 h 1565275"/>
                <a:gd name="connsiteX59" fmla="*/ 0 w 1571625"/>
                <a:gd name="connsiteY59" fmla="*/ 782638 h 1565275"/>
                <a:gd name="connsiteX60" fmla="*/ 36189 w 1571625"/>
                <a:gd name="connsiteY60" fmla="*/ 718276 h 1565275"/>
                <a:gd name="connsiteX61" fmla="*/ 10340 w 1571625"/>
                <a:gd name="connsiteY61" fmla="*/ 646191 h 1565275"/>
                <a:gd name="connsiteX62" fmla="*/ 56868 w 1571625"/>
                <a:gd name="connsiteY62" fmla="*/ 589553 h 1565275"/>
                <a:gd name="connsiteX63" fmla="*/ 46529 w 1571625"/>
                <a:gd name="connsiteY63" fmla="*/ 514893 h 1565275"/>
                <a:gd name="connsiteX64" fmla="*/ 103397 w 1571625"/>
                <a:gd name="connsiteY64" fmla="*/ 465978 h 1565275"/>
                <a:gd name="connsiteX65" fmla="*/ 103397 w 1571625"/>
                <a:gd name="connsiteY65" fmla="*/ 391319 h 1565275"/>
                <a:gd name="connsiteX66" fmla="*/ 168019 w 1571625"/>
                <a:gd name="connsiteY66" fmla="*/ 352702 h 1565275"/>
                <a:gd name="connsiteX67" fmla="*/ 183529 w 1571625"/>
                <a:gd name="connsiteY67" fmla="*/ 280617 h 1565275"/>
                <a:gd name="connsiteX68" fmla="*/ 253321 w 1571625"/>
                <a:gd name="connsiteY68" fmla="*/ 252298 h 1565275"/>
                <a:gd name="connsiteX69" fmla="*/ 279170 w 1571625"/>
                <a:gd name="connsiteY69" fmla="*/ 182787 h 1565275"/>
                <a:gd name="connsiteX70" fmla="*/ 354133 w 1571625"/>
                <a:gd name="connsiteY70" fmla="*/ 169915 h 1565275"/>
                <a:gd name="connsiteX71" fmla="*/ 392906 w 1571625"/>
                <a:gd name="connsiteY71" fmla="*/ 105553 h 1565275"/>
                <a:gd name="connsiteX72" fmla="*/ 467869 w 1571625"/>
                <a:gd name="connsiteY72" fmla="*/ 102979 h 1565275"/>
                <a:gd name="connsiteX73" fmla="*/ 516982 w 1571625"/>
                <a:gd name="connsiteY73" fmla="*/ 48915 h 1565275"/>
                <a:gd name="connsiteX74" fmla="*/ 589360 w 1571625"/>
                <a:gd name="connsiteY74" fmla="*/ 59213 h 1565275"/>
                <a:gd name="connsiteX75" fmla="*/ 648813 w 1571625"/>
                <a:gd name="connsiteY75" fmla="*/ 12872 h 1565275"/>
                <a:gd name="connsiteX76" fmla="*/ 718605 w 1571625"/>
                <a:gd name="connsiteY76" fmla="*/ 36043 h 1565275"/>
                <a:gd name="connsiteX77" fmla="*/ 785813 w 1571625"/>
                <a:gd name="connsiteY77" fmla="*/ 0 h 15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71625" h="1565275">
                  <a:moveTo>
                    <a:pt x="785020" y="149225"/>
                  </a:moveTo>
                  <a:cubicBezTo>
                    <a:pt x="433004" y="149225"/>
                    <a:pt x="147638" y="432814"/>
                    <a:pt x="147638" y="782638"/>
                  </a:cubicBezTo>
                  <a:cubicBezTo>
                    <a:pt x="147638" y="1132462"/>
                    <a:pt x="433004" y="1416051"/>
                    <a:pt x="785020" y="1416051"/>
                  </a:cubicBezTo>
                  <a:cubicBezTo>
                    <a:pt x="1137036" y="1416051"/>
                    <a:pt x="1422402" y="1132462"/>
                    <a:pt x="1422402" y="782638"/>
                  </a:cubicBezTo>
                  <a:cubicBezTo>
                    <a:pt x="1422402" y="432814"/>
                    <a:pt x="1137036" y="149225"/>
                    <a:pt x="785020" y="149225"/>
                  </a:cubicBezTo>
                  <a:close/>
                  <a:moveTo>
                    <a:pt x="785813" y="0"/>
                  </a:moveTo>
                  <a:cubicBezTo>
                    <a:pt x="811662" y="0"/>
                    <a:pt x="837511" y="15447"/>
                    <a:pt x="850435" y="36043"/>
                  </a:cubicBezTo>
                  <a:cubicBezTo>
                    <a:pt x="868530" y="18021"/>
                    <a:pt x="894379" y="7724"/>
                    <a:pt x="920228" y="12872"/>
                  </a:cubicBezTo>
                  <a:cubicBezTo>
                    <a:pt x="948662" y="18021"/>
                    <a:pt x="969341" y="36043"/>
                    <a:pt x="979681" y="59213"/>
                  </a:cubicBezTo>
                  <a:cubicBezTo>
                    <a:pt x="1000360" y="43766"/>
                    <a:pt x="1026209" y="38617"/>
                    <a:pt x="1054643" y="48915"/>
                  </a:cubicBezTo>
                  <a:cubicBezTo>
                    <a:pt x="1080492" y="56638"/>
                    <a:pt x="1096002" y="79809"/>
                    <a:pt x="1103757" y="102979"/>
                  </a:cubicBezTo>
                  <a:cubicBezTo>
                    <a:pt x="1124436" y="92681"/>
                    <a:pt x="1152870" y="92681"/>
                    <a:pt x="1178719" y="105553"/>
                  </a:cubicBezTo>
                  <a:cubicBezTo>
                    <a:pt x="1201983" y="118426"/>
                    <a:pt x="1214908" y="144170"/>
                    <a:pt x="1214908" y="169915"/>
                  </a:cubicBezTo>
                  <a:cubicBezTo>
                    <a:pt x="1240757" y="162191"/>
                    <a:pt x="1269191" y="164766"/>
                    <a:pt x="1289870" y="182787"/>
                  </a:cubicBezTo>
                  <a:cubicBezTo>
                    <a:pt x="1310549" y="200808"/>
                    <a:pt x="1320889" y="229128"/>
                    <a:pt x="1315719" y="252298"/>
                  </a:cubicBezTo>
                  <a:cubicBezTo>
                    <a:pt x="1341568" y="249723"/>
                    <a:pt x="1370002" y="260021"/>
                    <a:pt x="1385512" y="280617"/>
                  </a:cubicBezTo>
                  <a:cubicBezTo>
                    <a:pt x="1403606" y="301213"/>
                    <a:pt x="1408776" y="329532"/>
                    <a:pt x="1401021" y="352702"/>
                  </a:cubicBezTo>
                  <a:cubicBezTo>
                    <a:pt x="1426870" y="355276"/>
                    <a:pt x="1450134" y="368149"/>
                    <a:pt x="1465644" y="391319"/>
                  </a:cubicBezTo>
                  <a:cubicBezTo>
                    <a:pt x="1478568" y="414489"/>
                    <a:pt x="1478568" y="442808"/>
                    <a:pt x="1465644" y="465978"/>
                  </a:cubicBezTo>
                  <a:cubicBezTo>
                    <a:pt x="1491493" y="471127"/>
                    <a:pt x="1514757" y="489149"/>
                    <a:pt x="1522512" y="514893"/>
                  </a:cubicBezTo>
                  <a:cubicBezTo>
                    <a:pt x="1532852" y="540638"/>
                    <a:pt x="1527682" y="568957"/>
                    <a:pt x="1512172" y="589553"/>
                  </a:cubicBezTo>
                  <a:cubicBezTo>
                    <a:pt x="1535436" y="599851"/>
                    <a:pt x="1553531" y="620446"/>
                    <a:pt x="1558701" y="646191"/>
                  </a:cubicBezTo>
                  <a:cubicBezTo>
                    <a:pt x="1563870" y="674510"/>
                    <a:pt x="1553531" y="700255"/>
                    <a:pt x="1532852" y="718276"/>
                  </a:cubicBezTo>
                  <a:cubicBezTo>
                    <a:pt x="1556116" y="731148"/>
                    <a:pt x="1571625" y="754319"/>
                    <a:pt x="1571625" y="782638"/>
                  </a:cubicBezTo>
                  <a:cubicBezTo>
                    <a:pt x="1571625" y="810957"/>
                    <a:pt x="1556116" y="834127"/>
                    <a:pt x="1532852" y="849574"/>
                  </a:cubicBezTo>
                  <a:cubicBezTo>
                    <a:pt x="1553531" y="865021"/>
                    <a:pt x="1563870" y="890765"/>
                    <a:pt x="1558701" y="919084"/>
                  </a:cubicBezTo>
                  <a:cubicBezTo>
                    <a:pt x="1553531" y="944829"/>
                    <a:pt x="1535436" y="967999"/>
                    <a:pt x="1512172" y="975723"/>
                  </a:cubicBezTo>
                  <a:cubicBezTo>
                    <a:pt x="1527682" y="996318"/>
                    <a:pt x="1532852" y="1024637"/>
                    <a:pt x="1522512" y="1050382"/>
                  </a:cubicBezTo>
                  <a:cubicBezTo>
                    <a:pt x="1514757" y="1076127"/>
                    <a:pt x="1491493" y="1094148"/>
                    <a:pt x="1465644" y="1099297"/>
                  </a:cubicBezTo>
                  <a:cubicBezTo>
                    <a:pt x="1478568" y="1122467"/>
                    <a:pt x="1478568" y="1150786"/>
                    <a:pt x="1465644" y="1173956"/>
                  </a:cubicBezTo>
                  <a:cubicBezTo>
                    <a:pt x="1450134" y="1197127"/>
                    <a:pt x="1426870" y="1212573"/>
                    <a:pt x="1401021" y="1212573"/>
                  </a:cubicBezTo>
                  <a:cubicBezTo>
                    <a:pt x="1408776" y="1238318"/>
                    <a:pt x="1403606" y="1264063"/>
                    <a:pt x="1385512" y="1287233"/>
                  </a:cubicBezTo>
                  <a:cubicBezTo>
                    <a:pt x="1370002" y="1307829"/>
                    <a:pt x="1341568" y="1315552"/>
                    <a:pt x="1315719" y="1312978"/>
                  </a:cubicBezTo>
                  <a:cubicBezTo>
                    <a:pt x="1320889" y="1338722"/>
                    <a:pt x="1310549" y="1364467"/>
                    <a:pt x="1289870" y="1382488"/>
                  </a:cubicBezTo>
                  <a:cubicBezTo>
                    <a:pt x="1269191" y="1400509"/>
                    <a:pt x="1240757" y="1405658"/>
                    <a:pt x="1214908" y="1397935"/>
                  </a:cubicBezTo>
                  <a:cubicBezTo>
                    <a:pt x="1214908" y="1421105"/>
                    <a:pt x="1201983" y="1446850"/>
                    <a:pt x="1178719" y="1459722"/>
                  </a:cubicBezTo>
                  <a:cubicBezTo>
                    <a:pt x="1152870" y="1475169"/>
                    <a:pt x="1124436" y="1475169"/>
                    <a:pt x="1103757" y="1462297"/>
                  </a:cubicBezTo>
                  <a:cubicBezTo>
                    <a:pt x="1096002" y="1488041"/>
                    <a:pt x="1080492" y="1508637"/>
                    <a:pt x="1054643" y="1518935"/>
                  </a:cubicBezTo>
                  <a:cubicBezTo>
                    <a:pt x="1026209" y="1526658"/>
                    <a:pt x="1000360" y="1521509"/>
                    <a:pt x="979681" y="1506062"/>
                  </a:cubicBezTo>
                  <a:cubicBezTo>
                    <a:pt x="969341" y="1529233"/>
                    <a:pt x="948662" y="1549828"/>
                    <a:pt x="920228" y="1552403"/>
                  </a:cubicBezTo>
                  <a:cubicBezTo>
                    <a:pt x="894379" y="1557552"/>
                    <a:pt x="868530" y="1547254"/>
                    <a:pt x="850435" y="1529233"/>
                  </a:cubicBezTo>
                  <a:cubicBezTo>
                    <a:pt x="837511" y="1549828"/>
                    <a:pt x="811662" y="1565275"/>
                    <a:pt x="785813" y="1565275"/>
                  </a:cubicBezTo>
                  <a:cubicBezTo>
                    <a:pt x="757379" y="1565275"/>
                    <a:pt x="734115" y="1549828"/>
                    <a:pt x="718605" y="1529233"/>
                  </a:cubicBezTo>
                  <a:cubicBezTo>
                    <a:pt x="703096" y="1547254"/>
                    <a:pt x="674662" y="1557552"/>
                    <a:pt x="648813" y="1552403"/>
                  </a:cubicBezTo>
                  <a:cubicBezTo>
                    <a:pt x="620379" y="1549828"/>
                    <a:pt x="599699" y="1529233"/>
                    <a:pt x="589360" y="1506062"/>
                  </a:cubicBezTo>
                  <a:cubicBezTo>
                    <a:pt x="568680" y="1521509"/>
                    <a:pt x="542831" y="1526658"/>
                    <a:pt x="516982" y="1518935"/>
                  </a:cubicBezTo>
                  <a:cubicBezTo>
                    <a:pt x="491133" y="1508637"/>
                    <a:pt x="473039" y="1488041"/>
                    <a:pt x="467869" y="1462297"/>
                  </a:cubicBezTo>
                  <a:cubicBezTo>
                    <a:pt x="444605" y="1475169"/>
                    <a:pt x="416171" y="1475169"/>
                    <a:pt x="392906" y="1459722"/>
                  </a:cubicBezTo>
                  <a:cubicBezTo>
                    <a:pt x="367057" y="1446850"/>
                    <a:pt x="354133" y="1421105"/>
                    <a:pt x="354133" y="1397935"/>
                  </a:cubicBezTo>
                  <a:cubicBezTo>
                    <a:pt x="328284" y="1405658"/>
                    <a:pt x="299850" y="1400509"/>
                    <a:pt x="279170" y="1382488"/>
                  </a:cubicBezTo>
                  <a:cubicBezTo>
                    <a:pt x="258491" y="1364467"/>
                    <a:pt x="248152" y="1338722"/>
                    <a:pt x="253321" y="1312978"/>
                  </a:cubicBezTo>
                  <a:cubicBezTo>
                    <a:pt x="227472" y="1315552"/>
                    <a:pt x="201623" y="1307829"/>
                    <a:pt x="183529" y="1287233"/>
                  </a:cubicBezTo>
                  <a:cubicBezTo>
                    <a:pt x="165434" y="1264063"/>
                    <a:pt x="160265" y="1238318"/>
                    <a:pt x="168019" y="1212573"/>
                  </a:cubicBezTo>
                  <a:cubicBezTo>
                    <a:pt x="142170" y="1212573"/>
                    <a:pt x="118906" y="1197127"/>
                    <a:pt x="103397" y="1173956"/>
                  </a:cubicBezTo>
                  <a:cubicBezTo>
                    <a:pt x="90472" y="1150786"/>
                    <a:pt x="90472" y="1122467"/>
                    <a:pt x="103397" y="1099297"/>
                  </a:cubicBezTo>
                  <a:cubicBezTo>
                    <a:pt x="77548" y="1094148"/>
                    <a:pt x="56868" y="1076127"/>
                    <a:pt x="46529" y="1050382"/>
                  </a:cubicBezTo>
                  <a:cubicBezTo>
                    <a:pt x="36189" y="1024637"/>
                    <a:pt x="41359" y="996318"/>
                    <a:pt x="56868" y="975723"/>
                  </a:cubicBezTo>
                  <a:cubicBezTo>
                    <a:pt x="33604" y="967999"/>
                    <a:pt x="15510" y="944829"/>
                    <a:pt x="10340" y="919084"/>
                  </a:cubicBezTo>
                  <a:cubicBezTo>
                    <a:pt x="5170" y="890765"/>
                    <a:pt x="15510" y="865021"/>
                    <a:pt x="36189" y="849574"/>
                  </a:cubicBezTo>
                  <a:cubicBezTo>
                    <a:pt x="12925" y="834127"/>
                    <a:pt x="0" y="810957"/>
                    <a:pt x="0" y="782638"/>
                  </a:cubicBezTo>
                  <a:cubicBezTo>
                    <a:pt x="0" y="754319"/>
                    <a:pt x="12925" y="731148"/>
                    <a:pt x="36189" y="718276"/>
                  </a:cubicBezTo>
                  <a:cubicBezTo>
                    <a:pt x="15510" y="700255"/>
                    <a:pt x="5170" y="674510"/>
                    <a:pt x="10340" y="646191"/>
                  </a:cubicBezTo>
                  <a:cubicBezTo>
                    <a:pt x="15510" y="620446"/>
                    <a:pt x="33604" y="599851"/>
                    <a:pt x="56868" y="589553"/>
                  </a:cubicBezTo>
                  <a:cubicBezTo>
                    <a:pt x="41359" y="568957"/>
                    <a:pt x="36189" y="540638"/>
                    <a:pt x="46529" y="514893"/>
                  </a:cubicBezTo>
                  <a:cubicBezTo>
                    <a:pt x="56868" y="489149"/>
                    <a:pt x="77548" y="471127"/>
                    <a:pt x="103397" y="465978"/>
                  </a:cubicBezTo>
                  <a:cubicBezTo>
                    <a:pt x="90472" y="442808"/>
                    <a:pt x="90472" y="414489"/>
                    <a:pt x="103397" y="391319"/>
                  </a:cubicBezTo>
                  <a:cubicBezTo>
                    <a:pt x="118906" y="368149"/>
                    <a:pt x="142170" y="355276"/>
                    <a:pt x="168019" y="352702"/>
                  </a:cubicBezTo>
                  <a:cubicBezTo>
                    <a:pt x="160265" y="329532"/>
                    <a:pt x="165434" y="301213"/>
                    <a:pt x="183529" y="280617"/>
                  </a:cubicBezTo>
                  <a:cubicBezTo>
                    <a:pt x="201623" y="260021"/>
                    <a:pt x="227472" y="249723"/>
                    <a:pt x="253321" y="252298"/>
                  </a:cubicBezTo>
                  <a:cubicBezTo>
                    <a:pt x="248152" y="229128"/>
                    <a:pt x="258491" y="200808"/>
                    <a:pt x="279170" y="182787"/>
                  </a:cubicBezTo>
                  <a:cubicBezTo>
                    <a:pt x="299850" y="164766"/>
                    <a:pt x="328284" y="162191"/>
                    <a:pt x="354133" y="169915"/>
                  </a:cubicBezTo>
                  <a:cubicBezTo>
                    <a:pt x="354133" y="144170"/>
                    <a:pt x="367057" y="118426"/>
                    <a:pt x="392906" y="105553"/>
                  </a:cubicBezTo>
                  <a:cubicBezTo>
                    <a:pt x="416171" y="92681"/>
                    <a:pt x="444605" y="92681"/>
                    <a:pt x="467869" y="102979"/>
                  </a:cubicBezTo>
                  <a:cubicBezTo>
                    <a:pt x="473039" y="79809"/>
                    <a:pt x="491133" y="56638"/>
                    <a:pt x="516982" y="48915"/>
                  </a:cubicBezTo>
                  <a:cubicBezTo>
                    <a:pt x="542831" y="38617"/>
                    <a:pt x="568680" y="43766"/>
                    <a:pt x="589360" y="59213"/>
                  </a:cubicBezTo>
                  <a:cubicBezTo>
                    <a:pt x="599699" y="36043"/>
                    <a:pt x="620379" y="18021"/>
                    <a:pt x="648813" y="12872"/>
                  </a:cubicBezTo>
                  <a:cubicBezTo>
                    <a:pt x="674662" y="7724"/>
                    <a:pt x="703096" y="18021"/>
                    <a:pt x="718605" y="36043"/>
                  </a:cubicBezTo>
                  <a:cubicBezTo>
                    <a:pt x="734115" y="15447"/>
                    <a:pt x="757379" y="0"/>
                    <a:pt x="7858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6" name="Oval 7"/>
            <p:cNvSpPr>
              <a:spLocks noChangeArrowheads="1"/>
            </p:cNvSpPr>
            <p:nvPr/>
          </p:nvSpPr>
          <p:spPr bwMode="auto">
            <a:xfrm>
              <a:off x="5527675" y="2863850"/>
              <a:ext cx="1133475" cy="1127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noEditPoints="1"/>
            </p:cNvSpPr>
            <p:nvPr/>
          </p:nvSpPr>
          <p:spPr bwMode="auto">
            <a:xfrm>
              <a:off x="5691630" y="2976562"/>
              <a:ext cx="793750" cy="901700"/>
            </a:xfrm>
            <a:custGeom>
              <a:avLst/>
              <a:gdLst>
                <a:gd name="T0" fmla="*/ 305 w 307"/>
                <a:gd name="T1" fmla="*/ 87 h 350"/>
                <a:gd name="T2" fmla="*/ 267 w 307"/>
                <a:gd name="T3" fmla="*/ 68 h 350"/>
                <a:gd name="T4" fmla="*/ 251 w 307"/>
                <a:gd name="T5" fmla="*/ 85 h 350"/>
                <a:gd name="T6" fmla="*/ 212 w 307"/>
                <a:gd name="T7" fmla="*/ 88 h 350"/>
                <a:gd name="T8" fmla="*/ 208 w 307"/>
                <a:gd name="T9" fmla="*/ 126 h 350"/>
                <a:gd name="T10" fmla="*/ 198 w 307"/>
                <a:gd name="T11" fmla="*/ 98 h 350"/>
                <a:gd name="T12" fmla="*/ 177 w 307"/>
                <a:gd name="T13" fmla="*/ 117 h 350"/>
                <a:gd name="T14" fmla="*/ 197 w 307"/>
                <a:gd name="T15" fmla="*/ 70 h 350"/>
                <a:gd name="T16" fmla="*/ 162 w 307"/>
                <a:gd name="T17" fmla="*/ 40 h 350"/>
                <a:gd name="T18" fmla="*/ 150 w 307"/>
                <a:gd name="T19" fmla="*/ 1 h 350"/>
                <a:gd name="T20" fmla="*/ 107 w 307"/>
                <a:gd name="T21" fmla="*/ 27 h 350"/>
                <a:gd name="T22" fmla="*/ 114 w 307"/>
                <a:gd name="T23" fmla="*/ 85 h 350"/>
                <a:gd name="T24" fmla="*/ 136 w 307"/>
                <a:gd name="T25" fmla="*/ 98 h 350"/>
                <a:gd name="T26" fmla="*/ 116 w 307"/>
                <a:gd name="T27" fmla="*/ 117 h 350"/>
                <a:gd name="T28" fmla="*/ 65 w 307"/>
                <a:gd name="T29" fmla="*/ 115 h 350"/>
                <a:gd name="T30" fmla="*/ 85 w 307"/>
                <a:gd name="T31" fmla="*/ 85 h 350"/>
                <a:gd name="T32" fmla="*/ 45 w 307"/>
                <a:gd name="T33" fmla="*/ 61 h 350"/>
                <a:gd name="T34" fmla="*/ 2 w 307"/>
                <a:gd name="T35" fmla="*/ 88 h 350"/>
                <a:gd name="T36" fmla="*/ 2 w 307"/>
                <a:gd name="T37" fmla="*/ 141 h 350"/>
                <a:gd name="T38" fmla="*/ 41 w 307"/>
                <a:gd name="T39" fmla="*/ 128 h 350"/>
                <a:gd name="T40" fmla="*/ 57 w 307"/>
                <a:gd name="T41" fmla="*/ 145 h 350"/>
                <a:gd name="T42" fmla="*/ 76 w 307"/>
                <a:gd name="T43" fmla="*/ 157 h 350"/>
                <a:gd name="T44" fmla="*/ 76 w 307"/>
                <a:gd name="T45" fmla="*/ 193 h 350"/>
                <a:gd name="T46" fmla="*/ 57 w 307"/>
                <a:gd name="T47" fmla="*/ 190 h 350"/>
                <a:gd name="T48" fmla="*/ 41 w 307"/>
                <a:gd name="T49" fmla="*/ 222 h 350"/>
                <a:gd name="T50" fmla="*/ 33 w 307"/>
                <a:gd name="T51" fmla="*/ 236 h 350"/>
                <a:gd name="T52" fmla="*/ 29 w 307"/>
                <a:gd name="T53" fmla="*/ 256 h 350"/>
                <a:gd name="T54" fmla="*/ 57 w 307"/>
                <a:gd name="T55" fmla="*/ 282 h 350"/>
                <a:gd name="T56" fmla="*/ 93 w 307"/>
                <a:gd name="T57" fmla="*/ 252 h 350"/>
                <a:gd name="T58" fmla="*/ 99 w 307"/>
                <a:gd name="T59" fmla="*/ 233 h 350"/>
                <a:gd name="T60" fmla="*/ 131 w 307"/>
                <a:gd name="T61" fmla="*/ 251 h 350"/>
                <a:gd name="T62" fmla="*/ 118 w 307"/>
                <a:gd name="T63" fmla="*/ 266 h 350"/>
                <a:gd name="T64" fmla="*/ 109 w 307"/>
                <a:gd name="T65" fmla="*/ 313 h 350"/>
                <a:gd name="T66" fmla="*/ 153 w 307"/>
                <a:gd name="T67" fmla="*/ 350 h 350"/>
                <a:gd name="T68" fmla="*/ 199 w 307"/>
                <a:gd name="T69" fmla="*/ 325 h 350"/>
                <a:gd name="T70" fmla="*/ 200 w 307"/>
                <a:gd name="T71" fmla="*/ 270 h 350"/>
                <a:gd name="T72" fmla="*/ 162 w 307"/>
                <a:gd name="T73" fmla="*/ 233 h 350"/>
                <a:gd name="T74" fmla="*/ 193 w 307"/>
                <a:gd name="T75" fmla="*/ 251 h 350"/>
                <a:gd name="T76" fmla="*/ 212 w 307"/>
                <a:gd name="T77" fmla="*/ 229 h 350"/>
                <a:gd name="T78" fmla="*/ 211 w 307"/>
                <a:gd name="T79" fmla="*/ 259 h 350"/>
                <a:gd name="T80" fmla="*/ 251 w 307"/>
                <a:gd name="T81" fmla="*/ 250 h 350"/>
                <a:gd name="T82" fmla="*/ 294 w 307"/>
                <a:gd name="T83" fmla="*/ 266 h 350"/>
                <a:gd name="T84" fmla="*/ 275 w 307"/>
                <a:gd name="T85" fmla="*/ 236 h 350"/>
                <a:gd name="T86" fmla="*/ 294 w 307"/>
                <a:gd name="T87" fmla="*/ 206 h 350"/>
                <a:gd name="T88" fmla="*/ 262 w 307"/>
                <a:gd name="T89" fmla="*/ 183 h 350"/>
                <a:gd name="T90" fmla="*/ 251 w 307"/>
                <a:gd name="T91" fmla="*/ 222 h 350"/>
                <a:gd name="T92" fmla="*/ 223 w 307"/>
                <a:gd name="T93" fmla="*/ 179 h 350"/>
                <a:gd name="T94" fmla="*/ 229 w 307"/>
                <a:gd name="T95" fmla="*/ 151 h 350"/>
                <a:gd name="T96" fmla="*/ 258 w 307"/>
                <a:gd name="T97" fmla="*/ 168 h 350"/>
                <a:gd name="T98" fmla="*/ 294 w 307"/>
                <a:gd name="T99" fmla="*/ 145 h 350"/>
                <a:gd name="T100" fmla="*/ 306 w 307"/>
                <a:gd name="T101" fmla="*/ 138 h 350"/>
                <a:gd name="T102" fmla="*/ 162 w 307"/>
                <a:gd name="T103" fmla="*/ 153 h 350"/>
                <a:gd name="T104" fmla="*/ 123 w 307"/>
                <a:gd name="T105" fmla="*/ 130 h 350"/>
                <a:gd name="T106" fmla="*/ 107 w 307"/>
                <a:gd name="T107" fmla="*/ 157 h 350"/>
                <a:gd name="T108" fmla="*/ 123 w 307"/>
                <a:gd name="T109" fmla="*/ 221 h 350"/>
                <a:gd name="T110" fmla="*/ 162 w 307"/>
                <a:gd name="T111" fmla="*/ 197 h 350"/>
                <a:gd name="T112" fmla="*/ 200 w 307"/>
                <a:gd name="T113" fmla="*/ 193 h 350"/>
                <a:gd name="T114" fmla="*/ 177 w 307"/>
                <a:gd name="T115" fmla="*/ 1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7" h="350">
                  <a:moveTo>
                    <a:pt x="304" y="132"/>
                  </a:moveTo>
                  <a:cubicBezTo>
                    <a:pt x="303" y="132"/>
                    <a:pt x="303" y="131"/>
                    <a:pt x="302" y="131"/>
                  </a:cubicBezTo>
                  <a:cubicBezTo>
                    <a:pt x="275" y="115"/>
                    <a:pt x="275" y="115"/>
                    <a:pt x="275" y="115"/>
                  </a:cubicBezTo>
                  <a:cubicBezTo>
                    <a:pt x="302" y="98"/>
                    <a:pt x="302" y="98"/>
                    <a:pt x="302" y="98"/>
                  </a:cubicBezTo>
                  <a:cubicBezTo>
                    <a:pt x="306" y="96"/>
                    <a:pt x="307" y="92"/>
                    <a:pt x="305" y="88"/>
                  </a:cubicBezTo>
                  <a:cubicBezTo>
                    <a:pt x="305" y="88"/>
                    <a:pt x="305" y="88"/>
                    <a:pt x="305" y="88"/>
                  </a:cubicBezTo>
                  <a:cubicBezTo>
                    <a:pt x="305" y="87"/>
                    <a:pt x="305" y="87"/>
                    <a:pt x="305" y="87"/>
                  </a:cubicBezTo>
                  <a:cubicBezTo>
                    <a:pt x="305" y="87"/>
                    <a:pt x="304" y="87"/>
                    <a:pt x="304" y="86"/>
                  </a:cubicBezTo>
                  <a:cubicBezTo>
                    <a:pt x="304" y="86"/>
                    <a:pt x="303" y="85"/>
                    <a:pt x="303" y="85"/>
                  </a:cubicBezTo>
                  <a:cubicBezTo>
                    <a:pt x="303" y="85"/>
                    <a:pt x="302" y="85"/>
                    <a:pt x="302" y="85"/>
                  </a:cubicBezTo>
                  <a:cubicBezTo>
                    <a:pt x="302" y="84"/>
                    <a:pt x="301" y="84"/>
                    <a:pt x="300" y="84"/>
                  </a:cubicBezTo>
                  <a:cubicBezTo>
                    <a:pt x="298" y="83"/>
                    <a:pt x="296" y="84"/>
                    <a:pt x="294" y="85"/>
                  </a:cubicBezTo>
                  <a:cubicBezTo>
                    <a:pt x="267" y="101"/>
                    <a:pt x="267" y="101"/>
                    <a:pt x="267" y="101"/>
                  </a:cubicBezTo>
                  <a:cubicBezTo>
                    <a:pt x="267" y="68"/>
                    <a:pt x="267" y="68"/>
                    <a:pt x="267" y="68"/>
                  </a:cubicBezTo>
                  <a:cubicBezTo>
                    <a:pt x="267" y="66"/>
                    <a:pt x="265" y="63"/>
                    <a:pt x="263" y="62"/>
                  </a:cubicBezTo>
                  <a:cubicBezTo>
                    <a:pt x="262" y="61"/>
                    <a:pt x="260" y="61"/>
                    <a:pt x="259" y="61"/>
                  </a:cubicBezTo>
                  <a:cubicBezTo>
                    <a:pt x="258" y="61"/>
                    <a:pt x="258" y="61"/>
                    <a:pt x="258" y="61"/>
                  </a:cubicBezTo>
                  <a:cubicBezTo>
                    <a:pt x="258" y="61"/>
                    <a:pt x="258" y="61"/>
                    <a:pt x="258" y="61"/>
                  </a:cubicBezTo>
                  <a:cubicBezTo>
                    <a:pt x="257" y="61"/>
                    <a:pt x="256" y="61"/>
                    <a:pt x="255" y="61"/>
                  </a:cubicBezTo>
                  <a:cubicBezTo>
                    <a:pt x="253" y="62"/>
                    <a:pt x="251" y="65"/>
                    <a:pt x="251" y="68"/>
                  </a:cubicBezTo>
                  <a:cubicBezTo>
                    <a:pt x="251" y="85"/>
                    <a:pt x="251" y="85"/>
                    <a:pt x="251" y="85"/>
                  </a:cubicBezTo>
                  <a:cubicBezTo>
                    <a:pt x="251" y="101"/>
                    <a:pt x="251" y="101"/>
                    <a:pt x="251" y="101"/>
                  </a:cubicBezTo>
                  <a:cubicBezTo>
                    <a:pt x="237" y="93"/>
                    <a:pt x="237" y="93"/>
                    <a:pt x="237" y="93"/>
                  </a:cubicBezTo>
                  <a:cubicBezTo>
                    <a:pt x="223" y="85"/>
                    <a:pt x="223" y="85"/>
                    <a:pt x="223" y="85"/>
                  </a:cubicBezTo>
                  <a:cubicBezTo>
                    <a:pt x="222" y="84"/>
                    <a:pt x="221" y="84"/>
                    <a:pt x="220" y="84"/>
                  </a:cubicBezTo>
                  <a:cubicBezTo>
                    <a:pt x="217" y="83"/>
                    <a:pt x="214" y="85"/>
                    <a:pt x="212" y="87"/>
                  </a:cubicBezTo>
                  <a:cubicBezTo>
                    <a:pt x="212" y="88"/>
                    <a:pt x="212" y="88"/>
                    <a:pt x="212" y="88"/>
                  </a:cubicBezTo>
                  <a:cubicBezTo>
                    <a:pt x="212" y="88"/>
                    <a:pt x="212" y="88"/>
                    <a:pt x="212" y="88"/>
                  </a:cubicBezTo>
                  <a:cubicBezTo>
                    <a:pt x="212" y="88"/>
                    <a:pt x="211" y="89"/>
                    <a:pt x="211" y="89"/>
                  </a:cubicBezTo>
                  <a:cubicBezTo>
                    <a:pt x="210" y="92"/>
                    <a:pt x="211" y="95"/>
                    <a:pt x="213" y="97"/>
                  </a:cubicBezTo>
                  <a:cubicBezTo>
                    <a:pt x="214" y="98"/>
                    <a:pt x="214" y="98"/>
                    <a:pt x="215" y="98"/>
                  </a:cubicBezTo>
                  <a:cubicBezTo>
                    <a:pt x="243" y="115"/>
                    <a:pt x="243" y="115"/>
                    <a:pt x="243" y="115"/>
                  </a:cubicBezTo>
                  <a:cubicBezTo>
                    <a:pt x="200" y="139"/>
                    <a:pt x="200" y="139"/>
                    <a:pt x="200" y="139"/>
                  </a:cubicBezTo>
                  <a:cubicBezTo>
                    <a:pt x="192" y="126"/>
                    <a:pt x="192" y="126"/>
                    <a:pt x="192" y="126"/>
                  </a:cubicBezTo>
                  <a:cubicBezTo>
                    <a:pt x="208" y="126"/>
                    <a:pt x="208" y="126"/>
                    <a:pt x="208" y="126"/>
                  </a:cubicBezTo>
                  <a:cubicBezTo>
                    <a:pt x="210" y="126"/>
                    <a:pt x="212" y="124"/>
                    <a:pt x="212" y="122"/>
                  </a:cubicBezTo>
                  <a:cubicBezTo>
                    <a:pt x="212" y="121"/>
                    <a:pt x="212" y="121"/>
                    <a:pt x="212" y="121"/>
                  </a:cubicBezTo>
                  <a:cubicBezTo>
                    <a:pt x="212" y="119"/>
                    <a:pt x="210" y="117"/>
                    <a:pt x="208" y="117"/>
                  </a:cubicBezTo>
                  <a:cubicBezTo>
                    <a:pt x="192" y="117"/>
                    <a:pt x="192" y="117"/>
                    <a:pt x="192" y="117"/>
                  </a:cubicBezTo>
                  <a:cubicBezTo>
                    <a:pt x="200" y="103"/>
                    <a:pt x="200" y="103"/>
                    <a:pt x="200" y="103"/>
                  </a:cubicBezTo>
                  <a:cubicBezTo>
                    <a:pt x="201" y="101"/>
                    <a:pt x="200" y="99"/>
                    <a:pt x="198" y="98"/>
                  </a:cubicBezTo>
                  <a:cubicBezTo>
                    <a:pt x="198" y="98"/>
                    <a:pt x="198" y="98"/>
                    <a:pt x="198" y="98"/>
                  </a:cubicBezTo>
                  <a:cubicBezTo>
                    <a:pt x="196" y="97"/>
                    <a:pt x="194" y="97"/>
                    <a:pt x="193" y="99"/>
                  </a:cubicBezTo>
                  <a:cubicBezTo>
                    <a:pt x="185" y="113"/>
                    <a:pt x="185" y="113"/>
                    <a:pt x="185" y="113"/>
                  </a:cubicBezTo>
                  <a:cubicBezTo>
                    <a:pt x="176" y="99"/>
                    <a:pt x="176" y="99"/>
                    <a:pt x="176" y="99"/>
                  </a:cubicBezTo>
                  <a:cubicBezTo>
                    <a:pt x="175" y="97"/>
                    <a:pt x="173" y="97"/>
                    <a:pt x="171" y="98"/>
                  </a:cubicBezTo>
                  <a:cubicBezTo>
                    <a:pt x="171" y="98"/>
                    <a:pt x="171" y="98"/>
                    <a:pt x="171" y="98"/>
                  </a:cubicBezTo>
                  <a:cubicBezTo>
                    <a:pt x="169" y="99"/>
                    <a:pt x="168" y="101"/>
                    <a:pt x="169" y="103"/>
                  </a:cubicBezTo>
                  <a:cubicBezTo>
                    <a:pt x="177" y="117"/>
                    <a:pt x="177" y="117"/>
                    <a:pt x="177" y="117"/>
                  </a:cubicBezTo>
                  <a:cubicBezTo>
                    <a:pt x="162" y="117"/>
                    <a:pt x="162" y="117"/>
                    <a:pt x="162" y="117"/>
                  </a:cubicBezTo>
                  <a:cubicBezTo>
                    <a:pt x="162" y="68"/>
                    <a:pt x="162" y="68"/>
                    <a:pt x="162" y="68"/>
                  </a:cubicBezTo>
                  <a:cubicBezTo>
                    <a:pt x="189" y="84"/>
                    <a:pt x="189" y="84"/>
                    <a:pt x="189" y="84"/>
                  </a:cubicBezTo>
                  <a:cubicBezTo>
                    <a:pt x="193" y="86"/>
                    <a:pt x="198" y="85"/>
                    <a:pt x="200" y="81"/>
                  </a:cubicBezTo>
                  <a:cubicBezTo>
                    <a:pt x="200" y="81"/>
                    <a:pt x="200" y="81"/>
                    <a:pt x="200" y="81"/>
                  </a:cubicBezTo>
                  <a:cubicBezTo>
                    <a:pt x="200" y="81"/>
                    <a:pt x="200" y="81"/>
                    <a:pt x="200" y="81"/>
                  </a:cubicBezTo>
                  <a:cubicBezTo>
                    <a:pt x="202" y="77"/>
                    <a:pt x="201" y="72"/>
                    <a:pt x="197" y="70"/>
                  </a:cubicBezTo>
                  <a:cubicBezTo>
                    <a:pt x="170" y="54"/>
                    <a:pt x="170" y="54"/>
                    <a:pt x="170" y="54"/>
                  </a:cubicBezTo>
                  <a:cubicBezTo>
                    <a:pt x="197" y="38"/>
                    <a:pt x="197" y="38"/>
                    <a:pt x="197" y="38"/>
                  </a:cubicBezTo>
                  <a:cubicBezTo>
                    <a:pt x="201" y="36"/>
                    <a:pt x="202" y="31"/>
                    <a:pt x="200" y="27"/>
                  </a:cubicBezTo>
                  <a:cubicBezTo>
                    <a:pt x="200" y="27"/>
                    <a:pt x="200" y="27"/>
                    <a:pt x="200" y="27"/>
                  </a:cubicBezTo>
                  <a:cubicBezTo>
                    <a:pt x="198" y="24"/>
                    <a:pt x="195" y="23"/>
                    <a:pt x="192" y="23"/>
                  </a:cubicBezTo>
                  <a:cubicBezTo>
                    <a:pt x="191" y="23"/>
                    <a:pt x="190" y="23"/>
                    <a:pt x="189" y="24"/>
                  </a:cubicBezTo>
                  <a:cubicBezTo>
                    <a:pt x="162" y="40"/>
                    <a:pt x="162" y="40"/>
                    <a:pt x="162" y="40"/>
                  </a:cubicBezTo>
                  <a:cubicBezTo>
                    <a:pt x="162" y="8"/>
                    <a:pt x="162" y="8"/>
                    <a:pt x="162" y="8"/>
                  </a:cubicBezTo>
                  <a:cubicBezTo>
                    <a:pt x="162" y="7"/>
                    <a:pt x="161" y="7"/>
                    <a:pt x="161" y="7"/>
                  </a:cubicBezTo>
                  <a:cubicBezTo>
                    <a:pt x="161" y="4"/>
                    <a:pt x="160" y="2"/>
                    <a:pt x="158" y="1"/>
                  </a:cubicBezTo>
                  <a:cubicBezTo>
                    <a:pt x="156" y="1"/>
                    <a:pt x="155" y="0"/>
                    <a:pt x="154" y="0"/>
                  </a:cubicBezTo>
                  <a:cubicBezTo>
                    <a:pt x="154" y="0"/>
                    <a:pt x="154" y="0"/>
                    <a:pt x="154" y="0"/>
                  </a:cubicBezTo>
                  <a:cubicBezTo>
                    <a:pt x="153" y="0"/>
                    <a:pt x="153" y="0"/>
                    <a:pt x="153" y="0"/>
                  </a:cubicBezTo>
                  <a:cubicBezTo>
                    <a:pt x="152" y="0"/>
                    <a:pt x="151" y="0"/>
                    <a:pt x="150" y="1"/>
                  </a:cubicBezTo>
                  <a:cubicBezTo>
                    <a:pt x="148" y="2"/>
                    <a:pt x="146" y="5"/>
                    <a:pt x="146" y="8"/>
                  </a:cubicBezTo>
                  <a:cubicBezTo>
                    <a:pt x="146" y="40"/>
                    <a:pt x="146" y="40"/>
                    <a:pt x="146" y="40"/>
                  </a:cubicBezTo>
                  <a:cubicBezTo>
                    <a:pt x="118" y="24"/>
                    <a:pt x="118" y="24"/>
                    <a:pt x="118" y="24"/>
                  </a:cubicBezTo>
                  <a:cubicBezTo>
                    <a:pt x="117" y="23"/>
                    <a:pt x="116" y="23"/>
                    <a:pt x="115" y="23"/>
                  </a:cubicBezTo>
                  <a:cubicBezTo>
                    <a:pt x="113" y="23"/>
                    <a:pt x="110" y="24"/>
                    <a:pt x="109" y="25"/>
                  </a:cubicBezTo>
                  <a:cubicBezTo>
                    <a:pt x="108" y="26"/>
                    <a:pt x="108" y="26"/>
                    <a:pt x="107" y="27"/>
                  </a:cubicBezTo>
                  <a:cubicBezTo>
                    <a:pt x="107" y="27"/>
                    <a:pt x="107" y="27"/>
                    <a:pt x="107" y="27"/>
                  </a:cubicBezTo>
                  <a:cubicBezTo>
                    <a:pt x="105" y="31"/>
                    <a:pt x="106" y="36"/>
                    <a:pt x="110" y="38"/>
                  </a:cubicBezTo>
                  <a:cubicBezTo>
                    <a:pt x="138" y="54"/>
                    <a:pt x="138" y="54"/>
                    <a:pt x="138" y="54"/>
                  </a:cubicBezTo>
                  <a:cubicBezTo>
                    <a:pt x="110" y="70"/>
                    <a:pt x="110" y="70"/>
                    <a:pt x="110" y="70"/>
                  </a:cubicBezTo>
                  <a:cubicBezTo>
                    <a:pt x="108" y="71"/>
                    <a:pt x="107" y="72"/>
                    <a:pt x="107" y="74"/>
                  </a:cubicBezTo>
                  <a:cubicBezTo>
                    <a:pt x="106" y="76"/>
                    <a:pt x="106" y="78"/>
                    <a:pt x="107" y="81"/>
                  </a:cubicBezTo>
                  <a:cubicBezTo>
                    <a:pt x="107" y="81"/>
                    <a:pt x="107" y="81"/>
                    <a:pt x="107" y="81"/>
                  </a:cubicBezTo>
                  <a:cubicBezTo>
                    <a:pt x="109" y="84"/>
                    <a:pt x="112" y="85"/>
                    <a:pt x="114" y="85"/>
                  </a:cubicBezTo>
                  <a:cubicBezTo>
                    <a:pt x="116" y="85"/>
                    <a:pt x="117" y="85"/>
                    <a:pt x="118" y="84"/>
                  </a:cubicBezTo>
                  <a:cubicBezTo>
                    <a:pt x="146" y="68"/>
                    <a:pt x="146" y="68"/>
                    <a:pt x="146" y="68"/>
                  </a:cubicBezTo>
                  <a:cubicBezTo>
                    <a:pt x="146" y="117"/>
                    <a:pt x="146" y="117"/>
                    <a:pt x="146" y="117"/>
                  </a:cubicBezTo>
                  <a:cubicBezTo>
                    <a:pt x="130" y="117"/>
                    <a:pt x="130" y="117"/>
                    <a:pt x="130" y="117"/>
                  </a:cubicBezTo>
                  <a:cubicBezTo>
                    <a:pt x="138" y="103"/>
                    <a:pt x="138" y="103"/>
                    <a:pt x="138" y="103"/>
                  </a:cubicBezTo>
                  <a:cubicBezTo>
                    <a:pt x="139" y="101"/>
                    <a:pt x="138" y="99"/>
                    <a:pt x="136" y="98"/>
                  </a:cubicBezTo>
                  <a:cubicBezTo>
                    <a:pt x="136" y="98"/>
                    <a:pt x="136" y="98"/>
                    <a:pt x="136" y="98"/>
                  </a:cubicBezTo>
                  <a:cubicBezTo>
                    <a:pt x="134" y="97"/>
                    <a:pt x="132" y="97"/>
                    <a:pt x="131" y="99"/>
                  </a:cubicBezTo>
                  <a:cubicBezTo>
                    <a:pt x="123" y="113"/>
                    <a:pt x="123" y="113"/>
                    <a:pt x="123" y="113"/>
                  </a:cubicBezTo>
                  <a:cubicBezTo>
                    <a:pt x="114" y="99"/>
                    <a:pt x="114" y="99"/>
                    <a:pt x="114" y="99"/>
                  </a:cubicBezTo>
                  <a:cubicBezTo>
                    <a:pt x="113" y="97"/>
                    <a:pt x="111" y="97"/>
                    <a:pt x="109" y="98"/>
                  </a:cubicBezTo>
                  <a:cubicBezTo>
                    <a:pt x="109" y="98"/>
                    <a:pt x="109" y="98"/>
                    <a:pt x="109" y="98"/>
                  </a:cubicBezTo>
                  <a:cubicBezTo>
                    <a:pt x="107" y="99"/>
                    <a:pt x="106" y="101"/>
                    <a:pt x="107" y="103"/>
                  </a:cubicBezTo>
                  <a:cubicBezTo>
                    <a:pt x="116" y="117"/>
                    <a:pt x="116" y="117"/>
                    <a:pt x="116" y="117"/>
                  </a:cubicBezTo>
                  <a:cubicBezTo>
                    <a:pt x="99" y="117"/>
                    <a:pt x="99" y="117"/>
                    <a:pt x="99" y="117"/>
                  </a:cubicBezTo>
                  <a:cubicBezTo>
                    <a:pt x="97" y="117"/>
                    <a:pt x="95" y="119"/>
                    <a:pt x="95" y="121"/>
                  </a:cubicBezTo>
                  <a:cubicBezTo>
                    <a:pt x="95" y="122"/>
                    <a:pt x="95" y="122"/>
                    <a:pt x="95" y="122"/>
                  </a:cubicBezTo>
                  <a:cubicBezTo>
                    <a:pt x="95" y="124"/>
                    <a:pt x="97" y="126"/>
                    <a:pt x="99" y="126"/>
                  </a:cubicBezTo>
                  <a:cubicBezTo>
                    <a:pt x="116" y="126"/>
                    <a:pt x="116" y="126"/>
                    <a:pt x="116" y="126"/>
                  </a:cubicBezTo>
                  <a:cubicBezTo>
                    <a:pt x="108" y="139"/>
                    <a:pt x="108" y="139"/>
                    <a:pt x="108" y="139"/>
                  </a:cubicBezTo>
                  <a:cubicBezTo>
                    <a:pt x="65" y="115"/>
                    <a:pt x="65" y="115"/>
                    <a:pt x="65" y="115"/>
                  </a:cubicBezTo>
                  <a:cubicBezTo>
                    <a:pt x="87" y="102"/>
                    <a:pt x="87" y="102"/>
                    <a:pt x="87" y="102"/>
                  </a:cubicBezTo>
                  <a:cubicBezTo>
                    <a:pt x="93" y="98"/>
                    <a:pt x="93" y="98"/>
                    <a:pt x="93" y="98"/>
                  </a:cubicBezTo>
                  <a:cubicBezTo>
                    <a:pt x="94" y="98"/>
                    <a:pt x="94" y="97"/>
                    <a:pt x="95" y="96"/>
                  </a:cubicBezTo>
                  <a:cubicBezTo>
                    <a:pt x="97" y="94"/>
                    <a:pt x="97" y="91"/>
                    <a:pt x="95" y="88"/>
                  </a:cubicBezTo>
                  <a:cubicBezTo>
                    <a:pt x="95" y="87"/>
                    <a:pt x="95" y="87"/>
                    <a:pt x="95" y="87"/>
                  </a:cubicBezTo>
                  <a:cubicBezTo>
                    <a:pt x="94" y="86"/>
                    <a:pt x="92" y="84"/>
                    <a:pt x="90" y="84"/>
                  </a:cubicBezTo>
                  <a:cubicBezTo>
                    <a:pt x="88" y="83"/>
                    <a:pt x="86" y="84"/>
                    <a:pt x="85" y="85"/>
                  </a:cubicBezTo>
                  <a:cubicBezTo>
                    <a:pt x="57" y="101"/>
                    <a:pt x="57" y="101"/>
                    <a:pt x="57" y="101"/>
                  </a:cubicBezTo>
                  <a:cubicBezTo>
                    <a:pt x="57" y="68"/>
                    <a:pt x="57" y="68"/>
                    <a:pt x="57" y="68"/>
                  </a:cubicBezTo>
                  <a:cubicBezTo>
                    <a:pt x="57" y="64"/>
                    <a:pt x="53" y="61"/>
                    <a:pt x="49" y="61"/>
                  </a:cubicBezTo>
                  <a:cubicBezTo>
                    <a:pt x="49" y="61"/>
                    <a:pt x="49" y="61"/>
                    <a:pt x="49" y="61"/>
                  </a:cubicBezTo>
                  <a:cubicBezTo>
                    <a:pt x="48" y="61"/>
                    <a:pt x="48" y="61"/>
                    <a:pt x="48" y="61"/>
                  </a:cubicBezTo>
                  <a:cubicBezTo>
                    <a:pt x="47" y="61"/>
                    <a:pt x="46" y="61"/>
                    <a:pt x="45" y="61"/>
                  </a:cubicBezTo>
                  <a:cubicBezTo>
                    <a:pt x="45" y="61"/>
                    <a:pt x="45" y="61"/>
                    <a:pt x="45" y="61"/>
                  </a:cubicBezTo>
                  <a:cubicBezTo>
                    <a:pt x="43" y="63"/>
                    <a:pt x="41" y="65"/>
                    <a:pt x="41" y="68"/>
                  </a:cubicBezTo>
                  <a:cubicBezTo>
                    <a:pt x="41" y="68"/>
                    <a:pt x="41" y="68"/>
                    <a:pt x="41" y="68"/>
                  </a:cubicBezTo>
                  <a:cubicBezTo>
                    <a:pt x="41" y="101"/>
                    <a:pt x="41" y="101"/>
                    <a:pt x="41" y="101"/>
                  </a:cubicBezTo>
                  <a:cubicBezTo>
                    <a:pt x="13" y="85"/>
                    <a:pt x="13" y="85"/>
                    <a:pt x="13" y="85"/>
                  </a:cubicBezTo>
                  <a:cubicBezTo>
                    <a:pt x="12" y="84"/>
                    <a:pt x="11" y="84"/>
                    <a:pt x="10" y="84"/>
                  </a:cubicBezTo>
                  <a:cubicBezTo>
                    <a:pt x="7" y="83"/>
                    <a:pt x="4" y="85"/>
                    <a:pt x="2" y="87"/>
                  </a:cubicBezTo>
                  <a:cubicBezTo>
                    <a:pt x="2" y="88"/>
                    <a:pt x="2" y="88"/>
                    <a:pt x="2" y="88"/>
                  </a:cubicBezTo>
                  <a:cubicBezTo>
                    <a:pt x="0" y="91"/>
                    <a:pt x="1" y="95"/>
                    <a:pt x="3" y="97"/>
                  </a:cubicBezTo>
                  <a:cubicBezTo>
                    <a:pt x="4" y="98"/>
                    <a:pt x="4" y="98"/>
                    <a:pt x="5" y="98"/>
                  </a:cubicBezTo>
                  <a:cubicBezTo>
                    <a:pt x="33" y="115"/>
                    <a:pt x="33" y="115"/>
                    <a:pt x="33" y="115"/>
                  </a:cubicBezTo>
                  <a:cubicBezTo>
                    <a:pt x="5" y="131"/>
                    <a:pt x="5" y="131"/>
                    <a:pt x="5" y="131"/>
                  </a:cubicBezTo>
                  <a:cubicBezTo>
                    <a:pt x="5" y="131"/>
                    <a:pt x="5" y="131"/>
                    <a:pt x="5" y="131"/>
                  </a:cubicBezTo>
                  <a:cubicBezTo>
                    <a:pt x="1" y="133"/>
                    <a:pt x="0" y="138"/>
                    <a:pt x="2" y="141"/>
                  </a:cubicBezTo>
                  <a:cubicBezTo>
                    <a:pt x="2" y="141"/>
                    <a:pt x="2" y="141"/>
                    <a:pt x="2" y="141"/>
                  </a:cubicBezTo>
                  <a:cubicBezTo>
                    <a:pt x="2" y="142"/>
                    <a:pt x="2" y="142"/>
                    <a:pt x="2" y="142"/>
                  </a:cubicBezTo>
                  <a:cubicBezTo>
                    <a:pt x="3" y="143"/>
                    <a:pt x="4" y="144"/>
                    <a:pt x="6" y="145"/>
                  </a:cubicBezTo>
                  <a:cubicBezTo>
                    <a:pt x="6" y="145"/>
                    <a:pt x="6" y="145"/>
                    <a:pt x="7" y="145"/>
                  </a:cubicBezTo>
                  <a:cubicBezTo>
                    <a:pt x="7" y="145"/>
                    <a:pt x="8" y="145"/>
                    <a:pt x="8" y="145"/>
                  </a:cubicBezTo>
                  <a:cubicBezTo>
                    <a:pt x="9" y="145"/>
                    <a:pt x="9" y="146"/>
                    <a:pt x="10" y="146"/>
                  </a:cubicBezTo>
                  <a:cubicBezTo>
                    <a:pt x="11" y="145"/>
                    <a:pt x="12" y="145"/>
                    <a:pt x="13" y="145"/>
                  </a:cubicBezTo>
                  <a:cubicBezTo>
                    <a:pt x="41" y="128"/>
                    <a:pt x="41" y="128"/>
                    <a:pt x="41" y="128"/>
                  </a:cubicBezTo>
                  <a:cubicBezTo>
                    <a:pt x="41" y="161"/>
                    <a:pt x="41" y="161"/>
                    <a:pt x="41" y="161"/>
                  </a:cubicBezTo>
                  <a:cubicBezTo>
                    <a:pt x="41" y="163"/>
                    <a:pt x="41" y="165"/>
                    <a:pt x="43" y="166"/>
                  </a:cubicBezTo>
                  <a:cubicBezTo>
                    <a:pt x="44" y="167"/>
                    <a:pt x="46" y="168"/>
                    <a:pt x="48" y="168"/>
                  </a:cubicBezTo>
                  <a:cubicBezTo>
                    <a:pt x="49" y="168"/>
                    <a:pt x="49" y="168"/>
                    <a:pt x="49" y="168"/>
                  </a:cubicBezTo>
                  <a:cubicBezTo>
                    <a:pt x="52" y="168"/>
                    <a:pt x="55" y="166"/>
                    <a:pt x="56" y="163"/>
                  </a:cubicBezTo>
                  <a:cubicBezTo>
                    <a:pt x="56" y="162"/>
                    <a:pt x="57" y="161"/>
                    <a:pt x="57" y="161"/>
                  </a:cubicBezTo>
                  <a:cubicBezTo>
                    <a:pt x="57" y="145"/>
                    <a:pt x="57" y="145"/>
                    <a:pt x="57" y="145"/>
                  </a:cubicBezTo>
                  <a:cubicBezTo>
                    <a:pt x="57" y="128"/>
                    <a:pt x="57" y="128"/>
                    <a:pt x="57" y="128"/>
                  </a:cubicBezTo>
                  <a:cubicBezTo>
                    <a:pt x="100" y="153"/>
                    <a:pt x="100" y="153"/>
                    <a:pt x="100" y="153"/>
                  </a:cubicBezTo>
                  <a:cubicBezTo>
                    <a:pt x="92" y="167"/>
                    <a:pt x="92" y="167"/>
                    <a:pt x="92" y="167"/>
                  </a:cubicBezTo>
                  <a:cubicBezTo>
                    <a:pt x="83" y="153"/>
                    <a:pt x="83" y="153"/>
                    <a:pt x="83" y="153"/>
                  </a:cubicBezTo>
                  <a:cubicBezTo>
                    <a:pt x="82" y="151"/>
                    <a:pt x="80" y="150"/>
                    <a:pt x="78" y="151"/>
                  </a:cubicBezTo>
                  <a:cubicBezTo>
                    <a:pt x="78" y="151"/>
                    <a:pt x="78" y="151"/>
                    <a:pt x="78" y="151"/>
                  </a:cubicBezTo>
                  <a:cubicBezTo>
                    <a:pt x="76" y="153"/>
                    <a:pt x="75" y="155"/>
                    <a:pt x="76" y="157"/>
                  </a:cubicBezTo>
                  <a:cubicBezTo>
                    <a:pt x="85" y="171"/>
                    <a:pt x="85" y="171"/>
                    <a:pt x="85" y="171"/>
                  </a:cubicBezTo>
                  <a:cubicBezTo>
                    <a:pt x="68" y="171"/>
                    <a:pt x="68" y="171"/>
                    <a:pt x="68" y="171"/>
                  </a:cubicBezTo>
                  <a:cubicBezTo>
                    <a:pt x="66" y="171"/>
                    <a:pt x="64" y="173"/>
                    <a:pt x="64" y="175"/>
                  </a:cubicBezTo>
                  <a:cubicBezTo>
                    <a:pt x="64" y="175"/>
                    <a:pt x="64" y="175"/>
                    <a:pt x="64" y="175"/>
                  </a:cubicBezTo>
                  <a:cubicBezTo>
                    <a:pt x="64" y="177"/>
                    <a:pt x="66" y="179"/>
                    <a:pt x="68" y="179"/>
                  </a:cubicBezTo>
                  <a:cubicBezTo>
                    <a:pt x="85" y="179"/>
                    <a:pt x="85" y="179"/>
                    <a:pt x="85" y="179"/>
                  </a:cubicBezTo>
                  <a:cubicBezTo>
                    <a:pt x="76" y="193"/>
                    <a:pt x="76" y="193"/>
                    <a:pt x="76" y="193"/>
                  </a:cubicBezTo>
                  <a:cubicBezTo>
                    <a:pt x="75" y="195"/>
                    <a:pt x="76" y="198"/>
                    <a:pt x="78" y="199"/>
                  </a:cubicBezTo>
                  <a:cubicBezTo>
                    <a:pt x="78" y="199"/>
                    <a:pt x="78" y="199"/>
                    <a:pt x="78" y="199"/>
                  </a:cubicBezTo>
                  <a:cubicBezTo>
                    <a:pt x="80" y="200"/>
                    <a:pt x="82" y="199"/>
                    <a:pt x="83" y="198"/>
                  </a:cubicBezTo>
                  <a:cubicBezTo>
                    <a:pt x="92" y="183"/>
                    <a:pt x="92" y="183"/>
                    <a:pt x="92" y="183"/>
                  </a:cubicBezTo>
                  <a:cubicBezTo>
                    <a:pt x="100" y="197"/>
                    <a:pt x="100" y="197"/>
                    <a:pt x="100" y="197"/>
                  </a:cubicBezTo>
                  <a:cubicBezTo>
                    <a:pt x="57" y="222"/>
                    <a:pt x="57" y="222"/>
                    <a:pt x="57" y="222"/>
                  </a:cubicBezTo>
                  <a:cubicBezTo>
                    <a:pt x="57" y="190"/>
                    <a:pt x="57" y="190"/>
                    <a:pt x="57" y="190"/>
                  </a:cubicBezTo>
                  <a:cubicBezTo>
                    <a:pt x="57" y="188"/>
                    <a:pt x="56" y="186"/>
                    <a:pt x="55" y="185"/>
                  </a:cubicBezTo>
                  <a:cubicBezTo>
                    <a:pt x="55" y="185"/>
                    <a:pt x="55" y="184"/>
                    <a:pt x="54" y="184"/>
                  </a:cubicBezTo>
                  <a:cubicBezTo>
                    <a:pt x="53" y="183"/>
                    <a:pt x="51" y="182"/>
                    <a:pt x="49" y="182"/>
                  </a:cubicBezTo>
                  <a:cubicBezTo>
                    <a:pt x="48" y="182"/>
                    <a:pt x="48" y="182"/>
                    <a:pt x="48" y="182"/>
                  </a:cubicBezTo>
                  <a:cubicBezTo>
                    <a:pt x="44" y="182"/>
                    <a:pt x="41" y="185"/>
                    <a:pt x="41" y="190"/>
                  </a:cubicBezTo>
                  <a:cubicBezTo>
                    <a:pt x="41" y="190"/>
                    <a:pt x="41" y="190"/>
                    <a:pt x="41" y="190"/>
                  </a:cubicBezTo>
                  <a:cubicBezTo>
                    <a:pt x="41" y="222"/>
                    <a:pt x="41" y="222"/>
                    <a:pt x="41" y="222"/>
                  </a:cubicBezTo>
                  <a:cubicBezTo>
                    <a:pt x="13" y="206"/>
                    <a:pt x="13" y="206"/>
                    <a:pt x="13" y="206"/>
                  </a:cubicBezTo>
                  <a:cubicBezTo>
                    <a:pt x="12" y="205"/>
                    <a:pt x="12" y="205"/>
                    <a:pt x="11" y="205"/>
                  </a:cubicBezTo>
                  <a:cubicBezTo>
                    <a:pt x="10" y="205"/>
                    <a:pt x="8" y="205"/>
                    <a:pt x="7" y="205"/>
                  </a:cubicBezTo>
                  <a:cubicBezTo>
                    <a:pt x="5" y="206"/>
                    <a:pt x="3" y="207"/>
                    <a:pt x="2" y="209"/>
                  </a:cubicBezTo>
                  <a:cubicBezTo>
                    <a:pt x="2" y="209"/>
                    <a:pt x="2" y="209"/>
                    <a:pt x="2" y="209"/>
                  </a:cubicBezTo>
                  <a:cubicBezTo>
                    <a:pt x="0" y="213"/>
                    <a:pt x="1" y="217"/>
                    <a:pt x="5" y="220"/>
                  </a:cubicBezTo>
                  <a:cubicBezTo>
                    <a:pt x="33" y="236"/>
                    <a:pt x="33" y="236"/>
                    <a:pt x="33" y="236"/>
                  </a:cubicBezTo>
                  <a:cubicBezTo>
                    <a:pt x="5" y="252"/>
                    <a:pt x="5" y="252"/>
                    <a:pt x="5" y="252"/>
                  </a:cubicBezTo>
                  <a:cubicBezTo>
                    <a:pt x="1" y="254"/>
                    <a:pt x="0" y="259"/>
                    <a:pt x="2" y="262"/>
                  </a:cubicBezTo>
                  <a:cubicBezTo>
                    <a:pt x="2" y="263"/>
                    <a:pt x="2" y="263"/>
                    <a:pt x="2" y="263"/>
                  </a:cubicBezTo>
                  <a:cubicBezTo>
                    <a:pt x="2" y="263"/>
                    <a:pt x="2" y="263"/>
                    <a:pt x="2" y="263"/>
                  </a:cubicBezTo>
                  <a:cubicBezTo>
                    <a:pt x="3" y="264"/>
                    <a:pt x="4" y="265"/>
                    <a:pt x="4" y="265"/>
                  </a:cubicBezTo>
                  <a:cubicBezTo>
                    <a:pt x="7" y="267"/>
                    <a:pt x="10" y="267"/>
                    <a:pt x="13" y="266"/>
                  </a:cubicBezTo>
                  <a:cubicBezTo>
                    <a:pt x="29" y="256"/>
                    <a:pt x="29" y="256"/>
                    <a:pt x="29" y="256"/>
                  </a:cubicBezTo>
                  <a:cubicBezTo>
                    <a:pt x="41" y="250"/>
                    <a:pt x="41" y="250"/>
                    <a:pt x="41" y="250"/>
                  </a:cubicBezTo>
                  <a:cubicBezTo>
                    <a:pt x="41" y="282"/>
                    <a:pt x="41" y="282"/>
                    <a:pt x="41" y="282"/>
                  </a:cubicBezTo>
                  <a:cubicBezTo>
                    <a:pt x="41" y="283"/>
                    <a:pt x="41" y="283"/>
                    <a:pt x="41" y="284"/>
                  </a:cubicBezTo>
                  <a:cubicBezTo>
                    <a:pt x="42" y="287"/>
                    <a:pt x="45" y="290"/>
                    <a:pt x="48" y="290"/>
                  </a:cubicBezTo>
                  <a:cubicBezTo>
                    <a:pt x="49" y="290"/>
                    <a:pt x="49" y="290"/>
                    <a:pt x="49" y="290"/>
                  </a:cubicBezTo>
                  <a:cubicBezTo>
                    <a:pt x="49" y="290"/>
                    <a:pt x="49" y="290"/>
                    <a:pt x="49" y="290"/>
                  </a:cubicBezTo>
                  <a:cubicBezTo>
                    <a:pt x="53" y="290"/>
                    <a:pt x="57" y="286"/>
                    <a:pt x="57" y="282"/>
                  </a:cubicBezTo>
                  <a:cubicBezTo>
                    <a:pt x="57" y="250"/>
                    <a:pt x="57" y="250"/>
                    <a:pt x="57" y="250"/>
                  </a:cubicBezTo>
                  <a:cubicBezTo>
                    <a:pt x="61" y="252"/>
                    <a:pt x="61" y="252"/>
                    <a:pt x="61" y="252"/>
                  </a:cubicBezTo>
                  <a:cubicBezTo>
                    <a:pt x="85" y="266"/>
                    <a:pt x="85" y="266"/>
                    <a:pt x="85" y="266"/>
                  </a:cubicBezTo>
                  <a:cubicBezTo>
                    <a:pt x="87" y="267"/>
                    <a:pt x="91" y="267"/>
                    <a:pt x="93" y="265"/>
                  </a:cubicBezTo>
                  <a:cubicBezTo>
                    <a:pt x="94" y="265"/>
                    <a:pt x="95" y="264"/>
                    <a:pt x="95" y="263"/>
                  </a:cubicBezTo>
                  <a:cubicBezTo>
                    <a:pt x="95" y="262"/>
                    <a:pt x="95" y="262"/>
                    <a:pt x="95" y="262"/>
                  </a:cubicBezTo>
                  <a:cubicBezTo>
                    <a:pt x="97" y="259"/>
                    <a:pt x="96" y="254"/>
                    <a:pt x="93" y="252"/>
                  </a:cubicBezTo>
                  <a:cubicBezTo>
                    <a:pt x="65" y="236"/>
                    <a:pt x="65" y="236"/>
                    <a:pt x="65" y="236"/>
                  </a:cubicBezTo>
                  <a:cubicBezTo>
                    <a:pt x="108" y="211"/>
                    <a:pt x="108" y="211"/>
                    <a:pt x="108" y="211"/>
                  </a:cubicBezTo>
                  <a:cubicBezTo>
                    <a:pt x="116" y="225"/>
                    <a:pt x="116" y="225"/>
                    <a:pt x="116" y="225"/>
                  </a:cubicBezTo>
                  <a:cubicBezTo>
                    <a:pt x="99" y="225"/>
                    <a:pt x="99" y="225"/>
                    <a:pt x="99" y="225"/>
                  </a:cubicBezTo>
                  <a:cubicBezTo>
                    <a:pt x="97" y="225"/>
                    <a:pt x="95" y="226"/>
                    <a:pt x="95" y="229"/>
                  </a:cubicBezTo>
                  <a:cubicBezTo>
                    <a:pt x="95" y="229"/>
                    <a:pt x="95" y="229"/>
                    <a:pt x="95" y="229"/>
                  </a:cubicBezTo>
                  <a:cubicBezTo>
                    <a:pt x="95" y="231"/>
                    <a:pt x="97" y="233"/>
                    <a:pt x="99" y="233"/>
                  </a:cubicBezTo>
                  <a:cubicBezTo>
                    <a:pt x="116" y="233"/>
                    <a:pt x="116" y="233"/>
                    <a:pt x="116" y="233"/>
                  </a:cubicBezTo>
                  <a:cubicBezTo>
                    <a:pt x="107" y="247"/>
                    <a:pt x="107" y="247"/>
                    <a:pt x="107" y="247"/>
                  </a:cubicBezTo>
                  <a:cubicBezTo>
                    <a:pt x="106" y="249"/>
                    <a:pt x="107" y="251"/>
                    <a:pt x="109" y="253"/>
                  </a:cubicBezTo>
                  <a:cubicBezTo>
                    <a:pt x="109" y="253"/>
                    <a:pt x="109" y="253"/>
                    <a:pt x="109" y="253"/>
                  </a:cubicBezTo>
                  <a:cubicBezTo>
                    <a:pt x="111" y="254"/>
                    <a:pt x="113" y="253"/>
                    <a:pt x="114" y="251"/>
                  </a:cubicBezTo>
                  <a:cubicBezTo>
                    <a:pt x="123" y="237"/>
                    <a:pt x="123" y="237"/>
                    <a:pt x="123" y="237"/>
                  </a:cubicBezTo>
                  <a:cubicBezTo>
                    <a:pt x="131" y="251"/>
                    <a:pt x="131" y="251"/>
                    <a:pt x="131" y="251"/>
                  </a:cubicBezTo>
                  <a:cubicBezTo>
                    <a:pt x="132" y="253"/>
                    <a:pt x="134" y="254"/>
                    <a:pt x="136" y="253"/>
                  </a:cubicBezTo>
                  <a:cubicBezTo>
                    <a:pt x="136" y="253"/>
                    <a:pt x="136" y="253"/>
                    <a:pt x="136" y="253"/>
                  </a:cubicBezTo>
                  <a:cubicBezTo>
                    <a:pt x="138" y="251"/>
                    <a:pt x="139" y="249"/>
                    <a:pt x="138" y="247"/>
                  </a:cubicBezTo>
                  <a:cubicBezTo>
                    <a:pt x="130" y="233"/>
                    <a:pt x="130" y="233"/>
                    <a:pt x="130" y="233"/>
                  </a:cubicBezTo>
                  <a:cubicBezTo>
                    <a:pt x="146" y="233"/>
                    <a:pt x="146" y="233"/>
                    <a:pt x="146" y="233"/>
                  </a:cubicBezTo>
                  <a:cubicBezTo>
                    <a:pt x="146" y="282"/>
                    <a:pt x="146" y="282"/>
                    <a:pt x="146" y="282"/>
                  </a:cubicBezTo>
                  <a:cubicBezTo>
                    <a:pt x="118" y="266"/>
                    <a:pt x="118" y="266"/>
                    <a:pt x="118" y="266"/>
                  </a:cubicBezTo>
                  <a:cubicBezTo>
                    <a:pt x="117" y="266"/>
                    <a:pt x="116" y="266"/>
                    <a:pt x="115" y="265"/>
                  </a:cubicBezTo>
                  <a:cubicBezTo>
                    <a:pt x="112" y="265"/>
                    <a:pt x="109" y="266"/>
                    <a:pt x="107" y="269"/>
                  </a:cubicBezTo>
                  <a:cubicBezTo>
                    <a:pt x="107" y="270"/>
                    <a:pt x="107" y="270"/>
                    <a:pt x="107" y="270"/>
                  </a:cubicBezTo>
                  <a:cubicBezTo>
                    <a:pt x="105" y="273"/>
                    <a:pt x="106" y="278"/>
                    <a:pt x="110" y="280"/>
                  </a:cubicBezTo>
                  <a:cubicBezTo>
                    <a:pt x="138" y="296"/>
                    <a:pt x="138" y="296"/>
                    <a:pt x="138" y="296"/>
                  </a:cubicBezTo>
                  <a:cubicBezTo>
                    <a:pt x="110" y="312"/>
                    <a:pt x="110" y="312"/>
                    <a:pt x="110" y="312"/>
                  </a:cubicBezTo>
                  <a:cubicBezTo>
                    <a:pt x="109" y="313"/>
                    <a:pt x="109" y="313"/>
                    <a:pt x="109" y="313"/>
                  </a:cubicBezTo>
                  <a:cubicBezTo>
                    <a:pt x="106" y="316"/>
                    <a:pt x="105" y="320"/>
                    <a:pt x="107" y="323"/>
                  </a:cubicBezTo>
                  <a:cubicBezTo>
                    <a:pt x="107" y="323"/>
                    <a:pt x="107" y="323"/>
                    <a:pt x="107" y="323"/>
                  </a:cubicBezTo>
                  <a:cubicBezTo>
                    <a:pt x="109" y="326"/>
                    <a:pt x="112" y="328"/>
                    <a:pt x="115" y="327"/>
                  </a:cubicBezTo>
                  <a:cubicBezTo>
                    <a:pt x="116" y="327"/>
                    <a:pt x="117" y="327"/>
                    <a:pt x="118" y="326"/>
                  </a:cubicBezTo>
                  <a:cubicBezTo>
                    <a:pt x="146" y="310"/>
                    <a:pt x="146" y="310"/>
                    <a:pt x="146" y="310"/>
                  </a:cubicBezTo>
                  <a:cubicBezTo>
                    <a:pt x="146" y="342"/>
                    <a:pt x="146" y="342"/>
                    <a:pt x="146" y="342"/>
                  </a:cubicBezTo>
                  <a:cubicBezTo>
                    <a:pt x="146" y="347"/>
                    <a:pt x="149" y="350"/>
                    <a:pt x="153" y="350"/>
                  </a:cubicBezTo>
                  <a:cubicBezTo>
                    <a:pt x="154" y="350"/>
                    <a:pt x="154" y="350"/>
                    <a:pt x="154" y="350"/>
                  </a:cubicBezTo>
                  <a:cubicBezTo>
                    <a:pt x="155" y="350"/>
                    <a:pt x="156" y="350"/>
                    <a:pt x="157" y="350"/>
                  </a:cubicBezTo>
                  <a:cubicBezTo>
                    <a:pt x="160" y="348"/>
                    <a:pt x="162" y="346"/>
                    <a:pt x="162" y="342"/>
                  </a:cubicBezTo>
                  <a:cubicBezTo>
                    <a:pt x="162" y="318"/>
                    <a:pt x="162" y="318"/>
                    <a:pt x="162" y="318"/>
                  </a:cubicBezTo>
                  <a:cubicBezTo>
                    <a:pt x="162" y="310"/>
                    <a:pt x="162" y="310"/>
                    <a:pt x="162" y="310"/>
                  </a:cubicBezTo>
                  <a:cubicBezTo>
                    <a:pt x="189" y="326"/>
                    <a:pt x="189" y="326"/>
                    <a:pt x="189" y="326"/>
                  </a:cubicBezTo>
                  <a:cubicBezTo>
                    <a:pt x="193" y="328"/>
                    <a:pt x="197" y="327"/>
                    <a:pt x="199" y="325"/>
                  </a:cubicBezTo>
                  <a:cubicBezTo>
                    <a:pt x="199" y="324"/>
                    <a:pt x="200" y="324"/>
                    <a:pt x="200" y="323"/>
                  </a:cubicBezTo>
                  <a:cubicBezTo>
                    <a:pt x="200" y="323"/>
                    <a:pt x="200" y="323"/>
                    <a:pt x="200" y="323"/>
                  </a:cubicBezTo>
                  <a:cubicBezTo>
                    <a:pt x="202" y="319"/>
                    <a:pt x="201" y="315"/>
                    <a:pt x="197" y="312"/>
                  </a:cubicBezTo>
                  <a:cubicBezTo>
                    <a:pt x="170" y="296"/>
                    <a:pt x="170" y="296"/>
                    <a:pt x="170" y="296"/>
                  </a:cubicBezTo>
                  <a:cubicBezTo>
                    <a:pt x="183" y="289"/>
                    <a:pt x="183" y="289"/>
                    <a:pt x="183" y="289"/>
                  </a:cubicBezTo>
                  <a:cubicBezTo>
                    <a:pt x="197" y="280"/>
                    <a:pt x="197" y="280"/>
                    <a:pt x="197" y="280"/>
                  </a:cubicBezTo>
                  <a:cubicBezTo>
                    <a:pt x="201" y="278"/>
                    <a:pt x="202" y="273"/>
                    <a:pt x="200" y="270"/>
                  </a:cubicBezTo>
                  <a:cubicBezTo>
                    <a:pt x="200" y="269"/>
                    <a:pt x="200" y="269"/>
                    <a:pt x="200" y="269"/>
                  </a:cubicBezTo>
                  <a:cubicBezTo>
                    <a:pt x="199" y="267"/>
                    <a:pt x="197" y="266"/>
                    <a:pt x="195" y="266"/>
                  </a:cubicBezTo>
                  <a:cubicBezTo>
                    <a:pt x="194" y="265"/>
                    <a:pt x="193" y="265"/>
                    <a:pt x="192" y="266"/>
                  </a:cubicBezTo>
                  <a:cubicBezTo>
                    <a:pt x="191" y="266"/>
                    <a:pt x="190" y="266"/>
                    <a:pt x="189" y="266"/>
                  </a:cubicBezTo>
                  <a:cubicBezTo>
                    <a:pt x="179" y="273"/>
                    <a:pt x="179" y="273"/>
                    <a:pt x="179" y="273"/>
                  </a:cubicBezTo>
                  <a:cubicBezTo>
                    <a:pt x="162" y="282"/>
                    <a:pt x="162" y="282"/>
                    <a:pt x="162" y="282"/>
                  </a:cubicBezTo>
                  <a:cubicBezTo>
                    <a:pt x="162" y="233"/>
                    <a:pt x="162" y="233"/>
                    <a:pt x="162" y="233"/>
                  </a:cubicBezTo>
                  <a:cubicBezTo>
                    <a:pt x="177" y="233"/>
                    <a:pt x="177" y="233"/>
                    <a:pt x="177" y="233"/>
                  </a:cubicBezTo>
                  <a:cubicBezTo>
                    <a:pt x="169" y="247"/>
                    <a:pt x="169" y="247"/>
                    <a:pt x="169" y="247"/>
                  </a:cubicBezTo>
                  <a:cubicBezTo>
                    <a:pt x="168" y="249"/>
                    <a:pt x="169" y="251"/>
                    <a:pt x="171" y="253"/>
                  </a:cubicBezTo>
                  <a:cubicBezTo>
                    <a:pt x="171" y="253"/>
                    <a:pt x="171" y="253"/>
                    <a:pt x="171" y="253"/>
                  </a:cubicBezTo>
                  <a:cubicBezTo>
                    <a:pt x="173" y="254"/>
                    <a:pt x="175" y="253"/>
                    <a:pt x="176" y="251"/>
                  </a:cubicBezTo>
                  <a:cubicBezTo>
                    <a:pt x="185" y="237"/>
                    <a:pt x="185" y="237"/>
                    <a:pt x="185" y="237"/>
                  </a:cubicBezTo>
                  <a:cubicBezTo>
                    <a:pt x="193" y="251"/>
                    <a:pt x="193" y="251"/>
                    <a:pt x="193" y="251"/>
                  </a:cubicBezTo>
                  <a:cubicBezTo>
                    <a:pt x="194" y="253"/>
                    <a:pt x="196" y="254"/>
                    <a:pt x="198" y="253"/>
                  </a:cubicBezTo>
                  <a:cubicBezTo>
                    <a:pt x="198" y="253"/>
                    <a:pt x="198" y="253"/>
                    <a:pt x="198" y="253"/>
                  </a:cubicBezTo>
                  <a:cubicBezTo>
                    <a:pt x="200" y="251"/>
                    <a:pt x="201" y="249"/>
                    <a:pt x="200" y="247"/>
                  </a:cubicBezTo>
                  <a:cubicBezTo>
                    <a:pt x="192" y="233"/>
                    <a:pt x="192" y="233"/>
                    <a:pt x="192" y="233"/>
                  </a:cubicBezTo>
                  <a:cubicBezTo>
                    <a:pt x="208" y="233"/>
                    <a:pt x="208" y="233"/>
                    <a:pt x="208" y="233"/>
                  </a:cubicBezTo>
                  <a:cubicBezTo>
                    <a:pt x="210" y="233"/>
                    <a:pt x="212" y="231"/>
                    <a:pt x="212" y="229"/>
                  </a:cubicBezTo>
                  <a:cubicBezTo>
                    <a:pt x="212" y="229"/>
                    <a:pt x="212" y="229"/>
                    <a:pt x="212" y="229"/>
                  </a:cubicBezTo>
                  <a:cubicBezTo>
                    <a:pt x="212" y="226"/>
                    <a:pt x="210" y="225"/>
                    <a:pt x="208" y="225"/>
                  </a:cubicBezTo>
                  <a:cubicBezTo>
                    <a:pt x="192" y="225"/>
                    <a:pt x="192" y="225"/>
                    <a:pt x="192" y="225"/>
                  </a:cubicBezTo>
                  <a:cubicBezTo>
                    <a:pt x="200" y="211"/>
                    <a:pt x="200" y="211"/>
                    <a:pt x="200" y="211"/>
                  </a:cubicBezTo>
                  <a:cubicBezTo>
                    <a:pt x="243" y="236"/>
                    <a:pt x="243" y="236"/>
                    <a:pt x="243" y="236"/>
                  </a:cubicBezTo>
                  <a:cubicBezTo>
                    <a:pt x="231" y="243"/>
                    <a:pt x="231" y="243"/>
                    <a:pt x="231" y="243"/>
                  </a:cubicBezTo>
                  <a:cubicBezTo>
                    <a:pt x="215" y="252"/>
                    <a:pt x="215" y="252"/>
                    <a:pt x="215" y="252"/>
                  </a:cubicBezTo>
                  <a:cubicBezTo>
                    <a:pt x="212" y="253"/>
                    <a:pt x="210" y="257"/>
                    <a:pt x="211" y="259"/>
                  </a:cubicBezTo>
                  <a:cubicBezTo>
                    <a:pt x="211" y="260"/>
                    <a:pt x="211" y="261"/>
                    <a:pt x="212" y="262"/>
                  </a:cubicBezTo>
                  <a:cubicBezTo>
                    <a:pt x="212" y="263"/>
                    <a:pt x="212" y="263"/>
                    <a:pt x="212" y="263"/>
                  </a:cubicBezTo>
                  <a:cubicBezTo>
                    <a:pt x="213" y="264"/>
                    <a:pt x="213" y="264"/>
                    <a:pt x="214" y="265"/>
                  </a:cubicBezTo>
                  <a:cubicBezTo>
                    <a:pt x="214" y="265"/>
                    <a:pt x="214" y="265"/>
                    <a:pt x="214" y="265"/>
                  </a:cubicBezTo>
                  <a:cubicBezTo>
                    <a:pt x="214" y="265"/>
                    <a:pt x="214" y="265"/>
                    <a:pt x="214" y="265"/>
                  </a:cubicBezTo>
                  <a:cubicBezTo>
                    <a:pt x="217" y="267"/>
                    <a:pt x="220" y="267"/>
                    <a:pt x="223" y="266"/>
                  </a:cubicBezTo>
                  <a:cubicBezTo>
                    <a:pt x="251" y="250"/>
                    <a:pt x="251" y="250"/>
                    <a:pt x="251" y="250"/>
                  </a:cubicBezTo>
                  <a:cubicBezTo>
                    <a:pt x="251" y="282"/>
                    <a:pt x="251" y="282"/>
                    <a:pt x="251" y="282"/>
                  </a:cubicBezTo>
                  <a:cubicBezTo>
                    <a:pt x="251" y="284"/>
                    <a:pt x="252" y="286"/>
                    <a:pt x="254" y="288"/>
                  </a:cubicBezTo>
                  <a:cubicBezTo>
                    <a:pt x="255" y="289"/>
                    <a:pt x="256" y="290"/>
                    <a:pt x="258" y="290"/>
                  </a:cubicBezTo>
                  <a:cubicBezTo>
                    <a:pt x="259" y="290"/>
                    <a:pt x="259" y="290"/>
                    <a:pt x="259" y="290"/>
                  </a:cubicBezTo>
                  <a:cubicBezTo>
                    <a:pt x="263" y="290"/>
                    <a:pt x="267" y="286"/>
                    <a:pt x="267" y="282"/>
                  </a:cubicBezTo>
                  <a:cubicBezTo>
                    <a:pt x="267" y="250"/>
                    <a:pt x="267" y="250"/>
                    <a:pt x="267" y="250"/>
                  </a:cubicBezTo>
                  <a:cubicBezTo>
                    <a:pt x="294" y="266"/>
                    <a:pt x="294" y="266"/>
                    <a:pt x="294" y="266"/>
                  </a:cubicBezTo>
                  <a:cubicBezTo>
                    <a:pt x="296" y="267"/>
                    <a:pt x="298" y="267"/>
                    <a:pt x="300" y="266"/>
                  </a:cubicBezTo>
                  <a:cubicBezTo>
                    <a:pt x="302" y="266"/>
                    <a:pt x="304" y="265"/>
                    <a:pt x="305" y="263"/>
                  </a:cubicBezTo>
                  <a:cubicBezTo>
                    <a:pt x="305" y="262"/>
                    <a:pt x="305" y="262"/>
                    <a:pt x="305" y="262"/>
                  </a:cubicBezTo>
                  <a:cubicBezTo>
                    <a:pt x="307" y="260"/>
                    <a:pt x="307" y="256"/>
                    <a:pt x="305" y="254"/>
                  </a:cubicBezTo>
                  <a:cubicBezTo>
                    <a:pt x="304" y="253"/>
                    <a:pt x="303" y="252"/>
                    <a:pt x="302" y="252"/>
                  </a:cubicBezTo>
                  <a:cubicBezTo>
                    <a:pt x="289" y="244"/>
                    <a:pt x="289" y="244"/>
                    <a:pt x="289" y="244"/>
                  </a:cubicBezTo>
                  <a:cubicBezTo>
                    <a:pt x="275" y="236"/>
                    <a:pt x="275" y="236"/>
                    <a:pt x="275" y="236"/>
                  </a:cubicBezTo>
                  <a:cubicBezTo>
                    <a:pt x="299" y="222"/>
                    <a:pt x="299" y="222"/>
                    <a:pt x="299" y="222"/>
                  </a:cubicBezTo>
                  <a:cubicBezTo>
                    <a:pt x="302" y="220"/>
                    <a:pt x="302" y="220"/>
                    <a:pt x="302" y="220"/>
                  </a:cubicBezTo>
                  <a:cubicBezTo>
                    <a:pt x="305" y="218"/>
                    <a:pt x="306" y="216"/>
                    <a:pt x="306" y="214"/>
                  </a:cubicBezTo>
                  <a:cubicBezTo>
                    <a:pt x="306" y="212"/>
                    <a:pt x="306" y="211"/>
                    <a:pt x="305" y="209"/>
                  </a:cubicBezTo>
                  <a:cubicBezTo>
                    <a:pt x="305" y="209"/>
                    <a:pt x="305" y="209"/>
                    <a:pt x="305" y="209"/>
                  </a:cubicBezTo>
                  <a:cubicBezTo>
                    <a:pt x="303" y="206"/>
                    <a:pt x="300" y="204"/>
                    <a:pt x="297" y="205"/>
                  </a:cubicBezTo>
                  <a:cubicBezTo>
                    <a:pt x="296" y="205"/>
                    <a:pt x="295" y="205"/>
                    <a:pt x="294" y="206"/>
                  </a:cubicBezTo>
                  <a:cubicBezTo>
                    <a:pt x="267" y="222"/>
                    <a:pt x="267" y="222"/>
                    <a:pt x="267" y="222"/>
                  </a:cubicBezTo>
                  <a:cubicBezTo>
                    <a:pt x="267" y="190"/>
                    <a:pt x="267" y="190"/>
                    <a:pt x="267" y="190"/>
                  </a:cubicBezTo>
                  <a:cubicBezTo>
                    <a:pt x="267" y="189"/>
                    <a:pt x="266" y="188"/>
                    <a:pt x="266" y="187"/>
                  </a:cubicBezTo>
                  <a:cubicBezTo>
                    <a:pt x="266" y="186"/>
                    <a:pt x="266" y="186"/>
                    <a:pt x="265" y="186"/>
                  </a:cubicBezTo>
                  <a:cubicBezTo>
                    <a:pt x="265" y="185"/>
                    <a:pt x="265" y="185"/>
                    <a:pt x="264" y="184"/>
                  </a:cubicBezTo>
                  <a:cubicBezTo>
                    <a:pt x="264" y="184"/>
                    <a:pt x="263" y="184"/>
                    <a:pt x="263" y="183"/>
                  </a:cubicBezTo>
                  <a:cubicBezTo>
                    <a:pt x="263" y="183"/>
                    <a:pt x="262" y="183"/>
                    <a:pt x="262" y="183"/>
                  </a:cubicBezTo>
                  <a:cubicBezTo>
                    <a:pt x="261" y="182"/>
                    <a:pt x="261" y="182"/>
                    <a:pt x="261" y="182"/>
                  </a:cubicBezTo>
                  <a:cubicBezTo>
                    <a:pt x="260" y="182"/>
                    <a:pt x="259" y="182"/>
                    <a:pt x="259" y="182"/>
                  </a:cubicBezTo>
                  <a:cubicBezTo>
                    <a:pt x="259" y="182"/>
                    <a:pt x="259" y="182"/>
                    <a:pt x="259" y="182"/>
                  </a:cubicBezTo>
                  <a:cubicBezTo>
                    <a:pt x="258" y="182"/>
                    <a:pt x="258" y="182"/>
                    <a:pt x="258" y="182"/>
                  </a:cubicBezTo>
                  <a:cubicBezTo>
                    <a:pt x="254" y="182"/>
                    <a:pt x="251" y="185"/>
                    <a:pt x="251" y="190"/>
                  </a:cubicBezTo>
                  <a:cubicBezTo>
                    <a:pt x="251" y="206"/>
                    <a:pt x="251" y="206"/>
                    <a:pt x="251" y="206"/>
                  </a:cubicBezTo>
                  <a:cubicBezTo>
                    <a:pt x="251" y="222"/>
                    <a:pt x="251" y="222"/>
                    <a:pt x="251" y="222"/>
                  </a:cubicBezTo>
                  <a:cubicBezTo>
                    <a:pt x="208" y="197"/>
                    <a:pt x="208" y="197"/>
                    <a:pt x="208" y="197"/>
                  </a:cubicBezTo>
                  <a:cubicBezTo>
                    <a:pt x="215" y="183"/>
                    <a:pt x="215" y="183"/>
                    <a:pt x="215" y="183"/>
                  </a:cubicBezTo>
                  <a:cubicBezTo>
                    <a:pt x="224" y="198"/>
                    <a:pt x="224" y="198"/>
                    <a:pt x="224" y="198"/>
                  </a:cubicBezTo>
                  <a:cubicBezTo>
                    <a:pt x="225" y="199"/>
                    <a:pt x="227" y="200"/>
                    <a:pt x="229" y="199"/>
                  </a:cubicBezTo>
                  <a:cubicBezTo>
                    <a:pt x="229" y="199"/>
                    <a:pt x="229" y="199"/>
                    <a:pt x="229" y="199"/>
                  </a:cubicBezTo>
                  <a:cubicBezTo>
                    <a:pt x="231" y="198"/>
                    <a:pt x="232" y="195"/>
                    <a:pt x="231" y="193"/>
                  </a:cubicBezTo>
                  <a:cubicBezTo>
                    <a:pt x="223" y="179"/>
                    <a:pt x="223" y="179"/>
                    <a:pt x="223" y="179"/>
                  </a:cubicBezTo>
                  <a:cubicBezTo>
                    <a:pt x="239" y="179"/>
                    <a:pt x="239" y="179"/>
                    <a:pt x="239" y="179"/>
                  </a:cubicBezTo>
                  <a:cubicBezTo>
                    <a:pt x="241" y="179"/>
                    <a:pt x="243" y="177"/>
                    <a:pt x="243" y="175"/>
                  </a:cubicBezTo>
                  <a:cubicBezTo>
                    <a:pt x="243" y="175"/>
                    <a:pt x="243" y="175"/>
                    <a:pt x="243" y="175"/>
                  </a:cubicBezTo>
                  <a:cubicBezTo>
                    <a:pt x="243" y="173"/>
                    <a:pt x="241" y="171"/>
                    <a:pt x="239" y="171"/>
                  </a:cubicBezTo>
                  <a:cubicBezTo>
                    <a:pt x="223" y="171"/>
                    <a:pt x="223" y="171"/>
                    <a:pt x="223" y="171"/>
                  </a:cubicBezTo>
                  <a:cubicBezTo>
                    <a:pt x="231" y="157"/>
                    <a:pt x="231" y="157"/>
                    <a:pt x="231" y="157"/>
                  </a:cubicBezTo>
                  <a:cubicBezTo>
                    <a:pt x="232" y="155"/>
                    <a:pt x="231" y="153"/>
                    <a:pt x="229" y="151"/>
                  </a:cubicBezTo>
                  <a:cubicBezTo>
                    <a:pt x="229" y="151"/>
                    <a:pt x="229" y="151"/>
                    <a:pt x="229" y="151"/>
                  </a:cubicBezTo>
                  <a:cubicBezTo>
                    <a:pt x="227" y="150"/>
                    <a:pt x="225" y="151"/>
                    <a:pt x="224" y="153"/>
                  </a:cubicBezTo>
                  <a:cubicBezTo>
                    <a:pt x="215" y="167"/>
                    <a:pt x="215" y="167"/>
                    <a:pt x="215" y="167"/>
                  </a:cubicBezTo>
                  <a:cubicBezTo>
                    <a:pt x="208" y="153"/>
                    <a:pt x="208" y="153"/>
                    <a:pt x="208" y="153"/>
                  </a:cubicBezTo>
                  <a:cubicBezTo>
                    <a:pt x="251" y="128"/>
                    <a:pt x="251" y="128"/>
                    <a:pt x="251" y="128"/>
                  </a:cubicBezTo>
                  <a:cubicBezTo>
                    <a:pt x="251" y="161"/>
                    <a:pt x="251" y="161"/>
                    <a:pt x="251" y="161"/>
                  </a:cubicBezTo>
                  <a:cubicBezTo>
                    <a:pt x="251" y="165"/>
                    <a:pt x="254" y="168"/>
                    <a:pt x="258" y="168"/>
                  </a:cubicBezTo>
                  <a:cubicBezTo>
                    <a:pt x="259" y="168"/>
                    <a:pt x="259" y="168"/>
                    <a:pt x="259" y="168"/>
                  </a:cubicBezTo>
                  <a:cubicBezTo>
                    <a:pt x="259" y="168"/>
                    <a:pt x="259" y="168"/>
                    <a:pt x="259" y="168"/>
                  </a:cubicBezTo>
                  <a:cubicBezTo>
                    <a:pt x="263" y="168"/>
                    <a:pt x="267" y="165"/>
                    <a:pt x="267" y="161"/>
                  </a:cubicBezTo>
                  <a:cubicBezTo>
                    <a:pt x="267" y="128"/>
                    <a:pt x="267" y="128"/>
                    <a:pt x="267" y="128"/>
                  </a:cubicBezTo>
                  <a:cubicBezTo>
                    <a:pt x="294" y="145"/>
                    <a:pt x="294" y="145"/>
                    <a:pt x="294" y="145"/>
                  </a:cubicBezTo>
                  <a:cubicBezTo>
                    <a:pt x="294" y="145"/>
                    <a:pt x="294" y="145"/>
                    <a:pt x="294" y="145"/>
                  </a:cubicBezTo>
                  <a:cubicBezTo>
                    <a:pt x="294" y="145"/>
                    <a:pt x="294" y="145"/>
                    <a:pt x="294" y="145"/>
                  </a:cubicBezTo>
                  <a:cubicBezTo>
                    <a:pt x="295" y="145"/>
                    <a:pt x="295" y="145"/>
                    <a:pt x="296" y="145"/>
                  </a:cubicBezTo>
                  <a:cubicBezTo>
                    <a:pt x="296" y="145"/>
                    <a:pt x="297" y="145"/>
                    <a:pt x="297" y="146"/>
                  </a:cubicBezTo>
                  <a:cubicBezTo>
                    <a:pt x="300" y="146"/>
                    <a:pt x="302" y="145"/>
                    <a:pt x="304" y="143"/>
                  </a:cubicBezTo>
                  <a:cubicBezTo>
                    <a:pt x="304" y="143"/>
                    <a:pt x="305" y="142"/>
                    <a:pt x="305" y="142"/>
                  </a:cubicBezTo>
                  <a:cubicBezTo>
                    <a:pt x="305" y="142"/>
                    <a:pt x="305" y="142"/>
                    <a:pt x="305" y="142"/>
                  </a:cubicBezTo>
                  <a:cubicBezTo>
                    <a:pt x="305" y="141"/>
                    <a:pt x="305" y="141"/>
                    <a:pt x="305" y="141"/>
                  </a:cubicBezTo>
                  <a:cubicBezTo>
                    <a:pt x="306" y="140"/>
                    <a:pt x="306" y="139"/>
                    <a:pt x="306" y="138"/>
                  </a:cubicBezTo>
                  <a:cubicBezTo>
                    <a:pt x="307" y="136"/>
                    <a:pt x="306" y="134"/>
                    <a:pt x="304" y="132"/>
                  </a:cubicBezTo>
                  <a:close/>
                  <a:moveTo>
                    <a:pt x="185" y="130"/>
                  </a:moveTo>
                  <a:cubicBezTo>
                    <a:pt x="192" y="143"/>
                    <a:pt x="192" y="143"/>
                    <a:pt x="192" y="143"/>
                  </a:cubicBezTo>
                  <a:cubicBezTo>
                    <a:pt x="169" y="157"/>
                    <a:pt x="169" y="157"/>
                    <a:pt x="169" y="157"/>
                  </a:cubicBezTo>
                  <a:lnTo>
                    <a:pt x="185" y="130"/>
                  </a:lnTo>
                  <a:close/>
                  <a:moveTo>
                    <a:pt x="177" y="126"/>
                  </a:moveTo>
                  <a:cubicBezTo>
                    <a:pt x="162" y="153"/>
                    <a:pt x="162" y="153"/>
                    <a:pt x="162" y="153"/>
                  </a:cubicBezTo>
                  <a:cubicBezTo>
                    <a:pt x="162" y="126"/>
                    <a:pt x="162" y="126"/>
                    <a:pt x="162" y="126"/>
                  </a:cubicBezTo>
                  <a:lnTo>
                    <a:pt x="177" y="126"/>
                  </a:lnTo>
                  <a:close/>
                  <a:moveTo>
                    <a:pt x="146" y="126"/>
                  </a:moveTo>
                  <a:cubicBezTo>
                    <a:pt x="146" y="153"/>
                    <a:pt x="146" y="153"/>
                    <a:pt x="146" y="153"/>
                  </a:cubicBezTo>
                  <a:cubicBezTo>
                    <a:pt x="130" y="126"/>
                    <a:pt x="130" y="126"/>
                    <a:pt x="130" y="126"/>
                  </a:cubicBezTo>
                  <a:lnTo>
                    <a:pt x="146" y="126"/>
                  </a:lnTo>
                  <a:close/>
                  <a:moveTo>
                    <a:pt x="123" y="130"/>
                  </a:moveTo>
                  <a:cubicBezTo>
                    <a:pt x="138" y="157"/>
                    <a:pt x="138" y="157"/>
                    <a:pt x="138" y="157"/>
                  </a:cubicBezTo>
                  <a:cubicBezTo>
                    <a:pt x="115" y="143"/>
                    <a:pt x="115" y="143"/>
                    <a:pt x="115" y="143"/>
                  </a:cubicBezTo>
                  <a:lnTo>
                    <a:pt x="123" y="130"/>
                  </a:lnTo>
                  <a:close/>
                  <a:moveTo>
                    <a:pt x="107" y="157"/>
                  </a:moveTo>
                  <a:cubicBezTo>
                    <a:pt x="131" y="171"/>
                    <a:pt x="131" y="171"/>
                    <a:pt x="131" y="171"/>
                  </a:cubicBezTo>
                  <a:cubicBezTo>
                    <a:pt x="99" y="171"/>
                    <a:pt x="99" y="171"/>
                    <a:pt x="99" y="171"/>
                  </a:cubicBezTo>
                  <a:lnTo>
                    <a:pt x="107" y="157"/>
                  </a:lnTo>
                  <a:close/>
                  <a:moveTo>
                    <a:pt x="99" y="179"/>
                  </a:moveTo>
                  <a:cubicBezTo>
                    <a:pt x="131" y="179"/>
                    <a:pt x="131" y="179"/>
                    <a:pt x="131" y="179"/>
                  </a:cubicBezTo>
                  <a:cubicBezTo>
                    <a:pt x="107" y="193"/>
                    <a:pt x="107" y="193"/>
                    <a:pt x="107" y="193"/>
                  </a:cubicBezTo>
                  <a:lnTo>
                    <a:pt x="99" y="179"/>
                  </a:lnTo>
                  <a:close/>
                  <a:moveTo>
                    <a:pt x="115" y="207"/>
                  </a:moveTo>
                  <a:cubicBezTo>
                    <a:pt x="138" y="193"/>
                    <a:pt x="138" y="193"/>
                    <a:pt x="138" y="193"/>
                  </a:cubicBezTo>
                  <a:cubicBezTo>
                    <a:pt x="123" y="221"/>
                    <a:pt x="123" y="221"/>
                    <a:pt x="123" y="221"/>
                  </a:cubicBezTo>
                  <a:lnTo>
                    <a:pt x="115" y="207"/>
                  </a:lnTo>
                  <a:close/>
                  <a:moveTo>
                    <a:pt x="130" y="225"/>
                  </a:moveTo>
                  <a:cubicBezTo>
                    <a:pt x="146" y="197"/>
                    <a:pt x="146" y="197"/>
                    <a:pt x="146" y="197"/>
                  </a:cubicBezTo>
                  <a:cubicBezTo>
                    <a:pt x="146" y="225"/>
                    <a:pt x="146" y="225"/>
                    <a:pt x="146" y="225"/>
                  </a:cubicBezTo>
                  <a:lnTo>
                    <a:pt x="130" y="225"/>
                  </a:lnTo>
                  <a:close/>
                  <a:moveTo>
                    <a:pt x="162" y="225"/>
                  </a:moveTo>
                  <a:cubicBezTo>
                    <a:pt x="162" y="197"/>
                    <a:pt x="162" y="197"/>
                    <a:pt x="162" y="197"/>
                  </a:cubicBezTo>
                  <a:cubicBezTo>
                    <a:pt x="177" y="225"/>
                    <a:pt x="177" y="225"/>
                    <a:pt x="177" y="225"/>
                  </a:cubicBezTo>
                  <a:lnTo>
                    <a:pt x="162" y="225"/>
                  </a:lnTo>
                  <a:close/>
                  <a:moveTo>
                    <a:pt x="185" y="221"/>
                  </a:moveTo>
                  <a:cubicBezTo>
                    <a:pt x="169" y="193"/>
                    <a:pt x="169" y="193"/>
                    <a:pt x="169" y="193"/>
                  </a:cubicBezTo>
                  <a:cubicBezTo>
                    <a:pt x="192" y="207"/>
                    <a:pt x="192" y="207"/>
                    <a:pt x="192" y="207"/>
                  </a:cubicBezTo>
                  <a:lnTo>
                    <a:pt x="185" y="221"/>
                  </a:lnTo>
                  <a:close/>
                  <a:moveTo>
                    <a:pt x="200" y="193"/>
                  </a:moveTo>
                  <a:cubicBezTo>
                    <a:pt x="177" y="179"/>
                    <a:pt x="177" y="179"/>
                    <a:pt x="177" y="179"/>
                  </a:cubicBezTo>
                  <a:cubicBezTo>
                    <a:pt x="208" y="179"/>
                    <a:pt x="208" y="179"/>
                    <a:pt x="208" y="179"/>
                  </a:cubicBezTo>
                  <a:lnTo>
                    <a:pt x="200" y="193"/>
                  </a:lnTo>
                  <a:close/>
                  <a:moveTo>
                    <a:pt x="177" y="171"/>
                  </a:moveTo>
                  <a:cubicBezTo>
                    <a:pt x="200" y="157"/>
                    <a:pt x="200" y="157"/>
                    <a:pt x="200" y="157"/>
                  </a:cubicBezTo>
                  <a:cubicBezTo>
                    <a:pt x="208" y="171"/>
                    <a:pt x="208" y="171"/>
                    <a:pt x="208" y="171"/>
                  </a:cubicBezTo>
                  <a:lnTo>
                    <a:pt x="177" y="1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7871721" y="2670415"/>
            <a:ext cx="608600" cy="606141"/>
            <a:chOff x="5308600" y="2644775"/>
            <a:chExt cx="1571625" cy="1565275"/>
          </a:xfrm>
          <a:solidFill>
            <a:srgbClr val="BF9000"/>
          </a:solidFill>
        </p:grpSpPr>
        <p:sp>
          <p:nvSpPr>
            <p:cNvPr id="59" name="自由: 形状 58"/>
            <p:cNvSpPr>
              <a:spLocks/>
            </p:cNvSpPr>
            <p:nvPr/>
          </p:nvSpPr>
          <p:spPr bwMode="auto">
            <a:xfrm>
              <a:off x="5308600" y="2644775"/>
              <a:ext cx="1571625" cy="1565275"/>
            </a:xfrm>
            <a:custGeom>
              <a:avLst/>
              <a:gdLst>
                <a:gd name="connsiteX0" fmla="*/ 785020 w 1571625"/>
                <a:gd name="connsiteY0" fmla="*/ 149225 h 1565275"/>
                <a:gd name="connsiteX1" fmla="*/ 147638 w 1571625"/>
                <a:gd name="connsiteY1" fmla="*/ 782638 h 1565275"/>
                <a:gd name="connsiteX2" fmla="*/ 785020 w 1571625"/>
                <a:gd name="connsiteY2" fmla="*/ 1416051 h 1565275"/>
                <a:gd name="connsiteX3" fmla="*/ 1422402 w 1571625"/>
                <a:gd name="connsiteY3" fmla="*/ 782638 h 1565275"/>
                <a:gd name="connsiteX4" fmla="*/ 785020 w 1571625"/>
                <a:gd name="connsiteY4" fmla="*/ 149225 h 1565275"/>
                <a:gd name="connsiteX5" fmla="*/ 785813 w 1571625"/>
                <a:gd name="connsiteY5" fmla="*/ 0 h 1565275"/>
                <a:gd name="connsiteX6" fmla="*/ 850435 w 1571625"/>
                <a:gd name="connsiteY6" fmla="*/ 36043 h 1565275"/>
                <a:gd name="connsiteX7" fmla="*/ 920228 w 1571625"/>
                <a:gd name="connsiteY7" fmla="*/ 12872 h 1565275"/>
                <a:gd name="connsiteX8" fmla="*/ 979681 w 1571625"/>
                <a:gd name="connsiteY8" fmla="*/ 59213 h 1565275"/>
                <a:gd name="connsiteX9" fmla="*/ 1054643 w 1571625"/>
                <a:gd name="connsiteY9" fmla="*/ 48915 h 1565275"/>
                <a:gd name="connsiteX10" fmla="*/ 1103757 w 1571625"/>
                <a:gd name="connsiteY10" fmla="*/ 102979 h 1565275"/>
                <a:gd name="connsiteX11" fmla="*/ 1178719 w 1571625"/>
                <a:gd name="connsiteY11" fmla="*/ 105553 h 1565275"/>
                <a:gd name="connsiteX12" fmla="*/ 1214908 w 1571625"/>
                <a:gd name="connsiteY12" fmla="*/ 169915 h 1565275"/>
                <a:gd name="connsiteX13" fmla="*/ 1289870 w 1571625"/>
                <a:gd name="connsiteY13" fmla="*/ 182787 h 1565275"/>
                <a:gd name="connsiteX14" fmla="*/ 1315719 w 1571625"/>
                <a:gd name="connsiteY14" fmla="*/ 252298 h 1565275"/>
                <a:gd name="connsiteX15" fmla="*/ 1385512 w 1571625"/>
                <a:gd name="connsiteY15" fmla="*/ 280617 h 1565275"/>
                <a:gd name="connsiteX16" fmla="*/ 1401021 w 1571625"/>
                <a:gd name="connsiteY16" fmla="*/ 352702 h 1565275"/>
                <a:gd name="connsiteX17" fmla="*/ 1465644 w 1571625"/>
                <a:gd name="connsiteY17" fmla="*/ 391319 h 1565275"/>
                <a:gd name="connsiteX18" fmla="*/ 1465644 w 1571625"/>
                <a:gd name="connsiteY18" fmla="*/ 465978 h 1565275"/>
                <a:gd name="connsiteX19" fmla="*/ 1522512 w 1571625"/>
                <a:gd name="connsiteY19" fmla="*/ 514893 h 1565275"/>
                <a:gd name="connsiteX20" fmla="*/ 1512172 w 1571625"/>
                <a:gd name="connsiteY20" fmla="*/ 589553 h 1565275"/>
                <a:gd name="connsiteX21" fmla="*/ 1558701 w 1571625"/>
                <a:gd name="connsiteY21" fmla="*/ 646191 h 1565275"/>
                <a:gd name="connsiteX22" fmla="*/ 1532852 w 1571625"/>
                <a:gd name="connsiteY22" fmla="*/ 718276 h 1565275"/>
                <a:gd name="connsiteX23" fmla="*/ 1571625 w 1571625"/>
                <a:gd name="connsiteY23" fmla="*/ 782638 h 1565275"/>
                <a:gd name="connsiteX24" fmla="*/ 1532852 w 1571625"/>
                <a:gd name="connsiteY24" fmla="*/ 849574 h 1565275"/>
                <a:gd name="connsiteX25" fmla="*/ 1558701 w 1571625"/>
                <a:gd name="connsiteY25" fmla="*/ 919084 h 1565275"/>
                <a:gd name="connsiteX26" fmla="*/ 1512172 w 1571625"/>
                <a:gd name="connsiteY26" fmla="*/ 975723 h 1565275"/>
                <a:gd name="connsiteX27" fmla="*/ 1522512 w 1571625"/>
                <a:gd name="connsiteY27" fmla="*/ 1050382 h 1565275"/>
                <a:gd name="connsiteX28" fmla="*/ 1465644 w 1571625"/>
                <a:gd name="connsiteY28" fmla="*/ 1099297 h 1565275"/>
                <a:gd name="connsiteX29" fmla="*/ 1465644 w 1571625"/>
                <a:gd name="connsiteY29" fmla="*/ 1173956 h 1565275"/>
                <a:gd name="connsiteX30" fmla="*/ 1401021 w 1571625"/>
                <a:gd name="connsiteY30" fmla="*/ 1212573 h 1565275"/>
                <a:gd name="connsiteX31" fmla="*/ 1385512 w 1571625"/>
                <a:gd name="connsiteY31" fmla="*/ 1287233 h 1565275"/>
                <a:gd name="connsiteX32" fmla="*/ 1315719 w 1571625"/>
                <a:gd name="connsiteY32" fmla="*/ 1312978 h 1565275"/>
                <a:gd name="connsiteX33" fmla="*/ 1289870 w 1571625"/>
                <a:gd name="connsiteY33" fmla="*/ 1382488 h 1565275"/>
                <a:gd name="connsiteX34" fmla="*/ 1214908 w 1571625"/>
                <a:gd name="connsiteY34" fmla="*/ 1397935 h 1565275"/>
                <a:gd name="connsiteX35" fmla="*/ 1178719 w 1571625"/>
                <a:gd name="connsiteY35" fmla="*/ 1459722 h 1565275"/>
                <a:gd name="connsiteX36" fmla="*/ 1103757 w 1571625"/>
                <a:gd name="connsiteY36" fmla="*/ 1462297 h 1565275"/>
                <a:gd name="connsiteX37" fmla="*/ 1054643 w 1571625"/>
                <a:gd name="connsiteY37" fmla="*/ 1518935 h 1565275"/>
                <a:gd name="connsiteX38" fmla="*/ 979681 w 1571625"/>
                <a:gd name="connsiteY38" fmla="*/ 1506062 h 1565275"/>
                <a:gd name="connsiteX39" fmla="*/ 920228 w 1571625"/>
                <a:gd name="connsiteY39" fmla="*/ 1552403 h 1565275"/>
                <a:gd name="connsiteX40" fmla="*/ 850435 w 1571625"/>
                <a:gd name="connsiteY40" fmla="*/ 1529233 h 1565275"/>
                <a:gd name="connsiteX41" fmla="*/ 785813 w 1571625"/>
                <a:gd name="connsiteY41" fmla="*/ 1565275 h 1565275"/>
                <a:gd name="connsiteX42" fmla="*/ 718605 w 1571625"/>
                <a:gd name="connsiteY42" fmla="*/ 1529233 h 1565275"/>
                <a:gd name="connsiteX43" fmla="*/ 648813 w 1571625"/>
                <a:gd name="connsiteY43" fmla="*/ 1552403 h 1565275"/>
                <a:gd name="connsiteX44" fmla="*/ 589360 w 1571625"/>
                <a:gd name="connsiteY44" fmla="*/ 1506062 h 1565275"/>
                <a:gd name="connsiteX45" fmla="*/ 516982 w 1571625"/>
                <a:gd name="connsiteY45" fmla="*/ 1518935 h 1565275"/>
                <a:gd name="connsiteX46" fmla="*/ 467869 w 1571625"/>
                <a:gd name="connsiteY46" fmla="*/ 1462297 h 1565275"/>
                <a:gd name="connsiteX47" fmla="*/ 392906 w 1571625"/>
                <a:gd name="connsiteY47" fmla="*/ 1459722 h 1565275"/>
                <a:gd name="connsiteX48" fmla="*/ 354133 w 1571625"/>
                <a:gd name="connsiteY48" fmla="*/ 1397935 h 1565275"/>
                <a:gd name="connsiteX49" fmla="*/ 279170 w 1571625"/>
                <a:gd name="connsiteY49" fmla="*/ 1382488 h 1565275"/>
                <a:gd name="connsiteX50" fmla="*/ 253321 w 1571625"/>
                <a:gd name="connsiteY50" fmla="*/ 1312978 h 1565275"/>
                <a:gd name="connsiteX51" fmla="*/ 183529 w 1571625"/>
                <a:gd name="connsiteY51" fmla="*/ 1287233 h 1565275"/>
                <a:gd name="connsiteX52" fmla="*/ 168019 w 1571625"/>
                <a:gd name="connsiteY52" fmla="*/ 1212573 h 1565275"/>
                <a:gd name="connsiteX53" fmla="*/ 103397 w 1571625"/>
                <a:gd name="connsiteY53" fmla="*/ 1173956 h 1565275"/>
                <a:gd name="connsiteX54" fmla="*/ 103397 w 1571625"/>
                <a:gd name="connsiteY54" fmla="*/ 1099297 h 1565275"/>
                <a:gd name="connsiteX55" fmla="*/ 46529 w 1571625"/>
                <a:gd name="connsiteY55" fmla="*/ 1050382 h 1565275"/>
                <a:gd name="connsiteX56" fmla="*/ 56868 w 1571625"/>
                <a:gd name="connsiteY56" fmla="*/ 975723 h 1565275"/>
                <a:gd name="connsiteX57" fmla="*/ 10340 w 1571625"/>
                <a:gd name="connsiteY57" fmla="*/ 919084 h 1565275"/>
                <a:gd name="connsiteX58" fmla="*/ 36189 w 1571625"/>
                <a:gd name="connsiteY58" fmla="*/ 849574 h 1565275"/>
                <a:gd name="connsiteX59" fmla="*/ 0 w 1571625"/>
                <a:gd name="connsiteY59" fmla="*/ 782638 h 1565275"/>
                <a:gd name="connsiteX60" fmla="*/ 36189 w 1571625"/>
                <a:gd name="connsiteY60" fmla="*/ 718276 h 1565275"/>
                <a:gd name="connsiteX61" fmla="*/ 10340 w 1571625"/>
                <a:gd name="connsiteY61" fmla="*/ 646191 h 1565275"/>
                <a:gd name="connsiteX62" fmla="*/ 56868 w 1571625"/>
                <a:gd name="connsiteY62" fmla="*/ 589553 h 1565275"/>
                <a:gd name="connsiteX63" fmla="*/ 46529 w 1571625"/>
                <a:gd name="connsiteY63" fmla="*/ 514893 h 1565275"/>
                <a:gd name="connsiteX64" fmla="*/ 103397 w 1571625"/>
                <a:gd name="connsiteY64" fmla="*/ 465978 h 1565275"/>
                <a:gd name="connsiteX65" fmla="*/ 103397 w 1571625"/>
                <a:gd name="connsiteY65" fmla="*/ 391319 h 1565275"/>
                <a:gd name="connsiteX66" fmla="*/ 168019 w 1571625"/>
                <a:gd name="connsiteY66" fmla="*/ 352702 h 1565275"/>
                <a:gd name="connsiteX67" fmla="*/ 183529 w 1571625"/>
                <a:gd name="connsiteY67" fmla="*/ 280617 h 1565275"/>
                <a:gd name="connsiteX68" fmla="*/ 253321 w 1571625"/>
                <a:gd name="connsiteY68" fmla="*/ 252298 h 1565275"/>
                <a:gd name="connsiteX69" fmla="*/ 279170 w 1571625"/>
                <a:gd name="connsiteY69" fmla="*/ 182787 h 1565275"/>
                <a:gd name="connsiteX70" fmla="*/ 354133 w 1571625"/>
                <a:gd name="connsiteY70" fmla="*/ 169915 h 1565275"/>
                <a:gd name="connsiteX71" fmla="*/ 392906 w 1571625"/>
                <a:gd name="connsiteY71" fmla="*/ 105553 h 1565275"/>
                <a:gd name="connsiteX72" fmla="*/ 467869 w 1571625"/>
                <a:gd name="connsiteY72" fmla="*/ 102979 h 1565275"/>
                <a:gd name="connsiteX73" fmla="*/ 516982 w 1571625"/>
                <a:gd name="connsiteY73" fmla="*/ 48915 h 1565275"/>
                <a:gd name="connsiteX74" fmla="*/ 589360 w 1571625"/>
                <a:gd name="connsiteY74" fmla="*/ 59213 h 1565275"/>
                <a:gd name="connsiteX75" fmla="*/ 648813 w 1571625"/>
                <a:gd name="connsiteY75" fmla="*/ 12872 h 1565275"/>
                <a:gd name="connsiteX76" fmla="*/ 718605 w 1571625"/>
                <a:gd name="connsiteY76" fmla="*/ 36043 h 1565275"/>
                <a:gd name="connsiteX77" fmla="*/ 785813 w 1571625"/>
                <a:gd name="connsiteY77" fmla="*/ 0 h 15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71625" h="1565275">
                  <a:moveTo>
                    <a:pt x="785020" y="149225"/>
                  </a:moveTo>
                  <a:cubicBezTo>
                    <a:pt x="433004" y="149225"/>
                    <a:pt x="147638" y="432814"/>
                    <a:pt x="147638" y="782638"/>
                  </a:cubicBezTo>
                  <a:cubicBezTo>
                    <a:pt x="147638" y="1132462"/>
                    <a:pt x="433004" y="1416051"/>
                    <a:pt x="785020" y="1416051"/>
                  </a:cubicBezTo>
                  <a:cubicBezTo>
                    <a:pt x="1137036" y="1416051"/>
                    <a:pt x="1422402" y="1132462"/>
                    <a:pt x="1422402" y="782638"/>
                  </a:cubicBezTo>
                  <a:cubicBezTo>
                    <a:pt x="1422402" y="432814"/>
                    <a:pt x="1137036" y="149225"/>
                    <a:pt x="785020" y="149225"/>
                  </a:cubicBezTo>
                  <a:close/>
                  <a:moveTo>
                    <a:pt x="785813" y="0"/>
                  </a:moveTo>
                  <a:cubicBezTo>
                    <a:pt x="811662" y="0"/>
                    <a:pt x="837511" y="15447"/>
                    <a:pt x="850435" y="36043"/>
                  </a:cubicBezTo>
                  <a:cubicBezTo>
                    <a:pt x="868530" y="18021"/>
                    <a:pt x="894379" y="7724"/>
                    <a:pt x="920228" y="12872"/>
                  </a:cubicBezTo>
                  <a:cubicBezTo>
                    <a:pt x="948662" y="18021"/>
                    <a:pt x="969341" y="36043"/>
                    <a:pt x="979681" y="59213"/>
                  </a:cubicBezTo>
                  <a:cubicBezTo>
                    <a:pt x="1000360" y="43766"/>
                    <a:pt x="1026209" y="38617"/>
                    <a:pt x="1054643" y="48915"/>
                  </a:cubicBezTo>
                  <a:cubicBezTo>
                    <a:pt x="1080492" y="56638"/>
                    <a:pt x="1096002" y="79809"/>
                    <a:pt x="1103757" y="102979"/>
                  </a:cubicBezTo>
                  <a:cubicBezTo>
                    <a:pt x="1124436" y="92681"/>
                    <a:pt x="1152870" y="92681"/>
                    <a:pt x="1178719" y="105553"/>
                  </a:cubicBezTo>
                  <a:cubicBezTo>
                    <a:pt x="1201983" y="118426"/>
                    <a:pt x="1214908" y="144170"/>
                    <a:pt x="1214908" y="169915"/>
                  </a:cubicBezTo>
                  <a:cubicBezTo>
                    <a:pt x="1240757" y="162191"/>
                    <a:pt x="1269191" y="164766"/>
                    <a:pt x="1289870" y="182787"/>
                  </a:cubicBezTo>
                  <a:cubicBezTo>
                    <a:pt x="1310549" y="200808"/>
                    <a:pt x="1320889" y="229128"/>
                    <a:pt x="1315719" y="252298"/>
                  </a:cubicBezTo>
                  <a:cubicBezTo>
                    <a:pt x="1341568" y="249723"/>
                    <a:pt x="1370002" y="260021"/>
                    <a:pt x="1385512" y="280617"/>
                  </a:cubicBezTo>
                  <a:cubicBezTo>
                    <a:pt x="1403606" y="301213"/>
                    <a:pt x="1408776" y="329532"/>
                    <a:pt x="1401021" y="352702"/>
                  </a:cubicBezTo>
                  <a:cubicBezTo>
                    <a:pt x="1426870" y="355276"/>
                    <a:pt x="1450134" y="368149"/>
                    <a:pt x="1465644" y="391319"/>
                  </a:cubicBezTo>
                  <a:cubicBezTo>
                    <a:pt x="1478568" y="414489"/>
                    <a:pt x="1478568" y="442808"/>
                    <a:pt x="1465644" y="465978"/>
                  </a:cubicBezTo>
                  <a:cubicBezTo>
                    <a:pt x="1491493" y="471127"/>
                    <a:pt x="1514757" y="489149"/>
                    <a:pt x="1522512" y="514893"/>
                  </a:cubicBezTo>
                  <a:cubicBezTo>
                    <a:pt x="1532852" y="540638"/>
                    <a:pt x="1527682" y="568957"/>
                    <a:pt x="1512172" y="589553"/>
                  </a:cubicBezTo>
                  <a:cubicBezTo>
                    <a:pt x="1535436" y="599851"/>
                    <a:pt x="1553531" y="620446"/>
                    <a:pt x="1558701" y="646191"/>
                  </a:cubicBezTo>
                  <a:cubicBezTo>
                    <a:pt x="1563870" y="674510"/>
                    <a:pt x="1553531" y="700255"/>
                    <a:pt x="1532852" y="718276"/>
                  </a:cubicBezTo>
                  <a:cubicBezTo>
                    <a:pt x="1556116" y="731148"/>
                    <a:pt x="1571625" y="754319"/>
                    <a:pt x="1571625" y="782638"/>
                  </a:cubicBezTo>
                  <a:cubicBezTo>
                    <a:pt x="1571625" y="810957"/>
                    <a:pt x="1556116" y="834127"/>
                    <a:pt x="1532852" y="849574"/>
                  </a:cubicBezTo>
                  <a:cubicBezTo>
                    <a:pt x="1553531" y="865021"/>
                    <a:pt x="1563870" y="890765"/>
                    <a:pt x="1558701" y="919084"/>
                  </a:cubicBezTo>
                  <a:cubicBezTo>
                    <a:pt x="1553531" y="944829"/>
                    <a:pt x="1535436" y="967999"/>
                    <a:pt x="1512172" y="975723"/>
                  </a:cubicBezTo>
                  <a:cubicBezTo>
                    <a:pt x="1527682" y="996318"/>
                    <a:pt x="1532852" y="1024637"/>
                    <a:pt x="1522512" y="1050382"/>
                  </a:cubicBezTo>
                  <a:cubicBezTo>
                    <a:pt x="1514757" y="1076127"/>
                    <a:pt x="1491493" y="1094148"/>
                    <a:pt x="1465644" y="1099297"/>
                  </a:cubicBezTo>
                  <a:cubicBezTo>
                    <a:pt x="1478568" y="1122467"/>
                    <a:pt x="1478568" y="1150786"/>
                    <a:pt x="1465644" y="1173956"/>
                  </a:cubicBezTo>
                  <a:cubicBezTo>
                    <a:pt x="1450134" y="1197127"/>
                    <a:pt x="1426870" y="1212573"/>
                    <a:pt x="1401021" y="1212573"/>
                  </a:cubicBezTo>
                  <a:cubicBezTo>
                    <a:pt x="1408776" y="1238318"/>
                    <a:pt x="1403606" y="1264063"/>
                    <a:pt x="1385512" y="1287233"/>
                  </a:cubicBezTo>
                  <a:cubicBezTo>
                    <a:pt x="1370002" y="1307829"/>
                    <a:pt x="1341568" y="1315552"/>
                    <a:pt x="1315719" y="1312978"/>
                  </a:cubicBezTo>
                  <a:cubicBezTo>
                    <a:pt x="1320889" y="1338722"/>
                    <a:pt x="1310549" y="1364467"/>
                    <a:pt x="1289870" y="1382488"/>
                  </a:cubicBezTo>
                  <a:cubicBezTo>
                    <a:pt x="1269191" y="1400509"/>
                    <a:pt x="1240757" y="1405658"/>
                    <a:pt x="1214908" y="1397935"/>
                  </a:cubicBezTo>
                  <a:cubicBezTo>
                    <a:pt x="1214908" y="1421105"/>
                    <a:pt x="1201983" y="1446850"/>
                    <a:pt x="1178719" y="1459722"/>
                  </a:cubicBezTo>
                  <a:cubicBezTo>
                    <a:pt x="1152870" y="1475169"/>
                    <a:pt x="1124436" y="1475169"/>
                    <a:pt x="1103757" y="1462297"/>
                  </a:cubicBezTo>
                  <a:cubicBezTo>
                    <a:pt x="1096002" y="1488041"/>
                    <a:pt x="1080492" y="1508637"/>
                    <a:pt x="1054643" y="1518935"/>
                  </a:cubicBezTo>
                  <a:cubicBezTo>
                    <a:pt x="1026209" y="1526658"/>
                    <a:pt x="1000360" y="1521509"/>
                    <a:pt x="979681" y="1506062"/>
                  </a:cubicBezTo>
                  <a:cubicBezTo>
                    <a:pt x="969341" y="1529233"/>
                    <a:pt x="948662" y="1549828"/>
                    <a:pt x="920228" y="1552403"/>
                  </a:cubicBezTo>
                  <a:cubicBezTo>
                    <a:pt x="894379" y="1557552"/>
                    <a:pt x="868530" y="1547254"/>
                    <a:pt x="850435" y="1529233"/>
                  </a:cubicBezTo>
                  <a:cubicBezTo>
                    <a:pt x="837511" y="1549828"/>
                    <a:pt x="811662" y="1565275"/>
                    <a:pt x="785813" y="1565275"/>
                  </a:cubicBezTo>
                  <a:cubicBezTo>
                    <a:pt x="757379" y="1565275"/>
                    <a:pt x="734115" y="1549828"/>
                    <a:pt x="718605" y="1529233"/>
                  </a:cubicBezTo>
                  <a:cubicBezTo>
                    <a:pt x="703096" y="1547254"/>
                    <a:pt x="674662" y="1557552"/>
                    <a:pt x="648813" y="1552403"/>
                  </a:cubicBezTo>
                  <a:cubicBezTo>
                    <a:pt x="620379" y="1549828"/>
                    <a:pt x="599699" y="1529233"/>
                    <a:pt x="589360" y="1506062"/>
                  </a:cubicBezTo>
                  <a:cubicBezTo>
                    <a:pt x="568680" y="1521509"/>
                    <a:pt x="542831" y="1526658"/>
                    <a:pt x="516982" y="1518935"/>
                  </a:cubicBezTo>
                  <a:cubicBezTo>
                    <a:pt x="491133" y="1508637"/>
                    <a:pt x="473039" y="1488041"/>
                    <a:pt x="467869" y="1462297"/>
                  </a:cubicBezTo>
                  <a:cubicBezTo>
                    <a:pt x="444605" y="1475169"/>
                    <a:pt x="416171" y="1475169"/>
                    <a:pt x="392906" y="1459722"/>
                  </a:cubicBezTo>
                  <a:cubicBezTo>
                    <a:pt x="367057" y="1446850"/>
                    <a:pt x="354133" y="1421105"/>
                    <a:pt x="354133" y="1397935"/>
                  </a:cubicBezTo>
                  <a:cubicBezTo>
                    <a:pt x="328284" y="1405658"/>
                    <a:pt x="299850" y="1400509"/>
                    <a:pt x="279170" y="1382488"/>
                  </a:cubicBezTo>
                  <a:cubicBezTo>
                    <a:pt x="258491" y="1364467"/>
                    <a:pt x="248152" y="1338722"/>
                    <a:pt x="253321" y="1312978"/>
                  </a:cubicBezTo>
                  <a:cubicBezTo>
                    <a:pt x="227472" y="1315552"/>
                    <a:pt x="201623" y="1307829"/>
                    <a:pt x="183529" y="1287233"/>
                  </a:cubicBezTo>
                  <a:cubicBezTo>
                    <a:pt x="165434" y="1264063"/>
                    <a:pt x="160265" y="1238318"/>
                    <a:pt x="168019" y="1212573"/>
                  </a:cubicBezTo>
                  <a:cubicBezTo>
                    <a:pt x="142170" y="1212573"/>
                    <a:pt x="118906" y="1197127"/>
                    <a:pt x="103397" y="1173956"/>
                  </a:cubicBezTo>
                  <a:cubicBezTo>
                    <a:pt x="90472" y="1150786"/>
                    <a:pt x="90472" y="1122467"/>
                    <a:pt x="103397" y="1099297"/>
                  </a:cubicBezTo>
                  <a:cubicBezTo>
                    <a:pt x="77548" y="1094148"/>
                    <a:pt x="56868" y="1076127"/>
                    <a:pt x="46529" y="1050382"/>
                  </a:cubicBezTo>
                  <a:cubicBezTo>
                    <a:pt x="36189" y="1024637"/>
                    <a:pt x="41359" y="996318"/>
                    <a:pt x="56868" y="975723"/>
                  </a:cubicBezTo>
                  <a:cubicBezTo>
                    <a:pt x="33604" y="967999"/>
                    <a:pt x="15510" y="944829"/>
                    <a:pt x="10340" y="919084"/>
                  </a:cubicBezTo>
                  <a:cubicBezTo>
                    <a:pt x="5170" y="890765"/>
                    <a:pt x="15510" y="865021"/>
                    <a:pt x="36189" y="849574"/>
                  </a:cubicBezTo>
                  <a:cubicBezTo>
                    <a:pt x="12925" y="834127"/>
                    <a:pt x="0" y="810957"/>
                    <a:pt x="0" y="782638"/>
                  </a:cubicBezTo>
                  <a:cubicBezTo>
                    <a:pt x="0" y="754319"/>
                    <a:pt x="12925" y="731148"/>
                    <a:pt x="36189" y="718276"/>
                  </a:cubicBezTo>
                  <a:cubicBezTo>
                    <a:pt x="15510" y="700255"/>
                    <a:pt x="5170" y="674510"/>
                    <a:pt x="10340" y="646191"/>
                  </a:cubicBezTo>
                  <a:cubicBezTo>
                    <a:pt x="15510" y="620446"/>
                    <a:pt x="33604" y="599851"/>
                    <a:pt x="56868" y="589553"/>
                  </a:cubicBezTo>
                  <a:cubicBezTo>
                    <a:pt x="41359" y="568957"/>
                    <a:pt x="36189" y="540638"/>
                    <a:pt x="46529" y="514893"/>
                  </a:cubicBezTo>
                  <a:cubicBezTo>
                    <a:pt x="56868" y="489149"/>
                    <a:pt x="77548" y="471127"/>
                    <a:pt x="103397" y="465978"/>
                  </a:cubicBezTo>
                  <a:cubicBezTo>
                    <a:pt x="90472" y="442808"/>
                    <a:pt x="90472" y="414489"/>
                    <a:pt x="103397" y="391319"/>
                  </a:cubicBezTo>
                  <a:cubicBezTo>
                    <a:pt x="118906" y="368149"/>
                    <a:pt x="142170" y="355276"/>
                    <a:pt x="168019" y="352702"/>
                  </a:cubicBezTo>
                  <a:cubicBezTo>
                    <a:pt x="160265" y="329532"/>
                    <a:pt x="165434" y="301213"/>
                    <a:pt x="183529" y="280617"/>
                  </a:cubicBezTo>
                  <a:cubicBezTo>
                    <a:pt x="201623" y="260021"/>
                    <a:pt x="227472" y="249723"/>
                    <a:pt x="253321" y="252298"/>
                  </a:cubicBezTo>
                  <a:cubicBezTo>
                    <a:pt x="248152" y="229128"/>
                    <a:pt x="258491" y="200808"/>
                    <a:pt x="279170" y="182787"/>
                  </a:cubicBezTo>
                  <a:cubicBezTo>
                    <a:pt x="299850" y="164766"/>
                    <a:pt x="328284" y="162191"/>
                    <a:pt x="354133" y="169915"/>
                  </a:cubicBezTo>
                  <a:cubicBezTo>
                    <a:pt x="354133" y="144170"/>
                    <a:pt x="367057" y="118426"/>
                    <a:pt x="392906" y="105553"/>
                  </a:cubicBezTo>
                  <a:cubicBezTo>
                    <a:pt x="416171" y="92681"/>
                    <a:pt x="444605" y="92681"/>
                    <a:pt x="467869" y="102979"/>
                  </a:cubicBezTo>
                  <a:cubicBezTo>
                    <a:pt x="473039" y="79809"/>
                    <a:pt x="491133" y="56638"/>
                    <a:pt x="516982" y="48915"/>
                  </a:cubicBezTo>
                  <a:cubicBezTo>
                    <a:pt x="542831" y="38617"/>
                    <a:pt x="568680" y="43766"/>
                    <a:pt x="589360" y="59213"/>
                  </a:cubicBezTo>
                  <a:cubicBezTo>
                    <a:pt x="599699" y="36043"/>
                    <a:pt x="620379" y="18021"/>
                    <a:pt x="648813" y="12872"/>
                  </a:cubicBezTo>
                  <a:cubicBezTo>
                    <a:pt x="674662" y="7724"/>
                    <a:pt x="703096" y="18021"/>
                    <a:pt x="718605" y="36043"/>
                  </a:cubicBezTo>
                  <a:cubicBezTo>
                    <a:pt x="734115" y="15447"/>
                    <a:pt x="757379" y="0"/>
                    <a:pt x="7858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60" name="Oval 7"/>
            <p:cNvSpPr>
              <a:spLocks noChangeArrowheads="1"/>
            </p:cNvSpPr>
            <p:nvPr/>
          </p:nvSpPr>
          <p:spPr bwMode="auto">
            <a:xfrm>
              <a:off x="5527675" y="2863850"/>
              <a:ext cx="1133475" cy="1127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0"/>
            <p:cNvSpPr>
              <a:spLocks noEditPoints="1"/>
            </p:cNvSpPr>
            <p:nvPr/>
          </p:nvSpPr>
          <p:spPr bwMode="auto">
            <a:xfrm>
              <a:off x="5691630" y="2976562"/>
              <a:ext cx="793750" cy="901700"/>
            </a:xfrm>
            <a:custGeom>
              <a:avLst/>
              <a:gdLst>
                <a:gd name="T0" fmla="*/ 305 w 307"/>
                <a:gd name="T1" fmla="*/ 87 h 350"/>
                <a:gd name="T2" fmla="*/ 267 w 307"/>
                <a:gd name="T3" fmla="*/ 68 h 350"/>
                <a:gd name="T4" fmla="*/ 251 w 307"/>
                <a:gd name="T5" fmla="*/ 85 h 350"/>
                <a:gd name="T6" fmla="*/ 212 w 307"/>
                <a:gd name="T7" fmla="*/ 88 h 350"/>
                <a:gd name="T8" fmla="*/ 208 w 307"/>
                <a:gd name="T9" fmla="*/ 126 h 350"/>
                <a:gd name="T10" fmla="*/ 198 w 307"/>
                <a:gd name="T11" fmla="*/ 98 h 350"/>
                <a:gd name="T12" fmla="*/ 177 w 307"/>
                <a:gd name="T13" fmla="*/ 117 h 350"/>
                <a:gd name="T14" fmla="*/ 197 w 307"/>
                <a:gd name="T15" fmla="*/ 70 h 350"/>
                <a:gd name="T16" fmla="*/ 162 w 307"/>
                <a:gd name="T17" fmla="*/ 40 h 350"/>
                <a:gd name="T18" fmla="*/ 150 w 307"/>
                <a:gd name="T19" fmla="*/ 1 h 350"/>
                <a:gd name="T20" fmla="*/ 107 w 307"/>
                <a:gd name="T21" fmla="*/ 27 h 350"/>
                <a:gd name="T22" fmla="*/ 114 w 307"/>
                <a:gd name="T23" fmla="*/ 85 h 350"/>
                <a:gd name="T24" fmla="*/ 136 w 307"/>
                <a:gd name="T25" fmla="*/ 98 h 350"/>
                <a:gd name="T26" fmla="*/ 116 w 307"/>
                <a:gd name="T27" fmla="*/ 117 h 350"/>
                <a:gd name="T28" fmla="*/ 65 w 307"/>
                <a:gd name="T29" fmla="*/ 115 h 350"/>
                <a:gd name="T30" fmla="*/ 85 w 307"/>
                <a:gd name="T31" fmla="*/ 85 h 350"/>
                <a:gd name="T32" fmla="*/ 45 w 307"/>
                <a:gd name="T33" fmla="*/ 61 h 350"/>
                <a:gd name="T34" fmla="*/ 2 w 307"/>
                <a:gd name="T35" fmla="*/ 88 h 350"/>
                <a:gd name="T36" fmla="*/ 2 w 307"/>
                <a:gd name="T37" fmla="*/ 141 h 350"/>
                <a:gd name="T38" fmla="*/ 41 w 307"/>
                <a:gd name="T39" fmla="*/ 128 h 350"/>
                <a:gd name="T40" fmla="*/ 57 w 307"/>
                <a:gd name="T41" fmla="*/ 145 h 350"/>
                <a:gd name="T42" fmla="*/ 76 w 307"/>
                <a:gd name="T43" fmla="*/ 157 h 350"/>
                <a:gd name="T44" fmla="*/ 76 w 307"/>
                <a:gd name="T45" fmla="*/ 193 h 350"/>
                <a:gd name="T46" fmla="*/ 57 w 307"/>
                <a:gd name="T47" fmla="*/ 190 h 350"/>
                <a:gd name="T48" fmla="*/ 41 w 307"/>
                <a:gd name="T49" fmla="*/ 222 h 350"/>
                <a:gd name="T50" fmla="*/ 33 w 307"/>
                <a:gd name="T51" fmla="*/ 236 h 350"/>
                <a:gd name="T52" fmla="*/ 29 w 307"/>
                <a:gd name="T53" fmla="*/ 256 h 350"/>
                <a:gd name="T54" fmla="*/ 57 w 307"/>
                <a:gd name="T55" fmla="*/ 282 h 350"/>
                <a:gd name="T56" fmla="*/ 93 w 307"/>
                <a:gd name="T57" fmla="*/ 252 h 350"/>
                <a:gd name="T58" fmla="*/ 99 w 307"/>
                <a:gd name="T59" fmla="*/ 233 h 350"/>
                <a:gd name="T60" fmla="*/ 131 w 307"/>
                <a:gd name="T61" fmla="*/ 251 h 350"/>
                <a:gd name="T62" fmla="*/ 118 w 307"/>
                <a:gd name="T63" fmla="*/ 266 h 350"/>
                <a:gd name="T64" fmla="*/ 109 w 307"/>
                <a:gd name="T65" fmla="*/ 313 h 350"/>
                <a:gd name="T66" fmla="*/ 153 w 307"/>
                <a:gd name="T67" fmla="*/ 350 h 350"/>
                <a:gd name="T68" fmla="*/ 199 w 307"/>
                <a:gd name="T69" fmla="*/ 325 h 350"/>
                <a:gd name="T70" fmla="*/ 200 w 307"/>
                <a:gd name="T71" fmla="*/ 270 h 350"/>
                <a:gd name="T72" fmla="*/ 162 w 307"/>
                <a:gd name="T73" fmla="*/ 233 h 350"/>
                <a:gd name="T74" fmla="*/ 193 w 307"/>
                <a:gd name="T75" fmla="*/ 251 h 350"/>
                <a:gd name="T76" fmla="*/ 212 w 307"/>
                <a:gd name="T77" fmla="*/ 229 h 350"/>
                <a:gd name="T78" fmla="*/ 211 w 307"/>
                <a:gd name="T79" fmla="*/ 259 h 350"/>
                <a:gd name="T80" fmla="*/ 251 w 307"/>
                <a:gd name="T81" fmla="*/ 250 h 350"/>
                <a:gd name="T82" fmla="*/ 294 w 307"/>
                <a:gd name="T83" fmla="*/ 266 h 350"/>
                <a:gd name="T84" fmla="*/ 275 w 307"/>
                <a:gd name="T85" fmla="*/ 236 h 350"/>
                <a:gd name="T86" fmla="*/ 294 w 307"/>
                <a:gd name="T87" fmla="*/ 206 h 350"/>
                <a:gd name="T88" fmla="*/ 262 w 307"/>
                <a:gd name="T89" fmla="*/ 183 h 350"/>
                <a:gd name="T90" fmla="*/ 251 w 307"/>
                <a:gd name="T91" fmla="*/ 222 h 350"/>
                <a:gd name="T92" fmla="*/ 223 w 307"/>
                <a:gd name="T93" fmla="*/ 179 h 350"/>
                <a:gd name="T94" fmla="*/ 229 w 307"/>
                <a:gd name="T95" fmla="*/ 151 h 350"/>
                <a:gd name="T96" fmla="*/ 258 w 307"/>
                <a:gd name="T97" fmla="*/ 168 h 350"/>
                <a:gd name="T98" fmla="*/ 294 w 307"/>
                <a:gd name="T99" fmla="*/ 145 h 350"/>
                <a:gd name="T100" fmla="*/ 306 w 307"/>
                <a:gd name="T101" fmla="*/ 138 h 350"/>
                <a:gd name="T102" fmla="*/ 162 w 307"/>
                <a:gd name="T103" fmla="*/ 153 h 350"/>
                <a:gd name="T104" fmla="*/ 123 w 307"/>
                <a:gd name="T105" fmla="*/ 130 h 350"/>
                <a:gd name="T106" fmla="*/ 107 w 307"/>
                <a:gd name="T107" fmla="*/ 157 h 350"/>
                <a:gd name="T108" fmla="*/ 123 w 307"/>
                <a:gd name="T109" fmla="*/ 221 h 350"/>
                <a:gd name="T110" fmla="*/ 162 w 307"/>
                <a:gd name="T111" fmla="*/ 197 h 350"/>
                <a:gd name="T112" fmla="*/ 200 w 307"/>
                <a:gd name="T113" fmla="*/ 193 h 350"/>
                <a:gd name="T114" fmla="*/ 177 w 307"/>
                <a:gd name="T115" fmla="*/ 1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7" h="350">
                  <a:moveTo>
                    <a:pt x="304" y="132"/>
                  </a:moveTo>
                  <a:cubicBezTo>
                    <a:pt x="303" y="132"/>
                    <a:pt x="303" y="131"/>
                    <a:pt x="302" y="131"/>
                  </a:cubicBezTo>
                  <a:cubicBezTo>
                    <a:pt x="275" y="115"/>
                    <a:pt x="275" y="115"/>
                    <a:pt x="275" y="115"/>
                  </a:cubicBezTo>
                  <a:cubicBezTo>
                    <a:pt x="302" y="98"/>
                    <a:pt x="302" y="98"/>
                    <a:pt x="302" y="98"/>
                  </a:cubicBezTo>
                  <a:cubicBezTo>
                    <a:pt x="306" y="96"/>
                    <a:pt x="307" y="92"/>
                    <a:pt x="305" y="88"/>
                  </a:cubicBezTo>
                  <a:cubicBezTo>
                    <a:pt x="305" y="88"/>
                    <a:pt x="305" y="88"/>
                    <a:pt x="305" y="88"/>
                  </a:cubicBezTo>
                  <a:cubicBezTo>
                    <a:pt x="305" y="87"/>
                    <a:pt x="305" y="87"/>
                    <a:pt x="305" y="87"/>
                  </a:cubicBezTo>
                  <a:cubicBezTo>
                    <a:pt x="305" y="87"/>
                    <a:pt x="304" y="87"/>
                    <a:pt x="304" y="86"/>
                  </a:cubicBezTo>
                  <a:cubicBezTo>
                    <a:pt x="304" y="86"/>
                    <a:pt x="303" y="85"/>
                    <a:pt x="303" y="85"/>
                  </a:cubicBezTo>
                  <a:cubicBezTo>
                    <a:pt x="303" y="85"/>
                    <a:pt x="302" y="85"/>
                    <a:pt x="302" y="85"/>
                  </a:cubicBezTo>
                  <a:cubicBezTo>
                    <a:pt x="302" y="84"/>
                    <a:pt x="301" y="84"/>
                    <a:pt x="300" y="84"/>
                  </a:cubicBezTo>
                  <a:cubicBezTo>
                    <a:pt x="298" y="83"/>
                    <a:pt x="296" y="84"/>
                    <a:pt x="294" y="85"/>
                  </a:cubicBezTo>
                  <a:cubicBezTo>
                    <a:pt x="267" y="101"/>
                    <a:pt x="267" y="101"/>
                    <a:pt x="267" y="101"/>
                  </a:cubicBezTo>
                  <a:cubicBezTo>
                    <a:pt x="267" y="68"/>
                    <a:pt x="267" y="68"/>
                    <a:pt x="267" y="68"/>
                  </a:cubicBezTo>
                  <a:cubicBezTo>
                    <a:pt x="267" y="66"/>
                    <a:pt x="265" y="63"/>
                    <a:pt x="263" y="62"/>
                  </a:cubicBezTo>
                  <a:cubicBezTo>
                    <a:pt x="262" y="61"/>
                    <a:pt x="260" y="61"/>
                    <a:pt x="259" y="61"/>
                  </a:cubicBezTo>
                  <a:cubicBezTo>
                    <a:pt x="258" y="61"/>
                    <a:pt x="258" y="61"/>
                    <a:pt x="258" y="61"/>
                  </a:cubicBezTo>
                  <a:cubicBezTo>
                    <a:pt x="258" y="61"/>
                    <a:pt x="258" y="61"/>
                    <a:pt x="258" y="61"/>
                  </a:cubicBezTo>
                  <a:cubicBezTo>
                    <a:pt x="257" y="61"/>
                    <a:pt x="256" y="61"/>
                    <a:pt x="255" y="61"/>
                  </a:cubicBezTo>
                  <a:cubicBezTo>
                    <a:pt x="253" y="62"/>
                    <a:pt x="251" y="65"/>
                    <a:pt x="251" y="68"/>
                  </a:cubicBezTo>
                  <a:cubicBezTo>
                    <a:pt x="251" y="85"/>
                    <a:pt x="251" y="85"/>
                    <a:pt x="251" y="85"/>
                  </a:cubicBezTo>
                  <a:cubicBezTo>
                    <a:pt x="251" y="101"/>
                    <a:pt x="251" y="101"/>
                    <a:pt x="251" y="101"/>
                  </a:cubicBezTo>
                  <a:cubicBezTo>
                    <a:pt x="237" y="93"/>
                    <a:pt x="237" y="93"/>
                    <a:pt x="237" y="93"/>
                  </a:cubicBezTo>
                  <a:cubicBezTo>
                    <a:pt x="223" y="85"/>
                    <a:pt x="223" y="85"/>
                    <a:pt x="223" y="85"/>
                  </a:cubicBezTo>
                  <a:cubicBezTo>
                    <a:pt x="222" y="84"/>
                    <a:pt x="221" y="84"/>
                    <a:pt x="220" y="84"/>
                  </a:cubicBezTo>
                  <a:cubicBezTo>
                    <a:pt x="217" y="83"/>
                    <a:pt x="214" y="85"/>
                    <a:pt x="212" y="87"/>
                  </a:cubicBezTo>
                  <a:cubicBezTo>
                    <a:pt x="212" y="88"/>
                    <a:pt x="212" y="88"/>
                    <a:pt x="212" y="88"/>
                  </a:cubicBezTo>
                  <a:cubicBezTo>
                    <a:pt x="212" y="88"/>
                    <a:pt x="212" y="88"/>
                    <a:pt x="212" y="88"/>
                  </a:cubicBezTo>
                  <a:cubicBezTo>
                    <a:pt x="212" y="88"/>
                    <a:pt x="211" y="89"/>
                    <a:pt x="211" y="89"/>
                  </a:cubicBezTo>
                  <a:cubicBezTo>
                    <a:pt x="210" y="92"/>
                    <a:pt x="211" y="95"/>
                    <a:pt x="213" y="97"/>
                  </a:cubicBezTo>
                  <a:cubicBezTo>
                    <a:pt x="214" y="98"/>
                    <a:pt x="214" y="98"/>
                    <a:pt x="215" y="98"/>
                  </a:cubicBezTo>
                  <a:cubicBezTo>
                    <a:pt x="243" y="115"/>
                    <a:pt x="243" y="115"/>
                    <a:pt x="243" y="115"/>
                  </a:cubicBezTo>
                  <a:cubicBezTo>
                    <a:pt x="200" y="139"/>
                    <a:pt x="200" y="139"/>
                    <a:pt x="200" y="139"/>
                  </a:cubicBezTo>
                  <a:cubicBezTo>
                    <a:pt x="192" y="126"/>
                    <a:pt x="192" y="126"/>
                    <a:pt x="192" y="126"/>
                  </a:cubicBezTo>
                  <a:cubicBezTo>
                    <a:pt x="208" y="126"/>
                    <a:pt x="208" y="126"/>
                    <a:pt x="208" y="126"/>
                  </a:cubicBezTo>
                  <a:cubicBezTo>
                    <a:pt x="210" y="126"/>
                    <a:pt x="212" y="124"/>
                    <a:pt x="212" y="122"/>
                  </a:cubicBezTo>
                  <a:cubicBezTo>
                    <a:pt x="212" y="121"/>
                    <a:pt x="212" y="121"/>
                    <a:pt x="212" y="121"/>
                  </a:cubicBezTo>
                  <a:cubicBezTo>
                    <a:pt x="212" y="119"/>
                    <a:pt x="210" y="117"/>
                    <a:pt x="208" y="117"/>
                  </a:cubicBezTo>
                  <a:cubicBezTo>
                    <a:pt x="192" y="117"/>
                    <a:pt x="192" y="117"/>
                    <a:pt x="192" y="117"/>
                  </a:cubicBezTo>
                  <a:cubicBezTo>
                    <a:pt x="200" y="103"/>
                    <a:pt x="200" y="103"/>
                    <a:pt x="200" y="103"/>
                  </a:cubicBezTo>
                  <a:cubicBezTo>
                    <a:pt x="201" y="101"/>
                    <a:pt x="200" y="99"/>
                    <a:pt x="198" y="98"/>
                  </a:cubicBezTo>
                  <a:cubicBezTo>
                    <a:pt x="198" y="98"/>
                    <a:pt x="198" y="98"/>
                    <a:pt x="198" y="98"/>
                  </a:cubicBezTo>
                  <a:cubicBezTo>
                    <a:pt x="196" y="97"/>
                    <a:pt x="194" y="97"/>
                    <a:pt x="193" y="99"/>
                  </a:cubicBezTo>
                  <a:cubicBezTo>
                    <a:pt x="185" y="113"/>
                    <a:pt x="185" y="113"/>
                    <a:pt x="185" y="113"/>
                  </a:cubicBezTo>
                  <a:cubicBezTo>
                    <a:pt x="176" y="99"/>
                    <a:pt x="176" y="99"/>
                    <a:pt x="176" y="99"/>
                  </a:cubicBezTo>
                  <a:cubicBezTo>
                    <a:pt x="175" y="97"/>
                    <a:pt x="173" y="97"/>
                    <a:pt x="171" y="98"/>
                  </a:cubicBezTo>
                  <a:cubicBezTo>
                    <a:pt x="171" y="98"/>
                    <a:pt x="171" y="98"/>
                    <a:pt x="171" y="98"/>
                  </a:cubicBezTo>
                  <a:cubicBezTo>
                    <a:pt x="169" y="99"/>
                    <a:pt x="168" y="101"/>
                    <a:pt x="169" y="103"/>
                  </a:cubicBezTo>
                  <a:cubicBezTo>
                    <a:pt x="177" y="117"/>
                    <a:pt x="177" y="117"/>
                    <a:pt x="177" y="117"/>
                  </a:cubicBezTo>
                  <a:cubicBezTo>
                    <a:pt x="162" y="117"/>
                    <a:pt x="162" y="117"/>
                    <a:pt x="162" y="117"/>
                  </a:cubicBezTo>
                  <a:cubicBezTo>
                    <a:pt x="162" y="68"/>
                    <a:pt x="162" y="68"/>
                    <a:pt x="162" y="68"/>
                  </a:cubicBezTo>
                  <a:cubicBezTo>
                    <a:pt x="189" y="84"/>
                    <a:pt x="189" y="84"/>
                    <a:pt x="189" y="84"/>
                  </a:cubicBezTo>
                  <a:cubicBezTo>
                    <a:pt x="193" y="86"/>
                    <a:pt x="198" y="85"/>
                    <a:pt x="200" y="81"/>
                  </a:cubicBezTo>
                  <a:cubicBezTo>
                    <a:pt x="200" y="81"/>
                    <a:pt x="200" y="81"/>
                    <a:pt x="200" y="81"/>
                  </a:cubicBezTo>
                  <a:cubicBezTo>
                    <a:pt x="200" y="81"/>
                    <a:pt x="200" y="81"/>
                    <a:pt x="200" y="81"/>
                  </a:cubicBezTo>
                  <a:cubicBezTo>
                    <a:pt x="202" y="77"/>
                    <a:pt x="201" y="72"/>
                    <a:pt x="197" y="70"/>
                  </a:cubicBezTo>
                  <a:cubicBezTo>
                    <a:pt x="170" y="54"/>
                    <a:pt x="170" y="54"/>
                    <a:pt x="170" y="54"/>
                  </a:cubicBezTo>
                  <a:cubicBezTo>
                    <a:pt x="197" y="38"/>
                    <a:pt x="197" y="38"/>
                    <a:pt x="197" y="38"/>
                  </a:cubicBezTo>
                  <a:cubicBezTo>
                    <a:pt x="201" y="36"/>
                    <a:pt x="202" y="31"/>
                    <a:pt x="200" y="27"/>
                  </a:cubicBezTo>
                  <a:cubicBezTo>
                    <a:pt x="200" y="27"/>
                    <a:pt x="200" y="27"/>
                    <a:pt x="200" y="27"/>
                  </a:cubicBezTo>
                  <a:cubicBezTo>
                    <a:pt x="198" y="24"/>
                    <a:pt x="195" y="23"/>
                    <a:pt x="192" y="23"/>
                  </a:cubicBezTo>
                  <a:cubicBezTo>
                    <a:pt x="191" y="23"/>
                    <a:pt x="190" y="23"/>
                    <a:pt x="189" y="24"/>
                  </a:cubicBezTo>
                  <a:cubicBezTo>
                    <a:pt x="162" y="40"/>
                    <a:pt x="162" y="40"/>
                    <a:pt x="162" y="40"/>
                  </a:cubicBezTo>
                  <a:cubicBezTo>
                    <a:pt x="162" y="8"/>
                    <a:pt x="162" y="8"/>
                    <a:pt x="162" y="8"/>
                  </a:cubicBezTo>
                  <a:cubicBezTo>
                    <a:pt x="162" y="7"/>
                    <a:pt x="161" y="7"/>
                    <a:pt x="161" y="7"/>
                  </a:cubicBezTo>
                  <a:cubicBezTo>
                    <a:pt x="161" y="4"/>
                    <a:pt x="160" y="2"/>
                    <a:pt x="158" y="1"/>
                  </a:cubicBezTo>
                  <a:cubicBezTo>
                    <a:pt x="156" y="1"/>
                    <a:pt x="155" y="0"/>
                    <a:pt x="154" y="0"/>
                  </a:cubicBezTo>
                  <a:cubicBezTo>
                    <a:pt x="154" y="0"/>
                    <a:pt x="154" y="0"/>
                    <a:pt x="154" y="0"/>
                  </a:cubicBezTo>
                  <a:cubicBezTo>
                    <a:pt x="153" y="0"/>
                    <a:pt x="153" y="0"/>
                    <a:pt x="153" y="0"/>
                  </a:cubicBezTo>
                  <a:cubicBezTo>
                    <a:pt x="152" y="0"/>
                    <a:pt x="151" y="0"/>
                    <a:pt x="150" y="1"/>
                  </a:cubicBezTo>
                  <a:cubicBezTo>
                    <a:pt x="148" y="2"/>
                    <a:pt x="146" y="5"/>
                    <a:pt x="146" y="8"/>
                  </a:cubicBezTo>
                  <a:cubicBezTo>
                    <a:pt x="146" y="40"/>
                    <a:pt x="146" y="40"/>
                    <a:pt x="146" y="40"/>
                  </a:cubicBezTo>
                  <a:cubicBezTo>
                    <a:pt x="118" y="24"/>
                    <a:pt x="118" y="24"/>
                    <a:pt x="118" y="24"/>
                  </a:cubicBezTo>
                  <a:cubicBezTo>
                    <a:pt x="117" y="23"/>
                    <a:pt x="116" y="23"/>
                    <a:pt x="115" y="23"/>
                  </a:cubicBezTo>
                  <a:cubicBezTo>
                    <a:pt x="113" y="23"/>
                    <a:pt x="110" y="24"/>
                    <a:pt x="109" y="25"/>
                  </a:cubicBezTo>
                  <a:cubicBezTo>
                    <a:pt x="108" y="26"/>
                    <a:pt x="108" y="26"/>
                    <a:pt x="107" y="27"/>
                  </a:cubicBezTo>
                  <a:cubicBezTo>
                    <a:pt x="107" y="27"/>
                    <a:pt x="107" y="27"/>
                    <a:pt x="107" y="27"/>
                  </a:cubicBezTo>
                  <a:cubicBezTo>
                    <a:pt x="105" y="31"/>
                    <a:pt x="106" y="36"/>
                    <a:pt x="110" y="38"/>
                  </a:cubicBezTo>
                  <a:cubicBezTo>
                    <a:pt x="138" y="54"/>
                    <a:pt x="138" y="54"/>
                    <a:pt x="138" y="54"/>
                  </a:cubicBezTo>
                  <a:cubicBezTo>
                    <a:pt x="110" y="70"/>
                    <a:pt x="110" y="70"/>
                    <a:pt x="110" y="70"/>
                  </a:cubicBezTo>
                  <a:cubicBezTo>
                    <a:pt x="108" y="71"/>
                    <a:pt x="107" y="72"/>
                    <a:pt x="107" y="74"/>
                  </a:cubicBezTo>
                  <a:cubicBezTo>
                    <a:pt x="106" y="76"/>
                    <a:pt x="106" y="78"/>
                    <a:pt x="107" y="81"/>
                  </a:cubicBezTo>
                  <a:cubicBezTo>
                    <a:pt x="107" y="81"/>
                    <a:pt x="107" y="81"/>
                    <a:pt x="107" y="81"/>
                  </a:cubicBezTo>
                  <a:cubicBezTo>
                    <a:pt x="109" y="84"/>
                    <a:pt x="112" y="85"/>
                    <a:pt x="114" y="85"/>
                  </a:cubicBezTo>
                  <a:cubicBezTo>
                    <a:pt x="116" y="85"/>
                    <a:pt x="117" y="85"/>
                    <a:pt x="118" y="84"/>
                  </a:cubicBezTo>
                  <a:cubicBezTo>
                    <a:pt x="146" y="68"/>
                    <a:pt x="146" y="68"/>
                    <a:pt x="146" y="68"/>
                  </a:cubicBezTo>
                  <a:cubicBezTo>
                    <a:pt x="146" y="117"/>
                    <a:pt x="146" y="117"/>
                    <a:pt x="146" y="117"/>
                  </a:cubicBezTo>
                  <a:cubicBezTo>
                    <a:pt x="130" y="117"/>
                    <a:pt x="130" y="117"/>
                    <a:pt x="130" y="117"/>
                  </a:cubicBezTo>
                  <a:cubicBezTo>
                    <a:pt x="138" y="103"/>
                    <a:pt x="138" y="103"/>
                    <a:pt x="138" y="103"/>
                  </a:cubicBezTo>
                  <a:cubicBezTo>
                    <a:pt x="139" y="101"/>
                    <a:pt x="138" y="99"/>
                    <a:pt x="136" y="98"/>
                  </a:cubicBezTo>
                  <a:cubicBezTo>
                    <a:pt x="136" y="98"/>
                    <a:pt x="136" y="98"/>
                    <a:pt x="136" y="98"/>
                  </a:cubicBezTo>
                  <a:cubicBezTo>
                    <a:pt x="134" y="97"/>
                    <a:pt x="132" y="97"/>
                    <a:pt x="131" y="99"/>
                  </a:cubicBezTo>
                  <a:cubicBezTo>
                    <a:pt x="123" y="113"/>
                    <a:pt x="123" y="113"/>
                    <a:pt x="123" y="113"/>
                  </a:cubicBezTo>
                  <a:cubicBezTo>
                    <a:pt x="114" y="99"/>
                    <a:pt x="114" y="99"/>
                    <a:pt x="114" y="99"/>
                  </a:cubicBezTo>
                  <a:cubicBezTo>
                    <a:pt x="113" y="97"/>
                    <a:pt x="111" y="97"/>
                    <a:pt x="109" y="98"/>
                  </a:cubicBezTo>
                  <a:cubicBezTo>
                    <a:pt x="109" y="98"/>
                    <a:pt x="109" y="98"/>
                    <a:pt x="109" y="98"/>
                  </a:cubicBezTo>
                  <a:cubicBezTo>
                    <a:pt x="107" y="99"/>
                    <a:pt x="106" y="101"/>
                    <a:pt x="107" y="103"/>
                  </a:cubicBezTo>
                  <a:cubicBezTo>
                    <a:pt x="116" y="117"/>
                    <a:pt x="116" y="117"/>
                    <a:pt x="116" y="117"/>
                  </a:cubicBezTo>
                  <a:cubicBezTo>
                    <a:pt x="99" y="117"/>
                    <a:pt x="99" y="117"/>
                    <a:pt x="99" y="117"/>
                  </a:cubicBezTo>
                  <a:cubicBezTo>
                    <a:pt x="97" y="117"/>
                    <a:pt x="95" y="119"/>
                    <a:pt x="95" y="121"/>
                  </a:cubicBezTo>
                  <a:cubicBezTo>
                    <a:pt x="95" y="122"/>
                    <a:pt x="95" y="122"/>
                    <a:pt x="95" y="122"/>
                  </a:cubicBezTo>
                  <a:cubicBezTo>
                    <a:pt x="95" y="124"/>
                    <a:pt x="97" y="126"/>
                    <a:pt x="99" y="126"/>
                  </a:cubicBezTo>
                  <a:cubicBezTo>
                    <a:pt x="116" y="126"/>
                    <a:pt x="116" y="126"/>
                    <a:pt x="116" y="126"/>
                  </a:cubicBezTo>
                  <a:cubicBezTo>
                    <a:pt x="108" y="139"/>
                    <a:pt x="108" y="139"/>
                    <a:pt x="108" y="139"/>
                  </a:cubicBezTo>
                  <a:cubicBezTo>
                    <a:pt x="65" y="115"/>
                    <a:pt x="65" y="115"/>
                    <a:pt x="65" y="115"/>
                  </a:cubicBezTo>
                  <a:cubicBezTo>
                    <a:pt x="87" y="102"/>
                    <a:pt x="87" y="102"/>
                    <a:pt x="87" y="102"/>
                  </a:cubicBezTo>
                  <a:cubicBezTo>
                    <a:pt x="93" y="98"/>
                    <a:pt x="93" y="98"/>
                    <a:pt x="93" y="98"/>
                  </a:cubicBezTo>
                  <a:cubicBezTo>
                    <a:pt x="94" y="98"/>
                    <a:pt x="94" y="97"/>
                    <a:pt x="95" y="96"/>
                  </a:cubicBezTo>
                  <a:cubicBezTo>
                    <a:pt x="97" y="94"/>
                    <a:pt x="97" y="91"/>
                    <a:pt x="95" y="88"/>
                  </a:cubicBezTo>
                  <a:cubicBezTo>
                    <a:pt x="95" y="87"/>
                    <a:pt x="95" y="87"/>
                    <a:pt x="95" y="87"/>
                  </a:cubicBezTo>
                  <a:cubicBezTo>
                    <a:pt x="94" y="86"/>
                    <a:pt x="92" y="84"/>
                    <a:pt x="90" y="84"/>
                  </a:cubicBezTo>
                  <a:cubicBezTo>
                    <a:pt x="88" y="83"/>
                    <a:pt x="86" y="84"/>
                    <a:pt x="85" y="85"/>
                  </a:cubicBezTo>
                  <a:cubicBezTo>
                    <a:pt x="57" y="101"/>
                    <a:pt x="57" y="101"/>
                    <a:pt x="57" y="101"/>
                  </a:cubicBezTo>
                  <a:cubicBezTo>
                    <a:pt x="57" y="68"/>
                    <a:pt x="57" y="68"/>
                    <a:pt x="57" y="68"/>
                  </a:cubicBezTo>
                  <a:cubicBezTo>
                    <a:pt x="57" y="64"/>
                    <a:pt x="53" y="61"/>
                    <a:pt x="49" y="61"/>
                  </a:cubicBezTo>
                  <a:cubicBezTo>
                    <a:pt x="49" y="61"/>
                    <a:pt x="49" y="61"/>
                    <a:pt x="49" y="61"/>
                  </a:cubicBezTo>
                  <a:cubicBezTo>
                    <a:pt x="48" y="61"/>
                    <a:pt x="48" y="61"/>
                    <a:pt x="48" y="61"/>
                  </a:cubicBezTo>
                  <a:cubicBezTo>
                    <a:pt x="47" y="61"/>
                    <a:pt x="46" y="61"/>
                    <a:pt x="45" y="61"/>
                  </a:cubicBezTo>
                  <a:cubicBezTo>
                    <a:pt x="45" y="61"/>
                    <a:pt x="45" y="61"/>
                    <a:pt x="45" y="61"/>
                  </a:cubicBezTo>
                  <a:cubicBezTo>
                    <a:pt x="43" y="63"/>
                    <a:pt x="41" y="65"/>
                    <a:pt x="41" y="68"/>
                  </a:cubicBezTo>
                  <a:cubicBezTo>
                    <a:pt x="41" y="68"/>
                    <a:pt x="41" y="68"/>
                    <a:pt x="41" y="68"/>
                  </a:cubicBezTo>
                  <a:cubicBezTo>
                    <a:pt x="41" y="101"/>
                    <a:pt x="41" y="101"/>
                    <a:pt x="41" y="101"/>
                  </a:cubicBezTo>
                  <a:cubicBezTo>
                    <a:pt x="13" y="85"/>
                    <a:pt x="13" y="85"/>
                    <a:pt x="13" y="85"/>
                  </a:cubicBezTo>
                  <a:cubicBezTo>
                    <a:pt x="12" y="84"/>
                    <a:pt x="11" y="84"/>
                    <a:pt x="10" y="84"/>
                  </a:cubicBezTo>
                  <a:cubicBezTo>
                    <a:pt x="7" y="83"/>
                    <a:pt x="4" y="85"/>
                    <a:pt x="2" y="87"/>
                  </a:cubicBezTo>
                  <a:cubicBezTo>
                    <a:pt x="2" y="88"/>
                    <a:pt x="2" y="88"/>
                    <a:pt x="2" y="88"/>
                  </a:cubicBezTo>
                  <a:cubicBezTo>
                    <a:pt x="0" y="91"/>
                    <a:pt x="1" y="95"/>
                    <a:pt x="3" y="97"/>
                  </a:cubicBezTo>
                  <a:cubicBezTo>
                    <a:pt x="4" y="98"/>
                    <a:pt x="4" y="98"/>
                    <a:pt x="5" y="98"/>
                  </a:cubicBezTo>
                  <a:cubicBezTo>
                    <a:pt x="33" y="115"/>
                    <a:pt x="33" y="115"/>
                    <a:pt x="33" y="115"/>
                  </a:cubicBezTo>
                  <a:cubicBezTo>
                    <a:pt x="5" y="131"/>
                    <a:pt x="5" y="131"/>
                    <a:pt x="5" y="131"/>
                  </a:cubicBezTo>
                  <a:cubicBezTo>
                    <a:pt x="5" y="131"/>
                    <a:pt x="5" y="131"/>
                    <a:pt x="5" y="131"/>
                  </a:cubicBezTo>
                  <a:cubicBezTo>
                    <a:pt x="1" y="133"/>
                    <a:pt x="0" y="138"/>
                    <a:pt x="2" y="141"/>
                  </a:cubicBezTo>
                  <a:cubicBezTo>
                    <a:pt x="2" y="141"/>
                    <a:pt x="2" y="141"/>
                    <a:pt x="2" y="141"/>
                  </a:cubicBezTo>
                  <a:cubicBezTo>
                    <a:pt x="2" y="142"/>
                    <a:pt x="2" y="142"/>
                    <a:pt x="2" y="142"/>
                  </a:cubicBezTo>
                  <a:cubicBezTo>
                    <a:pt x="3" y="143"/>
                    <a:pt x="4" y="144"/>
                    <a:pt x="6" y="145"/>
                  </a:cubicBezTo>
                  <a:cubicBezTo>
                    <a:pt x="6" y="145"/>
                    <a:pt x="6" y="145"/>
                    <a:pt x="7" y="145"/>
                  </a:cubicBezTo>
                  <a:cubicBezTo>
                    <a:pt x="7" y="145"/>
                    <a:pt x="8" y="145"/>
                    <a:pt x="8" y="145"/>
                  </a:cubicBezTo>
                  <a:cubicBezTo>
                    <a:pt x="9" y="145"/>
                    <a:pt x="9" y="146"/>
                    <a:pt x="10" y="146"/>
                  </a:cubicBezTo>
                  <a:cubicBezTo>
                    <a:pt x="11" y="145"/>
                    <a:pt x="12" y="145"/>
                    <a:pt x="13" y="145"/>
                  </a:cubicBezTo>
                  <a:cubicBezTo>
                    <a:pt x="41" y="128"/>
                    <a:pt x="41" y="128"/>
                    <a:pt x="41" y="128"/>
                  </a:cubicBezTo>
                  <a:cubicBezTo>
                    <a:pt x="41" y="161"/>
                    <a:pt x="41" y="161"/>
                    <a:pt x="41" y="161"/>
                  </a:cubicBezTo>
                  <a:cubicBezTo>
                    <a:pt x="41" y="163"/>
                    <a:pt x="41" y="165"/>
                    <a:pt x="43" y="166"/>
                  </a:cubicBezTo>
                  <a:cubicBezTo>
                    <a:pt x="44" y="167"/>
                    <a:pt x="46" y="168"/>
                    <a:pt x="48" y="168"/>
                  </a:cubicBezTo>
                  <a:cubicBezTo>
                    <a:pt x="49" y="168"/>
                    <a:pt x="49" y="168"/>
                    <a:pt x="49" y="168"/>
                  </a:cubicBezTo>
                  <a:cubicBezTo>
                    <a:pt x="52" y="168"/>
                    <a:pt x="55" y="166"/>
                    <a:pt x="56" y="163"/>
                  </a:cubicBezTo>
                  <a:cubicBezTo>
                    <a:pt x="56" y="162"/>
                    <a:pt x="57" y="161"/>
                    <a:pt x="57" y="161"/>
                  </a:cubicBezTo>
                  <a:cubicBezTo>
                    <a:pt x="57" y="145"/>
                    <a:pt x="57" y="145"/>
                    <a:pt x="57" y="145"/>
                  </a:cubicBezTo>
                  <a:cubicBezTo>
                    <a:pt x="57" y="128"/>
                    <a:pt x="57" y="128"/>
                    <a:pt x="57" y="128"/>
                  </a:cubicBezTo>
                  <a:cubicBezTo>
                    <a:pt x="100" y="153"/>
                    <a:pt x="100" y="153"/>
                    <a:pt x="100" y="153"/>
                  </a:cubicBezTo>
                  <a:cubicBezTo>
                    <a:pt x="92" y="167"/>
                    <a:pt x="92" y="167"/>
                    <a:pt x="92" y="167"/>
                  </a:cubicBezTo>
                  <a:cubicBezTo>
                    <a:pt x="83" y="153"/>
                    <a:pt x="83" y="153"/>
                    <a:pt x="83" y="153"/>
                  </a:cubicBezTo>
                  <a:cubicBezTo>
                    <a:pt x="82" y="151"/>
                    <a:pt x="80" y="150"/>
                    <a:pt x="78" y="151"/>
                  </a:cubicBezTo>
                  <a:cubicBezTo>
                    <a:pt x="78" y="151"/>
                    <a:pt x="78" y="151"/>
                    <a:pt x="78" y="151"/>
                  </a:cubicBezTo>
                  <a:cubicBezTo>
                    <a:pt x="76" y="153"/>
                    <a:pt x="75" y="155"/>
                    <a:pt x="76" y="157"/>
                  </a:cubicBezTo>
                  <a:cubicBezTo>
                    <a:pt x="85" y="171"/>
                    <a:pt x="85" y="171"/>
                    <a:pt x="85" y="171"/>
                  </a:cubicBezTo>
                  <a:cubicBezTo>
                    <a:pt x="68" y="171"/>
                    <a:pt x="68" y="171"/>
                    <a:pt x="68" y="171"/>
                  </a:cubicBezTo>
                  <a:cubicBezTo>
                    <a:pt x="66" y="171"/>
                    <a:pt x="64" y="173"/>
                    <a:pt x="64" y="175"/>
                  </a:cubicBezTo>
                  <a:cubicBezTo>
                    <a:pt x="64" y="175"/>
                    <a:pt x="64" y="175"/>
                    <a:pt x="64" y="175"/>
                  </a:cubicBezTo>
                  <a:cubicBezTo>
                    <a:pt x="64" y="177"/>
                    <a:pt x="66" y="179"/>
                    <a:pt x="68" y="179"/>
                  </a:cubicBezTo>
                  <a:cubicBezTo>
                    <a:pt x="85" y="179"/>
                    <a:pt x="85" y="179"/>
                    <a:pt x="85" y="179"/>
                  </a:cubicBezTo>
                  <a:cubicBezTo>
                    <a:pt x="76" y="193"/>
                    <a:pt x="76" y="193"/>
                    <a:pt x="76" y="193"/>
                  </a:cubicBezTo>
                  <a:cubicBezTo>
                    <a:pt x="75" y="195"/>
                    <a:pt x="76" y="198"/>
                    <a:pt x="78" y="199"/>
                  </a:cubicBezTo>
                  <a:cubicBezTo>
                    <a:pt x="78" y="199"/>
                    <a:pt x="78" y="199"/>
                    <a:pt x="78" y="199"/>
                  </a:cubicBezTo>
                  <a:cubicBezTo>
                    <a:pt x="80" y="200"/>
                    <a:pt x="82" y="199"/>
                    <a:pt x="83" y="198"/>
                  </a:cubicBezTo>
                  <a:cubicBezTo>
                    <a:pt x="92" y="183"/>
                    <a:pt x="92" y="183"/>
                    <a:pt x="92" y="183"/>
                  </a:cubicBezTo>
                  <a:cubicBezTo>
                    <a:pt x="100" y="197"/>
                    <a:pt x="100" y="197"/>
                    <a:pt x="100" y="197"/>
                  </a:cubicBezTo>
                  <a:cubicBezTo>
                    <a:pt x="57" y="222"/>
                    <a:pt x="57" y="222"/>
                    <a:pt x="57" y="222"/>
                  </a:cubicBezTo>
                  <a:cubicBezTo>
                    <a:pt x="57" y="190"/>
                    <a:pt x="57" y="190"/>
                    <a:pt x="57" y="190"/>
                  </a:cubicBezTo>
                  <a:cubicBezTo>
                    <a:pt x="57" y="188"/>
                    <a:pt x="56" y="186"/>
                    <a:pt x="55" y="185"/>
                  </a:cubicBezTo>
                  <a:cubicBezTo>
                    <a:pt x="55" y="185"/>
                    <a:pt x="55" y="184"/>
                    <a:pt x="54" y="184"/>
                  </a:cubicBezTo>
                  <a:cubicBezTo>
                    <a:pt x="53" y="183"/>
                    <a:pt x="51" y="182"/>
                    <a:pt x="49" y="182"/>
                  </a:cubicBezTo>
                  <a:cubicBezTo>
                    <a:pt x="48" y="182"/>
                    <a:pt x="48" y="182"/>
                    <a:pt x="48" y="182"/>
                  </a:cubicBezTo>
                  <a:cubicBezTo>
                    <a:pt x="44" y="182"/>
                    <a:pt x="41" y="185"/>
                    <a:pt x="41" y="190"/>
                  </a:cubicBezTo>
                  <a:cubicBezTo>
                    <a:pt x="41" y="190"/>
                    <a:pt x="41" y="190"/>
                    <a:pt x="41" y="190"/>
                  </a:cubicBezTo>
                  <a:cubicBezTo>
                    <a:pt x="41" y="222"/>
                    <a:pt x="41" y="222"/>
                    <a:pt x="41" y="222"/>
                  </a:cubicBezTo>
                  <a:cubicBezTo>
                    <a:pt x="13" y="206"/>
                    <a:pt x="13" y="206"/>
                    <a:pt x="13" y="206"/>
                  </a:cubicBezTo>
                  <a:cubicBezTo>
                    <a:pt x="12" y="205"/>
                    <a:pt x="12" y="205"/>
                    <a:pt x="11" y="205"/>
                  </a:cubicBezTo>
                  <a:cubicBezTo>
                    <a:pt x="10" y="205"/>
                    <a:pt x="8" y="205"/>
                    <a:pt x="7" y="205"/>
                  </a:cubicBezTo>
                  <a:cubicBezTo>
                    <a:pt x="5" y="206"/>
                    <a:pt x="3" y="207"/>
                    <a:pt x="2" y="209"/>
                  </a:cubicBezTo>
                  <a:cubicBezTo>
                    <a:pt x="2" y="209"/>
                    <a:pt x="2" y="209"/>
                    <a:pt x="2" y="209"/>
                  </a:cubicBezTo>
                  <a:cubicBezTo>
                    <a:pt x="0" y="213"/>
                    <a:pt x="1" y="217"/>
                    <a:pt x="5" y="220"/>
                  </a:cubicBezTo>
                  <a:cubicBezTo>
                    <a:pt x="33" y="236"/>
                    <a:pt x="33" y="236"/>
                    <a:pt x="33" y="236"/>
                  </a:cubicBezTo>
                  <a:cubicBezTo>
                    <a:pt x="5" y="252"/>
                    <a:pt x="5" y="252"/>
                    <a:pt x="5" y="252"/>
                  </a:cubicBezTo>
                  <a:cubicBezTo>
                    <a:pt x="1" y="254"/>
                    <a:pt x="0" y="259"/>
                    <a:pt x="2" y="262"/>
                  </a:cubicBezTo>
                  <a:cubicBezTo>
                    <a:pt x="2" y="263"/>
                    <a:pt x="2" y="263"/>
                    <a:pt x="2" y="263"/>
                  </a:cubicBezTo>
                  <a:cubicBezTo>
                    <a:pt x="2" y="263"/>
                    <a:pt x="2" y="263"/>
                    <a:pt x="2" y="263"/>
                  </a:cubicBezTo>
                  <a:cubicBezTo>
                    <a:pt x="3" y="264"/>
                    <a:pt x="4" y="265"/>
                    <a:pt x="4" y="265"/>
                  </a:cubicBezTo>
                  <a:cubicBezTo>
                    <a:pt x="7" y="267"/>
                    <a:pt x="10" y="267"/>
                    <a:pt x="13" y="266"/>
                  </a:cubicBezTo>
                  <a:cubicBezTo>
                    <a:pt x="29" y="256"/>
                    <a:pt x="29" y="256"/>
                    <a:pt x="29" y="256"/>
                  </a:cubicBezTo>
                  <a:cubicBezTo>
                    <a:pt x="41" y="250"/>
                    <a:pt x="41" y="250"/>
                    <a:pt x="41" y="250"/>
                  </a:cubicBezTo>
                  <a:cubicBezTo>
                    <a:pt x="41" y="282"/>
                    <a:pt x="41" y="282"/>
                    <a:pt x="41" y="282"/>
                  </a:cubicBezTo>
                  <a:cubicBezTo>
                    <a:pt x="41" y="283"/>
                    <a:pt x="41" y="283"/>
                    <a:pt x="41" y="284"/>
                  </a:cubicBezTo>
                  <a:cubicBezTo>
                    <a:pt x="42" y="287"/>
                    <a:pt x="45" y="290"/>
                    <a:pt x="48" y="290"/>
                  </a:cubicBezTo>
                  <a:cubicBezTo>
                    <a:pt x="49" y="290"/>
                    <a:pt x="49" y="290"/>
                    <a:pt x="49" y="290"/>
                  </a:cubicBezTo>
                  <a:cubicBezTo>
                    <a:pt x="49" y="290"/>
                    <a:pt x="49" y="290"/>
                    <a:pt x="49" y="290"/>
                  </a:cubicBezTo>
                  <a:cubicBezTo>
                    <a:pt x="53" y="290"/>
                    <a:pt x="57" y="286"/>
                    <a:pt x="57" y="282"/>
                  </a:cubicBezTo>
                  <a:cubicBezTo>
                    <a:pt x="57" y="250"/>
                    <a:pt x="57" y="250"/>
                    <a:pt x="57" y="250"/>
                  </a:cubicBezTo>
                  <a:cubicBezTo>
                    <a:pt x="61" y="252"/>
                    <a:pt x="61" y="252"/>
                    <a:pt x="61" y="252"/>
                  </a:cubicBezTo>
                  <a:cubicBezTo>
                    <a:pt x="85" y="266"/>
                    <a:pt x="85" y="266"/>
                    <a:pt x="85" y="266"/>
                  </a:cubicBezTo>
                  <a:cubicBezTo>
                    <a:pt x="87" y="267"/>
                    <a:pt x="91" y="267"/>
                    <a:pt x="93" y="265"/>
                  </a:cubicBezTo>
                  <a:cubicBezTo>
                    <a:pt x="94" y="265"/>
                    <a:pt x="95" y="264"/>
                    <a:pt x="95" y="263"/>
                  </a:cubicBezTo>
                  <a:cubicBezTo>
                    <a:pt x="95" y="262"/>
                    <a:pt x="95" y="262"/>
                    <a:pt x="95" y="262"/>
                  </a:cubicBezTo>
                  <a:cubicBezTo>
                    <a:pt x="97" y="259"/>
                    <a:pt x="96" y="254"/>
                    <a:pt x="93" y="252"/>
                  </a:cubicBezTo>
                  <a:cubicBezTo>
                    <a:pt x="65" y="236"/>
                    <a:pt x="65" y="236"/>
                    <a:pt x="65" y="236"/>
                  </a:cubicBezTo>
                  <a:cubicBezTo>
                    <a:pt x="108" y="211"/>
                    <a:pt x="108" y="211"/>
                    <a:pt x="108" y="211"/>
                  </a:cubicBezTo>
                  <a:cubicBezTo>
                    <a:pt x="116" y="225"/>
                    <a:pt x="116" y="225"/>
                    <a:pt x="116" y="225"/>
                  </a:cubicBezTo>
                  <a:cubicBezTo>
                    <a:pt x="99" y="225"/>
                    <a:pt x="99" y="225"/>
                    <a:pt x="99" y="225"/>
                  </a:cubicBezTo>
                  <a:cubicBezTo>
                    <a:pt x="97" y="225"/>
                    <a:pt x="95" y="226"/>
                    <a:pt x="95" y="229"/>
                  </a:cubicBezTo>
                  <a:cubicBezTo>
                    <a:pt x="95" y="229"/>
                    <a:pt x="95" y="229"/>
                    <a:pt x="95" y="229"/>
                  </a:cubicBezTo>
                  <a:cubicBezTo>
                    <a:pt x="95" y="231"/>
                    <a:pt x="97" y="233"/>
                    <a:pt x="99" y="233"/>
                  </a:cubicBezTo>
                  <a:cubicBezTo>
                    <a:pt x="116" y="233"/>
                    <a:pt x="116" y="233"/>
                    <a:pt x="116" y="233"/>
                  </a:cubicBezTo>
                  <a:cubicBezTo>
                    <a:pt x="107" y="247"/>
                    <a:pt x="107" y="247"/>
                    <a:pt x="107" y="247"/>
                  </a:cubicBezTo>
                  <a:cubicBezTo>
                    <a:pt x="106" y="249"/>
                    <a:pt x="107" y="251"/>
                    <a:pt x="109" y="253"/>
                  </a:cubicBezTo>
                  <a:cubicBezTo>
                    <a:pt x="109" y="253"/>
                    <a:pt x="109" y="253"/>
                    <a:pt x="109" y="253"/>
                  </a:cubicBezTo>
                  <a:cubicBezTo>
                    <a:pt x="111" y="254"/>
                    <a:pt x="113" y="253"/>
                    <a:pt x="114" y="251"/>
                  </a:cubicBezTo>
                  <a:cubicBezTo>
                    <a:pt x="123" y="237"/>
                    <a:pt x="123" y="237"/>
                    <a:pt x="123" y="237"/>
                  </a:cubicBezTo>
                  <a:cubicBezTo>
                    <a:pt x="131" y="251"/>
                    <a:pt x="131" y="251"/>
                    <a:pt x="131" y="251"/>
                  </a:cubicBezTo>
                  <a:cubicBezTo>
                    <a:pt x="132" y="253"/>
                    <a:pt x="134" y="254"/>
                    <a:pt x="136" y="253"/>
                  </a:cubicBezTo>
                  <a:cubicBezTo>
                    <a:pt x="136" y="253"/>
                    <a:pt x="136" y="253"/>
                    <a:pt x="136" y="253"/>
                  </a:cubicBezTo>
                  <a:cubicBezTo>
                    <a:pt x="138" y="251"/>
                    <a:pt x="139" y="249"/>
                    <a:pt x="138" y="247"/>
                  </a:cubicBezTo>
                  <a:cubicBezTo>
                    <a:pt x="130" y="233"/>
                    <a:pt x="130" y="233"/>
                    <a:pt x="130" y="233"/>
                  </a:cubicBezTo>
                  <a:cubicBezTo>
                    <a:pt x="146" y="233"/>
                    <a:pt x="146" y="233"/>
                    <a:pt x="146" y="233"/>
                  </a:cubicBezTo>
                  <a:cubicBezTo>
                    <a:pt x="146" y="282"/>
                    <a:pt x="146" y="282"/>
                    <a:pt x="146" y="282"/>
                  </a:cubicBezTo>
                  <a:cubicBezTo>
                    <a:pt x="118" y="266"/>
                    <a:pt x="118" y="266"/>
                    <a:pt x="118" y="266"/>
                  </a:cubicBezTo>
                  <a:cubicBezTo>
                    <a:pt x="117" y="266"/>
                    <a:pt x="116" y="266"/>
                    <a:pt x="115" y="265"/>
                  </a:cubicBezTo>
                  <a:cubicBezTo>
                    <a:pt x="112" y="265"/>
                    <a:pt x="109" y="266"/>
                    <a:pt x="107" y="269"/>
                  </a:cubicBezTo>
                  <a:cubicBezTo>
                    <a:pt x="107" y="270"/>
                    <a:pt x="107" y="270"/>
                    <a:pt x="107" y="270"/>
                  </a:cubicBezTo>
                  <a:cubicBezTo>
                    <a:pt x="105" y="273"/>
                    <a:pt x="106" y="278"/>
                    <a:pt x="110" y="280"/>
                  </a:cubicBezTo>
                  <a:cubicBezTo>
                    <a:pt x="138" y="296"/>
                    <a:pt x="138" y="296"/>
                    <a:pt x="138" y="296"/>
                  </a:cubicBezTo>
                  <a:cubicBezTo>
                    <a:pt x="110" y="312"/>
                    <a:pt x="110" y="312"/>
                    <a:pt x="110" y="312"/>
                  </a:cubicBezTo>
                  <a:cubicBezTo>
                    <a:pt x="109" y="313"/>
                    <a:pt x="109" y="313"/>
                    <a:pt x="109" y="313"/>
                  </a:cubicBezTo>
                  <a:cubicBezTo>
                    <a:pt x="106" y="316"/>
                    <a:pt x="105" y="320"/>
                    <a:pt x="107" y="323"/>
                  </a:cubicBezTo>
                  <a:cubicBezTo>
                    <a:pt x="107" y="323"/>
                    <a:pt x="107" y="323"/>
                    <a:pt x="107" y="323"/>
                  </a:cubicBezTo>
                  <a:cubicBezTo>
                    <a:pt x="109" y="326"/>
                    <a:pt x="112" y="328"/>
                    <a:pt x="115" y="327"/>
                  </a:cubicBezTo>
                  <a:cubicBezTo>
                    <a:pt x="116" y="327"/>
                    <a:pt x="117" y="327"/>
                    <a:pt x="118" y="326"/>
                  </a:cubicBezTo>
                  <a:cubicBezTo>
                    <a:pt x="146" y="310"/>
                    <a:pt x="146" y="310"/>
                    <a:pt x="146" y="310"/>
                  </a:cubicBezTo>
                  <a:cubicBezTo>
                    <a:pt x="146" y="342"/>
                    <a:pt x="146" y="342"/>
                    <a:pt x="146" y="342"/>
                  </a:cubicBezTo>
                  <a:cubicBezTo>
                    <a:pt x="146" y="347"/>
                    <a:pt x="149" y="350"/>
                    <a:pt x="153" y="350"/>
                  </a:cubicBezTo>
                  <a:cubicBezTo>
                    <a:pt x="154" y="350"/>
                    <a:pt x="154" y="350"/>
                    <a:pt x="154" y="350"/>
                  </a:cubicBezTo>
                  <a:cubicBezTo>
                    <a:pt x="155" y="350"/>
                    <a:pt x="156" y="350"/>
                    <a:pt x="157" y="350"/>
                  </a:cubicBezTo>
                  <a:cubicBezTo>
                    <a:pt x="160" y="348"/>
                    <a:pt x="162" y="346"/>
                    <a:pt x="162" y="342"/>
                  </a:cubicBezTo>
                  <a:cubicBezTo>
                    <a:pt x="162" y="318"/>
                    <a:pt x="162" y="318"/>
                    <a:pt x="162" y="318"/>
                  </a:cubicBezTo>
                  <a:cubicBezTo>
                    <a:pt x="162" y="310"/>
                    <a:pt x="162" y="310"/>
                    <a:pt x="162" y="310"/>
                  </a:cubicBezTo>
                  <a:cubicBezTo>
                    <a:pt x="189" y="326"/>
                    <a:pt x="189" y="326"/>
                    <a:pt x="189" y="326"/>
                  </a:cubicBezTo>
                  <a:cubicBezTo>
                    <a:pt x="193" y="328"/>
                    <a:pt x="197" y="327"/>
                    <a:pt x="199" y="325"/>
                  </a:cubicBezTo>
                  <a:cubicBezTo>
                    <a:pt x="199" y="324"/>
                    <a:pt x="200" y="324"/>
                    <a:pt x="200" y="323"/>
                  </a:cubicBezTo>
                  <a:cubicBezTo>
                    <a:pt x="200" y="323"/>
                    <a:pt x="200" y="323"/>
                    <a:pt x="200" y="323"/>
                  </a:cubicBezTo>
                  <a:cubicBezTo>
                    <a:pt x="202" y="319"/>
                    <a:pt x="201" y="315"/>
                    <a:pt x="197" y="312"/>
                  </a:cubicBezTo>
                  <a:cubicBezTo>
                    <a:pt x="170" y="296"/>
                    <a:pt x="170" y="296"/>
                    <a:pt x="170" y="296"/>
                  </a:cubicBezTo>
                  <a:cubicBezTo>
                    <a:pt x="183" y="289"/>
                    <a:pt x="183" y="289"/>
                    <a:pt x="183" y="289"/>
                  </a:cubicBezTo>
                  <a:cubicBezTo>
                    <a:pt x="197" y="280"/>
                    <a:pt x="197" y="280"/>
                    <a:pt x="197" y="280"/>
                  </a:cubicBezTo>
                  <a:cubicBezTo>
                    <a:pt x="201" y="278"/>
                    <a:pt x="202" y="273"/>
                    <a:pt x="200" y="270"/>
                  </a:cubicBezTo>
                  <a:cubicBezTo>
                    <a:pt x="200" y="269"/>
                    <a:pt x="200" y="269"/>
                    <a:pt x="200" y="269"/>
                  </a:cubicBezTo>
                  <a:cubicBezTo>
                    <a:pt x="199" y="267"/>
                    <a:pt x="197" y="266"/>
                    <a:pt x="195" y="266"/>
                  </a:cubicBezTo>
                  <a:cubicBezTo>
                    <a:pt x="194" y="265"/>
                    <a:pt x="193" y="265"/>
                    <a:pt x="192" y="266"/>
                  </a:cubicBezTo>
                  <a:cubicBezTo>
                    <a:pt x="191" y="266"/>
                    <a:pt x="190" y="266"/>
                    <a:pt x="189" y="266"/>
                  </a:cubicBezTo>
                  <a:cubicBezTo>
                    <a:pt x="179" y="273"/>
                    <a:pt x="179" y="273"/>
                    <a:pt x="179" y="273"/>
                  </a:cubicBezTo>
                  <a:cubicBezTo>
                    <a:pt x="162" y="282"/>
                    <a:pt x="162" y="282"/>
                    <a:pt x="162" y="282"/>
                  </a:cubicBezTo>
                  <a:cubicBezTo>
                    <a:pt x="162" y="233"/>
                    <a:pt x="162" y="233"/>
                    <a:pt x="162" y="233"/>
                  </a:cubicBezTo>
                  <a:cubicBezTo>
                    <a:pt x="177" y="233"/>
                    <a:pt x="177" y="233"/>
                    <a:pt x="177" y="233"/>
                  </a:cubicBezTo>
                  <a:cubicBezTo>
                    <a:pt x="169" y="247"/>
                    <a:pt x="169" y="247"/>
                    <a:pt x="169" y="247"/>
                  </a:cubicBezTo>
                  <a:cubicBezTo>
                    <a:pt x="168" y="249"/>
                    <a:pt x="169" y="251"/>
                    <a:pt x="171" y="253"/>
                  </a:cubicBezTo>
                  <a:cubicBezTo>
                    <a:pt x="171" y="253"/>
                    <a:pt x="171" y="253"/>
                    <a:pt x="171" y="253"/>
                  </a:cubicBezTo>
                  <a:cubicBezTo>
                    <a:pt x="173" y="254"/>
                    <a:pt x="175" y="253"/>
                    <a:pt x="176" y="251"/>
                  </a:cubicBezTo>
                  <a:cubicBezTo>
                    <a:pt x="185" y="237"/>
                    <a:pt x="185" y="237"/>
                    <a:pt x="185" y="237"/>
                  </a:cubicBezTo>
                  <a:cubicBezTo>
                    <a:pt x="193" y="251"/>
                    <a:pt x="193" y="251"/>
                    <a:pt x="193" y="251"/>
                  </a:cubicBezTo>
                  <a:cubicBezTo>
                    <a:pt x="194" y="253"/>
                    <a:pt x="196" y="254"/>
                    <a:pt x="198" y="253"/>
                  </a:cubicBezTo>
                  <a:cubicBezTo>
                    <a:pt x="198" y="253"/>
                    <a:pt x="198" y="253"/>
                    <a:pt x="198" y="253"/>
                  </a:cubicBezTo>
                  <a:cubicBezTo>
                    <a:pt x="200" y="251"/>
                    <a:pt x="201" y="249"/>
                    <a:pt x="200" y="247"/>
                  </a:cubicBezTo>
                  <a:cubicBezTo>
                    <a:pt x="192" y="233"/>
                    <a:pt x="192" y="233"/>
                    <a:pt x="192" y="233"/>
                  </a:cubicBezTo>
                  <a:cubicBezTo>
                    <a:pt x="208" y="233"/>
                    <a:pt x="208" y="233"/>
                    <a:pt x="208" y="233"/>
                  </a:cubicBezTo>
                  <a:cubicBezTo>
                    <a:pt x="210" y="233"/>
                    <a:pt x="212" y="231"/>
                    <a:pt x="212" y="229"/>
                  </a:cubicBezTo>
                  <a:cubicBezTo>
                    <a:pt x="212" y="229"/>
                    <a:pt x="212" y="229"/>
                    <a:pt x="212" y="229"/>
                  </a:cubicBezTo>
                  <a:cubicBezTo>
                    <a:pt x="212" y="226"/>
                    <a:pt x="210" y="225"/>
                    <a:pt x="208" y="225"/>
                  </a:cubicBezTo>
                  <a:cubicBezTo>
                    <a:pt x="192" y="225"/>
                    <a:pt x="192" y="225"/>
                    <a:pt x="192" y="225"/>
                  </a:cubicBezTo>
                  <a:cubicBezTo>
                    <a:pt x="200" y="211"/>
                    <a:pt x="200" y="211"/>
                    <a:pt x="200" y="211"/>
                  </a:cubicBezTo>
                  <a:cubicBezTo>
                    <a:pt x="243" y="236"/>
                    <a:pt x="243" y="236"/>
                    <a:pt x="243" y="236"/>
                  </a:cubicBezTo>
                  <a:cubicBezTo>
                    <a:pt x="231" y="243"/>
                    <a:pt x="231" y="243"/>
                    <a:pt x="231" y="243"/>
                  </a:cubicBezTo>
                  <a:cubicBezTo>
                    <a:pt x="215" y="252"/>
                    <a:pt x="215" y="252"/>
                    <a:pt x="215" y="252"/>
                  </a:cubicBezTo>
                  <a:cubicBezTo>
                    <a:pt x="212" y="253"/>
                    <a:pt x="210" y="257"/>
                    <a:pt x="211" y="259"/>
                  </a:cubicBezTo>
                  <a:cubicBezTo>
                    <a:pt x="211" y="260"/>
                    <a:pt x="211" y="261"/>
                    <a:pt x="212" y="262"/>
                  </a:cubicBezTo>
                  <a:cubicBezTo>
                    <a:pt x="212" y="263"/>
                    <a:pt x="212" y="263"/>
                    <a:pt x="212" y="263"/>
                  </a:cubicBezTo>
                  <a:cubicBezTo>
                    <a:pt x="213" y="264"/>
                    <a:pt x="213" y="264"/>
                    <a:pt x="214" y="265"/>
                  </a:cubicBezTo>
                  <a:cubicBezTo>
                    <a:pt x="214" y="265"/>
                    <a:pt x="214" y="265"/>
                    <a:pt x="214" y="265"/>
                  </a:cubicBezTo>
                  <a:cubicBezTo>
                    <a:pt x="214" y="265"/>
                    <a:pt x="214" y="265"/>
                    <a:pt x="214" y="265"/>
                  </a:cubicBezTo>
                  <a:cubicBezTo>
                    <a:pt x="217" y="267"/>
                    <a:pt x="220" y="267"/>
                    <a:pt x="223" y="266"/>
                  </a:cubicBezTo>
                  <a:cubicBezTo>
                    <a:pt x="251" y="250"/>
                    <a:pt x="251" y="250"/>
                    <a:pt x="251" y="250"/>
                  </a:cubicBezTo>
                  <a:cubicBezTo>
                    <a:pt x="251" y="282"/>
                    <a:pt x="251" y="282"/>
                    <a:pt x="251" y="282"/>
                  </a:cubicBezTo>
                  <a:cubicBezTo>
                    <a:pt x="251" y="284"/>
                    <a:pt x="252" y="286"/>
                    <a:pt x="254" y="288"/>
                  </a:cubicBezTo>
                  <a:cubicBezTo>
                    <a:pt x="255" y="289"/>
                    <a:pt x="256" y="290"/>
                    <a:pt x="258" y="290"/>
                  </a:cubicBezTo>
                  <a:cubicBezTo>
                    <a:pt x="259" y="290"/>
                    <a:pt x="259" y="290"/>
                    <a:pt x="259" y="290"/>
                  </a:cubicBezTo>
                  <a:cubicBezTo>
                    <a:pt x="263" y="290"/>
                    <a:pt x="267" y="286"/>
                    <a:pt x="267" y="282"/>
                  </a:cubicBezTo>
                  <a:cubicBezTo>
                    <a:pt x="267" y="250"/>
                    <a:pt x="267" y="250"/>
                    <a:pt x="267" y="250"/>
                  </a:cubicBezTo>
                  <a:cubicBezTo>
                    <a:pt x="294" y="266"/>
                    <a:pt x="294" y="266"/>
                    <a:pt x="294" y="266"/>
                  </a:cubicBezTo>
                  <a:cubicBezTo>
                    <a:pt x="296" y="267"/>
                    <a:pt x="298" y="267"/>
                    <a:pt x="300" y="266"/>
                  </a:cubicBezTo>
                  <a:cubicBezTo>
                    <a:pt x="302" y="266"/>
                    <a:pt x="304" y="265"/>
                    <a:pt x="305" y="263"/>
                  </a:cubicBezTo>
                  <a:cubicBezTo>
                    <a:pt x="305" y="262"/>
                    <a:pt x="305" y="262"/>
                    <a:pt x="305" y="262"/>
                  </a:cubicBezTo>
                  <a:cubicBezTo>
                    <a:pt x="307" y="260"/>
                    <a:pt x="307" y="256"/>
                    <a:pt x="305" y="254"/>
                  </a:cubicBezTo>
                  <a:cubicBezTo>
                    <a:pt x="304" y="253"/>
                    <a:pt x="303" y="252"/>
                    <a:pt x="302" y="252"/>
                  </a:cubicBezTo>
                  <a:cubicBezTo>
                    <a:pt x="289" y="244"/>
                    <a:pt x="289" y="244"/>
                    <a:pt x="289" y="244"/>
                  </a:cubicBezTo>
                  <a:cubicBezTo>
                    <a:pt x="275" y="236"/>
                    <a:pt x="275" y="236"/>
                    <a:pt x="275" y="236"/>
                  </a:cubicBezTo>
                  <a:cubicBezTo>
                    <a:pt x="299" y="222"/>
                    <a:pt x="299" y="222"/>
                    <a:pt x="299" y="222"/>
                  </a:cubicBezTo>
                  <a:cubicBezTo>
                    <a:pt x="302" y="220"/>
                    <a:pt x="302" y="220"/>
                    <a:pt x="302" y="220"/>
                  </a:cubicBezTo>
                  <a:cubicBezTo>
                    <a:pt x="305" y="218"/>
                    <a:pt x="306" y="216"/>
                    <a:pt x="306" y="214"/>
                  </a:cubicBezTo>
                  <a:cubicBezTo>
                    <a:pt x="306" y="212"/>
                    <a:pt x="306" y="211"/>
                    <a:pt x="305" y="209"/>
                  </a:cubicBezTo>
                  <a:cubicBezTo>
                    <a:pt x="305" y="209"/>
                    <a:pt x="305" y="209"/>
                    <a:pt x="305" y="209"/>
                  </a:cubicBezTo>
                  <a:cubicBezTo>
                    <a:pt x="303" y="206"/>
                    <a:pt x="300" y="204"/>
                    <a:pt x="297" y="205"/>
                  </a:cubicBezTo>
                  <a:cubicBezTo>
                    <a:pt x="296" y="205"/>
                    <a:pt x="295" y="205"/>
                    <a:pt x="294" y="206"/>
                  </a:cubicBezTo>
                  <a:cubicBezTo>
                    <a:pt x="267" y="222"/>
                    <a:pt x="267" y="222"/>
                    <a:pt x="267" y="222"/>
                  </a:cubicBezTo>
                  <a:cubicBezTo>
                    <a:pt x="267" y="190"/>
                    <a:pt x="267" y="190"/>
                    <a:pt x="267" y="190"/>
                  </a:cubicBezTo>
                  <a:cubicBezTo>
                    <a:pt x="267" y="189"/>
                    <a:pt x="266" y="188"/>
                    <a:pt x="266" y="187"/>
                  </a:cubicBezTo>
                  <a:cubicBezTo>
                    <a:pt x="266" y="186"/>
                    <a:pt x="266" y="186"/>
                    <a:pt x="265" y="186"/>
                  </a:cubicBezTo>
                  <a:cubicBezTo>
                    <a:pt x="265" y="185"/>
                    <a:pt x="265" y="185"/>
                    <a:pt x="264" y="184"/>
                  </a:cubicBezTo>
                  <a:cubicBezTo>
                    <a:pt x="264" y="184"/>
                    <a:pt x="263" y="184"/>
                    <a:pt x="263" y="183"/>
                  </a:cubicBezTo>
                  <a:cubicBezTo>
                    <a:pt x="263" y="183"/>
                    <a:pt x="262" y="183"/>
                    <a:pt x="262" y="183"/>
                  </a:cubicBezTo>
                  <a:cubicBezTo>
                    <a:pt x="261" y="182"/>
                    <a:pt x="261" y="182"/>
                    <a:pt x="261" y="182"/>
                  </a:cubicBezTo>
                  <a:cubicBezTo>
                    <a:pt x="260" y="182"/>
                    <a:pt x="259" y="182"/>
                    <a:pt x="259" y="182"/>
                  </a:cubicBezTo>
                  <a:cubicBezTo>
                    <a:pt x="259" y="182"/>
                    <a:pt x="259" y="182"/>
                    <a:pt x="259" y="182"/>
                  </a:cubicBezTo>
                  <a:cubicBezTo>
                    <a:pt x="258" y="182"/>
                    <a:pt x="258" y="182"/>
                    <a:pt x="258" y="182"/>
                  </a:cubicBezTo>
                  <a:cubicBezTo>
                    <a:pt x="254" y="182"/>
                    <a:pt x="251" y="185"/>
                    <a:pt x="251" y="190"/>
                  </a:cubicBezTo>
                  <a:cubicBezTo>
                    <a:pt x="251" y="206"/>
                    <a:pt x="251" y="206"/>
                    <a:pt x="251" y="206"/>
                  </a:cubicBezTo>
                  <a:cubicBezTo>
                    <a:pt x="251" y="222"/>
                    <a:pt x="251" y="222"/>
                    <a:pt x="251" y="222"/>
                  </a:cubicBezTo>
                  <a:cubicBezTo>
                    <a:pt x="208" y="197"/>
                    <a:pt x="208" y="197"/>
                    <a:pt x="208" y="197"/>
                  </a:cubicBezTo>
                  <a:cubicBezTo>
                    <a:pt x="215" y="183"/>
                    <a:pt x="215" y="183"/>
                    <a:pt x="215" y="183"/>
                  </a:cubicBezTo>
                  <a:cubicBezTo>
                    <a:pt x="224" y="198"/>
                    <a:pt x="224" y="198"/>
                    <a:pt x="224" y="198"/>
                  </a:cubicBezTo>
                  <a:cubicBezTo>
                    <a:pt x="225" y="199"/>
                    <a:pt x="227" y="200"/>
                    <a:pt x="229" y="199"/>
                  </a:cubicBezTo>
                  <a:cubicBezTo>
                    <a:pt x="229" y="199"/>
                    <a:pt x="229" y="199"/>
                    <a:pt x="229" y="199"/>
                  </a:cubicBezTo>
                  <a:cubicBezTo>
                    <a:pt x="231" y="198"/>
                    <a:pt x="232" y="195"/>
                    <a:pt x="231" y="193"/>
                  </a:cubicBezTo>
                  <a:cubicBezTo>
                    <a:pt x="223" y="179"/>
                    <a:pt x="223" y="179"/>
                    <a:pt x="223" y="179"/>
                  </a:cubicBezTo>
                  <a:cubicBezTo>
                    <a:pt x="239" y="179"/>
                    <a:pt x="239" y="179"/>
                    <a:pt x="239" y="179"/>
                  </a:cubicBezTo>
                  <a:cubicBezTo>
                    <a:pt x="241" y="179"/>
                    <a:pt x="243" y="177"/>
                    <a:pt x="243" y="175"/>
                  </a:cubicBezTo>
                  <a:cubicBezTo>
                    <a:pt x="243" y="175"/>
                    <a:pt x="243" y="175"/>
                    <a:pt x="243" y="175"/>
                  </a:cubicBezTo>
                  <a:cubicBezTo>
                    <a:pt x="243" y="173"/>
                    <a:pt x="241" y="171"/>
                    <a:pt x="239" y="171"/>
                  </a:cubicBezTo>
                  <a:cubicBezTo>
                    <a:pt x="223" y="171"/>
                    <a:pt x="223" y="171"/>
                    <a:pt x="223" y="171"/>
                  </a:cubicBezTo>
                  <a:cubicBezTo>
                    <a:pt x="231" y="157"/>
                    <a:pt x="231" y="157"/>
                    <a:pt x="231" y="157"/>
                  </a:cubicBezTo>
                  <a:cubicBezTo>
                    <a:pt x="232" y="155"/>
                    <a:pt x="231" y="153"/>
                    <a:pt x="229" y="151"/>
                  </a:cubicBezTo>
                  <a:cubicBezTo>
                    <a:pt x="229" y="151"/>
                    <a:pt x="229" y="151"/>
                    <a:pt x="229" y="151"/>
                  </a:cubicBezTo>
                  <a:cubicBezTo>
                    <a:pt x="227" y="150"/>
                    <a:pt x="225" y="151"/>
                    <a:pt x="224" y="153"/>
                  </a:cubicBezTo>
                  <a:cubicBezTo>
                    <a:pt x="215" y="167"/>
                    <a:pt x="215" y="167"/>
                    <a:pt x="215" y="167"/>
                  </a:cubicBezTo>
                  <a:cubicBezTo>
                    <a:pt x="208" y="153"/>
                    <a:pt x="208" y="153"/>
                    <a:pt x="208" y="153"/>
                  </a:cubicBezTo>
                  <a:cubicBezTo>
                    <a:pt x="251" y="128"/>
                    <a:pt x="251" y="128"/>
                    <a:pt x="251" y="128"/>
                  </a:cubicBezTo>
                  <a:cubicBezTo>
                    <a:pt x="251" y="161"/>
                    <a:pt x="251" y="161"/>
                    <a:pt x="251" y="161"/>
                  </a:cubicBezTo>
                  <a:cubicBezTo>
                    <a:pt x="251" y="165"/>
                    <a:pt x="254" y="168"/>
                    <a:pt x="258" y="168"/>
                  </a:cubicBezTo>
                  <a:cubicBezTo>
                    <a:pt x="259" y="168"/>
                    <a:pt x="259" y="168"/>
                    <a:pt x="259" y="168"/>
                  </a:cubicBezTo>
                  <a:cubicBezTo>
                    <a:pt x="259" y="168"/>
                    <a:pt x="259" y="168"/>
                    <a:pt x="259" y="168"/>
                  </a:cubicBezTo>
                  <a:cubicBezTo>
                    <a:pt x="263" y="168"/>
                    <a:pt x="267" y="165"/>
                    <a:pt x="267" y="161"/>
                  </a:cubicBezTo>
                  <a:cubicBezTo>
                    <a:pt x="267" y="128"/>
                    <a:pt x="267" y="128"/>
                    <a:pt x="267" y="128"/>
                  </a:cubicBezTo>
                  <a:cubicBezTo>
                    <a:pt x="294" y="145"/>
                    <a:pt x="294" y="145"/>
                    <a:pt x="294" y="145"/>
                  </a:cubicBezTo>
                  <a:cubicBezTo>
                    <a:pt x="294" y="145"/>
                    <a:pt x="294" y="145"/>
                    <a:pt x="294" y="145"/>
                  </a:cubicBezTo>
                  <a:cubicBezTo>
                    <a:pt x="294" y="145"/>
                    <a:pt x="294" y="145"/>
                    <a:pt x="294" y="145"/>
                  </a:cubicBezTo>
                  <a:cubicBezTo>
                    <a:pt x="295" y="145"/>
                    <a:pt x="295" y="145"/>
                    <a:pt x="296" y="145"/>
                  </a:cubicBezTo>
                  <a:cubicBezTo>
                    <a:pt x="296" y="145"/>
                    <a:pt x="297" y="145"/>
                    <a:pt x="297" y="146"/>
                  </a:cubicBezTo>
                  <a:cubicBezTo>
                    <a:pt x="300" y="146"/>
                    <a:pt x="302" y="145"/>
                    <a:pt x="304" y="143"/>
                  </a:cubicBezTo>
                  <a:cubicBezTo>
                    <a:pt x="304" y="143"/>
                    <a:pt x="305" y="142"/>
                    <a:pt x="305" y="142"/>
                  </a:cubicBezTo>
                  <a:cubicBezTo>
                    <a:pt x="305" y="142"/>
                    <a:pt x="305" y="142"/>
                    <a:pt x="305" y="142"/>
                  </a:cubicBezTo>
                  <a:cubicBezTo>
                    <a:pt x="305" y="141"/>
                    <a:pt x="305" y="141"/>
                    <a:pt x="305" y="141"/>
                  </a:cubicBezTo>
                  <a:cubicBezTo>
                    <a:pt x="306" y="140"/>
                    <a:pt x="306" y="139"/>
                    <a:pt x="306" y="138"/>
                  </a:cubicBezTo>
                  <a:cubicBezTo>
                    <a:pt x="307" y="136"/>
                    <a:pt x="306" y="134"/>
                    <a:pt x="304" y="132"/>
                  </a:cubicBezTo>
                  <a:close/>
                  <a:moveTo>
                    <a:pt x="185" y="130"/>
                  </a:moveTo>
                  <a:cubicBezTo>
                    <a:pt x="192" y="143"/>
                    <a:pt x="192" y="143"/>
                    <a:pt x="192" y="143"/>
                  </a:cubicBezTo>
                  <a:cubicBezTo>
                    <a:pt x="169" y="157"/>
                    <a:pt x="169" y="157"/>
                    <a:pt x="169" y="157"/>
                  </a:cubicBezTo>
                  <a:lnTo>
                    <a:pt x="185" y="130"/>
                  </a:lnTo>
                  <a:close/>
                  <a:moveTo>
                    <a:pt x="177" y="126"/>
                  </a:moveTo>
                  <a:cubicBezTo>
                    <a:pt x="162" y="153"/>
                    <a:pt x="162" y="153"/>
                    <a:pt x="162" y="153"/>
                  </a:cubicBezTo>
                  <a:cubicBezTo>
                    <a:pt x="162" y="126"/>
                    <a:pt x="162" y="126"/>
                    <a:pt x="162" y="126"/>
                  </a:cubicBezTo>
                  <a:lnTo>
                    <a:pt x="177" y="126"/>
                  </a:lnTo>
                  <a:close/>
                  <a:moveTo>
                    <a:pt x="146" y="126"/>
                  </a:moveTo>
                  <a:cubicBezTo>
                    <a:pt x="146" y="153"/>
                    <a:pt x="146" y="153"/>
                    <a:pt x="146" y="153"/>
                  </a:cubicBezTo>
                  <a:cubicBezTo>
                    <a:pt x="130" y="126"/>
                    <a:pt x="130" y="126"/>
                    <a:pt x="130" y="126"/>
                  </a:cubicBezTo>
                  <a:lnTo>
                    <a:pt x="146" y="126"/>
                  </a:lnTo>
                  <a:close/>
                  <a:moveTo>
                    <a:pt x="123" y="130"/>
                  </a:moveTo>
                  <a:cubicBezTo>
                    <a:pt x="138" y="157"/>
                    <a:pt x="138" y="157"/>
                    <a:pt x="138" y="157"/>
                  </a:cubicBezTo>
                  <a:cubicBezTo>
                    <a:pt x="115" y="143"/>
                    <a:pt x="115" y="143"/>
                    <a:pt x="115" y="143"/>
                  </a:cubicBezTo>
                  <a:lnTo>
                    <a:pt x="123" y="130"/>
                  </a:lnTo>
                  <a:close/>
                  <a:moveTo>
                    <a:pt x="107" y="157"/>
                  </a:moveTo>
                  <a:cubicBezTo>
                    <a:pt x="131" y="171"/>
                    <a:pt x="131" y="171"/>
                    <a:pt x="131" y="171"/>
                  </a:cubicBezTo>
                  <a:cubicBezTo>
                    <a:pt x="99" y="171"/>
                    <a:pt x="99" y="171"/>
                    <a:pt x="99" y="171"/>
                  </a:cubicBezTo>
                  <a:lnTo>
                    <a:pt x="107" y="157"/>
                  </a:lnTo>
                  <a:close/>
                  <a:moveTo>
                    <a:pt x="99" y="179"/>
                  </a:moveTo>
                  <a:cubicBezTo>
                    <a:pt x="131" y="179"/>
                    <a:pt x="131" y="179"/>
                    <a:pt x="131" y="179"/>
                  </a:cubicBezTo>
                  <a:cubicBezTo>
                    <a:pt x="107" y="193"/>
                    <a:pt x="107" y="193"/>
                    <a:pt x="107" y="193"/>
                  </a:cubicBezTo>
                  <a:lnTo>
                    <a:pt x="99" y="179"/>
                  </a:lnTo>
                  <a:close/>
                  <a:moveTo>
                    <a:pt x="115" y="207"/>
                  </a:moveTo>
                  <a:cubicBezTo>
                    <a:pt x="138" y="193"/>
                    <a:pt x="138" y="193"/>
                    <a:pt x="138" y="193"/>
                  </a:cubicBezTo>
                  <a:cubicBezTo>
                    <a:pt x="123" y="221"/>
                    <a:pt x="123" y="221"/>
                    <a:pt x="123" y="221"/>
                  </a:cubicBezTo>
                  <a:lnTo>
                    <a:pt x="115" y="207"/>
                  </a:lnTo>
                  <a:close/>
                  <a:moveTo>
                    <a:pt x="130" y="225"/>
                  </a:moveTo>
                  <a:cubicBezTo>
                    <a:pt x="146" y="197"/>
                    <a:pt x="146" y="197"/>
                    <a:pt x="146" y="197"/>
                  </a:cubicBezTo>
                  <a:cubicBezTo>
                    <a:pt x="146" y="225"/>
                    <a:pt x="146" y="225"/>
                    <a:pt x="146" y="225"/>
                  </a:cubicBezTo>
                  <a:lnTo>
                    <a:pt x="130" y="225"/>
                  </a:lnTo>
                  <a:close/>
                  <a:moveTo>
                    <a:pt x="162" y="225"/>
                  </a:moveTo>
                  <a:cubicBezTo>
                    <a:pt x="162" y="197"/>
                    <a:pt x="162" y="197"/>
                    <a:pt x="162" y="197"/>
                  </a:cubicBezTo>
                  <a:cubicBezTo>
                    <a:pt x="177" y="225"/>
                    <a:pt x="177" y="225"/>
                    <a:pt x="177" y="225"/>
                  </a:cubicBezTo>
                  <a:lnTo>
                    <a:pt x="162" y="225"/>
                  </a:lnTo>
                  <a:close/>
                  <a:moveTo>
                    <a:pt x="185" y="221"/>
                  </a:moveTo>
                  <a:cubicBezTo>
                    <a:pt x="169" y="193"/>
                    <a:pt x="169" y="193"/>
                    <a:pt x="169" y="193"/>
                  </a:cubicBezTo>
                  <a:cubicBezTo>
                    <a:pt x="192" y="207"/>
                    <a:pt x="192" y="207"/>
                    <a:pt x="192" y="207"/>
                  </a:cubicBezTo>
                  <a:lnTo>
                    <a:pt x="185" y="221"/>
                  </a:lnTo>
                  <a:close/>
                  <a:moveTo>
                    <a:pt x="200" y="193"/>
                  </a:moveTo>
                  <a:cubicBezTo>
                    <a:pt x="177" y="179"/>
                    <a:pt x="177" y="179"/>
                    <a:pt x="177" y="179"/>
                  </a:cubicBezTo>
                  <a:cubicBezTo>
                    <a:pt x="208" y="179"/>
                    <a:pt x="208" y="179"/>
                    <a:pt x="208" y="179"/>
                  </a:cubicBezTo>
                  <a:lnTo>
                    <a:pt x="200" y="193"/>
                  </a:lnTo>
                  <a:close/>
                  <a:moveTo>
                    <a:pt x="177" y="171"/>
                  </a:moveTo>
                  <a:cubicBezTo>
                    <a:pt x="200" y="157"/>
                    <a:pt x="200" y="157"/>
                    <a:pt x="200" y="157"/>
                  </a:cubicBezTo>
                  <a:cubicBezTo>
                    <a:pt x="208" y="171"/>
                    <a:pt x="208" y="171"/>
                    <a:pt x="208" y="171"/>
                  </a:cubicBezTo>
                  <a:lnTo>
                    <a:pt x="177" y="1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组合 61"/>
          <p:cNvGrpSpPr/>
          <p:nvPr/>
        </p:nvGrpSpPr>
        <p:grpSpPr>
          <a:xfrm>
            <a:off x="7871721" y="3580896"/>
            <a:ext cx="608600" cy="606141"/>
            <a:chOff x="5308600" y="2644775"/>
            <a:chExt cx="1571625" cy="1565275"/>
          </a:xfrm>
          <a:solidFill>
            <a:srgbClr val="E60012"/>
          </a:solidFill>
        </p:grpSpPr>
        <p:sp>
          <p:nvSpPr>
            <p:cNvPr id="63" name="自由: 形状 62"/>
            <p:cNvSpPr>
              <a:spLocks/>
            </p:cNvSpPr>
            <p:nvPr/>
          </p:nvSpPr>
          <p:spPr bwMode="auto">
            <a:xfrm>
              <a:off x="5308600" y="2644775"/>
              <a:ext cx="1571625" cy="1565275"/>
            </a:xfrm>
            <a:custGeom>
              <a:avLst/>
              <a:gdLst>
                <a:gd name="connsiteX0" fmla="*/ 785020 w 1571625"/>
                <a:gd name="connsiteY0" fmla="*/ 149225 h 1565275"/>
                <a:gd name="connsiteX1" fmla="*/ 147638 w 1571625"/>
                <a:gd name="connsiteY1" fmla="*/ 782638 h 1565275"/>
                <a:gd name="connsiteX2" fmla="*/ 785020 w 1571625"/>
                <a:gd name="connsiteY2" fmla="*/ 1416051 h 1565275"/>
                <a:gd name="connsiteX3" fmla="*/ 1422402 w 1571625"/>
                <a:gd name="connsiteY3" fmla="*/ 782638 h 1565275"/>
                <a:gd name="connsiteX4" fmla="*/ 785020 w 1571625"/>
                <a:gd name="connsiteY4" fmla="*/ 149225 h 1565275"/>
                <a:gd name="connsiteX5" fmla="*/ 785813 w 1571625"/>
                <a:gd name="connsiteY5" fmla="*/ 0 h 1565275"/>
                <a:gd name="connsiteX6" fmla="*/ 850435 w 1571625"/>
                <a:gd name="connsiteY6" fmla="*/ 36043 h 1565275"/>
                <a:gd name="connsiteX7" fmla="*/ 920228 w 1571625"/>
                <a:gd name="connsiteY7" fmla="*/ 12872 h 1565275"/>
                <a:gd name="connsiteX8" fmla="*/ 979681 w 1571625"/>
                <a:gd name="connsiteY8" fmla="*/ 59213 h 1565275"/>
                <a:gd name="connsiteX9" fmla="*/ 1054643 w 1571625"/>
                <a:gd name="connsiteY9" fmla="*/ 48915 h 1565275"/>
                <a:gd name="connsiteX10" fmla="*/ 1103757 w 1571625"/>
                <a:gd name="connsiteY10" fmla="*/ 102979 h 1565275"/>
                <a:gd name="connsiteX11" fmla="*/ 1178719 w 1571625"/>
                <a:gd name="connsiteY11" fmla="*/ 105553 h 1565275"/>
                <a:gd name="connsiteX12" fmla="*/ 1214908 w 1571625"/>
                <a:gd name="connsiteY12" fmla="*/ 169915 h 1565275"/>
                <a:gd name="connsiteX13" fmla="*/ 1289870 w 1571625"/>
                <a:gd name="connsiteY13" fmla="*/ 182787 h 1565275"/>
                <a:gd name="connsiteX14" fmla="*/ 1315719 w 1571625"/>
                <a:gd name="connsiteY14" fmla="*/ 252298 h 1565275"/>
                <a:gd name="connsiteX15" fmla="*/ 1385512 w 1571625"/>
                <a:gd name="connsiteY15" fmla="*/ 280617 h 1565275"/>
                <a:gd name="connsiteX16" fmla="*/ 1401021 w 1571625"/>
                <a:gd name="connsiteY16" fmla="*/ 352702 h 1565275"/>
                <a:gd name="connsiteX17" fmla="*/ 1465644 w 1571625"/>
                <a:gd name="connsiteY17" fmla="*/ 391319 h 1565275"/>
                <a:gd name="connsiteX18" fmla="*/ 1465644 w 1571625"/>
                <a:gd name="connsiteY18" fmla="*/ 465978 h 1565275"/>
                <a:gd name="connsiteX19" fmla="*/ 1522512 w 1571625"/>
                <a:gd name="connsiteY19" fmla="*/ 514893 h 1565275"/>
                <a:gd name="connsiteX20" fmla="*/ 1512172 w 1571625"/>
                <a:gd name="connsiteY20" fmla="*/ 589553 h 1565275"/>
                <a:gd name="connsiteX21" fmla="*/ 1558701 w 1571625"/>
                <a:gd name="connsiteY21" fmla="*/ 646191 h 1565275"/>
                <a:gd name="connsiteX22" fmla="*/ 1532852 w 1571625"/>
                <a:gd name="connsiteY22" fmla="*/ 718276 h 1565275"/>
                <a:gd name="connsiteX23" fmla="*/ 1571625 w 1571625"/>
                <a:gd name="connsiteY23" fmla="*/ 782638 h 1565275"/>
                <a:gd name="connsiteX24" fmla="*/ 1532852 w 1571625"/>
                <a:gd name="connsiteY24" fmla="*/ 849574 h 1565275"/>
                <a:gd name="connsiteX25" fmla="*/ 1558701 w 1571625"/>
                <a:gd name="connsiteY25" fmla="*/ 919084 h 1565275"/>
                <a:gd name="connsiteX26" fmla="*/ 1512172 w 1571625"/>
                <a:gd name="connsiteY26" fmla="*/ 975723 h 1565275"/>
                <a:gd name="connsiteX27" fmla="*/ 1522512 w 1571625"/>
                <a:gd name="connsiteY27" fmla="*/ 1050382 h 1565275"/>
                <a:gd name="connsiteX28" fmla="*/ 1465644 w 1571625"/>
                <a:gd name="connsiteY28" fmla="*/ 1099297 h 1565275"/>
                <a:gd name="connsiteX29" fmla="*/ 1465644 w 1571625"/>
                <a:gd name="connsiteY29" fmla="*/ 1173956 h 1565275"/>
                <a:gd name="connsiteX30" fmla="*/ 1401021 w 1571625"/>
                <a:gd name="connsiteY30" fmla="*/ 1212573 h 1565275"/>
                <a:gd name="connsiteX31" fmla="*/ 1385512 w 1571625"/>
                <a:gd name="connsiteY31" fmla="*/ 1287233 h 1565275"/>
                <a:gd name="connsiteX32" fmla="*/ 1315719 w 1571625"/>
                <a:gd name="connsiteY32" fmla="*/ 1312978 h 1565275"/>
                <a:gd name="connsiteX33" fmla="*/ 1289870 w 1571625"/>
                <a:gd name="connsiteY33" fmla="*/ 1382488 h 1565275"/>
                <a:gd name="connsiteX34" fmla="*/ 1214908 w 1571625"/>
                <a:gd name="connsiteY34" fmla="*/ 1397935 h 1565275"/>
                <a:gd name="connsiteX35" fmla="*/ 1178719 w 1571625"/>
                <a:gd name="connsiteY35" fmla="*/ 1459722 h 1565275"/>
                <a:gd name="connsiteX36" fmla="*/ 1103757 w 1571625"/>
                <a:gd name="connsiteY36" fmla="*/ 1462297 h 1565275"/>
                <a:gd name="connsiteX37" fmla="*/ 1054643 w 1571625"/>
                <a:gd name="connsiteY37" fmla="*/ 1518935 h 1565275"/>
                <a:gd name="connsiteX38" fmla="*/ 979681 w 1571625"/>
                <a:gd name="connsiteY38" fmla="*/ 1506062 h 1565275"/>
                <a:gd name="connsiteX39" fmla="*/ 920228 w 1571625"/>
                <a:gd name="connsiteY39" fmla="*/ 1552403 h 1565275"/>
                <a:gd name="connsiteX40" fmla="*/ 850435 w 1571625"/>
                <a:gd name="connsiteY40" fmla="*/ 1529233 h 1565275"/>
                <a:gd name="connsiteX41" fmla="*/ 785813 w 1571625"/>
                <a:gd name="connsiteY41" fmla="*/ 1565275 h 1565275"/>
                <a:gd name="connsiteX42" fmla="*/ 718605 w 1571625"/>
                <a:gd name="connsiteY42" fmla="*/ 1529233 h 1565275"/>
                <a:gd name="connsiteX43" fmla="*/ 648813 w 1571625"/>
                <a:gd name="connsiteY43" fmla="*/ 1552403 h 1565275"/>
                <a:gd name="connsiteX44" fmla="*/ 589360 w 1571625"/>
                <a:gd name="connsiteY44" fmla="*/ 1506062 h 1565275"/>
                <a:gd name="connsiteX45" fmla="*/ 516982 w 1571625"/>
                <a:gd name="connsiteY45" fmla="*/ 1518935 h 1565275"/>
                <a:gd name="connsiteX46" fmla="*/ 467869 w 1571625"/>
                <a:gd name="connsiteY46" fmla="*/ 1462297 h 1565275"/>
                <a:gd name="connsiteX47" fmla="*/ 392906 w 1571625"/>
                <a:gd name="connsiteY47" fmla="*/ 1459722 h 1565275"/>
                <a:gd name="connsiteX48" fmla="*/ 354133 w 1571625"/>
                <a:gd name="connsiteY48" fmla="*/ 1397935 h 1565275"/>
                <a:gd name="connsiteX49" fmla="*/ 279170 w 1571625"/>
                <a:gd name="connsiteY49" fmla="*/ 1382488 h 1565275"/>
                <a:gd name="connsiteX50" fmla="*/ 253321 w 1571625"/>
                <a:gd name="connsiteY50" fmla="*/ 1312978 h 1565275"/>
                <a:gd name="connsiteX51" fmla="*/ 183529 w 1571625"/>
                <a:gd name="connsiteY51" fmla="*/ 1287233 h 1565275"/>
                <a:gd name="connsiteX52" fmla="*/ 168019 w 1571625"/>
                <a:gd name="connsiteY52" fmla="*/ 1212573 h 1565275"/>
                <a:gd name="connsiteX53" fmla="*/ 103397 w 1571625"/>
                <a:gd name="connsiteY53" fmla="*/ 1173956 h 1565275"/>
                <a:gd name="connsiteX54" fmla="*/ 103397 w 1571625"/>
                <a:gd name="connsiteY54" fmla="*/ 1099297 h 1565275"/>
                <a:gd name="connsiteX55" fmla="*/ 46529 w 1571625"/>
                <a:gd name="connsiteY55" fmla="*/ 1050382 h 1565275"/>
                <a:gd name="connsiteX56" fmla="*/ 56868 w 1571625"/>
                <a:gd name="connsiteY56" fmla="*/ 975723 h 1565275"/>
                <a:gd name="connsiteX57" fmla="*/ 10340 w 1571625"/>
                <a:gd name="connsiteY57" fmla="*/ 919084 h 1565275"/>
                <a:gd name="connsiteX58" fmla="*/ 36189 w 1571625"/>
                <a:gd name="connsiteY58" fmla="*/ 849574 h 1565275"/>
                <a:gd name="connsiteX59" fmla="*/ 0 w 1571625"/>
                <a:gd name="connsiteY59" fmla="*/ 782638 h 1565275"/>
                <a:gd name="connsiteX60" fmla="*/ 36189 w 1571625"/>
                <a:gd name="connsiteY60" fmla="*/ 718276 h 1565275"/>
                <a:gd name="connsiteX61" fmla="*/ 10340 w 1571625"/>
                <a:gd name="connsiteY61" fmla="*/ 646191 h 1565275"/>
                <a:gd name="connsiteX62" fmla="*/ 56868 w 1571625"/>
                <a:gd name="connsiteY62" fmla="*/ 589553 h 1565275"/>
                <a:gd name="connsiteX63" fmla="*/ 46529 w 1571625"/>
                <a:gd name="connsiteY63" fmla="*/ 514893 h 1565275"/>
                <a:gd name="connsiteX64" fmla="*/ 103397 w 1571625"/>
                <a:gd name="connsiteY64" fmla="*/ 465978 h 1565275"/>
                <a:gd name="connsiteX65" fmla="*/ 103397 w 1571625"/>
                <a:gd name="connsiteY65" fmla="*/ 391319 h 1565275"/>
                <a:gd name="connsiteX66" fmla="*/ 168019 w 1571625"/>
                <a:gd name="connsiteY66" fmla="*/ 352702 h 1565275"/>
                <a:gd name="connsiteX67" fmla="*/ 183529 w 1571625"/>
                <a:gd name="connsiteY67" fmla="*/ 280617 h 1565275"/>
                <a:gd name="connsiteX68" fmla="*/ 253321 w 1571625"/>
                <a:gd name="connsiteY68" fmla="*/ 252298 h 1565275"/>
                <a:gd name="connsiteX69" fmla="*/ 279170 w 1571625"/>
                <a:gd name="connsiteY69" fmla="*/ 182787 h 1565275"/>
                <a:gd name="connsiteX70" fmla="*/ 354133 w 1571625"/>
                <a:gd name="connsiteY70" fmla="*/ 169915 h 1565275"/>
                <a:gd name="connsiteX71" fmla="*/ 392906 w 1571625"/>
                <a:gd name="connsiteY71" fmla="*/ 105553 h 1565275"/>
                <a:gd name="connsiteX72" fmla="*/ 467869 w 1571625"/>
                <a:gd name="connsiteY72" fmla="*/ 102979 h 1565275"/>
                <a:gd name="connsiteX73" fmla="*/ 516982 w 1571625"/>
                <a:gd name="connsiteY73" fmla="*/ 48915 h 1565275"/>
                <a:gd name="connsiteX74" fmla="*/ 589360 w 1571625"/>
                <a:gd name="connsiteY74" fmla="*/ 59213 h 1565275"/>
                <a:gd name="connsiteX75" fmla="*/ 648813 w 1571625"/>
                <a:gd name="connsiteY75" fmla="*/ 12872 h 1565275"/>
                <a:gd name="connsiteX76" fmla="*/ 718605 w 1571625"/>
                <a:gd name="connsiteY76" fmla="*/ 36043 h 1565275"/>
                <a:gd name="connsiteX77" fmla="*/ 785813 w 1571625"/>
                <a:gd name="connsiteY77" fmla="*/ 0 h 15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71625" h="1565275">
                  <a:moveTo>
                    <a:pt x="785020" y="149225"/>
                  </a:moveTo>
                  <a:cubicBezTo>
                    <a:pt x="433004" y="149225"/>
                    <a:pt x="147638" y="432814"/>
                    <a:pt x="147638" y="782638"/>
                  </a:cubicBezTo>
                  <a:cubicBezTo>
                    <a:pt x="147638" y="1132462"/>
                    <a:pt x="433004" y="1416051"/>
                    <a:pt x="785020" y="1416051"/>
                  </a:cubicBezTo>
                  <a:cubicBezTo>
                    <a:pt x="1137036" y="1416051"/>
                    <a:pt x="1422402" y="1132462"/>
                    <a:pt x="1422402" y="782638"/>
                  </a:cubicBezTo>
                  <a:cubicBezTo>
                    <a:pt x="1422402" y="432814"/>
                    <a:pt x="1137036" y="149225"/>
                    <a:pt x="785020" y="149225"/>
                  </a:cubicBezTo>
                  <a:close/>
                  <a:moveTo>
                    <a:pt x="785813" y="0"/>
                  </a:moveTo>
                  <a:cubicBezTo>
                    <a:pt x="811662" y="0"/>
                    <a:pt x="837511" y="15447"/>
                    <a:pt x="850435" y="36043"/>
                  </a:cubicBezTo>
                  <a:cubicBezTo>
                    <a:pt x="868530" y="18021"/>
                    <a:pt x="894379" y="7724"/>
                    <a:pt x="920228" y="12872"/>
                  </a:cubicBezTo>
                  <a:cubicBezTo>
                    <a:pt x="948662" y="18021"/>
                    <a:pt x="969341" y="36043"/>
                    <a:pt x="979681" y="59213"/>
                  </a:cubicBezTo>
                  <a:cubicBezTo>
                    <a:pt x="1000360" y="43766"/>
                    <a:pt x="1026209" y="38617"/>
                    <a:pt x="1054643" y="48915"/>
                  </a:cubicBezTo>
                  <a:cubicBezTo>
                    <a:pt x="1080492" y="56638"/>
                    <a:pt x="1096002" y="79809"/>
                    <a:pt x="1103757" y="102979"/>
                  </a:cubicBezTo>
                  <a:cubicBezTo>
                    <a:pt x="1124436" y="92681"/>
                    <a:pt x="1152870" y="92681"/>
                    <a:pt x="1178719" y="105553"/>
                  </a:cubicBezTo>
                  <a:cubicBezTo>
                    <a:pt x="1201983" y="118426"/>
                    <a:pt x="1214908" y="144170"/>
                    <a:pt x="1214908" y="169915"/>
                  </a:cubicBezTo>
                  <a:cubicBezTo>
                    <a:pt x="1240757" y="162191"/>
                    <a:pt x="1269191" y="164766"/>
                    <a:pt x="1289870" y="182787"/>
                  </a:cubicBezTo>
                  <a:cubicBezTo>
                    <a:pt x="1310549" y="200808"/>
                    <a:pt x="1320889" y="229128"/>
                    <a:pt x="1315719" y="252298"/>
                  </a:cubicBezTo>
                  <a:cubicBezTo>
                    <a:pt x="1341568" y="249723"/>
                    <a:pt x="1370002" y="260021"/>
                    <a:pt x="1385512" y="280617"/>
                  </a:cubicBezTo>
                  <a:cubicBezTo>
                    <a:pt x="1403606" y="301213"/>
                    <a:pt x="1408776" y="329532"/>
                    <a:pt x="1401021" y="352702"/>
                  </a:cubicBezTo>
                  <a:cubicBezTo>
                    <a:pt x="1426870" y="355276"/>
                    <a:pt x="1450134" y="368149"/>
                    <a:pt x="1465644" y="391319"/>
                  </a:cubicBezTo>
                  <a:cubicBezTo>
                    <a:pt x="1478568" y="414489"/>
                    <a:pt x="1478568" y="442808"/>
                    <a:pt x="1465644" y="465978"/>
                  </a:cubicBezTo>
                  <a:cubicBezTo>
                    <a:pt x="1491493" y="471127"/>
                    <a:pt x="1514757" y="489149"/>
                    <a:pt x="1522512" y="514893"/>
                  </a:cubicBezTo>
                  <a:cubicBezTo>
                    <a:pt x="1532852" y="540638"/>
                    <a:pt x="1527682" y="568957"/>
                    <a:pt x="1512172" y="589553"/>
                  </a:cubicBezTo>
                  <a:cubicBezTo>
                    <a:pt x="1535436" y="599851"/>
                    <a:pt x="1553531" y="620446"/>
                    <a:pt x="1558701" y="646191"/>
                  </a:cubicBezTo>
                  <a:cubicBezTo>
                    <a:pt x="1563870" y="674510"/>
                    <a:pt x="1553531" y="700255"/>
                    <a:pt x="1532852" y="718276"/>
                  </a:cubicBezTo>
                  <a:cubicBezTo>
                    <a:pt x="1556116" y="731148"/>
                    <a:pt x="1571625" y="754319"/>
                    <a:pt x="1571625" y="782638"/>
                  </a:cubicBezTo>
                  <a:cubicBezTo>
                    <a:pt x="1571625" y="810957"/>
                    <a:pt x="1556116" y="834127"/>
                    <a:pt x="1532852" y="849574"/>
                  </a:cubicBezTo>
                  <a:cubicBezTo>
                    <a:pt x="1553531" y="865021"/>
                    <a:pt x="1563870" y="890765"/>
                    <a:pt x="1558701" y="919084"/>
                  </a:cubicBezTo>
                  <a:cubicBezTo>
                    <a:pt x="1553531" y="944829"/>
                    <a:pt x="1535436" y="967999"/>
                    <a:pt x="1512172" y="975723"/>
                  </a:cubicBezTo>
                  <a:cubicBezTo>
                    <a:pt x="1527682" y="996318"/>
                    <a:pt x="1532852" y="1024637"/>
                    <a:pt x="1522512" y="1050382"/>
                  </a:cubicBezTo>
                  <a:cubicBezTo>
                    <a:pt x="1514757" y="1076127"/>
                    <a:pt x="1491493" y="1094148"/>
                    <a:pt x="1465644" y="1099297"/>
                  </a:cubicBezTo>
                  <a:cubicBezTo>
                    <a:pt x="1478568" y="1122467"/>
                    <a:pt x="1478568" y="1150786"/>
                    <a:pt x="1465644" y="1173956"/>
                  </a:cubicBezTo>
                  <a:cubicBezTo>
                    <a:pt x="1450134" y="1197127"/>
                    <a:pt x="1426870" y="1212573"/>
                    <a:pt x="1401021" y="1212573"/>
                  </a:cubicBezTo>
                  <a:cubicBezTo>
                    <a:pt x="1408776" y="1238318"/>
                    <a:pt x="1403606" y="1264063"/>
                    <a:pt x="1385512" y="1287233"/>
                  </a:cubicBezTo>
                  <a:cubicBezTo>
                    <a:pt x="1370002" y="1307829"/>
                    <a:pt x="1341568" y="1315552"/>
                    <a:pt x="1315719" y="1312978"/>
                  </a:cubicBezTo>
                  <a:cubicBezTo>
                    <a:pt x="1320889" y="1338722"/>
                    <a:pt x="1310549" y="1364467"/>
                    <a:pt x="1289870" y="1382488"/>
                  </a:cubicBezTo>
                  <a:cubicBezTo>
                    <a:pt x="1269191" y="1400509"/>
                    <a:pt x="1240757" y="1405658"/>
                    <a:pt x="1214908" y="1397935"/>
                  </a:cubicBezTo>
                  <a:cubicBezTo>
                    <a:pt x="1214908" y="1421105"/>
                    <a:pt x="1201983" y="1446850"/>
                    <a:pt x="1178719" y="1459722"/>
                  </a:cubicBezTo>
                  <a:cubicBezTo>
                    <a:pt x="1152870" y="1475169"/>
                    <a:pt x="1124436" y="1475169"/>
                    <a:pt x="1103757" y="1462297"/>
                  </a:cubicBezTo>
                  <a:cubicBezTo>
                    <a:pt x="1096002" y="1488041"/>
                    <a:pt x="1080492" y="1508637"/>
                    <a:pt x="1054643" y="1518935"/>
                  </a:cubicBezTo>
                  <a:cubicBezTo>
                    <a:pt x="1026209" y="1526658"/>
                    <a:pt x="1000360" y="1521509"/>
                    <a:pt x="979681" y="1506062"/>
                  </a:cubicBezTo>
                  <a:cubicBezTo>
                    <a:pt x="969341" y="1529233"/>
                    <a:pt x="948662" y="1549828"/>
                    <a:pt x="920228" y="1552403"/>
                  </a:cubicBezTo>
                  <a:cubicBezTo>
                    <a:pt x="894379" y="1557552"/>
                    <a:pt x="868530" y="1547254"/>
                    <a:pt x="850435" y="1529233"/>
                  </a:cubicBezTo>
                  <a:cubicBezTo>
                    <a:pt x="837511" y="1549828"/>
                    <a:pt x="811662" y="1565275"/>
                    <a:pt x="785813" y="1565275"/>
                  </a:cubicBezTo>
                  <a:cubicBezTo>
                    <a:pt x="757379" y="1565275"/>
                    <a:pt x="734115" y="1549828"/>
                    <a:pt x="718605" y="1529233"/>
                  </a:cubicBezTo>
                  <a:cubicBezTo>
                    <a:pt x="703096" y="1547254"/>
                    <a:pt x="674662" y="1557552"/>
                    <a:pt x="648813" y="1552403"/>
                  </a:cubicBezTo>
                  <a:cubicBezTo>
                    <a:pt x="620379" y="1549828"/>
                    <a:pt x="599699" y="1529233"/>
                    <a:pt x="589360" y="1506062"/>
                  </a:cubicBezTo>
                  <a:cubicBezTo>
                    <a:pt x="568680" y="1521509"/>
                    <a:pt x="542831" y="1526658"/>
                    <a:pt x="516982" y="1518935"/>
                  </a:cubicBezTo>
                  <a:cubicBezTo>
                    <a:pt x="491133" y="1508637"/>
                    <a:pt x="473039" y="1488041"/>
                    <a:pt x="467869" y="1462297"/>
                  </a:cubicBezTo>
                  <a:cubicBezTo>
                    <a:pt x="444605" y="1475169"/>
                    <a:pt x="416171" y="1475169"/>
                    <a:pt x="392906" y="1459722"/>
                  </a:cubicBezTo>
                  <a:cubicBezTo>
                    <a:pt x="367057" y="1446850"/>
                    <a:pt x="354133" y="1421105"/>
                    <a:pt x="354133" y="1397935"/>
                  </a:cubicBezTo>
                  <a:cubicBezTo>
                    <a:pt x="328284" y="1405658"/>
                    <a:pt x="299850" y="1400509"/>
                    <a:pt x="279170" y="1382488"/>
                  </a:cubicBezTo>
                  <a:cubicBezTo>
                    <a:pt x="258491" y="1364467"/>
                    <a:pt x="248152" y="1338722"/>
                    <a:pt x="253321" y="1312978"/>
                  </a:cubicBezTo>
                  <a:cubicBezTo>
                    <a:pt x="227472" y="1315552"/>
                    <a:pt x="201623" y="1307829"/>
                    <a:pt x="183529" y="1287233"/>
                  </a:cubicBezTo>
                  <a:cubicBezTo>
                    <a:pt x="165434" y="1264063"/>
                    <a:pt x="160265" y="1238318"/>
                    <a:pt x="168019" y="1212573"/>
                  </a:cubicBezTo>
                  <a:cubicBezTo>
                    <a:pt x="142170" y="1212573"/>
                    <a:pt x="118906" y="1197127"/>
                    <a:pt x="103397" y="1173956"/>
                  </a:cubicBezTo>
                  <a:cubicBezTo>
                    <a:pt x="90472" y="1150786"/>
                    <a:pt x="90472" y="1122467"/>
                    <a:pt x="103397" y="1099297"/>
                  </a:cubicBezTo>
                  <a:cubicBezTo>
                    <a:pt x="77548" y="1094148"/>
                    <a:pt x="56868" y="1076127"/>
                    <a:pt x="46529" y="1050382"/>
                  </a:cubicBezTo>
                  <a:cubicBezTo>
                    <a:pt x="36189" y="1024637"/>
                    <a:pt x="41359" y="996318"/>
                    <a:pt x="56868" y="975723"/>
                  </a:cubicBezTo>
                  <a:cubicBezTo>
                    <a:pt x="33604" y="967999"/>
                    <a:pt x="15510" y="944829"/>
                    <a:pt x="10340" y="919084"/>
                  </a:cubicBezTo>
                  <a:cubicBezTo>
                    <a:pt x="5170" y="890765"/>
                    <a:pt x="15510" y="865021"/>
                    <a:pt x="36189" y="849574"/>
                  </a:cubicBezTo>
                  <a:cubicBezTo>
                    <a:pt x="12925" y="834127"/>
                    <a:pt x="0" y="810957"/>
                    <a:pt x="0" y="782638"/>
                  </a:cubicBezTo>
                  <a:cubicBezTo>
                    <a:pt x="0" y="754319"/>
                    <a:pt x="12925" y="731148"/>
                    <a:pt x="36189" y="718276"/>
                  </a:cubicBezTo>
                  <a:cubicBezTo>
                    <a:pt x="15510" y="700255"/>
                    <a:pt x="5170" y="674510"/>
                    <a:pt x="10340" y="646191"/>
                  </a:cubicBezTo>
                  <a:cubicBezTo>
                    <a:pt x="15510" y="620446"/>
                    <a:pt x="33604" y="599851"/>
                    <a:pt x="56868" y="589553"/>
                  </a:cubicBezTo>
                  <a:cubicBezTo>
                    <a:pt x="41359" y="568957"/>
                    <a:pt x="36189" y="540638"/>
                    <a:pt x="46529" y="514893"/>
                  </a:cubicBezTo>
                  <a:cubicBezTo>
                    <a:pt x="56868" y="489149"/>
                    <a:pt x="77548" y="471127"/>
                    <a:pt x="103397" y="465978"/>
                  </a:cubicBezTo>
                  <a:cubicBezTo>
                    <a:pt x="90472" y="442808"/>
                    <a:pt x="90472" y="414489"/>
                    <a:pt x="103397" y="391319"/>
                  </a:cubicBezTo>
                  <a:cubicBezTo>
                    <a:pt x="118906" y="368149"/>
                    <a:pt x="142170" y="355276"/>
                    <a:pt x="168019" y="352702"/>
                  </a:cubicBezTo>
                  <a:cubicBezTo>
                    <a:pt x="160265" y="329532"/>
                    <a:pt x="165434" y="301213"/>
                    <a:pt x="183529" y="280617"/>
                  </a:cubicBezTo>
                  <a:cubicBezTo>
                    <a:pt x="201623" y="260021"/>
                    <a:pt x="227472" y="249723"/>
                    <a:pt x="253321" y="252298"/>
                  </a:cubicBezTo>
                  <a:cubicBezTo>
                    <a:pt x="248152" y="229128"/>
                    <a:pt x="258491" y="200808"/>
                    <a:pt x="279170" y="182787"/>
                  </a:cubicBezTo>
                  <a:cubicBezTo>
                    <a:pt x="299850" y="164766"/>
                    <a:pt x="328284" y="162191"/>
                    <a:pt x="354133" y="169915"/>
                  </a:cubicBezTo>
                  <a:cubicBezTo>
                    <a:pt x="354133" y="144170"/>
                    <a:pt x="367057" y="118426"/>
                    <a:pt x="392906" y="105553"/>
                  </a:cubicBezTo>
                  <a:cubicBezTo>
                    <a:pt x="416171" y="92681"/>
                    <a:pt x="444605" y="92681"/>
                    <a:pt x="467869" y="102979"/>
                  </a:cubicBezTo>
                  <a:cubicBezTo>
                    <a:pt x="473039" y="79809"/>
                    <a:pt x="491133" y="56638"/>
                    <a:pt x="516982" y="48915"/>
                  </a:cubicBezTo>
                  <a:cubicBezTo>
                    <a:pt x="542831" y="38617"/>
                    <a:pt x="568680" y="43766"/>
                    <a:pt x="589360" y="59213"/>
                  </a:cubicBezTo>
                  <a:cubicBezTo>
                    <a:pt x="599699" y="36043"/>
                    <a:pt x="620379" y="18021"/>
                    <a:pt x="648813" y="12872"/>
                  </a:cubicBezTo>
                  <a:cubicBezTo>
                    <a:pt x="674662" y="7724"/>
                    <a:pt x="703096" y="18021"/>
                    <a:pt x="718605" y="36043"/>
                  </a:cubicBezTo>
                  <a:cubicBezTo>
                    <a:pt x="734115" y="15447"/>
                    <a:pt x="757379" y="0"/>
                    <a:pt x="7858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64" name="Oval 7"/>
            <p:cNvSpPr>
              <a:spLocks noChangeArrowheads="1"/>
            </p:cNvSpPr>
            <p:nvPr/>
          </p:nvSpPr>
          <p:spPr bwMode="auto">
            <a:xfrm>
              <a:off x="5527675" y="2863850"/>
              <a:ext cx="1133475" cy="1127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0"/>
            <p:cNvSpPr>
              <a:spLocks noEditPoints="1"/>
            </p:cNvSpPr>
            <p:nvPr/>
          </p:nvSpPr>
          <p:spPr bwMode="auto">
            <a:xfrm>
              <a:off x="5691630" y="2976562"/>
              <a:ext cx="793750" cy="901700"/>
            </a:xfrm>
            <a:custGeom>
              <a:avLst/>
              <a:gdLst>
                <a:gd name="T0" fmla="*/ 305 w 307"/>
                <a:gd name="T1" fmla="*/ 87 h 350"/>
                <a:gd name="T2" fmla="*/ 267 w 307"/>
                <a:gd name="T3" fmla="*/ 68 h 350"/>
                <a:gd name="T4" fmla="*/ 251 w 307"/>
                <a:gd name="T5" fmla="*/ 85 h 350"/>
                <a:gd name="T6" fmla="*/ 212 w 307"/>
                <a:gd name="T7" fmla="*/ 88 h 350"/>
                <a:gd name="T8" fmla="*/ 208 w 307"/>
                <a:gd name="T9" fmla="*/ 126 h 350"/>
                <a:gd name="T10" fmla="*/ 198 w 307"/>
                <a:gd name="T11" fmla="*/ 98 h 350"/>
                <a:gd name="T12" fmla="*/ 177 w 307"/>
                <a:gd name="T13" fmla="*/ 117 h 350"/>
                <a:gd name="T14" fmla="*/ 197 w 307"/>
                <a:gd name="T15" fmla="*/ 70 h 350"/>
                <a:gd name="T16" fmla="*/ 162 w 307"/>
                <a:gd name="T17" fmla="*/ 40 h 350"/>
                <a:gd name="T18" fmla="*/ 150 w 307"/>
                <a:gd name="T19" fmla="*/ 1 h 350"/>
                <a:gd name="T20" fmla="*/ 107 w 307"/>
                <a:gd name="T21" fmla="*/ 27 h 350"/>
                <a:gd name="T22" fmla="*/ 114 w 307"/>
                <a:gd name="T23" fmla="*/ 85 h 350"/>
                <a:gd name="T24" fmla="*/ 136 w 307"/>
                <a:gd name="T25" fmla="*/ 98 h 350"/>
                <a:gd name="T26" fmla="*/ 116 w 307"/>
                <a:gd name="T27" fmla="*/ 117 h 350"/>
                <a:gd name="T28" fmla="*/ 65 w 307"/>
                <a:gd name="T29" fmla="*/ 115 h 350"/>
                <a:gd name="T30" fmla="*/ 85 w 307"/>
                <a:gd name="T31" fmla="*/ 85 h 350"/>
                <a:gd name="T32" fmla="*/ 45 w 307"/>
                <a:gd name="T33" fmla="*/ 61 h 350"/>
                <a:gd name="T34" fmla="*/ 2 w 307"/>
                <a:gd name="T35" fmla="*/ 88 h 350"/>
                <a:gd name="T36" fmla="*/ 2 w 307"/>
                <a:gd name="T37" fmla="*/ 141 h 350"/>
                <a:gd name="T38" fmla="*/ 41 w 307"/>
                <a:gd name="T39" fmla="*/ 128 h 350"/>
                <a:gd name="T40" fmla="*/ 57 w 307"/>
                <a:gd name="T41" fmla="*/ 145 h 350"/>
                <a:gd name="T42" fmla="*/ 76 w 307"/>
                <a:gd name="T43" fmla="*/ 157 h 350"/>
                <a:gd name="T44" fmla="*/ 76 w 307"/>
                <a:gd name="T45" fmla="*/ 193 h 350"/>
                <a:gd name="T46" fmla="*/ 57 w 307"/>
                <a:gd name="T47" fmla="*/ 190 h 350"/>
                <a:gd name="T48" fmla="*/ 41 w 307"/>
                <a:gd name="T49" fmla="*/ 222 h 350"/>
                <a:gd name="T50" fmla="*/ 33 w 307"/>
                <a:gd name="T51" fmla="*/ 236 h 350"/>
                <a:gd name="T52" fmla="*/ 29 w 307"/>
                <a:gd name="T53" fmla="*/ 256 h 350"/>
                <a:gd name="T54" fmla="*/ 57 w 307"/>
                <a:gd name="T55" fmla="*/ 282 h 350"/>
                <a:gd name="T56" fmla="*/ 93 w 307"/>
                <a:gd name="T57" fmla="*/ 252 h 350"/>
                <a:gd name="T58" fmla="*/ 99 w 307"/>
                <a:gd name="T59" fmla="*/ 233 h 350"/>
                <a:gd name="T60" fmla="*/ 131 w 307"/>
                <a:gd name="T61" fmla="*/ 251 h 350"/>
                <a:gd name="T62" fmla="*/ 118 w 307"/>
                <a:gd name="T63" fmla="*/ 266 h 350"/>
                <a:gd name="T64" fmla="*/ 109 w 307"/>
                <a:gd name="T65" fmla="*/ 313 h 350"/>
                <a:gd name="T66" fmla="*/ 153 w 307"/>
                <a:gd name="T67" fmla="*/ 350 h 350"/>
                <a:gd name="T68" fmla="*/ 199 w 307"/>
                <a:gd name="T69" fmla="*/ 325 h 350"/>
                <a:gd name="T70" fmla="*/ 200 w 307"/>
                <a:gd name="T71" fmla="*/ 270 h 350"/>
                <a:gd name="T72" fmla="*/ 162 w 307"/>
                <a:gd name="T73" fmla="*/ 233 h 350"/>
                <a:gd name="T74" fmla="*/ 193 w 307"/>
                <a:gd name="T75" fmla="*/ 251 h 350"/>
                <a:gd name="T76" fmla="*/ 212 w 307"/>
                <a:gd name="T77" fmla="*/ 229 h 350"/>
                <a:gd name="T78" fmla="*/ 211 w 307"/>
                <a:gd name="T79" fmla="*/ 259 h 350"/>
                <a:gd name="T80" fmla="*/ 251 w 307"/>
                <a:gd name="T81" fmla="*/ 250 h 350"/>
                <a:gd name="T82" fmla="*/ 294 w 307"/>
                <a:gd name="T83" fmla="*/ 266 h 350"/>
                <a:gd name="T84" fmla="*/ 275 w 307"/>
                <a:gd name="T85" fmla="*/ 236 h 350"/>
                <a:gd name="T86" fmla="*/ 294 w 307"/>
                <a:gd name="T87" fmla="*/ 206 h 350"/>
                <a:gd name="T88" fmla="*/ 262 w 307"/>
                <a:gd name="T89" fmla="*/ 183 h 350"/>
                <a:gd name="T90" fmla="*/ 251 w 307"/>
                <a:gd name="T91" fmla="*/ 222 h 350"/>
                <a:gd name="T92" fmla="*/ 223 w 307"/>
                <a:gd name="T93" fmla="*/ 179 h 350"/>
                <a:gd name="T94" fmla="*/ 229 w 307"/>
                <a:gd name="T95" fmla="*/ 151 h 350"/>
                <a:gd name="T96" fmla="*/ 258 w 307"/>
                <a:gd name="T97" fmla="*/ 168 h 350"/>
                <a:gd name="T98" fmla="*/ 294 w 307"/>
                <a:gd name="T99" fmla="*/ 145 h 350"/>
                <a:gd name="T100" fmla="*/ 306 w 307"/>
                <a:gd name="T101" fmla="*/ 138 h 350"/>
                <a:gd name="T102" fmla="*/ 162 w 307"/>
                <a:gd name="T103" fmla="*/ 153 h 350"/>
                <a:gd name="T104" fmla="*/ 123 w 307"/>
                <a:gd name="T105" fmla="*/ 130 h 350"/>
                <a:gd name="T106" fmla="*/ 107 w 307"/>
                <a:gd name="T107" fmla="*/ 157 h 350"/>
                <a:gd name="T108" fmla="*/ 123 w 307"/>
                <a:gd name="T109" fmla="*/ 221 h 350"/>
                <a:gd name="T110" fmla="*/ 162 w 307"/>
                <a:gd name="T111" fmla="*/ 197 h 350"/>
                <a:gd name="T112" fmla="*/ 200 w 307"/>
                <a:gd name="T113" fmla="*/ 193 h 350"/>
                <a:gd name="T114" fmla="*/ 177 w 307"/>
                <a:gd name="T115" fmla="*/ 1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7" h="350">
                  <a:moveTo>
                    <a:pt x="304" y="132"/>
                  </a:moveTo>
                  <a:cubicBezTo>
                    <a:pt x="303" y="132"/>
                    <a:pt x="303" y="131"/>
                    <a:pt x="302" y="131"/>
                  </a:cubicBezTo>
                  <a:cubicBezTo>
                    <a:pt x="275" y="115"/>
                    <a:pt x="275" y="115"/>
                    <a:pt x="275" y="115"/>
                  </a:cubicBezTo>
                  <a:cubicBezTo>
                    <a:pt x="302" y="98"/>
                    <a:pt x="302" y="98"/>
                    <a:pt x="302" y="98"/>
                  </a:cubicBezTo>
                  <a:cubicBezTo>
                    <a:pt x="306" y="96"/>
                    <a:pt x="307" y="92"/>
                    <a:pt x="305" y="88"/>
                  </a:cubicBezTo>
                  <a:cubicBezTo>
                    <a:pt x="305" y="88"/>
                    <a:pt x="305" y="88"/>
                    <a:pt x="305" y="88"/>
                  </a:cubicBezTo>
                  <a:cubicBezTo>
                    <a:pt x="305" y="87"/>
                    <a:pt x="305" y="87"/>
                    <a:pt x="305" y="87"/>
                  </a:cubicBezTo>
                  <a:cubicBezTo>
                    <a:pt x="305" y="87"/>
                    <a:pt x="304" y="87"/>
                    <a:pt x="304" y="86"/>
                  </a:cubicBezTo>
                  <a:cubicBezTo>
                    <a:pt x="304" y="86"/>
                    <a:pt x="303" y="85"/>
                    <a:pt x="303" y="85"/>
                  </a:cubicBezTo>
                  <a:cubicBezTo>
                    <a:pt x="303" y="85"/>
                    <a:pt x="302" y="85"/>
                    <a:pt x="302" y="85"/>
                  </a:cubicBezTo>
                  <a:cubicBezTo>
                    <a:pt x="302" y="84"/>
                    <a:pt x="301" y="84"/>
                    <a:pt x="300" y="84"/>
                  </a:cubicBezTo>
                  <a:cubicBezTo>
                    <a:pt x="298" y="83"/>
                    <a:pt x="296" y="84"/>
                    <a:pt x="294" y="85"/>
                  </a:cubicBezTo>
                  <a:cubicBezTo>
                    <a:pt x="267" y="101"/>
                    <a:pt x="267" y="101"/>
                    <a:pt x="267" y="101"/>
                  </a:cubicBezTo>
                  <a:cubicBezTo>
                    <a:pt x="267" y="68"/>
                    <a:pt x="267" y="68"/>
                    <a:pt x="267" y="68"/>
                  </a:cubicBezTo>
                  <a:cubicBezTo>
                    <a:pt x="267" y="66"/>
                    <a:pt x="265" y="63"/>
                    <a:pt x="263" y="62"/>
                  </a:cubicBezTo>
                  <a:cubicBezTo>
                    <a:pt x="262" y="61"/>
                    <a:pt x="260" y="61"/>
                    <a:pt x="259" y="61"/>
                  </a:cubicBezTo>
                  <a:cubicBezTo>
                    <a:pt x="258" y="61"/>
                    <a:pt x="258" y="61"/>
                    <a:pt x="258" y="61"/>
                  </a:cubicBezTo>
                  <a:cubicBezTo>
                    <a:pt x="258" y="61"/>
                    <a:pt x="258" y="61"/>
                    <a:pt x="258" y="61"/>
                  </a:cubicBezTo>
                  <a:cubicBezTo>
                    <a:pt x="257" y="61"/>
                    <a:pt x="256" y="61"/>
                    <a:pt x="255" y="61"/>
                  </a:cubicBezTo>
                  <a:cubicBezTo>
                    <a:pt x="253" y="62"/>
                    <a:pt x="251" y="65"/>
                    <a:pt x="251" y="68"/>
                  </a:cubicBezTo>
                  <a:cubicBezTo>
                    <a:pt x="251" y="85"/>
                    <a:pt x="251" y="85"/>
                    <a:pt x="251" y="85"/>
                  </a:cubicBezTo>
                  <a:cubicBezTo>
                    <a:pt x="251" y="101"/>
                    <a:pt x="251" y="101"/>
                    <a:pt x="251" y="101"/>
                  </a:cubicBezTo>
                  <a:cubicBezTo>
                    <a:pt x="237" y="93"/>
                    <a:pt x="237" y="93"/>
                    <a:pt x="237" y="93"/>
                  </a:cubicBezTo>
                  <a:cubicBezTo>
                    <a:pt x="223" y="85"/>
                    <a:pt x="223" y="85"/>
                    <a:pt x="223" y="85"/>
                  </a:cubicBezTo>
                  <a:cubicBezTo>
                    <a:pt x="222" y="84"/>
                    <a:pt x="221" y="84"/>
                    <a:pt x="220" y="84"/>
                  </a:cubicBezTo>
                  <a:cubicBezTo>
                    <a:pt x="217" y="83"/>
                    <a:pt x="214" y="85"/>
                    <a:pt x="212" y="87"/>
                  </a:cubicBezTo>
                  <a:cubicBezTo>
                    <a:pt x="212" y="88"/>
                    <a:pt x="212" y="88"/>
                    <a:pt x="212" y="88"/>
                  </a:cubicBezTo>
                  <a:cubicBezTo>
                    <a:pt x="212" y="88"/>
                    <a:pt x="212" y="88"/>
                    <a:pt x="212" y="88"/>
                  </a:cubicBezTo>
                  <a:cubicBezTo>
                    <a:pt x="212" y="88"/>
                    <a:pt x="211" y="89"/>
                    <a:pt x="211" y="89"/>
                  </a:cubicBezTo>
                  <a:cubicBezTo>
                    <a:pt x="210" y="92"/>
                    <a:pt x="211" y="95"/>
                    <a:pt x="213" y="97"/>
                  </a:cubicBezTo>
                  <a:cubicBezTo>
                    <a:pt x="214" y="98"/>
                    <a:pt x="214" y="98"/>
                    <a:pt x="215" y="98"/>
                  </a:cubicBezTo>
                  <a:cubicBezTo>
                    <a:pt x="243" y="115"/>
                    <a:pt x="243" y="115"/>
                    <a:pt x="243" y="115"/>
                  </a:cubicBezTo>
                  <a:cubicBezTo>
                    <a:pt x="200" y="139"/>
                    <a:pt x="200" y="139"/>
                    <a:pt x="200" y="139"/>
                  </a:cubicBezTo>
                  <a:cubicBezTo>
                    <a:pt x="192" y="126"/>
                    <a:pt x="192" y="126"/>
                    <a:pt x="192" y="126"/>
                  </a:cubicBezTo>
                  <a:cubicBezTo>
                    <a:pt x="208" y="126"/>
                    <a:pt x="208" y="126"/>
                    <a:pt x="208" y="126"/>
                  </a:cubicBezTo>
                  <a:cubicBezTo>
                    <a:pt x="210" y="126"/>
                    <a:pt x="212" y="124"/>
                    <a:pt x="212" y="122"/>
                  </a:cubicBezTo>
                  <a:cubicBezTo>
                    <a:pt x="212" y="121"/>
                    <a:pt x="212" y="121"/>
                    <a:pt x="212" y="121"/>
                  </a:cubicBezTo>
                  <a:cubicBezTo>
                    <a:pt x="212" y="119"/>
                    <a:pt x="210" y="117"/>
                    <a:pt x="208" y="117"/>
                  </a:cubicBezTo>
                  <a:cubicBezTo>
                    <a:pt x="192" y="117"/>
                    <a:pt x="192" y="117"/>
                    <a:pt x="192" y="117"/>
                  </a:cubicBezTo>
                  <a:cubicBezTo>
                    <a:pt x="200" y="103"/>
                    <a:pt x="200" y="103"/>
                    <a:pt x="200" y="103"/>
                  </a:cubicBezTo>
                  <a:cubicBezTo>
                    <a:pt x="201" y="101"/>
                    <a:pt x="200" y="99"/>
                    <a:pt x="198" y="98"/>
                  </a:cubicBezTo>
                  <a:cubicBezTo>
                    <a:pt x="198" y="98"/>
                    <a:pt x="198" y="98"/>
                    <a:pt x="198" y="98"/>
                  </a:cubicBezTo>
                  <a:cubicBezTo>
                    <a:pt x="196" y="97"/>
                    <a:pt x="194" y="97"/>
                    <a:pt x="193" y="99"/>
                  </a:cubicBezTo>
                  <a:cubicBezTo>
                    <a:pt x="185" y="113"/>
                    <a:pt x="185" y="113"/>
                    <a:pt x="185" y="113"/>
                  </a:cubicBezTo>
                  <a:cubicBezTo>
                    <a:pt x="176" y="99"/>
                    <a:pt x="176" y="99"/>
                    <a:pt x="176" y="99"/>
                  </a:cubicBezTo>
                  <a:cubicBezTo>
                    <a:pt x="175" y="97"/>
                    <a:pt x="173" y="97"/>
                    <a:pt x="171" y="98"/>
                  </a:cubicBezTo>
                  <a:cubicBezTo>
                    <a:pt x="171" y="98"/>
                    <a:pt x="171" y="98"/>
                    <a:pt x="171" y="98"/>
                  </a:cubicBezTo>
                  <a:cubicBezTo>
                    <a:pt x="169" y="99"/>
                    <a:pt x="168" y="101"/>
                    <a:pt x="169" y="103"/>
                  </a:cubicBezTo>
                  <a:cubicBezTo>
                    <a:pt x="177" y="117"/>
                    <a:pt x="177" y="117"/>
                    <a:pt x="177" y="117"/>
                  </a:cubicBezTo>
                  <a:cubicBezTo>
                    <a:pt x="162" y="117"/>
                    <a:pt x="162" y="117"/>
                    <a:pt x="162" y="117"/>
                  </a:cubicBezTo>
                  <a:cubicBezTo>
                    <a:pt x="162" y="68"/>
                    <a:pt x="162" y="68"/>
                    <a:pt x="162" y="68"/>
                  </a:cubicBezTo>
                  <a:cubicBezTo>
                    <a:pt x="189" y="84"/>
                    <a:pt x="189" y="84"/>
                    <a:pt x="189" y="84"/>
                  </a:cubicBezTo>
                  <a:cubicBezTo>
                    <a:pt x="193" y="86"/>
                    <a:pt x="198" y="85"/>
                    <a:pt x="200" y="81"/>
                  </a:cubicBezTo>
                  <a:cubicBezTo>
                    <a:pt x="200" y="81"/>
                    <a:pt x="200" y="81"/>
                    <a:pt x="200" y="81"/>
                  </a:cubicBezTo>
                  <a:cubicBezTo>
                    <a:pt x="200" y="81"/>
                    <a:pt x="200" y="81"/>
                    <a:pt x="200" y="81"/>
                  </a:cubicBezTo>
                  <a:cubicBezTo>
                    <a:pt x="202" y="77"/>
                    <a:pt x="201" y="72"/>
                    <a:pt x="197" y="70"/>
                  </a:cubicBezTo>
                  <a:cubicBezTo>
                    <a:pt x="170" y="54"/>
                    <a:pt x="170" y="54"/>
                    <a:pt x="170" y="54"/>
                  </a:cubicBezTo>
                  <a:cubicBezTo>
                    <a:pt x="197" y="38"/>
                    <a:pt x="197" y="38"/>
                    <a:pt x="197" y="38"/>
                  </a:cubicBezTo>
                  <a:cubicBezTo>
                    <a:pt x="201" y="36"/>
                    <a:pt x="202" y="31"/>
                    <a:pt x="200" y="27"/>
                  </a:cubicBezTo>
                  <a:cubicBezTo>
                    <a:pt x="200" y="27"/>
                    <a:pt x="200" y="27"/>
                    <a:pt x="200" y="27"/>
                  </a:cubicBezTo>
                  <a:cubicBezTo>
                    <a:pt x="198" y="24"/>
                    <a:pt x="195" y="23"/>
                    <a:pt x="192" y="23"/>
                  </a:cubicBezTo>
                  <a:cubicBezTo>
                    <a:pt x="191" y="23"/>
                    <a:pt x="190" y="23"/>
                    <a:pt x="189" y="24"/>
                  </a:cubicBezTo>
                  <a:cubicBezTo>
                    <a:pt x="162" y="40"/>
                    <a:pt x="162" y="40"/>
                    <a:pt x="162" y="40"/>
                  </a:cubicBezTo>
                  <a:cubicBezTo>
                    <a:pt x="162" y="8"/>
                    <a:pt x="162" y="8"/>
                    <a:pt x="162" y="8"/>
                  </a:cubicBezTo>
                  <a:cubicBezTo>
                    <a:pt x="162" y="7"/>
                    <a:pt x="161" y="7"/>
                    <a:pt x="161" y="7"/>
                  </a:cubicBezTo>
                  <a:cubicBezTo>
                    <a:pt x="161" y="4"/>
                    <a:pt x="160" y="2"/>
                    <a:pt x="158" y="1"/>
                  </a:cubicBezTo>
                  <a:cubicBezTo>
                    <a:pt x="156" y="1"/>
                    <a:pt x="155" y="0"/>
                    <a:pt x="154" y="0"/>
                  </a:cubicBezTo>
                  <a:cubicBezTo>
                    <a:pt x="154" y="0"/>
                    <a:pt x="154" y="0"/>
                    <a:pt x="154" y="0"/>
                  </a:cubicBezTo>
                  <a:cubicBezTo>
                    <a:pt x="153" y="0"/>
                    <a:pt x="153" y="0"/>
                    <a:pt x="153" y="0"/>
                  </a:cubicBezTo>
                  <a:cubicBezTo>
                    <a:pt x="152" y="0"/>
                    <a:pt x="151" y="0"/>
                    <a:pt x="150" y="1"/>
                  </a:cubicBezTo>
                  <a:cubicBezTo>
                    <a:pt x="148" y="2"/>
                    <a:pt x="146" y="5"/>
                    <a:pt x="146" y="8"/>
                  </a:cubicBezTo>
                  <a:cubicBezTo>
                    <a:pt x="146" y="40"/>
                    <a:pt x="146" y="40"/>
                    <a:pt x="146" y="40"/>
                  </a:cubicBezTo>
                  <a:cubicBezTo>
                    <a:pt x="118" y="24"/>
                    <a:pt x="118" y="24"/>
                    <a:pt x="118" y="24"/>
                  </a:cubicBezTo>
                  <a:cubicBezTo>
                    <a:pt x="117" y="23"/>
                    <a:pt x="116" y="23"/>
                    <a:pt x="115" y="23"/>
                  </a:cubicBezTo>
                  <a:cubicBezTo>
                    <a:pt x="113" y="23"/>
                    <a:pt x="110" y="24"/>
                    <a:pt x="109" y="25"/>
                  </a:cubicBezTo>
                  <a:cubicBezTo>
                    <a:pt x="108" y="26"/>
                    <a:pt x="108" y="26"/>
                    <a:pt x="107" y="27"/>
                  </a:cubicBezTo>
                  <a:cubicBezTo>
                    <a:pt x="107" y="27"/>
                    <a:pt x="107" y="27"/>
                    <a:pt x="107" y="27"/>
                  </a:cubicBezTo>
                  <a:cubicBezTo>
                    <a:pt x="105" y="31"/>
                    <a:pt x="106" y="36"/>
                    <a:pt x="110" y="38"/>
                  </a:cubicBezTo>
                  <a:cubicBezTo>
                    <a:pt x="138" y="54"/>
                    <a:pt x="138" y="54"/>
                    <a:pt x="138" y="54"/>
                  </a:cubicBezTo>
                  <a:cubicBezTo>
                    <a:pt x="110" y="70"/>
                    <a:pt x="110" y="70"/>
                    <a:pt x="110" y="70"/>
                  </a:cubicBezTo>
                  <a:cubicBezTo>
                    <a:pt x="108" y="71"/>
                    <a:pt x="107" y="72"/>
                    <a:pt x="107" y="74"/>
                  </a:cubicBezTo>
                  <a:cubicBezTo>
                    <a:pt x="106" y="76"/>
                    <a:pt x="106" y="78"/>
                    <a:pt x="107" y="81"/>
                  </a:cubicBezTo>
                  <a:cubicBezTo>
                    <a:pt x="107" y="81"/>
                    <a:pt x="107" y="81"/>
                    <a:pt x="107" y="81"/>
                  </a:cubicBezTo>
                  <a:cubicBezTo>
                    <a:pt x="109" y="84"/>
                    <a:pt x="112" y="85"/>
                    <a:pt x="114" y="85"/>
                  </a:cubicBezTo>
                  <a:cubicBezTo>
                    <a:pt x="116" y="85"/>
                    <a:pt x="117" y="85"/>
                    <a:pt x="118" y="84"/>
                  </a:cubicBezTo>
                  <a:cubicBezTo>
                    <a:pt x="146" y="68"/>
                    <a:pt x="146" y="68"/>
                    <a:pt x="146" y="68"/>
                  </a:cubicBezTo>
                  <a:cubicBezTo>
                    <a:pt x="146" y="117"/>
                    <a:pt x="146" y="117"/>
                    <a:pt x="146" y="117"/>
                  </a:cubicBezTo>
                  <a:cubicBezTo>
                    <a:pt x="130" y="117"/>
                    <a:pt x="130" y="117"/>
                    <a:pt x="130" y="117"/>
                  </a:cubicBezTo>
                  <a:cubicBezTo>
                    <a:pt x="138" y="103"/>
                    <a:pt x="138" y="103"/>
                    <a:pt x="138" y="103"/>
                  </a:cubicBezTo>
                  <a:cubicBezTo>
                    <a:pt x="139" y="101"/>
                    <a:pt x="138" y="99"/>
                    <a:pt x="136" y="98"/>
                  </a:cubicBezTo>
                  <a:cubicBezTo>
                    <a:pt x="136" y="98"/>
                    <a:pt x="136" y="98"/>
                    <a:pt x="136" y="98"/>
                  </a:cubicBezTo>
                  <a:cubicBezTo>
                    <a:pt x="134" y="97"/>
                    <a:pt x="132" y="97"/>
                    <a:pt x="131" y="99"/>
                  </a:cubicBezTo>
                  <a:cubicBezTo>
                    <a:pt x="123" y="113"/>
                    <a:pt x="123" y="113"/>
                    <a:pt x="123" y="113"/>
                  </a:cubicBezTo>
                  <a:cubicBezTo>
                    <a:pt x="114" y="99"/>
                    <a:pt x="114" y="99"/>
                    <a:pt x="114" y="99"/>
                  </a:cubicBezTo>
                  <a:cubicBezTo>
                    <a:pt x="113" y="97"/>
                    <a:pt x="111" y="97"/>
                    <a:pt x="109" y="98"/>
                  </a:cubicBezTo>
                  <a:cubicBezTo>
                    <a:pt x="109" y="98"/>
                    <a:pt x="109" y="98"/>
                    <a:pt x="109" y="98"/>
                  </a:cubicBezTo>
                  <a:cubicBezTo>
                    <a:pt x="107" y="99"/>
                    <a:pt x="106" y="101"/>
                    <a:pt x="107" y="103"/>
                  </a:cubicBezTo>
                  <a:cubicBezTo>
                    <a:pt x="116" y="117"/>
                    <a:pt x="116" y="117"/>
                    <a:pt x="116" y="117"/>
                  </a:cubicBezTo>
                  <a:cubicBezTo>
                    <a:pt x="99" y="117"/>
                    <a:pt x="99" y="117"/>
                    <a:pt x="99" y="117"/>
                  </a:cubicBezTo>
                  <a:cubicBezTo>
                    <a:pt x="97" y="117"/>
                    <a:pt x="95" y="119"/>
                    <a:pt x="95" y="121"/>
                  </a:cubicBezTo>
                  <a:cubicBezTo>
                    <a:pt x="95" y="122"/>
                    <a:pt x="95" y="122"/>
                    <a:pt x="95" y="122"/>
                  </a:cubicBezTo>
                  <a:cubicBezTo>
                    <a:pt x="95" y="124"/>
                    <a:pt x="97" y="126"/>
                    <a:pt x="99" y="126"/>
                  </a:cubicBezTo>
                  <a:cubicBezTo>
                    <a:pt x="116" y="126"/>
                    <a:pt x="116" y="126"/>
                    <a:pt x="116" y="126"/>
                  </a:cubicBezTo>
                  <a:cubicBezTo>
                    <a:pt x="108" y="139"/>
                    <a:pt x="108" y="139"/>
                    <a:pt x="108" y="139"/>
                  </a:cubicBezTo>
                  <a:cubicBezTo>
                    <a:pt x="65" y="115"/>
                    <a:pt x="65" y="115"/>
                    <a:pt x="65" y="115"/>
                  </a:cubicBezTo>
                  <a:cubicBezTo>
                    <a:pt x="87" y="102"/>
                    <a:pt x="87" y="102"/>
                    <a:pt x="87" y="102"/>
                  </a:cubicBezTo>
                  <a:cubicBezTo>
                    <a:pt x="93" y="98"/>
                    <a:pt x="93" y="98"/>
                    <a:pt x="93" y="98"/>
                  </a:cubicBezTo>
                  <a:cubicBezTo>
                    <a:pt x="94" y="98"/>
                    <a:pt x="94" y="97"/>
                    <a:pt x="95" y="96"/>
                  </a:cubicBezTo>
                  <a:cubicBezTo>
                    <a:pt x="97" y="94"/>
                    <a:pt x="97" y="91"/>
                    <a:pt x="95" y="88"/>
                  </a:cubicBezTo>
                  <a:cubicBezTo>
                    <a:pt x="95" y="87"/>
                    <a:pt x="95" y="87"/>
                    <a:pt x="95" y="87"/>
                  </a:cubicBezTo>
                  <a:cubicBezTo>
                    <a:pt x="94" y="86"/>
                    <a:pt x="92" y="84"/>
                    <a:pt x="90" y="84"/>
                  </a:cubicBezTo>
                  <a:cubicBezTo>
                    <a:pt x="88" y="83"/>
                    <a:pt x="86" y="84"/>
                    <a:pt x="85" y="85"/>
                  </a:cubicBezTo>
                  <a:cubicBezTo>
                    <a:pt x="57" y="101"/>
                    <a:pt x="57" y="101"/>
                    <a:pt x="57" y="101"/>
                  </a:cubicBezTo>
                  <a:cubicBezTo>
                    <a:pt x="57" y="68"/>
                    <a:pt x="57" y="68"/>
                    <a:pt x="57" y="68"/>
                  </a:cubicBezTo>
                  <a:cubicBezTo>
                    <a:pt x="57" y="64"/>
                    <a:pt x="53" y="61"/>
                    <a:pt x="49" y="61"/>
                  </a:cubicBezTo>
                  <a:cubicBezTo>
                    <a:pt x="49" y="61"/>
                    <a:pt x="49" y="61"/>
                    <a:pt x="49" y="61"/>
                  </a:cubicBezTo>
                  <a:cubicBezTo>
                    <a:pt x="48" y="61"/>
                    <a:pt x="48" y="61"/>
                    <a:pt x="48" y="61"/>
                  </a:cubicBezTo>
                  <a:cubicBezTo>
                    <a:pt x="47" y="61"/>
                    <a:pt x="46" y="61"/>
                    <a:pt x="45" y="61"/>
                  </a:cubicBezTo>
                  <a:cubicBezTo>
                    <a:pt x="45" y="61"/>
                    <a:pt x="45" y="61"/>
                    <a:pt x="45" y="61"/>
                  </a:cubicBezTo>
                  <a:cubicBezTo>
                    <a:pt x="43" y="63"/>
                    <a:pt x="41" y="65"/>
                    <a:pt x="41" y="68"/>
                  </a:cubicBezTo>
                  <a:cubicBezTo>
                    <a:pt x="41" y="68"/>
                    <a:pt x="41" y="68"/>
                    <a:pt x="41" y="68"/>
                  </a:cubicBezTo>
                  <a:cubicBezTo>
                    <a:pt x="41" y="101"/>
                    <a:pt x="41" y="101"/>
                    <a:pt x="41" y="101"/>
                  </a:cubicBezTo>
                  <a:cubicBezTo>
                    <a:pt x="13" y="85"/>
                    <a:pt x="13" y="85"/>
                    <a:pt x="13" y="85"/>
                  </a:cubicBezTo>
                  <a:cubicBezTo>
                    <a:pt x="12" y="84"/>
                    <a:pt x="11" y="84"/>
                    <a:pt x="10" y="84"/>
                  </a:cubicBezTo>
                  <a:cubicBezTo>
                    <a:pt x="7" y="83"/>
                    <a:pt x="4" y="85"/>
                    <a:pt x="2" y="87"/>
                  </a:cubicBezTo>
                  <a:cubicBezTo>
                    <a:pt x="2" y="88"/>
                    <a:pt x="2" y="88"/>
                    <a:pt x="2" y="88"/>
                  </a:cubicBezTo>
                  <a:cubicBezTo>
                    <a:pt x="0" y="91"/>
                    <a:pt x="1" y="95"/>
                    <a:pt x="3" y="97"/>
                  </a:cubicBezTo>
                  <a:cubicBezTo>
                    <a:pt x="4" y="98"/>
                    <a:pt x="4" y="98"/>
                    <a:pt x="5" y="98"/>
                  </a:cubicBezTo>
                  <a:cubicBezTo>
                    <a:pt x="33" y="115"/>
                    <a:pt x="33" y="115"/>
                    <a:pt x="33" y="115"/>
                  </a:cubicBezTo>
                  <a:cubicBezTo>
                    <a:pt x="5" y="131"/>
                    <a:pt x="5" y="131"/>
                    <a:pt x="5" y="131"/>
                  </a:cubicBezTo>
                  <a:cubicBezTo>
                    <a:pt x="5" y="131"/>
                    <a:pt x="5" y="131"/>
                    <a:pt x="5" y="131"/>
                  </a:cubicBezTo>
                  <a:cubicBezTo>
                    <a:pt x="1" y="133"/>
                    <a:pt x="0" y="138"/>
                    <a:pt x="2" y="141"/>
                  </a:cubicBezTo>
                  <a:cubicBezTo>
                    <a:pt x="2" y="141"/>
                    <a:pt x="2" y="141"/>
                    <a:pt x="2" y="141"/>
                  </a:cubicBezTo>
                  <a:cubicBezTo>
                    <a:pt x="2" y="142"/>
                    <a:pt x="2" y="142"/>
                    <a:pt x="2" y="142"/>
                  </a:cubicBezTo>
                  <a:cubicBezTo>
                    <a:pt x="3" y="143"/>
                    <a:pt x="4" y="144"/>
                    <a:pt x="6" y="145"/>
                  </a:cubicBezTo>
                  <a:cubicBezTo>
                    <a:pt x="6" y="145"/>
                    <a:pt x="6" y="145"/>
                    <a:pt x="7" y="145"/>
                  </a:cubicBezTo>
                  <a:cubicBezTo>
                    <a:pt x="7" y="145"/>
                    <a:pt x="8" y="145"/>
                    <a:pt x="8" y="145"/>
                  </a:cubicBezTo>
                  <a:cubicBezTo>
                    <a:pt x="9" y="145"/>
                    <a:pt x="9" y="146"/>
                    <a:pt x="10" y="146"/>
                  </a:cubicBezTo>
                  <a:cubicBezTo>
                    <a:pt x="11" y="145"/>
                    <a:pt x="12" y="145"/>
                    <a:pt x="13" y="145"/>
                  </a:cubicBezTo>
                  <a:cubicBezTo>
                    <a:pt x="41" y="128"/>
                    <a:pt x="41" y="128"/>
                    <a:pt x="41" y="128"/>
                  </a:cubicBezTo>
                  <a:cubicBezTo>
                    <a:pt x="41" y="161"/>
                    <a:pt x="41" y="161"/>
                    <a:pt x="41" y="161"/>
                  </a:cubicBezTo>
                  <a:cubicBezTo>
                    <a:pt x="41" y="163"/>
                    <a:pt x="41" y="165"/>
                    <a:pt x="43" y="166"/>
                  </a:cubicBezTo>
                  <a:cubicBezTo>
                    <a:pt x="44" y="167"/>
                    <a:pt x="46" y="168"/>
                    <a:pt x="48" y="168"/>
                  </a:cubicBezTo>
                  <a:cubicBezTo>
                    <a:pt x="49" y="168"/>
                    <a:pt x="49" y="168"/>
                    <a:pt x="49" y="168"/>
                  </a:cubicBezTo>
                  <a:cubicBezTo>
                    <a:pt x="52" y="168"/>
                    <a:pt x="55" y="166"/>
                    <a:pt x="56" y="163"/>
                  </a:cubicBezTo>
                  <a:cubicBezTo>
                    <a:pt x="56" y="162"/>
                    <a:pt x="57" y="161"/>
                    <a:pt x="57" y="161"/>
                  </a:cubicBezTo>
                  <a:cubicBezTo>
                    <a:pt x="57" y="145"/>
                    <a:pt x="57" y="145"/>
                    <a:pt x="57" y="145"/>
                  </a:cubicBezTo>
                  <a:cubicBezTo>
                    <a:pt x="57" y="128"/>
                    <a:pt x="57" y="128"/>
                    <a:pt x="57" y="128"/>
                  </a:cubicBezTo>
                  <a:cubicBezTo>
                    <a:pt x="100" y="153"/>
                    <a:pt x="100" y="153"/>
                    <a:pt x="100" y="153"/>
                  </a:cubicBezTo>
                  <a:cubicBezTo>
                    <a:pt x="92" y="167"/>
                    <a:pt x="92" y="167"/>
                    <a:pt x="92" y="167"/>
                  </a:cubicBezTo>
                  <a:cubicBezTo>
                    <a:pt x="83" y="153"/>
                    <a:pt x="83" y="153"/>
                    <a:pt x="83" y="153"/>
                  </a:cubicBezTo>
                  <a:cubicBezTo>
                    <a:pt x="82" y="151"/>
                    <a:pt x="80" y="150"/>
                    <a:pt x="78" y="151"/>
                  </a:cubicBezTo>
                  <a:cubicBezTo>
                    <a:pt x="78" y="151"/>
                    <a:pt x="78" y="151"/>
                    <a:pt x="78" y="151"/>
                  </a:cubicBezTo>
                  <a:cubicBezTo>
                    <a:pt x="76" y="153"/>
                    <a:pt x="75" y="155"/>
                    <a:pt x="76" y="157"/>
                  </a:cubicBezTo>
                  <a:cubicBezTo>
                    <a:pt x="85" y="171"/>
                    <a:pt x="85" y="171"/>
                    <a:pt x="85" y="171"/>
                  </a:cubicBezTo>
                  <a:cubicBezTo>
                    <a:pt x="68" y="171"/>
                    <a:pt x="68" y="171"/>
                    <a:pt x="68" y="171"/>
                  </a:cubicBezTo>
                  <a:cubicBezTo>
                    <a:pt x="66" y="171"/>
                    <a:pt x="64" y="173"/>
                    <a:pt x="64" y="175"/>
                  </a:cubicBezTo>
                  <a:cubicBezTo>
                    <a:pt x="64" y="175"/>
                    <a:pt x="64" y="175"/>
                    <a:pt x="64" y="175"/>
                  </a:cubicBezTo>
                  <a:cubicBezTo>
                    <a:pt x="64" y="177"/>
                    <a:pt x="66" y="179"/>
                    <a:pt x="68" y="179"/>
                  </a:cubicBezTo>
                  <a:cubicBezTo>
                    <a:pt x="85" y="179"/>
                    <a:pt x="85" y="179"/>
                    <a:pt x="85" y="179"/>
                  </a:cubicBezTo>
                  <a:cubicBezTo>
                    <a:pt x="76" y="193"/>
                    <a:pt x="76" y="193"/>
                    <a:pt x="76" y="193"/>
                  </a:cubicBezTo>
                  <a:cubicBezTo>
                    <a:pt x="75" y="195"/>
                    <a:pt x="76" y="198"/>
                    <a:pt x="78" y="199"/>
                  </a:cubicBezTo>
                  <a:cubicBezTo>
                    <a:pt x="78" y="199"/>
                    <a:pt x="78" y="199"/>
                    <a:pt x="78" y="199"/>
                  </a:cubicBezTo>
                  <a:cubicBezTo>
                    <a:pt x="80" y="200"/>
                    <a:pt x="82" y="199"/>
                    <a:pt x="83" y="198"/>
                  </a:cubicBezTo>
                  <a:cubicBezTo>
                    <a:pt x="92" y="183"/>
                    <a:pt x="92" y="183"/>
                    <a:pt x="92" y="183"/>
                  </a:cubicBezTo>
                  <a:cubicBezTo>
                    <a:pt x="100" y="197"/>
                    <a:pt x="100" y="197"/>
                    <a:pt x="100" y="197"/>
                  </a:cubicBezTo>
                  <a:cubicBezTo>
                    <a:pt x="57" y="222"/>
                    <a:pt x="57" y="222"/>
                    <a:pt x="57" y="222"/>
                  </a:cubicBezTo>
                  <a:cubicBezTo>
                    <a:pt x="57" y="190"/>
                    <a:pt x="57" y="190"/>
                    <a:pt x="57" y="190"/>
                  </a:cubicBezTo>
                  <a:cubicBezTo>
                    <a:pt x="57" y="188"/>
                    <a:pt x="56" y="186"/>
                    <a:pt x="55" y="185"/>
                  </a:cubicBezTo>
                  <a:cubicBezTo>
                    <a:pt x="55" y="185"/>
                    <a:pt x="55" y="184"/>
                    <a:pt x="54" y="184"/>
                  </a:cubicBezTo>
                  <a:cubicBezTo>
                    <a:pt x="53" y="183"/>
                    <a:pt x="51" y="182"/>
                    <a:pt x="49" y="182"/>
                  </a:cubicBezTo>
                  <a:cubicBezTo>
                    <a:pt x="48" y="182"/>
                    <a:pt x="48" y="182"/>
                    <a:pt x="48" y="182"/>
                  </a:cubicBezTo>
                  <a:cubicBezTo>
                    <a:pt x="44" y="182"/>
                    <a:pt x="41" y="185"/>
                    <a:pt x="41" y="190"/>
                  </a:cubicBezTo>
                  <a:cubicBezTo>
                    <a:pt x="41" y="190"/>
                    <a:pt x="41" y="190"/>
                    <a:pt x="41" y="190"/>
                  </a:cubicBezTo>
                  <a:cubicBezTo>
                    <a:pt x="41" y="222"/>
                    <a:pt x="41" y="222"/>
                    <a:pt x="41" y="222"/>
                  </a:cubicBezTo>
                  <a:cubicBezTo>
                    <a:pt x="13" y="206"/>
                    <a:pt x="13" y="206"/>
                    <a:pt x="13" y="206"/>
                  </a:cubicBezTo>
                  <a:cubicBezTo>
                    <a:pt x="12" y="205"/>
                    <a:pt x="12" y="205"/>
                    <a:pt x="11" y="205"/>
                  </a:cubicBezTo>
                  <a:cubicBezTo>
                    <a:pt x="10" y="205"/>
                    <a:pt x="8" y="205"/>
                    <a:pt x="7" y="205"/>
                  </a:cubicBezTo>
                  <a:cubicBezTo>
                    <a:pt x="5" y="206"/>
                    <a:pt x="3" y="207"/>
                    <a:pt x="2" y="209"/>
                  </a:cubicBezTo>
                  <a:cubicBezTo>
                    <a:pt x="2" y="209"/>
                    <a:pt x="2" y="209"/>
                    <a:pt x="2" y="209"/>
                  </a:cubicBezTo>
                  <a:cubicBezTo>
                    <a:pt x="0" y="213"/>
                    <a:pt x="1" y="217"/>
                    <a:pt x="5" y="220"/>
                  </a:cubicBezTo>
                  <a:cubicBezTo>
                    <a:pt x="33" y="236"/>
                    <a:pt x="33" y="236"/>
                    <a:pt x="33" y="236"/>
                  </a:cubicBezTo>
                  <a:cubicBezTo>
                    <a:pt x="5" y="252"/>
                    <a:pt x="5" y="252"/>
                    <a:pt x="5" y="252"/>
                  </a:cubicBezTo>
                  <a:cubicBezTo>
                    <a:pt x="1" y="254"/>
                    <a:pt x="0" y="259"/>
                    <a:pt x="2" y="262"/>
                  </a:cubicBezTo>
                  <a:cubicBezTo>
                    <a:pt x="2" y="263"/>
                    <a:pt x="2" y="263"/>
                    <a:pt x="2" y="263"/>
                  </a:cubicBezTo>
                  <a:cubicBezTo>
                    <a:pt x="2" y="263"/>
                    <a:pt x="2" y="263"/>
                    <a:pt x="2" y="263"/>
                  </a:cubicBezTo>
                  <a:cubicBezTo>
                    <a:pt x="3" y="264"/>
                    <a:pt x="4" y="265"/>
                    <a:pt x="4" y="265"/>
                  </a:cubicBezTo>
                  <a:cubicBezTo>
                    <a:pt x="7" y="267"/>
                    <a:pt x="10" y="267"/>
                    <a:pt x="13" y="266"/>
                  </a:cubicBezTo>
                  <a:cubicBezTo>
                    <a:pt x="29" y="256"/>
                    <a:pt x="29" y="256"/>
                    <a:pt x="29" y="256"/>
                  </a:cubicBezTo>
                  <a:cubicBezTo>
                    <a:pt x="41" y="250"/>
                    <a:pt x="41" y="250"/>
                    <a:pt x="41" y="250"/>
                  </a:cubicBezTo>
                  <a:cubicBezTo>
                    <a:pt x="41" y="282"/>
                    <a:pt x="41" y="282"/>
                    <a:pt x="41" y="282"/>
                  </a:cubicBezTo>
                  <a:cubicBezTo>
                    <a:pt x="41" y="283"/>
                    <a:pt x="41" y="283"/>
                    <a:pt x="41" y="284"/>
                  </a:cubicBezTo>
                  <a:cubicBezTo>
                    <a:pt x="42" y="287"/>
                    <a:pt x="45" y="290"/>
                    <a:pt x="48" y="290"/>
                  </a:cubicBezTo>
                  <a:cubicBezTo>
                    <a:pt x="49" y="290"/>
                    <a:pt x="49" y="290"/>
                    <a:pt x="49" y="290"/>
                  </a:cubicBezTo>
                  <a:cubicBezTo>
                    <a:pt x="49" y="290"/>
                    <a:pt x="49" y="290"/>
                    <a:pt x="49" y="290"/>
                  </a:cubicBezTo>
                  <a:cubicBezTo>
                    <a:pt x="53" y="290"/>
                    <a:pt x="57" y="286"/>
                    <a:pt x="57" y="282"/>
                  </a:cubicBezTo>
                  <a:cubicBezTo>
                    <a:pt x="57" y="250"/>
                    <a:pt x="57" y="250"/>
                    <a:pt x="57" y="250"/>
                  </a:cubicBezTo>
                  <a:cubicBezTo>
                    <a:pt x="61" y="252"/>
                    <a:pt x="61" y="252"/>
                    <a:pt x="61" y="252"/>
                  </a:cubicBezTo>
                  <a:cubicBezTo>
                    <a:pt x="85" y="266"/>
                    <a:pt x="85" y="266"/>
                    <a:pt x="85" y="266"/>
                  </a:cubicBezTo>
                  <a:cubicBezTo>
                    <a:pt x="87" y="267"/>
                    <a:pt x="91" y="267"/>
                    <a:pt x="93" y="265"/>
                  </a:cubicBezTo>
                  <a:cubicBezTo>
                    <a:pt x="94" y="265"/>
                    <a:pt x="95" y="264"/>
                    <a:pt x="95" y="263"/>
                  </a:cubicBezTo>
                  <a:cubicBezTo>
                    <a:pt x="95" y="262"/>
                    <a:pt x="95" y="262"/>
                    <a:pt x="95" y="262"/>
                  </a:cubicBezTo>
                  <a:cubicBezTo>
                    <a:pt x="97" y="259"/>
                    <a:pt x="96" y="254"/>
                    <a:pt x="93" y="252"/>
                  </a:cubicBezTo>
                  <a:cubicBezTo>
                    <a:pt x="65" y="236"/>
                    <a:pt x="65" y="236"/>
                    <a:pt x="65" y="236"/>
                  </a:cubicBezTo>
                  <a:cubicBezTo>
                    <a:pt x="108" y="211"/>
                    <a:pt x="108" y="211"/>
                    <a:pt x="108" y="211"/>
                  </a:cubicBezTo>
                  <a:cubicBezTo>
                    <a:pt x="116" y="225"/>
                    <a:pt x="116" y="225"/>
                    <a:pt x="116" y="225"/>
                  </a:cubicBezTo>
                  <a:cubicBezTo>
                    <a:pt x="99" y="225"/>
                    <a:pt x="99" y="225"/>
                    <a:pt x="99" y="225"/>
                  </a:cubicBezTo>
                  <a:cubicBezTo>
                    <a:pt x="97" y="225"/>
                    <a:pt x="95" y="226"/>
                    <a:pt x="95" y="229"/>
                  </a:cubicBezTo>
                  <a:cubicBezTo>
                    <a:pt x="95" y="229"/>
                    <a:pt x="95" y="229"/>
                    <a:pt x="95" y="229"/>
                  </a:cubicBezTo>
                  <a:cubicBezTo>
                    <a:pt x="95" y="231"/>
                    <a:pt x="97" y="233"/>
                    <a:pt x="99" y="233"/>
                  </a:cubicBezTo>
                  <a:cubicBezTo>
                    <a:pt x="116" y="233"/>
                    <a:pt x="116" y="233"/>
                    <a:pt x="116" y="233"/>
                  </a:cubicBezTo>
                  <a:cubicBezTo>
                    <a:pt x="107" y="247"/>
                    <a:pt x="107" y="247"/>
                    <a:pt x="107" y="247"/>
                  </a:cubicBezTo>
                  <a:cubicBezTo>
                    <a:pt x="106" y="249"/>
                    <a:pt x="107" y="251"/>
                    <a:pt x="109" y="253"/>
                  </a:cubicBezTo>
                  <a:cubicBezTo>
                    <a:pt x="109" y="253"/>
                    <a:pt x="109" y="253"/>
                    <a:pt x="109" y="253"/>
                  </a:cubicBezTo>
                  <a:cubicBezTo>
                    <a:pt x="111" y="254"/>
                    <a:pt x="113" y="253"/>
                    <a:pt x="114" y="251"/>
                  </a:cubicBezTo>
                  <a:cubicBezTo>
                    <a:pt x="123" y="237"/>
                    <a:pt x="123" y="237"/>
                    <a:pt x="123" y="237"/>
                  </a:cubicBezTo>
                  <a:cubicBezTo>
                    <a:pt x="131" y="251"/>
                    <a:pt x="131" y="251"/>
                    <a:pt x="131" y="251"/>
                  </a:cubicBezTo>
                  <a:cubicBezTo>
                    <a:pt x="132" y="253"/>
                    <a:pt x="134" y="254"/>
                    <a:pt x="136" y="253"/>
                  </a:cubicBezTo>
                  <a:cubicBezTo>
                    <a:pt x="136" y="253"/>
                    <a:pt x="136" y="253"/>
                    <a:pt x="136" y="253"/>
                  </a:cubicBezTo>
                  <a:cubicBezTo>
                    <a:pt x="138" y="251"/>
                    <a:pt x="139" y="249"/>
                    <a:pt x="138" y="247"/>
                  </a:cubicBezTo>
                  <a:cubicBezTo>
                    <a:pt x="130" y="233"/>
                    <a:pt x="130" y="233"/>
                    <a:pt x="130" y="233"/>
                  </a:cubicBezTo>
                  <a:cubicBezTo>
                    <a:pt x="146" y="233"/>
                    <a:pt x="146" y="233"/>
                    <a:pt x="146" y="233"/>
                  </a:cubicBezTo>
                  <a:cubicBezTo>
                    <a:pt x="146" y="282"/>
                    <a:pt x="146" y="282"/>
                    <a:pt x="146" y="282"/>
                  </a:cubicBezTo>
                  <a:cubicBezTo>
                    <a:pt x="118" y="266"/>
                    <a:pt x="118" y="266"/>
                    <a:pt x="118" y="266"/>
                  </a:cubicBezTo>
                  <a:cubicBezTo>
                    <a:pt x="117" y="266"/>
                    <a:pt x="116" y="266"/>
                    <a:pt x="115" y="265"/>
                  </a:cubicBezTo>
                  <a:cubicBezTo>
                    <a:pt x="112" y="265"/>
                    <a:pt x="109" y="266"/>
                    <a:pt x="107" y="269"/>
                  </a:cubicBezTo>
                  <a:cubicBezTo>
                    <a:pt x="107" y="270"/>
                    <a:pt x="107" y="270"/>
                    <a:pt x="107" y="270"/>
                  </a:cubicBezTo>
                  <a:cubicBezTo>
                    <a:pt x="105" y="273"/>
                    <a:pt x="106" y="278"/>
                    <a:pt x="110" y="280"/>
                  </a:cubicBezTo>
                  <a:cubicBezTo>
                    <a:pt x="138" y="296"/>
                    <a:pt x="138" y="296"/>
                    <a:pt x="138" y="296"/>
                  </a:cubicBezTo>
                  <a:cubicBezTo>
                    <a:pt x="110" y="312"/>
                    <a:pt x="110" y="312"/>
                    <a:pt x="110" y="312"/>
                  </a:cubicBezTo>
                  <a:cubicBezTo>
                    <a:pt x="109" y="313"/>
                    <a:pt x="109" y="313"/>
                    <a:pt x="109" y="313"/>
                  </a:cubicBezTo>
                  <a:cubicBezTo>
                    <a:pt x="106" y="316"/>
                    <a:pt x="105" y="320"/>
                    <a:pt x="107" y="323"/>
                  </a:cubicBezTo>
                  <a:cubicBezTo>
                    <a:pt x="107" y="323"/>
                    <a:pt x="107" y="323"/>
                    <a:pt x="107" y="323"/>
                  </a:cubicBezTo>
                  <a:cubicBezTo>
                    <a:pt x="109" y="326"/>
                    <a:pt x="112" y="328"/>
                    <a:pt x="115" y="327"/>
                  </a:cubicBezTo>
                  <a:cubicBezTo>
                    <a:pt x="116" y="327"/>
                    <a:pt x="117" y="327"/>
                    <a:pt x="118" y="326"/>
                  </a:cubicBezTo>
                  <a:cubicBezTo>
                    <a:pt x="146" y="310"/>
                    <a:pt x="146" y="310"/>
                    <a:pt x="146" y="310"/>
                  </a:cubicBezTo>
                  <a:cubicBezTo>
                    <a:pt x="146" y="342"/>
                    <a:pt x="146" y="342"/>
                    <a:pt x="146" y="342"/>
                  </a:cubicBezTo>
                  <a:cubicBezTo>
                    <a:pt x="146" y="347"/>
                    <a:pt x="149" y="350"/>
                    <a:pt x="153" y="350"/>
                  </a:cubicBezTo>
                  <a:cubicBezTo>
                    <a:pt x="154" y="350"/>
                    <a:pt x="154" y="350"/>
                    <a:pt x="154" y="350"/>
                  </a:cubicBezTo>
                  <a:cubicBezTo>
                    <a:pt x="155" y="350"/>
                    <a:pt x="156" y="350"/>
                    <a:pt x="157" y="350"/>
                  </a:cubicBezTo>
                  <a:cubicBezTo>
                    <a:pt x="160" y="348"/>
                    <a:pt x="162" y="346"/>
                    <a:pt x="162" y="342"/>
                  </a:cubicBezTo>
                  <a:cubicBezTo>
                    <a:pt x="162" y="318"/>
                    <a:pt x="162" y="318"/>
                    <a:pt x="162" y="318"/>
                  </a:cubicBezTo>
                  <a:cubicBezTo>
                    <a:pt x="162" y="310"/>
                    <a:pt x="162" y="310"/>
                    <a:pt x="162" y="310"/>
                  </a:cubicBezTo>
                  <a:cubicBezTo>
                    <a:pt x="189" y="326"/>
                    <a:pt x="189" y="326"/>
                    <a:pt x="189" y="326"/>
                  </a:cubicBezTo>
                  <a:cubicBezTo>
                    <a:pt x="193" y="328"/>
                    <a:pt x="197" y="327"/>
                    <a:pt x="199" y="325"/>
                  </a:cubicBezTo>
                  <a:cubicBezTo>
                    <a:pt x="199" y="324"/>
                    <a:pt x="200" y="324"/>
                    <a:pt x="200" y="323"/>
                  </a:cubicBezTo>
                  <a:cubicBezTo>
                    <a:pt x="200" y="323"/>
                    <a:pt x="200" y="323"/>
                    <a:pt x="200" y="323"/>
                  </a:cubicBezTo>
                  <a:cubicBezTo>
                    <a:pt x="202" y="319"/>
                    <a:pt x="201" y="315"/>
                    <a:pt x="197" y="312"/>
                  </a:cubicBezTo>
                  <a:cubicBezTo>
                    <a:pt x="170" y="296"/>
                    <a:pt x="170" y="296"/>
                    <a:pt x="170" y="296"/>
                  </a:cubicBezTo>
                  <a:cubicBezTo>
                    <a:pt x="183" y="289"/>
                    <a:pt x="183" y="289"/>
                    <a:pt x="183" y="289"/>
                  </a:cubicBezTo>
                  <a:cubicBezTo>
                    <a:pt x="197" y="280"/>
                    <a:pt x="197" y="280"/>
                    <a:pt x="197" y="280"/>
                  </a:cubicBezTo>
                  <a:cubicBezTo>
                    <a:pt x="201" y="278"/>
                    <a:pt x="202" y="273"/>
                    <a:pt x="200" y="270"/>
                  </a:cubicBezTo>
                  <a:cubicBezTo>
                    <a:pt x="200" y="269"/>
                    <a:pt x="200" y="269"/>
                    <a:pt x="200" y="269"/>
                  </a:cubicBezTo>
                  <a:cubicBezTo>
                    <a:pt x="199" y="267"/>
                    <a:pt x="197" y="266"/>
                    <a:pt x="195" y="266"/>
                  </a:cubicBezTo>
                  <a:cubicBezTo>
                    <a:pt x="194" y="265"/>
                    <a:pt x="193" y="265"/>
                    <a:pt x="192" y="266"/>
                  </a:cubicBezTo>
                  <a:cubicBezTo>
                    <a:pt x="191" y="266"/>
                    <a:pt x="190" y="266"/>
                    <a:pt x="189" y="266"/>
                  </a:cubicBezTo>
                  <a:cubicBezTo>
                    <a:pt x="179" y="273"/>
                    <a:pt x="179" y="273"/>
                    <a:pt x="179" y="273"/>
                  </a:cubicBezTo>
                  <a:cubicBezTo>
                    <a:pt x="162" y="282"/>
                    <a:pt x="162" y="282"/>
                    <a:pt x="162" y="282"/>
                  </a:cubicBezTo>
                  <a:cubicBezTo>
                    <a:pt x="162" y="233"/>
                    <a:pt x="162" y="233"/>
                    <a:pt x="162" y="233"/>
                  </a:cubicBezTo>
                  <a:cubicBezTo>
                    <a:pt x="177" y="233"/>
                    <a:pt x="177" y="233"/>
                    <a:pt x="177" y="233"/>
                  </a:cubicBezTo>
                  <a:cubicBezTo>
                    <a:pt x="169" y="247"/>
                    <a:pt x="169" y="247"/>
                    <a:pt x="169" y="247"/>
                  </a:cubicBezTo>
                  <a:cubicBezTo>
                    <a:pt x="168" y="249"/>
                    <a:pt x="169" y="251"/>
                    <a:pt x="171" y="253"/>
                  </a:cubicBezTo>
                  <a:cubicBezTo>
                    <a:pt x="171" y="253"/>
                    <a:pt x="171" y="253"/>
                    <a:pt x="171" y="253"/>
                  </a:cubicBezTo>
                  <a:cubicBezTo>
                    <a:pt x="173" y="254"/>
                    <a:pt x="175" y="253"/>
                    <a:pt x="176" y="251"/>
                  </a:cubicBezTo>
                  <a:cubicBezTo>
                    <a:pt x="185" y="237"/>
                    <a:pt x="185" y="237"/>
                    <a:pt x="185" y="237"/>
                  </a:cubicBezTo>
                  <a:cubicBezTo>
                    <a:pt x="193" y="251"/>
                    <a:pt x="193" y="251"/>
                    <a:pt x="193" y="251"/>
                  </a:cubicBezTo>
                  <a:cubicBezTo>
                    <a:pt x="194" y="253"/>
                    <a:pt x="196" y="254"/>
                    <a:pt x="198" y="253"/>
                  </a:cubicBezTo>
                  <a:cubicBezTo>
                    <a:pt x="198" y="253"/>
                    <a:pt x="198" y="253"/>
                    <a:pt x="198" y="253"/>
                  </a:cubicBezTo>
                  <a:cubicBezTo>
                    <a:pt x="200" y="251"/>
                    <a:pt x="201" y="249"/>
                    <a:pt x="200" y="247"/>
                  </a:cubicBezTo>
                  <a:cubicBezTo>
                    <a:pt x="192" y="233"/>
                    <a:pt x="192" y="233"/>
                    <a:pt x="192" y="233"/>
                  </a:cubicBezTo>
                  <a:cubicBezTo>
                    <a:pt x="208" y="233"/>
                    <a:pt x="208" y="233"/>
                    <a:pt x="208" y="233"/>
                  </a:cubicBezTo>
                  <a:cubicBezTo>
                    <a:pt x="210" y="233"/>
                    <a:pt x="212" y="231"/>
                    <a:pt x="212" y="229"/>
                  </a:cubicBezTo>
                  <a:cubicBezTo>
                    <a:pt x="212" y="229"/>
                    <a:pt x="212" y="229"/>
                    <a:pt x="212" y="229"/>
                  </a:cubicBezTo>
                  <a:cubicBezTo>
                    <a:pt x="212" y="226"/>
                    <a:pt x="210" y="225"/>
                    <a:pt x="208" y="225"/>
                  </a:cubicBezTo>
                  <a:cubicBezTo>
                    <a:pt x="192" y="225"/>
                    <a:pt x="192" y="225"/>
                    <a:pt x="192" y="225"/>
                  </a:cubicBezTo>
                  <a:cubicBezTo>
                    <a:pt x="200" y="211"/>
                    <a:pt x="200" y="211"/>
                    <a:pt x="200" y="211"/>
                  </a:cubicBezTo>
                  <a:cubicBezTo>
                    <a:pt x="243" y="236"/>
                    <a:pt x="243" y="236"/>
                    <a:pt x="243" y="236"/>
                  </a:cubicBezTo>
                  <a:cubicBezTo>
                    <a:pt x="231" y="243"/>
                    <a:pt x="231" y="243"/>
                    <a:pt x="231" y="243"/>
                  </a:cubicBezTo>
                  <a:cubicBezTo>
                    <a:pt x="215" y="252"/>
                    <a:pt x="215" y="252"/>
                    <a:pt x="215" y="252"/>
                  </a:cubicBezTo>
                  <a:cubicBezTo>
                    <a:pt x="212" y="253"/>
                    <a:pt x="210" y="257"/>
                    <a:pt x="211" y="259"/>
                  </a:cubicBezTo>
                  <a:cubicBezTo>
                    <a:pt x="211" y="260"/>
                    <a:pt x="211" y="261"/>
                    <a:pt x="212" y="262"/>
                  </a:cubicBezTo>
                  <a:cubicBezTo>
                    <a:pt x="212" y="263"/>
                    <a:pt x="212" y="263"/>
                    <a:pt x="212" y="263"/>
                  </a:cubicBezTo>
                  <a:cubicBezTo>
                    <a:pt x="213" y="264"/>
                    <a:pt x="213" y="264"/>
                    <a:pt x="214" y="265"/>
                  </a:cubicBezTo>
                  <a:cubicBezTo>
                    <a:pt x="214" y="265"/>
                    <a:pt x="214" y="265"/>
                    <a:pt x="214" y="265"/>
                  </a:cubicBezTo>
                  <a:cubicBezTo>
                    <a:pt x="214" y="265"/>
                    <a:pt x="214" y="265"/>
                    <a:pt x="214" y="265"/>
                  </a:cubicBezTo>
                  <a:cubicBezTo>
                    <a:pt x="217" y="267"/>
                    <a:pt x="220" y="267"/>
                    <a:pt x="223" y="266"/>
                  </a:cubicBezTo>
                  <a:cubicBezTo>
                    <a:pt x="251" y="250"/>
                    <a:pt x="251" y="250"/>
                    <a:pt x="251" y="250"/>
                  </a:cubicBezTo>
                  <a:cubicBezTo>
                    <a:pt x="251" y="282"/>
                    <a:pt x="251" y="282"/>
                    <a:pt x="251" y="282"/>
                  </a:cubicBezTo>
                  <a:cubicBezTo>
                    <a:pt x="251" y="284"/>
                    <a:pt x="252" y="286"/>
                    <a:pt x="254" y="288"/>
                  </a:cubicBezTo>
                  <a:cubicBezTo>
                    <a:pt x="255" y="289"/>
                    <a:pt x="256" y="290"/>
                    <a:pt x="258" y="290"/>
                  </a:cubicBezTo>
                  <a:cubicBezTo>
                    <a:pt x="259" y="290"/>
                    <a:pt x="259" y="290"/>
                    <a:pt x="259" y="290"/>
                  </a:cubicBezTo>
                  <a:cubicBezTo>
                    <a:pt x="263" y="290"/>
                    <a:pt x="267" y="286"/>
                    <a:pt x="267" y="282"/>
                  </a:cubicBezTo>
                  <a:cubicBezTo>
                    <a:pt x="267" y="250"/>
                    <a:pt x="267" y="250"/>
                    <a:pt x="267" y="250"/>
                  </a:cubicBezTo>
                  <a:cubicBezTo>
                    <a:pt x="294" y="266"/>
                    <a:pt x="294" y="266"/>
                    <a:pt x="294" y="266"/>
                  </a:cubicBezTo>
                  <a:cubicBezTo>
                    <a:pt x="296" y="267"/>
                    <a:pt x="298" y="267"/>
                    <a:pt x="300" y="266"/>
                  </a:cubicBezTo>
                  <a:cubicBezTo>
                    <a:pt x="302" y="266"/>
                    <a:pt x="304" y="265"/>
                    <a:pt x="305" y="263"/>
                  </a:cubicBezTo>
                  <a:cubicBezTo>
                    <a:pt x="305" y="262"/>
                    <a:pt x="305" y="262"/>
                    <a:pt x="305" y="262"/>
                  </a:cubicBezTo>
                  <a:cubicBezTo>
                    <a:pt x="307" y="260"/>
                    <a:pt x="307" y="256"/>
                    <a:pt x="305" y="254"/>
                  </a:cubicBezTo>
                  <a:cubicBezTo>
                    <a:pt x="304" y="253"/>
                    <a:pt x="303" y="252"/>
                    <a:pt x="302" y="252"/>
                  </a:cubicBezTo>
                  <a:cubicBezTo>
                    <a:pt x="289" y="244"/>
                    <a:pt x="289" y="244"/>
                    <a:pt x="289" y="244"/>
                  </a:cubicBezTo>
                  <a:cubicBezTo>
                    <a:pt x="275" y="236"/>
                    <a:pt x="275" y="236"/>
                    <a:pt x="275" y="236"/>
                  </a:cubicBezTo>
                  <a:cubicBezTo>
                    <a:pt x="299" y="222"/>
                    <a:pt x="299" y="222"/>
                    <a:pt x="299" y="222"/>
                  </a:cubicBezTo>
                  <a:cubicBezTo>
                    <a:pt x="302" y="220"/>
                    <a:pt x="302" y="220"/>
                    <a:pt x="302" y="220"/>
                  </a:cubicBezTo>
                  <a:cubicBezTo>
                    <a:pt x="305" y="218"/>
                    <a:pt x="306" y="216"/>
                    <a:pt x="306" y="214"/>
                  </a:cubicBezTo>
                  <a:cubicBezTo>
                    <a:pt x="306" y="212"/>
                    <a:pt x="306" y="211"/>
                    <a:pt x="305" y="209"/>
                  </a:cubicBezTo>
                  <a:cubicBezTo>
                    <a:pt x="305" y="209"/>
                    <a:pt x="305" y="209"/>
                    <a:pt x="305" y="209"/>
                  </a:cubicBezTo>
                  <a:cubicBezTo>
                    <a:pt x="303" y="206"/>
                    <a:pt x="300" y="204"/>
                    <a:pt x="297" y="205"/>
                  </a:cubicBezTo>
                  <a:cubicBezTo>
                    <a:pt x="296" y="205"/>
                    <a:pt x="295" y="205"/>
                    <a:pt x="294" y="206"/>
                  </a:cubicBezTo>
                  <a:cubicBezTo>
                    <a:pt x="267" y="222"/>
                    <a:pt x="267" y="222"/>
                    <a:pt x="267" y="222"/>
                  </a:cubicBezTo>
                  <a:cubicBezTo>
                    <a:pt x="267" y="190"/>
                    <a:pt x="267" y="190"/>
                    <a:pt x="267" y="190"/>
                  </a:cubicBezTo>
                  <a:cubicBezTo>
                    <a:pt x="267" y="189"/>
                    <a:pt x="266" y="188"/>
                    <a:pt x="266" y="187"/>
                  </a:cubicBezTo>
                  <a:cubicBezTo>
                    <a:pt x="266" y="186"/>
                    <a:pt x="266" y="186"/>
                    <a:pt x="265" y="186"/>
                  </a:cubicBezTo>
                  <a:cubicBezTo>
                    <a:pt x="265" y="185"/>
                    <a:pt x="265" y="185"/>
                    <a:pt x="264" y="184"/>
                  </a:cubicBezTo>
                  <a:cubicBezTo>
                    <a:pt x="264" y="184"/>
                    <a:pt x="263" y="184"/>
                    <a:pt x="263" y="183"/>
                  </a:cubicBezTo>
                  <a:cubicBezTo>
                    <a:pt x="263" y="183"/>
                    <a:pt x="262" y="183"/>
                    <a:pt x="262" y="183"/>
                  </a:cubicBezTo>
                  <a:cubicBezTo>
                    <a:pt x="261" y="182"/>
                    <a:pt x="261" y="182"/>
                    <a:pt x="261" y="182"/>
                  </a:cubicBezTo>
                  <a:cubicBezTo>
                    <a:pt x="260" y="182"/>
                    <a:pt x="259" y="182"/>
                    <a:pt x="259" y="182"/>
                  </a:cubicBezTo>
                  <a:cubicBezTo>
                    <a:pt x="259" y="182"/>
                    <a:pt x="259" y="182"/>
                    <a:pt x="259" y="182"/>
                  </a:cubicBezTo>
                  <a:cubicBezTo>
                    <a:pt x="258" y="182"/>
                    <a:pt x="258" y="182"/>
                    <a:pt x="258" y="182"/>
                  </a:cubicBezTo>
                  <a:cubicBezTo>
                    <a:pt x="254" y="182"/>
                    <a:pt x="251" y="185"/>
                    <a:pt x="251" y="190"/>
                  </a:cubicBezTo>
                  <a:cubicBezTo>
                    <a:pt x="251" y="206"/>
                    <a:pt x="251" y="206"/>
                    <a:pt x="251" y="206"/>
                  </a:cubicBezTo>
                  <a:cubicBezTo>
                    <a:pt x="251" y="222"/>
                    <a:pt x="251" y="222"/>
                    <a:pt x="251" y="222"/>
                  </a:cubicBezTo>
                  <a:cubicBezTo>
                    <a:pt x="208" y="197"/>
                    <a:pt x="208" y="197"/>
                    <a:pt x="208" y="197"/>
                  </a:cubicBezTo>
                  <a:cubicBezTo>
                    <a:pt x="215" y="183"/>
                    <a:pt x="215" y="183"/>
                    <a:pt x="215" y="183"/>
                  </a:cubicBezTo>
                  <a:cubicBezTo>
                    <a:pt x="224" y="198"/>
                    <a:pt x="224" y="198"/>
                    <a:pt x="224" y="198"/>
                  </a:cubicBezTo>
                  <a:cubicBezTo>
                    <a:pt x="225" y="199"/>
                    <a:pt x="227" y="200"/>
                    <a:pt x="229" y="199"/>
                  </a:cubicBezTo>
                  <a:cubicBezTo>
                    <a:pt x="229" y="199"/>
                    <a:pt x="229" y="199"/>
                    <a:pt x="229" y="199"/>
                  </a:cubicBezTo>
                  <a:cubicBezTo>
                    <a:pt x="231" y="198"/>
                    <a:pt x="232" y="195"/>
                    <a:pt x="231" y="193"/>
                  </a:cubicBezTo>
                  <a:cubicBezTo>
                    <a:pt x="223" y="179"/>
                    <a:pt x="223" y="179"/>
                    <a:pt x="223" y="179"/>
                  </a:cubicBezTo>
                  <a:cubicBezTo>
                    <a:pt x="239" y="179"/>
                    <a:pt x="239" y="179"/>
                    <a:pt x="239" y="179"/>
                  </a:cubicBezTo>
                  <a:cubicBezTo>
                    <a:pt x="241" y="179"/>
                    <a:pt x="243" y="177"/>
                    <a:pt x="243" y="175"/>
                  </a:cubicBezTo>
                  <a:cubicBezTo>
                    <a:pt x="243" y="175"/>
                    <a:pt x="243" y="175"/>
                    <a:pt x="243" y="175"/>
                  </a:cubicBezTo>
                  <a:cubicBezTo>
                    <a:pt x="243" y="173"/>
                    <a:pt x="241" y="171"/>
                    <a:pt x="239" y="171"/>
                  </a:cubicBezTo>
                  <a:cubicBezTo>
                    <a:pt x="223" y="171"/>
                    <a:pt x="223" y="171"/>
                    <a:pt x="223" y="171"/>
                  </a:cubicBezTo>
                  <a:cubicBezTo>
                    <a:pt x="231" y="157"/>
                    <a:pt x="231" y="157"/>
                    <a:pt x="231" y="157"/>
                  </a:cubicBezTo>
                  <a:cubicBezTo>
                    <a:pt x="232" y="155"/>
                    <a:pt x="231" y="153"/>
                    <a:pt x="229" y="151"/>
                  </a:cubicBezTo>
                  <a:cubicBezTo>
                    <a:pt x="229" y="151"/>
                    <a:pt x="229" y="151"/>
                    <a:pt x="229" y="151"/>
                  </a:cubicBezTo>
                  <a:cubicBezTo>
                    <a:pt x="227" y="150"/>
                    <a:pt x="225" y="151"/>
                    <a:pt x="224" y="153"/>
                  </a:cubicBezTo>
                  <a:cubicBezTo>
                    <a:pt x="215" y="167"/>
                    <a:pt x="215" y="167"/>
                    <a:pt x="215" y="167"/>
                  </a:cubicBezTo>
                  <a:cubicBezTo>
                    <a:pt x="208" y="153"/>
                    <a:pt x="208" y="153"/>
                    <a:pt x="208" y="153"/>
                  </a:cubicBezTo>
                  <a:cubicBezTo>
                    <a:pt x="251" y="128"/>
                    <a:pt x="251" y="128"/>
                    <a:pt x="251" y="128"/>
                  </a:cubicBezTo>
                  <a:cubicBezTo>
                    <a:pt x="251" y="161"/>
                    <a:pt x="251" y="161"/>
                    <a:pt x="251" y="161"/>
                  </a:cubicBezTo>
                  <a:cubicBezTo>
                    <a:pt x="251" y="165"/>
                    <a:pt x="254" y="168"/>
                    <a:pt x="258" y="168"/>
                  </a:cubicBezTo>
                  <a:cubicBezTo>
                    <a:pt x="259" y="168"/>
                    <a:pt x="259" y="168"/>
                    <a:pt x="259" y="168"/>
                  </a:cubicBezTo>
                  <a:cubicBezTo>
                    <a:pt x="259" y="168"/>
                    <a:pt x="259" y="168"/>
                    <a:pt x="259" y="168"/>
                  </a:cubicBezTo>
                  <a:cubicBezTo>
                    <a:pt x="263" y="168"/>
                    <a:pt x="267" y="165"/>
                    <a:pt x="267" y="161"/>
                  </a:cubicBezTo>
                  <a:cubicBezTo>
                    <a:pt x="267" y="128"/>
                    <a:pt x="267" y="128"/>
                    <a:pt x="267" y="128"/>
                  </a:cubicBezTo>
                  <a:cubicBezTo>
                    <a:pt x="294" y="145"/>
                    <a:pt x="294" y="145"/>
                    <a:pt x="294" y="145"/>
                  </a:cubicBezTo>
                  <a:cubicBezTo>
                    <a:pt x="294" y="145"/>
                    <a:pt x="294" y="145"/>
                    <a:pt x="294" y="145"/>
                  </a:cubicBezTo>
                  <a:cubicBezTo>
                    <a:pt x="294" y="145"/>
                    <a:pt x="294" y="145"/>
                    <a:pt x="294" y="145"/>
                  </a:cubicBezTo>
                  <a:cubicBezTo>
                    <a:pt x="295" y="145"/>
                    <a:pt x="295" y="145"/>
                    <a:pt x="296" y="145"/>
                  </a:cubicBezTo>
                  <a:cubicBezTo>
                    <a:pt x="296" y="145"/>
                    <a:pt x="297" y="145"/>
                    <a:pt x="297" y="146"/>
                  </a:cubicBezTo>
                  <a:cubicBezTo>
                    <a:pt x="300" y="146"/>
                    <a:pt x="302" y="145"/>
                    <a:pt x="304" y="143"/>
                  </a:cubicBezTo>
                  <a:cubicBezTo>
                    <a:pt x="304" y="143"/>
                    <a:pt x="305" y="142"/>
                    <a:pt x="305" y="142"/>
                  </a:cubicBezTo>
                  <a:cubicBezTo>
                    <a:pt x="305" y="142"/>
                    <a:pt x="305" y="142"/>
                    <a:pt x="305" y="142"/>
                  </a:cubicBezTo>
                  <a:cubicBezTo>
                    <a:pt x="305" y="141"/>
                    <a:pt x="305" y="141"/>
                    <a:pt x="305" y="141"/>
                  </a:cubicBezTo>
                  <a:cubicBezTo>
                    <a:pt x="306" y="140"/>
                    <a:pt x="306" y="139"/>
                    <a:pt x="306" y="138"/>
                  </a:cubicBezTo>
                  <a:cubicBezTo>
                    <a:pt x="307" y="136"/>
                    <a:pt x="306" y="134"/>
                    <a:pt x="304" y="132"/>
                  </a:cubicBezTo>
                  <a:close/>
                  <a:moveTo>
                    <a:pt x="185" y="130"/>
                  </a:moveTo>
                  <a:cubicBezTo>
                    <a:pt x="192" y="143"/>
                    <a:pt x="192" y="143"/>
                    <a:pt x="192" y="143"/>
                  </a:cubicBezTo>
                  <a:cubicBezTo>
                    <a:pt x="169" y="157"/>
                    <a:pt x="169" y="157"/>
                    <a:pt x="169" y="157"/>
                  </a:cubicBezTo>
                  <a:lnTo>
                    <a:pt x="185" y="130"/>
                  </a:lnTo>
                  <a:close/>
                  <a:moveTo>
                    <a:pt x="177" y="126"/>
                  </a:moveTo>
                  <a:cubicBezTo>
                    <a:pt x="162" y="153"/>
                    <a:pt x="162" y="153"/>
                    <a:pt x="162" y="153"/>
                  </a:cubicBezTo>
                  <a:cubicBezTo>
                    <a:pt x="162" y="126"/>
                    <a:pt x="162" y="126"/>
                    <a:pt x="162" y="126"/>
                  </a:cubicBezTo>
                  <a:lnTo>
                    <a:pt x="177" y="126"/>
                  </a:lnTo>
                  <a:close/>
                  <a:moveTo>
                    <a:pt x="146" y="126"/>
                  </a:moveTo>
                  <a:cubicBezTo>
                    <a:pt x="146" y="153"/>
                    <a:pt x="146" y="153"/>
                    <a:pt x="146" y="153"/>
                  </a:cubicBezTo>
                  <a:cubicBezTo>
                    <a:pt x="130" y="126"/>
                    <a:pt x="130" y="126"/>
                    <a:pt x="130" y="126"/>
                  </a:cubicBezTo>
                  <a:lnTo>
                    <a:pt x="146" y="126"/>
                  </a:lnTo>
                  <a:close/>
                  <a:moveTo>
                    <a:pt x="123" y="130"/>
                  </a:moveTo>
                  <a:cubicBezTo>
                    <a:pt x="138" y="157"/>
                    <a:pt x="138" y="157"/>
                    <a:pt x="138" y="157"/>
                  </a:cubicBezTo>
                  <a:cubicBezTo>
                    <a:pt x="115" y="143"/>
                    <a:pt x="115" y="143"/>
                    <a:pt x="115" y="143"/>
                  </a:cubicBezTo>
                  <a:lnTo>
                    <a:pt x="123" y="130"/>
                  </a:lnTo>
                  <a:close/>
                  <a:moveTo>
                    <a:pt x="107" y="157"/>
                  </a:moveTo>
                  <a:cubicBezTo>
                    <a:pt x="131" y="171"/>
                    <a:pt x="131" y="171"/>
                    <a:pt x="131" y="171"/>
                  </a:cubicBezTo>
                  <a:cubicBezTo>
                    <a:pt x="99" y="171"/>
                    <a:pt x="99" y="171"/>
                    <a:pt x="99" y="171"/>
                  </a:cubicBezTo>
                  <a:lnTo>
                    <a:pt x="107" y="157"/>
                  </a:lnTo>
                  <a:close/>
                  <a:moveTo>
                    <a:pt x="99" y="179"/>
                  </a:moveTo>
                  <a:cubicBezTo>
                    <a:pt x="131" y="179"/>
                    <a:pt x="131" y="179"/>
                    <a:pt x="131" y="179"/>
                  </a:cubicBezTo>
                  <a:cubicBezTo>
                    <a:pt x="107" y="193"/>
                    <a:pt x="107" y="193"/>
                    <a:pt x="107" y="193"/>
                  </a:cubicBezTo>
                  <a:lnTo>
                    <a:pt x="99" y="179"/>
                  </a:lnTo>
                  <a:close/>
                  <a:moveTo>
                    <a:pt x="115" y="207"/>
                  </a:moveTo>
                  <a:cubicBezTo>
                    <a:pt x="138" y="193"/>
                    <a:pt x="138" y="193"/>
                    <a:pt x="138" y="193"/>
                  </a:cubicBezTo>
                  <a:cubicBezTo>
                    <a:pt x="123" y="221"/>
                    <a:pt x="123" y="221"/>
                    <a:pt x="123" y="221"/>
                  </a:cubicBezTo>
                  <a:lnTo>
                    <a:pt x="115" y="207"/>
                  </a:lnTo>
                  <a:close/>
                  <a:moveTo>
                    <a:pt x="130" y="225"/>
                  </a:moveTo>
                  <a:cubicBezTo>
                    <a:pt x="146" y="197"/>
                    <a:pt x="146" y="197"/>
                    <a:pt x="146" y="197"/>
                  </a:cubicBezTo>
                  <a:cubicBezTo>
                    <a:pt x="146" y="225"/>
                    <a:pt x="146" y="225"/>
                    <a:pt x="146" y="225"/>
                  </a:cubicBezTo>
                  <a:lnTo>
                    <a:pt x="130" y="225"/>
                  </a:lnTo>
                  <a:close/>
                  <a:moveTo>
                    <a:pt x="162" y="225"/>
                  </a:moveTo>
                  <a:cubicBezTo>
                    <a:pt x="162" y="197"/>
                    <a:pt x="162" y="197"/>
                    <a:pt x="162" y="197"/>
                  </a:cubicBezTo>
                  <a:cubicBezTo>
                    <a:pt x="177" y="225"/>
                    <a:pt x="177" y="225"/>
                    <a:pt x="177" y="225"/>
                  </a:cubicBezTo>
                  <a:lnTo>
                    <a:pt x="162" y="225"/>
                  </a:lnTo>
                  <a:close/>
                  <a:moveTo>
                    <a:pt x="185" y="221"/>
                  </a:moveTo>
                  <a:cubicBezTo>
                    <a:pt x="169" y="193"/>
                    <a:pt x="169" y="193"/>
                    <a:pt x="169" y="193"/>
                  </a:cubicBezTo>
                  <a:cubicBezTo>
                    <a:pt x="192" y="207"/>
                    <a:pt x="192" y="207"/>
                    <a:pt x="192" y="207"/>
                  </a:cubicBezTo>
                  <a:lnTo>
                    <a:pt x="185" y="221"/>
                  </a:lnTo>
                  <a:close/>
                  <a:moveTo>
                    <a:pt x="200" y="193"/>
                  </a:moveTo>
                  <a:cubicBezTo>
                    <a:pt x="177" y="179"/>
                    <a:pt x="177" y="179"/>
                    <a:pt x="177" y="179"/>
                  </a:cubicBezTo>
                  <a:cubicBezTo>
                    <a:pt x="208" y="179"/>
                    <a:pt x="208" y="179"/>
                    <a:pt x="208" y="179"/>
                  </a:cubicBezTo>
                  <a:lnTo>
                    <a:pt x="200" y="193"/>
                  </a:lnTo>
                  <a:close/>
                  <a:moveTo>
                    <a:pt x="177" y="171"/>
                  </a:moveTo>
                  <a:cubicBezTo>
                    <a:pt x="200" y="157"/>
                    <a:pt x="200" y="157"/>
                    <a:pt x="200" y="157"/>
                  </a:cubicBezTo>
                  <a:cubicBezTo>
                    <a:pt x="208" y="171"/>
                    <a:pt x="208" y="171"/>
                    <a:pt x="208" y="171"/>
                  </a:cubicBezTo>
                  <a:lnTo>
                    <a:pt x="177" y="1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6" name="矩形 65"/>
          <p:cNvSpPr/>
          <p:nvPr/>
        </p:nvSpPr>
        <p:spPr>
          <a:xfrm>
            <a:off x="8501290" y="1725190"/>
            <a:ext cx="3168423" cy="652486"/>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67" name="矩形 66"/>
          <p:cNvSpPr/>
          <p:nvPr/>
        </p:nvSpPr>
        <p:spPr>
          <a:xfrm>
            <a:off x="8501290" y="2635793"/>
            <a:ext cx="3168423" cy="652486"/>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68" name="矩形 67"/>
          <p:cNvSpPr/>
          <p:nvPr/>
        </p:nvSpPr>
        <p:spPr>
          <a:xfrm>
            <a:off x="8501290" y="3546396"/>
            <a:ext cx="3168423" cy="652486"/>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69" name="矩形 68"/>
          <p:cNvSpPr/>
          <p:nvPr/>
        </p:nvSpPr>
        <p:spPr>
          <a:xfrm>
            <a:off x="8501290" y="4457001"/>
            <a:ext cx="3168423" cy="652486"/>
          </a:xfrm>
          <a:prstGeom prst="rect">
            <a:avLst/>
          </a:prstGeom>
        </p:spPr>
        <p:txBody>
          <a:bodyPr wrap="square">
            <a:spAutoFit/>
          </a:bodyPr>
          <a:lstStyle/>
          <a:p>
            <a:pPr algn="just">
              <a:lnSpc>
                <a:spcPct val="130000"/>
              </a:lnSpc>
            </a:pPr>
            <a:r>
              <a:rPr lang="en-US" altLang="zh-CN" sz="1400" dirty="0">
                <a:solidFill>
                  <a:schemeClr val="tx1">
                    <a:lumMod val="50000"/>
                    <a:lumOff val="50000"/>
                  </a:schemeClr>
                </a:solidFill>
                <a:latin typeface="+mn-ea"/>
              </a:rPr>
              <a:t>Christmas Day is a holiday celebrating the birth of Jesus</a:t>
            </a:r>
            <a:endParaRPr lang="zh-CN" altLang="en-US" sz="1400" dirty="0">
              <a:solidFill>
                <a:schemeClr val="tx1">
                  <a:lumMod val="50000"/>
                  <a:lumOff val="50000"/>
                </a:schemeClr>
              </a:solidFill>
              <a:latin typeface="+mn-ea"/>
            </a:endParaRPr>
          </a:p>
        </p:txBody>
      </p:sp>
      <p:sp>
        <p:nvSpPr>
          <p:cNvPr id="70" name="文本框 69"/>
          <p:cNvSpPr txBox="1"/>
          <p:nvPr/>
        </p:nvSpPr>
        <p:spPr>
          <a:xfrm>
            <a:off x="555519" y="3150969"/>
            <a:ext cx="3757029" cy="1323439"/>
          </a:xfrm>
          <a:prstGeom prst="rect">
            <a:avLst/>
          </a:prstGeom>
          <a:noFill/>
        </p:spPr>
        <p:txBody>
          <a:bodyPr wrap="square" rtlCol="0">
            <a:spAutoFit/>
          </a:bodyPr>
          <a:lstStyle/>
          <a:p>
            <a:r>
              <a:rPr lang="en-US" altLang="zh-CN" sz="8000" b="1" dirty="0">
                <a:solidFill>
                  <a:srgbClr val="A11218"/>
                </a:solidFill>
                <a:latin typeface="+mn-ea"/>
              </a:rPr>
              <a:t>C</a:t>
            </a:r>
            <a:r>
              <a:rPr lang="en-US" altLang="zh-CN" sz="2800" b="1" dirty="0">
                <a:solidFill>
                  <a:srgbClr val="A11218"/>
                </a:solidFill>
                <a:latin typeface="+mn-ea"/>
              </a:rPr>
              <a:t>HRISTMAS  </a:t>
            </a:r>
            <a:endParaRPr lang="zh-CN" altLang="en-US" sz="2800" b="1" dirty="0">
              <a:solidFill>
                <a:srgbClr val="A11218"/>
              </a:solidFill>
              <a:latin typeface="+mn-ea"/>
            </a:endParaRPr>
          </a:p>
        </p:txBody>
      </p:sp>
      <p:sp>
        <p:nvSpPr>
          <p:cNvPr id="71" name="矩形 70"/>
          <p:cNvSpPr/>
          <p:nvPr/>
        </p:nvSpPr>
        <p:spPr>
          <a:xfrm>
            <a:off x="641786" y="4277215"/>
            <a:ext cx="6702220" cy="932563"/>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输入文字</a:t>
            </a:r>
          </a:p>
        </p:txBody>
      </p:sp>
    </p:spTree>
    <p:extLst>
      <p:ext uri="{BB962C8B-B14F-4D97-AF65-F5344CB8AC3E}">
        <p14:creationId xmlns:p14="http://schemas.microsoft.com/office/powerpoint/2010/main" val="80602445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400"/>
                                        <p:tgtEl>
                                          <p:spTgt spid="22"/>
                                        </p:tgtEl>
                                        <p:attrNameLst>
                                          <p:attrName>ppt_x</p:attrName>
                                        </p:attrNameLst>
                                      </p:cBhvr>
                                      <p:tavLst>
                                        <p:tav tm="0">
                                          <p:val>
                                            <p:strVal val="#ppt_x-#ppt_w*1.125000"/>
                                          </p:val>
                                        </p:tav>
                                        <p:tav tm="100000">
                                          <p:val>
                                            <p:strVal val="#ppt_x"/>
                                          </p:val>
                                        </p:tav>
                                      </p:tavLst>
                                    </p:anim>
                                    <p:animEffect transition="in" filter="wipe(right)">
                                      <p:cBhvr>
                                        <p:cTn id="14" dur="400"/>
                                        <p:tgtEl>
                                          <p:spTgt spid="22"/>
                                        </p:tgtEl>
                                      </p:cBhvr>
                                    </p:animEffect>
                                  </p:childTnLst>
                                </p:cTn>
                              </p:par>
                            </p:childTnLst>
                          </p:cTn>
                        </p:par>
                        <p:par>
                          <p:cTn id="15" fill="hold">
                            <p:stCondLst>
                              <p:cond delay="1400"/>
                            </p:stCondLst>
                            <p:childTnLst>
                              <p:par>
                                <p:cTn id="16" presetID="12" presetClass="entr" presetSubtype="8"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400"/>
                                        <p:tgtEl>
                                          <p:spTgt spid="21"/>
                                        </p:tgtEl>
                                        <p:attrNameLst>
                                          <p:attrName>ppt_x</p:attrName>
                                        </p:attrNameLst>
                                      </p:cBhvr>
                                      <p:tavLst>
                                        <p:tav tm="0">
                                          <p:val>
                                            <p:strVal val="#ppt_x-#ppt_w*1.125000"/>
                                          </p:val>
                                        </p:tav>
                                        <p:tav tm="100000">
                                          <p:val>
                                            <p:strVal val="#ppt_x"/>
                                          </p:val>
                                        </p:tav>
                                      </p:tavLst>
                                    </p:anim>
                                    <p:animEffect transition="in" filter="wipe(right)">
                                      <p:cBhvr>
                                        <p:cTn id="19" dur="400"/>
                                        <p:tgtEl>
                                          <p:spTgt spid="21"/>
                                        </p:tgtEl>
                                      </p:cBhvr>
                                    </p:animEffect>
                                  </p:childTnLst>
                                </p:cTn>
                              </p:par>
                            </p:childTnLst>
                          </p:cTn>
                        </p:par>
                        <p:par>
                          <p:cTn id="20" fill="hold">
                            <p:stCondLst>
                              <p:cond delay="1800"/>
                            </p:stCondLst>
                            <p:childTnLst>
                              <p:par>
                                <p:cTn id="21" presetID="12" presetClass="entr" presetSubtype="8"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400"/>
                                        <p:tgtEl>
                                          <p:spTgt spid="20"/>
                                        </p:tgtEl>
                                        <p:attrNameLst>
                                          <p:attrName>ppt_x</p:attrName>
                                        </p:attrNameLst>
                                      </p:cBhvr>
                                      <p:tavLst>
                                        <p:tav tm="0">
                                          <p:val>
                                            <p:strVal val="#ppt_x-#ppt_w*1.125000"/>
                                          </p:val>
                                        </p:tav>
                                        <p:tav tm="100000">
                                          <p:val>
                                            <p:strVal val="#ppt_x"/>
                                          </p:val>
                                        </p:tav>
                                      </p:tavLst>
                                    </p:anim>
                                    <p:animEffect transition="in" filter="wipe(right)">
                                      <p:cBhvr>
                                        <p:cTn id="24" dur="400"/>
                                        <p:tgtEl>
                                          <p:spTgt spid="20"/>
                                        </p:tgtEl>
                                      </p:cBhvr>
                                    </p:animEffect>
                                  </p:childTnLst>
                                </p:cTn>
                              </p:par>
                            </p:childTnLst>
                          </p:cTn>
                        </p:par>
                        <p:par>
                          <p:cTn id="25" fill="hold">
                            <p:stCondLst>
                              <p:cond delay="2200"/>
                            </p:stCondLst>
                            <p:childTnLst>
                              <p:par>
                                <p:cTn id="26" presetID="12" presetClass="entr" presetSubtype="8"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additive="base">
                                        <p:cTn id="28" dur="400"/>
                                        <p:tgtEl>
                                          <p:spTgt spid="19"/>
                                        </p:tgtEl>
                                        <p:attrNameLst>
                                          <p:attrName>ppt_x</p:attrName>
                                        </p:attrNameLst>
                                      </p:cBhvr>
                                      <p:tavLst>
                                        <p:tav tm="0">
                                          <p:val>
                                            <p:strVal val="#ppt_x-#ppt_w*1.125000"/>
                                          </p:val>
                                        </p:tav>
                                        <p:tav tm="100000">
                                          <p:val>
                                            <p:strVal val="#ppt_x"/>
                                          </p:val>
                                        </p:tav>
                                      </p:tavLst>
                                    </p:anim>
                                    <p:animEffect transition="in" filter="wipe(right)">
                                      <p:cBhvr>
                                        <p:cTn id="29" dur="400"/>
                                        <p:tgtEl>
                                          <p:spTgt spid="19"/>
                                        </p:tgtEl>
                                      </p:cBhvr>
                                    </p:animEffect>
                                  </p:childTnLst>
                                </p:cTn>
                              </p:par>
                            </p:childTnLst>
                          </p:cTn>
                        </p:par>
                        <p:par>
                          <p:cTn id="30" fill="hold">
                            <p:stCondLst>
                              <p:cond delay="2600"/>
                            </p:stCondLst>
                            <p:childTnLst>
                              <p:par>
                                <p:cTn id="31" presetID="12" presetClass="entr" presetSubtype="8"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400"/>
                                        <p:tgtEl>
                                          <p:spTgt spid="18"/>
                                        </p:tgtEl>
                                        <p:attrNameLst>
                                          <p:attrName>ppt_x</p:attrName>
                                        </p:attrNameLst>
                                      </p:cBhvr>
                                      <p:tavLst>
                                        <p:tav tm="0">
                                          <p:val>
                                            <p:strVal val="#ppt_x-#ppt_w*1.125000"/>
                                          </p:val>
                                        </p:tav>
                                        <p:tav tm="100000">
                                          <p:val>
                                            <p:strVal val="#ppt_x"/>
                                          </p:val>
                                        </p:tav>
                                      </p:tavLst>
                                    </p:anim>
                                    <p:animEffect transition="in" filter="wipe(right)">
                                      <p:cBhvr>
                                        <p:cTn id="34" dur="400"/>
                                        <p:tgtEl>
                                          <p:spTgt spid="18"/>
                                        </p:tgtEl>
                                      </p:cBhvr>
                                    </p:animEffect>
                                  </p:childTnLst>
                                </p:cTn>
                              </p:par>
                            </p:childTnLst>
                          </p:cTn>
                        </p:par>
                        <p:par>
                          <p:cTn id="35" fill="hold">
                            <p:stCondLst>
                              <p:cond delay="3000"/>
                            </p:stCondLst>
                            <p:childTnLst>
                              <p:par>
                                <p:cTn id="36" presetID="55" presetClass="entr" presetSubtype="0" fill="hold" grpId="0" nodeType="afterEffect">
                                  <p:stCondLst>
                                    <p:cond delay="0"/>
                                  </p:stCondLst>
                                  <p:iterate type="lt">
                                    <p:tmPct val="50000"/>
                                  </p:iterate>
                                  <p:childTnLst>
                                    <p:set>
                                      <p:cBhvr>
                                        <p:cTn id="37" dur="1" fill="hold">
                                          <p:stCondLst>
                                            <p:cond delay="0"/>
                                          </p:stCondLst>
                                        </p:cTn>
                                        <p:tgtEl>
                                          <p:spTgt spid="70"/>
                                        </p:tgtEl>
                                        <p:attrNameLst>
                                          <p:attrName>style.visibility</p:attrName>
                                        </p:attrNameLst>
                                      </p:cBhvr>
                                      <p:to>
                                        <p:strVal val="visible"/>
                                      </p:to>
                                    </p:set>
                                    <p:anim calcmode="lin" valueType="num">
                                      <p:cBhvr>
                                        <p:cTn id="38" dur="200" fill="hold"/>
                                        <p:tgtEl>
                                          <p:spTgt spid="70"/>
                                        </p:tgtEl>
                                        <p:attrNameLst>
                                          <p:attrName>ppt_w</p:attrName>
                                        </p:attrNameLst>
                                      </p:cBhvr>
                                      <p:tavLst>
                                        <p:tav tm="0">
                                          <p:val>
                                            <p:strVal val="#ppt_w*0.70"/>
                                          </p:val>
                                        </p:tav>
                                        <p:tav tm="100000">
                                          <p:val>
                                            <p:strVal val="#ppt_w"/>
                                          </p:val>
                                        </p:tav>
                                      </p:tavLst>
                                    </p:anim>
                                    <p:anim calcmode="lin" valueType="num">
                                      <p:cBhvr>
                                        <p:cTn id="39" dur="200" fill="hold"/>
                                        <p:tgtEl>
                                          <p:spTgt spid="70"/>
                                        </p:tgtEl>
                                        <p:attrNameLst>
                                          <p:attrName>ppt_h</p:attrName>
                                        </p:attrNameLst>
                                      </p:cBhvr>
                                      <p:tavLst>
                                        <p:tav tm="0">
                                          <p:val>
                                            <p:strVal val="#ppt_h"/>
                                          </p:val>
                                        </p:tav>
                                        <p:tav tm="100000">
                                          <p:val>
                                            <p:strVal val="#ppt_h"/>
                                          </p:val>
                                        </p:tav>
                                      </p:tavLst>
                                    </p:anim>
                                    <p:animEffect transition="in" filter="fade">
                                      <p:cBhvr>
                                        <p:cTn id="40" dur="200"/>
                                        <p:tgtEl>
                                          <p:spTgt spid="70"/>
                                        </p:tgtEl>
                                      </p:cBhvr>
                                    </p:animEffect>
                                  </p:childTnLst>
                                </p:cTn>
                              </p:par>
                            </p:childTnLst>
                          </p:cTn>
                        </p:par>
                        <p:par>
                          <p:cTn id="41" fill="hold">
                            <p:stCondLst>
                              <p:cond delay="4000"/>
                            </p:stCondLst>
                            <p:childTnLst>
                              <p:par>
                                <p:cTn id="42" presetID="42" presetClass="entr" presetSubtype="0" fill="hold" grpId="0" nodeType="afterEffect">
                                  <p:stCondLst>
                                    <p:cond delay="0"/>
                                  </p:stCondLst>
                                  <p:childTnLst>
                                    <p:set>
                                      <p:cBhvr>
                                        <p:cTn id="43" dur="1" fill="hold">
                                          <p:stCondLst>
                                            <p:cond delay="0"/>
                                          </p:stCondLst>
                                        </p:cTn>
                                        <p:tgtEl>
                                          <p:spTgt spid="71"/>
                                        </p:tgtEl>
                                        <p:attrNameLst>
                                          <p:attrName>style.visibility</p:attrName>
                                        </p:attrNameLst>
                                      </p:cBhvr>
                                      <p:to>
                                        <p:strVal val="visible"/>
                                      </p:to>
                                    </p:set>
                                    <p:animEffect transition="in" filter="fade">
                                      <p:cBhvr>
                                        <p:cTn id="44" dur="700"/>
                                        <p:tgtEl>
                                          <p:spTgt spid="71"/>
                                        </p:tgtEl>
                                      </p:cBhvr>
                                    </p:animEffect>
                                    <p:anim calcmode="lin" valueType="num">
                                      <p:cBhvr>
                                        <p:cTn id="45" dur="700" fill="hold"/>
                                        <p:tgtEl>
                                          <p:spTgt spid="71"/>
                                        </p:tgtEl>
                                        <p:attrNameLst>
                                          <p:attrName>ppt_x</p:attrName>
                                        </p:attrNameLst>
                                      </p:cBhvr>
                                      <p:tavLst>
                                        <p:tav tm="0">
                                          <p:val>
                                            <p:strVal val="#ppt_x"/>
                                          </p:val>
                                        </p:tav>
                                        <p:tav tm="100000">
                                          <p:val>
                                            <p:strVal val="#ppt_x"/>
                                          </p:val>
                                        </p:tav>
                                      </p:tavLst>
                                    </p:anim>
                                    <p:anim calcmode="lin" valueType="num">
                                      <p:cBhvr>
                                        <p:cTn id="46" dur="700" fill="hold"/>
                                        <p:tgtEl>
                                          <p:spTgt spid="71"/>
                                        </p:tgtEl>
                                        <p:attrNameLst>
                                          <p:attrName>ppt_y</p:attrName>
                                        </p:attrNameLst>
                                      </p:cBhvr>
                                      <p:tavLst>
                                        <p:tav tm="0">
                                          <p:val>
                                            <p:strVal val="#ppt_y+.1"/>
                                          </p:val>
                                        </p:tav>
                                        <p:tav tm="100000">
                                          <p:val>
                                            <p:strVal val="#ppt_y"/>
                                          </p:val>
                                        </p:tav>
                                      </p:tavLst>
                                    </p:anim>
                                  </p:childTnLst>
                                </p:cTn>
                              </p:par>
                            </p:childTnLst>
                          </p:cTn>
                        </p:par>
                        <p:par>
                          <p:cTn id="47" fill="hold">
                            <p:stCondLst>
                              <p:cond delay="4700"/>
                            </p:stCondLst>
                            <p:childTnLst>
                              <p:par>
                                <p:cTn id="48" presetID="16" presetClass="entr" presetSubtype="42" fill="hold" nodeType="after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barn(outHorizontal)">
                                      <p:cBhvr>
                                        <p:cTn id="50" dur="700"/>
                                        <p:tgtEl>
                                          <p:spTgt spid="7"/>
                                        </p:tgtEl>
                                      </p:cBhvr>
                                    </p:animEffect>
                                  </p:childTnLst>
                                </p:cTn>
                              </p:par>
                            </p:childTnLst>
                          </p:cTn>
                        </p:par>
                        <p:par>
                          <p:cTn id="51" fill="hold">
                            <p:stCondLst>
                              <p:cond delay="5400"/>
                            </p:stCondLst>
                            <p:childTnLst>
                              <p:par>
                                <p:cTn id="52" presetID="42" presetClass="entr" presetSubtype="0" fill="hold" nodeType="after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700"/>
                                        <p:tgtEl>
                                          <p:spTgt spid="50"/>
                                        </p:tgtEl>
                                      </p:cBhvr>
                                    </p:animEffect>
                                    <p:anim calcmode="lin" valueType="num">
                                      <p:cBhvr>
                                        <p:cTn id="55" dur="700" fill="hold"/>
                                        <p:tgtEl>
                                          <p:spTgt spid="50"/>
                                        </p:tgtEl>
                                        <p:attrNameLst>
                                          <p:attrName>ppt_x</p:attrName>
                                        </p:attrNameLst>
                                      </p:cBhvr>
                                      <p:tavLst>
                                        <p:tav tm="0">
                                          <p:val>
                                            <p:strVal val="#ppt_x"/>
                                          </p:val>
                                        </p:tav>
                                        <p:tav tm="100000">
                                          <p:val>
                                            <p:strVal val="#ppt_x"/>
                                          </p:val>
                                        </p:tav>
                                      </p:tavLst>
                                    </p:anim>
                                    <p:anim calcmode="lin" valueType="num">
                                      <p:cBhvr>
                                        <p:cTn id="56" dur="700" fill="hold"/>
                                        <p:tgtEl>
                                          <p:spTgt spid="50"/>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fade">
                                      <p:cBhvr>
                                        <p:cTn id="59" dur="700"/>
                                        <p:tgtEl>
                                          <p:spTgt spid="49"/>
                                        </p:tgtEl>
                                      </p:cBhvr>
                                    </p:animEffect>
                                    <p:anim calcmode="lin" valueType="num">
                                      <p:cBhvr>
                                        <p:cTn id="60" dur="700" fill="hold"/>
                                        <p:tgtEl>
                                          <p:spTgt spid="49"/>
                                        </p:tgtEl>
                                        <p:attrNameLst>
                                          <p:attrName>ppt_x</p:attrName>
                                        </p:attrNameLst>
                                      </p:cBhvr>
                                      <p:tavLst>
                                        <p:tav tm="0">
                                          <p:val>
                                            <p:strVal val="#ppt_x"/>
                                          </p:val>
                                        </p:tav>
                                        <p:tav tm="100000">
                                          <p:val>
                                            <p:strVal val="#ppt_x"/>
                                          </p:val>
                                        </p:tav>
                                      </p:tavLst>
                                    </p:anim>
                                    <p:anim calcmode="lin" valueType="num">
                                      <p:cBhvr>
                                        <p:cTn id="61" dur="700" fill="hold"/>
                                        <p:tgtEl>
                                          <p:spTgt spid="49"/>
                                        </p:tgtEl>
                                        <p:attrNameLst>
                                          <p:attrName>ppt_y</p:attrName>
                                        </p:attrNameLst>
                                      </p:cBhvr>
                                      <p:tavLst>
                                        <p:tav tm="0">
                                          <p:val>
                                            <p:strVal val="#ppt_y+.1"/>
                                          </p:val>
                                        </p:tav>
                                        <p:tav tm="100000">
                                          <p:val>
                                            <p:strVal val="#ppt_y"/>
                                          </p:val>
                                        </p:tav>
                                      </p:tavLst>
                                    </p:anim>
                                  </p:childTnLst>
                                </p:cTn>
                              </p:par>
                            </p:childTnLst>
                          </p:cTn>
                        </p:par>
                        <p:par>
                          <p:cTn id="62" fill="hold">
                            <p:stCondLst>
                              <p:cond delay="6100"/>
                            </p:stCondLst>
                            <p:childTnLst>
                              <p:par>
                                <p:cTn id="63" presetID="42" presetClass="entr" presetSubtype="0" fill="hold" nodeType="after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800"/>
                                        <p:tgtEl>
                                          <p:spTgt spid="54"/>
                                        </p:tgtEl>
                                      </p:cBhvr>
                                    </p:animEffect>
                                    <p:anim calcmode="lin" valueType="num">
                                      <p:cBhvr>
                                        <p:cTn id="66" dur="800" fill="hold"/>
                                        <p:tgtEl>
                                          <p:spTgt spid="54"/>
                                        </p:tgtEl>
                                        <p:attrNameLst>
                                          <p:attrName>ppt_x</p:attrName>
                                        </p:attrNameLst>
                                      </p:cBhvr>
                                      <p:tavLst>
                                        <p:tav tm="0">
                                          <p:val>
                                            <p:strVal val="#ppt_x"/>
                                          </p:val>
                                        </p:tav>
                                        <p:tav tm="100000">
                                          <p:val>
                                            <p:strVal val="#ppt_x"/>
                                          </p:val>
                                        </p:tav>
                                      </p:tavLst>
                                    </p:anim>
                                    <p:anim calcmode="lin" valueType="num">
                                      <p:cBhvr>
                                        <p:cTn id="67" dur="800" fill="hold"/>
                                        <p:tgtEl>
                                          <p:spTgt spid="54"/>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fade">
                                      <p:cBhvr>
                                        <p:cTn id="70" dur="800"/>
                                        <p:tgtEl>
                                          <p:spTgt spid="66"/>
                                        </p:tgtEl>
                                      </p:cBhvr>
                                    </p:animEffect>
                                    <p:anim calcmode="lin" valueType="num">
                                      <p:cBhvr>
                                        <p:cTn id="71" dur="800" fill="hold"/>
                                        <p:tgtEl>
                                          <p:spTgt spid="66"/>
                                        </p:tgtEl>
                                        <p:attrNameLst>
                                          <p:attrName>ppt_x</p:attrName>
                                        </p:attrNameLst>
                                      </p:cBhvr>
                                      <p:tavLst>
                                        <p:tav tm="0">
                                          <p:val>
                                            <p:strVal val="#ppt_x"/>
                                          </p:val>
                                        </p:tav>
                                        <p:tav tm="100000">
                                          <p:val>
                                            <p:strVal val="#ppt_x"/>
                                          </p:val>
                                        </p:tav>
                                      </p:tavLst>
                                    </p:anim>
                                    <p:anim calcmode="lin" valueType="num">
                                      <p:cBhvr>
                                        <p:cTn id="72" dur="800" fill="hold"/>
                                        <p:tgtEl>
                                          <p:spTgt spid="66"/>
                                        </p:tgtEl>
                                        <p:attrNameLst>
                                          <p:attrName>ppt_y</p:attrName>
                                        </p:attrNameLst>
                                      </p:cBhvr>
                                      <p:tavLst>
                                        <p:tav tm="0">
                                          <p:val>
                                            <p:strVal val="#ppt_y+.1"/>
                                          </p:val>
                                        </p:tav>
                                        <p:tav tm="100000">
                                          <p:val>
                                            <p:strVal val="#ppt_y"/>
                                          </p:val>
                                        </p:tav>
                                      </p:tavLst>
                                    </p:anim>
                                  </p:childTnLst>
                                </p:cTn>
                              </p:par>
                            </p:childTnLst>
                          </p:cTn>
                        </p:par>
                        <p:par>
                          <p:cTn id="73" fill="hold">
                            <p:stCondLst>
                              <p:cond delay="6900"/>
                            </p:stCondLst>
                            <p:childTnLst>
                              <p:par>
                                <p:cTn id="74" presetID="42" presetClass="entr" presetSubtype="0" fill="hold" nodeType="after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800"/>
                                        <p:tgtEl>
                                          <p:spTgt spid="58"/>
                                        </p:tgtEl>
                                      </p:cBhvr>
                                    </p:animEffect>
                                    <p:anim calcmode="lin" valueType="num">
                                      <p:cBhvr>
                                        <p:cTn id="77" dur="800" fill="hold"/>
                                        <p:tgtEl>
                                          <p:spTgt spid="58"/>
                                        </p:tgtEl>
                                        <p:attrNameLst>
                                          <p:attrName>ppt_x</p:attrName>
                                        </p:attrNameLst>
                                      </p:cBhvr>
                                      <p:tavLst>
                                        <p:tav tm="0">
                                          <p:val>
                                            <p:strVal val="#ppt_x"/>
                                          </p:val>
                                        </p:tav>
                                        <p:tav tm="100000">
                                          <p:val>
                                            <p:strVal val="#ppt_x"/>
                                          </p:val>
                                        </p:tav>
                                      </p:tavLst>
                                    </p:anim>
                                    <p:anim calcmode="lin" valueType="num">
                                      <p:cBhvr>
                                        <p:cTn id="78" dur="800" fill="hold"/>
                                        <p:tgtEl>
                                          <p:spTgt spid="58"/>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800"/>
                                        <p:tgtEl>
                                          <p:spTgt spid="67"/>
                                        </p:tgtEl>
                                      </p:cBhvr>
                                    </p:animEffect>
                                    <p:anim calcmode="lin" valueType="num">
                                      <p:cBhvr>
                                        <p:cTn id="82" dur="800" fill="hold"/>
                                        <p:tgtEl>
                                          <p:spTgt spid="67"/>
                                        </p:tgtEl>
                                        <p:attrNameLst>
                                          <p:attrName>ppt_x</p:attrName>
                                        </p:attrNameLst>
                                      </p:cBhvr>
                                      <p:tavLst>
                                        <p:tav tm="0">
                                          <p:val>
                                            <p:strVal val="#ppt_x"/>
                                          </p:val>
                                        </p:tav>
                                        <p:tav tm="100000">
                                          <p:val>
                                            <p:strVal val="#ppt_x"/>
                                          </p:val>
                                        </p:tav>
                                      </p:tavLst>
                                    </p:anim>
                                    <p:anim calcmode="lin" valueType="num">
                                      <p:cBhvr>
                                        <p:cTn id="83" dur="800" fill="hold"/>
                                        <p:tgtEl>
                                          <p:spTgt spid="67"/>
                                        </p:tgtEl>
                                        <p:attrNameLst>
                                          <p:attrName>ppt_y</p:attrName>
                                        </p:attrNameLst>
                                      </p:cBhvr>
                                      <p:tavLst>
                                        <p:tav tm="0">
                                          <p:val>
                                            <p:strVal val="#ppt_y+.1"/>
                                          </p:val>
                                        </p:tav>
                                        <p:tav tm="100000">
                                          <p:val>
                                            <p:strVal val="#ppt_y"/>
                                          </p:val>
                                        </p:tav>
                                      </p:tavLst>
                                    </p:anim>
                                  </p:childTnLst>
                                </p:cTn>
                              </p:par>
                            </p:childTnLst>
                          </p:cTn>
                        </p:par>
                        <p:par>
                          <p:cTn id="84" fill="hold">
                            <p:stCondLst>
                              <p:cond delay="7700"/>
                            </p:stCondLst>
                            <p:childTnLst>
                              <p:par>
                                <p:cTn id="85" presetID="42" presetClass="entr" presetSubtype="0" fill="hold" nodeType="afterEffect">
                                  <p:stCondLst>
                                    <p:cond delay="0"/>
                                  </p:stCondLst>
                                  <p:childTnLst>
                                    <p:set>
                                      <p:cBhvr>
                                        <p:cTn id="86" dur="1" fill="hold">
                                          <p:stCondLst>
                                            <p:cond delay="0"/>
                                          </p:stCondLst>
                                        </p:cTn>
                                        <p:tgtEl>
                                          <p:spTgt spid="62"/>
                                        </p:tgtEl>
                                        <p:attrNameLst>
                                          <p:attrName>style.visibility</p:attrName>
                                        </p:attrNameLst>
                                      </p:cBhvr>
                                      <p:to>
                                        <p:strVal val="visible"/>
                                      </p:to>
                                    </p:set>
                                    <p:animEffect transition="in" filter="fade">
                                      <p:cBhvr>
                                        <p:cTn id="87" dur="800"/>
                                        <p:tgtEl>
                                          <p:spTgt spid="62"/>
                                        </p:tgtEl>
                                      </p:cBhvr>
                                    </p:animEffect>
                                    <p:anim calcmode="lin" valueType="num">
                                      <p:cBhvr>
                                        <p:cTn id="88" dur="800" fill="hold"/>
                                        <p:tgtEl>
                                          <p:spTgt spid="62"/>
                                        </p:tgtEl>
                                        <p:attrNameLst>
                                          <p:attrName>ppt_x</p:attrName>
                                        </p:attrNameLst>
                                      </p:cBhvr>
                                      <p:tavLst>
                                        <p:tav tm="0">
                                          <p:val>
                                            <p:strVal val="#ppt_x"/>
                                          </p:val>
                                        </p:tav>
                                        <p:tav tm="100000">
                                          <p:val>
                                            <p:strVal val="#ppt_x"/>
                                          </p:val>
                                        </p:tav>
                                      </p:tavLst>
                                    </p:anim>
                                    <p:anim calcmode="lin" valueType="num">
                                      <p:cBhvr>
                                        <p:cTn id="89" dur="800" fill="hold"/>
                                        <p:tgtEl>
                                          <p:spTgt spid="62"/>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68"/>
                                        </p:tgtEl>
                                        <p:attrNameLst>
                                          <p:attrName>style.visibility</p:attrName>
                                        </p:attrNameLst>
                                      </p:cBhvr>
                                      <p:to>
                                        <p:strVal val="visible"/>
                                      </p:to>
                                    </p:set>
                                    <p:animEffect transition="in" filter="fade">
                                      <p:cBhvr>
                                        <p:cTn id="92" dur="800"/>
                                        <p:tgtEl>
                                          <p:spTgt spid="68"/>
                                        </p:tgtEl>
                                      </p:cBhvr>
                                    </p:animEffect>
                                    <p:anim calcmode="lin" valueType="num">
                                      <p:cBhvr>
                                        <p:cTn id="93" dur="800" fill="hold"/>
                                        <p:tgtEl>
                                          <p:spTgt spid="68"/>
                                        </p:tgtEl>
                                        <p:attrNameLst>
                                          <p:attrName>ppt_x</p:attrName>
                                        </p:attrNameLst>
                                      </p:cBhvr>
                                      <p:tavLst>
                                        <p:tav tm="0">
                                          <p:val>
                                            <p:strVal val="#ppt_x"/>
                                          </p:val>
                                        </p:tav>
                                        <p:tav tm="100000">
                                          <p:val>
                                            <p:strVal val="#ppt_x"/>
                                          </p:val>
                                        </p:tav>
                                      </p:tavLst>
                                    </p:anim>
                                    <p:anim calcmode="lin" valueType="num">
                                      <p:cBhvr>
                                        <p:cTn id="94" dur="800" fill="hold"/>
                                        <p:tgtEl>
                                          <p:spTgt spid="68"/>
                                        </p:tgtEl>
                                        <p:attrNameLst>
                                          <p:attrName>ppt_y</p:attrName>
                                        </p:attrNameLst>
                                      </p:cBhvr>
                                      <p:tavLst>
                                        <p:tav tm="0">
                                          <p:val>
                                            <p:strVal val="#ppt_y+.1"/>
                                          </p:val>
                                        </p:tav>
                                        <p:tav tm="100000">
                                          <p:val>
                                            <p:strVal val="#ppt_y"/>
                                          </p:val>
                                        </p:tav>
                                      </p:tavLst>
                                    </p:anim>
                                  </p:childTnLst>
                                </p:cTn>
                              </p:par>
                            </p:childTnLst>
                          </p:cTn>
                        </p:par>
                        <p:par>
                          <p:cTn id="95" fill="hold">
                            <p:stCondLst>
                              <p:cond delay="8500"/>
                            </p:stCondLst>
                            <p:childTnLst>
                              <p:par>
                                <p:cTn id="96" presetID="42" presetClass="entr" presetSubtype="0" fill="hold" nodeType="afterEffect">
                                  <p:stCondLst>
                                    <p:cond delay="0"/>
                                  </p:stCondLst>
                                  <p:childTnLst>
                                    <p:set>
                                      <p:cBhvr>
                                        <p:cTn id="97" dur="1" fill="hold">
                                          <p:stCondLst>
                                            <p:cond delay="0"/>
                                          </p:stCondLst>
                                        </p:cTn>
                                        <p:tgtEl>
                                          <p:spTgt spid="44"/>
                                        </p:tgtEl>
                                        <p:attrNameLst>
                                          <p:attrName>style.visibility</p:attrName>
                                        </p:attrNameLst>
                                      </p:cBhvr>
                                      <p:to>
                                        <p:strVal val="visible"/>
                                      </p:to>
                                    </p:set>
                                    <p:animEffect transition="in" filter="fade">
                                      <p:cBhvr>
                                        <p:cTn id="98" dur="800"/>
                                        <p:tgtEl>
                                          <p:spTgt spid="44"/>
                                        </p:tgtEl>
                                      </p:cBhvr>
                                    </p:animEffect>
                                    <p:anim calcmode="lin" valueType="num">
                                      <p:cBhvr>
                                        <p:cTn id="99" dur="800" fill="hold"/>
                                        <p:tgtEl>
                                          <p:spTgt spid="44"/>
                                        </p:tgtEl>
                                        <p:attrNameLst>
                                          <p:attrName>ppt_x</p:attrName>
                                        </p:attrNameLst>
                                      </p:cBhvr>
                                      <p:tavLst>
                                        <p:tav tm="0">
                                          <p:val>
                                            <p:strVal val="#ppt_x"/>
                                          </p:val>
                                        </p:tav>
                                        <p:tav tm="100000">
                                          <p:val>
                                            <p:strVal val="#ppt_x"/>
                                          </p:val>
                                        </p:tav>
                                      </p:tavLst>
                                    </p:anim>
                                    <p:anim calcmode="lin" valueType="num">
                                      <p:cBhvr>
                                        <p:cTn id="100" dur="800" fill="hold"/>
                                        <p:tgtEl>
                                          <p:spTgt spid="44"/>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69"/>
                                        </p:tgtEl>
                                        <p:attrNameLst>
                                          <p:attrName>style.visibility</p:attrName>
                                        </p:attrNameLst>
                                      </p:cBhvr>
                                      <p:to>
                                        <p:strVal val="visible"/>
                                      </p:to>
                                    </p:set>
                                    <p:animEffect transition="in" filter="fade">
                                      <p:cBhvr>
                                        <p:cTn id="103" dur="800"/>
                                        <p:tgtEl>
                                          <p:spTgt spid="69"/>
                                        </p:tgtEl>
                                      </p:cBhvr>
                                    </p:animEffect>
                                    <p:anim calcmode="lin" valueType="num">
                                      <p:cBhvr>
                                        <p:cTn id="104" dur="800" fill="hold"/>
                                        <p:tgtEl>
                                          <p:spTgt spid="69"/>
                                        </p:tgtEl>
                                        <p:attrNameLst>
                                          <p:attrName>ppt_x</p:attrName>
                                        </p:attrNameLst>
                                      </p:cBhvr>
                                      <p:tavLst>
                                        <p:tav tm="0">
                                          <p:val>
                                            <p:strVal val="#ppt_x"/>
                                          </p:val>
                                        </p:tav>
                                        <p:tav tm="100000">
                                          <p:val>
                                            <p:strVal val="#ppt_x"/>
                                          </p:val>
                                        </p:tav>
                                      </p:tavLst>
                                    </p:anim>
                                    <p:anim calcmode="lin" valueType="num">
                                      <p:cBhvr>
                                        <p:cTn id="105" dur="8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18" grpId="0" animBg="1"/>
      <p:bldP spid="19" grpId="0" animBg="1"/>
      <p:bldP spid="20" grpId="0" animBg="1"/>
      <p:bldP spid="21" grpId="0" animBg="1"/>
      <p:bldP spid="22" grpId="0" animBg="1"/>
      <p:bldP spid="49" grpId="0"/>
      <p:bldP spid="66" grpId="0"/>
      <p:bldP spid="67" grpId="0"/>
      <p:bldP spid="68" grpId="0"/>
      <p:bldP spid="69" grpId="0"/>
      <p:bldP spid="70" grpId="0"/>
      <p:bldP spid="7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31" name="组合 30"/>
          <p:cNvGrpSpPr/>
          <p:nvPr/>
        </p:nvGrpSpPr>
        <p:grpSpPr>
          <a:xfrm>
            <a:off x="120254" y="5804198"/>
            <a:ext cx="801494" cy="1233603"/>
            <a:chOff x="4071688" y="1712823"/>
            <a:chExt cx="2395099" cy="3686369"/>
          </a:xfrm>
          <a:effectLst>
            <a:outerShdw blurRad="63500" sx="102000" sy="102000" algn="ctr" rotWithShape="0">
              <a:prstClr val="black">
                <a:alpha val="40000"/>
              </a:prstClr>
            </a:outerShdw>
          </a:effectLst>
        </p:grpSpPr>
        <p:sp>
          <p:nvSpPr>
            <p:cNvPr id="32" name="椭圆 31"/>
            <p:cNvSpPr/>
            <p:nvPr/>
          </p:nvSpPr>
          <p:spPr bwMode="auto">
            <a:xfrm>
              <a:off x="4469236" y="2177866"/>
              <a:ext cx="1687585" cy="1627883"/>
            </a:xfrm>
            <a:prstGeom prst="ellipse">
              <a:avLst/>
            </a:prstGeom>
            <a:solidFill>
              <a:schemeClr val="bg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3" name="椭圆 4"/>
            <p:cNvSpPr/>
            <p:nvPr/>
          </p:nvSpPr>
          <p:spPr bwMode="auto">
            <a:xfrm>
              <a:off x="4380277" y="3521613"/>
              <a:ext cx="1865502" cy="614048"/>
            </a:xfrm>
            <a:custGeom>
              <a:avLst/>
              <a:gdLst>
                <a:gd name="connsiteX0" fmla="*/ 0 w 1173159"/>
                <a:gd name="connsiteY0" fmla="*/ 101939 h 203878"/>
                <a:gd name="connsiteX1" fmla="*/ 586580 w 1173159"/>
                <a:gd name="connsiteY1" fmla="*/ 0 h 203878"/>
                <a:gd name="connsiteX2" fmla="*/ 1173160 w 1173159"/>
                <a:gd name="connsiteY2" fmla="*/ 101939 h 203878"/>
                <a:gd name="connsiteX3" fmla="*/ 586580 w 1173159"/>
                <a:gd name="connsiteY3" fmla="*/ 203878 h 203878"/>
                <a:gd name="connsiteX4" fmla="*/ 0 w 1173159"/>
                <a:gd name="connsiteY4" fmla="*/ 101939 h 203878"/>
                <a:gd name="connsiteX0" fmla="*/ 0 w 1173160"/>
                <a:gd name="connsiteY0" fmla="*/ 101939 h 373999"/>
                <a:gd name="connsiteX1" fmla="*/ 586580 w 1173160"/>
                <a:gd name="connsiteY1" fmla="*/ 0 h 373999"/>
                <a:gd name="connsiteX2" fmla="*/ 1173160 w 1173160"/>
                <a:gd name="connsiteY2" fmla="*/ 101939 h 373999"/>
                <a:gd name="connsiteX3" fmla="*/ 586580 w 1173160"/>
                <a:gd name="connsiteY3" fmla="*/ 373999 h 373999"/>
                <a:gd name="connsiteX4" fmla="*/ 0 w 1173160"/>
                <a:gd name="connsiteY4" fmla="*/ 101939 h 373999"/>
                <a:gd name="connsiteX0" fmla="*/ 37 w 1173197"/>
                <a:gd name="connsiteY0" fmla="*/ 19752 h 291812"/>
                <a:gd name="connsiteX1" fmla="*/ 565352 w 1173197"/>
                <a:gd name="connsiteY1" fmla="*/ 45403 h 291812"/>
                <a:gd name="connsiteX2" fmla="*/ 1173197 w 1173197"/>
                <a:gd name="connsiteY2" fmla="*/ 19752 h 291812"/>
                <a:gd name="connsiteX3" fmla="*/ 586617 w 1173197"/>
                <a:gd name="connsiteY3" fmla="*/ 291812 h 291812"/>
                <a:gd name="connsiteX4" fmla="*/ 37 w 1173197"/>
                <a:gd name="connsiteY4" fmla="*/ 19752 h 291812"/>
                <a:gd name="connsiteX0" fmla="*/ 37 w 1173197"/>
                <a:gd name="connsiteY0" fmla="*/ 20038 h 387524"/>
                <a:gd name="connsiteX1" fmla="*/ 565352 w 1173197"/>
                <a:gd name="connsiteY1" fmla="*/ 45689 h 387524"/>
                <a:gd name="connsiteX2" fmla="*/ 1173197 w 1173197"/>
                <a:gd name="connsiteY2" fmla="*/ 20038 h 387524"/>
                <a:gd name="connsiteX3" fmla="*/ 586618 w 1173197"/>
                <a:gd name="connsiteY3" fmla="*/ 387524 h 387524"/>
                <a:gd name="connsiteX4" fmla="*/ 37 w 1173197"/>
                <a:gd name="connsiteY4" fmla="*/ 20038 h 387524"/>
                <a:gd name="connsiteX0" fmla="*/ 33 w 1074821"/>
                <a:gd name="connsiteY0" fmla="*/ 52359 h 388110"/>
                <a:gd name="connsiteX1" fmla="*/ 466976 w 1074821"/>
                <a:gd name="connsiteY1" fmla="*/ 46202 h 388110"/>
                <a:gd name="connsiteX2" fmla="*/ 1074821 w 1074821"/>
                <a:gd name="connsiteY2" fmla="*/ 20551 h 388110"/>
                <a:gd name="connsiteX3" fmla="*/ 488242 w 1074821"/>
                <a:gd name="connsiteY3" fmla="*/ 388037 h 388110"/>
                <a:gd name="connsiteX4" fmla="*/ 33 w 1074821"/>
                <a:gd name="connsiteY4" fmla="*/ 52359 h 388110"/>
                <a:gd name="connsiteX0" fmla="*/ 31 w 976445"/>
                <a:gd name="connsiteY0" fmla="*/ 28383 h 364143"/>
                <a:gd name="connsiteX1" fmla="*/ 466974 w 976445"/>
                <a:gd name="connsiteY1" fmla="*/ 22226 h 364143"/>
                <a:gd name="connsiteX2" fmla="*/ 976446 w 976445"/>
                <a:gd name="connsiteY2" fmla="*/ 60191 h 364143"/>
                <a:gd name="connsiteX3" fmla="*/ 488240 w 976445"/>
                <a:gd name="connsiteY3" fmla="*/ 364061 h 364143"/>
                <a:gd name="connsiteX4" fmla="*/ 31 w 976445"/>
                <a:gd name="connsiteY4" fmla="*/ 28383 h 364143"/>
                <a:gd name="connsiteX0" fmla="*/ 56 w 976472"/>
                <a:gd name="connsiteY0" fmla="*/ 42412 h 568989"/>
                <a:gd name="connsiteX1" fmla="*/ 466999 w 976472"/>
                <a:gd name="connsiteY1" fmla="*/ 36255 h 568989"/>
                <a:gd name="connsiteX2" fmla="*/ 976471 w 976472"/>
                <a:gd name="connsiteY2" fmla="*/ 74220 h 568989"/>
                <a:gd name="connsiteX3" fmla="*/ 439078 w 976472"/>
                <a:gd name="connsiteY3" fmla="*/ 568941 h 568989"/>
                <a:gd name="connsiteX4" fmla="*/ 56 w 976472"/>
                <a:gd name="connsiteY4" fmla="*/ 42412 h 568989"/>
                <a:gd name="connsiteX0" fmla="*/ 39 w 1124014"/>
                <a:gd name="connsiteY0" fmla="*/ 42412 h 568988"/>
                <a:gd name="connsiteX1" fmla="*/ 614542 w 1124014"/>
                <a:gd name="connsiteY1" fmla="*/ 36255 h 568988"/>
                <a:gd name="connsiteX2" fmla="*/ 1124014 w 1124014"/>
                <a:gd name="connsiteY2" fmla="*/ 74220 h 568988"/>
                <a:gd name="connsiteX3" fmla="*/ 586621 w 1124014"/>
                <a:gd name="connsiteY3" fmla="*/ 568941 h 568988"/>
                <a:gd name="connsiteX4" fmla="*/ 39 w 1124014"/>
                <a:gd name="connsiteY4" fmla="*/ 42412 h 568988"/>
                <a:gd name="connsiteX0" fmla="*/ 41 w 1246982"/>
                <a:gd name="connsiteY0" fmla="*/ 42412 h 568988"/>
                <a:gd name="connsiteX1" fmla="*/ 614544 w 1246982"/>
                <a:gd name="connsiteY1" fmla="*/ 36255 h 568988"/>
                <a:gd name="connsiteX2" fmla="*/ 1246981 w 1246982"/>
                <a:gd name="connsiteY2" fmla="*/ 74220 h 568988"/>
                <a:gd name="connsiteX3" fmla="*/ 586623 w 1246982"/>
                <a:gd name="connsiteY3" fmla="*/ 568941 h 568988"/>
                <a:gd name="connsiteX4" fmla="*/ 41 w 1246982"/>
                <a:gd name="connsiteY4" fmla="*/ 42412 h 568988"/>
                <a:gd name="connsiteX0" fmla="*/ 41 w 1246981"/>
                <a:gd name="connsiteY0" fmla="*/ 19279 h 545855"/>
                <a:gd name="connsiteX1" fmla="*/ 614544 w 1246981"/>
                <a:gd name="connsiteY1" fmla="*/ 108547 h 545855"/>
                <a:gd name="connsiteX2" fmla="*/ 1246981 w 1246981"/>
                <a:gd name="connsiteY2" fmla="*/ 51087 h 545855"/>
                <a:gd name="connsiteX3" fmla="*/ 586623 w 1246981"/>
                <a:gd name="connsiteY3" fmla="*/ 545808 h 545855"/>
                <a:gd name="connsiteX4" fmla="*/ 41 w 1246981"/>
                <a:gd name="connsiteY4" fmla="*/ 19279 h 545855"/>
                <a:gd name="connsiteX0" fmla="*/ 41 w 1246981"/>
                <a:gd name="connsiteY0" fmla="*/ 15409 h 478376"/>
                <a:gd name="connsiteX1" fmla="*/ 614544 w 1246981"/>
                <a:gd name="connsiteY1" fmla="*/ 104677 h 478376"/>
                <a:gd name="connsiteX2" fmla="*/ 1246981 w 1246981"/>
                <a:gd name="connsiteY2" fmla="*/ 47217 h 478376"/>
                <a:gd name="connsiteX3" fmla="*/ 586623 w 1246981"/>
                <a:gd name="connsiteY3" fmla="*/ 478322 h 478376"/>
                <a:gd name="connsiteX4" fmla="*/ 41 w 1246981"/>
                <a:gd name="connsiteY4" fmla="*/ 15409 h 478376"/>
                <a:gd name="connsiteX0" fmla="*/ 19327 w 1266267"/>
                <a:gd name="connsiteY0" fmla="*/ 15409 h 482587"/>
                <a:gd name="connsiteX1" fmla="*/ 633830 w 1266267"/>
                <a:gd name="connsiteY1" fmla="*/ 104677 h 482587"/>
                <a:gd name="connsiteX2" fmla="*/ 1266267 w 1266267"/>
                <a:gd name="connsiteY2" fmla="*/ 47217 h 482587"/>
                <a:gd name="connsiteX3" fmla="*/ 605909 w 1266267"/>
                <a:gd name="connsiteY3" fmla="*/ 478322 h 482587"/>
                <a:gd name="connsiteX4" fmla="*/ 195020 w 1266267"/>
                <a:gd name="connsiteY4" fmla="*/ 253368 h 482587"/>
                <a:gd name="connsiteX5" fmla="*/ 19327 w 1266267"/>
                <a:gd name="connsiteY5" fmla="*/ 15409 h 482587"/>
                <a:gd name="connsiteX0" fmla="*/ 19327 w 1281442"/>
                <a:gd name="connsiteY0" fmla="*/ 15409 h 478426"/>
                <a:gd name="connsiteX1" fmla="*/ 633830 w 1281442"/>
                <a:gd name="connsiteY1" fmla="*/ 104677 h 478426"/>
                <a:gd name="connsiteX2" fmla="*/ 1266267 w 1281442"/>
                <a:gd name="connsiteY2" fmla="*/ 47217 h 478426"/>
                <a:gd name="connsiteX3" fmla="*/ 1045148 w 1281442"/>
                <a:gd name="connsiteY3" fmla="*/ 279325 h 478426"/>
                <a:gd name="connsiteX4" fmla="*/ 605909 w 1281442"/>
                <a:gd name="connsiteY4" fmla="*/ 478322 h 478426"/>
                <a:gd name="connsiteX5" fmla="*/ 195020 w 1281442"/>
                <a:gd name="connsiteY5" fmla="*/ 253368 h 478426"/>
                <a:gd name="connsiteX6" fmla="*/ 19327 w 1281442"/>
                <a:gd name="connsiteY6" fmla="*/ 15409 h 478426"/>
                <a:gd name="connsiteX0" fmla="*/ 56055 w 1318170"/>
                <a:gd name="connsiteY0" fmla="*/ 1757 h 465512"/>
                <a:gd name="connsiteX1" fmla="*/ 670558 w 1318170"/>
                <a:gd name="connsiteY1" fmla="*/ 91025 h 465512"/>
                <a:gd name="connsiteX2" fmla="*/ 1302995 w 1318170"/>
                <a:gd name="connsiteY2" fmla="*/ 33565 h 465512"/>
                <a:gd name="connsiteX3" fmla="*/ 1081876 w 1318170"/>
                <a:gd name="connsiteY3" fmla="*/ 265673 h 465512"/>
                <a:gd name="connsiteX4" fmla="*/ 642637 w 1318170"/>
                <a:gd name="connsiteY4" fmla="*/ 464670 h 465512"/>
                <a:gd name="connsiteX5" fmla="*/ 94630 w 1318170"/>
                <a:gd name="connsiteY5" fmla="*/ 187800 h 465512"/>
                <a:gd name="connsiteX6" fmla="*/ 56055 w 1318170"/>
                <a:gd name="connsiteY6" fmla="*/ 1757 h 465512"/>
                <a:gd name="connsiteX0" fmla="*/ 56055 w 1336144"/>
                <a:gd name="connsiteY0" fmla="*/ 1757 h 465512"/>
                <a:gd name="connsiteX1" fmla="*/ 670558 w 1336144"/>
                <a:gd name="connsiteY1" fmla="*/ 91025 h 465512"/>
                <a:gd name="connsiteX2" fmla="*/ 1302995 w 1336144"/>
                <a:gd name="connsiteY2" fmla="*/ 33565 h 465512"/>
                <a:gd name="connsiteX3" fmla="*/ 1218993 w 1336144"/>
                <a:gd name="connsiteY3" fmla="*/ 265673 h 465512"/>
                <a:gd name="connsiteX4" fmla="*/ 642637 w 1336144"/>
                <a:gd name="connsiteY4" fmla="*/ 464670 h 465512"/>
                <a:gd name="connsiteX5" fmla="*/ 94630 w 1336144"/>
                <a:gd name="connsiteY5" fmla="*/ 187800 h 465512"/>
                <a:gd name="connsiteX6" fmla="*/ 56055 w 1336144"/>
                <a:gd name="connsiteY6" fmla="*/ 1757 h 465512"/>
                <a:gd name="connsiteX0" fmla="*/ 56055 w 1336145"/>
                <a:gd name="connsiteY0" fmla="*/ 2651 h 465958"/>
                <a:gd name="connsiteX1" fmla="*/ 670558 w 1336145"/>
                <a:gd name="connsiteY1" fmla="*/ 91919 h 465958"/>
                <a:gd name="connsiteX2" fmla="*/ 1302995 w 1336145"/>
                <a:gd name="connsiteY2" fmla="*/ 34459 h 465958"/>
                <a:gd name="connsiteX3" fmla="*/ 1218993 w 1336145"/>
                <a:gd name="connsiteY3" fmla="*/ 266567 h 465958"/>
                <a:gd name="connsiteX4" fmla="*/ 642637 w 1336145"/>
                <a:gd name="connsiteY4" fmla="*/ 465564 h 465958"/>
                <a:gd name="connsiteX5" fmla="*/ 94630 w 1336145"/>
                <a:gd name="connsiteY5" fmla="*/ 214652 h 465958"/>
                <a:gd name="connsiteX6" fmla="*/ 56055 w 1336145"/>
                <a:gd name="connsiteY6" fmla="*/ 2651 h 46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145" h="465958">
                  <a:moveTo>
                    <a:pt x="56055" y="2651"/>
                  </a:moveTo>
                  <a:cubicBezTo>
                    <a:pt x="152043" y="-17804"/>
                    <a:pt x="462735" y="86618"/>
                    <a:pt x="670558" y="91919"/>
                  </a:cubicBezTo>
                  <a:cubicBezTo>
                    <a:pt x="878381" y="97220"/>
                    <a:pt x="1234442" y="5351"/>
                    <a:pt x="1302995" y="34459"/>
                  </a:cubicBezTo>
                  <a:cubicBezTo>
                    <a:pt x="1371548" y="63567"/>
                    <a:pt x="1329053" y="194716"/>
                    <a:pt x="1218993" y="266567"/>
                  </a:cubicBezTo>
                  <a:cubicBezTo>
                    <a:pt x="1108933" y="338418"/>
                    <a:pt x="830031" y="474216"/>
                    <a:pt x="642637" y="465564"/>
                  </a:cubicBezTo>
                  <a:cubicBezTo>
                    <a:pt x="455243" y="456912"/>
                    <a:pt x="192394" y="291804"/>
                    <a:pt x="94630" y="214652"/>
                  </a:cubicBezTo>
                  <a:cubicBezTo>
                    <a:pt x="-3134" y="137500"/>
                    <a:pt x="-39933" y="23106"/>
                    <a:pt x="56055" y="26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4" name="等腰三角形 5"/>
            <p:cNvSpPr/>
            <p:nvPr/>
          </p:nvSpPr>
          <p:spPr bwMode="auto">
            <a:xfrm rot="20992694">
              <a:off x="5619734" y="3758354"/>
              <a:ext cx="672417" cy="1640838"/>
            </a:xfrm>
            <a:custGeom>
              <a:avLst/>
              <a:gdLst>
                <a:gd name="connsiteX0" fmla="*/ 0 w 576040"/>
                <a:gd name="connsiteY0" fmla="*/ 1111424 h 1111424"/>
                <a:gd name="connsiteX1" fmla="*/ 288020 w 576040"/>
                <a:gd name="connsiteY1" fmla="*/ 0 h 1111424"/>
                <a:gd name="connsiteX2" fmla="*/ 576040 w 576040"/>
                <a:gd name="connsiteY2" fmla="*/ 1111424 h 1111424"/>
                <a:gd name="connsiteX3" fmla="*/ 0 w 576040"/>
                <a:gd name="connsiteY3" fmla="*/ 1111424 h 1111424"/>
                <a:gd name="connsiteX0" fmla="*/ 0 w 576040"/>
                <a:gd name="connsiteY0" fmla="*/ 1111424 h 1111424"/>
                <a:gd name="connsiteX1" fmla="*/ 288020 w 576040"/>
                <a:gd name="connsiteY1" fmla="*/ 0 h 1111424"/>
                <a:gd name="connsiteX2" fmla="*/ 576040 w 576040"/>
                <a:gd name="connsiteY2" fmla="*/ 1111424 h 1111424"/>
                <a:gd name="connsiteX3" fmla="*/ 291384 w 576040"/>
                <a:gd name="connsiteY3" fmla="*/ 1097898 h 1111424"/>
                <a:gd name="connsiteX4" fmla="*/ 0 w 576040"/>
                <a:gd name="connsiteY4" fmla="*/ 1111424 h 1111424"/>
                <a:gd name="connsiteX0" fmla="*/ 0 w 576040"/>
                <a:gd name="connsiteY0" fmla="*/ 1111424 h 1374345"/>
                <a:gd name="connsiteX1" fmla="*/ 288020 w 576040"/>
                <a:gd name="connsiteY1" fmla="*/ 0 h 1374345"/>
                <a:gd name="connsiteX2" fmla="*/ 576040 w 576040"/>
                <a:gd name="connsiteY2" fmla="*/ 1111424 h 1374345"/>
                <a:gd name="connsiteX3" fmla="*/ 248854 w 576040"/>
                <a:gd name="connsiteY3" fmla="*/ 1374345 h 1374345"/>
                <a:gd name="connsiteX4" fmla="*/ 0 w 576040"/>
                <a:gd name="connsiteY4" fmla="*/ 1111424 h 1374345"/>
                <a:gd name="connsiteX0" fmla="*/ 194 w 576234"/>
                <a:gd name="connsiteY0" fmla="*/ 1111424 h 1374345"/>
                <a:gd name="connsiteX1" fmla="*/ 288214 w 576234"/>
                <a:gd name="connsiteY1" fmla="*/ 0 h 1374345"/>
                <a:gd name="connsiteX2" fmla="*/ 576234 w 576234"/>
                <a:gd name="connsiteY2" fmla="*/ 1111424 h 1374345"/>
                <a:gd name="connsiteX3" fmla="*/ 249048 w 576234"/>
                <a:gd name="connsiteY3" fmla="*/ 1374345 h 1374345"/>
                <a:gd name="connsiteX4" fmla="*/ 194 w 576234"/>
                <a:gd name="connsiteY4" fmla="*/ 1111424 h 1374345"/>
                <a:gd name="connsiteX0" fmla="*/ 194 w 576391"/>
                <a:gd name="connsiteY0" fmla="*/ 1111424 h 1374345"/>
                <a:gd name="connsiteX1" fmla="*/ 288214 w 576391"/>
                <a:gd name="connsiteY1" fmla="*/ 0 h 1374345"/>
                <a:gd name="connsiteX2" fmla="*/ 576234 w 576391"/>
                <a:gd name="connsiteY2" fmla="*/ 1111424 h 1374345"/>
                <a:gd name="connsiteX3" fmla="*/ 249048 w 576391"/>
                <a:gd name="connsiteY3" fmla="*/ 1374345 h 1374345"/>
                <a:gd name="connsiteX4" fmla="*/ 194 w 576391"/>
                <a:gd name="connsiteY4" fmla="*/ 1111424 h 1374345"/>
                <a:gd name="connsiteX0" fmla="*/ 21643 w 597840"/>
                <a:gd name="connsiteY0" fmla="*/ 1111424 h 1388858"/>
                <a:gd name="connsiteX1" fmla="*/ 309663 w 597840"/>
                <a:gd name="connsiteY1" fmla="*/ 0 h 1388858"/>
                <a:gd name="connsiteX2" fmla="*/ 597683 w 597840"/>
                <a:gd name="connsiteY2" fmla="*/ 1111424 h 1388858"/>
                <a:gd name="connsiteX3" fmla="*/ 270497 w 597840"/>
                <a:gd name="connsiteY3" fmla="*/ 1374345 h 1388858"/>
                <a:gd name="connsiteX4" fmla="*/ 21643 w 597840"/>
                <a:gd name="connsiteY4" fmla="*/ 1111424 h 1388858"/>
                <a:gd name="connsiteX0" fmla="*/ 19129 w 595326"/>
                <a:gd name="connsiteY0" fmla="*/ 1111424 h 1379587"/>
                <a:gd name="connsiteX1" fmla="*/ 307149 w 595326"/>
                <a:gd name="connsiteY1" fmla="*/ 0 h 1379587"/>
                <a:gd name="connsiteX2" fmla="*/ 595169 w 595326"/>
                <a:gd name="connsiteY2" fmla="*/ 1111424 h 1379587"/>
                <a:gd name="connsiteX3" fmla="*/ 267983 w 595326"/>
                <a:gd name="connsiteY3" fmla="*/ 1374345 h 1379587"/>
                <a:gd name="connsiteX4" fmla="*/ 19129 w 595326"/>
                <a:gd name="connsiteY4" fmla="*/ 1111424 h 1379587"/>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19129 w 597579"/>
                <a:gd name="connsiteY0" fmla="*/ 1111424 h 1385469"/>
                <a:gd name="connsiteX1" fmla="*/ 307149 w 597579"/>
                <a:gd name="connsiteY1" fmla="*/ 0 h 1385469"/>
                <a:gd name="connsiteX2" fmla="*/ 595169 w 597579"/>
                <a:gd name="connsiteY2" fmla="*/ 1111424 h 1385469"/>
                <a:gd name="connsiteX3" fmla="*/ 267983 w 597579"/>
                <a:gd name="connsiteY3" fmla="*/ 1374345 h 1385469"/>
                <a:gd name="connsiteX4" fmla="*/ 19129 w 597579"/>
                <a:gd name="connsiteY4" fmla="*/ 1111424 h 1385469"/>
                <a:gd name="connsiteX0" fmla="*/ 7385 w 585835"/>
                <a:gd name="connsiteY0" fmla="*/ 1111424 h 1385469"/>
                <a:gd name="connsiteX1" fmla="*/ 295405 w 585835"/>
                <a:gd name="connsiteY1" fmla="*/ 0 h 1385469"/>
                <a:gd name="connsiteX2" fmla="*/ 583425 w 585835"/>
                <a:gd name="connsiteY2" fmla="*/ 1111424 h 1385469"/>
                <a:gd name="connsiteX3" fmla="*/ 256239 w 585835"/>
                <a:gd name="connsiteY3" fmla="*/ 1374345 h 1385469"/>
                <a:gd name="connsiteX4" fmla="*/ 7385 w 585835"/>
                <a:gd name="connsiteY4" fmla="*/ 1111424 h 1385469"/>
                <a:gd name="connsiteX0" fmla="*/ 523 w 578973"/>
                <a:gd name="connsiteY0" fmla="*/ 1111424 h 1385469"/>
                <a:gd name="connsiteX1" fmla="*/ 288543 w 578973"/>
                <a:gd name="connsiteY1" fmla="*/ 0 h 1385469"/>
                <a:gd name="connsiteX2" fmla="*/ 576563 w 578973"/>
                <a:gd name="connsiteY2" fmla="*/ 1111424 h 1385469"/>
                <a:gd name="connsiteX3" fmla="*/ 249377 w 578973"/>
                <a:gd name="connsiteY3" fmla="*/ 1374345 h 1385469"/>
                <a:gd name="connsiteX4" fmla="*/ 523 w 578973"/>
                <a:gd name="connsiteY4" fmla="*/ 1111424 h 1385469"/>
                <a:gd name="connsiteX0" fmla="*/ 2 w 576043"/>
                <a:gd name="connsiteY0" fmla="*/ 1111424 h 1374345"/>
                <a:gd name="connsiteX1" fmla="*/ 288022 w 576043"/>
                <a:gd name="connsiteY1" fmla="*/ 0 h 1374345"/>
                <a:gd name="connsiteX2" fmla="*/ 576042 w 576043"/>
                <a:gd name="connsiteY2" fmla="*/ 1111424 h 1374345"/>
                <a:gd name="connsiteX3" fmla="*/ 291386 w 576043"/>
                <a:gd name="connsiteY3" fmla="*/ 1374345 h 1374345"/>
                <a:gd name="connsiteX4" fmla="*/ 2 w 576043"/>
                <a:gd name="connsiteY4" fmla="*/ 1111424 h 1374345"/>
                <a:gd name="connsiteX0" fmla="*/ 269 w 576526"/>
                <a:gd name="connsiteY0" fmla="*/ 707386 h 970307"/>
                <a:gd name="connsiteX1" fmla="*/ 245758 w 576526"/>
                <a:gd name="connsiteY1" fmla="*/ 0 h 970307"/>
                <a:gd name="connsiteX2" fmla="*/ 576309 w 576526"/>
                <a:gd name="connsiteY2" fmla="*/ 707386 h 970307"/>
                <a:gd name="connsiteX3" fmla="*/ 291653 w 576526"/>
                <a:gd name="connsiteY3" fmla="*/ 970307 h 970307"/>
                <a:gd name="connsiteX4" fmla="*/ 269 w 576526"/>
                <a:gd name="connsiteY4" fmla="*/ 707386 h 970307"/>
                <a:gd name="connsiteX0" fmla="*/ 269 w 576878"/>
                <a:gd name="connsiteY0" fmla="*/ 736878 h 999799"/>
                <a:gd name="connsiteX1" fmla="*/ 245758 w 576878"/>
                <a:gd name="connsiteY1" fmla="*/ 29492 h 999799"/>
                <a:gd name="connsiteX2" fmla="*/ 361792 w 576878"/>
                <a:gd name="connsiteY2" fmla="*/ 193152 h 999799"/>
                <a:gd name="connsiteX3" fmla="*/ 576309 w 576878"/>
                <a:gd name="connsiteY3" fmla="*/ 736878 h 999799"/>
                <a:gd name="connsiteX4" fmla="*/ 291653 w 576878"/>
                <a:gd name="connsiteY4" fmla="*/ 999799 h 999799"/>
                <a:gd name="connsiteX5" fmla="*/ 269 w 576878"/>
                <a:gd name="connsiteY5" fmla="*/ 736878 h 999799"/>
                <a:gd name="connsiteX0" fmla="*/ 269 w 576354"/>
                <a:gd name="connsiteY0" fmla="*/ 723899 h 986820"/>
                <a:gd name="connsiteX1" fmla="*/ 245758 w 576354"/>
                <a:gd name="connsiteY1" fmla="*/ 16513 h 986820"/>
                <a:gd name="connsiteX2" fmla="*/ 270773 w 576354"/>
                <a:gd name="connsiteY2" fmla="*/ 350294 h 986820"/>
                <a:gd name="connsiteX3" fmla="*/ 576309 w 576354"/>
                <a:gd name="connsiteY3" fmla="*/ 723899 h 986820"/>
                <a:gd name="connsiteX4" fmla="*/ 291653 w 576354"/>
                <a:gd name="connsiteY4" fmla="*/ 986820 h 986820"/>
                <a:gd name="connsiteX5" fmla="*/ 269 w 576354"/>
                <a:gd name="connsiteY5" fmla="*/ 723899 h 986820"/>
                <a:gd name="connsiteX0" fmla="*/ 269 w 584328"/>
                <a:gd name="connsiteY0" fmla="*/ 739947 h 1002868"/>
                <a:gd name="connsiteX1" fmla="*/ 245758 w 584328"/>
                <a:gd name="connsiteY1" fmla="*/ 32561 h 1002868"/>
                <a:gd name="connsiteX2" fmla="*/ 483147 w 584328"/>
                <a:gd name="connsiteY2" fmla="*/ 174956 h 1002868"/>
                <a:gd name="connsiteX3" fmla="*/ 576309 w 584328"/>
                <a:gd name="connsiteY3" fmla="*/ 739947 h 1002868"/>
                <a:gd name="connsiteX4" fmla="*/ 291653 w 584328"/>
                <a:gd name="connsiteY4" fmla="*/ 1002868 h 1002868"/>
                <a:gd name="connsiteX5" fmla="*/ 269 w 584328"/>
                <a:gd name="connsiteY5" fmla="*/ 739947 h 1002868"/>
                <a:gd name="connsiteX0" fmla="*/ 269 w 584328"/>
                <a:gd name="connsiteY0" fmla="*/ 675251 h 938172"/>
                <a:gd name="connsiteX1" fmla="*/ 245758 w 584328"/>
                <a:gd name="connsiteY1" fmla="*/ 52925 h 938172"/>
                <a:gd name="connsiteX2" fmla="*/ 483147 w 584328"/>
                <a:gd name="connsiteY2" fmla="*/ 110260 h 938172"/>
                <a:gd name="connsiteX3" fmla="*/ 576309 w 584328"/>
                <a:gd name="connsiteY3" fmla="*/ 675251 h 938172"/>
                <a:gd name="connsiteX4" fmla="*/ 291653 w 584328"/>
                <a:gd name="connsiteY4" fmla="*/ 938172 h 938172"/>
                <a:gd name="connsiteX5" fmla="*/ 269 w 584328"/>
                <a:gd name="connsiteY5" fmla="*/ 675251 h 938172"/>
                <a:gd name="connsiteX0" fmla="*/ 269 w 584328"/>
                <a:gd name="connsiteY0" fmla="*/ 675251 h 789449"/>
                <a:gd name="connsiteX1" fmla="*/ 245758 w 584328"/>
                <a:gd name="connsiteY1" fmla="*/ 52925 h 789449"/>
                <a:gd name="connsiteX2" fmla="*/ 483147 w 584328"/>
                <a:gd name="connsiteY2" fmla="*/ 110260 h 789449"/>
                <a:gd name="connsiteX3" fmla="*/ 576309 w 584328"/>
                <a:gd name="connsiteY3" fmla="*/ 675251 h 789449"/>
                <a:gd name="connsiteX4" fmla="*/ 291653 w 584328"/>
                <a:gd name="connsiteY4" fmla="*/ 789317 h 789449"/>
                <a:gd name="connsiteX5" fmla="*/ 269 w 584328"/>
                <a:gd name="connsiteY5" fmla="*/ 675251 h 7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328" h="789449">
                  <a:moveTo>
                    <a:pt x="269" y="675251"/>
                  </a:moveTo>
                  <a:cubicBezTo>
                    <a:pt x="-7380" y="552519"/>
                    <a:pt x="149751" y="423400"/>
                    <a:pt x="245758" y="52925"/>
                  </a:cubicBezTo>
                  <a:cubicBezTo>
                    <a:pt x="306012" y="-37696"/>
                    <a:pt x="428055" y="-7638"/>
                    <a:pt x="483147" y="110260"/>
                  </a:cubicBezTo>
                  <a:cubicBezTo>
                    <a:pt x="538239" y="228158"/>
                    <a:pt x="608225" y="562075"/>
                    <a:pt x="576309" y="675251"/>
                  </a:cubicBezTo>
                  <a:cubicBezTo>
                    <a:pt x="544393" y="788427"/>
                    <a:pt x="387660" y="789317"/>
                    <a:pt x="291653" y="789317"/>
                  </a:cubicBezTo>
                  <a:cubicBezTo>
                    <a:pt x="195646" y="789317"/>
                    <a:pt x="7918" y="797983"/>
                    <a:pt x="269" y="675251"/>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35" name="等腰三角形 13"/>
            <p:cNvSpPr/>
            <p:nvPr/>
          </p:nvSpPr>
          <p:spPr bwMode="auto">
            <a:xfrm rot="16200000">
              <a:off x="4395224" y="2613190"/>
              <a:ext cx="524291" cy="1171363"/>
            </a:xfrm>
            <a:custGeom>
              <a:avLst/>
              <a:gdLst>
                <a:gd name="connsiteX0" fmla="*/ 0 w 864060"/>
                <a:gd name="connsiteY0" fmla="*/ 1337840 h 1337840"/>
                <a:gd name="connsiteX1" fmla="*/ 432030 w 864060"/>
                <a:gd name="connsiteY1" fmla="*/ 0 h 1337840"/>
                <a:gd name="connsiteX2" fmla="*/ 864060 w 864060"/>
                <a:gd name="connsiteY2" fmla="*/ 1337840 h 1337840"/>
                <a:gd name="connsiteX3" fmla="*/ 0 w 864060"/>
                <a:gd name="connsiteY3" fmla="*/ 1337840 h 1337840"/>
                <a:gd name="connsiteX0" fmla="*/ 0 w 864060"/>
                <a:gd name="connsiteY0" fmla="*/ 1337840 h 1372316"/>
                <a:gd name="connsiteX1" fmla="*/ 432030 w 864060"/>
                <a:gd name="connsiteY1" fmla="*/ 0 h 1372316"/>
                <a:gd name="connsiteX2" fmla="*/ 864060 w 864060"/>
                <a:gd name="connsiteY2" fmla="*/ 1337840 h 1372316"/>
                <a:gd name="connsiteX3" fmla="*/ 456458 w 864060"/>
                <a:gd name="connsiteY3" fmla="*/ 1372316 h 1372316"/>
                <a:gd name="connsiteX4" fmla="*/ 0 w 864060"/>
                <a:gd name="connsiteY4" fmla="*/ 1337840 h 1372316"/>
                <a:gd name="connsiteX0" fmla="*/ 0 w 864060"/>
                <a:gd name="connsiteY0" fmla="*/ 1337840 h 1560886"/>
                <a:gd name="connsiteX1" fmla="*/ 432030 w 864060"/>
                <a:gd name="connsiteY1" fmla="*/ 0 h 1560886"/>
                <a:gd name="connsiteX2" fmla="*/ 864060 w 864060"/>
                <a:gd name="connsiteY2" fmla="*/ 1337840 h 1560886"/>
                <a:gd name="connsiteX3" fmla="*/ 423751 w 864060"/>
                <a:gd name="connsiteY3" fmla="*/ 1560886 h 1560886"/>
                <a:gd name="connsiteX4" fmla="*/ 0 w 864060"/>
                <a:gd name="connsiteY4" fmla="*/ 1337840 h 1560886"/>
                <a:gd name="connsiteX0" fmla="*/ 5 w 864065"/>
                <a:gd name="connsiteY0" fmla="*/ 1337840 h 1562713"/>
                <a:gd name="connsiteX1" fmla="*/ 432035 w 864065"/>
                <a:gd name="connsiteY1" fmla="*/ 0 h 1562713"/>
                <a:gd name="connsiteX2" fmla="*/ 864065 w 864065"/>
                <a:gd name="connsiteY2" fmla="*/ 1337840 h 1562713"/>
                <a:gd name="connsiteX3" fmla="*/ 423756 w 864065"/>
                <a:gd name="connsiteY3" fmla="*/ 1560886 h 1562713"/>
                <a:gd name="connsiteX4" fmla="*/ 5 w 864065"/>
                <a:gd name="connsiteY4" fmla="*/ 1337840 h 1562713"/>
                <a:gd name="connsiteX0" fmla="*/ 5 w 864065"/>
                <a:gd name="connsiteY0" fmla="*/ 1337840 h 1623743"/>
                <a:gd name="connsiteX1" fmla="*/ 432035 w 864065"/>
                <a:gd name="connsiteY1" fmla="*/ 0 h 1623743"/>
                <a:gd name="connsiteX2" fmla="*/ 864065 w 864065"/>
                <a:gd name="connsiteY2" fmla="*/ 1337840 h 1623743"/>
                <a:gd name="connsiteX3" fmla="*/ 412854 w 864065"/>
                <a:gd name="connsiteY3" fmla="*/ 1623743 h 1623743"/>
                <a:gd name="connsiteX4" fmla="*/ 5 w 864065"/>
                <a:gd name="connsiteY4" fmla="*/ 1337840 h 1623743"/>
                <a:gd name="connsiteX0" fmla="*/ 5 w 864065"/>
                <a:gd name="connsiteY0" fmla="*/ 1337840 h 1525433"/>
                <a:gd name="connsiteX1" fmla="*/ 432035 w 864065"/>
                <a:gd name="connsiteY1" fmla="*/ 0 h 1525433"/>
                <a:gd name="connsiteX2" fmla="*/ 864065 w 864065"/>
                <a:gd name="connsiteY2" fmla="*/ 1337840 h 1525433"/>
                <a:gd name="connsiteX3" fmla="*/ 389118 w 864065"/>
                <a:gd name="connsiteY3" fmla="*/ 1511714 h 1525433"/>
                <a:gd name="connsiteX4" fmla="*/ 5 w 864065"/>
                <a:gd name="connsiteY4" fmla="*/ 1337840 h 1525433"/>
                <a:gd name="connsiteX0" fmla="*/ 0 w 864060"/>
                <a:gd name="connsiteY0" fmla="*/ 1337840 h 1505069"/>
                <a:gd name="connsiteX1" fmla="*/ 432030 w 864060"/>
                <a:gd name="connsiteY1" fmla="*/ 0 h 1505069"/>
                <a:gd name="connsiteX2" fmla="*/ 864060 w 864060"/>
                <a:gd name="connsiteY2" fmla="*/ 1337840 h 1505069"/>
                <a:gd name="connsiteX3" fmla="*/ 0 w 864060"/>
                <a:gd name="connsiteY3" fmla="*/ 1337840 h 1505069"/>
                <a:gd name="connsiteX0" fmla="*/ 0 w 873475"/>
                <a:gd name="connsiteY0" fmla="*/ 1337840 h 1505069"/>
                <a:gd name="connsiteX1" fmla="*/ 432030 w 873475"/>
                <a:gd name="connsiteY1" fmla="*/ 0 h 1505069"/>
                <a:gd name="connsiteX2" fmla="*/ 864060 w 873475"/>
                <a:gd name="connsiteY2" fmla="*/ 1337840 h 1505069"/>
                <a:gd name="connsiteX3" fmla="*/ 0 w 873475"/>
                <a:gd name="connsiteY3" fmla="*/ 1337840 h 1505069"/>
                <a:gd name="connsiteX0" fmla="*/ 15036 w 888511"/>
                <a:gd name="connsiteY0" fmla="*/ 1337840 h 1595307"/>
                <a:gd name="connsiteX1" fmla="*/ 447066 w 888511"/>
                <a:gd name="connsiteY1" fmla="*/ 0 h 1595307"/>
                <a:gd name="connsiteX2" fmla="*/ 879096 w 888511"/>
                <a:gd name="connsiteY2" fmla="*/ 1337840 h 1595307"/>
                <a:gd name="connsiteX3" fmla="*/ 15036 w 888511"/>
                <a:gd name="connsiteY3" fmla="*/ 1337840 h 1595307"/>
                <a:gd name="connsiteX0" fmla="*/ 278 w 873753"/>
                <a:gd name="connsiteY0" fmla="*/ 1337840 h 1550536"/>
                <a:gd name="connsiteX1" fmla="*/ 432308 w 873753"/>
                <a:gd name="connsiteY1" fmla="*/ 0 h 1550536"/>
                <a:gd name="connsiteX2" fmla="*/ 864338 w 873753"/>
                <a:gd name="connsiteY2" fmla="*/ 1337840 h 1550536"/>
                <a:gd name="connsiteX3" fmla="*/ 278 w 873753"/>
                <a:gd name="connsiteY3" fmla="*/ 1337840 h 1550536"/>
                <a:gd name="connsiteX0" fmla="*/ 11460 w 884935"/>
                <a:gd name="connsiteY0" fmla="*/ 1337840 h 1522782"/>
                <a:gd name="connsiteX1" fmla="*/ 443490 w 884935"/>
                <a:gd name="connsiteY1" fmla="*/ 0 h 1522782"/>
                <a:gd name="connsiteX2" fmla="*/ 875520 w 884935"/>
                <a:gd name="connsiteY2" fmla="*/ 1337840 h 1522782"/>
                <a:gd name="connsiteX3" fmla="*/ 11460 w 884935"/>
                <a:gd name="connsiteY3" fmla="*/ 1337840 h 1522782"/>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6825 w 871422"/>
                <a:gd name="connsiteY0" fmla="*/ 1372477 h 1550915"/>
                <a:gd name="connsiteX1" fmla="*/ 488028 w 871422"/>
                <a:gd name="connsiteY1" fmla="*/ 0 h 1550915"/>
                <a:gd name="connsiteX2" fmla="*/ 870885 w 871422"/>
                <a:gd name="connsiteY2" fmla="*/ 1372477 h 1550915"/>
                <a:gd name="connsiteX3" fmla="*/ 6825 w 871422"/>
                <a:gd name="connsiteY3" fmla="*/ 1372477 h 1550915"/>
                <a:gd name="connsiteX0" fmla="*/ 6825 w 883623"/>
                <a:gd name="connsiteY0" fmla="*/ 1372477 h 1544036"/>
                <a:gd name="connsiteX1" fmla="*/ 488028 w 883623"/>
                <a:gd name="connsiteY1" fmla="*/ 0 h 1544036"/>
                <a:gd name="connsiteX2" fmla="*/ 870885 w 883623"/>
                <a:gd name="connsiteY2" fmla="*/ 1372477 h 1544036"/>
                <a:gd name="connsiteX3" fmla="*/ 6825 w 883623"/>
                <a:gd name="connsiteY3" fmla="*/ 1372477 h 1544036"/>
                <a:gd name="connsiteX0" fmla="*/ 7900 w 884698"/>
                <a:gd name="connsiteY0" fmla="*/ 1372477 h 1525849"/>
                <a:gd name="connsiteX1" fmla="*/ 489103 w 884698"/>
                <a:gd name="connsiteY1" fmla="*/ 0 h 1525849"/>
                <a:gd name="connsiteX2" fmla="*/ 871960 w 884698"/>
                <a:gd name="connsiteY2" fmla="*/ 1372477 h 1525849"/>
                <a:gd name="connsiteX3" fmla="*/ 7900 w 884698"/>
                <a:gd name="connsiteY3" fmla="*/ 1372477 h 1525849"/>
                <a:gd name="connsiteX0" fmla="*/ 2035 w 896151"/>
                <a:gd name="connsiteY0" fmla="*/ 1367991 h 1538989"/>
                <a:gd name="connsiteX1" fmla="*/ 633539 w 896151"/>
                <a:gd name="connsiteY1" fmla="*/ 0 h 1538989"/>
                <a:gd name="connsiteX2" fmla="*/ 866095 w 896151"/>
                <a:gd name="connsiteY2" fmla="*/ 1367991 h 1538989"/>
                <a:gd name="connsiteX3" fmla="*/ 2035 w 896151"/>
                <a:gd name="connsiteY3" fmla="*/ 1367991 h 1538989"/>
                <a:gd name="connsiteX0" fmla="*/ 2366 w 896482"/>
                <a:gd name="connsiteY0" fmla="*/ 1367991 h 1538989"/>
                <a:gd name="connsiteX1" fmla="*/ 633870 w 896482"/>
                <a:gd name="connsiteY1" fmla="*/ 0 h 1538989"/>
                <a:gd name="connsiteX2" fmla="*/ 866426 w 896482"/>
                <a:gd name="connsiteY2" fmla="*/ 1367991 h 1538989"/>
                <a:gd name="connsiteX3" fmla="*/ 2366 w 896482"/>
                <a:gd name="connsiteY3" fmla="*/ 1367991 h 1538989"/>
                <a:gd name="connsiteX0" fmla="*/ 2366 w 900758"/>
                <a:gd name="connsiteY0" fmla="*/ 1367991 h 1538989"/>
                <a:gd name="connsiteX1" fmla="*/ 633870 w 900758"/>
                <a:gd name="connsiteY1" fmla="*/ 0 h 1538989"/>
                <a:gd name="connsiteX2" fmla="*/ 866426 w 900758"/>
                <a:gd name="connsiteY2" fmla="*/ 1367991 h 1538989"/>
                <a:gd name="connsiteX3" fmla="*/ 2366 w 900758"/>
                <a:gd name="connsiteY3" fmla="*/ 1367991 h 1538989"/>
                <a:gd name="connsiteX0" fmla="*/ 2454 w 900846"/>
                <a:gd name="connsiteY0" fmla="*/ 1367991 h 1538989"/>
                <a:gd name="connsiteX1" fmla="*/ 633958 w 900846"/>
                <a:gd name="connsiteY1" fmla="*/ 0 h 1538989"/>
                <a:gd name="connsiteX2" fmla="*/ 866514 w 900846"/>
                <a:gd name="connsiteY2" fmla="*/ 1367991 h 1538989"/>
                <a:gd name="connsiteX3" fmla="*/ 2454 w 900846"/>
                <a:gd name="connsiteY3" fmla="*/ 1367991 h 1538989"/>
                <a:gd name="connsiteX0" fmla="*/ 24328 w 922720"/>
                <a:gd name="connsiteY0" fmla="*/ 1367991 h 1500502"/>
                <a:gd name="connsiteX1" fmla="*/ 655832 w 922720"/>
                <a:gd name="connsiteY1" fmla="*/ 0 h 1500502"/>
                <a:gd name="connsiteX2" fmla="*/ 888388 w 922720"/>
                <a:gd name="connsiteY2" fmla="*/ 1367991 h 1500502"/>
                <a:gd name="connsiteX3" fmla="*/ 24328 w 922720"/>
                <a:gd name="connsiteY3" fmla="*/ 1367991 h 1500502"/>
                <a:gd name="connsiteX0" fmla="*/ 2174 w 902966"/>
                <a:gd name="connsiteY0" fmla="*/ 1560196 h 1755220"/>
                <a:gd name="connsiteX1" fmla="*/ 645432 w 902966"/>
                <a:gd name="connsiteY1" fmla="*/ 0 h 1755220"/>
                <a:gd name="connsiteX2" fmla="*/ 866234 w 902966"/>
                <a:gd name="connsiteY2" fmla="*/ 1560196 h 1755220"/>
                <a:gd name="connsiteX3" fmla="*/ 2174 w 902966"/>
                <a:gd name="connsiteY3" fmla="*/ 1560196 h 1755220"/>
                <a:gd name="connsiteX0" fmla="*/ 25102 w 925894"/>
                <a:gd name="connsiteY0" fmla="*/ 1560196 h 1746426"/>
                <a:gd name="connsiteX1" fmla="*/ 668360 w 925894"/>
                <a:gd name="connsiteY1" fmla="*/ 0 h 1746426"/>
                <a:gd name="connsiteX2" fmla="*/ 889162 w 925894"/>
                <a:gd name="connsiteY2" fmla="*/ 1560196 h 1746426"/>
                <a:gd name="connsiteX3" fmla="*/ 25102 w 925894"/>
                <a:gd name="connsiteY3" fmla="*/ 1560196 h 1746426"/>
                <a:gd name="connsiteX0" fmla="*/ 25102 w 937701"/>
                <a:gd name="connsiteY0" fmla="*/ 1560196 h 1761341"/>
                <a:gd name="connsiteX1" fmla="*/ 668360 w 937701"/>
                <a:gd name="connsiteY1" fmla="*/ 0 h 1761341"/>
                <a:gd name="connsiteX2" fmla="*/ 889162 w 937701"/>
                <a:gd name="connsiteY2" fmla="*/ 1560196 h 1761341"/>
                <a:gd name="connsiteX3" fmla="*/ 25102 w 937701"/>
                <a:gd name="connsiteY3" fmla="*/ 1560196 h 1761341"/>
                <a:gd name="connsiteX0" fmla="*/ 3997 w 992399"/>
                <a:gd name="connsiteY0" fmla="*/ 1560196 h 1849572"/>
                <a:gd name="connsiteX1" fmla="*/ 647255 w 992399"/>
                <a:gd name="connsiteY1" fmla="*/ 0 h 1849572"/>
                <a:gd name="connsiteX2" fmla="*/ 954649 w 992399"/>
                <a:gd name="connsiteY2" fmla="*/ 1683128 h 1849572"/>
                <a:gd name="connsiteX3" fmla="*/ 3997 w 992399"/>
                <a:gd name="connsiteY3" fmla="*/ 1560196 h 1849572"/>
                <a:gd name="connsiteX0" fmla="*/ 3997 w 1012672"/>
                <a:gd name="connsiteY0" fmla="*/ 1560196 h 1817690"/>
                <a:gd name="connsiteX1" fmla="*/ 647255 w 1012672"/>
                <a:gd name="connsiteY1" fmla="*/ 0 h 1817690"/>
                <a:gd name="connsiteX2" fmla="*/ 954649 w 1012672"/>
                <a:gd name="connsiteY2" fmla="*/ 1683128 h 1817690"/>
                <a:gd name="connsiteX3" fmla="*/ 3997 w 1012672"/>
                <a:gd name="connsiteY3" fmla="*/ 1560196 h 1817690"/>
                <a:gd name="connsiteX0" fmla="*/ 4353 w 1013028"/>
                <a:gd name="connsiteY0" fmla="*/ 1560196 h 1845239"/>
                <a:gd name="connsiteX1" fmla="*/ 647611 w 1013028"/>
                <a:gd name="connsiteY1" fmla="*/ 0 h 1845239"/>
                <a:gd name="connsiteX2" fmla="*/ 955005 w 1013028"/>
                <a:gd name="connsiteY2" fmla="*/ 1683128 h 1845239"/>
                <a:gd name="connsiteX3" fmla="*/ 4353 w 1013028"/>
                <a:gd name="connsiteY3" fmla="*/ 1560196 h 1845239"/>
                <a:gd name="connsiteX0" fmla="*/ 4947 w 1013622"/>
                <a:gd name="connsiteY0" fmla="*/ 1560196 h 1845528"/>
                <a:gd name="connsiteX1" fmla="*/ 648205 w 1013622"/>
                <a:gd name="connsiteY1" fmla="*/ 0 h 1845528"/>
                <a:gd name="connsiteX2" fmla="*/ 955599 w 1013622"/>
                <a:gd name="connsiteY2" fmla="*/ 1683128 h 1845528"/>
                <a:gd name="connsiteX3" fmla="*/ 4947 w 1013622"/>
                <a:gd name="connsiteY3" fmla="*/ 1560196 h 1845528"/>
              </a:gdLst>
              <a:ahLst/>
              <a:cxnLst>
                <a:cxn ang="0">
                  <a:pos x="connsiteX0" y="connsiteY0"/>
                </a:cxn>
                <a:cxn ang="0">
                  <a:pos x="connsiteX1" y="connsiteY1"/>
                </a:cxn>
                <a:cxn ang="0">
                  <a:pos x="connsiteX2" y="connsiteY2"/>
                </a:cxn>
                <a:cxn ang="0">
                  <a:pos x="connsiteX3" y="connsiteY3"/>
                </a:cxn>
              </a:cxnLst>
              <a:rect l="l" t="t" r="r" b="b"/>
              <a:pathLst>
                <a:path w="1013622" h="1845528">
                  <a:moveTo>
                    <a:pt x="4947" y="1560196"/>
                  </a:moveTo>
                  <a:cubicBezTo>
                    <a:pt x="-52701" y="1192231"/>
                    <a:pt x="407553" y="256524"/>
                    <a:pt x="648205" y="0"/>
                  </a:cubicBezTo>
                  <a:cubicBezTo>
                    <a:pt x="832417" y="265963"/>
                    <a:pt x="1142984" y="1458584"/>
                    <a:pt x="955599" y="1683128"/>
                  </a:cubicBezTo>
                  <a:cubicBezTo>
                    <a:pt x="768214" y="1907672"/>
                    <a:pt x="62595" y="1928161"/>
                    <a:pt x="4947" y="1560196"/>
                  </a:cubicBezTo>
                  <a:close/>
                </a:path>
              </a:pathLst>
            </a:custGeom>
            <a:solidFill>
              <a:srgbClr val="5E1B2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dirty="0"/>
            </a:p>
          </p:txBody>
        </p:sp>
        <p:sp>
          <p:nvSpPr>
            <p:cNvPr id="36" name="椭圆 35"/>
            <p:cNvSpPr/>
            <p:nvPr/>
          </p:nvSpPr>
          <p:spPr bwMode="auto">
            <a:xfrm>
              <a:off x="4706774" y="2507778"/>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nvGrpSpPr>
            <p:cNvPr id="37" name="组合 36"/>
            <p:cNvGrpSpPr/>
            <p:nvPr/>
          </p:nvGrpSpPr>
          <p:grpSpPr>
            <a:xfrm>
              <a:off x="4709083" y="1712823"/>
              <a:ext cx="1757704" cy="831053"/>
              <a:chOff x="2316086" y="1176711"/>
              <a:chExt cx="1328021" cy="588564"/>
            </a:xfrm>
          </p:grpSpPr>
          <p:sp>
            <p:nvSpPr>
              <p:cNvPr id="39" name="椭圆 38"/>
              <p:cNvSpPr/>
              <p:nvPr/>
            </p:nvSpPr>
            <p:spPr bwMode="auto">
              <a:xfrm rot="1497964">
                <a:off x="2316086" y="1441258"/>
                <a:ext cx="1328021" cy="324017"/>
              </a:xfrm>
              <a:prstGeom prst="ellipse">
                <a:avLst/>
              </a:pr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0" name="椭圆 17"/>
              <p:cNvSpPr/>
              <p:nvPr/>
            </p:nvSpPr>
            <p:spPr bwMode="auto">
              <a:xfrm rot="1385330">
                <a:off x="2645439" y="1176711"/>
                <a:ext cx="871776" cy="489784"/>
              </a:xfrm>
              <a:custGeom>
                <a:avLst/>
                <a:gdLst>
                  <a:gd name="connsiteX0" fmla="*/ 0 w 720050"/>
                  <a:gd name="connsiteY0" fmla="*/ 553924 h 1107847"/>
                  <a:gd name="connsiteX1" fmla="*/ 360025 w 720050"/>
                  <a:gd name="connsiteY1" fmla="*/ 0 h 1107847"/>
                  <a:gd name="connsiteX2" fmla="*/ 720050 w 720050"/>
                  <a:gd name="connsiteY2" fmla="*/ 553924 h 1107847"/>
                  <a:gd name="connsiteX3" fmla="*/ 360025 w 720050"/>
                  <a:gd name="connsiteY3" fmla="*/ 1107848 h 1107847"/>
                  <a:gd name="connsiteX4" fmla="*/ 0 w 720050"/>
                  <a:gd name="connsiteY4" fmla="*/ 553924 h 1107847"/>
                  <a:gd name="connsiteX0" fmla="*/ 122 w 720172"/>
                  <a:gd name="connsiteY0" fmla="*/ 360455 h 914379"/>
                  <a:gd name="connsiteX1" fmla="*/ 391881 w 720172"/>
                  <a:gd name="connsiteY1" fmla="*/ 0 h 914379"/>
                  <a:gd name="connsiteX2" fmla="*/ 720172 w 720172"/>
                  <a:gd name="connsiteY2" fmla="*/ 360455 h 914379"/>
                  <a:gd name="connsiteX3" fmla="*/ 360147 w 720172"/>
                  <a:gd name="connsiteY3" fmla="*/ 914379 h 914379"/>
                  <a:gd name="connsiteX4" fmla="*/ 122 w 720172"/>
                  <a:gd name="connsiteY4" fmla="*/ 360455 h 914379"/>
                  <a:gd name="connsiteX0" fmla="*/ 462 w 720512"/>
                  <a:gd name="connsiteY0" fmla="*/ 281965 h 835889"/>
                  <a:gd name="connsiteX1" fmla="*/ 423870 w 720512"/>
                  <a:gd name="connsiteY1" fmla="*/ 463 h 835889"/>
                  <a:gd name="connsiteX2" fmla="*/ 720512 w 720512"/>
                  <a:gd name="connsiteY2" fmla="*/ 281965 h 835889"/>
                  <a:gd name="connsiteX3" fmla="*/ 360487 w 720512"/>
                  <a:gd name="connsiteY3" fmla="*/ 835889 h 835889"/>
                  <a:gd name="connsiteX4" fmla="*/ 462 w 720512"/>
                  <a:gd name="connsiteY4" fmla="*/ 281965 h 835889"/>
                  <a:gd name="connsiteX0" fmla="*/ 462 w 720512"/>
                  <a:gd name="connsiteY0" fmla="*/ 286989 h 840913"/>
                  <a:gd name="connsiteX1" fmla="*/ 423870 w 720512"/>
                  <a:gd name="connsiteY1" fmla="*/ 5487 h 840913"/>
                  <a:gd name="connsiteX2" fmla="*/ 720512 w 720512"/>
                  <a:gd name="connsiteY2" fmla="*/ 286989 h 840913"/>
                  <a:gd name="connsiteX3" fmla="*/ 360487 w 720512"/>
                  <a:gd name="connsiteY3" fmla="*/ 840913 h 840913"/>
                  <a:gd name="connsiteX4" fmla="*/ 462 w 720512"/>
                  <a:gd name="connsiteY4" fmla="*/ 286989 h 840913"/>
                  <a:gd name="connsiteX0" fmla="*/ 342 w 799430"/>
                  <a:gd name="connsiteY0" fmla="*/ 282358 h 837027"/>
                  <a:gd name="connsiteX1" fmla="*/ 423750 w 799430"/>
                  <a:gd name="connsiteY1" fmla="*/ 856 h 837027"/>
                  <a:gd name="connsiteX2" fmla="*/ 799430 w 799430"/>
                  <a:gd name="connsiteY2" fmla="*/ 365226 h 837027"/>
                  <a:gd name="connsiteX3" fmla="*/ 360367 w 799430"/>
                  <a:gd name="connsiteY3" fmla="*/ 836282 h 837027"/>
                  <a:gd name="connsiteX4" fmla="*/ 342 w 799430"/>
                  <a:gd name="connsiteY4" fmla="*/ 282358 h 837027"/>
                  <a:gd name="connsiteX0" fmla="*/ 199 w 799287"/>
                  <a:gd name="connsiteY0" fmla="*/ 262627 h 817296"/>
                  <a:gd name="connsiteX1" fmla="*/ 317003 w 799287"/>
                  <a:gd name="connsiteY1" fmla="*/ 948 h 817296"/>
                  <a:gd name="connsiteX2" fmla="*/ 799287 w 799287"/>
                  <a:gd name="connsiteY2" fmla="*/ 345495 h 817296"/>
                  <a:gd name="connsiteX3" fmla="*/ 360224 w 799287"/>
                  <a:gd name="connsiteY3" fmla="*/ 816551 h 817296"/>
                  <a:gd name="connsiteX4" fmla="*/ 199 w 799287"/>
                  <a:gd name="connsiteY4" fmla="*/ 262627 h 817296"/>
                  <a:gd name="connsiteX0" fmla="*/ 199 w 814081"/>
                  <a:gd name="connsiteY0" fmla="*/ 275160 h 829472"/>
                  <a:gd name="connsiteX1" fmla="*/ 317003 w 814081"/>
                  <a:gd name="connsiteY1" fmla="*/ 13481 h 829472"/>
                  <a:gd name="connsiteX2" fmla="*/ 674131 w 814081"/>
                  <a:gd name="connsiteY2" fmla="*/ 71241 h 829472"/>
                  <a:gd name="connsiteX3" fmla="*/ 799287 w 814081"/>
                  <a:gd name="connsiteY3" fmla="*/ 358028 h 829472"/>
                  <a:gd name="connsiteX4" fmla="*/ 360224 w 814081"/>
                  <a:gd name="connsiteY4" fmla="*/ 829084 h 829472"/>
                  <a:gd name="connsiteX5" fmla="*/ 199 w 814081"/>
                  <a:gd name="connsiteY5" fmla="*/ 275160 h 829472"/>
                  <a:gd name="connsiteX0" fmla="*/ 174 w 810644"/>
                  <a:gd name="connsiteY0" fmla="*/ 265601 h 819913"/>
                  <a:gd name="connsiteX1" fmla="*/ 316978 w 810644"/>
                  <a:gd name="connsiteY1" fmla="*/ 3922 h 819913"/>
                  <a:gd name="connsiteX2" fmla="*/ 630715 w 810644"/>
                  <a:gd name="connsiteY2" fmla="*/ 124895 h 819913"/>
                  <a:gd name="connsiteX3" fmla="*/ 799262 w 810644"/>
                  <a:gd name="connsiteY3" fmla="*/ 348469 h 819913"/>
                  <a:gd name="connsiteX4" fmla="*/ 360199 w 810644"/>
                  <a:gd name="connsiteY4" fmla="*/ 819525 h 819913"/>
                  <a:gd name="connsiteX5" fmla="*/ 174 w 810644"/>
                  <a:gd name="connsiteY5" fmla="*/ 265601 h 819913"/>
                  <a:gd name="connsiteX0" fmla="*/ 1840 w 812310"/>
                  <a:gd name="connsiteY0" fmla="*/ 235549 h 789861"/>
                  <a:gd name="connsiteX1" fmla="*/ 239690 w 812310"/>
                  <a:gd name="connsiteY1" fmla="*/ 5520 h 789861"/>
                  <a:gd name="connsiteX2" fmla="*/ 632381 w 812310"/>
                  <a:gd name="connsiteY2" fmla="*/ 94843 h 789861"/>
                  <a:gd name="connsiteX3" fmla="*/ 800928 w 812310"/>
                  <a:gd name="connsiteY3" fmla="*/ 318417 h 789861"/>
                  <a:gd name="connsiteX4" fmla="*/ 361865 w 812310"/>
                  <a:gd name="connsiteY4" fmla="*/ 789473 h 789861"/>
                  <a:gd name="connsiteX5" fmla="*/ 1840 w 812310"/>
                  <a:gd name="connsiteY5" fmla="*/ 235549 h 789861"/>
                  <a:gd name="connsiteX0" fmla="*/ 1911 w 815408"/>
                  <a:gd name="connsiteY0" fmla="*/ 237926 h 792238"/>
                  <a:gd name="connsiteX1" fmla="*/ 239761 w 815408"/>
                  <a:gd name="connsiteY1" fmla="*/ 7897 h 792238"/>
                  <a:gd name="connsiteX2" fmla="*/ 671928 w 815408"/>
                  <a:gd name="connsiteY2" fmla="*/ 81395 h 792238"/>
                  <a:gd name="connsiteX3" fmla="*/ 800999 w 815408"/>
                  <a:gd name="connsiteY3" fmla="*/ 320794 h 792238"/>
                  <a:gd name="connsiteX4" fmla="*/ 361936 w 815408"/>
                  <a:gd name="connsiteY4" fmla="*/ 791850 h 792238"/>
                  <a:gd name="connsiteX5" fmla="*/ 1911 w 815408"/>
                  <a:gd name="connsiteY5" fmla="*/ 237926 h 792238"/>
                  <a:gd name="connsiteX0" fmla="*/ 1869 w 813387"/>
                  <a:gd name="connsiteY0" fmla="*/ 257956 h 812268"/>
                  <a:gd name="connsiteX1" fmla="*/ 239719 w 813387"/>
                  <a:gd name="connsiteY1" fmla="*/ 27927 h 812268"/>
                  <a:gd name="connsiteX2" fmla="*/ 648150 w 813387"/>
                  <a:gd name="connsiteY2" fmla="*/ 42210 h 812268"/>
                  <a:gd name="connsiteX3" fmla="*/ 800957 w 813387"/>
                  <a:gd name="connsiteY3" fmla="*/ 340824 h 812268"/>
                  <a:gd name="connsiteX4" fmla="*/ 361894 w 813387"/>
                  <a:gd name="connsiteY4" fmla="*/ 811880 h 812268"/>
                  <a:gd name="connsiteX5" fmla="*/ 1869 w 813387"/>
                  <a:gd name="connsiteY5" fmla="*/ 257956 h 812268"/>
                  <a:gd name="connsiteX0" fmla="*/ 991 w 990154"/>
                  <a:gd name="connsiteY0" fmla="*/ 333886 h 816608"/>
                  <a:gd name="connsiteX1" fmla="*/ 416486 w 990154"/>
                  <a:gd name="connsiteY1" fmla="*/ 32647 h 816608"/>
                  <a:gd name="connsiteX2" fmla="*/ 824917 w 990154"/>
                  <a:gd name="connsiteY2" fmla="*/ 46930 h 816608"/>
                  <a:gd name="connsiteX3" fmla="*/ 977724 w 990154"/>
                  <a:gd name="connsiteY3" fmla="*/ 345544 h 816608"/>
                  <a:gd name="connsiteX4" fmla="*/ 538661 w 990154"/>
                  <a:gd name="connsiteY4" fmla="*/ 816600 h 816608"/>
                  <a:gd name="connsiteX5" fmla="*/ 991 w 990154"/>
                  <a:gd name="connsiteY5" fmla="*/ 333886 h 816608"/>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607 w 989770"/>
                  <a:gd name="connsiteY0" fmla="*/ 333886 h 575767"/>
                  <a:gd name="connsiteX1" fmla="*/ 416102 w 989770"/>
                  <a:gd name="connsiteY1" fmla="*/ 32647 h 575767"/>
                  <a:gd name="connsiteX2" fmla="*/ 824533 w 989770"/>
                  <a:gd name="connsiteY2" fmla="*/ 46930 h 575767"/>
                  <a:gd name="connsiteX3" fmla="*/ 977340 w 989770"/>
                  <a:gd name="connsiteY3" fmla="*/ 345544 h 575767"/>
                  <a:gd name="connsiteX4" fmla="*/ 510457 w 989770"/>
                  <a:gd name="connsiteY4" fmla="*/ 575741 h 575767"/>
                  <a:gd name="connsiteX5" fmla="*/ 607 w 989770"/>
                  <a:gd name="connsiteY5" fmla="*/ 333886 h 575767"/>
                  <a:gd name="connsiteX0" fmla="*/ 277 w 989440"/>
                  <a:gd name="connsiteY0" fmla="*/ 333886 h 496883"/>
                  <a:gd name="connsiteX1" fmla="*/ 415772 w 989440"/>
                  <a:gd name="connsiteY1" fmla="*/ 32647 h 496883"/>
                  <a:gd name="connsiteX2" fmla="*/ 824203 w 989440"/>
                  <a:gd name="connsiteY2" fmla="*/ 46930 h 496883"/>
                  <a:gd name="connsiteX3" fmla="*/ 977010 w 989440"/>
                  <a:gd name="connsiteY3" fmla="*/ 345544 h 496883"/>
                  <a:gd name="connsiteX4" fmla="*/ 478478 w 989440"/>
                  <a:gd name="connsiteY4" fmla="*/ 496788 h 496883"/>
                  <a:gd name="connsiteX5" fmla="*/ 277 w 989440"/>
                  <a:gd name="connsiteY5" fmla="*/ 333886 h 496883"/>
                  <a:gd name="connsiteX0" fmla="*/ 5430 w 994593"/>
                  <a:gd name="connsiteY0" fmla="*/ 310738 h 473735"/>
                  <a:gd name="connsiteX1" fmla="*/ 263019 w 994593"/>
                  <a:gd name="connsiteY1" fmla="*/ 72797 h 473735"/>
                  <a:gd name="connsiteX2" fmla="*/ 829356 w 994593"/>
                  <a:gd name="connsiteY2" fmla="*/ 23782 h 473735"/>
                  <a:gd name="connsiteX3" fmla="*/ 982163 w 994593"/>
                  <a:gd name="connsiteY3" fmla="*/ 322396 h 473735"/>
                  <a:gd name="connsiteX4" fmla="*/ 483631 w 994593"/>
                  <a:gd name="connsiteY4" fmla="*/ 473640 h 473735"/>
                  <a:gd name="connsiteX5" fmla="*/ 5430 w 994593"/>
                  <a:gd name="connsiteY5" fmla="*/ 310738 h 473735"/>
                  <a:gd name="connsiteX0" fmla="*/ 7281 w 996444"/>
                  <a:gd name="connsiteY0" fmla="*/ 331629 h 494626"/>
                  <a:gd name="connsiteX1" fmla="*/ 241133 w 996444"/>
                  <a:gd name="connsiteY1" fmla="*/ 34472 h 494626"/>
                  <a:gd name="connsiteX2" fmla="*/ 831207 w 996444"/>
                  <a:gd name="connsiteY2" fmla="*/ 44673 h 494626"/>
                  <a:gd name="connsiteX3" fmla="*/ 984014 w 996444"/>
                  <a:gd name="connsiteY3" fmla="*/ 343287 h 494626"/>
                  <a:gd name="connsiteX4" fmla="*/ 485482 w 996444"/>
                  <a:gd name="connsiteY4" fmla="*/ 494531 h 494626"/>
                  <a:gd name="connsiteX5" fmla="*/ 7281 w 996444"/>
                  <a:gd name="connsiteY5" fmla="*/ 331629 h 494626"/>
                  <a:gd name="connsiteX0" fmla="*/ 6693 w 995856"/>
                  <a:gd name="connsiteY0" fmla="*/ 331629 h 414083"/>
                  <a:gd name="connsiteX1" fmla="*/ 240545 w 995856"/>
                  <a:gd name="connsiteY1" fmla="*/ 34472 h 414083"/>
                  <a:gd name="connsiteX2" fmla="*/ 830619 w 995856"/>
                  <a:gd name="connsiteY2" fmla="*/ 44673 h 414083"/>
                  <a:gd name="connsiteX3" fmla="*/ 983426 w 995856"/>
                  <a:gd name="connsiteY3" fmla="*/ 343287 h 414083"/>
                  <a:gd name="connsiteX4" fmla="*/ 472217 w 995856"/>
                  <a:gd name="connsiteY4" fmla="*/ 386843 h 414083"/>
                  <a:gd name="connsiteX5" fmla="*/ 6693 w 995856"/>
                  <a:gd name="connsiteY5" fmla="*/ 331629 h 414083"/>
                  <a:gd name="connsiteX0" fmla="*/ 5762 w 994925"/>
                  <a:gd name="connsiteY0" fmla="*/ 331629 h 461421"/>
                  <a:gd name="connsiteX1" fmla="*/ 239614 w 994925"/>
                  <a:gd name="connsiteY1" fmla="*/ 34472 h 461421"/>
                  <a:gd name="connsiteX2" fmla="*/ 829688 w 994925"/>
                  <a:gd name="connsiteY2" fmla="*/ 44673 h 461421"/>
                  <a:gd name="connsiteX3" fmla="*/ 982495 w 994925"/>
                  <a:gd name="connsiteY3" fmla="*/ 343287 h 461421"/>
                  <a:gd name="connsiteX4" fmla="*/ 450582 w 994925"/>
                  <a:gd name="connsiteY4" fmla="*/ 460668 h 461421"/>
                  <a:gd name="connsiteX5" fmla="*/ 5762 w 994925"/>
                  <a:gd name="connsiteY5" fmla="*/ 331629 h 461421"/>
                  <a:gd name="connsiteX0" fmla="*/ 5872 w 996641"/>
                  <a:gd name="connsiteY0" fmla="*/ 310098 h 439890"/>
                  <a:gd name="connsiteX1" fmla="*/ 239724 w 996641"/>
                  <a:gd name="connsiteY1" fmla="*/ 12941 h 439890"/>
                  <a:gd name="connsiteX2" fmla="*/ 849537 w 996641"/>
                  <a:gd name="connsiteY2" fmla="*/ 83807 h 439890"/>
                  <a:gd name="connsiteX3" fmla="*/ 982605 w 996641"/>
                  <a:gd name="connsiteY3" fmla="*/ 321756 h 439890"/>
                  <a:gd name="connsiteX4" fmla="*/ 450692 w 996641"/>
                  <a:gd name="connsiteY4" fmla="*/ 439137 h 439890"/>
                  <a:gd name="connsiteX5" fmla="*/ 5872 w 996641"/>
                  <a:gd name="connsiteY5" fmla="*/ 310098 h 439890"/>
                  <a:gd name="connsiteX0" fmla="*/ 6031 w 999780"/>
                  <a:gd name="connsiteY0" fmla="*/ 328060 h 457852"/>
                  <a:gd name="connsiteX1" fmla="*/ 239883 w 999780"/>
                  <a:gd name="connsiteY1" fmla="*/ 30903 h 457852"/>
                  <a:gd name="connsiteX2" fmla="*/ 876979 w 999780"/>
                  <a:gd name="connsiteY2" fmla="*/ 48167 h 457852"/>
                  <a:gd name="connsiteX3" fmla="*/ 982764 w 999780"/>
                  <a:gd name="connsiteY3" fmla="*/ 339718 h 457852"/>
                  <a:gd name="connsiteX4" fmla="*/ 450851 w 999780"/>
                  <a:gd name="connsiteY4" fmla="*/ 457099 h 457852"/>
                  <a:gd name="connsiteX5" fmla="*/ 6031 w 999780"/>
                  <a:gd name="connsiteY5" fmla="*/ 328060 h 457852"/>
                  <a:gd name="connsiteX0" fmla="*/ 8635 w 1002384"/>
                  <a:gd name="connsiteY0" fmla="*/ 336668 h 466460"/>
                  <a:gd name="connsiteX1" fmla="*/ 215686 w 1002384"/>
                  <a:gd name="connsiteY1" fmla="*/ 25869 h 466460"/>
                  <a:gd name="connsiteX2" fmla="*/ 879583 w 1002384"/>
                  <a:gd name="connsiteY2" fmla="*/ 56775 h 466460"/>
                  <a:gd name="connsiteX3" fmla="*/ 985368 w 1002384"/>
                  <a:gd name="connsiteY3" fmla="*/ 348326 h 466460"/>
                  <a:gd name="connsiteX4" fmla="*/ 453455 w 1002384"/>
                  <a:gd name="connsiteY4" fmla="*/ 465707 h 466460"/>
                  <a:gd name="connsiteX5" fmla="*/ 8635 w 1002384"/>
                  <a:gd name="connsiteY5" fmla="*/ 336668 h 466460"/>
                  <a:gd name="connsiteX0" fmla="*/ 8635 w 1001315"/>
                  <a:gd name="connsiteY0" fmla="*/ 331557 h 461349"/>
                  <a:gd name="connsiteX1" fmla="*/ 215686 w 1001315"/>
                  <a:gd name="connsiteY1" fmla="*/ 20758 h 461349"/>
                  <a:gd name="connsiteX2" fmla="*/ 559951 w 1001315"/>
                  <a:gd name="connsiteY2" fmla="*/ 31350 h 461349"/>
                  <a:gd name="connsiteX3" fmla="*/ 879583 w 1001315"/>
                  <a:gd name="connsiteY3" fmla="*/ 51664 h 461349"/>
                  <a:gd name="connsiteX4" fmla="*/ 985368 w 1001315"/>
                  <a:gd name="connsiteY4" fmla="*/ 343215 h 461349"/>
                  <a:gd name="connsiteX5" fmla="*/ 453455 w 1001315"/>
                  <a:gd name="connsiteY5" fmla="*/ 460596 h 461349"/>
                  <a:gd name="connsiteX6" fmla="*/ 8635 w 1001315"/>
                  <a:gd name="connsiteY6" fmla="*/ 331557 h 461349"/>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434 w 999114"/>
                  <a:gd name="connsiteY0" fmla="*/ 322620 h 452412"/>
                  <a:gd name="connsiteX1" fmla="*/ 213485 w 999114"/>
                  <a:gd name="connsiteY1" fmla="*/ 11821 h 452412"/>
                  <a:gd name="connsiteX2" fmla="*/ 570910 w 999114"/>
                  <a:gd name="connsiteY2" fmla="*/ 62856 h 452412"/>
                  <a:gd name="connsiteX3" fmla="*/ 877382 w 999114"/>
                  <a:gd name="connsiteY3" fmla="*/ 42727 h 452412"/>
                  <a:gd name="connsiteX4" fmla="*/ 983167 w 999114"/>
                  <a:gd name="connsiteY4" fmla="*/ 334278 h 452412"/>
                  <a:gd name="connsiteX5" fmla="*/ 451254 w 999114"/>
                  <a:gd name="connsiteY5" fmla="*/ 451659 h 452412"/>
                  <a:gd name="connsiteX6" fmla="*/ 6434 w 999114"/>
                  <a:gd name="connsiteY6" fmla="*/ 322620 h 452412"/>
                  <a:gd name="connsiteX0" fmla="*/ 6328 w 999008"/>
                  <a:gd name="connsiteY0" fmla="*/ 338743 h 468535"/>
                  <a:gd name="connsiteX1" fmla="*/ 213379 w 999008"/>
                  <a:gd name="connsiteY1" fmla="*/ 27944 h 468535"/>
                  <a:gd name="connsiteX2" fmla="*/ 551065 w 999008"/>
                  <a:gd name="connsiteY2" fmla="*/ 18314 h 468535"/>
                  <a:gd name="connsiteX3" fmla="*/ 877276 w 999008"/>
                  <a:gd name="connsiteY3" fmla="*/ 58850 h 468535"/>
                  <a:gd name="connsiteX4" fmla="*/ 983061 w 999008"/>
                  <a:gd name="connsiteY4" fmla="*/ 350401 h 468535"/>
                  <a:gd name="connsiteX5" fmla="*/ 451148 w 999008"/>
                  <a:gd name="connsiteY5" fmla="*/ 467782 h 468535"/>
                  <a:gd name="connsiteX6" fmla="*/ 6328 w 999008"/>
                  <a:gd name="connsiteY6" fmla="*/ 338743 h 468535"/>
                  <a:gd name="connsiteX0" fmla="*/ 6328 w 996938"/>
                  <a:gd name="connsiteY0" fmla="*/ 339059 h 468851"/>
                  <a:gd name="connsiteX1" fmla="*/ 213379 w 996938"/>
                  <a:gd name="connsiteY1" fmla="*/ 28260 h 468851"/>
                  <a:gd name="connsiteX2" fmla="*/ 551065 w 996938"/>
                  <a:gd name="connsiteY2" fmla="*/ 18630 h 468851"/>
                  <a:gd name="connsiteX3" fmla="*/ 857054 w 996938"/>
                  <a:gd name="connsiteY3" fmla="*/ 65745 h 468851"/>
                  <a:gd name="connsiteX4" fmla="*/ 983061 w 996938"/>
                  <a:gd name="connsiteY4" fmla="*/ 350717 h 468851"/>
                  <a:gd name="connsiteX5" fmla="*/ 451148 w 996938"/>
                  <a:gd name="connsiteY5" fmla="*/ 468098 h 468851"/>
                  <a:gd name="connsiteX6" fmla="*/ 6328 w 996938"/>
                  <a:gd name="connsiteY6" fmla="*/ 339059 h 468851"/>
                  <a:gd name="connsiteX0" fmla="*/ 6328 w 941667"/>
                  <a:gd name="connsiteY0" fmla="*/ 339059 h 489708"/>
                  <a:gd name="connsiteX1" fmla="*/ 213379 w 941667"/>
                  <a:gd name="connsiteY1" fmla="*/ 28260 h 489708"/>
                  <a:gd name="connsiteX2" fmla="*/ 551065 w 941667"/>
                  <a:gd name="connsiteY2" fmla="*/ 18630 h 489708"/>
                  <a:gd name="connsiteX3" fmla="*/ 857054 w 941667"/>
                  <a:gd name="connsiteY3" fmla="*/ 65745 h 489708"/>
                  <a:gd name="connsiteX4" fmla="*/ 918437 w 941667"/>
                  <a:gd name="connsiteY4" fmla="*/ 407938 h 489708"/>
                  <a:gd name="connsiteX5" fmla="*/ 451148 w 941667"/>
                  <a:gd name="connsiteY5" fmla="*/ 468098 h 489708"/>
                  <a:gd name="connsiteX6" fmla="*/ 6328 w 941667"/>
                  <a:gd name="connsiteY6" fmla="*/ 339059 h 489708"/>
                  <a:gd name="connsiteX0" fmla="*/ 6328 w 918437"/>
                  <a:gd name="connsiteY0" fmla="*/ 339059 h 489708"/>
                  <a:gd name="connsiteX1" fmla="*/ 213379 w 918437"/>
                  <a:gd name="connsiteY1" fmla="*/ 28260 h 489708"/>
                  <a:gd name="connsiteX2" fmla="*/ 551065 w 918437"/>
                  <a:gd name="connsiteY2" fmla="*/ 18630 h 489708"/>
                  <a:gd name="connsiteX3" fmla="*/ 857054 w 918437"/>
                  <a:gd name="connsiteY3" fmla="*/ 65745 h 489708"/>
                  <a:gd name="connsiteX4" fmla="*/ 918437 w 918437"/>
                  <a:gd name="connsiteY4" fmla="*/ 407938 h 489708"/>
                  <a:gd name="connsiteX5" fmla="*/ 451148 w 918437"/>
                  <a:gd name="connsiteY5" fmla="*/ 468098 h 489708"/>
                  <a:gd name="connsiteX6" fmla="*/ 6328 w 918437"/>
                  <a:gd name="connsiteY6" fmla="*/ 339059 h 489708"/>
                  <a:gd name="connsiteX0" fmla="*/ 8034 w 871776"/>
                  <a:gd name="connsiteY0" fmla="*/ 348762 h 489784"/>
                  <a:gd name="connsiteX1" fmla="*/ 166718 w 871776"/>
                  <a:gd name="connsiteY1" fmla="*/ 28911 h 489784"/>
                  <a:gd name="connsiteX2" fmla="*/ 504404 w 871776"/>
                  <a:gd name="connsiteY2" fmla="*/ 19281 h 489784"/>
                  <a:gd name="connsiteX3" fmla="*/ 810393 w 871776"/>
                  <a:gd name="connsiteY3" fmla="*/ 66396 h 489784"/>
                  <a:gd name="connsiteX4" fmla="*/ 871776 w 871776"/>
                  <a:gd name="connsiteY4" fmla="*/ 408589 h 489784"/>
                  <a:gd name="connsiteX5" fmla="*/ 404487 w 871776"/>
                  <a:gd name="connsiteY5" fmla="*/ 468749 h 489784"/>
                  <a:gd name="connsiteX6" fmla="*/ 8034 w 871776"/>
                  <a:gd name="connsiteY6" fmla="*/ 348762 h 4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776" h="489784">
                    <a:moveTo>
                      <a:pt x="8034" y="348762"/>
                    </a:moveTo>
                    <a:cubicBezTo>
                      <a:pt x="-31594" y="275456"/>
                      <a:pt x="83990" y="83824"/>
                      <a:pt x="166718" y="28911"/>
                    </a:cubicBezTo>
                    <a:cubicBezTo>
                      <a:pt x="249446" y="-26002"/>
                      <a:pt x="397125" y="13034"/>
                      <a:pt x="504404" y="19281"/>
                    </a:cubicBezTo>
                    <a:cubicBezTo>
                      <a:pt x="611683" y="25528"/>
                      <a:pt x="739490" y="14419"/>
                      <a:pt x="810393" y="66396"/>
                    </a:cubicBezTo>
                    <a:cubicBezTo>
                      <a:pt x="881296" y="118373"/>
                      <a:pt x="868524" y="291135"/>
                      <a:pt x="871776" y="408589"/>
                    </a:cubicBezTo>
                    <a:cubicBezTo>
                      <a:pt x="819458" y="534896"/>
                      <a:pt x="548444" y="478720"/>
                      <a:pt x="404487" y="468749"/>
                    </a:cubicBezTo>
                    <a:cubicBezTo>
                      <a:pt x="260530" y="458778"/>
                      <a:pt x="47662" y="422068"/>
                      <a:pt x="8034" y="348762"/>
                    </a:cubicBezTo>
                    <a:close/>
                  </a:path>
                </a:pathLst>
              </a:custGeom>
              <a:solidFill>
                <a:srgbClr val="E60012"/>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41" name="矩形: 圆角 15"/>
              <p:cNvSpPr/>
              <p:nvPr/>
            </p:nvSpPr>
            <p:spPr bwMode="auto">
              <a:xfrm rot="1661672">
                <a:off x="2571124" y="1498205"/>
                <a:ext cx="881783" cy="116001"/>
              </a:xfrm>
              <a:custGeom>
                <a:avLst/>
                <a:gdLst>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14163"/>
                  <a:gd name="connsiteX1" fmla="*/ 19028 w 1136401"/>
                  <a:gd name="connsiteY1" fmla="*/ 0 h 114163"/>
                  <a:gd name="connsiteX2" fmla="*/ 1117373 w 1136401"/>
                  <a:gd name="connsiteY2" fmla="*/ 0 h 114163"/>
                  <a:gd name="connsiteX3" fmla="*/ 1136401 w 1136401"/>
                  <a:gd name="connsiteY3" fmla="*/ 19028 h 114163"/>
                  <a:gd name="connsiteX4" fmla="*/ 1136401 w 1136401"/>
                  <a:gd name="connsiteY4" fmla="*/ 95135 h 114163"/>
                  <a:gd name="connsiteX5" fmla="*/ 1117373 w 1136401"/>
                  <a:gd name="connsiteY5" fmla="*/ 114163 h 114163"/>
                  <a:gd name="connsiteX6" fmla="*/ 19028 w 1136401"/>
                  <a:gd name="connsiteY6" fmla="*/ 114163 h 114163"/>
                  <a:gd name="connsiteX7" fmla="*/ 0 w 1136401"/>
                  <a:gd name="connsiteY7" fmla="*/ 95135 h 114163"/>
                  <a:gd name="connsiteX8" fmla="*/ 0 w 1136401"/>
                  <a:gd name="connsiteY8" fmla="*/ 19028 h 114163"/>
                  <a:gd name="connsiteX0" fmla="*/ 0 w 1136401"/>
                  <a:gd name="connsiteY0" fmla="*/ 19028 h 122736"/>
                  <a:gd name="connsiteX1" fmla="*/ 19028 w 1136401"/>
                  <a:gd name="connsiteY1" fmla="*/ 0 h 122736"/>
                  <a:gd name="connsiteX2" fmla="*/ 1117373 w 1136401"/>
                  <a:gd name="connsiteY2" fmla="*/ 0 h 122736"/>
                  <a:gd name="connsiteX3" fmla="*/ 1136401 w 1136401"/>
                  <a:gd name="connsiteY3" fmla="*/ 19028 h 122736"/>
                  <a:gd name="connsiteX4" fmla="*/ 1136401 w 1136401"/>
                  <a:gd name="connsiteY4" fmla="*/ 95135 h 122736"/>
                  <a:gd name="connsiteX5" fmla="*/ 1117373 w 1136401"/>
                  <a:gd name="connsiteY5" fmla="*/ 114163 h 122736"/>
                  <a:gd name="connsiteX6" fmla="*/ 19028 w 1136401"/>
                  <a:gd name="connsiteY6" fmla="*/ 114163 h 122736"/>
                  <a:gd name="connsiteX7" fmla="*/ 0 w 1136401"/>
                  <a:gd name="connsiteY7" fmla="*/ 95135 h 122736"/>
                  <a:gd name="connsiteX8" fmla="*/ 0 w 1136401"/>
                  <a:gd name="connsiteY8" fmla="*/ 19028 h 122736"/>
                  <a:gd name="connsiteX0" fmla="*/ 0 w 1136401"/>
                  <a:gd name="connsiteY0" fmla="*/ 19028 h 133006"/>
                  <a:gd name="connsiteX1" fmla="*/ 19028 w 1136401"/>
                  <a:gd name="connsiteY1" fmla="*/ 0 h 133006"/>
                  <a:gd name="connsiteX2" fmla="*/ 1117373 w 1136401"/>
                  <a:gd name="connsiteY2" fmla="*/ 0 h 133006"/>
                  <a:gd name="connsiteX3" fmla="*/ 1136401 w 1136401"/>
                  <a:gd name="connsiteY3" fmla="*/ 19028 h 133006"/>
                  <a:gd name="connsiteX4" fmla="*/ 1136401 w 1136401"/>
                  <a:gd name="connsiteY4" fmla="*/ 95135 h 133006"/>
                  <a:gd name="connsiteX5" fmla="*/ 1117373 w 1136401"/>
                  <a:gd name="connsiteY5" fmla="*/ 114163 h 133006"/>
                  <a:gd name="connsiteX6" fmla="*/ 19028 w 1136401"/>
                  <a:gd name="connsiteY6" fmla="*/ 114163 h 133006"/>
                  <a:gd name="connsiteX7" fmla="*/ 0 w 1136401"/>
                  <a:gd name="connsiteY7" fmla="*/ 95135 h 133006"/>
                  <a:gd name="connsiteX8" fmla="*/ 0 w 1136401"/>
                  <a:gd name="connsiteY8" fmla="*/ 19028 h 133006"/>
                  <a:gd name="connsiteX0" fmla="*/ 0 w 1136401"/>
                  <a:gd name="connsiteY0" fmla="*/ 19028 h 140215"/>
                  <a:gd name="connsiteX1" fmla="*/ 19028 w 1136401"/>
                  <a:gd name="connsiteY1" fmla="*/ 0 h 140215"/>
                  <a:gd name="connsiteX2" fmla="*/ 1117373 w 1136401"/>
                  <a:gd name="connsiteY2" fmla="*/ 0 h 140215"/>
                  <a:gd name="connsiteX3" fmla="*/ 1136401 w 1136401"/>
                  <a:gd name="connsiteY3" fmla="*/ 19028 h 140215"/>
                  <a:gd name="connsiteX4" fmla="*/ 1136401 w 1136401"/>
                  <a:gd name="connsiteY4" fmla="*/ 95135 h 140215"/>
                  <a:gd name="connsiteX5" fmla="*/ 1117373 w 1136401"/>
                  <a:gd name="connsiteY5" fmla="*/ 114163 h 140215"/>
                  <a:gd name="connsiteX6" fmla="*/ 19028 w 1136401"/>
                  <a:gd name="connsiteY6" fmla="*/ 114163 h 140215"/>
                  <a:gd name="connsiteX7" fmla="*/ 0 w 1136401"/>
                  <a:gd name="connsiteY7" fmla="*/ 95135 h 140215"/>
                  <a:gd name="connsiteX8" fmla="*/ 0 w 1136401"/>
                  <a:gd name="connsiteY8" fmla="*/ 19028 h 140215"/>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45798"/>
                  <a:gd name="connsiteX1" fmla="*/ 19028 w 1136401"/>
                  <a:gd name="connsiteY1" fmla="*/ 0 h 145798"/>
                  <a:gd name="connsiteX2" fmla="*/ 1117373 w 1136401"/>
                  <a:gd name="connsiteY2" fmla="*/ 0 h 145798"/>
                  <a:gd name="connsiteX3" fmla="*/ 1136401 w 1136401"/>
                  <a:gd name="connsiteY3" fmla="*/ 19028 h 145798"/>
                  <a:gd name="connsiteX4" fmla="*/ 1136401 w 1136401"/>
                  <a:gd name="connsiteY4" fmla="*/ 95135 h 145798"/>
                  <a:gd name="connsiteX5" fmla="*/ 1117373 w 1136401"/>
                  <a:gd name="connsiteY5" fmla="*/ 114163 h 145798"/>
                  <a:gd name="connsiteX6" fmla="*/ 19028 w 1136401"/>
                  <a:gd name="connsiteY6" fmla="*/ 114163 h 145798"/>
                  <a:gd name="connsiteX7" fmla="*/ 0 w 1136401"/>
                  <a:gd name="connsiteY7" fmla="*/ 95135 h 145798"/>
                  <a:gd name="connsiteX8" fmla="*/ 0 w 1136401"/>
                  <a:gd name="connsiteY8" fmla="*/ 19028 h 145798"/>
                  <a:gd name="connsiteX0" fmla="*/ 0 w 1136401"/>
                  <a:gd name="connsiteY0" fmla="*/ 19028 h 155416"/>
                  <a:gd name="connsiteX1" fmla="*/ 19028 w 1136401"/>
                  <a:gd name="connsiteY1" fmla="*/ 0 h 155416"/>
                  <a:gd name="connsiteX2" fmla="*/ 1117373 w 1136401"/>
                  <a:gd name="connsiteY2" fmla="*/ 0 h 155416"/>
                  <a:gd name="connsiteX3" fmla="*/ 1136401 w 1136401"/>
                  <a:gd name="connsiteY3" fmla="*/ 19028 h 155416"/>
                  <a:gd name="connsiteX4" fmla="*/ 1136401 w 1136401"/>
                  <a:gd name="connsiteY4" fmla="*/ 95135 h 155416"/>
                  <a:gd name="connsiteX5" fmla="*/ 1117373 w 1136401"/>
                  <a:gd name="connsiteY5" fmla="*/ 114163 h 155416"/>
                  <a:gd name="connsiteX6" fmla="*/ 19028 w 1136401"/>
                  <a:gd name="connsiteY6" fmla="*/ 114163 h 155416"/>
                  <a:gd name="connsiteX7" fmla="*/ 0 w 1136401"/>
                  <a:gd name="connsiteY7" fmla="*/ 95135 h 155416"/>
                  <a:gd name="connsiteX8" fmla="*/ 0 w 1136401"/>
                  <a:gd name="connsiteY8" fmla="*/ 19028 h 155416"/>
                  <a:gd name="connsiteX0" fmla="*/ 0 w 1136401"/>
                  <a:gd name="connsiteY0" fmla="*/ 19028 h 174478"/>
                  <a:gd name="connsiteX1" fmla="*/ 19028 w 1136401"/>
                  <a:gd name="connsiteY1" fmla="*/ 0 h 174478"/>
                  <a:gd name="connsiteX2" fmla="*/ 1117373 w 1136401"/>
                  <a:gd name="connsiteY2" fmla="*/ 0 h 174478"/>
                  <a:gd name="connsiteX3" fmla="*/ 1136401 w 1136401"/>
                  <a:gd name="connsiteY3" fmla="*/ 19028 h 174478"/>
                  <a:gd name="connsiteX4" fmla="*/ 1136401 w 1136401"/>
                  <a:gd name="connsiteY4" fmla="*/ 95135 h 174478"/>
                  <a:gd name="connsiteX5" fmla="*/ 1117373 w 1136401"/>
                  <a:gd name="connsiteY5" fmla="*/ 114163 h 174478"/>
                  <a:gd name="connsiteX6" fmla="*/ 19028 w 1136401"/>
                  <a:gd name="connsiteY6" fmla="*/ 114163 h 174478"/>
                  <a:gd name="connsiteX7" fmla="*/ 0 w 1136401"/>
                  <a:gd name="connsiteY7" fmla="*/ 95135 h 174478"/>
                  <a:gd name="connsiteX8" fmla="*/ 0 w 1136401"/>
                  <a:gd name="connsiteY8" fmla="*/ 19028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6401" h="174478">
                    <a:moveTo>
                      <a:pt x="0" y="19028"/>
                    </a:moveTo>
                    <a:cubicBezTo>
                      <a:pt x="0" y="8519"/>
                      <a:pt x="8519" y="0"/>
                      <a:pt x="19028" y="0"/>
                    </a:cubicBezTo>
                    <a:cubicBezTo>
                      <a:pt x="378705" y="78958"/>
                      <a:pt x="936753" y="96263"/>
                      <a:pt x="1117373" y="0"/>
                    </a:cubicBezTo>
                    <a:cubicBezTo>
                      <a:pt x="1127882" y="0"/>
                      <a:pt x="1136401" y="8519"/>
                      <a:pt x="1136401" y="19028"/>
                    </a:cubicBezTo>
                    <a:lnTo>
                      <a:pt x="1136401" y="95135"/>
                    </a:lnTo>
                    <a:cubicBezTo>
                      <a:pt x="1136401" y="105644"/>
                      <a:pt x="1127882" y="114163"/>
                      <a:pt x="1117373" y="114163"/>
                    </a:cubicBezTo>
                    <a:cubicBezTo>
                      <a:pt x="904917" y="211056"/>
                      <a:pt x="369187" y="176250"/>
                      <a:pt x="19028" y="114163"/>
                    </a:cubicBezTo>
                    <a:cubicBezTo>
                      <a:pt x="8519" y="114163"/>
                      <a:pt x="0" y="105644"/>
                      <a:pt x="0" y="95135"/>
                    </a:cubicBezTo>
                    <a:lnTo>
                      <a:pt x="0" y="19028"/>
                    </a:lnTo>
                    <a:close/>
                  </a:path>
                </a:pathLst>
              </a:custGeom>
              <a:solidFill>
                <a:schemeClr val="bg1">
                  <a:lumMod val="95000"/>
                </a:schemeClr>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38" name="椭圆 37"/>
            <p:cNvSpPr/>
            <p:nvPr/>
          </p:nvSpPr>
          <p:spPr bwMode="auto">
            <a:xfrm>
              <a:off x="5383737" y="2563981"/>
              <a:ext cx="90169" cy="364477"/>
            </a:xfrm>
            <a:prstGeom prst="ellipse">
              <a:avLst/>
            </a:prstGeom>
            <a:solidFill>
              <a:schemeClr val="tx1"/>
            </a:solidFill>
            <a:ln w="9525" cap="flat" cmpd="sng" algn="ctr">
              <a:no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grpSp>
      <p:sp>
        <p:nvSpPr>
          <p:cNvPr id="42" name="Freeform 34"/>
          <p:cNvSpPr>
            <a:spLocks noEditPoints="1"/>
          </p:cNvSpPr>
          <p:nvPr/>
        </p:nvSpPr>
        <p:spPr bwMode="auto">
          <a:xfrm>
            <a:off x="11415470" y="5841403"/>
            <a:ext cx="610085" cy="534651"/>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4"/>
          <p:cNvSpPr>
            <a:spLocks noEditPoints="1"/>
          </p:cNvSpPr>
          <p:nvPr/>
        </p:nvSpPr>
        <p:spPr bwMode="auto">
          <a:xfrm>
            <a:off x="10988675" y="6112220"/>
            <a:ext cx="731838" cy="64135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l="12518" r="12518"/>
          <a:stretch/>
        </p:blipFill>
        <p:spPr>
          <a:xfrm>
            <a:off x="3447820" y="3088858"/>
            <a:ext cx="2704995" cy="2028747"/>
          </a:xfrm>
          <a:prstGeom prst="rect">
            <a:avLst/>
          </a:prstGeom>
        </p:spPr>
      </p:pic>
      <p:pic>
        <p:nvPicPr>
          <p:cNvPr id="3" name="图片 2"/>
          <p:cNvPicPr>
            <a:picLocks noChangeAspect="1"/>
          </p:cNvPicPr>
          <p:nvPr/>
        </p:nvPicPr>
        <p:blipFill rotWithShape="1">
          <a:blip r:embed="rId4" cstate="print">
            <a:extLst>
              <a:ext uri="{28A0092B-C50C-407E-A947-70E740481C1C}">
                <a14:useLocalDpi xmlns:a14="http://schemas.microsoft.com/office/drawing/2010/main" val="0"/>
              </a:ext>
            </a:extLst>
          </a:blip>
          <a:srcRect l="17258" t="-169" r="7831" b="6480"/>
          <a:stretch/>
        </p:blipFill>
        <p:spPr>
          <a:xfrm>
            <a:off x="623888" y="1123919"/>
            <a:ext cx="2823932" cy="1985578"/>
          </a:xfrm>
          <a:prstGeom prst="rect">
            <a:avLst/>
          </a:prstGeom>
        </p:spPr>
      </p:pic>
      <p:pic>
        <p:nvPicPr>
          <p:cNvPr id="5" name="图片 4"/>
          <p:cNvPicPr>
            <a:picLocks noChangeAspect="1"/>
          </p:cNvPicPr>
          <p:nvPr/>
        </p:nvPicPr>
        <p:blipFill rotWithShape="1">
          <a:blip r:embed="rId5" cstate="print">
            <a:extLst>
              <a:ext uri="{28A0092B-C50C-407E-A947-70E740481C1C}">
                <a14:useLocalDpi xmlns:a14="http://schemas.microsoft.com/office/drawing/2010/main" val="0"/>
              </a:ext>
            </a:extLst>
          </a:blip>
          <a:srcRect l="24224" r="811"/>
          <a:stretch/>
        </p:blipFill>
        <p:spPr>
          <a:xfrm>
            <a:off x="8863118" y="3088858"/>
            <a:ext cx="2704995" cy="2028747"/>
          </a:xfrm>
          <a:prstGeom prst="rect">
            <a:avLst/>
          </a:prstGeom>
        </p:spPr>
      </p:pic>
      <p:grpSp>
        <p:nvGrpSpPr>
          <p:cNvPr id="29" name="组合 28"/>
          <p:cNvGrpSpPr/>
          <p:nvPr/>
        </p:nvGrpSpPr>
        <p:grpSpPr>
          <a:xfrm>
            <a:off x="7076420" y="3296574"/>
            <a:ext cx="864945" cy="989904"/>
            <a:chOff x="3427413" y="376238"/>
            <a:chExt cx="5340351" cy="6111876"/>
          </a:xfrm>
          <a:solidFill>
            <a:schemeClr val="bg1"/>
          </a:solidFill>
        </p:grpSpPr>
        <p:sp>
          <p:nvSpPr>
            <p:cNvPr id="30" name="Freeform 23"/>
            <p:cNvSpPr>
              <a:spLocks/>
            </p:cNvSpPr>
            <p:nvPr/>
          </p:nvSpPr>
          <p:spPr bwMode="auto">
            <a:xfrm>
              <a:off x="3535363" y="5238751"/>
              <a:ext cx="1285875" cy="1249363"/>
            </a:xfrm>
            <a:custGeom>
              <a:avLst/>
              <a:gdLst>
                <a:gd name="T0" fmla="*/ 496 w 499"/>
                <a:gd name="T1" fmla="*/ 246 h 487"/>
                <a:gd name="T2" fmla="*/ 492 w 499"/>
                <a:gd name="T3" fmla="*/ 243 h 487"/>
                <a:gd name="T4" fmla="*/ 485 w 499"/>
                <a:gd name="T5" fmla="*/ 242 h 487"/>
                <a:gd name="T6" fmla="*/ 453 w 499"/>
                <a:gd name="T7" fmla="*/ 244 h 487"/>
                <a:gd name="T8" fmla="*/ 427 w 499"/>
                <a:gd name="T9" fmla="*/ 240 h 487"/>
                <a:gd name="T10" fmla="*/ 401 w 499"/>
                <a:gd name="T11" fmla="*/ 222 h 487"/>
                <a:gd name="T12" fmla="*/ 388 w 499"/>
                <a:gd name="T13" fmla="*/ 200 h 487"/>
                <a:gd name="T14" fmla="*/ 385 w 499"/>
                <a:gd name="T15" fmla="*/ 177 h 487"/>
                <a:gd name="T16" fmla="*/ 388 w 499"/>
                <a:gd name="T17" fmla="*/ 150 h 487"/>
                <a:gd name="T18" fmla="*/ 391 w 499"/>
                <a:gd name="T19" fmla="*/ 133 h 487"/>
                <a:gd name="T20" fmla="*/ 390 w 499"/>
                <a:gd name="T21" fmla="*/ 129 h 487"/>
                <a:gd name="T22" fmla="*/ 388 w 499"/>
                <a:gd name="T23" fmla="*/ 125 h 487"/>
                <a:gd name="T24" fmla="*/ 384 w 499"/>
                <a:gd name="T25" fmla="*/ 122 h 487"/>
                <a:gd name="T26" fmla="*/ 376 w 499"/>
                <a:gd name="T27" fmla="*/ 121 h 487"/>
                <a:gd name="T28" fmla="*/ 345 w 499"/>
                <a:gd name="T29" fmla="*/ 123 h 487"/>
                <a:gd name="T30" fmla="*/ 319 w 499"/>
                <a:gd name="T31" fmla="*/ 119 h 487"/>
                <a:gd name="T32" fmla="*/ 293 w 499"/>
                <a:gd name="T33" fmla="*/ 101 h 487"/>
                <a:gd name="T34" fmla="*/ 293 w 499"/>
                <a:gd name="T35" fmla="*/ 101 h 487"/>
                <a:gd name="T36" fmla="*/ 280 w 499"/>
                <a:gd name="T37" fmla="*/ 79 h 487"/>
                <a:gd name="T38" fmla="*/ 276 w 499"/>
                <a:gd name="T39" fmla="*/ 57 h 487"/>
                <a:gd name="T40" fmla="*/ 280 w 499"/>
                <a:gd name="T41" fmla="*/ 29 h 487"/>
                <a:gd name="T42" fmla="*/ 282 w 499"/>
                <a:gd name="T43" fmla="*/ 12 h 487"/>
                <a:gd name="T44" fmla="*/ 282 w 499"/>
                <a:gd name="T45" fmla="*/ 8 h 487"/>
                <a:gd name="T46" fmla="*/ 279 w 499"/>
                <a:gd name="T47" fmla="*/ 4 h 487"/>
                <a:gd name="T48" fmla="*/ 275 w 499"/>
                <a:gd name="T49" fmla="*/ 1 h 487"/>
                <a:gd name="T50" fmla="*/ 268 w 499"/>
                <a:gd name="T51" fmla="*/ 0 h 487"/>
                <a:gd name="T52" fmla="*/ 237 w 499"/>
                <a:gd name="T53" fmla="*/ 2 h 487"/>
                <a:gd name="T54" fmla="*/ 227 w 499"/>
                <a:gd name="T55" fmla="*/ 2 h 487"/>
                <a:gd name="T56" fmla="*/ 170 w 499"/>
                <a:gd name="T57" fmla="*/ 32 h 487"/>
                <a:gd name="T58" fmla="*/ 91 w 499"/>
                <a:gd name="T59" fmla="*/ 74 h 487"/>
                <a:gd name="T60" fmla="*/ 49 w 499"/>
                <a:gd name="T61" fmla="*/ 113 h 487"/>
                <a:gd name="T62" fmla="*/ 0 w 499"/>
                <a:gd name="T63" fmla="*/ 256 h 487"/>
                <a:gd name="T64" fmla="*/ 87 w 499"/>
                <a:gd name="T65" fmla="*/ 437 h 487"/>
                <a:gd name="T66" fmla="*/ 230 w 499"/>
                <a:gd name="T67" fmla="*/ 487 h 487"/>
                <a:gd name="T68" fmla="*/ 412 w 499"/>
                <a:gd name="T69" fmla="*/ 399 h 487"/>
                <a:gd name="T70" fmla="*/ 414 w 499"/>
                <a:gd name="T71" fmla="*/ 396 h 487"/>
                <a:gd name="T72" fmla="*/ 495 w 499"/>
                <a:gd name="T73" fmla="*/ 314 h 487"/>
                <a:gd name="T74" fmla="*/ 493 w 499"/>
                <a:gd name="T75" fmla="*/ 298 h 487"/>
                <a:gd name="T76" fmla="*/ 496 w 499"/>
                <a:gd name="T77" fmla="*/ 270 h 487"/>
                <a:gd name="T78" fmla="*/ 499 w 499"/>
                <a:gd name="T79" fmla="*/ 253 h 487"/>
                <a:gd name="T80" fmla="*/ 498 w 499"/>
                <a:gd name="T81" fmla="*/ 249 h 487"/>
                <a:gd name="T82" fmla="*/ 496 w 499"/>
                <a:gd name="T83" fmla="*/ 24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487">
                  <a:moveTo>
                    <a:pt x="496" y="246"/>
                  </a:moveTo>
                  <a:cubicBezTo>
                    <a:pt x="494" y="244"/>
                    <a:pt x="494" y="243"/>
                    <a:pt x="492" y="243"/>
                  </a:cubicBezTo>
                  <a:cubicBezTo>
                    <a:pt x="491" y="242"/>
                    <a:pt x="489" y="242"/>
                    <a:pt x="485" y="242"/>
                  </a:cubicBezTo>
                  <a:cubicBezTo>
                    <a:pt x="478" y="242"/>
                    <a:pt x="467" y="244"/>
                    <a:pt x="453" y="244"/>
                  </a:cubicBezTo>
                  <a:cubicBezTo>
                    <a:pt x="446" y="244"/>
                    <a:pt x="437" y="243"/>
                    <a:pt x="427" y="240"/>
                  </a:cubicBezTo>
                  <a:cubicBezTo>
                    <a:pt x="418" y="236"/>
                    <a:pt x="409" y="230"/>
                    <a:pt x="401" y="222"/>
                  </a:cubicBezTo>
                  <a:cubicBezTo>
                    <a:pt x="395" y="215"/>
                    <a:pt x="391" y="208"/>
                    <a:pt x="388" y="200"/>
                  </a:cubicBezTo>
                  <a:cubicBezTo>
                    <a:pt x="385" y="192"/>
                    <a:pt x="384" y="184"/>
                    <a:pt x="385" y="177"/>
                  </a:cubicBezTo>
                  <a:cubicBezTo>
                    <a:pt x="385" y="166"/>
                    <a:pt x="387" y="157"/>
                    <a:pt x="388" y="150"/>
                  </a:cubicBezTo>
                  <a:cubicBezTo>
                    <a:pt x="390" y="142"/>
                    <a:pt x="391" y="136"/>
                    <a:pt x="391" y="133"/>
                  </a:cubicBezTo>
                  <a:cubicBezTo>
                    <a:pt x="391" y="131"/>
                    <a:pt x="390" y="129"/>
                    <a:pt x="390" y="129"/>
                  </a:cubicBezTo>
                  <a:cubicBezTo>
                    <a:pt x="390" y="128"/>
                    <a:pt x="389" y="127"/>
                    <a:pt x="388" y="125"/>
                  </a:cubicBezTo>
                  <a:cubicBezTo>
                    <a:pt x="386" y="123"/>
                    <a:pt x="385" y="123"/>
                    <a:pt x="384" y="122"/>
                  </a:cubicBezTo>
                  <a:cubicBezTo>
                    <a:pt x="383" y="122"/>
                    <a:pt x="380" y="121"/>
                    <a:pt x="376" y="121"/>
                  </a:cubicBezTo>
                  <a:cubicBezTo>
                    <a:pt x="370" y="121"/>
                    <a:pt x="359" y="123"/>
                    <a:pt x="345" y="123"/>
                  </a:cubicBezTo>
                  <a:cubicBezTo>
                    <a:pt x="337" y="123"/>
                    <a:pt x="329" y="122"/>
                    <a:pt x="319" y="119"/>
                  </a:cubicBezTo>
                  <a:cubicBezTo>
                    <a:pt x="310" y="116"/>
                    <a:pt x="300" y="110"/>
                    <a:pt x="293" y="101"/>
                  </a:cubicBezTo>
                  <a:cubicBezTo>
                    <a:pt x="293" y="101"/>
                    <a:pt x="293" y="101"/>
                    <a:pt x="293" y="101"/>
                  </a:cubicBezTo>
                  <a:cubicBezTo>
                    <a:pt x="287" y="95"/>
                    <a:pt x="282" y="87"/>
                    <a:pt x="280" y="79"/>
                  </a:cubicBezTo>
                  <a:cubicBezTo>
                    <a:pt x="277" y="71"/>
                    <a:pt x="276" y="64"/>
                    <a:pt x="276" y="57"/>
                  </a:cubicBezTo>
                  <a:cubicBezTo>
                    <a:pt x="276" y="46"/>
                    <a:pt x="278" y="37"/>
                    <a:pt x="280" y="29"/>
                  </a:cubicBezTo>
                  <a:cubicBezTo>
                    <a:pt x="281" y="22"/>
                    <a:pt x="282" y="16"/>
                    <a:pt x="282" y="12"/>
                  </a:cubicBezTo>
                  <a:cubicBezTo>
                    <a:pt x="282" y="10"/>
                    <a:pt x="282" y="9"/>
                    <a:pt x="282" y="8"/>
                  </a:cubicBezTo>
                  <a:cubicBezTo>
                    <a:pt x="281" y="7"/>
                    <a:pt x="281" y="6"/>
                    <a:pt x="279" y="4"/>
                  </a:cubicBezTo>
                  <a:cubicBezTo>
                    <a:pt x="277" y="2"/>
                    <a:pt x="277" y="2"/>
                    <a:pt x="275" y="1"/>
                  </a:cubicBezTo>
                  <a:cubicBezTo>
                    <a:pt x="274" y="1"/>
                    <a:pt x="272" y="0"/>
                    <a:pt x="268" y="0"/>
                  </a:cubicBezTo>
                  <a:cubicBezTo>
                    <a:pt x="261" y="0"/>
                    <a:pt x="250" y="2"/>
                    <a:pt x="237" y="2"/>
                  </a:cubicBezTo>
                  <a:cubicBezTo>
                    <a:pt x="234" y="2"/>
                    <a:pt x="231" y="2"/>
                    <a:pt x="227" y="2"/>
                  </a:cubicBezTo>
                  <a:cubicBezTo>
                    <a:pt x="207" y="14"/>
                    <a:pt x="188" y="24"/>
                    <a:pt x="170" y="32"/>
                  </a:cubicBezTo>
                  <a:cubicBezTo>
                    <a:pt x="139" y="47"/>
                    <a:pt x="113" y="58"/>
                    <a:pt x="91" y="74"/>
                  </a:cubicBezTo>
                  <a:cubicBezTo>
                    <a:pt x="76" y="84"/>
                    <a:pt x="62" y="96"/>
                    <a:pt x="49" y="113"/>
                  </a:cubicBezTo>
                  <a:cubicBezTo>
                    <a:pt x="16" y="155"/>
                    <a:pt x="0" y="205"/>
                    <a:pt x="0" y="256"/>
                  </a:cubicBezTo>
                  <a:cubicBezTo>
                    <a:pt x="0" y="324"/>
                    <a:pt x="30" y="391"/>
                    <a:pt x="87" y="437"/>
                  </a:cubicBezTo>
                  <a:cubicBezTo>
                    <a:pt x="130" y="470"/>
                    <a:pt x="180" y="487"/>
                    <a:pt x="230" y="487"/>
                  </a:cubicBezTo>
                  <a:cubicBezTo>
                    <a:pt x="299" y="487"/>
                    <a:pt x="366" y="456"/>
                    <a:pt x="412" y="399"/>
                  </a:cubicBezTo>
                  <a:cubicBezTo>
                    <a:pt x="414" y="396"/>
                    <a:pt x="414" y="396"/>
                    <a:pt x="414" y="396"/>
                  </a:cubicBezTo>
                  <a:cubicBezTo>
                    <a:pt x="442" y="367"/>
                    <a:pt x="469" y="340"/>
                    <a:pt x="495" y="314"/>
                  </a:cubicBezTo>
                  <a:cubicBezTo>
                    <a:pt x="494" y="308"/>
                    <a:pt x="493" y="303"/>
                    <a:pt x="493" y="298"/>
                  </a:cubicBezTo>
                  <a:cubicBezTo>
                    <a:pt x="493" y="287"/>
                    <a:pt x="495" y="278"/>
                    <a:pt x="496" y="270"/>
                  </a:cubicBezTo>
                  <a:cubicBezTo>
                    <a:pt x="498" y="263"/>
                    <a:pt x="499" y="257"/>
                    <a:pt x="499" y="253"/>
                  </a:cubicBezTo>
                  <a:cubicBezTo>
                    <a:pt x="499" y="251"/>
                    <a:pt x="499" y="250"/>
                    <a:pt x="498" y="249"/>
                  </a:cubicBezTo>
                  <a:cubicBezTo>
                    <a:pt x="498" y="248"/>
                    <a:pt x="498" y="247"/>
                    <a:pt x="496"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4"/>
            <p:cNvSpPr>
              <a:spLocks/>
            </p:cNvSpPr>
            <p:nvPr/>
          </p:nvSpPr>
          <p:spPr bwMode="auto">
            <a:xfrm>
              <a:off x="3427413" y="2363788"/>
              <a:ext cx="873125" cy="1106488"/>
            </a:xfrm>
            <a:custGeom>
              <a:avLst/>
              <a:gdLst>
                <a:gd name="T0" fmla="*/ 143 w 339"/>
                <a:gd name="T1" fmla="*/ 417 h 431"/>
                <a:gd name="T2" fmla="*/ 207 w 339"/>
                <a:gd name="T3" fmla="*/ 431 h 431"/>
                <a:gd name="T4" fmla="*/ 207 w 339"/>
                <a:gd name="T5" fmla="*/ 431 h 431"/>
                <a:gd name="T6" fmla="*/ 227 w 339"/>
                <a:gd name="T7" fmla="*/ 414 h 431"/>
                <a:gd name="T8" fmla="*/ 258 w 339"/>
                <a:gd name="T9" fmla="*/ 400 h 431"/>
                <a:gd name="T10" fmla="*/ 264 w 339"/>
                <a:gd name="T11" fmla="*/ 395 h 431"/>
                <a:gd name="T12" fmla="*/ 266 w 339"/>
                <a:gd name="T13" fmla="*/ 391 h 431"/>
                <a:gd name="T14" fmla="*/ 266 w 339"/>
                <a:gd name="T15" fmla="*/ 388 h 431"/>
                <a:gd name="T16" fmla="*/ 265 w 339"/>
                <a:gd name="T17" fmla="*/ 384 h 431"/>
                <a:gd name="T18" fmla="*/ 260 w 339"/>
                <a:gd name="T19" fmla="*/ 377 h 431"/>
                <a:gd name="T20" fmla="*/ 238 w 339"/>
                <a:gd name="T21" fmla="*/ 348 h 431"/>
                <a:gd name="T22" fmla="*/ 229 w 339"/>
                <a:gd name="T23" fmla="*/ 315 h 431"/>
                <a:gd name="T24" fmla="*/ 231 w 339"/>
                <a:gd name="T25" fmla="*/ 300 h 431"/>
                <a:gd name="T26" fmla="*/ 244 w 339"/>
                <a:gd name="T27" fmla="*/ 273 h 431"/>
                <a:gd name="T28" fmla="*/ 264 w 339"/>
                <a:gd name="T29" fmla="*/ 256 h 431"/>
                <a:gd name="T30" fmla="*/ 294 w 339"/>
                <a:gd name="T31" fmla="*/ 242 h 431"/>
                <a:gd name="T32" fmla="*/ 301 w 339"/>
                <a:gd name="T33" fmla="*/ 237 h 431"/>
                <a:gd name="T34" fmla="*/ 302 w 339"/>
                <a:gd name="T35" fmla="*/ 233 h 431"/>
                <a:gd name="T36" fmla="*/ 302 w 339"/>
                <a:gd name="T37" fmla="*/ 230 h 431"/>
                <a:gd name="T38" fmla="*/ 301 w 339"/>
                <a:gd name="T39" fmla="*/ 226 h 431"/>
                <a:gd name="T40" fmla="*/ 296 w 339"/>
                <a:gd name="T41" fmla="*/ 219 h 431"/>
                <a:gd name="T42" fmla="*/ 275 w 339"/>
                <a:gd name="T43" fmla="*/ 190 h 431"/>
                <a:gd name="T44" fmla="*/ 265 w 339"/>
                <a:gd name="T45" fmla="*/ 157 h 431"/>
                <a:gd name="T46" fmla="*/ 267 w 339"/>
                <a:gd name="T47" fmla="*/ 142 h 431"/>
                <a:gd name="T48" fmla="*/ 280 w 339"/>
                <a:gd name="T49" fmla="*/ 115 h 431"/>
                <a:gd name="T50" fmla="*/ 300 w 339"/>
                <a:gd name="T51" fmla="*/ 98 h 431"/>
                <a:gd name="T52" fmla="*/ 330 w 339"/>
                <a:gd name="T53" fmla="*/ 84 h 431"/>
                <a:gd name="T54" fmla="*/ 337 w 339"/>
                <a:gd name="T55" fmla="*/ 78 h 431"/>
                <a:gd name="T56" fmla="*/ 339 w 339"/>
                <a:gd name="T57" fmla="*/ 75 h 431"/>
                <a:gd name="T58" fmla="*/ 339 w 339"/>
                <a:gd name="T59" fmla="*/ 72 h 431"/>
                <a:gd name="T60" fmla="*/ 338 w 339"/>
                <a:gd name="T61" fmla="*/ 68 h 431"/>
                <a:gd name="T62" fmla="*/ 333 w 339"/>
                <a:gd name="T63" fmla="*/ 60 h 431"/>
                <a:gd name="T64" fmla="*/ 311 w 339"/>
                <a:gd name="T65" fmla="*/ 32 h 431"/>
                <a:gd name="T66" fmla="*/ 304 w 339"/>
                <a:gd name="T67" fmla="*/ 16 h 431"/>
                <a:gd name="T68" fmla="*/ 290 w 339"/>
                <a:gd name="T69" fmla="*/ 13 h 431"/>
                <a:gd name="T70" fmla="*/ 286 w 339"/>
                <a:gd name="T71" fmla="*/ 12 h 431"/>
                <a:gd name="T72" fmla="*/ 215 w 339"/>
                <a:gd name="T73" fmla="*/ 0 h 431"/>
                <a:gd name="T74" fmla="*/ 92 w 339"/>
                <a:gd name="T75" fmla="*/ 39 h 431"/>
                <a:gd name="T76" fmla="*/ 12 w 339"/>
                <a:gd name="T77" fmla="*/ 144 h 431"/>
                <a:gd name="T78" fmla="*/ 0 w 339"/>
                <a:gd name="T79" fmla="*/ 215 h 431"/>
                <a:gd name="T80" fmla="*/ 39 w 339"/>
                <a:gd name="T81" fmla="*/ 338 h 431"/>
                <a:gd name="T82" fmla="*/ 143 w 339"/>
                <a:gd name="T83" fmla="*/ 41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431">
                  <a:moveTo>
                    <a:pt x="143" y="417"/>
                  </a:moveTo>
                  <a:cubicBezTo>
                    <a:pt x="151" y="419"/>
                    <a:pt x="174" y="424"/>
                    <a:pt x="207" y="431"/>
                  </a:cubicBezTo>
                  <a:cubicBezTo>
                    <a:pt x="207" y="431"/>
                    <a:pt x="207" y="431"/>
                    <a:pt x="207" y="431"/>
                  </a:cubicBezTo>
                  <a:cubicBezTo>
                    <a:pt x="214" y="423"/>
                    <a:pt x="221" y="418"/>
                    <a:pt x="227" y="414"/>
                  </a:cubicBezTo>
                  <a:cubicBezTo>
                    <a:pt x="240" y="407"/>
                    <a:pt x="251" y="403"/>
                    <a:pt x="258" y="400"/>
                  </a:cubicBezTo>
                  <a:cubicBezTo>
                    <a:pt x="262" y="397"/>
                    <a:pt x="263" y="396"/>
                    <a:pt x="264" y="395"/>
                  </a:cubicBezTo>
                  <a:cubicBezTo>
                    <a:pt x="265" y="394"/>
                    <a:pt x="265" y="393"/>
                    <a:pt x="266" y="391"/>
                  </a:cubicBezTo>
                  <a:cubicBezTo>
                    <a:pt x="266" y="390"/>
                    <a:pt x="266" y="389"/>
                    <a:pt x="266" y="388"/>
                  </a:cubicBezTo>
                  <a:cubicBezTo>
                    <a:pt x="266" y="387"/>
                    <a:pt x="266" y="386"/>
                    <a:pt x="265" y="384"/>
                  </a:cubicBezTo>
                  <a:cubicBezTo>
                    <a:pt x="264" y="382"/>
                    <a:pt x="263" y="380"/>
                    <a:pt x="260" y="377"/>
                  </a:cubicBezTo>
                  <a:cubicBezTo>
                    <a:pt x="255" y="370"/>
                    <a:pt x="246" y="362"/>
                    <a:pt x="238" y="348"/>
                  </a:cubicBezTo>
                  <a:cubicBezTo>
                    <a:pt x="233" y="340"/>
                    <a:pt x="229" y="328"/>
                    <a:pt x="229" y="315"/>
                  </a:cubicBezTo>
                  <a:cubicBezTo>
                    <a:pt x="229" y="310"/>
                    <a:pt x="229" y="305"/>
                    <a:pt x="231" y="300"/>
                  </a:cubicBezTo>
                  <a:cubicBezTo>
                    <a:pt x="233" y="289"/>
                    <a:pt x="238" y="280"/>
                    <a:pt x="244" y="273"/>
                  </a:cubicBezTo>
                  <a:cubicBezTo>
                    <a:pt x="250" y="265"/>
                    <a:pt x="257" y="260"/>
                    <a:pt x="264" y="256"/>
                  </a:cubicBezTo>
                  <a:cubicBezTo>
                    <a:pt x="277" y="249"/>
                    <a:pt x="288" y="246"/>
                    <a:pt x="294" y="242"/>
                  </a:cubicBezTo>
                  <a:cubicBezTo>
                    <a:pt x="298" y="239"/>
                    <a:pt x="300" y="238"/>
                    <a:pt x="301" y="237"/>
                  </a:cubicBezTo>
                  <a:cubicBezTo>
                    <a:pt x="301" y="236"/>
                    <a:pt x="302" y="235"/>
                    <a:pt x="302" y="233"/>
                  </a:cubicBezTo>
                  <a:cubicBezTo>
                    <a:pt x="302" y="232"/>
                    <a:pt x="302" y="231"/>
                    <a:pt x="302" y="230"/>
                  </a:cubicBezTo>
                  <a:cubicBezTo>
                    <a:pt x="302" y="229"/>
                    <a:pt x="302" y="228"/>
                    <a:pt x="301" y="226"/>
                  </a:cubicBezTo>
                  <a:cubicBezTo>
                    <a:pt x="301" y="224"/>
                    <a:pt x="299" y="222"/>
                    <a:pt x="296" y="219"/>
                  </a:cubicBezTo>
                  <a:cubicBezTo>
                    <a:pt x="291" y="212"/>
                    <a:pt x="283" y="204"/>
                    <a:pt x="275" y="190"/>
                  </a:cubicBezTo>
                  <a:cubicBezTo>
                    <a:pt x="270" y="182"/>
                    <a:pt x="265" y="170"/>
                    <a:pt x="265" y="157"/>
                  </a:cubicBezTo>
                  <a:cubicBezTo>
                    <a:pt x="265" y="152"/>
                    <a:pt x="266" y="147"/>
                    <a:pt x="267" y="142"/>
                  </a:cubicBezTo>
                  <a:cubicBezTo>
                    <a:pt x="269" y="131"/>
                    <a:pt x="274" y="122"/>
                    <a:pt x="280" y="115"/>
                  </a:cubicBezTo>
                  <a:cubicBezTo>
                    <a:pt x="286" y="107"/>
                    <a:pt x="294" y="102"/>
                    <a:pt x="300" y="98"/>
                  </a:cubicBezTo>
                  <a:cubicBezTo>
                    <a:pt x="313" y="91"/>
                    <a:pt x="324" y="87"/>
                    <a:pt x="330" y="84"/>
                  </a:cubicBezTo>
                  <a:cubicBezTo>
                    <a:pt x="335" y="81"/>
                    <a:pt x="336" y="80"/>
                    <a:pt x="337" y="78"/>
                  </a:cubicBezTo>
                  <a:cubicBezTo>
                    <a:pt x="338" y="78"/>
                    <a:pt x="338" y="77"/>
                    <a:pt x="339" y="75"/>
                  </a:cubicBezTo>
                  <a:cubicBezTo>
                    <a:pt x="339" y="74"/>
                    <a:pt x="339" y="73"/>
                    <a:pt x="339" y="72"/>
                  </a:cubicBezTo>
                  <a:cubicBezTo>
                    <a:pt x="339" y="71"/>
                    <a:pt x="339" y="70"/>
                    <a:pt x="338" y="68"/>
                  </a:cubicBezTo>
                  <a:cubicBezTo>
                    <a:pt x="337" y="66"/>
                    <a:pt x="335" y="64"/>
                    <a:pt x="333" y="60"/>
                  </a:cubicBezTo>
                  <a:cubicBezTo>
                    <a:pt x="328" y="54"/>
                    <a:pt x="319" y="45"/>
                    <a:pt x="311" y="32"/>
                  </a:cubicBezTo>
                  <a:cubicBezTo>
                    <a:pt x="309" y="28"/>
                    <a:pt x="306" y="22"/>
                    <a:pt x="304" y="16"/>
                  </a:cubicBezTo>
                  <a:cubicBezTo>
                    <a:pt x="290" y="13"/>
                    <a:pt x="290" y="13"/>
                    <a:pt x="290" y="13"/>
                  </a:cubicBezTo>
                  <a:cubicBezTo>
                    <a:pt x="289" y="13"/>
                    <a:pt x="287" y="13"/>
                    <a:pt x="286" y="12"/>
                  </a:cubicBezTo>
                  <a:cubicBezTo>
                    <a:pt x="262" y="4"/>
                    <a:pt x="238" y="0"/>
                    <a:pt x="215" y="0"/>
                  </a:cubicBezTo>
                  <a:cubicBezTo>
                    <a:pt x="171" y="0"/>
                    <a:pt x="128" y="14"/>
                    <a:pt x="92" y="39"/>
                  </a:cubicBezTo>
                  <a:cubicBezTo>
                    <a:pt x="56" y="64"/>
                    <a:pt x="28" y="100"/>
                    <a:pt x="12" y="144"/>
                  </a:cubicBezTo>
                  <a:cubicBezTo>
                    <a:pt x="4" y="168"/>
                    <a:pt x="0" y="192"/>
                    <a:pt x="0" y="215"/>
                  </a:cubicBezTo>
                  <a:cubicBezTo>
                    <a:pt x="0" y="259"/>
                    <a:pt x="14" y="302"/>
                    <a:pt x="39" y="338"/>
                  </a:cubicBezTo>
                  <a:cubicBezTo>
                    <a:pt x="64" y="373"/>
                    <a:pt x="99" y="402"/>
                    <a:pt x="143"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5"/>
            <p:cNvSpPr>
              <a:spLocks/>
            </p:cNvSpPr>
            <p:nvPr/>
          </p:nvSpPr>
          <p:spPr bwMode="auto">
            <a:xfrm>
              <a:off x="7359651" y="5251451"/>
              <a:ext cx="1301750" cy="1236663"/>
            </a:xfrm>
            <a:custGeom>
              <a:avLst/>
              <a:gdLst>
                <a:gd name="T0" fmla="*/ 413 w 505"/>
                <a:gd name="T1" fmla="*/ 69 h 482"/>
                <a:gd name="T2" fmla="*/ 364 w 505"/>
                <a:gd name="T3" fmla="*/ 41 h 482"/>
                <a:gd name="T4" fmla="*/ 282 w 505"/>
                <a:gd name="T5" fmla="*/ 0 h 482"/>
                <a:gd name="T6" fmla="*/ 279 w 505"/>
                <a:gd name="T7" fmla="*/ 14 h 482"/>
                <a:gd name="T8" fmla="*/ 265 w 505"/>
                <a:gd name="T9" fmla="*/ 36 h 482"/>
                <a:gd name="T10" fmla="*/ 239 w 505"/>
                <a:gd name="T11" fmla="*/ 54 h 482"/>
                <a:gd name="T12" fmla="*/ 213 w 505"/>
                <a:gd name="T13" fmla="*/ 58 h 482"/>
                <a:gd name="T14" fmla="*/ 182 w 505"/>
                <a:gd name="T15" fmla="*/ 56 h 482"/>
                <a:gd name="T16" fmla="*/ 174 w 505"/>
                <a:gd name="T17" fmla="*/ 57 h 482"/>
                <a:gd name="T18" fmla="*/ 170 w 505"/>
                <a:gd name="T19" fmla="*/ 60 h 482"/>
                <a:gd name="T20" fmla="*/ 168 w 505"/>
                <a:gd name="T21" fmla="*/ 63 h 482"/>
                <a:gd name="T22" fmla="*/ 168 w 505"/>
                <a:gd name="T23" fmla="*/ 68 h 482"/>
                <a:gd name="T24" fmla="*/ 170 w 505"/>
                <a:gd name="T25" fmla="*/ 84 h 482"/>
                <a:gd name="T26" fmla="*/ 174 w 505"/>
                <a:gd name="T27" fmla="*/ 112 h 482"/>
                <a:gd name="T28" fmla="*/ 170 w 505"/>
                <a:gd name="T29" fmla="*/ 134 h 482"/>
                <a:gd name="T30" fmla="*/ 157 w 505"/>
                <a:gd name="T31" fmla="*/ 157 h 482"/>
                <a:gd name="T32" fmla="*/ 131 w 505"/>
                <a:gd name="T33" fmla="*/ 174 h 482"/>
                <a:gd name="T34" fmla="*/ 105 w 505"/>
                <a:gd name="T35" fmla="*/ 179 h 482"/>
                <a:gd name="T36" fmla="*/ 74 w 505"/>
                <a:gd name="T37" fmla="*/ 177 h 482"/>
                <a:gd name="T38" fmla="*/ 66 w 505"/>
                <a:gd name="T39" fmla="*/ 177 h 482"/>
                <a:gd name="T40" fmla="*/ 62 w 505"/>
                <a:gd name="T41" fmla="*/ 180 h 482"/>
                <a:gd name="T42" fmla="*/ 60 w 505"/>
                <a:gd name="T43" fmla="*/ 184 h 482"/>
                <a:gd name="T44" fmla="*/ 59 w 505"/>
                <a:gd name="T45" fmla="*/ 188 h 482"/>
                <a:gd name="T46" fmla="*/ 62 w 505"/>
                <a:gd name="T47" fmla="*/ 205 h 482"/>
                <a:gd name="T48" fmla="*/ 65 w 505"/>
                <a:gd name="T49" fmla="*/ 233 h 482"/>
                <a:gd name="T50" fmla="*/ 62 w 505"/>
                <a:gd name="T51" fmla="*/ 255 h 482"/>
                <a:gd name="T52" fmla="*/ 49 w 505"/>
                <a:gd name="T53" fmla="*/ 277 h 482"/>
                <a:gd name="T54" fmla="*/ 22 w 505"/>
                <a:gd name="T55" fmla="*/ 295 h 482"/>
                <a:gd name="T56" fmla="*/ 0 w 505"/>
                <a:gd name="T57" fmla="*/ 299 h 482"/>
                <a:gd name="T58" fmla="*/ 90 w 505"/>
                <a:gd name="T59" fmla="*/ 391 h 482"/>
                <a:gd name="T60" fmla="*/ 92 w 505"/>
                <a:gd name="T61" fmla="*/ 394 h 482"/>
                <a:gd name="T62" fmla="*/ 274 w 505"/>
                <a:gd name="T63" fmla="*/ 482 h 482"/>
                <a:gd name="T64" fmla="*/ 417 w 505"/>
                <a:gd name="T65" fmla="*/ 432 h 482"/>
                <a:gd name="T66" fmla="*/ 505 w 505"/>
                <a:gd name="T67" fmla="*/ 251 h 482"/>
                <a:gd name="T68" fmla="*/ 455 w 505"/>
                <a:gd name="T69" fmla="*/ 108 h 482"/>
                <a:gd name="T70" fmla="*/ 413 w 505"/>
                <a:gd name="T71" fmla="*/ 6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5" h="482">
                  <a:moveTo>
                    <a:pt x="413" y="69"/>
                  </a:moveTo>
                  <a:cubicBezTo>
                    <a:pt x="398" y="58"/>
                    <a:pt x="382" y="50"/>
                    <a:pt x="364" y="41"/>
                  </a:cubicBezTo>
                  <a:cubicBezTo>
                    <a:pt x="340" y="30"/>
                    <a:pt x="312" y="17"/>
                    <a:pt x="282" y="0"/>
                  </a:cubicBezTo>
                  <a:cubicBezTo>
                    <a:pt x="281" y="4"/>
                    <a:pt x="280" y="9"/>
                    <a:pt x="279" y="14"/>
                  </a:cubicBezTo>
                  <a:cubicBezTo>
                    <a:pt x="276" y="22"/>
                    <a:pt x="271" y="29"/>
                    <a:pt x="265" y="36"/>
                  </a:cubicBezTo>
                  <a:cubicBezTo>
                    <a:pt x="258" y="44"/>
                    <a:pt x="248" y="50"/>
                    <a:pt x="239" y="54"/>
                  </a:cubicBezTo>
                  <a:cubicBezTo>
                    <a:pt x="230" y="57"/>
                    <a:pt x="221" y="58"/>
                    <a:pt x="213" y="58"/>
                  </a:cubicBezTo>
                  <a:cubicBezTo>
                    <a:pt x="199" y="58"/>
                    <a:pt x="189" y="56"/>
                    <a:pt x="182" y="56"/>
                  </a:cubicBezTo>
                  <a:cubicBezTo>
                    <a:pt x="178" y="56"/>
                    <a:pt x="176" y="56"/>
                    <a:pt x="174" y="57"/>
                  </a:cubicBezTo>
                  <a:cubicBezTo>
                    <a:pt x="173" y="57"/>
                    <a:pt x="172" y="58"/>
                    <a:pt x="170" y="60"/>
                  </a:cubicBezTo>
                  <a:cubicBezTo>
                    <a:pt x="169" y="61"/>
                    <a:pt x="169" y="62"/>
                    <a:pt x="168" y="63"/>
                  </a:cubicBezTo>
                  <a:cubicBezTo>
                    <a:pt x="168" y="64"/>
                    <a:pt x="168" y="65"/>
                    <a:pt x="168" y="68"/>
                  </a:cubicBezTo>
                  <a:cubicBezTo>
                    <a:pt x="168" y="71"/>
                    <a:pt x="169" y="77"/>
                    <a:pt x="170" y="84"/>
                  </a:cubicBezTo>
                  <a:cubicBezTo>
                    <a:pt x="172" y="92"/>
                    <a:pt x="174" y="101"/>
                    <a:pt x="174" y="112"/>
                  </a:cubicBezTo>
                  <a:cubicBezTo>
                    <a:pt x="174" y="119"/>
                    <a:pt x="173" y="127"/>
                    <a:pt x="170" y="134"/>
                  </a:cubicBezTo>
                  <a:cubicBezTo>
                    <a:pt x="167" y="142"/>
                    <a:pt x="163" y="150"/>
                    <a:pt x="157" y="157"/>
                  </a:cubicBezTo>
                  <a:cubicBezTo>
                    <a:pt x="149" y="165"/>
                    <a:pt x="140" y="171"/>
                    <a:pt x="131" y="174"/>
                  </a:cubicBezTo>
                  <a:cubicBezTo>
                    <a:pt x="121" y="178"/>
                    <a:pt x="112" y="179"/>
                    <a:pt x="105" y="179"/>
                  </a:cubicBezTo>
                  <a:cubicBezTo>
                    <a:pt x="91" y="178"/>
                    <a:pt x="80" y="176"/>
                    <a:pt x="74" y="177"/>
                  </a:cubicBezTo>
                  <a:cubicBezTo>
                    <a:pt x="70" y="177"/>
                    <a:pt x="67" y="177"/>
                    <a:pt x="66" y="177"/>
                  </a:cubicBezTo>
                  <a:cubicBezTo>
                    <a:pt x="65" y="178"/>
                    <a:pt x="64" y="178"/>
                    <a:pt x="62" y="180"/>
                  </a:cubicBezTo>
                  <a:cubicBezTo>
                    <a:pt x="61" y="182"/>
                    <a:pt x="60" y="183"/>
                    <a:pt x="60" y="184"/>
                  </a:cubicBezTo>
                  <a:cubicBezTo>
                    <a:pt x="60" y="185"/>
                    <a:pt x="59" y="186"/>
                    <a:pt x="59" y="188"/>
                  </a:cubicBezTo>
                  <a:cubicBezTo>
                    <a:pt x="59" y="192"/>
                    <a:pt x="60" y="198"/>
                    <a:pt x="62" y="205"/>
                  </a:cubicBezTo>
                  <a:cubicBezTo>
                    <a:pt x="63" y="213"/>
                    <a:pt x="65" y="222"/>
                    <a:pt x="65" y="233"/>
                  </a:cubicBezTo>
                  <a:cubicBezTo>
                    <a:pt x="65" y="240"/>
                    <a:pt x="64" y="247"/>
                    <a:pt x="62" y="255"/>
                  </a:cubicBezTo>
                  <a:cubicBezTo>
                    <a:pt x="59" y="263"/>
                    <a:pt x="55" y="271"/>
                    <a:pt x="49" y="277"/>
                  </a:cubicBezTo>
                  <a:cubicBezTo>
                    <a:pt x="41" y="286"/>
                    <a:pt x="32" y="292"/>
                    <a:pt x="22" y="295"/>
                  </a:cubicBezTo>
                  <a:cubicBezTo>
                    <a:pt x="14" y="298"/>
                    <a:pt x="7" y="299"/>
                    <a:pt x="0" y="299"/>
                  </a:cubicBezTo>
                  <a:cubicBezTo>
                    <a:pt x="29" y="328"/>
                    <a:pt x="59" y="359"/>
                    <a:pt x="90" y="391"/>
                  </a:cubicBezTo>
                  <a:cubicBezTo>
                    <a:pt x="92" y="394"/>
                    <a:pt x="92" y="394"/>
                    <a:pt x="92" y="394"/>
                  </a:cubicBezTo>
                  <a:cubicBezTo>
                    <a:pt x="138" y="451"/>
                    <a:pt x="205" y="482"/>
                    <a:pt x="274" y="482"/>
                  </a:cubicBezTo>
                  <a:cubicBezTo>
                    <a:pt x="324" y="482"/>
                    <a:pt x="374" y="465"/>
                    <a:pt x="417" y="432"/>
                  </a:cubicBezTo>
                  <a:cubicBezTo>
                    <a:pt x="474" y="386"/>
                    <a:pt x="504" y="319"/>
                    <a:pt x="505" y="251"/>
                  </a:cubicBezTo>
                  <a:cubicBezTo>
                    <a:pt x="504" y="200"/>
                    <a:pt x="488" y="150"/>
                    <a:pt x="455" y="108"/>
                  </a:cubicBezTo>
                  <a:cubicBezTo>
                    <a:pt x="442" y="91"/>
                    <a:pt x="428" y="79"/>
                    <a:pt x="413"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6"/>
            <p:cNvSpPr>
              <a:spLocks/>
            </p:cNvSpPr>
            <p:nvPr/>
          </p:nvSpPr>
          <p:spPr bwMode="auto">
            <a:xfrm>
              <a:off x="7962901" y="2363788"/>
              <a:ext cx="804863" cy="1090613"/>
            </a:xfrm>
            <a:custGeom>
              <a:avLst/>
              <a:gdLst>
                <a:gd name="T0" fmla="*/ 300 w 312"/>
                <a:gd name="T1" fmla="*/ 144 h 425"/>
                <a:gd name="T2" fmla="*/ 220 w 312"/>
                <a:gd name="T3" fmla="*/ 39 h 425"/>
                <a:gd name="T4" fmla="*/ 97 w 312"/>
                <a:gd name="T5" fmla="*/ 0 h 425"/>
                <a:gd name="T6" fmla="*/ 34 w 312"/>
                <a:gd name="T7" fmla="*/ 10 h 425"/>
                <a:gd name="T8" fmla="*/ 32 w 312"/>
                <a:gd name="T9" fmla="*/ 16 h 425"/>
                <a:gd name="T10" fmla="*/ 20 w 312"/>
                <a:gd name="T11" fmla="*/ 35 h 425"/>
                <a:gd name="T12" fmla="*/ 3 w 312"/>
                <a:gd name="T13" fmla="*/ 57 h 425"/>
                <a:gd name="T14" fmla="*/ 0 w 312"/>
                <a:gd name="T15" fmla="*/ 63 h 425"/>
                <a:gd name="T16" fmla="*/ 1 w 312"/>
                <a:gd name="T17" fmla="*/ 66 h 425"/>
                <a:gd name="T18" fmla="*/ 3 w 312"/>
                <a:gd name="T19" fmla="*/ 70 h 425"/>
                <a:gd name="T20" fmla="*/ 8 w 312"/>
                <a:gd name="T21" fmla="*/ 74 h 425"/>
                <a:gd name="T22" fmla="*/ 38 w 312"/>
                <a:gd name="T23" fmla="*/ 88 h 425"/>
                <a:gd name="T24" fmla="*/ 63 w 312"/>
                <a:gd name="T25" fmla="*/ 111 h 425"/>
                <a:gd name="T26" fmla="*/ 72 w 312"/>
                <a:gd name="T27" fmla="*/ 132 h 425"/>
                <a:gd name="T28" fmla="*/ 74 w 312"/>
                <a:gd name="T29" fmla="*/ 147 h 425"/>
                <a:gd name="T30" fmla="*/ 68 w 312"/>
                <a:gd name="T31" fmla="*/ 174 h 425"/>
                <a:gd name="T32" fmla="*/ 57 w 312"/>
                <a:gd name="T33" fmla="*/ 193 h 425"/>
                <a:gd name="T34" fmla="*/ 39 w 312"/>
                <a:gd name="T35" fmla="*/ 215 h 425"/>
                <a:gd name="T36" fmla="*/ 37 w 312"/>
                <a:gd name="T37" fmla="*/ 221 h 425"/>
                <a:gd name="T38" fmla="*/ 37 w 312"/>
                <a:gd name="T39" fmla="*/ 224 h 425"/>
                <a:gd name="T40" fmla="*/ 39 w 312"/>
                <a:gd name="T41" fmla="*/ 228 h 425"/>
                <a:gd name="T42" fmla="*/ 45 w 312"/>
                <a:gd name="T43" fmla="*/ 232 h 425"/>
                <a:gd name="T44" fmla="*/ 74 w 312"/>
                <a:gd name="T45" fmla="*/ 246 h 425"/>
                <a:gd name="T46" fmla="*/ 100 w 312"/>
                <a:gd name="T47" fmla="*/ 269 h 425"/>
                <a:gd name="T48" fmla="*/ 109 w 312"/>
                <a:gd name="T49" fmla="*/ 290 h 425"/>
                <a:gd name="T50" fmla="*/ 111 w 312"/>
                <a:gd name="T51" fmla="*/ 305 h 425"/>
                <a:gd name="T52" fmla="*/ 105 w 312"/>
                <a:gd name="T53" fmla="*/ 332 h 425"/>
                <a:gd name="T54" fmla="*/ 93 w 312"/>
                <a:gd name="T55" fmla="*/ 351 h 425"/>
                <a:gd name="T56" fmla="*/ 75 w 312"/>
                <a:gd name="T57" fmla="*/ 373 h 425"/>
                <a:gd name="T58" fmla="*/ 73 w 312"/>
                <a:gd name="T59" fmla="*/ 379 h 425"/>
                <a:gd name="T60" fmla="*/ 74 w 312"/>
                <a:gd name="T61" fmla="*/ 382 h 425"/>
                <a:gd name="T62" fmla="*/ 76 w 312"/>
                <a:gd name="T63" fmla="*/ 386 h 425"/>
                <a:gd name="T64" fmla="*/ 81 w 312"/>
                <a:gd name="T65" fmla="*/ 390 h 425"/>
                <a:gd name="T66" fmla="*/ 111 w 312"/>
                <a:gd name="T67" fmla="*/ 404 h 425"/>
                <a:gd name="T68" fmla="*/ 134 w 312"/>
                <a:gd name="T69" fmla="*/ 425 h 425"/>
                <a:gd name="T70" fmla="*/ 169 w 312"/>
                <a:gd name="T71" fmla="*/ 417 h 425"/>
                <a:gd name="T72" fmla="*/ 273 w 312"/>
                <a:gd name="T73" fmla="*/ 338 h 425"/>
                <a:gd name="T74" fmla="*/ 312 w 312"/>
                <a:gd name="T75" fmla="*/ 215 h 425"/>
                <a:gd name="T76" fmla="*/ 300 w 312"/>
                <a:gd name="T77" fmla="*/ 14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2" h="425">
                  <a:moveTo>
                    <a:pt x="300" y="144"/>
                  </a:moveTo>
                  <a:cubicBezTo>
                    <a:pt x="284" y="100"/>
                    <a:pt x="256" y="64"/>
                    <a:pt x="220" y="39"/>
                  </a:cubicBezTo>
                  <a:cubicBezTo>
                    <a:pt x="184" y="14"/>
                    <a:pt x="141" y="0"/>
                    <a:pt x="97" y="0"/>
                  </a:cubicBezTo>
                  <a:cubicBezTo>
                    <a:pt x="76" y="0"/>
                    <a:pt x="55" y="3"/>
                    <a:pt x="34" y="10"/>
                  </a:cubicBezTo>
                  <a:cubicBezTo>
                    <a:pt x="34" y="12"/>
                    <a:pt x="33" y="14"/>
                    <a:pt x="32" y="16"/>
                  </a:cubicBezTo>
                  <a:cubicBezTo>
                    <a:pt x="28" y="24"/>
                    <a:pt x="24" y="30"/>
                    <a:pt x="20" y="35"/>
                  </a:cubicBezTo>
                  <a:cubicBezTo>
                    <a:pt x="12" y="45"/>
                    <a:pt x="5" y="52"/>
                    <a:pt x="3" y="57"/>
                  </a:cubicBezTo>
                  <a:cubicBezTo>
                    <a:pt x="1" y="60"/>
                    <a:pt x="1" y="61"/>
                    <a:pt x="0" y="63"/>
                  </a:cubicBezTo>
                  <a:cubicBezTo>
                    <a:pt x="0" y="64"/>
                    <a:pt x="1" y="64"/>
                    <a:pt x="1" y="66"/>
                  </a:cubicBezTo>
                  <a:cubicBezTo>
                    <a:pt x="1" y="68"/>
                    <a:pt x="2" y="69"/>
                    <a:pt x="3" y="70"/>
                  </a:cubicBezTo>
                  <a:cubicBezTo>
                    <a:pt x="4" y="71"/>
                    <a:pt x="5" y="72"/>
                    <a:pt x="8" y="74"/>
                  </a:cubicBezTo>
                  <a:cubicBezTo>
                    <a:pt x="14" y="78"/>
                    <a:pt x="25" y="81"/>
                    <a:pt x="38" y="88"/>
                  </a:cubicBezTo>
                  <a:cubicBezTo>
                    <a:pt x="46" y="93"/>
                    <a:pt x="56" y="100"/>
                    <a:pt x="63" y="111"/>
                  </a:cubicBezTo>
                  <a:cubicBezTo>
                    <a:pt x="67" y="117"/>
                    <a:pt x="71" y="124"/>
                    <a:pt x="72" y="132"/>
                  </a:cubicBezTo>
                  <a:cubicBezTo>
                    <a:pt x="74" y="137"/>
                    <a:pt x="74" y="143"/>
                    <a:pt x="74" y="147"/>
                  </a:cubicBezTo>
                  <a:cubicBezTo>
                    <a:pt x="74" y="157"/>
                    <a:pt x="72" y="167"/>
                    <a:pt x="68" y="174"/>
                  </a:cubicBezTo>
                  <a:cubicBezTo>
                    <a:pt x="65" y="182"/>
                    <a:pt x="61" y="188"/>
                    <a:pt x="57" y="193"/>
                  </a:cubicBezTo>
                  <a:cubicBezTo>
                    <a:pt x="48" y="203"/>
                    <a:pt x="42" y="210"/>
                    <a:pt x="39" y="215"/>
                  </a:cubicBezTo>
                  <a:cubicBezTo>
                    <a:pt x="37" y="218"/>
                    <a:pt x="37" y="219"/>
                    <a:pt x="37" y="221"/>
                  </a:cubicBezTo>
                  <a:cubicBezTo>
                    <a:pt x="37" y="222"/>
                    <a:pt x="37" y="222"/>
                    <a:pt x="37" y="224"/>
                  </a:cubicBezTo>
                  <a:cubicBezTo>
                    <a:pt x="38" y="226"/>
                    <a:pt x="38" y="227"/>
                    <a:pt x="39" y="228"/>
                  </a:cubicBezTo>
                  <a:cubicBezTo>
                    <a:pt x="40" y="229"/>
                    <a:pt x="42" y="230"/>
                    <a:pt x="45" y="232"/>
                  </a:cubicBezTo>
                  <a:cubicBezTo>
                    <a:pt x="50" y="236"/>
                    <a:pt x="61" y="239"/>
                    <a:pt x="74" y="246"/>
                  </a:cubicBezTo>
                  <a:cubicBezTo>
                    <a:pt x="82" y="251"/>
                    <a:pt x="92" y="258"/>
                    <a:pt x="100" y="269"/>
                  </a:cubicBezTo>
                  <a:cubicBezTo>
                    <a:pt x="104" y="275"/>
                    <a:pt x="107" y="282"/>
                    <a:pt x="109" y="290"/>
                  </a:cubicBezTo>
                  <a:cubicBezTo>
                    <a:pt x="110" y="295"/>
                    <a:pt x="111" y="301"/>
                    <a:pt x="111" y="305"/>
                  </a:cubicBezTo>
                  <a:cubicBezTo>
                    <a:pt x="111" y="315"/>
                    <a:pt x="108" y="325"/>
                    <a:pt x="105" y="332"/>
                  </a:cubicBezTo>
                  <a:cubicBezTo>
                    <a:pt x="101" y="340"/>
                    <a:pt x="97" y="346"/>
                    <a:pt x="93" y="351"/>
                  </a:cubicBezTo>
                  <a:cubicBezTo>
                    <a:pt x="85" y="361"/>
                    <a:pt x="78" y="368"/>
                    <a:pt x="75" y="373"/>
                  </a:cubicBezTo>
                  <a:cubicBezTo>
                    <a:pt x="74" y="376"/>
                    <a:pt x="73" y="377"/>
                    <a:pt x="73" y="379"/>
                  </a:cubicBezTo>
                  <a:cubicBezTo>
                    <a:pt x="73" y="380"/>
                    <a:pt x="73" y="381"/>
                    <a:pt x="74" y="382"/>
                  </a:cubicBezTo>
                  <a:cubicBezTo>
                    <a:pt x="74" y="384"/>
                    <a:pt x="75" y="385"/>
                    <a:pt x="76" y="386"/>
                  </a:cubicBezTo>
                  <a:cubicBezTo>
                    <a:pt x="77" y="387"/>
                    <a:pt x="78" y="388"/>
                    <a:pt x="81" y="390"/>
                  </a:cubicBezTo>
                  <a:cubicBezTo>
                    <a:pt x="87" y="394"/>
                    <a:pt x="98" y="397"/>
                    <a:pt x="111" y="404"/>
                  </a:cubicBezTo>
                  <a:cubicBezTo>
                    <a:pt x="118" y="409"/>
                    <a:pt x="127" y="415"/>
                    <a:pt x="134" y="425"/>
                  </a:cubicBezTo>
                  <a:cubicBezTo>
                    <a:pt x="152" y="421"/>
                    <a:pt x="164" y="418"/>
                    <a:pt x="169" y="417"/>
                  </a:cubicBezTo>
                  <a:cubicBezTo>
                    <a:pt x="213" y="402"/>
                    <a:pt x="248" y="373"/>
                    <a:pt x="273" y="338"/>
                  </a:cubicBezTo>
                  <a:cubicBezTo>
                    <a:pt x="298" y="302"/>
                    <a:pt x="312" y="259"/>
                    <a:pt x="312" y="215"/>
                  </a:cubicBezTo>
                  <a:cubicBezTo>
                    <a:pt x="312" y="192"/>
                    <a:pt x="308" y="168"/>
                    <a:pt x="300"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7"/>
            <p:cNvSpPr>
              <a:spLocks noEditPoints="1"/>
            </p:cNvSpPr>
            <p:nvPr/>
          </p:nvSpPr>
          <p:spPr bwMode="auto">
            <a:xfrm>
              <a:off x="4156076" y="376238"/>
              <a:ext cx="3963988" cy="5516563"/>
            </a:xfrm>
            <a:custGeom>
              <a:avLst/>
              <a:gdLst>
                <a:gd name="T0" fmla="*/ 1251 w 1538"/>
                <a:gd name="T1" fmla="*/ 2116 h 2150"/>
                <a:gd name="T2" fmla="*/ 1291 w 1538"/>
                <a:gd name="T3" fmla="*/ 2026 h 2150"/>
                <a:gd name="T4" fmla="*/ 1359 w 1538"/>
                <a:gd name="T5" fmla="*/ 2020 h 2150"/>
                <a:gd name="T6" fmla="*/ 1356 w 1538"/>
                <a:gd name="T7" fmla="*/ 1968 h 2150"/>
                <a:gd name="T8" fmla="*/ 1425 w 1538"/>
                <a:gd name="T9" fmla="*/ 1901 h 2150"/>
                <a:gd name="T10" fmla="*/ 1470 w 1538"/>
                <a:gd name="T11" fmla="*/ 1896 h 2150"/>
                <a:gd name="T12" fmla="*/ 1318 w 1538"/>
                <a:gd name="T13" fmla="*/ 1722 h 2150"/>
                <a:gd name="T14" fmla="*/ 1148 w 1538"/>
                <a:gd name="T15" fmla="*/ 1407 h 2150"/>
                <a:gd name="T16" fmla="*/ 1194 w 1538"/>
                <a:gd name="T17" fmla="*/ 1297 h 2150"/>
                <a:gd name="T18" fmla="*/ 1438 w 1538"/>
                <a:gd name="T19" fmla="*/ 1239 h 2150"/>
                <a:gd name="T20" fmla="*/ 1497 w 1538"/>
                <a:gd name="T21" fmla="*/ 1169 h 2150"/>
                <a:gd name="T22" fmla="*/ 1531 w 1538"/>
                <a:gd name="T23" fmla="*/ 1087 h 2150"/>
                <a:gd name="T24" fmla="*/ 1525 w 1538"/>
                <a:gd name="T25" fmla="*/ 1069 h 2150"/>
                <a:gd name="T26" fmla="*/ 1459 w 1538"/>
                <a:gd name="T27" fmla="*/ 996 h 2150"/>
                <a:gd name="T28" fmla="*/ 1496 w 1538"/>
                <a:gd name="T29" fmla="*/ 922 h 2150"/>
                <a:gd name="T30" fmla="*/ 1459 w 1538"/>
                <a:gd name="T31" fmla="*/ 897 h 2150"/>
                <a:gd name="T32" fmla="*/ 1429 w 1538"/>
                <a:gd name="T33" fmla="*/ 811 h 2150"/>
                <a:gd name="T34" fmla="*/ 1105 w 1538"/>
                <a:gd name="T35" fmla="*/ 805 h 2150"/>
                <a:gd name="T36" fmla="*/ 423 w 1538"/>
                <a:gd name="T37" fmla="*/ 140 h 2150"/>
                <a:gd name="T38" fmla="*/ 386 w 1538"/>
                <a:gd name="T39" fmla="*/ 865 h 2150"/>
                <a:gd name="T40" fmla="*/ 109 w 1538"/>
                <a:gd name="T41" fmla="*/ 862 h 2150"/>
                <a:gd name="T42" fmla="*/ 39 w 1538"/>
                <a:gd name="T43" fmla="*/ 925 h 2150"/>
                <a:gd name="T44" fmla="*/ 43 w 1538"/>
                <a:gd name="T45" fmla="*/ 943 h 2150"/>
                <a:gd name="T46" fmla="*/ 59 w 1538"/>
                <a:gd name="T47" fmla="*/ 1047 h 2150"/>
                <a:gd name="T48" fmla="*/ 1 w 1538"/>
                <a:gd name="T49" fmla="*/ 1087 h 2150"/>
                <a:gd name="T50" fmla="*/ 28 w 1538"/>
                <a:gd name="T51" fmla="*/ 1130 h 2150"/>
                <a:gd name="T52" fmla="*/ 3 w 1538"/>
                <a:gd name="T53" fmla="*/ 1222 h 2150"/>
                <a:gd name="T54" fmla="*/ 312 w 1538"/>
                <a:gd name="T55" fmla="*/ 1297 h 2150"/>
                <a:gd name="T56" fmla="*/ 358 w 1538"/>
                <a:gd name="T57" fmla="*/ 1407 h 2150"/>
                <a:gd name="T58" fmla="*/ 188 w 1538"/>
                <a:gd name="T59" fmla="*/ 1722 h 2150"/>
                <a:gd name="T60" fmla="*/ 96 w 1538"/>
                <a:gd name="T61" fmla="*/ 1907 h 2150"/>
                <a:gd name="T62" fmla="*/ 93 w 1538"/>
                <a:gd name="T63" fmla="*/ 1960 h 2150"/>
                <a:gd name="T64" fmla="*/ 135 w 1538"/>
                <a:gd name="T65" fmla="*/ 1962 h 2150"/>
                <a:gd name="T66" fmla="*/ 204 w 1538"/>
                <a:gd name="T67" fmla="*/ 2028 h 2150"/>
                <a:gd name="T68" fmla="*/ 201 w 1538"/>
                <a:gd name="T69" fmla="*/ 2080 h 2150"/>
                <a:gd name="T70" fmla="*/ 270 w 1538"/>
                <a:gd name="T71" fmla="*/ 2086 h 2150"/>
                <a:gd name="T72" fmla="*/ 312 w 1538"/>
                <a:gd name="T73" fmla="*/ 2150 h 2150"/>
                <a:gd name="T74" fmla="*/ 753 w 1538"/>
                <a:gd name="T75" fmla="*/ 1835 h 2150"/>
                <a:gd name="T76" fmla="*/ 1188 w 1538"/>
                <a:gd name="T77" fmla="*/ 2145 h 2150"/>
                <a:gd name="T78" fmla="*/ 1251 w 1538"/>
                <a:gd name="T79" fmla="*/ 2141 h 2150"/>
                <a:gd name="T80" fmla="*/ 847 w 1538"/>
                <a:gd name="T81" fmla="*/ 421 h 2150"/>
                <a:gd name="T82" fmla="*/ 599 w 1538"/>
                <a:gd name="T83" fmla="*/ 481 h 2150"/>
                <a:gd name="T84" fmla="*/ 699 w 1538"/>
                <a:gd name="T85" fmla="*/ 1540 h 2150"/>
                <a:gd name="T86" fmla="*/ 753 w 1538"/>
                <a:gd name="T87" fmla="*/ 1341 h 2150"/>
                <a:gd name="T88" fmla="*/ 753 w 1538"/>
                <a:gd name="T89" fmla="*/ 1341 h 2150"/>
                <a:gd name="T90" fmla="*/ 764 w 1538"/>
                <a:gd name="T91" fmla="*/ 1089 h 2150"/>
                <a:gd name="T92" fmla="*/ 549 w 1538"/>
                <a:gd name="T93" fmla="*/ 1108 h 2150"/>
                <a:gd name="T94" fmla="*/ 742 w 1538"/>
                <a:gd name="T95" fmla="*/ 967 h 2150"/>
                <a:gd name="T96" fmla="*/ 957 w 1538"/>
                <a:gd name="T97" fmla="*/ 948 h 2150"/>
                <a:gd name="T98" fmla="*/ 535 w 1538"/>
                <a:gd name="T99" fmla="*/ 644 h 2150"/>
                <a:gd name="T100" fmla="*/ 913 w 1538"/>
                <a:gd name="T101" fmla="*/ 607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8" h="2150">
                  <a:moveTo>
                    <a:pt x="1251" y="2141"/>
                  </a:moveTo>
                  <a:cubicBezTo>
                    <a:pt x="1252" y="2139"/>
                    <a:pt x="1253" y="2138"/>
                    <a:pt x="1253" y="2137"/>
                  </a:cubicBezTo>
                  <a:cubicBezTo>
                    <a:pt x="1253" y="2136"/>
                    <a:pt x="1254" y="2135"/>
                    <a:pt x="1254" y="2133"/>
                  </a:cubicBezTo>
                  <a:cubicBezTo>
                    <a:pt x="1254" y="2129"/>
                    <a:pt x="1253" y="2123"/>
                    <a:pt x="1251" y="2116"/>
                  </a:cubicBezTo>
                  <a:cubicBezTo>
                    <a:pt x="1250" y="2108"/>
                    <a:pt x="1248" y="2099"/>
                    <a:pt x="1248" y="2088"/>
                  </a:cubicBezTo>
                  <a:cubicBezTo>
                    <a:pt x="1248" y="2081"/>
                    <a:pt x="1248" y="2074"/>
                    <a:pt x="1251" y="2066"/>
                  </a:cubicBezTo>
                  <a:cubicBezTo>
                    <a:pt x="1254" y="2058"/>
                    <a:pt x="1258" y="2050"/>
                    <a:pt x="1264" y="2044"/>
                  </a:cubicBezTo>
                  <a:cubicBezTo>
                    <a:pt x="1272" y="2035"/>
                    <a:pt x="1281" y="2029"/>
                    <a:pt x="1291" y="2026"/>
                  </a:cubicBezTo>
                  <a:cubicBezTo>
                    <a:pt x="1300" y="2023"/>
                    <a:pt x="1309" y="2022"/>
                    <a:pt x="1317" y="2022"/>
                  </a:cubicBezTo>
                  <a:cubicBezTo>
                    <a:pt x="1330" y="2022"/>
                    <a:pt x="1341" y="2024"/>
                    <a:pt x="1348" y="2024"/>
                  </a:cubicBezTo>
                  <a:cubicBezTo>
                    <a:pt x="1352" y="2024"/>
                    <a:pt x="1354" y="2023"/>
                    <a:pt x="1355" y="2023"/>
                  </a:cubicBezTo>
                  <a:cubicBezTo>
                    <a:pt x="1357" y="2022"/>
                    <a:pt x="1357" y="2022"/>
                    <a:pt x="1359" y="2020"/>
                  </a:cubicBezTo>
                  <a:cubicBezTo>
                    <a:pt x="1361" y="2018"/>
                    <a:pt x="1361" y="2018"/>
                    <a:pt x="1361" y="2017"/>
                  </a:cubicBezTo>
                  <a:cubicBezTo>
                    <a:pt x="1362" y="2016"/>
                    <a:pt x="1362" y="2014"/>
                    <a:pt x="1362" y="2012"/>
                  </a:cubicBezTo>
                  <a:cubicBezTo>
                    <a:pt x="1362" y="2009"/>
                    <a:pt x="1361" y="2003"/>
                    <a:pt x="1360" y="1995"/>
                  </a:cubicBezTo>
                  <a:cubicBezTo>
                    <a:pt x="1358" y="1988"/>
                    <a:pt x="1356" y="1979"/>
                    <a:pt x="1356" y="1968"/>
                  </a:cubicBezTo>
                  <a:cubicBezTo>
                    <a:pt x="1356" y="1961"/>
                    <a:pt x="1357" y="1953"/>
                    <a:pt x="1360" y="1945"/>
                  </a:cubicBezTo>
                  <a:cubicBezTo>
                    <a:pt x="1362" y="1938"/>
                    <a:pt x="1367" y="1930"/>
                    <a:pt x="1373" y="1923"/>
                  </a:cubicBezTo>
                  <a:cubicBezTo>
                    <a:pt x="1380" y="1915"/>
                    <a:pt x="1390" y="1909"/>
                    <a:pt x="1399" y="1905"/>
                  </a:cubicBezTo>
                  <a:cubicBezTo>
                    <a:pt x="1408" y="1902"/>
                    <a:pt x="1417" y="1901"/>
                    <a:pt x="1425" y="1901"/>
                  </a:cubicBezTo>
                  <a:cubicBezTo>
                    <a:pt x="1439" y="1901"/>
                    <a:pt x="1449" y="1903"/>
                    <a:pt x="1456" y="1903"/>
                  </a:cubicBezTo>
                  <a:cubicBezTo>
                    <a:pt x="1460" y="1903"/>
                    <a:pt x="1462" y="1903"/>
                    <a:pt x="1464" y="1902"/>
                  </a:cubicBezTo>
                  <a:cubicBezTo>
                    <a:pt x="1465" y="1902"/>
                    <a:pt x="1466" y="1901"/>
                    <a:pt x="1468" y="1899"/>
                  </a:cubicBezTo>
                  <a:cubicBezTo>
                    <a:pt x="1469" y="1898"/>
                    <a:pt x="1470" y="1897"/>
                    <a:pt x="1470" y="1896"/>
                  </a:cubicBezTo>
                  <a:cubicBezTo>
                    <a:pt x="1470" y="1895"/>
                    <a:pt x="1470" y="1894"/>
                    <a:pt x="1470" y="1891"/>
                  </a:cubicBezTo>
                  <a:cubicBezTo>
                    <a:pt x="1471" y="1888"/>
                    <a:pt x="1470" y="1882"/>
                    <a:pt x="1468" y="1875"/>
                  </a:cubicBezTo>
                  <a:cubicBezTo>
                    <a:pt x="1467" y="1870"/>
                    <a:pt x="1466" y="1864"/>
                    <a:pt x="1465" y="1858"/>
                  </a:cubicBezTo>
                  <a:cubicBezTo>
                    <a:pt x="1418" y="1818"/>
                    <a:pt x="1366" y="1768"/>
                    <a:pt x="1318" y="1722"/>
                  </a:cubicBezTo>
                  <a:cubicBezTo>
                    <a:pt x="1268" y="1674"/>
                    <a:pt x="1225" y="1630"/>
                    <a:pt x="1201" y="1606"/>
                  </a:cubicBezTo>
                  <a:cubicBezTo>
                    <a:pt x="1189" y="1595"/>
                    <a:pt x="1182" y="1581"/>
                    <a:pt x="1176" y="1566"/>
                  </a:cubicBezTo>
                  <a:cubicBezTo>
                    <a:pt x="1170" y="1551"/>
                    <a:pt x="1165" y="1535"/>
                    <a:pt x="1161" y="1517"/>
                  </a:cubicBezTo>
                  <a:cubicBezTo>
                    <a:pt x="1152" y="1482"/>
                    <a:pt x="1148" y="1442"/>
                    <a:pt x="1148" y="1407"/>
                  </a:cubicBezTo>
                  <a:cubicBezTo>
                    <a:pt x="1148" y="1392"/>
                    <a:pt x="1149" y="1379"/>
                    <a:pt x="1150" y="1366"/>
                  </a:cubicBezTo>
                  <a:cubicBezTo>
                    <a:pt x="1152" y="1353"/>
                    <a:pt x="1155" y="1341"/>
                    <a:pt x="1160" y="1329"/>
                  </a:cubicBezTo>
                  <a:cubicBezTo>
                    <a:pt x="1164" y="1322"/>
                    <a:pt x="1168" y="1314"/>
                    <a:pt x="1176" y="1307"/>
                  </a:cubicBezTo>
                  <a:cubicBezTo>
                    <a:pt x="1181" y="1303"/>
                    <a:pt x="1187" y="1299"/>
                    <a:pt x="1194" y="1297"/>
                  </a:cubicBezTo>
                  <a:cubicBezTo>
                    <a:pt x="1197" y="1296"/>
                    <a:pt x="1202" y="1294"/>
                    <a:pt x="1207" y="1293"/>
                  </a:cubicBezTo>
                  <a:cubicBezTo>
                    <a:pt x="1213" y="1291"/>
                    <a:pt x="1220" y="1290"/>
                    <a:pt x="1227" y="1288"/>
                  </a:cubicBezTo>
                  <a:cubicBezTo>
                    <a:pt x="1243" y="1284"/>
                    <a:pt x="1262" y="1279"/>
                    <a:pt x="1284" y="1274"/>
                  </a:cubicBezTo>
                  <a:cubicBezTo>
                    <a:pt x="1329" y="1263"/>
                    <a:pt x="1384" y="1251"/>
                    <a:pt x="1438" y="1239"/>
                  </a:cubicBezTo>
                  <a:cubicBezTo>
                    <a:pt x="1473" y="1231"/>
                    <a:pt x="1507" y="1223"/>
                    <a:pt x="1538" y="1216"/>
                  </a:cubicBezTo>
                  <a:cubicBezTo>
                    <a:pt x="1536" y="1215"/>
                    <a:pt x="1534" y="1214"/>
                    <a:pt x="1532" y="1213"/>
                  </a:cubicBezTo>
                  <a:cubicBezTo>
                    <a:pt x="1524" y="1209"/>
                    <a:pt x="1514" y="1202"/>
                    <a:pt x="1507" y="1191"/>
                  </a:cubicBezTo>
                  <a:cubicBezTo>
                    <a:pt x="1502" y="1184"/>
                    <a:pt x="1499" y="1177"/>
                    <a:pt x="1497" y="1169"/>
                  </a:cubicBezTo>
                  <a:cubicBezTo>
                    <a:pt x="1496" y="1164"/>
                    <a:pt x="1496" y="1159"/>
                    <a:pt x="1496" y="1154"/>
                  </a:cubicBezTo>
                  <a:cubicBezTo>
                    <a:pt x="1496" y="1144"/>
                    <a:pt x="1498" y="1135"/>
                    <a:pt x="1502" y="1127"/>
                  </a:cubicBezTo>
                  <a:cubicBezTo>
                    <a:pt x="1505" y="1120"/>
                    <a:pt x="1509" y="1114"/>
                    <a:pt x="1513" y="1109"/>
                  </a:cubicBezTo>
                  <a:cubicBezTo>
                    <a:pt x="1521" y="1099"/>
                    <a:pt x="1528" y="1091"/>
                    <a:pt x="1531" y="1087"/>
                  </a:cubicBezTo>
                  <a:cubicBezTo>
                    <a:pt x="1533" y="1083"/>
                    <a:pt x="1533" y="1082"/>
                    <a:pt x="1533" y="1080"/>
                  </a:cubicBezTo>
                  <a:cubicBezTo>
                    <a:pt x="1533" y="1078"/>
                    <a:pt x="1533" y="1078"/>
                    <a:pt x="1533" y="1078"/>
                  </a:cubicBezTo>
                  <a:cubicBezTo>
                    <a:pt x="1532" y="1075"/>
                    <a:pt x="1531" y="1074"/>
                    <a:pt x="1531" y="1073"/>
                  </a:cubicBezTo>
                  <a:cubicBezTo>
                    <a:pt x="1530" y="1072"/>
                    <a:pt x="1528" y="1071"/>
                    <a:pt x="1525" y="1069"/>
                  </a:cubicBezTo>
                  <a:cubicBezTo>
                    <a:pt x="1520" y="1066"/>
                    <a:pt x="1509" y="1062"/>
                    <a:pt x="1496" y="1055"/>
                  </a:cubicBezTo>
                  <a:cubicBezTo>
                    <a:pt x="1487" y="1051"/>
                    <a:pt x="1478" y="1044"/>
                    <a:pt x="1470" y="1033"/>
                  </a:cubicBezTo>
                  <a:cubicBezTo>
                    <a:pt x="1466" y="1026"/>
                    <a:pt x="1463" y="1019"/>
                    <a:pt x="1461" y="1011"/>
                  </a:cubicBezTo>
                  <a:cubicBezTo>
                    <a:pt x="1460" y="1006"/>
                    <a:pt x="1459" y="1001"/>
                    <a:pt x="1459" y="996"/>
                  </a:cubicBezTo>
                  <a:cubicBezTo>
                    <a:pt x="1459" y="986"/>
                    <a:pt x="1462" y="977"/>
                    <a:pt x="1465" y="969"/>
                  </a:cubicBezTo>
                  <a:cubicBezTo>
                    <a:pt x="1469" y="962"/>
                    <a:pt x="1473" y="956"/>
                    <a:pt x="1477" y="951"/>
                  </a:cubicBezTo>
                  <a:cubicBezTo>
                    <a:pt x="1485" y="940"/>
                    <a:pt x="1492" y="933"/>
                    <a:pt x="1494" y="929"/>
                  </a:cubicBezTo>
                  <a:cubicBezTo>
                    <a:pt x="1496" y="925"/>
                    <a:pt x="1496" y="924"/>
                    <a:pt x="1496" y="922"/>
                  </a:cubicBezTo>
                  <a:cubicBezTo>
                    <a:pt x="1496" y="920"/>
                    <a:pt x="1496" y="920"/>
                    <a:pt x="1496" y="920"/>
                  </a:cubicBezTo>
                  <a:cubicBezTo>
                    <a:pt x="1495" y="917"/>
                    <a:pt x="1495" y="916"/>
                    <a:pt x="1494" y="915"/>
                  </a:cubicBezTo>
                  <a:cubicBezTo>
                    <a:pt x="1493" y="914"/>
                    <a:pt x="1492" y="913"/>
                    <a:pt x="1489" y="911"/>
                  </a:cubicBezTo>
                  <a:cubicBezTo>
                    <a:pt x="1483" y="908"/>
                    <a:pt x="1472" y="904"/>
                    <a:pt x="1459" y="897"/>
                  </a:cubicBezTo>
                  <a:cubicBezTo>
                    <a:pt x="1451" y="893"/>
                    <a:pt x="1441" y="886"/>
                    <a:pt x="1434" y="875"/>
                  </a:cubicBezTo>
                  <a:cubicBezTo>
                    <a:pt x="1430" y="868"/>
                    <a:pt x="1426" y="861"/>
                    <a:pt x="1425" y="853"/>
                  </a:cubicBezTo>
                  <a:cubicBezTo>
                    <a:pt x="1423" y="848"/>
                    <a:pt x="1423" y="843"/>
                    <a:pt x="1423" y="838"/>
                  </a:cubicBezTo>
                  <a:cubicBezTo>
                    <a:pt x="1423" y="828"/>
                    <a:pt x="1425" y="819"/>
                    <a:pt x="1429" y="811"/>
                  </a:cubicBezTo>
                  <a:cubicBezTo>
                    <a:pt x="1430" y="808"/>
                    <a:pt x="1432" y="804"/>
                    <a:pt x="1434" y="802"/>
                  </a:cubicBezTo>
                  <a:cubicBezTo>
                    <a:pt x="1137" y="862"/>
                    <a:pt x="1137" y="862"/>
                    <a:pt x="1137" y="862"/>
                  </a:cubicBezTo>
                  <a:cubicBezTo>
                    <a:pt x="1122" y="865"/>
                    <a:pt x="1107" y="858"/>
                    <a:pt x="1100" y="845"/>
                  </a:cubicBezTo>
                  <a:cubicBezTo>
                    <a:pt x="1093" y="832"/>
                    <a:pt x="1095" y="815"/>
                    <a:pt x="1105" y="805"/>
                  </a:cubicBezTo>
                  <a:cubicBezTo>
                    <a:pt x="1186" y="719"/>
                    <a:pt x="1236" y="604"/>
                    <a:pt x="1236" y="477"/>
                  </a:cubicBezTo>
                  <a:cubicBezTo>
                    <a:pt x="1236" y="345"/>
                    <a:pt x="1183" y="226"/>
                    <a:pt x="1097" y="140"/>
                  </a:cubicBezTo>
                  <a:cubicBezTo>
                    <a:pt x="1010" y="54"/>
                    <a:pt x="892" y="0"/>
                    <a:pt x="760" y="0"/>
                  </a:cubicBezTo>
                  <a:cubicBezTo>
                    <a:pt x="628" y="0"/>
                    <a:pt x="509" y="54"/>
                    <a:pt x="423" y="140"/>
                  </a:cubicBezTo>
                  <a:cubicBezTo>
                    <a:pt x="337" y="226"/>
                    <a:pt x="284" y="345"/>
                    <a:pt x="283" y="477"/>
                  </a:cubicBezTo>
                  <a:cubicBezTo>
                    <a:pt x="284" y="606"/>
                    <a:pt x="335" y="722"/>
                    <a:pt x="417" y="808"/>
                  </a:cubicBezTo>
                  <a:cubicBezTo>
                    <a:pt x="428" y="819"/>
                    <a:pt x="430" y="835"/>
                    <a:pt x="423" y="848"/>
                  </a:cubicBezTo>
                  <a:cubicBezTo>
                    <a:pt x="416" y="861"/>
                    <a:pt x="401" y="868"/>
                    <a:pt x="386" y="865"/>
                  </a:cubicBezTo>
                  <a:cubicBezTo>
                    <a:pt x="96" y="806"/>
                    <a:pt x="96" y="806"/>
                    <a:pt x="96" y="806"/>
                  </a:cubicBezTo>
                  <a:cubicBezTo>
                    <a:pt x="98" y="809"/>
                    <a:pt x="100" y="811"/>
                    <a:pt x="101" y="813"/>
                  </a:cubicBezTo>
                  <a:cubicBezTo>
                    <a:pt x="106" y="822"/>
                    <a:pt x="111" y="834"/>
                    <a:pt x="111" y="847"/>
                  </a:cubicBezTo>
                  <a:cubicBezTo>
                    <a:pt x="111" y="852"/>
                    <a:pt x="110" y="857"/>
                    <a:pt x="109" y="862"/>
                  </a:cubicBezTo>
                  <a:cubicBezTo>
                    <a:pt x="106" y="873"/>
                    <a:pt x="102" y="882"/>
                    <a:pt x="95" y="889"/>
                  </a:cubicBezTo>
                  <a:cubicBezTo>
                    <a:pt x="89" y="897"/>
                    <a:pt x="82" y="902"/>
                    <a:pt x="76" y="906"/>
                  </a:cubicBezTo>
                  <a:cubicBezTo>
                    <a:pt x="63" y="913"/>
                    <a:pt x="52" y="916"/>
                    <a:pt x="45" y="920"/>
                  </a:cubicBezTo>
                  <a:cubicBezTo>
                    <a:pt x="41" y="923"/>
                    <a:pt x="40" y="924"/>
                    <a:pt x="39" y="925"/>
                  </a:cubicBezTo>
                  <a:cubicBezTo>
                    <a:pt x="38" y="926"/>
                    <a:pt x="38" y="927"/>
                    <a:pt x="37" y="929"/>
                  </a:cubicBezTo>
                  <a:cubicBezTo>
                    <a:pt x="37" y="932"/>
                    <a:pt x="37" y="932"/>
                    <a:pt x="37" y="932"/>
                  </a:cubicBezTo>
                  <a:cubicBezTo>
                    <a:pt x="37" y="933"/>
                    <a:pt x="37" y="934"/>
                    <a:pt x="38" y="936"/>
                  </a:cubicBezTo>
                  <a:cubicBezTo>
                    <a:pt x="39" y="938"/>
                    <a:pt x="40" y="940"/>
                    <a:pt x="43" y="943"/>
                  </a:cubicBezTo>
                  <a:cubicBezTo>
                    <a:pt x="48" y="950"/>
                    <a:pt x="57" y="958"/>
                    <a:pt x="65" y="972"/>
                  </a:cubicBezTo>
                  <a:cubicBezTo>
                    <a:pt x="70" y="980"/>
                    <a:pt x="74" y="992"/>
                    <a:pt x="74" y="1005"/>
                  </a:cubicBezTo>
                  <a:cubicBezTo>
                    <a:pt x="74" y="1010"/>
                    <a:pt x="74" y="1015"/>
                    <a:pt x="72" y="1020"/>
                  </a:cubicBezTo>
                  <a:cubicBezTo>
                    <a:pt x="70" y="1031"/>
                    <a:pt x="65" y="1040"/>
                    <a:pt x="59" y="1047"/>
                  </a:cubicBezTo>
                  <a:cubicBezTo>
                    <a:pt x="53" y="1055"/>
                    <a:pt x="46" y="1060"/>
                    <a:pt x="39" y="1064"/>
                  </a:cubicBezTo>
                  <a:cubicBezTo>
                    <a:pt x="26" y="1071"/>
                    <a:pt x="15" y="1075"/>
                    <a:pt x="9" y="1078"/>
                  </a:cubicBezTo>
                  <a:cubicBezTo>
                    <a:pt x="5" y="1081"/>
                    <a:pt x="3" y="1082"/>
                    <a:pt x="2" y="1083"/>
                  </a:cubicBezTo>
                  <a:cubicBezTo>
                    <a:pt x="2" y="1084"/>
                    <a:pt x="1" y="1085"/>
                    <a:pt x="1" y="1087"/>
                  </a:cubicBezTo>
                  <a:cubicBezTo>
                    <a:pt x="1" y="1090"/>
                    <a:pt x="1" y="1090"/>
                    <a:pt x="1" y="1090"/>
                  </a:cubicBezTo>
                  <a:cubicBezTo>
                    <a:pt x="1" y="1091"/>
                    <a:pt x="1" y="1092"/>
                    <a:pt x="1" y="1094"/>
                  </a:cubicBezTo>
                  <a:cubicBezTo>
                    <a:pt x="2" y="1096"/>
                    <a:pt x="4" y="1098"/>
                    <a:pt x="6" y="1101"/>
                  </a:cubicBezTo>
                  <a:cubicBezTo>
                    <a:pt x="11" y="1108"/>
                    <a:pt x="20" y="1116"/>
                    <a:pt x="28" y="1130"/>
                  </a:cubicBezTo>
                  <a:cubicBezTo>
                    <a:pt x="33" y="1138"/>
                    <a:pt x="38" y="1150"/>
                    <a:pt x="38" y="1163"/>
                  </a:cubicBezTo>
                  <a:cubicBezTo>
                    <a:pt x="38" y="1168"/>
                    <a:pt x="37" y="1173"/>
                    <a:pt x="36" y="1178"/>
                  </a:cubicBezTo>
                  <a:cubicBezTo>
                    <a:pt x="34" y="1189"/>
                    <a:pt x="29" y="1198"/>
                    <a:pt x="23" y="1205"/>
                  </a:cubicBezTo>
                  <a:cubicBezTo>
                    <a:pt x="16" y="1213"/>
                    <a:pt x="9" y="1218"/>
                    <a:pt x="3" y="1222"/>
                  </a:cubicBezTo>
                  <a:cubicBezTo>
                    <a:pt x="2" y="1222"/>
                    <a:pt x="1" y="1223"/>
                    <a:pt x="0" y="1223"/>
                  </a:cubicBezTo>
                  <a:cubicBezTo>
                    <a:pt x="63" y="1237"/>
                    <a:pt x="136" y="1254"/>
                    <a:pt x="196" y="1268"/>
                  </a:cubicBezTo>
                  <a:cubicBezTo>
                    <a:pt x="241" y="1278"/>
                    <a:pt x="278" y="1287"/>
                    <a:pt x="299" y="1293"/>
                  </a:cubicBezTo>
                  <a:cubicBezTo>
                    <a:pt x="304" y="1294"/>
                    <a:pt x="309" y="1296"/>
                    <a:pt x="312" y="1297"/>
                  </a:cubicBezTo>
                  <a:cubicBezTo>
                    <a:pt x="319" y="1299"/>
                    <a:pt x="325" y="1303"/>
                    <a:pt x="330" y="1307"/>
                  </a:cubicBezTo>
                  <a:cubicBezTo>
                    <a:pt x="334" y="1311"/>
                    <a:pt x="338" y="1315"/>
                    <a:pt x="341" y="1319"/>
                  </a:cubicBezTo>
                  <a:cubicBezTo>
                    <a:pt x="346" y="1328"/>
                    <a:pt x="349" y="1337"/>
                    <a:pt x="352" y="1346"/>
                  </a:cubicBezTo>
                  <a:cubicBezTo>
                    <a:pt x="357" y="1365"/>
                    <a:pt x="358" y="1385"/>
                    <a:pt x="358" y="1407"/>
                  </a:cubicBezTo>
                  <a:cubicBezTo>
                    <a:pt x="358" y="1433"/>
                    <a:pt x="356" y="1462"/>
                    <a:pt x="351" y="1490"/>
                  </a:cubicBezTo>
                  <a:cubicBezTo>
                    <a:pt x="346" y="1518"/>
                    <a:pt x="339" y="1544"/>
                    <a:pt x="330" y="1566"/>
                  </a:cubicBezTo>
                  <a:cubicBezTo>
                    <a:pt x="324" y="1581"/>
                    <a:pt x="317" y="1595"/>
                    <a:pt x="305" y="1606"/>
                  </a:cubicBezTo>
                  <a:cubicBezTo>
                    <a:pt x="282" y="1630"/>
                    <a:pt x="238" y="1674"/>
                    <a:pt x="188" y="1722"/>
                  </a:cubicBezTo>
                  <a:cubicBezTo>
                    <a:pt x="145" y="1763"/>
                    <a:pt x="98" y="1808"/>
                    <a:pt x="55" y="1846"/>
                  </a:cubicBezTo>
                  <a:cubicBezTo>
                    <a:pt x="64" y="1849"/>
                    <a:pt x="72" y="1855"/>
                    <a:pt x="79" y="1863"/>
                  </a:cubicBezTo>
                  <a:cubicBezTo>
                    <a:pt x="85" y="1869"/>
                    <a:pt x="90" y="1877"/>
                    <a:pt x="92" y="1885"/>
                  </a:cubicBezTo>
                  <a:cubicBezTo>
                    <a:pt x="95" y="1893"/>
                    <a:pt x="96" y="1900"/>
                    <a:pt x="96" y="1907"/>
                  </a:cubicBezTo>
                  <a:cubicBezTo>
                    <a:pt x="96" y="1918"/>
                    <a:pt x="94" y="1928"/>
                    <a:pt x="92" y="1935"/>
                  </a:cubicBezTo>
                  <a:cubicBezTo>
                    <a:pt x="91" y="1942"/>
                    <a:pt x="90" y="1948"/>
                    <a:pt x="90" y="1952"/>
                  </a:cubicBezTo>
                  <a:cubicBezTo>
                    <a:pt x="90" y="1954"/>
                    <a:pt x="90" y="1955"/>
                    <a:pt x="90" y="1956"/>
                  </a:cubicBezTo>
                  <a:cubicBezTo>
                    <a:pt x="91" y="1957"/>
                    <a:pt x="91" y="1958"/>
                    <a:pt x="93" y="1960"/>
                  </a:cubicBezTo>
                  <a:cubicBezTo>
                    <a:pt x="93" y="1960"/>
                    <a:pt x="93" y="1960"/>
                    <a:pt x="93" y="1960"/>
                  </a:cubicBezTo>
                  <a:cubicBezTo>
                    <a:pt x="95" y="1962"/>
                    <a:pt x="95" y="1962"/>
                    <a:pt x="97" y="1963"/>
                  </a:cubicBezTo>
                  <a:cubicBezTo>
                    <a:pt x="98" y="1963"/>
                    <a:pt x="100" y="1964"/>
                    <a:pt x="104" y="1964"/>
                  </a:cubicBezTo>
                  <a:cubicBezTo>
                    <a:pt x="111" y="1964"/>
                    <a:pt x="122" y="1962"/>
                    <a:pt x="135" y="1962"/>
                  </a:cubicBezTo>
                  <a:cubicBezTo>
                    <a:pt x="143" y="1962"/>
                    <a:pt x="152" y="1962"/>
                    <a:pt x="161" y="1966"/>
                  </a:cubicBezTo>
                  <a:cubicBezTo>
                    <a:pt x="171" y="1969"/>
                    <a:pt x="180" y="1975"/>
                    <a:pt x="188" y="1984"/>
                  </a:cubicBezTo>
                  <a:cubicBezTo>
                    <a:pt x="194" y="1990"/>
                    <a:pt x="198" y="1998"/>
                    <a:pt x="201" y="2006"/>
                  </a:cubicBezTo>
                  <a:cubicBezTo>
                    <a:pt x="203" y="2013"/>
                    <a:pt x="204" y="2021"/>
                    <a:pt x="204" y="2028"/>
                  </a:cubicBezTo>
                  <a:cubicBezTo>
                    <a:pt x="204" y="2039"/>
                    <a:pt x="202" y="2048"/>
                    <a:pt x="201" y="2056"/>
                  </a:cubicBezTo>
                  <a:cubicBezTo>
                    <a:pt x="199" y="2063"/>
                    <a:pt x="198" y="2069"/>
                    <a:pt x="198" y="2072"/>
                  </a:cubicBezTo>
                  <a:cubicBezTo>
                    <a:pt x="198" y="2075"/>
                    <a:pt x="198" y="2076"/>
                    <a:pt x="199" y="2077"/>
                  </a:cubicBezTo>
                  <a:cubicBezTo>
                    <a:pt x="199" y="2078"/>
                    <a:pt x="200" y="2079"/>
                    <a:pt x="201" y="2080"/>
                  </a:cubicBezTo>
                  <a:cubicBezTo>
                    <a:pt x="203" y="2082"/>
                    <a:pt x="204" y="2083"/>
                    <a:pt x="205" y="2083"/>
                  </a:cubicBezTo>
                  <a:cubicBezTo>
                    <a:pt x="206" y="2084"/>
                    <a:pt x="209" y="2084"/>
                    <a:pt x="212" y="2084"/>
                  </a:cubicBezTo>
                  <a:cubicBezTo>
                    <a:pt x="219" y="2084"/>
                    <a:pt x="230" y="2082"/>
                    <a:pt x="244" y="2082"/>
                  </a:cubicBezTo>
                  <a:cubicBezTo>
                    <a:pt x="251" y="2082"/>
                    <a:pt x="260" y="2083"/>
                    <a:pt x="270" y="2086"/>
                  </a:cubicBezTo>
                  <a:cubicBezTo>
                    <a:pt x="279" y="2090"/>
                    <a:pt x="288" y="2096"/>
                    <a:pt x="296" y="2104"/>
                  </a:cubicBezTo>
                  <a:cubicBezTo>
                    <a:pt x="302" y="2111"/>
                    <a:pt x="306" y="2118"/>
                    <a:pt x="309" y="2126"/>
                  </a:cubicBezTo>
                  <a:cubicBezTo>
                    <a:pt x="312" y="2134"/>
                    <a:pt x="313" y="2142"/>
                    <a:pt x="313" y="2149"/>
                  </a:cubicBezTo>
                  <a:cubicBezTo>
                    <a:pt x="313" y="2149"/>
                    <a:pt x="312" y="2149"/>
                    <a:pt x="312" y="2150"/>
                  </a:cubicBezTo>
                  <a:cubicBezTo>
                    <a:pt x="345" y="2118"/>
                    <a:pt x="377" y="2087"/>
                    <a:pt x="407" y="2059"/>
                  </a:cubicBezTo>
                  <a:cubicBezTo>
                    <a:pt x="477" y="1993"/>
                    <a:pt x="539" y="1939"/>
                    <a:pt x="594" y="1901"/>
                  </a:cubicBezTo>
                  <a:cubicBezTo>
                    <a:pt x="631" y="1875"/>
                    <a:pt x="665" y="1856"/>
                    <a:pt x="698" y="1845"/>
                  </a:cubicBezTo>
                  <a:cubicBezTo>
                    <a:pt x="716" y="1839"/>
                    <a:pt x="735" y="1835"/>
                    <a:pt x="753" y="1835"/>
                  </a:cubicBezTo>
                  <a:cubicBezTo>
                    <a:pt x="771" y="1835"/>
                    <a:pt x="790" y="1839"/>
                    <a:pt x="808" y="1845"/>
                  </a:cubicBezTo>
                  <a:cubicBezTo>
                    <a:pt x="827" y="1852"/>
                    <a:pt x="846" y="1860"/>
                    <a:pt x="866" y="1872"/>
                  </a:cubicBezTo>
                  <a:cubicBezTo>
                    <a:pt x="906" y="1894"/>
                    <a:pt x="948" y="1926"/>
                    <a:pt x="996" y="1966"/>
                  </a:cubicBezTo>
                  <a:cubicBezTo>
                    <a:pt x="1053" y="2014"/>
                    <a:pt x="1117" y="2075"/>
                    <a:pt x="1188" y="2145"/>
                  </a:cubicBezTo>
                  <a:cubicBezTo>
                    <a:pt x="1195" y="2143"/>
                    <a:pt x="1202" y="2142"/>
                    <a:pt x="1208" y="2142"/>
                  </a:cubicBezTo>
                  <a:cubicBezTo>
                    <a:pt x="1222" y="2143"/>
                    <a:pt x="1233" y="2145"/>
                    <a:pt x="1239" y="2144"/>
                  </a:cubicBezTo>
                  <a:cubicBezTo>
                    <a:pt x="1243" y="2144"/>
                    <a:pt x="1246" y="2144"/>
                    <a:pt x="1247" y="2143"/>
                  </a:cubicBezTo>
                  <a:cubicBezTo>
                    <a:pt x="1248" y="2143"/>
                    <a:pt x="1249" y="2143"/>
                    <a:pt x="1251" y="2141"/>
                  </a:cubicBezTo>
                  <a:close/>
                  <a:moveTo>
                    <a:pt x="907" y="362"/>
                  </a:moveTo>
                  <a:cubicBezTo>
                    <a:pt x="940" y="362"/>
                    <a:pt x="966" y="388"/>
                    <a:pt x="966" y="421"/>
                  </a:cubicBezTo>
                  <a:cubicBezTo>
                    <a:pt x="966" y="454"/>
                    <a:pt x="940" y="481"/>
                    <a:pt x="907" y="481"/>
                  </a:cubicBezTo>
                  <a:cubicBezTo>
                    <a:pt x="874" y="481"/>
                    <a:pt x="847" y="454"/>
                    <a:pt x="847" y="421"/>
                  </a:cubicBezTo>
                  <a:cubicBezTo>
                    <a:pt x="847" y="388"/>
                    <a:pt x="874" y="362"/>
                    <a:pt x="907" y="362"/>
                  </a:cubicBezTo>
                  <a:close/>
                  <a:moveTo>
                    <a:pt x="599" y="362"/>
                  </a:moveTo>
                  <a:cubicBezTo>
                    <a:pt x="632" y="362"/>
                    <a:pt x="659" y="388"/>
                    <a:pt x="659" y="421"/>
                  </a:cubicBezTo>
                  <a:cubicBezTo>
                    <a:pt x="659" y="454"/>
                    <a:pt x="632" y="481"/>
                    <a:pt x="599" y="481"/>
                  </a:cubicBezTo>
                  <a:cubicBezTo>
                    <a:pt x="566" y="481"/>
                    <a:pt x="540" y="454"/>
                    <a:pt x="540" y="421"/>
                  </a:cubicBezTo>
                  <a:cubicBezTo>
                    <a:pt x="540" y="388"/>
                    <a:pt x="566" y="362"/>
                    <a:pt x="599" y="362"/>
                  </a:cubicBezTo>
                  <a:close/>
                  <a:moveTo>
                    <a:pt x="753" y="1594"/>
                  </a:moveTo>
                  <a:cubicBezTo>
                    <a:pt x="723" y="1594"/>
                    <a:pt x="699" y="1570"/>
                    <a:pt x="699" y="1540"/>
                  </a:cubicBezTo>
                  <a:cubicBezTo>
                    <a:pt x="699" y="1511"/>
                    <a:pt x="723" y="1486"/>
                    <a:pt x="753" y="1486"/>
                  </a:cubicBezTo>
                  <a:cubicBezTo>
                    <a:pt x="783" y="1486"/>
                    <a:pt x="807" y="1511"/>
                    <a:pt x="807" y="1540"/>
                  </a:cubicBezTo>
                  <a:cubicBezTo>
                    <a:pt x="807" y="1570"/>
                    <a:pt x="783" y="1594"/>
                    <a:pt x="753" y="1594"/>
                  </a:cubicBezTo>
                  <a:close/>
                  <a:moveTo>
                    <a:pt x="753" y="1341"/>
                  </a:moveTo>
                  <a:cubicBezTo>
                    <a:pt x="723" y="1341"/>
                    <a:pt x="699" y="1316"/>
                    <a:pt x="699" y="1287"/>
                  </a:cubicBezTo>
                  <a:cubicBezTo>
                    <a:pt x="699" y="1257"/>
                    <a:pt x="723" y="1233"/>
                    <a:pt x="753" y="1233"/>
                  </a:cubicBezTo>
                  <a:cubicBezTo>
                    <a:pt x="783" y="1233"/>
                    <a:pt x="807" y="1257"/>
                    <a:pt x="807" y="1287"/>
                  </a:cubicBezTo>
                  <a:cubicBezTo>
                    <a:pt x="807" y="1316"/>
                    <a:pt x="783" y="1341"/>
                    <a:pt x="753" y="1341"/>
                  </a:cubicBezTo>
                  <a:close/>
                  <a:moveTo>
                    <a:pt x="957" y="1108"/>
                  </a:moveTo>
                  <a:cubicBezTo>
                    <a:pt x="957" y="1119"/>
                    <a:pt x="952" y="1129"/>
                    <a:pt x="943" y="1136"/>
                  </a:cubicBezTo>
                  <a:cubicBezTo>
                    <a:pt x="934" y="1142"/>
                    <a:pt x="923" y="1144"/>
                    <a:pt x="913" y="1140"/>
                  </a:cubicBezTo>
                  <a:cubicBezTo>
                    <a:pt x="764" y="1089"/>
                    <a:pt x="764" y="1089"/>
                    <a:pt x="764" y="1089"/>
                  </a:cubicBezTo>
                  <a:cubicBezTo>
                    <a:pt x="757" y="1087"/>
                    <a:pt x="749" y="1087"/>
                    <a:pt x="742" y="1089"/>
                  </a:cubicBezTo>
                  <a:cubicBezTo>
                    <a:pt x="593" y="1140"/>
                    <a:pt x="593" y="1140"/>
                    <a:pt x="593" y="1140"/>
                  </a:cubicBezTo>
                  <a:cubicBezTo>
                    <a:pt x="583" y="1144"/>
                    <a:pt x="572" y="1142"/>
                    <a:pt x="563" y="1136"/>
                  </a:cubicBezTo>
                  <a:cubicBezTo>
                    <a:pt x="554" y="1129"/>
                    <a:pt x="549" y="1119"/>
                    <a:pt x="549" y="1108"/>
                  </a:cubicBezTo>
                  <a:cubicBezTo>
                    <a:pt x="549" y="948"/>
                    <a:pt x="549" y="948"/>
                    <a:pt x="549" y="948"/>
                  </a:cubicBezTo>
                  <a:cubicBezTo>
                    <a:pt x="549" y="937"/>
                    <a:pt x="554" y="927"/>
                    <a:pt x="563" y="920"/>
                  </a:cubicBezTo>
                  <a:cubicBezTo>
                    <a:pt x="572" y="914"/>
                    <a:pt x="583" y="912"/>
                    <a:pt x="593" y="916"/>
                  </a:cubicBezTo>
                  <a:cubicBezTo>
                    <a:pt x="742" y="967"/>
                    <a:pt x="742" y="967"/>
                    <a:pt x="742" y="967"/>
                  </a:cubicBezTo>
                  <a:cubicBezTo>
                    <a:pt x="749" y="969"/>
                    <a:pt x="757" y="969"/>
                    <a:pt x="764" y="967"/>
                  </a:cubicBezTo>
                  <a:cubicBezTo>
                    <a:pt x="913" y="916"/>
                    <a:pt x="913" y="916"/>
                    <a:pt x="913" y="916"/>
                  </a:cubicBezTo>
                  <a:cubicBezTo>
                    <a:pt x="923" y="912"/>
                    <a:pt x="934" y="914"/>
                    <a:pt x="943" y="920"/>
                  </a:cubicBezTo>
                  <a:cubicBezTo>
                    <a:pt x="952" y="927"/>
                    <a:pt x="957" y="937"/>
                    <a:pt x="957" y="948"/>
                  </a:cubicBezTo>
                  <a:lnTo>
                    <a:pt x="957" y="1108"/>
                  </a:lnTo>
                  <a:close/>
                  <a:moveTo>
                    <a:pt x="971" y="644"/>
                  </a:moveTo>
                  <a:cubicBezTo>
                    <a:pt x="925" y="716"/>
                    <a:pt x="845" y="764"/>
                    <a:pt x="753" y="764"/>
                  </a:cubicBezTo>
                  <a:cubicBezTo>
                    <a:pt x="661" y="764"/>
                    <a:pt x="581" y="716"/>
                    <a:pt x="535" y="644"/>
                  </a:cubicBezTo>
                  <a:cubicBezTo>
                    <a:pt x="525" y="628"/>
                    <a:pt x="530" y="607"/>
                    <a:pt x="545" y="596"/>
                  </a:cubicBezTo>
                  <a:cubicBezTo>
                    <a:pt x="561" y="586"/>
                    <a:pt x="583" y="591"/>
                    <a:pt x="593" y="607"/>
                  </a:cubicBezTo>
                  <a:cubicBezTo>
                    <a:pt x="626" y="660"/>
                    <a:pt x="685" y="695"/>
                    <a:pt x="753" y="695"/>
                  </a:cubicBezTo>
                  <a:cubicBezTo>
                    <a:pt x="821" y="695"/>
                    <a:pt x="880" y="660"/>
                    <a:pt x="913" y="607"/>
                  </a:cubicBezTo>
                  <a:cubicBezTo>
                    <a:pt x="924" y="591"/>
                    <a:pt x="945" y="586"/>
                    <a:pt x="961" y="596"/>
                  </a:cubicBezTo>
                  <a:cubicBezTo>
                    <a:pt x="977" y="607"/>
                    <a:pt x="981" y="628"/>
                    <a:pt x="971" y="6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3447819" y="1123918"/>
            <a:ext cx="2704995" cy="1985579"/>
            <a:chOff x="3447819" y="1123918"/>
            <a:chExt cx="2704995" cy="1985579"/>
          </a:xfrm>
        </p:grpSpPr>
        <p:sp>
          <p:nvSpPr>
            <p:cNvPr id="6" name="矩形 5"/>
            <p:cNvSpPr/>
            <p:nvPr/>
          </p:nvSpPr>
          <p:spPr>
            <a:xfrm>
              <a:off x="3447819" y="1123918"/>
              <a:ext cx="2704995" cy="1985579"/>
            </a:xfrm>
            <a:prstGeom prst="rect">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组合 21"/>
            <p:cNvGrpSpPr/>
            <p:nvPr/>
          </p:nvGrpSpPr>
          <p:grpSpPr>
            <a:xfrm>
              <a:off x="4378787" y="1369414"/>
              <a:ext cx="843057" cy="967760"/>
              <a:chOff x="3429000" y="365126"/>
              <a:chExt cx="5334000" cy="6122988"/>
            </a:xfrm>
            <a:solidFill>
              <a:schemeClr val="bg1"/>
            </a:solidFill>
          </p:grpSpPr>
          <p:sp>
            <p:nvSpPr>
              <p:cNvPr id="23" name="Freeform 14"/>
              <p:cNvSpPr>
                <a:spLocks/>
              </p:cNvSpPr>
              <p:nvPr/>
            </p:nvSpPr>
            <p:spPr bwMode="auto">
              <a:xfrm>
                <a:off x="5811838" y="4711701"/>
                <a:ext cx="568325" cy="860425"/>
              </a:xfrm>
              <a:custGeom>
                <a:avLst/>
                <a:gdLst>
                  <a:gd name="T0" fmla="*/ 221 w 221"/>
                  <a:gd name="T1" fmla="*/ 290 h 335"/>
                  <a:gd name="T2" fmla="*/ 221 w 221"/>
                  <a:gd name="T3" fmla="*/ 45 h 335"/>
                  <a:gd name="T4" fmla="*/ 177 w 221"/>
                  <a:gd name="T5" fmla="*/ 0 h 335"/>
                  <a:gd name="T6" fmla="*/ 45 w 221"/>
                  <a:gd name="T7" fmla="*/ 0 h 335"/>
                  <a:gd name="T8" fmla="*/ 0 w 221"/>
                  <a:gd name="T9" fmla="*/ 45 h 335"/>
                  <a:gd name="T10" fmla="*/ 0 w 221"/>
                  <a:gd name="T11" fmla="*/ 290 h 335"/>
                  <a:gd name="T12" fmla="*/ 45 w 221"/>
                  <a:gd name="T13" fmla="*/ 335 h 335"/>
                  <a:gd name="T14" fmla="*/ 177 w 221"/>
                  <a:gd name="T15" fmla="*/ 335 h 335"/>
                  <a:gd name="T16" fmla="*/ 221 w 221"/>
                  <a:gd name="T17" fmla="*/ 29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35">
                    <a:moveTo>
                      <a:pt x="221" y="290"/>
                    </a:moveTo>
                    <a:cubicBezTo>
                      <a:pt x="221" y="45"/>
                      <a:pt x="221" y="45"/>
                      <a:pt x="221" y="45"/>
                    </a:cubicBezTo>
                    <a:cubicBezTo>
                      <a:pt x="221" y="20"/>
                      <a:pt x="201" y="0"/>
                      <a:pt x="177" y="0"/>
                    </a:cubicBezTo>
                    <a:cubicBezTo>
                      <a:pt x="45" y="0"/>
                      <a:pt x="45" y="0"/>
                      <a:pt x="45" y="0"/>
                    </a:cubicBezTo>
                    <a:cubicBezTo>
                      <a:pt x="21" y="0"/>
                      <a:pt x="0" y="20"/>
                      <a:pt x="0" y="45"/>
                    </a:cubicBezTo>
                    <a:cubicBezTo>
                      <a:pt x="0" y="290"/>
                      <a:pt x="0" y="290"/>
                      <a:pt x="0" y="290"/>
                    </a:cubicBezTo>
                    <a:cubicBezTo>
                      <a:pt x="0" y="315"/>
                      <a:pt x="21" y="335"/>
                      <a:pt x="45" y="335"/>
                    </a:cubicBezTo>
                    <a:cubicBezTo>
                      <a:pt x="177" y="335"/>
                      <a:pt x="177" y="335"/>
                      <a:pt x="177" y="335"/>
                    </a:cubicBezTo>
                    <a:cubicBezTo>
                      <a:pt x="201" y="335"/>
                      <a:pt x="221" y="315"/>
                      <a:pt x="221"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
              <p:cNvSpPr>
                <a:spLocks/>
              </p:cNvSpPr>
              <p:nvPr/>
            </p:nvSpPr>
            <p:spPr bwMode="auto">
              <a:xfrm>
                <a:off x="4640263" y="4435476"/>
                <a:ext cx="985838" cy="1046163"/>
              </a:xfrm>
              <a:custGeom>
                <a:avLst/>
                <a:gdLst>
                  <a:gd name="T0" fmla="*/ 83 w 382"/>
                  <a:gd name="T1" fmla="*/ 402 h 408"/>
                  <a:gd name="T2" fmla="*/ 382 w 382"/>
                  <a:gd name="T3" fmla="*/ 408 h 408"/>
                  <a:gd name="T4" fmla="*/ 382 w 382"/>
                  <a:gd name="T5" fmla="*/ 161 h 408"/>
                  <a:gd name="T6" fmla="*/ 83 w 382"/>
                  <a:gd name="T7" fmla="*/ 9 h 408"/>
                  <a:gd name="T8" fmla="*/ 26 w 382"/>
                  <a:gd name="T9" fmla="*/ 21 h 408"/>
                  <a:gd name="T10" fmla="*/ 0 w 382"/>
                  <a:gd name="T11" fmla="*/ 74 h 408"/>
                  <a:gd name="T12" fmla="*/ 0 w 382"/>
                  <a:gd name="T13" fmla="*/ 336 h 408"/>
                  <a:gd name="T14" fmla="*/ 26 w 382"/>
                  <a:gd name="T15" fmla="*/ 389 h 408"/>
                  <a:gd name="T16" fmla="*/ 83 w 382"/>
                  <a:gd name="T17" fmla="*/ 40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8">
                    <a:moveTo>
                      <a:pt x="83" y="402"/>
                    </a:moveTo>
                    <a:cubicBezTo>
                      <a:pt x="382" y="408"/>
                      <a:pt x="382" y="408"/>
                      <a:pt x="382" y="408"/>
                    </a:cubicBezTo>
                    <a:cubicBezTo>
                      <a:pt x="382" y="161"/>
                      <a:pt x="382" y="161"/>
                      <a:pt x="382" y="161"/>
                    </a:cubicBezTo>
                    <a:cubicBezTo>
                      <a:pt x="83" y="9"/>
                      <a:pt x="83" y="9"/>
                      <a:pt x="83" y="9"/>
                    </a:cubicBezTo>
                    <a:cubicBezTo>
                      <a:pt x="61" y="0"/>
                      <a:pt x="42" y="9"/>
                      <a:pt x="26" y="21"/>
                    </a:cubicBezTo>
                    <a:cubicBezTo>
                      <a:pt x="9" y="34"/>
                      <a:pt x="0" y="54"/>
                      <a:pt x="0" y="74"/>
                    </a:cubicBezTo>
                    <a:cubicBezTo>
                      <a:pt x="0" y="336"/>
                      <a:pt x="0" y="336"/>
                      <a:pt x="0" y="336"/>
                    </a:cubicBezTo>
                    <a:cubicBezTo>
                      <a:pt x="0" y="357"/>
                      <a:pt x="9" y="376"/>
                      <a:pt x="26" y="389"/>
                    </a:cubicBezTo>
                    <a:cubicBezTo>
                      <a:pt x="42" y="402"/>
                      <a:pt x="60" y="402"/>
                      <a:pt x="83" y="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6"/>
              <p:cNvSpPr>
                <a:spLocks/>
              </p:cNvSpPr>
              <p:nvPr/>
            </p:nvSpPr>
            <p:spPr bwMode="auto">
              <a:xfrm>
                <a:off x="6569075" y="4432301"/>
                <a:ext cx="984250" cy="1049338"/>
              </a:xfrm>
              <a:custGeom>
                <a:avLst/>
                <a:gdLst>
                  <a:gd name="T0" fmla="*/ 356 w 382"/>
                  <a:gd name="T1" fmla="*/ 390 h 409"/>
                  <a:gd name="T2" fmla="*/ 382 w 382"/>
                  <a:gd name="T3" fmla="*/ 337 h 409"/>
                  <a:gd name="T4" fmla="*/ 382 w 382"/>
                  <a:gd name="T5" fmla="*/ 75 h 409"/>
                  <a:gd name="T6" fmla="*/ 356 w 382"/>
                  <a:gd name="T7" fmla="*/ 22 h 409"/>
                  <a:gd name="T8" fmla="*/ 299 w 382"/>
                  <a:gd name="T9" fmla="*/ 10 h 409"/>
                  <a:gd name="T10" fmla="*/ 0 w 382"/>
                  <a:gd name="T11" fmla="*/ 162 h 409"/>
                  <a:gd name="T12" fmla="*/ 0 w 382"/>
                  <a:gd name="T13" fmla="*/ 409 h 409"/>
                  <a:gd name="T14" fmla="*/ 299 w 382"/>
                  <a:gd name="T15" fmla="*/ 403 h 409"/>
                  <a:gd name="T16" fmla="*/ 356 w 382"/>
                  <a:gd name="T17" fmla="*/ 3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9">
                    <a:moveTo>
                      <a:pt x="356" y="390"/>
                    </a:moveTo>
                    <a:cubicBezTo>
                      <a:pt x="373" y="377"/>
                      <a:pt x="382" y="358"/>
                      <a:pt x="382" y="337"/>
                    </a:cubicBezTo>
                    <a:cubicBezTo>
                      <a:pt x="382" y="75"/>
                      <a:pt x="382" y="75"/>
                      <a:pt x="382" y="75"/>
                    </a:cubicBezTo>
                    <a:cubicBezTo>
                      <a:pt x="382" y="55"/>
                      <a:pt x="373" y="35"/>
                      <a:pt x="356" y="22"/>
                    </a:cubicBezTo>
                    <a:cubicBezTo>
                      <a:pt x="340" y="10"/>
                      <a:pt x="321" y="0"/>
                      <a:pt x="299" y="10"/>
                    </a:cubicBezTo>
                    <a:cubicBezTo>
                      <a:pt x="0" y="162"/>
                      <a:pt x="0" y="162"/>
                      <a:pt x="0" y="162"/>
                    </a:cubicBezTo>
                    <a:cubicBezTo>
                      <a:pt x="0" y="409"/>
                      <a:pt x="0" y="409"/>
                      <a:pt x="0" y="409"/>
                    </a:cubicBezTo>
                    <a:cubicBezTo>
                      <a:pt x="299" y="403"/>
                      <a:pt x="299" y="403"/>
                      <a:pt x="299" y="403"/>
                    </a:cubicBezTo>
                    <a:cubicBezTo>
                      <a:pt x="323" y="403"/>
                      <a:pt x="340" y="403"/>
                      <a:pt x="356"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7"/>
              <p:cNvSpPr>
                <a:spLocks/>
              </p:cNvSpPr>
              <p:nvPr/>
            </p:nvSpPr>
            <p:spPr bwMode="auto">
              <a:xfrm>
                <a:off x="4568825" y="5648326"/>
                <a:ext cx="1355725" cy="839788"/>
              </a:xfrm>
              <a:custGeom>
                <a:avLst/>
                <a:gdLst>
                  <a:gd name="T0" fmla="*/ 273 w 526"/>
                  <a:gd name="T1" fmla="*/ 0 h 327"/>
                  <a:gd name="T2" fmla="*/ 0 w 526"/>
                  <a:gd name="T3" fmla="*/ 146 h 327"/>
                  <a:gd name="T4" fmla="*/ 136 w 526"/>
                  <a:gd name="T5" fmla="*/ 201 h 327"/>
                  <a:gd name="T6" fmla="*/ 149 w 526"/>
                  <a:gd name="T7" fmla="*/ 327 h 327"/>
                  <a:gd name="T8" fmla="*/ 526 w 526"/>
                  <a:gd name="T9" fmla="*/ 0 h 327"/>
                  <a:gd name="T10" fmla="*/ 510 w 526"/>
                  <a:gd name="T11" fmla="*/ 0 h 327"/>
                  <a:gd name="T12" fmla="*/ 273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273" y="0"/>
                    </a:moveTo>
                    <a:cubicBezTo>
                      <a:pt x="171" y="93"/>
                      <a:pt x="0" y="146"/>
                      <a:pt x="0" y="146"/>
                    </a:cubicBezTo>
                    <a:cubicBezTo>
                      <a:pt x="136" y="201"/>
                      <a:pt x="136" y="201"/>
                      <a:pt x="136" y="201"/>
                    </a:cubicBezTo>
                    <a:cubicBezTo>
                      <a:pt x="149" y="327"/>
                      <a:pt x="149" y="327"/>
                      <a:pt x="149" y="327"/>
                    </a:cubicBezTo>
                    <a:cubicBezTo>
                      <a:pt x="335" y="254"/>
                      <a:pt x="464" y="109"/>
                      <a:pt x="526" y="0"/>
                    </a:cubicBezTo>
                    <a:cubicBezTo>
                      <a:pt x="525" y="0"/>
                      <a:pt x="519" y="0"/>
                      <a:pt x="510" y="0"/>
                    </a:cubicBezTo>
                    <a:lnTo>
                      <a:pt x="2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8"/>
              <p:cNvSpPr>
                <a:spLocks/>
              </p:cNvSpPr>
              <p:nvPr/>
            </p:nvSpPr>
            <p:spPr bwMode="auto">
              <a:xfrm>
                <a:off x="6270625" y="5648326"/>
                <a:ext cx="1355725" cy="839788"/>
              </a:xfrm>
              <a:custGeom>
                <a:avLst/>
                <a:gdLst>
                  <a:gd name="T0" fmla="*/ 16 w 526"/>
                  <a:gd name="T1" fmla="*/ 0 h 327"/>
                  <a:gd name="T2" fmla="*/ 0 w 526"/>
                  <a:gd name="T3" fmla="*/ 0 h 327"/>
                  <a:gd name="T4" fmla="*/ 377 w 526"/>
                  <a:gd name="T5" fmla="*/ 327 h 327"/>
                  <a:gd name="T6" fmla="*/ 390 w 526"/>
                  <a:gd name="T7" fmla="*/ 201 h 327"/>
                  <a:gd name="T8" fmla="*/ 526 w 526"/>
                  <a:gd name="T9" fmla="*/ 146 h 327"/>
                  <a:gd name="T10" fmla="*/ 253 w 526"/>
                  <a:gd name="T11" fmla="*/ 0 h 327"/>
                  <a:gd name="T12" fmla="*/ 16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16" y="0"/>
                    </a:moveTo>
                    <a:cubicBezTo>
                      <a:pt x="7" y="0"/>
                      <a:pt x="1" y="0"/>
                      <a:pt x="0" y="0"/>
                    </a:cubicBezTo>
                    <a:cubicBezTo>
                      <a:pt x="62" y="109"/>
                      <a:pt x="191" y="254"/>
                      <a:pt x="377" y="327"/>
                    </a:cubicBezTo>
                    <a:cubicBezTo>
                      <a:pt x="390" y="201"/>
                      <a:pt x="390" y="201"/>
                      <a:pt x="390" y="201"/>
                    </a:cubicBezTo>
                    <a:cubicBezTo>
                      <a:pt x="526" y="146"/>
                      <a:pt x="526" y="146"/>
                      <a:pt x="526" y="146"/>
                    </a:cubicBezTo>
                    <a:cubicBezTo>
                      <a:pt x="526" y="146"/>
                      <a:pt x="355" y="93"/>
                      <a:pt x="253"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9"/>
              <p:cNvSpPr>
                <a:spLocks noEditPoints="1"/>
              </p:cNvSpPr>
              <p:nvPr/>
            </p:nvSpPr>
            <p:spPr bwMode="auto">
              <a:xfrm>
                <a:off x="3429000" y="365126"/>
                <a:ext cx="5334000" cy="4729163"/>
              </a:xfrm>
              <a:custGeom>
                <a:avLst/>
                <a:gdLst>
                  <a:gd name="T0" fmla="*/ 2044 w 2069"/>
                  <a:gd name="T1" fmla="*/ 803 h 1843"/>
                  <a:gd name="T2" fmla="*/ 1861 w 2069"/>
                  <a:gd name="T3" fmla="*/ 482 h 1843"/>
                  <a:gd name="T4" fmla="*/ 1635 w 2069"/>
                  <a:gd name="T5" fmla="*/ 191 h 1843"/>
                  <a:gd name="T6" fmla="*/ 1286 w 2069"/>
                  <a:gd name="T7" fmla="*/ 73 h 1843"/>
                  <a:gd name="T8" fmla="*/ 923 w 2069"/>
                  <a:gd name="T9" fmla="*/ 5 h 1843"/>
                  <a:gd name="T10" fmla="*/ 583 w 2069"/>
                  <a:gd name="T11" fmla="*/ 149 h 1843"/>
                  <a:gd name="T12" fmla="*/ 268 w 2069"/>
                  <a:gd name="T13" fmla="*/ 340 h 1843"/>
                  <a:gd name="T14" fmla="*/ 109 w 2069"/>
                  <a:gd name="T15" fmla="*/ 673 h 1843"/>
                  <a:gd name="T16" fmla="*/ 1 w 2069"/>
                  <a:gd name="T17" fmla="*/ 1025 h 1843"/>
                  <a:gd name="T18" fmla="*/ 28 w 2069"/>
                  <a:gd name="T19" fmla="*/ 1273 h 1843"/>
                  <a:gd name="T20" fmla="*/ 213 w 2069"/>
                  <a:gd name="T21" fmla="*/ 1593 h 1843"/>
                  <a:gd name="T22" fmla="*/ 403 w 2069"/>
                  <a:gd name="T23" fmla="*/ 1843 h 1843"/>
                  <a:gd name="T24" fmla="*/ 535 w 2069"/>
                  <a:gd name="T25" fmla="*/ 1524 h 1843"/>
                  <a:gd name="T26" fmla="*/ 873 w 2069"/>
                  <a:gd name="T27" fmla="*/ 1682 h 1843"/>
                  <a:gd name="T28" fmla="*/ 1197 w 2069"/>
                  <a:gd name="T29" fmla="*/ 1682 h 1843"/>
                  <a:gd name="T30" fmla="*/ 1535 w 2069"/>
                  <a:gd name="T31" fmla="*/ 1524 h 1843"/>
                  <a:gd name="T32" fmla="*/ 1667 w 2069"/>
                  <a:gd name="T33" fmla="*/ 1839 h 1843"/>
                  <a:gd name="T34" fmla="*/ 1852 w 2069"/>
                  <a:gd name="T35" fmla="*/ 1600 h 1843"/>
                  <a:gd name="T36" fmla="*/ 2039 w 2069"/>
                  <a:gd name="T37" fmla="*/ 1282 h 1843"/>
                  <a:gd name="T38" fmla="*/ 368 w 2069"/>
                  <a:gd name="T39" fmla="*/ 461 h 1843"/>
                  <a:gd name="T40" fmla="*/ 317 w 2069"/>
                  <a:gd name="T41" fmla="*/ 512 h 1843"/>
                  <a:gd name="T42" fmla="*/ 252 w 2069"/>
                  <a:gd name="T43" fmla="*/ 806 h 1843"/>
                  <a:gd name="T44" fmla="*/ 201 w 2069"/>
                  <a:gd name="T45" fmla="*/ 857 h 1843"/>
                  <a:gd name="T46" fmla="*/ 284 w 2069"/>
                  <a:gd name="T47" fmla="*/ 1365 h 1843"/>
                  <a:gd name="T48" fmla="*/ 396 w 2069"/>
                  <a:gd name="T49" fmla="*/ 1234 h 1843"/>
                  <a:gd name="T50" fmla="*/ 448 w 2069"/>
                  <a:gd name="T51" fmla="*/ 1183 h 1843"/>
                  <a:gd name="T52" fmla="*/ 1399 w 2069"/>
                  <a:gd name="T53" fmla="*/ 475 h 1843"/>
                  <a:gd name="T54" fmla="*/ 1347 w 2069"/>
                  <a:gd name="T55" fmla="*/ 423 h 1843"/>
                  <a:gd name="T56" fmla="*/ 1035 w 2069"/>
                  <a:gd name="T57" fmla="*/ 237 h 1843"/>
                  <a:gd name="T58" fmla="*/ 690 w 2069"/>
                  <a:gd name="T59" fmla="*/ 349 h 1843"/>
                  <a:gd name="T60" fmla="*/ 639 w 2069"/>
                  <a:gd name="T61" fmla="*/ 400 h 1843"/>
                  <a:gd name="T62" fmla="*/ 1464 w 2069"/>
                  <a:gd name="T63" fmla="*/ 1247 h 1843"/>
                  <a:gd name="T64" fmla="*/ 1289 w 2069"/>
                  <a:gd name="T65" fmla="*/ 1401 h 1843"/>
                  <a:gd name="T66" fmla="*/ 1152 w 2069"/>
                  <a:gd name="T67" fmla="*/ 1462 h 1843"/>
                  <a:gd name="T68" fmla="*/ 921 w 2069"/>
                  <a:gd name="T69" fmla="*/ 1490 h 1843"/>
                  <a:gd name="T70" fmla="*/ 728 w 2069"/>
                  <a:gd name="T71" fmla="*/ 1360 h 1843"/>
                  <a:gd name="T72" fmla="*/ 577 w 2069"/>
                  <a:gd name="T73" fmla="*/ 1183 h 1843"/>
                  <a:gd name="T74" fmla="*/ 579 w 2069"/>
                  <a:gd name="T75" fmla="*/ 950 h 1843"/>
                  <a:gd name="T76" fmla="*/ 644 w 2069"/>
                  <a:gd name="T77" fmla="*/ 727 h 1843"/>
                  <a:gd name="T78" fmla="*/ 839 w 2069"/>
                  <a:gd name="T79" fmla="*/ 599 h 1843"/>
                  <a:gd name="T80" fmla="*/ 1061 w 2069"/>
                  <a:gd name="T81" fmla="*/ 530 h 1843"/>
                  <a:gd name="T82" fmla="*/ 1274 w 2069"/>
                  <a:gd name="T83" fmla="*/ 623 h 1843"/>
                  <a:gd name="T84" fmla="*/ 1455 w 2069"/>
                  <a:gd name="T85" fmla="*/ 770 h 1843"/>
                  <a:gd name="T86" fmla="*/ 1495 w 2069"/>
                  <a:gd name="T87" fmla="*/ 998 h 1843"/>
                  <a:gd name="T88" fmla="*/ 1515 w 2069"/>
                  <a:gd name="T89" fmla="*/ 1096 h 1843"/>
                  <a:gd name="T90" fmla="*/ 1646 w 2069"/>
                  <a:gd name="T91" fmla="*/ 903 h 1843"/>
                  <a:gd name="T92" fmla="*/ 1697 w 2069"/>
                  <a:gd name="T93" fmla="*/ 955 h 1843"/>
                  <a:gd name="T94" fmla="*/ 1730 w 2069"/>
                  <a:gd name="T95" fmla="*/ 535 h 1843"/>
                  <a:gd name="T96" fmla="*/ 1855 w 2069"/>
                  <a:gd name="T97" fmla="*/ 1300 h 1843"/>
                  <a:gd name="T98" fmla="*/ 1907 w 2069"/>
                  <a:gd name="T99" fmla="*/ 1248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9" h="1843">
                    <a:moveTo>
                      <a:pt x="2069" y="1034"/>
                    </a:moveTo>
                    <a:cubicBezTo>
                      <a:pt x="2069" y="991"/>
                      <a:pt x="2054" y="952"/>
                      <a:pt x="2028" y="922"/>
                    </a:cubicBezTo>
                    <a:cubicBezTo>
                      <a:pt x="2047" y="887"/>
                      <a:pt x="2053" y="845"/>
                      <a:pt x="2044" y="803"/>
                    </a:cubicBezTo>
                    <a:cubicBezTo>
                      <a:pt x="2033" y="758"/>
                      <a:pt x="2006" y="721"/>
                      <a:pt x="1970" y="697"/>
                    </a:cubicBezTo>
                    <a:cubicBezTo>
                      <a:pt x="1982" y="655"/>
                      <a:pt x="1980" y="609"/>
                      <a:pt x="1959" y="568"/>
                    </a:cubicBezTo>
                    <a:cubicBezTo>
                      <a:pt x="1938" y="526"/>
                      <a:pt x="1902" y="497"/>
                      <a:pt x="1861" y="482"/>
                    </a:cubicBezTo>
                    <a:cubicBezTo>
                      <a:pt x="1864" y="439"/>
                      <a:pt x="1850" y="395"/>
                      <a:pt x="1820" y="360"/>
                    </a:cubicBezTo>
                    <a:cubicBezTo>
                      <a:pt x="1789" y="325"/>
                      <a:pt x="1748" y="305"/>
                      <a:pt x="1705" y="300"/>
                    </a:cubicBezTo>
                    <a:cubicBezTo>
                      <a:pt x="1697" y="258"/>
                      <a:pt x="1673" y="218"/>
                      <a:pt x="1635" y="191"/>
                    </a:cubicBezTo>
                    <a:cubicBezTo>
                      <a:pt x="1597" y="164"/>
                      <a:pt x="1552" y="155"/>
                      <a:pt x="1509" y="161"/>
                    </a:cubicBezTo>
                    <a:cubicBezTo>
                      <a:pt x="1491" y="122"/>
                      <a:pt x="1459" y="89"/>
                      <a:pt x="1415" y="72"/>
                    </a:cubicBezTo>
                    <a:cubicBezTo>
                      <a:pt x="1372" y="55"/>
                      <a:pt x="1326" y="56"/>
                      <a:pt x="1286" y="73"/>
                    </a:cubicBezTo>
                    <a:cubicBezTo>
                      <a:pt x="1259" y="39"/>
                      <a:pt x="1219" y="15"/>
                      <a:pt x="1173" y="9"/>
                    </a:cubicBezTo>
                    <a:cubicBezTo>
                      <a:pt x="1127" y="2"/>
                      <a:pt x="1083" y="15"/>
                      <a:pt x="1048" y="41"/>
                    </a:cubicBezTo>
                    <a:cubicBezTo>
                      <a:pt x="1014" y="14"/>
                      <a:pt x="970" y="0"/>
                      <a:pt x="923" y="5"/>
                    </a:cubicBezTo>
                    <a:cubicBezTo>
                      <a:pt x="877" y="10"/>
                      <a:pt x="837" y="33"/>
                      <a:pt x="809" y="66"/>
                    </a:cubicBezTo>
                    <a:cubicBezTo>
                      <a:pt x="770" y="49"/>
                      <a:pt x="724" y="46"/>
                      <a:pt x="680" y="62"/>
                    </a:cubicBezTo>
                    <a:cubicBezTo>
                      <a:pt x="636" y="78"/>
                      <a:pt x="603" y="110"/>
                      <a:pt x="583" y="149"/>
                    </a:cubicBezTo>
                    <a:cubicBezTo>
                      <a:pt x="541" y="142"/>
                      <a:pt x="496" y="150"/>
                      <a:pt x="457" y="176"/>
                    </a:cubicBezTo>
                    <a:cubicBezTo>
                      <a:pt x="418" y="202"/>
                      <a:pt x="394" y="241"/>
                      <a:pt x="384" y="283"/>
                    </a:cubicBezTo>
                    <a:cubicBezTo>
                      <a:pt x="341" y="286"/>
                      <a:pt x="299" y="305"/>
                      <a:pt x="268" y="340"/>
                    </a:cubicBezTo>
                    <a:cubicBezTo>
                      <a:pt x="237" y="374"/>
                      <a:pt x="222" y="418"/>
                      <a:pt x="223" y="461"/>
                    </a:cubicBezTo>
                    <a:cubicBezTo>
                      <a:pt x="182" y="474"/>
                      <a:pt x="146" y="503"/>
                      <a:pt x="124" y="544"/>
                    </a:cubicBezTo>
                    <a:cubicBezTo>
                      <a:pt x="102" y="585"/>
                      <a:pt x="98" y="631"/>
                      <a:pt x="109" y="673"/>
                    </a:cubicBezTo>
                    <a:cubicBezTo>
                      <a:pt x="73" y="695"/>
                      <a:pt x="44" y="732"/>
                      <a:pt x="33" y="777"/>
                    </a:cubicBezTo>
                    <a:cubicBezTo>
                      <a:pt x="21" y="822"/>
                      <a:pt x="29" y="868"/>
                      <a:pt x="50" y="905"/>
                    </a:cubicBezTo>
                    <a:cubicBezTo>
                      <a:pt x="20" y="936"/>
                      <a:pt x="1" y="978"/>
                      <a:pt x="1" y="1025"/>
                    </a:cubicBezTo>
                    <a:cubicBezTo>
                      <a:pt x="1" y="1025"/>
                      <a:pt x="1" y="1025"/>
                      <a:pt x="1" y="1025"/>
                    </a:cubicBezTo>
                    <a:cubicBezTo>
                      <a:pt x="0" y="1071"/>
                      <a:pt x="18" y="1114"/>
                      <a:pt x="48" y="1145"/>
                    </a:cubicBezTo>
                    <a:cubicBezTo>
                      <a:pt x="26" y="1183"/>
                      <a:pt x="18" y="1228"/>
                      <a:pt x="28" y="1273"/>
                    </a:cubicBezTo>
                    <a:cubicBezTo>
                      <a:pt x="39" y="1319"/>
                      <a:pt x="67" y="1356"/>
                      <a:pt x="103" y="1379"/>
                    </a:cubicBezTo>
                    <a:cubicBezTo>
                      <a:pt x="91" y="1421"/>
                      <a:pt x="94" y="1467"/>
                      <a:pt x="115" y="1508"/>
                    </a:cubicBezTo>
                    <a:cubicBezTo>
                      <a:pt x="137" y="1549"/>
                      <a:pt x="173" y="1579"/>
                      <a:pt x="213" y="1593"/>
                    </a:cubicBezTo>
                    <a:cubicBezTo>
                      <a:pt x="212" y="1636"/>
                      <a:pt x="225" y="1680"/>
                      <a:pt x="256" y="1715"/>
                    </a:cubicBezTo>
                    <a:cubicBezTo>
                      <a:pt x="287" y="1750"/>
                      <a:pt x="328" y="1769"/>
                      <a:pt x="371" y="1773"/>
                    </a:cubicBezTo>
                    <a:cubicBezTo>
                      <a:pt x="376" y="1798"/>
                      <a:pt x="387" y="1822"/>
                      <a:pt x="403" y="1843"/>
                    </a:cubicBezTo>
                    <a:cubicBezTo>
                      <a:pt x="403" y="1660"/>
                      <a:pt x="403" y="1660"/>
                      <a:pt x="403" y="1660"/>
                    </a:cubicBezTo>
                    <a:cubicBezTo>
                      <a:pt x="403" y="1619"/>
                      <a:pt x="421" y="1580"/>
                      <a:pt x="454" y="1555"/>
                    </a:cubicBezTo>
                    <a:cubicBezTo>
                      <a:pt x="480" y="1534"/>
                      <a:pt x="507" y="1524"/>
                      <a:pt x="535" y="1524"/>
                    </a:cubicBezTo>
                    <a:cubicBezTo>
                      <a:pt x="550" y="1524"/>
                      <a:pt x="564" y="1527"/>
                      <a:pt x="578" y="1532"/>
                    </a:cubicBezTo>
                    <a:cubicBezTo>
                      <a:pt x="580" y="1533"/>
                      <a:pt x="582" y="1534"/>
                      <a:pt x="584" y="1535"/>
                    </a:cubicBezTo>
                    <a:cubicBezTo>
                      <a:pt x="873" y="1682"/>
                      <a:pt x="873" y="1682"/>
                      <a:pt x="873" y="1682"/>
                    </a:cubicBezTo>
                    <a:cubicBezTo>
                      <a:pt x="892" y="1649"/>
                      <a:pt x="928" y="1627"/>
                      <a:pt x="969" y="1627"/>
                    </a:cubicBezTo>
                    <a:cubicBezTo>
                      <a:pt x="1101" y="1627"/>
                      <a:pt x="1101" y="1627"/>
                      <a:pt x="1101" y="1627"/>
                    </a:cubicBezTo>
                    <a:cubicBezTo>
                      <a:pt x="1142" y="1627"/>
                      <a:pt x="1178" y="1649"/>
                      <a:pt x="1197" y="1682"/>
                    </a:cubicBezTo>
                    <a:cubicBezTo>
                      <a:pt x="1486" y="1535"/>
                      <a:pt x="1486" y="1535"/>
                      <a:pt x="1486" y="1535"/>
                    </a:cubicBezTo>
                    <a:cubicBezTo>
                      <a:pt x="1487" y="1534"/>
                      <a:pt x="1489" y="1534"/>
                      <a:pt x="1490" y="1533"/>
                    </a:cubicBezTo>
                    <a:cubicBezTo>
                      <a:pt x="1504" y="1527"/>
                      <a:pt x="1520" y="1524"/>
                      <a:pt x="1535" y="1524"/>
                    </a:cubicBezTo>
                    <a:cubicBezTo>
                      <a:pt x="1563" y="1524"/>
                      <a:pt x="1590" y="1534"/>
                      <a:pt x="1616" y="1555"/>
                    </a:cubicBezTo>
                    <a:cubicBezTo>
                      <a:pt x="1648" y="1580"/>
                      <a:pt x="1667" y="1619"/>
                      <a:pt x="1667" y="1660"/>
                    </a:cubicBezTo>
                    <a:cubicBezTo>
                      <a:pt x="1667" y="1839"/>
                      <a:pt x="1667" y="1839"/>
                      <a:pt x="1667" y="1839"/>
                    </a:cubicBezTo>
                    <a:cubicBezTo>
                      <a:pt x="1679" y="1821"/>
                      <a:pt x="1688" y="1800"/>
                      <a:pt x="1692" y="1779"/>
                    </a:cubicBezTo>
                    <a:cubicBezTo>
                      <a:pt x="1735" y="1776"/>
                      <a:pt x="1777" y="1756"/>
                      <a:pt x="1808" y="1722"/>
                    </a:cubicBezTo>
                    <a:cubicBezTo>
                      <a:pt x="1839" y="1687"/>
                      <a:pt x="1853" y="1643"/>
                      <a:pt x="1852" y="1600"/>
                    </a:cubicBezTo>
                    <a:cubicBezTo>
                      <a:pt x="1893" y="1586"/>
                      <a:pt x="1929" y="1557"/>
                      <a:pt x="1950" y="1516"/>
                    </a:cubicBezTo>
                    <a:cubicBezTo>
                      <a:pt x="1972" y="1475"/>
                      <a:pt x="1976" y="1429"/>
                      <a:pt x="1964" y="1387"/>
                    </a:cubicBezTo>
                    <a:cubicBezTo>
                      <a:pt x="2000" y="1364"/>
                      <a:pt x="2028" y="1327"/>
                      <a:pt x="2039" y="1282"/>
                    </a:cubicBezTo>
                    <a:cubicBezTo>
                      <a:pt x="2051" y="1237"/>
                      <a:pt x="2043" y="1191"/>
                      <a:pt x="2021" y="1154"/>
                    </a:cubicBezTo>
                    <a:cubicBezTo>
                      <a:pt x="2051" y="1123"/>
                      <a:pt x="2069" y="1080"/>
                      <a:pt x="2069" y="1034"/>
                    </a:cubicBezTo>
                    <a:close/>
                    <a:moveTo>
                      <a:pt x="368" y="461"/>
                    </a:moveTo>
                    <a:cubicBezTo>
                      <a:pt x="397" y="461"/>
                      <a:pt x="420" y="484"/>
                      <a:pt x="420" y="512"/>
                    </a:cubicBezTo>
                    <a:cubicBezTo>
                      <a:pt x="420" y="540"/>
                      <a:pt x="397" y="563"/>
                      <a:pt x="368" y="563"/>
                    </a:cubicBezTo>
                    <a:cubicBezTo>
                      <a:pt x="340" y="563"/>
                      <a:pt x="317" y="540"/>
                      <a:pt x="317" y="512"/>
                    </a:cubicBezTo>
                    <a:cubicBezTo>
                      <a:pt x="317" y="484"/>
                      <a:pt x="340" y="461"/>
                      <a:pt x="368" y="461"/>
                    </a:cubicBezTo>
                    <a:close/>
                    <a:moveTo>
                      <a:pt x="201" y="857"/>
                    </a:moveTo>
                    <a:cubicBezTo>
                      <a:pt x="201" y="829"/>
                      <a:pt x="224" y="806"/>
                      <a:pt x="252" y="806"/>
                    </a:cubicBezTo>
                    <a:cubicBezTo>
                      <a:pt x="280" y="806"/>
                      <a:pt x="303" y="829"/>
                      <a:pt x="303" y="857"/>
                    </a:cubicBezTo>
                    <a:cubicBezTo>
                      <a:pt x="303" y="885"/>
                      <a:pt x="280" y="908"/>
                      <a:pt x="252" y="908"/>
                    </a:cubicBezTo>
                    <a:cubicBezTo>
                      <a:pt x="224" y="908"/>
                      <a:pt x="201" y="885"/>
                      <a:pt x="201" y="857"/>
                    </a:cubicBezTo>
                    <a:close/>
                    <a:moveTo>
                      <a:pt x="284" y="1467"/>
                    </a:moveTo>
                    <a:cubicBezTo>
                      <a:pt x="256" y="1467"/>
                      <a:pt x="233" y="1445"/>
                      <a:pt x="233" y="1416"/>
                    </a:cubicBezTo>
                    <a:cubicBezTo>
                      <a:pt x="233" y="1388"/>
                      <a:pt x="256" y="1365"/>
                      <a:pt x="284" y="1365"/>
                    </a:cubicBezTo>
                    <a:cubicBezTo>
                      <a:pt x="313" y="1365"/>
                      <a:pt x="336" y="1388"/>
                      <a:pt x="336" y="1416"/>
                    </a:cubicBezTo>
                    <a:cubicBezTo>
                      <a:pt x="336" y="1445"/>
                      <a:pt x="313" y="1467"/>
                      <a:pt x="284" y="1467"/>
                    </a:cubicBezTo>
                    <a:close/>
                    <a:moveTo>
                      <a:pt x="396" y="1234"/>
                    </a:moveTo>
                    <a:cubicBezTo>
                      <a:pt x="368" y="1234"/>
                      <a:pt x="345" y="1211"/>
                      <a:pt x="345" y="1183"/>
                    </a:cubicBezTo>
                    <a:cubicBezTo>
                      <a:pt x="345" y="1155"/>
                      <a:pt x="368" y="1132"/>
                      <a:pt x="396" y="1132"/>
                    </a:cubicBezTo>
                    <a:cubicBezTo>
                      <a:pt x="425" y="1132"/>
                      <a:pt x="448" y="1155"/>
                      <a:pt x="448" y="1183"/>
                    </a:cubicBezTo>
                    <a:cubicBezTo>
                      <a:pt x="448" y="1211"/>
                      <a:pt x="425" y="1234"/>
                      <a:pt x="396" y="1234"/>
                    </a:cubicBezTo>
                    <a:close/>
                    <a:moveTo>
                      <a:pt x="1347" y="423"/>
                    </a:moveTo>
                    <a:cubicBezTo>
                      <a:pt x="1376" y="423"/>
                      <a:pt x="1399" y="446"/>
                      <a:pt x="1399" y="475"/>
                    </a:cubicBezTo>
                    <a:cubicBezTo>
                      <a:pt x="1399" y="503"/>
                      <a:pt x="1376" y="526"/>
                      <a:pt x="1347" y="526"/>
                    </a:cubicBezTo>
                    <a:cubicBezTo>
                      <a:pt x="1319" y="526"/>
                      <a:pt x="1296" y="503"/>
                      <a:pt x="1296" y="475"/>
                    </a:cubicBezTo>
                    <a:cubicBezTo>
                      <a:pt x="1296" y="446"/>
                      <a:pt x="1319" y="423"/>
                      <a:pt x="1347" y="423"/>
                    </a:cubicBezTo>
                    <a:close/>
                    <a:moveTo>
                      <a:pt x="1035" y="134"/>
                    </a:moveTo>
                    <a:cubicBezTo>
                      <a:pt x="1063" y="134"/>
                      <a:pt x="1086" y="157"/>
                      <a:pt x="1086" y="186"/>
                    </a:cubicBezTo>
                    <a:cubicBezTo>
                      <a:pt x="1086" y="214"/>
                      <a:pt x="1063" y="237"/>
                      <a:pt x="1035" y="237"/>
                    </a:cubicBezTo>
                    <a:cubicBezTo>
                      <a:pt x="1007" y="237"/>
                      <a:pt x="984" y="214"/>
                      <a:pt x="984" y="186"/>
                    </a:cubicBezTo>
                    <a:cubicBezTo>
                      <a:pt x="984" y="157"/>
                      <a:pt x="1007" y="134"/>
                      <a:pt x="1035" y="134"/>
                    </a:cubicBezTo>
                    <a:close/>
                    <a:moveTo>
                      <a:pt x="690" y="349"/>
                    </a:moveTo>
                    <a:cubicBezTo>
                      <a:pt x="718" y="349"/>
                      <a:pt x="741" y="372"/>
                      <a:pt x="741" y="400"/>
                    </a:cubicBezTo>
                    <a:cubicBezTo>
                      <a:pt x="741" y="428"/>
                      <a:pt x="718" y="451"/>
                      <a:pt x="690" y="451"/>
                    </a:cubicBezTo>
                    <a:cubicBezTo>
                      <a:pt x="662" y="451"/>
                      <a:pt x="639" y="428"/>
                      <a:pt x="639" y="400"/>
                    </a:cubicBezTo>
                    <a:cubicBezTo>
                      <a:pt x="639" y="372"/>
                      <a:pt x="662" y="349"/>
                      <a:pt x="690" y="349"/>
                    </a:cubicBezTo>
                    <a:close/>
                    <a:moveTo>
                      <a:pt x="1471" y="1165"/>
                    </a:moveTo>
                    <a:cubicBezTo>
                      <a:pt x="1462" y="1193"/>
                      <a:pt x="1460" y="1220"/>
                      <a:pt x="1464" y="1247"/>
                    </a:cubicBezTo>
                    <a:cubicBezTo>
                      <a:pt x="1440" y="1258"/>
                      <a:pt x="1417" y="1275"/>
                      <a:pt x="1400" y="1298"/>
                    </a:cubicBezTo>
                    <a:cubicBezTo>
                      <a:pt x="1382" y="1321"/>
                      <a:pt x="1371" y="1347"/>
                      <a:pt x="1366" y="1373"/>
                    </a:cubicBezTo>
                    <a:cubicBezTo>
                      <a:pt x="1340" y="1376"/>
                      <a:pt x="1313" y="1385"/>
                      <a:pt x="1289" y="1401"/>
                    </a:cubicBezTo>
                    <a:cubicBezTo>
                      <a:pt x="1289" y="1401"/>
                      <a:pt x="1289" y="1401"/>
                      <a:pt x="1289" y="1401"/>
                    </a:cubicBezTo>
                    <a:cubicBezTo>
                      <a:pt x="1265" y="1417"/>
                      <a:pt x="1247" y="1438"/>
                      <a:pt x="1234" y="1461"/>
                    </a:cubicBezTo>
                    <a:cubicBezTo>
                      <a:pt x="1207" y="1455"/>
                      <a:pt x="1180" y="1455"/>
                      <a:pt x="1152" y="1462"/>
                    </a:cubicBezTo>
                    <a:cubicBezTo>
                      <a:pt x="1124" y="1470"/>
                      <a:pt x="1100" y="1483"/>
                      <a:pt x="1080" y="1501"/>
                    </a:cubicBezTo>
                    <a:cubicBezTo>
                      <a:pt x="1057" y="1487"/>
                      <a:pt x="1030" y="1478"/>
                      <a:pt x="1001" y="1476"/>
                    </a:cubicBezTo>
                    <a:cubicBezTo>
                      <a:pt x="973" y="1474"/>
                      <a:pt x="945" y="1479"/>
                      <a:pt x="921" y="1490"/>
                    </a:cubicBezTo>
                    <a:cubicBezTo>
                      <a:pt x="904" y="1469"/>
                      <a:pt x="881" y="1452"/>
                      <a:pt x="855" y="1441"/>
                    </a:cubicBezTo>
                    <a:cubicBezTo>
                      <a:pt x="829" y="1430"/>
                      <a:pt x="801" y="1426"/>
                      <a:pt x="774" y="1428"/>
                    </a:cubicBezTo>
                    <a:cubicBezTo>
                      <a:pt x="765" y="1402"/>
                      <a:pt x="749" y="1379"/>
                      <a:pt x="728" y="1360"/>
                    </a:cubicBezTo>
                    <a:cubicBezTo>
                      <a:pt x="706" y="1341"/>
                      <a:pt x="681" y="1328"/>
                      <a:pt x="655" y="1321"/>
                    </a:cubicBezTo>
                    <a:cubicBezTo>
                      <a:pt x="654" y="1294"/>
                      <a:pt x="647" y="1267"/>
                      <a:pt x="633" y="1242"/>
                    </a:cubicBezTo>
                    <a:cubicBezTo>
                      <a:pt x="619" y="1217"/>
                      <a:pt x="600" y="1197"/>
                      <a:pt x="577" y="1183"/>
                    </a:cubicBezTo>
                    <a:cubicBezTo>
                      <a:pt x="585" y="1157"/>
                      <a:pt x="587" y="1129"/>
                      <a:pt x="582" y="1101"/>
                    </a:cubicBezTo>
                    <a:cubicBezTo>
                      <a:pt x="577" y="1073"/>
                      <a:pt x="565" y="1047"/>
                      <a:pt x="548" y="1026"/>
                    </a:cubicBezTo>
                    <a:cubicBezTo>
                      <a:pt x="564" y="1004"/>
                      <a:pt x="575" y="978"/>
                      <a:pt x="579" y="950"/>
                    </a:cubicBezTo>
                    <a:cubicBezTo>
                      <a:pt x="583" y="921"/>
                      <a:pt x="580" y="894"/>
                      <a:pt x="571" y="868"/>
                    </a:cubicBezTo>
                    <a:cubicBezTo>
                      <a:pt x="593" y="853"/>
                      <a:pt x="612" y="832"/>
                      <a:pt x="625" y="806"/>
                    </a:cubicBezTo>
                    <a:cubicBezTo>
                      <a:pt x="638" y="781"/>
                      <a:pt x="644" y="754"/>
                      <a:pt x="644" y="727"/>
                    </a:cubicBezTo>
                    <a:cubicBezTo>
                      <a:pt x="670" y="719"/>
                      <a:pt x="694" y="705"/>
                      <a:pt x="715" y="685"/>
                    </a:cubicBezTo>
                    <a:cubicBezTo>
                      <a:pt x="735" y="665"/>
                      <a:pt x="750" y="641"/>
                      <a:pt x="758" y="616"/>
                    </a:cubicBezTo>
                    <a:cubicBezTo>
                      <a:pt x="785" y="617"/>
                      <a:pt x="813" y="612"/>
                      <a:pt x="839" y="599"/>
                    </a:cubicBezTo>
                    <a:cubicBezTo>
                      <a:pt x="865" y="587"/>
                      <a:pt x="886" y="569"/>
                      <a:pt x="902" y="548"/>
                    </a:cubicBezTo>
                    <a:cubicBezTo>
                      <a:pt x="927" y="558"/>
                      <a:pt x="955" y="562"/>
                      <a:pt x="984" y="559"/>
                    </a:cubicBezTo>
                    <a:cubicBezTo>
                      <a:pt x="1012" y="555"/>
                      <a:pt x="1038" y="545"/>
                      <a:pt x="1061" y="530"/>
                    </a:cubicBezTo>
                    <a:cubicBezTo>
                      <a:pt x="1081" y="548"/>
                      <a:pt x="1106" y="560"/>
                      <a:pt x="1134" y="567"/>
                    </a:cubicBezTo>
                    <a:cubicBezTo>
                      <a:pt x="1162" y="573"/>
                      <a:pt x="1190" y="572"/>
                      <a:pt x="1216" y="565"/>
                    </a:cubicBezTo>
                    <a:cubicBezTo>
                      <a:pt x="1230" y="588"/>
                      <a:pt x="1250" y="608"/>
                      <a:pt x="1274" y="623"/>
                    </a:cubicBezTo>
                    <a:cubicBezTo>
                      <a:pt x="1299" y="638"/>
                      <a:pt x="1325" y="646"/>
                      <a:pt x="1352" y="647"/>
                    </a:cubicBezTo>
                    <a:cubicBezTo>
                      <a:pt x="1358" y="674"/>
                      <a:pt x="1370" y="699"/>
                      <a:pt x="1389" y="721"/>
                    </a:cubicBezTo>
                    <a:cubicBezTo>
                      <a:pt x="1407" y="743"/>
                      <a:pt x="1430" y="759"/>
                      <a:pt x="1455" y="770"/>
                    </a:cubicBezTo>
                    <a:cubicBezTo>
                      <a:pt x="1452" y="796"/>
                      <a:pt x="1455" y="824"/>
                      <a:pt x="1465" y="851"/>
                    </a:cubicBezTo>
                    <a:cubicBezTo>
                      <a:pt x="1475" y="878"/>
                      <a:pt x="1492" y="900"/>
                      <a:pt x="1512" y="918"/>
                    </a:cubicBezTo>
                    <a:cubicBezTo>
                      <a:pt x="1500" y="942"/>
                      <a:pt x="1494" y="970"/>
                      <a:pt x="1495" y="998"/>
                    </a:cubicBezTo>
                    <a:cubicBezTo>
                      <a:pt x="1495" y="1001"/>
                      <a:pt x="1496" y="1004"/>
                      <a:pt x="1496" y="1007"/>
                    </a:cubicBezTo>
                    <a:cubicBezTo>
                      <a:pt x="1496" y="1010"/>
                      <a:pt x="1496" y="1013"/>
                      <a:pt x="1496" y="1017"/>
                    </a:cubicBezTo>
                    <a:cubicBezTo>
                      <a:pt x="1496" y="1045"/>
                      <a:pt x="1503" y="1072"/>
                      <a:pt x="1515" y="1096"/>
                    </a:cubicBezTo>
                    <a:cubicBezTo>
                      <a:pt x="1496" y="1115"/>
                      <a:pt x="1480" y="1138"/>
                      <a:pt x="1471" y="1165"/>
                    </a:cubicBezTo>
                    <a:close/>
                    <a:moveTo>
                      <a:pt x="1697" y="955"/>
                    </a:moveTo>
                    <a:cubicBezTo>
                      <a:pt x="1669" y="955"/>
                      <a:pt x="1646" y="932"/>
                      <a:pt x="1646" y="903"/>
                    </a:cubicBezTo>
                    <a:cubicBezTo>
                      <a:pt x="1646" y="875"/>
                      <a:pt x="1669" y="852"/>
                      <a:pt x="1697" y="852"/>
                    </a:cubicBezTo>
                    <a:cubicBezTo>
                      <a:pt x="1725" y="852"/>
                      <a:pt x="1748" y="875"/>
                      <a:pt x="1748" y="903"/>
                    </a:cubicBezTo>
                    <a:cubicBezTo>
                      <a:pt x="1748" y="932"/>
                      <a:pt x="1725" y="955"/>
                      <a:pt x="1697" y="955"/>
                    </a:cubicBezTo>
                    <a:close/>
                    <a:moveTo>
                      <a:pt x="1730" y="638"/>
                    </a:moveTo>
                    <a:cubicBezTo>
                      <a:pt x="1701" y="638"/>
                      <a:pt x="1678" y="615"/>
                      <a:pt x="1678" y="586"/>
                    </a:cubicBezTo>
                    <a:cubicBezTo>
                      <a:pt x="1678" y="558"/>
                      <a:pt x="1701" y="535"/>
                      <a:pt x="1730" y="535"/>
                    </a:cubicBezTo>
                    <a:cubicBezTo>
                      <a:pt x="1758" y="535"/>
                      <a:pt x="1781" y="558"/>
                      <a:pt x="1781" y="586"/>
                    </a:cubicBezTo>
                    <a:cubicBezTo>
                      <a:pt x="1781" y="615"/>
                      <a:pt x="1758" y="638"/>
                      <a:pt x="1730" y="638"/>
                    </a:cubicBezTo>
                    <a:close/>
                    <a:moveTo>
                      <a:pt x="1855" y="1300"/>
                    </a:moveTo>
                    <a:cubicBezTo>
                      <a:pt x="1827" y="1300"/>
                      <a:pt x="1804" y="1277"/>
                      <a:pt x="1804" y="1248"/>
                    </a:cubicBezTo>
                    <a:cubicBezTo>
                      <a:pt x="1804" y="1220"/>
                      <a:pt x="1827" y="1197"/>
                      <a:pt x="1855" y="1197"/>
                    </a:cubicBezTo>
                    <a:cubicBezTo>
                      <a:pt x="1884" y="1197"/>
                      <a:pt x="1907" y="1220"/>
                      <a:pt x="1907" y="1248"/>
                    </a:cubicBezTo>
                    <a:cubicBezTo>
                      <a:pt x="1907" y="1277"/>
                      <a:pt x="1884" y="1300"/>
                      <a:pt x="1855" y="1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8" name="文本框 47"/>
            <p:cNvSpPr txBox="1"/>
            <p:nvPr/>
          </p:nvSpPr>
          <p:spPr>
            <a:xfrm>
              <a:off x="3513016" y="2539943"/>
              <a:ext cx="2575489" cy="400110"/>
            </a:xfrm>
            <a:prstGeom prst="rect">
              <a:avLst/>
            </a:prstGeom>
            <a:noFill/>
          </p:spPr>
          <p:txBody>
            <a:bodyPr wrap="square" rtlCol="0">
              <a:spAutoFit/>
            </a:bodyPr>
            <a:lstStyle/>
            <a:p>
              <a:pPr algn="ctr"/>
              <a:r>
                <a:rPr lang="en-US" altLang="zh-CN" sz="2000" b="1" dirty="0">
                  <a:solidFill>
                    <a:schemeClr val="bg1"/>
                  </a:solidFill>
                  <a:latin typeface="+mn-ea"/>
                </a:rPr>
                <a:t>MERRY CHRISTMAS  </a:t>
              </a:r>
              <a:endParaRPr lang="zh-CN" altLang="en-US" sz="2000" b="1" dirty="0">
                <a:solidFill>
                  <a:schemeClr val="bg1"/>
                </a:solidFill>
                <a:latin typeface="+mn-ea"/>
              </a:endParaRPr>
            </a:p>
          </p:txBody>
        </p:sp>
      </p:grpSp>
      <p:sp>
        <p:nvSpPr>
          <p:cNvPr id="49" name="文本框 48"/>
          <p:cNvSpPr txBox="1"/>
          <p:nvPr/>
        </p:nvSpPr>
        <p:spPr>
          <a:xfrm>
            <a:off x="6216641" y="4519632"/>
            <a:ext cx="2575489" cy="400110"/>
          </a:xfrm>
          <a:prstGeom prst="rect">
            <a:avLst/>
          </a:prstGeom>
          <a:noFill/>
        </p:spPr>
        <p:txBody>
          <a:bodyPr wrap="square" rtlCol="0">
            <a:spAutoFit/>
          </a:bodyPr>
          <a:lstStyle/>
          <a:p>
            <a:pPr algn="ctr"/>
            <a:r>
              <a:rPr lang="en-US" altLang="zh-CN" sz="2000" b="1" dirty="0">
                <a:solidFill>
                  <a:schemeClr val="bg1"/>
                </a:solidFill>
                <a:latin typeface="+mn-ea"/>
              </a:rPr>
              <a:t>MERRY CHRISTMAS  </a:t>
            </a:r>
            <a:endParaRPr lang="zh-CN" altLang="en-US" sz="2000" b="1" dirty="0">
              <a:solidFill>
                <a:schemeClr val="bg1"/>
              </a:solidFill>
              <a:latin typeface="+mn-ea"/>
            </a:endParaRPr>
          </a:p>
        </p:txBody>
      </p:sp>
      <p:sp>
        <p:nvSpPr>
          <p:cNvPr id="50" name="文本框 49"/>
          <p:cNvSpPr txBox="1"/>
          <p:nvPr/>
        </p:nvSpPr>
        <p:spPr>
          <a:xfrm>
            <a:off x="6203168" y="1043097"/>
            <a:ext cx="5177924" cy="646331"/>
          </a:xfrm>
          <a:prstGeom prst="rect">
            <a:avLst/>
          </a:prstGeom>
          <a:noFill/>
        </p:spPr>
        <p:txBody>
          <a:bodyPr wrap="square" rtlCol="0">
            <a:spAutoFit/>
          </a:bodyPr>
          <a:lstStyle/>
          <a:p>
            <a:r>
              <a:rPr lang="en-US" altLang="zh-CN" sz="3600" b="1" dirty="0">
                <a:solidFill>
                  <a:srgbClr val="A11218"/>
                </a:solidFill>
                <a:latin typeface="+mn-ea"/>
              </a:rPr>
              <a:t>CHRISTMAS</a:t>
            </a:r>
            <a:r>
              <a:rPr lang="en-US" altLang="zh-CN" sz="2800" b="1" dirty="0">
                <a:solidFill>
                  <a:srgbClr val="A11218"/>
                </a:solidFill>
                <a:latin typeface="+mn-ea"/>
              </a:rPr>
              <a:t> </a:t>
            </a:r>
            <a:r>
              <a:rPr lang="en-US" altLang="zh-CN" dirty="0">
                <a:solidFill>
                  <a:srgbClr val="A11218"/>
                </a:solidFill>
                <a:latin typeface="+mn-ea"/>
              </a:rPr>
              <a:t>| the best wishes for you </a:t>
            </a:r>
            <a:r>
              <a:rPr lang="en-US" altLang="zh-CN" b="1" dirty="0">
                <a:solidFill>
                  <a:srgbClr val="A11218"/>
                </a:solidFill>
                <a:latin typeface="+mn-ea"/>
              </a:rPr>
              <a:t> </a:t>
            </a:r>
            <a:endParaRPr lang="zh-CN" altLang="en-US" sz="2800" b="1" dirty="0">
              <a:solidFill>
                <a:srgbClr val="A11218"/>
              </a:solidFill>
              <a:latin typeface="+mn-ea"/>
            </a:endParaRPr>
          </a:p>
        </p:txBody>
      </p:sp>
      <p:sp>
        <p:nvSpPr>
          <p:cNvPr id="51" name="矩形 50"/>
          <p:cNvSpPr/>
          <p:nvPr/>
        </p:nvSpPr>
        <p:spPr>
          <a:xfrm>
            <a:off x="6240968" y="1824837"/>
            <a:ext cx="5244300" cy="932563"/>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输入文字</a:t>
            </a:r>
          </a:p>
        </p:txBody>
      </p:sp>
      <p:grpSp>
        <p:nvGrpSpPr>
          <p:cNvPr id="8" name="组合 7"/>
          <p:cNvGrpSpPr/>
          <p:nvPr/>
        </p:nvGrpSpPr>
        <p:grpSpPr>
          <a:xfrm>
            <a:off x="6143604" y="3088858"/>
            <a:ext cx="2719513" cy="2028747"/>
            <a:chOff x="6150961" y="3088858"/>
            <a:chExt cx="2712157" cy="2028747"/>
          </a:xfrm>
        </p:grpSpPr>
        <p:sp>
          <p:nvSpPr>
            <p:cNvPr id="52" name="矩形 51"/>
            <p:cNvSpPr/>
            <p:nvPr/>
          </p:nvSpPr>
          <p:spPr>
            <a:xfrm>
              <a:off x="6150961" y="3088858"/>
              <a:ext cx="2712157" cy="2028747"/>
            </a:xfrm>
            <a:prstGeom prst="rect">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53" name="组合 52"/>
            <p:cNvGrpSpPr/>
            <p:nvPr/>
          </p:nvGrpSpPr>
          <p:grpSpPr>
            <a:xfrm>
              <a:off x="7074566" y="3296574"/>
              <a:ext cx="864945" cy="989904"/>
              <a:chOff x="3427413" y="376238"/>
              <a:chExt cx="5340351" cy="6111876"/>
            </a:xfrm>
            <a:solidFill>
              <a:schemeClr val="bg1"/>
            </a:solidFill>
          </p:grpSpPr>
          <p:sp>
            <p:nvSpPr>
              <p:cNvPr id="54" name="Freeform 23"/>
              <p:cNvSpPr>
                <a:spLocks/>
              </p:cNvSpPr>
              <p:nvPr/>
            </p:nvSpPr>
            <p:spPr bwMode="auto">
              <a:xfrm>
                <a:off x="3535363" y="5238751"/>
                <a:ext cx="1285875" cy="1249363"/>
              </a:xfrm>
              <a:custGeom>
                <a:avLst/>
                <a:gdLst>
                  <a:gd name="T0" fmla="*/ 496 w 499"/>
                  <a:gd name="T1" fmla="*/ 246 h 487"/>
                  <a:gd name="T2" fmla="*/ 492 w 499"/>
                  <a:gd name="T3" fmla="*/ 243 h 487"/>
                  <a:gd name="T4" fmla="*/ 485 w 499"/>
                  <a:gd name="T5" fmla="*/ 242 h 487"/>
                  <a:gd name="T6" fmla="*/ 453 w 499"/>
                  <a:gd name="T7" fmla="*/ 244 h 487"/>
                  <a:gd name="T8" fmla="*/ 427 w 499"/>
                  <a:gd name="T9" fmla="*/ 240 h 487"/>
                  <a:gd name="T10" fmla="*/ 401 w 499"/>
                  <a:gd name="T11" fmla="*/ 222 h 487"/>
                  <a:gd name="T12" fmla="*/ 388 w 499"/>
                  <a:gd name="T13" fmla="*/ 200 h 487"/>
                  <a:gd name="T14" fmla="*/ 385 w 499"/>
                  <a:gd name="T15" fmla="*/ 177 h 487"/>
                  <a:gd name="T16" fmla="*/ 388 w 499"/>
                  <a:gd name="T17" fmla="*/ 150 h 487"/>
                  <a:gd name="T18" fmla="*/ 391 w 499"/>
                  <a:gd name="T19" fmla="*/ 133 h 487"/>
                  <a:gd name="T20" fmla="*/ 390 w 499"/>
                  <a:gd name="T21" fmla="*/ 129 h 487"/>
                  <a:gd name="T22" fmla="*/ 388 w 499"/>
                  <a:gd name="T23" fmla="*/ 125 h 487"/>
                  <a:gd name="T24" fmla="*/ 384 w 499"/>
                  <a:gd name="T25" fmla="*/ 122 h 487"/>
                  <a:gd name="T26" fmla="*/ 376 w 499"/>
                  <a:gd name="T27" fmla="*/ 121 h 487"/>
                  <a:gd name="T28" fmla="*/ 345 w 499"/>
                  <a:gd name="T29" fmla="*/ 123 h 487"/>
                  <a:gd name="T30" fmla="*/ 319 w 499"/>
                  <a:gd name="T31" fmla="*/ 119 h 487"/>
                  <a:gd name="T32" fmla="*/ 293 w 499"/>
                  <a:gd name="T33" fmla="*/ 101 h 487"/>
                  <a:gd name="T34" fmla="*/ 293 w 499"/>
                  <a:gd name="T35" fmla="*/ 101 h 487"/>
                  <a:gd name="T36" fmla="*/ 280 w 499"/>
                  <a:gd name="T37" fmla="*/ 79 h 487"/>
                  <a:gd name="T38" fmla="*/ 276 w 499"/>
                  <a:gd name="T39" fmla="*/ 57 h 487"/>
                  <a:gd name="T40" fmla="*/ 280 w 499"/>
                  <a:gd name="T41" fmla="*/ 29 h 487"/>
                  <a:gd name="T42" fmla="*/ 282 w 499"/>
                  <a:gd name="T43" fmla="*/ 12 h 487"/>
                  <a:gd name="T44" fmla="*/ 282 w 499"/>
                  <a:gd name="T45" fmla="*/ 8 h 487"/>
                  <a:gd name="T46" fmla="*/ 279 w 499"/>
                  <a:gd name="T47" fmla="*/ 4 h 487"/>
                  <a:gd name="T48" fmla="*/ 275 w 499"/>
                  <a:gd name="T49" fmla="*/ 1 h 487"/>
                  <a:gd name="T50" fmla="*/ 268 w 499"/>
                  <a:gd name="T51" fmla="*/ 0 h 487"/>
                  <a:gd name="T52" fmla="*/ 237 w 499"/>
                  <a:gd name="T53" fmla="*/ 2 h 487"/>
                  <a:gd name="T54" fmla="*/ 227 w 499"/>
                  <a:gd name="T55" fmla="*/ 2 h 487"/>
                  <a:gd name="T56" fmla="*/ 170 w 499"/>
                  <a:gd name="T57" fmla="*/ 32 h 487"/>
                  <a:gd name="T58" fmla="*/ 91 w 499"/>
                  <a:gd name="T59" fmla="*/ 74 h 487"/>
                  <a:gd name="T60" fmla="*/ 49 w 499"/>
                  <a:gd name="T61" fmla="*/ 113 h 487"/>
                  <a:gd name="T62" fmla="*/ 0 w 499"/>
                  <a:gd name="T63" fmla="*/ 256 h 487"/>
                  <a:gd name="T64" fmla="*/ 87 w 499"/>
                  <a:gd name="T65" fmla="*/ 437 h 487"/>
                  <a:gd name="T66" fmla="*/ 230 w 499"/>
                  <a:gd name="T67" fmla="*/ 487 h 487"/>
                  <a:gd name="T68" fmla="*/ 412 w 499"/>
                  <a:gd name="T69" fmla="*/ 399 h 487"/>
                  <a:gd name="T70" fmla="*/ 414 w 499"/>
                  <a:gd name="T71" fmla="*/ 396 h 487"/>
                  <a:gd name="T72" fmla="*/ 495 w 499"/>
                  <a:gd name="T73" fmla="*/ 314 h 487"/>
                  <a:gd name="T74" fmla="*/ 493 w 499"/>
                  <a:gd name="T75" fmla="*/ 298 h 487"/>
                  <a:gd name="T76" fmla="*/ 496 w 499"/>
                  <a:gd name="T77" fmla="*/ 270 h 487"/>
                  <a:gd name="T78" fmla="*/ 499 w 499"/>
                  <a:gd name="T79" fmla="*/ 253 h 487"/>
                  <a:gd name="T80" fmla="*/ 498 w 499"/>
                  <a:gd name="T81" fmla="*/ 249 h 487"/>
                  <a:gd name="T82" fmla="*/ 496 w 499"/>
                  <a:gd name="T83" fmla="*/ 24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487">
                    <a:moveTo>
                      <a:pt x="496" y="246"/>
                    </a:moveTo>
                    <a:cubicBezTo>
                      <a:pt x="494" y="244"/>
                      <a:pt x="494" y="243"/>
                      <a:pt x="492" y="243"/>
                    </a:cubicBezTo>
                    <a:cubicBezTo>
                      <a:pt x="491" y="242"/>
                      <a:pt x="489" y="242"/>
                      <a:pt x="485" y="242"/>
                    </a:cubicBezTo>
                    <a:cubicBezTo>
                      <a:pt x="478" y="242"/>
                      <a:pt x="467" y="244"/>
                      <a:pt x="453" y="244"/>
                    </a:cubicBezTo>
                    <a:cubicBezTo>
                      <a:pt x="446" y="244"/>
                      <a:pt x="437" y="243"/>
                      <a:pt x="427" y="240"/>
                    </a:cubicBezTo>
                    <a:cubicBezTo>
                      <a:pt x="418" y="236"/>
                      <a:pt x="409" y="230"/>
                      <a:pt x="401" y="222"/>
                    </a:cubicBezTo>
                    <a:cubicBezTo>
                      <a:pt x="395" y="215"/>
                      <a:pt x="391" y="208"/>
                      <a:pt x="388" y="200"/>
                    </a:cubicBezTo>
                    <a:cubicBezTo>
                      <a:pt x="385" y="192"/>
                      <a:pt x="384" y="184"/>
                      <a:pt x="385" y="177"/>
                    </a:cubicBezTo>
                    <a:cubicBezTo>
                      <a:pt x="385" y="166"/>
                      <a:pt x="387" y="157"/>
                      <a:pt x="388" y="150"/>
                    </a:cubicBezTo>
                    <a:cubicBezTo>
                      <a:pt x="390" y="142"/>
                      <a:pt x="391" y="136"/>
                      <a:pt x="391" y="133"/>
                    </a:cubicBezTo>
                    <a:cubicBezTo>
                      <a:pt x="391" y="131"/>
                      <a:pt x="390" y="129"/>
                      <a:pt x="390" y="129"/>
                    </a:cubicBezTo>
                    <a:cubicBezTo>
                      <a:pt x="390" y="128"/>
                      <a:pt x="389" y="127"/>
                      <a:pt x="388" y="125"/>
                    </a:cubicBezTo>
                    <a:cubicBezTo>
                      <a:pt x="386" y="123"/>
                      <a:pt x="385" y="123"/>
                      <a:pt x="384" y="122"/>
                    </a:cubicBezTo>
                    <a:cubicBezTo>
                      <a:pt x="383" y="122"/>
                      <a:pt x="380" y="121"/>
                      <a:pt x="376" y="121"/>
                    </a:cubicBezTo>
                    <a:cubicBezTo>
                      <a:pt x="370" y="121"/>
                      <a:pt x="359" y="123"/>
                      <a:pt x="345" y="123"/>
                    </a:cubicBezTo>
                    <a:cubicBezTo>
                      <a:pt x="337" y="123"/>
                      <a:pt x="329" y="122"/>
                      <a:pt x="319" y="119"/>
                    </a:cubicBezTo>
                    <a:cubicBezTo>
                      <a:pt x="310" y="116"/>
                      <a:pt x="300" y="110"/>
                      <a:pt x="293" y="101"/>
                    </a:cubicBezTo>
                    <a:cubicBezTo>
                      <a:pt x="293" y="101"/>
                      <a:pt x="293" y="101"/>
                      <a:pt x="293" y="101"/>
                    </a:cubicBezTo>
                    <a:cubicBezTo>
                      <a:pt x="287" y="95"/>
                      <a:pt x="282" y="87"/>
                      <a:pt x="280" y="79"/>
                    </a:cubicBezTo>
                    <a:cubicBezTo>
                      <a:pt x="277" y="71"/>
                      <a:pt x="276" y="64"/>
                      <a:pt x="276" y="57"/>
                    </a:cubicBezTo>
                    <a:cubicBezTo>
                      <a:pt x="276" y="46"/>
                      <a:pt x="278" y="37"/>
                      <a:pt x="280" y="29"/>
                    </a:cubicBezTo>
                    <a:cubicBezTo>
                      <a:pt x="281" y="22"/>
                      <a:pt x="282" y="16"/>
                      <a:pt x="282" y="12"/>
                    </a:cubicBezTo>
                    <a:cubicBezTo>
                      <a:pt x="282" y="10"/>
                      <a:pt x="282" y="9"/>
                      <a:pt x="282" y="8"/>
                    </a:cubicBezTo>
                    <a:cubicBezTo>
                      <a:pt x="281" y="7"/>
                      <a:pt x="281" y="6"/>
                      <a:pt x="279" y="4"/>
                    </a:cubicBezTo>
                    <a:cubicBezTo>
                      <a:pt x="277" y="2"/>
                      <a:pt x="277" y="2"/>
                      <a:pt x="275" y="1"/>
                    </a:cubicBezTo>
                    <a:cubicBezTo>
                      <a:pt x="274" y="1"/>
                      <a:pt x="272" y="0"/>
                      <a:pt x="268" y="0"/>
                    </a:cubicBezTo>
                    <a:cubicBezTo>
                      <a:pt x="261" y="0"/>
                      <a:pt x="250" y="2"/>
                      <a:pt x="237" y="2"/>
                    </a:cubicBezTo>
                    <a:cubicBezTo>
                      <a:pt x="234" y="2"/>
                      <a:pt x="231" y="2"/>
                      <a:pt x="227" y="2"/>
                    </a:cubicBezTo>
                    <a:cubicBezTo>
                      <a:pt x="207" y="14"/>
                      <a:pt x="188" y="24"/>
                      <a:pt x="170" y="32"/>
                    </a:cubicBezTo>
                    <a:cubicBezTo>
                      <a:pt x="139" y="47"/>
                      <a:pt x="113" y="58"/>
                      <a:pt x="91" y="74"/>
                    </a:cubicBezTo>
                    <a:cubicBezTo>
                      <a:pt x="76" y="84"/>
                      <a:pt x="62" y="96"/>
                      <a:pt x="49" y="113"/>
                    </a:cubicBezTo>
                    <a:cubicBezTo>
                      <a:pt x="16" y="155"/>
                      <a:pt x="0" y="205"/>
                      <a:pt x="0" y="256"/>
                    </a:cubicBezTo>
                    <a:cubicBezTo>
                      <a:pt x="0" y="324"/>
                      <a:pt x="30" y="391"/>
                      <a:pt x="87" y="437"/>
                    </a:cubicBezTo>
                    <a:cubicBezTo>
                      <a:pt x="130" y="470"/>
                      <a:pt x="180" y="487"/>
                      <a:pt x="230" y="487"/>
                    </a:cubicBezTo>
                    <a:cubicBezTo>
                      <a:pt x="299" y="487"/>
                      <a:pt x="366" y="456"/>
                      <a:pt x="412" y="399"/>
                    </a:cubicBezTo>
                    <a:cubicBezTo>
                      <a:pt x="414" y="396"/>
                      <a:pt x="414" y="396"/>
                      <a:pt x="414" y="396"/>
                    </a:cubicBezTo>
                    <a:cubicBezTo>
                      <a:pt x="442" y="367"/>
                      <a:pt x="469" y="340"/>
                      <a:pt x="495" y="314"/>
                    </a:cubicBezTo>
                    <a:cubicBezTo>
                      <a:pt x="494" y="308"/>
                      <a:pt x="493" y="303"/>
                      <a:pt x="493" y="298"/>
                    </a:cubicBezTo>
                    <a:cubicBezTo>
                      <a:pt x="493" y="287"/>
                      <a:pt x="495" y="278"/>
                      <a:pt x="496" y="270"/>
                    </a:cubicBezTo>
                    <a:cubicBezTo>
                      <a:pt x="498" y="263"/>
                      <a:pt x="499" y="257"/>
                      <a:pt x="499" y="253"/>
                    </a:cubicBezTo>
                    <a:cubicBezTo>
                      <a:pt x="499" y="251"/>
                      <a:pt x="499" y="250"/>
                      <a:pt x="498" y="249"/>
                    </a:cubicBezTo>
                    <a:cubicBezTo>
                      <a:pt x="498" y="248"/>
                      <a:pt x="498" y="247"/>
                      <a:pt x="496"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4"/>
              <p:cNvSpPr>
                <a:spLocks/>
              </p:cNvSpPr>
              <p:nvPr/>
            </p:nvSpPr>
            <p:spPr bwMode="auto">
              <a:xfrm>
                <a:off x="3427413" y="2363788"/>
                <a:ext cx="873125" cy="1106488"/>
              </a:xfrm>
              <a:custGeom>
                <a:avLst/>
                <a:gdLst>
                  <a:gd name="T0" fmla="*/ 143 w 339"/>
                  <a:gd name="T1" fmla="*/ 417 h 431"/>
                  <a:gd name="T2" fmla="*/ 207 w 339"/>
                  <a:gd name="T3" fmla="*/ 431 h 431"/>
                  <a:gd name="T4" fmla="*/ 207 w 339"/>
                  <a:gd name="T5" fmla="*/ 431 h 431"/>
                  <a:gd name="T6" fmla="*/ 227 w 339"/>
                  <a:gd name="T7" fmla="*/ 414 h 431"/>
                  <a:gd name="T8" fmla="*/ 258 w 339"/>
                  <a:gd name="T9" fmla="*/ 400 h 431"/>
                  <a:gd name="T10" fmla="*/ 264 w 339"/>
                  <a:gd name="T11" fmla="*/ 395 h 431"/>
                  <a:gd name="T12" fmla="*/ 266 w 339"/>
                  <a:gd name="T13" fmla="*/ 391 h 431"/>
                  <a:gd name="T14" fmla="*/ 266 w 339"/>
                  <a:gd name="T15" fmla="*/ 388 h 431"/>
                  <a:gd name="T16" fmla="*/ 265 w 339"/>
                  <a:gd name="T17" fmla="*/ 384 h 431"/>
                  <a:gd name="T18" fmla="*/ 260 w 339"/>
                  <a:gd name="T19" fmla="*/ 377 h 431"/>
                  <a:gd name="T20" fmla="*/ 238 w 339"/>
                  <a:gd name="T21" fmla="*/ 348 h 431"/>
                  <a:gd name="T22" fmla="*/ 229 w 339"/>
                  <a:gd name="T23" fmla="*/ 315 h 431"/>
                  <a:gd name="T24" fmla="*/ 231 w 339"/>
                  <a:gd name="T25" fmla="*/ 300 h 431"/>
                  <a:gd name="T26" fmla="*/ 244 w 339"/>
                  <a:gd name="T27" fmla="*/ 273 h 431"/>
                  <a:gd name="T28" fmla="*/ 264 w 339"/>
                  <a:gd name="T29" fmla="*/ 256 h 431"/>
                  <a:gd name="T30" fmla="*/ 294 w 339"/>
                  <a:gd name="T31" fmla="*/ 242 h 431"/>
                  <a:gd name="T32" fmla="*/ 301 w 339"/>
                  <a:gd name="T33" fmla="*/ 237 h 431"/>
                  <a:gd name="T34" fmla="*/ 302 w 339"/>
                  <a:gd name="T35" fmla="*/ 233 h 431"/>
                  <a:gd name="T36" fmla="*/ 302 w 339"/>
                  <a:gd name="T37" fmla="*/ 230 h 431"/>
                  <a:gd name="T38" fmla="*/ 301 w 339"/>
                  <a:gd name="T39" fmla="*/ 226 h 431"/>
                  <a:gd name="T40" fmla="*/ 296 w 339"/>
                  <a:gd name="T41" fmla="*/ 219 h 431"/>
                  <a:gd name="T42" fmla="*/ 275 w 339"/>
                  <a:gd name="T43" fmla="*/ 190 h 431"/>
                  <a:gd name="T44" fmla="*/ 265 w 339"/>
                  <a:gd name="T45" fmla="*/ 157 h 431"/>
                  <a:gd name="T46" fmla="*/ 267 w 339"/>
                  <a:gd name="T47" fmla="*/ 142 h 431"/>
                  <a:gd name="T48" fmla="*/ 280 w 339"/>
                  <a:gd name="T49" fmla="*/ 115 h 431"/>
                  <a:gd name="T50" fmla="*/ 300 w 339"/>
                  <a:gd name="T51" fmla="*/ 98 h 431"/>
                  <a:gd name="T52" fmla="*/ 330 w 339"/>
                  <a:gd name="T53" fmla="*/ 84 h 431"/>
                  <a:gd name="T54" fmla="*/ 337 w 339"/>
                  <a:gd name="T55" fmla="*/ 78 h 431"/>
                  <a:gd name="T56" fmla="*/ 339 w 339"/>
                  <a:gd name="T57" fmla="*/ 75 h 431"/>
                  <a:gd name="T58" fmla="*/ 339 w 339"/>
                  <a:gd name="T59" fmla="*/ 72 h 431"/>
                  <a:gd name="T60" fmla="*/ 338 w 339"/>
                  <a:gd name="T61" fmla="*/ 68 h 431"/>
                  <a:gd name="T62" fmla="*/ 333 w 339"/>
                  <a:gd name="T63" fmla="*/ 60 h 431"/>
                  <a:gd name="T64" fmla="*/ 311 w 339"/>
                  <a:gd name="T65" fmla="*/ 32 h 431"/>
                  <a:gd name="T66" fmla="*/ 304 w 339"/>
                  <a:gd name="T67" fmla="*/ 16 h 431"/>
                  <a:gd name="T68" fmla="*/ 290 w 339"/>
                  <a:gd name="T69" fmla="*/ 13 h 431"/>
                  <a:gd name="T70" fmla="*/ 286 w 339"/>
                  <a:gd name="T71" fmla="*/ 12 h 431"/>
                  <a:gd name="T72" fmla="*/ 215 w 339"/>
                  <a:gd name="T73" fmla="*/ 0 h 431"/>
                  <a:gd name="T74" fmla="*/ 92 w 339"/>
                  <a:gd name="T75" fmla="*/ 39 h 431"/>
                  <a:gd name="T76" fmla="*/ 12 w 339"/>
                  <a:gd name="T77" fmla="*/ 144 h 431"/>
                  <a:gd name="T78" fmla="*/ 0 w 339"/>
                  <a:gd name="T79" fmla="*/ 215 h 431"/>
                  <a:gd name="T80" fmla="*/ 39 w 339"/>
                  <a:gd name="T81" fmla="*/ 338 h 431"/>
                  <a:gd name="T82" fmla="*/ 143 w 339"/>
                  <a:gd name="T83" fmla="*/ 41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431">
                    <a:moveTo>
                      <a:pt x="143" y="417"/>
                    </a:moveTo>
                    <a:cubicBezTo>
                      <a:pt x="151" y="419"/>
                      <a:pt x="174" y="424"/>
                      <a:pt x="207" y="431"/>
                    </a:cubicBezTo>
                    <a:cubicBezTo>
                      <a:pt x="207" y="431"/>
                      <a:pt x="207" y="431"/>
                      <a:pt x="207" y="431"/>
                    </a:cubicBezTo>
                    <a:cubicBezTo>
                      <a:pt x="214" y="423"/>
                      <a:pt x="221" y="418"/>
                      <a:pt x="227" y="414"/>
                    </a:cubicBezTo>
                    <a:cubicBezTo>
                      <a:pt x="240" y="407"/>
                      <a:pt x="251" y="403"/>
                      <a:pt x="258" y="400"/>
                    </a:cubicBezTo>
                    <a:cubicBezTo>
                      <a:pt x="262" y="397"/>
                      <a:pt x="263" y="396"/>
                      <a:pt x="264" y="395"/>
                    </a:cubicBezTo>
                    <a:cubicBezTo>
                      <a:pt x="265" y="394"/>
                      <a:pt x="265" y="393"/>
                      <a:pt x="266" y="391"/>
                    </a:cubicBezTo>
                    <a:cubicBezTo>
                      <a:pt x="266" y="390"/>
                      <a:pt x="266" y="389"/>
                      <a:pt x="266" y="388"/>
                    </a:cubicBezTo>
                    <a:cubicBezTo>
                      <a:pt x="266" y="387"/>
                      <a:pt x="266" y="386"/>
                      <a:pt x="265" y="384"/>
                    </a:cubicBezTo>
                    <a:cubicBezTo>
                      <a:pt x="264" y="382"/>
                      <a:pt x="263" y="380"/>
                      <a:pt x="260" y="377"/>
                    </a:cubicBezTo>
                    <a:cubicBezTo>
                      <a:pt x="255" y="370"/>
                      <a:pt x="246" y="362"/>
                      <a:pt x="238" y="348"/>
                    </a:cubicBezTo>
                    <a:cubicBezTo>
                      <a:pt x="233" y="340"/>
                      <a:pt x="229" y="328"/>
                      <a:pt x="229" y="315"/>
                    </a:cubicBezTo>
                    <a:cubicBezTo>
                      <a:pt x="229" y="310"/>
                      <a:pt x="229" y="305"/>
                      <a:pt x="231" y="300"/>
                    </a:cubicBezTo>
                    <a:cubicBezTo>
                      <a:pt x="233" y="289"/>
                      <a:pt x="238" y="280"/>
                      <a:pt x="244" y="273"/>
                    </a:cubicBezTo>
                    <a:cubicBezTo>
                      <a:pt x="250" y="265"/>
                      <a:pt x="257" y="260"/>
                      <a:pt x="264" y="256"/>
                    </a:cubicBezTo>
                    <a:cubicBezTo>
                      <a:pt x="277" y="249"/>
                      <a:pt x="288" y="246"/>
                      <a:pt x="294" y="242"/>
                    </a:cubicBezTo>
                    <a:cubicBezTo>
                      <a:pt x="298" y="239"/>
                      <a:pt x="300" y="238"/>
                      <a:pt x="301" y="237"/>
                    </a:cubicBezTo>
                    <a:cubicBezTo>
                      <a:pt x="301" y="236"/>
                      <a:pt x="302" y="235"/>
                      <a:pt x="302" y="233"/>
                    </a:cubicBezTo>
                    <a:cubicBezTo>
                      <a:pt x="302" y="232"/>
                      <a:pt x="302" y="231"/>
                      <a:pt x="302" y="230"/>
                    </a:cubicBezTo>
                    <a:cubicBezTo>
                      <a:pt x="302" y="229"/>
                      <a:pt x="302" y="228"/>
                      <a:pt x="301" y="226"/>
                    </a:cubicBezTo>
                    <a:cubicBezTo>
                      <a:pt x="301" y="224"/>
                      <a:pt x="299" y="222"/>
                      <a:pt x="296" y="219"/>
                    </a:cubicBezTo>
                    <a:cubicBezTo>
                      <a:pt x="291" y="212"/>
                      <a:pt x="283" y="204"/>
                      <a:pt x="275" y="190"/>
                    </a:cubicBezTo>
                    <a:cubicBezTo>
                      <a:pt x="270" y="182"/>
                      <a:pt x="265" y="170"/>
                      <a:pt x="265" y="157"/>
                    </a:cubicBezTo>
                    <a:cubicBezTo>
                      <a:pt x="265" y="152"/>
                      <a:pt x="266" y="147"/>
                      <a:pt x="267" y="142"/>
                    </a:cubicBezTo>
                    <a:cubicBezTo>
                      <a:pt x="269" y="131"/>
                      <a:pt x="274" y="122"/>
                      <a:pt x="280" y="115"/>
                    </a:cubicBezTo>
                    <a:cubicBezTo>
                      <a:pt x="286" y="107"/>
                      <a:pt x="294" y="102"/>
                      <a:pt x="300" y="98"/>
                    </a:cubicBezTo>
                    <a:cubicBezTo>
                      <a:pt x="313" y="91"/>
                      <a:pt x="324" y="87"/>
                      <a:pt x="330" y="84"/>
                    </a:cubicBezTo>
                    <a:cubicBezTo>
                      <a:pt x="335" y="81"/>
                      <a:pt x="336" y="80"/>
                      <a:pt x="337" y="78"/>
                    </a:cubicBezTo>
                    <a:cubicBezTo>
                      <a:pt x="338" y="78"/>
                      <a:pt x="338" y="77"/>
                      <a:pt x="339" y="75"/>
                    </a:cubicBezTo>
                    <a:cubicBezTo>
                      <a:pt x="339" y="74"/>
                      <a:pt x="339" y="73"/>
                      <a:pt x="339" y="72"/>
                    </a:cubicBezTo>
                    <a:cubicBezTo>
                      <a:pt x="339" y="71"/>
                      <a:pt x="339" y="70"/>
                      <a:pt x="338" y="68"/>
                    </a:cubicBezTo>
                    <a:cubicBezTo>
                      <a:pt x="337" y="66"/>
                      <a:pt x="335" y="64"/>
                      <a:pt x="333" y="60"/>
                    </a:cubicBezTo>
                    <a:cubicBezTo>
                      <a:pt x="328" y="54"/>
                      <a:pt x="319" y="45"/>
                      <a:pt x="311" y="32"/>
                    </a:cubicBezTo>
                    <a:cubicBezTo>
                      <a:pt x="309" y="28"/>
                      <a:pt x="306" y="22"/>
                      <a:pt x="304" y="16"/>
                    </a:cubicBezTo>
                    <a:cubicBezTo>
                      <a:pt x="290" y="13"/>
                      <a:pt x="290" y="13"/>
                      <a:pt x="290" y="13"/>
                    </a:cubicBezTo>
                    <a:cubicBezTo>
                      <a:pt x="289" y="13"/>
                      <a:pt x="287" y="13"/>
                      <a:pt x="286" y="12"/>
                    </a:cubicBezTo>
                    <a:cubicBezTo>
                      <a:pt x="262" y="4"/>
                      <a:pt x="238" y="0"/>
                      <a:pt x="215" y="0"/>
                    </a:cubicBezTo>
                    <a:cubicBezTo>
                      <a:pt x="171" y="0"/>
                      <a:pt x="128" y="14"/>
                      <a:pt x="92" y="39"/>
                    </a:cubicBezTo>
                    <a:cubicBezTo>
                      <a:pt x="56" y="64"/>
                      <a:pt x="28" y="100"/>
                      <a:pt x="12" y="144"/>
                    </a:cubicBezTo>
                    <a:cubicBezTo>
                      <a:pt x="4" y="168"/>
                      <a:pt x="0" y="192"/>
                      <a:pt x="0" y="215"/>
                    </a:cubicBezTo>
                    <a:cubicBezTo>
                      <a:pt x="0" y="259"/>
                      <a:pt x="14" y="302"/>
                      <a:pt x="39" y="338"/>
                    </a:cubicBezTo>
                    <a:cubicBezTo>
                      <a:pt x="64" y="373"/>
                      <a:pt x="99" y="402"/>
                      <a:pt x="143"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5"/>
              <p:cNvSpPr>
                <a:spLocks/>
              </p:cNvSpPr>
              <p:nvPr/>
            </p:nvSpPr>
            <p:spPr bwMode="auto">
              <a:xfrm>
                <a:off x="7359651" y="5251451"/>
                <a:ext cx="1301750" cy="1236663"/>
              </a:xfrm>
              <a:custGeom>
                <a:avLst/>
                <a:gdLst>
                  <a:gd name="T0" fmla="*/ 413 w 505"/>
                  <a:gd name="T1" fmla="*/ 69 h 482"/>
                  <a:gd name="T2" fmla="*/ 364 w 505"/>
                  <a:gd name="T3" fmla="*/ 41 h 482"/>
                  <a:gd name="T4" fmla="*/ 282 w 505"/>
                  <a:gd name="T5" fmla="*/ 0 h 482"/>
                  <a:gd name="T6" fmla="*/ 279 w 505"/>
                  <a:gd name="T7" fmla="*/ 14 h 482"/>
                  <a:gd name="T8" fmla="*/ 265 w 505"/>
                  <a:gd name="T9" fmla="*/ 36 h 482"/>
                  <a:gd name="T10" fmla="*/ 239 w 505"/>
                  <a:gd name="T11" fmla="*/ 54 h 482"/>
                  <a:gd name="T12" fmla="*/ 213 w 505"/>
                  <a:gd name="T13" fmla="*/ 58 h 482"/>
                  <a:gd name="T14" fmla="*/ 182 w 505"/>
                  <a:gd name="T15" fmla="*/ 56 h 482"/>
                  <a:gd name="T16" fmla="*/ 174 w 505"/>
                  <a:gd name="T17" fmla="*/ 57 h 482"/>
                  <a:gd name="T18" fmla="*/ 170 w 505"/>
                  <a:gd name="T19" fmla="*/ 60 h 482"/>
                  <a:gd name="T20" fmla="*/ 168 w 505"/>
                  <a:gd name="T21" fmla="*/ 63 h 482"/>
                  <a:gd name="T22" fmla="*/ 168 w 505"/>
                  <a:gd name="T23" fmla="*/ 68 h 482"/>
                  <a:gd name="T24" fmla="*/ 170 w 505"/>
                  <a:gd name="T25" fmla="*/ 84 h 482"/>
                  <a:gd name="T26" fmla="*/ 174 w 505"/>
                  <a:gd name="T27" fmla="*/ 112 h 482"/>
                  <a:gd name="T28" fmla="*/ 170 w 505"/>
                  <a:gd name="T29" fmla="*/ 134 h 482"/>
                  <a:gd name="T30" fmla="*/ 157 w 505"/>
                  <a:gd name="T31" fmla="*/ 157 h 482"/>
                  <a:gd name="T32" fmla="*/ 131 w 505"/>
                  <a:gd name="T33" fmla="*/ 174 h 482"/>
                  <a:gd name="T34" fmla="*/ 105 w 505"/>
                  <a:gd name="T35" fmla="*/ 179 h 482"/>
                  <a:gd name="T36" fmla="*/ 74 w 505"/>
                  <a:gd name="T37" fmla="*/ 177 h 482"/>
                  <a:gd name="T38" fmla="*/ 66 w 505"/>
                  <a:gd name="T39" fmla="*/ 177 h 482"/>
                  <a:gd name="T40" fmla="*/ 62 w 505"/>
                  <a:gd name="T41" fmla="*/ 180 h 482"/>
                  <a:gd name="T42" fmla="*/ 60 w 505"/>
                  <a:gd name="T43" fmla="*/ 184 h 482"/>
                  <a:gd name="T44" fmla="*/ 59 w 505"/>
                  <a:gd name="T45" fmla="*/ 188 h 482"/>
                  <a:gd name="T46" fmla="*/ 62 w 505"/>
                  <a:gd name="T47" fmla="*/ 205 h 482"/>
                  <a:gd name="T48" fmla="*/ 65 w 505"/>
                  <a:gd name="T49" fmla="*/ 233 h 482"/>
                  <a:gd name="T50" fmla="*/ 62 w 505"/>
                  <a:gd name="T51" fmla="*/ 255 h 482"/>
                  <a:gd name="T52" fmla="*/ 49 w 505"/>
                  <a:gd name="T53" fmla="*/ 277 h 482"/>
                  <a:gd name="T54" fmla="*/ 22 w 505"/>
                  <a:gd name="T55" fmla="*/ 295 h 482"/>
                  <a:gd name="T56" fmla="*/ 0 w 505"/>
                  <a:gd name="T57" fmla="*/ 299 h 482"/>
                  <a:gd name="T58" fmla="*/ 90 w 505"/>
                  <a:gd name="T59" fmla="*/ 391 h 482"/>
                  <a:gd name="T60" fmla="*/ 92 w 505"/>
                  <a:gd name="T61" fmla="*/ 394 h 482"/>
                  <a:gd name="T62" fmla="*/ 274 w 505"/>
                  <a:gd name="T63" fmla="*/ 482 h 482"/>
                  <a:gd name="T64" fmla="*/ 417 w 505"/>
                  <a:gd name="T65" fmla="*/ 432 h 482"/>
                  <a:gd name="T66" fmla="*/ 505 w 505"/>
                  <a:gd name="T67" fmla="*/ 251 h 482"/>
                  <a:gd name="T68" fmla="*/ 455 w 505"/>
                  <a:gd name="T69" fmla="*/ 108 h 482"/>
                  <a:gd name="T70" fmla="*/ 413 w 505"/>
                  <a:gd name="T71" fmla="*/ 6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5" h="482">
                    <a:moveTo>
                      <a:pt x="413" y="69"/>
                    </a:moveTo>
                    <a:cubicBezTo>
                      <a:pt x="398" y="58"/>
                      <a:pt x="382" y="50"/>
                      <a:pt x="364" y="41"/>
                    </a:cubicBezTo>
                    <a:cubicBezTo>
                      <a:pt x="340" y="30"/>
                      <a:pt x="312" y="17"/>
                      <a:pt x="282" y="0"/>
                    </a:cubicBezTo>
                    <a:cubicBezTo>
                      <a:pt x="281" y="4"/>
                      <a:pt x="280" y="9"/>
                      <a:pt x="279" y="14"/>
                    </a:cubicBezTo>
                    <a:cubicBezTo>
                      <a:pt x="276" y="22"/>
                      <a:pt x="271" y="29"/>
                      <a:pt x="265" y="36"/>
                    </a:cubicBezTo>
                    <a:cubicBezTo>
                      <a:pt x="258" y="44"/>
                      <a:pt x="248" y="50"/>
                      <a:pt x="239" y="54"/>
                    </a:cubicBezTo>
                    <a:cubicBezTo>
                      <a:pt x="230" y="57"/>
                      <a:pt x="221" y="58"/>
                      <a:pt x="213" y="58"/>
                    </a:cubicBezTo>
                    <a:cubicBezTo>
                      <a:pt x="199" y="58"/>
                      <a:pt x="189" y="56"/>
                      <a:pt x="182" y="56"/>
                    </a:cubicBezTo>
                    <a:cubicBezTo>
                      <a:pt x="178" y="56"/>
                      <a:pt x="176" y="56"/>
                      <a:pt x="174" y="57"/>
                    </a:cubicBezTo>
                    <a:cubicBezTo>
                      <a:pt x="173" y="57"/>
                      <a:pt x="172" y="58"/>
                      <a:pt x="170" y="60"/>
                    </a:cubicBezTo>
                    <a:cubicBezTo>
                      <a:pt x="169" y="61"/>
                      <a:pt x="169" y="62"/>
                      <a:pt x="168" y="63"/>
                    </a:cubicBezTo>
                    <a:cubicBezTo>
                      <a:pt x="168" y="64"/>
                      <a:pt x="168" y="65"/>
                      <a:pt x="168" y="68"/>
                    </a:cubicBezTo>
                    <a:cubicBezTo>
                      <a:pt x="168" y="71"/>
                      <a:pt x="169" y="77"/>
                      <a:pt x="170" y="84"/>
                    </a:cubicBezTo>
                    <a:cubicBezTo>
                      <a:pt x="172" y="92"/>
                      <a:pt x="174" y="101"/>
                      <a:pt x="174" y="112"/>
                    </a:cubicBezTo>
                    <a:cubicBezTo>
                      <a:pt x="174" y="119"/>
                      <a:pt x="173" y="127"/>
                      <a:pt x="170" y="134"/>
                    </a:cubicBezTo>
                    <a:cubicBezTo>
                      <a:pt x="167" y="142"/>
                      <a:pt x="163" y="150"/>
                      <a:pt x="157" y="157"/>
                    </a:cubicBezTo>
                    <a:cubicBezTo>
                      <a:pt x="149" y="165"/>
                      <a:pt x="140" y="171"/>
                      <a:pt x="131" y="174"/>
                    </a:cubicBezTo>
                    <a:cubicBezTo>
                      <a:pt x="121" y="178"/>
                      <a:pt x="112" y="179"/>
                      <a:pt x="105" y="179"/>
                    </a:cubicBezTo>
                    <a:cubicBezTo>
                      <a:pt x="91" y="178"/>
                      <a:pt x="80" y="176"/>
                      <a:pt x="74" y="177"/>
                    </a:cubicBezTo>
                    <a:cubicBezTo>
                      <a:pt x="70" y="177"/>
                      <a:pt x="67" y="177"/>
                      <a:pt x="66" y="177"/>
                    </a:cubicBezTo>
                    <a:cubicBezTo>
                      <a:pt x="65" y="178"/>
                      <a:pt x="64" y="178"/>
                      <a:pt x="62" y="180"/>
                    </a:cubicBezTo>
                    <a:cubicBezTo>
                      <a:pt x="61" y="182"/>
                      <a:pt x="60" y="183"/>
                      <a:pt x="60" y="184"/>
                    </a:cubicBezTo>
                    <a:cubicBezTo>
                      <a:pt x="60" y="185"/>
                      <a:pt x="59" y="186"/>
                      <a:pt x="59" y="188"/>
                    </a:cubicBezTo>
                    <a:cubicBezTo>
                      <a:pt x="59" y="192"/>
                      <a:pt x="60" y="198"/>
                      <a:pt x="62" y="205"/>
                    </a:cubicBezTo>
                    <a:cubicBezTo>
                      <a:pt x="63" y="213"/>
                      <a:pt x="65" y="222"/>
                      <a:pt x="65" y="233"/>
                    </a:cubicBezTo>
                    <a:cubicBezTo>
                      <a:pt x="65" y="240"/>
                      <a:pt x="64" y="247"/>
                      <a:pt x="62" y="255"/>
                    </a:cubicBezTo>
                    <a:cubicBezTo>
                      <a:pt x="59" y="263"/>
                      <a:pt x="55" y="271"/>
                      <a:pt x="49" y="277"/>
                    </a:cubicBezTo>
                    <a:cubicBezTo>
                      <a:pt x="41" y="286"/>
                      <a:pt x="32" y="292"/>
                      <a:pt x="22" y="295"/>
                    </a:cubicBezTo>
                    <a:cubicBezTo>
                      <a:pt x="14" y="298"/>
                      <a:pt x="7" y="299"/>
                      <a:pt x="0" y="299"/>
                    </a:cubicBezTo>
                    <a:cubicBezTo>
                      <a:pt x="29" y="328"/>
                      <a:pt x="59" y="359"/>
                      <a:pt x="90" y="391"/>
                    </a:cubicBezTo>
                    <a:cubicBezTo>
                      <a:pt x="92" y="394"/>
                      <a:pt x="92" y="394"/>
                      <a:pt x="92" y="394"/>
                    </a:cubicBezTo>
                    <a:cubicBezTo>
                      <a:pt x="138" y="451"/>
                      <a:pt x="205" y="482"/>
                      <a:pt x="274" y="482"/>
                    </a:cubicBezTo>
                    <a:cubicBezTo>
                      <a:pt x="324" y="482"/>
                      <a:pt x="374" y="465"/>
                      <a:pt x="417" y="432"/>
                    </a:cubicBezTo>
                    <a:cubicBezTo>
                      <a:pt x="474" y="386"/>
                      <a:pt x="504" y="319"/>
                      <a:pt x="505" y="251"/>
                    </a:cubicBezTo>
                    <a:cubicBezTo>
                      <a:pt x="504" y="200"/>
                      <a:pt x="488" y="150"/>
                      <a:pt x="455" y="108"/>
                    </a:cubicBezTo>
                    <a:cubicBezTo>
                      <a:pt x="442" y="91"/>
                      <a:pt x="428" y="79"/>
                      <a:pt x="413"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6"/>
              <p:cNvSpPr>
                <a:spLocks/>
              </p:cNvSpPr>
              <p:nvPr/>
            </p:nvSpPr>
            <p:spPr bwMode="auto">
              <a:xfrm>
                <a:off x="7962901" y="2363788"/>
                <a:ext cx="804863" cy="1090613"/>
              </a:xfrm>
              <a:custGeom>
                <a:avLst/>
                <a:gdLst>
                  <a:gd name="T0" fmla="*/ 300 w 312"/>
                  <a:gd name="T1" fmla="*/ 144 h 425"/>
                  <a:gd name="T2" fmla="*/ 220 w 312"/>
                  <a:gd name="T3" fmla="*/ 39 h 425"/>
                  <a:gd name="T4" fmla="*/ 97 w 312"/>
                  <a:gd name="T5" fmla="*/ 0 h 425"/>
                  <a:gd name="T6" fmla="*/ 34 w 312"/>
                  <a:gd name="T7" fmla="*/ 10 h 425"/>
                  <a:gd name="T8" fmla="*/ 32 w 312"/>
                  <a:gd name="T9" fmla="*/ 16 h 425"/>
                  <a:gd name="T10" fmla="*/ 20 w 312"/>
                  <a:gd name="T11" fmla="*/ 35 h 425"/>
                  <a:gd name="T12" fmla="*/ 3 w 312"/>
                  <a:gd name="T13" fmla="*/ 57 h 425"/>
                  <a:gd name="T14" fmla="*/ 0 w 312"/>
                  <a:gd name="T15" fmla="*/ 63 h 425"/>
                  <a:gd name="T16" fmla="*/ 1 w 312"/>
                  <a:gd name="T17" fmla="*/ 66 h 425"/>
                  <a:gd name="T18" fmla="*/ 3 w 312"/>
                  <a:gd name="T19" fmla="*/ 70 h 425"/>
                  <a:gd name="T20" fmla="*/ 8 w 312"/>
                  <a:gd name="T21" fmla="*/ 74 h 425"/>
                  <a:gd name="T22" fmla="*/ 38 w 312"/>
                  <a:gd name="T23" fmla="*/ 88 h 425"/>
                  <a:gd name="T24" fmla="*/ 63 w 312"/>
                  <a:gd name="T25" fmla="*/ 111 h 425"/>
                  <a:gd name="T26" fmla="*/ 72 w 312"/>
                  <a:gd name="T27" fmla="*/ 132 h 425"/>
                  <a:gd name="T28" fmla="*/ 74 w 312"/>
                  <a:gd name="T29" fmla="*/ 147 h 425"/>
                  <a:gd name="T30" fmla="*/ 68 w 312"/>
                  <a:gd name="T31" fmla="*/ 174 h 425"/>
                  <a:gd name="T32" fmla="*/ 57 w 312"/>
                  <a:gd name="T33" fmla="*/ 193 h 425"/>
                  <a:gd name="T34" fmla="*/ 39 w 312"/>
                  <a:gd name="T35" fmla="*/ 215 h 425"/>
                  <a:gd name="T36" fmla="*/ 37 w 312"/>
                  <a:gd name="T37" fmla="*/ 221 h 425"/>
                  <a:gd name="T38" fmla="*/ 37 w 312"/>
                  <a:gd name="T39" fmla="*/ 224 h 425"/>
                  <a:gd name="T40" fmla="*/ 39 w 312"/>
                  <a:gd name="T41" fmla="*/ 228 h 425"/>
                  <a:gd name="T42" fmla="*/ 45 w 312"/>
                  <a:gd name="T43" fmla="*/ 232 h 425"/>
                  <a:gd name="T44" fmla="*/ 74 w 312"/>
                  <a:gd name="T45" fmla="*/ 246 h 425"/>
                  <a:gd name="T46" fmla="*/ 100 w 312"/>
                  <a:gd name="T47" fmla="*/ 269 h 425"/>
                  <a:gd name="T48" fmla="*/ 109 w 312"/>
                  <a:gd name="T49" fmla="*/ 290 h 425"/>
                  <a:gd name="T50" fmla="*/ 111 w 312"/>
                  <a:gd name="T51" fmla="*/ 305 h 425"/>
                  <a:gd name="T52" fmla="*/ 105 w 312"/>
                  <a:gd name="T53" fmla="*/ 332 h 425"/>
                  <a:gd name="T54" fmla="*/ 93 w 312"/>
                  <a:gd name="T55" fmla="*/ 351 h 425"/>
                  <a:gd name="T56" fmla="*/ 75 w 312"/>
                  <a:gd name="T57" fmla="*/ 373 h 425"/>
                  <a:gd name="T58" fmla="*/ 73 w 312"/>
                  <a:gd name="T59" fmla="*/ 379 h 425"/>
                  <a:gd name="T60" fmla="*/ 74 w 312"/>
                  <a:gd name="T61" fmla="*/ 382 h 425"/>
                  <a:gd name="T62" fmla="*/ 76 w 312"/>
                  <a:gd name="T63" fmla="*/ 386 h 425"/>
                  <a:gd name="T64" fmla="*/ 81 w 312"/>
                  <a:gd name="T65" fmla="*/ 390 h 425"/>
                  <a:gd name="T66" fmla="*/ 111 w 312"/>
                  <a:gd name="T67" fmla="*/ 404 h 425"/>
                  <a:gd name="T68" fmla="*/ 134 w 312"/>
                  <a:gd name="T69" fmla="*/ 425 h 425"/>
                  <a:gd name="T70" fmla="*/ 169 w 312"/>
                  <a:gd name="T71" fmla="*/ 417 h 425"/>
                  <a:gd name="T72" fmla="*/ 273 w 312"/>
                  <a:gd name="T73" fmla="*/ 338 h 425"/>
                  <a:gd name="T74" fmla="*/ 312 w 312"/>
                  <a:gd name="T75" fmla="*/ 215 h 425"/>
                  <a:gd name="T76" fmla="*/ 300 w 312"/>
                  <a:gd name="T77" fmla="*/ 14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2" h="425">
                    <a:moveTo>
                      <a:pt x="300" y="144"/>
                    </a:moveTo>
                    <a:cubicBezTo>
                      <a:pt x="284" y="100"/>
                      <a:pt x="256" y="64"/>
                      <a:pt x="220" y="39"/>
                    </a:cubicBezTo>
                    <a:cubicBezTo>
                      <a:pt x="184" y="14"/>
                      <a:pt x="141" y="0"/>
                      <a:pt x="97" y="0"/>
                    </a:cubicBezTo>
                    <a:cubicBezTo>
                      <a:pt x="76" y="0"/>
                      <a:pt x="55" y="3"/>
                      <a:pt x="34" y="10"/>
                    </a:cubicBezTo>
                    <a:cubicBezTo>
                      <a:pt x="34" y="12"/>
                      <a:pt x="33" y="14"/>
                      <a:pt x="32" y="16"/>
                    </a:cubicBezTo>
                    <a:cubicBezTo>
                      <a:pt x="28" y="24"/>
                      <a:pt x="24" y="30"/>
                      <a:pt x="20" y="35"/>
                    </a:cubicBezTo>
                    <a:cubicBezTo>
                      <a:pt x="12" y="45"/>
                      <a:pt x="5" y="52"/>
                      <a:pt x="3" y="57"/>
                    </a:cubicBezTo>
                    <a:cubicBezTo>
                      <a:pt x="1" y="60"/>
                      <a:pt x="1" y="61"/>
                      <a:pt x="0" y="63"/>
                    </a:cubicBezTo>
                    <a:cubicBezTo>
                      <a:pt x="0" y="64"/>
                      <a:pt x="1" y="64"/>
                      <a:pt x="1" y="66"/>
                    </a:cubicBezTo>
                    <a:cubicBezTo>
                      <a:pt x="1" y="68"/>
                      <a:pt x="2" y="69"/>
                      <a:pt x="3" y="70"/>
                    </a:cubicBezTo>
                    <a:cubicBezTo>
                      <a:pt x="4" y="71"/>
                      <a:pt x="5" y="72"/>
                      <a:pt x="8" y="74"/>
                    </a:cubicBezTo>
                    <a:cubicBezTo>
                      <a:pt x="14" y="78"/>
                      <a:pt x="25" y="81"/>
                      <a:pt x="38" y="88"/>
                    </a:cubicBezTo>
                    <a:cubicBezTo>
                      <a:pt x="46" y="93"/>
                      <a:pt x="56" y="100"/>
                      <a:pt x="63" y="111"/>
                    </a:cubicBezTo>
                    <a:cubicBezTo>
                      <a:pt x="67" y="117"/>
                      <a:pt x="71" y="124"/>
                      <a:pt x="72" y="132"/>
                    </a:cubicBezTo>
                    <a:cubicBezTo>
                      <a:pt x="74" y="137"/>
                      <a:pt x="74" y="143"/>
                      <a:pt x="74" y="147"/>
                    </a:cubicBezTo>
                    <a:cubicBezTo>
                      <a:pt x="74" y="157"/>
                      <a:pt x="72" y="167"/>
                      <a:pt x="68" y="174"/>
                    </a:cubicBezTo>
                    <a:cubicBezTo>
                      <a:pt x="65" y="182"/>
                      <a:pt x="61" y="188"/>
                      <a:pt x="57" y="193"/>
                    </a:cubicBezTo>
                    <a:cubicBezTo>
                      <a:pt x="48" y="203"/>
                      <a:pt x="42" y="210"/>
                      <a:pt x="39" y="215"/>
                    </a:cubicBezTo>
                    <a:cubicBezTo>
                      <a:pt x="37" y="218"/>
                      <a:pt x="37" y="219"/>
                      <a:pt x="37" y="221"/>
                    </a:cubicBezTo>
                    <a:cubicBezTo>
                      <a:pt x="37" y="222"/>
                      <a:pt x="37" y="222"/>
                      <a:pt x="37" y="224"/>
                    </a:cubicBezTo>
                    <a:cubicBezTo>
                      <a:pt x="38" y="226"/>
                      <a:pt x="38" y="227"/>
                      <a:pt x="39" y="228"/>
                    </a:cubicBezTo>
                    <a:cubicBezTo>
                      <a:pt x="40" y="229"/>
                      <a:pt x="42" y="230"/>
                      <a:pt x="45" y="232"/>
                    </a:cubicBezTo>
                    <a:cubicBezTo>
                      <a:pt x="50" y="236"/>
                      <a:pt x="61" y="239"/>
                      <a:pt x="74" y="246"/>
                    </a:cubicBezTo>
                    <a:cubicBezTo>
                      <a:pt x="82" y="251"/>
                      <a:pt x="92" y="258"/>
                      <a:pt x="100" y="269"/>
                    </a:cubicBezTo>
                    <a:cubicBezTo>
                      <a:pt x="104" y="275"/>
                      <a:pt x="107" y="282"/>
                      <a:pt x="109" y="290"/>
                    </a:cubicBezTo>
                    <a:cubicBezTo>
                      <a:pt x="110" y="295"/>
                      <a:pt x="111" y="301"/>
                      <a:pt x="111" y="305"/>
                    </a:cubicBezTo>
                    <a:cubicBezTo>
                      <a:pt x="111" y="315"/>
                      <a:pt x="108" y="325"/>
                      <a:pt x="105" y="332"/>
                    </a:cubicBezTo>
                    <a:cubicBezTo>
                      <a:pt x="101" y="340"/>
                      <a:pt x="97" y="346"/>
                      <a:pt x="93" y="351"/>
                    </a:cubicBezTo>
                    <a:cubicBezTo>
                      <a:pt x="85" y="361"/>
                      <a:pt x="78" y="368"/>
                      <a:pt x="75" y="373"/>
                    </a:cubicBezTo>
                    <a:cubicBezTo>
                      <a:pt x="74" y="376"/>
                      <a:pt x="73" y="377"/>
                      <a:pt x="73" y="379"/>
                    </a:cubicBezTo>
                    <a:cubicBezTo>
                      <a:pt x="73" y="380"/>
                      <a:pt x="73" y="381"/>
                      <a:pt x="74" y="382"/>
                    </a:cubicBezTo>
                    <a:cubicBezTo>
                      <a:pt x="74" y="384"/>
                      <a:pt x="75" y="385"/>
                      <a:pt x="76" y="386"/>
                    </a:cubicBezTo>
                    <a:cubicBezTo>
                      <a:pt x="77" y="387"/>
                      <a:pt x="78" y="388"/>
                      <a:pt x="81" y="390"/>
                    </a:cubicBezTo>
                    <a:cubicBezTo>
                      <a:pt x="87" y="394"/>
                      <a:pt x="98" y="397"/>
                      <a:pt x="111" y="404"/>
                    </a:cubicBezTo>
                    <a:cubicBezTo>
                      <a:pt x="118" y="409"/>
                      <a:pt x="127" y="415"/>
                      <a:pt x="134" y="425"/>
                    </a:cubicBezTo>
                    <a:cubicBezTo>
                      <a:pt x="152" y="421"/>
                      <a:pt x="164" y="418"/>
                      <a:pt x="169" y="417"/>
                    </a:cubicBezTo>
                    <a:cubicBezTo>
                      <a:pt x="213" y="402"/>
                      <a:pt x="248" y="373"/>
                      <a:pt x="273" y="338"/>
                    </a:cubicBezTo>
                    <a:cubicBezTo>
                      <a:pt x="298" y="302"/>
                      <a:pt x="312" y="259"/>
                      <a:pt x="312" y="215"/>
                    </a:cubicBezTo>
                    <a:cubicBezTo>
                      <a:pt x="312" y="192"/>
                      <a:pt x="308" y="168"/>
                      <a:pt x="300"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7"/>
              <p:cNvSpPr>
                <a:spLocks noEditPoints="1"/>
              </p:cNvSpPr>
              <p:nvPr/>
            </p:nvSpPr>
            <p:spPr bwMode="auto">
              <a:xfrm>
                <a:off x="4156076" y="376238"/>
                <a:ext cx="3963988" cy="5516563"/>
              </a:xfrm>
              <a:custGeom>
                <a:avLst/>
                <a:gdLst>
                  <a:gd name="T0" fmla="*/ 1251 w 1538"/>
                  <a:gd name="T1" fmla="*/ 2116 h 2150"/>
                  <a:gd name="T2" fmla="*/ 1291 w 1538"/>
                  <a:gd name="T3" fmla="*/ 2026 h 2150"/>
                  <a:gd name="T4" fmla="*/ 1359 w 1538"/>
                  <a:gd name="T5" fmla="*/ 2020 h 2150"/>
                  <a:gd name="T6" fmla="*/ 1356 w 1538"/>
                  <a:gd name="T7" fmla="*/ 1968 h 2150"/>
                  <a:gd name="T8" fmla="*/ 1425 w 1538"/>
                  <a:gd name="T9" fmla="*/ 1901 h 2150"/>
                  <a:gd name="T10" fmla="*/ 1470 w 1538"/>
                  <a:gd name="T11" fmla="*/ 1896 h 2150"/>
                  <a:gd name="T12" fmla="*/ 1318 w 1538"/>
                  <a:gd name="T13" fmla="*/ 1722 h 2150"/>
                  <a:gd name="T14" fmla="*/ 1148 w 1538"/>
                  <a:gd name="T15" fmla="*/ 1407 h 2150"/>
                  <a:gd name="T16" fmla="*/ 1194 w 1538"/>
                  <a:gd name="T17" fmla="*/ 1297 h 2150"/>
                  <a:gd name="T18" fmla="*/ 1438 w 1538"/>
                  <a:gd name="T19" fmla="*/ 1239 h 2150"/>
                  <a:gd name="T20" fmla="*/ 1497 w 1538"/>
                  <a:gd name="T21" fmla="*/ 1169 h 2150"/>
                  <a:gd name="T22" fmla="*/ 1531 w 1538"/>
                  <a:gd name="T23" fmla="*/ 1087 h 2150"/>
                  <a:gd name="T24" fmla="*/ 1525 w 1538"/>
                  <a:gd name="T25" fmla="*/ 1069 h 2150"/>
                  <a:gd name="T26" fmla="*/ 1459 w 1538"/>
                  <a:gd name="T27" fmla="*/ 996 h 2150"/>
                  <a:gd name="T28" fmla="*/ 1496 w 1538"/>
                  <a:gd name="T29" fmla="*/ 922 h 2150"/>
                  <a:gd name="T30" fmla="*/ 1459 w 1538"/>
                  <a:gd name="T31" fmla="*/ 897 h 2150"/>
                  <a:gd name="T32" fmla="*/ 1429 w 1538"/>
                  <a:gd name="T33" fmla="*/ 811 h 2150"/>
                  <a:gd name="T34" fmla="*/ 1105 w 1538"/>
                  <a:gd name="T35" fmla="*/ 805 h 2150"/>
                  <a:gd name="T36" fmla="*/ 423 w 1538"/>
                  <a:gd name="T37" fmla="*/ 140 h 2150"/>
                  <a:gd name="T38" fmla="*/ 386 w 1538"/>
                  <a:gd name="T39" fmla="*/ 865 h 2150"/>
                  <a:gd name="T40" fmla="*/ 109 w 1538"/>
                  <a:gd name="T41" fmla="*/ 862 h 2150"/>
                  <a:gd name="T42" fmla="*/ 39 w 1538"/>
                  <a:gd name="T43" fmla="*/ 925 h 2150"/>
                  <a:gd name="T44" fmla="*/ 43 w 1538"/>
                  <a:gd name="T45" fmla="*/ 943 h 2150"/>
                  <a:gd name="T46" fmla="*/ 59 w 1538"/>
                  <a:gd name="T47" fmla="*/ 1047 h 2150"/>
                  <a:gd name="T48" fmla="*/ 1 w 1538"/>
                  <a:gd name="T49" fmla="*/ 1087 h 2150"/>
                  <a:gd name="T50" fmla="*/ 28 w 1538"/>
                  <a:gd name="T51" fmla="*/ 1130 h 2150"/>
                  <a:gd name="T52" fmla="*/ 3 w 1538"/>
                  <a:gd name="T53" fmla="*/ 1222 h 2150"/>
                  <a:gd name="T54" fmla="*/ 312 w 1538"/>
                  <a:gd name="T55" fmla="*/ 1297 h 2150"/>
                  <a:gd name="T56" fmla="*/ 358 w 1538"/>
                  <a:gd name="T57" fmla="*/ 1407 h 2150"/>
                  <a:gd name="T58" fmla="*/ 188 w 1538"/>
                  <a:gd name="T59" fmla="*/ 1722 h 2150"/>
                  <a:gd name="T60" fmla="*/ 96 w 1538"/>
                  <a:gd name="T61" fmla="*/ 1907 h 2150"/>
                  <a:gd name="T62" fmla="*/ 93 w 1538"/>
                  <a:gd name="T63" fmla="*/ 1960 h 2150"/>
                  <a:gd name="T64" fmla="*/ 135 w 1538"/>
                  <a:gd name="T65" fmla="*/ 1962 h 2150"/>
                  <a:gd name="T66" fmla="*/ 204 w 1538"/>
                  <a:gd name="T67" fmla="*/ 2028 h 2150"/>
                  <a:gd name="T68" fmla="*/ 201 w 1538"/>
                  <a:gd name="T69" fmla="*/ 2080 h 2150"/>
                  <a:gd name="T70" fmla="*/ 270 w 1538"/>
                  <a:gd name="T71" fmla="*/ 2086 h 2150"/>
                  <a:gd name="T72" fmla="*/ 312 w 1538"/>
                  <a:gd name="T73" fmla="*/ 2150 h 2150"/>
                  <a:gd name="T74" fmla="*/ 753 w 1538"/>
                  <a:gd name="T75" fmla="*/ 1835 h 2150"/>
                  <a:gd name="T76" fmla="*/ 1188 w 1538"/>
                  <a:gd name="T77" fmla="*/ 2145 h 2150"/>
                  <a:gd name="T78" fmla="*/ 1251 w 1538"/>
                  <a:gd name="T79" fmla="*/ 2141 h 2150"/>
                  <a:gd name="T80" fmla="*/ 847 w 1538"/>
                  <a:gd name="T81" fmla="*/ 421 h 2150"/>
                  <a:gd name="T82" fmla="*/ 599 w 1538"/>
                  <a:gd name="T83" fmla="*/ 481 h 2150"/>
                  <a:gd name="T84" fmla="*/ 699 w 1538"/>
                  <a:gd name="T85" fmla="*/ 1540 h 2150"/>
                  <a:gd name="T86" fmla="*/ 753 w 1538"/>
                  <a:gd name="T87" fmla="*/ 1341 h 2150"/>
                  <a:gd name="T88" fmla="*/ 753 w 1538"/>
                  <a:gd name="T89" fmla="*/ 1341 h 2150"/>
                  <a:gd name="T90" fmla="*/ 764 w 1538"/>
                  <a:gd name="T91" fmla="*/ 1089 h 2150"/>
                  <a:gd name="T92" fmla="*/ 549 w 1538"/>
                  <a:gd name="T93" fmla="*/ 1108 h 2150"/>
                  <a:gd name="T94" fmla="*/ 742 w 1538"/>
                  <a:gd name="T95" fmla="*/ 967 h 2150"/>
                  <a:gd name="T96" fmla="*/ 957 w 1538"/>
                  <a:gd name="T97" fmla="*/ 948 h 2150"/>
                  <a:gd name="T98" fmla="*/ 535 w 1538"/>
                  <a:gd name="T99" fmla="*/ 644 h 2150"/>
                  <a:gd name="T100" fmla="*/ 913 w 1538"/>
                  <a:gd name="T101" fmla="*/ 607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8" h="2150">
                    <a:moveTo>
                      <a:pt x="1251" y="2141"/>
                    </a:moveTo>
                    <a:cubicBezTo>
                      <a:pt x="1252" y="2139"/>
                      <a:pt x="1253" y="2138"/>
                      <a:pt x="1253" y="2137"/>
                    </a:cubicBezTo>
                    <a:cubicBezTo>
                      <a:pt x="1253" y="2136"/>
                      <a:pt x="1254" y="2135"/>
                      <a:pt x="1254" y="2133"/>
                    </a:cubicBezTo>
                    <a:cubicBezTo>
                      <a:pt x="1254" y="2129"/>
                      <a:pt x="1253" y="2123"/>
                      <a:pt x="1251" y="2116"/>
                    </a:cubicBezTo>
                    <a:cubicBezTo>
                      <a:pt x="1250" y="2108"/>
                      <a:pt x="1248" y="2099"/>
                      <a:pt x="1248" y="2088"/>
                    </a:cubicBezTo>
                    <a:cubicBezTo>
                      <a:pt x="1248" y="2081"/>
                      <a:pt x="1248" y="2074"/>
                      <a:pt x="1251" y="2066"/>
                    </a:cubicBezTo>
                    <a:cubicBezTo>
                      <a:pt x="1254" y="2058"/>
                      <a:pt x="1258" y="2050"/>
                      <a:pt x="1264" y="2044"/>
                    </a:cubicBezTo>
                    <a:cubicBezTo>
                      <a:pt x="1272" y="2035"/>
                      <a:pt x="1281" y="2029"/>
                      <a:pt x="1291" y="2026"/>
                    </a:cubicBezTo>
                    <a:cubicBezTo>
                      <a:pt x="1300" y="2023"/>
                      <a:pt x="1309" y="2022"/>
                      <a:pt x="1317" y="2022"/>
                    </a:cubicBezTo>
                    <a:cubicBezTo>
                      <a:pt x="1330" y="2022"/>
                      <a:pt x="1341" y="2024"/>
                      <a:pt x="1348" y="2024"/>
                    </a:cubicBezTo>
                    <a:cubicBezTo>
                      <a:pt x="1352" y="2024"/>
                      <a:pt x="1354" y="2023"/>
                      <a:pt x="1355" y="2023"/>
                    </a:cubicBezTo>
                    <a:cubicBezTo>
                      <a:pt x="1357" y="2022"/>
                      <a:pt x="1357" y="2022"/>
                      <a:pt x="1359" y="2020"/>
                    </a:cubicBezTo>
                    <a:cubicBezTo>
                      <a:pt x="1361" y="2018"/>
                      <a:pt x="1361" y="2018"/>
                      <a:pt x="1361" y="2017"/>
                    </a:cubicBezTo>
                    <a:cubicBezTo>
                      <a:pt x="1362" y="2016"/>
                      <a:pt x="1362" y="2014"/>
                      <a:pt x="1362" y="2012"/>
                    </a:cubicBezTo>
                    <a:cubicBezTo>
                      <a:pt x="1362" y="2009"/>
                      <a:pt x="1361" y="2003"/>
                      <a:pt x="1360" y="1995"/>
                    </a:cubicBezTo>
                    <a:cubicBezTo>
                      <a:pt x="1358" y="1988"/>
                      <a:pt x="1356" y="1979"/>
                      <a:pt x="1356" y="1968"/>
                    </a:cubicBezTo>
                    <a:cubicBezTo>
                      <a:pt x="1356" y="1961"/>
                      <a:pt x="1357" y="1953"/>
                      <a:pt x="1360" y="1945"/>
                    </a:cubicBezTo>
                    <a:cubicBezTo>
                      <a:pt x="1362" y="1938"/>
                      <a:pt x="1367" y="1930"/>
                      <a:pt x="1373" y="1923"/>
                    </a:cubicBezTo>
                    <a:cubicBezTo>
                      <a:pt x="1380" y="1915"/>
                      <a:pt x="1390" y="1909"/>
                      <a:pt x="1399" y="1905"/>
                    </a:cubicBezTo>
                    <a:cubicBezTo>
                      <a:pt x="1408" y="1902"/>
                      <a:pt x="1417" y="1901"/>
                      <a:pt x="1425" y="1901"/>
                    </a:cubicBezTo>
                    <a:cubicBezTo>
                      <a:pt x="1439" y="1901"/>
                      <a:pt x="1449" y="1903"/>
                      <a:pt x="1456" y="1903"/>
                    </a:cubicBezTo>
                    <a:cubicBezTo>
                      <a:pt x="1460" y="1903"/>
                      <a:pt x="1462" y="1903"/>
                      <a:pt x="1464" y="1902"/>
                    </a:cubicBezTo>
                    <a:cubicBezTo>
                      <a:pt x="1465" y="1902"/>
                      <a:pt x="1466" y="1901"/>
                      <a:pt x="1468" y="1899"/>
                    </a:cubicBezTo>
                    <a:cubicBezTo>
                      <a:pt x="1469" y="1898"/>
                      <a:pt x="1470" y="1897"/>
                      <a:pt x="1470" y="1896"/>
                    </a:cubicBezTo>
                    <a:cubicBezTo>
                      <a:pt x="1470" y="1895"/>
                      <a:pt x="1470" y="1894"/>
                      <a:pt x="1470" y="1891"/>
                    </a:cubicBezTo>
                    <a:cubicBezTo>
                      <a:pt x="1471" y="1888"/>
                      <a:pt x="1470" y="1882"/>
                      <a:pt x="1468" y="1875"/>
                    </a:cubicBezTo>
                    <a:cubicBezTo>
                      <a:pt x="1467" y="1870"/>
                      <a:pt x="1466" y="1864"/>
                      <a:pt x="1465" y="1858"/>
                    </a:cubicBezTo>
                    <a:cubicBezTo>
                      <a:pt x="1418" y="1818"/>
                      <a:pt x="1366" y="1768"/>
                      <a:pt x="1318" y="1722"/>
                    </a:cubicBezTo>
                    <a:cubicBezTo>
                      <a:pt x="1268" y="1674"/>
                      <a:pt x="1225" y="1630"/>
                      <a:pt x="1201" y="1606"/>
                    </a:cubicBezTo>
                    <a:cubicBezTo>
                      <a:pt x="1189" y="1595"/>
                      <a:pt x="1182" y="1581"/>
                      <a:pt x="1176" y="1566"/>
                    </a:cubicBezTo>
                    <a:cubicBezTo>
                      <a:pt x="1170" y="1551"/>
                      <a:pt x="1165" y="1535"/>
                      <a:pt x="1161" y="1517"/>
                    </a:cubicBezTo>
                    <a:cubicBezTo>
                      <a:pt x="1152" y="1482"/>
                      <a:pt x="1148" y="1442"/>
                      <a:pt x="1148" y="1407"/>
                    </a:cubicBezTo>
                    <a:cubicBezTo>
                      <a:pt x="1148" y="1392"/>
                      <a:pt x="1149" y="1379"/>
                      <a:pt x="1150" y="1366"/>
                    </a:cubicBezTo>
                    <a:cubicBezTo>
                      <a:pt x="1152" y="1353"/>
                      <a:pt x="1155" y="1341"/>
                      <a:pt x="1160" y="1329"/>
                    </a:cubicBezTo>
                    <a:cubicBezTo>
                      <a:pt x="1164" y="1322"/>
                      <a:pt x="1168" y="1314"/>
                      <a:pt x="1176" y="1307"/>
                    </a:cubicBezTo>
                    <a:cubicBezTo>
                      <a:pt x="1181" y="1303"/>
                      <a:pt x="1187" y="1299"/>
                      <a:pt x="1194" y="1297"/>
                    </a:cubicBezTo>
                    <a:cubicBezTo>
                      <a:pt x="1197" y="1296"/>
                      <a:pt x="1202" y="1294"/>
                      <a:pt x="1207" y="1293"/>
                    </a:cubicBezTo>
                    <a:cubicBezTo>
                      <a:pt x="1213" y="1291"/>
                      <a:pt x="1220" y="1290"/>
                      <a:pt x="1227" y="1288"/>
                    </a:cubicBezTo>
                    <a:cubicBezTo>
                      <a:pt x="1243" y="1284"/>
                      <a:pt x="1262" y="1279"/>
                      <a:pt x="1284" y="1274"/>
                    </a:cubicBezTo>
                    <a:cubicBezTo>
                      <a:pt x="1329" y="1263"/>
                      <a:pt x="1384" y="1251"/>
                      <a:pt x="1438" y="1239"/>
                    </a:cubicBezTo>
                    <a:cubicBezTo>
                      <a:pt x="1473" y="1231"/>
                      <a:pt x="1507" y="1223"/>
                      <a:pt x="1538" y="1216"/>
                    </a:cubicBezTo>
                    <a:cubicBezTo>
                      <a:pt x="1536" y="1215"/>
                      <a:pt x="1534" y="1214"/>
                      <a:pt x="1532" y="1213"/>
                    </a:cubicBezTo>
                    <a:cubicBezTo>
                      <a:pt x="1524" y="1209"/>
                      <a:pt x="1514" y="1202"/>
                      <a:pt x="1507" y="1191"/>
                    </a:cubicBezTo>
                    <a:cubicBezTo>
                      <a:pt x="1502" y="1184"/>
                      <a:pt x="1499" y="1177"/>
                      <a:pt x="1497" y="1169"/>
                    </a:cubicBezTo>
                    <a:cubicBezTo>
                      <a:pt x="1496" y="1164"/>
                      <a:pt x="1496" y="1159"/>
                      <a:pt x="1496" y="1154"/>
                    </a:cubicBezTo>
                    <a:cubicBezTo>
                      <a:pt x="1496" y="1144"/>
                      <a:pt x="1498" y="1135"/>
                      <a:pt x="1502" y="1127"/>
                    </a:cubicBezTo>
                    <a:cubicBezTo>
                      <a:pt x="1505" y="1120"/>
                      <a:pt x="1509" y="1114"/>
                      <a:pt x="1513" y="1109"/>
                    </a:cubicBezTo>
                    <a:cubicBezTo>
                      <a:pt x="1521" y="1099"/>
                      <a:pt x="1528" y="1091"/>
                      <a:pt x="1531" y="1087"/>
                    </a:cubicBezTo>
                    <a:cubicBezTo>
                      <a:pt x="1533" y="1083"/>
                      <a:pt x="1533" y="1082"/>
                      <a:pt x="1533" y="1080"/>
                    </a:cubicBezTo>
                    <a:cubicBezTo>
                      <a:pt x="1533" y="1078"/>
                      <a:pt x="1533" y="1078"/>
                      <a:pt x="1533" y="1078"/>
                    </a:cubicBezTo>
                    <a:cubicBezTo>
                      <a:pt x="1532" y="1075"/>
                      <a:pt x="1531" y="1074"/>
                      <a:pt x="1531" y="1073"/>
                    </a:cubicBezTo>
                    <a:cubicBezTo>
                      <a:pt x="1530" y="1072"/>
                      <a:pt x="1528" y="1071"/>
                      <a:pt x="1525" y="1069"/>
                    </a:cubicBezTo>
                    <a:cubicBezTo>
                      <a:pt x="1520" y="1066"/>
                      <a:pt x="1509" y="1062"/>
                      <a:pt x="1496" y="1055"/>
                    </a:cubicBezTo>
                    <a:cubicBezTo>
                      <a:pt x="1487" y="1051"/>
                      <a:pt x="1478" y="1044"/>
                      <a:pt x="1470" y="1033"/>
                    </a:cubicBezTo>
                    <a:cubicBezTo>
                      <a:pt x="1466" y="1026"/>
                      <a:pt x="1463" y="1019"/>
                      <a:pt x="1461" y="1011"/>
                    </a:cubicBezTo>
                    <a:cubicBezTo>
                      <a:pt x="1460" y="1006"/>
                      <a:pt x="1459" y="1001"/>
                      <a:pt x="1459" y="996"/>
                    </a:cubicBezTo>
                    <a:cubicBezTo>
                      <a:pt x="1459" y="986"/>
                      <a:pt x="1462" y="977"/>
                      <a:pt x="1465" y="969"/>
                    </a:cubicBezTo>
                    <a:cubicBezTo>
                      <a:pt x="1469" y="962"/>
                      <a:pt x="1473" y="956"/>
                      <a:pt x="1477" y="951"/>
                    </a:cubicBezTo>
                    <a:cubicBezTo>
                      <a:pt x="1485" y="940"/>
                      <a:pt x="1492" y="933"/>
                      <a:pt x="1494" y="929"/>
                    </a:cubicBezTo>
                    <a:cubicBezTo>
                      <a:pt x="1496" y="925"/>
                      <a:pt x="1496" y="924"/>
                      <a:pt x="1496" y="922"/>
                    </a:cubicBezTo>
                    <a:cubicBezTo>
                      <a:pt x="1496" y="920"/>
                      <a:pt x="1496" y="920"/>
                      <a:pt x="1496" y="920"/>
                    </a:cubicBezTo>
                    <a:cubicBezTo>
                      <a:pt x="1495" y="917"/>
                      <a:pt x="1495" y="916"/>
                      <a:pt x="1494" y="915"/>
                    </a:cubicBezTo>
                    <a:cubicBezTo>
                      <a:pt x="1493" y="914"/>
                      <a:pt x="1492" y="913"/>
                      <a:pt x="1489" y="911"/>
                    </a:cubicBezTo>
                    <a:cubicBezTo>
                      <a:pt x="1483" y="908"/>
                      <a:pt x="1472" y="904"/>
                      <a:pt x="1459" y="897"/>
                    </a:cubicBezTo>
                    <a:cubicBezTo>
                      <a:pt x="1451" y="893"/>
                      <a:pt x="1441" y="886"/>
                      <a:pt x="1434" y="875"/>
                    </a:cubicBezTo>
                    <a:cubicBezTo>
                      <a:pt x="1430" y="868"/>
                      <a:pt x="1426" y="861"/>
                      <a:pt x="1425" y="853"/>
                    </a:cubicBezTo>
                    <a:cubicBezTo>
                      <a:pt x="1423" y="848"/>
                      <a:pt x="1423" y="843"/>
                      <a:pt x="1423" y="838"/>
                    </a:cubicBezTo>
                    <a:cubicBezTo>
                      <a:pt x="1423" y="828"/>
                      <a:pt x="1425" y="819"/>
                      <a:pt x="1429" y="811"/>
                    </a:cubicBezTo>
                    <a:cubicBezTo>
                      <a:pt x="1430" y="808"/>
                      <a:pt x="1432" y="804"/>
                      <a:pt x="1434" y="802"/>
                    </a:cubicBezTo>
                    <a:cubicBezTo>
                      <a:pt x="1137" y="862"/>
                      <a:pt x="1137" y="862"/>
                      <a:pt x="1137" y="862"/>
                    </a:cubicBezTo>
                    <a:cubicBezTo>
                      <a:pt x="1122" y="865"/>
                      <a:pt x="1107" y="858"/>
                      <a:pt x="1100" y="845"/>
                    </a:cubicBezTo>
                    <a:cubicBezTo>
                      <a:pt x="1093" y="832"/>
                      <a:pt x="1095" y="815"/>
                      <a:pt x="1105" y="805"/>
                    </a:cubicBezTo>
                    <a:cubicBezTo>
                      <a:pt x="1186" y="719"/>
                      <a:pt x="1236" y="604"/>
                      <a:pt x="1236" y="477"/>
                    </a:cubicBezTo>
                    <a:cubicBezTo>
                      <a:pt x="1236" y="345"/>
                      <a:pt x="1183" y="226"/>
                      <a:pt x="1097" y="140"/>
                    </a:cubicBezTo>
                    <a:cubicBezTo>
                      <a:pt x="1010" y="54"/>
                      <a:pt x="892" y="0"/>
                      <a:pt x="760" y="0"/>
                    </a:cubicBezTo>
                    <a:cubicBezTo>
                      <a:pt x="628" y="0"/>
                      <a:pt x="509" y="54"/>
                      <a:pt x="423" y="140"/>
                    </a:cubicBezTo>
                    <a:cubicBezTo>
                      <a:pt x="337" y="226"/>
                      <a:pt x="284" y="345"/>
                      <a:pt x="283" y="477"/>
                    </a:cubicBezTo>
                    <a:cubicBezTo>
                      <a:pt x="284" y="606"/>
                      <a:pt x="335" y="722"/>
                      <a:pt x="417" y="808"/>
                    </a:cubicBezTo>
                    <a:cubicBezTo>
                      <a:pt x="428" y="819"/>
                      <a:pt x="430" y="835"/>
                      <a:pt x="423" y="848"/>
                    </a:cubicBezTo>
                    <a:cubicBezTo>
                      <a:pt x="416" y="861"/>
                      <a:pt x="401" y="868"/>
                      <a:pt x="386" y="865"/>
                    </a:cubicBezTo>
                    <a:cubicBezTo>
                      <a:pt x="96" y="806"/>
                      <a:pt x="96" y="806"/>
                      <a:pt x="96" y="806"/>
                    </a:cubicBezTo>
                    <a:cubicBezTo>
                      <a:pt x="98" y="809"/>
                      <a:pt x="100" y="811"/>
                      <a:pt x="101" y="813"/>
                    </a:cubicBezTo>
                    <a:cubicBezTo>
                      <a:pt x="106" y="822"/>
                      <a:pt x="111" y="834"/>
                      <a:pt x="111" y="847"/>
                    </a:cubicBezTo>
                    <a:cubicBezTo>
                      <a:pt x="111" y="852"/>
                      <a:pt x="110" y="857"/>
                      <a:pt x="109" y="862"/>
                    </a:cubicBezTo>
                    <a:cubicBezTo>
                      <a:pt x="106" y="873"/>
                      <a:pt x="102" y="882"/>
                      <a:pt x="95" y="889"/>
                    </a:cubicBezTo>
                    <a:cubicBezTo>
                      <a:pt x="89" y="897"/>
                      <a:pt x="82" y="902"/>
                      <a:pt x="76" y="906"/>
                    </a:cubicBezTo>
                    <a:cubicBezTo>
                      <a:pt x="63" y="913"/>
                      <a:pt x="52" y="916"/>
                      <a:pt x="45" y="920"/>
                    </a:cubicBezTo>
                    <a:cubicBezTo>
                      <a:pt x="41" y="923"/>
                      <a:pt x="40" y="924"/>
                      <a:pt x="39" y="925"/>
                    </a:cubicBezTo>
                    <a:cubicBezTo>
                      <a:pt x="38" y="926"/>
                      <a:pt x="38" y="927"/>
                      <a:pt x="37" y="929"/>
                    </a:cubicBezTo>
                    <a:cubicBezTo>
                      <a:pt x="37" y="932"/>
                      <a:pt x="37" y="932"/>
                      <a:pt x="37" y="932"/>
                    </a:cubicBezTo>
                    <a:cubicBezTo>
                      <a:pt x="37" y="933"/>
                      <a:pt x="37" y="934"/>
                      <a:pt x="38" y="936"/>
                    </a:cubicBezTo>
                    <a:cubicBezTo>
                      <a:pt x="39" y="938"/>
                      <a:pt x="40" y="940"/>
                      <a:pt x="43" y="943"/>
                    </a:cubicBezTo>
                    <a:cubicBezTo>
                      <a:pt x="48" y="950"/>
                      <a:pt x="57" y="958"/>
                      <a:pt x="65" y="972"/>
                    </a:cubicBezTo>
                    <a:cubicBezTo>
                      <a:pt x="70" y="980"/>
                      <a:pt x="74" y="992"/>
                      <a:pt x="74" y="1005"/>
                    </a:cubicBezTo>
                    <a:cubicBezTo>
                      <a:pt x="74" y="1010"/>
                      <a:pt x="74" y="1015"/>
                      <a:pt x="72" y="1020"/>
                    </a:cubicBezTo>
                    <a:cubicBezTo>
                      <a:pt x="70" y="1031"/>
                      <a:pt x="65" y="1040"/>
                      <a:pt x="59" y="1047"/>
                    </a:cubicBezTo>
                    <a:cubicBezTo>
                      <a:pt x="53" y="1055"/>
                      <a:pt x="46" y="1060"/>
                      <a:pt x="39" y="1064"/>
                    </a:cubicBezTo>
                    <a:cubicBezTo>
                      <a:pt x="26" y="1071"/>
                      <a:pt x="15" y="1075"/>
                      <a:pt x="9" y="1078"/>
                    </a:cubicBezTo>
                    <a:cubicBezTo>
                      <a:pt x="5" y="1081"/>
                      <a:pt x="3" y="1082"/>
                      <a:pt x="2" y="1083"/>
                    </a:cubicBezTo>
                    <a:cubicBezTo>
                      <a:pt x="2" y="1084"/>
                      <a:pt x="1" y="1085"/>
                      <a:pt x="1" y="1087"/>
                    </a:cubicBezTo>
                    <a:cubicBezTo>
                      <a:pt x="1" y="1090"/>
                      <a:pt x="1" y="1090"/>
                      <a:pt x="1" y="1090"/>
                    </a:cubicBezTo>
                    <a:cubicBezTo>
                      <a:pt x="1" y="1091"/>
                      <a:pt x="1" y="1092"/>
                      <a:pt x="1" y="1094"/>
                    </a:cubicBezTo>
                    <a:cubicBezTo>
                      <a:pt x="2" y="1096"/>
                      <a:pt x="4" y="1098"/>
                      <a:pt x="6" y="1101"/>
                    </a:cubicBezTo>
                    <a:cubicBezTo>
                      <a:pt x="11" y="1108"/>
                      <a:pt x="20" y="1116"/>
                      <a:pt x="28" y="1130"/>
                    </a:cubicBezTo>
                    <a:cubicBezTo>
                      <a:pt x="33" y="1138"/>
                      <a:pt x="38" y="1150"/>
                      <a:pt x="38" y="1163"/>
                    </a:cubicBezTo>
                    <a:cubicBezTo>
                      <a:pt x="38" y="1168"/>
                      <a:pt x="37" y="1173"/>
                      <a:pt x="36" y="1178"/>
                    </a:cubicBezTo>
                    <a:cubicBezTo>
                      <a:pt x="34" y="1189"/>
                      <a:pt x="29" y="1198"/>
                      <a:pt x="23" y="1205"/>
                    </a:cubicBezTo>
                    <a:cubicBezTo>
                      <a:pt x="16" y="1213"/>
                      <a:pt x="9" y="1218"/>
                      <a:pt x="3" y="1222"/>
                    </a:cubicBezTo>
                    <a:cubicBezTo>
                      <a:pt x="2" y="1222"/>
                      <a:pt x="1" y="1223"/>
                      <a:pt x="0" y="1223"/>
                    </a:cubicBezTo>
                    <a:cubicBezTo>
                      <a:pt x="63" y="1237"/>
                      <a:pt x="136" y="1254"/>
                      <a:pt x="196" y="1268"/>
                    </a:cubicBezTo>
                    <a:cubicBezTo>
                      <a:pt x="241" y="1278"/>
                      <a:pt x="278" y="1287"/>
                      <a:pt x="299" y="1293"/>
                    </a:cubicBezTo>
                    <a:cubicBezTo>
                      <a:pt x="304" y="1294"/>
                      <a:pt x="309" y="1296"/>
                      <a:pt x="312" y="1297"/>
                    </a:cubicBezTo>
                    <a:cubicBezTo>
                      <a:pt x="319" y="1299"/>
                      <a:pt x="325" y="1303"/>
                      <a:pt x="330" y="1307"/>
                    </a:cubicBezTo>
                    <a:cubicBezTo>
                      <a:pt x="334" y="1311"/>
                      <a:pt x="338" y="1315"/>
                      <a:pt x="341" y="1319"/>
                    </a:cubicBezTo>
                    <a:cubicBezTo>
                      <a:pt x="346" y="1328"/>
                      <a:pt x="349" y="1337"/>
                      <a:pt x="352" y="1346"/>
                    </a:cubicBezTo>
                    <a:cubicBezTo>
                      <a:pt x="357" y="1365"/>
                      <a:pt x="358" y="1385"/>
                      <a:pt x="358" y="1407"/>
                    </a:cubicBezTo>
                    <a:cubicBezTo>
                      <a:pt x="358" y="1433"/>
                      <a:pt x="356" y="1462"/>
                      <a:pt x="351" y="1490"/>
                    </a:cubicBezTo>
                    <a:cubicBezTo>
                      <a:pt x="346" y="1518"/>
                      <a:pt x="339" y="1544"/>
                      <a:pt x="330" y="1566"/>
                    </a:cubicBezTo>
                    <a:cubicBezTo>
                      <a:pt x="324" y="1581"/>
                      <a:pt x="317" y="1595"/>
                      <a:pt x="305" y="1606"/>
                    </a:cubicBezTo>
                    <a:cubicBezTo>
                      <a:pt x="282" y="1630"/>
                      <a:pt x="238" y="1674"/>
                      <a:pt x="188" y="1722"/>
                    </a:cubicBezTo>
                    <a:cubicBezTo>
                      <a:pt x="145" y="1763"/>
                      <a:pt x="98" y="1808"/>
                      <a:pt x="55" y="1846"/>
                    </a:cubicBezTo>
                    <a:cubicBezTo>
                      <a:pt x="64" y="1849"/>
                      <a:pt x="72" y="1855"/>
                      <a:pt x="79" y="1863"/>
                    </a:cubicBezTo>
                    <a:cubicBezTo>
                      <a:pt x="85" y="1869"/>
                      <a:pt x="90" y="1877"/>
                      <a:pt x="92" y="1885"/>
                    </a:cubicBezTo>
                    <a:cubicBezTo>
                      <a:pt x="95" y="1893"/>
                      <a:pt x="96" y="1900"/>
                      <a:pt x="96" y="1907"/>
                    </a:cubicBezTo>
                    <a:cubicBezTo>
                      <a:pt x="96" y="1918"/>
                      <a:pt x="94" y="1928"/>
                      <a:pt x="92" y="1935"/>
                    </a:cubicBezTo>
                    <a:cubicBezTo>
                      <a:pt x="91" y="1942"/>
                      <a:pt x="90" y="1948"/>
                      <a:pt x="90" y="1952"/>
                    </a:cubicBezTo>
                    <a:cubicBezTo>
                      <a:pt x="90" y="1954"/>
                      <a:pt x="90" y="1955"/>
                      <a:pt x="90" y="1956"/>
                    </a:cubicBezTo>
                    <a:cubicBezTo>
                      <a:pt x="91" y="1957"/>
                      <a:pt x="91" y="1958"/>
                      <a:pt x="93" y="1960"/>
                    </a:cubicBezTo>
                    <a:cubicBezTo>
                      <a:pt x="93" y="1960"/>
                      <a:pt x="93" y="1960"/>
                      <a:pt x="93" y="1960"/>
                    </a:cubicBezTo>
                    <a:cubicBezTo>
                      <a:pt x="95" y="1962"/>
                      <a:pt x="95" y="1962"/>
                      <a:pt x="97" y="1963"/>
                    </a:cubicBezTo>
                    <a:cubicBezTo>
                      <a:pt x="98" y="1963"/>
                      <a:pt x="100" y="1964"/>
                      <a:pt x="104" y="1964"/>
                    </a:cubicBezTo>
                    <a:cubicBezTo>
                      <a:pt x="111" y="1964"/>
                      <a:pt x="122" y="1962"/>
                      <a:pt x="135" y="1962"/>
                    </a:cubicBezTo>
                    <a:cubicBezTo>
                      <a:pt x="143" y="1962"/>
                      <a:pt x="152" y="1962"/>
                      <a:pt x="161" y="1966"/>
                    </a:cubicBezTo>
                    <a:cubicBezTo>
                      <a:pt x="171" y="1969"/>
                      <a:pt x="180" y="1975"/>
                      <a:pt x="188" y="1984"/>
                    </a:cubicBezTo>
                    <a:cubicBezTo>
                      <a:pt x="194" y="1990"/>
                      <a:pt x="198" y="1998"/>
                      <a:pt x="201" y="2006"/>
                    </a:cubicBezTo>
                    <a:cubicBezTo>
                      <a:pt x="203" y="2013"/>
                      <a:pt x="204" y="2021"/>
                      <a:pt x="204" y="2028"/>
                    </a:cubicBezTo>
                    <a:cubicBezTo>
                      <a:pt x="204" y="2039"/>
                      <a:pt x="202" y="2048"/>
                      <a:pt x="201" y="2056"/>
                    </a:cubicBezTo>
                    <a:cubicBezTo>
                      <a:pt x="199" y="2063"/>
                      <a:pt x="198" y="2069"/>
                      <a:pt x="198" y="2072"/>
                    </a:cubicBezTo>
                    <a:cubicBezTo>
                      <a:pt x="198" y="2075"/>
                      <a:pt x="198" y="2076"/>
                      <a:pt x="199" y="2077"/>
                    </a:cubicBezTo>
                    <a:cubicBezTo>
                      <a:pt x="199" y="2078"/>
                      <a:pt x="200" y="2079"/>
                      <a:pt x="201" y="2080"/>
                    </a:cubicBezTo>
                    <a:cubicBezTo>
                      <a:pt x="203" y="2082"/>
                      <a:pt x="204" y="2083"/>
                      <a:pt x="205" y="2083"/>
                    </a:cubicBezTo>
                    <a:cubicBezTo>
                      <a:pt x="206" y="2084"/>
                      <a:pt x="209" y="2084"/>
                      <a:pt x="212" y="2084"/>
                    </a:cubicBezTo>
                    <a:cubicBezTo>
                      <a:pt x="219" y="2084"/>
                      <a:pt x="230" y="2082"/>
                      <a:pt x="244" y="2082"/>
                    </a:cubicBezTo>
                    <a:cubicBezTo>
                      <a:pt x="251" y="2082"/>
                      <a:pt x="260" y="2083"/>
                      <a:pt x="270" y="2086"/>
                    </a:cubicBezTo>
                    <a:cubicBezTo>
                      <a:pt x="279" y="2090"/>
                      <a:pt x="288" y="2096"/>
                      <a:pt x="296" y="2104"/>
                    </a:cubicBezTo>
                    <a:cubicBezTo>
                      <a:pt x="302" y="2111"/>
                      <a:pt x="306" y="2118"/>
                      <a:pt x="309" y="2126"/>
                    </a:cubicBezTo>
                    <a:cubicBezTo>
                      <a:pt x="312" y="2134"/>
                      <a:pt x="313" y="2142"/>
                      <a:pt x="313" y="2149"/>
                    </a:cubicBezTo>
                    <a:cubicBezTo>
                      <a:pt x="313" y="2149"/>
                      <a:pt x="312" y="2149"/>
                      <a:pt x="312" y="2150"/>
                    </a:cubicBezTo>
                    <a:cubicBezTo>
                      <a:pt x="345" y="2118"/>
                      <a:pt x="377" y="2087"/>
                      <a:pt x="407" y="2059"/>
                    </a:cubicBezTo>
                    <a:cubicBezTo>
                      <a:pt x="477" y="1993"/>
                      <a:pt x="539" y="1939"/>
                      <a:pt x="594" y="1901"/>
                    </a:cubicBezTo>
                    <a:cubicBezTo>
                      <a:pt x="631" y="1875"/>
                      <a:pt x="665" y="1856"/>
                      <a:pt x="698" y="1845"/>
                    </a:cubicBezTo>
                    <a:cubicBezTo>
                      <a:pt x="716" y="1839"/>
                      <a:pt x="735" y="1835"/>
                      <a:pt x="753" y="1835"/>
                    </a:cubicBezTo>
                    <a:cubicBezTo>
                      <a:pt x="771" y="1835"/>
                      <a:pt x="790" y="1839"/>
                      <a:pt x="808" y="1845"/>
                    </a:cubicBezTo>
                    <a:cubicBezTo>
                      <a:pt x="827" y="1852"/>
                      <a:pt x="846" y="1860"/>
                      <a:pt x="866" y="1872"/>
                    </a:cubicBezTo>
                    <a:cubicBezTo>
                      <a:pt x="906" y="1894"/>
                      <a:pt x="948" y="1926"/>
                      <a:pt x="996" y="1966"/>
                    </a:cubicBezTo>
                    <a:cubicBezTo>
                      <a:pt x="1053" y="2014"/>
                      <a:pt x="1117" y="2075"/>
                      <a:pt x="1188" y="2145"/>
                    </a:cubicBezTo>
                    <a:cubicBezTo>
                      <a:pt x="1195" y="2143"/>
                      <a:pt x="1202" y="2142"/>
                      <a:pt x="1208" y="2142"/>
                    </a:cubicBezTo>
                    <a:cubicBezTo>
                      <a:pt x="1222" y="2143"/>
                      <a:pt x="1233" y="2145"/>
                      <a:pt x="1239" y="2144"/>
                    </a:cubicBezTo>
                    <a:cubicBezTo>
                      <a:pt x="1243" y="2144"/>
                      <a:pt x="1246" y="2144"/>
                      <a:pt x="1247" y="2143"/>
                    </a:cubicBezTo>
                    <a:cubicBezTo>
                      <a:pt x="1248" y="2143"/>
                      <a:pt x="1249" y="2143"/>
                      <a:pt x="1251" y="2141"/>
                    </a:cubicBezTo>
                    <a:close/>
                    <a:moveTo>
                      <a:pt x="907" y="362"/>
                    </a:moveTo>
                    <a:cubicBezTo>
                      <a:pt x="940" y="362"/>
                      <a:pt x="966" y="388"/>
                      <a:pt x="966" y="421"/>
                    </a:cubicBezTo>
                    <a:cubicBezTo>
                      <a:pt x="966" y="454"/>
                      <a:pt x="940" y="481"/>
                      <a:pt x="907" y="481"/>
                    </a:cubicBezTo>
                    <a:cubicBezTo>
                      <a:pt x="874" y="481"/>
                      <a:pt x="847" y="454"/>
                      <a:pt x="847" y="421"/>
                    </a:cubicBezTo>
                    <a:cubicBezTo>
                      <a:pt x="847" y="388"/>
                      <a:pt x="874" y="362"/>
                      <a:pt x="907" y="362"/>
                    </a:cubicBezTo>
                    <a:close/>
                    <a:moveTo>
                      <a:pt x="599" y="362"/>
                    </a:moveTo>
                    <a:cubicBezTo>
                      <a:pt x="632" y="362"/>
                      <a:pt x="659" y="388"/>
                      <a:pt x="659" y="421"/>
                    </a:cubicBezTo>
                    <a:cubicBezTo>
                      <a:pt x="659" y="454"/>
                      <a:pt x="632" y="481"/>
                      <a:pt x="599" y="481"/>
                    </a:cubicBezTo>
                    <a:cubicBezTo>
                      <a:pt x="566" y="481"/>
                      <a:pt x="540" y="454"/>
                      <a:pt x="540" y="421"/>
                    </a:cubicBezTo>
                    <a:cubicBezTo>
                      <a:pt x="540" y="388"/>
                      <a:pt x="566" y="362"/>
                      <a:pt x="599" y="362"/>
                    </a:cubicBezTo>
                    <a:close/>
                    <a:moveTo>
                      <a:pt x="753" y="1594"/>
                    </a:moveTo>
                    <a:cubicBezTo>
                      <a:pt x="723" y="1594"/>
                      <a:pt x="699" y="1570"/>
                      <a:pt x="699" y="1540"/>
                    </a:cubicBezTo>
                    <a:cubicBezTo>
                      <a:pt x="699" y="1511"/>
                      <a:pt x="723" y="1486"/>
                      <a:pt x="753" y="1486"/>
                    </a:cubicBezTo>
                    <a:cubicBezTo>
                      <a:pt x="783" y="1486"/>
                      <a:pt x="807" y="1511"/>
                      <a:pt x="807" y="1540"/>
                    </a:cubicBezTo>
                    <a:cubicBezTo>
                      <a:pt x="807" y="1570"/>
                      <a:pt x="783" y="1594"/>
                      <a:pt x="753" y="1594"/>
                    </a:cubicBezTo>
                    <a:close/>
                    <a:moveTo>
                      <a:pt x="753" y="1341"/>
                    </a:moveTo>
                    <a:cubicBezTo>
                      <a:pt x="723" y="1341"/>
                      <a:pt x="699" y="1316"/>
                      <a:pt x="699" y="1287"/>
                    </a:cubicBezTo>
                    <a:cubicBezTo>
                      <a:pt x="699" y="1257"/>
                      <a:pt x="723" y="1233"/>
                      <a:pt x="753" y="1233"/>
                    </a:cubicBezTo>
                    <a:cubicBezTo>
                      <a:pt x="783" y="1233"/>
                      <a:pt x="807" y="1257"/>
                      <a:pt x="807" y="1287"/>
                    </a:cubicBezTo>
                    <a:cubicBezTo>
                      <a:pt x="807" y="1316"/>
                      <a:pt x="783" y="1341"/>
                      <a:pt x="753" y="1341"/>
                    </a:cubicBezTo>
                    <a:close/>
                    <a:moveTo>
                      <a:pt x="957" y="1108"/>
                    </a:moveTo>
                    <a:cubicBezTo>
                      <a:pt x="957" y="1119"/>
                      <a:pt x="952" y="1129"/>
                      <a:pt x="943" y="1136"/>
                    </a:cubicBezTo>
                    <a:cubicBezTo>
                      <a:pt x="934" y="1142"/>
                      <a:pt x="923" y="1144"/>
                      <a:pt x="913" y="1140"/>
                    </a:cubicBezTo>
                    <a:cubicBezTo>
                      <a:pt x="764" y="1089"/>
                      <a:pt x="764" y="1089"/>
                      <a:pt x="764" y="1089"/>
                    </a:cubicBezTo>
                    <a:cubicBezTo>
                      <a:pt x="757" y="1087"/>
                      <a:pt x="749" y="1087"/>
                      <a:pt x="742" y="1089"/>
                    </a:cubicBezTo>
                    <a:cubicBezTo>
                      <a:pt x="593" y="1140"/>
                      <a:pt x="593" y="1140"/>
                      <a:pt x="593" y="1140"/>
                    </a:cubicBezTo>
                    <a:cubicBezTo>
                      <a:pt x="583" y="1144"/>
                      <a:pt x="572" y="1142"/>
                      <a:pt x="563" y="1136"/>
                    </a:cubicBezTo>
                    <a:cubicBezTo>
                      <a:pt x="554" y="1129"/>
                      <a:pt x="549" y="1119"/>
                      <a:pt x="549" y="1108"/>
                    </a:cubicBezTo>
                    <a:cubicBezTo>
                      <a:pt x="549" y="948"/>
                      <a:pt x="549" y="948"/>
                      <a:pt x="549" y="948"/>
                    </a:cubicBezTo>
                    <a:cubicBezTo>
                      <a:pt x="549" y="937"/>
                      <a:pt x="554" y="927"/>
                      <a:pt x="563" y="920"/>
                    </a:cubicBezTo>
                    <a:cubicBezTo>
                      <a:pt x="572" y="914"/>
                      <a:pt x="583" y="912"/>
                      <a:pt x="593" y="916"/>
                    </a:cubicBezTo>
                    <a:cubicBezTo>
                      <a:pt x="742" y="967"/>
                      <a:pt x="742" y="967"/>
                      <a:pt x="742" y="967"/>
                    </a:cubicBezTo>
                    <a:cubicBezTo>
                      <a:pt x="749" y="969"/>
                      <a:pt x="757" y="969"/>
                      <a:pt x="764" y="967"/>
                    </a:cubicBezTo>
                    <a:cubicBezTo>
                      <a:pt x="913" y="916"/>
                      <a:pt x="913" y="916"/>
                      <a:pt x="913" y="916"/>
                    </a:cubicBezTo>
                    <a:cubicBezTo>
                      <a:pt x="923" y="912"/>
                      <a:pt x="934" y="914"/>
                      <a:pt x="943" y="920"/>
                    </a:cubicBezTo>
                    <a:cubicBezTo>
                      <a:pt x="952" y="927"/>
                      <a:pt x="957" y="937"/>
                      <a:pt x="957" y="948"/>
                    </a:cubicBezTo>
                    <a:lnTo>
                      <a:pt x="957" y="1108"/>
                    </a:lnTo>
                    <a:close/>
                    <a:moveTo>
                      <a:pt x="971" y="644"/>
                    </a:moveTo>
                    <a:cubicBezTo>
                      <a:pt x="925" y="716"/>
                      <a:pt x="845" y="764"/>
                      <a:pt x="753" y="764"/>
                    </a:cubicBezTo>
                    <a:cubicBezTo>
                      <a:pt x="661" y="764"/>
                      <a:pt x="581" y="716"/>
                      <a:pt x="535" y="644"/>
                    </a:cubicBezTo>
                    <a:cubicBezTo>
                      <a:pt x="525" y="628"/>
                      <a:pt x="530" y="607"/>
                      <a:pt x="545" y="596"/>
                    </a:cubicBezTo>
                    <a:cubicBezTo>
                      <a:pt x="561" y="586"/>
                      <a:pt x="583" y="591"/>
                      <a:pt x="593" y="607"/>
                    </a:cubicBezTo>
                    <a:cubicBezTo>
                      <a:pt x="626" y="660"/>
                      <a:pt x="685" y="695"/>
                      <a:pt x="753" y="695"/>
                    </a:cubicBezTo>
                    <a:cubicBezTo>
                      <a:pt x="821" y="695"/>
                      <a:pt x="880" y="660"/>
                      <a:pt x="913" y="607"/>
                    </a:cubicBezTo>
                    <a:cubicBezTo>
                      <a:pt x="924" y="591"/>
                      <a:pt x="945" y="586"/>
                      <a:pt x="961" y="596"/>
                    </a:cubicBezTo>
                    <a:cubicBezTo>
                      <a:pt x="977" y="607"/>
                      <a:pt x="981" y="628"/>
                      <a:pt x="971" y="6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9" name="文本框 58"/>
            <p:cNvSpPr txBox="1"/>
            <p:nvPr/>
          </p:nvSpPr>
          <p:spPr>
            <a:xfrm>
              <a:off x="6214787" y="4519632"/>
              <a:ext cx="2575489" cy="400110"/>
            </a:xfrm>
            <a:prstGeom prst="rect">
              <a:avLst/>
            </a:prstGeom>
            <a:noFill/>
          </p:spPr>
          <p:txBody>
            <a:bodyPr wrap="square" rtlCol="0">
              <a:spAutoFit/>
            </a:bodyPr>
            <a:lstStyle/>
            <a:p>
              <a:pPr algn="ctr"/>
              <a:r>
                <a:rPr lang="en-US" altLang="zh-CN" sz="2000" b="1" dirty="0">
                  <a:solidFill>
                    <a:schemeClr val="bg1"/>
                  </a:solidFill>
                  <a:latin typeface="+mn-ea"/>
                </a:rPr>
                <a:t>MERRY CHRISTMAS  </a:t>
              </a:r>
              <a:endParaRPr lang="zh-CN" altLang="en-US" sz="2000" b="1" dirty="0">
                <a:solidFill>
                  <a:schemeClr val="bg1"/>
                </a:solidFill>
                <a:latin typeface="+mn-ea"/>
              </a:endParaRPr>
            </a:p>
          </p:txBody>
        </p:sp>
      </p:grpSp>
    </p:spTree>
    <p:extLst>
      <p:ext uri="{BB962C8B-B14F-4D97-AF65-F5344CB8AC3E}">
        <p14:creationId xmlns:p14="http://schemas.microsoft.com/office/powerpoint/2010/main" val="308551977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55"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strVal val="#ppt_w*0.70"/>
                                          </p:val>
                                        </p:tav>
                                        <p:tav tm="100000">
                                          <p:val>
                                            <p:strVal val="#ppt_w"/>
                                          </p:val>
                                        </p:tav>
                                      </p:tavLst>
                                    </p:anim>
                                    <p:anim calcmode="lin" valueType="num">
                                      <p:cBhvr>
                                        <p:cTn id="14" dur="1000" fill="hold"/>
                                        <p:tgtEl>
                                          <p:spTgt spid="3"/>
                                        </p:tgtEl>
                                        <p:attrNameLst>
                                          <p:attrName>ppt_h</p:attrName>
                                        </p:attrNameLst>
                                      </p:cBhvr>
                                      <p:tavLst>
                                        <p:tav tm="0">
                                          <p:val>
                                            <p:strVal val="#ppt_h"/>
                                          </p:val>
                                        </p:tav>
                                        <p:tav tm="100000">
                                          <p:val>
                                            <p:strVal val="#ppt_h"/>
                                          </p:val>
                                        </p:tav>
                                      </p:tavLst>
                                    </p:anim>
                                    <p:animEffect transition="in" filter="fade">
                                      <p:cBhvr>
                                        <p:cTn id="15" dur="1000"/>
                                        <p:tgtEl>
                                          <p:spTgt spid="3"/>
                                        </p:tgtEl>
                                      </p:cBhvr>
                                    </p:animEffect>
                                  </p:childTnLst>
                                </p:cTn>
                              </p:par>
                              <p:par>
                                <p:cTn id="16" presetID="55"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strVal val="#ppt_w*0.70"/>
                                          </p:val>
                                        </p:tav>
                                        <p:tav tm="100000">
                                          <p:val>
                                            <p:strVal val="#ppt_w"/>
                                          </p:val>
                                        </p:tav>
                                      </p:tavLst>
                                    </p:anim>
                                    <p:anim calcmode="lin" valueType="num">
                                      <p:cBhvr>
                                        <p:cTn id="19" dur="1000" fill="hold"/>
                                        <p:tgtEl>
                                          <p:spTgt spid="2"/>
                                        </p:tgtEl>
                                        <p:attrNameLst>
                                          <p:attrName>ppt_h</p:attrName>
                                        </p:attrNameLst>
                                      </p:cBhvr>
                                      <p:tavLst>
                                        <p:tav tm="0">
                                          <p:val>
                                            <p:strVal val="#ppt_h"/>
                                          </p:val>
                                        </p:tav>
                                        <p:tav tm="100000">
                                          <p:val>
                                            <p:strVal val="#ppt_h"/>
                                          </p:val>
                                        </p:tav>
                                      </p:tavLst>
                                    </p:anim>
                                    <p:animEffect transition="in" filter="fade">
                                      <p:cBhvr>
                                        <p:cTn id="20" dur="1000"/>
                                        <p:tgtEl>
                                          <p:spTgt spid="2"/>
                                        </p:tgtEl>
                                      </p:cBhvr>
                                    </p:animEffect>
                                  </p:childTnLst>
                                </p:cTn>
                              </p:par>
                              <p:par>
                                <p:cTn id="21" presetID="55" presetClass="entr" presetSubtype="0"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1000" fill="hold"/>
                                        <p:tgtEl>
                                          <p:spTgt spid="5"/>
                                        </p:tgtEl>
                                        <p:attrNameLst>
                                          <p:attrName>ppt_w</p:attrName>
                                        </p:attrNameLst>
                                      </p:cBhvr>
                                      <p:tavLst>
                                        <p:tav tm="0">
                                          <p:val>
                                            <p:strVal val="#ppt_w*0.70"/>
                                          </p:val>
                                        </p:tav>
                                        <p:tav tm="100000">
                                          <p:val>
                                            <p:strVal val="#ppt_w"/>
                                          </p:val>
                                        </p:tav>
                                      </p:tavLst>
                                    </p:anim>
                                    <p:anim calcmode="lin" valueType="num">
                                      <p:cBhvr>
                                        <p:cTn id="24" dur="1000" fill="hold"/>
                                        <p:tgtEl>
                                          <p:spTgt spid="5"/>
                                        </p:tgtEl>
                                        <p:attrNameLst>
                                          <p:attrName>ppt_h</p:attrName>
                                        </p:attrNameLst>
                                      </p:cBhvr>
                                      <p:tavLst>
                                        <p:tav tm="0">
                                          <p:val>
                                            <p:strVal val="#ppt_h"/>
                                          </p:val>
                                        </p:tav>
                                        <p:tav tm="100000">
                                          <p:val>
                                            <p:strVal val="#ppt_h"/>
                                          </p:val>
                                        </p:tav>
                                      </p:tavLst>
                                    </p:anim>
                                    <p:animEffect transition="in" filter="fade">
                                      <p:cBhvr>
                                        <p:cTn id="25" dur="1000"/>
                                        <p:tgtEl>
                                          <p:spTgt spid="5"/>
                                        </p:tgtEl>
                                      </p:cBhvr>
                                    </p:animEffect>
                                  </p:childTnLst>
                                </p:cTn>
                              </p:par>
                              <p:par>
                                <p:cTn id="26" presetID="55" presetClass="entr" presetSubtype="0" fill="hold" nodeType="withEffect">
                                  <p:stCondLst>
                                    <p:cond delay="50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0.70"/>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par>
                                <p:cTn id="31" presetID="55" presetClass="entr" presetSubtype="0" fill="hold" nodeType="withEffect">
                                  <p:stCondLst>
                                    <p:cond delay="500"/>
                                  </p:stCondLst>
                                  <p:childTnLst>
                                    <p:set>
                                      <p:cBhvr>
                                        <p:cTn id="32" dur="1" fill="hold">
                                          <p:stCondLst>
                                            <p:cond delay="0"/>
                                          </p:stCondLst>
                                        </p:cTn>
                                        <p:tgtEl>
                                          <p:spTgt spid="8"/>
                                        </p:tgtEl>
                                        <p:attrNameLst>
                                          <p:attrName>style.visibility</p:attrName>
                                        </p:attrNameLst>
                                      </p:cBhvr>
                                      <p:to>
                                        <p:strVal val="visible"/>
                                      </p:to>
                                    </p:set>
                                    <p:anim calcmode="lin" valueType="num">
                                      <p:cBhvr>
                                        <p:cTn id="33" dur="1000" fill="hold"/>
                                        <p:tgtEl>
                                          <p:spTgt spid="8"/>
                                        </p:tgtEl>
                                        <p:attrNameLst>
                                          <p:attrName>ppt_w</p:attrName>
                                        </p:attrNameLst>
                                      </p:cBhvr>
                                      <p:tavLst>
                                        <p:tav tm="0">
                                          <p:val>
                                            <p:strVal val="#ppt_w*0.70"/>
                                          </p:val>
                                        </p:tav>
                                        <p:tav tm="100000">
                                          <p:val>
                                            <p:strVal val="#ppt_w"/>
                                          </p:val>
                                        </p:tav>
                                      </p:tavLst>
                                    </p:anim>
                                    <p:anim calcmode="lin" valueType="num">
                                      <p:cBhvr>
                                        <p:cTn id="34" dur="1000" fill="hold"/>
                                        <p:tgtEl>
                                          <p:spTgt spid="8"/>
                                        </p:tgtEl>
                                        <p:attrNameLst>
                                          <p:attrName>ppt_h</p:attrName>
                                        </p:attrNameLst>
                                      </p:cBhvr>
                                      <p:tavLst>
                                        <p:tav tm="0">
                                          <p:val>
                                            <p:strVal val="#ppt_h"/>
                                          </p:val>
                                        </p:tav>
                                        <p:tav tm="100000">
                                          <p:val>
                                            <p:strVal val="#ppt_h"/>
                                          </p:val>
                                        </p:tav>
                                      </p:tavLst>
                                    </p:anim>
                                    <p:animEffect transition="in" filter="fade">
                                      <p:cBhvr>
                                        <p:cTn id="35" dur="1000"/>
                                        <p:tgtEl>
                                          <p:spTgt spid="8"/>
                                        </p:tgtEl>
                                      </p:cBhvr>
                                    </p:animEffect>
                                  </p:childTnLst>
                                </p:cTn>
                              </p:par>
                            </p:childTnLst>
                          </p:cTn>
                        </p:par>
                        <p:par>
                          <p:cTn id="36" fill="hold">
                            <p:stCondLst>
                              <p:cond delay="2500"/>
                            </p:stCondLst>
                            <p:childTnLst>
                              <p:par>
                                <p:cTn id="37" presetID="55" presetClass="entr" presetSubtype="0" fill="hold" grpId="0" nodeType="afterEffect">
                                  <p:stCondLst>
                                    <p:cond delay="0"/>
                                  </p:stCondLst>
                                  <p:iterate type="lt">
                                    <p:tmPct val="50000"/>
                                  </p:iterate>
                                  <p:childTnLst>
                                    <p:set>
                                      <p:cBhvr>
                                        <p:cTn id="38" dur="1" fill="hold">
                                          <p:stCondLst>
                                            <p:cond delay="0"/>
                                          </p:stCondLst>
                                        </p:cTn>
                                        <p:tgtEl>
                                          <p:spTgt spid="50"/>
                                        </p:tgtEl>
                                        <p:attrNameLst>
                                          <p:attrName>style.visibility</p:attrName>
                                        </p:attrNameLst>
                                      </p:cBhvr>
                                      <p:to>
                                        <p:strVal val="visible"/>
                                      </p:to>
                                    </p:set>
                                    <p:anim calcmode="lin" valueType="num">
                                      <p:cBhvr>
                                        <p:cTn id="39" dur="200" fill="hold"/>
                                        <p:tgtEl>
                                          <p:spTgt spid="50"/>
                                        </p:tgtEl>
                                        <p:attrNameLst>
                                          <p:attrName>ppt_w</p:attrName>
                                        </p:attrNameLst>
                                      </p:cBhvr>
                                      <p:tavLst>
                                        <p:tav tm="0">
                                          <p:val>
                                            <p:strVal val="#ppt_w*0.70"/>
                                          </p:val>
                                        </p:tav>
                                        <p:tav tm="100000">
                                          <p:val>
                                            <p:strVal val="#ppt_w"/>
                                          </p:val>
                                        </p:tav>
                                      </p:tavLst>
                                    </p:anim>
                                    <p:anim calcmode="lin" valueType="num">
                                      <p:cBhvr>
                                        <p:cTn id="40" dur="200" fill="hold"/>
                                        <p:tgtEl>
                                          <p:spTgt spid="50"/>
                                        </p:tgtEl>
                                        <p:attrNameLst>
                                          <p:attrName>ppt_h</p:attrName>
                                        </p:attrNameLst>
                                      </p:cBhvr>
                                      <p:tavLst>
                                        <p:tav tm="0">
                                          <p:val>
                                            <p:strVal val="#ppt_h"/>
                                          </p:val>
                                        </p:tav>
                                        <p:tav tm="100000">
                                          <p:val>
                                            <p:strVal val="#ppt_h"/>
                                          </p:val>
                                        </p:tav>
                                      </p:tavLst>
                                    </p:anim>
                                    <p:animEffect transition="in" filter="fade">
                                      <p:cBhvr>
                                        <p:cTn id="41" dur="200"/>
                                        <p:tgtEl>
                                          <p:spTgt spid="50"/>
                                        </p:tgtEl>
                                      </p:cBhvr>
                                    </p:animEffect>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800"/>
                                        <p:tgtEl>
                                          <p:spTgt spid="51"/>
                                        </p:tgtEl>
                                      </p:cBhvr>
                                    </p:animEffect>
                                    <p:anim calcmode="lin" valueType="num">
                                      <p:cBhvr>
                                        <p:cTn id="46" dur="800" fill="hold"/>
                                        <p:tgtEl>
                                          <p:spTgt spid="51"/>
                                        </p:tgtEl>
                                        <p:attrNameLst>
                                          <p:attrName>ppt_x</p:attrName>
                                        </p:attrNameLst>
                                      </p:cBhvr>
                                      <p:tavLst>
                                        <p:tav tm="0">
                                          <p:val>
                                            <p:strVal val="#ppt_x"/>
                                          </p:val>
                                        </p:tav>
                                        <p:tav tm="100000">
                                          <p:val>
                                            <p:strVal val="#ppt_x"/>
                                          </p:val>
                                        </p:tav>
                                      </p:tavLst>
                                    </p:anim>
                                    <p:anim calcmode="lin" valueType="num">
                                      <p:cBhvr>
                                        <p:cTn id="47" dur="8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组合 24"/>
          <p:cNvGrpSpPr/>
          <p:nvPr/>
        </p:nvGrpSpPr>
        <p:grpSpPr>
          <a:xfrm>
            <a:off x="1190625" y="190067"/>
            <a:ext cx="9658350" cy="6782233"/>
            <a:chOff x="1190625" y="190067"/>
            <a:chExt cx="9658350" cy="6782233"/>
          </a:xfrm>
        </p:grpSpPr>
        <p:grpSp>
          <p:nvGrpSpPr>
            <p:cNvPr id="24" name="组合 23"/>
            <p:cNvGrpSpPr/>
            <p:nvPr/>
          </p:nvGrpSpPr>
          <p:grpSpPr>
            <a:xfrm>
              <a:off x="1190625" y="190067"/>
              <a:ext cx="9658350" cy="6782233"/>
              <a:chOff x="1190625" y="190067"/>
              <a:chExt cx="9658350" cy="6782233"/>
            </a:xfrm>
          </p:grpSpPr>
          <p:sp>
            <p:nvSpPr>
              <p:cNvPr id="2" name="Freeform 26"/>
              <p:cNvSpPr>
                <a:spLocks/>
              </p:cNvSpPr>
              <p:nvPr/>
            </p:nvSpPr>
            <p:spPr bwMode="auto">
              <a:xfrm>
                <a:off x="1190625" y="828578"/>
                <a:ext cx="9658350" cy="6143722"/>
              </a:xfrm>
              <a:custGeom>
                <a:avLst/>
                <a:gdLst>
                  <a:gd name="T0" fmla="*/ 40 w 555"/>
                  <a:gd name="T1" fmla="*/ 473 h 668"/>
                  <a:gd name="T2" fmla="*/ 122 w 555"/>
                  <a:gd name="T3" fmla="*/ 393 h 668"/>
                  <a:gd name="T4" fmla="*/ 90 w 555"/>
                  <a:gd name="T5" fmla="*/ 340 h 668"/>
                  <a:gd name="T6" fmla="*/ 173 w 555"/>
                  <a:gd name="T7" fmla="*/ 253 h 668"/>
                  <a:gd name="T8" fmla="*/ 142 w 555"/>
                  <a:gd name="T9" fmla="*/ 217 h 668"/>
                  <a:gd name="T10" fmla="*/ 281 w 555"/>
                  <a:gd name="T11" fmla="*/ 0 h 668"/>
                  <a:gd name="T12" fmla="*/ 420 w 555"/>
                  <a:gd name="T13" fmla="*/ 217 h 668"/>
                  <a:gd name="T14" fmla="*/ 391 w 555"/>
                  <a:gd name="T15" fmla="*/ 247 h 668"/>
                  <a:gd name="T16" fmla="*/ 393 w 555"/>
                  <a:gd name="T17" fmla="*/ 257 h 668"/>
                  <a:gd name="T18" fmla="*/ 472 w 555"/>
                  <a:gd name="T19" fmla="*/ 340 h 668"/>
                  <a:gd name="T20" fmla="*/ 432 w 555"/>
                  <a:gd name="T21" fmla="*/ 380 h 668"/>
                  <a:gd name="T22" fmla="*/ 433 w 555"/>
                  <a:gd name="T23" fmla="*/ 383 h 668"/>
                  <a:gd name="T24" fmla="*/ 523 w 555"/>
                  <a:gd name="T25" fmla="*/ 473 h 668"/>
                  <a:gd name="T26" fmla="*/ 473 w 555"/>
                  <a:gd name="T27" fmla="*/ 524 h 668"/>
                  <a:gd name="T28" fmla="*/ 408 w 555"/>
                  <a:gd name="T29" fmla="*/ 556 h 668"/>
                  <a:gd name="T30" fmla="*/ 341 w 555"/>
                  <a:gd name="T31" fmla="*/ 572 h 668"/>
                  <a:gd name="T32" fmla="*/ 298 w 555"/>
                  <a:gd name="T33" fmla="*/ 610 h 668"/>
                  <a:gd name="T34" fmla="*/ 298 w 555"/>
                  <a:gd name="T35" fmla="*/ 651 h 668"/>
                  <a:gd name="T36" fmla="*/ 281 w 555"/>
                  <a:gd name="T37" fmla="*/ 668 h 668"/>
                  <a:gd name="T38" fmla="*/ 281 w 555"/>
                  <a:gd name="T39" fmla="*/ 668 h 668"/>
                  <a:gd name="T40" fmla="*/ 264 w 555"/>
                  <a:gd name="T41" fmla="*/ 651 h 668"/>
                  <a:gd name="T42" fmla="*/ 264 w 555"/>
                  <a:gd name="T43" fmla="*/ 596 h 668"/>
                  <a:gd name="T44" fmla="*/ 253 w 555"/>
                  <a:gd name="T45" fmla="*/ 575 h 668"/>
                  <a:gd name="T46" fmla="*/ 174 w 555"/>
                  <a:gd name="T47" fmla="*/ 559 h 668"/>
                  <a:gd name="T48" fmla="*/ 105 w 555"/>
                  <a:gd name="T49" fmla="*/ 527 h 668"/>
                  <a:gd name="T50" fmla="*/ 40 w 555"/>
                  <a:gd name="T51" fmla="*/ 47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5" h="668">
                    <a:moveTo>
                      <a:pt x="40" y="473"/>
                    </a:moveTo>
                    <a:cubicBezTo>
                      <a:pt x="71" y="447"/>
                      <a:pt x="98" y="420"/>
                      <a:pt x="122" y="393"/>
                    </a:cubicBezTo>
                    <a:cubicBezTo>
                      <a:pt x="96" y="395"/>
                      <a:pt x="66" y="370"/>
                      <a:pt x="90" y="340"/>
                    </a:cubicBezTo>
                    <a:cubicBezTo>
                      <a:pt x="123" y="312"/>
                      <a:pt x="151" y="283"/>
                      <a:pt x="173" y="253"/>
                    </a:cubicBezTo>
                    <a:cubicBezTo>
                      <a:pt x="154" y="264"/>
                      <a:pt x="121" y="243"/>
                      <a:pt x="142" y="217"/>
                    </a:cubicBezTo>
                    <a:cubicBezTo>
                      <a:pt x="234" y="141"/>
                      <a:pt x="264" y="45"/>
                      <a:pt x="281" y="0"/>
                    </a:cubicBezTo>
                    <a:cubicBezTo>
                      <a:pt x="305" y="56"/>
                      <a:pt x="337" y="151"/>
                      <a:pt x="420" y="217"/>
                    </a:cubicBezTo>
                    <a:cubicBezTo>
                      <a:pt x="438" y="238"/>
                      <a:pt x="408" y="261"/>
                      <a:pt x="391" y="247"/>
                    </a:cubicBezTo>
                    <a:cubicBezTo>
                      <a:pt x="392" y="250"/>
                      <a:pt x="393" y="254"/>
                      <a:pt x="393" y="257"/>
                    </a:cubicBezTo>
                    <a:cubicBezTo>
                      <a:pt x="415" y="287"/>
                      <a:pt x="441" y="315"/>
                      <a:pt x="472" y="340"/>
                    </a:cubicBezTo>
                    <a:cubicBezTo>
                      <a:pt x="497" y="367"/>
                      <a:pt x="455" y="400"/>
                      <a:pt x="432" y="380"/>
                    </a:cubicBezTo>
                    <a:cubicBezTo>
                      <a:pt x="433" y="381"/>
                      <a:pt x="433" y="382"/>
                      <a:pt x="433" y="383"/>
                    </a:cubicBezTo>
                    <a:cubicBezTo>
                      <a:pt x="459" y="415"/>
                      <a:pt x="488" y="445"/>
                      <a:pt x="523" y="473"/>
                    </a:cubicBezTo>
                    <a:cubicBezTo>
                      <a:pt x="555" y="508"/>
                      <a:pt x="501" y="550"/>
                      <a:pt x="473" y="524"/>
                    </a:cubicBezTo>
                    <a:cubicBezTo>
                      <a:pt x="488" y="572"/>
                      <a:pt x="446" y="598"/>
                      <a:pt x="408" y="556"/>
                    </a:cubicBezTo>
                    <a:cubicBezTo>
                      <a:pt x="423" y="608"/>
                      <a:pt x="351" y="616"/>
                      <a:pt x="341" y="572"/>
                    </a:cubicBezTo>
                    <a:cubicBezTo>
                      <a:pt x="340" y="597"/>
                      <a:pt x="319" y="610"/>
                      <a:pt x="298" y="610"/>
                    </a:cubicBezTo>
                    <a:cubicBezTo>
                      <a:pt x="298" y="651"/>
                      <a:pt x="298" y="651"/>
                      <a:pt x="298" y="651"/>
                    </a:cubicBezTo>
                    <a:cubicBezTo>
                      <a:pt x="298" y="661"/>
                      <a:pt x="290" y="668"/>
                      <a:pt x="281" y="668"/>
                    </a:cubicBezTo>
                    <a:cubicBezTo>
                      <a:pt x="281" y="668"/>
                      <a:pt x="281" y="668"/>
                      <a:pt x="281" y="668"/>
                    </a:cubicBezTo>
                    <a:cubicBezTo>
                      <a:pt x="271" y="668"/>
                      <a:pt x="264" y="661"/>
                      <a:pt x="264" y="651"/>
                    </a:cubicBezTo>
                    <a:cubicBezTo>
                      <a:pt x="264" y="596"/>
                      <a:pt x="264" y="596"/>
                      <a:pt x="264" y="596"/>
                    </a:cubicBezTo>
                    <a:cubicBezTo>
                      <a:pt x="258" y="591"/>
                      <a:pt x="254" y="584"/>
                      <a:pt x="253" y="575"/>
                    </a:cubicBezTo>
                    <a:cubicBezTo>
                      <a:pt x="237" y="618"/>
                      <a:pt x="172" y="608"/>
                      <a:pt x="174" y="559"/>
                    </a:cubicBezTo>
                    <a:cubicBezTo>
                      <a:pt x="145" y="593"/>
                      <a:pt x="88" y="569"/>
                      <a:pt x="105" y="527"/>
                    </a:cubicBezTo>
                    <a:cubicBezTo>
                      <a:pt x="76" y="562"/>
                      <a:pt x="0" y="523"/>
                      <a:pt x="40" y="47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星形: 五角 18"/>
              <p:cNvSpPr/>
              <p:nvPr/>
            </p:nvSpPr>
            <p:spPr>
              <a:xfrm>
                <a:off x="5704873" y="190067"/>
                <a:ext cx="791937" cy="791937"/>
              </a:xfrm>
              <a:prstGeom prst="star5">
                <a:avLst>
                  <a:gd name="adj" fmla="val 24693"/>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8"/>
            <p:cNvGrpSpPr>
              <a:grpSpLocks/>
            </p:cNvGrpSpPr>
            <p:nvPr/>
          </p:nvGrpSpPr>
          <p:grpSpPr bwMode="auto">
            <a:xfrm>
              <a:off x="5005195" y="1957258"/>
              <a:ext cx="2219711" cy="515062"/>
              <a:chOff x="3364118" y="1461135"/>
              <a:chExt cx="1774408" cy="492332"/>
            </a:xfrm>
            <a:solidFill>
              <a:srgbClr val="A11218"/>
            </a:solidFill>
          </p:grpSpPr>
          <p:sp>
            <p:nvSpPr>
              <p:cNvPr id="8" name="任意多边形 5"/>
              <p:cNvSpPr>
                <a:spLocks/>
              </p:cNvSpPr>
              <p:nvPr/>
            </p:nvSpPr>
            <p:spPr bwMode="auto">
              <a:xfrm>
                <a:off x="3436758" y="1461135"/>
                <a:ext cx="1637731" cy="204879"/>
              </a:xfrm>
              <a:custGeom>
                <a:avLst/>
                <a:gdLst>
                  <a:gd name="T0" fmla="*/ 0 w 1637731"/>
                  <a:gd name="T1" fmla="*/ 0 h 204879"/>
                  <a:gd name="T2" fmla="*/ 818865 w 1637731"/>
                  <a:gd name="T3" fmla="*/ 204716 h 204879"/>
                  <a:gd name="T4" fmla="*/ 1637731 w 1637731"/>
                  <a:gd name="T5" fmla="*/ 27295 h 204879"/>
                  <a:gd name="T6" fmla="*/ 0 60000 65536"/>
                  <a:gd name="T7" fmla="*/ 0 60000 65536"/>
                  <a:gd name="T8" fmla="*/ 0 60000 65536"/>
                </a:gdLst>
                <a:ahLst/>
                <a:cxnLst>
                  <a:cxn ang="T6">
                    <a:pos x="T0" y="T1"/>
                  </a:cxn>
                  <a:cxn ang="T7">
                    <a:pos x="T2" y="T3"/>
                  </a:cxn>
                  <a:cxn ang="T8">
                    <a:pos x="T4" y="T5"/>
                  </a:cxn>
                </a:cxnLst>
                <a:rect l="0" t="0" r="r" b="b"/>
                <a:pathLst>
                  <a:path w="1637731" h="204879">
                    <a:moveTo>
                      <a:pt x="0" y="0"/>
                    </a:moveTo>
                    <a:cubicBezTo>
                      <a:pt x="272955" y="100083"/>
                      <a:pt x="545910" y="200167"/>
                      <a:pt x="818865" y="204716"/>
                    </a:cubicBezTo>
                    <a:cubicBezTo>
                      <a:pt x="1091820" y="209265"/>
                      <a:pt x="1364775" y="118280"/>
                      <a:pt x="1637731" y="27295"/>
                    </a:cubicBezTo>
                  </a:path>
                </a:pathLst>
              </a:custGeom>
              <a:solidFill>
                <a:srgbClr val="FFFFFF"/>
              </a:solidFill>
              <a:ln w="28575" cap="flat" cmpd="sng" algn="ctr">
                <a:solidFill>
                  <a:srgbClr val="A11218"/>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 name="组合 7"/>
              <p:cNvGrpSpPr>
                <a:grpSpLocks/>
              </p:cNvGrpSpPr>
              <p:nvPr/>
            </p:nvGrpSpPr>
            <p:grpSpPr bwMode="auto">
              <a:xfrm>
                <a:off x="3364118" y="1476139"/>
                <a:ext cx="1774408" cy="477328"/>
                <a:chOff x="3364118" y="1476139"/>
                <a:chExt cx="1774408" cy="477328"/>
              </a:xfrm>
              <a:grpFill/>
            </p:grpSpPr>
            <p:sp>
              <p:nvSpPr>
                <p:cNvPr id="10" name="等腰三角形 6"/>
                <p:cNvSpPr>
                  <a:spLocks noChangeArrowheads="1"/>
                </p:cNvSpPr>
                <p:nvPr/>
              </p:nvSpPr>
              <p:spPr bwMode="auto">
                <a:xfrm>
                  <a:off x="4170647" y="1648564"/>
                  <a:ext cx="118817" cy="301901"/>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1" name="等腰三角形 100"/>
                <p:cNvSpPr>
                  <a:spLocks noChangeArrowheads="1"/>
                </p:cNvSpPr>
                <p:nvPr/>
              </p:nvSpPr>
              <p:spPr bwMode="auto">
                <a:xfrm rot="-1002967">
                  <a:off x="4824883" y="1516520"/>
                  <a:ext cx="97207" cy="361864"/>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2" name="等腰三角形 101"/>
                <p:cNvSpPr>
                  <a:spLocks noChangeArrowheads="1"/>
                </p:cNvSpPr>
                <p:nvPr/>
              </p:nvSpPr>
              <p:spPr bwMode="auto">
                <a:xfrm rot="-646058">
                  <a:off x="4417937" y="1648435"/>
                  <a:ext cx="115974" cy="302160"/>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3" name="等腰三角形 102"/>
                <p:cNvSpPr>
                  <a:spLocks noChangeArrowheads="1"/>
                </p:cNvSpPr>
                <p:nvPr/>
              </p:nvSpPr>
              <p:spPr bwMode="auto">
                <a:xfrm rot="-1417382">
                  <a:off x="4999106" y="1476139"/>
                  <a:ext cx="139420" cy="308589"/>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4" name="等腰三角形 103"/>
                <p:cNvSpPr>
                  <a:spLocks noChangeArrowheads="1"/>
                </p:cNvSpPr>
                <p:nvPr/>
              </p:nvSpPr>
              <p:spPr bwMode="auto">
                <a:xfrm rot="-646058">
                  <a:off x="4650004" y="1593514"/>
                  <a:ext cx="93195" cy="324976"/>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5" name="等腰三角形 104"/>
                <p:cNvSpPr>
                  <a:spLocks noChangeArrowheads="1"/>
                </p:cNvSpPr>
                <p:nvPr/>
              </p:nvSpPr>
              <p:spPr bwMode="auto">
                <a:xfrm rot="646058" flipH="1">
                  <a:off x="3943319" y="1651307"/>
                  <a:ext cx="115974" cy="302160"/>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6" name="等腰三角形 105"/>
                <p:cNvSpPr>
                  <a:spLocks noChangeArrowheads="1"/>
                </p:cNvSpPr>
                <p:nvPr/>
              </p:nvSpPr>
              <p:spPr bwMode="auto">
                <a:xfrm rot="646058" flipH="1">
                  <a:off x="3739590" y="1568470"/>
                  <a:ext cx="93195" cy="324976"/>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7" name="等腰三角形 106"/>
                <p:cNvSpPr>
                  <a:spLocks noChangeArrowheads="1"/>
                </p:cNvSpPr>
                <p:nvPr/>
              </p:nvSpPr>
              <p:spPr bwMode="auto">
                <a:xfrm rot="1002967" flipH="1">
                  <a:off x="3541425" y="1516626"/>
                  <a:ext cx="97207" cy="361864"/>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sp>
              <p:nvSpPr>
                <p:cNvPr id="18" name="等腰三角形 107"/>
                <p:cNvSpPr>
                  <a:spLocks noChangeArrowheads="1"/>
                </p:cNvSpPr>
                <p:nvPr/>
              </p:nvSpPr>
              <p:spPr bwMode="auto">
                <a:xfrm rot="1417382" flipH="1">
                  <a:off x="3364118" y="1480647"/>
                  <a:ext cx="139420" cy="308589"/>
                </a:xfrm>
                <a:prstGeom prst="triangle">
                  <a:avLst>
                    <a:gd name="adj" fmla="val 50000"/>
                  </a:avLst>
                </a:prstGeom>
                <a:grp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spcBef>
                      <a:spcPct val="0"/>
                    </a:spcBef>
                    <a:buFont typeface="Arial" panose="020B0604020202020204" pitchFamily="34" charset="0"/>
                    <a:buNone/>
                  </a:pPr>
                  <a:endParaRPr lang="zh-CN" altLang="en-US" sz="1800" dirty="0">
                    <a:latin typeface="等线" panose="02010600030101010101" pitchFamily="2" charset="-122"/>
                  </a:endParaRPr>
                </a:p>
              </p:txBody>
            </p:sp>
          </p:grpSp>
        </p:grpSp>
      </p:grpSp>
      <p:sp>
        <p:nvSpPr>
          <p:cNvPr id="3" name="文本框 2"/>
          <p:cNvSpPr txBox="1"/>
          <p:nvPr/>
        </p:nvSpPr>
        <p:spPr>
          <a:xfrm>
            <a:off x="5697581" y="2807042"/>
            <a:ext cx="748916" cy="1862048"/>
          </a:xfrm>
          <a:prstGeom prst="rect">
            <a:avLst/>
          </a:prstGeom>
          <a:noFill/>
        </p:spPr>
        <p:txBody>
          <a:bodyPr wrap="square" rtlCol="0">
            <a:spAutoFit/>
          </a:bodyPr>
          <a:lstStyle/>
          <a:p>
            <a:pPr algn="ctr"/>
            <a:r>
              <a:rPr lang="en-US" altLang="zh-CN" sz="11500" b="1" dirty="0">
                <a:solidFill>
                  <a:srgbClr val="A11218"/>
                </a:solidFill>
                <a:latin typeface="Bradley Hand ITC" panose="03070402050302030203" pitchFamily="66" charset="0"/>
              </a:rPr>
              <a:t>4</a:t>
            </a:r>
            <a:endParaRPr lang="zh-CN" altLang="en-US" sz="11500" b="1" dirty="0">
              <a:solidFill>
                <a:srgbClr val="A11218"/>
              </a:solidFill>
              <a:latin typeface="Bradley Hand ITC" panose="03070402050302030203" pitchFamily="66" charset="0"/>
            </a:endParaRPr>
          </a:p>
        </p:txBody>
      </p:sp>
      <p:cxnSp>
        <p:nvCxnSpPr>
          <p:cNvPr id="4" name="直接连接符 3"/>
          <p:cNvCxnSpPr/>
          <p:nvPr/>
        </p:nvCxnSpPr>
        <p:spPr>
          <a:xfrm>
            <a:off x="2947222" y="5192580"/>
            <a:ext cx="6297557" cy="0"/>
          </a:xfrm>
          <a:prstGeom prst="line">
            <a:avLst/>
          </a:prstGeom>
          <a:ln>
            <a:solidFill>
              <a:srgbClr val="A11218">
                <a:alpha val="48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 name="文本框 4"/>
          <p:cNvSpPr txBox="1"/>
          <p:nvPr/>
        </p:nvSpPr>
        <p:spPr>
          <a:xfrm>
            <a:off x="2880702" y="4367933"/>
            <a:ext cx="6430596" cy="830997"/>
          </a:xfrm>
          <a:prstGeom prst="rect">
            <a:avLst/>
          </a:prstGeom>
          <a:noFill/>
        </p:spPr>
        <p:txBody>
          <a:bodyPr wrap="square" rtlCol="0">
            <a:spAutoFit/>
          </a:bodyPr>
          <a:lstStyle/>
          <a:p>
            <a:pPr algn="ctr"/>
            <a:r>
              <a:rPr lang="en-US" altLang="zh-CN" sz="4800" dirty="0">
                <a:solidFill>
                  <a:srgbClr val="A11218"/>
                </a:solidFill>
                <a:latin typeface="Bradley Hand ITC" panose="03070402050302030203" pitchFamily="66" charset="0"/>
              </a:rPr>
              <a:t>Merry Christmas to You </a:t>
            </a:r>
            <a:endParaRPr lang="zh-CN" altLang="en-US" sz="4800" dirty="0">
              <a:solidFill>
                <a:srgbClr val="A11218"/>
              </a:solidFill>
              <a:latin typeface="Bradley Hand ITC" panose="03070402050302030203" pitchFamily="66" charset="0"/>
            </a:endParaRPr>
          </a:p>
        </p:txBody>
      </p:sp>
      <p:sp>
        <p:nvSpPr>
          <p:cNvPr id="6" name="矩形 5"/>
          <p:cNvSpPr/>
          <p:nvPr/>
        </p:nvSpPr>
        <p:spPr>
          <a:xfrm>
            <a:off x="3048000" y="5353312"/>
            <a:ext cx="6096000" cy="793487"/>
          </a:xfrm>
          <a:prstGeom prst="rect">
            <a:avLst/>
          </a:prstGeom>
        </p:spPr>
        <p:txBody>
          <a:bodyPr>
            <a:spAutoFit/>
          </a:bodyPr>
          <a:lstStyle/>
          <a:p>
            <a:pPr algn="ctr">
              <a:lnSpc>
                <a:spcPct val="150000"/>
              </a:lnSpc>
            </a:pPr>
            <a:r>
              <a:rPr lang="en-US" altLang="zh-CN" sz="1600" dirty="0">
                <a:solidFill>
                  <a:schemeClr val="tx1">
                    <a:lumMod val="50000"/>
                    <a:lumOff val="50000"/>
                  </a:schemeClr>
                </a:solidFill>
                <a:latin typeface="+mn-ea"/>
              </a:rPr>
              <a:t>Christmas Day is a holiday celebrating the birth of Jesus, the central figure of Christianity</a:t>
            </a:r>
            <a:endParaRPr lang="zh-CN" altLang="en-US" sz="1600" dirty="0">
              <a:solidFill>
                <a:schemeClr val="tx1">
                  <a:lumMod val="50000"/>
                  <a:lumOff val="50000"/>
                </a:schemeClr>
              </a:solidFill>
              <a:latin typeface="+mn-ea"/>
            </a:endParaRPr>
          </a:p>
        </p:txBody>
      </p:sp>
      <p:sp>
        <p:nvSpPr>
          <p:cNvPr id="20" name="Freeform 34"/>
          <p:cNvSpPr>
            <a:spLocks noEditPoints="1"/>
          </p:cNvSpPr>
          <p:nvPr/>
        </p:nvSpPr>
        <p:spPr bwMode="auto">
          <a:xfrm>
            <a:off x="10566130" y="1945911"/>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4"/>
          <p:cNvSpPr>
            <a:spLocks noEditPoints="1"/>
          </p:cNvSpPr>
          <p:nvPr/>
        </p:nvSpPr>
        <p:spPr bwMode="auto">
          <a:xfrm>
            <a:off x="623888" y="3291025"/>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4"/>
          <p:cNvSpPr>
            <a:spLocks noEditPoints="1"/>
          </p:cNvSpPr>
          <p:nvPr/>
        </p:nvSpPr>
        <p:spPr bwMode="auto">
          <a:xfrm>
            <a:off x="9308763" y="3512761"/>
            <a:ext cx="364510" cy="31944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4"/>
          <p:cNvSpPr>
            <a:spLocks noEditPoints="1"/>
          </p:cNvSpPr>
          <p:nvPr/>
        </p:nvSpPr>
        <p:spPr bwMode="auto">
          <a:xfrm>
            <a:off x="3552670" y="1029941"/>
            <a:ext cx="716248" cy="627687"/>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781585682"/>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200" fill="hold"/>
                                        <p:tgtEl>
                                          <p:spTgt spid="21"/>
                                        </p:tgtEl>
                                        <p:attrNameLst>
                                          <p:attrName>ppt_x</p:attrName>
                                        </p:attrNameLst>
                                      </p:cBhvr>
                                      <p:tavLst>
                                        <p:tav tm="0">
                                          <p:val>
                                            <p:strVal val="#ppt_x"/>
                                          </p:val>
                                        </p:tav>
                                        <p:tav tm="100000">
                                          <p:val>
                                            <p:strVal val="#ppt_x"/>
                                          </p:val>
                                        </p:tav>
                                      </p:tavLst>
                                    </p:anim>
                                    <p:anim calcmode="lin" valueType="num">
                                      <p:cBhvr additive="base">
                                        <p:cTn id="8" dur="1200" fill="hold"/>
                                        <p:tgtEl>
                                          <p:spTgt spid="21"/>
                                        </p:tgtEl>
                                        <p:attrNameLst>
                                          <p:attrName>ppt_y</p:attrName>
                                        </p:attrNameLst>
                                      </p:cBhvr>
                                      <p:tavLst>
                                        <p:tav tm="0">
                                          <p:val>
                                            <p:strVal val="0-#ppt_h/2"/>
                                          </p:val>
                                        </p:tav>
                                        <p:tav tm="100000">
                                          <p:val>
                                            <p:strVal val="#ppt_y"/>
                                          </p:val>
                                        </p:tav>
                                      </p:tavLst>
                                    </p:anim>
                                  </p:childTnLst>
                                </p:cTn>
                              </p:par>
                              <p:par>
                                <p:cTn id="9" presetID="8" presetClass="emph" presetSubtype="0" fill="hold" grpId="1" nodeType="withEffect">
                                  <p:stCondLst>
                                    <p:cond delay="0"/>
                                  </p:stCondLst>
                                  <p:childTnLst>
                                    <p:animRot by="21600000">
                                      <p:cBhvr>
                                        <p:cTn id="10" dur="1200" fill="hold"/>
                                        <p:tgtEl>
                                          <p:spTgt spid="21"/>
                                        </p:tgtEl>
                                        <p:attrNameLst>
                                          <p:attrName>r</p:attrName>
                                        </p:attrNameLst>
                                      </p:cBhvr>
                                    </p:animRot>
                                  </p:childTnLst>
                                </p:cTn>
                              </p:par>
                              <p:par>
                                <p:cTn id="11" presetID="2" presetClass="entr" presetSubtype="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800" fill="hold"/>
                                        <p:tgtEl>
                                          <p:spTgt spid="23"/>
                                        </p:tgtEl>
                                        <p:attrNameLst>
                                          <p:attrName>ppt_x</p:attrName>
                                        </p:attrNameLst>
                                      </p:cBhvr>
                                      <p:tavLst>
                                        <p:tav tm="0">
                                          <p:val>
                                            <p:strVal val="#ppt_x"/>
                                          </p:val>
                                        </p:tav>
                                        <p:tav tm="100000">
                                          <p:val>
                                            <p:strVal val="#ppt_x"/>
                                          </p:val>
                                        </p:tav>
                                      </p:tavLst>
                                    </p:anim>
                                    <p:anim calcmode="lin" valueType="num">
                                      <p:cBhvr additive="base">
                                        <p:cTn id="14" dur="800" fill="hold"/>
                                        <p:tgtEl>
                                          <p:spTgt spid="23"/>
                                        </p:tgtEl>
                                        <p:attrNameLst>
                                          <p:attrName>ppt_y</p:attrName>
                                        </p:attrNameLst>
                                      </p:cBhvr>
                                      <p:tavLst>
                                        <p:tav tm="0">
                                          <p:val>
                                            <p:strVal val="0-#ppt_h/2"/>
                                          </p:val>
                                        </p:tav>
                                        <p:tav tm="100000">
                                          <p:val>
                                            <p:strVal val="#ppt_y"/>
                                          </p:val>
                                        </p:tav>
                                      </p:tavLst>
                                    </p:anim>
                                  </p:childTnLst>
                                </p:cTn>
                              </p:par>
                              <p:par>
                                <p:cTn id="15" presetID="8" presetClass="emph" presetSubtype="0" fill="hold" grpId="1" nodeType="withEffect">
                                  <p:stCondLst>
                                    <p:cond delay="0"/>
                                  </p:stCondLst>
                                  <p:childTnLst>
                                    <p:animRot by="21600000">
                                      <p:cBhvr>
                                        <p:cTn id="16" dur="800" fill="hold"/>
                                        <p:tgtEl>
                                          <p:spTgt spid="23"/>
                                        </p:tgtEl>
                                        <p:attrNameLst>
                                          <p:attrName>r</p:attrName>
                                        </p:attrNameLst>
                                      </p:cBhvr>
                                    </p:animRot>
                                  </p:childTnLst>
                                </p:cTn>
                              </p:par>
                              <p:par>
                                <p:cTn id="17" presetID="2" presetClass="entr" presetSubtype="1"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200" fill="hold"/>
                                        <p:tgtEl>
                                          <p:spTgt spid="22"/>
                                        </p:tgtEl>
                                        <p:attrNameLst>
                                          <p:attrName>ppt_x</p:attrName>
                                        </p:attrNameLst>
                                      </p:cBhvr>
                                      <p:tavLst>
                                        <p:tav tm="0">
                                          <p:val>
                                            <p:strVal val="#ppt_x"/>
                                          </p:val>
                                        </p:tav>
                                        <p:tav tm="100000">
                                          <p:val>
                                            <p:strVal val="#ppt_x"/>
                                          </p:val>
                                        </p:tav>
                                      </p:tavLst>
                                    </p:anim>
                                    <p:anim calcmode="lin" valueType="num">
                                      <p:cBhvr additive="base">
                                        <p:cTn id="20" dur="1200" fill="hold"/>
                                        <p:tgtEl>
                                          <p:spTgt spid="22"/>
                                        </p:tgtEl>
                                        <p:attrNameLst>
                                          <p:attrName>ppt_y</p:attrName>
                                        </p:attrNameLst>
                                      </p:cBhvr>
                                      <p:tavLst>
                                        <p:tav tm="0">
                                          <p:val>
                                            <p:strVal val="0-#ppt_h/2"/>
                                          </p:val>
                                        </p:tav>
                                        <p:tav tm="100000">
                                          <p:val>
                                            <p:strVal val="#ppt_y"/>
                                          </p:val>
                                        </p:tav>
                                      </p:tavLst>
                                    </p:anim>
                                  </p:childTnLst>
                                </p:cTn>
                              </p:par>
                              <p:par>
                                <p:cTn id="21" presetID="8" presetClass="emph" presetSubtype="0" fill="hold" grpId="1" nodeType="withEffect">
                                  <p:stCondLst>
                                    <p:cond delay="0"/>
                                  </p:stCondLst>
                                  <p:childTnLst>
                                    <p:animRot by="21600000">
                                      <p:cBhvr>
                                        <p:cTn id="22" dur="1200" fill="hold"/>
                                        <p:tgtEl>
                                          <p:spTgt spid="22"/>
                                        </p:tgtEl>
                                        <p:attrNameLst>
                                          <p:attrName>r</p:attrName>
                                        </p:attrNameLst>
                                      </p:cBhvr>
                                    </p:animRot>
                                  </p:childTnLst>
                                </p:cTn>
                              </p:par>
                              <p:par>
                                <p:cTn id="23" presetID="2" presetClass="entr" presetSubtype="1"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800" fill="hold"/>
                                        <p:tgtEl>
                                          <p:spTgt spid="20"/>
                                        </p:tgtEl>
                                        <p:attrNameLst>
                                          <p:attrName>ppt_x</p:attrName>
                                        </p:attrNameLst>
                                      </p:cBhvr>
                                      <p:tavLst>
                                        <p:tav tm="0">
                                          <p:val>
                                            <p:strVal val="#ppt_x"/>
                                          </p:val>
                                        </p:tav>
                                        <p:tav tm="100000">
                                          <p:val>
                                            <p:strVal val="#ppt_x"/>
                                          </p:val>
                                        </p:tav>
                                      </p:tavLst>
                                    </p:anim>
                                    <p:anim calcmode="lin" valueType="num">
                                      <p:cBhvr additive="base">
                                        <p:cTn id="26" dur="800" fill="hold"/>
                                        <p:tgtEl>
                                          <p:spTgt spid="20"/>
                                        </p:tgtEl>
                                        <p:attrNameLst>
                                          <p:attrName>ppt_y</p:attrName>
                                        </p:attrNameLst>
                                      </p:cBhvr>
                                      <p:tavLst>
                                        <p:tav tm="0">
                                          <p:val>
                                            <p:strVal val="0-#ppt_h/2"/>
                                          </p:val>
                                        </p:tav>
                                        <p:tav tm="100000">
                                          <p:val>
                                            <p:strVal val="#ppt_y"/>
                                          </p:val>
                                        </p:tav>
                                      </p:tavLst>
                                    </p:anim>
                                  </p:childTnLst>
                                </p:cTn>
                              </p:par>
                              <p:par>
                                <p:cTn id="27" presetID="8" presetClass="emph" presetSubtype="0" fill="hold" grpId="1" nodeType="withEffect">
                                  <p:stCondLst>
                                    <p:cond delay="0"/>
                                  </p:stCondLst>
                                  <p:childTnLst>
                                    <p:animRot by="21600000">
                                      <p:cBhvr>
                                        <p:cTn id="28" dur="800" fill="hold"/>
                                        <p:tgtEl>
                                          <p:spTgt spid="20"/>
                                        </p:tgtEl>
                                        <p:attrNameLst>
                                          <p:attrName>r</p:attrName>
                                        </p:attrNameLst>
                                      </p:cBhvr>
                                    </p:animRot>
                                  </p:childTnLst>
                                </p:cTn>
                              </p:par>
                            </p:childTnLst>
                          </p:cTn>
                        </p:par>
                        <p:par>
                          <p:cTn id="29" fill="hold">
                            <p:stCondLst>
                              <p:cond delay="1200"/>
                            </p:stCondLst>
                            <p:childTnLst>
                              <p:par>
                                <p:cTn id="30" presetID="53" presetClass="entr" presetSubtype="16"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500" fill="hold"/>
                                        <p:tgtEl>
                                          <p:spTgt spid="25"/>
                                        </p:tgtEl>
                                        <p:attrNameLst>
                                          <p:attrName>ppt_w</p:attrName>
                                        </p:attrNameLst>
                                      </p:cBhvr>
                                      <p:tavLst>
                                        <p:tav tm="0">
                                          <p:val>
                                            <p:fltVal val="0"/>
                                          </p:val>
                                        </p:tav>
                                        <p:tav tm="100000">
                                          <p:val>
                                            <p:strVal val="#ppt_w"/>
                                          </p:val>
                                        </p:tav>
                                      </p:tavLst>
                                    </p:anim>
                                    <p:anim calcmode="lin" valueType="num">
                                      <p:cBhvr>
                                        <p:cTn id="33" dur="500" fill="hold"/>
                                        <p:tgtEl>
                                          <p:spTgt spid="25"/>
                                        </p:tgtEl>
                                        <p:attrNameLst>
                                          <p:attrName>ppt_h</p:attrName>
                                        </p:attrNameLst>
                                      </p:cBhvr>
                                      <p:tavLst>
                                        <p:tav tm="0">
                                          <p:val>
                                            <p:fltVal val="0"/>
                                          </p:val>
                                        </p:tav>
                                        <p:tav tm="100000">
                                          <p:val>
                                            <p:strVal val="#ppt_h"/>
                                          </p:val>
                                        </p:tav>
                                      </p:tavLst>
                                    </p:anim>
                                    <p:animEffect transition="in" filter="fade">
                                      <p:cBhvr>
                                        <p:cTn id="34" dur="500"/>
                                        <p:tgtEl>
                                          <p:spTgt spid="25"/>
                                        </p:tgtEl>
                                      </p:cBhvr>
                                    </p:animEffect>
                                  </p:childTnLst>
                                </p:cTn>
                              </p:par>
                            </p:childTnLst>
                          </p:cTn>
                        </p:par>
                        <p:par>
                          <p:cTn id="35" fill="hold">
                            <p:stCondLst>
                              <p:cond delay="1700"/>
                            </p:stCondLst>
                            <p:childTnLst>
                              <p:par>
                                <p:cTn id="36" presetID="10" presetClass="entr" presetSubtype="0" fill="hold" grpId="0"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500"/>
                                        <p:tgtEl>
                                          <p:spTgt spid="3"/>
                                        </p:tgtEl>
                                      </p:cBhvr>
                                    </p:animEffect>
                                  </p:childTnLst>
                                </p:cTn>
                              </p:par>
                            </p:childTnLst>
                          </p:cTn>
                        </p:par>
                        <p:par>
                          <p:cTn id="39" fill="hold">
                            <p:stCondLst>
                              <p:cond delay="2200"/>
                            </p:stCondLst>
                            <p:childTnLst>
                              <p:par>
                                <p:cTn id="40" presetID="16" presetClass="entr" presetSubtype="37"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barn(outVertical)">
                                      <p:cBhvr>
                                        <p:cTn id="42" dur="500"/>
                                        <p:tgtEl>
                                          <p:spTgt spid="4"/>
                                        </p:tgtEl>
                                      </p:cBhvr>
                                    </p:animEffect>
                                  </p:childTnLst>
                                </p:cTn>
                              </p:par>
                            </p:childTnLst>
                          </p:cTn>
                        </p:par>
                        <p:par>
                          <p:cTn id="43" fill="hold">
                            <p:stCondLst>
                              <p:cond delay="2700"/>
                            </p:stCondLst>
                            <p:childTnLst>
                              <p:par>
                                <p:cTn id="44" presetID="55" presetClass="entr" presetSubtype="0" fill="hold" grpId="0" nodeType="afterEffect">
                                  <p:stCondLst>
                                    <p:cond delay="0"/>
                                  </p:stCondLst>
                                  <p:iterate type="lt">
                                    <p:tmPct val="50000"/>
                                  </p:iterate>
                                  <p:childTnLst>
                                    <p:set>
                                      <p:cBhvr>
                                        <p:cTn id="45" dur="1" fill="hold">
                                          <p:stCondLst>
                                            <p:cond delay="0"/>
                                          </p:stCondLst>
                                        </p:cTn>
                                        <p:tgtEl>
                                          <p:spTgt spid="5"/>
                                        </p:tgtEl>
                                        <p:attrNameLst>
                                          <p:attrName>style.visibility</p:attrName>
                                        </p:attrNameLst>
                                      </p:cBhvr>
                                      <p:to>
                                        <p:strVal val="visible"/>
                                      </p:to>
                                    </p:set>
                                    <p:anim calcmode="lin" valueType="num">
                                      <p:cBhvr>
                                        <p:cTn id="46" dur="200" fill="hold"/>
                                        <p:tgtEl>
                                          <p:spTgt spid="5"/>
                                        </p:tgtEl>
                                        <p:attrNameLst>
                                          <p:attrName>ppt_w</p:attrName>
                                        </p:attrNameLst>
                                      </p:cBhvr>
                                      <p:tavLst>
                                        <p:tav tm="0">
                                          <p:val>
                                            <p:strVal val="#ppt_w*0.70"/>
                                          </p:val>
                                        </p:tav>
                                        <p:tav tm="100000">
                                          <p:val>
                                            <p:strVal val="#ppt_w"/>
                                          </p:val>
                                        </p:tav>
                                      </p:tavLst>
                                    </p:anim>
                                    <p:anim calcmode="lin" valueType="num">
                                      <p:cBhvr>
                                        <p:cTn id="47" dur="200" fill="hold"/>
                                        <p:tgtEl>
                                          <p:spTgt spid="5"/>
                                        </p:tgtEl>
                                        <p:attrNameLst>
                                          <p:attrName>ppt_h</p:attrName>
                                        </p:attrNameLst>
                                      </p:cBhvr>
                                      <p:tavLst>
                                        <p:tav tm="0">
                                          <p:val>
                                            <p:strVal val="#ppt_h"/>
                                          </p:val>
                                        </p:tav>
                                        <p:tav tm="100000">
                                          <p:val>
                                            <p:strVal val="#ppt_h"/>
                                          </p:val>
                                        </p:tav>
                                      </p:tavLst>
                                    </p:anim>
                                    <p:animEffect transition="in" filter="fade">
                                      <p:cBhvr>
                                        <p:cTn id="48" dur="200"/>
                                        <p:tgtEl>
                                          <p:spTgt spid="5"/>
                                        </p:tgtEl>
                                      </p:cBhvr>
                                    </p:animEffect>
                                  </p:childTnLst>
                                </p:cTn>
                              </p:par>
                            </p:childTnLst>
                          </p:cTn>
                        </p:par>
                        <p:par>
                          <p:cTn id="49" fill="hold">
                            <p:stCondLst>
                              <p:cond delay="4700"/>
                            </p:stCondLst>
                            <p:childTnLst>
                              <p:par>
                                <p:cTn id="50" presetID="42" presetClass="entr" presetSubtype="0"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20" grpId="0" animBg="1"/>
      <p:bldP spid="20" grpId="1" animBg="1"/>
      <p:bldP spid="21" grpId="0" animBg="1"/>
      <p:bldP spid="21" grpId="1" animBg="1"/>
      <p:bldP spid="22" grpId="0" animBg="1"/>
      <p:bldP spid="22" grpId="1" animBg="1"/>
      <p:bldP spid="23" grpId="0" animBg="1"/>
      <p:bldP spid="23"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2" name="组合 1"/>
          <p:cNvGrpSpPr/>
          <p:nvPr/>
        </p:nvGrpSpPr>
        <p:grpSpPr>
          <a:xfrm>
            <a:off x="88881" y="5600700"/>
            <a:ext cx="954370" cy="1139463"/>
            <a:chOff x="1190625" y="202626"/>
            <a:chExt cx="7267869" cy="6769674"/>
          </a:xfrm>
        </p:grpSpPr>
        <p:sp>
          <p:nvSpPr>
            <p:cNvPr id="17" name="Freeform 26"/>
            <p:cNvSpPr>
              <a:spLocks/>
            </p:cNvSpPr>
            <p:nvPr/>
          </p:nvSpPr>
          <p:spPr bwMode="auto">
            <a:xfrm>
              <a:off x="1190625" y="828578"/>
              <a:ext cx="7267869" cy="6143722"/>
            </a:xfrm>
            <a:custGeom>
              <a:avLst/>
              <a:gdLst>
                <a:gd name="T0" fmla="*/ 40 w 555"/>
                <a:gd name="T1" fmla="*/ 473 h 668"/>
                <a:gd name="T2" fmla="*/ 122 w 555"/>
                <a:gd name="T3" fmla="*/ 393 h 668"/>
                <a:gd name="T4" fmla="*/ 90 w 555"/>
                <a:gd name="T5" fmla="*/ 340 h 668"/>
                <a:gd name="T6" fmla="*/ 173 w 555"/>
                <a:gd name="T7" fmla="*/ 253 h 668"/>
                <a:gd name="T8" fmla="*/ 142 w 555"/>
                <a:gd name="T9" fmla="*/ 217 h 668"/>
                <a:gd name="T10" fmla="*/ 281 w 555"/>
                <a:gd name="T11" fmla="*/ 0 h 668"/>
                <a:gd name="T12" fmla="*/ 420 w 555"/>
                <a:gd name="T13" fmla="*/ 217 h 668"/>
                <a:gd name="T14" fmla="*/ 391 w 555"/>
                <a:gd name="T15" fmla="*/ 247 h 668"/>
                <a:gd name="T16" fmla="*/ 393 w 555"/>
                <a:gd name="T17" fmla="*/ 257 h 668"/>
                <a:gd name="T18" fmla="*/ 472 w 555"/>
                <a:gd name="T19" fmla="*/ 340 h 668"/>
                <a:gd name="T20" fmla="*/ 432 w 555"/>
                <a:gd name="T21" fmla="*/ 380 h 668"/>
                <a:gd name="T22" fmla="*/ 433 w 555"/>
                <a:gd name="T23" fmla="*/ 383 h 668"/>
                <a:gd name="T24" fmla="*/ 523 w 555"/>
                <a:gd name="T25" fmla="*/ 473 h 668"/>
                <a:gd name="T26" fmla="*/ 473 w 555"/>
                <a:gd name="T27" fmla="*/ 524 h 668"/>
                <a:gd name="T28" fmla="*/ 408 w 555"/>
                <a:gd name="T29" fmla="*/ 556 h 668"/>
                <a:gd name="T30" fmla="*/ 341 w 555"/>
                <a:gd name="T31" fmla="*/ 572 h 668"/>
                <a:gd name="T32" fmla="*/ 298 w 555"/>
                <a:gd name="T33" fmla="*/ 610 h 668"/>
                <a:gd name="T34" fmla="*/ 298 w 555"/>
                <a:gd name="T35" fmla="*/ 651 h 668"/>
                <a:gd name="T36" fmla="*/ 281 w 555"/>
                <a:gd name="T37" fmla="*/ 668 h 668"/>
                <a:gd name="T38" fmla="*/ 281 w 555"/>
                <a:gd name="T39" fmla="*/ 668 h 668"/>
                <a:gd name="T40" fmla="*/ 264 w 555"/>
                <a:gd name="T41" fmla="*/ 651 h 668"/>
                <a:gd name="T42" fmla="*/ 264 w 555"/>
                <a:gd name="T43" fmla="*/ 596 h 668"/>
                <a:gd name="T44" fmla="*/ 253 w 555"/>
                <a:gd name="T45" fmla="*/ 575 h 668"/>
                <a:gd name="T46" fmla="*/ 174 w 555"/>
                <a:gd name="T47" fmla="*/ 559 h 668"/>
                <a:gd name="T48" fmla="*/ 105 w 555"/>
                <a:gd name="T49" fmla="*/ 527 h 668"/>
                <a:gd name="T50" fmla="*/ 40 w 555"/>
                <a:gd name="T51" fmla="*/ 47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5" h="668">
                  <a:moveTo>
                    <a:pt x="40" y="473"/>
                  </a:moveTo>
                  <a:cubicBezTo>
                    <a:pt x="71" y="447"/>
                    <a:pt x="98" y="420"/>
                    <a:pt x="122" y="393"/>
                  </a:cubicBezTo>
                  <a:cubicBezTo>
                    <a:pt x="96" y="395"/>
                    <a:pt x="66" y="370"/>
                    <a:pt x="90" y="340"/>
                  </a:cubicBezTo>
                  <a:cubicBezTo>
                    <a:pt x="123" y="312"/>
                    <a:pt x="151" y="283"/>
                    <a:pt x="173" y="253"/>
                  </a:cubicBezTo>
                  <a:cubicBezTo>
                    <a:pt x="154" y="264"/>
                    <a:pt x="121" y="243"/>
                    <a:pt x="142" y="217"/>
                  </a:cubicBezTo>
                  <a:cubicBezTo>
                    <a:pt x="234" y="141"/>
                    <a:pt x="264" y="45"/>
                    <a:pt x="281" y="0"/>
                  </a:cubicBezTo>
                  <a:cubicBezTo>
                    <a:pt x="305" y="56"/>
                    <a:pt x="337" y="151"/>
                    <a:pt x="420" y="217"/>
                  </a:cubicBezTo>
                  <a:cubicBezTo>
                    <a:pt x="438" y="238"/>
                    <a:pt x="408" y="261"/>
                    <a:pt x="391" y="247"/>
                  </a:cubicBezTo>
                  <a:cubicBezTo>
                    <a:pt x="392" y="250"/>
                    <a:pt x="393" y="254"/>
                    <a:pt x="393" y="257"/>
                  </a:cubicBezTo>
                  <a:cubicBezTo>
                    <a:pt x="415" y="287"/>
                    <a:pt x="441" y="315"/>
                    <a:pt x="472" y="340"/>
                  </a:cubicBezTo>
                  <a:cubicBezTo>
                    <a:pt x="497" y="367"/>
                    <a:pt x="455" y="400"/>
                    <a:pt x="432" y="380"/>
                  </a:cubicBezTo>
                  <a:cubicBezTo>
                    <a:pt x="433" y="381"/>
                    <a:pt x="433" y="382"/>
                    <a:pt x="433" y="383"/>
                  </a:cubicBezTo>
                  <a:cubicBezTo>
                    <a:pt x="459" y="415"/>
                    <a:pt x="488" y="445"/>
                    <a:pt x="523" y="473"/>
                  </a:cubicBezTo>
                  <a:cubicBezTo>
                    <a:pt x="555" y="508"/>
                    <a:pt x="501" y="550"/>
                    <a:pt x="473" y="524"/>
                  </a:cubicBezTo>
                  <a:cubicBezTo>
                    <a:pt x="488" y="572"/>
                    <a:pt x="446" y="598"/>
                    <a:pt x="408" y="556"/>
                  </a:cubicBezTo>
                  <a:cubicBezTo>
                    <a:pt x="423" y="608"/>
                    <a:pt x="351" y="616"/>
                    <a:pt x="341" y="572"/>
                  </a:cubicBezTo>
                  <a:cubicBezTo>
                    <a:pt x="340" y="597"/>
                    <a:pt x="319" y="610"/>
                    <a:pt x="298" y="610"/>
                  </a:cubicBezTo>
                  <a:cubicBezTo>
                    <a:pt x="298" y="651"/>
                    <a:pt x="298" y="651"/>
                    <a:pt x="298" y="651"/>
                  </a:cubicBezTo>
                  <a:cubicBezTo>
                    <a:pt x="298" y="661"/>
                    <a:pt x="290" y="668"/>
                    <a:pt x="281" y="668"/>
                  </a:cubicBezTo>
                  <a:cubicBezTo>
                    <a:pt x="281" y="668"/>
                    <a:pt x="281" y="668"/>
                    <a:pt x="281" y="668"/>
                  </a:cubicBezTo>
                  <a:cubicBezTo>
                    <a:pt x="271" y="668"/>
                    <a:pt x="264" y="661"/>
                    <a:pt x="264" y="651"/>
                  </a:cubicBezTo>
                  <a:cubicBezTo>
                    <a:pt x="264" y="596"/>
                    <a:pt x="264" y="596"/>
                    <a:pt x="264" y="596"/>
                  </a:cubicBezTo>
                  <a:cubicBezTo>
                    <a:pt x="258" y="591"/>
                    <a:pt x="254" y="584"/>
                    <a:pt x="253" y="575"/>
                  </a:cubicBezTo>
                  <a:cubicBezTo>
                    <a:pt x="237" y="618"/>
                    <a:pt x="172" y="608"/>
                    <a:pt x="174" y="559"/>
                  </a:cubicBezTo>
                  <a:cubicBezTo>
                    <a:pt x="145" y="593"/>
                    <a:pt x="88" y="569"/>
                    <a:pt x="105" y="527"/>
                  </a:cubicBezTo>
                  <a:cubicBezTo>
                    <a:pt x="76" y="562"/>
                    <a:pt x="0" y="523"/>
                    <a:pt x="40" y="47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星形: 五角 17"/>
            <p:cNvSpPr/>
            <p:nvPr/>
          </p:nvSpPr>
          <p:spPr>
            <a:xfrm>
              <a:off x="4481829" y="202626"/>
              <a:ext cx="791935" cy="791935"/>
            </a:xfrm>
            <a:prstGeom prst="star5">
              <a:avLst>
                <a:gd name="adj" fmla="val 24693"/>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11161316" y="5757961"/>
            <a:ext cx="813593" cy="1012276"/>
            <a:chOff x="2284413" y="438151"/>
            <a:chExt cx="1027112" cy="1277937"/>
          </a:xfrm>
        </p:grpSpPr>
        <p:sp>
          <p:nvSpPr>
            <p:cNvPr id="21"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7" name="组合 26"/>
          <p:cNvGrpSpPr/>
          <p:nvPr/>
        </p:nvGrpSpPr>
        <p:grpSpPr>
          <a:xfrm>
            <a:off x="10874963" y="6148150"/>
            <a:ext cx="498977" cy="620829"/>
            <a:chOff x="2284413" y="438151"/>
            <a:chExt cx="1027112" cy="1277937"/>
          </a:xfrm>
        </p:grpSpPr>
        <p:sp>
          <p:nvSpPr>
            <p:cNvPr id="28"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p:cNvGrpSpPr/>
          <p:nvPr/>
        </p:nvGrpSpPr>
        <p:grpSpPr>
          <a:xfrm>
            <a:off x="3835636" y="-5581"/>
            <a:ext cx="4520729" cy="5409080"/>
            <a:chOff x="4392119" y="-212129"/>
            <a:chExt cx="4520729" cy="5409080"/>
          </a:xfrm>
        </p:grpSpPr>
        <p:sp>
          <p:nvSpPr>
            <p:cNvPr id="37" name="Freeform 1239"/>
            <p:cNvSpPr>
              <a:spLocks/>
            </p:cNvSpPr>
            <p:nvPr/>
          </p:nvSpPr>
          <p:spPr bwMode="auto">
            <a:xfrm>
              <a:off x="5374456" y="-212129"/>
              <a:ext cx="1247053" cy="1772859"/>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240"/>
            <p:cNvSpPr>
              <a:spLocks/>
            </p:cNvSpPr>
            <p:nvPr/>
          </p:nvSpPr>
          <p:spPr bwMode="auto">
            <a:xfrm>
              <a:off x="6636245" y="-212129"/>
              <a:ext cx="1276524" cy="1772859"/>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1" name="图片 3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392119" y="2333698"/>
              <a:ext cx="4520729" cy="2863252"/>
            </a:xfrm>
            <a:prstGeom prst="roundRect">
              <a:avLst/>
            </a:prstGeom>
          </p:spPr>
        </p:pic>
        <p:sp>
          <p:nvSpPr>
            <p:cNvPr id="35" name="Rectangle 1237"/>
            <p:cNvSpPr>
              <a:spLocks noChangeArrowheads="1"/>
            </p:cNvSpPr>
            <p:nvPr/>
          </p:nvSpPr>
          <p:spPr bwMode="auto">
            <a:xfrm>
              <a:off x="4392119" y="1441840"/>
              <a:ext cx="4520729" cy="1094475"/>
            </a:xfrm>
            <a:prstGeom prst="roundRect">
              <a:avLst/>
            </a:prstGeom>
            <a:solidFill>
              <a:srgbClr val="A11218"/>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1238"/>
            <p:cNvSpPr>
              <a:spLocks noChangeArrowheads="1"/>
            </p:cNvSpPr>
            <p:nvPr/>
          </p:nvSpPr>
          <p:spPr bwMode="auto">
            <a:xfrm>
              <a:off x="6179450" y="1441841"/>
              <a:ext cx="928325" cy="3755110"/>
            </a:xfrm>
            <a:prstGeom prst="rect">
              <a:avLst/>
            </a:prstGeom>
            <a:solidFill>
              <a:schemeClr val="accent2">
                <a:lumMod val="20000"/>
                <a:lumOff val="80000"/>
                <a:alpha val="77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636220" y="3652573"/>
            <a:ext cx="870155" cy="905661"/>
            <a:chOff x="6006618" y="1130945"/>
            <a:chExt cx="870155" cy="905661"/>
          </a:xfrm>
        </p:grpSpPr>
        <p:grpSp>
          <p:nvGrpSpPr>
            <p:cNvPr id="32" name="组合 31"/>
            <p:cNvGrpSpPr/>
            <p:nvPr/>
          </p:nvGrpSpPr>
          <p:grpSpPr>
            <a:xfrm>
              <a:off x="6181597" y="1237285"/>
              <a:ext cx="483201" cy="716847"/>
              <a:chOff x="4016375" y="376238"/>
              <a:chExt cx="4146550" cy="6151563"/>
            </a:xfrm>
            <a:solidFill>
              <a:srgbClr val="A11218"/>
            </a:solidFill>
          </p:grpSpPr>
          <p:sp>
            <p:nvSpPr>
              <p:cNvPr id="34" name="Freeform 17"/>
              <p:cNvSpPr>
                <a:spLocks/>
              </p:cNvSpPr>
              <p:nvPr/>
            </p:nvSpPr>
            <p:spPr bwMode="auto">
              <a:xfrm>
                <a:off x="5729288" y="3783013"/>
                <a:ext cx="1038225" cy="1031875"/>
              </a:xfrm>
              <a:custGeom>
                <a:avLst/>
                <a:gdLst>
                  <a:gd name="T0" fmla="*/ 191 w 403"/>
                  <a:gd name="T1" fmla="*/ 382 h 402"/>
                  <a:gd name="T2" fmla="*/ 262 w 403"/>
                  <a:gd name="T3" fmla="*/ 383 h 402"/>
                  <a:gd name="T4" fmla="*/ 383 w 403"/>
                  <a:gd name="T5" fmla="*/ 261 h 402"/>
                  <a:gd name="T6" fmla="*/ 383 w 403"/>
                  <a:gd name="T7" fmla="*/ 191 h 402"/>
                  <a:gd name="T8" fmla="*/ 212 w 403"/>
                  <a:gd name="T9" fmla="*/ 19 h 402"/>
                  <a:gd name="T10" fmla="*/ 141 w 403"/>
                  <a:gd name="T11" fmla="*/ 19 h 402"/>
                  <a:gd name="T12" fmla="*/ 20 w 403"/>
                  <a:gd name="T13" fmla="*/ 140 h 402"/>
                  <a:gd name="T14" fmla="*/ 20 w 403"/>
                  <a:gd name="T15" fmla="*/ 211 h 402"/>
                  <a:gd name="T16" fmla="*/ 191 w 403"/>
                  <a:gd name="T17" fmla="*/ 38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3" h="402">
                    <a:moveTo>
                      <a:pt x="191" y="382"/>
                    </a:moveTo>
                    <a:cubicBezTo>
                      <a:pt x="211" y="402"/>
                      <a:pt x="243" y="402"/>
                      <a:pt x="262" y="383"/>
                    </a:cubicBezTo>
                    <a:cubicBezTo>
                      <a:pt x="383" y="261"/>
                      <a:pt x="383" y="261"/>
                      <a:pt x="383" y="261"/>
                    </a:cubicBezTo>
                    <a:cubicBezTo>
                      <a:pt x="403" y="242"/>
                      <a:pt x="403" y="210"/>
                      <a:pt x="383" y="191"/>
                    </a:cubicBezTo>
                    <a:cubicBezTo>
                      <a:pt x="212" y="19"/>
                      <a:pt x="212" y="19"/>
                      <a:pt x="212" y="19"/>
                    </a:cubicBezTo>
                    <a:cubicBezTo>
                      <a:pt x="192" y="0"/>
                      <a:pt x="160" y="0"/>
                      <a:pt x="141" y="19"/>
                    </a:cubicBezTo>
                    <a:cubicBezTo>
                      <a:pt x="20" y="140"/>
                      <a:pt x="20" y="140"/>
                      <a:pt x="20" y="140"/>
                    </a:cubicBezTo>
                    <a:cubicBezTo>
                      <a:pt x="0" y="160"/>
                      <a:pt x="0" y="192"/>
                      <a:pt x="20" y="211"/>
                    </a:cubicBezTo>
                    <a:lnTo>
                      <a:pt x="191"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8"/>
              <p:cNvSpPr>
                <a:spLocks/>
              </p:cNvSpPr>
              <p:nvPr/>
            </p:nvSpPr>
            <p:spPr bwMode="auto">
              <a:xfrm>
                <a:off x="4833938" y="2595563"/>
                <a:ext cx="1193800" cy="1508125"/>
              </a:xfrm>
              <a:custGeom>
                <a:avLst/>
                <a:gdLst>
                  <a:gd name="T0" fmla="*/ 347 w 463"/>
                  <a:gd name="T1" fmla="*/ 38 h 588"/>
                  <a:gd name="T2" fmla="*/ 292 w 463"/>
                  <a:gd name="T3" fmla="*/ 3 h 588"/>
                  <a:gd name="T4" fmla="*/ 230 w 463"/>
                  <a:gd name="T5" fmla="*/ 24 h 588"/>
                  <a:gd name="T6" fmla="*/ 24 w 463"/>
                  <a:gd name="T7" fmla="*/ 230 h 588"/>
                  <a:gd name="T8" fmla="*/ 3 w 463"/>
                  <a:gd name="T9" fmla="*/ 292 h 588"/>
                  <a:gd name="T10" fmla="*/ 38 w 463"/>
                  <a:gd name="T11" fmla="*/ 347 h 588"/>
                  <a:gd name="T12" fmla="*/ 268 w 463"/>
                  <a:gd name="T13" fmla="*/ 588 h 588"/>
                  <a:gd name="T14" fmla="*/ 463 w 463"/>
                  <a:gd name="T15" fmla="*/ 393 h 588"/>
                  <a:gd name="T16" fmla="*/ 347 w 463"/>
                  <a:gd name="T17" fmla="*/ 3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88">
                    <a:moveTo>
                      <a:pt x="347" y="38"/>
                    </a:moveTo>
                    <a:cubicBezTo>
                      <a:pt x="337" y="14"/>
                      <a:pt x="315" y="5"/>
                      <a:pt x="292" y="3"/>
                    </a:cubicBezTo>
                    <a:cubicBezTo>
                      <a:pt x="269" y="0"/>
                      <a:pt x="247" y="8"/>
                      <a:pt x="230" y="24"/>
                    </a:cubicBezTo>
                    <a:cubicBezTo>
                      <a:pt x="24" y="230"/>
                      <a:pt x="24" y="230"/>
                      <a:pt x="24" y="230"/>
                    </a:cubicBezTo>
                    <a:cubicBezTo>
                      <a:pt x="8" y="246"/>
                      <a:pt x="0" y="269"/>
                      <a:pt x="3" y="292"/>
                    </a:cubicBezTo>
                    <a:cubicBezTo>
                      <a:pt x="5" y="315"/>
                      <a:pt x="19" y="329"/>
                      <a:pt x="38" y="347"/>
                    </a:cubicBezTo>
                    <a:cubicBezTo>
                      <a:pt x="268" y="588"/>
                      <a:pt x="268" y="588"/>
                      <a:pt x="268" y="588"/>
                    </a:cubicBezTo>
                    <a:cubicBezTo>
                      <a:pt x="463" y="393"/>
                      <a:pt x="463" y="393"/>
                      <a:pt x="463" y="393"/>
                    </a:cubicBezTo>
                    <a:lnTo>
                      <a:pt x="34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9"/>
              <p:cNvSpPr>
                <a:spLocks/>
              </p:cNvSpPr>
              <p:nvPr/>
            </p:nvSpPr>
            <p:spPr bwMode="auto">
              <a:xfrm>
                <a:off x="6442075" y="4516438"/>
                <a:ext cx="1517650" cy="1189038"/>
              </a:xfrm>
              <a:custGeom>
                <a:avLst/>
                <a:gdLst>
                  <a:gd name="T0" fmla="*/ 550 w 588"/>
                  <a:gd name="T1" fmla="*/ 116 h 463"/>
                  <a:gd name="T2" fmla="*/ 195 w 588"/>
                  <a:gd name="T3" fmla="*/ 0 h 463"/>
                  <a:gd name="T4" fmla="*/ 0 w 588"/>
                  <a:gd name="T5" fmla="*/ 195 h 463"/>
                  <a:gd name="T6" fmla="*/ 241 w 588"/>
                  <a:gd name="T7" fmla="*/ 425 h 463"/>
                  <a:gd name="T8" fmla="*/ 296 w 588"/>
                  <a:gd name="T9" fmla="*/ 461 h 463"/>
                  <a:gd name="T10" fmla="*/ 358 w 588"/>
                  <a:gd name="T11" fmla="*/ 439 h 463"/>
                  <a:gd name="T12" fmla="*/ 564 w 588"/>
                  <a:gd name="T13" fmla="*/ 233 h 463"/>
                  <a:gd name="T14" fmla="*/ 586 w 588"/>
                  <a:gd name="T15" fmla="*/ 171 h 463"/>
                  <a:gd name="T16" fmla="*/ 550 w 588"/>
                  <a:gd name="T17" fmla="*/ 116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3">
                    <a:moveTo>
                      <a:pt x="550" y="116"/>
                    </a:moveTo>
                    <a:cubicBezTo>
                      <a:pt x="195" y="0"/>
                      <a:pt x="195" y="0"/>
                      <a:pt x="195" y="0"/>
                    </a:cubicBezTo>
                    <a:cubicBezTo>
                      <a:pt x="0" y="195"/>
                      <a:pt x="0" y="195"/>
                      <a:pt x="0" y="195"/>
                    </a:cubicBezTo>
                    <a:cubicBezTo>
                      <a:pt x="241" y="425"/>
                      <a:pt x="241" y="425"/>
                      <a:pt x="241" y="425"/>
                    </a:cubicBezTo>
                    <a:cubicBezTo>
                      <a:pt x="260" y="445"/>
                      <a:pt x="273" y="458"/>
                      <a:pt x="296" y="461"/>
                    </a:cubicBezTo>
                    <a:cubicBezTo>
                      <a:pt x="319" y="463"/>
                      <a:pt x="342" y="456"/>
                      <a:pt x="358" y="439"/>
                    </a:cubicBezTo>
                    <a:cubicBezTo>
                      <a:pt x="564" y="233"/>
                      <a:pt x="564" y="233"/>
                      <a:pt x="564" y="233"/>
                    </a:cubicBezTo>
                    <a:cubicBezTo>
                      <a:pt x="580" y="217"/>
                      <a:pt x="588" y="194"/>
                      <a:pt x="586" y="171"/>
                    </a:cubicBezTo>
                    <a:cubicBezTo>
                      <a:pt x="583" y="148"/>
                      <a:pt x="575" y="126"/>
                      <a:pt x="55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41" name="Freeform 20"/>
              <p:cNvSpPr>
                <a:spLocks/>
              </p:cNvSpPr>
              <p:nvPr/>
            </p:nvSpPr>
            <p:spPr bwMode="auto">
              <a:xfrm>
                <a:off x="4062413" y="3944938"/>
                <a:ext cx="1749425" cy="982663"/>
              </a:xfrm>
              <a:custGeom>
                <a:avLst/>
                <a:gdLst>
                  <a:gd name="T0" fmla="*/ 678 w 678"/>
                  <a:gd name="T1" fmla="*/ 276 h 383"/>
                  <a:gd name="T2" fmla="*/ 644 w 678"/>
                  <a:gd name="T3" fmla="*/ 241 h 383"/>
                  <a:gd name="T4" fmla="*/ 457 w 678"/>
                  <a:gd name="T5" fmla="*/ 54 h 383"/>
                  <a:gd name="T6" fmla="*/ 82 w 678"/>
                  <a:gd name="T7" fmla="*/ 0 h 383"/>
                  <a:gd name="T8" fmla="*/ 129 w 678"/>
                  <a:gd name="T9" fmla="*/ 168 h 383"/>
                  <a:gd name="T10" fmla="*/ 0 w 678"/>
                  <a:gd name="T11" fmla="*/ 316 h 383"/>
                  <a:gd name="T12" fmla="*/ 678 w 678"/>
                  <a:gd name="T13" fmla="*/ 276 h 383"/>
                </a:gdLst>
                <a:ahLst/>
                <a:cxnLst>
                  <a:cxn ang="0">
                    <a:pos x="T0" y="T1"/>
                  </a:cxn>
                  <a:cxn ang="0">
                    <a:pos x="T2" y="T3"/>
                  </a:cxn>
                  <a:cxn ang="0">
                    <a:pos x="T4" y="T5"/>
                  </a:cxn>
                  <a:cxn ang="0">
                    <a:pos x="T6" y="T7"/>
                  </a:cxn>
                  <a:cxn ang="0">
                    <a:pos x="T8" y="T9"/>
                  </a:cxn>
                  <a:cxn ang="0">
                    <a:pos x="T10" y="T11"/>
                  </a:cxn>
                  <a:cxn ang="0">
                    <a:pos x="T12" y="T13"/>
                  </a:cxn>
                </a:cxnLst>
                <a:rect l="0" t="0" r="r" b="b"/>
                <a:pathLst>
                  <a:path w="678" h="383">
                    <a:moveTo>
                      <a:pt x="678" y="276"/>
                    </a:moveTo>
                    <a:cubicBezTo>
                      <a:pt x="678" y="275"/>
                      <a:pt x="651" y="248"/>
                      <a:pt x="644" y="241"/>
                    </a:cubicBezTo>
                    <a:cubicBezTo>
                      <a:pt x="457" y="54"/>
                      <a:pt x="457" y="54"/>
                      <a:pt x="457" y="54"/>
                    </a:cubicBezTo>
                    <a:cubicBezTo>
                      <a:pt x="275" y="77"/>
                      <a:pt x="82" y="0"/>
                      <a:pt x="82" y="0"/>
                    </a:cubicBezTo>
                    <a:cubicBezTo>
                      <a:pt x="129" y="168"/>
                      <a:pt x="129" y="168"/>
                      <a:pt x="129" y="168"/>
                    </a:cubicBezTo>
                    <a:cubicBezTo>
                      <a:pt x="0" y="316"/>
                      <a:pt x="0" y="316"/>
                      <a:pt x="0" y="316"/>
                    </a:cubicBezTo>
                    <a:cubicBezTo>
                      <a:pt x="226" y="383"/>
                      <a:pt x="511" y="347"/>
                      <a:pt x="67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1"/>
              <p:cNvSpPr>
                <a:spLocks/>
              </p:cNvSpPr>
              <p:nvPr/>
            </p:nvSpPr>
            <p:spPr bwMode="auto">
              <a:xfrm>
                <a:off x="5602288" y="4702176"/>
                <a:ext cx="984250" cy="1757363"/>
              </a:xfrm>
              <a:custGeom>
                <a:avLst/>
                <a:gdLst>
                  <a:gd name="T0" fmla="*/ 328 w 382"/>
                  <a:gd name="T1" fmla="*/ 227 h 685"/>
                  <a:gd name="T2" fmla="*/ 108 w 382"/>
                  <a:gd name="T3" fmla="*/ 7 h 685"/>
                  <a:gd name="T4" fmla="*/ 108 w 382"/>
                  <a:gd name="T5" fmla="*/ 7 h 685"/>
                  <a:gd name="T6" fmla="*/ 67 w 382"/>
                  <a:gd name="T7" fmla="*/ 685 h 685"/>
                  <a:gd name="T8" fmla="*/ 215 w 382"/>
                  <a:gd name="T9" fmla="*/ 556 h 685"/>
                  <a:gd name="T10" fmla="*/ 382 w 382"/>
                  <a:gd name="T11" fmla="*/ 602 h 685"/>
                  <a:gd name="T12" fmla="*/ 328 w 382"/>
                  <a:gd name="T13" fmla="*/ 227 h 685"/>
                </a:gdLst>
                <a:ahLst/>
                <a:cxnLst>
                  <a:cxn ang="0">
                    <a:pos x="T0" y="T1"/>
                  </a:cxn>
                  <a:cxn ang="0">
                    <a:pos x="T2" y="T3"/>
                  </a:cxn>
                  <a:cxn ang="0">
                    <a:pos x="T4" y="T5"/>
                  </a:cxn>
                  <a:cxn ang="0">
                    <a:pos x="T6" y="T7"/>
                  </a:cxn>
                  <a:cxn ang="0">
                    <a:pos x="T8" y="T9"/>
                  </a:cxn>
                  <a:cxn ang="0">
                    <a:pos x="T10" y="T11"/>
                  </a:cxn>
                  <a:cxn ang="0">
                    <a:pos x="T12" y="T13"/>
                  </a:cxn>
                </a:cxnLst>
                <a:rect l="0" t="0" r="r" b="b"/>
                <a:pathLst>
                  <a:path w="382" h="685">
                    <a:moveTo>
                      <a:pt x="328" y="227"/>
                    </a:moveTo>
                    <a:cubicBezTo>
                      <a:pt x="108" y="7"/>
                      <a:pt x="108" y="7"/>
                      <a:pt x="108" y="7"/>
                    </a:cubicBezTo>
                    <a:cubicBezTo>
                      <a:pt x="101" y="0"/>
                      <a:pt x="108" y="8"/>
                      <a:pt x="108" y="7"/>
                    </a:cubicBezTo>
                    <a:cubicBezTo>
                      <a:pt x="37" y="175"/>
                      <a:pt x="0" y="458"/>
                      <a:pt x="67" y="685"/>
                    </a:cubicBezTo>
                    <a:cubicBezTo>
                      <a:pt x="215" y="556"/>
                      <a:pt x="215" y="556"/>
                      <a:pt x="215" y="556"/>
                    </a:cubicBezTo>
                    <a:cubicBezTo>
                      <a:pt x="382" y="602"/>
                      <a:pt x="382" y="602"/>
                      <a:pt x="382" y="602"/>
                    </a:cubicBezTo>
                    <a:cubicBezTo>
                      <a:pt x="382" y="602"/>
                      <a:pt x="306" y="409"/>
                      <a:pt x="328"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2"/>
              <p:cNvSpPr>
                <a:spLocks/>
              </p:cNvSpPr>
              <p:nvPr/>
            </p:nvSpPr>
            <p:spPr bwMode="auto">
              <a:xfrm>
                <a:off x="6407150" y="3546476"/>
                <a:ext cx="846138" cy="598488"/>
              </a:xfrm>
              <a:custGeom>
                <a:avLst/>
                <a:gdLst>
                  <a:gd name="T0" fmla="*/ 201 w 328"/>
                  <a:gd name="T1" fmla="*/ 233 h 233"/>
                  <a:gd name="T2" fmla="*/ 328 w 328"/>
                  <a:gd name="T3" fmla="*/ 107 h 233"/>
                  <a:gd name="T4" fmla="*/ 35 w 328"/>
                  <a:gd name="T5" fmla="*/ 0 h 233"/>
                  <a:gd name="T6" fmla="*/ 0 w 328"/>
                  <a:gd name="T7" fmla="*/ 35 h 233"/>
                  <a:gd name="T8" fmla="*/ 20 w 328"/>
                  <a:gd name="T9" fmla="*/ 51 h 233"/>
                  <a:gd name="T10" fmla="*/ 192 w 328"/>
                  <a:gd name="T11" fmla="*/ 222 h 233"/>
                  <a:gd name="T12" fmla="*/ 201 w 328"/>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328" h="233">
                    <a:moveTo>
                      <a:pt x="201" y="233"/>
                    </a:moveTo>
                    <a:cubicBezTo>
                      <a:pt x="328" y="107"/>
                      <a:pt x="328" y="107"/>
                      <a:pt x="328" y="107"/>
                    </a:cubicBezTo>
                    <a:cubicBezTo>
                      <a:pt x="35" y="0"/>
                      <a:pt x="35" y="0"/>
                      <a:pt x="35" y="0"/>
                    </a:cubicBezTo>
                    <a:cubicBezTo>
                      <a:pt x="0" y="35"/>
                      <a:pt x="0" y="35"/>
                      <a:pt x="0" y="35"/>
                    </a:cubicBezTo>
                    <a:cubicBezTo>
                      <a:pt x="7" y="39"/>
                      <a:pt x="14" y="44"/>
                      <a:pt x="20" y="51"/>
                    </a:cubicBezTo>
                    <a:cubicBezTo>
                      <a:pt x="192" y="222"/>
                      <a:pt x="192" y="222"/>
                      <a:pt x="192" y="222"/>
                    </a:cubicBezTo>
                    <a:cubicBezTo>
                      <a:pt x="195" y="226"/>
                      <a:pt x="198" y="229"/>
                      <a:pt x="201" y="2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3"/>
              <p:cNvSpPr>
                <a:spLocks/>
              </p:cNvSpPr>
              <p:nvPr/>
            </p:nvSpPr>
            <p:spPr bwMode="auto">
              <a:xfrm>
                <a:off x="4619625" y="4902201"/>
                <a:ext cx="941388" cy="784225"/>
              </a:xfrm>
              <a:custGeom>
                <a:avLst/>
                <a:gdLst>
                  <a:gd name="T0" fmla="*/ 0 w 365"/>
                  <a:gd name="T1" fmla="*/ 199 h 306"/>
                  <a:gd name="T2" fmla="*/ 293 w 365"/>
                  <a:gd name="T3" fmla="*/ 306 h 306"/>
                  <a:gd name="T4" fmla="*/ 336 w 365"/>
                  <a:gd name="T5" fmla="*/ 263 h 306"/>
                  <a:gd name="T6" fmla="*/ 365 w 365"/>
                  <a:gd name="T7" fmla="*/ 61 h 306"/>
                  <a:gd name="T8" fmla="*/ 200 w 365"/>
                  <a:gd name="T9" fmla="*/ 0 h 306"/>
                  <a:gd name="T10" fmla="*/ 0 w 365"/>
                  <a:gd name="T11" fmla="*/ 199 h 306"/>
                </a:gdLst>
                <a:ahLst/>
                <a:cxnLst>
                  <a:cxn ang="0">
                    <a:pos x="T0" y="T1"/>
                  </a:cxn>
                  <a:cxn ang="0">
                    <a:pos x="T2" y="T3"/>
                  </a:cxn>
                  <a:cxn ang="0">
                    <a:pos x="T4" y="T5"/>
                  </a:cxn>
                  <a:cxn ang="0">
                    <a:pos x="T6" y="T7"/>
                  </a:cxn>
                  <a:cxn ang="0">
                    <a:pos x="T8" y="T9"/>
                  </a:cxn>
                  <a:cxn ang="0">
                    <a:pos x="T10" y="T11"/>
                  </a:cxn>
                </a:cxnLst>
                <a:rect l="0" t="0" r="r" b="b"/>
                <a:pathLst>
                  <a:path w="365" h="306">
                    <a:moveTo>
                      <a:pt x="0" y="199"/>
                    </a:moveTo>
                    <a:cubicBezTo>
                      <a:pt x="293" y="306"/>
                      <a:pt x="293" y="306"/>
                      <a:pt x="293" y="306"/>
                    </a:cubicBezTo>
                    <a:cubicBezTo>
                      <a:pt x="336" y="263"/>
                      <a:pt x="336" y="263"/>
                      <a:pt x="336" y="263"/>
                    </a:cubicBezTo>
                    <a:cubicBezTo>
                      <a:pt x="340" y="192"/>
                      <a:pt x="351" y="123"/>
                      <a:pt x="365" y="61"/>
                    </a:cubicBezTo>
                    <a:cubicBezTo>
                      <a:pt x="200" y="0"/>
                      <a:pt x="200" y="0"/>
                      <a:pt x="200" y="0"/>
                    </a:cubicBezTo>
                    <a:lnTo>
                      <a:pt x="0"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4"/>
              <p:cNvSpPr>
                <a:spLocks/>
              </p:cNvSpPr>
              <p:nvPr/>
            </p:nvSpPr>
            <p:spPr bwMode="auto">
              <a:xfrm>
                <a:off x="6664325" y="2887663"/>
                <a:ext cx="1279525" cy="766763"/>
              </a:xfrm>
              <a:custGeom>
                <a:avLst/>
                <a:gdLst>
                  <a:gd name="T0" fmla="*/ 343 w 496"/>
                  <a:gd name="T1" fmla="*/ 249 h 299"/>
                  <a:gd name="T2" fmla="*/ 368 w 496"/>
                  <a:gd name="T3" fmla="*/ 223 h 299"/>
                  <a:gd name="T4" fmla="*/ 398 w 496"/>
                  <a:gd name="T5" fmla="*/ 191 h 299"/>
                  <a:gd name="T6" fmla="*/ 496 w 496"/>
                  <a:gd name="T7" fmla="*/ 45 h 299"/>
                  <a:gd name="T8" fmla="*/ 189 w 496"/>
                  <a:gd name="T9" fmla="*/ 0 h 299"/>
                  <a:gd name="T10" fmla="*/ 172 w 496"/>
                  <a:gd name="T11" fmla="*/ 19 h 299"/>
                  <a:gd name="T12" fmla="*/ 149 w 496"/>
                  <a:gd name="T13" fmla="*/ 42 h 299"/>
                  <a:gd name="T14" fmla="*/ 100 w 496"/>
                  <a:gd name="T15" fmla="*/ 92 h 299"/>
                  <a:gd name="T16" fmla="*/ 0 w 496"/>
                  <a:gd name="T17" fmla="*/ 191 h 299"/>
                  <a:gd name="T18" fmla="*/ 293 w 496"/>
                  <a:gd name="T19" fmla="*/ 299 h 299"/>
                  <a:gd name="T20" fmla="*/ 343 w 496"/>
                  <a:gd name="T21" fmla="*/ 24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299">
                    <a:moveTo>
                      <a:pt x="343" y="249"/>
                    </a:moveTo>
                    <a:cubicBezTo>
                      <a:pt x="368" y="223"/>
                      <a:pt x="368" y="223"/>
                      <a:pt x="368" y="223"/>
                    </a:cubicBezTo>
                    <a:cubicBezTo>
                      <a:pt x="378" y="213"/>
                      <a:pt x="388" y="202"/>
                      <a:pt x="398" y="191"/>
                    </a:cubicBezTo>
                    <a:cubicBezTo>
                      <a:pt x="436" y="147"/>
                      <a:pt x="470" y="97"/>
                      <a:pt x="496" y="45"/>
                    </a:cubicBezTo>
                    <a:cubicBezTo>
                      <a:pt x="387" y="52"/>
                      <a:pt x="283" y="35"/>
                      <a:pt x="189" y="0"/>
                    </a:cubicBezTo>
                    <a:cubicBezTo>
                      <a:pt x="184" y="7"/>
                      <a:pt x="178" y="13"/>
                      <a:pt x="172" y="19"/>
                    </a:cubicBezTo>
                    <a:cubicBezTo>
                      <a:pt x="149" y="42"/>
                      <a:pt x="149" y="42"/>
                      <a:pt x="149" y="42"/>
                    </a:cubicBezTo>
                    <a:cubicBezTo>
                      <a:pt x="100" y="92"/>
                      <a:pt x="100" y="92"/>
                      <a:pt x="100" y="92"/>
                    </a:cubicBezTo>
                    <a:cubicBezTo>
                      <a:pt x="0" y="191"/>
                      <a:pt x="0" y="191"/>
                      <a:pt x="0" y="191"/>
                    </a:cubicBezTo>
                    <a:cubicBezTo>
                      <a:pt x="293" y="299"/>
                      <a:pt x="293" y="299"/>
                      <a:pt x="293" y="299"/>
                    </a:cubicBezTo>
                    <a:lnTo>
                      <a:pt x="343"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5"/>
              <p:cNvSpPr>
                <a:spLocks/>
              </p:cNvSpPr>
              <p:nvPr/>
            </p:nvSpPr>
            <p:spPr bwMode="auto">
              <a:xfrm>
                <a:off x="4659313" y="884238"/>
                <a:ext cx="1095375" cy="923925"/>
              </a:xfrm>
              <a:custGeom>
                <a:avLst/>
                <a:gdLst>
                  <a:gd name="T0" fmla="*/ 99 w 425"/>
                  <a:gd name="T1" fmla="*/ 349 h 360"/>
                  <a:gd name="T2" fmla="*/ 204 w 425"/>
                  <a:gd name="T3" fmla="*/ 351 h 360"/>
                  <a:gd name="T4" fmla="*/ 268 w 425"/>
                  <a:gd name="T5" fmla="*/ 309 h 360"/>
                  <a:gd name="T6" fmla="*/ 425 w 425"/>
                  <a:gd name="T7" fmla="*/ 144 h 360"/>
                  <a:gd name="T8" fmla="*/ 151 w 425"/>
                  <a:gd name="T9" fmla="*/ 0 h 360"/>
                  <a:gd name="T10" fmla="*/ 18 w 425"/>
                  <a:gd name="T11" fmla="*/ 175 h 360"/>
                  <a:gd name="T12" fmla="*/ 16 w 425"/>
                  <a:gd name="T13" fmla="*/ 283 h 360"/>
                  <a:gd name="T14" fmla="*/ 99 w 425"/>
                  <a:gd name="T15" fmla="*/ 349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5" h="360">
                    <a:moveTo>
                      <a:pt x="99" y="349"/>
                    </a:moveTo>
                    <a:cubicBezTo>
                      <a:pt x="137" y="360"/>
                      <a:pt x="174" y="358"/>
                      <a:pt x="204" y="351"/>
                    </a:cubicBezTo>
                    <a:cubicBezTo>
                      <a:pt x="234" y="343"/>
                      <a:pt x="257" y="329"/>
                      <a:pt x="268" y="309"/>
                    </a:cubicBezTo>
                    <a:cubicBezTo>
                      <a:pt x="304" y="241"/>
                      <a:pt x="360" y="183"/>
                      <a:pt x="425" y="144"/>
                    </a:cubicBezTo>
                    <a:cubicBezTo>
                      <a:pt x="349" y="80"/>
                      <a:pt x="255" y="30"/>
                      <a:pt x="151" y="0"/>
                    </a:cubicBezTo>
                    <a:cubicBezTo>
                      <a:pt x="98" y="51"/>
                      <a:pt x="53" y="110"/>
                      <a:pt x="18" y="175"/>
                    </a:cubicBezTo>
                    <a:cubicBezTo>
                      <a:pt x="0" y="211"/>
                      <a:pt x="0" y="251"/>
                      <a:pt x="16" y="283"/>
                    </a:cubicBezTo>
                    <a:cubicBezTo>
                      <a:pt x="32" y="315"/>
                      <a:pt x="62" y="338"/>
                      <a:pt x="99"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6"/>
              <p:cNvSpPr>
                <a:spLocks/>
              </p:cNvSpPr>
              <p:nvPr/>
            </p:nvSpPr>
            <p:spPr bwMode="auto">
              <a:xfrm>
                <a:off x="4016375" y="5578476"/>
                <a:ext cx="1190625" cy="949325"/>
              </a:xfrm>
              <a:custGeom>
                <a:avLst/>
                <a:gdLst>
                  <a:gd name="T0" fmla="*/ 45 w 462"/>
                  <a:gd name="T1" fmla="*/ 124 h 370"/>
                  <a:gd name="T2" fmla="*/ 63 w 462"/>
                  <a:gd name="T3" fmla="*/ 306 h 370"/>
                  <a:gd name="T4" fmla="*/ 245 w 462"/>
                  <a:gd name="T5" fmla="*/ 324 h 370"/>
                  <a:gd name="T6" fmla="*/ 462 w 462"/>
                  <a:gd name="T7" fmla="*/ 108 h 370"/>
                  <a:gd name="T8" fmla="*/ 169 w 462"/>
                  <a:gd name="T9" fmla="*/ 0 h 370"/>
                  <a:gd name="T10" fmla="*/ 45 w 462"/>
                  <a:gd name="T11" fmla="*/ 124 h 370"/>
                </a:gdLst>
                <a:ahLst/>
                <a:cxnLst>
                  <a:cxn ang="0">
                    <a:pos x="T0" y="T1"/>
                  </a:cxn>
                  <a:cxn ang="0">
                    <a:pos x="T2" y="T3"/>
                  </a:cxn>
                  <a:cxn ang="0">
                    <a:pos x="T4" y="T5"/>
                  </a:cxn>
                  <a:cxn ang="0">
                    <a:pos x="T6" y="T7"/>
                  </a:cxn>
                  <a:cxn ang="0">
                    <a:pos x="T8" y="T9"/>
                  </a:cxn>
                  <a:cxn ang="0">
                    <a:pos x="T10" y="T11"/>
                  </a:cxn>
                </a:cxnLst>
                <a:rect l="0" t="0" r="r" b="b"/>
                <a:pathLst>
                  <a:path w="462" h="370">
                    <a:moveTo>
                      <a:pt x="45" y="124"/>
                    </a:moveTo>
                    <a:cubicBezTo>
                      <a:pt x="0" y="170"/>
                      <a:pt x="8" y="251"/>
                      <a:pt x="63" y="306"/>
                    </a:cubicBezTo>
                    <a:cubicBezTo>
                      <a:pt x="118" y="361"/>
                      <a:pt x="200" y="370"/>
                      <a:pt x="245" y="324"/>
                    </a:cubicBezTo>
                    <a:cubicBezTo>
                      <a:pt x="462" y="108"/>
                      <a:pt x="462" y="108"/>
                      <a:pt x="462" y="108"/>
                    </a:cubicBezTo>
                    <a:cubicBezTo>
                      <a:pt x="169" y="0"/>
                      <a:pt x="169" y="0"/>
                      <a:pt x="169" y="0"/>
                    </a:cubicBezTo>
                    <a:lnTo>
                      <a:pt x="4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7"/>
              <p:cNvSpPr>
                <a:spLocks/>
              </p:cNvSpPr>
              <p:nvPr/>
            </p:nvSpPr>
            <p:spPr bwMode="auto">
              <a:xfrm>
                <a:off x="5275263" y="384176"/>
                <a:ext cx="1174750" cy="788988"/>
              </a:xfrm>
              <a:custGeom>
                <a:avLst/>
                <a:gdLst>
                  <a:gd name="T0" fmla="*/ 248 w 456"/>
                  <a:gd name="T1" fmla="*/ 308 h 308"/>
                  <a:gd name="T2" fmla="*/ 456 w 456"/>
                  <a:gd name="T3" fmla="*/ 282 h 308"/>
                  <a:gd name="T4" fmla="*/ 327 w 456"/>
                  <a:gd name="T5" fmla="*/ 0 h 308"/>
                  <a:gd name="T6" fmla="*/ 0 w 456"/>
                  <a:gd name="T7" fmla="*/ 122 h 308"/>
                  <a:gd name="T8" fmla="*/ 248 w 456"/>
                  <a:gd name="T9" fmla="*/ 308 h 308"/>
                </a:gdLst>
                <a:ahLst/>
                <a:cxnLst>
                  <a:cxn ang="0">
                    <a:pos x="T0" y="T1"/>
                  </a:cxn>
                  <a:cxn ang="0">
                    <a:pos x="T2" y="T3"/>
                  </a:cxn>
                  <a:cxn ang="0">
                    <a:pos x="T4" y="T5"/>
                  </a:cxn>
                  <a:cxn ang="0">
                    <a:pos x="T6" y="T7"/>
                  </a:cxn>
                  <a:cxn ang="0">
                    <a:pos x="T8" y="T9"/>
                  </a:cxn>
                </a:cxnLst>
                <a:rect l="0" t="0" r="r" b="b"/>
                <a:pathLst>
                  <a:path w="456" h="308">
                    <a:moveTo>
                      <a:pt x="248" y="308"/>
                    </a:moveTo>
                    <a:cubicBezTo>
                      <a:pt x="313" y="283"/>
                      <a:pt x="386" y="274"/>
                      <a:pt x="456" y="282"/>
                    </a:cubicBezTo>
                    <a:cubicBezTo>
                      <a:pt x="435" y="185"/>
                      <a:pt x="391" y="88"/>
                      <a:pt x="327" y="0"/>
                    </a:cubicBezTo>
                    <a:cubicBezTo>
                      <a:pt x="210" y="13"/>
                      <a:pt x="97" y="55"/>
                      <a:pt x="0" y="122"/>
                    </a:cubicBezTo>
                    <a:cubicBezTo>
                      <a:pt x="99" y="169"/>
                      <a:pt x="183" y="232"/>
                      <a:pt x="248"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8"/>
              <p:cNvSpPr>
                <a:spLocks/>
              </p:cNvSpPr>
              <p:nvPr/>
            </p:nvSpPr>
            <p:spPr bwMode="auto">
              <a:xfrm>
                <a:off x="6415088" y="376238"/>
                <a:ext cx="855663" cy="1041400"/>
              </a:xfrm>
              <a:custGeom>
                <a:avLst/>
                <a:gdLst>
                  <a:gd name="T0" fmla="*/ 261 w 332"/>
                  <a:gd name="T1" fmla="*/ 406 h 406"/>
                  <a:gd name="T2" fmla="*/ 332 w 332"/>
                  <a:gd name="T3" fmla="*/ 104 h 406"/>
                  <a:gd name="T4" fmla="*/ 0 w 332"/>
                  <a:gd name="T5" fmla="*/ 0 h 406"/>
                  <a:gd name="T6" fmla="*/ 81 w 332"/>
                  <a:gd name="T7" fmla="*/ 299 h 406"/>
                  <a:gd name="T8" fmla="*/ 261 w 332"/>
                  <a:gd name="T9" fmla="*/ 406 h 406"/>
                </a:gdLst>
                <a:ahLst/>
                <a:cxnLst>
                  <a:cxn ang="0">
                    <a:pos x="T0" y="T1"/>
                  </a:cxn>
                  <a:cxn ang="0">
                    <a:pos x="T2" y="T3"/>
                  </a:cxn>
                  <a:cxn ang="0">
                    <a:pos x="T4" y="T5"/>
                  </a:cxn>
                  <a:cxn ang="0">
                    <a:pos x="T6" y="T7"/>
                  </a:cxn>
                  <a:cxn ang="0">
                    <a:pos x="T8" y="T9"/>
                  </a:cxn>
                </a:cxnLst>
                <a:rect l="0" t="0" r="r" b="b"/>
                <a:pathLst>
                  <a:path w="332" h="406">
                    <a:moveTo>
                      <a:pt x="261" y="406"/>
                    </a:moveTo>
                    <a:cubicBezTo>
                      <a:pt x="304" y="316"/>
                      <a:pt x="330" y="213"/>
                      <a:pt x="332" y="104"/>
                    </a:cubicBezTo>
                    <a:cubicBezTo>
                      <a:pt x="232" y="43"/>
                      <a:pt x="117" y="7"/>
                      <a:pt x="0" y="0"/>
                    </a:cubicBezTo>
                    <a:cubicBezTo>
                      <a:pt x="49" y="97"/>
                      <a:pt x="76" y="200"/>
                      <a:pt x="81" y="299"/>
                    </a:cubicBezTo>
                    <a:cubicBezTo>
                      <a:pt x="149" y="319"/>
                      <a:pt x="211" y="356"/>
                      <a:pt x="261"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9"/>
              <p:cNvSpPr>
                <a:spLocks/>
              </p:cNvSpPr>
              <p:nvPr/>
            </p:nvSpPr>
            <p:spPr bwMode="auto">
              <a:xfrm>
                <a:off x="7204075" y="819151"/>
                <a:ext cx="819150" cy="1231900"/>
              </a:xfrm>
              <a:custGeom>
                <a:avLst/>
                <a:gdLst>
                  <a:gd name="T0" fmla="*/ 76 w 318"/>
                  <a:gd name="T1" fmla="*/ 480 h 480"/>
                  <a:gd name="T2" fmla="*/ 318 w 318"/>
                  <a:gd name="T3" fmla="*/ 286 h 480"/>
                  <a:gd name="T4" fmla="*/ 119 w 318"/>
                  <a:gd name="T5" fmla="*/ 0 h 480"/>
                  <a:gd name="T6" fmla="*/ 0 w 318"/>
                  <a:gd name="T7" fmla="*/ 286 h 480"/>
                  <a:gd name="T8" fmla="*/ 76 w 318"/>
                  <a:gd name="T9" fmla="*/ 480 h 480"/>
                </a:gdLst>
                <a:ahLst/>
                <a:cxnLst>
                  <a:cxn ang="0">
                    <a:pos x="T0" y="T1"/>
                  </a:cxn>
                  <a:cxn ang="0">
                    <a:pos x="T2" y="T3"/>
                  </a:cxn>
                  <a:cxn ang="0">
                    <a:pos x="T4" y="T5"/>
                  </a:cxn>
                  <a:cxn ang="0">
                    <a:pos x="T6" y="T7"/>
                  </a:cxn>
                  <a:cxn ang="0">
                    <a:pos x="T8" y="T9"/>
                  </a:cxn>
                </a:cxnLst>
                <a:rect l="0" t="0" r="r" b="b"/>
                <a:pathLst>
                  <a:path w="318" h="480">
                    <a:moveTo>
                      <a:pt x="76" y="480"/>
                    </a:moveTo>
                    <a:cubicBezTo>
                      <a:pt x="166" y="436"/>
                      <a:pt x="248" y="370"/>
                      <a:pt x="318" y="286"/>
                    </a:cubicBezTo>
                    <a:cubicBezTo>
                      <a:pt x="277" y="176"/>
                      <a:pt x="207" y="76"/>
                      <a:pt x="119" y="0"/>
                    </a:cubicBezTo>
                    <a:cubicBezTo>
                      <a:pt x="98" y="107"/>
                      <a:pt x="57" y="204"/>
                      <a:pt x="0" y="286"/>
                    </a:cubicBezTo>
                    <a:cubicBezTo>
                      <a:pt x="41" y="343"/>
                      <a:pt x="67" y="410"/>
                      <a:pt x="76"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0"/>
              <p:cNvSpPr>
                <a:spLocks/>
              </p:cNvSpPr>
              <p:nvPr/>
            </p:nvSpPr>
            <p:spPr bwMode="auto">
              <a:xfrm>
                <a:off x="7254875" y="1838326"/>
                <a:ext cx="908050" cy="957263"/>
              </a:xfrm>
              <a:custGeom>
                <a:avLst/>
                <a:gdLst>
                  <a:gd name="T0" fmla="*/ 329 w 352"/>
                  <a:gd name="T1" fmla="*/ 0 h 373"/>
                  <a:gd name="T2" fmla="*/ 59 w 352"/>
                  <a:gd name="T3" fmla="*/ 152 h 373"/>
                  <a:gd name="T4" fmla="*/ 0 w 352"/>
                  <a:gd name="T5" fmla="*/ 353 h 373"/>
                  <a:gd name="T6" fmla="*/ 310 w 352"/>
                  <a:gd name="T7" fmla="*/ 347 h 373"/>
                  <a:gd name="T8" fmla="*/ 329 w 352"/>
                  <a:gd name="T9" fmla="*/ 0 h 373"/>
                </a:gdLst>
                <a:ahLst/>
                <a:cxnLst>
                  <a:cxn ang="0">
                    <a:pos x="T0" y="T1"/>
                  </a:cxn>
                  <a:cxn ang="0">
                    <a:pos x="T2" y="T3"/>
                  </a:cxn>
                  <a:cxn ang="0">
                    <a:pos x="T4" y="T5"/>
                  </a:cxn>
                  <a:cxn ang="0">
                    <a:pos x="T6" y="T7"/>
                  </a:cxn>
                  <a:cxn ang="0">
                    <a:pos x="T8" y="T9"/>
                  </a:cxn>
                </a:cxnLst>
                <a:rect l="0" t="0" r="r" b="b"/>
                <a:pathLst>
                  <a:path w="352" h="373">
                    <a:moveTo>
                      <a:pt x="329" y="0"/>
                    </a:moveTo>
                    <a:cubicBezTo>
                      <a:pt x="247" y="71"/>
                      <a:pt x="155" y="123"/>
                      <a:pt x="59" y="152"/>
                    </a:cubicBezTo>
                    <a:cubicBezTo>
                      <a:pt x="57" y="223"/>
                      <a:pt x="36" y="292"/>
                      <a:pt x="0" y="353"/>
                    </a:cubicBezTo>
                    <a:cubicBezTo>
                      <a:pt x="98" y="373"/>
                      <a:pt x="204" y="371"/>
                      <a:pt x="310" y="347"/>
                    </a:cubicBezTo>
                    <a:cubicBezTo>
                      <a:pt x="345" y="235"/>
                      <a:pt x="352" y="115"/>
                      <a:pt x="3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 name="矩形: 圆角 4"/>
            <p:cNvSpPr/>
            <p:nvPr/>
          </p:nvSpPr>
          <p:spPr>
            <a:xfrm>
              <a:off x="6006618" y="1130945"/>
              <a:ext cx="870155" cy="905661"/>
            </a:xfrm>
            <a:prstGeom prst="roundRect">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636220" y="1791948"/>
            <a:ext cx="870155" cy="905661"/>
            <a:chOff x="6006618" y="2261286"/>
            <a:chExt cx="870155" cy="905661"/>
          </a:xfrm>
        </p:grpSpPr>
        <p:grpSp>
          <p:nvGrpSpPr>
            <p:cNvPr id="7" name="组合 6"/>
            <p:cNvGrpSpPr/>
            <p:nvPr/>
          </p:nvGrpSpPr>
          <p:grpSpPr>
            <a:xfrm>
              <a:off x="6148508" y="2409273"/>
              <a:ext cx="586373" cy="612042"/>
              <a:chOff x="7525240" y="1539782"/>
              <a:chExt cx="1669670" cy="1742761"/>
            </a:xfrm>
          </p:grpSpPr>
          <p:sp>
            <p:nvSpPr>
              <p:cNvPr id="82" name="自由: 形状 81"/>
              <p:cNvSpPr/>
              <p:nvPr/>
            </p:nvSpPr>
            <p:spPr>
              <a:xfrm>
                <a:off x="7635249" y="2321241"/>
                <a:ext cx="1449652" cy="202617"/>
              </a:xfrm>
              <a:custGeom>
                <a:avLst/>
                <a:gdLst>
                  <a:gd name="connsiteX0" fmla="*/ 0 w 1449652"/>
                  <a:gd name="connsiteY0" fmla="*/ 0 h 202617"/>
                  <a:gd name="connsiteX1" fmla="*/ 1449652 w 1449652"/>
                  <a:gd name="connsiteY1" fmla="*/ 0 h 202617"/>
                  <a:gd name="connsiteX2" fmla="*/ 1257139 w 1449652"/>
                  <a:gd name="connsiteY2" fmla="*/ 202617 h 202617"/>
                  <a:gd name="connsiteX3" fmla="*/ 192513 w 1449652"/>
                  <a:gd name="connsiteY3" fmla="*/ 202617 h 202617"/>
                  <a:gd name="connsiteX4" fmla="*/ 0 w 1449652"/>
                  <a:gd name="connsiteY4" fmla="*/ 0 h 202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52" h="202617">
                    <a:moveTo>
                      <a:pt x="0" y="0"/>
                    </a:moveTo>
                    <a:lnTo>
                      <a:pt x="1449652" y="0"/>
                    </a:lnTo>
                    <a:lnTo>
                      <a:pt x="1257139" y="202617"/>
                    </a:lnTo>
                    <a:lnTo>
                      <a:pt x="192513" y="202617"/>
                    </a:lnTo>
                    <a:lnTo>
                      <a:pt x="0" y="0"/>
                    </a:ln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1" name="自由: 形状 80"/>
              <p:cNvSpPr/>
              <p:nvPr/>
            </p:nvSpPr>
            <p:spPr>
              <a:xfrm>
                <a:off x="7525240" y="1539782"/>
                <a:ext cx="1669670" cy="781458"/>
              </a:xfrm>
              <a:custGeom>
                <a:avLst/>
                <a:gdLst>
                  <a:gd name="connsiteX0" fmla="*/ 834835 w 1669670"/>
                  <a:gd name="connsiteY0" fmla="*/ 0 h 781458"/>
                  <a:gd name="connsiteX1" fmla="*/ 1089645 w 1669670"/>
                  <a:gd name="connsiteY1" fmla="*/ 578466 h 781458"/>
                  <a:gd name="connsiteX2" fmla="*/ 1669670 w 1669670"/>
                  <a:gd name="connsiteY2" fmla="*/ 665675 h 781458"/>
                  <a:gd name="connsiteX3" fmla="*/ 1559661 w 1669670"/>
                  <a:gd name="connsiteY3" fmla="*/ 781458 h 781458"/>
                  <a:gd name="connsiteX4" fmla="*/ 110009 w 1669670"/>
                  <a:gd name="connsiteY4" fmla="*/ 781458 h 781458"/>
                  <a:gd name="connsiteX5" fmla="*/ 0 w 1669670"/>
                  <a:gd name="connsiteY5" fmla="*/ 665675 h 781458"/>
                  <a:gd name="connsiteX6" fmla="*/ 580025 w 1669670"/>
                  <a:gd name="connsiteY6" fmla="*/ 578466 h 781458"/>
                  <a:gd name="connsiteX7" fmla="*/ 834835 w 1669670"/>
                  <a:gd name="connsiteY7" fmla="*/ 0 h 78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9670" h="781458">
                    <a:moveTo>
                      <a:pt x="834835" y="0"/>
                    </a:moveTo>
                    <a:lnTo>
                      <a:pt x="1089645" y="578466"/>
                    </a:lnTo>
                    <a:lnTo>
                      <a:pt x="1669670" y="665675"/>
                    </a:lnTo>
                    <a:lnTo>
                      <a:pt x="1559661" y="781458"/>
                    </a:lnTo>
                    <a:lnTo>
                      <a:pt x="110009" y="781458"/>
                    </a:lnTo>
                    <a:lnTo>
                      <a:pt x="0" y="665675"/>
                    </a:lnTo>
                    <a:lnTo>
                      <a:pt x="580025" y="578466"/>
                    </a:lnTo>
                    <a:lnTo>
                      <a:pt x="834835" y="0"/>
                    </a:lnTo>
                    <a:close/>
                  </a:path>
                </a:pathLst>
              </a:custGeom>
              <a:solidFill>
                <a:srgbClr val="F4D7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8" name="自由: 形状 77"/>
              <p:cNvSpPr/>
              <p:nvPr/>
            </p:nvSpPr>
            <p:spPr>
              <a:xfrm>
                <a:off x="7827762" y="2523858"/>
                <a:ext cx="1064626" cy="758685"/>
              </a:xfrm>
              <a:custGeom>
                <a:avLst/>
                <a:gdLst>
                  <a:gd name="connsiteX0" fmla="*/ 0 w 1064626"/>
                  <a:gd name="connsiteY0" fmla="*/ 0 h 758685"/>
                  <a:gd name="connsiteX1" fmla="*/ 1064626 w 1064626"/>
                  <a:gd name="connsiteY1" fmla="*/ 0 h 758685"/>
                  <a:gd name="connsiteX2" fmla="*/ 944605 w 1064626"/>
                  <a:gd name="connsiteY2" fmla="*/ 126320 h 758685"/>
                  <a:gd name="connsiteX3" fmla="*/ 1048270 w 1064626"/>
                  <a:gd name="connsiteY3" fmla="*/ 758685 h 758685"/>
                  <a:gd name="connsiteX4" fmla="*/ 532313 w 1064626"/>
                  <a:gd name="connsiteY4" fmla="*/ 455071 h 758685"/>
                  <a:gd name="connsiteX5" fmla="*/ 16356 w 1064626"/>
                  <a:gd name="connsiteY5" fmla="*/ 758685 h 758685"/>
                  <a:gd name="connsiteX6" fmla="*/ 120021 w 1064626"/>
                  <a:gd name="connsiteY6" fmla="*/ 126320 h 758685"/>
                  <a:gd name="connsiteX7" fmla="*/ 0 w 1064626"/>
                  <a:gd name="connsiteY7" fmla="*/ 0 h 75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4626" h="758685">
                    <a:moveTo>
                      <a:pt x="0" y="0"/>
                    </a:moveTo>
                    <a:lnTo>
                      <a:pt x="1064626" y="0"/>
                    </a:lnTo>
                    <a:lnTo>
                      <a:pt x="944605" y="126320"/>
                    </a:lnTo>
                    <a:lnTo>
                      <a:pt x="1048270" y="758685"/>
                    </a:lnTo>
                    <a:lnTo>
                      <a:pt x="532313" y="455071"/>
                    </a:lnTo>
                    <a:lnTo>
                      <a:pt x="16356" y="758685"/>
                    </a:lnTo>
                    <a:lnTo>
                      <a:pt x="120021" y="126320"/>
                    </a:lnTo>
                    <a:lnTo>
                      <a:pt x="0" y="0"/>
                    </a:lnTo>
                    <a:close/>
                  </a:path>
                </a:pathLst>
              </a:custGeom>
              <a:solidFill>
                <a:srgbClr val="F4D7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5" name="组合 54"/>
              <p:cNvGrpSpPr/>
              <p:nvPr/>
            </p:nvGrpSpPr>
            <p:grpSpPr>
              <a:xfrm>
                <a:off x="7827762" y="2150629"/>
                <a:ext cx="1097094" cy="737662"/>
                <a:chOff x="4612813" y="3483502"/>
                <a:chExt cx="610676" cy="410605"/>
              </a:xfrm>
              <a:solidFill>
                <a:srgbClr val="A11218"/>
              </a:solidFill>
              <a:effectLst>
                <a:outerShdw blurRad="63500" sx="102000" sy="102000" algn="ctr" rotWithShape="0">
                  <a:prstClr val="black">
                    <a:alpha val="40000"/>
                  </a:prstClr>
                </a:outerShdw>
              </a:effectLst>
            </p:grpSpPr>
            <p:sp>
              <p:nvSpPr>
                <p:cNvPr id="56" name="Freeform 14"/>
                <p:cNvSpPr>
                  <a:spLocks/>
                </p:cNvSpPr>
                <p:nvPr/>
              </p:nvSpPr>
              <p:spPr bwMode="auto">
                <a:xfrm>
                  <a:off x="4861079" y="3539306"/>
                  <a:ext cx="113511" cy="171852"/>
                </a:xfrm>
                <a:custGeom>
                  <a:avLst/>
                  <a:gdLst>
                    <a:gd name="T0" fmla="*/ 221 w 221"/>
                    <a:gd name="T1" fmla="*/ 290 h 335"/>
                    <a:gd name="T2" fmla="*/ 221 w 221"/>
                    <a:gd name="T3" fmla="*/ 45 h 335"/>
                    <a:gd name="T4" fmla="*/ 177 w 221"/>
                    <a:gd name="T5" fmla="*/ 0 h 335"/>
                    <a:gd name="T6" fmla="*/ 45 w 221"/>
                    <a:gd name="T7" fmla="*/ 0 h 335"/>
                    <a:gd name="T8" fmla="*/ 0 w 221"/>
                    <a:gd name="T9" fmla="*/ 45 h 335"/>
                    <a:gd name="T10" fmla="*/ 0 w 221"/>
                    <a:gd name="T11" fmla="*/ 290 h 335"/>
                    <a:gd name="T12" fmla="*/ 45 w 221"/>
                    <a:gd name="T13" fmla="*/ 335 h 335"/>
                    <a:gd name="T14" fmla="*/ 177 w 221"/>
                    <a:gd name="T15" fmla="*/ 335 h 335"/>
                    <a:gd name="T16" fmla="*/ 221 w 221"/>
                    <a:gd name="T17" fmla="*/ 29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35">
                      <a:moveTo>
                        <a:pt x="221" y="290"/>
                      </a:moveTo>
                      <a:cubicBezTo>
                        <a:pt x="221" y="45"/>
                        <a:pt x="221" y="45"/>
                        <a:pt x="221" y="45"/>
                      </a:cubicBezTo>
                      <a:cubicBezTo>
                        <a:pt x="221" y="20"/>
                        <a:pt x="201" y="0"/>
                        <a:pt x="177" y="0"/>
                      </a:cubicBezTo>
                      <a:cubicBezTo>
                        <a:pt x="45" y="0"/>
                        <a:pt x="45" y="0"/>
                        <a:pt x="45" y="0"/>
                      </a:cubicBezTo>
                      <a:cubicBezTo>
                        <a:pt x="21" y="0"/>
                        <a:pt x="0" y="20"/>
                        <a:pt x="0" y="45"/>
                      </a:cubicBezTo>
                      <a:cubicBezTo>
                        <a:pt x="0" y="290"/>
                        <a:pt x="0" y="290"/>
                        <a:pt x="0" y="290"/>
                      </a:cubicBezTo>
                      <a:cubicBezTo>
                        <a:pt x="0" y="315"/>
                        <a:pt x="21" y="335"/>
                        <a:pt x="45" y="335"/>
                      </a:cubicBezTo>
                      <a:cubicBezTo>
                        <a:pt x="177" y="335"/>
                        <a:pt x="177" y="335"/>
                        <a:pt x="177" y="335"/>
                      </a:cubicBezTo>
                      <a:cubicBezTo>
                        <a:pt x="201" y="335"/>
                        <a:pt x="221" y="315"/>
                        <a:pt x="221"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
                <p:cNvSpPr>
                  <a:spLocks/>
                </p:cNvSpPr>
                <p:nvPr/>
              </p:nvSpPr>
              <p:spPr bwMode="auto">
                <a:xfrm>
                  <a:off x="4627081" y="3484136"/>
                  <a:ext cx="196900" cy="208949"/>
                </a:xfrm>
                <a:custGeom>
                  <a:avLst/>
                  <a:gdLst>
                    <a:gd name="T0" fmla="*/ 83 w 382"/>
                    <a:gd name="T1" fmla="*/ 402 h 408"/>
                    <a:gd name="T2" fmla="*/ 382 w 382"/>
                    <a:gd name="T3" fmla="*/ 408 h 408"/>
                    <a:gd name="T4" fmla="*/ 382 w 382"/>
                    <a:gd name="T5" fmla="*/ 161 h 408"/>
                    <a:gd name="T6" fmla="*/ 83 w 382"/>
                    <a:gd name="T7" fmla="*/ 9 h 408"/>
                    <a:gd name="T8" fmla="*/ 26 w 382"/>
                    <a:gd name="T9" fmla="*/ 21 h 408"/>
                    <a:gd name="T10" fmla="*/ 0 w 382"/>
                    <a:gd name="T11" fmla="*/ 74 h 408"/>
                    <a:gd name="T12" fmla="*/ 0 w 382"/>
                    <a:gd name="T13" fmla="*/ 336 h 408"/>
                    <a:gd name="T14" fmla="*/ 26 w 382"/>
                    <a:gd name="T15" fmla="*/ 389 h 408"/>
                    <a:gd name="T16" fmla="*/ 83 w 382"/>
                    <a:gd name="T17" fmla="*/ 40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8">
                      <a:moveTo>
                        <a:pt x="83" y="402"/>
                      </a:moveTo>
                      <a:cubicBezTo>
                        <a:pt x="382" y="408"/>
                        <a:pt x="382" y="408"/>
                        <a:pt x="382" y="408"/>
                      </a:cubicBezTo>
                      <a:cubicBezTo>
                        <a:pt x="382" y="161"/>
                        <a:pt x="382" y="161"/>
                        <a:pt x="382" y="161"/>
                      </a:cubicBezTo>
                      <a:cubicBezTo>
                        <a:pt x="83" y="9"/>
                        <a:pt x="83" y="9"/>
                        <a:pt x="83" y="9"/>
                      </a:cubicBezTo>
                      <a:cubicBezTo>
                        <a:pt x="61" y="0"/>
                        <a:pt x="42" y="9"/>
                        <a:pt x="26" y="21"/>
                      </a:cubicBezTo>
                      <a:cubicBezTo>
                        <a:pt x="9" y="34"/>
                        <a:pt x="0" y="54"/>
                        <a:pt x="0" y="74"/>
                      </a:cubicBezTo>
                      <a:cubicBezTo>
                        <a:pt x="0" y="336"/>
                        <a:pt x="0" y="336"/>
                        <a:pt x="0" y="336"/>
                      </a:cubicBezTo>
                      <a:cubicBezTo>
                        <a:pt x="0" y="357"/>
                        <a:pt x="9" y="376"/>
                        <a:pt x="26" y="389"/>
                      </a:cubicBezTo>
                      <a:cubicBezTo>
                        <a:pt x="42" y="402"/>
                        <a:pt x="60" y="402"/>
                        <a:pt x="83" y="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
                <p:cNvSpPr>
                  <a:spLocks/>
                </p:cNvSpPr>
                <p:nvPr/>
              </p:nvSpPr>
              <p:spPr bwMode="auto">
                <a:xfrm>
                  <a:off x="5012321" y="3483502"/>
                  <a:ext cx="196583" cy="209583"/>
                </a:xfrm>
                <a:custGeom>
                  <a:avLst/>
                  <a:gdLst>
                    <a:gd name="T0" fmla="*/ 356 w 382"/>
                    <a:gd name="T1" fmla="*/ 390 h 409"/>
                    <a:gd name="T2" fmla="*/ 382 w 382"/>
                    <a:gd name="T3" fmla="*/ 337 h 409"/>
                    <a:gd name="T4" fmla="*/ 382 w 382"/>
                    <a:gd name="T5" fmla="*/ 75 h 409"/>
                    <a:gd name="T6" fmla="*/ 356 w 382"/>
                    <a:gd name="T7" fmla="*/ 22 h 409"/>
                    <a:gd name="T8" fmla="*/ 299 w 382"/>
                    <a:gd name="T9" fmla="*/ 10 h 409"/>
                    <a:gd name="T10" fmla="*/ 0 w 382"/>
                    <a:gd name="T11" fmla="*/ 162 h 409"/>
                    <a:gd name="T12" fmla="*/ 0 w 382"/>
                    <a:gd name="T13" fmla="*/ 409 h 409"/>
                    <a:gd name="T14" fmla="*/ 299 w 382"/>
                    <a:gd name="T15" fmla="*/ 403 h 409"/>
                    <a:gd name="T16" fmla="*/ 356 w 382"/>
                    <a:gd name="T17" fmla="*/ 3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9">
                      <a:moveTo>
                        <a:pt x="356" y="390"/>
                      </a:moveTo>
                      <a:cubicBezTo>
                        <a:pt x="373" y="377"/>
                        <a:pt x="382" y="358"/>
                        <a:pt x="382" y="337"/>
                      </a:cubicBezTo>
                      <a:cubicBezTo>
                        <a:pt x="382" y="75"/>
                        <a:pt x="382" y="75"/>
                        <a:pt x="382" y="75"/>
                      </a:cubicBezTo>
                      <a:cubicBezTo>
                        <a:pt x="382" y="55"/>
                        <a:pt x="373" y="35"/>
                        <a:pt x="356" y="22"/>
                      </a:cubicBezTo>
                      <a:cubicBezTo>
                        <a:pt x="340" y="10"/>
                        <a:pt x="321" y="0"/>
                        <a:pt x="299" y="10"/>
                      </a:cubicBezTo>
                      <a:cubicBezTo>
                        <a:pt x="0" y="162"/>
                        <a:pt x="0" y="162"/>
                        <a:pt x="0" y="162"/>
                      </a:cubicBezTo>
                      <a:cubicBezTo>
                        <a:pt x="0" y="409"/>
                        <a:pt x="0" y="409"/>
                        <a:pt x="0" y="409"/>
                      </a:cubicBezTo>
                      <a:cubicBezTo>
                        <a:pt x="299" y="403"/>
                        <a:pt x="299" y="403"/>
                        <a:pt x="299" y="403"/>
                      </a:cubicBezTo>
                      <a:cubicBezTo>
                        <a:pt x="323" y="403"/>
                        <a:pt x="340" y="403"/>
                        <a:pt x="356"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7"/>
                <p:cNvSpPr>
                  <a:spLocks/>
                </p:cNvSpPr>
                <p:nvPr/>
              </p:nvSpPr>
              <p:spPr bwMode="auto">
                <a:xfrm>
                  <a:off x="4612813" y="3726377"/>
                  <a:ext cx="270777" cy="167730"/>
                </a:xfrm>
                <a:custGeom>
                  <a:avLst/>
                  <a:gdLst>
                    <a:gd name="T0" fmla="*/ 273 w 526"/>
                    <a:gd name="T1" fmla="*/ 0 h 327"/>
                    <a:gd name="T2" fmla="*/ 0 w 526"/>
                    <a:gd name="T3" fmla="*/ 146 h 327"/>
                    <a:gd name="T4" fmla="*/ 136 w 526"/>
                    <a:gd name="T5" fmla="*/ 201 h 327"/>
                    <a:gd name="T6" fmla="*/ 149 w 526"/>
                    <a:gd name="T7" fmla="*/ 327 h 327"/>
                    <a:gd name="T8" fmla="*/ 526 w 526"/>
                    <a:gd name="T9" fmla="*/ 0 h 327"/>
                    <a:gd name="T10" fmla="*/ 510 w 526"/>
                    <a:gd name="T11" fmla="*/ 0 h 327"/>
                    <a:gd name="T12" fmla="*/ 273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273" y="0"/>
                      </a:moveTo>
                      <a:cubicBezTo>
                        <a:pt x="171" y="93"/>
                        <a:pt x="0" y="146"/>
                        <a:pt x="0" y="146"/>
                      </a:cubicBezTo>
                      <a:cubicBezTo>
                        <a:pt x="136" y="201"/>
                        <a:pt x="136" y="201"/>
                        <a:pt x="136" y="201"/>
                      </a:cubicBezTo>
                      <a:cubicBezTo>
                        <a:pt x="149" y="327"/>
                        <a:pt x="149" y="327"/>
                        <a:pt x="149" y="327"/>
                      </a:cubicBezTo>
                      <a:cubicBezTo>
                        <a:pt x="335" y="254"/>
                        <a:pt x="464" y="109"/>
                        <a:pt x="526" y="0"/>
                      </a:cubicBezTo>
                      <a:cubicBezTo>
                        <a:pt x="525" y="0"/>
                        <a:pt x="519" y="0"/>
                        <a:pt x="510" y="0"/>
                      </a:cubicBezTo>
                      <a:lnTo>
                        <a:pt x="2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8"/>
                <p:cNvSpPr>
                  <a:spLocks/>
                </p:cNvSpPr>
                <p:nvPr/>
              </p:nvSpPr>
              <p:spPr bwMode="auto">
                <a:xfrm>
                  <a:off x="4952712" y="3726377"/>
                  <a:ext cx="270777" cy="167730"/>
                </a:xfrm>
                <a:custGeom>
                  <a:avLst/>
                  <a:gdLst>
                    <a:gd name="T0" fmla="*/ 16 w 526"/>
                    <a:gd name="T1" fmla="*/ 0 h 327"/>
                    <a:gd name="T2" fmla="*/ 0 w 526"/>
                    <a:gd name="T3" fmla="*/ 0 h 327"/>
                    <a:gd name="T4" fmla="*/ 377 w 526"/>
                    <a:gd name="T5" fmla="*/ 327 h 327"/>
                    <a:gd name="T6" fmla="*/ 390 w 526"/>
                    <a:gd name="T7" fmla="*/ 201 h 327"/>
                    <a:gd name="T8" fmla="*/ 526 w 526"/>
                    <a:gd name="T9" fmla="*/ 146 h 327"/>
                    <a:gd name="T10" fmla="*/ 253 w 526"/>
                    <a:gd name="T11" fmla="*/ 0 h 327"/>
                    <a:gd name="T12" fmla="*/ 16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16" y="0"/>
                      </a:moveTo>
                      <a:cubicBezTo>
                        <a:pt x="7" y="0"/>
                        <a:pt x="1" y="0"/>
                        <a:pt x="0" y="0"/>
                      </a:cubicBezTo>
                      <a:cubicBezTo>
                        <a:pt x="62" y="109"/>
                        <a:pt x="191" y="254"/>
                        <a:pt x="377" y="327"/>
                      </a:cubicBezTo>
                      <a:cubicBezTo>
                        <a:pt x="390" y="201"/>
                        <a:pt x="390" y="201"/>
                        <a:pt x="390" y="201"/>
                      </a:cubicBezTo>
                      <a:cubicBezTo>
                        <a:pt x="526" y="146"/>
                        <a:pt x="526" y="146"/>
                        <a:pt x="526" y="146"/>
                      </a:cubicBezTo>
                      <a:cubicBezTo>
                        <a:pt x="526" y="146"/>
                        <a:pt x="355" y="93"/>
                        <a:pt x="253"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sp>
          <p:nvSpPr>
            <p:cNvPr id="83" name="矩形: 圆角 82"/>
            <p:cNvSpPr/>
            <p:nvPr/>
          </p:nvSpPr>
          <p:spPr>
            <a:xfrm>
              <a:off x="6006618" y="2261286"/>
              <a:ext cx="870155" cy="905661"/>
            </a:xfrm>
            <a:prstGeom prst="roundRect">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10670087" y="1791948"/>
            <a:ext cx="870155" cy="905661"/>
            <a:chOff x="6006618" y="3567536"/>
            <a:chExt cx="870155" cy="905661"/>
          </a:xfrm>
        </p:grpSpPr>
        <p:grpSp>
          <p:nvGrpSpPr>
            <p:cNvPr id="63" name="组合 62"/>
            <p:cNvGrpSpPr/>
            <p:nvPr/>
          </p:nvGrpSpPr>
          <p:grpSpPr>
            <a:xfrm>
              <a:off x="6100958" y="3763066"/>
              <a:ext cx="718476" cy="502719"/>
              <a:chOff x="6310313" y="3502025"/>
              <a:chExt cx="528637" cy="369888"/>
            </a:xfrm>
          </p:grpSpPr>
          <p:sp>
            <p:nvSpPr>
              <p:cNvPr id="64" name="Freeform 15"/>
              <p:cNvSpPr>
                <a:spLocks/>
              </p:cNvSpPr>
              <p:nvPr/>
            </p:nvSpPr>
            <p:spPr bwMode="auto">
              <a:xfrm>
                <a:off x="6588125" y="3663950"/>
                <a:ext cx="250825" cy="192088"/>
              </a:xfrm>
              <a:custGeom>
                <a:avLst/>
                <a:gdLst>
                  <a:gd name="T0" fmla="*/ 96 w 96"/>
                  <a:gd name="T1" fmla="*/ 3 h 74"/>
                  <a:gd name="T2" fmla="*/ 87 w 96"/>
                  <a:gd name="T3" fmla="*/ 37 h 74"/>
                  <a:gd name="T4" fmla="*/ 72 w 96"/>
                  <a:gd name="T5" fmla="*/ 61 h 74"/>
                  <a:gd name="T6" fmla="*/ 41 w 96"/>
                  <a:gd name="T7" fmla="*/ 74 h 74"/>
                  <a:gd name="T8" fmla="*/ 1 w 96"/>
                  <a:gd name="T9" fmla="*/ 69 h 74"/>
                  <a:gd name="T10" fmla="*/ 0 w 96"/>
                  <a:gd name="T11" fmla="*/ 69 h 74"/>
                  <a:gd name="T12" fmla="*/ 11 w 96"/>
                  <a:gd name="T13" fmla="*/ 30 h 74"/>
                  <a:gd name="T14" fmla="*/ 33 w 96"/>
                  <a:gd name="T15" fmla="*/ 6 h 74"/>
                  <a:gd name="T16" fmla="*/ 61 w 96"/>
                  <a:gd name="T17" fmla="*/ 0 h 74"/>
                  <a:gd name="T18" fmla="*/ 96 w 96"/>
                  <a:gd name="T19"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74">
                    <a:moveTo>
                      <a:pt x="96" y="3"/>
                    </a:moveTo>
                    <a:cubicBezTo>
                      <a:pt x="69" y="22"/>
                      <a:pt x="87" y="37"/>
                      <a:pt x="87" y="37"/>
                    </a:cubicBezTo>
                    <a:cubicBezTo>
                      <a:pt x="64" y="49"/>
                      <a:pt x="69" y="58"/>
                      <a:pt x="72" y="61"/>
                    </a:cubicBezTo>
                    <a:cubicBezTo>
                      <a:pt x="54" y="59"/>
                      <a:pt x="49" y="59"/>
                      <a:pt x="41" y="74"/>
                    </a:cubicBezTo>
                    <a:cubicBezTo>
                      <a:pt x="26" y="62"/>
                      <a:pt x="1" y="69"/>
                      <a:pt x="1" y="69"/>
                    </a:cubicBezTo>
                    <a:cubicBezTo>
                      <a:pt x="0" y="69"/>
                      <a:pt x="0" y="69"/>
                      <a:pt x="0" y="69"/>
                    </a:cubicBezTo>
                    <a:cubicBezTo>
                      <a:pt x="0" y="69"/>
                      <a:pt x="16" y="48"/>
                      <a:pt x="11" y="30"/>
                    </a:cubicBezTo>
                    <a:cubicBezTo>
                      <a:pt x="26" y="27"/>
                      <a:pt x="28" y="23"/>
                      <a:pt x="33" y="6"/>
                    </a:cubicBezTo>
                    <a:cubicBezTo>
                      <a:pt x="35" y="9"/>
                      <a:pt x="42" y="17"/>
                      <a:pt x="61" y="0"/>
                    </a:cubicBezTo>
                    <a:cubicBezTo>
                      <a:pt x="61" y="0"/>
                      <a:pt x="68" y="22"/>
                      <a:pt x="96" y="3"/>
                    </a:cubicBez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
              <p:cNvSpPr>
                <a:spLocks/>
              </p:cNvSpPr>
              <p:nvPr/>
            </p:nvSpPr>
            <p:spPr bwMode="auto">
              <a:xfrm>
                <a:off x="6592888" y="3700463"/>
                <a:ext cx="196850" cy="139700"/>
              </a:xfrm>
              <a:custGeom>
                <a:avLst/>
                <a:gdLst>
                  <a:gd name="T0" fmla="*/ 75 w 75"/>
                  <a:gd name="T1" fmla="*/ 1 h 54"/>
                  <a:gd name="T2" fmla="*/ 27 w 75"/>
                  <a:gd name="T3" fmla="*/ 31 h 54"/>
                  <a:gd name="T4" fmla="*/ 27 w 75"/>
                  <a:gd name="T5" fmla="*/ 31 h 54"/>
                  <a:gd name="T6" fmla="*/ 1 w 75"/>
                  <a:gd name="T7" fmla="*/ 54 h 54"/>
                  <a:gd name="T8" fmla="*/ 1 w 75"/>
                  <a:gd name="T9" fmla="*/ 54 h 54"/>
                  <a:gd name="T10" fmla="*/ 0 w 75"/>
                  <a:gd name="T11" fmla="*/ 53 h 54"/>
                  <a:gd name="T12" fmla="*/ 75 w 75"/>
                  <a:gd name="T13" fmla="*/ 0 h 54"/>
                  <a:gd name="T14" fmla="*/ 75 w 75"/>
                  <a:gd name="T15" fmla="*/ 0 h 54"/>
                  <a:gd name="T16" fmla="*/ 75 w 75"/>
                  <a:gd name="T17"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4">
                    <a:moveTo>
                      <a:pt x="75" y="1"/>
                    </a:moveTo>
                    <a:cubicBezTo>
                      <a:pt x="61" y="5"/>
                      <a:pt x="42" y="19"/>
                      <a:pt x="27" y="31"/>
                    </a:cubicBezTo>
                    <a:cubicBezTo>
                      <a:pt x="27" y="31"/>
                      <a:pt x="27" y="31"/>
                      <a:pt x="27" y="31"/>
                    </a:cubicBezTo>
                    <a:cubicBezTo>
                      <a:pt x="12" y="43"/>
                      <a:pt x="1" y="54"/>
                      <a:pt x="1" y="54"/>
                    </a:cubicBezTo>
                    <a:cubicBezTo>
                      <a:pt x="1" y="54"/>
                      <a:pt x="1" y="54"/>
                      <a:pt x="1" y="54"/>
                    </a:cubicBezTo>
                    <a:cubicBezTo>
                      <a:pt x="0" y="53"/>
                      <a:pt x="0" y="53"/>
                      <a:pt x="0" y="53"/>
                    </a:cubicBezTo>
                    <a:cubicBezTo>
                      <a:pt x="0" y="53"/>
                      <a:pt x="45" y="8"/>
                      <a:pt x="75" y="0"/>
                    </a:cubicBezTo>
                    <a:cubicBezTo>
                      <a:pt x="75" y="0"/>
                      <a:pt x="75" y="0"/>
                      <a:pt x="75" y="0"/>
                    </a:cubicBezTo>
                    <a:cubicBezTo>
                      <a:pt x="75" y="1"/>
                      <a:pt x="75" y="1"/>
                      <a:pt x="75" y="1"/>
                    </a:cubicBez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7"/>
              <p:cNvSpPr>
                <a:spLocks/>
              </p:cNvSpPr>
              <p:nvPr/>
            </p:nvSpPr>
            <p:spPr bwMode="auto">
              <a:xfrm>
                <a:off x="6310313" y="3676650"/>
                <a:ext cx="241300" cy="184150"/>
              </a:xfrm>
              <a:custGeom>
                <a:avLst/>
                <a:gdLst>
                  <a:gd name="T0" fmla="*/ 0 w 92"/>
                  <a:gd name="T1" fmla="*/ 3 h 71"/>
                  <a:gd name="T2" fmla="*/ 9 w 92"/>
                  <a:gd name="T3" fmla="*/ 36 h 71"/>
                  <a:gd name="T4" fmla="*/ 24 w 92"/>
                  <a:gd name="T5" fmla="*/ 59 h 71"/>
                  <a:gd name="T6" fmla="*/ 53 w 92"/>
                  <a:gd name="T7" fmla="*/ 71 h 71"/>
                  <a:gd name="T8" fmla="*/ 92 w 92"/>
                  <a:gd name="T9" fmla="*/ 67 h 71"/>
                  <a:gd name="T10" fmla="*/ 92 w 92"/>
                  <a:gd name="T11" fmla="*/ 67 h 71"/>
                  <a:gd name="T12" fmla="*/ 82 w 92"/>
                  <a:gd name="T13" fmla="*/ 29 h 71"/>
                  <a:gd name="T14" fmla="*/ 61 w 92"/>
                  <a:gd name="T15" fmla="*/ 6 h 71"/>
                  <a:gd name="T16" fmla="*/ 34 w 92"/>
                  <a:gd name="T17" fmla="*/ 0 h 71"/>
                  <a:gd name="T18" fmla="*/ 0 w 92"/>
                  <a:gd name="T19"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71">
                    <a:moveTo>
                      <a:pt x="0" y="3"/>
                    </a:moveTo>
                    <a:cubicBezTo>
                      <a:pt x="26" y="22"/>
                      <a:pt x="9" y="36"/>
                      <a:pt x="9" y="36"/>
                    </a:cubicBezTo>
                    <a:cubicBezTo>
                      <a:pt x="31" y="47"/>
                      <a:pt x="26" y="56"/>
                      <a:pt x="24" y="59"/>
                    </a:cubicBezTo>
                    <a:cubicBezTo>
                      <a:pt x="41" y="58"/>
                      <a:pt x="45" y="57"/>
                      <a:pt x="53" y="71"/>
                    </a:cubicBezTo>
                    <a:cubicBezTo>
                      <a:pt x="68" y="60"/>
                      <a:pt x="92" y="67"/>
                      <a:pt x="92" y="67"/>
                    </a:cubicBezTo>
                    <a:cubicBezTo>
                      <a:pt x="92" y="67"/>
                      <a:pt x="92" y="67"/>
                      <a:pt x="92" y="67"/>
                    </a:cubicBezTo>
                    <a:cubicBezTo>
                      <a:pt x="92" y="67"/>
                      <a:pt x="77" y="47"/>
                      <a:pt x="82" y="29"/>
                    </a:cubicBezTo>
                    <a:cubicBezTo>
                      <a:pt x="67" y="26"/>
                      <a:pt x="65" y="22"/>
                      <a:pt x="61" y="6"/>
                    </a:cubicBezTo>
                    <a:cubicBezTo>
                      <a:pt x="58" y="9"/>
                      <a:pt x="52" y="17"/>
                      <a:pt x="34" y="0"/>
                    </a:cubicBezTo>
                    <a:cubicBezTo>
                      <a:pt x="34" y="0"/>
                      <a:pt x="27" y="22"/>
                      <a:pt x="0" y="3"/>
                    </a:cubicBez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8"/>
              <p:cNvSpPr>
                <a:spLocks noEditPoints="1"/>
              </p:cNvSpPr>
              <p:nvPr/>
            </p:nvSpPr>
            <p:spPr bwMode="auto">
              <a:xfrm>
                <a:off x="6357938" y="3713163"/>
                <a:ext cx="190500" cy="134938"/>
              </a:xfrm>
              <a:custGeom>
                <a:avLst/>
                <a:gdLst>
                  <a:gd name="T0" fmla="*/ 73 w 73"/>
                  <a:gd name="T1" fmla="*/ 51 h 52"/>
                  <a:gd name="T2" fmla="*/ 72 w 73"/>
                  <a:gd name="T3" fmla="*/ 52 h 52"/>
                  <a:gd name="T4" fmla="*/ 46 w 73"/>
                  <a:gd name="T5" fmla="*/ 29 h 52"/>
                  <a:gd name="T6" fmla="*/ 46 w 73"/>
                  <a:gd name="T7" fmla="*/ 29 h 52"/>
                  <a:gd name="T8" fmla="*/ 0 w 73"/>
                  <a:gd name="T9" fmla="*/ 1 h 52"/>
                  <a:gd name="T10" fmla="*/ 0 w 73"/>
                  <a:gd name="T11" fmla="*/ 1 h 52"/>
                  <a:gd name="T12" fmla="*/ 0 w 73"/>
                  <a:gd name="T13" fmla="*/ 0 h 52"/>
                  <a:gd name="T14" fmla="*/ 73 w 73"/>
                  <a:gd name="T15" fmla="*/ 51 h 52"/>
                  <a:gd name="T16" fmla="*/ 73 w 73"/>
                  <a:gd name="T17" fmla="*/ 51 h 52"/>
                  <a:gd name="T18" fmla="*/ 73 w 73"/>
                  <a:gd name="T19" fmla="*/ 51 h 52"/>
                  <a:gd name="T20" fmla="*/ 73 w 73"/>
                  <a:gd name="T21" fmla="*/ 51 h 52"/>
                  <a:gd name="T22" fmla="*/ 73 w 73"/>
                  <a:gd name="T23" fmla="*/ 51 h 52"/>
                  <a:gd name="T24" fmla="*/ 73 w 73"/>
                  <a:gd name="T25"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2">
                    <a:moveTo>
                      <a:pt x="73" y="51"/>
                    </a:moveTo>
                    <a:cubicBezTo>
                      <a:pt x="72" y="52"/>
                      <a:pt x="72" y="52"/>
                      <a:pt x="72" y="52"/>
                    </a:cubicBezTo>
                    <a:cubicBezTo>
                      <a:pt x="72" y="52"/>
                      <a:pt x="61" y="41"/>
                      <a:pt x="46" y="29"/>
                    </a:cubicBezTo>
                    <a:cubicBezTo>
                      <a:pt x="46" y="29"/>
                      <a:pt x="46" y="29"/>
                      <a:pt x="46" y="29"/>
                    </a:cubicBezTo>
                    <a:cubicBezTo>
                      <a:pt x="32" y="18"/>
                      <a:pt x="14" y="5"/>
                      <a:pt x="0" y="1"/>
                    </a:cubicBezTo>
                    <a:cubicBezTo>
                      <a:pt x="0" y="1"/>
                      <a:pt x="0" y="1"/>
                      <a:pt x="0" y="1"/>
                    </a:cubicBezTo>
                    <a:cubicBezTo>
                      <a:pt x="0" y="0"/>
                      <a:pt x="0" y="0"/>
                      <a:pt x="0" y="0"/>
                    </a:cubicBezTo>
                    <a:cubicBezTo>
                      <a:pt x="29" y="8"/>
                      <a:pt x="72" y="51"/>
                      <a:pt x="73" y="51"/>
                    </a:cubicBezTo>
                    <a:close/>
                    <a:moveTo>
                      <a:pt x="73" y="51"/>
                    </a:moveTo>
                    <a:cubicBezTo>
                      <a:pt x="73" y="51"/>
                      <a:pt x="73" y="51"/>
                      <a:pt x="73" y="51"/>
                    </a:cubicBezTo>
                    <a:cubicBezTo>
                      <a:pt x="73" y="51"/>
                      <a:pt x="73" y="51"/>
                      <a:pt x="73" y="51"/>
                    </a:cubicBezTo>
                    <a:cubicBezTo>
                      <a:pt x="73" y="51"/>
                      <a:pt x="73" y="51"/>
                      <a:pt x="73" y="51"/>
                    </a:cubicBezTo>
                    <a:cubicBezTo>
                      <a:pt x="73" y="51"/>
                      <a:pt x="73" y="51"/>
                      <a:pt x="73" y="51"/>
                    </a:cubicBez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9"/>
              <p:cNvSpPr>
                <a:spLocks/>
              </p:cNvSpPr>
              <p:nvPr/>
            </p:nvSpPr>
            <p:spPr bwMode="auto">
              <a:xfrm>
                <a:off x="6472238" y="3502025"/>
                <a:ext cx="192087" cy="328613"/>
              </a:xfrm>
              <a:custGeom>
                <a:avLst/>
                <a:gdLst>
                  <a:gd name="T0" fmla="*/ 34 w 73"/>
                  <a:gd name="T1" fmla="*/ 0 h 126"/>
                  <a:gd name="T2" fmla="*/ 11 w 73"/>
                  <a:gd name="T3" fmla="*/ 30 h 126"/>
                  <a:gd name="T4" fmla="*/ 0 w 73"/>
                  <a:gd name="T5" fmla="*/ 59 h 126"/>
                  <a:gd name="T6" fmla="*/ 9 w 73"/>
                  <a:gd name="T7" fmla="*/ 94 h 126"/>
                  <a:gd name="T8" fmla="*/ 39 w 73"/>
                  <a:gd name="T9" fmla="*/ 126 h 126"/>
                  <a:gd name="T10" fmla="*/ 40 w 73"/>
                  <a:gd name="T11" fmla="*/ 126 h 126"/>
                  <a:gd name="T12" fmla="*/ 67 w 73"/>
                  <a:gd name="T13" fmla="*/ 91 h 126"/>
                  <a:gd name="T14" fmla="*/ 73 w 73"/>
                  <a:gd name="T15" fmla="*/ 56 h 126"/>
                  <a:gd name="T16" fmla="*/ 60 w 73"/>
                  <a:gd name="T17" fmla="*/ 28 h 126"/>
                  <a:gd name="T18" fmla="*/ 35 w 73"/>
                  <a:gd name="T19" fmla="*/ 0 h 126"/>
                  <a:gd name="T20" fmla="*/ 34 w 73"/>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6">
                    <a:moveTo>
                      <a:pt x="34" y="0"/>
                    </a:moveTo>
                    <a:cubicBezTo>
                      <a:pt x="36" y="36"/>
                      <a:pt x="11" y="30"/>
                      <a:pt x="11" y="30"/>
                    </a:cubicBezTo>
                    <a:cubicBezTo>
                      <a:pt x="16" y="58"/>
                      <a:pt x="5" y="59"/>
                      <a:pt x="0" y="59"/>
                    </a:cubicBezTo>
                    <a:cubicBezTo>
                      <a:pt x="13" y="73"/>
                      <a:pt x="17" y="77"/>
                      <a:pt x="9" y="94"/>
                    </a:cubicBezTo>
                    <a:cubicBezTo>
                      <a:pt x="29" y="99"/>
                      <a:pt x="39" y="126"/>
                      <a:pt x="39" y="126"/>
                    </a:cubicBezTo>
                    <a:cubicBezTo>
                      <a:pt x="40" y="126"/>
                      <a:pt x="40" y="126"/>
                      <a:pt x="40" y="126"/>
                    </a:cubicBezTo>
                    <a:cubicBezTo>
                      <a:pt x="40" y="126"/>
                      <a:pt x="47" y="98"/>
                      <a:pt x="67" y="91"/>
                    </a:cubicBezTo>
                    <a:cubicBezTo>
                      <a:pt x="59" y="76"/>
                      <a:pt x="62" y="71"/>
                      <a:pt x="73" y="56"/>
                    </a:cubicBezTo>
                    <a:cubicBezTo>
                      <a:pt x="69" y="56"/>
                      <a:pt x="58" y="56"/>
                      <a:pt x="60" y="28"/>
                    </a:cubicBezTo>
                    <a:cubicBezTo>
                      <a:pt x="60" y="28"/>
                      <a:pt x="36" y="36"/>
                      <a:pt x="35" y="0"/>
                    </a:cubicBezTo>
                    <a:lnTo>
                      <a:pt x="34" y="0"/>
                    </a:ln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0"/>
              <p:cNvSpPr>
                <a:spLocks/>
              </p:cNvSpPr>
              <p:nvPr/>
            </p:nvSpPr>
            <p:spPr bwMode="auto">
              <a:xfrm>
                <a:off x="6567488" y="3563938"/>
                <a:ext cx="20637" cy="258763"/>
              </a:xfrm>
              <a:custGeom>
                <a:avLst/>
                <a:gdLst>
                  <a:gd name="T0" fmla="*/ 8 w 8"/>
                  <a:gd name="T1" fmla="*/ 48 h 99"/>
                  <a:gd name="T2" fmla="*/ 4 w 8"/>
                  <a:gd name="T3" fmla="*/ 99 h 99"/>
                  <a:gd name="T4" fmla="*/ 4 w 8"/>
                  <a:gd name="T5" fmla="*/ 99 h 99"/>
                  <a:gd name="T6" fmla="*/ 3 w 8"/>
                  <a:gd name="T7" fmla="*/ 99 h 99"/>
                  <a:gd name="T8" fmla="*/ 6 w 8"/>
                  <a:gd name="T9" fmla="*/ 48 h 99"/>
                  <a:gd name="T10" fmla="*/ 6 w 8"/>
                  <a:gd name="T11" fmla="*/ 48 h 99"/>
                  <a:gd name="T12" fmla="*/ 0 w 8"/>
                  <a:gd name="T13" fmla="*/ 0 h 99"/>
                  <a:gd name="T14" fmla="*/ 0 w 8"/>
                  <a:gd name="T15" fmla="*/ 0 h 99"/>
                  <a:gd name="T16" fmla="*/ 1 w 8"/>
                  <a:gd name="T17" fmla="*/ 0 h 99"/>
                  <a:gd name="T18" fmla="*/ 8 w 8"/>
                  <a:gd name="T19" fmla="*/ 4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9">
                    <a:moveTo>
                      <a:pt x="8" y="48"/>
                    </a:moveTo>
                    <a:cubicBezTo>
                      <a:pt x="8" y="75"/>
                      <a:pt x="4" y="99"/>
                      <a:pt x="4" y="99"/>
                    </a:cubicBezTo>
                    <a:cubicBezTo>
                      <a:pt x="4" y="99"/>
                      <a:pt x="4" y="99"/>
                      <a:pt x="4" y="99"/>
                    </a:cubicBezTo>
                    <a:cubicBezTo>
                      <a:pt x="3" y="99"/>
                      <a:pt x="3" y="99"/>
                      <a:pt x="3" y="99"/>
                    </a:cubicBezTo>
                    <a:cubicBezTo>
                      <a:pt x="3" y="99"/>
                      <a:pt x="6" y="74"/>
                      <a:pt x="6" y="48"/>
                    </a:cubicBezTo>
                    <a:cubicBezTo>
                      <a:pt x="6" y="48"/>
                      <a:pt x="6" y="48"/>
                      <a:pt x="6" y="48"/>
                    </a:cubicBezTo>
                    <a:cubicBezTo>
                      <a:pt x="6" y="31"/>
                      <a:pt x="5" y="12"/>
                      <a:pt x="0" y="0"/>
                    </a:cubicBezTo>
                    <a:cubicBezTo>
                      <a:pt x="0" y="0"/>
                      <a:pt x="0" y="0"/>
                      <a:pt x="0" y="0"/>
                    </a:cubicBezTo>
                    <a:cubicBezTo>
                      <a:pt x="1" y="0"/>
                      <a:pt x="1" y="0"/>
                      <a:pt x="1" y="0"/>
                    </a:cubicBezTo>
                    <a:cubicBezTo>
                      <a:pt x="6" y="12"/>
                      <a:pt x="8" y="31"/>
                      <a:pt x="8" y="48"/>
                    </a:cubicBez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Oval 21"/>
              <p:cNvSpPr>
                <a:spLocks noChangeArrowheads="1"/>
              </p:cNvSpPr>
              <p:nvPr/>
            </p:nvSpPr>
            <p:spPr bwMode="auto">
              <a:xfrm>
                <a:off x="6467475" y="3762375"/>
                <a:ext cx="109537" cy="109538"/>
              </a:xfrm>
              <a:prstGeom prst="ellipse">
                <a:avLst/>
              </a:pr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Oval 22"/>
              <p:cNvSpPr>
                <a:spLocks noChangeArrowheads="1"/>
              </p:cNvSpPr>
              <p:nvPr/>
            </p:nvSpPr>
            <p:spPr bwMode="auto">
              <a:xfrm>
                <a:off x="6580188" y="3762375"/>
                <a:ext cx="109537" cy="109538"/>
              </a:xfrm>
              <a:prstGeom prst="ellipse">
                <a:avLst/>
              </a:pr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Oval 23"/>
              <p:cNvSpPr>
                <a:spLocks noChangeArrowheads="1"/>
              </p:cNvSpPr>
              <p:nvPr/>
            </p:nvSpPr>
            <p:spPr bwMode="auto">
              <a:xfrm>
                <a:off x="6543675" y="3790950"/>
                <a:ext cx="15875" cy="15875"/>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Oval 24"/>
              <p:cNvSpPr>
                <a:spLocks noChangeArrowheads="1"/>
              </p:cNvSpPr>
              <p:nvPr/>
            </p:nvSpPr>
            <p:spPr bwMode="auto">
              <a:xfrm>
                <a:off x="6653213" y="3790950"/>
                <a:ext cx="15875" cy="15875"/>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Oval 25"/>
              <p:cNvSpPr>
                <a:spLocks noChangeArrowheads="1"/>
              </p:cNvSpPr>
              <p:nvPr/>
            </p:nvSpPr>
            <p:spPr bwMode="auto">
              <a:xfrm>
                <a:off x="6519863" y="3671888"/>
                <a:ext cx="109537" cy="107950"/>
              </a:xfrm>
              <a:prstGeom prst="ellipse">
                <a:avLst/>
              </a:pr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75" name="Oval 26"/>
              <p:cNvSpPr>
                <a:spLocks noChangeArrowheads="1"/>
              </p:cNvSpPr>
              <p:nvPr/>
            </p:nvSpPr>
            <p:spPr bwMode="auto">
              <a:xfrm>
                <a:off x="6592888" y="3697288"/>
                <a:ext cx="19050" cy="17463"/>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4" name="矩形: 圆角 83"/>
            <p:cNvSpPr/>
            <p:nvPr/>
          </p:nvSpPr>
          <p:spPr>
            <a:xfrm>
              <a:off x="6006618" y="3567536"/>
              <a:ext cx="870155" cy="905661"/>
            </a:xfrm>
            <a:prstGeom prst="roundRect">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10668090" y="3652573"/>
            <a:ext cx="870155" cy="905661"/>
            <a:chOff x="7928132" y="4415364"/>
            <a:chExt cx="870155" cy="905661"/>
          </a:xfrm>
        </p:grpSpPr>
        <p:grpSp>
          <p:nvGrpSpPr>
            <p:cNvPr id="92" name="组合 91"/>
            <p:cNvGrpSpPr/>
            <p:nvPr/>
          </p:nvGrpSpPr>
          <p:grpSpPr>
            <a:xfrm>
              <a:off x="8020299" y="4621155"/>
              <a:ext cx="709870" cy="562183"/>
              <a:chOff x="3103252" y="1855456"/>
              <a:chExt cx="6137275" cy="4860421"/>
            </a:xfrm>
            <a:solidFill>
              <a:srgbClr val="A11218"/>
            </a:solidFill>
          </p:grpSpPr>
          <p:sp>
            <p:nvSpPr>
              <p:cNvPr id="93" name="Oval 5"/>
              <p:cNvSpPr>
                <a:spLocks noChangeArrowheads="1"/>
              </p:cNvSpPr>
              <p:nvPr/>
            </p:nvSpPr>
            <p:spPr bwMode="auto">
              <a:xfrm>
                <a:off x="5814703" y="2404729"/>
                <a:ext cx="746124" cy="74453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
              <p:cNvSpPr>
                <a:spLocks/>
              </p:cNvSpPr>
              <p:nvPr/>
            </p:nvSpPr>
            <p:spPr bwMode="auto">
              <a:xfrm>
                <a:off x="4412941" y="1855456"/>
                <a:ext cx="1344613" cy="1236660"/>
              </a:xfrm>
              <a:custGeom>
                <a:avLst/>
                <a:gdLst>
                  <a:gd name="T0" fmla="*/ 84 w 522"/>
                  <a:gd name="T1" fmla="*/ 468 h 482"/>
                  <a:gd name="T2" fmla="*/ 508 w 522"/>
                  <a:gd name="T3" fmla="*/ 455 h 482"/>
                  <a:gd name="T4" fmla="*/ 522 w 522"/>
                  <a:gd name="T5" fmla="*/ 227 h 482"/>
                  <a:gd name="T6" fmla="*/ 285 w 522"/>
                  <a:gd name="T7" fmla="*/ 31 h 482"/>
                  <a:gd name="T8" fmla="*/ 160 w 522"/>
                  <a:gd name="T9" fmla="*/ 53 h 482"/>
                  <a:gd name="T10" fmla="*/ 9 w 522"/>
                  <a:gd name="T11" fmla="*/ 348 h 482"/>
                  <a:gd name="T12" fmla="*/ 84 w 522"/>
                  <a:gd name="T13" fmla="*/ 468 h 482"/>
                </a:gdLst>
                <a:ahLst/>
                <a:cxnLst>
                  <a:cxn ang="0">
                    <a:pos x="T0" y="T1"/>
                  </a:cxn>
                  <a:cxn ang="0">
                    <a:pos x="T2" y="T3"/>
                  </a:cxn>
                  <a:cxn ang="0">
                    <a:pos x="T4" y="T5"/>
                  </a:cxn>
                  <a:cxn ang="0">
                    <a:pos x="T6" y="T7"/>
                  </a:cxn>
                  <a:cxn ang="0">
                    <a:pos x="T8" y="T9"/>
                  </a:cxn>
                  <a:cxn ang="0">
                    <a:pos x="T10" y="T11"/>
                  </a:cxn>
                  <a:cxn ang="0">
                    <a:pos x="T12" y="T13"/>
                  </a:cxn>
                </a:cxnLst>
                <a:rect l="0" t="0" r="r" b="b"/>
                <a:pathLst>
                  <a:path w="522" h="482">
                    <a:moveTo>
                      <a:pt x="84" y="468"/>
                    </a:moveTo>
                    <a:cubicBezTo>
                      <a:pt x="165" y="482"/>
                      <a:pt x="508" y="455"/>
                      <a:pt x="508" y="455"/>
                    </a:cubicBezTo>
                    <a:cubicBezTo>
                      <a:pt x="508" y="455"/>
                      <a:pt x="423" y="343"/>
                      <a:pt x="522" y="227"/>
                    </a:cubicBezTo>
                    <a:cubicBezTo>
                      <a:pt x="522" y="227"/>
                      <a:pt x="397" y="118"/>
                      <a:pt x="285" y="31"/>
                    </a:cubicBezTo>
                    <a:cubicBezTo>
                      <a:pt x="245" y="0"/>
                      <a:pt x="188" y="21"/>
                      <a:pt x="160" y="53"/>
                    </a:cubicBezTo>
                    <a:cubicBezTo>
                      <a:pt x="89" y="136"/>
                      <a:pt x="15" y="326"/>
                      <a:pt x="9" y="348"/>
                    </a:cubicBezTo>
                    <a:cubicBezTo>
                      <a:pt x="0" y="379"/>
                      <a:pt x="4" y="455"/>
                      <a:pt x="84" y="4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7"/>
              <p:cNvSpPr>
                <a:spLocks/>
              </p:cNvSpPr>
              <p:nvPr/>
            </p:nvSpPr>
            <p:spPr bwMode="auto">
              <a:xfrm>
                <a:off x="6587815" y="1855456"/>
                <a:ext cx="1344613" cy="1236660"/>
              </a:xfrm>
              <a:custGeom>
                <a:avLst/>
                <a:gdLst>
                  <a:gd name="T0" fmla="*/ 13 w 522"/>
                  <a:gd name="T1" fmla="*/ 455 h 482"/>
                  <a:gd name="T2" fmla="*/ 437 w 522"/>
                  <a:gd name="T3" fmla="*/ 468 h 482"/>
                  <a:gd name="T4" fmla="*/ 513 w 522"/>
                  <a:gd name="T5" fmla="*/ 348 h 482"/>
                  <a:gd name="T6" fmla="*/ 361 w 522"/>
                  <a:gd name="T7" fmla="*/ 53 h 482"/>
                  <a:gd name="T8" fmla="*/ 236 w 522"/>
                  <a:gd name="T9" fmla="*/ 31 h 482"/>
                  <a:gd name="T10" fmla="*/ 0 w 522"/>
                  <a:gd name="T11" fmla="*/ 227 h 482"/>
                  <a:gd name="T12" fmla="*/ 13 w 522"/>
                  <a:gd name="T13" fmla="*/ 455 h 482"/>
                </a:gdLst>
                <a:ahLst/>
                <a:cxnLst>
                  <a:cxn ang="0">
                    <a:pos x="T0" y="T1"/>
                  </a:cxn>
                  <a:cxn ang="0">
                    <a:pos x="T2" y="T3"/>
                  </a:cxn>
                  <a:cxn ang="0">
                    <a:pos x="T4" y="T5"/>
                  </a:cxn>
                  <a:cxn ang="0">
                    <a:pos x="T6" y="T7"/>
                  </a:cxn>
                  <a:cxn ang="0">
                    <a:pos x="T8" y="T9"/>
                  </a:cxn>
                  <a:cxn ang="0">
                    <a:pos x="T10" y="T11"/>
                  </a:cxn>
                  <a:cxn ang="0">
                    <a:pos x="T12" y="T13"/>
                  </a:cxn>
                </a:cxnLst>
                <a:rect l="0" t="0" r="r" b="b"/>
                <a:pathLst>
                  <a:path w="522" h="482">
                    <a:moveTo>
                      <a:pt x="13" y="455"/>
                    </a:moveTo>
                    <a:cubicBezTo>
                      <a:pt x="13" y="455"/>
                      <a:pt x="357" y="482"/>
                      <a:pt x="437" y="468"/>
                    </a:cubicBezTo>
                    <a:cubicBezTo>
                      <a:pt x="517" y="455"/>
                      <a:pt x="522" y="379"/>
                      <a:pt x="513" y="348"/>
                    </a:cubicBezTo>
                    <a:cubicBezTo>
                      <a:pt x="506" y="326"/>
                      <a:pt x="432" y="136"/>
                      <a:pt x="361" y="53"/>
                    </a:cubicBezTo>
                    <a:cubicBezTo>
                      <a:pt x="333" y="21"/>
                      <a:pt x="276" y="0"/>
                      <a:pt x="236" y="31"/>
                    </a:cubicBezTo>
                    <a:cubicBezTo>
                      <a:pt x="124" y="118"/>
                      <a:pt x="0" y="227"/>
                      <a:pt x="0" y="227"/>
                    </a:cubicBezTo>
                    <a:cubicBezTo>
                      <a:pt x="98" y="343"/>
                      <a:pt x="13" y="455"/>
                      <a:pt x="13" y="4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
              <p:cNvSpPr>
                <a:spLocks noEditPoints="1"/>
              </p:cNvSpPr>
              <p:nvPr/>
            </p:nvSpPr>
            <p:spPr bwMode="auto">
              <a:xfrm>
                <a:off x="3103252" y="3012239"/>
                <a:ext cx="6137275" cy="3703638"/>
              </a:xfrm>
              <a:custGeom>
                <a:avLst/>
                <a:gdLst>
                  <a:gd name="T0" fmla="*/ 2101 w 2382"/>
                  <a:gd name="T1" fmla="*/ 409 h 1443"/>
                  <a:gd name="T2" fmla="*/ 1629 w 2382"/>
                  <a:gd name="T3" fmla="*/ 70 h 1443"/>
                  <a:gd name="T4" fmla="*/ 1191 w 2382"/>
                  <a:gd name="T5" fmla="*/ 53 h 1443"/>
                  <a:gd name="T6" fmla="*/ 753 w 2382"/>
                  <a:gd name="T7" fmla="*/ 70 h 1443"/>
                  <a:gd name="T8" fmla="*/ 281 w 2382"/>
                  <a:gd name="T9" fmla="*/ 409 h 1443"/>
                  <a:gd name="T10" fmla="*/ 0 w 2382"/>
                  <a:gd name="T11" fmla="*/ 678 h 1443"/>
                  <a:gd name="T12" fmla="*/ 244 w 2382"/>
                  <a:gd name="T13" fmla="*/ 1018 h 1443"/>
                  <a:gd name="T14" fmla="*/ 499 w 2382"/>
                  <a:gd name="T15" fmla="*/ 1207 h 1443"/>
                  <a:gd name="T16" fmla="*/ 1096 w 2382"/>
                  <a:gd name="T17" fmla="*/ 1443 h 1443"/>
                  <a:gd name="T18" fmla="*/ 1224 w 2382"/>
                  <a:gd name="T19" fmla="*/ 1435 h 1443"/>
                  <a:gd name="T20" fmla="*/ 1722 w 2382"/>
                  <a:gd name="T21" fmla="*/ 1295 h 1443"/>
                  <a:gd name="T22" fmla="*/ 1884 w 2382"/>
                  <a:gd name="T23" fmla="*/ 1207 h 1443"/>
                  <a:gd name="T24" fmla="*/ 2322 w 2382"/>
                  <a:gd name="T25" fmla="*/ 833 h 1443"/>
                  <a:gd name="T26" fmla="*/ 2352 w 2382"/>
                  <a:gd name="T27" fmla="*/ 582 h 1443"/>
                  <a:gd name="T28" fmla="*/ 1965 w 2382"/>
                  <a:gd name="T29" fmla="*/ 688 h 1443"/>
                  <a:gd name="T30" fmla="*/ 1926 w 2382"/>
                  <a:gd name="T31" fmla="*/ 701 h 1443"/>
                  <a:gd name="T32" fmla="*/ 1710 w 2382"/>
                  <a:gd name="T33" fmla="*/ 800 h 1443"/>
                  <a:gd name="T34" fmla="*/ 1328 w 2382"/>
                  <a:gd name="T35" fmla="*/ 1115 h 1443"/>
                  <a:gd name="T36" fmla="*/ 1233 w 2382"/>
                  <a:gd name="T37" fmla="*/ 1246 h 1443"/>
                  <a:gd name="T38" fmla="*/ 1148 w 2382"/>
                  <a:gd name="T39" fmla="*/ 1249 h 1443"/>
                  <a:gd name="T40" fmla="*/ 1135 w 2382"/>
                  <a:gd name="T41" fmla="*/ 1158 h 1443"/>
                  <a:gd name="T42" fmla="*/ 1274 w 2382"/>
                  <a:gd name="T43" fmla="*/ 946 h 1443"/>
                  <a:gd name="T44" fmla="*/ 1550 w 2382"/>
                  <a:gd name="T45" fmla="*/ 711 h 1443"/>
                  <a:gd name="T46" fmla="*/ 2166 w 2382"/>
                  <a:gd name="T47" fmla="*/ 518 h 1443"/>
                  <a:gd name="T48" fmla="*/ 2286 w 2382"/>
                  <a:gd name="T49" fmla="*/ 628 h 1443"/>
                  <a:gd name="T50" fmla="*/ 1373 w 2382"/>
                  <a:gd name="T51" fmla="*/ 80 h 1443"/>
                  <a:gd name="T52" fmla="*/ 1822 w 2382"/>
                  <a:gd name="T53" fmla="*/ 327 h 1443"/>
                  <a:gd name="T54" fmla="*/ 1843 w 2382"/>
                  <a:gd name="T55" fmla="*/ 507 h 1443"/>
                  <a:gd name="T56" fmla="*/ 1201 w 2382"/>
                  <a:gd name="T57" fmla="*/ 942 h 1443"/>
                  <a:gd name="T58" fmla="*/ 1118 w 2382"/>
                  <a:gd name="T59" fmla="*/ 765 h 1443"/>
                  <a:gd name="T60" fmla="*/ 1191 w 2382"/>
                  <a:gd name="T61" fmla="*/ 148 h 1443"/>
                  <a:gd name="T62" fmla="*/ 1213 w 2382"/>
                  <a:gd name="T63" fmla="*/ 133 h 1443"/>
                  <a:gd name="T64" fmla="*/ 418 w 2382"/>
                  <a:gd name="T65" fmla="*/ 441 h 1443"/>
                  <a:gd name="T66" fmla="*/ 1005 w 2382"/>
                  <a:gd name="T67" fmla="*/ 80 h 1443"/>
                  <a:gd name="T68" fmla="*/ 1025 w 2382"/>
                  <a:gd name="T69" fmla="*/ 215 h 1443"/>
                  <a:gd name="T70" fmla="*/ 973 w 2382"/>
                  <a:gd name="T71" fmla="*/ 449 h 1443"/>
                  <a:gd name="T72" fmla="*/ 1069 w 2382"/>
                  <a:gd name="T73" fmla="*/ 1051 h 1443"/>
                  <a:gd name="T74" fmla="*/ 234 w 2382"/>
                  <a:gd name="T75" fmla="*/ 510 h 1443"/>
                  <a:gd name="T76" fmla="*/ 815 w 2382"/>
                  <a:gd name="T77" fmla="*/ 1280 h 1443"/>
                  <a:gd name="T78" fmla="*/ 543 w 2382"/>
                  <a:gd name="T79" fmla="*/ 1140 h 1443"/>
                  <a:gd name="T80" fmla="*/ 295 w 2382"/>
                  <a:gd name="T81" fmla="*/ 957 h 1443"/>
                  <a:gd name="T82" fmla="*/ 81 w 2382"/>
                  <a:gd name="T83" fmla="*/ 678 h 1443"/>
                  <a:gd name="T84" fmla="*/ 540 w 2382"/>
                  <a:gd name="T85" fmla="*/ 910 h 1443"/>
                  <a:gd name="T86" fmla="*/ 1072 w 2382"/>
                  <a:gd name="T87" fmla="*/ 1276 h 1443"/>
                  <a:gd name="T88" fmla="*/ 2299 w 2382"/>
                  <a:gd name="T89" fmla="*/ 701 h 1443"/>
                  <a:gd name="T90" fmla="*/ 1983 w 2382"/>
                  <a:gd name="T91" fmla="*/ 1039 h 1443"/>
                  <a:gd name="T92" fmla="*/ 1840 w 2382"/>
                  <a:gd name="T93" fmla="*/ 1139 h 1443"/>
                  <a:gd name="T94" fmla="*/ 1567 w 2382"/>
                  <a:gd name="T95" fmla="*/ 1280 h 1443"/>
                  <a:gd name="T96" fmla="*/ 1250 w 2382"/>
                  <a:gd name="T97" fmla="*/ 1359 h 1443"/>
                  <a:gd name="T98" fmla="*/ 1399 w 2382"/>
                  <a:gd name="T99" fmla="*/ 1116 h 1443"/>
                  <a:gd name="T100" fmla="*/ 1707 w 2382"/>
                  <a:gd name="T101" fmla="*/ 864 h 1443"/>
                  <a:gd name="T102" fmla="*/ 1977 w 2382"/>
                  <a:gd name="T103" fmla="*/ 741 h 1443"/>
                  <a:gd name="T104" fmla="*/ 2238 w 2382"/>
                  <a:gd name="T105" fmla="*/ 692 h 1443"/>
                  <a:gd name="T106" fmla="*/ 2299 w 2382"/>
                  <a:gd name="T107" fmla="*/ 70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82" h="1443">
                    <a:moveTo>
                      <a:pt x="2352" y="582"/>
                    </a:moveTo>
                    <a:cubicBezTo>
                      <a:pt x="2310" y="521"/>
                      <a:pt x="2265" y="482"/>
                      <a:pt x="2222" y="457"/>
                    </a:cubicBezTo>
                    <a:cubicBezTo>
                      <a:pt x="2178" y="431"/>
                      <a:pt x="2136" y="419"/>
                      <a:pt x="2101" y="409"/>
                    </a:cubicBezTo>
                    <a:cubicBezTo>
                      <a:pt x="2067" y="399"/>
                      <a:pt x="2037" y="390"/>
                      <a:pt x="2003" y="371"/>
                    </a:cubicBezTo>
                    <a:cubicBezTo>
                      <a:pt x="1969" y="352"/>
                      <a:pt x="1930" y="323"/>
                      <a:pt x="1881" y="272"/>
                    </a:cubicBezTo>
                    <a:cubicBezTo>
                      <a:pt x="1798" y="184"/>
                      <a:pt x="1714" y="116"/>
                      <a:pt x="1629" y="70"/>
                    </a:cubicBezTo>
                    <a:cubicBezTo>
                      <a:pt x="1545" y="24"/>
                      <a:pt x="1460" y="0"/>
                      <a:pt x="1377" y="0"/>
                    </a:cubicBezTo>
                    <a:cubicBezTo>
                      <a:pt x="1370" y="0"/>
                      <a:pt x="1370" y="0"/>
                      <a:pt x="1370" y="0"/>
                    </a:cubicBezTo>
                    <a:cubicBezTo>
                      <a:pt x="1298" y="4"/>
                      <a:pt x="1238" y="27"/>
                      <a:pt x="1191" y="53"/>
                    </a:cubicBezTo>
                    <a:cubicBezTo>
                      <a:pt x="1144" y="27"/>
                      <a:pt x="1084" y="4"/>
                      <a:pt x="1012" y="0"/>
                    </a:cubicBezTo>
                    <a:cubicBezTo>
                      <a:pt x="1005" y="0"/>
                      <a:pt x="1005" y="0"/>
                      <a:pt x="1005" y="0"/>
                    </a:cubicBezTo>
                    <a:cubicBezTo>
                      <a:pt x="922" y="0"/>
                      <a:pt x="837" y="24"/>
                      <a:pt x="753" y="70"/>
                    </a:cubicBezTo>
                    <a:cubicBezTo>
                      <a:pt x="668" y="116"/>
                      <a:pt x="584" y="184"/>
                      <a:pt x="501" y="272"/>
                    </a:cubicBezTo>
                    <a:cubicBezTo>
                      <a:pt x="452" y="323"/>
                      <a:pt x="413" y="352"/>
                      <a:pt x="379" y="371"/>
                    </a:cubicBezTo>
                    <a:cubicBezTo>
                      <a:pt x="345" y="390"/>
                      <a:pt x="315" y="399"/>
                      <a:pt x="281" y="409"/>
                    </a:cubicBezTo>
                    <a:cubicBezTo>
                      <a:pt x="246" y="419"/>
                      <a:pt x="204" y="431"/>
                      <a:pt x="160" y="457"/>
                    </a:cubicBezTo>
                    <a:cubicBezTo>
                      <a:pt x="117" y="482"/>
                      <a:pt x="72" y="521"/>
                      <a:pt x="30" y="582"/>
                    </a:cubicBezTo>
                    <a:cubicBezTo>
                      <a:pt x="16" y="603"/>
                      <a:pt x="0" y="636"/>
                      <a:pt x="0" y="678"/>
                    </a:cubicBezTo>
                    <a:cubicBezTo>
                      <a:pt x="0" y="691"/>
                      <a:pt x="2" y="704"/>
                      <a:pt x="4" y="718"/>
                    </a:cubicBezTo>
                    <a:cubicBezTo>
                      <a:pt x="10" y="746"/>
                      <a:pt x="24" y="784"/>
                      <a:pt x="60" y="833"/>
                    </a:cubicBezTo>
                    <a:cubicBezTo>
                      <a:pt x="95" y="881"/>
                      <a:pt x="151" y="941"/>
                      <a:pt x="244" y="1018"/>
                    </a:cubicBezTo>
                    <a:cubicBezTo>
                      <a:pt x="254" y="1027"/>
                      <a:pt x="299" y="1063"/>
                      <a:pt x="350" y="1103"/>
                    </a:cubicBezTo>
                    <a:cubicBezTo>
                      <a:pt x="376" y="1123"/>
                      <a:pt x="404" y="1143"/>
                      <a:pt x="430" y="1162"/>
                    </a:cubicBezTo>
                    <a:cubicBezTo>
                      <a:pt x="455" y="1179"/>
                      <a:pt x="479" y="1195"/>
                      <a:pt x="499" y="1207"/>
                    </a:cubicBezTo>
                    <a:cubicBezTo>
                      <a:pt x="518" y="1220"/>
                      <a:pt x="543" y="1234"/>
                      <a:pt x="572" y="1250"/>
                    </a:cubicBezTo>
                    <a:cubicBezTo>
                      <a:pt x="656" y="1295"/>
                      <a:pt x="764" y="1345"/>
                      <a:pt x="782" y="1354"/>
                    </a:cubicBezTo>
                    <a:cubicBezTo>
                      <a:pt x="940" y="1423"/>
                      <a:pt x="1033" y="1443"/>
                      <a:pt x="1096" y="1443"/>
                    </a:cubicBezTo>
                    <a:cubicBezTo>
                      <a:pt x="1122" y="1443"/>
                      <a:pt x="1142" y="1440"/>
                      <a:pt x="1158" y="1435"/>
                    </a:cubicBezTo>
                    <a:cubicBezTo>
                      <a:pt x="1170" y="1432"/>
                      <a:pt x="1181" y="1428"/>
                      <a:pt x="1191" y="1424"/>
                    </a:cubicBezTo>
                    <a:cubicBezTo>
                      <a:pt x="1201" y="1428"/>
                      <a:pt x="1212" y="1432"/>
                      <a:pt x="1224" y="1435"/>
                    </a:cubicBezTo>
                    <a:cubicBezTo>
                      <a:pt x="1240" y="1440"/>
                      <a:pt x="1260" y="1443"/>
                      <a:pt x="1286" y="1443"/>
                    </a:cubicBezTo>
                    <a:cubicBezTo>
                      <a:pt x="1349" y="1443"/>
                      <a:pt x="1442" y="1423"/>
                      <a:pt x="1600" y="1354"/>
                    </a:cubicBezTo>
                    <a:cubicBezTo>
                      <a:pt x="1612" y="1348"/>
                      <a:pt x="1664" y="1324"/>
                      <a:pt x="1722" y="1295"/>
                    </a:cubicBezTo>
                    <a:cubicBezTo>
                      <a:pt x="1751" y="1281"/>
                      <a:pt x="1782" y="1265"/>
                      <a:pt x="1810" y="1250"/>
                    </a:cubicBezTo>
                    <a:cubicBezTo>
                      <a:pt x="1839" y="1234"/>
                      <a:pt x="1864" y="1220"/>
                      <a:pt x="1884" y="1207"/>
                    </a:cubicBezTo>
                    <a:cubicBezTo>
                      <a:pt x="1884" y="1207"/>
                      <a:pt x="1884" y="1207"/>
                      <a:pt x="1884" y="1207"/>
                    </a:cubicBezTo>
                    <a:cubicBezTo>
                      <a:pt x="1904" y="1195"/>
                      <a:pt x="1927" y="1179"/>
                      <a:pt x="1952" y="1162"/>
                    </a:cubicBezTo>
                    <a:cubicBezTo>
                      <a:pt x="2030" y="1106"/>
                      <a:pt x="2123" y="1032"/>
                      <a:pt x="2138" y="1018"/>
                    </a:cubicBezTo>
                    <a:cubicBezTo>
                      <a:pt x="2231" y="941"/>
                      <a:pt x="2287" y="881"/>
                      <a:pt x="2322" y="833"/>
                    </a:cubicBezTo>
                    <a:cubicBezTo>
                      <a:pt x="2358" y="784"/>
                      <a:pt x="2372" y="746"/>
                      <a:pt x="2378" y="718"/>
                    </a:cubicBezTo>
                    <a:cubicBezTo>
                      <a:pt x="2380" y="704"/>
                      <a:pt x="2382" y="691"/>
                      <a:pt x="2382" y="678"/>
                    </a:cubicBezTo>
                    <a:cubicBezTo>
                      <a:pt x="2382" y="636"/>
                      <a:pt x="2366" y="603"/>
                      <a:pt x="2352" y="582"/>
                    </a:cubicBezTo>
                    <a:close/>
                    <a:moveTo>
                      <a:pt x="2294" y="643"/>
                    </a:moveTo>
                    <a:cubicBezTo>
                      <a:pt x="2277" y="640"/>
                      <a:pt x="2259" y="639"/>
                      <a:pt x="2238" y="639"/>
                    </a:cubicBezTo>
                    <a:cubicBezTo>
                      <a:pt x="2166" y="639"/>
                      <a:pt x="2070" y="655"/>
                      <a:pt x="1965" y="688"/>
                    </a:cubicBezTo>
                    <a:cubicBezTo>
                      <a:pt x="1952" y="692"/>
                      <a:pt x="1939" y="697"/>
                      <a:pt x="1927" y="701"/>
                    </a:cubicBezTo>
                    <a:cubicBezTo>
                      <a:pt x="1927" y="701"/>
                      <a:pt x="1927" y="701"/>
                      <a:pt x="1927" y="701"/>
                    </a:cubicBezTo>
                    <a:cubicBezTo>
                      <a:pt x="1926" y="701"/>
                      <a:pt x="1927" y="701"/>
                      <a:pt x="1926" y="701"/>
                    </a:cubicBezTo>
                    <a:cubicBezTo>
                      <a:pt x="1926" y="701"/>
                      <a:pt x="1926" y="701"/>
                      <a:pt x="1926" y="701"/>
                    </a:cubicBezTo>
                    <a:cubicBezTo>
                      <a:pt x="1855" y="726"/>
                      <a:pt x="1782" y="759"/>
                      <a:pt x="1710" y="800"/>
                    </a:cubicBezTo>
                    <a:cubicBezTo>
                      <a:pt x="1710" y="800"/>
                      <a:pt x="1710" y="800"/>
                      <a:pt x="1710" y="800"/>
                    </a:cubicBezTo>
                    <a:cubicBezTo>
                      <a:pt x="1688" y="813"/>
                      <a:pt x="1665" y="827"/>
                      <a:pt x="1643" y="842"/>
                    </a:cubicBezTo>
                    <a:cubicBezTo>
                      <a:pt x="1643" y="842"/>
                      <a:pt x="1643" y="842"/>
                      <a:pt x="1643" y="842"/>
                    </a:cubicBezTo>
                    <a:cubicBezTo>
                      <a:pt x="1518" y="922"/>
                      <a:pt x="1408" y="1022"/>
                      <a:pt x="1328" y="1115"/>
                    </a:cubicBezTo>
                    <a:cubicBezTo>
                      <a:pt x="1309" y="1138"/>
                      <a:pt x="1291" y="1160"/>
                      <a:pt x="1275" y="1181"/>
                    </a:cubicBezTo>
                    <a:cubicBezTo>
                      <a:pt x="1271" y="1187"/>
                      <a:pt x="1267" y="1193"/>
                      <a:pt x="1263" y="1199"/>
                    </a:cubicBezTo>
                    <a:cubicBezTo>
                      <a:pt x="1252" y="1215"/>
                      <a:pt x="1242" y="1231"/>
                      <a:pt x="1233" y="1246"/>
                    </a:cubicBezTo>
                    <a:cubicBezTo>
                      <a:pt x="1222" y="1266"/>
                      <a:pt x="1213" y="1285"/>
                      <a:pt x="1206" y="1303"/>
                    </a:cubicBezTo>
                    <a:cubicBezTo>
                      <a:pt x="1203" y="1313"/>
                      <a:pt x="1200" y="1323"/>
                      <a:pt x="1198" y="1333"/>
                    </a:cubicBezTo>
                    <a:cubicBezTo>
                      <a:pt x="1173" y="1303"/>
                      <a:pt x="1157" y="1275"/>
                      <a:pt x="1148" y="1249"/>
                    </a:cubicBezTo>
                    <a:cubicBezTo>
                      <a:pt x="1139" y="1223"/>
                      <a:pt x="1135" y="1198"/>
                      <a:pt x="1135" y="1174"/>
                    </a:cubicBezTo>
                    <a:cubicBezTo>
                      <a:pt x="1135" y="1170"/>
                      <a:pt x="1135" y="1170"/>
                      <a:pt x="1135" y="1170"/>
                    </a:cubicBezTo>
                    <a:cubicBezTo>
                      <a:pt x="1135" y="1166"/>
                      <a:pt x="1135" y="1162"/>
                      <a:pt x="1135" y="1158"/>
                    </a:cubicBezTo>
                    <a:cubicBezTo>
                      <a:pt x="1135" y="1153"/>
                      <a:pt x="1135" y="1148"/>
                      <a:pt x="1136" y="1143"/>
                    </a:cubicBezTo>
                    <a:cubicBezTo>
                      <a:pt x="1139" y="1136"/>
                      <a:pt x="1142" y="1129"/>
                      <a:pt x="1146" y="1121"/>
                    </a:cubicBezTo>
                    <a:cubicBezTo>
                      <a:pt x="1171" y="1073"/>
                      <a:pt x="1215" y="1010"/>
                      <a:pt x="1274" y="946"/>
                    </a:cubicBezTo>
                    <a:cubicBezTo>
                      <a:pt x="1348" y="865"/>
                      <a:pt x="1444" y="780"/>
                      <a:pt x="1550" y="711"/>
                    </a:cubicBezTo>
                    <a:cubicBezTo>
                      <a:pt x="1550" y="711"/>
                      <a:pt x="1550" y="711"/>
                      <a:pt x="1550" y="711"/>
                    </a:cubicBezTo>
                    <a:cubicBezTo>
                      <a:pt x="1550" y="711"/>
                      <a:pt x="1550" y="711"/>
                      <a:pt x="1550" y="711"/>
                    </a:cubicBezTo>
                    <a:cubicBezTo>
                      <a:pt x="1649" y="644"/>
                      <a:pt x="1759" y="594"/>
                      <a:pt x="1860" y="562"/>
                    </a:cubicBezTo>
                    <a:cubicBezTo>
                      <a:pt x="1961" y="530"/>
                      <a:pt x="2055" y="515"/>
                      <a:pt x="2120" y="515"/>
                    </a:cubicBezTo>
                    <a:cubicBezTo>
                      <a:pt x="2137" y="515"/>
                      <a:pt x="2153" y="516"/>
                      <a:pt x="2166" y="518"/>
                    </a:cubicBezTo>
                    <a:cubicBezTo>
                      <a:pt x="2171" y="520"/>
                      <a:pt x="2176" y="523"/>
                      <a:pt x="2181" y="526"/>
                    </a:cubicBezTo>
                    <a:cubicBezTo>
                      <a:pt x="2184" y="528"/>
                      <a:pt x="2188" y="530"/>
                      <a:pt x="2191" y="533"/>
                    </a:cubicBezTo>
                    <a:cubicBezTo>
                      <a:pt x="2222" y="552"/>
                      <a:pt x="2253" y="581"/>
                      <a:pt x="2286" y="628"/>
                    </a:cubicBezTo>
                    <a:cubicBezTo>
                      <a:pt x="2289" y="632"/>
                      <a:pt x="2292" y="637"/>
                      <a:pt x="2294" y="643"/>
                    </a:cubicBezTo>
                    <a:close/>
                    <a:moveTo>
                      <a:pt x="1214" y="132"/>
                    </a:moveTo>
                    <a:cubicBezTo>
                      <a:pt x="1256" y="107"/>
                      <a:pt x="1309" y="84"/>
                      <a:pt x="1373" y="80"/>
                    </a:cubicBezTo>
                    <a:cubicBezTo>
                      <a:pt x="1377" y="80"/>
                      <a:pt x="1377" y="80"/>
                      <a:pt x="1377" y="80"/>
                    </a:cubicBezTo>
                    <a:cubicBezTo>
                      <a:pt x="1444" y="80"/>
                      <a:pt x="1516" y="100"/>
                      <a:pt x="1591" y="141"/>
                    </a:cubicBezTo>
                    <a:cubicBezTo>
                      <a:pt x="1666" y="182"/>
                      <a:pt x="1744" y="244"/>
                      <a:pt x="1822" y="327"/>
                    </a:cubicBezTo>
                    <a:cubicBezTo>
                      <a:pt x="1875" y="383"/>
                      <a:pt x="1922" y="418"/>
                      <a:pt x="1964" y="441"/>
                    </a:cubicBezTo>
                    <a:cubicBezTo>
                      <a:pt x="1983" y="451"/>
                      <a:pt x="2000" y="459"/>
                      <a:pt x="2016" y="465"/>
                    </a:cubicBezTo>
                    <a:cubicBezTo>
                      <a:pt x="1963" y="474"/>
                      <a:pt x="1905" y="487"/>
                      <a:pt x="1843" y="507"/>
                    </a:cubicBezTo>
                    <a:cubicBezTo>
                      <a:pt x="1738" y="540"/>
                      <a:pt x="1624" y="591"/>
                      <a:pt x="1520" y="662"/>
                    </a:cubicBezTo>
                    <a:cubicBezTo>
                      <a:pt x="1520" y="662"/>
                      <a:pt x="1520" y="662"/>
                      <a:pt x="1520" y="662"/>
                    </a:cubicBezTo>
                    <a:cubicBezTo>
                      <a:pt x="1393" y="744"/>
                      <a:pt x="1282" y="847"/>
                      <a:pt x="1201" y="942"/>
                    </a:cubicBezTo>
                    <a:cubicBezTo>
                      <a:pt x="1185" y="961"/>
                      <a:pt x="1171" y="979"/>
                      <a:pt x="1157" y="997"/>
                    </a:cubicBezTo>
                    <a:cubicBezTo>
                      <a:pt x="1159" y="986"/>
                      <a:pt x="1159" y="974"/>
                      <a:pt x="1159" y="961"/>
                    </a:cubicBezTo>
                    <a:cubicBezTo>
                      <a:pt x="1159" y="909"/>
                      <a:pt x="1149" y="847"/>
                      <a:pt x="1118" y="765"/>
                    </a:cubicBezTo>
                    <a:cubicBezTo>
                      <a:pt x="1074" y="647"/>
                      <a:pt x="1053" y="540"/>
                      <a:pt x="1053" y="449"/>
                    </a:cubicBezTo>
                    <a:cubicBezTo>
                      <a:pt x="1053" y="373"/>
                      <a:pt x="1067" y="308"/>
                      <a:pt x="1095" y="254"/>
                    </a:cubicBezTo>
                    <a:cubicBezTo>
                      <a:pt x="1121" y="207"/>
                      <a:pt x="1156" y="173"/>
                      <a:pt x="1191" y="148"/>
                    </a:cubicBezTo>
                    <a:cubicBezTo>
                      <a:pt x="1192" y="147"/>
                      <a:pt x="1193" y="147"/>
                      <a:pt x="1193" y="147"/>
                    </a:cubicBezTo>
                    <a:cubicBezTo>
                      <a:pt x="1194" y="146"/>
                      <a:pt x="1194" y="146"/>
                      <a:pt x="1195" y="145"/>
                    </a:cubicBezTo>
                    <a:cubicBezTo>
                      <a:pt x="1201" y="141"/>
                      <a:pt x="1207" y="137"/>
                      <a:pt x="1213" y="133"/>
                    </a:cubicBezTo>
                    <a:lnTo>
                      <a:pt x="1214" y="132"/>
                    </a:lnTo>
                    <a:close/>
                    <a:moveTo>
                      <a:pt x="304" y="486"/>
                    </a:moveTo>
                    <a:cubicBezTo>
                      <a:pt x="337" y="476"/>
                      <a:pt x="375" y="465"/>
                      <a:pt x="418" y="441"/>
                    </a:cubicBezTo>
                    <a:cubicBezTo>
                      <a:pt x="460" y="418"/>
                      <a:pt x="507" y="383"/>
                      <a:pt x="560" y="327"/>
                    </a:cubicBezTo>
                    <a:cubicBezTo>
                      <a:pt x="638" y="244"/>
                      <a:pt x="716" y="182"/>
                      <a:pt x="791" y="141"/>
                    </a:cubicBezTo>
                    <a:cubicBezTo>
                      <a:pt x="866" y="100"/>
                      <a:pt x="938" y="80"/>
                      <a:pt x="1005" y="80"/>
                    </a:cubicBezTo>
                    <a:cubicBezTo>
                      <a:pt x="1009" y="80"/>
                      <a:pt x="1009" y="80"/>
                      <a:pt x="1009" y="80"/>
                    </a:cubicBezTo>
                    <a:cubicBezTo>
                      <a:pt x="1049" y="82"/>
                      <a:pt x="1084" y="92"/>
                      <a:pt x="1116" y="105"/>
                    </a:cubicBezTo>
                    <a:cubicBezTo>
                      <a:pt x="1083" y="133"/>
                      <a:pt x="1051" y="169"/>
                      <a:pt x="1025" y="215"/>
                    </a:cubicBezTo>
                    <a:cubicBezTo>
                      <a:pt x="1024" y="215"/>
                      <a:pt x="1024" y="215"/>
                      <a:pt x="1024" y="215"/>
                    </a:cubicBezTo>
                    <a:cubicBezTo>
                      <a:pt x="1024" y="216"/>
                      <a:pt x="1024" y="216"/>
                      <a:pt x="1024" y="216"/>
                    </a:cubicBezTo>
                    <a:cubicBezTo>
                      <a:pt x="990" y="284"/>
                      <a:pt x="973" y="363"/>
                      <a:pt x="973" y="449"/>
                    </a:cubicBezTo>
                    <a:cubicBezTo>
                      <a:pt x="973" y="553"/>
                      <a:pt x="997" y="668"/>
                      <a:pt x="1043" y="793"/>
                    </a:cubicBezTo>
                    <a:cubicBezTo>
                      <a:pt x="1071" y="868"/>
                      <a:pt x="1078" y="920"/>
                      <a:pt x="1078" y="961"/>
                    </a:cubicBezTo>
                    <a:cubicBezTo>
                      <a:pt x="1078" y="994"/>
                      <a:pt x="1074" y="1021"/>
                      <a:pt x="1069" y="1051"/>
                    </a:cubicBezTo>
                    <a:cubicBezTo>
                      <a:pt x="1067" y="1065"/>
                      <a:pt x="1063" y="1081"/>
                      <a:pt x="1061" y="1099"/>
                    </a:cubicBezTo>
                    <a:cubicBezTo>
                      <a:pt x="865" y="1043"/>
                      <a:pt x="702" y="960"/>
                      <a:pt x="571" y="866"/>
                    </a:cubicBezTo>
                    <a:cubicBezTo>
                      <a:pt x="410" y="751"/>
                      <a:pt x="297" y="620"/>
                      <a:pt x="234" y="510"/>
                    </a:cubicBezTo>
                    <a:cubicBezTo>
                      <a:pt x="257" y="500"/>
                      <a:pt x="280" y="493"/>
                      <a:pt x="304" y="486"/>
                    </a:cubicBezTo>
                    <a:close/>
                    <a:moveTo>
                      <a:pt x="1096" y="1363"/>
                    </a:moveTo>
                    <a:cubicBezTo>
                      <a:pt x="1050" y="1363"/>
                      <a:pt x="967" y="1348"/>
                      <a:pt x="815" y="1280"/>
                    </a:cubicBezTo>
                    <a:cubicBezTo>
                      <a:pt x="804" y="1275"/>
                      <a:pt x="752" y="1252"/>
                      <a:pt x="695" y="1223"/>
                    </a:cubicBezTo>
                    <a:cubicBezTo>
                      <a:pt x="667" y="1209"/>
                      <a:pt x="637" y="1194"/>
                      <a:pt x="610" y="1179"/>
                    </a:cubicBezTo>
                    <a:cubicBezTo>
                      <a:pt x="583" y="1165"/>
                      <a:pt x="559" y="1151"/>
                      <a:pt x="543" y="1140"/>
                    </a:cubicBezTo>
                    <a:cubicBezTo>
                      <a:pt x="541" y="1139"/>
                      <a:pt x="541" y="1139"/>
                      <a:pt x="541" y="1139"/>
                    </a:cubicBezTo>
                    <a:cubicBezTo>
                      <a:pt x="525" y="1129"/>
                      <a:pt x="501" y="1114"/>
                      <a:pt x="477" y="1096"/>
                    </a:cubicBezTo>
                    <a:cubicBezTo>
                      <a:pt x="402" y="1043"/>
                      <a:pt x="309" y="968"/>
                      <a:pt x="295" y="957"/>
                    </a:cubicBezTo>
                    <a:cubicBezTo>
                      <a:pt x="206" y="882"/>
                      <a:pt x="154" y="826"/>
                      <a:pt x="124" y="785"/>
                    </a:cubicBezTo>
                    <a:cubicBezTo>
                      <a:pt x="95" y="744"/>
                      <a:pt x="87" y="719"/>
                      <a:pt x="83" y="701"/>
                    </a:cubicBezTo>
                    <a:cubicBezTo>
                      <a:pt x="81" y="693"/>
                      <a:pt x="81" y="685"/>
                      <a:pt x="81" y="678"/>
                    </a:cubicBezTo>
                    <a:cubicBezTo>
                      <a:pt x="81" y="655"/>
                      <a:pt x="88" y="639"/>
                      <a:pt x="96" y="628"/>
                    </a:cubicBezTo>
                    <a:cubicBezTo>
                      <a:pt x="128" y="583"/>
                      <a:pt x="157" y="555"/>
                      <a:pt x="186" y="536"/>
                    </a:cubicBezTo>
                    <a:cubicBezTo>
                      <a:pt x="255" y="654"/>
                      <a:pt x="372" y="790"/>
                      <a:pt x="540" y="910"/>
                    </a:cubicBezTo>
                    <a:cubicBezTo>
                      <a:pt x="678" y="1008"/>
                      <a:pt x="849" y="1096"/>
                      <a:pt x="1055" y="1154"/>
                    </a:cubicBezTo>
                    <a:cubicBezTo>
                      <a:pt x="1054" y="1159"/>
                      <a:pt x="1054" y="1164"/>
                      <a:pt x="1054" y="1170"/>
                    </a:cubicBezTo>
                    <a:cubicBezTo>
                      <a:pt x="1054" y="1202"/>
                      <a:pt x="1059" y="1238"/>
                      <a:pt x="1072" y="1276"/>
                    </a:cubicBezTo>
                    <a:cubicBezTo>
                      <a:pt x="1082" y="1304"/>
                      <a:pt x="1097" y="1333"/>
                      <a:pt x="1118" y="1362"/>
                    </a:cubicBezTo>
                    <a:cubicBezTo>
                      <a:pt x="1112" y="1362"/>
                      <a:pt x="1105" y="1363"/>
                      <a:pt x="1096" y="1363"/>
                    </a:cubicBezTo>
                    <a:close/>
                    <a:moveTo>
                      <a:pt x="2299" y="701"/>
                    </a:moveTo>
                    <a:cubicBezTo>
                      <a:pt x="2295" y="719"/>
                      <a:pt x="2287" y="744"/>
                      <a:pt x="2257" y="785"/>
                    </a:cubicBezTo>
                    <a:cubicBezTo>
                      <a:pt x="2228" y="826"/>
                      <a:pt x="2176" y="882"/>
                      <a:pt x="2086" y="957"/>
                    </a:cubicBezTo>
                    <a:cubicBezTo>
                      <a:pt x="2078" y="964"/>
                      <a:pt x="2033" y="1000"/>
                      <a:pt x="1983" y="1039"/>
                    </a:cubicBezTo>
                    <a:cubicBezTo>
                      <a:pt x="1957" y="1058"/>
                      <a:pt x="1930" y="1078"/>
                      <a:pt x="1905" y="1096"/>
                    </a:cubicBezTo>
                    <a:cubicBezTo>
                      <a:pt x="1881" y="1114"/>
                      <a:pt x="1857" y="1129"/>
                      <a:pt x="1841" y="1139"/>
                    </a:cubicBezTo>
                    <a:cubicBezTo>
                      <a:pt x="1840" y="1139"/>
                      <a:pt x="1840" y="1139"/>
                      <a:pt x="1840" y="1139"/>
                    </a:cubicBezTo>
                    <a:cubicBezTo>
                      <a:pt x="1839" y="1140"/>
                      <a:pt x="1839" y="1140"/>
                      <a:pt x="1839" y="1140"/>
                    </a:cubicBezTo>
                    <a:cubicBezTo>
                      <a:pt x="1823" y="1151"/>
                      <a:pt x="1799" y="1165"/>
                      <a:pt x="1772" y="1179"/>
                    </a:cubicBezTo>
                    <a:cubicBezTo>
                      <a:pt x="1691" y="1223"/>
                      <a:pt x="1583" y="1273"/>
                      <a:pt x="1567" y="1280"/>
                    </a:cubicBezTo>
                    <a:cubicBezTo>
                      <a:pt x="1415" y="1348"/>
                      <a:pt x="1332" y="1363"/>
                      <a:pt x="1286" y="1363"/>
                    </a:cubicBezTo>
                    <a:cubicBezTo>
                      <a:pt x="1271" y="1363"/>
                      <a:pt x="1259" y="1361"/>
                      <a:pt x="1250" y="1359"/>
                    </a:cubicBezTo>
                    <a:cubicBezTo>
                      <a:pt x="1250" y="1359"/>
                      <a:pt x="1250" y="1359"/>
                      <a:pt x="1250" y="1359"/>
                    </a:cubicBezTo>
                    <a:cubicBezTo>
                      <a:pt x="1250" y="1358"/>
                      <a:pt x="1250" y="1356"/>
                      <a:pt x="1250" y="1354"/>
                    </a:cubicBezTo>
                    <a:cubicBezTo>
                      <a:pt x="1250" y="1347"/>
                      <a:pt x="1252" y="1335"/>
                      <a:pt x="1257" y="1321"/>
                    </a:cubicBezTo>
                    <a:cubicBezTo>
                      <a:pt x="1274" y="1272"/>
                      <a:pt x="1326" y="1195"/>
                      <a:pt x="1399" y="1116"/>
                    </a:cubicBezTo>
                    <a:cubicBezTo>
                      <a:pt x="1472" y="1037"/>
                      <a:pt x="1567" y="954"/>
                      <a:pt x="1672" y="886"/>
                    </a:cubicBezTo>
                    <a:cubicBezTo>
                      <a:pt x="1673" y="886"/>
                      <a:pt x="1673" y="886"/>
                      <a:pt x="1673" y="886"/>
                    </a:cubicBezTo>
                    <a:cubicBezTo>
                      <a:pt x="1684" y="879"/>
                      <a:pt x="1696" y="871"/>
                      <a:pt x="1707" y="864"/>
                    </a:cubicBezTo>
                    <a:cubicBezTo>
                      <a:pt x="1719" y="938"/>
                      <a:pt x="1782" y="994"/>
                      <a:pt x="1859" y="994"/>
                    </a:cubicBezTo>
                    <a:cubicBezTo>
                      <a:pt x="1944" y="994"/>
                      <a:pt x="2013" y="925"/>
                      <a:pt x="2013" y="840"/>
                    </a:cubicBezTo>
                    <a:cubicBezTo>
                      <a:pt x="2013" y="802"/>
                      <a:pt x="2000" y="768"/>
                      <a:pt x="1977" y="741"/>
                    </a:cubicBezTo>
                    <a:cubicBezTo>
                      <a:pt x="1977" y="741"/>
                      <a:pt x="1977" y="741"/>
                      <a:pt x="1977" y="741"/>
                    </a:cubicBezTo>
                    <a:cubicBezTo>
                      <a:pt x="1979" y="740"/>
                      <a:pt x="1980" y="740"/>
                      <a:pt x="1981" y="740"/>
                    </a:cubicBezTo>
                    <a:cubicBezTo>
                      <a:pt x="2081" y="707"/>
                      <a:pt x="2174" y="692"/>
                      <a:pt x="2238" y="692"/>
                    </a:cubicBezTo>
                    <a:cubicBezTo>
                      <a:pt x="2264" y="692"/>
                      <a:pt x="2285" y="695"/>
                      <a:pt x="2299" y="699"/>
                    </a:cubicBezTo>
                    <a:cubicBezTo>
                      <a:pt x="2299" y="699"/>
                      <a:pt x="2299" y="699"/>
                      <a:pt x="2299" y="699"/>
                    </a:cubicBezTo>
                    <a:cubicBezTo>
                      <a:pt x="2299" y="700"/>
                      <a:pt x="2299" y="701"/>
                      <a:pt x="2299" y="7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7" name="矩形: 圆角 96"/>
            <p:cNvSpPr/>
            <p:nvPr/>
          </p:nvSpPr>
          <p:spPr>
            <a:xfrm>
              <a:off x="7928132" y="4415364"/>
              <a:ext cx="870155" cy="905661"/>
            </a:xfrm>
            <a:prstGeom prst="roundRect">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MH_Text_1"/>
          <p:cNvSpPr txBox="1">
            <a:spLocks noChangeArrowheads="1"/>
          </p:cNvSpPr>
          <p:nvPr>
            <p:custDataLst>
              <p:tags r:id="rId1"/>
            </p:custDataLst>
          </p:nvPr>
        </p:nvSpPr>
        <p:spPr bwMode="auto">
          <a:xfrm>
            <a:off x="1612616" y="1693724"/>
            <a:ext cx="245514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400" dirty="0">
                <a:solidFill>
                  <a:schemeClr val="tx1">
                    <a:lumMod val="50000"/>
                    <a:lumOff val="50000"/>
                  </a:schemeClr>
                </a:solidFill>
                <a:latin typeface="+mn-lt"/>
                <a:ea typeface="+mn-ea"/>
              </a:rPr>
              <a:t>Lorem ipsum dolor sit amet</a:t>
            </a:r>
          </a:p>
          <a:p>
            <a:pPr algn="just">
              <a:lnSpc>
                <a:spcPct val="130000"/>
              </a:lnSpc>
              <a:defRPr/>
            </a:pPr>
            <a:r>
              <a:rPr lang="da-DK" altLang="zh-CN" sz="1400" dirty="0">
                <a:solidFill>
                  <a:schemeClr val="tx1">
                    <a:lumMod val="50000"/>
                    <a:lumOff val="50000"/>
                  </a:schemeClr>
                </a:solidFill>
                <a:latin typeface="+mn-lt"/>
                <a:ea typeface="+mn-ea"/>
              </a:rPr>
              <a:t>Lorem ipsum dolor sit amet</a:t>
            </a:r>
            <a:endParaRPr lang="en-US" altLang="zh-CN" sz="1400" dirty="0">
              <a:solidFill>
                <a:schemeClr val="tx1">
                  <a:lumMod val="50000"/>
                  <a:lumOff val="50000"/>
                </a:schemeClr>
              </a:solidFill>
              <a:latin typeface="+mn-lt"/>
              <a:ea typeface="+mn-ea"/>
            </a:endParaRPr>
          </a:p>
        </p:txBody>
      </p:sp>
      <p:sp>
        <p:nvSpPr>
          <p:cNvPr id="100" name="MH_Text_1"/>
          <p:cNvSpPr txBox="1">
            <a:spLocks noChangeArrowheads="1"/>
          </p:cNvSpPr>
          <p:nvPr>
            <p:custDataLst>
              <p:tags r:id="rId2"/>
            </p:custDataLst>
          </p:nvPr>
        </p:nvSpPr>
        <p:spPr bwMode="auto">
          <a:xfrm>
            <a:off x="1615337" y="3569198"/>
            <a:ext cx="245514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400" dirty="0">
                <a:solidFill>
                  <a:schemeClr val="tx1">
                    <a:lumMod val="50000"/>
                    <a:lumOff val="50000"/>
                  </a:schemeClr>
                </a:solidFill>
                <a:latin typeface="+mn-lt"/>
                <a:ea typeface="+mn-ea"/>
              </a:rPr>
              <a:t>Lorem ipsum dolor sit amet</a:t>
            </a:r>
          </a:p>
          <a:p>
            <a:pPr algn="just">
              <a:lnSpc>
                <a:spcPct val="130000"/>
              </a:lnSpc>
              <a:defRPr/>
            </a:pPr>
            <a:r>
              <a:rPr lang="da-DK" altLang="zh-CN" sz="1400" dirty="0">
                <a:solidFill>
                  <a:schemeClr val="tx1">
                    <a:lumMod val="50000"/>
                    <a:lumOff val="50000"/>
                  </a:schemeClr>
                </a:solidFill>
                <a:latin typeface="+mn-lt"/>
                <a:ea typeface="+mn-ea"/>
              </a:rPr>
              <a:t>Lorem ipsum dolor sit amet</a:t>
            </a:r>
            <a:endParaRPr lang="en-US" altLang="zh-CN" sz="1400" dirty="0">
              <a:solidFill>
                <a:schemeClr val="tx1">
                  <a:lumMod val="50000"/>
                  <a:lumOff val="50000"/>
                </a:schemeClr>
              </a:solidFill>
              <a:latin typeface="+mn-lt"/>
              <a:ea typeface="+mn-ea"/>
            </a:endParaRPr>
          </a:p>
        </p:txBody>
      </p:sp>
      <p:sp>
        <p:nvSpPr>
          <p:cNvPr id="101" name="MH_Text_1"/>
          <p:cNvSpPr txBox="1">
            <a:spLocks noChangeArrowheads="1"/>
          </p:cNvSpPr>
          <p:nvPr>
            <p:custDataLst>
              <p:tags r:id="rId3"/>
            </p:custDataLst>
          </p:nvPr>
        </p:nvSpPr>
        <p:spPr bwMode="auto">
          <a:xfrm>
            <a:off x="8505237" y="1671669"/>
            <a:ext cx="245514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400" dirty="0">
                <a:solidFill>
                  <a:schemeClr val="tx1">
                    <a:lumMod val="50000"/>
                    <a:lumOff val="50000"/>
                  </a:schemeClr>
                </a:solidFill>
                <a:latin typeface="+mn-lt"/>
                <a:ea typeface="+mn-ea"/>
              </a:rPr>
              <a:t>Lorem ipsum dolor sit amet</a:t>
            </a:r>
          </a:p>
          <a:p>
            <a:pPr algn="just">
              <a:lnSpc>
                <a:spcPct val="130000"/>
              </a:lnSpc>
              <a:defRPr/>
            </a:pPr>
            <a:r>
              <a:rPr lang="da-DK" altLang="zh-CN" sz="1400" dirty="0">
                <a:solidFill>
                  <a:schemeClr val="tx1">
                    <a:lumMod val="50000"/>
                    <a:lumOff val="50000"/>
                  </a:schemeClr>
                </a:solidFill>
                <a:latin typeface="+mn-lt"/>
                <a:ea typeface="+mn-ea"/>
              </a:rPr>
              <a:t>Lorem ipsum dolor sit amet</a:t>
            </a:r>
            <a:endParaRPr lang="en-US" altLang="zh-CN" sz="1400" dirty="0">
              <a:solidFill>
                <a:schemeClr val="tx1">
                  <a:lumMod val="50000"/>
                  <a:lumOff val="50000"/>
                </a:schemeClr>
              </a:solidFill>
              <a:latin typeface="+mn-lt"/>
              <a:ea typeface="+mn-ea"/>
            </a:endParaRPr>
          </a:p>
        </p:txBody>
      </p:sp>
      <p:sp>
        <p:nvSpPr>
          <p:cNvPr id="102" name="MH_Text_1"/>
          <p:cNvSpPr txBox="1">
            <a:spLocks noChangeArrowheads="1"/>
          </p:cNvSpPr>
          <p:nvPr>
            <p:custDataLst>
              <p:tags r:id="rId4"/>
            </p:custDataLst>
          </p:nvPr>
        </p:nvSpPr>
        <p:spPr bwMode="auto">
          <a:xfrm>
            <a:off x="8488740" y="3569198"/>
            <a:ext cx="245514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da-DK" altLang="zh-CN" sz="1400" dirty="0">
                <a:solidFill>
                  <a:schemeClr val="tx1">
                    <a:lumMod val="50000"/>
                    <a:lumOff val="50000"/>
                  </a:schemeClr>
                </a:solidFill>
                <a:latin typeface="+mn-lt"/>
                <a:ea typeface="+mn-ea"/>
              </a:rPr>
              <a:t>Lorem ipsum dolor sit amet</a:t>
            </a:r>
          </a:p>
          <a:p>
            <a:pPr algn="just">
              <a:lnSpc>
                <a:spcPct val="130000"/>
              </a:lnSpc>
              <a:defRPr/>
            </a:pPr>
            <a:r>
              <a:rPr lang="da-DK" altLang="zh-CN" sz="1400" dirty="0">
                <a:solidFill>
                  <a:schemeClr val="tx1">
                    <a:lumMod val="50000"/>
                    <a:lumOff val="50000"/>
                  </a:schemeClr>
                </a:solidFill>
                <a:latin typeface="+mn-lt"/>
                <a:ea typeface="+mn-ea"/>
              </a:rPr>
              <a:t>Lorem ipsum dolor sit amet</a:t>
            </a:r>
            <a:endParaRPr lang="en-US" altLang="zh-CN" sz="1400" dirty="0">
              <a:solidFill>
                <a:schemeClr val="tx1">
                  <a:lumMod val="50000"/>
                  <a:lumOff val="50000"/>
                </a:schemeClr>
              </a:solidFill>
              <a:latin typeface="+mn-lt"/>
              <a:ea typeface="+mn-ea"/>
            </a:endParaRPr>
          </a:p>
        </p:txBody>
      </p:sp>
    </p:spTree>
    <p:extLst>
      <p:ext uri="{BB962C8B-B14F-4D97-AF65-F5344CB8AC3E}">
        <p14:creationId xmlns:p14="http://schemas.microsoft.com/office/powerpoint/2010/main" val="81077993"/>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98"/>
                                        </p:tgtEl>
                                        <p:attrNameLst>
                                          <p:attrName>style.visibility</p:attrName>
                                        </p:attrNameLst>
                                      </p:cBhvr>
                                      <p:to>
                                        <p:strVal val="visible"/>
                                      </p:to>
                                    </p:set>
                                    <p:animEffect transition="in" filter="fade">
                                      <p:cBhvr>
                                        <p:cTn id="17" dur="800"/>
                                        <p:tgtEl>
                                          <p:spTgt spid="98"/>
                                        </p:tgtEl>
                                      </p:cBhvr>
                                    </p:animEffect>
                                    <p:anim calcmode="lin" valueType="num">
                                      <p:cBhvr>
                                        <p:cTn id="18" dur="800" fill="hold"/>
                                        <p:tgtEl>
                                          <p:spTgt spid="98"/>
                                        </p:tgtEl>
                                        <p:attrNameLst>
                                          <p:attrName>ppt_x</p:attrName>
                                        </p:attrNameLst>
                                      </p:cBhvr>
                                      <p:tavLst>
                                        <p:tav tm="0">
                                          <p:val>
                                            <p:strVal val="#ppt_x"/>
                                          </p:val>
                                        </p:tav>
                                        <p:tav tm="100000">
                                          <p:val>
                                            <p:strVal val="#ppt_x"/>
                                          </p:val>
                                        </p:tav>
                                      </p:tavLst>
                                    </p:anim>
                                    <p:anim calcmode="lin" valueType="num">
                                      <p:cBhvr>
                                        <p:cTn id="19" dur="800" fill="hold"/>
                                        <p:tgtEl>
                                          <p:spTgt spid="98"/>
                                        </p:tgtEl>
                                        <p:attrNameLst>
                                          <p:attrName>ppt_y</p:attrName>
                                        </p:attrNameLst>
                                      </p:cBhvr>
                                      <p:tavLst>
                                        <p:tav tm="0">
                                          <p:val>
                                            <p:strVal val="#ppt_y+.1"/>
                                          </p:val>
                                        </p:tav>
                                        <p:tav tm="100000">
                                          <p:val>
                                            <p:strVal val="#ppt_y"/>
                                          </p:val>
                                        </p:tav>
                                      </p:tavLst>
                                    </p:anim>
                                  </p:childTnLst>
                                </p:cTn>
                              </p:par>
                            </p:childTnLst>
                          </p:cTn>
                        </p:par>
                        <p:par>
                          <p:cTn id="20" fill="hold">
                            <p:stCondLst>
                              <p:cond delay="2300"/>
                            </p:stCondLst>
                            <p:childTnLst>
                              <p:par>
                                <p:cTn id="21" presetID="10"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par>
                          <p:cTn id="24" fill="hold">
                            <p:stCondLst>
                              <p:cond delay="2800"/>
                            </p:stCondLst>
                            <p:childTnLst>
                              <p:par>
                                <p:cTn id="25" presetID="42" presetClass="entr" presetSubtype="0" fill="hold" grpId="0" nodeType="afterEffect">
                                  <p:stCondLst>
                                    <p:cond delay="0"/>
                                  </p:stCondLst>
                                  <p:childTnLst>
                                    <p:set>
                                      <p:cBhvr>
                                        <p:cTn id="26" dur="1" fill="hold">
                                          <p:stCondLst>
                                            <p:cond delay="0"/>
                                          </p:stCondLst>
                                        </p:cTn>
                                        <p:tgtEl>
                                          <p:spTgt spid="101"/>
                                        </p:tgtEl>
                                        <p:attrNameLst>
                                          <p:attrName>style.visibility</p:attrName>
                                        </p:attrNameLst>
                                      </p:cBhvr>
                                      <p:to>
                                        <p:strVal val="visible"/>
                                      </p:to>
                                    </p:set>
                                    <p:animEffect transition="in" filter="fade">
                                      <p:cBhvr>
                                        <p:cTn id="27" dur="800"/>
                                        <p:tgtEl>
                                          <p:spTgt spid="101"/>
                                        </p:tgtEl>
                                      </p:cBhvr>
                                    </p:animEffect>
                                    <p:anim calcmode="lin" valueType="num">
                                      <p:cBhvr>
                                        <p:cTn id="28" dur="800" fill="hold"/>
                                        <p:tgtEl>
                                          <p:spTgt spid="101"/>
                                        </p:tgtEl>
                                        <p:attrNameLst>
                                          <p:attrName>ppt_x</p:attrName>
                                        </p:attrNameLst>
                                      </p:cBhvr>
                                      <p:tavLst>
                                        <p:tav tm="0">
                                          <p:val>
                                            <p:strVal val="#ppt_x"/>
                                          </p:val>
                                        </p:tav>
                                        <p:tav tm="100000">
                                          <p:val>
                                            <p:strVal val="#ppt_x"/>
                                          </p:val>
                                        </p:tav>
                                      </p:tavLst>
                                    </p:anim>
                                    <p:anim calcmode="lin" valueType="num">
                                      <p:cBhvr>
                                        <p:cTn id="29" dur="800" fill="hold"/>
                                        <p:tgtEl>
                                          <p:spTgt spid="101"/>
                                        </p:tgtEl>
                                        <p:attrNameLst>
                                          <p:attrName>ppt_y</p:attrName>
                                        </p:attrNameLst>
                                      </p:cBhvr>
                                      <p:tavLst>
                                        <p:tav tm="0">
                                          <p:val>
                                            <p:strVal val="#ppt_y+.1"/>
                                          </p:val>
                                        </p:tav>
                                        <p:tav tm="100000">
                                          <p:val>
                                            <p:strVal val="#ppt_y"/>
                                          </p:val>
                                        </p:tav>
                                      </p:tavLst>
                                    </p:anim>
                                  </p:childTnLst>
                                </p:cTn>
                              </p:par>
                            </p:childTnLst>
                          </p:cTn>
                        </p:par>
                        <p:par>
                          <p:cTn id="30" fill="hold">
                            <p:stCondLst>
                              <p:cond delay="3600"/>
                            </p:stCondLst>
                            <p:childTnLst>
                              <p:par>
                                <p:cTn id="31" presetID="10" presetClass="entr" presetSubtype="0"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100"/>
                            </p:stCondLst>
                            <p:childTnLst>
                              <p:par>
                                <p:cTn id="35" presetID="42" presetClass="entr" presetSubtype="0" fill="hold" grpId="0" nodeType="afterEffect">
                                  <p:stCondLst>
                                    <p:cond delay="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800"/>
                                        <p:tgtEl>
                                          <p:spTgt spid="100"/>
                                        </p:tgtEl>
                                      </p:cBhvr>
                                    </p:animEffect>
                                    <p:anim calcmode="lin" valueType="num">
                                      <p:cBhvr>
                                        <p:cTn id="38" dur="800" fill="hold"/>
                                        <p:tgtEl>
                                          <p:spTgt spid="100"/>
                                        </p:tgtEl>
                                        <p:attrNameLst>
                                          <p:attrName>ppt_x</p:attrName>
                                        </p:attrNameLst>
                                      </p:cBhvr>
                                      <p:tavLst>
                                        <p:tav tm="0">
                                          <p:val>
                                            <p:strVal val="#ppt_x"/>
                                          </p:val>
                                        </p:tav>
                                        <p:tav tm="100000">
                                          <p:val>
                                            <p:strVal val="#ppt_x"/>
                                          </p:val>
                                        </p:tav>
                                      </p:tavLst>
                                    </p:anim>
                                    <p:anim calcmode="lin" valueType="num">
                                      <p:cBhvr>
                                        <p:cTn id="39" dur="800" fill="hold"/>
                                        <p:tgtEl>
                                          <p:spTgt spid="100"/>
                                        </p:tgtEl>
                                        <p:attrNameLst>
                                          <p:attrName>ppt_y</p:attrName>
                                        </p:attrNameLst>
                                      </p:cBhvr>
                                      <p:tavLst>
                                        <p:tav tm="0">
                                          <p:val>
                                            <p:strVal val="#ppt_y+.1"/>
                                          </p:val>
                                        </p:tav>
                                        <p:tav tm="100000">
                                          <p:val>
                                            <p:strVal val="#ppt_y"/>
                                          </p:val>
                                        </p:tav>
                                      </p:tavLst>
                                    </p:anim>
                                  </p:childTnLst>
                                </p:cTn>
                              </p:par>
                            </p:childTnLst>
                          </p:cTn>
                        </p:par>
                        <p:par>
                          <p:cTn id="40" fill="hold">
                            <p:stCondLst>
                              <p:cond delay="4900"/>
                            </p:stCondLst>
                            <p:childTnLst>
                              <p:par>
                                <p:cTn id="41" presetID="10" presetClass="entr" presetSubtype="0"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childTnLst>
                          </p:cTn>
                        </p:par>
                        <p:par>
                          <p:cTn id="44" fill="hold">
                            <p:stCondLst>
                              <p:cond delay="5400"/>
                            </p:stCondLst>
                            <p:childTnLst>
                              <p:par>
                                <p:cTn id="45" presetID="42" presetClass="entr" presetSubtype="0" fill="hold" grpId="0" nodeType="afterEffect">
                                  <p:stCondLst>
                                    <p:cond delay="0"/>
                                  </p:stCondLst>
                                  <p:childTnLst>
                                    <p:set>
                                      <p:cBhvr>
                                        <p:cTn id="46" dur="1" fill="hold">
                                          <p:stCondLst>
                                            <p:cond delay="0"/>
                                          </p:stCondLst>
                                        </p:cTn>
                                        <p:tgtEl>
                                          <p:spTgt spid="102"/>
                                        </p:tgtEl>
                                        <p:attrNameLst>
                                          <p:attrName>style.visibility</p:attrName>
                                        </p:attrNameLst>
                                      </p:cBhvr>
                                      <p:to>
                                        <p:strVal val="visible"/>
                                      </p:to>
                                    </p:set>
                                    <p:animEffect transition="in" filter="fade">
                                      <p:cBhvr>
                                        <p:cTn id="47" dur="800"/>
                                        <p:tgtEl>
                                          <p:spTgt spid="102"/>
                                        </p:tgtEl>
                                      </p:cBhvr>
                                    </p:animEffect>
                                    <p:anim calcmode="lin" valueType="num">
                                      <p:cBhvr>
                                        <p:cTn id="48" dur="800" fill="hold"/>
                                        <p:tgtEl>
                                          <p:spTgt spid="102"/>
                                        </p:tgtEl>
                                        <p:attrNameLst>
                                          <p:attrName>ppt_x</p:attrName>
                                        </p:attrNameLst>
                                      </p:cBhvr>
                                      <p:tavLst>
                                        <p:tav tm="0">
                                          <p:val>
                                            <p:strVal val="#ppt_x"/>
                                          </p:val>
                                        </p:tav>
                                        <p:tav tm="100000">
                                          <p:val>
                                            <p:strVal val="#ppt_x"/>
                                          </p:val>
                                        </p:tav>
                                      </p:tavLst>
                                    </p:anim>
                                    <p:anim calcmode="lin" valueType="num">
                                      <p:cBhvr>
                                        <p:cTn id="49" dur="800" fill="hold"/>
                                        <p:tgtEl>
                                          <p:spTgt spid="1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98" grpId="0"/>
      <p:bldP spid="100" grpId="0"/>
      <p:bldP spid="101" grpId="0"/>
      <p:bldP spid="10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2" name="组合 231"/>
          <p:cNvGrpSpPr/>
          <p:nvPr/>
        </p:nvGrpSpPr>
        <p:grpSpPr>
          <a:xfrm rot="16200000">
            <a:off x="469277" y="784415"/>
            <a:ext cx="4048388" cy="3739165"/>
            <a:chOff x="10440988" y="1031141"/>
            <a:chExt cx="904875" cy="835759"/>
          </a:xfrm>
        </p:grpSpPr>
        <p:sp>
          <p:nvSpPr>
            <p:cNvPr id="233" name="AutoShape 475"/>
            <p:cNvSpPr>
              <a:spLocks noChangeAspect="1" noChangeArrowheads="1" noTextEdit="1"/>
            </p:cNvSpPr>
            <p:nvPr/>
          </p:nvSpPr>
          <p:spPr bwMode="auto">
            <a:xfrm>
              <a:off x="10483850" y="1039813"/>
              <a:ext cx="815975"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77"/>
            <p:cNvSpPr>
              <a:spLocks/>
            </p:cNvSpPr>
            <p:nvPr/>
          </p:nvSpPr>
          <p:spPr bwMode="auto">
            <a:xfrm>
              <a:off x="10906125" y="1492250"/>
              <a:ext cx="206375" cy="225425"/>
            </a:xfrm>
            <a:custGeom>
              <a:avLst/>
              <a:gdLst>
                <a:gd name="T0" fmla="*/ 54 w 76"/>
                <a:gd name="T1" fmla="*/ 91 h 91"/>
                <a:gd name="T2" fmla="*/ 4 w 76"/>
                <a:gd name="T3" fmla="*/ 30 h 91"/>
                <a:gd name="T4" fmla="*/ 40 w 76"/>
                <a:gd name="T5" fmla="*/ 23 h 91"/>
                <a:gd name="T6" fmla="*/ 76 w 76"/>
                <a:gd name="T7" fmla="*/ 71 h 91"/>
                <a:gd name="T8" fmla="*/ 54 w 76"/>
                <a:gd name="T9" fmla="*/ 91 h 91"/>
              </a:gdLst>
              <a:ahLst/>
              <a:cxnLst>
                <a:cxn ang="0">
                  <a:pos x="T0" y="T1"/>
                </a:cxn>
                <a:cxn ang="0">
                  <a:pos x="T2" y="T3"/>
                </a:cxn>
                <a:cxn ang="0">
                  <a:pos x="T4" y="T5"/>
                </a:cxn>
                <a:cxn ang="0">
                  <a:pos x="T6" y="T7"/>
                </a:cxn>
                <a:cxn ang="0">
                  <a:pos x="T8" y="T9"/>
                </a:cxn>
              </a:cxnLst>
              <a:rect l="0" t="0" r="r" b="b"/>
              <a:pathLst>
                <a:path w="76" h="91">
                  <a:moveTo>
                    <a:pt x="54" y="91"/>
                  </a:moveTo>
                  <a:cubicBezTo>
                    <a:pt x="54" y="91"/>
                    <a:pt x="9" y="61"/>
                    <a:pt x="4" y="30"/>
                  </a:cubicBezTo>
                  <a:cubicBezTo>
                    <a:pt x="0" y="0"/>
                    <a:pt x="40" y="23"/>
                    <a:pt x="40" y="23"/>
                  </a:cubicBezTo>
                  <a:cubicBezTo>
                    <a:pt x="40" y="23"/>
                    <a:pt x="59" y="65"/>
                    <a:pt x="76" y="71"/>
                  </a:cubicBezTo>
                  <a:cubicBezTo>
                    <a:pt x="61" y="86"/>
                    <a:pt x="54" y="91"/>
                    <a:pt x="54" y="91"/>
                  </a:cubicBez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78"/>
            <p:cNvSpPr>
              <a:spLocks/>
            </p:cNvSpPr>
            <p:nvPr/>
          </p:nvSpPr>
          <p:spPr bwMode="auto">
            <a:xfrm>
              <a:off x="10747960" y="1031141"/>
              <a:ext cx="341025" cy="375071"/>
            </a:xfrm>
            <a:custGeom>
              <a:avLst/>
              <a:gdLst>
                <a:gd name="T0" fmla="*/ 117 w 160"/>
                <a:gd name="T1" fmla="*/ 149 h 182"/>
                <a:gd name="T2" fmla="*/ 83 w 160"/>
                <a:gd name="T3" fmla="*/ 14 h 182"/>
                <a:gd name="T4" fmla="*/ 0 w 160"/>
                <a:gd name="T5" fmla="*/ 92 h 182"/>
                <a:gd name="T6" fmla="*/ 117 w 160"/>
                <a:gd name="T7" fmla="*/ 149 h 182"/>
                <a:gd name="connsiteX0" fmla="*/ 7343 w 8049"/>
                <a:gd name="connsiteY0" fmla="*/ 7447 h 7936"/>
                <a:gd name="connsiteX1" fmla="*/ 5141 w 8049"/>
                <a:gd name="connsiteY1" fmla="*/ 103 h 7936"/>
                <a:gd name="connsiteX2" fmla="*/ 30 w 8049"/>
                <a:gd name="connsiteY2" fmla="*/ 4315 h 7936"/>
                <a:gd name="connsiteX3" fmla="*/ 7343 w 8049"/>
                <a:gd name="connsiteY3" fmla="*/ 7447 h 7936"/>
                <a:gd name="connsiteX0" fmla="*/ 9123 w 9478"/>
                <a:gd name="connsiteY0" fmla="*/ 9384 h 10000"/>
                <a:gd name="connsiteX1" fmla="*/ 6387 w 9478"/>
                <a:gd name="connsiteY1" fmla="*/ 130 h 10000"/>
                <a:gd name="connsiteX2" fmla="*/ 37 w 9478"/>
                <a:gd name="connsiteY2" fmla="*/ 5437 h 10000"/>
                <a:gd name="connsiteX3" fmla="*/ 9123 w 9478"/>
                <a:gd name="connsiteY3" fmla="*/ 9384 h 10000"/>
                <a:gd name="connsiteX0" fmla="*/ 9624 w 9998"/>
                <a:gd name="connsiteY0" fmla="*/ 9761 h 10377"/>
                <a:gd name="connsiteX1" fmla="*/ 6738 w 9998"/>
                <a:gd name="connsiteY1" fmla="*/ 507 h 10377"/>
                <a:gd name="connsiteX2" fmla="*/ 38 w 9998"/>
                <a:gd name="connsiteY2" fmla="*/ 5814 h 10377"/>
                <a:gd name="connsiteX3" fmla="*/ 9624 w 9998"/>
                <a:gd name="connsiteY3" fmla="*/ 9761 h 10377"/>
                <a:gd name="connsiteX0" fmla="*/ 9905 w 10279"/>
                <a:gd name="connsiteY0" fmla="*/ 9448 h 10102"/>
                <a:gd name="connsiteX1" fmla="*/ 7018 w 10279"/>
                <a:gd name="connsiteY1" fmla="*/ 531 h 10102"/>
                <a:gd name="connsiteX2" fmla="*/ 317 w 10279"/>
                <a:gd name="connsiteY2" fmla="*/ 5645 h 10102"/>
                <a:gd name="connsiteX3" fmla="*/ 9905 w 10279"/>
                <a:gd name="connsiteY3" fmla="*/ 9448 h 10102"/>
              </a:gdLst>
              <a:ahLst/>
              <a:cxnLst>
                <a:cxn ang="0">
                  <a:pos x="connsiteX0" y="connsiteY0"/>
                </a:cxn>
                <a:cxn ang="0">
                  <a:pos x="connsiteX1" y="connsiteY1"/>
                </a:cxn>
                <a:cxn ang="0">
                  <a:pos x="connsiteX2" y="connsiteY2"/>
                </a:cxn>
                <a:cxn ang="0">
                  <a:pos x="connsiteX3" y="connsiteY3"/>
                </a:cxn>
              </a:cxnLst>
              <a:rect l="l" t="t" r="r" b="b"/>
              <a:pathLst>
                <a:path w="10279" h="10102">
                  <a:moveTo>
                    <a:pt x="9905" y="9448"/>
                  </a:moveTo>
                  <a:cubicBezTo>
                    <a:pt x="9905" y="9448"/>
                    <a:pt x="11813" y="4334"/>
                    <a:pt x="7018" y="531"/>
                  </a:cubicBezTo>
                  <a:cubicBezTo>
                    <a:pt x="4125" y="-1667"/>
                    <a:pt x="-1376" y="3527"/>
                    <a:pt x="317" y="5645"/>
                  </a:cubicBezTo>
                  <a:cubicBezTo>
                    <a:pt x="2010" y="7763"/>
                    <a:pt x="5481" y="11649"/>
                    <a:pt x="9905" y="94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79"/>
            <p:cNvSpPr>
              <a:spLocks/>
            </p:cNvSpPr>
            <p:nvPr/>
          </p:nvSpPr>
          <p:spPr bwMode="auto">
            <a:xfrm>
              <a:off x="10440988" y="1141413"/>
              <a:ext cx="263525" cy="207962"/>
            </a:xfrm>
            <a:custGeom>
              <a:avLst/>
              <a:gdLst>
                <a:gd name="T0" fmla="*/ 97 w 97"/>
                <a:gd name="T1" fmla="*/ 32 h 84"/>
                <a:gd name="T2" fmla="*/ 83 w 97"/>
                <a:gd name="T3" fmla="*/ 61 h 84"/>
                <a:gd name="T4" fmla="*/ 48 w 97"/>
                <a:gd name="T5" fmla="*/ 43 h 84"/>
                <a:gd name="T6" fmla="*/ 39 w 97"/>
                <a:gd name="T7" fmla="*/ 60 h 84"/>
                <a:gd name="T8" fmla="*/ 24 w 97"/>
                <a:gd name="T9" fmla="*/ 31 h 84"/>
                <a:gd name="T10" fmla="*/ 51 w 97"/>
                <a:gd name="T11" fmla="*/ 11 h 84"/>
                <a:gd name="T12" fmla="*/ 97 w 97"/>
                <a:gd name="T13" fmla="*/ 32 h 84"/>
              </a:gdLst>
              <a:ahLst/>
              <a:cxnLst>
                <a:cxn ang="0">
                  <a:pos x="T0" y="T1"/>
                </a:cxn>
                <a:cxn ang="0">
                  <a:pos x="T2" y="T3"/>
                </a:cxn>
                <a:cxn ang="0">
                  <a:pos x="T4" y="T5"/>
                </a:cxn>
                <a:cxn ang="0">
                  <a:pos x="T6" y="T7"/>
                </a:cxn>
                <a:cxn ang="0">
                  <a:pos x="T8" y="T9"/>
                </a:cxn>
                <a:cxn ang="0">
                  <a:pos x="T10" y="T11"/>
                </a:cxn>
                <a:cxn ang="0">
                  <a:pos x="T12" y="T13"/>
                </a:cxn>
              </a:cxnLst>
              <a:rect l="0" t="0" r="r" b="b"/>
              <a:pathLst>
                <a:path w="97" h="84">
                  <a:moveTo>
                    <a:pt x="97" y="32"/>
                  </a:moveTo>
                  <a:cubicBezTo>
                    <a:pt x="83" y="61"/>
                    <a:pt x="83" y="61"/>
                    <a:pt x="83" y="61"/>
                  </a:cubicBezTo>
                  <a:cubicBezTo>
                    <a:pt x="83" y="61"/>
                    <a:pt x="66" y="47"/>
                    <a:pt x="48" y="43"/>
                  </a:cubicBezTo>
                  <a:cubicBezTo>
                    <a:pt x="44" y="43"/>
                    <a:pt x="41" y="55"/>
                    <a:pt x="39" y="60"/>
                  </a:cubicBezTo>
                  <a:cubicBezTo>
                    <a:pt x="29" y="84"/>
                    <a:pt x="0" y="81"/>
                    <a:pt x="24" y="31"/>
                  </a:cubicBezTo>
                  <a:cubicBezTo>
                    <a:pt x="38" y="0"/>
                    <a:pt x="40" y="5"/>
                    <a:pt x="51" y="11"/>
                  </a:cubicBezTo>
                  <a:cubicBezTo>
                    <a:pt x="66" y="20"/>
                    <a:pt x="97" y="32"/>
                    <a:pt x="97"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80"/>
            <p:cNvSpPr>
              <a:spLocks/>
            </p:cNvSpPr>
            <p:nvPr/>
          </p:nvSpPr>
          <p:spPr bwMode="auto">
            <a:xfrm>
              <a:off x="10469563" y="1606550"/>
              <a:ext cx="207963" cy="260350"/>
            </a:xfrm>
            <a:custGeom>
              <a:avLst/>
              <a:gdLst>
                <a:gd name="T0" fmla="*/ 64 w 76"/>
                <a:gd name="T1" fmla="*/ 0 h 105"/>
                <a:gd name="T2" fmla="*/ 76 w 76"/>
                <a:gd name="T3" fmla="*/ 29 h 105"/>
                <a:gd name="T4" fmla="*/ 40 w 76"/>
                <a:gd name="T5" fmla="*/ 44 h 105"/>
                <a:gd name="T6" fmla="*/ 46 w 76"/>
                <a:gd name="T7" fmla="*/ 61 h 105"/>
                <a:gd name="T8" fmla="*/ 14 w 76"/>
                <a:gd name="T9" fmla="*/ 54 h 105"/>
                <a:gd name="T10" fmla="*/ 17 w 76"/>
                <a:gd name="T11" fmla="*/ 20 h 105"/>
                <a:gd name="T12" fmla="*/ 64 w 76"/>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76" h="105">
                  <a:moveTo>
                    <a:pt x="64" y="0"/>
                  </a:moveTo>
                  <a:cubicBezTo>
                    <a:pt x="76" y="29"/>
                    <a:pt x="76" y="29"/>
                    <a:pt x="76" y="29"/>
                  </a:cubicBezTo>
                  <a:cubicBezTo>
                    <a:pt x="76" y="29"/>
                    <a:pt x="54" y="33"/>
                    <a:pt x="40" y="44"/>
                  </a:cubicBezTo>
                  <a:cubicBezTo>
                    <a:pt x="36" y="47"/>
                    <a:pt x="43" y="56"/>
                    <a:pt x="46" y="61"/>
                  </a:cubicBezTo>
                  <a:cubicBezTo>
                    <a:pt x="57" y="85"/>
                    <a:pt x="36" y="105"/>
                    <a:pt x="14" y="54"/>
                  </a:cubicBezTo>
                  <a:cubicBezTo>
                    <a:pt x="0" y="23"/>
                    <a:pt x="6" y="24"/>
                    <a:pt x="17" y="20"/>
                  </a:cubicBezTo>
                  <a:cubicBezTo>
                    <a:pt x="34" y="15"/>
                    <a:pt x="64" y="0"/>
                    <a:pt x="6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81"/>
            <p:cNvSpPr>
              <a:spLocks/>
            </p:cNvSpPr>
            <p:nvPr/>
          </p:nvSpPr>
          <p:spPr bwMode="auto">
            <a:xfrm>
              <a:off x="10571163" y="1225550"/>
              <a:ext cx="508000" cy="446087"/>
            </a:xfrm>
            <a:custGeom>
              <a:avLst/>
              <a:gdLst>
                <a:gd name="T0" fmla="*/ 187 w 187"/>
                <a:gd name="T1" fmla="*/ 91 h 180"/>
                <a:gd name="T2" fmla="*/ 55 w 187"/>
                <a:gd name="T3" fmla="*/ 0 h 180"/>
                <a:gd name="T4" fmla="*/ 46 w 187"/>
                <a:gd name="T5" fmla="*/ 180 h 180"/>
                <a:gd name="T6" fmla="*/ 171 w 187"/>
                <a:gd name="T7" fmla="*/ 126 h 180"/>
                <a:gd name="T8" fmla="*/ 187 w 187"/>
                <a:gd name="T9" fmla="*/ 91 h 180"/>
              </a:gdLst>
              <a:ahLst/>
              <a:cxnLst>
                <a:cxn ang="0">
                  <a:pos x="T0" y="T1"/>
                </a:cxn>
                <a:cxn ang="0">
                  <a:pos x="T2" y="T3"/>
                </a:cxn>
                <a:cxn ang="0">
                  <a:pos x="T4" y="T5"/>
                </a:cxn>
                <a:cxn ang="0">
                  <a:pos x="T6" y="T7"/>
                </a:cxn>
                <a:cxn ang="0">
                  <a:pos x="T8" y="T9"/>
                </a:cxn>
              </a:cxnLst>
              <a:rect l="0" t="0" r="r" b="b"/>
              <a:pathLst>
                <a:path w="187" h="180">
                  <a:moveTo>
                    <a:pt x="187" y="91"/>
                  </a:moveTo>
                  <a:cubicBezTo>
                    <a:pt x="170" y="74"/>
                    <a:pt x="134" y="32"/>
                    <a:pt x="55" y="0"/>
                  </a:cubicBezTo>
                  <a:cubicBezTo>
                    <a:pt x="0" y="105"/>
                    <a:pt x="46" y="180"/>
                    <a:pt x="46" y="180"/>
                  </a:cubicBezTo>
                  <a:cubicBezTo>
                    <a:pt x="171" y="126"/>
                    <a:pt x="171" y="126"/>
                    <a:pt x="171" y="126"/>
                  </a:cubicBezTo>
                  <a:lnTo>
                    <a:pt x="187" y="91"/>
                  </a:ln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82"/>
            <p:cNvSpPr>
              <a:spLocks/>
            </p:cNvSpPr>
            <p:nvPr/>
          </p:nvSpPr>
          <p:spPr bwMode="auto">
            <a:xfrm>
              <a:off x="10858500" y="1306513"/>
              <a:ext cx="76200" cy="292100"/>
            </a:xfrm>
            <a:custGeom>
              <a:avLst/>
              <a:gdLst>
                <a:gd name="T0" fmla="*/ 23 w 28"/>
                <a:gd name="T1" fmla="*/ 112 h 118"/>
                <a:gd name="T2" fmla="*/ 7 w 28"/>
                <a:gd name="T3" fmla="*/ 118 h 118"/>
                <a:gd name="T4" fmla="*/ 12 w 28"/>
                <a:gd name="T5" fmla="*/ 0 h 118"/>
                <a:gd name="T6" fmla="*/ 28 w 28"/>
                <a:gd name="T7" fmla="*/ 10 h 118"/>
                <a:gd name="T8" fmla="*/ 23 w 28"/>
                <a:gd name="T9" fmla="*/ 112 h 118"/>
              </a:gdLst>
              <a:ahLst/>
              <a:cxnLst>
                <a:cxn ang="0">
                  <a:pos x="T0" y="T1"/>
                </a:cxn>
                <a:cxn ang="0">
                  <a:pos x="T2" y="T3"/>
                </a:cxn>
                <a:cxn ang="0">
                  <a:pos x="T4" y="T5"/>
                </a:cxn>
                <a:cxn ang="0">
                  <a:pos x="T6" y="T7"/>
                </a:cxn>
                <a:cxn ang="0">
                  <a:pos x="T8" y="T9"/>
                </a:cxn>
              </a:cxnLst>
              <a:rect l="0" t="0" r="r" b="b"/>
              <a:pathLst>
                <a:path w="28" h="118">
                  <a:moveTo>
                    <a:pt x="23" y="112"/>
                  </a:moveTo>
                  <a:cubicBezTo>
                    <a:pt x="7" y="118"/>
                    <a:pt x="7" y="118"/>
                    <a:pt x="7" y="118"/>
                  </a:cubicBezTo>
                  <a:cubicBezTo>
                    <a:pt x="0" y="79"/>
                    <a:pt x="5" y="34"/>
                    <a:pt x="12" y="0"/>
                  </a:cubicBezTo>
                  <a:cubicBezTo>
                    <a:pt x="18" y="3"/>
                    <a:pt x="23" y="7"/>
                    <a:pt x="28" y="10"/>
                  </a:cubicBezTo>
                  <a:cubicBezTo>
                    <a:pt x="17" y="49"/>
                    <a:pt x="19" y="85"/>
                    <a:pt x="23" y="1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83"/>
            <p:cNvSpPr>
              <a:spLocks/>
            </p:cNvSpPr>
            <p:nvPr/>
          </p:nvSpPr>
          <p:spPr bwMode="auto">
            <a:xfrm>
              <a:off x="11052175" y="1658938"/>
              <a:ext cx="166688" cy="141287"/>
            </a:xfrm>
            <a:custGeom>
              <a:avLst/>
              <a:gdLst>
                <a:gd name="T0" fmla="*/ 19 w 61"/>
                <a:gd name="T1" fmla="*/ 40 h 57"/>
                <a:gd name="T2" fmla="*/ 53 w 61"/>
                <a:gd name="T3" fmla="*/ 44 h 57"/>
                <a:gd name="T4" fmla="*/ 39 w 61"/>
                <a:gd name="T5" fmla="*/ 18 h 57"/>
                <a:gd name="T6" fmla="*/ 50 w 61"/>
                <a:gd name="T7" fmla="*/ 11 h 57"/>
                <a:gd name="T8" fmla="*/ 26 w 61"/>
                <a:gd name="T9" fmla="*/ 6 h 57"/>
                <a:gd name="T10" fmla="*/ 19 w 61"/>
                <a:gd name="T11" fmla="*/ 0 h 57"/>
                <a:gd name="T12" fmla="*/ 0 w 61"/>
                <a:gd name="T13" fmla="*/ 24 h 57"/>
                <a:gd name="T14" fmla="*/ 19 w 61"/>
                <a:gd name="T15" fmla="*/ 4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7">
                  <a:moveTo>
                    <a:pt x="19" y="40"/>
                  </a:moveTo>
                  <a:cubicBezTo>
                    <a:pt x="31" y="52"/>
                    <a:pt x="44" y="57"/>
                    <a:pt x="53" y="44"/>
                  </a:cubicBezTo>
                  <a:cubicBezTo>
                    <a:pt x="61" y="32"/>
                    <a:pt x="39" y="18"/>
                    <a:pt x="39" y="18"/>
                  </a:cubicBezTo>
                  <a:cubicBezTo>
                    <a:pt x="39" y="18"/>
                    <a:pt x="49" y="15"/>
                    <a:pt x="50" y="11"/>
                  </a:cubicBezTo>
                  <a:cubicBezTo>
                    <a:pt x="51" y="3"/>
                    <a:pt x="38" y="11"/>
                    <a:pt x="26" y="6"/>
                  </a:cubicBezTo>
                  <a:cubicBezTo>
                    <a:pt x="20" y="3"/>
                    <a:pt x="19" y="0"/>
                    <a:pt x="19" y="0"/>
                  </a:cubicBezTo>
                  <a:cubicBezTo>
                    <a:pt x="0" y="24"/>
                    <a:pt x="0" y="24"/>
                    <a:pt x="0" y="24"/>
                  </a:cubicBezTo>
                  <a:cubicBezTo>
                    <a:pt x="0" y="24"/>
                    <a:pt x="10" y="30"/>
                    <a:pt x="19" y="40"/>
                  </a:cubicBez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84"/>
            <p:cNvSpPr>
              <a:spLocks/>
            </p:cNvSpPr>
            <p:nvPr/>
          </p:nvSpPr>
          <p:spPr bwMode="auto">
            <a:xfrm>
              <a:off x="11052175" y="1658938"/>
              <a:ext cx="60325" cy="66675"/>
            </a:xfrm>
            <a:custGeom>
              <a:avLst/>
              <a:gdLst>
                <a:gd name="T0" fmla="*/ 4 w 22"/>
                <a:gd name="T1" fmla="*/ 27 h 27"/>
                <a:gd name="T2" fmla="*/ 0 w 22"/>
                <a:gd name="T3" fmla="*/ 24 h 27"/>
                <a:gd name="T4" fmla="*/ 19 w 22"/>
                <a:gd name="T5" fmla="*/ 0 h 27"/>
                <a:gd name="T6" fmla="*/ 22 w 22"/>
                <a:gd name="T7" fmla="*/ 4 h 27"/>
                <a:gd name="T8" fmla="*/ 4 w 22"/>
                <a:gd name="T9" fmla="*/ 27 h 27"/>
              </a:gdLst>
              <a:ahLst/>
              <a:cxnLst>
                <a:cxn ang="0">
                  <a:pos x="T0" y="T1"/>
                </a:cxn>
                <a:cxn ang="0">
                  <a:pos x="T2" y="T3"/>
                </a:cxn>
                <a:cxn ang="0">
                  <a:pos x="T4" y="T5"/>
                </a:cxn>
                <a:cxn ang="0">
                  <a:pos x="T6" y="T7"/>
                </a:cxn>
                <a:cxn ang="0">
                  <a:pos x="T8" y="T9"/>
                </a:cxn>
              </a:cxnLst>
              <a:rect l="0" t="0" r="r" b="b"/>
              <a:pathLst>
                <a:path w="22" h="27">
                  <a:moveTo>
                    <a:pt x="4" y="27"/>
                  </a:moveTo>
                  <a:cubicBezTo>
                    <a:pt x="2" y="25"/>
                    <a:pt x="0" y="24"/>
                    <a:pt x="0" y="24"/>
                  </a:cubicBezTo>
                  <a:cubicBezTo>
                    <a:pt x="19" y="0"/>
                    <a:pt x="19" y="0"/>
                    <a:pt x="19" y="0"/>
                  </a:cubicBezTo>
                  <a:cubicBezTo>
                    <a:pt x="19" y="0"/>
                    <a:pt x="19" y="2"/>
                    <a:pt x="22" y="4"/>
                  </a:cubicBezTo>
                  <a:lnTo>
                    <a:pt x="4"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85"/>
            <p:cNvSpPr>
              <a:spLocks noEditPoints="1"/>
            </p:cNvSpPr>
            <p:nvPr/>
          </p:nvSpPr>
          <p:spPr bwMode="auto">
            <a:xfrm>
              <a:off x="10598150" y="1625600"/>
              <a:ext cx="57150" cy="55562"/>
            </a:xfrm>
            <a:custGeom>
              <a:avLst/>
              <a:gdLst>
                <a:gd name="T0" fmla="*/ 0 w 21"/>
                <a:gd name="T1" fmla="*/ 13 h 22"/>
                <a:gd name="T2" fmla="*/ 1 w 21"/>
                <a:gd name="T3" fmla="*/ 13 h 22"/>
                <a:gd name="T4" fmla="*/ 6 w 21"/>
                <a:gd name="T5" fmla="*/ 15 h 22"/>
                <a:gd name="T6" fmla="*/ 5 w 21"/>
                <a:gd name="T7" fmla="*/ 16 h 22"/>
                <a:gd name="T8" fmla="*/ 4 w 21"/>
                <a:gd name="T9" fmla="*/ 17 h 22"/>
                <a:gd name="T10" fmla="*/ 4 w 21"/>
                <a:gd name="T11" fmla="*/ 20 h 22"/>
                <a:gd name="T12" fmla="*/ 5 w 21"/>
                <a:gd name="T13" fmla="*/ 19 h 22"/>
                <a:gd name="T14" fmla="*/ 10 w 21"/>
                <a:gd name="T15" fmla="*/ 18 h 22"/>
                <a:gd name="T16" fmla="*/ 10 w 21"/>
                <a:gd name="T17" fmla="*/ 19 h 22"/>
                <a:gd name="T18" fmla="*/ 10 w 21"/>
                <a:gd name="T19" fmla="*/ 20 h 22"/>
                <a:gd name="T20" fmla="*/ 12 w 21"/>
                <a:gd name="T21" fmla="*/ 22 h 22"/>
                <a:gd name="T22" fmla="*/ 12 w 21"/>
                <a:gd name="T23" fmla="*/ 20 h 22"/>
                <a:gd name="T24" fmla="*/ 14 w 21"/>
                <a:gd name="T25" fmla="*/ 16 h 22"/>
                <a:gd name="T26" fmla="*/ 15 w 21"/>
                <a:gd name="T27" fmla="*/ 17 h 22"/>
                <a:gd name="T28" fmla="*/ 16 w 21"/>
                <a:gd name="T29" fmla="*/ 18 h 22"/>
                <a:gd name="T30" fmla="*/ 19 w 21"/>
                <a:gd name="T31" fmla="*/ 17 h 22"/>
                <a:gd name="T32" fmla="*/ 18 w 21"/>
                <a:gd name="T33" fmla="*/ 16 h 22"/>
                <a:gd name="T34" fmla="*/ 17 w 21"/>
                <a:gd name="T35" fmla="*/ 12 h 22"/>
                <a:gd name="T36" fmla="*/ 19 w 21"/>
                <a:gd name="T37" fmla="*/ 13 h 22"/>
                <a:gd name="T38" fmla="*/ 21 w 21"/>
                <a:gd name="T39" fmla="*/ 13 h 22"/>
                <a:gd name="T40" fmla="*/ 21 w 21"/>
                <a:gd name="T41" fmla="*/ 11 h 22"/>
                <a:gd name="T42" fmla="*/ 20 w 21"/>
                <a:gd name="T43" fmla="*/ 9 h 22"/>
                <a:gd name="T44" fmla="*/ 19 w 21"/>
                <a:gd name="T45" fmla="*/ 9 h 22"/>
                <a:gd name="T46" fmla="*/ 18 w 21"/>
                <a:gd name="T47" fmla="*/ 7 h 22"/>
                <a:gd name="T48" fmla="*/ 19 w 21"/>
                <a:gd name="T49" fmla="*/ 6 h 22"/>
                <a:gd name="T50" fmla="*/ 18 w 21"/>
                <a:gd name="T51" fmla="*/ 4 h 22"/>
                <a:gd name="T52" fmla="*/ 16 w 21"/>
                <a:gd name="T53" fmla="*/ 2 h 22"/>
                <a:gd name="T54" fmla="*/ 14 w 21"/>
                <a:gd name="T55" fmla="*/ 4 h 22"/>
                <a:gd name="T56" fmla="*/ 12 w 21"/>
                <a:gd name="T57" fmla="*/ 2 h 22"/>
                <a:gd name="T58" fmla="*/ 12 w 21"/>
                <a:gd name="T59" fmla="*/ 1 h 22"/>
                <a:gd name="T60" fmla="*/ 10 w 21"/>
                <a:gd name="T61" fmla="*/ 2 h 22"/>
                <a:gd name="T62" fmla="*/ 10 w 21"/>
                <a:gd name="T63" fmla="*/ 4 h 22"/>
                <a:gd name="T64" fmla="*/ 6 w 21"/>
                <a:gd name="T65" fmla="*/ 6 h 22"/>
                <a:gd name="T66" fmla="*/ 5 w 21"/>
                <a:gd name="T67" fmla="*/ 5 h 22"/>
                <a:gd name="T68" fmla="*/ 3 w 21"/>
                <a:gd name="T69" fmla="*/ 4 h 22"/>
                <a:gd name="T70" fmla="*/ 1 w 21"/>
                <a:gd name="T71" fmla="*/ 6 h 22"/>
                <a:gd name="T72" fmla="*/ 2 w 21"/>
                <a:gd name="T73" fmla="*/ 7 h 22"/>
                <a:gd name="T74" fmla="*/ 1 w 21"/>
                <a:gd name="T75" fmla="*/ 9 h 22"/>
                <a:gd name="T76" fmla="*/ 0 w 21"/>
                <a:gd name="T77" fmla="*/ 9 h 22"/>
                <a:gd name="T78" fmla="*/ 0 w 21"/>
                <a:gd name="T79" fmla="*/ 11 h 22"/>
                <a:gd name="T80" fmla="*/ 11 w 21"/>
                <a:gd name="T81" fmla="*/ 8 h 22"/>
                <a:gd name="T82" fmla="*/ 9 w 21"/>
                <a:gd name="T83" fmla="*/ 11 h 22"/>
                <a:gd name="T84" fmla="*/ 7 w 21"/>
                <a:gd name="T85" fmla="*/ 13 h 22"/>
                <a:gd name="T86" fmla="*/ 8 w 21"/>
                <a:gd name="T87" fmla="*/ 14 h 22"/>
                <a:gd name="T88" fmla="*/ 11 w 21"/>
                <a:gd name="T89" fmla="*/ 12 h 22"/>
                <a:gd name="T90" fmla="*/ 11 w 21"/>
                <a:gd name="T91" fmla="*/ 11 h 22"/>
                <a:gd name="T92" fmla="*/ 11 w 21"/>
                <a:gd name="T93" fmla="*/ 7 h 22"/>
                <a:gd name="T94" fmla="*/ 7 w 21"/>
                <a:gd name="T95" fmla="*/ 8 h 22"/>
                <a:gd name="T96" fmla="*/ 6 w 21"/>
                <a:gd name="T97" fmla="*/ 11 h 22"/>
                <a:gd name="T98" fmla="*/ 6 w 21"/>
                <a:gd name="T99" fmla="*/ 12 h 22"/>
                <a:gd name="T100" fmla="*/ 7 w 21"/>
                <a:gd name="T101" fmla="*/ 15 h 22"/>
                <a:gd name="T102" fmla="*/ 11 w 21"/>
                <a:gd name="T103" fmla="*/ 16 h 22"/>
                <a:gd name="T104" fmla="*/ 14 w 21"/>
                <a:gd name="T105" fmla="*/ 14 h 22"/>
                <a:gd name="T106" fmla="*/ 14 w 21"/>
                <a:gd name="T10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2">
                  <a:moveTo>
                    <a:pt x="0" y="11"/>
                  </a:moveTo>
                  <a:cubicBezTo>
                    <a:pt x="0" y="11"/>
                    <a:pt x="0" y="12"/>
                    <a:pt x="0" y="12"/>
                  </a:cubicBezTo>
                  <a:cubicBezTo>
                    <a:pt x="1" y="12"/>
                    <a:pt x="1" y="12"/>
                    <a:pt x="1" y="12"/>
                  </a:cubicBezTo>
                  <a:cubicBezTo>
                    <a:pt x="1" y="12"/>
                    <a:pt x="0" y="13"/>
                    <a:pt x="0" y="13"/>
                  </a:cubicBezTo>
                  <a:cubicBezTo>
                    <a:pt x="0" y="13"/>
                    <a:pt x="0" y="13"/>
                    <a:pt x="0" y="13"/>
                  </a:cubicBezTo>
                  <a:cubicBezTo>
                    <a:pt x="0" y="14"/>
                    <a:pt x="0" y="14"/>
                    <a:pt x="0" y="14"/>
                  </a:cubicBezTo>
                  <a:cubicBezTo>
                    <a:pt x="0" y="14"/>
                    <a:pt x="0" y="14"/>
                    <a:pt x="0" y="14"/>
                  </a:cubicBezTo>
                  <a:cubicBezTo>
                    <a:pt x="2" y="12"/>
                    <a:pt x="2" y="12"/>
                    <a:pt x="2" y="12"/>
                  </a:cubicBezTo>
                  <a:cubicBezTo>
                    <a:pt x="3" y="12"/>
                    <a:pt x="3" y="12"/>
                    <a:pt x="3" y="12"/>
                  </a:cubicBezTo>
                  <a:cubicBezTo>
                    <a:pt x="2" y="12"/>
                    <a:pt x="1" y="13"/>
                    <a:pt x="1" y="13"/>
                  </a:cubicBezTo>
                  <a:cubicBezTo>
                    <a:pt x="1" y="13"/>
                    <a:pt x="1" y="13"/>
                    <a:pt x="1" y="13"/>
                  </a:cubicBezTo>
                  <a:cubicBezTo>
                    <a:pt x="1" y="14"/>
                    <a:pt x="1" y="14"/>
                    <a:pt x="1" y="14"/>
                  </a:cubicBezTo>
                  <a:cubicBezTo>
                    <a:pt x="1" y="14"/>
                    <a:pt x="2" y="14"/>
                    <a:pt x="2" y="14"/>
                  </a:cubicBezTo>
                  <a:cubicBezTo>
                    <a:pt x="4" y="12"/>
                    <a:pt x="4" y="12"/>
                    <a:pt x="4" y="12"/>
                  </a:cubicBezTo>
                  <a:cubicBezTo>
                    <a:pt x="6" y="15"/>
                    <a:pt x="6" y="15"/>
                    <a:pt x="6" y="15"/>
                  </a:cubicBezTo>
                  <a:cubicBezTo>
                    <a:pt x="5" y="15"/>
                    <a:pt x="5" y="15"/>
                    <a:pt x="5" y="15"/>
                  </a:cubicBezTo>
                  <a:cubicBezTo>
                    <a:pt x="3" y="15"/>
                    <a:pt x="3" y="15"/>
                    <a:pt x="3" y="15"/>
                  </a:cubicBezTo>
                  <a:cubicBezTo>
                    <a:pt x="2" y="15"/>
                    <a:pt x="2" y="16"/>
                    <a:pt x="2" y="16"/>
                  </a:cubicBezTo>
                  <a:cubicBezTo>
                    <a:pt x="2" y="16"/>
                    <a:pt x="2" y="16"/>
                    <a:pt x="3" y="16"/>
                  </a:cubicBezTo>
                  <a:cubicBezTo>
                    <a:pt x="3" y="16"/>
                    <a:pt x="4" y="16"/>
                    <a:pt x="5" y="16"/>
                  </a:cubicBezTo>
                  <a:cubicBezTo>
                    <a:pt x="4" y="17"/>
                    <a:pt x="4" y="17"/>
                    <a:pt x="4" y="17"/>
                  </a:cubicBezTo>
                  <a:cubicBezTo>
                    <a:pt x="1" y="17"/>
                    <a:pt x="1" y="17"/>
                    <a:pt x="1" y="17"/>
                  </a:cubicBezTo>
                  <a:cubicBezTo>
                    <a:pt x="1" y="17"/>
                    <a:pt x="1" y="17"/>
                    <a:pt x="1" y="17"/>
                  </a:cubicBezTo>
                  <a:cubicBezTo>
                    <a:pt x="1" y="17"/>
                    <a:pt x="1" y="17"/>
                    <a:pt x="1" y="17"/>
                  </a:cubicBezTo>
                  <a:cubicBezTo>
                    <a:pt x="1" y="17"/>
                    <a:pt x="3" y="17"/>
                    <a:pt x="4" y="17"/>
                  </a:cubicBezTo>
                  <a:cubicBezTo>
                    <a:pt x="3" y="18"/>
                    <a:pt x="3" y="18"/>
                    <a:pt x="3" y="18"/>
                  </a:cubicBezTo>
                  <a:cubicBezTo>
                    <a:pt x="3" y="18"/>
                    <a:pt x="3" y="19"/>
                    <a:pt x="3" y="19"/>
                  </a:cubicBezTo>
                  <a:cubicBezTo>
                    <a:pt x="3" y="19"/>
                    <a:pt x="3" y="19"/>
                    <a:pt x="3" y="19"/>
                  </a:cubicBezTo>
                  <a:cubicBezTo>
                    <a:pt x="4" y="18"/>
                    <a:pt x="4" y="18"/>
                    <a:pt x="4" y="18"/>
                  </a:cubicBezTo>
                  <a:cubicBezTo>
                    <a:pt x="4" y="19"/>
                    <a:pt x="4" y="20"/>
                    <a:pt x="4" y="20"/>
                  </a:cubicBezTo>
                  <a:cubicBezTo>
                    <a:pt x="4" y="20"/>
                    <a:pt x="4" y="20"/>
                    <a:pt x="5" y="20"/>
                  </a:cubicBezTo>
                  <a:cubicBezTo>
                    <a:pt x="5" y="20"/>
                    <a:pt x="5" y="20"/>
                    <a:pt x="5" y="20"/>
                  </a:cubicBezTo>
                  <a:cubicBezTo>
                    <a:pt x="5" y="17"/>
                    <a:pt x="5" y="17"/>
                    <a:pt x="5" y="17"/>
                  </a:cubicBezTo>
                  <a:cubicBezTo>
                    <a:pt x="5" y="17"/>
                    <a:pt x="5" y="17"/>
                    <a:pt x="5" y="17"/>
                  </a:cubicBezTo>
                  <a:cubicBezTo>
                    <a:pt x="5" y="18"/>
                    <a:pt x="5" y="19"/>
                    <a:pt x="5" y="19"/>
                  </a:cubicBezTo>
                  <a:cubicBezTo>
                    <a:pt x="5" y="19"/>
                    <a:pt x="5" y="19"/>
                    <a:pt x="6" y="19"/>
                  </a:cubicBezTo>
                  <a:cubicBezTo>
                    <a:pt x="6" y="19"/>
                    <a:pt x="6" y="19"/>
                    <a:pt x="6" y="19"/>
                  </a:cubicBezTo>
                  <a:cubicBezTo>
                    <a:pt x="6" y="16"/>
                    <a:pt x="6" y="16"/>
                    <a:pt x="6" y="16"/>
                  </a:cubicBezTo>
                  <a:cubicBezTo>
                    <a:pt x="6" y="16"/>
                    <a:pt x="6" y="16"/>
                    <a:pt x="6" y="16"/>
                  </a:cubicBezTo>
                  <a:cubicBezTo>
                    <a:pt x="10" y="18"/>
                    <a:pt x="10" y="18"/>
                    <a:pt x="10" y="18"/>
                  </a:cubicBezTo>
                  <a:cubicBezTo>
                    <a:pt x="10" y="18"/>
                    <a:pt x="10" y="18"/>
                    <a:pt x="10" y="18"/>
                  </a:cubicBezTo>
                  <a:cubicBezTo>
                    <a:pt x="8" y="20"/>
                    <a:pt x="8" y="20"/>
                    <a:pt x="8" y="20"/>
                  </a:cubicBezTo>
                  <a:cubicBezTo>
                    <a:pt x="8" y="20"/>
                    <a:pt x="8" y="20"/>
                    <a:pt x="8" y="20"/>
                  </a:cubicBezTo>
                  <a:cubicBezTo>
                    <a:pt x="8" y="20"/>
                    <a:pt x="8" y="20"/>
                    <a:pt x="8" y="20"/>
                  </a:cubicBezTo>
                  <a:cubicBezTo>
                    <a:pt x="8" y="20"/>
                    <a:pt x="9" y="19"/>
                    <a:pt x="10" y="19"/>
                  </a:cubicBezTo>
                  <a:cubicBezTo>
                    <a:pt x="10" y="19"/>
                    <a:pt x="10" y="19"/>
                    <a:pt x="10" y="19"/>
                  </a:cubicBezTo>
                  <a:cubicBezTo>
                    <a:pt x="8" y="21"/>
                    <a:pt x="8" y="21"/>
                    <a:pt x="8" y="21"/>
                  </a:cubicBezTo>
                  <a:cubicBezTo>
                    <a:pt x="8" y="21"/>
                    <a:pt x="8" y="22"/>
                    <a:pt x="8" y="22"/>
                  </a:cubicBezTo>
                  <a:cubicBezTo>
                    <a:pt x="8" y="22"/>
                    <a:pt x="8" y="22"/>
                    <a:pt x="8" y="22"/>
                  </a:cubicBezTo>
                  <a:cubicBezTo>
                    <a:pt x="8" y="22"/>
                    <a:pt x="9" y="21"/>
                    <a:pt x="10" y="20"/>
                  </a:cubicBezTo>
                  <a:cubicBezTo>
                    <a:pt x="10" y="22"/>
                    <a:pt x="10" y="22"/>
                    <a:pt x="10" y="22"/>
                  </a:cubicBezTo>
                  <a:cubicBezTo>
                    <a:pt x="10" y="22"/>
                    <a:pt x="10" y="22"/>
                    <a:pt x="10" y="22"/>
                  </a:cubicBezTo>
                  <a:cubicBezTo>
                    <a:pt x="10" y="22"/>
                    <a:pt x="11" y="22"/>
                    <a:pt x="11" y="22"/>
                  </a:cubicBezTo>
                  <a:cubicBezTo>
                    <a:pt x="11" y="20"/>
                    <a:pt x="11" y="20"/>
                    <a:pt x="11" y="20"/>
                  </a:cubicBezTo>
                  <a:cubicBezTo>
                    <a:pt x="11" y="21"/>
                    <a:pt x="12" y="22"/>
                    <a:pt x="12" y="22"/>
                  </a:cubicBezTo>
                  <a:cubicBezTo>
                    <a:pt x="12" y="22"/>
                    <a:pt x="13" y="22"/>
                    <a:pt x="13" y="22"/>
                  </a:cubicBezTo>
                  <a:cubicBezTo>
                    <a:pt x="13" y="22"/>
                    <a:pt x="13" y="21"/>
                    <a:pt x="13" y="21"/>
                  </a:cubicBezTo>
                  <a:cubicBezTo>
                    <a:pt x="11" y="19"/>
                    <a:pt x="11" y="19"/>
                    <a:pt x="11" y="19"/>
                  </a:cubicBezTo>
                  <a:cubicBezTo>
                    <a:pt x="11" y="19"/>
                    <a:pt x="11" y="19"/>
                    <a:pt x="11" y="19"/>
                  </a:cubicBezTo>
                  <a:cubicBezTo>
                    <a:pt x="11" y="19"/>
                    <a:pt x="12" y="20"/>
                    <a:pt x="12" y="20"/>
                  </a:cubicBezTo>
                  <a:cubicBezTo>
                    <a:pt x="12" y="20"/>
                    <a:pt x="13" y="20"/>
                    <a:pt x="13" y="20"/>
                  </a:cubicBezTo>
                  <a:cubicBezTo>
                    <a:pt x="13" y="20"/>
                    <a:pt x="13" y="20"/>
                    <a:pt x="13" y="20"/>
                  </a:cubicBezTo>
                  <a:cubicBezTo>
                    <a:pt x="11" y="18"/>
                    <a:pt x="11" y="18"/>
                    <a:pt x="11" y="18"/>
                  </a:cubicBezTo>
                  <a:cubicBezTo>
                    <a:pt x="11" y="18"/>
                    <a:pt x="11" y="18"/>
                    <a:pt x="11" y="18"/>
                  </a:cubicBezTo>
                  <a:cubicBezTo>
                    <a:pt x="14" y="16"/>
                    <a:pt x="14" y="16"/>
                    <a:pt x="14" y="16"/>
                  </a:cubicBezTo>
                  <a:cubicBezTo>
                    <a:pt x="14" y="16"/>
                    <a:pt x="14" y="16"/>
                    <a:pt x="14" y="16"/>
                  </a:cubicBezTo>
                  <a:cubicBezTo>
                    <a:pt x="14" y="19"/>
                    <a:pt x="14" y="19"/>
                    <a:pt x="14" y="19"/>
                  </a:cubicBezTo>
                  <a:cubicBezTo>
                    <a:pt x="14" y="19"/>
                    <a:pt x="15" y="19"/>
                    <a:pt x="15" y="19"/>
                  </a:cubicBezTo>
                  <a:cubicBezTo>
                    <a:pt x="15" y="19"/>
                    <a:pt x="15" y="19"/>
                    <a:pt x="15" y="19"/>
                  </a:cubicBezTo>
                  <a:cubicBezTo>
                    <a:pt x="15" y="19"/>
                    <a:pt x="15" y="18"/>
                    <a:pt x="15" y="17"/>
                  </a:cubicBezTo>
                  <a:cubicBezTo>
                    <a:pt x="16" y="17"/>
                    <a:pt x="16" y="17"/>
                    <a:pt x="16" y="17"/>
                  </a:cubicBezTo>
                  <a:cubicBezTo>
                    <a:pt x="16" y="20"/>
                    <a:pt x="16" y="20"/>
                    <a:pt x="16" y="20"/>
                  </a:cubicBezTo>
                  <a:cubicBezTo>
                    <a:pt x="16" y="20"/>
                    <a:pt x="16" y="20"/>
                    <a:pt x="16" y="20"/>
                  </a:cubicBezTo>
                  <a:cubicBezTo>
                    <a:pt x="16" y="20"/>
                    <a:pt x="16" y="20"/>
                    <a:pt x="16" y="20"/>
                  </a:cubicBezTo>
                  <a:cubicBezTo>
                    <a:pt x="16" y="20"/>
                    <a:pt x="16" y="19"/>
                    <a:pt x="16" y="18"/>
                  </a:cubicBezTo>
                  <a:cubicBezTo>
                    <a:pt x="17" y="19"/>
                    <a:pt x="17" y="19"/>
                    <a:pt x="17" y="19"/>
                  </a:cubicBezTo>
                  <a:cubicBezTo>
                    <a:pt x="17" y="19"/>
                    <a:pt x="18" y="19"/>
                    <a:pt x="18" y="19"/>
                  </a:cubicBezTo>
                  <a:cubicBezTo>
                    <a:pt x="18" y="19"/>
                    <a:pt x="18" y="18"/>
                    <a:pt x="18" y="18"/>
                  </a:cubicBezTo>
                  <a:cubicBezTo>
                    <a:pt x="17" y="17"/>
                    <a:pt x="17" y="17"/>
                    <a:pt x="17" y="17"/>
                  </a:cubicBezTo>
                  <a:cubicBezTo>
                    <a:pt x="18" y="17"/>
                    <a:pt x="19" y="17"/>
                    <a:pt x="19" y="17"/>
                  </a:cubicBezTo>
                  <a:cubicBezTo>
                    <a:pt x="19" y="17"/>
                    <a:pt x="19" y="17"/>
                    <a:pt x="19" y="17"/>
                  </a:cubicBezTo>
                  <a:cubicBezTo>
                    <a:pt x="19" y="17"/>
                    <a:pt x="19" y="17"/>
                    <a:pt x="19" y="17"/>
                  </a:cubicBezTo>
                  <a:cubicBezTo>
                    <a:pt x="16" y="17"/>
                    <a:pt x="16" y="17"/>
                    <a:pt x="16" y="17"/>
                  </a:cubicBezTo>
                  <a:cubicBezTo>
                    <a:pt x="16" y="16"/>
                    <a:pt x="16" y="16"/>
                    <a:pt x="16" y="16"/>
                  </a:cubicBezTo>
                  <a:cubicBezTo>
                    <a:pt x="17" y="16"/>
                    <a:pt x="18" y="16"/>
                    <a:pt x="18" y="16"/>
                  </a:cubicBezTo>
                  <a:cubicBezTo>
                    <a:pt x="18" y="16"/>
                    <a:pt x="18" y="16"/>
                    <a:pt x="18" y="16"/>
                  </a:cubicBezTo>
                  <a:cubicBezTo>
                    <a:pt x="18" y="16"/>
                    <a:pt x="18" y="15"/>
                    <a:pt x="18" y="15"/>
                  </a:cubicBezTo>
                  <a:cubicBezTo>
                    <a:pt x="15" y="15"/>
                    <a:pt x="15" y="15"/>
                    <a:pt x="15" y="15"/>
                  </a:cubicBezTo>
                  <a:cubicBezTo>
                    <a:pt x="15" y="15"/>
                    <a:pt x="15" y="15"/>
                    <a:pt x="15" y="15"/>
                  </a:cubicBezTo>
                  <a:cubicBezTo>
                    <a:pt x="17" y="12"/>
                    <a:pt x="17" y="12"/>
                    <a:pt x="17" y="12"/>
                  </a:cubicBezTo>
                  <a:cubicBezTo>
                    <a:pt x="17" y="12"/>
                    <a:pt x="17" y="12"/>
                    <a:pt x="17" y="12"/>
                  </a:cubicBezTo>
                  <a:cubicBezTo>
                    <a:pt x="19" y="14"/>
                    <a:pt x="19" y="14"/>
                    <a:pt x="19" y="14"/>
                  </a:cubicBezTo>
                  <a:cubicBezTo>
                    <a:pt x="19" y="14"/>
                    <a:pt x="19" y="14"/>
                    <a:pt x="19" y="14"/>
                  </a:cubicBezTo>
                  <a:cubicBezTo>
                    <a:pt x="19" y="14"/>
                    <a:pt x="19" y="14"/>
                    <a:pt x="19" y="13"/>
                  </a:cubicBezTo>
                  <a:cubicBezTo>
                    <a:pt x="19" y="13"/>
                    <a:pt x="19" y="13"/>
                    <a:pt x="19" y="13"/>
                  </a:cubicBezTo>
                  <a:cubicBezTo>
                    <a:pt x="19" y="13"/>
                    <a:pt x="18" y="12"/>
                    <a:pt x="18" y="12"/>
                  </a:cubicBezTo>
                  <a:cubicBezTo>
                    <a:pt x="18" y="12"/>
                    <a:pt x="18" y="12"/>
                    <a:pt x="18" y="12"/>
                  </a:cubicBezTo>
                  <a:cubicBezTo>
                    <a:pt x="20" y="14"/>
                    <a:pt x="20" y="14"/>
                    <a:pt x="20" y="14"/>
                  </a:cubicBezTo>
                  <a:cubicBezTo>
                    <a:pt x="20" y="14"/>
                    <a:pt x="21" y="14"/>
                    <a:pt x="21" y="14"/>
                  </a:cubicBezTo>
                  <a:cubicBezTo>
                    <a:pt x="21" y="14"/>
                    <a:pt x="21" y="14"/>
                    <a:pt x="21" y="13"/>
                  </a:cubicBezTo>
                  <a:cubicBezTo>
                    <a:pt x="21" y="13"/>
                    <a:pt x="21" y="13"/>
                    <a:pt x="21" y="13"/>
                  </a:cubicBezTo>
                  <a:cubicBezTo>
                    <a:pt x="21" y="13"/>
                    <a:pt x="20" y="12"/>
                    <a:pt x="19" y="12"/>
                  </a:cubicBezTo>
                  <a:cubicBezTo>
                    <a:pt x="21" y="12"/>
                    <a:pt x="21" y="12"/>
                    <a:pt x="21" y="12"/>
                  </a:cubicBezTo>
                  <a:cubicBezTo>
                    <a:pt x="21" y="12"/>
                    <a:pt x="21" y="11"/>
                    <a:pt x="21" y="11"/>
                  </a:cubicBezTo>
                  <a:cubicBezTo>
                    <a:pt x="21" y="11"/>
                    <a:pt x="21" y="11"/>
                    <a:pt x="21" y="11"/>
                  </a:cubicBezTo>
                  <a:cubicBezTo>
                    <a:pt x="19" y="11"/>
                    <a:pt x="19" y="11"/>
                    <a:pt x="19" y="11"/>
                  </a:cubicBezTo>
                  <a:cubicBezTo>
                    <a:pt x="20" y="10"/>
                    <a:pt x="21" y="9"/>
                    <a:pt x="21" y="9"/>
                  </a:cubicBezTo>
                  <a:cubicBezTo>
                    <a:pt x="21" y="9"/>
                    <a:pt x="21" y="9"/>
                    <a:pt x="21" y="9"/>
                  </a:cubicBezTo>
                  <a:cubicBezTo>
                    <a:pt x="21" y="9"/>
                    <a:pt x="21" y="9"/>
                    <a:pt x="21" y="9"/>
                  </a:cubicBezTo>
                  <a:cubicBezTo>
                    <a:pt x="21" y="9"/>
                    <a:pt x="20" y="9"/>
                    <a:pt x="20" y="9"/>
                  </a:cubicBezTo>
                  <a:cubicBezTo>
                    <a:pt x="18" y="11"/>
                    <a:pt x="18" y="11"/>
                    <a:pt x="18" y="11"/>
                  </a:cubicBezTo>
                  <a:cubicBezTo>
                    <a:pt x="18" y="11"/>
                    <a:pt x="18" y="11"/>
                    <a:pt x="18" y="11"/>
                  </a:cubicBezTo>
                  <a:cubicBezTo>
                    <a:pt x="18" y="10"/>
                    <a:pt x="19" y="9"/>
                    <a:pt x="19" y="9"/>
                  </a:cubicBezTo>
                  <a:cubicBezTo>
                    <a:pt x="19" y="9"/>
                    <a:pt x="19" y="9"/>
                    <a:pt x="19" y="9"/>
                  </a:cubicBezTo>
                  <a:cubicBezTo>
                    <a:pt x="19" y="9"/>
                    <a:pt x="19" y="9"/>
                    <a:pt x="19" y="9"/>
                  </a:cubicBezTo>
                  <a:cubicBezTo>
                    <a:pt x="19" y="9"/>
                    <a:pt x="19" y="9"/>
                    <a:pt x="19" y="9"/>
                  </a:cubicBezTo>
                  <a:cubicBezTo>
                    <a:pt x="17" y="11"/>
                    <a:pt x="17" y="11"/>
                    <a:pt x="17" y="11"/>
                  </a:cubicBezTo>
                  <a:cubicBezTo>
                    <a:pt x="17" y="11"/>
                    <a:pt x="17" y="11"/>
                    <a:pt x="17" y="11"/>
                  </a:cubicBezTo>
                  <a:cubicBezTo>
                    <a:pt x="15" y="7"/>
                    <a:pt x="15" y="7"/>
                    <a:pt x="15" y="7"/>
                  </a:cubicBezTo>
                  <a:cubicBezTo>
                    <a:pt x="18" y="7"/>
                    <a:pt x="18" y="7"/>
                    <a:pt x="18" y="7"/>
                  </a:cubicBezTo>
                  <a:cubicBezTo>
                    <a:pt x="18" y="7"/>
                    <a:pt x="18" y="7"/>
                    <a:pt x="18" y="7"/>
                  </a:cubicBezTo>
                  <a:cubicBezTo>
                    <a:pt x="18" y="6"/>
                    <a:pt x="18" y="6"/>
                    <a:pt x="18" y="6"/>
                  </a:cubicBezTo>
                  <a:cubicBezTo>
                    <a:pt x="18" y="6"/>
                    <a:pt x="17" y="6"/>
                    <a:pt x="16" y="6"/>
                  </a:cubicBezTo>
                  <a:cubicBezTo>
                    <a:pt x="16" y="6"/>
                    <a:pt x="16" y="6"/>
                    <a:pt x="16" y="6"/>
                  </a:cubicBezTo>
                  <a:cubicBezTo>
                    <a:pt x="19" y="6"/>
                    <a:pt x="19" y="6"/>
                    <a:pt x="19" y="6"/>
                  </a:cubicBezTo>
                  <a:cubicBezTo>
                    <a:pt x="19" y="6"/>
                    <a:pt x="19" y="6"/>
                    <a:pt x="19" y="6"/>
                  </a:cubicBezTo>
                  <a:cubicBezTo>
                    <a:pt x="19" y="5"/>
                    <a:pt x="19" y="5"/>
                    <a:pt x="19" y="5"/>
                  </a:cubicBezTo>
                  <a:cubicBezTo>
                    <a:pt x="19" y="5"/>
                    <a:pt x="18" y="5"/>
                    <a:pt x="17" y="5"/>
                  </a:cubicBezTo>
                  <a:cubicBezTo>
                    <a:pt x="18" y="4"/>
                    <a:pt x="18" y="4"/>
                    <a:pt x="18" y="4"/>
                  </a:cubicBezTo>
                  <a:cubicBezTo>
                    <a:pt x="18" y="4"/>
                    <a:pt x="18" y="4"/>
                    <a:pt x="18" y="4"/>
                  </a:cubicBezTo>
                  <a:cubicBezTo>
                    <a:pt x="18" y="4"/>
                    <a:pt x="17" y="4"/>
                    <a:pt x="17" y="4"/>
                  </a:cubicBezTo>
                  <a:cubicBezTo>
                    <a:pt x="16" y="5"/>
                    <a:pt x="16" y="5"/>
                    <a:pt x="16" y="5"/>
                  </a:cubicBezTo>
                  <a:cubicBezTo>
                    <a:pt x="16" y="4"/>
                    <a:pt x="16" y="2"/>
                    <a:pt x="16" y="2"/>
                  </a:cubicBezTo>
                  <a:cubicBezTo>
                    <a:pt x="16" y="2"/>
                    <a:pt x="16" y="2"/>
                    <a:pt x="16" y="2"/>
                  </a:cubicBezTo>
                  <a:cubicBezTo>
                    <a:pt x="16" y="2"/>
                    <a:pt x="16" y="2"/>
                    <a:pt x="16" y="2"/>
                  </a:cubicBezTo>
                  <a:cubicBezTo>
                    <a:pt x="16" y="5"/>
                    <a:pt x="16" y="5"/>
                    <a:pt x="16" y="5"/>
                  </a:cubicBezTo>
                  <a:cubicBezTo>
                    <a:pt x="15" y="6"/>
                    <a:pt x="15" y="6"/>
                    <a:pt x="15" y="6"/>
                  </a:cubicBezTo>
                  <a:cubicBezTo>
                    <a:pt x="15" y="5"/>
                    <a:pt x="15" y="4"/>
                    <a:pt x="15" y="4"/>
                  </a:cubicBezTo>
                  <a:cubicBezTo>
                    <a:pt x="15" y="3"/>
                    <a:pt x="15" y="3"/>
                    <a:pt x="15" y="3"/>
                  </a:cubicBezTo>
                  <a:cubicBezTo>
                    <a:pt x="15" y="3"/>
                    <a:pt x="14" y="3"/>
                    <a:pt x="14" y="4"/>
                  </a:cubicBezTo>
                  <a:cubicBezTo>
                    <a:pt x="14" y="6"/>
                    <a:pt x="14" y="6"/>
                    <a:pt x="14" y="6"/>
                  </a:cubicBezTo>
                  <a:cubicBezTo>
                    <a:pt x="11" y="5"/>
                    <a:pt x="11" y="5"/>
                    <a:pt x="11" y="5"/>
                  </a:cubicBezTo>
                  <a:cubicBezTo>
                    <a:pt x="13" y="3"/>
                    <a:pt x="13" y="3"/>
                    <a:pt x="13" y="3"/>
                  </a:cubicBezTo>
                  <a:cubicBezTo>
                    <a:pt x="13" y="3"/>
                    <a:pt x="13" y="2"/>
                    <a:pt x="13" y="2"/>
                  </a:cubicBezTo>
                  <a:cubicBezTo>
                    <a:pt x="13" y="2"/>
                    <a:pt x="12" y="2"/>
                    <a:pt x="12" y="2"/>
                  </a:cubicBezTo>
                  <a:cubicBezTo>
                    <a:pt x="12" y="2"/>
                    <a:pt x="11" y="3"/>
                    <a:pt x="11" y="4"/>
                  </a:cubicBezTo>
                  <a:cubicBezTo>
                    <a:pt x="11" y="3"/>
                    <a:pt x="11" y="3"/>
                    <a:pt x="11" y="3"/>
                  </a:cubicBezTo>
                  <a:cubicBezTo>
                    <a:pt x="13" y="1"/>
                    <a:pt x="13" y="1"/>
                    <a:pt x="13" y="1"/>
                  </a:cubicBezTo>
                  <a:cubicBezTo>
                    <a:pt x="13" y="1"/>
                    <a:pt x="13" y="1"/>
                    <a:pt x="13" y="1"/>
                  </a:cubicBezTo>
                  <a:cubicBezTo>
                    <a:pt x="13" y="0"/>
                    <a:pt x="12" y="0"/>
                    <a:pt x="12" y="1"/>
                  </a:cubicBezTo>
                  <a:cubicBezTo>
                    <a:pt x="12" y="1"/>
                    <a:pt x="11" y="2"/>
                    <a:pt x="11" y="2"/>
                  </a:cubicBezTo>
                  <a:cubicBezTo>
                    <a:pt x="11" y="1"/>
                    <a:pt x="11" y="1"/>
                    <a:pt x="11" y="1"/>
                  </a:cubicBezTo>
                  <a:cubicBezTo>
                    <a:pt x="11" y="1"/>
                    <a:pt x="10" y="1"/>
                    <a:pt x="10" y="1"/>
                  </a:cubicBezTo>
                  <a:cubicBezTo>
                    <a:pt x="10" y="1"/>
                    <a:pt x="10" y="1"/>
                    <a:pt x="10" y="1"/>
                  </a:cubicBezTo>
                  <a:cubicBezTo>
                    <a:pt x="10" y="2"/>
                    <a:pt x="10" y="2"/>
                    <a:pt x="10" y="2"/>
                  </a:cubicBezTo>
                  <a:cubicBezTo>
                    <a:pt x="9" y="2"/>
                    <a:pt x="8" y="1"/>
                    <a:pt x="8" y="1"/>
                  </a:cubicBezTo>
                  <a:cubicBezTo>
                    <a:pt x="8" y="0"/>
                    <a:pt x="8" y="0"/>
                    <a:pt x="8" y="1"/>
                  </a:cubicBezTo>
                  <a:cubicBezTo>
                    <a:pt x="8" y="1"/>
                    <a:pt x="8" y="1"/>
                    <a:pt x="8" y="1"/>
                  </a:cubicBezTo>
                  <a:cubicBezTo>
                    <a:pt x="10" y="3"/>
                    <a:pt x="10" y="3"/>
                    <a:pt x="10" y="3"/>
                  </a:cubicBezTo>
                  <a:cubicBezTo>
                    <a:pt x="10" y="4"/>
                    <a:pt x="10" y="4"/>
                    <a:pt x="10" y="4"/>
                  </a:cubicBezTo>
                  <a:cubicBezTo>
                    <a:pt x="9" y="3"/>
                    <a:pt x="8" y="2"/>
                    <a:pt x="8" y="2"/>
                  </a:cubicBezTo>
                  <a:cubicBezTo>
                    <a:pt x="8" y="2"/>
                    <a:pt x="8" y="2"/>
                    <a:pt x="8" y="2"/>
                  </a:cubicBezTo>
                  <a:cubicBezTo>
                    <a:pt x="8" y="2"/>
                    <a:pt x="8" y="3"/>
                    <a:pt x="8" y="3"/>
                  </a:cubicBezTo>
                  <a:cubicBezTo>
                    <a:pt x="10" y="5"/>
                    <a:pt x="10" y="5"/>
                    <a:pt x="10" y="5"/>
                  </a:cubicBezTo>
                  <a:cubicBezTo>
                    <a:pt x="6" y="6"/>
                    <a:pt x="6" y="6"/>
                    <a:pt x="6" y="6"/>
                  </a:cubicBezTo>
                  <a:cubicBezTo>
                    <a:pt x="6" y="4"/>
                    <a:pt x="6" y="4"/>
                    <a:pt x="6" y="4"/>
                  </a:cubicBezTo>
                  <a:cubicBezTo>
                    <a:pt x="6" y="3"/>
                    <a:pt x="6" y="3"/>
                    <a:pt x="6" y="3"/>
                  </a:cubicBezTo>
                  <a:cubicBezTo>
                    <a:pt x="5" y="3"/>
                    <a:pt x="5" y="3"/>
                    <a:pt x="5" y="4"/>
                  </a:cubicBezTo>
                  <a:cubicBezTo>
                    <a:pt x="5" y="4"/>
                    <a:pt x="5" y="5"/>
                    <a:pt x="5" y="6"/>
                  </a:cubicBezTo>
                  <a:cubicBezTo>
                    <a:pt x="5" y="5"/>
                    <a:pt x="5" y="5"/>
                    <a:pt x="5" y="5"/>
                  </a:cubicBezTo>
                  <a:cubicBezTo>
                    <a:pt x="5" y="2"/>
                    <a:pt x="5" y="2"/>
                    <a:pt x="5" y="2"/>
                  </a:cubicBezTo>
                  <a:cubicBezTo>
                    <a:pt x="5" y="2"/>
                    <a:pt x="5" y="2"/>
                    <a:pt x="5" y="2"/>
                  </a:cubicBezTo>
                  <a:cubicBezTo>
                    <a:pt x="4" y="2"/>
                    <a:pt x="4" y="2"/>
                    <a:pt x="4" y="2"/>
                  </a:cubicBezTo>
                  <a:cubicBezTo>
                    <a:pt x="4" y="2"/>
                    <a:pt x="4" y="4"/>
                    <a:pt x="4" y="5"/>
                  </a:cubicBezTo>
                  <a:cubicBezTo>
                    <a:pt x="3" y="4"/>
                    <a:pt x="3" y="4"/>
                    <a:pt x="3" y="4"/>
                  </a:cubicBezTo>
                  <a:cubicBezTo>
                    <a:pt x="3" y="4"/>
                    <a:pt x="3" y="4"/>
                    <a:pt x="3" y="4"/>
                  </a:cubicBezTo>
                  <a:cubicBezTo>
                    <a:pt x="3" y="4"/>
                    <a:pt x="3" y="4"/>
                    <a:pt x="3" y="4"/>
                  </a:cubicBezTo>
                  <a:cubicBezTo>
                    <a:pt x="4" y="5"/>
                    <a:pt x="4" y="5"/>
                    <a:pt x="4" y="5"/>
                  </a:cubicBezTo>
                  <a:cubicBezTo>
                    <a:pt x="3" y="5"/>
                    <a:pt x="1" y="5"/>
                    <a:pt x="1" y="5"/>
                  </a:cubicBezTo>
                  <a:cubicBezTo>
                    <a:pt x="1" y="5"/>
                    <a:pt x="1" y="5"/>
                    <a:pt x="1" y="6"/>
                  </a:cubicBezTo>
                  <a:cubicBezTo>
                    <a:pt x="1" y="6"/>
                    <a:pt x="1" y="6"/>
                    <a:pt x="1" y="6"/>
                  </a:cubicBezTo>
                  <a:cubicBezTo>
                    <a:pt x="4" y="6"/>
                    <a:pt x="4" y="6"/>
                    <a:pt x="4" y="6"/>
                  </a:cubicBezTo>
                  <a:cubicBezTo>
                    <a:pt x="5" y="6"/>
                    <a:pt x="5" y="6"/>
                    <a:pt x="5" y="6"/>
                  </a:cubicBezTo>
                  <a:cubicBezTo>
                    <a:pt x="4" y="6"/>
                    <a:pt x="3" y="6"/>
                    <a:pt x="3" y="6"/>
                  </a:cubicBezTo>
                  <a:cubicBezTo>
                    <a:pt x="2" y="6"/>
                    <a:pt x="2" y="6"/>
                    <a:pt x="2" y="7"/>
                  </a:cubicBezTo>
                  <a:cubicBezTo>
                    <a:pt x="2" y="7"/>
                    <a:pt x="2" y="7"/>
                    <a:pt x="3" y="7"/>
                  </a:cubicBezTo>
                  <a:cubicBezTo>
                    <a:pt x="5" y="7"/>
                    <a:pt x="5" y="7"/>
                    <a:pt x="5" y="7"/>
                  </a:cubicBezTo>
                  <a:cubicBezTo>
                    <a:pt x="4" y="11"/>
                    <a:pt x="4" y="11"/>
                    <a:pt x="4" y="11"/>
                  </a:cubicBezTo>
                  <a:cubicBezTo>
                    <a:pt x="2" y="9"/>
                    <a:pt x="2" y="9"/>
                    <a:pt x="2" y="9"/>
                  </a:cubicBezTo>
                  <a:cubicBezTo>
                    <a:pt x="2" y="9"/>
                    <a:pt x="1" y="9"/>
                    <a:pt x="1" y="9"/>
                  </a:cubicBezTo>
                  <a:cubicBezTo>
                    <a:pt x="1" y="9"/>
                    <a:pt x="1" y="9"/>
                    <a:pt x="1" y="9"/>
                  </a:cubicBezTo>
                  <a:cubicBezTo>
                    <a:pt x="1" y="9"/>
                    <a:pt x="1" y="9"/>
                    <a:pt x="1" y="9"/>
                  </a:cubicBezTo>
                  <a:cubicBezTo>
                    <a:pt x="1" y="9"/>
                    <a:pt x="2" y="10"/>
                    <a:pt x="3" y="11"/>
                  </a:cubicBezTo>
                  <a:cubicBezTo>
                    <a:pt x="2" y="11"/>
                    <a:pt x="2" y="11"/>
                    <a:pt x="2" y="11"/>
                  </a:cubicBezTo>
                  <a:cubicBezTo>
                    <a:pt x="0" y="9"/>
                    <a:pt x="0" y="9"/>
                    <a:pt x="0" y="9"/>
                  </a:cubicBezTo>
                  <a:cubicBezTo>
                    <a:pt x="0" y="9"/>
                    <a:pt x="0" y="9"/>
                    <a:pt x="0" y="9"/>
                  </a:cubicBezTo>
                  <a:cubicBezTo>
                    <a:pt x="0" y="9"/>
                    <a:pt x="0" y="9"/>
                    <a:pt x="0" y="9"/>
                  </a:cubicBezTo>
                  <a:cubicBezTo>
                    <a:pt x="0" y="9"/>
                    <a:pt x="0" y="9"/>
                    <a:pt x="0" y="9"/>
                  </a:cubicBezTo>
                  <a:cubicBezTo>
                    <a:pt x="0" y="9"/>
                    <a:pt x="1" y="10"/>
                    <a:pt x="1" y="11"/>
                  </a:cubicBezTo>
                  <a:cubicBezTo>
                    <a:pt x="0" y="11"/>
                    <a:pt x="0" y="11"/>
                    <a:pt x="0" y="11"/>
                  </a:cubicBezTo>
                  <a:cubicBezTo>
                    <a:pt x="0" y="11"/>
                    <a:pt x="0" y="11"/>
                    <a:pt x="0" y="11"/>
                  </a:cubicBezTo>
                  <a:close/>
                  <a:moveTo>
                    <a:pt x="11" y="8"/>
                  </a:moveTo>
                  <a:cubicBezTo>
                    <a:pt x="11" y="8"/>
                    <a:pt x="12" y="8"/>
                    <a:pt x="12" y="8"/>
                  </a:cubicBezTo>
                  <a:cubicBezTo>
                    <a:pt x="11" y="10"/>
                    <a:pt x="11" y="10"/>
                    <a:pt x="11" y="10"/>
                  </a:cubicBezTo>
                  <a:lnTo>
                    <a:pt x="11" y="8"/>
                  </a:lnTo>
                  <a:close/>
                  <a:moveTo>
                    <a:pt x="10" y="10"/>
                  </a:moveTo>
                  <a:cubicBezTo>
                    <a:pt x="8" y="8"/>
                    <a:pt x="8" y="8"/>
                    <a:pt x="8" y="8"/>
                  </a:cubicBezTo>
                  <a:cubicBezTo>
                    <a:pt x="9" y="8"/>
                    <a:pt x="9" y="8"/>
                    <a:pt x="10" y="8"/>
                  </a:cubicBezTo>
                  <a:lnTo>
                    <a:pt x="10" y="10"/>
                  </a:lnTo>
                  <a:close/>
                  <a:moveTo>
                    <a:pt x="9" y="11"/>
                  </a:moveTo>
                  <a:cubicBezTo>
                    <a:pt x="7" y="11"/>
                    <a:pt x="7" y="11"/>
                    <a:pt x="7" y="11"/>
                  </a:cubicBezTo>
                  <a:cubicBezTo>
                    <a:pt x="7" y="10"/>
                    <a:pt x="7" y="10"/>
                    <a:pt x="7" y="9"/>
                  </a:cubicBezTo>
                  <a:lnTo>
                    <a:pt x="9" y="11"/>
                  </a:lnTo>
                  <a:close/>
                  <a:moveTo>
                    <a:pt x="9" y="12"/>
                  </a:moveTo>
                  <a:cubicBezTo>
                    <a:pt x="7" y="13"/>
                    <a:pt x="7" y="13"/>
                    <a:pt x="7" y="13"/>
                  </a:cubicBezTo>
                  <a:cubicBezTo>
                    <a:pt x="7" y="13"/>
                    <a:pt x="7" y="12"/>
                    <a:pt x="7" y="12"/>
                  </a:cubicBezTo>
                  <a:lnTo>
                    <a:pt x="9" y="12"/>
                  </a:lnTo>
                  <a:close/>
                  <a:moveTo>
                    <a:pt x="10" y="12"/>
                  </a:moveTo>
                  <a:cubicBezTo>
                    <a:pt x="10" y="15"/>
                    <a:pt x="10" y="15"/>
                    <a:pt x="10" y="15"/>
                  </a:cubicBezTo>
                  <a:cubicBezTo>
                    <a:pt x="9" y="15"/>
                    <a:pt x="9" y="14"/>
                    <a:pt x="8" y="14"/>
                  </a:cubicBezTo>
                  <a:lnTo>
                    <a:pt x="10" y="12"/>
                  </a:lnTo>
                  <a:close/>
                  <a:moveTo>
                    <a:pt x="11" y="12"/>
                  </a:moveTo>
                  <a:cubicBezTo>
                    <a:pt x="12" y="14"/>
                    <a:pt x="12" y="14"/>
                    <a:pt x="12" y="14"/>
                  </a:cubicBezTo>
                  <a:cubicBezTo>
                    <a:pt x="12" y="14"/>
                    <a:pt x="11" y="15"/>
                    <a:pt x="11" y="15"/>
                  </a:cubicBezTo>
                  <a:lnTo>
                    <a:pt x="11" y="12"/>
                  </a:lnTo>
                  <a:close/>
                  <a:moveTo>
                    <a:pt x="11" y="12"/>
                  </a:moveTo>
                  <a:cubicBezTo>
                    <a:pt x="14" y="12"/>
                    <a:pt x="14" y="12"/>
                    <a:pt x="14" y="12"/>
                  </a:cubicBezTo>
                  <a:cubicBezTo>
                    <a:pt x="14" y="12"/>
                    <a:pt x="13" y="13"/>
                    <a:pt x="13" y="13"/>
                  </a:cubicBezTo>
                  <a:lnTo>
                    <a:pt x="11" y="12"/>
                  </a:lnTo>
                  <a:close/>
                  <a:moveTo>
                    <a:pt x="11" y="11"/>
                  </a:moveTo>
                  <a:cubicBezTo>
                    <a:pt x="13" y="9"/>
                    <a:pt x="13" y="9"/>
                    <a:pt x="13" y="9"/>
                  </a:cubicBezTo>
                  <a:cubicBezTo>
                    <a:pt x="13" y="10"/>
                    <a:pt x="14" y="10"/>
                    <a:pt x="14" y="11"/>
                  </a:cubicBezTo>
                  <a:lnTo>
                    <a:pt x="11" y="11"/>
                  </a:lnTo>
                  <a:close/>
                  <a:moveTo>
                    <a:pt x="13" y="8"/>
                  </a:moveTo>
                  <a:cubicBezTo>
                    <a:pt x="11" y="7"/>
                    <a:pt x="11" y="7"/>
                    <a:pt x="11" y="7"/>
                  </a:cubicBezTo>
                  <a:cubicBezTo>
                    <a:pt x="11" y="6"/>
                    <a:pt x="11" y="6"/>
                    <a:pt x="11" y="6"/>
                  </a:cubicBezTo>
                  <a:cubicBezTo>
                    <a:pt x="11" y="6"/>
                    <a:pt x="13" y="7"/>
                    <a:pt x="14" y="7"/>
                  </a:cubicBezTo>
                  <a:lnTo>
                    <a:pt x="13" y="8"/>
                  </a:lnTo>
                  <a:close/>
                  <a:moveTo>
                    <a:pt x="10" y="7"/>
                  </a:moveTo>
                  <a:cubicBezTo>
                    <a:pt x="7" y="8"/>
                    <a:pt x="7" y="8"/>
                    <a:pt x="7" y="8"/>
                  </a:cubicBezTo>
                  <a:cubicBezTo>
                    <a:pt x="7" y="7"/>
                    <a:pt x="7" y="7"/>
                    <a:pt x="7" y="7"/>
                  </a:cubicBezTo>
                  <a:cubicBezTo>
                    <a:pt x="7" y="7"/>
                    <a:pt x="9" y="6"/>
                    <a:pt x="10" y="6"/>
                  </a:cubicBezTo>
                  <a:lnTo>
                    <a:pt x="10" y="7"/>
                  </a:lnTo>
                  <a:close/>
                  <a:moveTo>
                    <a:pt x="7" y="8"/>
                  </a:moveTo>
                  <a:cubicBezTo>
                    <a:pt x="6" y="11"/>
                    <a:pt x="6" y="11"/>
                    <a:pt x="6" y="11"/>
                  </a:cubicBezTo>
                  <a:cubicBezTo>
                    <a:pt x="5" y="11"/>
                    <a:pt x="5" y="11"/>
                    <a:pt x="5" y="11"/>
                  </a:cubicBezTo>
                  <a:cubicBezTo>
                    <a:pt x="5" y="10"/>
                    <a:pt x="6" y="8"/>
                    <a:pt x="6" y="8"/>
                  </a:cubicBezTo>
                  <a:lnTo>
                    <a:pt x="7" y="8"/>
                  </a:lnTo>
                  <a:close/>
                  <a:moveTo>
                    <a:pt x="5" y="12"/>
                  </a:moveTo>
                  <a:cubicBezTo>
                    <a:pt x="6" y="12"/>
                    <a:pt x="6" y="12"/>
                    <a:pt x="6" y="12"/>
                  </a:cubicBezTo>
                  <a:cubicBezTo>
                    <a:pt x="7" y="14"/>
                    <a:pt x="7" y="14"/>
                    <a:pt x="7" y="14"/>
                  </a:cubicBezTo>
                  <a:cubicBezTo>
                    <a:pt x="6" y="15"/>
                    <a:pt x="6" y="15"/>
                    <a:pt x="6" y="15"/>
                  </a:cubicBezTo>
                  <a:cubicBezTo>
                    <a:pt x="6" y="14"/>
                    <a:pt x="5" y="12"/>
                    <a:pt x="5" y="12"/>
                  </a:cubicBezTo>
                  <a:close/>
                  <a:moveTo>
                    <a:pt x="7" y="15"/>
                  </a:moveTo>
                  <a:cubicBezTo>
                    <a:pt x="7" y="15"/>
                    <a:pt x="7" y="15"/>
                    <a:pt x="7" y="15"/>
                  </a:cubicBezTo>
                  <a:cubicBezTo>
                    <a:pt x="10" y="16"/>
                    <a:pt x="10" y="16"/>
                    <a:pt x="10" y="16"/>
                  </a:cubicBezTo>
                  <a:cubicBezTo>
                    <a:pt x="10" y="17"/>
                    <a:pt x="10" y="17"/>
                    <a:pt x="10" y="17"/>
                  </a:cubicBezTo>
                  <a:cubicBezTo>
                    <a:pt x="9" y="16"/>
                    <a:pt x="7" y="16"/>
                    <a:pt x="7" y="15"/>
                  </a:cubicBezTo>
                  <a:close/>
                  <a:moveTo>
                    <a:pt x="11" y="17"/>
                  </a:moveTo>
                  <a:cubicBezTo>
                    <a:pt x="11" y="16"/>
                    <a:pt x="11" y="16"/>
                    <a:pt x="11" y="16"/>
                  </a:cubicBezTo>
                  <a:cubicBezTo>
                    <a:pt x="13" y="15"/>
                    <a:pt x="13" y="15"/>
                    <a:pt x="13" y="15"/>
                  </a:cubicBezTo>
                  <a:cubicBezTo>
                    <a:pt x="14" y="15"/>
                    <a:pt x="14" y="15"/>
                    <a:pt x="14" y="15"/>
                  </a:cubicBezTo>
                  <a:cubicBezTo>
                    <a:pt x="13" y="16"/>
                    <a:pt x="11" y="16"/>
                    <a:pt x="11" y="17"/>
                  </a:cubicBezTo>
                  <a:close/>
                  <a:moveTo>
                    <a:pt x="14" y="15"/>
                  </a:moveTo>
                  <a:cubicBezTo>
                    <a:pt x="14" y="14"/>
                    <a:pt x="14" y="14"/>
                    <a:pt x="14" y="14"/>
                  </a:cubicBezTo>
                  <a:cubicBezTo>
                    <a:pt x="15" y="12"/>
                    <a:pt x="15" y="12"/>
                    <a:pt x="15" y="12"/>
                  </a:cubicBezTo>
                  <a:cubicBezTo>
                    <a:pt x="16" y="12"/>
                    <a:pt x="16" y="12"/>
                    <a:pt x="16" y="12"/>
                  </a:cubicBezTo>
                  <a:cubicBezTo>
                    <a:pt x="15" y="12"/>
                    <a:pt x="15" y="14"/>
                    <a:pt x="14" y="15"/>
                  </a:cubicBezTo>
                  <a:close/>
                  <a:moveTo>
                    <a:pt x="15" y="11"/>
                  </a:moveTo>
                  <a:cubicBezTo>
                    <a:pt x="14" y="8"/>
                    <a:pt x="14" y="8"/>
                    <a:pt x="14" y="8"/>
                  </a:cubicBezTo>
                  <a:cubicBezTo>
                    <a:pt x="14" y="8"/>
                    <a:pt x="14" y="8"/>
                    <a:pt x="14" y="8"/>
                  </a:cubicBezTo>
                  <a:cubicBezTo>
                    <a:pt x="15" y="8"/>
                    <a:pt x="15" y="10"/>
                    <a:pt x="16" y="11"/>
                  </a:cubicBez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86"/>
            <p:cNvSpPr>
              <a:spLocks noEditPoints="1"/>
            </p:cNvSpPr>
            <p:nvPr/>
          </p:nvSpPr>
          <p:spPr bwMode="auto">
            <a:xfrm>
              <a:off x="10620375" y="1211263"/>
              <a:ext cx="57150" cy="53975"/>
            </a:xfrm>
            <a:custGeom>
              <a:avLst/>
              <a:gdLst>
                <a:gd name="T0" fmla="*/ 0 w 21"/>
                <a:gd name="T1" fmla="*/ 13 h 22"/>
                <a:gd name="T2" fmla="*/ 1 w 21"/>
                <a:gd name="T3" fmla="*/ 13 h 22"/>
                <a:gd name="T4" fmla="*/ 6 w 21"/>
                <a:gd name="T5" fmla="*/ 15 h 22"/>
                <a:gd name="T6" fmla="*/ 5 w 21"/>
                <a:gd name="T7" fmla="*/ 16 h 22"/>
                <a:gd name="T8" fmla="*/ 4 w 21"/>
                <a:gd name="T9" fmla="*/ 17 h 22"/>
                <a:gd name="T10" fmla="*/ 4 w 21"/>
                <a:gd name="T11" fmla="*/ 20 h 22"/>
                <a:gd name="T12" fmla="*/ 5 w 21"/>
                <a:gd name="T13" fmla="*/ 19 h 22"/>
                <a:gd name="T14" fmla="*/ 10 w 21"/>
                <a:gd name="T15" fmla="*/ 17 h 22"/>
                <a:gd name="T16" fmla="*/ 10 w 21"/>
                <a:gd name="T17" fmla="*/ 19 h 22"/>
                <a:gd name="T18" fmla="*/ 10 w 21"/>
                <a:gd name="T19" fmla="*/ 20 h 22"/>
                <a:gd name="T20" fmla="*/ 12 w 21"/>
                <a:gd name="T21" fmla="*/ 22 h 22"/>
                <a:gd name="T22" fmla="*/ 12 w 21"/>
                <a:gd name="T23" fmla="*/ 20 h 22"/>
                <a:gd name="T24" fmla="*/ 15 w 21"/>
                <a:gd name="T25" fmla="*/ 16 h 22"/>
                <a:gd name="T26" fmla="*/ 15 w 21"/>
                <a:gd name="T27" fmla="*/ 17 h 22"/>
                <a:gd name="T28" fmla="*/ 17 w 21"/>
                <a:gd name="T29" fmla="*/ 18 h 22"/>
                <a:gd name="T30" fmla="*/ 19 w 21"/>
                <a:gd name="T31" fmla="*/ 17 h 22"/>
                <a:gd name="T32" fmla="*/ 18 w 21"/>
                <a:gd name="T33" fmla="*/ 16 h 22"/>
                <a:gd name="T34" fmla="*/ 17 w 21"/>
                <a:gd name="T35" fmla="*/ 12 h 22"/>
                <a:gd name="T36" fmla="*/ 19 w 21"/>
                <a:gd name="T37" fmla="*/ 13 h 22"/>
                <a:gd name="T38" fmla="*/ 21 w 21"/>
                <a:gd name="T39" fmla="*/ 13 h 22"/>
                <a:gd name="T40" fmla="*/ 21 w 21"/>
                <a:gd name="T41" fmla="*/ 11 h 22"/>
                <a:gd name="T42" fmla="*/ 20 w 21"/>
                <a:gd name="T43" fmla="*/ 9 h 22"/>
                <a:gd name="T44" fmla="*/ 19 w 21"/>
                <a:gd name="T45" fmla="*/ 9 h 22"/>
                <a:gd name="T46" fmla="*/ 18 w 21"/>
                <a:gd name="T47" fmla="*/ 7 h 22"/>
                <a:gd name="T48" fmla="*/ 19 w 21"/>
                <a:gd name="T49" fmla="*/ 6 h 22"/>
                <a:gd name="T50" fmla="*/ 18 w 21"/>
                <a:gd name="T51" fmla="*/ 4 h 22"/>
                <a:gd name="T52" fmla="*/ 16 w 21"/>
                <a:gd name="T53" fmla="*/ 2 h 22"/>
                <a:gd name="T54" fmla="*/ 15 w 21"/>
                <a:gd name="T55" fmla="*/ 3 h 22"/>
                <a:gd name="T56" fmla="*/ 12 w 21"/>
                <a:gd name="T57" fmla="*/ 2 h 22"/>
                <a:gd name="T58" fmla="*/ 12 w 21"/>
                <a:gd name="T59" fmla="*/ 1 h 22"/>
                <a:gd name="T60" fmla="*/ 10 w 21"/>
                <a:gd name="T61" fmla="*/ 2 h 22"/>
                <a:gd name="T62" fmla="*/ 10 w 21"/>
                <a:gd name="T63" fmla="*/ 4 h 22"/>
                <a:gd name="T64" fmla="*/ 6 w 21"/>
                <a:gd name="T65" fmla="*/ 6 h 22"/>
                <a:gd name="T66" fmla="*/ 5 w 21"/>
                <a:gd name="T67" fmla="*/ 5 h 22"/>
                <a:gd name="T68" fmla="*/ 3 w 21"/>
                <a:gd name="T69" fmla="*/ 4 h 22"/>
                <a:gd name="T70" fmla="*/ 1 w 21"/>
                <a:gd name="T71" fmla="*/ 5 h 22"/>
                <a:gd name="T72" fmla="*/ 2 w 21"/>
                <a:gd name="T73" fmla="*/ 7 h 22"/>
                <a:gd name="T74" fmla="*/ 1 w 21"/>
                <a:gd name="T75" fmla="*/ 9 h 22"/>
                <a:gd name="T76" fmla="*/ 0 w 21"/>
                <a:gd name="T77" fmla="*/ 9 h 22"/>
                <a:gd name="T78" fmla="*/ 0 w 21"/>
                <a:gd name="T79" fmla="*/ 11 h 22"/>
                <a:gd name="T80" fmla="*/ 11 w 21"/>
                <a:gd name="T81" fmla="*/ 8 h 22"/>
                <a:gd name="T82" fmla="*/ 9 w 21"/>
                <a:gd name="T83" fmla="*/ 11 h 22"/>
                <a:gd name="T84" fmla="*/ 8 w 21"/>
                <a:gd name="T85" fmla="*/ 13 h 22"/>
                <a:gd name="T86" fmla="*/ 8 w 21"/>
                <a:gd name="T87" fmla="*/ 14 h 22"/>
                <a:gd name="T88" fmla="*/ 11 w 21"/>
                <a:gd name="T89" fmla="*/ 12 h 22"/>
                <a:gd name="T90" fmla="*/ 11 w 21"/>
                <a:gd name="T91" fmla="*/ 11 h 22"/>
                <a:gd name="T92" fmla="*/ 11 w 21"/>
                <a:gd name="T93" fmla="*/ 7 h 22"/>
                <a:gd name="T94" fmla="*/ 8 w 21"/>
                <a:gd name="T95" fmla="*/ 8 h 22"/>
                <a:gd name="T96" fmla="*/ 6 w 21"/>
                <a:gd name="T97" fmla="*/ 11 h 22"/>
                <a:gd name="T98" fmla="*/ 6 w 21"/>
                <a:gd name="T99" fmla="*/ 12 h 22"/>
                <a:gd name="T100" fmla="*/ 8 w 21"/>
                <a:gd name="T101" fmla="*/ 15 h 22"/>
                <a:gd name="T102" fmla="*/ 11 w 21"/>
                <a:gd name="T103" fmla="*/ 16 h 22"/>
                <a:gd name="T104" fmla="*/ 14 w 21"/>
                <a:gd name="T105" fmla="*/ 14 h 22"/>
                <a:gd name="T106" fmla="*/ 14 w 21"/>
                <a:gd name="T10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2">
                  <a:moveTo>
                    <a:pt x="0" y="11"/>
                  </a:moveTo>
                  <a:cubicBezTo>
                    <a:pt x="0" y="11"/>
                    <a:pt x="0" y="12"/>
                    <a:pt x="0" y="12"/>
                  </a:cubicBezTo>
                  <a:cubicBezTo>
                    <a:pt x="1" y="12"/>
                    <a:pt x="1" y="12"/>
                    <a:pt x="1" y="12"/>
                  </a:cubicBezTo>
                  <a:cubicBezTo>
                    <a:pt x="1" y="12"/>
                    <a:pt x="0" y="13"/>
                    <a:pt x="0" y="13"/>
                  </a:cubicBezTo>
                  <a:cubicBezTo>
                    <a:pt x="0" y="13"/>
                    <a:pt x="0" y="13"/>
                    <a:pt x="0" y="13"/>
                  </a:cubicBezTo>
                  <a:cubicBezTo>
                    <a:pt x="0" y="13"/>
                    <a:pt x="0" y="14"/>
                    <a:pt x="0" y="14"/>
                  </a:cubicBezTo>
                  <a:cubicBezTo>
                    <a:pt x="0" y="14"/>
                    <a:pt x="0" y="14"/>
                    <a:pt x="0" y="14"/>
                  </a:cubicBezTo>
                  <a:cubicBezTo>
                    <a:pt x="2" y="12"/>
                    <a:pt x="2" y="12"/>
                    <a:pt x="2" y="12"/>
                  </a:cubicBezTo>
                  <a:cubicBezTo>
                    <a:pt x="3" y="12"/>
                    <a:pt x="3" y="12"/>
                    <a:pt x="3" y="12"/>
                  </a:cubicBezTo>
                  <a:cubicBezTo>
                    <a:pt x="2" y="12"/>
                    <a:pt x="1" y="13"/>
                    <a:pt x="1" y="13"/>
                  </a:cubicBezTo>
                  <a:cubicBezTo>
                    <a:pt x="1" y="13"/>
                    <a:pt x="1" y="13"/>
                    <a:pt x="1" y="13"/>
                  </a:cubicBezTo>
                  <a:cubicBezTo>
                    <a:pt x="1" y="13"/>
                    <a:pt x="1" y="14"/>
                    <a:pt x="1" y="14"/>
                  </a:cubicBezTo>
                  <a:cubicBezTo>
                    <a:pt x="2" y="14"/>
                    <a:pt x="2" y="14"/>
                    <a:pt x="2" y="14"/>
                  </a:cubicBezTo>
                  <a:cubicBezTo>
                    <a:pt x="4" y="12"/>
                    <a:pt x="4" y="12"/>
                    <a:pt x="4" y="12"/>
                  </a:cubicBezTo>
                  <a:cubicBezTo>
                    <a:pt x="6" y="15"/>
                    <a:pt x="6" y="15"/>
                    <a:pt x="6" y="15"/>
                  </a:cubicBezTo>
                  <a:cubicBezTo>
                    <a:pt x="6" y="15"/>
                    <a:pt x="6" y="15"/>
                    <a:pt x="6" y="15"/>
                  </a:cubicBezTo>
                  <a:cubicBezTo>
                    <a:pt x="3" y="15"/>
                    <a:pt x="3" y="15"/>
                    <a:pt x="3" y="15"/>
                  </a:cubicBezTo>
                  <a:cubicBezTo>
                    <a:pt x="2" y="15"/>
                    <a:pt x="2" y="16"/>
                    <a:pt x="2" y="16"/>
                  </a:cubicBezTo>
                  <a:cubicBezTo>
                    <a:pt x="2" y="16"/>
                    <a:pt x="2" y="16"/>
                    <a:pt x="3" y="16"/>
                  </a:cubicBezTo>
                  <a:cubicBezTo>
                    <a:pt x="3" y="16"/>
                    <a:pt x="4" y="16"/>
                    <a:pt x="5" y="16"/>
                  </a:cubicBezTo>
                  <a:cubicBezTo>
                    <a:pt x="4" y="16"/>
                    <a:pt x="4" y="16"/>
                    <a:pt x="4" y="16"/>
                  </a:cubicBezTo>
                  <a:cubicBezTo>
                    <a:pt x="2" y="16"/>
                    <a:pt x="2" y="16"/>
                    <a:pt x="2" y="16"/>
                  </a:cubicBezTo>
                  <a:cubicBezTo>
                    <a:pt x="1" y="16"/>
                    <a:pt x="1" y="17"/>
                    <a:pt x="1" y="17"/>
                  </a:cubicBezTo>
                  <a:cubicBezTo>
                    <a:pt x="1" y="17"/>
                    <a:pt x="1" y="17"/>
                    <a:pt x="2" y="17"/>
                  </a:cubicBezTo>
                  <a:cubicBezTo>
                    <a:pt x="2" y="17"/>
                    <a:pt x="3" y="17"/>
                    <a:pt x="4" y="17"/>
                  </a:cubicBezTo>
                  <a:cubicBezTo>
                    <a:pt x="3" y="18"/>
                    <a:pt x="3" y="18"/>
                    <a:pt x="3" y="18"/>
                  </a:cubicBezTo>
                  <a:cubicBezTo>
                    <a:pt x="3" y="18"/>
                    <a:pt x="3" y="19"/>
                    <a:pt x="3" y="19"/>
                  </a:cubicBezTo>
                  <a:cubicBezTo>
                    <a:pt x="3" y="19"/>
                    <a:pt x="3" y="19"/>
                    <a:pt x="3" y="19"/>
                  </a:cubicBezTo>
                  <a:cubicBezTo>
                    <a:pt x="4" y="18"/>
                    <a:pt x="4" y="18"/>
                    <a:pt x="4" y="18"/>
                  </a:cubicBezTo>
                  <a:cubicBezTo>
                    <a:pt x="4" y="19"/>
                    <a:pt x="4" y="20"/>
                    <a:pt x="4" y="20"/>
                  </a:cubicBezTo>
                  <a:cubicBezTo>
                    <a:pt x="4" y="20"/>
                    <a:pt x="4" y="20"/>
                    <a:pt x="5" y="20"/>
                  </a:cubicBezTo>
                  <a:cubicBezTo>
                    <a:pt x="5" y="20"/>
                    <a:pt x="5" y="20"/>
                    <a:pt x="5" y="20"/>
                  </a:cubicBezTo>
                  <a:cubicBezTo>
                    <a:pt x="5" y="17"/>
                    <a:pt x="5" y="17"/>
                    <a:pt x="5" y="17"/>
                  </a:cubicBezTo>
                  <a:cubicBezTo>
                    <a:pt x="5" y="17"/>
                    <a:pt x="5" y="17"/>
                    <a:pt x="5" y="17"/>
                  </a:cubicBezTo>
                  <a:cubicBezTo>
                    <a:pt x="5" y="18"/>
                    <a:pt x="5" y="19"/>
                    <a:pt x="5" y="19"/>
                  </a:cubicBezTo>
                  <a:cubicBezTo>
                    <a:pt x="5" y="19"/>
                    <a:pt x="6" y="19"/>
                    <a:pt x="6" y="19"/>
                  </a:cubicBezTo>
                  <a:cubicBezTo>
                    <a:pt x="6" y="19"/>
                    <a:pt x="6" y="19"/>
                    <a:pt x="6" y="19"/>
                  </a:cubicBezTo>
                  <a:cubicBezTo>
                    <a:pt x="6" y="16"/>
                    <a:pt x="6" y="16"/>
                    <a:pt x="6" y="16"/>
                  </a:cubicBezTo>
                  <a:cubicBezTo>
                    <a:pt x="6" y="16"/>
                    <a:pt x="6" y="16"/>
                    <a:pt x="6" y="16"/>
                  </a:cubicBezTo>
                  <a:cubicBezTo>
                    <a:pt x="10" y="17"/>
                    <a:pt x="10" y="17"/>
                    <a:pt x="10" y="17"/>
                  </a:cubicBezTo>
                  <a:cubicBezTo>
                    <a:pt x="10" y="17"/>
                    <a:pt x="10" y="17"/>
                    <a:pt x="10" y="17"/>
                  </a:cubicBezTo>
                  <a:cubicBezTo>
                    <a:pt x="8" y="20"/>
                    <a:pt x="8" y="20"/>
                    <a:pt x="8" y="20"/>
                  </a:cubicBezTo>
                  <a:cubicBezTo>
                    <a:pt x="8" y="20"/>
                    <a:pt x="8" y="20"/>
                    <a:pt x="8" y="20"/>
                  </a:cubicBezTo>
                  <a:cubicBezTo>
                    <a:pt x="8" y="20"/>
                    <a:pt x="8" y="20"/>
                    <a:pt x="8" y="20"/>
                  </a:cubicBezTo>
                  <a:cubicBezTo>
                    <a:pt x="8" y="20"/>
                    <a:pt x="9" y="19"/>
                    <a:pt x="10" y="19"/>
                  </a:cubicBezTo>
                  <a:cubicBezTo>
                    <a:pt x="10" y="19"/>
                    <a:pt x="10" y="19"/>
                    <a:pt x="10" y="19"/>
                  </a:cubicBezTo>
                  <a:cubicBezTo>
                    <a:pt x="8" y="21"/>
                    <a:pt x="8" y="21"/>
                    <a:pt x="8" y="21"/>
                  </a:cubicBezTo>
                  <a:cubicBezTo>
                    <a:pt x="8" y="21"/>
                    <a:pt x="8" y="22"/>
                    <a:pt x="8" y="22"/>
                  </a:cubicBezTo>
                  <a:cubicBezTo>
                    <a:pt x="8" y="22"/>
                    <a:pt x="8" y="22"/>
                    <a:pt x="8" y="22"/>
                  </a:cubicBezTo>
                  <a:cubicBezTo>
                    <a:pt x="8" y="22"/>
                    <a:pt x="9" y="21"/>
                    <a:pt x="10" y="20"/>
                  </a:cubicBezTo>
                  <a:cubicBezTo>
                    <a:pt x="10" y="21"/>
                    <a:pt x="10" y="21"/>
                    <a:pt x="10" y="21"/>
                  </a:cubicBezTo>
                  <a:cubicBezTo>
                    <a:pt x="10" y="22"/>
                    <a:pt x="10" y="22"/>
                    <a:pt x="10" y="22"/>
                  </a:cubicBezTo>
                  <a:cubicBezTo>
                    <a:pt x="11" y="22"/>
                    <a:pt x="11" y="22"/>
                    <a:pt x="11" y="21"/>
                  </a:cubicBezTo>
                  <a:cubicBezTo>
                    <a:pt x="11" y="20"/>
                    <a:pt x="11" y="20"/>
                    <a:pt x="11" y="20"/>
                  </a:cubicBezTo>
                  <a:cubicBezTo>
                    <a:pt x="11" y="21"/>
                    <a:pt x="12" y="22"/>
                    <a:pt x="12" y="22"/>
                  </a:cubicBezTo>
                  <a:cubicBezTo>
                    <a:pt x="12" y="22"/>
                    <a:pt x="13" y="22"/>
                    <a:pt x="13" y="22"/>
                  </a:cubicBezTo>
                  <a:cubicBezTo>
                    <a:pt x="13" y="22"/>
                    <a:pt x="13" y="21"/>
                    <a:pt x="13" y="21"/>
                  </a:cubicBezTo>
                  <a:cubicBezTo>
                    <a:pt x="11" y="19"/>
                    <a:pt x="11" y="19"/>
                    <a:pt x="11" y="19"/>
                  </a:cubicBezTo>
                  <a:cubicBezTo>
                    <a:pt x="11" y="19"/>
                    <a:pt x="11" y="19"/>
                    <a:pt x="11" y="19"/>
                  </a:cubicBezTo>
                  <a:cubicBezTo>
                    <a:pt x="11" y="19"/>
                    <a:pt x="12" y="20"/>
                    <a:pt x="12" y="20"/>
                  </a:cubicBezTo>
                  <a:cubicBezTo>
                    <a:pt x="12" y="20"/>
                    <a:pt x="13" y="20"/>
                    <a:pt x="13" y="20"/>
                  </a:cubicBezTo>
                  <a:cubicBezTo>
                    <a:pt x="13" y="20"/>
                    <a:pt x="13" y="20"/>
                    <a:pt x="13" y="20"/>
                  </a:cubicBezTo>
                  <a:cubicBezTo>
                    <a:pt x="11" y="17"/>
                    <a:pt x="11" y="17"/>
                    <a:pt x="11" y="17"/>
                  </a:cubicBezTo>
                  <a:cubicBezTo>
                    <a:pt x="11" y="17"/>
                    <a:pt x="11" y="17"/>
                    <a:pt x="11" y="17"/>
                  </a:cubicBezTo>
                  <a:cubicBezTo>
                    <a:pt x="15" y="16"/>
                    <a:pt x="15" y="16"/>
                    <a:pt x="15" y="16"/>
                  </a:cubicBezTo>
                  <a:cubicBezTo>
                    <a:pt x="15" y="16"/>
                    <a:pt x="15" y="16"/>
                    <a:pt x="15" y="16"/>
                  </a:cubicBezTo>
                  <a:cubicBezTo>
                    <a:pt x="15" y="19"/>
                    <a:pt x="15" y="19"/>
                    <a:pt x="15" y="19"/>
                  </a:cubicBezTo>
                  <a:cubicBezTo>
                    <a:pt x="15" y="19"/>
                    <a:pt x="15" y="19"/>
                    <a:pt x="15" y="19"/>
                  </a:cubicBezTo>
                  <a:cubicBezTo>
                    <a:pt x="15" y="19"/>
                    <a:pt x="15" y="19"/>
                    <a:pt x="15" y="19"/>
                  </a:cubicBezTo>
                  <a:cubicBezTo>
                    <a:pt x="15" y="19"/>
                    <a:pt x="15" y="18"/>
                    <a:pt x="15" y="17"/>
                  </a:cubicBezTo>
                  <a:cubicBezTo>
                    <a:pt x="16" y="17"/>
                    <a:pt x="16" y="17"/>
                    <a:pt x="16" y="17"/>
                  </a:cubicBezTo>
                  <a:cubicBezTo>
                    <a:pt x="16" y="20"/>
                    <a:pt x="16" y="20"/>
                    <a:pt x="16" y="20"/>
                  </a:cubicBezTo>
                  <a:cubicBezTo>
                    <a:pt x="16" y="20"/>
                    <a:pt x="16" y="20"/>
                    <a:pt x="16" y="20"/>
                  </a:cubicBezTo>
                  <a:cubicBezTo>
                    <a:pt x="16" y="20"/>
                    <a:pt x="17" y="20"/>
                    <a:pt x="17" y="20"/>
                  </a:cubicBezTo>
                  <a:cubicBezTo>
                    <a:pt x="17" y="20"/>
                    <a:pt x="17" y="19"/>
                    <a:pt x="17" y="18"/>
                  </a:cubicBezTo>
                  <a:cubicBezTo>
                    <a:pt x="17" y="19"/>
                    <a:pt x="17" y="19"/>
                    <a:pt x="17" y="19"/>
                  </a:cubicBezTo>
                  <a:cubicBezTo>
                    <a:pt x="18" y="19"/>
                    <a:pt x="18" y="19"/>
                    <a:pt x="18" y="19"/>
                  </a:cubicBezTo>
                  <a:cubicBezTo>
                    <a:pt x="18" y="19"/>
                    <a:pt x="18" y="18"/>
                    <a:pt x="18" y="18"/>
                  </a:cubicBezTo>
                  <a:cubicBezTo>
                    <a:pt x="17" y="17"/>
                    <a:pt x="17" y="17"/>
                    <a:pt x="17" y="17"/>
                  </a:cubicBezTo>
                  <a:cubicBezTo>
                    <a:pt x="18" y="17"/>
                    <a:pt x="19" y="17"/>
                    <a:pt x="19" y="17"/>
                  </a:cubicBezTo>
                  <a:cubicBezTo>
                    <a:pt x="19" y="17"/>
                    <a:pt x="20" y="17"/>
                    <a:pt x="20" y="17"/>
                  </a:cubicBezTo>
                  <a:cubicBezTo>
                    <a:pt x="20" y="17"/>
                    <a:pt x="19" y="16"/>
                    <a:pt x="19" y="16"/>
                  </a:cubicBezTo>
                  <a:cubicBezTo>
                    <a:pt x="16" y="16"/>
                    <a:pt x="16" y="16"/>
                    <a:pt x="16" y="16"/>
                  </a:cubicBezTo>
                  <a:cubicBezTo>
                    <a:pt x="16" y="16"/>
                    <a:pt x="16" y="16"/>
                    <a:pt x="16" y="16"/>
                  </a:cubicBezTo>
                  <a:cubicBezTo>
                    <a:pt x="17" y="16"/>
                    <a:pt x="18" y="16"/>
                    <a:pt x="18" y="16"/>
                  </a:cubicBezTo>
                  <a:cubicBezTo>
                    <a:pt x="18" y="16"/>
                    <a:pt x="18" y="16"/>
                    <a:pt x="18" y="16"/>
                  </a:cubicBezTo>
                  <a:cubicBezTo>
                    <a:pt x="18" y="16"/>
                    <a:pt x="18" y="15"/>
                    <a:pt x="18" y="15"/>
                  </a:cubicBezTo>
                  <a:cubicBezTo>
                    <a:pt x="15" y="15"/>
                    <a:pt x="15" y="15"/>
                    <a:pt x="15" y="15"/>
                  </a:cubicBezTo>
                  <a:cubicBezTo>
                    <a:pt x="15" y="15"/>
                    <a:pt x="15" y="15"/>
                    <a:pt x="15" y="15"/>
                  </a:cubicBezTo>
                  <a:cubicBezTo>
                    <a:pt x="17" y="12"/>
                    <a:pt x="17" y="12"/>
                    <a:pt x="17" y="12"/>
                  </a:cubicBezTo>
                  <a:cubicBezTo>
                    <a:pt x="17" y="12"/>
                    <a:pt x="17" y="12"/>
                    <a:pt x="17" y="12"/>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8" y="12"/>
                    <a:pt x="18" y="12"/>
                  </a:cubicBezTo>
                  <a:cubicBezTo>
                    <a:pt x="18" y="12"/>
                    <a:pt x="18" y="12"/>
                    <a:pt x="18" y="12"/>
                  </a:cubicBezTo>
                  <a:cubicBezTo>
                    <a:pt x="20" y="14"/>
                    <a:pt x="20" y="14"/>
                    <a:pt x="20" y="14"/>
                  </a:cubicBezTo>
                  <a:cubicBezTo>
                    <a:pt x="21" y="14"/>
                    <a:pt x="21" y="14"/>
                    <a:pt x="21" y="14"/>
                  </a:cubicBezTo>
                  <a:cubicBezTo>
                    <a:pt x="21" y="14"/>
                    <a:pt x="21" y="13"/>
                    <a:pt x="21" y="13"/>
                  </a:cubicBezTo>
                  <a:cubicBezTo>
                    <a:pt x="21" y="13"/>
                    <a:pt x="21" y="13"/>
                    <a:pt x="21" y="13"/>
                  </a:cubicBezTo>
                  <a:cubicBezTo>
                    <a:pt x="21" y="13"/>
                    <a:pt x="20" y="12"/>
                    <a:pt x="19" y="12"/>
                  </a:cubicBezTo>
                  <a:cubicBezTo>
                    <a:pt x="21" y="12"/>
                    <a:pt x="21" y="12"/>
                    <a:pt x="21" y="12"/>
                  </a:cubicBezTo>
                  <a:cubicBezTo>
                    <a:pt x="21" y="12"/>
                    <a:pt x="21" y="11"/>
                    <a:pt x="21" y="11"/>
                  </a:cubicBezTo>
                  <a:cubicBezTo>
                    <a:pt x="21" y="11"/>
                    <a:pt x="21" y="11"/>
                    <a:pt x="21" y="11"/>
                  </a:cubicBezTo>
                  <a:cubicBezTo>
                    <a:pt x="19" y="11"/>
                    <a:pt x="19" y="11"/>
                    <a:pt x="19" y="11"/>
                  </a:cubicBezTo>
                  <a:cubicBezTo>
                    <a:pt x="20" y="10"/>
                    <a:pt x="21" y="9"/>
                    <a:pt x="21" y="9"/>
                  </a:cubicBezTo>
                  <a:cubicBezTo>
                    <a:pt x="21" y="9"/>
                    <a:pt x="21" y="9"/>
                    <a:pt x="21" y="9"/>
                  </a:cubicBezTo>
                  <a:cubicBezTo>
                    <a:pt x="21" y="9"/>
                    <a:pt x="21" y="9"/>
                    <a:pt x="21" y="9"/>
                  </a:cubicBezTo>
                  <a:cubicBezTo>
                    <a:pt x="21" y="8"/>
                    <a:pt x="21" y="8"/>
                    <a:pt x="20" y="9"/>
                  </a:cubicBezTo>
                  <a:cubicBezTo>
                    <a:pt x="18" y="11"/>
                    <a:pt x="18" y="11"/>
                    <a:pt x="18" y="11"/>
                  </a:cubicBezTo>
                  <a:cubicBezTo>
                    <a:pt x="18" y="11"/>
                    <a:pt x="18" y="11"/>
                    <a:pt x="18" y="11"/>
                  </a:cubicBezTo>
                  <a:cubicBezTo>
                    <a:pt x="18" y="10"/>
                    <a:pt x="19" y="9"/>
                    <a:pt x="19" y="9"/>
                  </a:cubicBezTo>
                  <a:cubicBezTo>
                    <a:pt x="19" y="9"/>
                    <a:pt x="19" y="9"/>
                    <a:pt x="19" y="9"/>
                  </a:cubicBezTo>
                  <a:cubicBezTo>
                    <a:pt x="19" y="9"/>
                    <a:pt x="19" y="9"/>
                    <a:pt x="19" y="9"/>
                  </a:cubicBezTo>
                  <a:cubicBezTo>
                    <a:pt x="19" y="8"/>
                    <a:pt x="19" y="8"/>
                    <a:pt x="19" y="9"/>
                  </a:cubicBezTo>
                  <a:cubicBezTo>
                    <a:pt x="17" y="11"/>
                    <a:pt x="17" y="11"/>
                    <a:pt x="17" y="11"/>
                  </a:cubicBezTo>
                  <a:cubicBezTo>
                    <a:pt x="17" y="11"/>
                    <a:pt x="17" y="11"/>
                    <a:pt x="17" y="11"/>
                  </a:cubicBezTo>
                  <a:cubicBezTo>
                    <a:pt x="15" y="7"/>
                    <a:pt x="15" y="7"/>
                    <a:pt x="15" y="7"/>
                  </a:cubicBezTo>
                  <a:cubicBezTo>
                    <a:pt x="18" y="7"/>
                    <a:pt x="18" y="7"/>
                    <a:pt x="18" y="7"/>
                  </a:cubicBezTo>
                  <a:cubicBezTo>
                    <a:pt x="18" y="7"/>
                    <a:pt x="18" y="7"/>
                    <a:pt x="18" y="7"/>
                  </a:cubicBezTo>
                  <a:cubicBezTo>
                    <a:pt x="18" y="6"/>
                    <a:pt x="18" y="6"/>
                    <a:pt x="18" y="6"/>
                  </a:cubicBezTo>
                  <a:cubicBezTo>
                    <a:pt x="18" y="6"/>
                    <a:pt x="17" y="6"/>
                    <a:pt x="16" y="6"/>
                  </a:cubicBezTo>
                  <a:cubicBezTo>
                    <a:pt x="16" y="6"/>
                    <a:pt x="16" y="6"/>
                    <a:pt x="16" y="6"/>
                  </a:cubicBezTo>
                  <a:cubicBezTo>
                    <a:pt x="19" y="6"/>
                    <a:pt x="19" y="6"/>
                    <a:pt x="19" y="6"/>
                  </a:cubicBezTo>
                  <a:cubicBezTo>
                    <a:pt x="19" y="6"/>
                    <a:pt x="20" y="6"/>
                    <a:pt x="20" y="5"/>
                  </a:cubicBezTo>
                  <a:cubicBezTo>
                    <a:pt x="20" y="5"/>
                    <a:pt x="19" y="5"/>
                    <a:pt x="19" y="5"/>
                  </a:cubicBezTo>
                  <a:cubicBezTo>
                    <a:pt x="19" y="5"/>
                    <a:pt x="18" y="5"/>
                    <a:pt x="17" y="5"/>
                  </a:cubicBezTo>
                  <a:cubicBezTo>
                    <a:pt x="18" y="4"/>
                    <a:pt x="18" y="4"/>
                    <a:pt x="18" y="4"/>
                  </a:cubicBezTo>
                  <a:cubicBezTo>
                    <a:pt x="18" y="4"/>
                    <a:pt x="18" y="4"/>
                    <a:pt x="18" y="4"/>
                  </a:cubicBezTo>
                  <a:cubicBezTo>
                    <a:pt x="18" y="3"/>
                    <a:pt x="18" y="3"/>
                    <a:pt x="17" y="4"/>
                  </a:cubicBezTo>
                  <a:cubicBezTo>
                    <a:pt x="17" y="4"/>
                    <a:pt x="17" y="4"/>
                    <a:pt x="17" y="4"/>
                  </a:cubicBezTo>
                  <a:cubicBezTo>
                    <a:pt x="17" y="4"/>
                    <a:pt x="17" y="2"/>
                    <a:pt x="17" y="2"/>
                  </a:cubicBezTo>
                  <a:cubicBezTo>
                    <a:pt x="17" y="2"/>
                    <a:pt x="16" y="2"/>
                    <a:pt x="16" y="2"/>
                  </a:cubicBezTo>
                  <a:cubicBezTo>
                    <a:pt x="16" y="2"/>
                    <a:pt x="16" y="2"/>
                    <a:pt x="16" y="2"/>
                  </a:cubicBezTo>
                  <a:cubicBezTo>
                    <a:pt x="16" y="5"/>
                    <a:pt x="16" y="5"/>
                    <a:pt x="16" y="5"/>
                  </a:cubicBezTo>
                  <a:cubicBezTo>
                    <a:pt x="15" y="6"/>
                    <a:pt x="15" y="6"/>
                    <a:pt x="15" y="6"/>
                  </a:cubicBezTo>
                  <a:cubicBezTo>
                    <a:pt x="15" y="5"/>
                    <a:pt x="15" y="3"/>
                    <a:pt x="15" y="3"/>
                  </a:cubicBezTo>
                  <a:cubicBezTo>
                    <a:pt x="15" y="3"/>
                    <a:pt x="15" y="3"/>
                    <a:pt x="15" y="3"/>
                  </a:cubicBezTo>
                  <a:cubicBezTo>
                    <a:pt x="15" y="3"/>
                    <a:pt x="15" y="3"/>
                    <a:pt x="15" y="3"/>
                  </a:cubicBezTo>
                  <a:cubicBezTo>
                    <a:pt x="15" y="6"/>
                    <a:pt x="15" y="6"/>
                    <a:pt x="15" y="6"/>
                  </a:cubicBezTo>
                  <a:cubicBezTo>
                    <a:pt x="11" y="5"/>
                    <a:pt x="11" y="5"/>
                    <a:pt x="11" y="5"/>
                  </a:cubicBezTo>
                  <a:cubicBezTo>
                    <a:pt x="13" y="3"/>
                    <a:pt x="13" y="3"/>
                    <a:pt x="13" y="3"/>
                  </a:cubicBezTo>
                  <a:cubicBezTo>
                    <a:pt x="13" y="3"/>
                    <a:pt x="13" y="2"/>
                    <a:pt x="13" y="2"/>
                  </a:cubicBezTo>
                  <a:cubicBezTo>
                    <a:pt x="13" y="2"/>
                    <a:pt x="12" y="2"/>
                    <a:pt x="12" y="2"/>
                  </a:cubicBezTo>
                  <a:cubicBezTo>
                    <a:pt x="12" y="2"/>
                    <a:pt x="11" y="3"/>
                    <a:pt x="11" y="4"/>
                  </a:cubicBezTo>
                  <a:cubicBezTo>
                    <a:pt x="11" y="3"/>
                    <a:pt x="11" y="3"/>
                    <a:pt x="11" y="3"/>
                  </a:cubicBezTo>
                  <a:cubicBezTo>
                    <a:pt x="13" y="1"/>
                    <a:pt x="13" y="1"/>
                    <a:pt x="13" y="1"/>
                  </a:cubicBezTo>
                  <a:cubicBezTo>
                    <a:pt x="13" y="1"/>
                    <a:pt x="13" y="1"/>
                    <a:pt x="13" y="1"/>
                  </a:cubicBezTo>
                  <a:cubicBezTo>
                    <a:pt x="13" y="0"/>
                    <a:pt x="12" y="0"/>
                    <a:pt x="12" y="1"/>
                  </a:cubicBezTo>
                  <a:cubicBezTo>
                    <a:pt x="12" y="1"/>
                    <a:pt x="11" y="1"/>
                    <a:pt x="11" y="2"/>
                  </a:cubicBezTo>
                  <a:cubicBezTo>
                    <a:pt x="11" y="1"/>
                    <a:pt x="11" y="1"/>
                    <a:pt x="11" y="1"/>
                  </a:cubicBezTo>
                  <a:cubicBezTo>
                    <a:pt x="11" y="1"/>
                    <a:pt x="11" y="0"/>
                    <a:pt x="10" y="0"/>
                  </a:cubicBezTo>
                  <a:cubicBezTo>
                    <a:pt x="10" y="0"/>
                    <a:pt x="10" y="1"/>
                    <a:pt x="10" y="1"/>
                  </a:cubicBezTo>
                  <a:cubicBezTo>
                    <a:pt x="10" y="2"/>
                    <a:pt x="10" y="2"/>
                    <a:pt x="10" y="2"/>
                  </a:cubicBezTo>
                  <a:cubicBezTo>
                    <a:pt x="9" y="1"/>
                    <a:pt x="8" y="1"/>
                    <a:pt x="8" y="1"/>
                  </a:cubicBezTo>
                  <a:cubicBezTo>
                    <a:pt x="8" y="0"/>
                    <a:pt x="8" y="0"/>
                    <a:pt x="8" y="1"/>
                  </a:cubicBezTo>
                  <a:cubicBezTo>
                    <a:pt x="8" y="1"/>
                    <a:pt x="8" y="1"/>
                    <a:pt x="8" y="1"/>
                  </a:cubicBezTo>
                  <a:cubicBezTo>
                    <a:pt x="10" y="3"/>
                    <a:pt x="10" y="3"/>
                    <a:pt x="10" y="3"/>
                  </a:cubicBezTo>
                  <a:cubicBezTo>
                    <a:pt x="10" y="4"/>
                    <a:pt x="10" y="4"/>
                    <a:pt x="10" y="4"/>
                  </a:cubicBezTo>
                  <a:cubicBezTo>
                    <a:pt x="9" y="3"/>
                    <a:pt x="8" y="2"/>
                    <a:pt x="8" y="2"/>
                  </a:cubicBezTo>
                  <a:cubicBezTo>
                    <a:pt x="8" y="2"/>
                    <a:pt x="8" y="2"/>
                    <a:pt x="8" y="2"/>
                  </a:cubicBezTo>
                  <a:cubicBezTo>
                    <a:pt x="8" y="2"/>
                    <a:pt x="8" y="3"/>
                    <a:pt x="8" y="3"/>
                  </a:cubicBezTo>
                  <a:cubicBezTo>
                    <a:pt x="10" y="5"/>
                    <a:pt x="10" y="5"/>
                    <a:pt x="10" y="5"/>
                  </a:cubicBezTo>
                  <a:cubicBezTo>
                    <a:pt x="6" y="6"/>
                    <a:pt x="6" y="6"/>
                    <a:pt x="6" y="6"/>
                  </a:cubicBezTo>
                  <a:cubicBezTo>
                    <a:pt x="6" y="3"/>
                    <a:pt x="6" y="3"/>
                    <a:pt x="6" y="3"/>
                  </a:cubicBezTo>
                  <a:cubicBezTo>
                    <a:pt x="6" y="3"/>
                    <a:pt x="6" y="3"/>
                    <a:pt x="6" y="3"/>
                  </a:cubicBezTo>
                  <a:cubicBezTo>
                    <a:pt x="6" y="3"/>
                    <a:pt x="5" y="3"/>
                    <a:pt x="5" y="3"/>
                  </a:cubicBezTo>
                  <a:cubicBezTo>
                    <a:pt x="5" y="3"/>
                    <a:pt x="5" y="5"/>
                    <a:pt x="5" y="6"/>
                  </a:cubicBezTo>
                  <a:cubicBezTo>
                    <a:pt x="5" y="5"/>
                    <a:pt x="5" y="5"/>
                    <a:pt x="5" y="5"/>
                  </a:cubicBezTo>
                  <a:cubicBezTo>
                    <a:pt x="5" y="2"/>
                    <a:pt x="5" y="2"/>
                    <a:pt x="5" y="2"/>
                  </a:cubicBezTo>
                  <a:cubicBezTo>
                    <a:pt x="5" y="2"/>
                    <a:pt x="5" y="2"/>
                    <a:pt x="5" y="2"/>
                  </a:cubicBezTo>
                  <a:cubicBezTo>
                    <a:pt x="4" y="2"/>
                    <a:pt x="4" y="2"/>
                    <a:pt x="4" y="2"/>
                  </a:cubicBezTo>
                  <a:cubicBezTo>
                    <a:pt x="4" y="2"/>
                    <a:pt x="4" y="4"/>
                    <a:pt x="4" y="4"/>
                  </a:cubicBezTo>
                  <a:cubicBezTo>
                    <a:pt x="3" y="4"/>
                    <a:pt x="3" y="4"/>
                    <a:pt x="3" y="4"/>
                  </a:cubicBezTo>
                  <a:cubicBezTo>
                    <a:pt x="3" y="3"/>
                    <a:pt x="3" y="3"/>
                    <a:pt x="3" y="4"/>
                  </a:cubicBezTo>
                  <a:cubicBezTo>
                    <a:pt x="3" y="4"/>
                    <a:pt x="3" y="4"/>
                    <a:pt x="3" y="4"/>
                  </a:cubicBezTo>
                  <a:cubicBezTo>
                    <a:pt x="4" y="5"/>
                    <a:pt x="4" y="5"/>
                    <a:pt x="4" y="5"/>
                  </a:cubicBezTo>
                  <a:cubicBezTo>
                    <a:pt x="3" y="5"/>
                    <a:pt x="2" y="5"/>
                    <a:pt x="2" y="5"/>
                  </a:cubicBezTo>
                  <a:cubicBezTo>
                    <a:pt x="1" y="5"/>
                    <a:pt x="1" y="5"/>
                    <a:pt x="1" y="5"/>
                  </a:cubicBezTo>
                  <a:cubicBezTo>
                    <a:pt x="1" y="6"/>
                    <a:pt x="1" y="6"/>
                    <a:pt x="2" y="6"/>
                  </a:cubicBezTo>
                  <a:cubicBezTo>
                    <a:pt x="4" y="6"/>
                    <a:pt x="4" y="6"/>
                    <a:pt x="4" y="6"/>
                  </a:cubicBezTo>
                  <a:cubicBezTo>
                    <a:pt x="5" y="6"/>
                    <a:pt x="5" y="6"/>
                    <a:pt x="5" y="6"/>
                  </a:cubicBezTo>
                  <a:cubicBezTo>
                    <a:pt x="4" y="6"/>
                    <a:pt x="3" y="6"/>
                    <a:pt x="3" y="6"/>
                  </a:cubicBezTo>
                  <a:cubicBezTo>
                    <a:pt x="2" y="6"/>
                    <a:pt x="2" y="6"/>
                    <a:pt x="2" y="7"/>
                  </a:cubicBezTo>
                  <a:cubicBezTo>
                    <a:pt x="2" y="7"/>
                    <a:pt x="2" y="7"/>
                    <a:pt x="3" y="7"/>
                  </a:cubicBezTo>
                  <a:cubicBezTo>
                    <a:pt x="6" y="7"/>
                    <a:pt x="6" y="7"/>
                    <a:pt x="6" y="7"/>
                  </a:cubicBezTo>
                  <a:cubicBezTo>
                    <a:pt x="4" y="11"/>
                    <a:pt x="4" y="11"/>
                    <a:pt x="4" y="11"/>
                  </a:cubicBezTo>
                  <a:cubicBezTo>
                    <a:pt x="2" y="9"/>
                    <a:pt x="2" y="9"/>
                    <a:pt x="2" y="9"/>
                  </a:cubicBezTo>
                  <a:cubicBezTo>
                    <a:pt x="2" y="8"/>
                    <a:pt x="2" y="8"/>
                    <a:pt x="1" y="9"/>
                  </a:cubicBezTo>
                  <a:cubicBezTo>
                    <a:pt x="1" y="9"/>
                    <a:pt x="1" y="9"/>
                    <a:pt x="1" y="9"/>
                  </a:cubicBezTo>
                  <a:cubicBezTo>
                    <a:pt x="1" y="9"/>
                    <a:pt x="1" y="9"/>
                    <a:pt x="1" y="9"/>
                  </a:cubicBezTo>
                  <a:cubicBezTo>
                    <a:pt x="1" y="9"/>
                    <a:pt x="2" y="10"/>
                    <a:pt x="3" y="11"/>
                  </a:cubicBezTo>
                  <a:cubicBezTo>
                    <a:pt x="2" y="11"/>
                    <a:pt x="2" y="11"/>
                    <a:pt x="2" y="11"/>
                  </a:cubicBezTo>
                  <a:cubicBezTo>
                    <a:pt x="0" y="9"/>
                    <a:pt x="0" y="9"/>
                    <a:pt x="0" y="9"/>
                  </a:cubicBezTo>
                  <a:cubicBezTo>
                    <a:pt x="0" y="8"/>
                    <a:pt x="0" y="8"/>
                    <a:pt x="0" y="9"/>
                  </a:cubicBezTo>
                  <a:cubicBezTo>
                    <a:pt x="0" y="9"/>
                    <a:pt x="0" y="9"/>
                    <a:pt x="0" y="9"/>
                  </a:cubicBezTo>
                  <a:cubicBezTo>
                    <a:pt x="0" y="9"/>
                    <a:pt x="0" y="9"/>
                    <a:pt x="0" y="9"/>
                  </a:cubicBezTo>
                  <a:cubicBezTo>
                    <a:pt x="0" y="9"/>
                    <a:pt x="1" y="10"/>
                    <a:pt x="1" y="11"/>
                  </a:cubicBezTo>
                  <a:cubicBezTo>
                    <a:pt x="0" y="11"/>
                    <a:pt x="0" y="11"/>
                    <a:pt x="0" y="11"/>
                  </a:cubicBezTo>
                  <a:cubicBezTo>
                    <a:pt x="0" y="11"/>
                    <a:pt x="0" y="11"/>
                    <a:pt x="0" y="11"/>
                  </a:cubicBezTo>
                  <a:close/>
                  <a:moveTo>
                    <a:pt x="11" y="8"/>
                  </a:moveTo>
                  <a:cubicBezTo>
                    <a:pt x="11" y="8"/>
                    <a:pt x="12" y="8"/>
                    <a:pt x="13" y="8"/>
                  </a:cubicBezTo>
                  <a:cubicBezTo>
                    <a:pt x="11" y="10"/>
                    <a:pt x="11" y="10"/>
                    <a:pt x="11" y="10"/>
                  </a:cubicBezTo>
                  <a:lnTo>
                    <a:pt x="11" y="8"/>
                  </a:lnTo>
                  <a:close/>
                  <a:moveTo>
                    <a:pt x="10" y="10"/>
                  </a:moveTo>
                  <a:cubicBezTo>
                    <a:pt x="8" y="8"/>
                    <a:pt x="8" y="8"/>
                    <a:pt x="8" y="8"/>
                  </a:cubicBezTo>
                  <a:cubicBezTo>
                    <a:pt x="9" y="8"/>
                    <a:pt x="9" y="8"/>
                    <a:pt x="10" y="8"/>
                  </a:cubicBezTo>
                  <a:lnTo>
                    <a:pt x="10" y="10"/>
                  </a:lnTo>
                  <a:close/>
                  <a:moveTo>
                    <a:pt x="9" y="11"/>
                  </a:moveTo>
                  <a:cubicBezTo>
                    <a:pt x="7" y="11"/>
                    <a:pt x="7" y="11"/>
                    <a:pt x="7" y="11"/>
                  </a:cubicBezTo>
                  <a:cubicBezTo>
                    <a:pt x="7" y="10"/>
                    <a:pt x="7" y="9"/>
                    <a:pt x="8" y="9"/>
                  </a:cubicBezTo>
                  <a:lnTo>
                    <a:pt x="9" y="11"/>
                  </a:lnTo>
                  <a:close/>
                  <a:moveTo>
                    <a:pt x="9" y="12"/>
                  </a:moveTo>
                  <a:cubicBezTo>
                    <a:pt x="8" y="13"/>
                    <a:pt x="8" y="13"/>
                    <a:pt x="8" y="13"/>
                  </a:cubicBezTo>
                  <a:cubicBezTo>
                    <a:pt x="7" y="13"/>
                    <a:pt x="7" y="12"/>
                    <a:pt x="7" y="12"/>
                  </a:cubicBezTo>
                  <a:lnTo>
                    <a:pt x="9" y="12"/>
                  </a:lnTo>
                  <a:close/>
                  <a:moveTo>
                    <a:pt x="10" y="12"/>
                  </a:moveTo>
                  <a:cubicBezTo>
                    <a:pt x="10" y="15"/>
                    <a:pt x="10" y="15"/>
                    <a:pt x="10" y="15"/>
                  </a:cubicBezTo>
                  <a:cubicBezTo>
                    <a:pt x="9" y="14"/>
                    <a:pt x="9" y="14"/>
                    <a:pt x="8" y="14"/>
                  </a:cubicBezTo>
                  <a:lnTo>
                    <a:pt x="10" y="12"/>
                  </a:lnTo>
                  <a:close/>
                  <a:moveTo>
                    <a:pt x="11" y="12"/>
                  </a:moveTo>
                  <a:cubicBezTo>
                    <a:pt x="13" y="14"/>
                    <a:pt x="13" y="14"/>
                    <a:pt x="13" y="14"/>
                  </a:cubicBezTo>
                  <a:cubicBezTo>
                    <a:pt x="12" y="14"/>
                    <a:pt x="11" y="14"/>
                    <a:pt x="11" y="15"/>
                  </a:cubicBezTo>
                  <a:lnTo>
                    <a:pt x="11" y="12"/>
                  </a:lnTo>
                  <a:close/>
                  <a:moveTo>
                    <a:pt x="11" y="12"/>
                  </a:moveTo>
                  <a:cubicBezTo>
                    <a:pt x="14" y="12"/>
                    <a:pt x="14" y="12"/>
                    <a:pt x="14" y="12"/>
                  </a:cubicBezTo>
                  <a:cubicBezTo>
                    <a:pt x="14" y="12"/>
                    <a:pt x="13" y="13"/>
                    <a:pt x="13" y="13"/>
                  </a:cubicBezTo>
                  <a:lnTo>
                    <a:pt x="11" y="12"/>
                  </a:lnTo>
                  <a:close/>
                  <a:moveTo>
                    <a:pt x="11" y="11"/>
                  </a:moveTo>
                  <a:cubicBezTo>
                    <a:pt x="13" y="9"/>
                    <a:pt x="13" y="9"/>
                    <a:pt x="13" y="9"/>
                  </a:cubicBezTo>
                  <a:cubicBezTo>
                    <a:pt x="13" y="9"/>
                    <a:pt x="14" y="10"/>
                    <a:pt x="14" y="11"/>
                  </a:cubicBezTo>
                  <a:lnTo>
                    <a:pt x="11" y="11"/>
                  </a:lnTo>
                  <a:close/>
                  <a:moveTo>
                    <a:pt x="13" y="8"/>
                  </a:moveTo>
                  <a:cubicBezTo>
                    <a:pt x="11" y="7"/>
                    <a:pt x="11" y="7"/>
                    <a:pt x="11" y="7"/>
                  </a:cubicBezTo>
                  <a:cubicBezTo>
                    <a:pt x="11" y="6"/>
                    <a:pt x="11" y="6"/>
                    <a:pt x="11" y="6"/>
                  </a:cubicBezTo>
                  <a:cubicBezTo>
                    <a:pt x="12" y="6"/>
                    <a:pt x="13" y="7"/>
                    <a:pt x="14" y="7"/>
                  </a:cubicBezTo>
                  <a:lnTo>
                    <a:pt x="13" y="8"/>
                  </a:lnTo>
                  <a:close/>
                  <a:moveTo>
                    <a:pt x="10" y="7"/>
                  </a:moveTo>
                  <a:cubicBezTo>
                    <a:pt x="8" y="8"/>
                    <a:pt x="8" y="8"/>
                    <a:pt x="8" y="8"/>
                  </a:cubicBezTo>
                  <a:cubicBezTo>
                    <a:pt x="7" y="7"/>
                    <a:pt x="7" y="7"/>
                    <a:pt x="7" y="7"/>
                  </a:cubicBezTo>
                  <a:cubicBezTo>
                    <a:pt x="8" y="7"/>
                    <a:pt x="9" y="6"/>
                    <a:pt x="10" y="6"/>
                  </a:cubicBezTo>
                  <a:lnTo>
                    <a:pt x="10" y="7"/>
                  </a:lnTo>
                  <a:close/>
                  <a:moveTo>
                    <a:pt x="7" y="8"/>
                  </a:moveTo>
                  <a:cubicBezTo>
                    <a:pt x="6" y="11"/>
                    <a:pt x="6" y="11"/>
                    <a:pt x="6" y="11"/>
                  </a:cubicBezTo>
                  <a:cubicBezTo>
                    <a:pt x="5" y="11"/>
                    <a:pt x="5" y="11"/>
                    <a:pt x="5" y="11"/>
                  </a:cubicBezTo>
                  <a:cubicBezTo>
                    <a:pt x="5" y="10"/>
                    <a:pt x="6" y="8"/>
                    <a:pt x="6" y="8"/>
                  </a:cubicBezTo>
                  <a:lnTo>
                    <a:pt x="7" y="8"/>
                  </a:lnTo>
                  <a:close/>
                  <a:moveTo>
                    <a:pt x="5" y="12"/>
                  </a:moveTo>
                  <a:cubicBezTo>
                    <a:pt x="6" y="12"/>
                    <a:pt x="6" y="12"/>
                    <a:pt x="6" y="12"/>
                  </a:cubicBezTo>
                  <a:cubicBezTo>
                    <a:pt x="7" y="14"/>
                    <a:pt x="7" y="14"/>
                    <a:pt x="7" y="14"/>
                  </a:cubicBezTo>
                  <a:cubicBezTo>
                    <a:pt x="6" y="15"/>
                    <a:pt x="6" y="15"/>
                    <a:pt x="6" y="15"/>
                  </a:cubicBezTo>
                  <a:cubicBezTo>
                    <a:pt x="6" y="14"/>
                    <a:pt x="5" y="12"/>
                    <a:pt x="5" y="12"/>
                  </a:cubicBezTo>
                  <a:close/>
                  <a:moveTo>
                    <a:pt x="7" y="15"/>
                  </a:moveTo>
                  <a:cubicBezTo>
                    <a:pt x="8" y="15"/>
                    <a:pt x="8" y="15"/>
                    <a:pt x="8" y="15"/>
                  </a:cubicBezTo>
                  <a:cubicBezTo>
                    <a:pt x="10" y="16"/>
                    <a:pt x="10" y="16"/>
                    <a:pt x="10" y="16"/>
                  </a:cubicBezTo>
                  <a:cubicBezTo>
                    <a:pt x="10" y="17"/>
                    <a:pt x="10" y="17"/>
                    <a:pt x="10" y="17"/>
                  </a:cubicBezTo>
                  <a:cubicBezTo>
                    <a:pt x="9" y="16"/>
                    <a:pt x="8" y="16"/>
                    <a:pt x="7" y="15"/>
                  </a:cubicBezTo>
                  <a:close/>
                  <a:moveTo>
                    <a:pt x="11" y="17"/>
                  </a:moveTo>
                  <a:cubicBezTo>
                    <a:pt x="11" y="16"/>
                    <a:pt x="11" y="16"/>
                    <a:pt x="11" y="16"/>
                  </a:cubicBezTo>
                  <a:cubicBezTo>
                    <a:pt x="13" y="15"/>
                    <a:pt x="13" y="15"/>
                    <a:pt x="13" y="15"/>
                  </a:cubicBezTo>
                  <a:cubicBezTo>
                    <a:pt x="14" y="15"/>
                    <a:pt x="14" y="15"/>
                    <a:pt x="14" y="15"/>
                  </a:cubicBezTo>
                  <a:cubicBezTo>
                    <a:pt x="13" y="16"/>
                    <a:pt x="12" y="16"/>
                    <a:pt x="11" y="17"/>
                  </a:cubicBezTo>
                  <a:close/>
                  <a:moveTo>
                    <a:pt x="14" y="15"/>
                  </a:moveTo>
                  <a:cubicBezTo>
                    <a:pt x="14" y="14"/>
                    <a:pt x="14" y="14"/>
                    <a:pt x="14" y="14"/>
                  </a:cubicBezTo>
                  <a:cubicBezTo>
                    <a:pt x="15" y="12"/>
                    <a:pt x="15" y="12"/>
                    <a:pt x="15" y="12"/>
                  </a:cubicBezTo>
                  <a:cubicBezTo>
                    <a:pt x="16" y="12"/>
                    <a:pt x="16" y="12"/>
                    <a:pt x="16" y="12"/>
                  </a:cubicBezTo>
                  <a:cubicBezTo>
                    <a:pt x="15" y="12"/>
                    <a:pt x="15" y="14"/>
                    <a:pt x="14" y="15"/>
                  </a:cubicBezTo>
                  <a:close/>
                  <a:moveTo>
                    <a:pt x="15" y="11"/>
                  </a:moveTo>
                  <a:cubicBezTo>
                    <a:pt x="14" y="8"/>
                    <a:pt x="14" y="8"/>
                    <a:pt x="14" y="8"/>
                  </a:cubicBezTo>
                  <a:cubicBezTo>
                    <a:pt x="15" y="8"/>
                    <a:pt x="15" y="8"/>
                    <a:pt x="15" y="8"/>
                  </a:cubicBezTo>
                  <a:cubicBezTo>
                    <a:pt x="15" y="8"/>
                    <a:pt x="16" y="10"/>
                    <a:pt x="16" y="11"/>
                  </a:cubicBez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87"/>
            <p:cNvSpPr>
              <a:spLocks noEditPoints="1"/>
            </p:cNvSpPr>
            <p:nvPr/>
          </p:nvSpPr>
          <p:spPr bwMode="auto">
            <a:xfrm>
              <a:off x="11169650" y="1266825"/>
              <a:ext cx="57150" cy="52387"/>
            </a:xfrm>
            <a:custGeom>
              <a:avLst/>
              <a:gdLst>
                <a:gd name="T0" fmla="*/ 0 w 21"/>
                <a:gd name="T1" fmla="*/ 13 h 21"/>
                <a:gd name="T2" fmla="*/ 2 w 21"/>
                <a:gd name="T3" fmla="*/ 13 h 21"/>
                <a:gd name="T4" fmla="*/ 6 w 21"/>
                <a:gd name="T5" fmla="*/ 15 h 21"/>
                <a:gd name="T6" fmla="*/ 5 w 21"/>
                <a:gd name="T7" fmla="*/ 16 h 21"/>
                <a:gd name="T8" fmla="*/ 4 w 21"/>
                <a:gd name="T9" fmla="*/ 17 h 21"/>
                <a:gd name="T10" fmla="*/ 5 w 21"/>
                <a:gd name="T11" fmla="*/ 19 h 21"/>
                <a:gd name="T12" fmla="*/ 6 w 21"/>
                <a:gd name="T13" fmla="*/ 18 h 21"/>
                <a:gd name="T14" fmla="*/ 10 w 21"/>
                <a:gd name="T15" fmla="*/ 17 h 21"/>
                <a:gd name="T16" fmla="*/ 10 w 21"/>
                <a:gd name="T17" fmla="*/ 18 h 21"/>
                <a:gd name="T18" fmla="*/ 10 w 21"/>
                <a:gd name="T19" fmla="*/ 20 h 21"/>
                <a:gd name="T20" fmla="*/ 13 w 21"/>
                <a:gd name="T21" fmla="*/ 21 h 21"/>
                <a:gd name="T22" fmla="*/ 13 w 21"/>
                <a:gd name="T23" fmla="*/ 20 h 21"/>
                <a:gd name="T24" fmla="*/ 15 w 21"/>
                <a:gd name="T25" fmla="*/ 15 h 21"/>
                <a:gd name="T26" fmla="*/ 16 w 21"/>
                <a:gd name="T27" fmla="*/ 16 h 21"/>
                <a:gd name="T28" fmla="*/ 17 w 21"/>
                <a:gd name="T29" fmla="*/ 17 h 21"/>
                <a:gd name="T30" fmla="*/ 20 w 21"/>
                <a:gd name="T31" fmla="*/ 17 h 21"/>
                <a:gd name="T32" fmla="*/ 18 w 21"/>
                <a:gd name="T33" fmla="*/ 16 h 21"/>
                <a:gd name="T34" fmla="*/ 17 w 21"/>
                <a:gd name="T35" fmla="*/ 11 h 21"/>
                <a:gd name="T36" fmla="*/ 20 w 21"/>
                <a:gd name="T37" fmla="*/ 13 h 21"/>
                <a:gd name="T38" fmla="*/ 21 w 21"/>
                <a:gd name="T39" fmla="*/ 13 h 21"/>
                <a:gd name="T40" fmla="*/ 21 w 21"/>
                <a:gd name="T41" fmla="*/ 10 h 21"/>
                <a:gd name="T42" fmla="*/ 21 w 21"/>
                <a:gd name="T43" fmla="*/ 8 h 21"/>
                <a:gd name="T44" fmla="*/ 20 w 21"/>
                <a:gd name="T45" fmla="*/ 8 h 21"/>
                <a:gd name="T46" fmla="*/ 18 w 21"/>
                <a:gd name="T47" fmla="*/ 6 h 21"/>
                <a:gd name="T48" fmla="*/ 20 w 21"/>
                <a:gd name="T49" fmla="*/ 5 h 21"/>
                <a:gd name="T50" fmla="*/ 18 w 21"/>
                <a:gd name="T51" fmla="*/ 3 h 21"/>
                <a:gd name="T52" fmla="*/ 16 w 21"/>
                <a:gd name="T53" fmla="*/ 2 h 21"/>
                <a:gd name="T54" fmla="*/ 15 w 21"/>
                <a:gd name="T55" fmla="*/ 3 h 21"/>
                <a:gd name="T56" fmla="*/ 13 w 21"/>
                <a:gd name="T57" fmla="*/ 2 h 21"/>
                <a:gd name="T58" fmla="*/ 13 w 21"/>
                <a:gd name="T59" fmla="*/ 0 h 21"/>
                <a:gd name="T60" fmla="*/ 10 w 21"/>
                <a:gd name="T61" fmla="*/ 2 h 21"/>
                <a:gd name="T62" fmla="*/ 10 w 21"/>
                <a:gd name="T63" fmla="*/ 3 h 21"/>
                <a:gd name="T64" fmla="*/ 7 w 21"/>
                <a:gd name="T65" fmla="*/ 6 h 21"/>
                <a:gd name="T66" fmla="*/ 5 w 21"/>
                <a:gd name="T67" fmla="*/ 5 h 21"/>
                <a:gd name="T68" fmla="*/ 4 w 21"/>
                <a:gd name="T69" fmla="*/ 3 h 21"/>
                <a:gd name="T70" fmla="*/ 2 w 21"/>
                <a:gd name="T71" fmla="*/ 5 h 21"/>
                <a:gd name="T72" fmla="*/ 3 w 21"/>
                <a:gd name="T73" fmla="*/ 6 h 21"/>
                <a:gd name="T74" fmla="*/ 2 w 21"/>
                <a:gd name="T75" fmla="*/ 8 h 21"/>
                <a:gd name="T76" fmla="*/ 1 w 21"/>
                <a:gd name="T77" fmla="*/ 8 h 21"/>
                <a:gd name="T78" fmla="*/ 0 w 21"/>
                <a:gd name="T79" fmla="*/ 10 h 21"/>
                <a:gd name="T80" fmla="*/ 11 w 21"/>
                <a:gd name="T81" fmla="*/ 7 h 21"/>
                <a:gd name="T82" fmla="*/ 10 w 21"/>
                <a:gd name="T83" fmla="*/ 10 h 21"/>
                <a:gd name="T84" fmla="*/ 8 w 21"/>
                <a:gd name="T85" fmla="*/ 13 h 21"/>
                <a:gd name="T86" fmla="*/ 9 w 21"/>
                <a:gd name="T87" fmla="*/ 13 h 21"/>
                <a:gd name="T88" fmla="*/ 11 w 21"/>
                <a:gd name="T89" fmla="*/ 12 h 21"/>
                <a:gd name="T90" fmla="*/ 12 w 21"/>
                <a:gd name="T91" fmla="*/ 10 h 21"/>
                <a:gd name="T92" fmla="*/ 11 w 21"/>
                <a:gd name="T93" fmla="*/ 6 h 21"/>
                <a:gd name="T94" fmla="*/ 8 w 21"/>
                <a:gd name="T95" fmla="*/ 7 h 21"/>
                <a:gd name="T96" fmla="*/ 6 w 21"/>
                <a:gd name="T97" fmla="*/ 10 h 21"/>
                <a:gd name="T98" fmla="*/ 6 w 21"/>
                <a:gd name="T99" fmla="*/ 11 h 21"/>
                <a:gd name="T100" fmla="*/ 8 w 21"/>
                <a:gd name="T101" fmla="*/ 14 h 21"/>
                <a:gd name="T102" fmla="*/ 11 w 21"/>
                <a:gd name="T103" fmla="*/ 15 h 21"/>
                <a:gd name="T104" fmla="*/ 14 w 21"/>
                <a:gd name="T105" fmla="*/ 13 h 21"/>
                <a:gd name="T106" fmla="*/ 14 w 21"/>
                <a:gd name="T10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1">
                  <a:moveTo>
                    <a:pt x="0" y="11"/>
                  </a:moveTo>
                  <a:cubicBezTo>
                    <a:pt x="0" y="11"/>
                    <a:pt x="0" y="11"/>
                    <a:pt x="0" y="11"/>
                  </a:cubicBezTo>
                  <a:cubicBezTo>
                    <a:pt x="2" y="11"/>
                    <a:pt x="2" y="11"/>
                    <a:pt x="2" y="11"/>
                  </a:cubicBezTo>
                  <a:cubicBezTo>
                    <a:pt x="1" y="12"/>
                    <a:pt x="0" y="13"/>
                    <a:pt x="0" y="13"/>
                  </a:cubicBezTo>
                  <a:cubicBezTo>
                    <a:pt x="0" y="13"/>
                    <a:pt x="0" y="13"/>
                    <a:pt x="0" y="13"/>
                  </a:cubicBezTo>
                  <a:cubicBezTo>
                    <a:pt x="0" y="13"/>
                    <a:pt x="0" y="13"/>
                    <a:pt x="0" y="13"/>
                  </a:cubicBezTo>
                  <a:cubicBezTo>
                    <a:pt x="0" y="13"/>
                    <a:pt x="1" y="13"/>
                    <a:pt x="1" y="13"/>
                  </a:cubicBezTo>
                  <a:cubicBezTo>
                    <a:pt x="3" y="11"/>
                    <a:pt x="3" y="11"/>
                    <a:pt x="3" y="11"/>
                  </a:cubicBezTo>
                  <a:cubicBezTo>
                    <a:pt x="3" y="11"/>
                    <a:pt x="3" y="11"/>
                    <a:pt x="3" y="11"/>
                  </a:cubicBezTo>
                  <a:cubicBezTo>
                    <a:pt x="3" y="12"/>
                    <a:pt x="2" y="13"/>
                    <a:pt x="2" y="13"/>
                  </a:cubicBezTo>
                  <a:cubicBezTo>
                    <a:pt x="2" y="13"/>
                    <a:pt x="2" y="13"/>
                    <a:pt x="2" y="13"/>
                  </a:cubicBezTo>
                  <a:cubicBezTo>
                    <a:pt x="2" y="13"/>
                    <a:pt x="2" y="13"/>
                    <a:pt x="2" y="13"/>
                  </a:cubicBezTo>
                  <a:cubicBezTo>
                    <a:pt x="2" y="13"/>
                    <a:pt x="2" y="13"/>
                    <a:pt x="2" y="13"/>
                  </a:cubicBezTo>
                  <a:cubicBezTo>
                    <a:pt x="4" y="11"/>
                    <a:pt x="4" y="11"/>
                    <a:pt x="4" y="11"/>
                  </a:cubicBezTo>
                  <a:cubicBezTo>
                    <a:pt x="6" y="15"/>
                    <a:pt x="6" y="15"/>
                    <a:pt x="6" y="15"/>
                  </a:cubicBezTo>
                  <a:cubicBezTo>
                    <a:pt x="6" y="15"/>
                    <a:pt x="6" y="15"/>
                    <a:pt x="6" y="15"/>
                  </a:cubicBezTo>
                  <a:cubicBezTo>
                    <a:pt x="3" y="15"/>
                    <a:pt x="3" y="15"/>
                    <a:pt x="3" y="15"/>
                  </a:cubicBezTo>
                  <a:cubicBezTo>
                    <a:pt x="3" y="15"/>
                    <a:pt x="3" y="15"/>
                    <a:pt x="3" y="15"/>
                  </a:cubicBezTo>
                  <a:cubicBezTo>
                    <a:pt x="3" y="15"/>
                    <a:pt x="3" y="16"/>
                    <a:pt x="3" y="16"/>
                  </a:cubicBezTo>
                  <a:cubicBezTo>
                    <a:pt x="3" y="16"/>
                    <a:pt x="4" y="16"/>
                    <a:pt x="5" y="16"/>
                  </a:cubicBezTo>
                  <a:cubicBezTo>
                    <a:pt x="5" y="16"/>
                    <a:pt x="5" y="16"/>
                    <a:pt x="5" y="16"/>
                  </a:cubicBezTo>
                  <a:cubicBezTo>
                    <a:pt x="2" y="16"/>
                    <a:pt x="2" y="16"/>
                    <a:pt x="2" y="16"/>
                  </a:cubicBezTo>
                  <a:cubicBezTo>
                    <a:pt x="2" y="16"/>
                    <a:pt x="2" y="16"/>
                    <a:pt x="2" y="16"/>
                  </a:cubicBezTo>
                  <a:cubicBezTo>
                    <a:pt x="2" y="17"/>
                    <a:pt x="2" y="17"/>
                    <a:pt x="2" y="17"/>
                  </a:cubicBezTo>
                  <a:cubicBezTo>
                    <a:pt x="2" y="17"/>
                    <a:pt x="3" y="17"/>
                    <a:pt x="4" y="17"/>
                  </a:cubicBezTo>
                  <a:cubicBezTo>
                    <a:pt x="3" y="18"/>
                    <a:pt x="3" y="18"/>
                    <a:pt x="3" y="18"/>
                  </a:cubicBezTo>
                  <a:cubicBezTo>
                    <a:pt x="3" y="18"/>
                    <a:pt x="3" y="18"/>
                    <a:pt x="3" y="18"/>
                  </a:cubicBezTo>
                  <a:cubicBezTo>
                    <a:pt x="3" y="18"/>
                    <a:pt x="4" y="18"/>
                    <a:pt x="4" y="18"/>
                  </a:cubicBezTo>
                  <a:cubicBezTo>
                    <a:pt x="5" y="17"/>
                    <a:pt x="5" y="17"/>
                    <a:pt x="5" y="17"/>
                  </a:cubicBezTo>
                  <a:cubicBezTo>
                    <a:pt x="5" y="18"/>
                    <a:pt x="5" y="19"/>
                    <a:pt x="5" y="19"/>
                  </a:cubicBezTo>
                  <a:cubicBezTo>
                    <a:pt x="5" y="20"/>
                    <a:pt x="5" y="20"/>
                    <a:pt x="5" y="20"/>
                  </a:cubicBezTo>
                  <a:cubicBezTo>
                    <a:pt x="5" y="20"/>
                    <a:pt x="5" y="20"/>
                    <a:pt x="5" y="19"/>
                  </a:cubicBezTo>
                  <a:cubicBezTo>
                    <a:pt x="5" y="17"/>
                    <a:pt x="5" y="17"/>
                    <a:pt x="5" y="17"/>
                  </a:cubicBezTo>
                  <a:cubicBezTo>
                    <a:pt x="6" y="16"/>
                    <a:pt x="6" y="16"/>
                    <a:pt x="6" y="16"/>
                  </a:cubicBezTo>
                  <a:cubicBezTo>
                    <a:pt x="6" y="17"/>
                    <a:pt x="6" y="18"/>
                    <a:pt x="6" y="18"/>
                  </a:cubicBezTo>
                  <a:cubicBezTo>
                    <a:pt x="6" y="19"/>
                    <a:pt x="6" y="19"/>
                    <a:pt x="6" y="19"/>
                  </a:cubicBezTo>
                  <a:cubicBezTo>
                    <a:pt x="6" y="19"/>
                    <a:pt x="7" y="19"/>
                    <a:pt x="7" y="18"/>
                  </a:cubicBezTo>
                  <a:cubicBezTo>
                    <a:pt x="7" y="15"/>
                    <a:pt x="7" y="15"/>
                    <a:pt x="7" y="15"/>
                  </a:cubicBezTo>
                  <a:cubicBezTo>
                    <a:pt x="7" y="15"/>
                    <a:pt x="7" y="15"/>
                    <a:pt x="7" y="15"/>
                  </a:cubicBezTo>
                  <a:cubicBezTo>
                    <a:pt x="10" y="17"/>
                    <a:pt x="10" y="17"/>
                    <a:pt x="10" y="17"/>
                  </a:cubicBezTo>
                  <a:cubicBezTo>
                    <a:pt x="10" y="17"/>
                    <a:pt x="10" y="17"/>
                    <a:pt x="10" y="17"/>
                  </a:cubicBezTo>
                  <a:cubicBezTo>
                    <a:pt x="8" y="19"/>
                    <a:pt x="8" y="19"/>
                    <a:pt x="8" y="19"/>
                  </a:cubicBezTo>
                  <a:cubicBezTo>
                    <a:pt x="8" y="19"/>
                    <a:pt x="8" y="19"/>
                    <a:pt x="8" y="20"/>
                  </a:cubicBezTo>
                  <a:cubicBezTo>
                    <a:pt x="8" y="20"/>
                    <a:pt x="9" y="20"/>
                    <a:pt x="9" y="20"/>
                  </a:cubicBezTo>
                  <a:cubicBezTo>
                    <a:pt x="9" y="20"/>
                    <a:pt x="10" y="19"/>
                    <a:pt x="10" y="18"/>
                  </a:cubicBezTo>
                  <a:cubicBezTo>
                    <a:pt x="10" y="19"/>
                    <a:pt x="10" y="19"/>
                    <a:pt x="10" y="19"/>
                  </a:cubicBezTo>
                  <a:cubicBezTo>
                    <a:pt x="8" y="21"/>
                    <a:pt x="8" y="21"/>
                    <a:pt x="8" y="21"/>
                  </a:cubicBezTo>
                  <a:cubicBezTo>
                    <a:pt x="8" y="21"/>
                    <a:pt x="8" y="21"/>
                    <a:pt x="8" y="21"/>
                  </a:cubicBezTo>
                  <a:cubicBezTo>
                    <a:pt x="8" y="21"/>
                    <a:pt x="9" y="21"/>
                    <a:pt x="9" y="21"/>
                  </a:cubicBezTo>
                  <a:cubicBezTo>
                    <a:pt x="9" y="21"/>
                    <a:pt x="10" y="20"/>
                    <a:pt x="10" y="20"/>
                  </a:cubicBezTo>
                  <a:cubicBezTo>
                    <a:pt x="10" y="21"/>
                    <a:pt x="10" y="21"/>
                    <a:pt x="10" y="21"/>
                  </a:cubicBezTo>
                  <a:cubicBezTo>
                    <a:pt x="10" y="21"/>
                    <a:pt x="11" y="21"/>
                    <a:pt x="11" y="21"/>
                  </a:cubicBezTo>
                  <a:cubicBezTo>
                    <a:pt x="11" y="21"/>
                    <a:pt x="11" y="21"/>
                    <a:pt x="11" y="21"/>
                  </a:cubicBezTo>
                  <a:cubicBezTo>
                    <a:pt x="11" y="20"/>
                    <a:pt x="11" y="20"/>
                    <a:pt x="11" y="20"/>
                  </a:cubicBezTo>
                  <a:cubicBezTo>
                    <a:pt x="12" y="20"/>
                    <a:pt x="13" y="21"/>
                    <a:pt x="13" y="21"/>
                  </a:cubicBezTo>
                  <a:cubicBezTo>
                    <a:pt x="13" y="21"/>
                    <a:pt x="13" y="21"/>
                    <a:pt x="13" y="21"/>
                  </a:cubicBezTo>
                  <a:cubicBezTo>
                    <a:pt x="13" y="21"/>
                    <a:pt x="13" y="21"/>
                    <a:pt x="13" y="21"/>
                  </a:cubicBezTo>
                  <a:cubicBezTo>
                    <a:pt x="11" y="19"/>
                    <a:pt x="11" y="19"/>
                    <a:pt x="11" y="19"/>
                  </a:cubicBezTo>
                  <a:cubicBezTo>
                    <a:pt x="11" y="18"/>
                    <a:pt x="11" y="18"/>
                    <a:pt x="11" y="18"/>
                  </a:cubicBezTo>
                  <a:cubicBezTo>
                    <a:pt x="12" y="19"/>
                    <a:pt x="13" y="20"/>
                    <a:pt x="13" y="20"/>
                  </a:cubicBezTo>
                  <a:cubicBezTo>
                    <a:pt x="13" y="20"/>
                    <a:pt x="13" y="20"/>
                    <a:pt x="13" y="20"/>
                  </a:cubicBezTo>
                  <a:cubicBezTo>
                    <a:pt x="13" y="19"/>
                    <a:pt x="13" y="19"/>
                    <a:pt x="13" y="19"/>
                  </a:cubicBezTo>
                  <a:cubicBezTo>
                    <a:pt x="11" y="17"/>
                    <a:pt x="11" y="17"/>
                    <a:pt x="11" y="17"/>
                  </a:cubicBezTo>
                  <a:cubicBezTo>
                    <a:pt x="11" y="17"/>
                    <a:pt x="11" y="17"/>
                    <a:pt x="11" y="17"/>
                  </a:cubicBezTo>
                  <a:cubicBezTo>
                    <a:pt x="15" y="15"/>
                    <a:pt x="15" y="15"/>
                    <a:pt x="15" y="15"/>
                  </a:cubicBezTo>
                  <a:cubicBezTo>
                    <a:pt x="15" y="15"/>
                    <a:pt x="15" y="15"/>
                    <a:pt x="15" y="15"/>
                  </a:cubicBezTo>
                  <a:cubicBezTo>
                    <a:pt x="15" y="18"/>
                    <a:pt x="15" y="18"/>
                    <a:pt x="15" y="18"/>
                  </a:cubicBezTo>
                  <a:cubicBezTo>
                    <a:pt x="15" y="19"/>
                    <a:pt x="15" y="19"/>
                    <a:pt x="15" y="19"/>
                  </a:cubicBezTo>
                  <a:cubicBezTo>
                    <a:pt x="16" y="19"/>
                    <a:pt x="16" y="19"/>
                    <a:pt x="16" y="18"/>
                  </a:cubicBezTo>
                  <a:cubicBezTo>
                    <a:pt x="16" y="18"/>
                    <a:pt x="16" y="17"/>
                    <a:pt x="16" y="16"/>
                  </a:cubicBezTo>
                  <a:cubicBezTo>
                    <a:pt x="16" y="17"/>
                    <a:pt x="16" y="17"/>
                    <a:pt x="16" y="17"/>
                  </a:cubicBezTo>
                  <a:cubicBezTo>
                    <a:pt x="16" y="19"/>
                    <a:pt x="16" y="19"/>
                    <a:pt x="16" y="19"/>
                  </a:cubicBezTo>
                  <a:cubicBezTo>
                    <a:pt x="16" y="20"/>
                    <a:pt x="16" y="20"/>
                    <a:pt x="17" y="20"/>
                  </a:cubicBezTo>
                  <a:cubicBezTo>
                    <a:pt x="17" y="20"/>
                    <a:pt x="17" y="20"/>
                    <a:pt x="17" y="19"/>
                  </a:cubicBezTo>
                  <a:cubicBezTo>
                    <a:pt x="17" y="19"/>
                    <a:pt x="17" y="18"/>
                    <a:pt x="17" y="17"/>
                  </a:cubicBezTo>
                  <a:cubicBezTo>
                    <a:pt x="18" y="18"/>
                    <a:pt x="18" y="18"/>
                    <a:pt x="18" y="18"/>
                  </a:cubicBezTo>
                  <a:cubicBezTo>
                    <a:pt x="18" y="18"/>
                    <a:pt x="18" y="18"/>
                    <a:pt x="18" y="18"/>
                  </a:cubicBezTo>
                  <a:cubicBezTo>
                    <a:pt x="18" y="18"/>
                    <a:pt x="18" y="18"/>
                    <a:pt x="18" y="18"/>
                  </a:cubicBezTo>
                  <a:cubicBezTo>
                    <a:pt x="17" y="17"/>
                    <a:pt x="17" y="17"/>
                    <a:pt x="17" y="17"/>
                  </a:cubicBezTo>
                  <a:cubicBezTo>
                    <a:pt x="18" y="17"/>
                    <a:pt x="20" y="17"/>
                    <a:pt x="20" y="17"/>
                  </a:cubicBezTo>
                  <a:cubicBezTo>
                    <a:pt x="20" y="17"/>
                    <a:pt x="20" y="17"/>
                    <a:pt x="20" y="16"/>
                  </a:cubicBezTo>
                  <a:cubicBezTo>
                    <a:pt x="20" y="16"/>
                    <a:pt x="20" y="16"/>
                    <a:pt x="20" y="16"/>
                  </a:cubicBezTo>
                  <a:cubicBezTo>
                    <a:pt x="17" y="16"/>
                    <a:pt x="17" y="16"/>
                    <a:pt x="17" y="16"/>
                  </a:cubicBezTo>
                  <a:cubicBezTo>
                    <a:pt x="16" y="16"/>
                    <a:pt x="16" y="16"/>
                    <a:pt x="16" y="16"/>
                  </a:cubicBezTo>
                  <a:cubicBezTo>
                    <a:pt x="17" y="16"/>
                    <a:pt x="18" y="16"/>
                    <a:pt x="18" y="16"/>
                  </a:cubicBezTo>
                  <a:cubicBezTo>
                    <a:pt x="19" y="16"/>
                    <a:pt x="19" y="15"/>
                    <a:pt x="19" y="15"/>
                  </a:cubicBezTo>
                  <a:cubicBezTo>
                    <a:pt x="19" y="15"/>
                    <a:pt x="19" y="15"/>
                    <a:pt x="18" y="15"/>
                  </a:cubicBezTo>
                  <a:cubicBezTo>
                    <a:pt x="16" y="15"/>
                    <a:pt x="16" y="15"/>
                    <a:pt x="16" y="15"/>
                  </a:cubicBezTo>
                  <a:cubicBezTo>
                    <a:pt x="16" y="15"/>
                    <a:pt x="16" y="15"/>
                    <a:pt x="16" y="15"/>
                  </a:cubicBezTo>
                  <a:cubicBezTo>
                    <a:pt x="17" y="11"/>
                    <a:pt x="17" y="11"/>
                    <a:pt x="17" y="11"/>
                  </a:cubicBezTo>
                  <a:cubicBezTo>
                    <a:pt x="17" y="11"/>
                    <a:pt x="17" y="11"/>
                    <a:pt x="17" y="11"/>
                  </a:cubicBezTo>
                  <a:cubicBezTo>
                    <a:pt x="19" y="13"/>
                    <a:pt x="19" y="13"/>
                    <a:pt x="19" y="13"/>
                  </a:cubicBezTo>
                  <a:cubicBezTo>
                    <a:pt x="19" y="13"/>
                    <a:pt x="20" y="13"/>
                    <a:pt x="20" y="13"/>
                  </a:cubicBezTo>
                  <a:cubicBezTo>
                    <a:pt x="20" y="13"/>
                    <a:pt x="20" y="13"/>
                    <a:pt x="20" y="13"/>
                  </a:cubicBezTo>
                  <a:cubicBezTo>
                    <a:pt x="20" y="13"/>
                    <a:pt x="20" y="13"/>
                    <a:pt x="20" y="13"/>
                  </a:cubicBezTo>
                  <a:cubicBezTo>
                    <a:pt x="20" y="13"/>
                    <a:pt x="19" y="12"/>
                    <a:pt x="18" y="11"/>
                  </a:cubicBezTo>
                  <a:cubicBezTo>
                    <a:pt x="19" y="11"/>
                    <a:pt x="19" y="11"/>
                    <a:pt x="19" y="11"/>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0" y="12"/>
                    <a:pt x="20" y="11"/>
                  </a:cubicBezTo>
                  <a:cubicBezTo>
                    <a:pt x="21" y="11"/>
                    <a:pt x="21" y="11"/>
                    <a:pt x="21" y="11"/>
                  </a:cubicBezTo>
                  <a:cubicBezTo>
                    <a:pt x="21" y="11"/>
                    <a:pt x="21" y="11"/>
                    <a:pt x="21" y="11"/>
                  </a:cubicBezTo>
                  <a:cubicBezTo>
                    <a:pt x="21" y="10"/>
                    <a:pt x="21" y="10"/>
                    <a:pt x="21" y="10"/>
                  </a:cubicBezTo>
                  <a:cubicBezTo>
                    <a:pt x="20" y="10"/>
                    <a:pt x="20" y="10"/>
                    <a:pt x="20" y="10"/>
                  </a:cubicBezTo>
                  <a:cubicBezTo>
                    <a:pt x="20" y="10"/>
                    <a:pt x="21" y="9"/>
                    <a:pt x="21" y="9"/>
                  </a:cubicBezTo>
                  <a:cubicBezTo>
                    <a:pt x="21" y="9"/>
                    <a:pt x="21" y="9"/>
                    <a:pt x="21" y="8"/>
                  </a:cubicBezTo>
                  <a:cubicBezTo>
                    <a:pt x="21" y="8"/>
                    <a:pt x="21" y="8"/>
                    <a:pt x="21" y="8"/>
                  </a:cubicBezTo>
                  <a:cubicBezTo>
                    <a:pt x="21" y="8"/>
                    <a:pt x="21" y="8"/>
                    <a:pt x="21" y="8"/>
                  </a:cubicBezTo>
                  <a:cubicBezTo>
                    <a:pt x="19" y="10"/>
                    <a:pt x="19" y="10"/>
                    <a:pt x="19" y="10"/>
                  </a:cubicBezTo>
                  <a:cubicBezTo>
                    <a:pt x="18" y="10"/>
                    <a:pt x="18" y="10"/>
                    <a:pt x="18" y="10"/>
                  </a:cubicBezTo>
                  <a:cubicBezTo>
                    <a:pt x="19" y="10"/>
                    <a:pt x="20" y="9"/>
                    <a:pt x="20" y="9"/>
                  </a:cubicBezTo>
                  <a:cubicBezTo>
                    <a:pt x="20" y="9"/>
                    <a:pt x="20" y="9"/>
                    <a:pt x="20" y="8"/>
                  </a:cubicBezTo>
                  <a:cubicBezTo>
                    <a:pt x="20" y="8"/>
                    <a:pt x="20" y="8"/>
                    <a:pt x="20" y="8"/>
                  </a:cubicBezTo>
                  <a:cubicBezTo>
                    <a:pt x="20" y="8"/>
                    <a:pt x="19" y="8"/>
                    <a:pt x="19" y="8"/>
                  </a:cubicBezTo>
                  <a:cubicBezTo>
                    <a:pt x="17" y="10"/>
                    <a:pt x="17" y="10"/>
                    <a:pt x="17" y="10"/>
                  </a:cubicBezTo>
                  <a:cubicBezTo>
                    <a:pt x="17" y="10"/>
                    <a:pt x="17" y="10"/>
                    <a:pt x="17" y="10"/>
                  </a:cubicBezTo>
                  <a:cubicBezTo>
                    <a:pt x="16" y="6"/>
                    <a:pt x="16" y="6"/>
                    <a:pt x="16" y="6"/>
                  </a:cubicBezTo>
                  <a:cubicBezTo>
                    <a:pt x="18" y="6"/>
                    <a:pt x="18" y="6"/>
                    <a:pt x="18" y="6"/>
                  </a:cubicBezTo>
                  <a:cubicBezTo>
                    <a:pt x="19" y="6"/>
                    <a:pt x="19" y="6"/>
                    <a:pt x="19" y="6"/>
                  </a:cubicBezTo>
                  <a:cubicBezTo>
                    <a:pt x="19" y="6"/>
                    <a:pt x="19" y="6"/>
                    <a:pt x="18" y="6"/>
                  </a:cubicBezTo>
                  <a:cubicBezTo>
                    <a:pt x="18" y="6"/>
                    <a:pt x="17" y="6"/>
                    <a:pt x="16" y="6"/>
                  </a:cubicBezTo>
                  <a:cubicBezTo>
                    <a:pt x="17" y="5"/>
                    <a:pt x="17" y="5"/>
                    <a:pt x="17" y="5"/>
                  </a:cubicBezTo>
                  <a:cubicBezTo>
                    <a:pt x="20" y="5"/>
                    <a:pt x="20" y="5"/>
                    <a:pt x="20" y="5"/>
                  </a:cubicBezTo>
                  <a:cubicBezTo>
                    <a:pt x="20" y="5"/>
                    <a:pt x="20" y="5"/>
                    <a:pt x="20" y="5"/>
                  </a:cubicBezTo>
                  <a:cubicBezTo>
                    <a:pt x="20" y="5"/>
                    <a:pt x="20" y="4"/>
                    <a:pt x="20" y="4"/>
                  </a:cubicBezTo>
                  <a:cubicBezTo>
                    <a:pt x="20" y="4"/>
                    <a:pt x="18" y="4"/>
                    <a:pt x="17" y="4"/>
                  </a:cubicBezTo>
                  <a:cubicBezTo>
                    <a:pt x="18" y="4"/>
                    <a:pt x="18" y="4"/>
                    <a:pt x="18" y="4"/>
                  </a:cubicBezTo>
                  <a:cubicBezTo>
                    <a:pt x="19" y="3"/>
                    <a:pt x="19" y="3"/>
                    <a:pt x="18" y="3"/>
                  </a:cubicBezTo>
                  <a:cubicBezTo>
                    <a:pt x="18" y="3"/>
                    <a:pt x="18" y="3"/>
                    <a:pt x="18" y="3"/>
                  </a:cubicBezTo>
                  <a:cubicBezTo>
                    <a:pt x="17" y="4"/>
                    <a:pt x="17" y="4"/>
                    <a:pt x="17" y="4"/>
                  </a:cubicBezTo>
                  <a:cubicBezTo>
                    <a:pt x="17" y="3"/>
                    <a:pt x="17" y="2"/>
                    <a:pt x="17" y="2"/>
                  </a:cubicBezTo>
                  <a:cubicBezTo>
                    <a:pt x="17" y="2"/>
                    <a:pt x="17" y="1"/>
                    <a:pt x="17" y="1"/>
                  </a:cubicBezTo>
                  <a:cubicBezTo>
                    <a:pt x="16" y="1"/>
                    <a:pt x="16" y="2"/>
                    <a:pt x="16" y="2"/>
                  </a:cubicBezTo>
                  <a:cubicBezTo>
                    <a:pt x="16" y="5"/>
                    <a:pt x="16" y="5"/>
                    <a:pt x="16" y="5"/>
                  </a:cubicBezTo>
                  <a:cubicBezTo>
                    <a:pt x="16" y="5"/>
                    <a:pt x="16" y="5"/>
                    <a:pt x="16" y="5"/>
                  </a:cubicBezTo>
                  <a:cubicBezTo>
                    <a:pt x="16" y="4"/>
                    <a:pt x="16" y="3"/>
                    <a:pt x="16" y="3"/>
                  </a:cubicBezTo>
                  <a:cubicBezTo>
                    <a:pt x="16" y="3"/>
                    <a:pt x="16" y="3"/>
                    <a:pt x="15" y="3"/>
                  </a:cubicBezTo>
                  <a:cubicBezTo>
                    <a:pt x="15" y="3"/>
                    <a:pt x="15" y="3"/>
                    <a:pt x="15" y="3"/>
                  </a:cubicBezTo>
                  <a:cubicBezTo>
                    <a:pt x="15" y="6"/>
                    <a:pt x="15" y="6"/>
                    <a:pt x="15" y="6"/>
                  </a:cubicBezTo>
                  <a:cubicBezTo>
                    <a:pt x="11" y="4"/>
                    <a:pt x="11" y="4"/>
                    <a:pt x="11" y="4"/>
                  </a:cubicBezTo>
                  <a:cubicBezTo>
                    <a:pt x="13" y="2"/>
                    <a:pt x="13" y="2"/>
                    <a:pt x="13" y="2"/>
                  </a:cubicBezTo>
                  <a:cubicBezTo>
                    <a:pt x="13" y="2"/>
                    <a:pt x="13" y="2"/>
                    <a:pt x="13" y="2"/>
                  </a:cubicBezTo>
                  <a:cubicBezTo>
                    <a:pt x="13" y="2"/>
                    <a:pt x="13" y="2"/>
                    <a:pt x="13" y="2"/>
                  </a:cubicBezTo>
                  <a:cubicBezTo>
                    <a:pt x="13" y="2"/>
                    <a:pt x="12" y="3"/>
                    <a:pt x="11" y="3"/>
                  </a:cubicBezTo>
                  <a:cubicBezTo>
                    <a:pt x="11" y="3"/>
                    <a:pt x="11" y="3"/>
                    <a:pt x="11" y="3"/>
                  </a:cubicBezTo>
                  <a:cubicBezTo>
                    <a:pt x="13" y="1"/>
                    <a:pt x="13" y="1"/>
                    <a:pt x="13" y="1"/>
                  </a:cubicBezTo>
                  <a:cubicBezTo>
                    <a:pt x="13" y="0"/>
                    <a:pt x="13" y="0"/>
                    <a:pt x="13" y="0"/>
                  </a:cubicBezTo>
                  <a:cubicBezTo>
                    <a:pt x="13" y="0"/>
                    <a:pt x="13" y="0"/>
                    <a:pt x="13" y="0"/>
                  </a:cubicBezTo>
                  <a:cubicBezTo>
                    <a:pt x="13" y="0"/>
                    <a:pt x="12" y="1"/>
                    <a:pt x="11" y="2"/>
                  </a:cubicBezTo>
                  <a:cubicBezTo>
                    <a:pt x="11" y="0"/>
                    <a:pt x="11" y="0"/>
                    <a:pt x="11" y="0"/>
                  </a:cubicBezTo>
                  <a:cubicBezTo>
                    <a:pt x="11" y="0"/>
                    <a:pt x="11" y="0"/>
                    <a:pt x="11" y="0"/>
                  </a:cubicBezTo>
                  <a:cubicBezTo>
                    <a:pt x="11" y="0"/>
                    <a:pt x="10" y="0"/>
                    <a:pt x="10" y="0"/>
                  </a:cubicBezTo>
                  <a:cubicBezTo>
                    <a:pt x="10" y="2"/>
                    <a:pt x="10" y="2"/>
                    <a:pt x="10" y="2"/>
                  </a:cubicBezTo>
                  <a:cubicBezTo>
                    <a:pt x="10" y="1"/>
                    <a:pt x="9" y="0"/>
                    <a:pt x="9" y="0"/>
                  </a:cubicBezTo>
                  <a:cubicBezTo>
                    <a:pt x="9" y="0"/>
                    <a:pt x="8" y="0"/>
                    <a:pt x="8" y="0"/>
                  </a:cubicBezTo>
                  <a:cubicBezTo>
                    <a:pt x="8" y="0"/>
                    <a:pt x="8" y="0"/>
                    <a:pt x="8" y="1"/>
                  </a:cubicBezTo>
                  <a:cubicBezTo>
                    <a:pt x="10" y="3"/>
                    <a:pt x="10" y="3"/>
                    <a:pt x="10" y="3"/>
                  </a:cubicBezTo>
                  <a:cubicBezTo>
                    <a:pt x="10" y="3"/>
                    <a:pt x="10" y="3"/>
                    <a:pt x="10" y="3"/>
                  </a:cubicBezTo>
                  <a:cubicBezTo>
                    <a:pt x="10" y="3"/>
                    <a:pt x="9" y="2"/>
                    <a:pt x="9" y="2"/>
                  </a:cubicBezTo>
                  <a:cubicBezTo>
                    <a:pt x="9" y="2"/>
                    <a:pt x="8" y="2"/>
                    <a:pt x="8" y="2"/>
                  </a:cubicBezTo>
                  <a:cubicBezTo>
                    <a:pt x="8" y="2"/>
                    <a:pt x="8" y="2"/>
                    <a:pt x="8" y="2"/>
                  </a:cubicBezTo>
                  <a:cubicBezTo>
                    <a:pt x="10" y="4"/>
                    <a:pt x="10" y="4"/>
                    <a:pt x="10" y="4"/>
                  </a:cubicBezTo>
                  <a:cubicBezTo>
                    <a:pt x="7" y="6"/>
                    <a:pt x="7" y="6"/>
                    <a:pt x="7" y="6"/>
                  </a:cubicBezTo>
                  <a:cubicBezTo>
                    <a:pt x="7" y="3"/>
                    <a:pt x="7" y="3"/>
                    <a:pt x="7" y="3"/>
                  </a:cubicBezTo>
                  <a:cubicBezTo>
                    <a:pt x="7" y="3"/>
                    <a:pt x="6" y="3"/>
                    <a:pt x="6" y="3"/>
                  </a:cubicBezTo>
                  <a:cubicBezTo>
                    <a:pt x="6" y="3"/>
                    <a:pt x="6" y="3"/>
                    <a:pt x="6" y="3"/>
                  </a:cubicBezTo>
                  <a:cubicBezTo>
                    <a:pt x="6" y="3"/>
                    <a:pt x="6" y="4"/>
                    <a:pt x="6" y="5"/>
                  </a:cubicBezTo>
                  <a:cubicBezTo>
                    <a:pt x="5" y="5"/>
                    <a:pt x="5" y="5"/>
                    <a:pt x="5" y="5"/>
                  </a:cubicBezTo>
                  <a:cubicBezTo>
                    <a:pt x="5" y="2"/>
                    <a:pt x="5" y="2"/>
                    <a:pt x="5" y="2"/>
                  </a:cubicBezTo>
                  <a:cubicBezTo>
                    <a:pt x="5" y="2"/>
                    <a:pt x="5" y="1"/>
                    <a:pt x="5" y="1"/>
                  </a:cubicBezTo>
                  <a:cubicBezTo>
                    <a:pt x="5" y="1"/>
                    <a:pt x="5" y="2"/>
                    <a:pt x="5" y="2"/>
                  </a:cubicBezTo>
                  <a:cubicBezTo>
                    <a:pt x="5" y="2"/>
                    <a:pt x="5" y="3"/>
                    <a:pt x="5" y="4"/>
                  </a:cubicBezTo>
                  <a:cubicBezTo>
                    <a:pt x="4" y="3"/>
                    <a:pt x="4" y="3"/>
                    <a:pt x="4" y="3"/>
                  </a:cubicBezTo>
                  <a:cubicBezTo>
                    <a:pt x="4" y="3"/>
                    <a:pt x="3" y="3"/>
                    <a:pt x="3" y="3"/>
                  </a:cubicBezTo>
                  <a:cubicBezTo>
                    <a:pt x="3" y="3"/>
                    <a:pt x="3" y="3"/>
                    <a:pt x="3" y="4"/>
                  </a:cubicBezTo>
                  <a:cubicBezTo>
                    <a:pt x="4" y="4"/>
                    <a:pt x="4" y="4"/>
                    <a:pt x="4" y="4"/>
                  </a:cubicBezTo>
                  <a:cubicBezTo>
                    <a:pt x="3" y="4"/>
                    <a:pt x="2" y="4"/>
                    <a:pt x="2" y="4"/>
                  </a:cubicBezTo>
                  <a:cubicBezTo>
                    <a:pt x="2" y="4"/>
                    <a:pt x="2" y="5"/>
                    <a:pt x="2" y="5"/>
                  </a:cubicBezTo>
                  <a:cubicBezTo>
                    <a:pt x="2" y="5"/>
                    <a:pt x="2" y="5"/>
                    <a:pt x="2" y="5"/>
                  </a:cubicBezTo>
                  <a:cubicBezTo>
                    <a:pt x="5" y="5"/>
                    <a:pt x="5" y="5"/>
                    <a:pt x="5" y="5"/>
                  </a:cubicBezTo>
                  <a:cubicBezTo>
                    <a:pt x="5" y="6"/>
                    <a:pt x="5" y="6"/>
                    <a:pt x="5" y="6"/>
                  </a:cubicBezTo>
                  <a:cubicBezTo>
                    <a:pt x="4" y="6"/>
                    <a:pt x="3" y="6"/>
                    <a:pt x="3" y="6"/>
                  </a:cubicBezTo>
                  <a:cubicBezTo>
                    <a:pt x="3" y="6"/>
                    <a:pt x="3" y="6"/>
                    <a:pt x="3" y="6"/>
                  </a:cubicBezTo>
                  <a:cubicBezTo>
                    <a:pt x="3" y="6"/>
                    <a:pt x="3" y="6"/>
                    <a:pt x="3" y="6"/>
                  </a:cubicBezTo>
                  <a:cubicBezTo>
                    <a:pt x="6" y="6"/>
                    <a:pt x="6" y="6"/>
                    <a:pt x="6" y="6"/>
                  </a:cubicBezTo>
                  <a:cubicBezTo>
                    <a:pt x="4" y="10"/>
                    <a:pt x="4" y="10"/>
                    <a:pt x="4" y="10"/>
                  </a:cubicBezTo>
                  <a:cubicBezTo>
                    <a:pt x="2" y="8"/>
                    <a:pt x="2" y="8"/>
                    <a:pt x="2" y="8"/>
                  </a:cubicBezTo>
                  <a:cubicBezTo>
                    <a:pt x="2" y="8"/>
                    <a:pt x="2" y="8"/>
                    <a:pt x="2" y="8"/>
                  </a:cubicBezTo>
                  <a:cubicBezTo>
                    <a:pt x="2" y="8"/>
                    <a:pt x="2" y="8"/>
                    <a:pt x="2" y="8"/>
                  </a:cubicBezTo>
                  <a:cubicBezTo>
                    <a:pt x="2" y="9"/>
                    <a:pt x="2" y="9"/>
                    <a:pt x="2" y="9"/>
                  </a:cubicBezTo>
                  <a:cubicBezTo>
                    <a:pt x="2" y="9"/>
                    <a:pt x="3" y="10"/>
                    <a:pt x="3" y="10"/>
                  </a:cubicBezTo>
                  <a:cubicBezTo>
                    <a:pt x="3" y="10"/>
                    <a:pt x="3" y="10"/>
                    <a:pt x="3" y="10"/>
                  </a:cubicBezTo>
                  <a:cubicBezTo>
                    <a:pt x="1" y="8"/>
                    <a:pt x="1" y="8"/>
                    <a:pt x="1" y="8"/>
                  </a:cubicBezTo>
                  <a:cubicBezTo>
                    <a:pt x="1" y="8"/>
                    <a:pt x="0" y="8"/>
                    <a:pt x="0" y="8"/>
                  </a:cubicBezTo>
                  <a:cubicBezTo>
                    <a:pt x="0" y="8"/>
                    <a:pt x="0" y="8"/>
                    <a:pt x="0" y="8"/>
                  </a:cubicBezTo>
                  <a:cubicBezTo>
                    <a:pt x="0" y="9"/>
                    <a:pt x="0" y="9"/>
                    <a:pt x="0" y="9"/>
                  </a:cubicBezTo>
                  <a:cubicBezTo>
                    <a:pt x="0" y="9"/>
                    <a:pt x="1" y="10"/>
                    <a:pt x="2" y="10"/>
                  </a:cubicBezTo>
                  <a:cubicBezTo>
                    <a:pt x="0" y="10"/>
                    <a:pt x="0" y="10"/>
                    <a:pt x="0" y="10"/>
                  </a:cubicBezTo>
                  <a:cubicBezTo>
                    <a:pt x="0" y="10"/>
                    <a:pt x="0" y="10"/>
                    <a:pt x="0" y="11"/>
                  </a:cubicBezTo>
                  <a:close/>
                  <a:moveTo>
                    <a:pt x="11" y="7"/>
                  </a:moveTo>
                  <a:cubicBezTo>
                    <a:pt x="12" y="7"/>
                    <a:pt x="13" y="8"/>
                    <a:pt x="13" y="8"/>
                  </a:cubicBezTo>
                  <a:cubicBezTo>
                    <a:pt x="11" y="10"/>
                    <a:pt x="11" y="10"/>
                    <a:pt x="11" y="10"/>
                  </a:cubicBezTo>
                  <a:lnTo>
                    <a:pt x="11" y="7"/>
                  </a:lnTo>
                  <a:close/>
                  <a:moveTo>
                    <a:pt x="10" y="10"/>
                  </a:moveTo>
                  <a:cubicBezTo>
                    <a:pt x="9" y="8"/>
                    <a:pt x="9" y="8"/>
                    <a:pt x="9" y="8"/>
                  </a:cubicBezTo>
                  <a:cubicBezTo>
                    <a:pt x="9" y="8"/>
                    <a:pt x="10" y="7"/>
                    <a:pt x="10" y="7"/>
                  </a:cubicBezTo>
                  <a:lnTo>
                    <a:pt x="10" y="10"/>
                  </a:lnTo>
                  <a:close/>
                  <a:moveTo>
                    <a:pt x="10" y="10"/>
                  </a:moveTo>
                  <a:cubicBezTo>
                    <a:pt x="7" y="10"/>
                    <a:pt x="7" y="10"/>
                    <a:pt x="7" y="10"/>
                  </a:cubicBezTo>
                  <a:cubicBezTo>
                    <a:pt x="7" y="10"/>
                    <a:pt x="8" y="9"/>
                    <a:pt x="8" y="8"/>
                  </a:cubicBezTo>
                  <a:lnTo>
                    <a:pt x="10" y="10"/>
                  </a:lnTo>
                  <a:close/>
                  <a:moveTo>
                    <a:pt x="10" y="11"/>
                  </a:moveTo>
                  <a:cubicBezTo>
                    <a:pt x="8" y="13"/>
                    <a:pt x="8" y="13"/>
                    <a:pt x="8" y="13"/>
                  </a:cubicBezTo>
                  <a:cubicBezTo>
                    <a:pt x="8" y="12"/>
                    <a:pt x="7" y="12"/>
                    <a:pt x="7" y="11"/>
                  </a:cubicBezTo>
                  <a:lnTo>
                    <a:pt x="10" y="11"/>
                  </a:lnTo>
                  <a:close/>
                  <a:moveTo>
                    <a:pt x="10" y="12"/>
                  </a:moveTo>
                  <a:cubicBezTo>
                    <a:pt x="10" y="14"/>
                    <a:pt x="10" y="14"/>
                    <a:pt x="10" y="14"/>
                  </a:cubicBezTo>
                  <a:cubicBezTo>
                    <a:pt x="10" y="14"/>
                    <a:pt x="9" y="14"/>
                    <a:pt x="9" y="13"/>
                  </a:cubicBezTo>
                  <a:lnTo>
                    <a:pt x="10" y="12"/>
                  </a:lnTo>
                  <a:close/>
                  <a:moveTo>
                    <a:pt x="11" y="12"/>
                  </a:moveTo>
                  <a:cubicBezTo>
                    <a:pt x="13" y="13"/>
                    <a:pt x="13" y="13"/>
                    <a:pt x="13" y="13"/>
                  </a:cubicBezTo>
                  <a:cubicBezTo>
                    <a:pt x="12" y="14"/>
                    <a:pt x="12" y="14"/>
                    <a:pt x="11" y="14"/>
                  </a:cubicBezTo>
                  <a:lnTo>
                    <a:pt x="11" y="12"/>
                  </a:lnTo>
                  <a:close/>
                  <a:moveTo>
                    <a:pt x="12" y="11"/>
                  </a:moveTo>
                  <a:cubicBezTo>
                    <a:pt x="14" y="11"/>
                    <a:pt x="14" y="11"/>
                    <a:pt x="14" y="11"/>
                  </a:cubicBezTo>
                  <a:cubicBezTo>
                    <a:pt x="14" y="12"/>
                    <a:pt x="14" y="12"/>
                    <a:pt x="14" y="13"/>
                  </a:cubicBezTo>
                  <a:lnTo>
                    <a:pt x="12" y="11"/>
                  </a:lnTo>
                  <a:close/>
                  <a:moveTo>
                    <a:pt x="12" y="10"/>
                  </a:moveTo>
                  <a:cubicBezTo>
                    <a:pt x="14" y="8"/>
                    <a:pt x="14" y="8"/>
                    <a:pt x="14" y="8"/>
                  </a:cubicBezTo>
                  <a:cubicBezTo>
                    <a:pt x="14" y="9"/>
                    <a:pt x="14" y="10"/>
                    <a:pt x="14" y="10"/>
                  </a:cubicBezTo>
                  <a:lnTo>
                    <a:pt x="12" y="10"/>
                  </a:lnTo>
                  <a:close/>
                  <a:moveTo>
                    <a:pt x="14" y="7"/>
                  </a:moveTo>
                  <a:cubicBezTo>
                    <a:pt x="11" y="6"/>
                    <a:pt x="11" y="6"/>
                    <a:pt x="11" y="6"/>
                  </a:cubicBezTo>
                  <a:cubicBezTo>
                    <a:pt x="11" y="5"/>
                    <a:pt x="11" y="5"/>
                    <a:pt x="11" y="5"/>
                  </a:cubicBezTo>
                  <a:cubicBezTo>
                    <a:pt x="12" y="5"/>
                    <a:pt x="14" y="6"/>
                    <a:pt x="14" y="6"/>
                  </a:cubicBezTo>
                  <a:lnTo>
                    <a:pt x="14" y="7"/>
                  </a:lnTo>
                  <a:close/>
                  <a:moveTo>
                    <a:pt x="10" y="6"/>
                  </a:moveTo>
                  <a:cubicBezTo>
                    <a:pt x="8" y="7"/>
                    <a:pt x="8" y="7"/>
                    <a:pt x="8" y="7"/>
                  </a:cubicBezTo>
                  <a:cubicBezTo>
                    <a:pt x="7" y="6"/>
                    <a:pt x="7" y="6"/>
                    <a:pt x="7" y="6"/>
                  </a:cubicBezTo>
                  <a:cubicBezTo>
                    <a:pt x="8" y="6"/>
                    <a:pt x="10" y="5"/>
                    <a:pt x="10" y="5"/>
                  </a:cubicBezTo>
                  <a:lnTo>
                    <a:pt x="10" y="6"/>
                  </a:lnTo>
                  <a:close/>
                  <a:moveTo>
                    <a:pt x="7" y="8"/>
                  </a:moveTo>
                  <a:cubicBezTo>
                    <a:pt x="6" y="10"/>
                    <a:pt x="6" y="10"/>
                    <a:pt x="6" y="10"/>
                  </a:cubicBezTo>
                  <a:cubicBezTo>
                    <a:pt x="5" y="10"/>
                    <a:pt x="5" y="10"/>
                    <a:pt x="5" y="10"/>
                  </a:cubicBezTo>
                  <a:cubicBezTo>
                    <a:pt x="6" y="9"/>
                    <a:pt x="6" y="8"/>
                    <a:pt x="7" y="7"/>
                  </a:cubicBezTo>
                  <a:lnTo>
                    <a:pt x="7" y="8"/>
                  </a:lnTo>
                  <a:close/>
                  <a:moveTo>
                    <a:pt x="5" y="11"/>
                  </a:moveTo>
                  <a:cubicBezTo>
                    <a:pt x="6" y="11"/>
                    <a:pt x="6" y="11"/>
                    <a:pt x="6" y="11"/>
                  </a:cubicBezTo>
                  <a:cubicBezTo>
                    <a:pt x="7" y="13"/>
                    <a:pt x="7" y="13"/>
                    <a:pt x="7" y="13"/>
                  </a:cubicBezTo>
                  <a:cubicBezTo>
                    <a:pt x="7" y="14"/>
                    <a:pt x="7" y="14"/>
                    <a:pt x="7" y="14"/>
                  </a:cubicBezTo>
                  <a:cubicBezTo>
                    <a:pt x="6" y="13"/>
                    <a:pt x="6" y="12"/>
                    <a:pt x="5" y="11"/>
                  </a:cubicBezTo>
                  <a:close/>
                  <a:moveTo>
                    <a:pt x="7" y="15"/>
                  </a:moveTo>
                  <a:cubicBezTo>
                    <a:pt x="8" y="14"/>
                    <a:pt x="8" y="14"/>
                    <a:pt x="8" y="14"/>
                  </a:cubicBezTo>
                  <a:cubicBezTo>
                    <a:pt x="10" y="15"/>
                    <a:pt x="10" y="15"/>
                    <a:pt x="10" y="15"/>
                  </a:cubicBezTo>
                  <a:cubicBezTo>
                    <a:pt x="10" y="16"/>
                    <a:pt x="10" y="16"/>
                    <a:pt x="10" y="16"/>
                  </a:cubicBezTo>
                  <a:cubicBezTo>
                    <a:pt x="10" y="16"/>
                    <a:pt x="8" y="15"/>
                    <a:pt x="7" y="15"/>
                  </a:cubicBezTo>
                  <a:close/>
                  <a:moveTo>
                    <a:pt x="11" y="16"/>
                  </a:moveTo>
                  <a:cubicBezTo>
                    <a:pt x="11" y="15"/>
                    <a:pt x="11" y="15"/>
                    <a:pt x="11" y="15"/>
                  </a:cubicBezTo>
                  <a:cubicBezTo>
                    <a:pt x="14" y="14"/>
                    <a:pt x="14" y="14"/>
                    <a:pt x="14" y="14"/>
                  </a:cubicBezTo>
                  <a:cubicBezTo>
                    <a:pt x="14" y="15"/>
                    <a:pt x="14" y="15"/>
                    <a:pt x="14" y="15"/>
                  </a:cubicBezTo>
                  <a:cubicBezTo>
                    <a:pt x="14" y="15"/>
                    <a:pt x="12" y="16"/>
                    <a:pt x="11" y="16"/>
                  </a:cubicBezTo>
                  <a:close/>
                  <a:moveTo>
                    <a:pt x="15" y="14"/>
                  </a:moveTo>
                  <a:cubicBezTo>
                    <a:pt x="14" y="13"/>
                    <a:pt x="14" y="13"/>
                    <a:pt x="14" y="13"/>
                  </a:cubicBezTo>
                  <a:cubicBezTo>
                    <a:pt x="15" y="11"/>
                    <a:pt x="15" y="11"/>
                    <a:pt x="15" y="11"/>
                  </a:cubicBezTo>
                  <a:cubicBezTo>
                    <a:pt x="16" y="11"/>
                    <a:pt x="16" y="11"/>
                    <a:pt x="16" y="11"/>
                  </a:cubicBezTo>
                  <a:cubicBezTo>
                    <a:pt x="16" y="12"/>
                    <a:pt x="15" y="13"/>
                    <a:pt x="15" y="14"/>
                  </a:cubicBezTo>
                  <a:close/>
                  <a:moveTo>
                    <a:pt x="15" y="10"/>
                  </a:moveTo>
                  <a:cubicBezTo>
                    <a:pt x="14" y="8"/>
                    <a:pt x="14" y="8"/>
                    <a:pt x="14" y="8"/>
                  </a:cubicBezTo>
                  <a:cubicBezTo>
                    <a:pt x="15" y="7"/>
                    <a:pt x="15" y="7"/>
                    <a:pt x="15" y="7"/>
                  </a:cubicBezTo>
                  <a:cubicBezTo>
                    <a:pt x="15" y="8"/>
                    <a:pt x="16" y="9"/>
                    <a:pt x="16" y="10"/>
                  </a:cubicBezTo>
                  <a:lnTo>
                    <a:pt x="1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88"/>
            <p:cNvSpPr>
              <a:spLocks/>
            </p:cNvSpPr>
            <p:nvPr/>
          </p:nvSpPr>
          <p:spPr bwMode="auto">
            <a:xfrm>
              <a:off x="10941050" y="1266825"/>
              <a:ext cx="117475" cy="212725"/>
            </a:xfrm>
            <a:custGeom>
              <a:avLst/>
              <a:gdLst>
                <a:gd name="T0" fmla="*/ 43 w 43"/>
                <a:gd name="T1" fmla="*/ 47 h 86"/>
                <a:gd name="T2" fmla="*/ 5 w 43"/>
                <a:gd name="T3" fmla="*/ 79 h 86"/>
                <a:gd name="T4" fmla="*/ 3 w 43"/>
                <a:gd name="T5" fmla="*/ 50 h 86"/>
                <a:gd name="T6" fmla="*/ 29 w 43"/>
                <a:gd name="T7" fmla="*/ 39 h 86"/>
                <a:gd name="T8" fmla="*/ 43 w 43"/>
                <a:gd name="T9" fmla="*/ 47 h 86"/>
              </a:gdLst>
              <a:ahLst/>
              <a:cxnLst>
                <a:cxn ang="0">
                  <a:pos x="T0" y="T1"/>
                </a:cxn>
                <a:cxn ang="0">
                  <a:pos x="T2" y="T3"/>
                </a:cxn>
                <a:cxn ang="0">
                  <a:pos x="T4" y="T5"/>
                </a:cxn>
                <a:cxn ang="0">
                  <a:pos x="T6" y="T7"/>
                </a:cxn>
                <a:cxn ang="0">
                  <a:pos x="T8" y="T9"/>
                </a:cxn>
              </a:cxnLst>
              <a:rect l="0" t="0" r="r" b="b"/>
              <a:pathLst>
                <a:path w="43" h="86">
                  <a:moveTo>
                    <a:pt x="43" y="47"/>
                  </a:moveTo>
                  <a:cubicBezTo>
                    <a:pt x="43" y="47"/>
                    <a:pt x="18" y="86"/>
                    <a:pt x="5" y="79"/>
                  </a:cubicBezTo>
                  <a:cubicBezTo>
                    <a:pt x="0" y="72"/>
                    <a:pt x="3" y="50"/>
                    <a:pt x="3" y="50"/>
                  </a:cubicBezTo>
                  <a:cubicBezTo>
                    <a:pt x="3" y="50"/>
                    <a:pt x="25" y="61"/>
                    <a:pt x="29" y="39"/>
                  </a:cubicBezTo>
                  <a:cubicBezTo>
                    <a:pt x="36" y="0"/>
                    <a:pt x="43" y="47"/>
                    <a:pt x="43"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89"/>
            <p:cNvSpPr>
              <a:spLocks/>
            </p:cNvSpPr>
            <p:nvPr/>
          </p:nvSpPr>
          <p:spPr bwMode="auto">
            <a:xfrm>
              <a:off x="10820400" y="1189038"/>
              <a:ext cx="219075" cy="182562"/>
            </a:xfrm>
            <a:custGeom>
              <a:avLst/>
              <a:gdLst>
                <a:gd name="T0" fmla="*/ 80 w 80"/>
                <a:gd name="T1" fmla="*/ 57 h 74"/>
                <a:gd name="T2" fmla="*/ 31 w 80"/>
                <a:gd name="T3" fmla="*/ 18 h 74"/>
                <a:gd name="T4" fmla="*/ 63 w 80"/>
                <a:gd name="T5" fmla="*/ 74 h 74"/>
                <a:gd name="T6" fmla="*/ 80 w 80"/>
                <a:gd name="T7" fmla="*/ 57 h 74"/>
              </a:gdLst>
              <a:ahLst/>
              <a:cxnLst>
                <a:cxn ang="0">
                  <a:pos x="T0" y="T1"/>
                </a:cxn>
                <a:cxn ang="0">
                  <a:pos x="T2" y="T3"/>
                </a:cxn>
                <a:cxn ang="0">
                  <a:pos x="T4" y="T5"/>
                </a:cxn>
                <a:cxn ang="0">
                  <a:pos x="T6" y="T7"/>
                </a:cxn>
              </a:cxnLst>
              <a:rect l="0" t="0" r="r" b="b"/>
              <a:pathLst>
                <a:path w="80" h="74">
                  <a:moveTo>
                    <a:pt x="80" y="57"/>
                  </a:moveTo>
                  <a:cubicBezTo>
                    <a:pt x="80" y="57"/>
                    <a:pt x="54" y="0"/>
                    <a:pt x="31" y="18"/>
                  </a:cubicBezTo>
                  <a:cubicBezTo>
                    <a:pt x="0" y="43"/>
                    <a:pt x="63" y="74"/>
                    <a:pt x="63" y="74"/>
                  </a:cubicBezTo>
                  <a:lnTo>
                    <a:pt x="80" y="57"/>
                  </a:ln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90"/>
            <p:cNvSpPr>
              <a:spLocks/>
            </p:cNvSpPr>
            <p:nvPr/>
          </p:nvSpPr>
          <p:spPr bwMode="auto">
            <a:xfrm>
              <a:off x="10975975" y="1322388"/>
              <a:ext cx="111125" cy="119062"/>
            </a:xfrm>
            <a:custGeom>
              <a:avLst/>
              <a:gdLst>
                <a:gd name="T0" fmla="*/ 36 w 41"/>
                <a:gd name="T1" fmla="*/ 18 h 48"/>
                <a:gd name="T2" fmla="*/ 32 w 41"/>
                <a:gd name="T3" fmla="*/ 41 h 48"/>
                <a:gd name="T4" fmla="*/ 5 w 41"/>
                <a:gd name="T5" fmla="*/ 23 h 48"/>
                <a:gd name="T6" fmla="*/ 0 w 41"/>
                <a:gd name="T7" fmla="*/ 16 h 48"/>
                <a:gd name="T8" fmla="*/ 22 w 41"/>
                <a:gd name="T9" fmla="*/ 0 h 48"/>
                <a:gd name="T10" fmla="*/ 36 w 41"/>
                <a:gd name="T11" fmla="*/ 18 h 48"/>
              </a:gdLst>
              <a:ahLst/>
              <a:cxnLst>
                <a:cxn ang="0">
                  <a:pos x="T0" y="T1"/>
                </a:cxn>
                <a:cxn ang="0">
                  <a:pos x="T2" y="T3"/>
                </a:cxn>
                <a:cxn ang="0">
                  <a:pos x="T4" y="T5"/>
                </a:cxn>
                <a:cxn ang="0">
                  <a:pos x="T6" y="T7"/>
                </a:cxn>
                <a:cxn ang="0">
                  <a:pos x="T8" y="T9"/>
                </a:cxn>
                <a:cxn ang="0">
                  <a:pos x="T10" y="T11"/>
                </a:cxn>
              </a:cxnLst>
              <a:rect l="0" t="0" r="r" b="b"/>
              <a:pathLst>
                <a:path w="41" h="48">
                  <a:moveTo>
                    <a:pt x="36" y="18"/>
                  </a:moveTo>
                  <a:cubicBezTo>
                    <a:pt x="41" y="26"/>
                    <a:pt x="39" y="35"/>
                    <a:pt x="32" y="41"/>
                  </a:cubicBezTo>
                  <a:cubicBezTo>
                    <a:pt x="21" y="48"/>
                    <a:pt x="9" y="34"/>
                    <a:pt x="5" y="23"/>
                  </a:cubicBezTo>
                  <a:cubicBezTo>
                    <a:pt x="3" y="17"/>
                    <a:pt x="0" y="16"/>
                    <a:pt x="0" y="16"/>
                  </a:cubicBezTo>
                  <a:cubicBezTo>
                    <a:pt x="22" y="0"/>
                    <a:pt x="22" y="0"/>
                    <a:pt x="22" y="0"/>
                  </a:cubicBezTo>
                  <a:cubicBezTo>
                    <a:pt x="22" y="0"/>
                    <a:pt x="29" y="8"/>
                    <a:pt x="36" y="18"/>
                  </a:cubicBez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91"/>
            <p:cNvSpPr>
              <a:spLocks/>
            </p:cNvSpPr>
            <p:nvPr/>
          </p:nvSpPr>
          <p:spPr bwMode="auto">
            <a:xfrm>
              <a:off x="10979150" y="1319213"/>
              <a:ext cx="65088" cy="49212"/>
            </a:xfrm>
            <a:custGeom>
              <a:avLst/>
              <a:gdLst>
                <a:gd name="T0" fmla="*/ 24 w 24"/>
                <a:gd name="T1" fmla="*/ 4 h 20"/>
                <a:gd name="T2" fmla="*/ 22 w 24"/>
                <a:gd name="T3" fmla="*/ 0 h 20"/>
                <a:gd name="T4" fmla="*/ 0 w 24"/>
                <a:gd name="T5" fmla="*/ 17 h 20"/>
                <a:gd name="T6" fmla="*/ 4 w 24"/>
                <a:gd name="T7" fmla="*/ 20 h 20"/>
                <a:gd name="T8" fmla="*/ 24 w 24"/>
                <a:gd name="T9" fmla="*/ 4 h 20"/>
              </a:gdLst>
              <a:ahLst/>
              <a:cxnLst>
                <a:cxn ang="0">
                  <a:pos x="T0" y="T1"/>
                </a:cxn>
                <a:cxn ang="0">
                  <a:pos x="T2" y="T3"/>
                </a:cxn>
                <a:cxn ang="0">
                  <a:pos x="T4" y="T5"/>
                </a:cxn>
                <a:cxn ang="0">
                  <a:pos x="T6" y="T7"/>
                </a:cxn>
                <a:cxn ang="0">
                  <a:pos x="T8" y="T9"/>
                </a:cxn>
              </a:cxnLst>
              <a:rect l="0" t="0" r="r" b="b"/>
              <a:pathLst>
                <a:path w="24" h="20">
                  <a:moveTo>
                    <a:pt x="24" y="4"/>
                  </a:moveTo>
                  <a:cubicBezTo>
                    <a:pt x="23" y="2"/>
                    <a:pt x="22" y="0"/>
                    <a:pt x="22" y="0"/>
                  </a:cubicBezTo>
                  <a:cubicBezTo>
                    <a:pt x="0" y="17"/>
                    <a:pt x="0" y="17"/>
                    <a:pt x="0" y="17"/>
                  </a:cubicBezTo>
                  <a:cubicBezTo>
                    <a:pt x="0" y="17"/>
                    <a:pt x="2" y="18"/>
                    <a:pt x="4" y="20"/>
                  </a:cubicBez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92"/>
            <p:cNvSpPr>
              <a:spLocks/>
            </p:cNvSpPr>
            <p:nvPr/>
          </p:nvSpPr>
          <p:spPr bwMode="auto">
            <a:xfrm>
              <a:off x="11006138" y="1408113"/>
              <a:ext cx="236538" cy="215900"/>
            </a:xfrm>
            <a:custGeom>
              <a:avLst/>
              <a:gdLst>
                <a:gd name="T0" fmla="*/ 60 w 87"/>
                <a:gd name="T1" fmla="*/ 14 h 87"/>
                <a:gd name="T2" fmla="*/ 87 w 87"/>
                <a:gd name="T3" fmla="*/ 28 h 87"/>
                <a:gd name="T4" fmla="*/ 15 w 87"/>
                <a:gd name="T5" fmla="*/ 57 h 87"/>
                <a:gd name="T6" fmla="*/ 37 w 87"/>
                <a:gd name="T7" fmla="*/ 0 h 87"/>
                <a:gd name="T8" fmla="*/ 56 w 87"/>
                <a:gd name="T9" fmla="*/ 7 h 87"/>
                <a:gd name="T10" fmla="*/ 60 w 87"/>
                <a:gd name="T11" fmla="*/ 14 h 87"/>
              </a:gdLst>
              <a:ahLst/>
              <a:cxnLst>
                <a:cxn ang="0">
                  <a:pos x="T0" y="T1"/>
                </a:cxn>
                <a:cxn ang="0">
                  <a:pos x="T2" y="T3"/>
                </a:cxn>
                <a:cxn ang="0">
                  <a:pos x="T4" y="T5"/>
                </a:cxn>
                <a:cxn ang="0">
                  <a:pos x="T6" y="T7"/>
                </a:cxn>
                <a:cxn ang="0">
                  <a:pos x="T8" y="T9"/>
                </a:cxn>
                <a:cxn ang="0">
                  <a:pos x="T10" y="T11"/>
                </a:cxn>
              </a:cxnLst>
              <a:rect l="0" t="0" r="r" b="b"/>
              <a:pathLst>
                <a:path w="87" h="87">
                  <a:moveTo>
                    <a:pt x="60" y="14"/>
                  </a:moveTo>
                  <a:cubicBezTo>
                    <a:pt x="70" y="18"/>
                    <a:pt x="79" y="22"/>
                    <a:pt x="87" y="28"/>
                  </a:cubicBezTo>
                  <a:cubicBezTo>
                    <a:pt x="82" y="35"/>
                    <a:pt x="45" y="87"/>
                    <a:pt x="15" y="57"/>
                  </a:cubicBezTo>
                  <a:cubicBezTo>
                    <a:pt x="0" y="42"/>
                    <a:pt x="16" y="16"/>
                    <a:pt x="37" y="0"/>
                  </a:cubicBezTo>
                  <a:cubicBezTo>
                    <a:pt x="43" y="3"/>
                    <a:pt x="48" y="6"/>
                    <a:pt x="56" y="7"/>
                  </a:cubicBezTo>
                  <a:cubicBezTo>
                    <a:pt x="58" y="7"/>
                    <a:pt x="58" y="14"/>
                    <a:pt x="60" y="14"/>
                  </a:cubicBezTo>
                  <a:close/>
                </a:path>
              </a:pathLst>
            </a:custGeom>
            <a:solidFill>
              <a:srgbClr val="E8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93"/>
            <p:cNvSpPr>
              <a:spLocks/>
            </p:cNvSpPr>
            <p:nvPr/>
          </p:nvSpPr>
          <p:spPr bwMode="auto">
            <a:xfrm>
              <a:off x="10934700" y="1403350"/>
              <a:ext cx="280988" cy="220662"/>
            </a:xfrm>
            <a:custGeom>
              <a:avLst/>
              <a:gdLst>
                <a:gd name="T0" fmla="*/ 71 w 103"/>
                <a:gd name="T1" fmla="*/ 1 h 89"/>
                <a:gd name="T2" fmla="*/ 84 w 103"/>
                <a:gd name="T3" fmla="*/ 20 h 89"/>
                <a:gd name="T4" fmla="*/ 63 w 103"/>
                <a:gd name="T5" fmla="*/ 19 h 89"/>
                <a:gd name="T6" fmla="*/ 49 w 103"/>
                <a:gd name="T7" fmla="*/ 45 h 89"/>
                <a:gd name="T8" fmla="*/ 67 w 103"/>
                <a:gd name="T9" fmla="*/ 56 h 89"/>
                <a:gd name="T10" fmla="*/ 97 w 103"/>
                <a:gd name="T11" fmla="*/ 49 h 89"/>
                <a:gd name="T12" fmla="*/ 70 w 103"/>
                <a:gd name="T13" fmla="*/ 67 h 89"/>
                <a:gd name="T14" fmla="*/ 19 w 103"/>
                <a:gd name="T15" fmla="*/ 62 h 89"/>
                <a:gd name="T16" fmla="*/ 47 w 103"/>
                <a:gd name="T17" fmla="*/ 6 h 89"/>
                <a:gd name="T18" fmla="*/ 71 w 103"/>
                <a:gd name="T19"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89">
                  <a:moveTo>
                    <a:pt x="71" y="1"/>
                  </a:moveTo>
                  <a:cubicBezTo>
                    <a:pt x="103" y="5"/>
                    <a:pt x="84" y="20"/>
                    <a:pt x="84" y="20"/>
                  </a:cubicBezTo>
                  <a:cubicBezTo>
                    <a:pt x="84" y="20"/>
                    <a:pt x="73" y="15"/>
                    <a:pt x="63" y="19"/>
                  </a:cubicBezTo>
                  <a:cubicBezTo>
                    <a:pt x="64" y="25"/>
                    <a:pt x="61" y="33"/>
                    <a:pt x="49" y="45"/>
                  </a:cubicBezTo>
                  <a:cubicBezTo>
                    <a:pt x="42" y="51"/>
                    <a:pt x="54" y="76"/>
                    <a:pt x="67" y="56"/>
                  </a:cubicBezTo>
                  <a:cubicBezTo>
                    <a:pt x="82" y="64"/>
                    <a:pt x="97" y="49"/>
                    <a:pt x="97" y="49"/>
                  </a:cubicBezTo>
                  <a:cubicBezTo>
                    <a:pt x="97" y="49"/>
                    <a:pt x="91" y="64"/>
                    <a:pt x="70" y="67"/>
                  </a:cubicBezTo>
                  <a:cubicBezTo>
                    <a:pt x="56" y="89"/>
                    <a:pt x="26" y="84"/>
                    <a:pt x="19" y="62"/>
                  </a:cubicBezTo>
                  <a:cubicBezTo>
                    <a:pt x="0" y="7"/>
                    <a:pt x="36" y="7"/>
                    <a:pt x="47" y="6"/>
                  </a:cubicBezTo>
                  <a:cubicBezTo>
                    <a:pt x="54" y="1"/>
                    <a:pt x="57" y="0"/>
                    <a:pt x="7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51" name="Freeform 494"/>
            <p:cNvSpPr>
              <a:spLocks/>
            </p:cNvSpPr>
            <p:nvPr/>
          </p:nvSpPr>
          <p:spPr bwMode="auto">
            <a:xfrm>
              <a:off x="11104563" y="1457325"/>
              <a:ext cx="46038" cy="42862"/>
            </a:xfrm>
            <a:custGeom>
              <a:avLst/>
              <a:gdLst>
                <a:gd name="T0" fmla="*/ 15 w 17"/>
                <a:gd name="T1" fmla="*/ 2 h 17"/>
                <a:gd name="T2" fmla="*/ 5 w 17"/>
                <a:gd name="T3" fmla="*/ 5 h 17"/>
                <a:gd name="T4" fmla="*/ 2 w 17"/>
                <a:gd name="T5" fmla="*/ 15 h 17"/>
                <a:gd name="T6" fmla="*/ 12 w 17"/>
                <a:gd name="T7" fmla="*/ 13 h 17"/>
                <a:gd name="T8" fmla="*/ 15 w 17"/>
                <a:gd name="T9" fmla="*/ 2 h 17"/>
              </a:gdLst>
              <a:ahLst/>
              <a:cxnLst>
                <a:cxn ang="0">
                  <a:pos x="T0" y="T1"/>
                </a:cxn>
                <a:cxn ang="0">
                  <a:pos x="T2" y="T3"/>
                </a:cxn>
                <a:cxn ang="0">
                  <a:pos x="T4" y="T5"/>
                </a:cxn>
                <a:cxn ang="0">
                  <a:pos x="T6" y="T7"/>
                </a:cxn>
                <a:cxn ang="0">
                  <a:pos x="T8" y="T9"/>
                </a:cxn>
              </a:cxnLst>
              <a:rect l="0" t="0" r="r" b="b"/>
              <a:pathLst>
                <a:path w="17" h="17">
                  <a:moveTo>
                    <a:pt x="15" y="2"/>
                  </a:moveTo>
                  <a:cubicBezTo>
                    <a:pt x="14" y="0"/>
                    <a:pt x="9" y="2"/>
                    <a:pt x="5" y="5"/>
                  </a:cubicBezTo>
                  <a:cubicBezTo>
                    <a:pt x="1" y="9"/>
                    <a:pt x="0" y="13"/>
                    <a:pt x="2" y="15"/>
                  </a:cubicBezTo>
                  <a:cubicBezTo>
                    <a:pt x="4" y="17"/>
                    <a:pt x="8" y="16"/>
                    <a:pt x="12" y="13"/>
                  </a:cubicBezTo>
                  <a:cubicBezTo>
                    <a:pt x="16" y="9"/>
                    <a:pt x="17" y="4"/>
                    <a:pt x="15"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95"/>
            <p:cNvSpPr>
              <a:spLocks/>
            </p:cNvSpPr>
            <p:nvPr/>
          </p:nvSpPr>
          <p:spPr bwMode="auto">
            <a:xfrm>
              <a:off x="11112500" y="1497013"/>
              <a:ext cx="38100" cy="38100"/>
            </a:xfrm>
            <a:custGeom>
              <a:avLst/>
              <a:gdLst>
                <a:gd name="T0" fmla="*/ 12 w 14"/>
                <a:gd name="T1" fmla="*/ 2 h 15"/>
                <a:gd name="T2" fmla="*/ 4 w 14"/>
                <a:gd name="T3" fmla="*/ 5 h 15"/>
                <a:gd name="T4" fmla="*/ 2 w 14"/>
                <a:gd name="T5" fmla="*/ 14 h 15"/>
                <a:gd name="T6" fmla="*/ 10 w 14"/>
                <a:gd name="T7" fmla="*/ 10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0" y="0"/>
                    <a:pt x="6" y="1"/>
                    <a:pt x="4" y="5"/>
                  </a:cubicBezTo>
                  <a:cubicBezTo>
                    <a:pt x="1" y="8"/>
                    <a:pt x="0" y="12"/>
                    <a:pt x="2" y="14"/>
                  </a:cubicBezTo>
                  <a:cubicBezTo>
                    <a:pt x="3" y="15"/>
                    <a:pt x="7" y="14"/>
                    <a:pt x="10" y="10"/>
                  </a:cubicBezTo>
                  <a:cubicBezTo>
                    <a:pt x="13" y="7"/>
                    <a:pt x="14" y="3"/>
                    <a:pt x="1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96"/>
            <p:cNvSpPr>
              <a:spLocks/>
            </p:cNvSpPr>
            <p:nvPr/>
          </p:nvSpPr>
          <p:spPr bwMode="auto">
            <a:xfrm>
              <a:off x="11014075" y="1468438"/>
              <a:ext cx="68263" cy="80962"/>
            </a:xfrm>
            <a:custGeom>
              <a:avLst/>
              <a:gdLst>
                <a:gd name="T0" fmla="*/ 16 w 25"/>
                <a:gd name="T1" fmla="*/ 33 h 33"/>
                <a:gd name="T2" fmla="*/ 25 w 25"/>
                <a:gd name="T3" fmla="*/ 0 h 33"/>
                <a:gd name="T4" fmla="*/ 8 w 25"/>
                <a:gd name="T5" fmla="*/ 14 h 33"/>
                <a:gd name="T6" fmla="*/ 16 w 25"/>
                <a:gd name="T7" fmla="*/ 33 h 33"/>
              </a:gdLst>
              <a:ahLst/>
              <a:cxnLst>
                <a:cxn ang="0">
                  <a:pos x="T0" y="T1"/>
                </a:cxn>
                <a:cxn ang="0">
                  <a:pos x="T2" y="T3"/>
                </a:cxn>
                <a:cxn ang="0">
                  <a:pos x="T4" y="T5"/>
                </a:cxn>
                <a:cxn ang="0">
                  <a:pos x="T6" y="T7"/>
                </a:cxn>
              </a:cxnLst>
              <a:rect l="0" t="0" r="r" b="b"/>
              <a:pathLst>
                <a:path w="25" h="33">
                  <a:moveTo>
                    <a:pt x="16" y="33"/>
                  </a:moveTo>
                  <a:cubicBezTo>
                    <a:pt x="16" y="33"/>
                    <a:pt x="0" y="14"/>
                    <a:pt x="25" y="0"/>
                  </a:cubicBezTo>
                  <a:cubicBezTo>
                    <a:pt x="15" y="0"/>
                    <a:pt x="9" y="9"/>
                    <a:pt x="8" y="14"/>
                  </a:cubicBezTo>
                  <a:cubicBezTo>
                    <a:pt x="7" y="18"/>
                    <a:pt x="6" y="24"/>
                    <a:pt x="16" y="33"/>
                  </a:cubicBez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Oval 497"/>
            <p:cNvSpPr>
              <a:spLocks noChangeArrowheads="1"/>
            </p:cNvSpPr>
            <p:nvPr/>
          </p:nvSpPr>
          <p:spPr bwMode="auto">
            <a:xfrm>
              <a:off x="11117263" y="1512888"/>
              <a:ext cx="11113"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Oval 498"/>
            <p:cNvSpPr>
              <a:spLocks noChangeArrowheads="1"/>
            </p:cNvSpPr>
            <p:nvPr/>
          </p:nvSpPr>
          <p:spPr bwMode="auto">
            <a:xfrm>
              <a:off x="11109325" y="1477963"/>
              <a:ext cx="15875" cy="952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99"/>
            <p:cNvSpPr>
              <a:spLocks/>
            </p:cNvSpPr>
            <p:nvPr/>
          </p:nvSpPr>
          <p:spPr bwMode="auto">
            <a:xfrm>
              <a:off x="11128375" y="1322388"/>
              <a:ext cx="217488" cy="244475"/>
            </a:xfrm>
            <a:custGeom>
              <a:avLst/>
              <a:gdLst>
                <a:gd name="T0" fmla="*/ 15 w 80"/>
                <a:gd name="T1" fmla="*/ 94 h 99"/>
                <a:gd name="T2" fmla="*/ 51 w 80"/>
                <a:gd name="T3" fmla="*/ 77 h 99"/>
                <a:gd name="T4" fmla="*/ 33 w 80"/>
                <a:gd name="T5" fmla="*/ 0 h 99"/>
                <a:gd name="T6" fmla="*/ 38 w 80"/>
                <a:gd name="T7" fmla="*/ 30 h 99"/>
                <a:gd name="T8" fmla="*/ 0 w 80"/>
                <a:gd name="T9" fmla="*/ 34 h 99"/>
                <a:gd name="T10" fmla="*/ 15 w 80"/>
                <a:gd name="T11" fmla="*/ 94 h 99"/>
              </a:gdLst>
              <a:ahLst/>
              <a:cxnLst>
                <a:cxn ang="0">
                  <a:pos x="T0" y="T1"/>
                </a:cxn>
                <a:cxn ang="0">
                  <a:pos x="T2" y="T3"/>
                </a:cxn>
                <a:cxn ang="0">
                  <a:pos x="T4" y="T5"/>
                </a:cxn>
                <a:cxn ang="0">
                  <a:pos x="T6" y="T7"/>
                </a:cxn>
                <a:cxn ang="0">
                  <a:pos x="T8" y="T9"/>
                </a:cxn>
                <a:cxn ang="0">
                  <a:pos x="T10" y="T11"/>
                </a:cxn>
              </a:cxnLst>
              <a:rect l="0" t="0" r="r" b="b"/>
              <a:pathLst>
                <a:path w="80" h="99">
                  <a:moveTo>
                    <a:pt x="15" y="94"/>
                  </a:moveTo>
                  <a:cubicBezTo>
                    <a:pt x="15" y="94"/>
                    <a:pt x="24" y="99"/>
                    <a:pt x="51" y="77"/>
                  </a:cubicBezTo>
                  <a:cubicBezTo>
                    <a:pt x="80" y="53"/>
                    <a:pt x="53" y="16"/>
                    <a:pt x="33" y="0"/>
                  </a:cubicBezTo>
                  <a:cubicBezTo>
                    <a:pt x="38" y="30"/>
                    <a:pt x="38" y="30"/>
                    <a:pt x="38" y="30"/>
                  </a:cubicBezTo>
                  <a:cubicBezTo>
                    <a:pt x="38" y="30"/>
                    <a:pt x="37" y="25"/>
                    <a:pt x="0" y="34"/>
                  </a:cubicBezTo>
                  <a:lnTo>
                    <a:pt x="15" y="94"/>
                  </a:lnTo>
                  <a:close/>
                </a:path>
              </a:pathLst>
            </a:custGeom>
            <a:solidFill>
              <a:srgbClr val="C1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00"/>
            <p:cNvSpPr>
              <a:spLocks/>
            </p:cNvSpPr>
            <p:nvPr/>
          </p:nvSpPr>
          <p:spPr bwMode="auto">
            <a:xfrm>
              <a:off x="10571163" y="1225550"/>
              <a:ext cx="187325" cy="446087"/>
            </a:xfrm>
            <a:custGeom>
              <a:avLst/>
              <a:gdLst>
                <a:gd name="T0" fmla="*/ 55 w 69"/>
                <a:gd name="T1" fmla="*/ 0 h 180"/>
                <a:gd name="T2" fmla="*/ 69 w 69"/>
                <a:gd name="T3" fmla="*/ 6 h 180"/>
                <a:gd name="T4" fmla="*/ 49 w 69"/>
                <a:gd name="T5" fmla="*/ 84 h 180"/>
                <a:gd name="T6" fmla="*/ 64 w 69"/>
                <a:gd name="T7" fmla="*/ 173 h 180"/>
                <a:gd name="T8" fmla="*/ 46 w 69"/>
                <a:gd name="T9" fmla="*/ 180 h 180"/>
                <a:gd name="T10" fmla="*/ 55 w 69"/>
                <a:gd name="T11" fmla="*/ 0 h 180"/>
              </a:gdLst>
              <a:ahLst/>
              <a:cxnLst>
                <a:cxn ang="0">
                  <a:pos x="T0" y="T1"/>
                </a:cxn>
                <a:cxn ang="0">
                  <a:pos x="T2" y="T3"/>
                </a:cxn>
                <a:cxn ang="0">
                  <a:pos x="T4" y="T5"/>
                </a:cxn>
                <a:cxn ang="0">
                  <a:pos x="T6" y="T7"/>
                </a:cxn>
                <a:cxn ang="0">
                  <a:pos x="T8" y="T9"/>
                </a:cxn>
                <a:cxn ang="0">
                  <a:pos x="T10" y="T11"/>
                </a:cxn>
              </a:cxnLst>
              <a:rect l="0" t="0" r="r" b="b"/>
              <a:pathLst>
                <a:path w="69" h="180">
                  <a:moveTo>
                    <a:pt x="55" y="0"/>
                  </a:moveTo>
                  <a:cubicBezTo>
                    <a:pt x="60" y="2"/>
                    <a:pt x="64" y="4"/>
                    <a:pt x="69" y="6"/>
                  </a:cubicBezTo>
                  <a:cubicBezTo>
                    <a:pt x="61" y="21"/>
                    <a:pt x="52" y="46"/>
                    <a:pt x="49" y="84"/>
                  </a:cubicBezTo>
                  <a:cubicBezTo>
                    <a:pt x="45" y="132"/>
                    <a:pt x="56" y="159"/>
                    <a:pt x="64" y="173"/>
                  </a:cubicBezTo>
                  <a:cubicBezTo>
                    <a:pt x="46" y="180"/>
                    <a:pt x="46" y="180"/>
                    <a:pt x="46" y="180"/>
                  </a:cubicBezTo>
                  <a:cubicBezTo>
                    <a:pt x="46" y="180"/>
                    <a:pt x="0" y="105"/>
                    <a:pt x="5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01"/>
            <p:cNvSpPr>
              <a:spLocks/>
            </p:cNvSpPr>
            <p:nvPr/>
          </p:nvSpPr>
          <p:spPr bwMode="auto">
            <a:xfrm>
              <a:off x="11128375" y="1398588"/>
              <a:ext cx="76200" cy="160337"/>
            </a:xfrm>
            <a:custGeom>
              <a:avLst/>
              <a:gdLst>
                <a:gd name="T0" fmla="*/ 28 w 28"/>
                <a:gd name="T1" fmla="*/ 61 h 65"/>
                <a:gd name="T2" fmla="*/ 15 w 28"/>
                <a:gd name="T3" fmla="*/ 63 h 65"/>
                <a:gd name="T4" fmla="*/ 0 w 28"/>
                <a:gd name="T5" fmla="*/ 3 h 65"/>
                <a:gd name="T6" fmla="*/ 13 w 28"/>
                <a:gd name="T7" fmla="*/ 0 h 65"/>
                <a:gd name="T8" fmla="*/ 28 w 28"/>
                <a:gd name="T9" fmla="*/ 61 h 65"/>
              </a:gdLst>
              <a:ahLst/>
              <a:cxnLst>
                <a:cxn ang="0">
                  <a:pos x="T0" y="T1"/>
                </a:cxn>
                <a:cxn ang="0">
                  <a:pos x="T2" y="T3"/>
                </a:cxn>
                <a:cxn ang="0">
                  <a:pos x="T4" y="T5"/>
                </a:cxn>
                <a:cxn ang="0">
                  <a:pos x="T6" y="T7"/>
                </a:cxn>
                <a:cxn ang="0">
                  <a:pos x="T8" y="T9"/>
                </a:cxn>
              </a:cxnLst>
              <a:rect l="0" t="0" r="r" b="b"/>
              <a:pathLst>
                <a:path w="28" h="65">
                  <a:moveTo>
                    <a:pt x="28" y="61"/>
                  </a:moveTo>
                  <a:cubicBezTo>
                    <a:pt x="19" y="65"/>
                    <a:pt x="15" y="63"/>
                    <a:pt x="15" y="63"/>
                  </a:cubicBezTo>
                  <a:cubicBezTo>
                    <a:pt x="0" y="3"/>
                    <a:pt x="0" y="3"/>
                    <a:pt x="0" y="3"/>
                  </a:cubicBezTo>
                  <a:cubicBezTo>
                    <a:pt x="5" y="2"/>
                    <a:pt x="9" y="1"/>
                    <a:pt x="13" y="0"/>
                  </a:cubicBezTo>
                  <a:lnTo>
                    <a:pt x="28" y="61"/>
                  </a:lnTo>
                  <a:close/>
                </a:path>
              </a:pathLst>
            </a:custGeom>
            <a:solidFill>
              <a:srgbClr val="FFFFFF"/>
            </a:solidFill>
            <a:ln w="158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502"/>
            <p:cNvSpPr>
              <a:spLocks noEditPoints="1"/>
            </p:cNvSpPr>
            <p:nvPr/>
          </p:nvSpPr>
          <p:spPr bwMode="auto">
            <a:xfrm>
              <a:off x="10861675" y="1473200"/>
              <a:ext cx="60325" cy="74612"/>
            </a:xfrm>
            <a:custGeom>
              <a:avLst/>
              <a:gdLst>
                <a:gd name="T0" fmla="*/ 34 w 38"/>
                <a:gd name="T1" fmla="*/ 0 h 47"/>
                <a:gd name="T2" fmla="*/ 0 w 38"/>
                <a:gd name="T3" fmla="*/ 1 h 47"/>
                <a:gd name="T4" fmla="*/ 4 w 38"/>
                <a:gd name="T5" fmla="*/ 47 h 47"/>
                <a:gd name="T6" fmla="*/ 38 w 38"/>
                <a:gd name="T7" fmla="*/ 45 h 47"/>
                <a:gd name="T8" fmla="*/ 34 w 38"/>
                <a:gd name="T9" fmla="*/ 0 h 47"/>
                <a:gd name="T10" fmla="*/ 7 w 38"/>
                <a:gd name="T11" fmla="*/ 42 h 47"/>
                <a:gd name="T12" fmla="*/ 5 w 38"/>
                <a:gd name="T13" fmla="*/ 6 h 47"/>
                <a:gd name="T14" fmla="*/ 31 w 38"/>
                <a:gd name="T15" fmla="*/ 6 h 47"/>
                <a:gd name="T16" fmla="*/ 33 w 38"/>
                <a:gd name="T17" fmla="*/ 40 h 47"/>
                <a:gd name="T18" fmla="*/ 7 w 38"/>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7">
                  <a:moveTo>
                    <a:pt x="34" y="0"/>
                  </a:moveTo>
                  <a:lnTo>
                    <a:pt x="0" y="1"/>
                  </a:lnTo>
                  <a:lnTo>
                    <a:pt x="4" y="47"/>
                  </a:lnTo>
                  <a:lnTo>
                    <a:pt x="38" y="45"/>
                  </a:lnTo>
                  <a:lnTo>
                    <a:pt x="34" y="0"/>
                  </a:lnTo>
                  <a:close/>
                  <a:moveTo>
                    <a:pt x="7" y="42"/>
                  </a:moveTo>
                  <a:lnTo>
                    <a:pt x="5" y="6"/>
                  </a:lnTo>
                  <a:lnTo>
                    <a:pt x="31" y="6"/>
                  </a:lnTo>
                  <a:lnTo>
                    <a:pt x="33" y="40"/>
                  </a:lnTo>
                  <a:lnTo>
                    <a:pt x="7"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81" name="Freeform 34"/>
          <p:cNvSpPr>
            <a:spLocks noEditPoints="1"/>
          </p:cNvSpPr>
          <p:nvPr/>
        </p:nvSpPr>
        <p:spPr bwMode="auto">
          <a:xfrm>
            <a:off x="10687603" y="2395022"/>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85" name="文本框 284"/>
          <p:cNvSpPr txBox="1"/>
          <p:nvPr/>
        </p:nvSpPr>
        <p:spPr>
          <a:xfrm>
            <a:off x="4708582" y="2096715"/>
            <a:ext cx="4648119" cy="461665"/>
          </a:xfrm>
          <a:prstGeom prst="rect">
            <a:avLst/>
          </a:prstGeom>
          <a:noFill/>
        </p:spPr>
        <p:txBody>
          <a:bodyPr wrap="square" rtlCol="0">
            <a:spAutoFit/>
          </a:bodyPr>
          <a:lstStyle/>
          <a:p>
            <a:pPr algn="ctr"/>
            <a:r>
              <a:rPr lang="zh-CN" altLang="en-US" sz="2400" dirty="0" smtClean="0">
                <a:solidFill>
                  <a:schemeClr val="bg1"/>
                </a:solidFill>
                <a:latin typeface="+mn-ea"/>
              </a:rPr>
              <a:t>输入文字输入文字输入文</a:t>
            </a:r>
            <a:endParaRPr lang="zh-CN" altLang="en-US" sz="2400" dirty="0">
              <a:solidFill>
                <a:schemeClr val="bg1"/>
              </a:solidFill>
              <a:latin typeface="+mn-ea"/>
            </a:endParaRPr>
          </a:p>
        </p:txBody>
      </p:sp>
      <p:grpSp>
        <p:nvGrpSpPr>
          <p:cNvPr id="286" name="Group 230"/>
          <p:cNvGrpSpPr>
            <a:grpSpLocks noChangeAspect="1"/>
          </p:cNvGrpSpPr>
          <p:nvPr/>
        </p:nvGrpSpPr>
        <p:grpSpPr bwMode="auto">
          <a:xfrm>
            <a:off x="8696327" y="3975053"/>
            <a:ext cx="3061058" cy="2756137"/>
            <a:chOff x="2546" y="995"/>
            <a:chExt cx="2590" cy="2332"/>
          </a:xfrm>
        </p:grpSpPr>
        <p:sp>
          <p:nvSpPr>
            <p:cNvPr id="287" name="AutoShape 229"/>
            <p:cNvSpPr>
              <a:spLocks noChangeAspect="1" noChangeArrowheads="1" noTextEdit="1"/>
            </p:cNvSpPr>
            <p:nvPr/>
          </p:nvSpPr>
          <p:spPr bwMode="auto">
            <a:xfrm>
              <a:off x="2546" y="995"/>
              <a:ext cx="2588" cy="2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88" name="Group 431"/>
            <p:cNvGrpSpPr>
              <a:grpSpLocks/>
            </p:cNvGrpSpPr>
            <p:nvPr/>
          </p:nvGrpSpPr>
          <p:grpSpPr bwMode="auto">
            <a:xfrm>
              <a:off x="2999" y="1904"/>
              <a:ext cx="2137" cy="1423"/>
              <a:chOff x="2999" y="1904"/>
              <a:chExt cx="2137" cy="1423"/>
            </a:xfrm>
          </p:grpSpPr>
          <p:sp>
            <p:nvSpPr>
              <p:cNvPr id="1653" name="Freeform 231"/>
              <p:cNvSpPr>
                <a:spLocks/>
              </p:cNvSpPr>
              <p:nvPr/>
            </p:nvSpPr>
            <p:spPr bwMode="auto">
              <a:xfrm>
                <a:off x="3956" y="2555"/>
                <a:ext cx="231" cy="234"/>
              </a:xfrm>
              <a:custGeom>
                <a:avLst/>
                <a:gdLst>
                  <a:gd name="T0" fmla="*/ 115 w 231"/>
                  <a:gd name="T1" fmla="*/ 0 h 234"/>
                  <a:gd name="T2" fmla="*/ 115 w 231"/>
                  <a:gd name="T3" fmla="*/ 112 h 234"/>
                  <a:gd name="T4" fmla="*/ 151 w 231"/>
                  <a:gd name="T5" fmla="*/ 5 h 234"/>
                  <a:gd name="T6" fmla="*/ 119 w 231"/>
                  <a:gd name="T7" fmla="*/ 112 h 234"/>
                  <a:gd name="T8" fmla="*/ 184 w 231"/>
                  <a:gd name="T9" fmla="*/ 23 h 234"/>
                  <a:gd name="T10" fmla="*/ 119 w 231"/>
                  <a:gd name="T11" fmla="*/ 113 h 234"/>
                  <a:gd name="T12" fmla="*/ 208 w 231"/>
                  <a:gd name="T13" fmla="*/ 48 h 234"/>
                  <a:gd name="T14" fmla="*/ 120 w 231"/>
                  <a:gd name="T15" fmla="*/ 115 h 234"/>
                  <a:gd name="T16" fmla="*/ 226 w 231"/>
                  <a:gd name="T17" fmla="*/ 81 h 234"/>
                  <a:gd name="T18" fmla="*/ 122 w 231"/>
                  <a:gd name="T19" fmla="*/ 116 h 234"/>
                  <a:gd name="T20" fmla="*/ 231 w 231"/>
                  <a:gd name="T21" fmla="*/ 116 h 234"/>
                  <a:gd name="T22" fmla="*/ 122 w 231"/>
                  <a:gd name="T23" fmla="*/ 118 h 234"/>
                  <a:gd name="T24" fmla="*/ 226 w 231"/>
                  <a:gd name="T25" fmla="*/ 154 h 234"/>
                  <a:gd name="T26" fmla="*/ 120 w 231"/>
                  <a:gd name="T27" fmla="*/ 120 h 234"/>
                  <a:gd name="T28" fmla="*/ 208 w 231"/>
                  <a:gd name="T29" fmla="*/ 186 h 234"/>
                  <a:gd name="T30" fmla="*/ 119 w 231"/>
                  <a:gd name="T31" fmla="*/ 121 h 234"/>
                  <a:gd name="T32" fmla="*/ 184 w 231"/>
                  <a:gd name="T33" fmla="*/ 212 h 234"/>
                  <a:gd name="T34" fmla="*/ 119 w 231"/>
                  <a:gd name="T35" fmla="*/ 123 h 234"/>
                  <a:gd name="T36" fmla="*/ 151 w 231"/>
                  <a:gd name="T37" fmla="*/ 228 h 234"/>
                  <a:gd name="T38" fmla="*/ 115 w 231"/>
                  <a:gd name="T39" fmla="*/ 123 h 234"/>
                  <a:gd name="T40" fmla="*/ 115 w 231"/>
                  <a:gd name="T41" fmla="*/ 234 h 234"/>
                  <a:gd name="T42" fmla="*/ 114 w 231"/>
                  <a:gd name="T43" fmla="*/ 123 h 234"/>
                  <a:gd name="T44" fmla="*/ 80 w 231"/>
                  <a:gd name="T45" fmla="*/ 228 h 234"/>
                  <a:gd name="T46" fmla="*/ 112 w 231"/>
                  <a:gd name="T47" fmla="*/ 123 h 234"/>
                  <a:gd name="T48" fmla="*/ 47 w 231"/>
                  <a:gd name="T49" fmla="*/ 212 h 234"/>
                  <a:gd name="T50" fmla="*/ 111 w 231"/>
                  <a:gd name="T51" fmla="*/ 121 h 234"/>
                  <a:gd name="T52" fmla="*/ 21 w 231"/>
                  <a:gd name="T53" fmla="*/ 186 h 234"/>
                  <a:gd name="T54" fmla="*/ 109 w 231"/>
                  <a:gd name="T55" fmla="*/ 120 h 234"/>
                  <a:gd name="T56" fmla="*/ 5 w 231"/>
                  <a:gd name="T57" fmla="*/ 154 h 234"/>
                  <a:gd name="T58" fmla="*/ 109 w 231"/>
                  <a:gd name="T59" fmla="*/ 118 h 234"/>
                  <a:gd name="T60" fmla="*/ 0 w 231"/>
                  <a:gd name="T61" fmla="*/ 116 h 234"/>
                  <a:gd name="T62" fmla="*/ 109 w 231"/>
                  <a:gd name="T63" fmla="*/ 116 h 234"/>
                  <a:gd name="T64" fmla="*/ 5 w 231"/>
                  <a:gd name="T65" fmla="*/ 81 h 234"/>
                  <a:gd name="T66" fmla="*/ 109 w 231"/>
                  <a:gd name="T67" fmla="*/ 115 h 234"/>
                  <a:gd name="T68" fmla="*/ 21 w 231"/>
                  <a:gd name="T69" fmla="*/ 48 h 234"/>
                  <a:gd name="T70" fmla="*/ 111 w 231"/>
                  <a:gd name="T71" fmla="*/ 113 h 234"/>
                  <a:gd name="T72" fmla="*/ 47 w 231"/>
                  <a:gd name="T73" fmla="*/ 23 h 234"/>
                  <a:gd name="T74" fmla="*/ 112 w 231"/>
                  <a:gd name="T75" fmla="*/ 112 h 234"/>
                  <a:gd name="T76" fmla="*/ 80 w 231"/>
                  <a:gd name="T77" fmla="*/ 5 h 234"/>
                  <a:gd name="T78" fmla="*/ 114 w 231"/>
                  <a:gd name="T79" fmla="*/ 112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5" y="112"/>
                    </a:lnTo>
                    <a:lnTo>
                      <a:pt x="151" y="5"/>
                    </a:lnTo>
                    <a:lnTo>
                      <a:pt x="119" y="112"/>
                    </a:lnTo>
                    <a:lnTo>
                      <a:pt x="184" y="23"/>
                    </a:lnTo>
                    <a:lnTo>
                      <a:pt x="119" y="113"/>
                    </a:lnTo>
                    <a:lnTo>
                      <a:pt x="208" y="48"/>
                    </a:lnTo>
                    <a:lnTo>
                      <a:pt x="120" y="115"/>
                    </a:lnTo>
                    <a:lnTo>
                      <a:pt x="226" y="81"/>
                    </a:lnTo>
                    <a:lnTo>
                      <a:pt x="122" y="116"/>
                    </a:lnTo>
                    <a:lnTo>
                      <a:pt x="231" y="116"/>
                    </a:lnTo>
                    <a:lnTo>
                      <a:pt x="122" y="118"/>
                    </a:lnTo>
                    <a:lnTo>
                      <a:pt x="226" y="154"/>
                    </a:lnTo>
                    <a:lnTo>
                      <a:pt x="120" y="120"/>
                    </a:lnTo>
                    <a:lnTo>
                      <a:pt x="208" y="186"/>
                    </a:lnTo>
                    <a:lnTo>
                      <a:pt x="119" y="121"/>
                    </a:lnTo>
                    <a:lnTo>
                      <a:pt x="184" y="212"/>
                    </a:lnTo>
                    <a:lnTo>
                      <a:pt x="119" y="123"/>
                    </a:lnTo>
                    <a:lnTo>
                      <a:pt x="151" y="228"/>
                    </a:lnTo>
                    <a:lnTo>
                      <a:pt x="115" y="123"/>
                    </a:lnTo>
                    <a:lnTo>
                      <a:pt x="115" y="234"/>
                    </a:lnTo>
                    <a:lnTo>
                      <a:pt x="114" y="123"/>
                    </a:lnTo>
                    <a:lnTo>
                      <a:pt x="80" y="228"/>
                    </a:lnTo>
                    <a:lnTo>
                      <a:pt x="112" y="123"/>
                    </a:lnTo>
                    <a:lnTo>
                      <a:pt x="47" y="212"/>
                    </a:lnTo>
                    <a:lnTo>
                      <a:pt x="111" y="121"/>
                    </a:lnTo>
                    <a:lnTo>
                      <a:pt x="21" y="186"/>
                    </a:lnTo>
                    <a:lnTo>
                      <a:pt x="109" y="120"/>
                    </a:lnTo>
                    <a:lnTo>
                      <a:pt x="5" y="154"/>
                    </a:lnTo>
                    <a:lnTo>
                      <a:pt x="109" y="118"/>
                    </a:lnTo>
                    <a:lnTo>
                      <a:pt x="0" y="116"/>
                    </a:lnTo>
                    <a:lnTo>
                      <a:pt x="109" y="116"/>
                    </a:lnTo>
                    <a:lnTo>
                      <a:pt x="5" y="81"/>
                    </a:lnTo>
                    <a:lnTo>
                      <a:pt x="109" y="115"/>
                    </a:lnTo>
                    <a:lnTo>
                      <a:pt x="21" y="48"/>
                    </a:lnTo>
                    <a:lnTo>
                      <a:pt x="111" y="113"/>
                    </a:lnTo>
                    <a:lnTo>
                      <a:pt x="47" y="23"/>
                    </a:lnTo>
                    <a:lnTo>
                      <a:pt x="112" y="112"/>
                    </a:lnTo>
                    <a:lnTo>
                      <a:pt x="80" y="5"/>
                    </a:lnTo>
                    <a:lnTo>
                      <a:pt x="114" y="112"/>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232"/>
              <p:cNvSpPr>
                <a:spLocks/>
              </p:cNvSpPr>
              <p:nvPr/>
            </p:nvSpPr>
            <p:spPr bwMode="auto">
              <a:xfrm>
                <a:off x="3725" y="2778"/>
                <a:ext cx="67" cy="65"/>
              </a:xfrm>
              <a:custGeom>
                <a:avLst/>
                <a:gdLst>
                  <a:gd name="T0" fmla="*/ 33 w 67"/>
                  <a:gd name="T1" fmla="*/ 0 h 65"/>
                  <a:gd name="T2" fmla="*/ 44 w 67"/>
                  <a:gd name="T3" fmla="*/ 21 h 65"/>
                  <a:gd name="T4" fmla="*/ 67 w 67"/>
                  <a:gd name="T5" fmla="*/ 24 h 65"/>
                  <a:gd name="T6" fmla="*/ 51 w 67"/>
                  <a:gd name="T7" fmla="*/ 41 h 65"/>
                  <a:gd name="T8" fmla="*/ 54 w 67"/>
                  <a:gd name="T9" fmla="*/ 65 h 65"/>
                  <a:gd name="T10" fmla="*/ 33 w 67"/>
                  <a:gd name="T11" fmla="*/ 54 h 65"/>
                  <a:gd name="T12" fmla="*/ 13 w 67"/>
                  <a:gd name="T13" fmla="*/ 65 h 65"/>
                  <a:gd name="T14" fmla="*/ 17 w 67"/>
                  <a:gd name="T15" fmla="*/ 41 h 65"/>
                  <a:gd name="T16" fmla="*/ 0 w 67"/>
                  <a:gd name="T17" fmla="*/ 24 h 65"/>
                  <a:gd name="T18" fmla="*/ 23 w 67"/>
                  <a:gd name="T19" fmla="*/ 21 h 65"/>
                  <a:gd name="T20" fmla="*/ 33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3" y="0"/>
                    </a:moveTo>
                    <a:lnTo>
                      <a:pt x="44" y="21"/>
                    </a:lnTo>
                    <a:lnTo>
                      <a:pt x="67" y="24"/>
                    </a:lnTo>
                    <a:lnTo>
                      <a:pt x="51" y="41"/>
                    </a:lnTo>
                    <a:lnTo>
                      <a:pt x="54" y="65"/>
                    </a:lnTo>
                    <a:lnTo>
                      <a:pt x="33" y="54"/>
                    </a:lnTo>
                    <a:lnTo>
                      <a:pt x="13" y="65"/>
                    </a:lnTo>
                    <a:lnTo>
                      <a:pt x="17" y="41"/>
                    </a:lnTo>
                    <a:lnTo>
                      <a:pt x="0" y="24"/>
                    </a:lnTo>
                    <a:lnTo>
                      <a:pt x="23" y="21"/>
                    </a:lnTo>
                    <a:lnTo>
                      <a:pt x="3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233"/>
              <p:cNvSpPr>
                <a:spLocks/>
              </p:cNvSpPr>
              <p:nvPr/>
            </p:nvSpPr>
            <p:spPr bwMode="auto">
              <a:xfrm>
                <a:off x="4338" y="2747"/>
                <a:ext cx="67" cy="65"/>
              </a:xfrm>
              <a:custGeom>
                <a:avLst/>
                <a:gdLst>
                  <a:gd name="T0" fmla="*/ 34 w 67"/>
                  <a:gd name="T1" fmla="*/ 0 h 65"/>
                  <a:gd name="T2" fmla="*/ 44 w 67"/>
                  <a:gd name="T3" fmla="*/ 21 h 65"/>
                  <a:gd name="T4" fmla="*/ 67 w 67"/>
                  <a:gd name="T5" fmla="*/ 25 h 65"/>
                  <a:gd name="T6" fmla="*/ 50 w 67"/>
                  <a:gd name="T7" fmla="*/ 42 h 65"/>
                  <a:gd name="T8" fmla="*/ 54 w 67"/>
                  <a:gd name="T9" fmla="*/ 65 h 65"/>
                  <a:gd name="T10" fmla="*/ 34 w 67"/>
                  <a:gd name="T11" fmla="*/ 54 h 65"/>
                  <a:gd name="T12" fmla="*/ 13 w 67"/>
                  <a:gd name="T13" fmla="*/ 65 h 65"/>
                  <a:gd name="T14" fmla="*/ 16 w 67"/>
                  <a:gd name="T15" fmla="*/ 42 h 65"/>
                  <a:gd name="T16" fmla="*/ 0 w 67"/>
                  <a:gd name="T17" fmla="*/ 25 h 65"/>
                  <a:gd name="T18" fmla="*/ 23 w 67"/>
                  <a:gd name="T19" fmla="*/ 21 h 65"/>
                  <a:gd name="T20" fmla="*/ 34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4" y="0"/>
                    </a:moveTo>
                    <a:lnTo>
                      <a:pt x="44" y="21"/>
                    </a:lnTo>
                    <a:lnTo>
                      <a:pt x="67" y="25"/>
                    </a:lnTo>
                    <a:lnTo>
                      <a:pt x="50" y="42"/>
                    </a:lnTo>
                    <a:lnTo>
                      <a:pt x="54" y="65"/>
                    </a:lnTo>
                    <a:lnTo>
                      <a:pt x="34" y="54"/>
                    </a:lnTo>
                    <a:lnTo>
                      <a:pt x="13" y="65"/>
                    </a:lnTo>
                    <a:lnTo>
                      <a:pt x="16" y="42"/>
                    </a:lnTo>
                    <a:lnTo>
                      <a:pt x="0" y="25"/>
                    </a:lnTo>
                    <a:lnTo>
                      <a:pt x="23" y="2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234"/>
              <p:cNvSpPr>
                <a:spLocks/>
              </p:cNvSpPr>
              <p:nvPr/>
            </p:nvSpPr>
            <p:spPr bwMode="auto">
              <a:xfrm>
                <a:off x="3513" y="2430"/>
                <a:ext cx="65" cy="63"/>
              </a:xfrm>
              <a:custGeom>
                <a:avLst/>
                <a:gdLst>
                  <a:gd name="T0" fmla="*/ 32 w 65"/>
                  <a:gd name="T1" fmla="*/ 0 h 63"/>
                  <a:gd name="T2" fmla="*/ 42 w 65"/>
                  <a:gd name="T3" fmla="*/ 21 h 63"/>
                  <a:gd name="T4" fmla="*/ 65 w 65"/>
                  <a:gd name="T5" fmla="*/ 25 h 63"/>
                  <a:gd name="T6" fmla="*/ 48 w 65"/>
                  <a:gd name="T7" fmla="*/ 41 h 63"/>
                  <a:gd name="T8" fmla="*/ 53 w 65"/>
                  <a:gd name="T9" fmla="*/ 63 h 63"/>
                  <a:gd name="T10" fmla="*/ 32 w 65"/>
                  <a:gd name="T11" fmla="*/ 52 h 63"/>
                  <a:gd name="T12" fmla="*/ 13 w 65"/>
                  <a:gd name="T13" fmla="*/ 63 h 63"/>
                  <a:gd name="T14" fmla="*/ 16 w 65"/>
                  <a:gd name="T15" fmla="*/ 41 h 63"/>
                  <a:gd name="T16" fmla="*/ 0 w 65"/>
                  <a:gd name="T17" fmla="*/ 25 h 63"/>
                  <a:gd name="T18" fmla="*/ 22 w 65"/>
                  <a:gd name="T19" fmla="*/ 21 h 63"/>
                  <a:gd name="T20" fmla="*/ 32 w 65"/>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3">
                    <a:moveTo>
                      <a:pt x="32" y="0"/>
                    </a:moveTo>
                    <a:lnTo>
                      <a:pt x="42" y="21"/>
                    </a:lnTo>
                    <a:lnTo>
                      <a:pt x="65" y="25"/>
                    </a:lnTo>
                    <a:lnTo>
                      <a:pt x="48" y="41"/>
                    </a:lnTo>
                    <a:lnTo>
                      <a:pt x="53" y="63"/>
                    </a:lnTo>
                    <a:lnTo>
                      <a:pt x="32" y="52"/>
                    </a:lnTo>
                    <a:lnTo>
                      <a:pt x="13" y="63"/>
                    </a:lnTo>
                    <a:lnTo>
                      <a:pt x="16" y="41"/>
                    </a:lnTo>
                    <a:lnTo>
                      <a:pt x="0" y="25"/>
                    </a:lnTo>
                    <a:lnTo>
                      <a:pt x="22"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235"/>
              <p:cNvSpPr>
                <a:spLocks/>
              </p:cNvSpPr>
              <p:nvPr/>
            </p:nvSpPr>
            <p:spPr bwMode="auto">
              <a:xfrm>
                <a:off x="3462" y="1904"/>
                <a:ext cx="36" cy="34"/>
              </a:xfrm>
              <a:custGeom>
                <a:avLst/>
                <a:gdLst>
                  <a:gd name="T0" fmla="*/ 18 w 36"/>
                  <a:gd name="T1" fmla="*/ 0 h 34"/>
                  <a:gd name="T2" fmla="*/ 23 w 36"/>
                  <a:gd name="T3" fmla="*/ 12 h 34"/>
                  <a:gd name="T4" fmla="*/ 36 w 36"/>
                  <a:gd name="T5" fmla="*/ 13 h 34"/>
                  <a:gd name="T6" fmla="*/ 26 w 36"/>
                  <a:gd name="T7" fmla="*/ 23 h 34"/>
                  <a:gd name="T8" fmla="*/ 28 w 36"/>
                  <a:gd name="T9" fmla="*/ 34 h 34"/>
                  <a:gd name="T10" fmla="*/ 18 w 36"/>
                  <a:gd name="T11" fmla="*/ 30 h 34"/>
                  <a:gd name="T12" fmla="*/ 7 w 36"/>
                  <a:gd name="T13" fmla="*/ 34 h 34"/>
                  <a:gd name="T14" fmla="*/ 10 w 36"/>
                  <a:gd name="T15" fmla="*/ 23 h 34"/>
                  <a:gd name="T16" fmla="*/ 0 w 36"/>
                  <a:gd name="T17" fmla="*/ 13 h 34"/>
                  <a:gd name="T18" fmla="*/ 13 w 36"/>
                  <a:gd name="T19" fmla="*/ 12 h 34"/>
                  <a:gd name="T20" fmla="*/ 18 w 36"/>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4">
                    <a:moveTo>
                      <a:pt x="18" y="0"/>
                    </a:moveTo>
                    <a:lnTo>
                      <a:pt x="23" y="12"/>
                    </a:lnTo>
                    <a:lnTo>
                      <a:pt x="36" y="13"/>
                    </a:lnTo>
                    <a:lnTo>
                      <a:pt x="26" y="23"/>
                    </a:lnTo>
                    <a:lnTo>
                      <a:pt x="28" y="34"/>
                    </a:lnTo>
                    <a:lnTo>
                      <a:pt x="18" y="30"/>
                    </a:lnTo>
                    <a:lnTo>
                      <a:pt x="7" y="34"/>
                    </a:lnTo>
                    <a:lnTo>
                      <a:pt x="10" y="23"/>
                    </a:lnTo>
                    <a:lnTo>
                      <a:pt x="0" y="13"/>
                    </a:lnTo>
                    <a:lnTo>
                      <a:pt x="13" y="12"/>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236"/>
              <p:cNvSpPr>
                <a:spLocks/>
              </p:cNvSpPr>
              <p:nvPr/>
            </p:nvSpPr>
            <p:spPr bwMode="auto">
              <a:xfrm>
                <a:off x="3568" y="2042"/>
                <a:ext cx="18" cy="16"/>
              </a:xfrm>
              <a:custGeom>
                <a:avLst/>
                <a:gdLst>
                  <a:gd name="T0" fmla="*/ 10 w 18"/>
                  <a:gd name="T1" fmla="*/ 0 h 16"/>
                  <a:gd name="T2" fmla="*/ 13 w 18"/>
                  <a:gd name="T3" fmla="*/ 5 h 16"/>
                  <a:gd name="T4" fmla="*/ 18 w 18"/>
                  <a:gd name="T5" fmla="*/ 6 h 16"/>
                  <a:gd name="T6" fmla="*/ 14 w 18"/>
                  <a:gd name="T7" fmla="*/ 10 h 16"/>
                  <a:gd name="T8" fmla="*/ 14 w 18"/>
                  <a:gd name="T9" fmla="*/ 16 h 16"/>
                  <a:gd name="T10" fmla="*/ 10 w 18"/>
                  <a:gd name="T11" fmla="*/ 13 h 16"/>
                  <a:gd name="T12" fmla="*/ 5 w 18"/>
                  <a:gd name="T13" fmla="*/ 16 h 16"/>
                  <a:gd name="T14" fmla="*/ 5 w 18"/>
                  <a:gd name="T15" fmla="*/ 10 h 16"/>
                  <a:gd name="T16" fmla="*/ 0 w 18"/>
                  <a:gd name="T17" fmla="*/ 6 h 16"/>
                  <a:gd name="T18" fmla="*/ 6 w 18"/>
                  <a:gd name="T19" fmla="*/ 5 h 16"/>
                  <a:gd name="T20" fmla="*/ 10 w 1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0" y="0"/>
                    </a:moveTo>
                    <a:lnTo>
                      <a:pt x="13" y="5"/>
                    </a:lnTo>
                    <a:lnTo>
                      <a:pt x="18" y="6"/>
                    </a:lnTo>
                    <a:lnTo>
                      <a:pt x="14" y="10"/>
                    </a:lnTo>
                    <a:lnTo>
                      <a:pt x="14" y="16"/>
                    </a:lnTo>
                    <a:lnTo>
                      <a:pt x="10" y="13"/>
                    </a:lnTo>
                    <a:lnTo>
                      <a:pt x="5" y="16"/>
                    </a:lnTo>
                    <a:lnTo>
                      <a:pt x="5" y="10"/>
                    </a:lnTo>
                    <a:lnTo>
                      <a:pt x="0" y="6"/>
                    </a:lnTo>
                    <a:lnTo>
                      <a:pt x="6" y="5"/>
                    </a:lnTo>
                    <a:lnTo>
                      <a:pt x="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237"/>
              <p:cNvSpPr>
                <a:spLocks/>
              </p:cNvSpPr>
              <p:nvPr/>
            </p:nvSpPr>
            <p:spPr bwMode="auto">
              <a:xfrm>
                <a:off x="3165" y="2349"/>
                <a:ext cx="70" cy="68"/>
              </a:xfrm>
              <a:custGeom>
                <a:avLst/>
                <a:gdLst>
                  <a:gd name="T0" fmla="*/ 34 w 70"/>
                  <a:gd name="T1" fmla="*/ 0 h 68"/>
                  <a:gd name="T2" fmla="*/ 45 w 70"/>
                  <a:gd name="T3" fmla="*/ 23 h 68"/>
                  <a:gd name="T4" fmla="*/ 70 w 70"/>
                  <a:gd name="T5" fmla="*/ 26 h 68"/>
                  <a:gd name="T6" fmla="*/ 52 w 70"/>
                  <a:gd name="T7" fmla="*/ 44 h 68"/>
                  <a:gd name="T8" fmla="*/ 57 w 70"/>
                  <a:gd name="T9" fmla="*/ 68 h 68"/>
                  <a:gd name="T10" fmla="*/ 34 w 70"/>
                  <a:gd name="T11" fmla="*/ 57 h 68"/>
                  <a:gd name="T12" fmla="*/ 13 w 70"/>
                  <a:gd name="T13" fmla="*/ 68 h 68"/>
                  <a:gd name="T14" fmla="*/ 18 w 70"/>
                  <a:gd name="T15" fmla="*/ 44 h 68"/>
                  <a:gd name="T16" fmla="*/ 0 w 70"/>
                  <a:gd name="T17" fmla="*/ 26 h 68"/>
                  <a:gd name="T18" fmla="*/ 24 w 70"/>
                  <a:gd name="T19" fmla="*/ 23 h 68"/>
                  <a:gd name="T20" fmla="*/ 34 w 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8">
                    <a:moveTo>
                      <a:pt x="34" y="0"/>
                    </a:moveTo>
                    <a:lnTo>
                      <a:pt x="45" y="23"/>
                    </a:lnTo>
                    <a:lnTo>
                      <a:pt x="70" y="26"/>
                    </a:lnTo>
                    <a:lnTo>
                      <a:pt x="52" y="44"/>
                    </a:lnTo>
                    <a:lnTo>
                      <a:pt x="57" y="68"/>
                    </a:lnTo>
                    <a:lnTo>
                      <a:pt x="34" y="57"/>
                    </a:lnTo>
                    <a:lnTo>
                      <a:pt x="13" y="68"/>
                    </a:lnTo>
                    <a:lnTo>
                      <a:pt x="18" y="44"/>
                    </a:lnTo>
                    <a:lnTo>
                      <a:pt x="0" y="26"/>
                    </a:lnTo>
                    <a:lnTo>
                      <a:pt x="24" y="23"/>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238"/>
              <p:cNvSpPr>
                <a:spLocks/>
              </p:cNvSpPr>
              <p:nvPr/>
            </p:nvSpPr>
            <p:spPr bwMode="auto">
              <a:xfrm>
                <a:off x="4257" y="2579"/>
                <a:ext cx="70" cy="71"/>
              </a:xfrm>
              <a:custGeom>
                <a:avLst/>
                <a:gdLst>
                  <a:gd name="T0" fmla="*/ 53 w 70"/>
                  <a:gd name="T1" fmla="*/ 2 h 71"/>
                  <a:gd name="T2" fmla="*/ 52 w 70"/>
                  <a:gd name="T3" fmla="*/ 26 h 71"/>
                  <a:gd name="T4" fmla="*/ 70 w 70"/>
                  <a:gd name="T5" fmla="*/ 44 h 71"/>
                  <a:gd name="T6" fmla="*/ 45 w 70"/>
                  <a:gd name="T7" fmla="*/ 49 h 71"/>
                  <a:gd name="T8" fmla="*/ 35 w 70"/>
                  <a:gd name="T9" fmla="*/ 71 h 71"/>
                  <a:gd name="T10" fmla="*/ 24 w 70"/>
                  <a:gd name="T11" fmla="*/ 47 h 71"/>
                  <a:gd name="T12" fmla="*/ 0 w 70"/>
                  <a:gd name="T13" fmla="*/ 44 h 71"/>
                  <a:gd name="T14" fmla="*/ 16 w 70"/>
                  <a:gd name="T15" fmla="*/ 26 h 71"/>
                  <a:gd name="T16" fmla="*/ 11 w 70"/>
                  <a:gd name="T17" fmla="*/ 0 h 71"/>
                  <a:gd name="T18" fmla="*/ 32 w 70"/>
                  <a:gd name="T19" fmla="*/ 13 h 71"/>
                  <a:gd name="T20" fmla="*/ 53 w 70"/>
                  <a:gd name="T21"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53" y="2"/>
                    </a:moveTo>
                    <a:lnTo>
                      <a:pt x="52" y="26"/>
                    </a:lnTo>
                    <a:lnTo>
                      <a:pt x="70" y="44"/>
                    </a:lnTo>
                    <a:lnTo>
                      <a:pt x="45" y="49"/>
                    </a:lnTo>
                    <a:lnTo>
                      <a:pt x="35" y="71"/>
                    </a:lnTo>
                    <a:lnTo>
                      <a:pt x="24" y="47"/>
                    </a:lnTo>
                    <a:lnTo>
                      <a:pt x="0" y="44"/>
                    </a:lnTo>
                    <a:lnTo>
                      <a:pt x="16" y="26"/>
                    </a:lnTo>
                    <a:lnTo>
                      <a:pt x="11" y="0"/>
                    </a:lnTo>
                    <a:lnTo>
                      <a:pt x="32" y="13"/>
                    </a:lnTo>
                    <a:lnTo>
                      <a:pt x="53"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239"/>
              <p:cNvSpPr>
                <a:spLocks/>
              </p:cNvSpPr>
              <p:nvPr/>
            </p:nvSpPr>
            <p:spPr bwMode="auto">
              <a:xfrm>
                <a:off x="3984" y="2767"/>
                <a:ext cx="23" cy="22"/>
              </a:xfrm>
              <a:custGeom>
                <a:avLst/>
                <a:gdLst>
                  <a:gd name="T0" fmla="*/ 11 w 23"/>
                  <a:gd name="T1" fmla="*/ 0 h 22"/>
                  <a:gd name="T2" fmla="*/ 14 w 23"/>
                  <a:gd name="T3" fmla="*/ 8 h 22"/>
                  <a:gd name="T4" fmla="*/ 23 w 23"/>
                  <a:gd name="T5" fmla="*/ 10 h 22"/>
                  <a:gd name="T6" fmla="*/ 18 w 23"/>
                  <a:gd name="T7" fmla="*/ 14 h 22"/>
                  <a:gd name="T8" fmla="*/ 19 w 23"/>
                  <a:gd name="T9" fmla="*/ 22 h 22"/>
                  <a:gd name="T10" fmla="*/ 11 w 23"/>
                  <a:gd name="T11" fmla="*/ 19 h 22"/>
                  <a:gd name="T12" fmla="*/ 5 w 23"/>
                  <a:gd name="T13" fmla="*/ 22 h 22"/>
                  <a:gd name="T14" fmla="*/ 6 w 23"/>
                  <a:gd name="T15" fmla="*/ 14 h 22"/>
                  <a:gd name="T16" fmla="*/ 0 w 23"/>
                  <a:gd name="T17" fmla="*/ 10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10"/>
                    </a:lnTo>
                    <a:lnTo>
                      <a:pt x="18" y="14"/>
                    </a:lnTo>
                    <a:lnTo>
                      <a:pt x="19" y="22"/>
                    </a:lnTo>
                    <a:lnTo>
                      <a:pt x="11" y="19"/>
                    </a:lnTo>
                    <a:lnTo>
                      <a:pt x="5" y="22"/>
                    </a:lnTo>
                    <a:lnTo>
                      <a:pt x="6" y="14"/>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240"/>
              <p:cNvSpPr>
                <a:spLocks/>
              </p:cNvSpPr>
              <p:nvPr/>
            </p:nvSpPr>
            <p:spPr bwMode="auto">
              <a:xfrm>
                <a:off x="3839" y="2461"/>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8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8"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241"/>
              <p:cNvSpPr>
                <a:spLocks/>
              </p:cNvSpPr>
              <p:nvPr/>
            </p:nvSpPr>
            <p:spPr bwMode="auto">
              <a:xfrm>
                <a:off x="3839" y="2770"/>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242"/>
              <p:cNvSpPr>
                <a:spLocks/>
              </p:cNvSpPr>
              <p:nvPr/>
            </p:nvSpPr>
            <p:spPr bwMode="auto">
              <a:xfrm>
                <a:off x="3789" y="2819"/>
                <a:ext cx="24" cy="22"/>
              </a:xfrm>
              <a:custGeom>
                <a:avLst/>
                <a:gdLst>
                  <a:gd name="T0" fmla="*/ 13 w 24"/>
                  <a:gd name="T1" fmla="*/ 0 h 22"/>
                  <a:gd name="T2" fmla="*/ 16 w 24"/>
                  <a:gd name="T3" fmla="*/ 8 h 22"/>
                  <a:gd name="T4" fmla="*/ 24 w 24"/>
                  <a:gd name="T5" fmla="*/ 8 h 22"/>
                  <a:gd name="T6" fmla="*/ 18 w 24"/>
                  <a:gd name="T7" fmla="*/ 14 h 22"/>
                  <a:gd name="T8" fmla="*/ 19 w 24"/>
                  <a:gd name="T9" fmla="*/ 22 h 22"/>
                  <a:gd name="T10" fmla="*/ 13 w 24"/>
                  <a:gd name="T11" fmla="*/ 19 h 22"/>
                  <a:gd name="T12" fmla="*/ 5 w 24"/>
                  <a:gd name="T13" fmla="*/ 22 h 22"/>
                  <a:gd name="T14" fmla="*/ 6 w 24"/>
                  <a:gd name="T15" fmla="*/ 14 h 22"/>
                  <a:gd name="T16" fmla="*/ 0 w 24"/>
                  <a:gd name="T17" fmla="*/ 8 h 22"/>
                  <a:gd name="T18" fmla="*/ 8 w 24"/>
                  <a:gd name="T19" fmla="*/ 8 h 22"/>
                  <a:gd name="T20" fmla="*/ 13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3" y="0"/>
                    </a:moveTo>
                    <a:lnTo>
                      <a:pt x="16" y="8"/>
                    </a:lnTo>
                    <a:lnTo>
                      <a:pt x="24" y="8"/>
                    </a:lnTo>
                    <a:lnTo>
                      <a:pt x="18" y="14"/>
                    </a:lnTo>
                    <a:lnTo>
                      <a:pt x="19" y="22"/>
                    </a:lnTo>
                    <a:lnTo>
                      <a:pt x="13" y="19"/>
                    </a:lnTo>
                    <a:lnTo>
                      <a:pt x="5" y="22"/>
                    </a:lnTo>
                    <a:lnTo>
                      <a:pt x="6" y="14"/>
                    </a:lnTo>
                    <a:lnTo>
                      <a:pt x="0" y="8"/>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243"/>
              <p:cNvSpPr>
                <a:spLocks/>
              </p:cNvSpPr>
              <p:nvPr/>
            </p:nvSpPr>
            <p:spPr bwMode="auto">
              <a:xfrm>
                <a:off x="3745" y="2783"/>
                <a:ext cx="23" cy="23"/>
              </a:xfrm>
              <a:custGeom>
                <a:avLst/>
                <a:gdLst>
                  <a:gd name="T0" fmla="*/ 11 w 23"/>
                  <a:gd name="T1" fmla="*/ 0 h 23"/>
                  <a:gd name="T2" fmla="*/ 15 w 23"/>
                  <a:gd name="T3" fmla="*/ 8 h 23"/>
                  <a:gd name="T4" fmla="*/ 23 w 23"/>
                  <a:gd name="T5" fmla="*/ 8 h 23"/>
                  <a:gd name="T6" fmla="*/ 18 w 23"/>
                  <a:gd name="T7" fmla="*/ 15 h 23"/>
                  <a:gd name="T8" fmla="*/ 19 w 23"/>
                  <a:gd name="T9" fmla="*/ 23 h 23"/>
                  <a:gd name="T10" fmla="*/ 11 w 23"/>
                  <a:gd name="T11" fmla="*/ 18 h 23"/>
                  <a:gd name="T12" fmla="*/ 5 w 23"/>
                  <a:gd name="T13" fmla="*/ 23 h 23"/>
                  <a:gd name="T14" fmla="*/ 6 w 23"/>
                  <a:gd name="T15" fmla="*/ 15 h 23"/>
                  <a:gd name="T16" fmla="*/ 0 w 23"/>
                  <a:gd name="T17" fmla="*/ 8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8" y="15"/>
                    </a:lnTo>
                    <a:lnTo>
                      <a:pt x="19" y="23"/>
                    </a:lnTo>
                    <a:lnTo>
                      <a:pt x="11" y="18"/>
                    </a:lnTo>
                    <a:lnTo>
                      <a:pt x="5" y="23"/>
                    </a:lnTo>
                    <a:lnTo>
                      <a:pt x="6" y="15"/>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244"/>
              <p:cNvSpPr>
                <a:spLocks/>
              </p:cNvSpPr>
              <p:nvPr/>
            </p:nvSpPr>
            <p:spPr bwMode="auto">
              <a:xfrm>
                <a:off x="3833" y="2620"/>
                <a:ext cx="24" cy="22"/>
              </a:xfrm>
              <a:custGeom>
                <a:avLst/>
                <a:gdLst>
                  <a:gd name="T0" fmla="*/ 11 w 24"/>
                  <a:gd name="T1" fmla="*/ 0 h 22"/>
                  <a:gd name="T2" fmla="*/ 16 w 24"/>
                  <a:gd name="T3" fmla="*/ 8 h 22"/>
                  <a:gd name="T4" fmla="*/ 24 w 24"/>
                  <a:gd name="T5" fmla="*/ 9 h 22"/>
                  <a:gd name="T6" fmla="*/ 18 w 24"/>
                  <a:gd name="T7" fmla="*/ 14 h 22"/>
                  <a:gd name="T8" fmla="*/ 19 w 24"/>
                  <a:gd name="T9" fmla="*/ 22 h 22"/>
                  <a:gd name="T10" fmla="*/ 11 w 24"/>
                  <a:gd name="T11" fmla="*/ 19 h 22"/>
                  <a:gd name="T12" fmla="*/ 5 w 24"/>
                  <a:gd name="T13" fmla="*/ 22 h 22"/>
                  <a:gd name="T14" fmla="*/ 6 w 24"/>
                  <a:gd name="T15" fmla="*/ 14 h 22"/>
                  <a:gd name="T16" fmla="*/ 0 w 24"/>
                  <a:gd name="T17" fmla="*/ 9 h 22"/>
                  <a:gd name="T18" fmla="*/ 8 w 24"/>
                  <a:gd name="T19" fmla="*/ 8 h 22"/>
                  <a:gd name="T20" fmla="*/ 11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1" y="0"/>
                    </a:moveTo>
                    <a:lnTo>
                      <a:pt x="16" y="8"/>
                    </a:lnTo>
                    <a:lnTo>
                      <a:pt x="24" y="9"/>
                    </a:lnTo>
                    <a:lnTo>
                      <a:pt x="18" y="14"/>
                    </a:lnTo>
                    <a:lnTo>
                      <a:pt x="19" y="22"/>
                    </a:lnTo>
                    <a:lnTo>
                      <a:pt x="11" y="19"/>
                    </a:lnTo>
                    <a:lnTo>
                      <a:pt x="5" y="22"/>
                    </a:lnTo>
                    <a:lnTo>
                      <a:pt x="6" y="14"/>
                    </a:lnTo>
                    <a:lnTo>
                      <a:pt x="0" y="9"/>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245"/>
              <p:cNvSpPr>
                <a:spLocks/>
              </p:cNvSpPr>
              <p:nvPr/>
            </p:nvSpPr>
            <p:spPr bwMode="auto">
              <a:xfrm>
                <a:off x="3771" y="2654"/>
                <a:ext cx="24" cy="21"/>
              </a:xfrm>
              <a:custGeom>
                <a:avLst/>
                <a:gdLst>
                  <a:gd name="T0" fmla="*/ 13 w 24"/>
                  <a:gd name="T1" fmla="*/ 0 h 21"/>
                  <a:gd name="T2" fmla="*/ 16 w 24"/>
                  <a:gd name="T3" fmla="*/ 6 h 21"/>
                  <a:gd name="T4" fmla="*/ 24 w 24"/>
                  <a:gd name="T5" fmla="*/ 8 h 21"/>
                  <a:gd name="T6" fmla="*/ 18 w 24"/>
                  <a:gd name="T7" fmla="*/ 13 h 21"/>
                  <a:gd name="T8" fmla="*/ 19 w 24"/>
                  <a:gd name="T9" fmla="*/ 21 h 21"/>
                  <a:gd name="T10" fmla="*/ 13 w 24"/>
                  <a:gd name="T11" fmla="*/ 17 h 21"/>
                  <a:gd name="T12" fmla="*/ 5 w 24"/>
                  <a:gd name="T13" fmla="*/ 21 h 21"/>
                  <a:gd name="T14" fmla="*/ 6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19" y="21"/>
                    </a:lnTo>
                    <a:lnTo>
                      <a:pt x="13" y="17"/>
                    </a:lnTo>
                    <a:lnTo>
                      <a:pt x="5" y="21"/>
                    </a:lnTo>
                    <a:lnTo>
                      <a:pt x="6"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246"/>
              <p:cNvSpPr>
                <a:spLocks/>
              </p:cNvSpPr>
              <p:nvPr/>
            </p:nvSpPr>
            <p:spPr bwMode="auto">
              <a:xfrm>
                <a:off x="3755" y="2616"/>
                <a:ext cx="24" cy="23"/>
              </a:xfrm>
              <a:custGeom>
                <a:avLst/>
                <a:gdLst>
                  <a:gd name="T0" fmla="*/ 13 w 24"/>
                  <a:gd name="T1" fmla="*/ 0 h 23"/>
                  <a:gd name="T2" fmla="*/ 16 w 24"/>
                  <a:gd name="T3" fmla="*/ 8 h 23"/>
                  <a:gd name="T4" fmla="*/ 24 w 24"/>
                  <a:gd name="T5" fmla="*/ 10 h 23"/>
                  <a:gd name="T6" fmla="*/ 18 w 24"/>
                  <a:gd name="T7" fmla="*/ 15 h 23"/>
                  <a:gd name="T8" fmla="*/ 19 w 24"/>
                  <a:gd name="T9" fmla="*/ 23 h 23"/>
                  <a:gd name="T10" fmla="*/ 13 w 24"/>
                  <a:gd name="T11" fmla="*/ 20 h 23"/>
                  <a:gd name="T12" fmla="*/ 5 w 24"/>
                  <a:gd name="T13" fmla="*/ 23 h 23"/>
                  <a:gd name="T14" fmla="*/ 6 w 24"/>
                  <a:gd name="T15" fmla="*/ 15 h 23"/>
                  <a:gd name="T16" fmla="*/ 0 w 24"/>
                  <a:gd name="T17" fmla="*/ 10 h 23"/>
                  <a:gd name="T18" fmla="*/ 8 w 24"/>
                  <a:gd name="T19" fmla="*/ 8 h 23"/>
                  <a:gd name="T20" fmla="*/ 13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13" y="0"/>
                    </a:moveTo>
                    <a:lnTo>
                      <a:pt x="16" y="8"/>
                    </a:lnTo>
                    <a:lnTo>
                      <a:pt x="24" y="10"/>
                    </a:lnTo>
                    <a:lnTo>
                      <a:pt x="18" y="15"/>
                    </a:lnTo>
                    <a:lnTo>
                      <a:pt x="19" y="23"/>
                    </a:lnTo>
                    <a:lnTo>
                      <a:pt x="13" y="20"/>
                    </a:lnTo>
                    <a:lnTo>
                      <a:pt x="5" y="23"/>
                    </a:lnTo>
                    <a:lnTo>
                      <a:pt x="6" y="15"/>
                    </a:lnTo>
                    <a:lnTo>
                      <a:pt x="0" y="10"/>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247"/>
              <p:cNvSpPr>
                <a:spLocks/>
              </p:cNvSpPr>
              <p:nvPr/>
            </p:nvSpPr>
            <p:spPr bwMode="auto">
              <a:xfrm>
                <a:off x="3940" y="2704"/>
                <a:ext cx="23" cy="22"/>
              </a:xfrm>
              <a:custGeom>
                <a:avLst/>
                <a:gdLst>
                  <a:gd name="T0" fmla="*/ 6 w 23"/>
                  <a:gd name="T1" fmla="*/ 0 h 22"/>
                  <a:gd name="T2" fmla="*/ 13 w 23"/>
                  <a:gd name="T3" fmla="*/ 5 h 22"/>
                  <a:gd name="T4" fmla="*/ 21 w 23"/>
                  <a:gd name="T5" fmla="*/ 3 h 22"/>
                  <a:gd name="T6" fmla="*/ 18 w 23"/>
                  <a:gd name="T7" fmla="*/ 9 h 22"/>
                  <a:gd name="T8" fmla="*/ 23 w 23"/>
                  <a:gd name="T9" fmla="*/ 16 h 22"/>
                  <a:gd name="T10" fmla="*/ 15 w 23"/>
                  <a:gd name="T11" fmla="*/ 16 h 22"/>
                  <a:gd name="T12" fmla="*/ 10 w 23"/>
                  <a:gd name="T13" fmla="*/ 22 h 22"/>
                  <a:gd name="T14" fmla="*/ 8 w 23"/>
                  <a:gd name="T15" fmla="*/ 14 h 22"/>
                  <a:gd name="T16" fmla="*/ 0 w 23"/>
                  <a:gd name="T17" fmla="*/ 13 h 22"/>
                  <a:gd name="T18" fmla="*/ 6 w 23"/>
                  <a:gd name="T19" fmla="*/ 8 h 22"/>
                  <a:gd name="T20" fmla="*/ 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6" y="0"/>
                    </a:moveTo>
                    <a:lnTo>
                      <a:pt x="13" y="5"/>
                    </a:lnTo>
                    <a:lnTo>
                      <a:pt x="21" y="3"/>
                    </a:lnTo>
                    <a:lnTo>
                      <a:pt x="18" y="9"/>
                    </a:lnTo>
                    <a:lnTo>
                      <a:pt x="23" y="16"/>
                    </a:lnTo>
                    <a:lnTo>
                      <a:pt x="15" y="16"/>
                    </a:lnTo>
                    <a:lnTo>
                      <a:pt x="10" y="22"/>
                    </a:lnTo>
                    <a:lnTo>
                      <a:pt x="8" y="14"/>
                    </a:lnTo>
                    <a:lnTo>
                      <a:pt x="0" y="13"/>
                    </a:lnTo>
                    <a:lnTo>
                      <a:pt x="6" y="8"/>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248"/>
              <p:cNvSpPr>
                <a:spLocks/>
              </p:cNvSpPr>
              <p:nvPr/>
            </p:nvSpPr>
            <p:spPr bwMode="auto">
              <a:xfrm>
                <a:off x="4088" y="2835"/>
                <a:ext cx="9" cy="10"/>
              </a:xfrm>
              <a:custGeom>
                <a:avLst/>
                <a:gdLst>
                  <a:gd name="T0" fmla="*/ 3 w 9"/>
                  <a:gd name="T1" fmla="*/ 0 h 10"/>
                  <a:gd name="T2" fmla="*/ 5 w 9"/>
                  <a:gd name="T3" fmla="*/ 1 h 10"/>
                  <a:gd name="T4" fmla="*/ 8 w 9"/>
                  <a:gd name="T5" fmla="*/ 1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1"/>
                    </a:lnTo>
                    <a:lnTo>
                      <a:pt x="8" y="1"/>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249"/>
              <p:cNvSpPr>
                <a:spLocks/>
              </p:cNvSpPr>
              <p:nvPr/>
            </p:nvSpPr>
            <p:spPr bwMode="auto">
              <a:xfrm>
                <a:off x="3755"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250"/>
              <p:cNvSpPr>
                <a:spLocks/>
              </p:cNvSpPr>
              <p:nvPr/>
            </p:nvSpPr>
            <p:spPr bwMode="auto">
              <a:xfrm>
                <a:off x="3080" y="2228"/>
                <a:ext cx="10" cy="10"/>
              </a:xfrm>
              <a:custGeom>
                <a:avLst/>
                <a:gdLst>
                  <a:gd name="T0" fmla="*/ 2 w 10"/>
                  <a:gd name="T1" fmla="*/ 0 h 10"/>
                  <a:gd name="T2" fmla="*/ 5 w 10"/>
                  <a:gd name="T3" fmla="*/ 2 h 10"/>
                  <a:gd name="T4" fmla="*/ 9 w 10"/>
                  <a:gd name="T5" fmla="*/ 0 h 10"/>
                  <a:gd name="T6" fmla="*/ 7 w 10"/>
                  <a:gd name="T7" fmla="*/ 3 h 10"/>
                  <a:gd name="T8" fmla="*/ 10 w 10"/>
                  <a:gd name="T9" fmla="*/ 7 h 10"/>
                  <a:gd name="T10" fmla="*/ 5 w 10"/>
                  <a:gd name="T11" fmla="*/ 7 h 10"/>
                  <a:gd name="T12" fmla="*/ 4 w 10"/>
                  <a:gd name="T13" fmla="*/ 10 h 10"/>
                  <a:gd name="T14" fmla="*/ 4 w 10"/>
                  <a:gd name="T15" fmla="*/ 5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3"/>
                    </a:lnTo>
                    <a:lnTo>
                      <a:pt x="10" y="7"/>
                    </a:lnTo>
                    <a:lnTo>
                      <a:pt x="5" y="7"/>
                    </a:lnTo>
                    <a:lnTo>
                      <a:pt x="4" y="10"/>
                    </a:lnTo>
                    <a:lnTo>
                      <a:pt x="4" y="5"/>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251"/>
              <p:cNvSpPr>
                <a:spLocks/>
              </p:cNvSpPr>
              <p:nvPr/>
            </p:nvSpPr>
            <p:spPr bwMode="auto">
              <a:xfrm>
                <a:off x="3121" y="2294"/>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252"/>
              <p:cNvSpPr>
                <a:spLocks/>
              </p:cNvSpPr>
              <p:nvPr/>
            </p:nvSpPr>
            <p:spPr bwMode="auto">
              <a:xfrm>
                <a:off x="4188" y="249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253"/>
              <p:cNvSpPr>
                <a:spLocks/>
              </p:cNvSpPr>
              <p:nvPr/>
            </p:nvSpPr>
            <p:spPr bwMode="auto">
              <a:xfrm>
                <a:off x="4138" y="2434"/>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254"/>
              <p:cNvSpPr>
                <a:spLocks/>
              </p:cNvSpPr>
              <p:nvPr/>
            </p:nvSpPr>
            <p:spPr bwMode="auto">
              <a:xfrm>
                <a:off x="4138" y="243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255"/>
              <p:cNvSpPr>
                <a:spLocks/>
              </p:cNvSpPr>
              <p:nvPr/>
            </p:nvSpPr>
            <p:spPr bwMode="auto">
              <a:xfrm>
                <a:off x="3859" y="2432"/>
                <a:ext cx="9" cy="10"/>
              </a:xfrm>
              <a:custGeom>
                <a:avLst/>
                <a:gdLst>
                  <a:gd name="T0" fmla="*/ 3 w 9"/>
                  <a:gd name="T1" fmla="*/ 0 h 10"/>
                  <a:gd name="T2" fmla="*/ 5 w 9"/>
                  <a:gd name="T3" fmla="*/ 2 h 10"/>
                  <a:gd name="T4" fmla="*/ 8 w 9"/>
                  <a:gd name="T5" fmla="*/ 2 h 10"/>
                  <a:gd name="T6" fmla="*/ 6 w 9"/>
                  <a:gd name="T7" fmla="*/ 5 h 10"/>
                  <a:gd name="T8" fmla="*/ 9 w 9"/>
                  <a:gd name="T9" fmla="*/ 8 h 10"/>
                  <a:gd name="T10" fmla="*/ 5 w 9"/>
                  <a:gd name="T11" fmla="*/ 8 h 10"/>
                  <a:gd name="T12" fmla="*/ 3 w 9"/>
                  <a:gd name="T13" fmla="*/ 10 h 10"/>
                  <a:gd name="T14" fmla="*/ 3 w 9"/>
                  <a:gd name="T15" fmla="*/ 6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8"/>
                    </a:lnTo>
                    <a:lnTo>
                      <a:pt x="5" y="8"/>
                    </a:lnTo>
                    <a:lnTo>
                      <a:pt x="3" y="10"/>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256"/>
              <p:cNvSpPr>
                <a:spLocks/>
              </p:cNvSpPr>
              <p:nvPr/>
            </p:nvSpPr>
            <p:spPr bwMode="auto">
              <a:xfrm>
                <a:off x="4068" y="2456"/>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257"/>
              <p:cNvSpPr>
                <a:spLocks/>
              </p:cNvSpPr>
              <p:nvPr/>
            </p:nvSpPr>
            <p:spPr bwMode="auto">
              <a:xfrm>
                <a:off x="4093" y="2435"/>
                <a:ext cx="9" cy="11"/>
              </a:xfrm>
              <a:custGeom>
                <a:avLst/>
                <a:gdLst>
                  <a:gd name="T0" fmla="*/ 3 w 9"/>
                  <a:gd name="T1" fmla="*/ 0 h 11"/>
                  <a:gd name="T2" fmla="*/ 4 w 9"/>
                  <a:gd name="T3" fmla="*/ 3 h 11"/>
                  <a:gd name="T4" fmla="*/ 8 w 9"/>
                  <a:gd name="T5" fmla="*/ 2 h 11"/>
                  <a:gd name="T6" fmla="*/ 6 w 9"/>
                  <a:gd name="T7" fmla="*/ 5 h 11"/>
                  <a:gd name="T8" fmla="*/ 9 w 9"/>
                  <a:gd name="T9" fmla="*/ 8 h 11"/>
                  <a:gd name="T10" fmla="*/ 6 w 9"/>
                  <a:gd name="T11" fmla="*/ 8 h 11"/>
                  <a:gd name="T12" fmla="*/ 3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4" y="3"/>
                    </a:lnTo>
                    <a:lnTo>
                      <a:pt x="8" y="2"/>
                    </a:lnTo>
                    <a:lnTo>
                      <a:pt x="6" y="5"/>
                    </a:lnTo>
                    <a:lnTo>
                      <a:pt x="9" y="8"/>
                    </a:lnTo>
                    <a:lnTo>
                      <a:pt x="6" y="8"/>
                    </a:lnTo>
                    <a:lnTo>
                      <a:pt x="3"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258"/>
              <p:cNvSpPr>
                <a:spLocks/>
              </p:cNvSpPr>
              <p:nvPr/>
            </p:nvSpPr>
            <p:spPr bwMode="auto">
              <a:xfrm>
                <a:off x="4033" y="2429"/>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259"/>
              <p:cNvSpPr>
                <a:spLocks/>
              </p:cNvSpPr>
              <p:nvPr/>
            </p:nvSpPr>
            <p:spPr bwMode="auto">
              <a:xfrm>
                <a:off x="3376" y="227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260"/>
              <p:cNvSpPr>
                <a:spLocks/>
              </p:cNvSpPr>
              <p:nvPr/>
            </p:nvSpPr>
            <p:spPr bwMode="auto">
              <a:xfrm>
                <a:off x="3360" y="2323"/>
                <a:ext cx="10" cy="10"/>
              </a:xfrm>
              <a:custGeom>
                <a:avLst/>
                <a:gdLst>
                  <a:gd name="T0" fmla="*/ 3 w 10"/>
                  <a:gd name="T1" fmla="*/ 0 h 10"/>
                  <a:gd name="T2" fmla="*/ 6 w 10"/>
                  <a:gd name="T3" fmla="*/ 2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261"/>
              <p:cNvSpPr>
                <a:spLocks/>
              </p:cNvSpPr>
              <p:nvPr/>
            </p:nvSpPr>
            <p:spPr bwMode="auto">
              <a:xfrm>
                <a:off x="3812" y="2419"/>
                <a:ext cx="9" cy="10"/>
              </a:xfrm>
              <a:custGeom>
                <a:avLst/>
                <a:gdLst>
                  <a:gd name="T0" fmla="*/ 1 w 9"/>
                  <a:gd name="T1" fmla="*/ 0 h 10"/>
                  <a:gd name="T2" fmla="*/ 4 w 9"/>
                  <a:gd name="T3" fmla="*/ 3 h 10"/>
                  <a:gd name="T4" fmla="*/ 8 w 9"/>
                  <a:gd name="T5" fmla="*/ 2 h 10"/>
                  <a:gd name="T6" fmla="*/ 6 w 9"/>
                  <a:gd name="T7" fmla="*/ 5 h 10"/>
                  <a:gd name="T8" fmla="*/ 9 w 9"/>
                  <a:gd name="T9" fmla="*/ 8 h 10"/>
                  <a:gd name="T10" fmla="*/ 4 w 9"/>
                  <a:gd name="T11" fmla="*/ 8 h 10"/>
                  <a:gd name="T12" fmla="*/ 3 w 9"/>
                  <a:gd name="T13" fmla="*/ 10 h 10"/>
                  <a:gd name="T14" fmla="*/ 3 w 9"/>
                  <a:gd name="T15" fmla="*/ 6 h 10"/>
                  <a:gd name="T16" fmla="*/ 0 w 9"/>
                  <a:gd name="T17" fmla="*/ 6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4" y="3"/>
                    </a:lnTo>
                    <a:lnTo>
                      <a:pt x="8" y="2"/>
                    </a:lnTo>
                    <a:lnTo>
                      <a:pt x="6" y="5"/>
                    </a:lnTo>
                    <a:lnTo>
                      <a:pt x="9" y="8"/>
                    </a:lnTo>
                    <a:lnTo>
                      <a:pt x="4" y="8"/>
                    </a:lnTo>
                    <a:lnTo>
                      <a:pt x="3" y="10"/>
                    </a:lnTo>
                    <a:lnTo>
                      <a:pt x="3"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262"/>
              <p:cNvSpPr>
                <a:spLocks/>
              </p:cNvSpPr>
              <p:nvPr/>
            </p:nvSpPr>
            <p:spPr bwMode="auto">
              <a:xfrm>
                <a:off x="3115" y="2210"/>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263"/>
              <p:cNvSpPr>
                <a:spLocks/>
              </p:cNvSpPr>
              <p:nvPr/>
            </p:nvSpPr>
            <p:spPr bwMode="auto">
              <a:xfrm>
                <a:off x="3111" y="2243"/>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264"/>
              <p:cNvSpPr>
                <a:spLocks/>
              </p:cNvSpPr>
              <p:nvPr/>
            </p:nvSpPr>
            <p:spPr bwMode="auto">
              <a:xfrm>
                <a:off x="4463" y="3225"/>
                <a:ext cx="10" cy="9"/>
              </a:xfrm>
              <a:custGeom>
                <a:avLst/>
                <a:gdLst>
                  <a:gd name="T0" fmla="*/ 3 w 10"/>
                  <a:gd name="T1" fmla="*/ 0 h 9"/>
                  <a:gd name="T2" fmla="*/ 5 w 10"/>
                  <a:gd name="T3" fmla="*/ 3 h 9"/>
                  <a:gd name="T4" fmla="*/ 8 w 10"/>
                  <a:gd name="T5" fmla="*/ 1 h 9"/>
                  <a:gd name="T6" fmla="*/ 7 w 10"/>
                  <a:gd name="T7" fmla="*/ 5 h 9"/>
                  <a:gd name="T8" fmla="*/ 10 w 10"/>
                  <a:gd name="T9" fmla="*/ 8 h 9"/>
                  <a:gd name="T10" fmla="*/ 5 w 10"/>
                  <a:gd name="T11" fmla="*/ 8 h 9"/>
                  <a:gd name="T12" fmla="*/ 3 w 10"/>
                  <a:gd name="T13" fmla="*/ 9 h 9"/>
                  <a:gd name="T14" fmla="*/ 3 w 10"/>
                  <a:gd name="T15" fmla="*/ 6 h 9"/>
                  <a:gd name="T16" fmla="*/ 0 w 10"/>
                  <a:gd name="T17" fmla="*/ 5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5"/>
                    </a:lnTo>
                    <a:lnTo>
                      <a:pt x="10" y="8"/>
                    </a:lnTo>
                    <a:lnTo>
                      <a:pt x="5" y="8"/>
                    </a:lnTo>
                    <a:lnTo>
                      <a:pt x="3" y="9"/>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265"/>
              <p:cNvSpPr>
                <a:spLocks/>
              </p:cNvSpPr>
              <p:nvPr/>
            </p:nvSpPr>
            <p:spPr bwMode="auto">
              <a:xfrm>
                <a:off x="3113" y="2171"/>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266"/>
              <p:cNvSpPr>
                <a:spLocks/>
              </p:cNvSpPr>
              <p:nvPr/>
            </p:nvSpPr>
            <p:spPr bwMode="auto">
              <a:xfrm>
                <a:off x="3800" y="2458"/>
                <a:ext cx="10" cy="10"/>
              </a:xfrm>
              <a:custGeom>
                <a:avLst/>
                <a:gdLst>
                  <a:gd name="T0" fmla="*/ 3 w 10"/>
                  <a:gd name="T1" fmla="*/ 0 h 10"/>
                  <a:gd name="T2" fmla="*/ 7 w 10"/>
                  <a:gd name="T3" fmla="*/ 3 h 10"/>
                  <a:gd name="T4" fmla="*/ 10 w 10"/>
                  <a:gd name="T5" fmla="*/ 1 h 10"/>
                  <a:gd name="T6" fmla="*/ 8 w 10"/>
                  <a:gd name="T7" fmla="*/ 5 h 10"/>
                  <a:gd name="T8" fmla="*/ 10 w 10"/>
                  <a:gd name="T9" fmla="*/ 8 h 10"/>
                  <a:gd name="T10" fmla="*/ 7 w 10"/>
                  <a:gd name="T11" fmla="*/ 8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1"/>
                    </a:lnTo>
                    <a:lnTo>
                      <a:pt x="8" y="5"/>
                    </a:lnTo>
                    <a:lnTo>
                      <a:pt x="10" y="8"/>
                    </a:lnTo>
                    <a:lnTo>
                      <a:pt x="7" y="8"/>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267"/>
              <p:cNvSpPr>
                <a:spLocks/>
              </p:cNvSpPr>
              <p:nvPr/>
            </p:nvSpPr>
            <p:spPr bwMode="auto">
              <a:xfrm>
                <a:off x="3823" y="2442"/>
                <a:ext cx="10" cy="9"/>
              </a:xfrm>
              <a:custGeom>
                <a:avLst/>
                <a:gdLst>
                  <a:gd name="T0" fmla="*/ 3 w 10"/>
                  <a:gd name="T1" fmla="*/ 0 h 9"/>
                  <a:gd name="T2" fmla="*/ 5 w 10"/>
                  <a:gd name="T3" fmla="*/ 1 h 9"/>
                  <a:gd name="T4" fmla="*/ 8 w 10"/>
                  <a:gd name="T5" fmla="*/ 0 h 9"/>
                  <a:gd name="T6" fmla="*/ 8 w 10"/>
                  <a:gd name="T7" fmla="*/ 3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8" y="3"/>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268"/>
              <p:cNvSpPr>
                <a:spLocks/>
              </p:cNvSpPr>
              <p:nvPr/>
            </p:nvSpPr>
            <p:spPr bwMode="auto">
              <a:xfrm>
                <a:off x="3784" y="2429"/>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269"/>
              <p:cNvSpPr>
                <a:spLocks/>
              </p:cNvSpPr>
              <p:nvPr/>
            </p:nvSpPr>
            <p:spPr bwMode="auto">
              <a:xfrm>
                <a:off x="3532" y="2642"/>
                <a:ext cx="10" cy="10"/>
              </a:xfrm>
              <a:custGeom>
                <a:avLst/>
                <a:gdLst>
                  <a:gd name="T0" fmla="*/ 2 w 10"/>
                  <a:gd name="T1" fmla="*/ 0 h 10"/>
                  <a:gd name="T2" fmla="*/ 5 w 10"/>
                  <a:gd name="T3" fmla="*/ 2 h 10"/>
                  <a:gd name="T4" fmla="*/ 8 w 10"/>
                  <a:gd name="T5" fmla="*/ 2 h 10"/>
                  <a:gd name="T6" fmla="*/ 7 w 10"/>
                  <a:gd name="T7" fmla="*/ 5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2"/>
                    </a:lnTo>
                    <a:lnTo>
                      <a:pt x="7" y="5"/>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270"/>
              <p:cNvSpPr>
                <a:spLocks/>
              </p:cNvSpPr>
              <p:nvPr/>
            </p:nvSpPr>
            <p:spPr bwMode="auto">
              <a:xfrm>
                <a:off x="3844" y="286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271"/>
              <p:cNvSpPr>
                <a:spLocks/>
              </p:cNvSpPr>
              <p:nvPr/>
            </p:nvSpPr>
            <p:spPr bwMode="auto">
              <a:xfrm>
                <a:off x="3592" y="2602"/>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272"/>
              <p:cNvSpPr>
                <a:spLocks/>
              </p:cNvSpPr>
              <p:nvPr/>
            </p:nvSpPr>
            <p:spPr bwMode="auto">
              <a:xfrm>
                <a:off x="3883" y="2550"/>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273"/>
              <p:cNvSpPr>
                <a:spLocks/>
              </p:cNvSpPr>
              <p:nvPr/>
            </p:nvSpPr>
            <p:spPr bwMode="auto">
              <a:xfrm>
                <a:off x="3625" y="2641"/>
                <a:ext cx="9" cy="9"/>
              </a:xfrm>
              <a:custGeom>
                <a:avLst/>
                <a:gdLst>
                  <a:gd name="T0" fmla="*/ 3 w 9"/>
                  <a:gd name="T1" fmla="*/ 0 h 9"/>
                  <a:gd name="T2" fmla="*/ 5 w 9"/>
                  <a:gd name="T3" fmla="*/ 1 h 9"/>
                  <a:gd name="T4" fmla="*/ 8 w 9"/>
                  <a:gd name="T5" fmla="*/ 1 h 9"/>
                  <a:gd name="T6" fmla="*/ 8 w 9"/>
                  <a:gd name="T7" fmla="*/ 4 h 9"/>
                  <a:gd name="T8" fmla="*/ 9 w 9"/>
                  <a:gd name="T9" fmla="*/ 6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274"/>
              <p:cNvSpPr>
                <a:spLocks/>
              </p:cNvSpPr>
              <p:nvPr/>
            </p:nvSpPr>
            <p:spPr bwMode="auto">
              <a:xfrm>
                <a:off x="4429" y="31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275"/>
              <p:cNvSpPr>
                <a:spLocks/>
              </p:cNvSpPr>
              <p:nvPr/>
            </p:nvSpPr>
            <p:spPr bwMode="auto">
              <a:xfrm>
                <a:off x="3488" y="2673"/>
                <a:ext cx="10" cy="10"/>
              </a:xfrm>
              <a:custGeom>
                <a:avLst/>
                <a:gdLst>
                  <a:gd name="T0" fmla="*/ 4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8"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276"/>
              <p:cNvSpPr>
                <a:spLocks/>
              </p:cNvSpPr>
              <p:nvPr/>
            </p:nvSpPr>
            <p:spPr bwMode="auto">
              <a:xfrm>
                <a:off x="3316" y="2762"/>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277"/>
              <p:cNvSpPr>
                <a:spLocks/>
              </p:cNvSpPr>
              <p:nvPr/>
            </p:nvSpPr>
            <p:spPr bwMode="auto">
              <a:xfrm>
                <a:off x="3293" y="2759"/>
                <a:ext cx="10" cy="9"/>
              </a:xfrm>
              <a:custGeom>
                <a:avLst/>
                <a:gdLst>
                  <a:gd name="T0" fmla="*/ 4 w 10"/>
                  <a:gd name="T1" fmla="*/ 0 h 9"/>
                  <a:gd name="T2" fmla="*/ 7 w 10"/>
                  <a:gd name="T3" fmla="*/ 1 h 9"/>
                  <a:gd name="T4" fmla="*/ 10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278"/>
              <p:cNvSpPr>
                <a:spLocks/>
              </p:cNvSpPr>
              <p:nvPr/>
            </p:nvSpPr>
            <p:spPr bwMode="auto">
              <a:xfrm>
                <a:off x="3292" y="2840"/>
                <a:ext cx="9" cy="9"/>
              </a:xfrm>
              <a:custGeom>
                <a:avLst/>
                <a:gdLst>
                  <a:gd name="T0" fmla="*/ 3 w 9"/>
                  <a:gd name="T1" fmla="*/ 0 h 9"/>
                  <a:gd name="T2" fmla="*/ 6 w 9"/>
                  <a:gd name="T3" fmla="*/ 1 h 9"/>
                  <a:gd name="T4" fmla="*/ 9 w 9"/>
                  <a:gd name="T5" fmla="*/ 1 h 9"/>
                  <a:gd name="T6" fmla="*/ 8 w 9"/>
                  <a:gd name="T7" fmla="*/ 3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3"/>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279"/>
              <p:cNvSpPr>
                <a:spLocks/>
              </p:cNvSpPr>
              <p:nvPr/>
            </p:nvSpPr>
            <p:spPr bwMode="auto">
              <a:xfrm>
                <a:off x="3269" y="2833"/>
                <a:ext cx="8" cy="10"/>
              </a:xfrm>
              <a:custGeom>
                <a:avLst/>
                <a:gdLst>
                  <a:gd name="T0" fmla="*/ 2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2 w 8"/>
                  <a:gd name="T15" fmla="*/ 7 h 10"/>
                  <a:gd name="T16" fmla="*/ 0 w 8"/>
                  <a:gd name="T17" fmla="*/ 7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6" y="5"/>
                    </a:lnTo>
                    <a:lnTo>
                      <a:pt x="8" y="8"/>
                    </a:lnTo>
                    <a:lnTo>
                      <a:pt x="5" y="8"/>
                    </a:lnTo>
                    <a:lnTo>
                      <a:pt x="3" y="10"/>
                    </a:lnTo>
                    <a:lnTo>
                      <a:pt x="2"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280"/>
              <p:cNvSpPr>
                <a:spLocks/>
              </p:cNvSpPr>
              <p:nvPr/>
            </p:nvSpPr>
            <p:spPr bwMode="auto">
              <a:xfrm>
                <a:off x="3295" y="2806"/>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281"/>
              <p:cNvSpPr>
                <a:spLocks/>
              </p:cNvSpPr>
              <p:nvPr/>
            </p:nvSpPr>
            <p:spPr bwMode="auto">
              <a:xfrm>
                <a:off x="3258" y="276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282"/>
              <p:cNvSpPr>
                <a:spLocks/>
              </p:cNvSpPr>
              <p:nvPr/>
            </p:nvSpPr>
            <p:spPr bwMode="auto">
              <a:xfrm>
                <a:off x="2999" y="2953"/>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4 w 8"/>
                  <a:gd name="T15" fmla="*/ 6 h 10"/>
                  <a:gd name="T16" fmla="*/ 0 w 8"/>
                  <a:gd name="T17" fmla="*/ 6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283"/>
              <p:cNvSpPr>
                <a:spLocks/>
              </p:cNvSpPr>
              <p:nvPr/>
            </p:nvSpPr>
            <p:spPr bwMode="auto">
              <a:xfrm>
                <a:off x="3389" y="2660"/>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284"/>
              <p:cNvSpPr>
                <a:spLocks/>
              </p:cNvSpPr>
              <p:nvPr/>
            </p:nvSpPr>
            <p:spPr bwMode="auto">
              <a:xfrm>
                <a:off x="3503" y="2639"/>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285"/>
              <p:cNvSpPr>
                <a:spLocks/>
              </p:cNvSpPr>
              <p:nvPr/>
            </p:nvSpPr>
            <p:spPr bwMode="auto">
              <a:xfrm>
                <a:off x="3531" y="2696"/>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286"/>
              <p:cNvSpPr>
                <a:spLocks/>
              </p:cNvSpPr>
              <p:nvPr/>
            </p:nvSpPr>
            <p:spPr bwMode="auto">
              <a:xfrm>
                <a:off x="3753" y="2600"/>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287"/>
              <p:cNvSpPr>
                <a:spLocks/>
              </p:cNvSpPr>
              <p:nvPr/>
            </p:nvSpPr>
            <p:spPr bwMode="auto">
              <a:xfrm>
                <a:off x="3727" y="2568"/>
                <a:ext cx="10" cy="10"/>
              </a:xfrm>
              <a:custGeom>
                <a:avLst/>
                <a:gdLst>
                  <a:gd name="T0" fmla="*/ 3 w 10"/>
                  <a:gd name="T1" fmla="*/ 0 h 10"/>
                  <a:gd name="T2" fmla="*/ 5 w 10"/>
                  <a:gd name="T3" fmla="*/ 1 h 10"/>
                  <a:gd name="T4" fmla="*/ 8 w 10"/>
                  <a:gd name="T5" fmla="*/ 1 h 10"/>
                  <a:gd name="T6" fmla="*/ 8 w 10"/>
                  <a:gd name="T7" fmla="*/ 5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8" y="5"/>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288"/>
              <p:cNvSpPr>
                <a:spLocks/>
              </p:cNvSpPr>
              <p:nvPr/>
            </p:nvSpPr>
            <p:spPr bwMode="auto">
              <a:xfrm>
                <a:off x="3686" y="2594"/>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289"/>
              <p:cNvSpPr>
                <a:spLocks/>
              </p:cNvSpPr>
              <p:nvPr/>
            </p:nvSpPr>
            <p:spPr bwMode="auto">
              <a:xfrm>
                <a:off x="3522" y="2655"/>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290"/>
              <p:cNvSpPr>
                <a:spLocks/>
              </p:cNvSpPr>
              <p:nvPr/>
            </p:nvSpPr>
            <p:spPr bwMode="auto">
              <a:xfrm>
                <a:off x="3711" y="2594"/>
                <a:ext cx="10" cy="9"/>
              </a:xfrm>
              <a:custGeom>
                <a:avLst/>
                <a:gdLst>
                  <a:gd name="T0" fmla="*/ 3 w 10"/>
                  <a:gd name="T1" fmla="*/ 0 h 9"/>
                  <a:gd name="T2" fmla="*/ 5 w 10"/>
                  <a:gd name="T3" fmla="*/ 1 h 9"/>
                  <a:gd name="T4" fmla="*/ 8 w 10"/>
                  <a:gd name="T5" fmla="*/ 0 h 9"/>
                  <a:gd name="T6" fmla="*/ 6 w 10"/>
                  <a:gd name="T7" fmla="*/ 3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6" y="3"/>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291"/>
              <p:cNvSpPr>
                <a:spLocks/>
              </p:cNvSpPr>
              <p:nvPr/>
            </p:nvSpPr>
            <p:spPr bwMode="auto">
              <a:xfrm>
                <a:off x="3764" y="2544"/>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292"/>
              <p:cNvSpPr>
                <a:spLocks/>
              </p:cNvSpPr>
              <p:nvPr/>
            </p:nvSpPr>
            <p:spPr bwMode="auto">
              <a:xfrm>
                <a:off x="3673" y="2615"/>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293"/>
              <p:cNvSpPr>
                <a:spLocks/>
              </p:cNvSpPr>
              <p:nvPr/>
            </p:nvSpPr>
            <p:spPr bwMode="auto">
              <a:xfrm>
                <a:off x="3565" y="2764"/>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294"/>
              <p:cNvSpPr>
                <a:spLocks/>
              </p:cNvSpPr>
              <p:nvPr/>
            </p:nvSpPr>
            <p:spPr bwMode="auto">
              <a:xfrm>
                <a:off x="3725" y="2633"/>
                <a:ext cx="9" cy="9"/>
              </a:xfrm>
              <a:custGeom>
                <a:avLst/>
                <a:gdLst>
                  <a:gd name="T0" fmla="*/ 2 w 9"/>
                  <a:gd name="T1" fmla="*/ 0 h 9"/>
                  <a:gd name="T2" fmla="*/ 5 w 9"/>
                  <a:gd name="T3" fmla="*/ 1 h 9"/>
                  <a:gd name="T4" fmla="*/ 9 w 9"/>
                  <a:gd name="T5" fmla="*/ 0 h 9"/>
                  <a:gd name="T6" fmla="*/ 7 w 9"/>
                  <a:gd name="T7" fmla="*/ 3 h 9"/>
                  <a:gd name="T8" fmla="*/ 9 w 9"/>
                  <a:gd name="T9" fmla="*/ 6 h 9"/>
                  <a:gd name="T10" fmla="*/ 5 w 9"/>
                  <a:gd name="T11" fmla="*/ 6 h 9"/>
                  <a:gd name="T12" fmla="*/ 4 w 9"/>
                  <a:gd name="T13" fmla="*/ 9 h 9"/>
                  <a:gd name="T14" fmla="*/ 2 w 9"/>
                  <a:gd name="T15" fmla="*/ 6 h 9"/>
                  <a:gd name="T16" fmla="*/ 0 w 9"/>
                  <a:gd name="T17" fmla="*/ 4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1"/>
                    </a:lnTo>
                    <a:lnTo>
                      <a:pt x="9" y="0"/>
                    </a:lnTo>
                    <a:lnTo>
                      <a:pt x="7" y="3"/>
                    </a:lnTo>
                    <a:lnTo>
                      <a:pt x="9" y="6"/>
                    </a:lnTo>
                    <a:lnTo>
                      <a:pt x="5" y="6"/>
                    </a:lnTo>
                    <a:lnTo>
                      <a:pt x="4"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7" name="Freeform 295"/>
              <p:cNvSpPr>
                <a:spLocks/>
              </p:cNvSpPr>
              <p:nvPr/>
            </p:nvSpPr>
            <p:spPr bwMode="auto">
              <a:xfrm>
                <a:off x="3475" y="2891"/>
                <a:ext cx="8" cy="10"/>
              </a:xfrm>
              <a:custGeom>
                <a:avLst/>
                <a:gdLst>
                  <a:gd name="T0" fmla="*/ 2 w 8"/>
                  <a:gd name="T1" fmla="*/ 0 h 10"/>
                  <a:gd name="T2" fmla="*/ 5 w 8"/>
                  <a:gd name="T3" fmla="*/ 4 h 10"/>
                  <a:gd name="T4" fmla="*/ 8 w 8"/>
                  <a:gd name="T5" fmla="*/ 2 h 10"/>
                  <a:gd name="T6" fmla="*/ 7 w 8"/>
                  <a:gd name="T7" fmla="*/ 5 h 10"/>
                  <a:gd name="T8" fmla="*/ 8 w 8"/>
                  <a:gd name="T9" fmla="*/ 9 h 10"/>
                  <a:gd name="T10" fmla="*/ 5 w 8"/>
                  <a:gd name="T11" fmla="*/ 9 h 10"/>
                  <a:gd name="T12" fmla="*/ 4 w 8"/>
                  <a:gd name="T13" fmla="*/ 10 h 10"/>
                  <a:gd name="T14" fmla="*/ 4 w 8"/>
                  <a:gd name="T15" fmla="*/ 7 h 10"/>
                  <a:gd name="T16" fmla="*/ 0 w 8"/>
                  <a:gd name="T17" fmla="*/ 7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9"/>
                    </a:lnTo>
                    <a:lnTo>
                      <a:pt x="5" y="9"/>
                    </a:lnTo>
                    <a:lnTo>
                      <a:pt x="4" y="10"/>
                    </a:lnTo>
                    <a:lnTo>
                      <a:pt x="4"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8" name="Freeform 296"/>
              <p:cNvSpPr>
                <a:spLocks/>
              </p:cNvSpPr>
              <p:nvPr/>
            </p:nvSpPr>
            <p:spPr bwMode="auto">
              <a:xfrm>
                <a:off x="3604" y="2830"/>
                <a:ext cx="9" cy="10"/>
              </a:xfrm>
              <a:custGeom>
                <a:avLst/>
                <a:gdLst>
                  <a:gd name="T0" fmla="*/ 3 w 9"/>
                  <a:gd name="T1" fmla="*/ 0 h 10"/>
                  <a:gd name="T2" fmla="*/ 4 w 9"/>
                  <a:gd name="T3" fmla="*/ 2 h 10"/>
                  <a:gd name="T4" fmla="*/ 8 w 9"/>
                  <a:gd name="T5" fmla="*/ 2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9" name="Freeform 297"/>
              <p:cNvSpPr>
                <a:spLocks/>
              </p:cNvSpPr>
              <p:nvPr/>
            </p:nvSpPr>
            <p:spPr bwMode="auto">
              <a:xfrm>
                <a:off x="3771" y="2563"/>
                <a:ext cx="8" cy="11"/>
              </a:xfrm>
              <a:custGeom>
                <a:avLst/>
                <a:gdLst>
                  <a:gd name="T0" fmla="*/ 2 w 8"/>
                  <a:gd name="T1" fmla="*/ 0 h 11"/>
                  <a:gd name="T2" fmla="*/ 5 w 8"/>
                  <a:gd name="T3" fmla="*/ 3 h 11"/>
                  <a:gd name="T4" fmla="*/ 8 w 8"/>
                  <a:gd name="T5" fmla="*/ 2 h 11"/>
                  <a:gd name="T6" fmla="*/ 6 w 8"/>
                  <a:gd name="T7" fmla="*/ 5 h 11"/>
                  <a:gd name="T8" fmla="*/ 8 w 8"/>
                  <a:gd name="T9" fmla="*/ 8 h 11"/>
                  <a:gd name="T10" fmla="*/ 5 w 8"/>
                  <a:gd name="T11" fmla="*/ 8 h 11"/>
                  <a:gd name="T12" fmla="*/ 3 w 8"/>
                  <a:gd name="T13" fmla="*/ 11 h 11"/>
                  <a:gd name="T14" fmla="*/ 3 w 8"/>
                  <a:gd name="T15" fmla="*/ 6 h 11"/>
                  <a:gd name="T16" fmla="*/ 0 w 8"/>
                  <a:gd name="T17" fmla="*/ 6 h 11"/>
                  <a:gd name="T18" fmla="*/ 2 w 8"/>
                  <a:gd name="T19" fmla="*/ 5 h 11"/>
                  <a:gd name="T20" fmla="*/ 2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2" y="0"/>
                    </a:moveTo>
                    <a:lnTo>
                      <a:pt x="5" y="3"/>
                    </a:lnTo>
                    <a:lnTo>
                      <a:pt x="8" y="2"/>
                    </a:lnTo>
                    <a:lnTo>
                      <a:pt x="6" y="5"/>
                    </a:lnTo>
                    <a:lnTo>
                      <a:pt x="8" y="8"/>
                    </a:lnTo>
                    <a:lnTo>
                      <a:pt x="5" y="8"/>
                    </a:lnTo>
                    <a:lnTo>
                      <a:pt x="3" y="11"/>
                    </a:lnTo>
                    <a:lnTo>
                      <a:pt x="3"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0" name="Freeform 298"/>
              <p:cNvSpPr>
                <a:spLocks/>
              </p:cNvSpPr>
              <p:nvPr/>
            </p:nvSpPr>
            <p:spPr bwMode="auto">
              <a:xfrm>
                <a:off x="3628" y="2592"/>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1" name="Freeform 299"/>
              <p:cNvSpPr>
                <a:spLocks/>
              </p:cNvSpPr>
              <p:nvPr/>
            </p:nvSpPr>
            <p:spPr bwMode="auto">
              <a:xfrm>
                <a:off x="3470" y="2688"/>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2" name="Freeform 300"/>
              <p:cNvSpPr>
                <a:spLocks/>
              </p:cNvSpPr>
              <p:nvPr/>
            </p:nvSpPr>
            <p:spPr bwMode="auto">
              <a:xfrm>
                <a:off x="3461" y="2830"/>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3" name="Freeform 301"/>
              <p:cNvSpPr>
                <a:spLocks/>
              </p:cNvSpPr>
              <p:nvPr/>
            </p:nvSpPr>
            <p:spPr bwMode="auto">
              <a:xfrm>
                <a:off x="3412" y="2854"/>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302"/>
              <p:cNvSpPr>
                <a:spLocks/>
              </p:cNvSpPr>
              <p:nvPr/>
            </p:nvSpPr>
            <p:spPr bwMode="auto">
              <a:xfrm>
                <a:off x="3420" y="2900"/>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5" y="8"/>
                    </a:lnTo>
                    <a:lnTo>
                      <a:pt x="3" y="9"/>
                    </a:lnTo>
                    <a:lnTo>
                      <a:pt x="3" y="6"/>
                    </a:lnTo>
                    <a:lnTo>
                      <a:pt x="0" y="6"/>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303"/>
              <p:cNvSpPr>
                <a:spLocks/>
              </p:cNvSpPr>
              <p:nvPr/>
            </p:nvSpPr>
            <p:spPr bwMode="auto">
              <a:xfrm>
                <a:off x="3384" y="2835"/>
                <a:ext cx="10" cy="10"/>
              </a:xfrm>
              <a:custGeom>
                <a:avLst/>
                <a:gdLst>
                  <a:gd name="T0" fmla="*/ 4 w 10"/>
                  <a:gd name="T1" fmla="*/ 0 h 10"/>
                  <a:gd name="T2" fmla="*/ 5 w 10"/>
                  <a:gd name="T3" fmla="*/ 1 h 10"/>
                  <a:gd name="T4" fmla="*/ 8 w 10"/>
                  <a:gd name="T5" fmla="*/ 1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1"/>
                    </a:lnTo>
                    <a:lnTo>
                      <a:pt x="8" y="1"/>
                    </a:lnTo>
                    <a:lnTo>
                      <a:pt x="7"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304"/>
              <p:cNvSpPr>
                <a:spLocks/>
              </p:cNvSpPr>
              <p:nvPr/>
            </p:nvSpPr>
            <p:spPr bwMode="auto">
              <a:xfrm>
                <a:off x="3535" y="2807"/>
                <a:ext cx="10" cy="10"/>
              </a:xfrm>
              <a:custGeom>
                <a:avLst/>
                <a:gdLst>
                  <a:gd name="T0" fmla="*/ 4 w 10"/>
                  <a:gd name="T1" fmla="*/ 0 h 10"/>
                  <a:gd name="T2" fmla="*/ 5 w 10"/>
                  <a:gd name="T3" fmla="*/ 2 h 10"/>
                  <a:gd name="T4" fmla="*/ 9 w 10"/>
                  <a:gd name="T5" fmla="*/ 2 h 10"/>
                  <a:gd name="T6" fmla="*/ 7 w 10"/>
                  <a:gd name="T7" fmla="*/ 5 h 10"/>
                  <a:gd name="T8" fmla="*/ 10 w 10"/>
                  <a:gd name="T9" fmla="*/ 8 h 10"/>
                  <a:gd name="T10" fmla="*/ 5 w 10"/>
                  <a:gd name="T11" fmla="*/ 7 h 10"/>
                  <a:gd name="T12" fmla="*/ 4 w 10"/>
                  <a:gd name="T13" fmla="*/ 10 h 10"/>
                  <a:gd name="T14" fmla="*/ 4 w 10"/>
                  <a:gd name="T15" fmla="*/ 7 h 10"/>
                  <a:gd name="T16" fmla="*/ 0 w 10"/>
                  <a:gd name="T17" fmla="*/ 5 h 10"/>
                  <a:gd name="T18" fmla="*/ 2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8"/>
                    </a:lnTo>
                    <a:lnTo>
                      <a:pt x="5" y="7"/>
                    </a:lnTo>
                    <a:lnTo>
                      <a:pt x="4" y="10"/>
                    </a:lnTo>
                    <a:lnTo>
                      <a:pt x="4" y="7"/>
                    </a:lnTo>
                    <a:lnTo>
                      <a:pt x="0" y="5"/>
                    </a:lnTo>
                    <a:lnTo>
                      <a:pt x="2"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305"/>
              <p:cNvSpPr>
                <a:spLocks/>
              </p:cNvSpPr>
              <p:nvPr/>
            </p:nvSpPr>
            <p:spPr bwMode="auto">
              <a:xfrm>
                <a:off x="3725" y="2830"/>
                <a:ext cx="9" cy="10"/>
              </a:xfrm>
              <a:custGeom>
                <a:avLst/>
                <a:gdLst>
                  <a:gd name="T0" fmla="*/ 2 w 9"/>
                  <a:gd name="T1" fmla="*/ 0 h 10"/>
                  <a:gd name="T2" fmla="*/ 5 w 9"/>
                  <a:gd name="T3" fmla="*/ 2 h 10"/>
                  <a:gd name="T4" fmla="*/ 9 w 9"/>
                  <a:gd name="T5" fmla="*/ 0 h 10"/>
                  <a:gd name="T6" fmla="*/ 7 w 9"/>
                  <a:gd name="T7" fmla="*/ 3 h 10"/>
                  <a:gd name="T8" fmla="*/ 9 w 9"/>
                  <a:gd name="T9" fmla="*/ 6 h 10"/>
                  <a:gd name="T10" fmla="*/ 5 w 9"/>
                  <a:gd name="T11" fmla="*/ 6 h 10"/>
                  <a:gd name="T12" fmla="*/ 4 w 9"/>
                  <a:gd name="T13" fmla="*/ 10 h 10"/>
                  <a:gd name="T14" fmla="*/ 2 w 9"/>
                  <a:gd name="T15" fmla="*/ 6 h 10"/>
                  <a:gd name="T16" fmla="*/ 0 w 9"/>
                  <a:gd name="T17" fmla="*/ 5 h 10"/>
                  <a:gd name="T18" fmla="*/ 2 w 9"/>
                  <a:gd name="T19" fmla="*/ 3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2"/>
                    </a:lnTo>
                    <a:lnTo>
                      <a:pt x="9" y="0"/>
                    </a:lnTo>
                    <a:lnTo>
                      <a:pt x="7" y="3"/>
                    </a:lnTo>
                    <a:lnTo>
                      <a:pt x="9" y="6"/>
                    </a:lnTo>
                    <a:lnTo>
                      <a:pt x="5" y="6"/>
                    </a:lnTo>
                    <a:lnTo>
                      <a:pt x="4" y="10"/>
                    </a:lnTo>
                    <a:lnTo>
                      <a:pt x="2"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306"/>
              <p:cNvSpPr>
                <a:spLocks/>
              </p:cNvSpPr>
              <p:nvPr/>
            </p:nvSpPr>
            <p:spPr bwMode="auto">
              <a:xfrm>
                <a:off x="3318" y="2723"/>
                <a:ext cx="9" cy="10"/>
              </a:xfrm>
              <a:custGeom>
                <a:avLst/>
                <a:gdLst>
                  <a:gd name="T0" fmla="*/ 3 w 9"/>
                  <a:gd name="T1" fmla="*/ 0 h 10"/>
                  <a:gd name="T2" fmla="*/ 6 w 9"/>
                  <a:gd name="T3" fmla="*/ 2 h 10"/>
                  <a:gd name="T4" fmla="*/ 9 w 9"/>
                  <a:gd name="T5" fmla="*/ 0 h 10"/>
                  <a:gd name="T6" fmla="*/ 8 w 9"/>
                  <a:gd name="T7" fmla="*/ 3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307"/>
              <p:cNvSpPr>
                <a:spLocks/>
              </p:cNvSpPr>
              <p:nvPr/>
            </p:nvSpPr>
            <p:spPr bwMode="auto">
              <a:xfrm>
                <a:off x="3274" y="279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308"/>
              <p:cNvSpPr>
                <a:spLocks/>
              </p:cNvSpPr>
              <p:nvPr/>
            </p:nvSpPr>
            <p:spPr bwMode="auto">
              <a:xfrm>
                <a:off x="3240" y="2822"/>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309"/>
              <p:cNvSpPr>
                <a:spLocks/>
              </p:cNvSpPr>
              <p:nvPr/>
            </p:nvSpPr>
            <p:spPr bwMode="auto">
              <a:xfrm>
                <a:off x="3376" y="2705"/>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310"/>
              <p:cNvSpPr>
                <a:spLocks/>
              </p:cNvSpPr>
              <p:nvPr/>
            </p:nvSpPr>
            <p:spPr bwMode="auto">
              <a:xfrm>
                <a:off x="3350" y="265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311"/>
              <p:cNvSpPr>
                <a:spLocks/>
              </p:cNvSpPr>
              <p:nvPr/>
            </p:nvSpPr>
            <p:spPr bwMode="auto">
              <a:xfrm>
                <a:off x="3511" y="2718"/>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312"/>
              <p:cNvSpPr>
                <a:spLocks/>
              </p:cNvSpPr>
              <p:nvPr/>
            </p:nvSpPr>
            <p:spPr bwMode="auto">
              <a:xfrm>
                <a:off x="3513" y="2832"/>
                <a:ext cx="9" cy="9"/>
              </a:xfrm>
              <a:custGeom>
                <a:avLst/>
                <a:gdLst>
                  <a:gd name="T0" fmla="*/ 3 w 9"/>
                  <a:gd name="T1" fmla="*/ 0 h 9"/>
                  <a:gd name="T2" fmla="*/ 5 w 9"/>
                  <a:gd name="T3" fmla="*/ 1 h 9"/>
                  <a:gd name="T4" fmla="*/ 8 w 9"/>
                  <a:gd name="T5" fmla="*/ 1 h 9"/>
                  <a:gd name="T6" fmla="*/ 8 w 9"/>
                  <a:gd name="T7" fmla="*/ 4 h 9"/>
                  <a:gd name="T8" fmla="*/ 9 w 9"/>
                  <a:gd name="T9" fmla="*/ 8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313"/>
              <p:cNvSpPr>
                <a:spLocks/>
              </p:cNvSpPr>
              <p:nvPr/>
            </p:nvSpPr>
            <p:spPr bwMode="auto">
              <a:xfrm>
                <a:off x="3457" y="2804"/>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314"/>
              <p:cNvSpPr>
                <a:spLocks/>
              </p:cNvSpPr>
              <p:nvPr/>
            </p:nvSpPr>
            <p:spPr bwMode="auto">
              <a:xfrm>
                <a:off x="3440" y="2867"/>
                <a:ext cx="9" cy="10"/>
              </a:xfrm>
              <a:custGeom>
                <a:avLst/>
                <a:gdLst>
                  <a:gd name="T0" fmla="*/ 3 w 9"/>
                  <a:gd name="T1" fmla="*/ 0 h 10"/>
                  <a:gd name="T2" fmla="*/ 4 w 9"/>
                  <a:gd name="T3" fmla="*/ 2 h 10"/>
                  <a:gd name="T4" fmla="*/ 8 w 9"/>
                  <a:gd name="T5" fmla="*/ 0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0"/>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315"/>
              <p:cNvSpPr>
                <a:spLocks/>
              </p:cNvSpPr>
              <p:nvPr/>
            </p:nvSpPr>
            <p:spPr bwMode="auto">
              <a:xfrm>
                <a:off x="3492" y="2788"/>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316"/>
              <p:cNvSpPr>
                <a:spLocks/>
              </p:cNvSpPr>
              <p:nvPr/>
            </p:nvSpPr>
            <p:spPr bwMode="auto">
              <a:xfrm>
                <a:off x="3340" y="2694"/>
                <a:ext cx="10" cy="10"/>
              </a:xfrm>
              <a:custGeom>
                <a:avLst/>
                <a:gdLst>
                  <a:gd name="T0" fmla="*/ 4 w 10"/>
                  <a:gd name="T1" fmla="*/ 0 h 10"/>
                  <a:gd name="T2" fmla="*/ 5 w 10"/>
                  <a:gd name="T3" fmla="*/ 2 h 10"/>
                  <a:gd name="T4" fmla="*/ 9 w 10"/>
                  <a:gd name="T5" fmla="*/ 2 h 10"/>
                  <a:gd name="T6" fmla="*/ 9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9"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317"/>
              <p:cNvSpPr>
                <a:spLocks/>
              </p:cNvSpPr>
              <p:nvPr/>
            </p:nvSpPr>
            <p:spPr bwMode="auto">
              <a:xfrm>
                <a:off x="3303" y="2705"/>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318"/>
              <p:cNvSpPr>
                <a:spLocks/>
              </p:cNvSpPr>
              <p:nvPr/>
            </p:nvSpPr>
            <p:spPr bwMode="auto">
              <a:xfrm>
                <a:off x="3493" y="2819"/>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319"/>
              <p:cNvSpPr>
                <a:spLocks/>
              </p:cNvSpPr>
              <p:nvPr/>
            </p:nvSpPr>
            <p:spPr bwMode="auto">
              <a:xfrm>
                <a:off x="3360" y="2856"/>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320"/>
              <p:cNvSpPr>
                <a:spLocks/>
              </p:cNvSpPr>
              <p:nvPr/>
            </p:nvSpPr>
            <p:spPr bwMode="auto">
              <a:xfrm>
                <a:off x="3378" y="287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321"/>
              <p:cNvSpPr>
                <a:spLocks/>
              </p:cNvSpPr>
              <p:nvPr/>
            </p:nvSpPr>
            <p:spPr bwMode="auto">
              <a:xfrm>
                <a:off x="3418" y="2489"/>
                <a:ext cx="10" cy="9"/>
              </a:xfrm>
              <a:custGeom>
                <a:avLst/>
                <a:gdLst>
                  <a:gd name="T0" fmla="*/ 4 w 10"/>
                  <a:gd name="T1" fmla="*/ 0 h 9"/>
                  <a:gd name="T2" fmla="*/ 7 w 10"/>
                  <a:gd name="T3" fmla="*/ 1 h 9"/>
                  <a:gd name="T4" fmla="*/ 10 w 10"/>
                  <a:gd name="T5" fmla="*/ 1 h 9"/>
                  <a:gd name="T6" fmla="*/ 9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322"/>
              <p:cNvSpPr>
                <a:spLocks/>
              </p:cNvSpPr>
              <p:nvPr/>
            </p:nvSpPr>
            <p:spPr bwMode="auto">
              <a:xfrm>
                <a:off x="4465" y="3191"/>
                <a:ext cx="8" cy="9"/>
              </a:xfrm>
              <a:custGeom>
                <a:avLst/>
                <a:gdLst>
                  <a:gd name="T0" fmla="*/ 1 w 8"/>
                  <a:gd name="T1" fmla="*/ 0 h 9"/>
                  <a:gd name="T2" fmla="*/ 5 w 8"/>
                  <a:gd name="T3" fmla="*/ 1 h 9"/>
                  <a:gd name="T4" fmla="*/ 8 w 8"/>
                  <a:gd name="T5" fmla="*/ 1 h 9"/>
                  <a:gd name="T6" fmla="*/ 6 w 8"/>
                  <a:gd name="T7" fmla="*/ 5 h 9"/>
                  <a:gd name="T8" fmla="*/ 8 w 8"/>
                  <a:gd name="T9" fmla="*/ 8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8"/>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323"/>
              <p:cNvSpPr>
                <a:spLocks/>
              </p:cNvSpPr>
              <p:nvPr/>
            </p:nvSpPr>
            <p:spPr bwMode="auto">
              <a:xfrm>
                <a:off x="4531" y="3220"/>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324"/>
              <p:cNvSpPr>
                <a:spLocks/>
              </p:cNvSpPr>
              <p:nvPr/>
            </p:nvSpPr>
            <p:spPr bwMode="auto">
              <a:xfrm>
                <a:off x="3891" y="2789"/>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325"/>
              <p:cNvSpPr>
                <a:spLocks/>
              </p:cNvSpPr>
              <p:nvPr/>
            </p:nvSpPr>
            <p:spPr bwMode="auto">
              <a:xfrm>
                <a:off x="4099" y="2506"/>
                <a:ext cx="10" cy="10"/>
              </a:xfrm>
              <a:custGeom>
                <a:avLst/>
                <a:gdLst>
                  <a:gd name="T0" fmla="*/ 2 w 10"/>
                  <a:gd name="T1" fmla="*/ 0 h 10"/>
                  <a:gd name="T2" fmla="*/ 5 w 10"/>
                  <a:gd name="T3" fmla="*/ 2 h 10"/>
                  <a:gd name="T4" fmla="*/ 8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4"/>
                    </a:lnTo>
                    <a:lnTo>
                      <a:pt x="10" y="7"/>
                    </a:lnTo>
                    <a:lnTo>
                      <a:pt x="7" y="7"/>
                    </a:lnTo>
                    <a:lnTo>
                      <a:pt x="5" y="10"/>
                    </a:lnTo>
                    <a:lnTo>
                      <a:pt x="3"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326"/>
              <p:cNvSpPr>
                <a:spLocks/>
              </p:cNvSpPr>
              <p:nvPr/>
            </p:nvSpPr>
            <p:spPr bwMode="auto">
              <a:xfrm>
                <a:off x="4083" y="2573"/>
                <a:ext cx="10" cy="8"/>
              </a:xfrm>
              <a:custGeom>
                <a:avLst/>
                <a:gdLst>
                  <a:gd name="T0" fmla="*/ 1 w 10"/>
                  <a:gd name="T1" fmla="*/ 0 h 8"/>
                  <a:gd name="T2" fmla="*/ 5 w 10"/>
                  <a:gd name="T3" fmla="*/ 1 h 8"/>
                  <a:gd name="T4" fmla="*/ 8 w 10"/>
                  <a:gd name="T5" fmla="*/ 0 h 8"/>
                  <a:gd name="T6" fmla="*/ 8 w 10"/>
                  <a:gd name="T7" fmla="*/ 3 h 8"/>
                  <a:gd name="T8" fmla="*/ 10 w 10"/>
                  <a:gd name="T9" fmla="*/ 5 h 8"/>
                  <a:gd name="T10" fmla="*/ 6 w 10"/>
                  <a:gd name="T11" fmla="*/ 6 h 8"/>
                  <a:gd name="T12" fmla="*/ 6 w 10"/>
                  <a:gd name="T13" fmla="*/ 8 h 8"/>
                  <a:gd name="T14" fmla="*/ 5 w 10"/>
                  <a:gd name="T15" fmla="*/ 6 h 8"/>
                  <a:gd name="T16" fmla="*/ 0 w 10"/>
                  <a:gd name="T17" fmla="*/ 5 h 8"/>
                  <a:gd name="T18" fmla="*/ 3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1"/>
                    </a:lnTo>
                    <a:lnTo>
                      <a:pt x="8" y="0"/>
                    </a:lnTo>
                    <a:lnTo>
                      <a:pt x="8" y="3"/>
                    </a:lnTo>
                    <a:lnTo>
                      <a:pt x="10" y="5"/>
                    </a:lnTo>
                    <a:lnTo>
                      <a:pt x="6" y="6"/>
                    </a:lnTo>
                    <a:lnTo>
                      <a:pt x="6" y="8"/>
                    </a:lnTo>
                    <a:lnTo>
                      <a:pt x="5" y="6"/>
                    </a:lnTo>
                    <a:lnTo>
                      <a:pt x="0" y="5"/>
                    </a:lnTo>
                    <a:lnTo>
                      <a:pt x="3"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327"/>
              <p:cNvSpPr>
                <a:spLocks/>
              </p:cNvSpPr>
              <p:nvPr/>
            </p:nvSpPr>
            <p:spPr bwMode="auto">
              <a:xfrm>
                <a:off x="3940" y="2571"/>
                <a:ext cx="10" cy="8"/>
              </a:xfrm>
              <a:custGeom>
                <a:avLst/>
                <a:gdLst>
                  <a:gd name="T0" fmla="*/ 2 w 10"/>
                  <a:gd name="T1" fmla="*/ 0 h 8"/>
                  <a:gd name="T2" fmla="*/ 5 w 10"/>
                  <a:gd name="T3" fmla="*/ 2 h 8"/>
                  <a:gd name="T4" fmla="*/ 8 w 10"/>
                  <a:gd name="T5" fmla="*/ 0 h 8"/>
                  <a:gd name="T6" fmla="*/ 8 w 10"/>
                  <a:gd name="T7" fmla="*/ 3 h 8"/>
                  <a:gd name="T8" fmla="*/ 10 w 10"/>
                  <a:gd name="T9" fmla="*/ 5 h 8"/>
                  <a:gd name="T10" fmla="*/ 6 w 10"/>
                  <a:gd name="T11" fmla="*/ 7 h 8"/>
                  <a:gd name="T12" fmla="*/ 5 w 10"/>
                  <a:gd name="T13" fmla="*/ 8 h 8"/>
                  <a:gd name="T14" fmla="*/ 3 w 10"/>
                  <a:gd name="T15" fmla="*/ 7 h 8"/>
                  <a:gd name="T16" fmla="*/ 0 w 10"/>
                  <a:gd name="T17" fmla="*/ 5 h 8"/>
                  <a:gd name="T18" fmla="*/ 3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2"/>
                    </a:lnTo>
                    <a:lnTo>
                      <a:pt x="8" y="0"/>
                    </a:lnTo>
                    <a:lnTo>
                      <a:pt x="8" y="3"/>
                    </a:lnTo>
                    <a:lnTo>
                      <a:pt x="10" y="5"/>
                    </a:lnTo>
                    <a:lnTo>
                      <a:pt x="6" y="7"/>
                    </a:lnTo>
                    <a:lnTo>
                      <a:pt x="5" y="8"/>
                    </a:lnTo>
                    <a:lnTo>
                      <a:pt x="3" y="7"/>
                    </a:lnTo>
                    <a:lnTo>
                      <a:pt x="0" y="5"/>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328"/>
              <p:cNvSpPr>
                <a:spLocks/>
              </p:cNvSpPr>
              <p:nvPr/>
            </p:nvSpPr>
            <p:spPr bwMode="auto">
              <a:xfrm>
                <a:off x="4292" y="2731"/>
                <a:ext cx="10" cy="10"/>
              </a:xfrm>
              <a:custGeom>
                <a:avLst/>
                <a:gdLst>
                  <a:gd name="T0" fmla="*/ 2 w 10"/>
                  <a:gd name="T1" fmla="*/ 0 h 10"/>
                  <a:gd name="T2" fmla="*/ 5 w 10"/>
                  <a:gd name="T3" fmla="*/ 2 h 10"/>
                  <a:gd name="T4" fmla="*/ 7 w 10"/>
                  <a:gd name="T5" fmla="*/ 0 h 10"/>
                  <a:gd name="T6" fmla="*/ 7 w 10"/>
                  <a:gd name="T7" fmla="*/ 3 h 10"/>
                  <a:gd name="T8" fmla="*/ 10 w 10"/>
                  <a:gd name="T9" fmla="*/ 5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5"/>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329"/>
              <p:cNvSpPr>
                <a:spLocks/>
              </p:cNvSpPr>
              <p:nvPr/>
            </p:nvSpPr>
            <p:spPr bwMode="auto">
              <a:xfrm>
                <a:off x="3404" y="2328"/>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330"/>
              <p:cNvSpPr>
                <a:spLocks/>
              </p:cNvSpPr>
              <p:nvPr/>
            </p:nvSpPr>
            <p:spPr bwMode="auto">
              <a:xfrm>
                <a:off x="3410" y="2152"/>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6 h 10"/>
                  <a:gd name="T16" fmla="*/ 0 w 10"/>
                  <a:gd name="T17" fmla="*/ 6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331"/>
              <p:cNvSpPr>
                <a:spLocks/>
              </p:cNvSpPr>
              <p:nvPr/>
            </p:nvSpPr>
            <p:spPr bwMode="auto">
              <a:xfrm>
                <a:off x="4201" y="2618"/>
                <a:ext cx="10" cy="10"/>
              </a:xfrm>
              <a:custGeom>
                <a:avLst/>
                <a:gdLst>
                  <a:gd name="T0" fmla="*/ 4 w 10"/>
                  <a:gd name="T1" fmla="*/ 0 h 10"/>
                  <a:gd name="T2" fmla="*/ 5 w 10"/>
                  <a:gd name="T3" fmla="*/ 2 h 10"/>
                  <a:gd name="T4" fmla="*/ 9 w 10"/>
                  <a:gd name="T5" fmla="*/ 2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6"/>
                    </a:lnTo>
                    <a:lnTo>
                      <a:pt x="7" y="6"/>
                    </a:lnTo>
                    <a:lnTo>
                      <a:pt x="4" y="10"/>
                    </a:lnTo>
                    <a:lnTo>
                      <a:pt x="4" y="6"/>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332"/>
              <p:cNvSpPr>
                <a:spLocks/>
              </p:cNvSpPr>
              <p:nvPr/>
            </p:nvSpPr>
            <p:spPr bwMode="auto">
              <a:xfrm>
                <a:off x="4081" y="2749"/>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333"/>
              <p:cNvSpPr>
                <a:spLocks/>
              </p:cNvSpPr>
              <p:nvPr/>
            </p:nvSpPr>
            <p:spPr bwMode="auto">
              <a:xfrm>
                <a:off x="4364" y="2665"/>
                <a:ext cx="10" cy="10"/>
              </a:xfrm>
              <a:custGeom>
                <a:avLst/>
                <a:gdLst>
                  <a:gd name="T0" fmla="*/ 3 w 10"/>
                  <a:gd name="T1" fmla="*/ 0 h 10"/>
                  <a:gd name="T2" fmla="*/ 6 w 10"/>
                  <a:gd name="T3" fmla="*/ 2 h 10"/>
                  <a:gd name="T4" fmla="*/ 10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334"/>
              <p:cNvSpPr>
                <a:spLocks/>
              </p:cNvSpPr>
              <p:nvPr/>
            </p:nvSpPr>
            <p:spPr bwMode="auto">
              <a:xfrm>
                <a:off x="4366" y="2694"/>
                <a:ext cx="8" cy="10"/>
              </a:xfrm>
              <a:custGeom>
                <a:avLst/>
                <a:gdLst>
                  <a:gd name="T0" fmla="*/ 1 w 8"/>
                  <a:gd name="T1" fmla="*/ 0 h 10"/>
                  <a:gd name="T2" fmla="*/ 4 w 8"/>
                  <a:gd name="T3" fmla="*/ 3 h 10"/>
                  <a:gd name="T4" fmla="*/ 8 w 8"/>
                  <a:gd name="T5" fmla="*/ 2 h 10"/>
                  <a:gd name="T6" fmla="*/ 6 w 8"/>
                  <a:gd name="T7" fmla="*/ 5 h 10"/>
                  <a:gd name="T8" fmla="*/ 8 w 8"/>
                  <a:gd name="T9" fmla="*/ 8 h 10"/>
                  <a:gd name="T10" fmla="*/ 4 w 8"/>
                  <a:gd name="T11" fmla="*/ 8 h 10"/>
                  <a:gd name="T12" fmla="*/ 3 w 8"/>
                  <a:gd name="T13" fmla="*/ 10 h 10"/>
                  <a:gd name="T14" fmla="*/ 3 w 8"/>
                  <a:gd name="T15" fmla="*/ 7 h 10"/>
                  <a:gd name="T16" fmla="*/ 0 w 8"/>
                  <a:gd name="T17" fmla="*/ 7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3"/>
                    </a:lnTo>
                    <a:lnTo>
                      <a:pt x="8" y="2"/>
                    </a:lnTo>
                    <a:lnTo>
                      <a:pt x="6" y="5"/>
                    </a:lnTo>
                    <a:lnTo>
                      <a:pt x="8" y="8"/>
                    </a:lnTo>
                    <a:lnTo>
                      <a:pt x="4" y="8"/>
                    </a:lnTo>
                    <a:lnTo>
                      <a:pt x="3"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335"/>
              <p:cNvSpPr>
                <a:spLocks/>
              </p:cNvSpPr>
              <p:nvPr/>
            </p:nvSpPr>
            <p:spPr bwMode="auto">
              <a:xfrm>
                <a:off x="4380" y="2710"/>
                <a:ext cx="10" cy="12"/>
              </a:xfrm>
              <a:custGeom>
                <a:avLst/>
                <a:gdLst>
                  <a:gd name="T0" fmla="*/ 3 w 10"/>
                  <a:gd name="T1" fmla="*/ 0 h 12"/>
                  <a:gd name="T2" fmla="*/ 7 w 10"/>
                  <a:gd name="T3" fmla="*/ 3 h 12"/>
                  <a:gd name="T4" fmla="*/ 10 w 10"/>
                  <a:gd name="T5" fmla="*/ 2 h 12"/>
                  <a:gd name="T6" fmla="*/ 8 w 10"/>
                  <a:gd name="T7" fmla="*/ 5 h 12"/>
                  <a:gd name="T8" fmla="*/ 10 w 10"/>
                  <a:gd name="T9" fmla="*/ 8 h 12"/>
                  <a:gd name="T10" fmla="*/ 7 w 10"/>
                  <a:gd name="T11" fmla="*/ 8 h 12"/>
                  <a:gd name="T12" fmla="*/ 5 w 10"/>
                  <a:gd name="T13" fmla="*/ 12 h 12"/>
                  <a:gd name="T14" fmla="*/ 3 w 10"/>
                  <a:gd name="T15" fmla="*/ 7 h 12"/>
                  <a:gd name="T16" fmla="*/ 0 w 10"/>
                  <a:gd name="T17" fmla="*/ 7 h 12"/>
                  <a:gd name="T18" fmla="*/ 3 w 10"/>
                  <a:gd name="T19" fmla="*/ 5 h 12"/>
                  <a:gd name="T20" fmla="*/ 3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3" y="0"/>
                    </a:moveTo>
                    <a:lnTo>
                      <a:pt x="7" y="3"/>
                    </a:lnTo>
                    <a:lnTo>
                      <a:pt x="10" y="2"/>
                    </a:lnTo>
                    <a:lnTo>
                      <a:pt x="8" y="5"/>
                    </a:lnTo>
                    <a:lnTo>
                      <a:pt x="10" y="8"/>
                    </a:lnTo>
                    <a:lnTo>
                      <a:pt x="7"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336"/>
              <p:cNvSpPr>
                <a:spLocks/>
              </p:cNvSpPr>
              <p:nvPr/>
            </p:nvSpPr>
            <p:spPr bwMode="auto">
              <a:xfrm>
                <a:off x="3397" y="228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337"/>
              <p:cNvSpPr>
                <a:spLocks/>
              </p:cNvSpPr>
              <p:nvPr/>
            </p:nvSpPr>
            <p:spPr bwMode="auto">
              <a:xfrm>
                <a:off x="3219" y="2285"/>
                <a:ext cx="9" cy="9"/>
              </a:xfrm>
              <a:custGeom>
                <a:avLst/>
                <a:gdLst>
                  <a:gd name="T0" fmla="*/ 3 w 9"/>
                  <a:gd name="T1" fmla="*/ 0 h 9"/>
                  <a:gd name="T2" fmla="*/ 4 w 9"/>
                  <a:gd name="T3" fmla="*/ 1 h 9"/>
                  <a:gd name="T4" fmla="*/ 8 w 9"/>
                  <a:gd name="T5" fmla="*/ 1 h 9"/>
                  <a:gd name="T6" fmla="*/ 6 w 9"/>
                  <a:gd name="T7" fmla="*/ 5 h 9"/>
                  <a:gd name="T8" fmla="*/ 9 w 9"/>
                  <a:gd name="T9" fmla="*/ 6 h 9"/>
                  <a:gd name="T10" fmla="*/ 6 w 9"/>
                  <a:gd name="T11" fmla="*/ 6 h 9"/>
                  <a:gd name="T12" fmla="*/ 3 w 9"/>
                  <a:gd name="T13" fmla="*/ 9 h 9"/>
                  <a:gd name="T14" fmla="*/ 3 w 9"/>
                  <a:gd name="T15" fmla="*/ 6 h 9"/>
                  <a:gd name="T16" fmla="*/ 0 w 9"/>
                  <a:gd name="T17" fmla="*/ 5 h 9"/>
                  <a:gd name="T18" fmla="*/ 1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6"/>
                    </a:lnTo>
                    <a:lnTo>
                      <a:pt x="6" y="6"/>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338"/>
              <p:cNvSpPr>
                <a:spLocks/>
              </p:cNvSpPr>
              <p:nvPr/>
            </p:nvSpPr>
            <p:spPr bwMode="auto">
              <a:xfrm>
                <a:off x="4236" y="2547"/>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339"/>
              <p:cNvSpPr>
                <a:spLocks/>
              </p:cNvSpPr>
              <p:nvPr/>
            </p:nvSpPr>
            <p:spPr bwMode="auto">
              <a:xfrm>
                <a:off x="4210"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340"/>
              <p:cNvSpPr>
                <a:spLocks/>
              </p:cNvSpPr>
              <p:nvPr/>
            </p:nvSpPr>
            <p:spPr bwMode="auto">
              <a:xfrm>
                <a:off x="4174" y="25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341"/>
              <p:cNvSpPr>
                <a:spLocks/>
              </p:cNvSpPr>
              <p:nvPr/>
            </p:nvSpPr>
            <p:spPr bwMode="auto">
              <a:xfrm>
                <a:off x="4128" y="2603"/>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342"/>
              <p:cNvSpPr>
                <a:spLocks/>
              </p:cNvSpPr>
              <p:nvPr/>
            </p:nvSpPr>
            <p:spPr bwMode="auto">
              <a:xfrm>
                <a:off x="4239" y="248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343"/>
              <p:cNvSpPr>
                <a:spLocks/>
              </p:cNvSpPr>
              <p:nvPr/>
            </p:nvSpPr>
            <p:spPr bwMode="auto">
              <a:xfrm>
                <a:off x="4247" y="2497"/>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Freeform 344"/>
              <p:cNvSpPr>
                <a:spLocks/>
              </p:cNvSpPr>
              <p:nvPr/>
            </p:nvSpPr>
            <p:spPr bwMode="auto">
              <a:xfrm>
                <a:off x="4216" y="2477"/>
                <a:ext cx="10" cy="10"/>
              </a:xfrm>
              <a:custGeom>
                <a:avLst/>
                <a:gdLst>
                  <a:gd name="T0" fmla="*/ 3 w 10"/>
                  <a:gd name="T1" fmla="*/ 0 h 10"/>
                  <a:gd name="T2" fmla="*/ 5 w 10"/>
                  <a:gd name="T3" fmla="*/ 2 h 10"/>
                  <a:gd name="T4" fmla="*/ 8 w 10"/>
                  <a:gd name="T5" fmla="*/ 2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345"/>
              <p:cNvSpPr>
                <a:spLocks/>
              </p:cNvSpPr>
              <p:nvPr/>
            </p:nvSpPr>
            <p:spPr bwMode="auto">
              <a:xfrm>
                <a:off x="4315" y="2689"/>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346"/>
              <p:cNvSpPr>
                <a:spLocks/>
              </p:cNvSpPr>
              <p:nvPr/>
            </p:nvSpPr>
            <p:spPr bwMode="auto">
              <a:xfrm>
                <a:off x="3469" y="2645"/>
                <a:ext cx="10" cy="10"/>
              </a:xfrm>
              <a:custGeom>
                <a:avLst/>
                <a:gdLst>
                  <a:gd name="T0" fmla="*/ 1 w 10"/>
                  <a:gd name="T1" fmla="*/ 0 h 10"/>
                  <a:gd name="T2" fmla="*/ 5 w 10"/>
                  <a:gd name="T3" fmla="*/ 4 h 10"/>
                  <a:gd name="T4" fmla="*/ 8 w 10"/>
                  <a:gd name="T5" fmla="*/ 2 h 10"/>
                  <a:gd name="T6" fmla="*/ 6 w 10"/>
                  <a:gd name="T7" fmla="*/ 5 h 10"/>
                  <a:gd name="T8" fmla="*/ 10 w 10"/>
                  <a:gd name="T9" fmla="*/ 9 h 10"/>
                  <a:gd name="T10" fmla="*/ 5 w 10"/>
                  <a:gd name="T11" fmla="*/ 9 h 10"/>
                  <a:gd name="T12" fmla="*/ 3 w 10"/>
                  <a:gd name="T13" fmla="*/ 10 h 10"/>
                  <a:gd name="T14" fmla="*/ 3 w 10"/>
                  <a:gd name="T15" fmla="*/ 7 h 10"/>
                  <a:gd name="T16" fmla="*/ 0 w 10"/>
                  <a:gd name="T17" fmla="*/ 7 h 10"/>
                  <a:gd name="T18" fmla="*/ 1 w 10"/>
                  <a:gd name="T19" fmla="*/ 4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4"/>
                    </a:lnTo>
                    <a:lnTo>
                      <a:pt x="8" y="2"/>
                    </a:lnTo>
                    <a:lnTo>
                      <a:pt x="6" y="5"/>
                    </a:lnTo>
                    <a:lnTo>
                      <a:pt x="10" y="9"/>
                    </a:lnTo>
                    <a:lnTo>
                      <a:pt x="5" y="9"/>
                    </a:lnTo>
                    <a:lnTo>
                      <a:pt x="3"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347"/>
              <p:cNvSpPr>
                <a:spLocks/>
              </p:cNvSpPr>
              <p:nvPr/>
            </p:nvSpPr>
            <p:spPr bwMode="auto">
              <a:xfrm>
                <a:off x="3272" y="2681"/>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348"/>
              <p:cNvSpPr>
                <a:spLocks/>
              </p:cNvSpPr>
              <p:nvPr/>
            </p:nvSpPr>
            <p:spPr bwMode="auto">
              <a:xfrm>
                <a:off x="3318" y="2628"/>
                <a:ext cx="8" cy="9"/>
              </a:xfrm>
              <a:custGeom>
                <a:avLst/>
                <a:gdLst>
                  <a:gd name="T0" fmla="*/ 1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349"/>
              <p:cNvSpPr>
                <a:spLocks/>
              </p:cNvSpPr>
              <p:nvPr/>
            </p:nvSpPr>
            <p:spPr bwMode="auto">
              <a:xfrm>
                <a:off x="3305" y="2673"/>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5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350"/>
              <p:cNvSpPr>
                <a:spLocks/>
              </p:cNvSpPr>
              <p:nvPr/>
            </p:nvSpPr>
            <p:spPr bwMode="auto">
              <a:xfrm>
                <a:off x="3514" y="2597"/>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2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2"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351"/>
              <p:cNvSpPr>
                <a:spLocks/>
              </p:cNvSpPr>
              <p:nvPr/>
            </p:nvSpPr>
            <p:spPr bwMode="auto">
              <a:xfrm>
                <a:off x="3855" y="2934"/>
                <a:ext cx="10" cy="9"/>
              </a:xfrm>
              <a:custGeom>
                <a:avLst/>
                <a:gdLst>
                  <a:gd name="T0" fmla="*/ 4 w 10"/>
                  <a:gd name="T1" fmla="*/ 0 h 9"/>
                  <a:gd name="T2" fmla="*/ 5 w 10"/>
                  <a:gd name="T3" fmla="*/ 3 h 9"/>
                  <a:gd name="T4" fmla="*/ 9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352"/>
              <p:cNvSpPr>
                <a:spLocks/>
              </p:cNvSpPr>
              <p:nvPr/>
            </p:nvSpPr>
            <p:spPr bwMode="auto">
              <a:xfrm>
                <a:off x="3227" y="2493"/>
                <a:ext cx="9" cy="12"/>
              </a:xfrm>
              <a:custGeom>
                <a:avLst/>
                <a:gdLst>
                  <a:gd name="T0" fmla="*/ 3 w 9"/>
                  <a:gd name="T1" fmla="*/ 0 h 12"/>
                  <a:gd name="T2" fmla="*/ 6 w 9"/>
                  <a:gd name="T3" fmla="*/ 4 h 12"/>
                  <a:gd name="T4" fmla="*/ 9 w 9"/>
                  <a:gd name="T5" fmla="*/ 2 h 12"/>
                  <a:gd name="T6" fmla="*/ 8 w 9"/>
                  <a:gd name="T7" fmla="*/ 5 h 12"/>
                  <a:gd name="T8" fmla="*/ 9 w 9"/>
                  <a:gd name="T9" fmla="*/ 8 h 12"/>
                  <a:gd name="T10" fmla="*/ 6 w 9"/>
                  <a:gd name="T11" fmla="*/ 8 h 12"/>
                  <a:gd name="T12" fmla="*/ 5 w 9"/>
                  <a:gd name="T13" fmla="*/ 12 h 12"/>
                  <a:gd name="T14" fmla="*/ 3 w 9"/>
                  <a:gd name="T15" fmla="*/ 7 h 12"/>
                  <a:gd name="T16" fmla="*/ 0 w 9"/>
                  <a:gd name="T17" fmla="*/ 7 h 12"/>
                  <a:gd name="T18" fmla="*/ 3 w 9"/>
                  <a:gd name="T19" fmla="*/ 5 h 12"/>
                  <a:gd name="T20" fmla="*/ 3 w 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3" y="0"/>
                    </a:moveTo>
                    <a:lnTo>
                      <a:pt x="6" y="4"/>
                    </a:lnTo>
                    <a:lnTo>
                      <a:pt x="9" y="2"/>
                    </a:lnTo>
                    <a:lnTo>
                      <a:pt x="8" y="5"/>
                    </a:lnTo>
                    <a:lnTo>
                      <a:pt x="9" y="8"/>
                    </a:lnTo>
                    <a:lnTo>
                      <a:pt x="6"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353"/>
              <p:cNvSpPr>
                <a:spLocks/>
              </p:cNvSpPr>
              <p:nvPr/>
            </p:nvSpPr>
            <p:spPr bwMode="auto">
              <a:xfrm>
                <a:off x="3771" y="2443"/>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354"/>
              <p:cNvSpPr>
                <a:spLocks/>
              </p:cNvSpPr>
              <p:nvPr/>
            </p:nvSpPr>
            <p:spPr bwMode="auto">
              <a:xfrm>
                <a:off x="3748" y="2417"/>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355"/>
              <p:cNvSpPr>
                <a:spLocks/>
              </p:cNvSpPr>
              <p:nvPr/>
            </p:nvSpPr>
            <p:spPr bwMode="auto">
              <a:xfrm>
                <a:off x="3272" y="2374"/>
                <a:ext cx="10" cy="9"/>
              </a:xfrm>
              <a:custGeom>
                <a:avLst/>
                <a:gdLst>
                  <a:gd name="T0" fmla="*/ 3 w 10"/>
                  <a:gd name="T1" fmla="*/ 0 h 9"/>
                  <a:gd name="T2" fmla="*/ 5 w 10"/>
                  <a:gd name="T3" fmla="*/ 1 h 9"/>
                  <a:gd name="T4" fmla="*/ 8 w 10"/>
                  <a:gd name="T5" fmla="*/ 1 h 9"/>
                  <a:gd name="T6" fmla="*/ 7 w 10"/>
                  <a:gd name="T7" fmla="*/ 5 h 9"/>
                  <a:gd name="T8" fmla="*/ 10 w 10"/>
                  <a:gd name="T9" fmla="*/ 6 h 9"/>
                  <a:gd name="T10" fmla="*/ 7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7" y="5"/>
                    </a:lnTo>
                    <a:lnTo>
                      <a:pt x="10" y="6"/>
                    </a:lnTo>
                    <a:lnTo>
                      <a:pt x="7"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356"/>
              <p:cNvSpPr>
                <a:spLocks/>
              </p:cNvSpPr>
              <p:nvPr/>
            </p:nvSpPr>
            <p:spPr bwMode="auto">
              <a:xfrm>
                <a:off x="3462" y="2453"/>
                <a:ext cx="10" cy="10"/>
              </a:xfrm>
              <a:custGeom>
                <a:avLst/>
                <a:gdLst>
                  <a:gd name="T0" fmla="*/ 4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357"/>
              <p:cNvSpPr>
                <a:spLocks/>
              </p:cNvSpPr>
              <p:nvPr/>
            </p:nvSpPr>
            <p:spPr bwMode="auto">
              <a:xfrm>
                <a:off x="3423" y="2455"/>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Freeform 358"/>
              <p:cNvSpPr>
                <a:spLocks/>
              </p:cNvSpPr>
              <p:nvPr/>
            </p:nvSpPr>
            <p:spPr bwMode="auto">
              <a:xfrm>
                <a:off x="3306" y="2346"/>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359"/>
              <p:cNvSpPr>
                <a:spLocks/>
              </p:cNvSpPr>
              <p:nvPr/>
            </p:nvSpPr>
            <p:spPr bwMode="auto">
              <a:xfrm>
                <a:off x="3266" y="2312"/>
                <a:ext cx="9" cy="10"/>
              </a:xfrm>
              <a:custGeom>
                <a:avLst/>
                <a:gdLst>
                  <a:gd name="T0" fmla="*/ 3 w 9"/>
                  <a:gd name="T1" fmla="*/ 0 h 10"/>
                  <a:gd name="T2" fmla="*/ 6 w 9"/>
                  <a:gd name="T3" fmla="*/ 3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3"/>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360"/>
              <p:cNvSpPr>
                <a:spLocks/>
              </p:cNvSpPr>
              <p:nvPr/>
            </p:nvSpPr>
            <p:spPr bwMode="auto">
              <a:xfrm>
                <a:off x="3423" y="2443"/>
                <a:ext cx="10" cy="10"/>
              </a:xfrm>
              <a:custGeom>
                <a:avLst/>
                <a:gdLst>
                  <a:gd name="T0" fmla="*/ 4 w 10"/>
                  <a:gd name="T1" fmla="*/ 0 h 10"/>
                  <a:gd name="T2" fmla="*/ 5 w 10"/>
                  <a:gd name="T3" fmla="*/ 2 h 10"/>
                  <a:gd name="T4" fmla="*/ 8 w 10"/>
                  <a:gd name="T5" fmla="*/ 2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361"/>
              <p:cNvSpPr>
                <a:spLocks/>
              </p:cNvSpPr>
              <p:nvPr/>
            </p:nvSpPr>
            <p:spPr bwMode="auto">
              <a:xfrm>
                <a:off x="3337" y="2453"/>
                <a:ext cx="10" cy="10"/>
              </a:xfrm>
              <a:custGeom>
                <a:avLst/>
                <a:gdLst>
                  <a:gd name="T0" fmla="*/ 3 w 10"/>
                  <a:gd name="T1" fmla="*/ 0 h 10"/>
                  <a:gd name="T2" fmla="*/ 7 w 10"/>
                  <a:gd name="T3" fmla="*/ 2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362"/>
              <p:cNvSpPr>
                <a:spLocks/>
              </p:cNvSpPr>
              <p:nvPr/>
            </p:nvSpPr>
            <p:spPr bwMode="auto">
              <a:xfrm>
                <a:off x="3292" y="2484"/>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363"/>
              <p:cNvSpPr>
                <a:spLocks/>
              </p:cNvSpPr>
              <p:nvPr/>
            </p:nvSpPr>
            <p:spPr bwMode="auto">
              <a:xfrm>
                <a:off x="3401" y="2422"/>
                <a:ext cx="9" cy="10"/>
              </a:xfrm>
              <a:custGeom>
                <a:avLst/>
                <a:gdLst>
                  <a:gd name="T0" fmla="*/ 3 w 9"/>
                  <a:gd name="T1" fmla="*/ 0 h 10"/>
                  <a:gd name="T2" fmla="*/ 4 w 9"/>
                  <a:gd name="T3" fmla="*/ 2 h 10"/>
                  <a:gd name="T4" fmla="*/ 8 w 9"/>
                  <a:gd name="T5" fmla="*/ 2 h 10"/>
                  <a:gd name="T6" fmla="*/ 8 w 9"/>
                  <a:gd name="T7" fmla="*/ 5 h 10"/>
                  <a:gd name="T8" fmla="*/ 9 w 9"/>
                  <a:gd name="T9" fmla="*/ 8 h 10"/>
                  <a:gd name="T10" fmla="*/ 6 w 9"/>
                  <a:gd name="T11" fmla="*/ 7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8"/>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364"/>
              <p:cNvSpPr>
                <a:spLocks/>
              </p:cNvSpPr>
              <p:nvPr/>
            </p:nvSpPr>
            <p:spPr bwMode="auto">
              <a:xfrm>
                <a:off x="3332" y="2414"/>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365"/>
              <p:cNvSpPr>
                <a:spLocks/>
              </p:cNvSpPr>
              <p:nvPr/>
            </p:nvSpPr>
            <p:spPr bwMode="auto">
              <a:xfrm>
                <a:off x="3443" y="2387"/>
                <a:ext cx="10" cy="9"/>
              </a:xfrm>
              <a:custGeom>
                <a:avLst/>
                <a:gdLst>
                  <a:gd name="T0" fmla="*/ 3 w 10"/>
                  <a:gd name="T1" fmla="*/ 0 h 9"/>
                  <a:gd name="T2" fmla="*/ 6 w 10"/>
                  <a:gd name="T3" fmla="*/ 1 h 9"/>
                  <a:gd name="T4" fmla="*/ 10 w 10"/>
                  <a:gd name="T5" fmla="*/ 1 h 9"/>
                  <a:gd name="T6" fmla="*/ 8 w 10"/>
                  <a:gd name="T7" fmla="*/ 4 h 9"/>
                  <a:gd name="T8" fmla="*/ 10 w 10"/>
                  <a:gd name="T9" fmla="*/ 8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4"/>
                    </a:lnTo>
                    <a:lnTo>
                      <a:pt x="10" y="8"/>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366"/>
              <p:cNvSpPr>
                <a:spLocks/>
              </p:cNvSpPr>
              <p:nvPr/>
            </p:nvSpPr>
            <p:spPr bwMode="auto">
              <a:xfrm>
                <a:off x="3479" y="2471"/>
                <a:ext cx="9" cy="9"/>
              </a:xfrm>
              <a:custGeom>
                <a:avLst/>
                <a:gdLst>
                  <a:gd name="T0" fmla="*/ 3 w 9"/>
                  <a:gd name="T1" fmla="*/ 0 h 9"/>
                  <a:gd name="T2" fmla="*/ 4 w 9"/>
                  <a:gd name="T3" fmla="*/ 1 h 9"/>
                  <a:gd name="T4" fmla="*/ 8 w 9"/>
                  <a:gd name="T5" fmla="*/ 0 h 9"/>
                  <a:gd name="T6" fmla="*/ 8 w 9"/>
                  <a:gd name="T7" fmla="*/ 3 h 9"/>
                  <a:gd name="T8" fmla="*/ 9 w 9"/>
                  <a:gd name="T9" fmla="*/ 6 h 9"/>
                  <a:gd name="T10" fmla="*/ 6 w 9"/>
                  <a:gd name="T11" fmla="*/ 6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0"/>
                    </a:lnTo>
                    <a:lnTo>
                      <a:pt x="8" y="3"/>
                    </a:lnTo>
                    <a:lnTo>
                      <a:pt x="9"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367"/>
              <p:cNvSpPr>
                <a:spLocks/>
              </p:cNvSpPr>
              <p:nvPr/>
            </p:nvSpPr>
            <p:spPr bwMode="auto">
              <a:xfrm>
                <a:off x="3440" y="2343"/>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368"/>
              <p:cNvSpPr>
                <a:spLocks/>
              </p:cNvSpPr>
              <p:nvPr/>
            </p:nvSpPr>
            <p:spPr bwMode="auto">
              <a:xfrm>
                <a:off x="3157" y="2349"/>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369"/>
              <p:cNvSpPr>
                <a:spLocks/>
              </p:cNvSpPr>
              <p:nvPr/>
            </p:nvSpPr>
            <p:spPr bwMode="auto">
              <a:xfrm>
                <a:off x="3373" y="2165"/>
                <a:ext cx="10" cy="10"/>
              </a:xfrm>
              <a:custGeom>
                <a:avLst/>
                <a:gdLst>
                  <a:gd name="T0" fmla="*/ 3 w 10"/>
                  <a:gd name="T1" fmla="*/ 0 h 10"/>
                  <a:gd name="T2" fmla="*/ 5 w 10"/>
                  <a:gd name="T3" fmla="*/ 2 h 10"/>
                  <a:gd name="T4" fmla="*/ 8 w 10"/>
                  <a:gd name="T5" fmla="*/ 0 h 10"/>
                  <a:gd name="T6" fmla="*/ 6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6"/>
                    </a:lnTo>
                    <a:lnTo>
                      <a:pt x="6"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370"/>
              <p:cNvSpPr>
                <a:spLocks/>
              </p:cNvSpPr>
              <p:nvPr/>
            </p:nvSpPr>
            <p:spPr bwMode="auto">
              <a:xfrm>
                <a:off x="3454" y="2377"/>
                <a:ext cx="8" cy="10"/>
              </a:xfrm>
              <a:custGeom>
                <a:avLst/>
                <a:gdLst>
                  <a:gd name="T0" fmla="*/ 2 w 8"/>
                  <a:gd name="T1" fmla="*/ 0 h 10"/>
                  <a:gd name="T2" fmla="*/ 5 w 8"/>
                  <a:gd name="T3" fmla="*/ 2 h 10"/>
                  <a:gd name="T4" fmla="*/ 8 w 8"/>
                  <a:gd name="T5" fmla="*/ 2 h 10"/>
                  <a:gd name="T6" fmla="*/ 7 w 8"/>
                  <a:gd name="T7" fmla="*/ 5 h 10"/>
                  <a:gd name="T8" fmla="*/ 8 w 8"/>
                  <a:gd name="T9" fmla="*/ 6 h 10"/>
                  <a:gd name="T10" fmla="*/ 5 w 8"/>
                  <a:gd name="T11" fmla="*/ 6 h 10"/>
                  <a:gd name="T12" fmla="*/ 3 w 8"/>
                  <a:gd name="T13" fmla="*/ 10 h 10"/>
                  <a:gd name="T14" fmla="*/ 3 w 8"/>
                  <a:gd name="T15" fmla="*/ 6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371"/>
              <p:cNvSpPr>
                <a:spLocks/>
              </p:cNvSpPr>
              <p:nvPr/>
            </p:nvSpPr>
            <p:spPr bwMode="auto">
              <a:xfrm>
                <a:off x="4445" y="3209"/>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372"/>
              <p:cNvSpPr>
                <a:spLocks/>
              </p:cNvSpPr>
              <p:nvPr/>
            </p:nvSpPr>
            <p:spPr bwMode="auto">
              <a:xfrm>
                <a:off x="4596" y="326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373"/>
              <p:cNvSpPr>
                <a:spLocks/>
              </p:cNvSpPr>
              <p:nvPr/>
            </p:nvSpPr>
            <p:spPr bwMode="auto">
              <a:xfrm>
                <a:off x="4777" y="3205"/>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374"/>
              <p:cNvSpPr>
                <a:spLocks/>
              </p:cNvSpPr>
              <p:nvPr/>
            </p:nvSpPr>
            <p:spPr bwMode="auto">
              <a:xfrm>
                <a:off x="4687" y="3183"/>
                <a:ext cx="10" cy="9"/>
              </a:xfrm>
              <a:custGeom>
                <a:avLst/>
                <a:gdLst>
                  <a:gd name="T0" fmla="*/ 3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1"/>
                    </a:lnTo>
                    <a:lnTo>
                      <a:pt x="10" y="0"/>
                    </a:lnTo>
                    <a:lnTo>
                      <a:pt x="8" y="3"/>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375"/>
              <p:cNvSpPr>
                <a:spLocks/>
              </p:cNvSpPr>
              <p:nvPr/>
            </p:nvSpPr>
            <p:spPr bwMode="auto">
              <a:xfrm>
                <a:off x="4812" y="3246"/>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4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4"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376"/>
              <p:cNvSpPr>
                <a:spLocks/>
              </p:cNvSpPr>
              <p:nvPr/>
            </p:nvSpPr>
            <p:spPr bwMode="auto">
              <a:xfrm>
                <a:off x="4794" y="3296"/>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377"/>
              <p:cNvSpPr>
                <a:spLocks/>
              </p:cNvSpPr>
              <p:nvPr/>
            </p:nvSpPr>
            <p:spPr bwMode="auto">
              <a:xfrm>
                <a:off x="4843" y="3299"/>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378"/>
              <p:cNvSpPr>
                <a:spLocks/>
              </p:cNvSpPr>
              <p:nvPr/>
            </p:nvSpPr>
            <p:spPr bwMode="auto">
              <a:xfrm>
                <a:off x="5077" y="3157"/>
                <a:ext cx="10" cy="10"/>
              </a:xfrm>
              <a:custGeom>
                <a:avLst/>
                <a:gdLst>
                  <a:gd name="T0" fmla="*/ 3 w 10"/>
                  <a:gd name="T1" fmla="*/ 0 h 10"/>
                  <a:gd name="T2" fmla="*/ 7 w 10"/>
                  <a:gd name="T3" fmla="*/ 1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379"/>
              <p:cNvSpPr>
                <a:spLocks/>
              </p:cNvSpPr>
              <p:nvPr/>
            </p:nvSpPr>
            <p:spPr bwMode="auto">
              <a:xfrm>
                <a:off x="4978" y="3207"/>
                <a:ext cx="10" cy="10"/>
              </a:xfrm>
              <a:custGeom>
                <a:avLst/>
                <a:gdLst>
                  <a:gd name="T0" fmla="*/ 3 w 10"/>
                  <a:gd name="T1" fmla="*/ 0 h 10"/>
                  <a:gd name="T2" fmla="*/ 5 w 10"/>
                  <a:gd name="T3" fmla="*/ 2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380"/>
              <p:cNvSpPr>
                <a:spLocks/>
              </p:cNvSpPr>
              <p:nvPr/>
            </p:nvSpPr>
            <p:spPr bwMode="auto">
              <a:xfrm>
                <a:off x="5012" y="3184"/>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381"/>
              <p:cNvSpPr>
                <a:spLocks/>
              </p:cNvSpPr>
              <p:nvPr/>
            </p:nvSpPr>
            <p:spPr bwMode="auto">
              <a:xfrm>
                <a:off x="5082" y="3183"/>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6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6"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382"/>
              <p:cNvSpPr>
                <a:spLocks/>
              </p:cNvSpPr>
              <p:nvPr/>
            </p:nvSpPr>
            <p:spPr bwMode="auto">
              <a:xfrm>
                <a:off x="5017" y="3200"/>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383"/>
              <p:cNvSpPr>
                <a:spLocks/>
              </p:cNvSpPr>
              <p:nvPr/>
            </p:nvSpPr>
            <p:spPr bwMode="auto">
              <a:xfrm>
                <a:off x="5015" y="322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384"/>
              <p:cNvSpPr>
                <a:spLocks/>
              </p:cNvSpPr>
              <p:nvPr/>
            </p:nvSpPr>
            <p:spPr bwMode="auto">
              <a:xfrm>
                <a:off x="5035" y="3210"/>
                <a:ext cx="10" cy="10"/>
              </a:xfrm>
              <a:custGeom>
                <a:avLst/>
                <a:gdLst>
                  <a:gd name="T0" fmla="*/ 3 w 10"/>
                  <a:gd name="T1" fmla="*/ 0 h 10"/>
                  <a:gd name="T2" fmla="*/ 5 w 10"/>
                  <a:gd name="T3" fmla="*/ 2 h 10"/>
                  <a:gd name="T4" fmla="*/ 8 w 10"/>
                  <a:gd name="T5" fmla="*/ 0 h 10"/>
                  <a:gd name="T6" fmla="*/ 6 w 10"/>
                  <a:gd name="T7" fmla="*/ 3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7"/>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385"/>
              <p:cNvSpPr>
                <a:spLocks/>
              </p:cNvSpPr>
              <p:nvPr/>
            </p:nvSpPr>
            <p:spPr bwMode="auto">
              <a:xfrm>
                <a:off x="5033" y="3244"/>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386"/>
              <p:cNvSpPr>
                <a:spLocks/>
              </p:cNvSpPr>
              <p:nvPr/>
            </p:nvSpPr>
            <p:spPr bwMode="auto">
              <a:xfrm>
                <a:off x="5111" y="3270"/>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387"/>
              <p:cNvSpPr>
                <a:spLocks/>
              </p:cNvSpPr>
              <p:nvPr/>
            </p:nvSpPr>
            <p:spPr bwMode="auto">
              <a:xfrm>
                <a:off x="5113" y="3243"/>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388"/>
              <p:cNvSpPr>
                <a:spLocks/>
              </p:cNvSpPr>
              <p:nvPr/>
            </p:nvSpPr>
            <p:spPr bwMode="auto">
              <a:xfrm>
                <a:off x="5111" y="3215"/>
                <a:ext cx="10" cy="10"/>
              </a:xfrm>
              <a:custGeom>
                <a:avLst/>
                <a:gdLst>
                  <a:gd name="T0" fmla="*/ 2 w 10"/>
                  <a:gd name="T1" fmla="*/ 0 h 10"/>
                  <a:gd name="T2" fmla="*/ 5 w 10"/>
                  <a:gd name="T3" fmla="*/ 2 h 10"/>
                  <a:gd name="T4" fmla="*/ 8 w 10"/>
                  <a:gd name="T5" fmla="*/ 0 h 10"/>
                  <a:gd name="T6" fmla="*/ 7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389"/>
              <p:cNvSpPr>
                <a:spLocks/>
              </p:cNvSpPr>
              <p:nvPr/>
            </p:nvSpPr>
            <p:spPr bwMode="auto">
              <a:xfrm>
                <a:off x="5069" y="3306"/>
                <a:ext cx="8" cy="9"/>
              </a:xfrm>
              <a:custGeom>
                <a:avLst/>
                <a:gdLst>
                  <a:gd name="T0" fmla="*/ 2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5"/>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390"/>
              <p:cNvSpPr>
                <a:spLocks/>
              </p:cNvSpPr>
              <p:nvPr/>
            </p:nvSpPr>
            <p:spPr bwMode="auto">
              <a:xfrm>
                <a:off x="5041" y="3298"/>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391"/>
              <p:cNvSpPr>
                <a:spLocks/>
              </p:cNvSpPr>
              <p:nvPr/>
            </p:nvSpPr>
            <p:spPr bwMode="auto">
              <a:xfrm>
                <a:off x="5014" y="3307"/>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392"/>
              <p:cNvSpPr>
                <a:spLocks/>
              </p:cNvSpPr>
              <p:nvPr/>
            </p:nvSpPr>
            <p:spPr bwMode="auto">
              <a:xfrm>
                <a:off x="5058" y="3281"/>
                <a:ext cx="9" cy="10"/>
              </a:xfrm>
              <a:custGeom>
                <a:avLst/>
                <a:gdLst>
                  <a:gd name="T0" fmla="*/ 3 w 9"/>
                  <a:gd name="T1" fmla="*/ 0 h 10"/>
                  <a:gd name="T2" fmla="*/ 4 w 9"/>
                  <a:gd name="T3" fmla="*/ 4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4"/>
                    </a:lnTo>
                    <a:lnTo>
                      <a:pt x="8" y="2"/>
                    </a:lnTo>
                    <a:lnTo>
                      <a:pt x="8" y="5"/>
                    </a:lnTo>
                    <a:lnTo>
                      <a:pt x="9" y="8"/>
                    </a:lnTo>
                    <a:lnTo>
                      <a:pt x="6" y="8"/>
                    </a:lnTo>
                    <a:lnTo>
                      <a:pt x="3"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393"/>
              <p:cNvSpPr>
                <a:spLocks/>
              </p:cNvSpPr>
              <p:nvPr/>
            </p:nvSpPr>
            <p:spPr bwMode="auto">
              <a:xfrm>
                <a:off x="4902" y="3317"/>
                <a:ext cx="9" cy="10"/>
              </a:xfrm>
              <a:custGeom>
                <a:avLst/>
                <a:gdLst>
                  <a:gd name="T0" fmla="*/ 3 w 9"/>
                  <a:gd name="T1" fmla="*/ 0 h 10"/>
                  <a:gd name="T2" fmla="*/ 6 w 9"/>
                  <a:gd name="T3" fmla="*/ 2 h 10"/>
                  <a:gd name="T4" fmla="*/ 9 w 9"/>
                  <a:gd name="T5" fmla="*/ 2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394"/>
              <p:cNvSpPr>
                <a:spLocks/>
              </p:cNvSpPr>
              <p:nvPr/>
            </p:nvSpPr>
            <p:spPr bwMode="auto">
              <a:xfrm>
                <a:off x="5121" y="3293"/>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395"/>
              <p:cNvSpPr>
                <a:spLocks/>
              </p:cNvSpPr>
              <p:nvPr/>
            </p:nvSpPr>
            <p:spPr bwMode="auto">
              <a:xfrm>
                <a:off x="5126" y="3277"/>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4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4"/>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396"/>
              <p:cNvSpPr>
                <a:spLocks/>
              </p:cNvSpPr>
              <p:nvPr/>
            </p:nvSpPr>
            <p:spPr bwMode="auto">
              <a:xfrm>
                <a:off x="5100" y="3302"/>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1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1"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397"/>
              <p:cNvSpPr>
                <a:spLocks/>
              </p:cNvSpPr>
              <p:nvPr/>
            </p:nvSpPr>
            <p:spPr bwMode="auto">
              <a:xfrm>
                <a:off x="5097" y="3171"/>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398"/>
              <p:cNvSpPr>
                <a:spLocks/>
              </p:cNvSpPr>
              <p:nvPr/>
            </p:nvSpPr>
            <p:spPr bwMode="auto">
              <a:xfrm>
                <a:off x="5093" y="3285"/>
                <a:ext cx="10" cy="9"/>
              </a:xfrm>
              <a:custGeom>
                <a:avLst/>
                <a:gdLst>
                  <a:gd name="T0" fmla="*/ 4 w 10"/>
                  <a:gd name="T1" fmla="*/ 0 h 9"/>
                  <a:gd name="T2" fmla="*/ 5 w 10"/>
                  <a:gd name="T3" fmla="*/ 1 h 9"/>
                  <a:gd name="T4" fmla="*/ 8 w 10"/>
                  <a:gd name="T5" fmla="*/ 1 h 9"/>
                  <a:gd name="T6" fmla="*/ 8 w 10"/>
                  <a:gd name="T7" fmla="*/ 4 h 9"/>
                  <a:gd name="T8" fmla="*/ 10 w 10"/>
                  <a:gd name="T9" fmla="*/ 8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4"/>
                    </a:lnTo>
                    <a:lnTo>
                      <a:pt x="10" y="8"/>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399"/>
              <p:cNvSpPr>
                <a:spLocks/>
              </p:cNvSpPr>
              <p:nvPr/>
            </p:nvSpPr>
            <p:spPr bwMode="auto">
              <a:xfrm>
                <a:off x="5080" y="3170"/>
                <a:ext cx="10" cy="9"/>
              </a:xfrm>
              <a:custGeom>
                <a:avLst/>
                <a:gdLst>
                  <a:gd name="T0" fmla="*/ 4 w 10"/>
                  <a:gd name="T1" fmla="*/ 0 h 9"/>
                  <a:gd name="T2" fmla="*/ 7 w 10"/>
                  <a:gd name="T3" fmla="*/ 1 h 9"/>
                  <a:gd name="T4" fmla="*/ 10 w 10"/>
                  <a:gd name="T5" fmla="*/ 1 h 9"/>
                  <a:gd name="T6" fmla="*/ 8 w 10"/>
                  <a:gd name="T7" fmla="*/ 5 h 9"/>
                  <a:gd name="T8" fmla="*/ 10 w 10"/>
                  <a:gd name="T9" fmla="*/ 8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8"/>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400"/>
              <p:cNvSpPr>
                <a:spLocks/>
              </p:cNvSpPr>
              <p:nvPr/>
            </p:nvSpPr>
            <p:spPr bwMode="auto">
              <a:xfrm>
                <a:off x="5033" y="3163"/>
                <a:ext cx="8" cy="10"/>
              </a:xfrm>
              <a:custGeom>
                <a:avLst/>
                <a:gdLst>
                  <a:gd name="T0" fmla="*/ 2 w 8"/>
                  <a:gd name="T1" fmla="*/ 0 h 10"/>
                  <a:gd name="T2" fmla="*/ 5 w 8"/>
                  <a:gd name="T3" fmla="*/ 4 h 10"/>
                  <a:gd name="T4" fmla="*/ 8 w 8"/>
                  <a:gd name="T5" fmla="*/ 2 h 10"/>
                  <a:gd name="T6" fmla="*/ 7 w 8"/>
                  <a:gd name="T7" fmla="*/ 5 h 10"/>
                  <a:gd name="T8" fmla="*/ 8 w 8"/>
                  <a:gd name="T9" fmla="*/ 8 h 10"/>
                  <a:gd name="T10" fmla="*/ 5 w 8"/>
                  <a:gd name="T11" fmla="*/ 8 h 10"/>
                  <a:gd name="T12" fmla="*/ 3 w 8"/>
                  <a:gd name="T13" fmla="*/ 10 h 10"/>
                  <a:gd name="T14" fmla="*/ 2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8"/>
                    </a:lnTo>
                    <a:lnTo>
                      <a:pt x="5" y="8"/>
                    </a:lnTo>
                    <a:lnTo>
                      <a:pt x="3" y="10"/>
                    </a:lnTo>
                    <a:lnTo>
                      <a:pt x="2"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401"/>
              <p:cNvSpPr>
                <a:spLocks/>
              </p:cNvSpPr>
              <p:nvPr/>
            </p:nvSpPr>
            <p:spPr bwMode="auto">
              <a:xfrm>
                <a:off x="5045" y="3191"/>
                <a:ext cx="9" cy="9"/>
              </a:xfrm>
              <a:custGeom>
                <a:avLst/>
                <a:gdLst>
                  <a:gd name="T0" fmla="*/ 3 w 9"/>
                  <a:gd name="T1" fmla="*/ 0 h 9"/>
                  <a:gd name="T2" fmla="*/ 4 w 9"/>
                  <a:gd name="T3" fmla="*/ 1 h 9"/>
                  <a:gd name="T4" fmla="*/ 8 w 9"/>
                  <a:gd name="T5" fmla="*/ 1 h 9"/>
                  <a:gd name="T6" fmla="*/ 8 w 9"/>
                  <a:gd name="T7" fmla="*/ 5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5"/>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402"/>
              <p:cNvSpPr>
                <a:spLocks/>
              </p:cNvSpPr>
              <p:nvPr/>
            </p:nvSpPr>
            <p:spPr bwMode="auto">
              <a:xfrm>
                <a:off x="5088" y="3209"/>
                <a:ext cx="10" cy="9"/>
              </a:xfrm>
              <a:custGeom>
                <a:avLst/>
                <a:gdLst>
                  <a:gd name="T0" fmla="*/ 4 w 10"/>
                  <a:gd name="T1" fmla="*/ 0 h 9"/>
                  <a:gd name="T2" fmla="*/ 5 w 10"/>
                  <a:gd name="T3" fmla="*/ 1 h 9"/>
                  <a:gd name="T4" fmla="*/ 9 w 10"/>
                  <a:gd name="T5" fmla="*/ 0 h 9"/>
                  <a:gd name="T6" fmla="*/ 9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9"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403"/>
              <p:cNvSpPr>
                <a:spLocks/>
              </p:cNvSpPr>
              <p:nvPr/>
            </p:nvSpPr>
            <p:spPr bwMode="auto">
              <a:xfrm>
                <a:off x="5022" y="3277"/>
                <a:ext cx="10" cy="9"/>
              </a:xfrm>
              <a:custGeom>
                <a:avLst/>
                <a:gdLst>
                  <a:gd name="T0" fmla="*/ 3 w 10"/>
                  <a:gd name="T1" fmla="*/ 0 h 9"/>
                  <a:gd name="T2" fmla="*/ 5 w 10"/>
                  <a:gd name="T3" fmla="*/ 1 h 9"/>
                  <a:gd name="T4" fmla="*/ 8 w 10"/>
                  <a:gd name="T5" fmla="*/ 1 h 9"/>
                  <a:gd name="T6" fmla="*/ 8 w 10"/>
                  <a:gd name="T7" fmla="*/ 4 h 9"/>
                  <a:gd name="T8" fmla="*/ 10 w 10"/>
                  <a:gd name="T9" fmla="*/ 8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404"/>
              <p:cNvSpPr>
                <a:spLocks/>
              </p:cNvSpPr>
              <p:nvPr/>
            </p:nvSpPr>
            <p:spPr bwMode="auto">
              <a:xfrm>
                <a:off x="4884" y="3259"/>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405"/>
              <p:cNvSpPr>
                <a:spLocks/>
              </p:cNvSpPr>
              <p:nvPr/>
            </p:nvSpPr>
            <p:spPr bwMode="auto">
              <a:xfrm>
                <a:off x="4908" y="3285"/>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406"/>
              <p:cNvSpPr>
                <a:spLocks/>
              </p:cNvSpPr>
              <p:nvPr/>
            </p:nvSpPr>
            <p:spPr bwMode="auto">
              <a:xfrm>
                <a:off x="4882" y="3298"/>
                <a:ext cx="10" cy="9"/>
              </a:xfrm>
              <a:custGeom>
                <a:avLst/>
                <a:gdLst>
                  <a:gd name="T0" fmla="*/ 3 w 10"/>
                  <a:gd name="T1" fmla="*/ 0 h 9"/>
                  <a:gd name="T2" fmla="*/ 7 w 10"/>
                  <a:gd name="T3" fmla="*/ 3 h 9"/>
                  <a:gd name="T4" fmla="*/ 10 w 10"/>
                  <a:gd name="T5" fmla="*/ 1 h 9"/>
                  <a:gd name="T6" fmla="*/ 8 w 10"/>
                  <a:gd name="T7" fmla="*/ 4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4"/>
                    </a:lnTo>
                    <a:lnTo>
                      <a:pt x="10" y="8"/>
                    </a:lnTo>
                    <a:lnTo>
                      <a:pt x="7" y="8"/>
                    </a:lnTo>
                    <a:lnTo>
                      <a:pt x="5"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407"/>
              <p:cNvSpPr>
                <a:spLocks/>
              </p:cNvSpPr>
              <p:nvPr/>
            </p:nvSpPr>
            <p:spPr bwMode="auto">
              <a:xfrm>
                <a:off x="5054" y="3168"/>
                <a:ext cx="8" cy="10"/>
              </a:xfrm>
              <a:custGeom>
                <a:avLst/>
                <a:gdLst>
                  <a:gd name="T0" fmla="*/ 2 w 8"/>
                  <a:gd name="T1" fmla="*/ 0 h 10"/>
                  <a:gd name="T2" fmla="*/ 5 w 8"/>
                  <a:gd name="T3" fmla="*/ 2 h 10"/>
                  <a:gd name="T4" fmla="*/ 8 w 8"/>
                  <a:gd name="T5" fmla="*/ 0 h 10"/>
                  <a:gd name="T6" fmla="*/ 7 w 8"/>
                  <a:gd name="T7" fmla="*/ 3 h 10"/>
                  <a:gd name="T8" fmla="*/ 8 w 8"/>
                  <a:gd name="T9" fmla="*/ 7 h 10"/>
                  <a:gd name="T10" fmla="*/ 5 w 8"/>
                  <a:gd name="T11" fmla="*/ 7 h 10"/>
                  <a:gd name="T12" fmla="*/ 4 w 8"/>
                  <a:gd name="T13" fmla="*/ 10 h 10"/>
                  <a:gd name="T14" fmla="*/ 4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3"/>
                    </a:lnTo>
                    <a:lnTo>
                      <a:pt x="8" y="7"/>
                    </a:lnTo>
                    <a:lnTo>
                      <a:pt x="5" y="7"/>
                    </a:lnTo>
                    <a:lnTo>
                      <a:pt x="4" y="10"/>
                    </a:lnTo>
                    <a:lnTo>
                      <a:pt x="4"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408"/>
              <p:cNvSpPr>
                <a:spLocks/>
              </p:cNvSpPr>
              <p:nvPr/>
            </p:nvSpPr>
            <p:spPr bwMode="auto">
              <a:xfrm>
                <a:off x="5059" y="3155"/>
                <a:ext cx="10" cy="10"/>
              </a:xfrm>
              <a:custGeom>
                <a:avLst/>
                <a:gdLst>
                  <a:gd name="T0" fmla="*/ 3 w 10"/>
                  <a:gd name="T1" fmla="*/ 0 h 10"/>
                  <a:gd name="T2" fmla="*/ 5 w 10"/>
                  <a:gd name="T3" fmla="*/ 2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7" y="5"/>
                    </a:lnTo>
                    <a:lnTo>
                      <a:pt x="10" y="8"/>
                    </a:lnTo>
                    <a:lnTo>
                      <a:pt x="7"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409"/>
              <p:cNvSpPr>
                <a:spLocks/>
              </p:cNvSpPr>
              <p:nvPr/>
            </p:nvSpPr>
            <p:spPr bwMode="auto">
              <a:xfrm>
                <a:off x="5064" y="3186"/>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7"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410"/>
              <p:cNvSpPr>
                <a:spLocks/>
              </p:cNvSpPr>
              <p:nvPr/>
            </p:nvSpPr>
            <p:spPr bwMode="auto">
              <a:xfrm>
                <a:off x="5126" y="3307"/>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3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411"/>
              <p:cNvSpPr>
                <a:spLocks/>
              </p:cNvSpPr>
              <p:nvPr/>
            </p:nvSpPr>
            <p:spPr bwMode="auto">
              <a:xfrm>
                <a:off x="4109" y="2472"/>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412"/>
              <p:cNvSpPr>
                <a:spLocks/>
              </p:cNvSpPr>
              <p:nvPr/>
            </p:nvSpPr>
            <p:spPr bwMode="auto">
              <a:xfrm>
                <a:off x="4102" y="2451"/>
                <a:ext cx="10" cy="10"/>
              </a:xfrm>
              <a:custGeom>
                <a:avLst/>
                <a:gdLst>
                  <a:gd name="T0" fmla="*/ 2 w 10"/>
                  <a:gd name="T1" fmla="*/ 0 h 10"/>
                  <a:gd name="T2" fmla="*/ 5 w 10"/>
                  <a:gd name="T3" fmla="*/ 2 h 10"/>
                  <a:gd name="T4" fmla="*/ 7 w 10"/>
                  <a:gd name="T5" fmla="*/ 0 h 10"/>
                  <a:gd name="T6" fmla="*/ 7 w 10"/>
                  <a:gd name="T7" fmla="*/ 4 h 10"/>
                  <a:gd name="T8" fmla="*/ 10 w 10"/>
                  <a:gd name="T9" fmla="*/ 5 h 10"/>
                  <a:gd name="T10" fmla="*/ 7 w 10"/>
                  <a:gd name="T11" fmla="*/ 7 h 10"/>
                  <a:gd name="T12" fmla="*/ 5 w 10"/>
                  <a:gd name="T13" fmla="*/ 10 h 10"/>
                  <a:gd name="T14" fmla="*/ 4 w 10"/>
                  <a:gd name="T15" fmla="*/ 7 h 10"/>
                  <a:gd name="T16" fmla="*/ 0 w 10"/>
                  <a:gd name="T17" fmla="*/ 5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5"/>
                    </a:lnTo>
                    <a:lnTo>
                      <a:pt x="7" y="7"/>
                    </a:lnTo>
                    <a:lnTo>
                      <a:pt x="5" y="10"/>
                    </a:lnTo>
                    <a:lnTo>
                      <a:pt x="4"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413"/>
              <p:cNvSpPr>
                <a:spLocks/>
              </p:cNvSpPr>
              <p:nvPr/>
            </p:nvSpPr>
            <p:spPr bwMode="auto">
              <a:xfrm>
                <a:off x="4188" y="2464"/>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414"/>
              <p:cNvSpPr>
                <a:spLocks/>
              </p:cNvSpPr>
              <p:nvPr/>
            </p:nvSpPr>
            <p:spPr bwMode="auto">
              <a:xfrm>
                <a:off x="4193" y="2448"/>
                <a:ext cx="10" cy="10"/>
              </a:xfrm>
              <a:custGeom>
                <a:avLst/>
                <a:gdLst>
                  <a:gd name="T0" fmla="*/ 2 w 10"/>
                  <a:gd name="T1" fmla="*/ 0 h 10"/>
                  <a:gd name="T2" fmla="*/ 5 w 10"/>
                  <a:gd name="T3" fmla="*/ 2 h 10"/>
                  <a:gd name="T4" fmla="*/ 7 w 10"/>
                  <a:gd name="T5" fmla="*/ 0 h 10"/>
                  <a:gd name="T6" fmla="*/ 7 w 10"/>
                  <a:gd name="T7" fmla="*/ 3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7"/>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415"/>
              <p:cNvSpPr>
                <a:spLocks/>
              </p:cNvSpPr>
              <p:nvPr/>
            </p:nvSpPr>
            <p:spPr bwMode="auto">
              <a:xfrm>
                <a:off x="3443" y="2296"/>
                <a:ext cx="10" cy="8"/>
              </a:xfrm>
              <a:custGeom>
                <a:avLst/>
                <a:gdLst>
                  <a:gd name="T0" fmla="*/ 1 w 10"/>
                  <a:gd name="T1" fmla="*/ 0 h 8"/>
                  <a:gd name="T2" fmla="*/ 5 w 10"/>
                  <a:gd name="T3" fmla="*/ 2 h 8"/>
                  <a:gd name="T4" fmla="*/ 8 w 10"/>
                  <a:gd name="T5" fmla="*/ 0 h 8"/>
                  <a:gd name="T6" fmla="*/ 6 w 10"/>
                  <a:gd name="T7" fmla="*/ 3 h 8"/>
                  <a:gd name="T8" fmla="*/ 10 w 10"/>
                  <a:gd name="T9" fmla="*/ 5 h 8"/>
                  <a:gd name="T10" fmla="*/ 6 w 10"/>
                  <a:gd name="T11" fmla="*/ 6 h 8"/>
                  <a:gd name="T12" fmla="*/ 5 w 10"/>
                  <a:gd name="T13" fmla="*/ 8 h 8"/>
                  <a:gd name="T14" fmla="*/ 3 w 10"/>
                  <a:gd name="T15" fmla="*/ 6 h 8"/>
                  <a:gd name="T16" fmla="*/ 0 w 10"/>
                  <a:gd name="T17" fmla="*/ 5 h 8"/>
                  <a:gd name="T18" fmla="*/ 1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2"/>
                    </a:lnTo>
                    <a:lnTo>
                      <a:pt x="8" y="0"/>
                    </a:lnTo>
                    <a:lnTo>
                      <a:pt x="6" y="3"/>
                    </a:lnTo>
                    <a:lnTo>
                      <a:pt x="10" y="5"/>
                    </a:lnTo>
                    <a:lnTo>
                      <a:pt x="6" y="6"/>
                    </a:lnTo>
                    <a:lnTo>
                      <a:pt x="5" y="8"/>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416"/>
              <p:cNvSpPr>
                <a:spLocks/>
              </p:cNvSpPr>
              <p:nvPr/>
            </p:nvSpPr>
            <p:spPr bwMode="auto">
              <a:xfrm>
                <a:off x="3448" y="2328"/>
                <a:ext cx="9" cy="10"/>
              </a:xfrm>
              <a:custGeom>
                <a:avLst/>
                <a:gdLst>
                  <a:gd name="T0" fmla="*/ 1 w 9"/>
                  <a:gd name="T1" fmla="*/ 0 h 10"/>
                  <a:gd name="T2" fmla="*/ 5 w 9"/>
                  <a:gd name="T3" fmla="*/ 2 h 10"/>
                  <a:gd name="T4" fmla="*/ 8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7 h 10"/>
                  <a:gd name="T18" fmla="*/ 3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8" y="4"/>
                    </a:lnTo>
                    <a:lnTo>
                      <a:pt x="9" y="7"/>
                    </a:lnTo>
                    <a:lnTo>
                      <a:pt x="6" y="7"/>
                    </a:lnTo>
                    <a:lnTo>
                      <a:pt x="5" y="10"/>
                    </a:lnTo>
                    <a:lnTo>
                      <a:pt x="3" y="7"/>
                    </a:lnTo>
                    <a:lnTo>
                      <a:pt x="0" y="7"/>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417"/>
              <p:cNvSpPr>
                <a:spLocks/>
              </p:cNvSpPr>
              <p:nvPr/>
            </p:nvSpPr>
            <p:spPr bwMode="auto">
              <a:xfrm>
                <a:off x="4185" y="2655"/>
                <a:ext cx="10" cy="10"/>
              </a:xfrm>
              <a:custGeom>
                <a:avLst/>
                <a:gdLst>
                  <a:gd name="T0" fmla="*/ 2 w 10"/>
                  <a:gd name="T1" fmla="*/ 2 h 10"/>
                  <a:gd name="T2" fmla="*/ 5 w 10"/>
                  <a:gd name="T3" fmla="*/ 2 h 10"/>
                  <a:gd name="T4" fmla="*/ 8 w 10"/>
                  <a:gd name="T5" fmla="*/ 0 h 10"/>
                  <a:gd name="T6" fmla="*/ 8 w 10"/>
                  <a:gd name="T7" fmla="*/ 5 h 10"/>
                  <a:gd name="T8" fmla="*/ 10 w 10"/>
                  <a:gd name="T9" fmla="*/ 7 h 10"/>
                  <a:gd name="T10" fmla="*/ 7 w 10"/>
                  <a:gd name="T11" fmla="*/ 7 h 10"/>
                  <a:gd name="T12" fmla="*/ 7 w 10"/>
                  <a:gd name="T13" fmla="*/ 10 h 10"/>
                  <a:gd name="T14" fmla="*/ 5 w 10"/>
                  <a:gd name="T15" fmla="*/ 7 h 10"/>
                  <a:gd name="T16" fmla="*/ 0 w 10"/>
                  <a:gd name="T17" fmla="*/ 7 h 10"/>
                  <a:gd name="T18" fmla="*/ 3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2"/>
                    </a:lnTo>
                    <a:lnTo>
                      <a:pt x="8" y="0"/>
                    </a:lnTo>
                    <a:lnTo>
                      <a:pt x="8" y="5"/>
                    </a:lnTo>
                    <a:lnTo>
                      <a:pt x="10" y="7"/>
                    </a:lnTo>
                    <a:lnTo>
                      <a:pt x="7" y="7"/>
                    </a:lnTo>
                    <a:lnTo>
                      <a:pt x="7" y="10"/>
                    </a:lnTo>
                    <a:lnTo>
                      <a:pt x="5" y="7"/>
                    </a:lnTo>
                    <a:lnTo>
                      <a:pt x="0" y="7"/>
                    </a:lnTo>
                    <a:lnTo>
                      <a:pt x="3"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418"/>
              <p:cNvSpPr>
                <a:spLocks/>
              </p:cNvSpPr>
              <p:nvPr/>
            </p:nvSpPr>
            <p:spPr bwMode="auto">
              <a:xfrm>
                <a:off x="4279" y="2547"/>
                <a:ext cx="10" cy="8"/>
              </a:xfrm>
              <a:custGeom>
                <a:avLst/>
                <a:gdLst>
                  <a:gd name="T0" fmla="*/ 2 w 10"/>
                  <a:gd name="T1" fmla="*/ 0 h 8"/>
                  <a:gd name="T2" fmla="*/ 5 w 10"/>
                  <a:gd name="T3" fmla="*/ 1 h 8"/>
                  <a:gd name="T4" fmla="*/ 9 w 10"/>
                  <a:gd name="T5" fmla="*/ 0 h 8"/>
                  <a:gd name="T6" fmla="*/ 9 w 10"/>
                  <a:gd name="T7" fmla="*/ 3 h 8"/>
                  <a:gd name="T8" fmla="*/ 10 w 10"/>
                  <a:gd name="T9" fmla="*/ 5 h 8"/>
                  <a:gd name="T10" fmla="*/ 7 w 10"/>
                  <a:gd name="T11" fmla="*/ 5 h 8"/>
                  <a:gd name="T12" fmla="*/ 5 w 10"/>
                  <a:gd name="T13" fmla="*/ 8 h 8"/>
                  <a:gd name="T14" fmla="*/ 4 w 10"/>
                  <a:gd name="T15" fmla="*/ 6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9" y="0"/>
                    </a:lnTo>
                    <a:lnTo>
                      <a:pt x="9" y="3"/>
                    </a:lnTo>
                    <a:lnTo>
                      <a:pt x="10" y="5"/>
                    </a:lnTo>
                    <a:lnTo>
                      <a:pt x="7" y="5"/>
                    </a:lnTo>
                    <a:lnTo>
                      <a:pt x="5" y="8"/>
                    </a:lnTo>
                    <a:lnTo>
                      <a:pt x="4" y="6"/>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419"/>
              <p:cNvSpPr>
                <a:spLocks/>
              </p:cNvSpPr>
              <p:nvPr/>
            </p:nvSpPr>
            <p:spPr bwMode="auto">
              <a:xfrm>
                <a:off x="3483" y="2294"/>
                <a:ext cx="10" cy="10"/>
              </a:xfrm>
              <a:custGeom>
                <a:avLst/>
                <a:gdLst>
                  <a:gd name="T0" fmla="*/ 2 w 10"/>
                  <a:gd name="T1" fmla="*/ 0 h 10"/>
                  <a:gd name="T2" fmla="*/ 4 w 10"/>
                  <a:gd name="T3" fmla="*/ 2 h 10"/>
                  <a:gd name="T4" fmla="*/ 7 w 10"/>
                  <a:gd name="T5" fmla="*/ 0 h 10"/>
                  <a:gd name="T6" fmla="*/ 7 w 10"/>
                  <a:gd name="T7" fmla="*/ 4 h 10"/>
                  <a:gd name="T8" fmla="*/ 10 w 10"/>
                  <a:gd name="T9" fmla="*/ 7 h 10"/>
                  <a:gd name="T10" fmla="*/ 5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4" y="2"/>
                    </a:lnTo>
                    <a:lnTo>
                      <a:pt x="7" y="0"/>
                    </a:lnTo>
                    <a:lnTo>
                      <a:pt x="7" y="4"/>
                    </a:lnTo>
                    <a:lnTo>
                      <a:pt x="10" y="7"/>
                    </a:lnTo>
                    <a:lnTo>
                      <a:pt x="5"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420"/>
              <p:cNvSpPr>
                <a:spLocks/>
              </p:cNvSpPr>
              <p:nvPr/>
            </p:nvSpPr>
            <p:spPr bwMode="auto">
              <a:xfrm>
                <a:off x="4244" y="2535"/>
                <a:ext cx="9" cy="10"/>
              </a:xfrm>
              <a:custGeom>
                <a:avLst/>
                <a:gdLst>
                  <a:gd name="T0" fmla="*/ 1 w 9"/>
                  <a:gd name="T1" fmla="*/ 0 h 10"/>
                  <a:gd name="T2" fmla="*/ 3 w 9"/>
                  <a:gd name="T3" fmla="*/ 2 h 10"/>
                  <a:gd name="T4" fmla="*/ 6 w 9"/>
                  <a:gd name="T5" fmla="*/ 0 h 10"/>
                  <a:gd name="T6" fmla="*/ 6 w 9"/>
                  <a:gd name="T7" fmla="*/ 4 h 10"/>
                  <a:gd name="T8" fmla="*/ 9 w 9"/>
                  <a:gd name="T9" fmla="*/ 7 h 10"/>
                  <a:gd name="T10" fmla="*/ 5 w 9"/>
                  <a:gd name="T11" fmla="*/ 7 h 10"/>
                  <a:gd name="T12" fmla="*/ 5 w 9"/>
                  <a:gd name="T13" fmla="*/ 10 h 10"/>
                  <a:gd name="T14" fmla="*/ 3 w 9"/>
                  <a:gd name="T15" fmla="*/ 7 h 10"/>
                  <a:gd name="T16" fmla="*/ 0 w 9"/>
                  <a:gd name="T17" fmla="*/ 7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4"/>
                    </a:lnTo>
                    <a:lnTo>
                      <a:pt x="9" y="7"/>
                    </a:lnTo>
                    <a:lnTo>
                      <a:pt x="5" y="7"/>
                    </a:lnTo>
                    <a:lnTo>
                      <a:pt x="5"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421"/>
              <p:cNvSpPr>
                <a:spLocks/>
              </p:cNvSpPr>
              <p:nvPr/>
            </p:nvSpPr>
            <p:spPr bwMode="auto">
              <a:xfrm>
                <a:off x="4305" y="2548"/>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422"/>
              <p:cNvSpPr>
                <a:spLocks/>
              </p:cNvSpPr>
              <p:nvPr/>
            </p:nvSpPr>
            <p:spPr bwMode="auto">
              <a:xfrm>
                <a:off x="4229" y="2527"/>
                <a:ext cx="10" cy="8"/>
              </a:xfrm>
              <a:custGeom>
                <a:avLst/>
                <a:gdLst>
                  <a:gd name="T0" fmla="*/ 2 w 10"/>
                  <a:gd name="T1" fmla="*/ 0 h 8"/>
                  <a:gd name="T2" fmla="*/ 3 w 10"/>
                  <a:gd name="T3" fmla="*/ 2 h 8"/>
                  <a:gd name="T4" fmla="*/ 7 w 10"/>
                  <a:gd name="T5" fmla="*/ 0 h 8"/>
                  <a:gd name="T6" fmla="*/ 7 w 10"/>
                  <a:gd name="T7" fmla="*/ 4 h 8"/>
                  <a:gd name="T8" fmla="*/ 10 w 10"/>
                  <a:gd name="T9" fmla="*/ 5 h 8"/>
                  <a:gd name="T10" fmla="*/ 5 w 10"/>
                  <a:gd name="T11" fmla="*/ 7 h 8"/>
                  <a:gd name="T12" fmla="*/ 5 w 10"/>
                  <a:gd name="T13" fmla="*/ 8 h 8"/>
                  <a:gd name="T14" fmla="*/ 3 w 10"/>
                  <a:gd name="T15" fmla="*/ 7 h 8"/>
                  <a:gd name="T16" fmla="*/ 0 w 10"/>
                  <a:gd name="T17" fmla="*/ 5 h 8"/>
                  <a:gd name="T18" fmla="*/ 2 w 10"/>
                  <a:gd name="T19" fmla="*/ 4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3" y="2"/>
                    </a:lnTo>
                    <a:lnTo>
                      <a:pt x="7" y="0"/>
                    </a:lnTo>
                    <a:lnTo>
                      <a:pt x="7" y="4"/>
                    </a:lnTo>
                    <a:lnTo>
                      <a:pt x="10" y="5"/>
                    </a:lnTo>
                    <a:lnTo>
                      <a:pt x="5" y="7"/>
                    </a:lnTo>
                    <a:lnTo>
                      <a:pt x="5" y="8"/>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423"/>
              <p:cNvSpPr>
                <a:spLocks/>
              </p:cNvSpPr>
              <p:nvPr/>
            </p:nvSpPr>
            <p:spPr bwMode="auto">
              <a:xfrm>
                <a:off x="3427" y="2291"/>
                <a:ext cx="9" cy="10"/>
              </a:xfrm>
              <a:custGeom>
                <a:avLst/>
                <a:gdLst>
                  <a:gd name="T0" fmla="*/ 1 w 9"/>
                  <a:gd name="T1" fmla="*/ 0 h 10"/>
                  <a:gd name="T2" fmla="*/ 3 w 9"/>
                  <a:gd name="T3" fmla="*/ 2 h 10"/>
                  <a:gd name="T4" fmla="*/ 6 w 9"/>
                  <a:gd name="T5" fmla="*/ 0 h 10"/>
                  <a:gd name="T6" fmla="*/ 6 w 9"/>
                  <a:gd name="T7" fmla="*/ 3 h 10"/>
                  <a:gd name="T8" fmla="*/ 9 w 9"/>
                  <a:gd name="T9" fmla="*/ 7 h 10"/>
                  <a:gd name="T10" fmla="*/ 4 w 9"/>
                  <a:gd name="T11" fmla="*/ 7 h 10"/>
                  <a:gd name="T12" fmla="*/ 4 w 9"/>
                  <a:gd name="T13" fmla="*/ 10 h 10"/>
                  <a:gd name="T14" fmla="*/ 3 w 9"/>
                  <a:gd name="T15" fmla="*/ 7 h 10"/>
                  <a:gd name="T16" fmla="*/ 0 w 9"/>
                  <a:gd name="T17" fmla="*/ 7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3"/>
                    </a:lnTo>
                    <a:lnTo>
                      <a:pt x="9" y="7"/>
                    </a:lnTo>
                    <a:lnTo>
                      <a:pt x="4" y="7"/>
                    </a:lnTo>
                    <a:lnTo>
                      <a:pt x="4"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424"/>
              <p:cNvSpPr>
                <a:spLocks/>
              </p:cNvSpPr>
              <p:nvPr/>
            </p:nvSpPr>
            <p:spPr bwMode="auto">
              <a:xfrm>
                <a:off x="3440" y="2286"/>
                <a:ext cx="9" cy="8"/>
              </a:xfrm>
              <a:custGeom>
                <a:avLst/>
                <a:gdLst>
                  <a:gd name="T0" fmla="*/ 1 w 9"/>
                  <a:gd name="T1" fmla="*/ 0 h 8"/>
                  <a:gd name="T2" fmla="*/ 4 w 9"/>
                  <a:gd name="T3" fmla="*/ 2 h 8"/>
                  <a:gd name="T4" fmla="*/ 8 w 9"/>
                  <a:gd name="T5" fmla="*/ 0 h 8"/>
                  <a:gd name="T6" fmla="*/ 8 w 9"/>
                  <a:gd name="T7" fmla="*/ 4 h 8"/>
                  <a:gd name="T8" fmla="*/ 9 w 9"/>
                  <a:gd name="T9" fmla="*/ 5 h 8"/>
                  <a:gd name="T10" fmla="*/ 6 w 9"/>
                  <a:gd name="T11" fmla="*/ 5 h 8"/>
                  <a:gd name="T12" fmla="*/ 4 w 9"/>
                  <a:gd name="T13" fmla="*/ 8 h 8"/>
                  <a:gd name="T14" fmla="*/ 3 w 9"/>
                  <a:gd name="T15" fmla="*/ 5 h 8"/>
                  <a:gd name="T16" fmla="*/ 0 w 9"/>
                  <a:gd name="T17" fmla="*/ 5 h 8"/>
                  <a:gd name="T18" fmla="*/ 3 w 9"/>
                  <a:gd name="T19" fmla="*/ 4 h 8"/>
                  <a:gd name="T20" fmla="*/ 1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1" y="0"/>
                    </a:moveTo>
                    <a:lnTo>
                      <a:pt x="4" y="2"/>
                    </a:lnTo>
                    <a:lnTo>
                      <a:pt x="8" y="0"/>
                    </a:lnTo>
                    <a:lnTo>
                      <a:pt x="8" y="4"/>
                    </a:lnTo>
                    <a:lnTo>
                      <a:pt x="9" y="5"/>
                    </a:lnTo>
                    <a:lnTo>
                      <a:pt x="6" y="5"/>
                    </a:lnTo>
                    <a:lnTo>
                      <a:pt x="4" y="8"/>
                    </a:lnTo>
                    <a:lnTo>
                      <a:pt x="3" y="5"/>
                    </a:lnTo>
                    <a:lnTo>
                      <a:pt x="0" y="5"/>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425"/>
              <p:cNvSpPr>
                <a:spLocks/>
              </p:cNvSpPr>
              <p:nvPr/>
            </p:nvSpPr>
            <p:spPr bwMode="auto">
              <a:xfrm>
                <a:off x="3488" y="2419"/>
                <a:ext cx="8" cy="8"/>
              </a:xfrm>
              <a:custGeom>
                <a:avLst/>
                <a:gdLst>
                  <a:gd name="T0" fmla="*/ 2 w 8"/>
                  <a:gd name="T1" fmla="*/ 0 h 8"/>
                  <a:gd name="T2" fmla="*/ 4 w 8"/>
                  <a:gd name="T3" fmla="*/ 2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2"/>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426"/>
              <p:cNvSpPr>
                <a:spLocks/>
              </p:cNvSpPr>
              <p:nvPr/>
            </p:nvSpPr>
            <p:spPr bwMode="auto">
              <a:xfrm>
                <a:off x="3709" y="2395"/>
                <a:ext cx="10" cy="9"/>
              </a:xfrm>
              <a:custGeom>
                <a:avLst/>
                <a:gdLst>
                  <a:gd name="T0" fmla="*/ 2 w 10"/>
                  <a:gd name="T1" fmla="*/ 0 h 9"/>
                  <a:gd name="T2" fmla="*/ 5 w 10"/>
                  <a:gd name="T3" fmla="*/ 1 h 9"/>
                  <a:gd name="T4" fmla="*/ 8 w 10"/>
                  <a:gd name="T5" fmla="*/ 0 h 9"/>
                  <a:gd name="T6" fmla="*/ 8 w 10"/>
                  <a:gd name="T7" fmla="*/ 3 h 9"/>
                  <a:gd name="T8" fmla="*/ 10 w 10"/>
                  <a:gd name="T9" fmla="*/ 5 h 9"/>
                  <a:gd name="T10" fmla="*/ 7 w 10"/>
                  <a:gd name="T11" fmla="*/ 6 h 9"/>
                  <a:gd name="T12" fmla="*/ 5 w 10"/>
                  <a:gd name="T13" fmla="*/ 9 h 9"/>
                  <a:gd name="T14" fmla="*/ 3 w 10"/>
                  <a:gd name="T15" fmla="*/ 6 h 9"/>
                  <a:gd name="T16" fmla="*/ 0 w 10"/>
                  <a:gd name="T17" fmla="*/ 6 h 9"/>
                  <a:gd name="T18" fmla="*/ 3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1"/>
                    </a:lnTo>
                    <a:lnTo>
                      <a:pt x="8" y="0"/>
                    </a:lnTo>
                    <a:lnTo>
                      <a:pt x="8" y="3"/>
                    </a:lnTo>
                    <a:lnTo>
                      <a:pt x="10" y="5"/>
                    </a:lnTo>
                    <a:lnTo>
                      <a:pt x="7" y="6"/>
                    </a:lnTo>
                    <a:lnTo>
                      <a:pt x="5" y="9"/>
                    </a:lnTo>
                    <a:lnTo>
                      <a:pt x="3" y="6"/>
                    </a:lnTo>
                    <a:lnTo>
                      <a:pt x="0" y="6"/>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427"/>
              <p:cNvSpPr>
                <a:spLocks/>
              </p:cNvSpPr>
              <p:nvPr/>
            </p:nvSpPr>
            <p:spPr bwMode="auto">
              <a:xfrm>
                <a:off x="3665" y="2382"/>
                <a:ext cx="8" cy="8"/>
              </a:xfrm>
              <a:custGeom>
                <a:avLst/>
                <a:gdLst>
                  <a:gd name="T0" fmla="*/ 2 w 8"/>
                  <a:gd name="T1" fmla="*/ 0 h 8"/>
                  <a:gd name="T2" fmla="*/ 4 w 8"/>
                  <a:gd name="T3" fmla="*/ 1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1"/>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428"/>
              <p:cNvSpPr>
                <a:spLocks/>
              </p:cNvSpPr>
              <p:nvPr/>
            </p:nvSpPr>
            <p:spPr bwMode="auto">
              <a:xfrm>
                <a:off x="3568" y="2370"/>
                <a:ext cx="10" cy="10"/>
              </a:xfrm>
              <a:custGeom>
                <a:avLst/>
                <a:gdLst>
                  <a:gd name="T0" fmla="*/ 1 w 10"/>
                  <a:gd name="T1" fmla="*/ 2 h 10"/>
                  <a:gd name="T2" fmla="*/ 5 w 10"/>
                  <a:gd name="T3" fmla="*/ 2 h 10"/>
                  <a:gd name="T4" fmla="*/ 8 w 10"/>
                  <a:gd name="T5" fmla="*/ 0 h 10"/>
                  <a:gd name="T6" fmla="*/ 8 w 10"/>
                  <a:gd name="T7" fmla="*/ 5 h 10"/>
                  <a:gd name="T8" fmla="*/ 10 w 10"/>
                  <a:gd name="T9" fmla="*/ 7 h 10"/>
                  <a:gd name="T10" fmla="*/ 6 w 10"/>
                  <a:gd name="T11" fmla="*/ 7 h 10"/>
                  <a:gd name="T12" fmla="*/ 6 w 10"/>
                  <a:gd name="T13" fmla="*/ 10 h 10"/>
                  <a:gd name="T14" fmla="*/ 5 w 10"/>
                  <a:gd name="T15" fmla="*/ 7 h 10"/>
                  <a:gd name="T16" fmla="*/ 0 w 10"/>
                  <a:gd name="T17" fmla="*/ 7 h 10"/>
                  <a:gd name="T18" fmla="*/ 3 w 10"/>
                  <a:gd name="T19" fmla="*/ 5 h 10"/>
                  <a:gd name="T20" fmla="*/ 1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2"/>
                    </a:moveTo>
                    <a:lnTo>
                      <a:pt x="5" y="2"/>
                    </a:lnTo>
                    <a:lnTo>
                      <a:pt x="8" y="0"/>
                    </a:lnTo>
                    <a:lnTo>
                      <a:pt x="8" y="5"/>
                    </a:lnTo>
                    <a:lnTo>
                      <a:pt x="10" y="7"/>
                    </a:lnTo>
                    <a:lnTo>
                      <a:pt x="6" y="7"/>
                    </a:lnTo>
                    <a:lnTo>
                      <a:pt x="6" y="10"/>
                    </a:lnTo>
                    <a:lnTo>
                      <a:pt x="5" y="7"/>
                    </a:lnTo>
                    <a:lnTo>
                      <a:pt x="0" y="7"/>
                    </a:lnTo>
                    <a:lnTo>
                      <a:pt x="3" y="5"/>
                    </a:lnTo>
                    <a:lnTo>
                      <a:pt x="1"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429"/>
              <p:cNvSpPr>
                <a:spLocks/>
              </p:cNvSpPr>
              <p:nvPr/>
            </p:nvSpPr>
            <p:spPr bwMode="auto">
              <a:xfrm>
                <a:off x="3633" y="2395"/>
                <a:ext cx="10" cy="9"/>
              </a:xfrm>
              <a:custGeom>
                <a:avLst/>
                <a:gdLst>
                  <a:gd name="T0" fmla="*/ 1 w 10"/>
                  <a:gd name="T1" fmla="*/ 0 h 9"/>
                  <a:gd name="T2" fmla="*/ 5 w 10"/>
                  <a:gd name="T3" fmla="*/ 1 h 9"/>
                  <a:gd name="T4" fmla="*/ 8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6 h 9"/>
                  <a:gd name="T18" fmla="*/ 3 w 10"/>
                  <a:gd name="T19" fmla="*/ 5 h 9"/>
                  <a:gd name="T20" fmla="*/ 1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 y="0"/>
                    </a:moveTo>
                    <a:lnTo>
                      <a:pt x="5" y="1"/>
                    </a:lnTo>
                    <a:lnTo>
                      <a:pt x="8" y="0"/>
                    </a:lnTo>
                    <a:lnTo>
                      <a:pt x="8" y="3"/>
                    </a:lnTo>
                    <a:lnTo>
                      <a:pt x="10" y="6"/>
                    </a:lnTo>
                    <a:lnTo>
                      <a:pt x="6" y="6"/>
                    </a:lnTo>
                    <a:lnTo>
                      <a:pt x="5" y="9"/>
                    </a:lnTo>
                    <a:lnTo>
                      <a:pt x="3" y="6"/>
                    </a:lnTo>
                    <a:lnTo>
                      <a:pt x="0" y="6"/>
                    </a:lnTo>
                    <a:lnTo>
                      <a:pt x="3"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430"/>
              <p:cNvSpPr>
                <a:spLocks/>
              </p:cNvSpPr>
              <p:nvPr/>
            </p:nvSpPr>
            <p:spPr bwMode="auto">
              <a:xfrm>
                <a:off x="4310" y="2670"/>
                <a:ext cx="10" cy="8"/>
              </a:xfrm>
              <a:custGeom>
                <a:avLst/>
                <a:gdLst>
                  <a:gd name="T0" fmla="*/ 2 w 10"/>
                  <a:gd name="T1" fmla="*/ 0 h 8"/>
                  <a:gd name="T2" fmla="*/ 5 w 10"/>
                  <a:gd name="T3" fmla="*/ 1 h 8"/>
                  <a:gd name="T4" fmla="*/ 8 w 10"/>
                  <a:gd name="T5" fmla="*/ 0 h 8"/>
                  <a:gd name="T6" fmla="*/ 8 w 10"/>
                  <a:gd name="T7" fmla="*/ 3 h 8"/>
                  <a:gd name="T8" fmla="*/ 10 w 10"/>
                  <a:gd name="T9" fmla="*/ 5 h 8"/>
                  <a:gd name="T10" fmla="*/ 7 w 10"/>
                  <a:gd name="T11" fmla="*/ 5 h 8"/>
                  <a:gd name="T12" fmla="*/ 5 w 10"/>
                  <a:gd name="T13" fmla="*/ 8 h 8"/>
                  <a:gd name="T14" fmla="*/ 4 w 10"/>
                  <a:gd name="T15" fmla="*/ 5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8" y="0"/>
                    </a:lnTo>
                    <a:lnTo>
                      <a:pt x="8" y="3"/>
                    </a:lnTo>
                    <a:lnTo>
                      <a:pt x="10" y="5"/>
                    </a:lnTo>
                    <a:lnTo>
                      <a:pt x="7" y="5"/>
                    </a:lnTo>
                    <a:lnTo>
                      <a:pt x="5" y="8"/>
                    </a:lnTo>
                    <a:lnTo>
                      <a:pt x="4" y="5"/>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89" name="Group 632"/>
            <p:cNvGrpSpPr>
              <a:grpSpLocks/>
            </p:cNvGrpSpPr>
            <p:nvPr/>
          </p:nvGrpSpPr>
          <p:grpSpPr bwMode="auto">
            <a:xfrm>
              <a:off x="2574" y="1479"/>
              <a:ext cx="2523" cy="1801"/>
              <a:chOff x="2574" y="1479"/>
              <a:chExt cx="2523" cy="1801"/>
            </a:xfrm>
          </p:grpSpPr>
          <p:sp>
            <p:nvSpPr>
              <p:cNvPr id="1453" name="Freeform 432"/>
              <p:cNvSpPr>
                <a:spLocks/>
              </p:cNvSpPr>
              <p:nvPr/>
            </p:nvSpPr>
            <p:spPr bwMode="auto">
              <a:xfrm>
                <a:off x="4331" y="2631"/>
                <a:ext cx="10" cy="10"/>
              </a:xfrm>
              <a:custGeom>
                <a:avLst/>
                <a:gdLst>
                  <a:gd name="T0" fmla="*/ 2 w 10"/>
                  <a:gd name="T1" fmla="*/ 2 h 10"/>
                  <a:gd name="T2" fmla="*/ 5 w 10"/>
                  <a:gd name="T3" fmla="*/ 3 h 10"/>
                  <a:gd name="T4" fmla="*/ 9 w 10"/>
                  <a:gd name="T5" fmla="*/ 0 h 10"/>
                  <a:gd name="T6" fmla="*/ 7 w 10"/>
                  <a:gd name="T7" fmla="*/ 5 h 10"/>
                  <a:gd name="T8" fmla="*/ 10 w 10"/>
                  <a:gd name="T9" fmla="*/ 6 h 10"/>
                  <a:gd name="T10" fmla="*/ 7 w 10"/>
                  <a:gd name="T11" fmla="*/ 6 h 10"/>
                  <a:gd name="T12" fmla="*/ 5 w 10"/>
                  <a:gd name="T13" fmla="*/ 10 h 10"/>
                  <a:gd name="T14" fmla="*/ 4 w 10"/>
                  <a:gd name="T15" fmla="*/ 6 h 10"/>
                  <a:gd name="T16" fmla="*/ 0 w 10"/>
                  <a:gd name="T17" fmla="*/ 6 h 10"/>
                  <a:gd name="T18" fmla="*/ 2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3"/>
                    </a:lnTo>
                    <a:lnTo>
                      <a:pt x="9" y="0"/>
                    </a:lnTo>
                    <a:lnTo>
                      <a:pt x="7" y="5"/>
                    </a:lnTo>
                    <a:lnTo>
                      <a:pt x="10" y="6"/>
                    </a:lnTo>
                    <a:lnTo>
                      <a:pt x="7" y="6"/>
                    </a:lnTo>
                    <a:lnTo>
                      <a:pt x="5" y="10"/>
                    </a:lnTo>
                    <a:lnTo>
                      <a:pt x="4" y="6"/>
                    </a:lnTo>
                    <a:lnTo>
                      <a:pt x="0" y="6"/>
                    </a:lnTo>
                    <a:lnTo>
                      <a:pt x="2"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433"/>
              <p:cNvSpPr>
                <a:spLocks/>
              </p:cNvSpPr>
              <p:nvPr/>
            </p:nvSpPr>
            <p:spPr bwMode="auto">
              <a:xfrm>
                <a:off x="4335" y="2565"/>
                <a:ext cx="9" cy="9"/>
              </a:xfrm>
              <a:custGeom>
                <a:avLst/>
                <a:gdLst>
                  <a:gd name="T0" fmla="*/ 1 w 9"/>
                  <a:gd name="T1" fmla="*/ 0 h 9"/>
                  <a:gd name="T2" fmla="*/ 5 w 9"/>
                  <a:gd name="T3" fmla="*/ 1 h 9"/>
                  <a:gd name="T4" fmla="*/ 8 w 9"/>
                  <a:gd name="T5" fmla="*/ 0 h 9"/>
                  <a:gd name="T6" fmla="*/ 6 w 9"/>
                  <a:gd name="T7" fmla="*/ 3 h 9"/>
                  <a:gd name="T8" fmla="*/ 9 w 9"/>
                  <a:gd name="T9" fmla="*/ 4 h 9"/>
                  <a:gd name="T10" fmla="*/ 6 w 9"/>
                  <a:gd name="T11" fmla="*/ 6 h 9"/>
                  <a:gd name="T12" fmla="*/ 5 w 9"/>
                  <a:gd name="T13" fmla="*/ 9 h 9"/>
                  <a:gd name="T14" fmla="*/ 3 w 9"/>
                  <a:gd name="T15" fmla="*/ 6 h 9"/>
                  <a:gd name="T16" fmla="*/ 0 w 9"/>
                  <a:gd name="T17" fmla="*/ 6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5" y="1"/>
                    </a:lnTo>
                    <a:lnTo>
                      <a:pt x="8" y="0"/>
                    </a:lnTo>
                    <a:lnTo>
                      <a:pt x="6" y="3"/>
                    </a:lnTo>
                    <a:lnTo>
                      <a:pt x="9" y="4"/>
                    </a:lnTo>
                    <a:lnTo>
                      <a:pt x="6" y="6"/>
                    </a:lnTo>
                    <a:lnTo>
                      <a:pt x="5" y="9"/>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434"/>
              <p:cNvSpPr>
                <a:spLocks/>
              </p:cNvSpPr>
              <p:nvPr/>
            </p:nvSpPr>
            <p:spPr bwMode="auto">
              <a:xfrm>
                <a:off x="4283" y="2532"/>
                <a:ext cx="9" cy="10"/>
              </a:xfrm>
              <a:custGeom>
                <a:avLst/>
                <a:gdLst>
                  <a:gd name="T0" fmla="*/ 3 w 9"/>
                  <a:gd name="T1" fmla="*/ 0 h 10"/>
                  <a:gd name="T2" fmla="*/ 5 w 9"/>
                  <a:gd name="T3" fmla="*/ 2 h 10"/>
                  <a:gd name="T4" fmla="*/ 8 w 9"/>
                  <a:gd name="T5" fmla="*/ 0 h 10"/>
                  <a:gd name="T6" fmla="*/ 8 w 9"/>
                  <a:gd name="T7" fmla="*/ 3 h 10"/>
                  <a:gd name="T8" fmla="*/ 9 w 9"/>
                  <a:gd name="T9" fmla="*/ 5 h 10"/>
                  <a:gd name="T10" fmla="*/ 6 w 9"/>
                  <a:gd name="T11" fmla="*/ 7 h 10"/>
                  <a:gd name="T12" fmla="*/ 6 w 9"/>
                  <a:gd name="T13" fmla="*/ 10 h 10"/>
                  <a:gd name="T14" fmla="*/ 5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0"/>
                    </a:lnTo>
                    <a:lnTo>
                      <a:pt x="8" y="3"/>
                    </a:lnTo>
                    <a:lnTo>
                      <a:pt x="9" y="5"/>
                    </a:lnTo>
                    <a:lnTo>
                      <a:pt x="6" y="7"/>
                    </a:lnTo>
                    <a:lnTo>
                      <a:pt x="6" y="10"/>
                    </a:lnTo>
                    <a:lnTo>
                      <a:pt x="5"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435"/>
              <p:cNvSpPr>
                <a:spLocks/>
              </p:cNvSpPr>
              <p:nvPr/>
            </p:nvSpPr>
            <p:spPr bwMode="auto">
              <a:xfrm>
                <a:off x="3893" y="2709"/>
                <a:ext cx="23" cy="22"/>
              </a:xfrm>
              <a:custGeom>
                <a:avLst/>
                <a:gdLst>
                  <a:gd name="T0" fmla="*/ 11 w 23"/>
                  <a:gd name="T1" fmla="*/ 0 h 22"/>
                  <a:gd name="T2" fmla="*/ 14 w 23"/>
                  <a:gd name="T3" fmla="*/ 8 h 22"/>
                  <a:gd name="T4" fmla="*/ 23 w 23"/>
                  <a:gd name="T5" fmla="*/ 8 h 22"/>
                  <a:gd name="T6" fmla="*/ 16 w 23"/>
                  <a:gd name="T7" fmla="*/ 14 h 22"/>
                  <a:gd name="T8" fmla="*/ 18 w 23"/>
                  <a:gd name="T9" fmla="*/ 22 h 22"/>
                  <a:gd name="T10" fmla="*/ 11 w 23"/>
                  <a:gd name="T11" fmla="*/ 19 h 22"/>
                  <a:gd name="T12" fmla="*/ 5 w 23"/>
                  <a:gd name="T13" fmla="*/ 22 h 22"/>
                  <a:gd name="T14" fmla="*/ 5 w 23"/>
                  <a:gd name="T15" fmla="*/ 14 h 22"/>
                  <a:gd name="T16" fmla="*/ 0 w 23"/>
                  <a:gd name="T17" fmla="*/ 8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8"/>
                    </a:lnTo>
                    <a:lnTo>
                      <a:pt x="16" y="14"/>
                    </a:lnTo>
                    <a:lnTo>
                      <a:pt x="18" y="22"/>
                    </a:lnTo>
                    <a:lnTo>
                      <a:pt x="11" y="19"/>
                    </a:lnTo>
                    <a:lnTo>
                      <a:pt x="5" y="22"/>
                    </a:lnTo>
                    <a:lnTo>
                      <a:pt x="5" y="14"/>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436"/>
              <p:cNvSpPr>
                <a:spLocks/>
              </p:cNvSpPr>
              <p:nvPr/>
            </p:nvSpPr>
            <p:spPr bwMode="auto">
              <a:xfrm>
                <a:off x="4060" y="2796"/>
                <a:ext cx="24" cy="21"/>
              </a:xfrm>
              <a:custGeom>
                <a:avLst/>
                <a:gdLst>
                  <a:gd name="T0" fmla="*/ 13 w 24"/>
                  <a:gd name="T1" fmla="*/ 0 h 21"/>
                  <a:gd name="T2" fmla="*/ 16 w 24"/>
                  <a:gd name="T3" fmla="*/ 6 h 21"/>
                  <a:gd name="T4" fmla="*/ 24 w 24"/>
                  <a:gd name="T5" fmla="*/ 8 h 21"/>
                  <a:gd name="T6" fmla="*/ 18 w 24"/>
                  <a:gd name="T7" fmla="*/ 13 h 21"/>
                  <a:gd name="T8" fmla="*/ 20 w 24"/>
                  <a:gd name="T9" fmla="*/ 21 h 21"/>
                  <a:gd name="T10" fmla="*/ 13 w 24"/>
                  <a:gd name="T11" fmla="*/ 18 h 21"/>
                  <a:gd name="T12" fmla="*/ 5 w 24"/>
                  <a:gd name="T13" fmla="*/ 21 h 21"/>
                  <a:gd name="T14" fmla="*/ 7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20" y="21"/>
                    </a:lnTo>
                    <a:lnTo>
                      <a:pt x="13" y="18"/>
                    </a:lnTo>
                    <a:lnTo>
                      <a:pt x="5" y="21"/>
                    </a:lnTo>
                    <a:lnTo>
                      <a:pt x="7"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437"/>
              <p:cNvSpPr>
                <a:spLocks/>
              </p:cNvSpPr>
              <p:nvPr/>
            </p:nvSpPr>
            <p:spPr bwMode="auto">
              <a:xfrm>
                <a:off x="4275" y="2694"/>
                <a:ext cx="22" cy="23"/>
              </a:xfrm>
              <a:custGeom>
                <a:avLst/>
                <a:gdLst>
                  <a:gd name="T0" fmla="*/ 11 w 22"/>
                  <a:gd name="T1" fmla="*/ 0 h 23"/>
                  <a:gd name="T2" fmla="*/ 14 w 22"/>
                  <a:gd name="T3" fmla="*/ 7 h 23"/>
                  <a:gd name="T4" fmla="*/ 22 w 22"/>
                  <a:gd name="T5" fmla="*/ 8 h 23"/>
                  <a:gd name="T6" fmla="*/ 17 w 22"/>
                  <a:gd name="T7" fmla="*/ 15 h 23"/>
                  <a:gd name="T8" fmla="*/ 19 w 22"/>
                  <a:gd name="T9" fmla="*/ 23 h 23"/>
                  <a:gd name="T10" fmla="*/ 11 w 22"/>
                  <a:gd name="T11" fmla="*/ 18 h 23"/>
                  <a:gd name="T12" fmla="*/ 4 w 22"/>
                  <a:gd name="T13" fmla="*/ 23 h 23"/>
                  <a:gd name="T14" fmla="*/ 6 w 22"/>
                  <a:gd name="T15" fmla="*/ 15 h 23"/>
                  <a:gd name="T16" fmla="*/ 0 w 22"/>
                  <a:gd name="T17" fmla="*/ 8 h 23"/>
                  <a:gd name="T18" fmla="*/ 8 w 22"/>
                  <a:gd name="T19" fmla="*/ 7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14" y="7"/>
                    </a:lnTo>
                    <a:lnTo>
                      <a:pt x="22" y="8"/>
                    </a:lnTo>
                    <a:lnTo>
                      <a:pt x="17" y="15"/>
                    </a:lnTo>
                    <a:lnTo>
                      <a:pt x="19" y="23"/>
                    </a:lnTo>
                    <a:lnTo>
                      <a:pt x="11" y="18"/>
                    </a:lnTo>
                    <a:lnTo>
                      <a:pt x="4" y="23"/>
                    </a:lnTo>
                    <a:lnTo>
                      <a:pt x="6" y="15"/>
                    </a:lnTo>
                    <a:lnTo>
                      <a:pt x="0" y="8"/>
                    </a:lnTo>
                    <a:lnTo>
                      <a:pt x="8"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438"/>
              <p:cNvSpPr>
                <a:spLocks/>
              </p:cNvSpPr>
              <p:nvPr/>
            </p:nvSpPr>
            <p:spPr bwMode="auto">
              <a:xfrm>
                <a:off x="3919" y="2663"/>
                <a:ext cx="23" cy="23"/>
              </a:xfrm>
              <a:custGeom>
                <a:avLst/>
                <a:gdLst>
                  <a:gd name="T0" fmla="*/ 11 w 23"/>
                  <a:gd name="T1" fmla="*/ 0 h 23"/>
                  <a:gd name="T2" fmla="*/ 14 w 23"/>
                  <a:gd name="T3" fmla="*/ 8 h 23"/>
                  <a:gd name="T4" fmla="*/ 23 w 23"/>
                  <a:gd name="T5" fmla="*/ 10 h 23"/>
                  <a:gd name="T6" fmla="*/ 18 w 23"/>
                  <a:gd name="T7" fmla="*/ 15 h 23"/>
                  <a:gd name="T8" fmla="*/ 19 w 23"/>
                  <a:gd name="T9" fmla="*/ 23 h 23"/>
                  <a:gd name="T10" fmla="*/ 11 w 23"/>
                  <a:gd name="T11" fmla="*/ 20 h 23"/>
                  <a:gd name="T12" fmla="*/ 5 w 23"/>
                  <a:gd name="T13" fmla="*/ 23 h 23"/>
                  <a:gd name="T14" fmla="*/ 6 w 23"/>
                  <a:gd name="T15" fmla="*/ 15 h 23"/>
                  <a:gd name="T16" fmla="*/ 0 w 23"/>
                  <a:gd name="T17" fmla="*/ 10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4" y="8"/>
                    </a:lnTo>
                    <a:lnTo>
                      <a:pt x="23" y="10"/>
                    </a:lnTo>
                    <a:lnTo>
                      <a:pt x="18" y="15"/>
                    </a:lnTo>
                    <a:lnTo>
                      <a:pt x="19" y="23"/>
                    </a:lnTo>
                    <a:lnTo>
                      <a:pt x="11" y="20"/>
                    </a:lnTo>
                    <a:lnTo>
                      <a:pt x="5" y="23"/>
                    </a:lnTo>
                    <a:lnTo>
                      <a:pt x="6" y="15"/>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439"/>
              <p:cNvSpPr>
                <a:spLocks/>
              </p:cNvSpPr>
              <p:nvPr/>
            </p:nvSpPr>
            <p:spPr bwMode="auto">
              <a:xfrm>
                <a:off x="3399" y="2147"/>
                <a:ext cx="104" cy="121"/>
              </a:xfrm>
              <a:custGeom>
                <a:avLst/>
                <a:gdLst>
                  <a:gd name="T0" fmla="*/ 52 w 104"/>
                  <a:gd name="T1" fmla="*/ 0 h 121"/>
                  <a:gd name="T2" fmla="*/ 67 w 104"/>
                  <a:gd name="T3" fmla="*/ 34 h 121"/>
                  <a:gd name="T4" fmla="*/ 104 w 104"/>
                  <a:gd name="T5" fmla="*/ 31 h 121"/>
                  <a:gd name="T6" fmla="*/ 81 w 104"/>
                  <a:gd name="T7" fmla="*/ 62 h 121"/>
                  <a:gd name="T8" fmla="*/ 104 w 104"/>
                  <a:gd name="T9" fmla="*/ 92 h 121"/>
                  <a:gd name="T10" fmla="*/ 67 w 104"/>
                  <a:gd name="T11" fmla="*/ 88 h 121"/>
                  <a:gd name="T12" fmla="*/ 52 w 104"/>
                  <a:gd name="T13" fmla="*/ 121 h 121"/>
                  <a:gd name="T14" fmla="*/ 36 w 104"/>
                  <a:gd name="T15" fmla="*/ 88 h 121"/>
                  <a:gd name="T16" fmla="*/ 0 w 104"/>
                  <a:gd name="T17" fmla="*/ 92 h 121"/>
                  <a:gd name="T18" fmla="*/ 21 w 104"/>
                  <a:gd name="T19" fmla="*/ 62 h 121"/>
                  <a:gd name="T20" fmla="*/ 0 w 104"/>
                  <a:gd name="T21" fmla="*/ 31 h 121"/>
                  <a:gd name="T22" fmla="*/ 36 w 104"/>
                  <a:gd name="T23" fmla="*/ 34 h 121"/>
                  <a:gd name="T24" fmla="*/ 52 w 104"/>
                  <a:gd name="T2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1">
                    <a:moveTo>
                      <a:pt x="52" y="0"/>
                    </a:moveTo>
                    <a:lnTo>
                      <a:pt x="67" y="34"/>
                    </a:lnTo>
                    <a:lnTo>
                      <a:pt x="104" y="31"/>
                    </a:lnTo>
                    <a:lnTo>
                      <a:pt x="81" y="62"/>
                    </a:lnTo>
                    <a:lnTo>
                      <a:pt x="104" y="92"/>
                    </a:lnTo>
                    <a:lnTo>
                      <a:pt x="67" y="88"/>
                    </a:lnTo>
                    <a:lnTo>
                      <a:pt x="52" y="121"/>
                    </a:lnTo>
                    <a:lnTo>
                      <a:pt x="36" y="88"/>
                    </a:lnTo>
                    <a:lnTo>
                      <a:pt x="0" y="92"/>
                    </a:lnTo>
                    <a:lnTo>
                      <a:pt x="21" y="62"/>
                    </a:lnTo>
                    <a:lnTo>
                      <a:pt x="0" y="31"/>
                    </a:lnTo>
                    <a:lnTo>
                      <a:pt x="36" y="34"/>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440"/>
              <p:cNvSpPr>
                <a:spLocks/>
              </p:cNvSpPr>
              <p:nvPr/>
            </p:nvSpPr>
            <p:spPr bwMode="auto">
              <a:xfrm>
                <a:off x="3316" y="2791"/>
                <a:ext cx="59" cy="62"/>
              </a:xfrm>
              <a:custGeom>
                <a:avLst/>
                <a:gdLst>
                  <a:gd name="T0" fmla="*/ 29 w 59"/>
                  <a:gd name="T1" fmla="*/ 0 h 62"/>
                  <a:gd name="T2" fmla="*/ 36 w 59"/>
                  <a:gd name="T3" fmla="*/ 16 h 62"/>
                  <a:gd name="T4" fmla="*/ 50 w 59"/>
                  <a:gd name="T5" fmla="*/ 10 h 62"/>
                  <a:gd name="T6" fmla="*/ 44 w 59"/>
                  <a:gd name="T7" fmla="*/ 24 h 62"/>
                  <a:gd name="T8" fmla="*/ 59 w 59"/>
                  <a:gd name="T9" fmla="*/ 31 h 62"/>
                  <a:gd name="T10" fmla="*/ 44 w 59"/>
                  <a:gd name="T11" fmla="*/ 37 h 62"/>
                  <a:gd name="T12" fmla="*/ 50 w 59"/>
                  <a:gd name="T13" fmla="*/ 52 h 62"/>
                  <a:gd name="T14" fmla="*/ 36 w 59"/>
                  <a:gd name="T15" fmla="*/ 45 h 62"/>
                  <a:gd name="T16" fmla="*/ 29 w 59"/>
                  <a:gd name="T17" fmla="*/ 62 h 62"/>
                  <a:gd name="T18" fmla="*/ 24 w 59"/>
                  <a:gd name="T19" fmla="*/ 45 h 62"/>
                  <a:gd name="T20" fmla="*/ 8 w 59"/>
                  <a:gd name="T21" fmla="*/ 52 h 62"/>
                  <a:gd name="T22" fmla="*/ 16 w 59"/>
                  <a:gd name="T23" fmla="*/ 37 h 62"/>
                  <a:gd name="T24" fmla="*/ 0 w 59"/>
                  <a:gd name="T25" fmla="*/ 31 h 62"/>
                  <a:gd name="T26" fmla="*/ 16 w 59"/>
                  <a:gd name="T27" fmla="*/ 24 h 62"/>
                  <a:gd name="T28" fmla="*/ 8 w 59"/>
                  <a:gd name="T29" fmla="*/ 10 h 62"/>
                  <a:gd name="T30" fmla="*/ 24 w 59"/>
                  <a:gd name="T31" fmla="*/ 16 h 62"/>
                  <a:gd name="T32" fmla="*/ 29 w 59"/>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62">
                    <a:moveTo>
                      <a:pt x="29" y="0"/>
                    </a:moveTo>
                    <a:lnTo>
                      <a:pt x="36" y="16"/>
                    </a:lnTo>
                    <a:lnTo>
                      <a:pt x="50" y="10"/>
                    </a:lnTo>
                    <a:lnTo>
                      <a:pt x="44" y="24"/>
                    </a:lnTo>
                    <a:lnTo>
                      <a:pt x="59" y="31"/>
                    </a:lnTo>
                    <a:lnTo>
                      <a:pt x="44" y="37"/>
                    </a:lnTo>
                    <a:lnTo>
                      <a:pt x="50" y="52"/>
                    </a:lnTo>
                    <a:lnTo>
                      <a:pt x="36" y="45"/>
                    </a:lnTo>
                    <a:lnTo>
                      <a:pt x="29" y="62"/>
                    </a:lnTo>
                    <a:lnTo>
                      <a:pt x="24" y="45"/>
                    </a:lnTo>
                    <a:lnTo>
                      <a:pt x="8" y="52"/>
                    </a:lnTo>
                    <a:lnTo>
                      <a:pt x="16" y="37"/>
                    </a:lnTo>
                    <a:lnTo>
                      <a:pt x="0" y="31"/>
                    </a:lnTo>
                    <a:lnTo>
                      <a:pt x="16" y="24"/>
                    </a:lnTo>
                    <a:lnTo>
                      <a:pt x="8" y="10"/>
                    </a:lnTo>
                    <a:lnTo>
                      <a:pt x="24"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441"/>
              <p:cNvSpPr>
                <a:spLocks/>
              </p:cNvSpPr>
              <p:nvPr/>
            </p:nvSpPr>
            <p:spPr bwMode="auto">
              <a:xfrm>
                <a:off x="3100" y="2686"/>
                <a:ext cx="58" cy="60"/>
              </a:xfrm>
              <a:custGeom>
                <a:avLst/>
                <a:gdLst>
                  <a:gd name="T0" fmla="*/ 29 w 58"/>
                  <a:gd name="T1" fmla="*/ 0 h 60"/>
                  <a:gd name="T2" fmla="*/ 34 w 58"/>
                  <a:gd name="T3" fmla="*/ 16 h 60"/>
                  <a:gd name="T4" fmla="*/ 50 w 58"/>
                  <a:gd name="T5" fmla="*/ 8 h 60"/>
                  <a:gd name="T6" fmla="*/ 42 w 58"/>
                  <a:gd name="T7" fmla="*/ 24 h 60"/>
                  <a:gd name="T8" fmla="*/ 58 w 58"/>
                  <a:gd name="T9" fmla="*/ 31 h 60"/>
                  <a:gd name="T10" fmla="*/ 42 w 58"/>
                  <a:gd name="T11" fmla="*/ 36 h 60"/>
                  <a:gd name="T12" fmla="*/ 50 w 58"/>
                  <a:gd name="T13" fmla="*/ 52 h 60"/>
                  <a:gd name="T14" fmla="*/ 34 w 58"/>
                  <a:gd name="T15" fmla="*/ 44 h 60"/>
                  <a:gd name="T16" fmla="*/ 29 w 58"/>
                  <a:gd name="T17" fmla="*/ 60 h 60"/>
                  <a:gd name="T18" fmla="*/ 23 w 58"/>
                  <a:gd name="T19" fmla="*/ 44 h 60"/>
                  <a:gd name="T20" fmla="*/ 8 w 58"/>
                  <a:gd name="T21" fmla="*/ 52 h 60"/>
                  <a:gd name="T22" fmla="*/ 15 w 58"/>
                  <a:gd name="T23" fmla="*/ 36 h 60"/>
                  <a:gd name="T24" fmla="*/ 0 w 58"/>
                  <a:gd name="T25" fmla="*/ 31 h 60"/>
                  <a:gd name="T26" fmla="*/ 15 w 58"/>
                  <a:gd name="T27" fmla="*/ 24 h 60"/>
                  <a:gd name="T28" fmla="*/ 8 w 58"/>
                  <a:gd name="T29" fmla="*/ 8 h 60"/>
                  <a:gd name="T30" fmla="*/ 23 w 58"/>
                  <a:gd name="T31" fmla="*/ 16 h 60"/>
                  <a:gd name="T32" fmla="*/ 29 w 58"/>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0">
                    <a:moveTo>
                      <a:pt x="29" y="0"/>
                    </a:moveTo>
                    <a:lnTo>
                      <a:pt x="34" y="16"/>
                    </a:lnTo>
                    <a:lnTo>
                      <a:pt x="50" y="8"/>
                    </a:lnTo>
                    <a:lnTo>
                      <a:pt x="42" y="24"/>
                    </a:lnTo>
                    <a:lnTo>
                      <a:pt x="58" y="31"/>
                    </a:lnTo>
                    <a:lnTo>
                      <a:pt x="42" y="36"/>
                    </a:lnTo>
                    <a:lnTo>
                      <a:pt x="50" y="52"/>
                    </a:lnTo>
                    <a:lnTo>
                      <a:pt x="34" y="44"/>
                    </a:lnTo>
                    <a:lnTo>
                      <a:pt x="29" y="60"/>
                    </a:lnTo>
                    <a:lnTo>
                      <a:pt x="23" y="44"/>
                    </a:lnTo>
                    <a:lnTo>
                      <a:pt x="8" y="52"/>
                    </a:lnTo>
                    <a:lnTo>
                      <a:pt x="15" y="36"/>
                    </a:lnTo>
                    <a:lnTo>
                      <a:pt x="0" y="31"/>
                    </a:lnTo>
                    <a:lnTo>
                      <a:pt x="15" y="24"/>
                    </a:lnTo>
                    <a:lnTo>
                      <a:pt x="8" y="8"/>
                    </a:lnTo>
                    <a:lnTo>
                      <a:pt x="23"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442"/>
              <p:cNvSpPr>
                <a:spLocks/>
              </p:cNvSpPr>
              <p:nvPr/>
            </p:nvSpPr>
            <p:spPr bwMode="auto">
              <a:xfrm>
                <a:off x="3519" y="2514"/>
                <a:ext cx="91" cy="93"/>
              </a:xfrm>
              <a:custGeom>
                <a:avLst/>
                <a:gdLst>
                  <a:gd name="T0" fmla="*/ 46 w 91"/>
                  <a:gd name="T1" fmla="*/ 0 h 93"/>
                  <a:gd name="T2" fmla="*/ 50 w 91"/>
                  <a:gd name="T3" fmla="*/ 25 h 93"/>
                  <a:gd name="T4" fmla="*/ 68 w 91"/>
                  <a:gd name="T5" fmla="*/ 7 h 93"/>
                  <a:gd name="T6" fmla="*/ 60 w 91"/>
                  <a:gd name="T7" fmla="*/ 31 h 93"/>
                  <a:gd name="T8" fmla="*/ 85 w 91"/>
                  <a:gd name="T9" fmla="*/ 25 h 93"/>
                  <a:gd name="T10" fmla="*/ 67 w 91"/>
                  <a:gd name="T11" fmla="*/ 41 h 93"/>
                  <a:gd name="T12" fmla="*/ 91 w 91"/>
                  <a:gd name="T13" fmla="*/ 47 h 93"/>
                  <a:gd name="T14" fmla="*/ 67 w 91"/>
                  <a:gd name="T15" fmla="*/ 52 h 93"/>
                  <a:gd name="T16" fmla="*/ 85 w 91"/>
                  <a:gd name="T17" fmla="*/ 70 h 93"/>
                  <a:gd name="T18" fmla="*/ 60 w 91"/>
                  <a:gd name="T19" fmla="*/ 64 h 93"/>
                  <a:gd name="T20" fmla="*/ 68 w 91"/>
                  <a:gd name="T21" fmla="*/ 86 h 93"/>
                  <a:gd name="T22" fmla="*/ 50 w 91"/>
                  <a:gd name="T23" fmla="*/ 68 h 93"/>
                  <a:gd name="T24" fmla="*/ 46 w 91"/>
                  <a:gd name="T25" fmla="*/ 93 h 93"/>
                  <a:gd name="T26" fmla="*/ 39 w 91"/>
                  <a:gd name="T27" fmla="*/ 68 h 93"/>
                  <a:gd name="T28" fmla="*/ 23 w 91"/>
                  <a:gd name="T29" fmla="*/ 86 h 93"/>
                  <a:gd name="T30" fmla="*/ 29 w 91"/>
                  <a:gd name="T31" fmla="*/ 64 h 93"/>
                  <a:gd name="T32" fmla="*/ 5 w 91"/>
                  <a:gd name="T33" fmla="*/ 70 h 93"/>
                  <a:gd name="T34" fmla="*/ 23 w 91"/>
                  <a:gd name="T35" fmla="*/ 52 h 93"/>
                  <a:gd name="T36" fmla="*/ 0 w 91"/>
                  <a:gd name="T37" fmla="*/ 47 h 93"/>
                  <a:gd name="T38" fmla="*/ 23 w 91"/>
                  <a:gd name="T39" fmla="*/ 41 h 93"/>
                  <a:gd name="T40" fmla="*/ 5 w 91"/>
                  <a:gd name="T41" fmla="*/ 25 h 93"/>
                  <a:gd name="T42" fmla="*/ 29 w 91"/>
                  <a:gd name="T43" fmla="*/ 31 h 93"/>
                  <a:gd name="T44" fmla="*/ 23 w 91"/>
                  <a:gd name="T45" fmla="*/ 7 h 93"/>
                  <a:gd name="T46" fmla="*/ 39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50" y="25"/>
                    </a:lnTo>
                    <a:lnTo>
                      <a:pt x="68" y="7"/>
                    </a:lnTo>
                    <a:lnTo>
                      <a:pt x="60" y="31"/>
                    </a:lnTo>
                    <a:lnTo>
                      <a:pt x="85" y="25"/>
                    </a:lnTo>
                    <a:lnTo>
                      <a:pt x="67" y="41"/>
                    </a:lnTo>
                    <a:lnTo>
                      <a:pt x="91" y="47"/>
                    </a:lnTo>
                    <a:lnTo>
                      <a:pt x="67" y="52"/>
                    </a:lnTo>
                    <a:lnTo>
                      <a:pt x="85" y="70"/>
                    </a:lnTo>
                    <a:lnTo>
                      <a:pt x="60" y="64"/>
                    </a:lnTo>
                    <a:lnTo>
                      <a:pt x="68" y="86"/>
                    </a:lnTo>
                    <a:lnTo>
                      <a:pt x="50" y="68"/>
                    </a:lnTo>
                    <a:lnTo>
                      <a:pt x="46" y="93"/>
                    </a:lnTo>
                    <a:lnTo>
                      <a:pt x="39" y="68"/>
                    </a:lnTo>
                    <a:lnTo>
                      <a:pt x="23" y="86"/>
                    </a:lnTo>
                    <a:lnTo>
                      <a:pt x="29" y="64"/>
                    </a:lnTo>
                    <a:lnTo>
                      <a:pt x="5" y="70"/>
                    </a:lnTo>
                    <a:lnTo>
                      <a:pt x="23" y="52"/>
                    </a:lnTo>
                    <a:lnTo>
                      <a:pt x="0" y="47"/>
                    </a:lnTo>
                    <a:lnTo>
                      <a:pt x="23" y="41"/>
                    </a:lnTo>
                    <a:lnTo>
                      <a:pt x="5" y="25"/>
                    </a:lnTo>
                    <a:lnTo>
                      <a:pt x="29" y="31"/>
                    </a:lnTo>
                    <a:lnTo>
                      <a:pt x="23" y="7"/>
                    </a:lnTo>
                    <a:lnTo>
                      <a:pt x="39"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443"/>
              <p:cNvSpPr>
                <a:spLocks/>
              </p:cNvSpPr>
              <p:nvPr/>
            </p:nvSpPr>
            <p:spPr bwMode="auto">
              <a:xfrm>
                <a:off x="3881" y="2584"/>
                <a:ext cx="72" cy="74"/>
              </a:xfrm>
              <a:custGeom>
                <a:avLst/>
                <a:gdLst>
                  <a:gd name="T0" fmla="*/ 0 w 72"/>
                  <a:gd name="T1" fmla="*/ 0 h 74"/>
                  <a:gd name="T2" fmla="*/ 36 w 72"/>
                  <a:gd name="T3" fmla="*/ 28 h 74"/>
                  <a:gd name="T4" fmla="*/ 72 w 72"/>
                  <a:gd name="T5" fmla="*/ 0 h 74"/>
                  <a:gd name="T6" fmla="*/ 46 w 72"/>
                  <a:gd name="T7" fmla="*/ 37 h 74"/>
                  <a:gd name="T8" fmla="*/ 72 w 72"/>
                  <a:gd name="T9" fmla="*/ 74 h 74"/>
                  <a:gd name="T10" fmla="*/ 36 w 72"/>
                  <a:gd name="T11" fmla="*/ 47 h 74"/>
                  <a:gd name="T12" fmla="*/ 0 w 72"/>
                  <a:gd name="T13" fmla="*/ 74 h 74"/>
                  <a:gd name="T14" fmla="*/ 26 w 72"/>
                  <a:gd name="T15" fmla="*/ 37 h 74"/>
                  <a:gd name="T16" fmla="*/ 0 w 72"/>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0" y="0"/>
                    </a:moveTo>
                    <a:lnTo>
                      <a:pt x="36" y="28"/>
                    </a:lnTo>
                    <a:lnTo>
                      <a:pt x="72" y="0"/>
                    </a:lnTo>
                    <a:lnTo>
                      <a:pt x="46" y="37"/>
                    </a:lnTo>
                    <a:lnTo>
                      <a:pt x="72" y="74"/>
                    </a:lnTo>
                    <a:lnTo>
                      <a:pt x="36" y="47"/>
                    </a:lnTo>
                    <a:lnTo>
                      <a:pt x="0" y="74"/>
                    </a:lnTo>
                    <a:lnTo>
                      <a:pt x="26" y="37"/>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444"/>
              <p:cNvSpPr>
                <a:spLocks/>
              </p:cNvSpPr>
              <p:nvPr/>
            </p:nvSpPr>
            <p:spPr bwMode="auto">
              <a:xfrm>
                <a:off x="3301" y="2320"/>
                <a:ext cx="142" cy="143"/>
              </a:xfrm>
              <a:custGeom>
                <a:avLst/>
                <a:gdLst>
                  <a:gd name="T0" fmla="*/ 72 w 142"/>
                  <a:gd name="T1" fmla="*/ 0 h 143"/>
                  <a:gd name="T2" fmla="*/ 82 w 142"/>
                  <a:gd name="T3" fmla="*/ 62 h 143"/>
                  <a:gd name="T4" fmla="*/ 142 w 142"/>
                  <a:gd name="T5" fmla="*/ 71 h 143"/>
                  <a:gd name="T6" fmla="*/ 82 w 142"/>
                  <a:gd name="T7" fmla="*/ 81 h 143"/>
                  <a:gd name="T8" fmla="*/ 72 w 142"/>
                  <a:gd name="T9" fmla="*/ 143 h 143"/>
                  <a:gd name="T10" fmla="*/ 62 w 142"/>
                  <a:gd name="T11" fmla="*/ 81 h 143"/>
                  <a:gd name="T12" fmla="*/ 0 w 142"/>
                  <a:gd name="T13" fmla="*/ 71 h 143"/>
                  <a:gd name="T14" fmla="*/ 62 w 142"/>
                  <a:gd name="T15" fmla="*/ 62 h 143"/>
                  <a:gd name="T16" fmla="*/ 72 w 142"/>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3">
                    <a:moveTo>
                      <a:pt x="72" y="0"/>
                    </a:moveTo>
                    <a:lnTo>
                      <a:pt x="82" y="62"/>
                    </a:lnTo>
                    <a:lnTo>
                      <a:pt x="142" y="71"/>
                    </a:lnTo>
                    <a:lnTo>
                      <a:pt x="82" y="81"/>
                    </a:lnTo>
                    <a:lnTo>
                      <a:pt x="72" y="143"/>
                    </a:lnTo>
                    <a:lnTo>
                      <a:pt x="62" y="81"/>
                    </a:lnTo>
                    <a:lnTo>
                      <a:pt x="0" y="71"/>
                    </a:lnTo>
                    <a:lnTo>
                      <a:pt x="62" y="62"/>
                    </a:lnTo>
                    <a:lnTo>
                      <a:pt x="7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445"/>
              <p:cNvSpPr>
                <a:spLocks/>
              </p:cNvSpPr>
              <p:nvPr/>
            </p:nvSpPr>
            <p:spPr bwMode="auto">
              <a:xfrm>
                <a:off x="4123" y="2760"/>
                <a:ext cx="69" cy="72"/>
              </a:xfrm>
              <a:custGeom>
                <a:avLst/>
                <a:gdLst>
                  <a:gd name="T0" fmla="*/ 35 w 69"/>
                  <a:gd name="T1" fmla="*/ 0 h 72"/>
                  <a:gd name="T2" fmla="*/ 41 w 69"/>
                  <a:gd name="T3" fmla="*/ 20 h 72"/>
                  <a:gd name="T4" fmla="*/ 59 w 69"/>
                  <a:gd name="T5" fmla="*/ 12 h 72"/>
                  <a:gd name="T6" fmla="*/ 51 w 69"/>
                  <a:gd name="T7" fmla="*/ 29 h 72"/>
                  <a:gd name="T8" fmla="*/ 69 w 69"/>
                  <a:gd name="T9" fmla="*/ 36 h 72"/>
                  <a:gd name="T10" fmla="*/ 51 w 69"/>
                  <a:gd name="T11" fmla="*/ 42 h 72"/>
                  <a:gd name="T12" fmla="*/ 59 w 69"/>
                  <a:gd name="T13" fmla="*/ 60 h 72"/>
                  <a:gd name="T14" fmla="*/ 41 w 69"/>
                  <a:gd name="T15" fmla="*/ 52 h 72"/>
                  <a:gd name="T16" fmla="*/ 35 w 69"/>
                  <a:gd name="T17" fmla="*/ 72 h 72"/>
                  <a:gd name="T18" fmla="*/ 28 w 69"/>
                  <a:gd name="T19" fmla="*/ 52 h 72"/>
                  <a:gd name="T20" fmla="*/ 10 w 69"/>
                  <a:gd name="T21" fmla="*/ 60 h 72"/>
                  <a:gd name="T22" fmla="*/ 18 w 69"/>
                  <a:gd name="T23" fmla="*/ 42 h 72"/>
                  <a:gd name="T24" fmla="*/ 0 w 69"/>
                  <a:gd name="T25" fmla="*/ 36 h 72"/>
                  <a:gd name="T26" fmla="*/ 18 w 69"/>
                  <a:gd name="T27" fmla="*/ 29 h 72"/>
                  <a:gd name="T28" fmla="*/ 10 w 69"/>
                  <a:gd name="T29" fmla="*/ 12 h 72"/>
                  <a:gd name="T30" fmla="*/ 28 w 69"/>
                  <a:gd name="T31" fmla="*/ 20 h 72"/>
                  <a:gd name="T32" fmla="*/ 35 w 69"/>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2">
                    <a:moveTo>
                      <a:pt x="35" y="0"/>
                    </a:moveTo>
                    <a:lnTo>
                      <a:pt x="41" y="20"/>
                    </a:lnTo>
                    <a:lnTo>
                      <a:pt x="59" y="12"/>
                    </a:lnTo>
                    <a:lnTo>
                      <a:pt x="51" y="29"/>
                    </a:lnTo>
                    <a:lnTo>
                      <a:pt x="69" y="36"/>
                    </a:lnTo>
                    <a:lnTo>
                      <a:pt x="51" y="42"/>
                    </a:lnTo>
                    <a:lnTo>
                      <a:pt x="59" y="60"/>
                    </a:lnTo>
                    <a:lnTo>
                      <a:pt x="41" y="52"/>
                    </a:lnTo>
                    <a:lnTo>
                      <a:pt x="35" y="72"/>
                    </a:lnTo>
                    <a:lnTo>
                      <a:pt x="28" y="52"/>
                    </a:lnTo>
                    <a:lnTo>
                      <a:pt x="10" y="60"/>
                    </a:lnTo>
                    <a:lnTo>
                      <a:pt x="18" y="42"/>
                    </a:lnTo>
                    <a:lnTo>
                      <a:pt x="0" y="36"/>
                    </a:lnTo>
                    <a:lnTo>
                      <a:pt x="18" y="29"/>
                    </a:lnTo>
                    <a:lnTo>
                      <a:pt x="10" y="12"/>
                    </a:lnTo>
                    <a:lnTo>
                      <a:pt x="28" y="20"/>
                    </a:lnTo>
                    <a:lnTo>
                      <a:pt x="3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446"/>
              <p:cNvSpPr>
                <a:spLocks/>
              </p:cNvSpPr>
              <p:nvPr/>
            </p:nvSpPr>
            <p:spPr bwMode="auto">
              <a:xfrm>
                <a:off x="3537" y="2624"/>
                <a:ext cx="219" cy="230"/>
              </a:xfrm>
              <a:custGeom>
                <a:avLst/>
                <a:gdLst>
                  <a:gd name="T0" fmla="*/ 110 w 219"/>
                  <a:gd name="T1" fmla="*/ 0 h 230"/>
                  <a:gd name="T2" fmla="*/ 110 w 219"/>
                  <a:gd name="T3" fmla="*/ 110 h 230"/>
                  <a:gd name="T4" fmla="*/ 154 w 219"/>
                  <a:gd name="T5" fmla="*/ 10 h 230"/>
                  <a:gd name="T6" fmla="*/ 114 w 219"/>
                  <a:gd name="T7" fmla="*/ 112 h 230"/>
                  <a:gd name="T8" fmla="*/ 192 w 219"/>
                  <a:gd name="T9" fmla="*/ 39 h 230"/>
                  <a:gd name="T10" fmla="*/ 115 w 219"/>
                  <a:gd name="T11" fmla="*/ 114 h 230"/>
                  <a:gd name="T12" fmla="*/ 214 w 219"/>
                  <a:gd name="T13" fmla="*/ 81 h 230"/>
                  <a:gd name="T14" fmla="*/ 115 w 219"/>
                  <a:gd name="T15" fmla="*/ 115 h 230"/>
                  <a:gd name="T16" fmla="*/ 219 w 219"/>
                  <a:gd name="T17" fmla="*/ 128 h 230"/>
                  <a:gd name="T18" fmla="*/ 115 w 219"/>
                  <a:gd name="T19" fmla="*/ 119 h 230"/>
                  <a:gd name="T20" fmla="*/ 206 w 219"/>
                  <a:gd name="T21" fmla="*/ 174 h 230"/>
                  <a:gd name="T22" fmla="*/ 114 w 219"/>
                  <a:gd name="T23" fmla="*/ 120 h 230"/>
                  <a:gd name="T24" fmla="*/ 175 w 219"/>
                  <a:gd name="T25" fmla="*/ 209 h 230"/>
                  <a:gd name="T26" fmla="*/ 112 w 219"/>
                  <a:gd name="T27" fmla="*/ 122 h 230"/>
                  <a:gd name="T28" fmla="*/ 133 w 219"/>
                  <a:gd name="T29" fmla="*/ 230 h 230"/>
                  <a:gd name="T30" fmla="*/ 110 w 219"/>
                  <a:gd name="T31" fmla="*/ 122 h 230"/>
                  <a:gd name="T32" fmla="*/ 88 w 219"/>
                  <a:gd name="T33" fmla="*/ 230 h 230"/>
                  <a:gd name="T34" fmla="*/ 107 w 219"/>
                  <a:gd name="T35" fmla="*/ 122 h 230"/>
                  <a:gd name="T36" fmla="*/ 45 w 219"/>
                  <a:gd name="T37" fmla="*/ 209 h 230"/>
                  <a:gd name="T38" fmla="*/ 106 w 219"/>
                  <a:gd name="T39" fmla="*/ 120 h 230"/>
                  <a:gd name="T40" fmla="*/ 15 w 219"/>
                  <a:gd name="T41" fmla="*/ 174 h 230"/>
                  <a:gd name="T42" fmla="*/ 104 w 219"/>
                  <a:gd name="T43" fmla="*/ 119 h 230"/>
                  <a:gd name="T44" fmla="*/ 0 w 219"/>
                  <a:gd name="T45" fmla="*/ 128 h 230"/>
                  <a:gd name="T46" fmla="*/ 104 w 219"/>
                  <a:gd name="T47" fmla="*/ 115 h 230"/>
                  <a:gd name="T48" fmla="*/ 5 w 219"/>
                  <a:gd name="T49" fmla="*/ 81 h 230"/>
                  <a:gd name="T50" fmla="*/ 106 w 219"/>
                  <a:gd name="T51" fmla="*/ 114 h 230"/>
                  <a:gd name="T52" fmla="*/ 28 w 219"/>
                  <a:gd name="T53" fmla="*/ 39 h 230"/>
                  <a:gd name="T54" fmla="*/ 107 w 219"/>
                  <a:gd name="T55" fmla="*/ 112 h 230"/>
                  <a:gd name="T56" fmla="*/ 65 w 219"/>
                  <a:gd name="T57" fmla="*/ 10 h 230"/>
                  <a:gd name="T58" fmla="*/ 109 w 219"/>
                  <a:gd name="T59" fmla="*/ 110 h 230"/>
                  <a:gd name="T60" fmla="*/ 110 w 219"/>
                  <a:gd name="T6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30">
                    <a:moveTo>
                      <a:pt x="110" y="0"/>
                    </a:moveTo>
                    <a:lnTo>
                      <a:pt x="110" y="110"/>
                    </a:lnTo>
                    <a:lnTo>
                      <a:pt x="154" y="10"/>
                    </a:lnTo>
                    <a:lnTo>
                      <a:pt x="114" y="112"/>
                    </a:lnTo>
                    <a:lnTo>
                      <a:pt x="192" y="39"/>
                    </a:lnTo>
                    <a:lnTo>
                      <a:pt x="115" y="114"/>
                    </a:lnTo>
                    <a:lnTo>
                      <a:pt x="214" y="81"/>
                    </a:lnTo>
                    <a:lnTo>
                      <a:pt x="115" y="115"/>
                    </a:lnTo>
                    <a:lnTo>
                      <a:pt x="219" y="128"/>
                    </a:lnTo>
                    <a:lnTo>
                      <a:pt x="115" y="119"/>
                    </a:lnTo>
                    <a:lnTo>
                      <a:pt x="206" y="174"/>
                    </a:lnTo>
                    <a:lnTo>
                      <a:pt x="114" y="120"/>
                    </a:lnTo>
                    <a:lnTo>
                      <a:pt x="175" y="209"/>
                    </a:lnTo>
                    <a:lnTo>
                      <a:pt x="112" y="122"/>
                    </a:lnTo>
                    <a:lnTo>
                      <a:pt x="133" y="230"/>
                    </a:lnTo>
                    <a:lnTo>
                      <a:pt x="110" y="122"/>
                    </a:lnTo>
                    <a:lnTo>
                      <a:pt x="88" y="230"/>
                    </a:lnTo>
                    <a:lnTo>
                      <a:pt x="107" y="122"/>
                    </a:lnTo>
                    <a:lnTo>
                      <a:pt x="45" y="209"/>
                    </a:lnTo>
                    <a:lnTo>
                      <a:pt x="106" y="120"/>
                    </a:lnTo>
                    <a:lnTo>
                      <a:pt x="15" y="174"/>
                    </a:lnTo>
                    <a:lnTo>
                      <a:pt x="104" y="119"/>
                    </a:lnTo>
                    <a:lnTo>
                      <a:pt x="0" y="128"/>
                    </a:lnTo>
                    <a:lnTo>
                      <a:pt x="104" y="115"/>
                    </a:lnTo>
                    <a:lnTo>
                      <a:pt x="5" y="81"/>
                    </a:lnTo>
                    <a:lnTo>
                      <a:pt x="106" y="114"/>
                    </a:lnTo>
                    <a:lnTo>
                      <a:pt x="28" y="39"/>
                    </a:lnTo>
                    <a:lnTo>
                      <a:pt x="107" y="112"/>
                    </a:lnTo>
                    <a:lnTo>
                      <a:pt x="65" y="10"/>
                    </a:lnTo>
                    <a:lnTo>
                      <a:pt x="109" y="110"/>
                    </a:lnTo>
                    <a:lnTo>
                      <a:pt x="1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447"/>
              <p:cNvSpPr>
                <a:spLocks/>
              </p:cNvSpPr>
              <p:nvPr/>
            </p:nvSpPr>
            <p:spPr bwMode="auto">
              <a:xfrm>
                <a:off x="3766" y="2493"/>
                <a:ext cx="130" cy="131"/>
              </a:xfrm>
              <a:custGeom>
                <a:avLst/>
                <a:gdLst>
                  <a:gd name="T0" fmla="*/ 65 w 130"/>
                  <a:gd name="T1" fmla="*/ 0 h 131"/>
                  <a:gd name="T2" fmla="*/ 65 w 130"/>
                  <a:gd name="T3" fmla="*/ 63 h 131"/>
                  <a:gd name="T4" fmla="*/ 91 w 130"/>
                  <a:gd name="T5" fmla="*/ 5 h 131"/>
                  <a:gd name="T6" fmla="*/ 67 w 130"/>
                  <a:gd name="T7" fmla="*/ 63 h 131"/>
                  <a:gd name="T8" fmla="*/ 114 w 130"/>
                  <a:gd name="T9" fmla="*/ 21 h 131"/>
                  <a:gd name="T10" fmla="*/ 68 w 130"/>
                  <a:gd name="T11" fmla="*/ 65 h 131"/>
                  <a:gd name="T12" fmla="*/ 127 w 130"/>
                  <a:gd name="T13" fmla="*/ 46 h 131"/>
                  <a:gd name="T14" fmla="*/ 68 w 130"/>
                  <a:gd name="T15" fmla="*/ 67 h 131"/>
                  <a:gd name="T16" fmla="*/ 130 w 130"/>
                  <a:gd name="T17" fmla="*/ 73 h 131"/>
                  <a:gd name="T18" fmla="*/ 68 w 130"/>
                  <a:gd name="T19" fmla="*/ 68 h 131"/>
                  <a:gd name="T20" fmla="*/ 122 w 130"/>
                  <a:gd name="T21" fmla="*/ 99 h 131"/>
                  <a:gd name="T22" fmla="*/ 67 w 130"/>
                  <a:gd name="T23" fmla="*/ 68 h 131"/>
                  <a:gd name="T24" fmla="*/ 104 w 130"/>
                  <a:gd name="T25" fmla="*/ 120 h 131"/>
                  <a:gd name="T26" fmla="*/ 67 w 130"/>
                  <a:gd name="T27" fmla="*/ 70 h 131"/>
                  <a:gd name="T28" fmla="*/ 78 w 130"/>
                  <a:gd name="T29" fmla="*/ 131 h 131"/>
                  <a:gd name="T30" fmla="*/ 65 w 130"/>
                  <a:gd name="T31" fmla="*/ 70 h 131"/>
                  <a:gd name="T32" fmla="*/ 50 w 130"/>
                  <a:gd name="T33" fmla="*/ 131 h 131"/>
                  <a:gd name="T34" fmla="*/ 63 w 130"/>
                  <a:gd name="T35" fmla="*/ 70 h 131"/>
                  <a:gd name="T36" fmla="*/ 26 w 130"/>
                  <a:gd name="T37" fmla="*/ 120 h 131"/>
                  <a:gd name="T38" fmla="*/ 62 w 130"/>
                  <a:gd name="T39" fmla="*/ 68 h 131"/>
                  <a:gd name="T40" fmla="*/ 8 w 130"/>
                  <a:gd name="T41" fmla="*/ 99 h 131"/>
                  <a:gd name="T42" fmla="*/ 62 w 130"/>
                  <a:gd name="T43" fmla="*/ 68 h 131"/>
                  <a:gd name="T44" fmla="*/ 0 w 130"/>
                  <a:gd name="T45" fmla="*/ 73 h 131"/>
                  <a:gd name="T46" fmla="*/ 62 w 130"/>
                  <a:gd name="T47" fmla="*/ 67 h 131"/>
                  <a:gd name="T48" fmla="*/ 3 w 130"/>
                  <a:gd name="T49" fmla="*/ 46 h 131"/>
                  <a:gd name="T50" fmla="*/ 62 w 130"/>
                  <a:gd name="T51" fmla="*/ 65 h 131"/>
                  <a:gd name="T52" fmla="*/ 16 w 130"/>
                  <a:gd name="T53" fmla="*/ 21 h 131"/>
                  <a:gd name="T54" fmla="*/ 63 w 130"/>
                  <a:gd name="T55" fmla="*/ 63 h 131"/>
                  <a:gd name="T56" fmla="*/ 37 w 130"/>
                  <a:gd name="T57" fmla="*/ 5 h 131"/>
                  <a:gd name="T58" fmla="*/ 63 w 130"/>
                  <a:gd name="T59" fmla="*/ 63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5" y="63"/>
                    </a:lnTo>
                    <a:lnTo>
                      <a:pt x="91" y="5"/>
                    </a:lnTo>
                    <a:lnTo>
                      <a:pt x="67" y="63"/>
                    </a:lnTo>
                    <a:lnTo>
                      <a:pt x="114" y="21"/>
                    </a:lnTo>
                    <a:lnTo>
                      <a:pt x="68" y="65"/>
                    </a:lnTo>
                    <a:lnTo>
                      <a:pt x="127" y="46"/>
                    </a:lnTo>
                    <a:lnTo>
                      <a:pt x="68" y="67"/>
                    </a:lnTo>
                    <a:lnTo>
                      <a:pt x="130" y="73"/>
                    </a:lnTo>
                    <a:lnTo>
                      <a:pt x="68" y="68"/>
                    </a:lnTo>
                    <a:lnTo>
                      <a:pt x="122" y="99"/>
                    </a:lnTo>
                    <a:lnTo>
                      <a:pt x="67" y="68"/>
                    </a:lnTo>
                    <a:lnTo>
                      <a:pt x="104" y="120"/>
                    </a:lnTo>
                    <a:lnTo>
                      <a:pt x="67" y="70"/>
                    </a:lnTo>
                    <a:lnTo>
                      <a:pt x="78" y="131"/>
                    </a:lnTo>
                    <a:lnTo>
                      <a:pt x="65" y="70"/>
                    </a:lnTo>
                    <a:lnTo>
                      <a:pt x="50" y="131"/>
                    </a:lnTo>
                    <a:lnTo>
                      <a:pt x="63" y="70"/>
                    </a:lnTo>
                    <a:lnTo>
                      <a:pt x="26" y="120"/>
                    </a:lnTo>
                    <a:lnTo>
                      <a:pt x="62" y="68"/>
                    </a:lnTo>
                    <a:lnTo>
                      <a:pt x="8" y="99"/>
                    </a:lnTo>
                    <a:lnTo>
                      <a:pt x="62" y="68"/>
                    </a:lnTo>
                    <a:lnTo>
                      <a:pt x="0" y="73"/>
                    </a:lnTo>
                    <a:lnTo>
                      <a:pt x="62" y="67"/>
                    </a:lnTo>
                    <a:lnTo>
                      <a:pt x="3" y="46"/>
                    </a:lnTo>
                    <a:lnTo>
                      <a:pt x="62" y="65"/>
                    </a:lnTo>
                    <a:lnTo>
                      <a:pt x="16" y="21"/>
                    </a:lnTo>
                    <a:lnTo>
                      <a:pt x="63" y="63"/>
                    </a:lnTo>
                    <a:lnTo>
                      <a:pt x="37" y="5"/>
                    </a:lnTo>
                    <a:lnTo>
                      <a:pt x="63" y="63"/>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448"/>
              <p:cNvSpPr>
                <a:spLocks/>
              </p:cNvSpPr>
              <p:nvPr/>
            </p:nvSpPr>
            <p:spPr bwMode="auto">
              <a:xfrm>
                <a:off x="3150" y="2113"/>
                <a:ext cx="247" cy="249"/>
              </a:xfrm>
              <a:custGeom>
                <a:avLst/>
                <a:gdLst>
                  <a:gd name="T0" fmla="*/ 124 w 247"/>
                  <a:gd name="T1" fmla="*/ 0 h 249"/>
                  <a:gd name="T2" fmla="*/ 127 w 247"/>
                  <a:gd name="T3" fmla="*/ 113 h 249"/>
                  <a:gd name="T4" fmla="*/ 174 w 247"/>
                  <a:gd name="T5" fmla="*/ 11 h 249"/>
                  <a:gd name="T6" fmla="*/ 132 w 247"/>
                  <a:gd name="T7" fmla="*/ 117 h 249"/>
                  <a:gd name="T8" fmla="*/ 216 w 247"/>
                  <a:gd name="T9" fmla="*/ 42 h 249"/>
                  <a:gd name="T10" fmla="*/ 135 w 247"/>
                  <a:gd name="T11" fmla="*/ 120 h 249"/>
                  <a:gd name="T12" fmla="*/ 242 w 247"/>
                  <a:gd name="T13" fmla="*/ 88 h 249"/>
                  <a:gd name="T14" fmla="*/ 137 w 247"/>
                  <a:gd name="T15" fmla="*/ 125 h 249"/>
                  <a:gd name="T16" fmla="*/ 247 w 247"/>
                  <a:gd name="T17" fmla="*/ 139 h 249"/>
                  <a:gd name="T18" fmla="*/ 137 w 247"/>
                  <a:gd name="T19" fmla="*/ 131 h 249"/>
                  <a:gd name="T20" fmla="*/ 231 w 247"/>
                  <a:gd name="T21" fmla="*/ 189 h 249"/>
                  <a:gd name="T22" fmla="*/ 134 w 247"/>
                  <a:gd name="T23" fmla="*/ 136 h 249"/>
                  <a:gd name="T24" fmla="*/ 197 w 247"/>
                  <a:gd name="T25" fmla="*/ 228 h 249"/>
                  <a:gd name="T26" fmla="*/ 129 w 247"/>
                  <a:gd name="T27" fmla="*/ 139 h 249"/>
                  <a:gd name="T28" fmla="*/ 150 w 247"/>
                  <a:gd name="T29" fmla="*/ 249 h 249"/>
                  <a:gd name="T30" fmla="*/ 124 w 247"/>
                  <a:gd name="T31" fmla="*/ 139 h 249"/>
                  <a:gd name="T32" fmla="*/ 98 w 247"/>
                  <a:gd name="T33" fmla="*/ 249 h 249"/>
                  <a:gd name="T34" fmla="*/ 119 w 247"/>
                  <a:gd name="T35" fmla="*/ 139 h 249"/>
                  <a:gd name="T36" fmla="*/ 51 w 247"/>
                  <a:gd name="T37" fmla="*/ 228 h 249"/>
                  <a:gd name="T38" fmla="*/ 114 w 247"/>
                  <a:gd name="T39" fmla="*/ 136 h 249"/>
                  <a:gd name="T40" fmla="*/ 17 w 247"/>
                  <a:gd name="T41" fmla="*/ 189 h 249"/>
                  <a:gd name="T42" fmla="*/ 111 w 247"/>
                  <a:gd name="T43" fmla="*/ 131 h 249"/>
                  <a:gd name="T44" fmla="*/ 0 w 247"/>
                  <a:gd name="T45" fmla="*/ 139 h 249"/>
                  <a:gd name="T46" fmla="*/ 111 w 247"/>
                  <a:gd name="T47" fmla="*/ 125 h 249"/>
                  <a:gd name="T48" fmla="*/ 5 w 247"/>
                  <a:gd name="T49" fmla="*/ 88 h 249"/>
                  <a:gd name="T50" fmla="*/ 112 w 247"/>
                  <a:gd name="T51" fmla="*/ 120 h 249"/>
                  <a:gd name="T52" fmla="*/ 31 w 247"/>
                  <a:gd name="T53" fmla="*/ 42 h 249"/>
                  <a:gd name="T54" fmla="*/ 116 w 247"/>
                  <a:gd name="T55" fmla="*/ 117 h 249"/>
                  <a:gd name="T56" fmla="*/ 73 w 247"/>
                  <a:gd name="T57" fmla="*/ 11 h 249"/>
                  <a:gd name="T58" fmla="*/ 121 w 247"/>
                  <a:gd name="T59" fmla="*/ 113 h 249"/>
                  <a:gd name="T60" fmla="*/ 124 w 247"/>
                  <a:gd name="T6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49">
                    <a:moveTo>
                      <a:pt x="124" y="0"/>
                    </a:moveTo>
                    <a:lnTo>
                      <a:pt x="127" y="113"/>
                    </a:lnTo>
                    <a:lnTo>
                      <a:pt x="174" y="11"/>
                    </a:lnTo>
                    <a:lnTo>
                      <a:pt x="132" y="117"/>
                    </a:lnTo>
                    <a:lnTo>
                      <a:pt x="216" y="42"/>
                    </a:lnTo>
                    <a:lnTo>
                      <a:pt x="135" y="120"/>
                    </a:lnTo>
                    <a:lnTo>
                      <a:pt x="242" y="88"/>
                    </a:lnTo>
                    <a:lnTo>
                      <a:pt x="137" y="125"/>
                    </a:lnTo>
                    <a:lnTo>
                      <a:pt x="247" y="139"/>
                    </a:lnTo>
                    <a:lnTo>
                      <a:pt x="137" y="131"/>
                    </a:lnTo>
                    <a:lnTo>
                      <a:pt x="231" y="189"/>
                    </a:lnTo>
                    <a:lnTo>
                      <a:pt x="134" y="136"/>
                    </a:lnTo>
                    <a:lnTo>
                      <a:pt x="197" y="228"/>
                    </a:lnTo>
                    <a:lnTo>
                      <a:pt x="129" y="139"/>
                    </a:lnTo>
                    <a:lnTo>
                      <a:pt x="150" y="249"/>
                    </a:lnTo>
                    <a:lnTo>
                      <a:pt x="124" y="139"/>
                    </a:lnTo>
                    <a:lnTo>
                      <a:pt x="98" y="249"/>
                    </a:lnTo>
                    <a:lnTo>
                      <a:pt x="119" y="139"/>
                    </a:lnTo>
                    <a:lnTo>
                      <a:pt x="51" y="228"/>
                    </a:lnTo>
                    <a:lnTo>
                      <a:pt x="114" y="136"/>
                    </a:lnTo>
                    <a:lnTo>
                      <a:pt x="17" y="189"/>
                    </a:lnTo>
                    <a:lnTo>
                      <a:pt x="111" y="131"/>
                    </a:lnTo>
                    <a:lnTo>
                      <a:pt x="0" y="139"/>
                    </a:lnTo>
                    <a:lnTo>
                      <a:pt x="111" y="125"/>
                    </a:lnTo>
                    <a:lnTo>
                      <a:pt x="5" y="88"/>
                    </a:lnTo>
                    <a:lnTo>
                      <a:pt x="112" y="120"/>
                    </a:lnTo>
                    <a:lnTo>
                      <a:pt x="31" y="42"/>
                    </a:lnTo>
                    <a:lnTo>
                      <a:pt x="116" y="117"/>
                    </a:lnTo>
                    <a:lnTo>
                      <a:pt x="73" y="11"/>
                    </a:lnTo>
                    <a:lnTo>
                      <a:pt x="121" y="113"/>
                    </a:lnTo>
                    <a:lnTo>
                      <a:pt x="12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449"/>
              <p:cNvSpPr>
                <a:spLocks/>
              </p:cNvSpPr>
              <p:nvPr/>
            </p:nvSpPr>
            <p:spPr bwMode="auto">
              <a:xfrm>
                <a:off x="2668" y="2951"/>
                <a:ext cx="39" cy="39"/>
              </a:xfrm>
              <a:custGeom>
                <a:avLst/>
                <a:gdLst>
                  <a:gd name="T0" fmla="*/ 19 w 39"/>
                  <a:gd name="T1" fmla="*/ 0 h 39"/>
                  <a:gd name="T2" fmla="*/ 19 w 39"/>
                  <a:gd name="T3" fmla="*/ 18 h 39"/>
                  <a:gd name="T4" fmla="*/ 27 w 39"/>
                  <a:gd name="T5" fmla="*/ 2 h 39"/>
                  <a:gd name="T6" fmla="*/ 21 w 39"/>
                  <a:gd name="T7" fmla="*/ 18 h 39"/>
                  <a:gd name="T8" fmla="*/ 34 w 39"/>
                  <a:gd name="T9" fmla="*/ 7 h 39"/>
                  <a:gd name="T10" fmla="*/ 21 w 39"/>
                  <a:gd name="T11" fmla="*/ 18 h 39"/>
                  <a:gd name="T12" fmla="*/ 39 w 39"/>
                  <a:gd name="T13" fmla="*/ 13 h 39"/>
                  <a:gd name="T14" fmla="*/ 21 w 39"/>
                  <a:gd name="T15" fmla="*/ 20 h 39"/>
                  <a:gd name="T16" fmla="*/ 39 w 39"/>
                  <a:gd name="T17" fmla="*/ 21 h 39"/>
                  <a:gd name="T18" fmla="*/ 21 w 39"/>
                  <a:gd name="T19" fmla="*/ 20 h 39"/>
                  <a:gd name="T20" fmla="*/ 37 w 39"/>
                  <a:gd name="T21" fmla="*/ 29 h 39"/>
                  <a:gd name="T22" fmla="*/ 21 w 39"/>
                  <a:gd name="T23" fmla="*/ 21 h 39"/>
                  <a:gd name="T24" fmla="*/ 31 w 39"/>
                  <a:gd name="T25" fmla="*/ 36 h 39"/>
                  <a:gd name="T26" fmla="*/ 21 w 39"/>
                  <a:gd name="T27" fmla="*/ 21 h 39"/>
                  <a:gd name="T28" fmla="*/ 24 w 39"/>
                  <a:gd name="T29" fmla="*/ 39 h 39"/>
                  <a:gd name="T30" fmla="*/ 19 w 39"/>
                  <a:gd name="T31" fmla="*/ 21 h 39"/>
                  <a:gd name="T32" fmla="*/ 16 w 39"/>
                  <a:gd name="T33" fmla="*/ 39 h 39"/>
                  <a:gd name="T34" fmla="*/ 19 w 39"/>
                  <a:gd name="T35" fmla="*/ 21 h 39"/>
                  <a:gd name="T36" fmla="*/ 8 w 39"/>
                  <a:gd name="T37" fmla="*/ 36 h 39"/>
                  <a:gd name="T38" fmla="*/ 18 w 39"/>
                  <a:gd name="T39" fmla="*/ 21 h 39"/>
                  <a:gd name="T40" fmla="*/ 3 w 39"/>
                  <a:gd name="T41" fmla="*/ 29 h 39"/>
                  <a:gd name="T42" fmla="*/ 18 w 39"/>
                  <a:gd name="T43" fmla="*/ 20 h 39"/>
                  <a:gd name="T44" fmla="*/ 0 w 39"/>
                  <a:gd name="T45" fmla="*/ 21 h 39"/>
                  <a:gd name="T46" fmla="*/ 18 w 39"/>
                  <a:gd name="T47" fmla="*/ 20 h 39"/>
                  <a:gd name="T48" fmla="*/ 0 w 39"/>
                  <a:gd name="T49" fmla="*/ 13 h 39"/>
                  <a:gd name="T50" fmla="*/ 18 w 39"/>
                  <a:gd name="T51" fmla="*/ 18 h 39"/>
                  <a:gd name="T52" fmla="*/ 5 w 39"/>
                  <a:gd name="T53" fmla="*/ 7 h 39"/>
                  <a:gd name="T54" fmla="*/ 18 w 39"/>
                  <a:gd name="T55" fmla="*/ 18 h 39"/>
                  <a:gd name="T56" fmla="*/ 11 w 39"/>
                  <a:gd name="T57" fmla="*/ 2 h 39"/>
                  <a:gd name="T58" fmla="*/ 19 w 39"/>
                  <a:gd name="T59" fmla="*/ 18 h 39"/>
                  <a:gd name="T60" fmla="*/ 19 w 39"/>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9">
                    <a:moveTo>
                      <a:pt x="19" y="0"/>
                    </a:moveTo>
                    <a:lnTo>
                      <a:pt x="19" y="18"/>
                    </a:lnTo>
                    <a:lnTo>
                      <a:pt x="27" y="2"/>
                    </a:lnTo>
                    <a:lnTo>
                      <a:pt x="21" y="18"/>
                    </a:lnTo>
                    <a:lnTo>
                      <a:pt x="34" y="7"/>
                    </a:lnTo>
                    <a:lnTo>
                      <a:pt x="21" y="18"/>
                    </a:lnTo>
                    <a:lnTo>
                      <a:pt x="39" y="13"/>
                    </a:lnTo>
                    <a:lnTo>
                      <a:pt x="21" y="20"/>
                    </a:lnTo>
                    <a:lnTo>
                      <a:pt x="39" y="21"/>
                    </a:lnTo>
                    <a:lnTo>
                      <a:pt x="21" y="20"/>
                    </a:lnTo>
                    <a:lnTo>
                      <a:pt x="37" y="29"/>
                    </a:lnTo>
                    <a:lnTo>
                      <a:pt x="21" y="21"/>
                    </a:lnTo>
                    <a:lnTo>
                      <a:pt x="31" y="36"/>
                    </a:lnTo>
                    <a:lnTo>
                      <a:pt x="21" y="21"/>
                    </a:lnTo>
                    <a:lnTo>
                      <a:pt x="24" y="39"/>
                    </a:lnTo>
                    <a:lnTo>
                      <a:pt x="19" y="21"/>
                    </a:lnTo>
                    <a:lnTo>
                      <a:pt x="16" y="39"/>
                    </a:lnTo>
                    <a:lnTo>
                      <a:pt x="19" y="21"/>
                    </a:lnTo>
                    <a:lnTo>
                      <a:pt x="8" y="36"/>
                    </a:lnTo>
                    <a:lnTo>
                      <a:pt x="18" y="21"/>
                    </a:lnTo>
                    <a:lnTo>
                      <a:pt x="3" y="29"/>
                    </a:lnTo>
                    <a:lnTo>
                      <a:pt x="18" y="20"/>
                    </a:lnTo>
                    <a:lnTo>
                      <a:pt x="0" y="21"/>
                    </a:lnTo>
                    <a:lnTo>
                      <a:pt x="18" y="20"/>
                    </a:lnTo>
                    <a:lnTo>
                      <a:pt x="0" y="13"/>
                    </a:lnTo>
                    <a:lnTo>
                      <a:pt x="18" y="18"/>
                    </a:lnTo>
                    <a:lnTo>
                      <a:pt x="5" y="7"/>
                    </a:lnTo>
                    <a:lnTo>
                      <a:pt x="18" y="18"/>
                    </a:lnTo>
                    <a:lnTo>
                      <a:pt x="11" y="2"/>
                    </a:lnTo>
                    <a:lnTo>
                      <a:pt x="19" y="18"/>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450"/>
              <p:cNvSpPr>
                <a:spLocks/>
              </p:cNvSpPr>
              <p:nvPr/>
            </p:nvSpPr>
            <p:spPr bwMode="auto">
              <a:xfrm>
                <a:off x="2707" y="2788"/>
                <a:ext cx="39" cy="40"/>
              </a:xfrm>
              <a:custGeom>
                <a:avLst/>
                <a:gdLst>
                  <a:gd name="T0" fmla="*/ 19 w 39"/>
                  <a:gd name="T1" fmla="*/ 0 h 40"/>
                  <a:gd name="T2" fmla="*/ 19 w 39"/>
                  <a:gd name="T3" fmla="*/ 19 h 40"/>
                  <a:gd name="T4" fmla="*/ 27 w 39"/>
                  <a:gd name="T5" fmla="*/ 3 h 40"/>
                  <a:gd name="T6" fmla="*/ 21 w 39"/>
                  <a:gd name="T7" fmla="*/ 19 h 40"/>
                  <a:gd name="T8" fmla="*/ 34 w 39"/>
                  <a:gd name="T9" fmla="*/ 8 h 40"/>
                  <a:gd name="T10" fmla="*/ 21 w 39"/>
                  <a:gd name="T11" fmla="*/ 19 h 40"/>
                  <a:gd name="T12" fmla="*/ 39 w 39"/>
                  <a:gd name="T13" fmla="*/ 14 h 40"/>
                  <a:gd name="T14" fmla="*/ 21 w 39"/>
                  <a:gd name="T15" fmla="*/ 21 h 40"/>
                  <a:gd name="T16" fmla="*/ 39 w 39"/>
                  <a:gd name="T17" fmla="*/ 23 h 40"/>
                  <a:gd name="T18" fmla="*/ 21 w 39"/>
                  <a:gd name="T19" fmla="*/ 21 h 40"/>
                  <a:gd name="T20" fmla="*/ 36 w 39"/>
                  <a:gd name="T21" fmla="*/ 31 h 40"/>
                  <a:gd name="T22" fmla="*/ 21 w 39"/>
                  <a:gd name="T23" fmla="*/ 23 h 40"/>
                  <a:gd name="T24" fmla="*/ 31 w 39"/>
                  <a:gd name="T25" fmla="*/ 37 h 40"/>
                  <a:gd name="T26" fmla="*/ 19 w 39"/>
                  <a:gd name="T27" fmla="*/ 23 h 40"/>
                  <a:gd name="T28" fmla="*/ 23 w 39"/>
                  <a:gd name="T29" fmla="*/ 40 h 40"/>
                  <a:gd name="T30" fmla="*/ 19 w 39"/>
                  <a:gd name="T31" fmla="*/ 23 h 40"/>
                  <a:gd name="T32" fmla="*/ 14 w 39"/>
                  <a:gd name="T33" fmla="*/ 40 h 40"/>
                  <a:gd name="T34" fmla="*/ 18 w 39"/>
                  <a:gd name="T35" fmla="*/ 23 h 40"/>
                  <a:gd name="T36" fmla="*/ 8 w 39"/>
                  <a:gd name="T37" fmla="*/ 37 h 40"/>
                  <a:gd name="T38" fmla="*/ 18 w 39"/>
                  <a:gd name="T39" fmla="*/ 23 h 40"/>
                  <a:gd name="T40" fmla="*/ 1 w 39"/>
                  <a:gd name="T41" fmla="*/ 31 h 40"/>
                  <a:gd name="T42" fmla="*/ 18 w 39"/>
                  <a:gd name="T43" fmla="*/ 21 h 40"/>
                  <a:gd name="T44" fmla="*/ 0 w 39"/>
                  <a:gd name="T45" fmla="*/ 23 h 40"/>
                  <a:gd name="T46" fmla="*/ 18 w 39"/>
                  <a:gd name="T47" fmla="*/ 21 h 40"/>
                  <a:gd name="T48" fmla="*/ 0 w 39"/>
                  <a:gd name="T49" fmla="*/ 14 h 40"/>
                  <a:gd name="T50" fmla="*/ 18 w 39"/>
                  <a:gd name="T51" fmla="*/ 19 h 40"/>
                  <a:gd name="T52" fmla="*/ 5 w 39"/>
                  <a:gd name="T53" fmla="*/ 8 h 40"/>
                  <a:gd name="T54" fmla="*/ 18 w 39"/>
                  <a:gd name="T55" fmla="*/ 19 h 40"/>
                  <a:gd name="T56" fmla="*/ 11 w 39"/>
                  <a:gd name="T57" fmla="*/ 3 h 40"/>
                  <a:gd name="T58" fmla="*/ 19 w 39"/>
                  <a:gd name="T59" fmla="*/ 19 h 40"/>
                  <a:gd name="T60" fmla="*/ 19 w 39"/>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40">
                    <a:moveTo>
                      <a:pt x="19" y="0"/>
                    </a:moveTo>
                    <a:lnTo>
                      <a:pt x="19" y="19"/>
                    </a:lnTo>
                    <a:lnTo>
                      <a:pt x="27" y="3"/>
                    </a:lnTo>
                    <a:lnTo>
                      <a:pt x="21" y="19"/>
                    </a:lnTo>
                    <a:lnTo>
                      <a:pt x="34" y="8"/>
                    </a:lnTo>
                    <a:lnTo>
                      <a:pt x="21" y="19"/>
                    </a:lnTo>
                    <a:lnTo>
                      <a:pt x="39" y="14"/>
                    </a:lnTo>
                    <a:lnTo>
                      <a:pt x="21" y="21"/>
                    </a:lnTo>
                    <a:lnTo>
                      <a:pt x="39" y="23"/>
                    </a:lnTo>
                    <a:lnTo>
                      <a:pt x="21" y="21"/>
                    </a:lnTo>
                    <a:lnTo>
                      <a:pt x="36" y="31"/>
                    </a:lnTo>
                    <a:lnTo>
                      <a:pt x="21" y="23"/>
                    </a:lnTo>
                    <a:lnTo>
                      <a:pt x="31" y="37"/>
                    </a:lnTo>
                    <a:lnTo>
                      <a:pt x="19" y="23"/>
                    </a:lnTo>
                    <a:lnTo>
                      <a:pt x="23" y="40"/>
                    </a:lnTo>
                    <a:lnTo>
                      <a:pt x="19" y="23"/>
                    </a:lnTo>
                    <a:lnTo>
                      <a:pt x="14" y="40"/>
                    </a:lnTo>
                    <a:lnTo>
                      <a:pt x="18" y="23"/>
                    </a:lnTo>
                    <a:lnTo>
                      <a:pt x="8" y="37"/>
                    </a:lnTo>
                    <a:lnTo>
                      <a:pt x="18" y="23"/>
                    </a:lnTo>
                    <a:lnTo>
                      <a:pt x="1" y="31"/>
                    </a:lnTo>
                    <a:lnTo>
                      <a:pt x="18" y="21"/>
                    </a:lnTo>
                    <a:lnTo>
                      <a:pt x="0" y="23"/>
                    </a:lnTo>
                    <a:lnTo>
                      <a:pt x="18" y="21"/>
                    </a:lnTo>
                    <a:lnTo>
                      <a:pt x="0" y="14"/>
                    </a:lnTo>
                    <a:lnTo>
                      <a:pt x="18" y="19"/>
                    </a:lnTo>
                    <a:lnTo>
                      <a:pt x="5" y="8"/>
                    </a:lnTo>
                    <a:lnTo>
                      <a:pt x="18" y="19"/>
                    </a:lnTo>
                    <a:lnTo>
                      <a:pt x="11" y="3"/>
                    </a:lnTo>
                    <a:lnTo>
                      <a:pt x="19" y="19"/>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451"/>
              <p:cNvSpPr>
                <a:spLocks/>
              </p:cNvSpPr>
              <p:nvPr/>
            </p:nvSpPr>
            <p:spPr bwMode="auto">
              <a:xfrm>
                <a:off x="4203" y="2628"/>
                <a:ext cx="80" cy="79"/>
              </a:xfrm>
              <a:custGeom>
                <a:avLst/>
                <a:gdLst>
                  <a:gd name="T0" fmla="*/ 41 w 80"/>
                  <a:gd name="T1" fmla="*/ 0 h 79"/>
                  <a:gd name="T2" fmla="*/ 41 w 80"/>
                  <a:gd name="T3" fmla="*/ 35 h 79"/>
                  <a:gd name="T4" fmla="*/ 57 w 80"/>
                  <a:gd name="T5" fmla="*/ 3 h 79"/>
                  <a:gd name="T6" fmla="*/ 42 w 80"/>
                  <a:gd name="T7" fmla="*/ 37 h 79"/>
                  <a:gd name="T8" fmla="*/ 70 w 80"/>
                  <a:gd name="T9" fmla="*/ 13 h 79"/>
                  <a:gd name="T10" fmla="*/ 44 w 80"/>
                  <a:gd name="T11" fmla="*/ 39 h 79"/>
                  <a:gd name="T12" fmla="*/ 78 w 80"/>
                  <a:gd name="T13" fmla="*/ 27 h 79"/>
                  <a:gd name="T14" fmla="*/ 44 w 80"/>
                  <a:gd name="T15" fmla="*/ 40 h 79"/>
                  <a:gd name="T16" fmla="*/ 80 w 80"/>
                  <a:gd name="T17" fmla="*/ 45 h 79"/>
                  <a:gd name="T18" fmla="*/ 44 w 80"/>
                  <a:gd name="T19" fmla="*/ 42 h 79"/>
                  <a:gd name="T20" fmla="*/ 75 w 80"/>
                  <a:gd name="T21" fmla="*/ 60 h 79"/>
                  <a:gd name="T22" fmla="*/ 44 w 80"/>
                  <a:gd name="T23" fmla="*/ 43 h 79"/>
                  <a:gd name="T24" fmla="*/ 63 w 80"/>
                  <a:gd name="T25" fmla="*/ 73 h 79"/>
                  <a:gd name="T26" fmla="*/ 42 w 80"/>
                  <a:gd name="T27" fmla="*/ 43 h 79"/>
                  <a:gd name="T28" fmla="*/ 49 w 80"/>
                  <a:gd name="T29" fmla="*/ 79 h 79"/>
                  <a:gd name="T30" fmla="*/ 41 w 80"/>
                  <a:gd name="T31" fmla="*/ 45 h 79"/>
                  <a:gd name="T32" fmla="*/ 33 w 80"/>
                  <a:gd name="T33" fmla="*/ 79 h 79"/>
                  <a:gd name="T34" fmla="*/ 39 w 80"/>
                  <a:gd name="T35" fmla="*/ 43 h 79"/>
                  <a:gd name="T36" fmla="*/ 16 w 80"/>
                  <a:gd name="T37" fmla="*/ 73 h 79"/>
                  <a:gd name="T38" fmla="*/ 37 w 80"/>
                  <a:gd name="T39" fmla="*/ 43 h 79"/>
                  <a:gd name="T40" fmla="*/ 5 w 80"/>
                  <a:gd name="T41" fmla="*/ 60 h 79"/>
                  <a:gd name="T42" fmla="*/ 36 w 80"/>
                  <a:gd name="T43" fmla="*/ 42 h 79"/>
                  <a:gd name="T44" fmla="*/ 0 w 80"/>
                  <a:gd name="T45" fmla="*/ 45 h 79"/>
                  <a:gd name="T46" fmla="*/ 36 w 80"/>
                  <a:gd name="T47" fmla="*/ 40 h 79"/>
                  <a:gd name="T48" fmla="*/ 2 w 80"/>
                  <a:gd name="T49" fmla="*/ 27 h 79"/>
                  <a:gd name="T50" fmla="*/ 36 w 80"/>
                  <a:gd name="T51" fmla="*/ 39 h 79"/>
                  <a:gd name="T52" fmla="*/ 10 w 80"/>
                  <a:gd name="T53" fmla="*/ 13 h 79"/>
                  <a:gd name="T54" fmla="*/ 37 w 80"/>
                  <a:gd name="T55" fmla="*/ 37 h 79"/>
                  <a:gd name="T56" fmla="*/ 24 w 80"/>
                  <a:gd name="T57" fmla="*/ 3 h 79"/>
                  <a:gd name="T58" fmla="*/ 39 w 80"/>
                  <a:gd name="T59" fmla="*/ 35 h 79"/>
                  <a:gd name="T60" fmla="*/ 41 w 80"/>
                  <a:gd name="T6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79">
                    <a:moveTo>
                      <a:pt x="41" y="0"/>
                    </a:moveTo>
                    <a:lnTo>
                      <a:pt x="41" y="35"/>
                    </a:lnTo>
                    <a:lnTo>
                      <a:pt x="57" y="3"/>
                    </a:lnTo>
                    <a:lnTo>
                      <a:pt x="42" y="37"/>
                    </a:lnTo>
                    <a:lnTo>
                      <a:pt x="70" y="13"/>
                    </a:lnTo>
                    <a:lnTo>
                      <a:pt x="44" y="39"/>
                    </a:lnTo>
                    <a:lnTo>
                      <a:pt x="78" y="27"/>
                    </a:lnTo>
                    <a:lnTo>
                      <a:pt x="44" y="40"/>
                    </a:lnTo>
                    <a:lnTo>
                      <a:pt x="80" y="45"/>
                    </a:lnTo>
                    <a:lnTo>
                      <a:pt x="44" y="42"/>
                    </a:lnTo>
                    <a:lnTo>
                      <a:pt x="75" y="60"/>
                    </a:lnTo>
                    <a:lnTo>
                      <a:pt x="44" y="43"/>
                    </a:lnTo>
                    <a:lnTo>
                      <a:pt x="63" y="73"/>
                    </a:lnTo>
                    <a:lnTo>
                      <a:pt x="42" y="43"/>
                    </a:lnTo>
                    <a:lnTo>
                      <a:pt x="49" y="79"/>
                    </a:lnTo>
                    <a:lnTo>
                      <a:pt x="41" y="45"/>
                    </a:lnTo>
                    <a:lnTo>
                      <a:pt x="33" y="79"/>
                    </a:lnTo>
                    <a:lnTo>
                      <a:pt x="39" y="43"/>
                    </a:lnTo>
                    <a:lnTo>
                      <a:pt x="16" y="73"/>
                    </a:lnTo>
                    <a:lnTo>
                      <a:pt x="37" y="43"/>
                    </a:lnTo>
                    <a:lnTo>
                      <a:pt x="5" y="60"/>
                    </a:lnTo>
                    <a:lnTo>
                      <a:pt x="36" y="42"/>
                    </a:lnTo>
                    <a:lnTo>
                      <a:pt x="0" y="45"/>
                    </a:lnTo>
                    <a:lnTo>
                      <a:pt x="36" y="40"/>
                    </a:lnTo>
                    <a:lnTo>
                      <a:pt x="2" y="27"/>
                    </a:lnTo>
                    <a:lnTo>
                      <a:pt x="36" y="39"/>
                    </a:lnTo>
                    <a:lnTo>
                      <a:pt x="10" y="13"/>
                    </a:lnTo>
                    <a:lnTo>
                      <a:pt x="37" y="37"/>
                    </a:lnTo>
                    <a:lnTo>
                      <a:pt x="24" y="3"/>
                    </a:lnTo>
                    <a:lnTo>
                      <a:pt x="39" y="35"/>
                    </a:lnTo>
                    <a:lnTo>
                      <a:pt x="4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452"/>
              <p:cNvSpPr>
                <a:spLocks/>
              </p:cNvSpPr>
              <p:nvPr/>
            </p:nvSpPr>
            <p:spPr bwMode="auto">
              <a:xfrm>
                <a:off x="3225" y="2058"/>
                <a:ext cx="23" cy="23"/>
              </a:xfrm>
              <a:custGeom>
                <a:avLst/>
                <a:gdLst>
                  <a:gd name="T0" fmla="*/ 16 w 23"/>
                  <a:gd name="T1" fmla="*/ 0 h 23"/>
                  <a:gd name="T2" fmla="*/ 10 w 23"/>
                  <a:gd name="T3" fmla="*/ 3 h 23"/>
                  <a:gd name="T4" fmla="*/ 3 w 23"/>
                  <a:gd name="T5" fmla="*/ 2 h 23"/>
                  <a:gd name="T6" fmla="*/ 5 w 23"/>
                  <a:gd name="T7" fmla="*/ 8 h 23"/>
                  <a:gd name="T8" fmla="*/ 0 w 23"/>
                  <a:gd name="T9" fmla="*/ 15 h 23"/>
                  <a:gd name="T10" fmla="*/ 8 w 23"/>
                  <a:gd name="T11" fmla="*/ 16 h 23"/>
                  <a:gd name="T12" fmla="*/ 13 w 23"/>
                  <a:gd name="T13" fmla="*/ 23 h 23"/>
                  <a:gd name="T14" fmla="*/ 16 w 23"/>
                  <a:gd name="T15" fmla="*/ 15 h 23"/>
                  <a:gd name="T16" fmla="*/ 23 w 23"/>
                  <a:gd name="T17" fmla="*/ 13 h 23"/>
                  <a:gd name="T18" fmla="*/ 16 w 23"/>
                  <a:gd name="T19" fmla="*/ 8 h 23"/>
                  <a:gd name="T20" fmla="*/ 16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6" y="0"/>
                    </a:moveTo>
                    <a:lnTo>
                      <a:pt x="10" y="3"/>
                    </a:lnTo>
                    <a:lnTo>
                      <a:pt x="3" y="2"/>
                    </a:lnTo>
                    <a:lnTo>
                      <a:pt x="5" y="8"/>
                    </a:lnTo>
                    <a:lnTo>
                      <a:pt x="0" y="15"/>
                    </a:lnTo>
                    <a:lnTo>
                      <a:pt x="8" y="16"/>
                    </a:lnTo>
                    <a:lnTo>
                      <a:pt x="13" y="23"/>
                    </a:lnTo>
                    <a:lnTo>
                      <a:pt x="16" y="15"/>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453"/>
              <p:cNvSpPr>
                <a:spLocks/>
              </p:cNvSpPr>
              <p:nvPr/>
            </p:nvSpPr>
            <p:spPr bwMode="auto">
              <a:xfrm>
                <a:off x="3275" y="2078"/>
                <a:ext cx="10" cy="9"/>
              </a:xfrm>
              <a:custGeom>
                <a:avLst/>
                <a:gdLst>
                  <a:gd name="T0" fmla="*/ 10 w 10"/>
                  <a:gd name="T1" fmla="*/ 1 h 9"/>
                  <a:gd name="T2" fmla="*/ 7 w 10"/>
                  <a:gd name="T3" fmla="*/ 3 h 9"/>
                  <a:gd name="T4" fmla="*/ 4 w 10"/>
                  <a:gd name="T5" fmla="*/ 0 h 9"/>
                  <a:gd name="T6" fmla="*/ 4 w 10"/>
                  <a:gd name="T7" fmla="*/ 3 h 9"/>
                  <a:gd name="T8" fmla="*/ 0 w 10"/>
                  <a:gd name="T9" fmla="*/ 4 h 9"/>
                  <a:gd name="T10" fmla="*/ 4 w 10"/>
                  <a:gd name="T11" fmla="*/ 6 h 9"/>
                  <a:gd name="T12" fmla="*/ 5 w 10"/>
                  <a:gd name="T13" fmla="*/ 9 h 9"/>
                  <a:gd name="T14" fmla="*/ 7 w 10"/>
                  <a:gd name="T15" fmla="*/ 8 h 9"/>
                  <a:gd name="T16" fmla="*/ 10 w 10"/>
                  <a:gd name="T17" fmla="*/ 8 h 9"/>
                  <a:gd name="T18" fmla="*/ 9 w 10"/>
                  <a:gd name="T19" fmla="*/ 4 h 9"/>
                  <a:gd name="T20" fmla="*/ 10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1"/>
                    </a:moveTo>
                    <a:lnTo>
                      <a:pt x="7" y="3"/>
                    </a:lnTo>
                    <a:lnTo>
                      <a:pt x="4" y="0"/>
                    </a:lnTo>
                    <a:lnTo>
                      <a:pt x="4" y="3"/>
                    </a:lnTo>
                    <a:lnTo>
                      <a:pt x="0" y="4"/>
                    </a:lnTo>
                    <a:lnTo>
                      <a:pt x="4" y="6"/>
                    </a:lnTo>
                    <a:lnTo>
                      <a:pt x="5" y="9"/>
                    </a:lnTo>
                    <a:lnTo>
                      <a:pt x="7" y="8"/>
                    </a:lnTo>
                    <a:lnTo>
                      <a:pt x="10" y="8"/>
                    </a:lnTo>
                    <a:lnTo>
                      <a:pt x="9" y="4"/>
                    </a:lnTo>
                    <a:lnTo>
                      <a:pt x="10"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454"/>
              <p:cNvSpPr>
                <a:spLocks/>
              </p:cNvSpPr>
              <p:nvPr/>
            </p:nvSpPr>
            <p:spPr bwMode="auto">
              <a:xfrm>
                <a:off x="3262" y="2052"/>
                <a:ext cx="10" cy="9"/>
              </a:xfrm>
              <a:custGeom>
                <a:avLst/>
                <a:gdLst>
                  <a:gd name="T0" fmla="*/ 10 w 10"/>
                  <a:gd name="T1" fmla="*/ 3 h 9"/>
                  <a:gd name="T2" fmla="*/ 7 w 10"/>
                  <a:gd name="T3" fmla="*/ 3 h 9"/>
                  <a:gd name="T4" fmla="*/ 5 w 10"/>
                  <a:gd name="T5" fmla="*/ 0 h 9"/>
                  <a:gd name="T6" fmla="*/ 4 w 10"/>
                  <a:gd name="T7" fmla="*/ 3 h 9"/>
                  <a:gd name="T8" fmla="*/ 0 w 10"/>
                  <a:gd name="T9" fmla="*/ 3 h 9"/>
                  <a:gd name="T10" fmla="*/ 4 w 10"/>
                  <a:gd name="T11" fmla="*/ 5 h 9"/>
                  <a:gd name="T12" fmla="*/ 2 w 10"/>
                  <a:gd name="T13" fmla="*/ 9 h 9"/>
                  <a:gd name="T14" fmla="*/ 5 w 10"/>
                  <a:gd name="T15" fmla="*/ 8 h 9"/>
                  <a:gd name="T16" fmla="*/ 9 w 10"/>
                  <a:gd name="T17" fmla="*/ 8 h 9"/>
                  <a:gd name="T18" fmla="*/ 7 w 10"/>
                  <a:gd name="T19" fmla="*/ 5 h 9"/>
                  <a:gd name="T20" fmla="*/ 10 w 10"/>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3"/>
                    </a:moveTo>
                    <a:lnTo>
                      <a:pt x="7" y="3"/>
                    </a:lnTo>
                    <a:lnTo>
                      <a:pt x="5" y="0"/>
                    </a:lnTo>
                    <a:lnTo>
                      <a:pt x="4" y="3"/>
                    </a:lnTo>
                    <a:lnTo>
                      <a:pt x="0" y="3"/>
                    </a:lnTo>
                    <a:lnTo>
                      <a:pt x="4" y="5"/>
                    </a:lnTo>
                    <a:lnTo>
                      <a:pt x="2" y="9"/>
                    </a:lnTo>
                    <a:lnTo>
                      <a:pt x="5" y="8"/>
                    </a:lnTo>
                    <a:lnTo>
                      <a:pt x="9" y="8"/>
                    </a:lnTo>
                    <a:lnTo>
                      <a:pt x="7" y="5"/>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455"/>
              <p:cNvSpPr>
                <a:spLocks/>
              </p:cNvSpPr>
              <p:nvPr/>
            </p:nvSpPr>
            <p:spPr bwMode="auto">
              <a:xfrm>
                <a:off x="3272" y="2008"/>
                <a:ext cx="10" cy="10"/>
              </a:xfrm>
              <a:custGeom>
                <a:avLst/>
                <a:gdLst>
                  <a:gd name="T0" fmla="*/ 10 w 10"/>
                  <a:gd name="T1" fmla="*/ 5 h 10"/>
                  <a:gd name="T2" fmla="*/ 5 w 10"/>
                  <a:gd name="T3" fmla="*/ 3 h 10"/>
                  <a:gd name="T4" fmla="*/ 3 w 10"/>
                  <a:gd name="T5" fmla="*/ 0 h 10"/>
                  <a:gd name="T6" fmla="*/ 3 w 10"/>
                  <a:gd name="T7" fmla="*/ 3 h 10"/>
                  <a:gd name="T8" fmla="*/ 0 w 10"/>
                  <a:gd name="T9" fmla="*/ 5 h 10"/>
                  <a:gd name="T10" fmla="*/ 2 w 10"/>
                  <a:gd name="T11" fmla="*/ 6 h 10"/>
                  <a:gd name="T12" fmla="*/ 2 w 10"/>
                  <a:gd name="T13" fmla="*/ 10 h 10"/>
                  <a:gd name="T14" fmla="*/ 5 w 10"/>
                  <a:gd name="T15" fmla="*/ 8 h 10"/>
                  <a:gd name="T16" fmla="*/ 8 w 10"/>
                  <a:gd name="T17" fmla="*/ 10 h 10"/>
                  <a:gd name="T18" fmla="*/ 7 w 10"/>
                  <a:gd name="T19" fmla="*/ 6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5" y="3"/>
                    </a:lnTo>
                    <a:lnTo>
                      <a:pt x="3" y="0"/>
                    </a:lnTo>
                    <a:lnTo>
                      <a:pt x="3" y="3"/>
                    </a:lnTo>
                    <a:lnTo>
                      <a:pt x="0" y="5"/>
                    </a:lnTo>
                    <a:lnTo>
                      <a:pt x="2" y="6"/>
                    </a:lnTo>
                    <a:lnTo>
                      <a:pt x="2" y="10"/>
                    </a:lnTo>
                    <a:lnTo>
                      <a:pt x="5" y="8"/>
                    </a:lnTo>
                    <a:lnTo>
                      <a:pt x="8" y="10"/>
                    </a:lnTo>
                    <a:lnTo>
                      <a:pt x="7" y="6"/>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456"/>
              <p:cNvSpPr>
                <a:spLocks/>
              </p:cNvSpPr>
              <p:nvPr/>
            </p:nvSpPr>
            <p:spPr bwMode="auto">
              <a:xfrm>
                <a:off x="2736" y="2882"/>
                <a:ext cx="8" cy="9"/>
              </a:xfrm>
              <a:custGeom>
                <a:avLst/>
                <a:gdLst>
                  <a:gd name="T0" fmla="*/ 8 w 8"/>
                  <a:gd name="T1" fmla="*/ 1 h 9"/>
                  <a:gd name="T2" fmla="*/ 5 w 8"/>
                  <a:gd name="T3" fmla="*/ 3 h 9"/>
                  <a:gd name="T4" fmla="*/ 3 w 8"/>
                  <a:gd name="T5" fmla="*/ 0 h 9"/>
                  <a:gd name="T6" fmla="*/ 2 w 8"/>
                  <a:gd name="T7" fmla="*/ 3 h 9"/>
                  <a:gd name="T8" fmla="*/ 0 w 8"/>
                  <a:gd name="T9" fmla="*/ 5 h 9"/>
                  <a:gd name="T10" fmla="*/ 2 w 8"/>
                  <a:gd name="T11" fmla="*/ 6 h 9"/>
                  <a:gd name="T12" fmla="*/ 3 w 8"/>
                  <a:gd name="T13" fmla="*/ 9 h 9"/>
                  <a:gd name="T14" fmla="*/ 5 w 8"/>
                  <a:gd name="T15" fmla="*/ 8 h 9"/>
                  <a:gd name="T16" fmla="*/ 8 w 8"/>
                  <a:gd name="T17" fmla="*/ 8 h 9"/>
                  <a:gd name="T18" fmla="*/ 7 w 8"/>
                  <a:gd name="T19" fmla="*/ 5 h 9"/>
                  <a:gd name="T20" fmla="*/ 8 w 8"/>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8" y="1"/>
                    </a:moveTo>
                    <a:lnTo>
                      <a:pt x="5" y="3"/>
                    </a:lnTo>
                    <a:lnTo>
                      <a:pt x="3" y="0"/>
                    </a:lnTo>
                    <a:lnTo>
                      <a:pt x="2" y="3"/>
                    </a:lnTo>
                    <a:lnTo>
                      <a:pt x="0" y="5"/>
                    </a:lnTo>
                    <a:lnTo>
                      <a:pt x="2" y="6"/>
                    </a:lnTo>
                    <a:lnTo>
                      <a:pt x="3" y="9"/>
                    </a:lnTo>
                    <a:lnTo>
                      <a:pt x="5" y="8"/>
                    </a:lnTo>
                    <a:lnTo>
                      <a:pt x="8" y="8"/>
                    </a:lnTo>
                    <a:lnTo>
                      <a:pt x="7" y="5"/>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457"/>
              <p:cNvSpPr>
                <a:spLocks/>
              </p:cNvSpPr>
              <p:nvPr/>
            </p:nvSpPr>
            <p:spPr bwMode="auto">
              <a:xfrm>
                <a:off x="2759" y="2898"/>
                <a:ext cx="10" cy="10"/>
              </a:xfrm>
              <a:custGeom>
                <a:avLst/>
                <a:gdLst>
                  <a:gd name="T0" fmla="*/ 10 w 10"/>
                  <a:gd name="T1" fmla="*/ 3 h 10"/>
                  <a:gd name="T2" fmla="*/ 6 w 10"/>
                  <a:gd name="T3" fmla="*/ 3 h 10"/>
                  <a:gd name="T4" fmla="*/ 5 w 10"/>
                  <a:gd name="T5" fmla="*/ 0 h 10"/>
                  <a:gd name="T6" fmla="*/ 3 w 10"/>
                  <a:gd name="T7" fmla="*/ 3 h 10"/>
                  <a:gd name="T8" fmla="*/ 0 w 10"/>
                  <a:gd name="T9" fmla="*/ 3 h 10"/>
                  <a:gd name="T10" fmla="*/ 3 w 10"/>
                  <a:gd name="T11" fmla="*/ 6 h 10"/>
                  <a:gd name="T12" fmla="*/ 3 w 10"/>
                  <a:gd name="T13" fmla="*/ 10 h 10"/>
                  <a:gd name="T14" fmla="*/ 5 w 10"/>
                  <a:gd name="T15" fmla="*/ 8 h 10"/>
                  <a:gd name="T16" fmla="*/ 8 w 10"/>
                  <a:gd name="T17" fmla="*/ 10 h 10"/>
                  <a:gd name="T18" fmla="*/ 8 w 10"/>
                  <a:gd name="T19" fmla="*/ 6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6" y="3"/>
                    </a:lnTo>
                    <a:lnTo>
                      <a:pt x="5" y="0"/>
                    </a:lnTo>
                    <a:lnTo>
                      <a:pt x="3" y="3"/>
                    </a:lnTo>
                    <a:lnTo>
                      <a:pt x="0" y="3"/>
                    </a:lnTo>
                    <a:lnTo>
                      <a:pt x="3" y="6"/>
                    </a:lnTo>
                    <a:lnTo>
                      <a:pt x="3" y="10"/>
                    </a:lnTo>
                    <a:lnTo>
                      <a:pt x="5" y="8"/>
                    </a:lnTo>
                    <a:lnTo>
                      <a:pt x="8" y="10"/>
                    </a:lnTo>
                    <a:lnTo>
                      <a:pt x="8" y="6"/>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458"/>
              <p:cNvSpPr>
                <a:spLocks/>
              </p:cNvSpPr>
              <p:nvPr/>
            </p:nvSpPr>
            <p:spPr bwMode="auto">
              <a:xfrm>
                <a:off x="2785" y="2950"/>
                <a:ext cx="23" cy="22"/>
              </a:xfrm>
              <a:custGeom>
                <a:avLst/>
                <a:gdLst>
                  <a:gd name="T0" fmla="*/ 16 w 23"/>
                  <a:gd name="T1" fmla="*/ 0 h 22"/>
                  <a:gd name="T2" fmla="*/ 10 w 23"/>
                  <a:gd name="T3" fmla="*/ 3 h 22"/>
                  <a:gd name="T4" fmla="*/ 3 w 23"/>
                  <a:gd name="T5" fmla="*/ 0 h 22"/>
                  <a:gd name="T6" fmla="*/ 5 w 23"/>
                  <a:gd name="T7" fmla="*/ 8 h 22"/>
                  <a:gd name="T8" fmla="*/ 0 w 23"/>
                  <a:gd name="T9" fmla="*/ 14 h 22"/>
                  <a:gd name="T10" fmla="*/ 8 w 23"/>
                  <a:gd name="T11" fmla="*/ 16 h 22"/>
                  <a:gd name="T12" fmla="*/ 13 w 23"/>
                  <a:gd name="T13" fmla="*/ 22 h 22"/>
                  <a:gd name="T14" fmla="*/ 14 w 23"/>
                  <a:gd name="T15" fmla="*/ 14 h 22"/>
                  <a:gd name="T16" fmla="*/ 23 w 23"/>
                  <a:gd name="T17" fmla="*/ 13 h 22"/>
                  <a:gd name="T18" fmla="*/ 16 w 23"/>
                  <a:gd name="T19" fmla="*/ 8 h 22"/>
                  <a:gd name="T20" fmla="*/ 1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6" y="0"/>
                    </a:moveTo>
                    <a:lnTo>
                      <a:pt x="10" y="3"/>
                    </a:lnTo>
                    <a:lnTo>
                      <a:pt x="3" y="0"/>
                    </a:lnTo>
                    <a:lnTo>
                      <a:pt x="5" y="8"/>
                    </a:lnTo>
                    <a:lnTo>
                      <a:pt x="0" y="14"/>
                    </a:lnTo>
                    <a:lnTo>
                      <a:pt x="8" y="16"/>
                    </a:lnTo>
                    <a:lnTo>
                      <a:pt x="13" y="22"/>
                    </a:lnTo>
                    <a:lnTo>
                      <a:pt x="14" y="14"/>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459"/>
              <p:cNvSpPr>
                <a:spLocks/>
              </p:cNvSpPr>
              <p:nvPr/>
            </p:nvSpPr>
            <p:spPr bwMode="auto">
              <a:xfrm>
                <a:off x="2925" y="2958"/>
                <a:ext cx="81" cy="84"/>
              </a:xfrm>
              <a:custGeom>
                <a:avLst/>
                <a:gdLst>
                  <a:gd name="T0" fmla="*/ 60 w 81"/>
                  <a:gd name="T1" fmla="*/ 6 h 84"/>
                  <a:gd name="T2" fmla="*/ 42 w 81"/>
                  <a:gd name="T3" fmla="*/ 39 h 84"/>
                  <a:gd name="T4" fmla="*/ 43 w 81"/>
                  <a:gd name="T5" fmla="*/ 0 h 84"/>
                  <a:gd name="T6" fmla="*/ 40 w 81"/>
                  <a:gd name="T7" fmla="*/ 37 h 84"/>
                  <a:gd name="T8" fmla="*/ 26 w 81"/>
                  <a:gd name="T9" fmla="*/ 1 h 84"/>
                  <a:gd name="T10" fmla="*/ 39 w 81"/>
                  <a:gd name="T11" fmla="*/ 39 h 84"/>
                  <a:gd name="T12" fmla="*/ 13 w 81"/>
                  <a:gd name="T13" fmla="*/ 9 h 84"/>
                  <a:gd name="T14" fmla="*/ 37 w 81"/>
                  <a:gd name="T15" fmla="*/ 39 h 84"/>
                  <a:gd name="T16" fmla="*/ 3 w 81"/>
                  <a:gd name="T17" fmla="*/ 24 h 84"/>
                  <a:gd name="T18" fmla="*/ 37 w 81"/>
                  <a:gd name="T19" fmla="*/ 42 h 84"/>
                  <a:gd name="T20" fmla="*/ 0 w 81"/>
                  <a:gd name="T21" fmla="*/ 42 h 84"/>
                  <a:gd name="T22" fmla="*/ 37 w 81"/>
                  <a:gd name="T23" fmla="*/ 43 h 84"/>
                  <a:gd name="T24" fmla="*/ 4 w 81"/>
                  <a:gd name="T25" fmla="*/ 60 h 84"/>
                  <a:gd name="T26" fmla="*/ 37 w 81"/>
                  <a:gd name="T27" fmla="*/ 45 h 84"/>
                  <a:gd name="T28" fmla="*/ 14 w 81"/>
                  <a:gd name="T29" fmla="*/ 73 h 84"/>
                  <a:gd name="T30" fmla="*/ 39 w 81"/>
                  <a:gd name="T31" fmla="*/ 45 h 84"/>
                  <a:gd name="T32" fmla="*/ 30 w 81"/>
                  <a:gd name="T33" fmla="*/ 82 h 84"/>
                  <a:gd name="T34" fmla="*/ 40 w 81"/>
                  <a:gd name="T35" fmla="*/ 47 h 84"/>
                  <a:gd name="T36" fmla="*/ 47 w 81"/>
                  <a:gd name="T37" fmla="*/ 84 h 84"/>
                  <a:gd name="T38" fmla="*/ 42 w 81"/>
                  <a:gd name="T39" fmla="*/ 47 h 84"/>
                  <a:gd name="T40" fmla="*/ 63 w 81"/>
                  <a:gd name="T41" fmla="*/ 79 h 84"/>
                  <a:gd name="T42" fmla="*/ 43 w 81"/>
                  <a:gd name="T43" fmla="*/ 45 h 84"/>
                  <a:gd name="T44" fmla="*/ 74 w 81"/>
                  <a:gd name="T45" fmla="*/ 68 h 84"/>
                  <a:gd name="T46" fmla="*/ 45 w 81"/>
                  <a:gd name="T47" fmla="*/ 43 h 84"/>
                  <a:gd name="T48" fmla="*/ 81 w 81"/>
                  <a:gd name="T49" fmla="*/ 52 h 84"/>
                  <a:gd name="T50" fmla="*/ 45 w 81"/>
                  <a:gd name="T51" fmla="*/ 42 h 84"/>
                  <a:gd name="T52" fmla="*/ 79 w 81"/>
                  <a:gd name="T53" fmla="*/ 34 h 84"/>
                  <a:gd name="T54" fmla="*/ 43 w 81"/>
                  <a:gd name="T55" fmla="*/ 40 h 84"/>
                  <a:gd name="T56" fmla="*/ 73 w 81"/>
                  <a:gd name="T57" fmla="*/ 18 h 84"/>
                  <a:gd name="T58" fmla="*/ 43 w 81"/>
                  <a:gd name="T59" fmla="*/ 39 h 84"/>
                  <a:gd name="T60" fmla="*/ 60 w 81"/>
                  <a:gd name="T61"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4">
                    <a:moveTo>
                      <a:pt x="60" y="6"/>
                    </a:moveTo>
                    <a:lnTo>
                      <a:pt x="42" y="39"/>
                    </a:lnTo>
                    <a:lnTo>
                      <a:pt x="43" y="0"/>
                    </a:lnTo>
                    <a:lnTo>
                      <a:pt x="40" y="37"/>
                    </a:lnTo>
                    <a:lnTo>
                      <a:pt x="26" y="1"/>
                    </a:lnTo>
                    <a:lnTo>
                      <a:pt x="39" y="39"/>
                    </a:lnTo>
                    <a:lnTo>
                      <a:pt x="13" y="9"/>
                    </a:lnTo>
                    <a:lnTo>
                      <a:pt x="37" y="39"/>
                    </a:lnTo>
                    <a:lnTo>
                      <a:pt x="3" y="24"/>
                    </a:lnTo>
                    <a:lnTo>
                      <a:pt x="37" y="42"/>
                    </a:lnTo>
                    <a:lnTo>
                      <a:pt x="0" y="42"/>
                    </a:lnTo>
                    <a:lnTo>
                      <a:pt x="37" y="43"/>
                    </a:lnTo>
                    <a:lnTo>
                      <a:pt x="4" y="60"/>
                    </a:lnTo>
                    <a:lnTo>
                      <a:pt x="37" y="45"/>
                    </a:lnTo>
                    <a:lnTo>
                      <a:pt x="14" y="73"/>
                    </a:lnTo>
                    <a:lnTo>
                      <a:pt x="39" y="45"/>
                    </a:lnTo>
                    <a:lnTo>
                      <a:pt x="30" y="82"/>
                    </a:lnTo>
                    <a:lnTo>
                      <a:pt x="40" y="47"/>
                    </a:lnTo>
                    <a:lnTo>
                      <a:pt x="47" y="84"/>
                    </a:lnTo>
                    <a:lnTo>
                      <a:pt x="42" y="47"/>
                    </a:lnTo>
                    <a:lnTo>
                      <a:pt x="63" y="79"/>
                    </a:lnTo>
                    <a:lnTo>
                      <a:pt x="43" y="45"/>
                    </a:lnTo>
                    <a:lnTo>
                      <a:pt x="74" y="68"/>
                    </a:lnTo>
                    <a:lnTo>
                      <a:pt x="45" y="43"/>
                    </a:lnTo>
                    <a:lnTo>
                      <a:pt x="81" y="52"/>
                    </a:lnTo>
                    <a:lnTo>
                      <a:pt x="45" y="42"/>
                    </a:lnTo>
                    <a:lnTo>
                      <a:pt x="79" y="34"/>
                    </a:lnTo>
                    <a:lnTo>
                      <a:pt x="43" y="40"/>
                    </a:lnTo>
                    <a:lnTo>
                      <a:pt x="73" y="18"/>
                    </a:lnTo>
                    <a:lnTo>
                      <a:pt x="43" y="39"/>
                    </a:lnTo>
                    <a:lnTo>
                      <a:pt x="60" y="6"/>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460"/>
              <p:cNvSpPr>
                <a:spLocks/>
              </p:cNvSpPr>
              <p:nvPr/>
            </p:nvSpPr>
            <p:spPr bwMode="auto">
              <a:xfrm>
                <a:off x="4198" y="2518"/>
                <a:ext cx="72" cy="71"/>
              </a:xfrm>
              <a:custGeom>
                <a:avLst/>
                <a:gdLst>
                  <a:gd name="T0" fmla="*/ 36 w 72"/>
                  <a:gd name="T1" fmla="*/ 0 h 71"/>
                  <a:gd name="T2" fmla="*/ 38 w 72"/>
                  <a:gd name="T3" fmla="*/ 32 h 71"/>
                  <a:gd name="T4" fmla="*/ 51 w 72"/>
                  <a:gd name="T5" fmla="*/ 1 h 71"/>
                  <a:gd name="T6" fmla="*/ 39 w 72"/>
                  <a:gd name="T7" fmla="*/ 32 h 71"/>
                  <a:gd name="T8" fmla="*/ 64 w 72"/>
                  <a:gd name="T9" fmla="*/ 11 h 71"/>
                  <a:gd name="T10" fmla="*/ 39 w 72"/>
                  <a:gd name="T11" fmla="*/ 34 h 71"/>
                  <a:gd name="T12" fmla="*/ 70 w 72"/>
                  <a:gd name="T13" fmla="*/ 24 h 71"/>
                  <a:gd name="T14" fmla="*/ 41 w 72"/>
                  <a:gd name="T15" fmla="*/ 35 h 71"/>
                  <a:gd name="T16" fmla="*/ 72 w 72"/>
                  <a:gd name="T17" fmla="*/ 38 h 71"/>
                  <a:gd name="T18" fmla="*/ 41 w 72"/>
                  <a:gd name="T19" fmla="*/ 37 h 71"/>
                  <a:gd name="T20" fmla="*/ 68 w 72"/>
                  <a:gd name="T21" fmla="*/ 53 h 71"/>
                  <a:gd name="T22" fmla="*/ 39 w 72"/>
                  <a:gd name="T23" fmla="*/ 38 h 71"/>
                  <a:gd name="T24" fmla="*/ 57 w 72"/>
                  <a:gd name="T25" fmla="*/ 64 h 71"/>
                  <a:gd name="T26" fmla="*/ 38 w 72"/>
                  <a:gd name="T27" fmla="*/ 38 h 71"/>
                  <a:gd name="T28" fmla="*/ 44 w 72"/>
                  <a:gd name="T29" fmla="*/ 71 h 71"/>
                  <a:gd name="T30" fmla="*/ 36 w 72"/>
                  <a:gd name="T31" fmla="*/ 38 h 71"/>
                  <a:gd name="T32" fmla="*/ 29 w 72"/>
                  <a:gd name="T33" fmla="*/ 71 h 71"/>
                  <a:gd name="T34" fmla="*/ 34 w 72"/>
                  <a:gd name="T35" fmla="*/ 38 h 71"/>
                  <a:gd name="T36" fmla="*/ 15 w 72"/>
                  <a:gd name="T37" fmla="*/ 64 h 71"/>
                  <a:gd name="T38" fmla="*/ 34 w 72"/>
                  <a:gd name="T39" fmla="*/ 38 h 71"/>
                  <a:gd name="T40" fmla="*/ 5 w 72"/>
                  <a:gd name="T41" fmla="*/ 53 h 71"/>
                  <a:gd name="T42" fmla="*/ 33 w 72"/>
                  <a:gd name="T43" fmla="*/ 37 h 71"/>
                  <a:gd name="T44" fmla="*/ 0 w 72"/>
                  <a:gd name="T45" fmla="*/ 38 h 71"/>
                  <a:gd name="T46" fmla="*/ 33 w 72"/>
                  <a:gd name="T47" fmla="*/ 35 h 71"/>
                  <a:gd name="T48" fmla="*/ 2 w 72"/>
                  <a:gd name="T49" fmla="*/ 24 h 71"/>
                  <a:gd name="T50" fmla="*/ 33 w 72"/>
                  <a:gd name="T51" fmla="*/ 34 h 71"/>
                  <a:gd name="T52" fmla="*/ 10 w 72"/>
                  <a:gd name="T53" fmla="*/ 11 h 71"/>
                  <a:gd name="T54" fmla="*/ 34 w 72"/>
                  <a:gd name="T55" fmla="*/ 32 h 71"/>
                  <a:gd name="T56" fmla="*/ 21 w 72"/>
                  <a:gd name="T57" fmla="*/ 1 h 71"/>
                  <a:gd name="T58" fmla="*/ 36 w 72"/>
                  <a:gd name="T59" fmla="*/ 32 h 71"/>
                  <a:gd name="T60" fmla="*/ 36 w 72"/>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36" y="0"/>
                    </a:moveTo>
                    <a:lnTo>
                      <a:pt x="38" y="32"/>
                    </a:lnTo>
                    <a:lnTo>
                      <a:pt x="51" y="1"/>
                    </a:lnTo>
                    <a:lnTo>
                      <a:pt x="39" y="32"/>
                    </a:lnTo>
                    <a:lnTo>
                      <a:pt x="64" y="11"/>
                    </a:lnTo>
                    <a:lnTo>
                      <a:pt x="39" y="34"/>
                    </a:lnTo>
                    <a:lnTo>
                      <a:pt x="70" y="24"/>
                    </a:lnTo>
                    <a:lnTo>
                      <a:pt x="41" y="35"/>
                    </a:lnTo>
                    <a:lnTo>
                      <a:pt x="72" y="38"/>
                    </a:lnTo>
                    <a:lnTo>
                      <a:pt x="41" y="37"/>
                    </a:lnTo>
                    <a:lnTo>
                      <a:pt x="68" y="53"/>
                    </a:lnTo>
                    <a:lnTo>
                      <a:pt x="39" y="38"/>
                    </a:lnTo>
                    <a:lnTo>
                      <a:pt x="57" y="64"/>
                    </a:lnTo>
                    <a:lnTo>
                      <a:pt x="38" y="38"/>
                    </a:lnTo>
                    <a:lnTo>
                      <a:pt x="44" y="71"/>
                    </a:lnTo>
                    <a:lnTo>
                      <a:pt x="36" y="38"/>
                    </a:lnTo>
                    <a:lnTo>
                      <a:pt x="29" y="71"/>
                    </a:lnTo>
                    <a:lnTo>
                      <a:pt x="34" y="38"/>
                    </a:lnTo>
                    <a:lnTo>
                      <a:pt x="15" y="64"/>
                    </a:lnTo>
                    <a:lnTo>
                      <a:pt x="34" y="38"/>
                    </a:lnTo>
                    <a:lnTo>
                      <a:pt x="5" y="53"/>
                    </a:lnTo>
                    <a:lnTo>
                      <a:pt x="33" y="37"/>
                    </a:lnTo>
                    <a:lnTo>
                      <a:pt x="0" y="38"/>
                    </a:lnTo>
                    <a:lnTo>
                      <a:pt x="33" y="35"/>
                    </a:lnTo>
                    <a:lnTo>
                      <a:pt x="2" y="24"/>
                    </a:lnTo>
                    <a:lnTo>
                      <a:pt x="33" y="34"/>
                    </a:lnTo>
                    <a:lnTo>
                      <a:pt x="10" y="11"/>
                    </a:lnTo>
                    <a:lnTo>
                      <a:pt x="34" y="32"/>
                    </a:lnTo>
                    <a:lnTo>
                      <a:pt x="21" y="1"/>
                    </a:lnTo>
                    <a:lnTo>
                      <a:pt x="36" y="32"/>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461"/>
              <p:cNvSpPr>
                <a:spLocks/>
              </p:cNvSpPr>
              <p:nvPr/>
            </p:nvSpPr>
            <p:spPr bwMode="auto">
              <a:xfrm>
                <a:off x="3732" y="2846"/>
                <a:ext cx="104" cy="105"/>
              </a:xfrm>
              <a:custGeom>
                <a:avLst/>
                <a:gdLst>
                  <a:gd name="T0" fmla="*/ 52 w 104"/>
                  <a:gd name="T1" fmla="*/ 0 h 105"/>
                  <a:gd name="T2" fmla="*/ 54 w 104"/>
                  <a:gd name="T3" fmla="*/ 47 h 105"/>
                  <a:gd name="T4" fmla="*/ 73 w 104"/>
                  <a:gd name="T5" fmla="*/ 3 h 105"/>
                  <a:gd name="T6" fmla="*/ 55 w 104"/>
                  <a:gd name="T7" fmla="*/ 49 h 105"/>
                  <a:gd name="T8" fmla="*/ 91 w 104"/>
                  <a:gd name="T9" fmla="*/ 16 h 105"/>
                  <a:gd name="T10" fmla="*/ 57 w 104"/>
                  <a:gd name="T11" fmla="*/ 50 h 105"/>
                  <a:gd name="T12" fmla="*/ 102 w 104"/>
                  <a:gd name="T13" fmla="*/ 36 h 105"/>
                  <a:gd name="T14" fmla="*/ 57 w 104"/>
                  <a:gd name="T15" fmla="*/ 52 h 105"/>
                  <a:gd name="T16" fmla="*/ 104 w 104"/>
                  <a:gd name="T17" fmla="*/ 58 h 105"/>
                  <a:gd name="T18" fmla="*/ 57 w 104"/>
                  <a:gd name="T19" fmla="*/ 55 h 105"/>
                  <a:gd name="T20" fmla="*/ 97 w 104"/>
                  <a:gd name="T21" fmla="*/ 79 h 105"/>
                  <a:gd name="T22" fmla="*/ 57 w 104"/>
                  <a:gd name="T23" fmla="*/ 57 h 105"/>
                  <a:gd name="T24" fmla="*/ 83 w 104"/>
                  <a:gd name="T25" fmla="*/ 96 h 105"/>
                  <a:gd name="T26" fmla="*/ 54 w 104"/>
                  <a:gd name="T27" fmla="*/ 58 h 105"/>
                  <a:gd name="T28" fmla="*/ 63 w 104"/>
                  <a:gd name="T29" fmla="*/ 105 h 105"/>
                  <a:gd name="T30" fmla="*/ 52 w 104"/>
                  <a:gd name="T31" fmla="*/ 58 h 105"/>
                  <a:gd name="T32" fmla="*/ 41 w 104"/>
                  <a:gd name="T33" fmla="*/ 105 h 105"/>
                  <a:gd name="T34" fmla="*/ 50 w 104"/>
                  <a:gd name="T35" fmla="*/ 58 h 105"/>
                  <a:gd name="T36" fmla="*/ 21 w 104"/>
                  <a:gd name="T37" fmla="*/ 96 h 105"/>
                  <a:gd name="T38" fmla="*/ 49 w 104"/>
                  <a:gd name="T39" fmla="*/ 57 h 105"/>
                  <a:gd name="T40" fmla="*/ 6 w 104"/>
                  <a:gd name="T41" fmla="*/ 79 h 105"/>
                  <a:gd name="T42" fmla="*/ 47 w 104"/>
                  <a:gd name="T43" fmla="*/ 55 h 105"/>
                  <a:gd name="T44" fmla="*/ 0 w 104"/>
                  <a:gd name="T45" fmla="*/ 58 h 105"/>
                  <a:gd name="T46" fmla="*/ 47 w 104"/>
                  <a:gd name="T47" fmla="*/ 52 h 105"/>
                  <a:gd name="T48" fmla="*/ 2 w 104"/>
                  <a:gd name="T49" fmla="*/ 36 h 105"/>
                  <a:gd name="T50" fmla="*/ 47 w 104"/>
                  <a:gd name="T51" fmla="*/ 50 h 105"/>
                  <a:gd name="T52" fmla="*/ 13 w 104"/>
                  <a:gd name="T53" fmla="*/ 16 h 105"/>
                  <a:gd name="T54" fmla="*/ 49 w 104"/>
                  <a:gd name="T55" fmla="*/ 49 h 105"/>
                  <a:gd name="T56" fmla="*/ 31 w 104"/>
                  <a:gd name="T57" fmla="*/ 3 h 105"/>
                  <a:gd name="T58" fmla="*/ 50 w 104"/>
                  <a:gd name="T59" fmla="*/ 47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4" y="47"/>
                    </a:lnTo>
                    <a:lnTo>
                      <a:pt x="73" y="3"/>
                    </a:lnTo>
                    <a:lnTo>
                      <a:pt x="55" y="49"/>
                    </a:lnTo>
                    <a:lnTo>
                      <a:pt x="91" y="16"/>
                    </a:lnTo>
                    <a:lnTo>
                      <a:pt x="57" y="50"/>
                    </a:lnTo>
                    <a:lnTo>
                      <a:pt x="102" y="36"/>
                    </a:lnTo>
                    <a:lnTo>
                      <a:pt x="57" y="52"/>
                    </a:lnTo>
                    <a:lnTo>
                      <a:pt x="104" y="58"/>
                    </a:lnTo>
                    <a:lnTo>
                      <a:pt x="57" y="55"/>
                    </a:lnTo>
                    <a:lnTo>
                      <a:pt x="97" y="79"/>
                    </a:lnTo>
                    <a:lnTo>
                      <a:pt x="57" y="57"/>
                    </a:lnTo>
                    <a:lnTo>
                      <a:pt x="83" y="96"/>
                    </a:lnTo>
                    <a:lnTo>
                      <a:pt x="54" y="58"/>
                    </a:lnTo>
                    <a:lnTo>
                      <a:pt x="63" y="105"/>
                    </a:lnTo>
                    <a:lnTo>
                      <a:pt x="52" y="58"/>
                    </a:lnTo>
                    <a:lnTo>
                      <a:pt x="41" y="105"/>
                    </a:lnTo>
                    <a:lnTo>
                      <a:pt x="50" y="58"/>
                    </a:lnTo>
                    <a:lnTo>
                      <a:pt x="21" y="96"/>
                    </a:lnTo>
                    <a:lnTo>
                      <a:pt x="49" y="57"/>
                    </a:lnTo>
                    <a:lnTo>
                      <a:pt x="6" y="79"/>
                    </a:lnTo>
                    <a:lnTo>
                      <a:pt x="47" y="55"/>
                    </a:lnTo>
                    <a:lnTo>
                      <a:pt x="0" y="58"/>
                    </a:lnTo>
                    <a:lnTo>
                      <a:pt x="47" y="52"/>
                    </a:lnTo>
                    <a:lnTo>
                      <a:pt x="2" y="36"/>
                    </a:lnTo>
                    <a:lnTo>
                      <a:pt x="47" y="50"/>
                    </a:lnTo>
                    <a:lnTo>
                      <a:pt x="13" y="16"/>
                    </a:lnTo>
                    <a:lnTo>
                      <a:pt x="49" y="49"/>
                    </a:lnTo>
                    <a:lnTo>
                      <a:pt x="31" y="3"/>
                    </a:lnTo>
                    <a:lnTo>
                      <a:pt x="50" y="47"/>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462"/>
              <p:cNvSpPr>
                <a:spLocks/>
              </p:cNvSpPr>
              <p:nvPr/>
            </p:nvSpPr>
            <p:spPr bwMode="auto">
              <a:xfrm>
                <a:off x="3859" y="2781"/>
                <a:ext cx="174" cy="174"/>
              </a:xfrm>
              <a:custGeom>
                <a:avLst/>
                <a:gdLst>
                  <a:gd name="T0" fmla="*/ 86 w 174"/>
                  <a:gd name="T1" fmla="*/ 0 h 174"/>
                  <a:gd name="T2" fmla="*/ 105 w 174"/>
                  <a:gd name="T3" fmla="*/ 51 h 174"/>
                  <a:gd name="T4" fmla="*/ 156 w 174"/>
                  <a:gd name="T5" fmla="*/ 34 h 174"/>
                  <a:gd name="T6" fmla="*/ 130 w 174"/>
                  <a:gd name="T7" fmla="*/ 81 h 174"/>
                  <a:gd name="T8" fmla="*/ 174 w 174"/>
                  <a:gd name="T9" fmla="*/ 112 h 174"/>
                  <a:gd name="T10" fmla="*/ 122 w 174"/>
                  <a:gd name="T11" fmla="*/ 120 h 174"/>
                  <a:gd name="T12" fmla="*/ 125 w 174"/>
                  <a:gd name="T13" fmla="*/ 174 h 174"/>
                  <a:gd name="T14" fmla="*/ 86 w 174"/>
                  <a:gd name="T15" fmla="*/ 136 h 174"/>
                  <a:gd name="T16" fmla="*/ 48 w 174"/>
                  <a:gd name="T17" fmla="*/ 174 h 174"/>
                  <a:gd name="T18" fmla="*/ 52 w 174"/>
                  <a:gd name="T19" fmla="*/ 120 h 174"/>
                  <a:gd name="T20" fmla="*/ 0 w 174"/>
                  <a:gd name="T21" fmla="*/ 112 h 174"/>
                  <a:gd name="T22" fmla="*/ 44 w 174"/>
                  <a:gd name="T23" fmla="*/ 81 h 174"/>
                  <a:gd name="T24" fmla="*/ 18 w 174"/>
                  <a:gd name="T25" fmla="*/ 34 h 174"/>
                  <a:gd name="T26" fmla="*/ 68 w 174"/>
                  <a:gd name="T27" fmla="*/ 51 h 174"/>
                  <a:gd name="T28" fmla="*/ 86 w 174"/>
                  <a:gd name="T2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74">
                    <a:moveTo>
                      <a:pt x="86" y="0"/>
                    </a:moveTo>
                    <a:lnTo>
                      <a:pt x="105" y="51"/>
                    </a:lnTo>
                    <a:lnTo>
                      <a:pt x="156" y="34"/>
                    </a:lnTo>
                    <a:lnTo>
                      <a:pt x="130" y="81"/>
                    </a:lnTo>
                    <a:lnTo>
                      <a:pt x="174" y="112"/>
                    </a:lnTo>
                    <a:lnTo>
                      <a:pt x="122" y="120"/>
                    </a:lnTo>
                    <a:lnTo>
                      <a:pt x="125" y="174"/>
                    </a:lnTo>
                    <a:lnTo>
                      <a:pt x="86" y="136"/>
                    </a:lnTo>
                    <a:lnTo>
                      <a:pt x="48" y="174"/>
                    </a:lnTo>
                    <a:lnTo>
                      <a:pt x="52" y="120"/>
                    </a:lnTo>
                    <a:lnTo>
                      <a:pt x="0" y="112"/>
                    </a:lnTo>
                    <a:lnTo>
                      <a:pt x="44" y="81"/>
                    </a:lnTo>
                    <a:lnTo>
                      <a:pt x="18" y="34"/>
                    </a:lnTo>
                    <a:lnTo>
                      <a:pt x="68" y="51"/>
                    </a:lnTo>
                    <a:lnTo>
                      <a:pt x="8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463"/>
              <p:cNvSpPr>
                <a:spLocks/>
              </p:cNvSpPr>
              <p:nvPr/>
            </p:nvSpPr>
            <p:spPr bwMode="auto">
              <a:xfrm>
                <a:off x="2590" y="2772"/>
                <a:ext cx="63" cy="61"/>
              </a:xfrm>
              <a:custGeom>
                <a:avLst/>
                <a:gdLst>
                  <a:gd name="T0" fmla="*/ 31 w 63"/>
                  <a:gd name="T1" fmla="*/ 0 h 61"/>
                  <a:gd name="T2" fmla="*/ 39 w 63"/>
                  <a:gd name="T3" fmla="*/ 17 h 61"/>
                  <a:gd name="T4" fmla="*/ 57 w 63"/>
                  <a:gd name="T5" fmla="*/ 11 h 61"/>
                  <a:gd name="T6" fmla="*/ 47 w 63"/>
                  <a:gd name="T7" fmla="*/ 29 h 61"/>
                  <a:gd name="T8" fmla="*/ 63 w 63"/>
                  <a:gd name="T9" fmla="*/ 40 h 61"/>
                  <a:gd name="T10" fmla="*/ 44 w 63"/>
                  <a:gd name="T11" fmla="*/ 42 h 61"/>
                  <a:gd name="T12" fmla="*/ 45 w 63"/>
                  <a:gd name="T13" fmla="*/ 61 h 61"/>
                  <a:gd name="T14" fmla="*/ 31 w 63"/>
                  <a:gd name="T15" fmla="*/ 48 h 61"/>
                  <a:gd name="T16" fmla="*/ 18 w 63"/>
                  <a:gd name="T17" fmla="*/ 61 h 61"/>
                  <a:gd name="T18" fmla="*/ 18 w 63"/>
                  <a:gd name="T19" fmla="*/ 42 h 61"/>
                  <a:gd name="T20" fmla="*/ 0 w 63"/>
                  <a:gd name="T21" fmla="*/ 40 h 61"/>
                  <a:gd name="T22" fmla="*/ 16 w 63"/>
                  <a:gd name="T23" fmla="*/ 29 h 61"/>
                  <a:gd name="T24" fmla="*/ 6 w 63"/>
                  <a:gd name="T25" fmla="*/ 11 h 61"/>
                  <a:gd name="T26" fmla="*/ 24 w 63"/>
                  <a:gd name="T27" fmla="*/ 17 h 61"/>
                  <a:gd name="T28" fmla="*/ 31 w 63"/>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1">
                    <a:moveTo>
                      <a:pt x="31" y="0"/>
                    </a:moveTo>
                    <a:lnTo>
                      <a:pt x="39" y="17"/>
                    </a:lnTo>
                    <a:lnTo>
                      <a:pt x="57" y="11"/>
                    </a:lnTo>
                    <a:lnTo>
                      <a:pt x="47" y="29"/>
                    </a:lnTo>
                    <a:lnTo>
                      <a:pt x="63" y="40"/>
                    </a:lnTo>
                    <a:lnTo>
                      <a:pt x="44" y="42"/>
                    </a:lnTo>
                    <a:lnTo>
                      <a:pt x="45" y="61"/>
                    </a:lnTo>
                    <a:lnTo>
                      <a:pt x="31" y="48"/>
                    </a:lnTo>
                    <a:lnTo>
                      <a:pt x="18" y="61"/>
                    </a:lnTo>
                    <a:lnTo>
                      <a:pt x="18" y="42"/>
                    </a:lnTo>
                    <a:lnTo>
                      <a:pt x="0" y="40"/>
                    </a:lnTo>
                    <a:lnTo>
                      <a:pt x="16" y="29"/>
                    </a:lnTo>
                    <a:lnTo>
                      <a:pt x="6" y="11"/>
                    </a:lnTo>
                    <a:lnTo>
                      <a:pt x="24" y="17"/>
                    </a:lnTo>
                    <a:lnTo>
                      <a:pt x="31"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464"/>
              <p:cNvSpPr>
                <a:spLocks/>
              </p:cNvSpPr>
              <p:nvPr/>
            </p:nvSpPr>
            <p:spPr bwMode="auto">
              <a:xfrm>
                <a:off x="3310" y="2469"/>
                <a:ext cx="175" cy="175"/>
              </a:xfrm>
              <a:custGeom>
                <a:avLst/>
                <a:gdLst>
                  <a:gd name="T0" fmla="*/ 87 w 175"/>
                  <a:gd name="T1" fmla="*/ 0 h 175"/>
                  <a:gd name="T2" fmla="*/ 102 w 175"/>
                  <a:gd name="T3" fmla="*/ 49 h 175"/>
                  <a:gd name="T4" fmla="*/ 144 w 175"/>
                  <a:gd name="T5" fmla="*/ 21 h 175"/>
                  <a:gd name="T6" fmla="*/ 126 w 175"/>
                  <a:gd name="T7" fmla="*/ 68 h 175"/>
                  <a:gd name="T8" fmla="*/ 175 w 175"/>
                  <a:gd name="T9" fmla="*/ 75 h 175"/>
                  <a:gd name="T10" fmla="*/ 131 w 175"/>
                  <a:gd name="T11" fmla="*/ 99 h 175"/>
                  <a:gd name="T12" fmla="*/ 165 w 175"/>
                  <a:gd name="T13" fmla="*/ 136 h 175"/>
                  <a:gd name="T14" fmla="*/ 117 w 175"/>
                  <a:gd name="T15" fmla="*/ 125 h 175"/>
                  <a:gd name="T16" fmla="*/ 118 w 175"/>
                  <a:gd name="T17" fmla="*/ 175 h 175"/>
                  <a:gd name="T18" fmla="*/ 87 w 175"/>
                  <a:gd name="T19" fmla="*/ 136 h 175"/>
                  <a:gd name="T20" fmla="*/ 56 w 175"/>
                  <a:gd name="T21" fmla="*/ 175 h 175"/>
                  <a:gd name="T22" fmla="*/ 58 w 175"/>
                  <a:gd name="T23" fmla="*/ 125 h 175"/>
                  <a:gd name="T24" fmla="*/ 9 w 175"/>
                  <a:gd name="T25" fmla="*/ 136 h 175"/>
                  <a:gd name="T26" fmla="*/ 43 w 175"/>
                  <a:gd name="T27" fmla="*/ 99 h 175"/>
                  <a:gd name="T28" fmla="*/ 0 w 175"/>
                  <a:gd name="T29" fmla="*/ 75 h 175"/>
                  <a:gd name="T30" fmla="*/ 48 w 175"/>
                  <a:gd name="T31" fmla="*/ 68 h 175"/>
                  <a:gd name="T32" fmla="*/ 30 w 175"/>
                  <a:gd name="T33" fmla="*/ 21 h 175"/>
                  <a:gd name="T34" fmla="*/ 73 w 175"/>
                  <a:gd name="T35" fmla="*/ 49 h 175"/>
                  <a:gd name="T36" fmla="*/ 87 w 175"/>
                  <a:gd name="T3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5">
                    <a:moveTo>
                      <a:pt x="87" y="0"/>
                    </a:moveTo>
                    <a:lnTo>
                      <a:pt x="102" y="49"/>
                    </a:lnTo>
                    <a:lnTo>
                      <a:pt x="144" y="21"/>
                    </a:lnTo>
                    <a:lnTo>
                      <a:pt x="126" y="68"/>
                    </a:lnTo>
                    <a:lnTo>
                      <a:pt x="175" y="75"/>
                    </a:lnTo>
                    <a:lnTo>
                      <a:pt x="131" y="99"/>
                    </a:lnTo>
                    <a:lnTo>
                      <a:pt x="165" y="136"/>
                    </a:lnTo>
                    <a:lnTo>
                      <a:pt x="117" y="125"/>
                    </a:lnTo>
                    <a:lnTo>
                      <a:pt x="118" y="175"/>
                    </a:lnTo>
                    <a:lnTo>
                      <a:pt x="87" y="136"/>
                    </a:lnTo>
                    <a:lnTo>
                      <a:pt x="56" y="175"/>
                    </a:lnTo>
                    <a:lnTo>
                      <a:pt x="58" y="125"/>
                    </a:lnTo>
                    <a:lnTo>
                      <a:pt x="9" y="136"/>
                    </a:lnTo>
                    <a:lnTo>
                      <a:pt x="43" y="99"/>
                    </a:lnTo>
                    <a:lnTo>
                      <a:pt x="0" y="75"/>
                    </a:lnTo>
                    <a:lnTo>
                      <a:pt x="48" y="68"/>
                    </a:lnTo>
                    <a:lnTo>
                      <a:pt x="30" y="21"/>
                    </a:lnTo>
                    <a:lnTo>
                      <a:pt x="73"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465"/>
              <p:cNvSpPr>
                <a:spLocks/>
              </p:cNvSpPr>
              <p:nvPr/>
            </p:nvSpPr>
            <p:spPr bwMode="auto">
              <a:xfrm>
                <a:off x="3349" y="2676"/>
                <a:ext cx="152" cy="156"/>
              </a:xfrm>
              <a:custGeom>
                <a:avLst/>
                <a:gdLst>
                  <a:gd name="T0" fmla="*/ 76 w 152"/>
                  <a:gd name="T1" fmla="*/ 0 h 156"/>
                  <a:gd name="T2" fmla="*/ 97 w 152"/>
                  <a:gd name="T3" fmla="*/ 55 h 156"/>
                  <a:gd name="T4" fmla="*/ 152 w 152"/>
                  <a:gd name="T5" fmla="*/ 78 h 156"/>
                  <a:gd name="T6" fmla="*/ 97 w 152"/>
                  <a:gd name="T7" fmla="*/ 99 h 156"/>
                  <a:gd name="T8" fmla="*/ 76 w 152"/>
                  <a:gd name="T9" fmla="*/ 156 h 156"/>
                  <a:gd name="T10" fmla="*/ 55 w 152"/>
                  <a:gd name="T11" fmla="*/ 99 h 156"/>
                  <a:gd name="T12" fmla="*/ 0 w 152"/>
                  <a:gd name="T13" fmla="*/ 78 h 156"/>
                  <a:gd name="T14" fmla="*/ 55 w 152"/>
                  <a:gd name="T15" fmla="*/ 55 h 156"/>
                  <a:gd name="T16" fmla="*/ 76 w 15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56">
                    <a:moveTo>
                      <a:pt x="76" y="0"/>
                    </a:moveTo>
                    <a:lnTo>
                      <a:pt x="97" y="55"/>
                    </a:lnTo>
                    <a:lnTo>
                      <a:pt x="152" y="78"/>
                    </a:lnTo>
                    <a:lnTo>
                      <a:pt x="97" y="99"/>
                    </a:lnTo>
                    <a:lnTo>
                      <a:pt x="76" y="156"/>
                    </a:lnTo>
                    <a:lnTo>
                      <a:pt x="55" y="99"/>
                    </a:lnTo>
                    <a:lnTo>
                      <a:pt x="0" y="78"/>
                    </a:lnTo>
                    <a:lnTo>
                      <a:pt x="55" y="55"/>
                    </a:lnTo>
                    <a:lnTo>
                      <a:pt x="7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466"/>
              <p:cNvSpPr>
                <a:spLocks/>
              </p:cNvSpPr>
              <p:nvPr/>
            </p:nvSpPr>
            <p:spPr bwMode="auto">
              <a:xfrm>
                <a:off x="2866" y="2956"/>
                <a:ext cx="42" cy="42"/>
              </a:xfrm>
              <a:custGeom>
                <a:avLst/>
                <a:gdLst>
                  <a:gd name="T0" fmla="*/ 21 w 42"/>
                  <a:gd name="T1" fmla="*/ 0 h 42"/>
                  <a:gd name="T2" fmla="*/ 28 w 42"/>
                  <a:gd name="T3" fmla="*/ 15 h 42"/>
                  <a:gd name="T4" fmla="*/ 42 w 42"/>
                  <a:gd name="T5" fmla="*/ 21 h 42"/>
                  <a:gd name="T6" fmla="*/ 28 w 42"/>
                  <a:gd name="T7" fmla="*/ 26 h 42"/>
                  <a:gd name="T8" fmla="*/ 21 w 42"/>
                  <a:gd name="T9" fmla="*/ 42 h 42"/>
                  <a:gd name="T10" fmla="*/ 15 w 42"/>
                  <a:gd name="T11" fmla="*/ 26 h 42"/>
                  <a:gd name="T12" fmla="*/ 0 w 42"/>
                  <a:gd name="T13" fmla="*/ 21 h 42"/>
                  <a:gd name="T14" fmla="*/ 15 w 42"/>
                  <a:gd name="T15" fmla="*/ 15 h 42"/>
                  <a:gd name="T16" fmla="*/ 2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1" y="0"/>
                    </a:moveTo>
                    <a:lnTo>
                      <a:pt x="28" y="15"/>
                    </a:lnTo>
                    <a:lnTo>
                      <a:pt x="42" y="21"/>
                    </a:lnTo>
                    <a:lnTo>
                      <a:pt x="28" y="26"/>
                    </a:lnTo>
                    <a:lnTo>
                      <a:pt x="21" y="42"/>
                    </a:lnTo>
                    <a:lnTo>
                      <a:pt x="15" y="26"/>
                    </a:lnTo>
                    <a:lnTo>
                      <a:pt x="0" y="21"/>
                    </a:lnTo>
                    <a:lnTo>
                      <a:pt x="15" y="15"/>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467"/>
              <p:cNvSpPr>
                <a:spLocks/>
              </p:cNvSpPr>
              <p:nvPr/>
            </p:nvSpPr>
            <p:spPr bwMode="auto">
              <a:xfrm>
                <a:off x="2824" y="2990"/>
                <a:ext cx="31" cy="32"/>
              </a:xfrm>
              <a:custGeom>
                <a:avLst/>
                <a:gdLst>
                  <a:gd name="T0" fmla="*/ 14 w 31"/>
                  <a:gd name="T1" fmla="*/ 0 h 32"/>
                  <a:gd name="T2" fmla="*/ 19 w 31"/>
                  <a:gd name="T3" fmla="*/ 11 h 32"/>
                  <a:gd name="T4" fmla="*/ 31 w 31"/>
                  <a:gd name="T5" fmla="*/ 16 h 32"/>
                  <a:gd name="T6" fmla="*/ 19 w 31"/>
                  <a:gd name="T7" fmla="*/ 21 h 32"/>
                  <a:gd name="T8" fmla="*/ 14 w 31"/>
                  <a:gd name="T9" fmla="*/ 32 h 32"/>
                  <a:gd name="T10" fmla="*/ 11 w 31"/>
                  <a:gd name="T11" fmla="*/ 21 h 32"/>
                  <a:gd name="T12" fmla="*/ 0 w 31"/>
                  <a:gd name="T13" fmla="*/ 16 h 32"/>
                  <a:gd name="T14" fmla="*/ 11 w 31"/>
                  <a:gd name="T15" fmla="*/ 11 h 32"/>
                  <a:gd name="T16" fmla="*/ 14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14" y="0"/>
                    </a:moveTo>
                    <a:lnTo>
                      <a:pt x="19" y="11"/>
                    </a:lnTo>
                    <a:lnTo>
                      <a:pt x="31" y="16"/>
                    </a:lnTo>
                    <a:lnTo>
                      <a:pt x="19" y="21"/>
                    </a:lnTo>
                    <a:lnTo>
                      <a:pt x="14" y="32"/>
                    </a:lnTo>
                    <a:lnTo>
                      <a:pt x="11" y="21"/>
                    </a:lnTo>
                    <a:lnTo>
                      <a:pt x="0" y="16"/>
                    </a:lnTo>
                    <a:lnTo>
                      <a:pt x="11" y="11"/>
                    </a:lnTo>
                    <a:lnTo>
                      <a:pt x="14"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468"/>
              <p:cNvSpPr>
                <a:spLocks/>
              </p:cNvSpPr>
              <p:nvPr/>
            </p:nvSpPr>
            <p:spPr bwMode="auto">
              <a:xfrm>
                <a:off x="3756" y="2654"/>
                <a:ext cx="127" cy="148"/>
              </a:xfrm>
              <a:custGeom>
                <a:avLst/>
                <a:gdLst>
                  <a:gd name="T0" fmla="*/ 64 w 127"/>
                  <a:gd name="T1" fmla="*/ 0 h 148"/>
                  <a:gd name="T2" fmla="*/ 70 w 127"/>
                  <a:gd name="T3" fmla="*/ 61 h 148"/>
                  <a:gd name="T4" fmla="*/ 127 w 127"/>
                  <a:gd name="T5" fmla="*/ 37 h 148"/>
                  <a:gd name="T6" fmla="*/ 78 w 127"/>
                  <a:gd name="T7" fmla="*/ 74 h 148"/>
                  <a:gd name="T8" fmla="*/ 127 w 127"/>
                  <a:gd name="T9" fmla="*/ 111 h 148"/>
                  <a:gd name="T10" fmla="*/ 70 w 127"/>
                  <a:gd name="T11" fmla="*/ 87 h 148"/>
                  <a:gd name="T12" fmla="*/ 64 w 127"/>
                  <a:gd name="T13" fmla="*/ 148 h 148"/>
                  <a:gd name="T14" fmla="*/ 56 w 127"/>
                  <a:gd name="T15" fmla="*/ 87 h 148"/>
                  <a:gd name="T16" fmla="*/ 0 w 127"/>
                  <a:gd name="T17" fmla="*/ 111 h 148"/>
                  <a:gd name="T18" fmla="*/ 49 w 127"/>
                  <a:gd name="T19" fmla="*/ 74 h 148"/>
                  <a:gd name="T20" fmla="*/ 0 w 127"/>
                  <a:gd name="T21" fmla="*/ 37 h 148"/>
                  <a:gd name="T22" fmla="*/ 56 w 127"/>
                  <a:gd name="T23" fmla="*/ 61 h 148"/>
                  <a:gd name="T24" fmla="*/ 64 w 127"/>
                  <a:gd name="T2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8">
                    <a:moveTo>
                      <a:pt x="64" y="0"/>
                    </a:moveTo>
                    <a:lnTo>
                      <a:pt x="70" y="61"/>
                    </a:lnTo>
                    <a:lnTo>
                      <a:pt x="127" y="37"/>
                    </a:lnTo>
                    <a:lnTo>
                      <a:pt x="78" y="74"/>
                    </a:lnTo>
                    <a:lnTo>
                      <a:pt x="127" y="111"/>
                    </a:lnTo>
                    <a:lnTo>
                      <a:pt x="70" y="87"/>
                    </a:lnTo>
                    <a:lnTo>
                      <a:pt x="64" y="148"/>
                    </a:lnTo>
                    <a:lnTo>
                      <a:pt x="56" y="87"/>
                    </a:lnTo>
                    <a:lnTo>
                      <a:pt x="0" y="111"/>
                    </a:lnTo>
                    <a:lnTo>
                      <a:pt x="49" y="74"/>
                    </a:lnTo>
                    <a:lnTo>
                      <a:pt x="0" y="37"/>
                    </a:lnTo>
                    <a:lnTo>
                      <a:pt x="56" y="61"/>
                    </a:lnTo>
                    <a:lnTo>
                      <a:pt x="64"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469"/>
              <p:cNvSpPr>
                <a:spLocks/>
              </p:cNvSpPr>
              <p:nvPr/>
            </p:nvSpPr>
            <p:spPr bwMode="auto">
              <a:xfrm>
                <a:off x="3482" y="2319"/>
                <a:ext cx="94" cy="110"/>
              </a:xfrm>
              <a:custGeom>
                <a:avLst/>
                <a:gdLst>
                  <a:gd name="T0" fmla="*/ 47 w 94"/>
                  <a:gd name="T1" fmla="*/ 0 h 110"/>
                  <a:gd name="T2" fmla="*/ 52 w 94"/>
                  <a:gd name="T3" fmla="*/ 45 h 110"/>
                  <a:gd name="T4" fmla="*/ 94 w 94"/>
                  <a:gd name="T5" fmla="*/ 27 h 110"/>
                  <a:gd name="T6" fmla="*/ 57 w 94"/>
                  <a:gd name="T7" fmla="*/ 55 h 110"/>
                  <a:gd name="T8" fmla="*/ 94 w 94"/>
                  <a:gd name="T9" fmla="*/ 82 h 110"/>
                  <a:gd name="T10" fmla="*/ 52 w 94"/>
                  <a:gd name="T11" fmla="*/ 64 h 110"/>
                  <a:gd name="T12" fmla="*/ 47 w 94"/>
                  <a:gd name="T13" fmla="*/ 110 h 110"/>
                  <a:gd name="T14" fmla="*/ 42 w 94"/>
                  <a:gd name="T15" fmla="*/ 64 h 110"/>
                  <a:gd name="T16" fmla="*/ 0 w 94"/>
                  <a:gd name="T17" fmla="*/ 82 h 110"/>
                  <a:gd name="T18" fmla="*/ 36 w 94"/>
                  <a:gd name="T19" fmla="*/ 55 h 110"/>
                  <a:gd name="T20" fmla="*/ 0 w 94"/>
                  <a:gd name="T21" fmla="*/ 27 h 110"/>
                  <a:gd name="T22" fmla="*/ 42 w 94"/>
                  <a:gd name="T23" fmla="*/ 45 h 110"/>
                  <a:gd name="T24" fmla="*/ 47 w 94"/>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10">
                    <a:moveTo>
                      <a:pt x="47" y="0"/>
                    </a:moveTo>
                    <a:lnTo>
                      <a:pt x="52" y="45"/>
                    </a:lnTo>
                    <a:lnTo>
                      <a:pt x="94" y="27"/>
                    </a:lnTo>
                    <a:lnTo>
                      <a:pt x="57" y="55"/>
                    </a:lnTo>
                    <a:lnTo>
                      <a:pt x="94" y="82"/>
                    </a:lnTo>
                    <a:lnTo>
                      <a:pt x="52" y="64"/>
                    </a:lnTo>
                    <a:lnTo>
                      <a:pt x="47" y="110"/>
                    </a:lnTo>
                    <a:lnTo>
                      <a:pt x="42" y="64"/>
                    </a:lnTo>
                    <a:lnTo>
                      <a:pt x="0" y="82"/>
                    </a:lnTo>
                    <a:lnTo>
                      <a:pt x="36" y="55"/>
                    </a:lnTo>
                    <a:lnTo>
                      <a:pt x="0" y="27"/>
                    </a:lnTo>
                    <a:lnTo>
                      <a:pt x="42" y="45"/>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470"/>
              <p:cNvSpPr>
                <a:spLocks/>
              </p:cNvSpPr>
              <p:nvPr/>
            </p:nvSpPr>
            <p:spPr bwMode="auto">
              <a:xfrm>
                <a:off x="4400" y="3052"/>
                <a:ext cx="125" cy="126"/>
              </a:xfrm>
              <a:custGeom>
                <a:avLst/>
                <a:gdLst>
                  <a:gd name="T0" fmla="*/ 61 w 125"/>
                  <a:gd name="T1" fmla="*/ 0 h 126"/>
                  <a:gd name="T2" fmla="*/ 71 w 125"/>
                  <a:gd name="T3" fmla="*/ 55 h 126"/>
                  <a:gd name="T4" fmla="*/ 125 w 125"/>
                  <a:gd name="T5" fmla="*/ 63 h 126"/>
                  <a:gd name="T6" fmla="*/ 71 w 125"/>
                  <a:gd name="T7" fmla="*/ 72 h 126"/>
                  <a:gd name="T8" fmla="*/ 61 w 125"/>
                  <a:gd name="T9" fmla="*/ 126 h 126"/>
                  <a:gd name="T10" fmla="*/ 53 w 125"/>
                  <a:gd name="T11" fmla="*/ 72 h 126"/>
                  <a:gd name="T12" fmla="*/ 0 w 125"/>
                  <a:gd name="T13" fmla="*/ 63 h 126"/>
                  <a:gd name="T14" fmla="*/ 53 w 125"/>
                  <a:gd name="T15" fmla="*/ 55 h 126"/>
                  <a:gd name="T16" fmla="*/ 61 w 125"/>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6">
                    <a:moveTo>
                      <a:pt x="61" y="0"/>
                    </a:moveTo>
                    <a:lnTo>
                      <a:pt x="71" y="55"/>
                    </a:lnTo>
                    <a:lnTo>
                      <a:pt x="125" y="63"/>
                    </a:lnTo>
                    <a:lnTo>
                      <a:pt x="71" y="72"/>
                    </a:lnTo>
                    <a:lnTo>
                      <a:pt x="61" y="126"/>
                    </a:lnTo>
                    <a:lnTo>
                      <a:pt x="53" y="72"/>
                    </a:lnTo>
                    <a:lnTo>
                      <a:pt x="0" y="63"/>
                    </a:lnTo>
                    <a:lnTo>
                      <a:pt x="53" y="55"/>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471"/>
              <p:cNvSpPr>
                <a:spLocks/>
              </p:cNvSpPr>
              <p:nvPr/>
            </p:nvSpPr>
            <p:spPr bwMode="auto">
              <a:xfrm>
                <a:off x="2650" y="2820"/>
                <a:ext cx="93" cy="110"/>
              </a:xfrm>
              <a:custGeom>
                <a:avLst/>
                <a:gdLst>
                  <a:gd name="T0" fmla="*/ 47 w 93"/>
                  <a:gd name="T1" fmla="*/ 0 h 110"/>
                  <a:gd name="T2" fmla="*/ 52 w 93"/>
                  <a:gd name="T3" fmla="*/ 46 h 110"/>
                  <a:gd name="T4" fmla="*/ 93 w 93"/>
                  <a:gd name="T5" fmla="*/ 28 h 110"/>
                  <a:gd name="T6" fmla="*/ 57 w 93"/>
                  <a:gd name="T7" fmla="*/ 55 h 110"/>
                  <a:gd name="T8" fmla="*/ 93 w 93"/>
                  <a:gd name="T9" fmla="*/ 83 h 110"/>
                  <a:gd name="T10" fmla="*/ 52 w 93"/>
                  <a:gd name="T11" fmla="*/ 65 h 110"/>
                  <a:gd name="T12" fmla="*/ 47 w 93"/>
                  <a:gd name="T13" fmla="*/ 110 h 110"/>
                  <a:gd name="T14" fmla="*/ 41 w 93"/>
                  <a:gd name="T15" fmla="*/ 65 h 110"/>
                  <a:gd name="T16" fmla="*/ 0 w 93"/>
                  <a:gd name="T17" fmla="*/ 83 h 110"/>
                  <a:gd name="T18" fmla="*/ 36 w 93"/>
                  <a:gd name="T19" fmla="*/ 55 h 110"/>
                  <a:gd name="T20" fmla="*/ 0 w 93"/>
                  <a:gd name="T21" fmla="*/ 28 h 110"/>
                  <a:gd name="T22" fmla="*/ 41 w 93"/>
                  <a:gd name="T23" fmla="*/ 46 h 110"/>
                  <a:gd name="T24" fmla="*/ 47 w 9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10">
                    <a:moveTo>
                      <a:pt x="47" y="0"/>
                    </a:moveTo>
                    <a:lnTo>
                      <a:pt x="52" y="46"/>
                    </a:lnTo>
                    <a:lnTo>
                      <a:pt x="93" y="28"/>
                    </a:lnTo>
                    <a:lnTo>
                      <a:pt x="57" y="55"/>
                    </a:lnTo>
                    <a:lnTo>
                      <a:pt x="93" y="83"/>
                    </a:lnTo>
                    <a:lnTo>
                      <a:pt x="52" y="65"/>
                    </a:lnTo>
                    <a:lnTo>
                      <a:pt x="47" y="110"/>
                    </a:lnTo>
                    <a:lnTo>
                      <a:pt x="41" y="65"/>
                    </a:lnTo>
                    <a:lnTo>
                      <a:pt x="0" y="83"/>
                    </a:lnTo>
                    <a:lnTo>
                      <a:pt x="36" y="55"/>
                    </a:lnTo>
                    <a:lnTo>
                      <a:pt x="0" y="28"/>
                    </a:lnTo>
                    <a:lnTo>
                      <a:pt x="41" y="46"/>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472"/>
              <p:cNvSpPr>
                <a:spLocks/>
              </p:cNvSpPr>
              <p:nvPr/>
            </p:nvSpPr>
            <p:spPr bwMode="auto">
              <a:xfrm>
                <a:off x="3595" y="2409"/>
                <a:ext cx="153" cy="156"/>
              </a:xfrm>
              <a:custGeom>
                <a:avLst/>
                <a:gdLst>
                  <a:gd name="T0" fmla="*/ 77 w 153"/>
                  <a:gd name="T1" fmla="*/ 39 h 156"/>
                  <a:gd name="T2" fmla="*/ 93 w 153"/>
                  <a:gd name="T3" fmla="*/ 0 h 156"/>
                  <a:gd name="T4" fmla="*/ 91 w 153"/>
                  <a:gd name="T5" fmla="*/ 42 h 156"/>
                  <a:gd name="T6" fmla="*/ 122 w 153"/>
                  <a:gd name="T7" fmla="*/ 13 h 156"/>
                  <a:gd name="T8" fmla="*/ 104 w 153"/>
                  <a:gd name="T9" fmla="*/ 52 h 156"/>
                  <a:gd name="T10" fmla="*/ 143 w 153"/>
                  <a:gd name="T11" fmla="*/ 37 h 156"/>
                  <a:gd name="T12" fmla="*/ 111 w 153"/>
                  <a:gd name="T13" fmla="*/ 65 h 156"/>
                  <a:gd name="T14" fmla="*/ 153 w 153"/>
                  <a:gd name="T15" fmla="*/ 68 h 156"/>
                  <a:gd name="T16" fmla="*/ 113 w 153"/>
                  <a:gd name="T17" fmla="*/ 80 h 156"/>
                  <a:gd name="T18" fmla="*/ 150 w 153"/>
                  <a:gd name="T19" fmla="*/ 101 h 156"/>
                  <a:gd name="T20" fmla="*/ 108 w 153"/>
                  <a:gd name="T21" fmla="*/ 94 h 156"/>
                  <a:gd name="T22" fmla="*/ 134 w 153"/>
                  <a:gd name="T23" fmla="*/ 128 h 156"/>
                  <a:gd name="T24" fmla="*/ 98 w 153"/>
                  <a:gd name="T25" fmla="*/ 105 h 156"/>
                  <a:gd name="T26" fmla="*/ 108 w 153"/>
                  <a:gd name="T27" fmla="*/ 147 h 156"/>
                  <a:gd name="T28" fmla="*/ 85 w 153"/>
                  <a:gd name="T29" fmla="*/ 112 h 156"/>
                  <a:gd name="T30" fmla="*/ 77 w 153"/>
                  <a:gd name="T31" fmla="*/ 156 h 156"/>
                  <a:gd name="T32" fmla="*/ 69 w 153"/>
                  <a:gd name="T33" fmla="*/ 112 h 156"/>
                  <a:gd name="T34" fmla="*/ 46 w 153"/>
                  <a:gd name="T35" fmla="*/ 147 h 156"/>
                  <a:gd name="T36" fmla="*/ 56 w 153"/>
                  <a:gd name="T37" fmla="*/ 105 h 156"/>
                  <a:gd name="T38" fmla="*/ 20 w 153"/>
                  <a:gd name="T39" fmla="*/ 128 h 156"/>
                  <a:gd name="T40" fmla="*/ 46 w 153"/>
                  <a:gd name="T41" fmla="*/ 94 h 156"/>
                  <a:gd name="T42" fmla="*/ 4 w 153"/>
                  <a:gd name="T43" fmla="*/ 101 h 156"/>
                  <a:gd name="T44" fmla="*/ 41 w 153"/>
                  <a:gd name="T45" fmla="*/ 80 h 156"/>
                  <a:gd name="T46" fmla="*/ 0 w 153"/>
                  <a:gd name="T47" fmla="*/ 68 h 156"/>
                  <a:gd name="T48" fmla="*/ 43 w 153"/>
                  <a:gd name="T49" fmla="*/ 65 h 156"/>
                  <a:gd name="T50" fmla="*/ 10 w 153"/>
                  <a:gd name="T51" fmla="*/ 37 h 156"/>
                  <a:gd name="T52" fmla="*/ 49 w 153"/>
                  <a:gd name="T53" fmla="*/ 52 h 156"/>
                  <a:gd name="T54" fmla="*/ 31 w 153"/>
                  <a:gd name="T55" fmla="*/ 13 h 156"/>
                  <a:gd name="T56" fmla="*/ 62 w 153"/>
                  <a:gd name="T57" fmla="*/ 42 h 156"/>
                  <a:gd name="T58" fmla="*/ 61 w 153"/>
                  <a:gd name="T59" fmla="*/ 0 h 156"/>
                  <a:gd name="T60" fmla="*/ 77 w 153"/>
                  <a:gd name="T61" fmla="*/ 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156">
                    <a:moveTo>
                      <a:pt x="77" y="39"/>
                    </a:moveTo>
                    <a:lnTo>
                      <a:pt x="93" y="0"/>
                    </a:lnTo>
                    <a:lnTo>
                      <a:pt x="91" y="42"/>
                    </a:lnTo>
                    <a:lnTo>
                      <a:pt x="122" y="13"/>
                    </a:lnTo>
                    <a:lnTo>
                      <a:pt x="104" y="52"/>
                    </a:lnTo>
                    <a:lnTo>
                      <a:pt x="143" y="37"/>
                    </a:lnTo>
                    <a:lnTo>
                      <a:pt x="111" y="65"/>
                    </a:lnTo>
                    <a:lnTo>
                      <a:pt x="153" y="68"/>
                    </a:lnTo>
                    <a:lnTo>
                      <a:pt x="113" y="80"/>
                    </a:lnTo>
                    <a:lnTo>
                      <a:pt x="150" y="101"/>
                    </a:lnTo>
                    <a:lnTo>
                      <a:pt x="108" y="94"/>
                    </a:lnTo>
                    <a:lnTo>
                      <a:pt x="134" y="128"/>
                    </a:lnTo>
                    <a:lnTo>
                      <a:pt x="98" y="105"/>
                    </a:lnTo>
                    <a:lnTo>
                      <a:pt x="108" y="147"/>
                    </a:lnTo>
                    <a:lnTo>
                      <a:pt x="85" y="112"/>
                    </a:lnTo>
                    <a:lnTo>
                      <a:pt x="77" y="156"/>
                    </a:lnTo>
                    <a:lnTo>
                      <a:pt x="69" y="112"/>
                    </a:lnTo>
                    <a:lnTo>
                      <a:pt x="46" y="147"/>
                    </a:lnTo>
                    <a:lnTo>
                      <a:pt x="56" y="105"/>
                    </a:lnTo>
                    <a:lnTo>
                      <a:pt x="20" y="128"/>
                    </a:lnTo>
                    <a:lnTo>
                      <a:pt x="46" y="94"/>
                    </a:lnTo>
                    <a:lnTo>
                      <a:pt x="4" y="101"/>
                    </a:lnTo>
                    <a:lnTo>
                      <a:pt x="41" y="80"/>
                    </a:lnTo>
                    <a:lnTo>
                      <a:pt x="0" y="68"/>
                    </a:lnTo>
                    <a:lnTo>
                      <a:pt x="43" y="65"/>
                    </a:lnTo>
                    <a:lnTo>
                      <a:pt x="10" y="37"/>
                    </a:lnTo>
                    <a:lnTo>
                      <a:pt x="49" y="52"/>
                    </a:lnTo>
                    <a:lnTo>
                      <a:pt x="31" y="13"/>
                    </a:lnTo>
                    <a:lnTo>
                      <a:pt x="62" y="42"/>
                    </a:lnTo>
                    <a:lnTo>
                      <a:pt x="61" y="0"/>
                    </a:lnTo>
                    <a:lnTo>
                      <a:pt x="77" y="39"/>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473"/>
              <p:cNvSpPr>
                <a:spLocks/>
              </p:cNvSpPr>
              <p:nvPr/>
            </p:nvSpPr>
            <p:spPr bwMode="auto">
              <a:xfrm>
                <a:off x="4312" y="3014"/>
                <a:ext cx="71" cy="70"/>
              </a:xfrm>
              <a:custGeom>
                <a:avLst/>
                <a:gdLst>
                  <a:gd name="T0" fmla="*/ 36 w 71"/>
                  <a:gd name="T1" fmla="*/ 0 h 70"/>
                  <a:gd name="T2" fmla="*/ 24 w 71"/>
                  <a:gd name="T3" fmla="*/ 23 h 70"/>
                  <a:gd name="T4" fmla="*/ 0 w 71"/>
                  <a:gd name="T5" fmla="*/ 26 h 70"/>
                  <a:gd name="T6" fmla="*/ 18 w 71"/>
                  <a:gd name="T7" fmla="*/ 44 h 70"/>
                  <a:gd name="T8" fmla="*/ 13 w 71"/>
                  <a:gd name="T9" fmla="*/ 70 h 70"/>
                  <a:gd name="T10" fmla="*/ 36 w 71"/>
                  <a:gd name="T11" fmla="*/ 57 h 70"/>
                  <a:gd name="T12" fmla="*/ 57 w 71"/>
                  <a:gd name="T13" fmla="*/ 70 h 70"/>
                  <a:gd name="T14" fmla="*/ 54 w 71"/>
                  <a:gd name="T15" fmla="*/ 44 h 70"/>
                  <a:gd name="T16" fmla="*/ 71 w 71"/>
                  <a:gd name="T17" fmla="*/ 26 h 70"/>
                  <a:gd name="T18" fmla="*/ 45 w 71"/>
                  <a:gd name="T19" fmla="*/ 23 h 70"/>
                  <a:gd name="T20" fmla="*/ 36 w 71"/>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36" y="0"/>
                    </a:moveTo>
                    <a:lnTo>
                      <a:pt x="24" y="23"/>
                    </a:lnTo>
                    <a:lnTo>
                      <a:pt x="0" y="26"/>
                    </a:lnTo>
                    <a:lnTo>
                      <a:pt x="18" y="44"/>
                    </a:lnTo>
                    <a:lnTo>
                      <a:pt x="13" y="70"/>
                    </a:lnTo>
                    <a:lnTo>
                      <a:pt x="36" y="57"/>
                    </a:lnTo>
                    <a:lnTo>
                      <a:pt x="57" y="70"/>
                    </a:lnTo>
                    <a:lnTo>
                      <a:pt x="54" y="44"/>
                    </a:lnTo>
                    <a:lnTo>
                      <a:pt x="71" y="26"/>
                    </a:lnTo>
                    <a:lnTo>
                      <a:pt x="45" y="23"/>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474"/>
              <p:cNvSpPr>
                <a:spLocks/>
              </p:cNvSpPr>
              <p:nvPr/>
            </p:nvSpPr>
            <p:spPr bwMode="auto">
              <a:xfrm>
                <a:off x="3522" y="2170"/>
                <a:ext cx="23" cy="22"/>
              </a:xfrm>
              <a:custGeom>
                <a:avLst/>
                <a:gdLst>
                  <a:gd name="T0" fmla="*/ 12 w 23"/>
                  <a:gd name="T1" fmla="*/ 0 h 22"/>
                  <a:gd name="T2" fmla="*/ 9 w 23"/>
                  <a:gd name="T3" fmla="*/ 8 h 22"/>
                  <a:gd name="T4" fmla="*/ 0 w 23"/>
                  <a:gd name="T5" fmla="*/ 8 h 22"/>
                  <a:gd name="T6" fmla="*/ 5 w 23"/>
                  <a:gd name="T7" fmla="*/ 14 h 22"/>
                  <a:gd name="T8" fmla="*/ 4 w 23"/>
                  <a:gd name="T9" fmla="*/ 22 h 22"/>
                  <a:gd name="T10" fmla="*/ 12 w 23"/>
                  <a:gd name="T11" fmla="*/ 19 h 22"/>
                  <a:gd name="T12" fmla="*/ 18 w 23"/>
                  <a:gd name="T13" fmla="*/ 22 h 22"/>
                  <a:gd name="T14" fmla="*/ 17 w 23"/>
                  <a:gd name="T15" fmla="*/ 14 h 22"/>
                  <a:gd name="T16" fmla="*/ 23 w 23"/>
                  <a:gd name="T17" fmla="*/ 8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8"/>
                    </a:lnTo>
                    <a:lnTo>
                      <a:pt x="5" y="14"/>
                    </a:lnTo>
                    <a:lnTo>
                      <a:pt x="4" y="22"/>
                    </a:lnTo>
                    <a:lnTo>
                      <a:pt x="12" y="19"/>
                    </a:lnTo>
                    <a:lnTo>
                      <a:pt x="18" y="22"/>
                    </a:lnTo>
                    <a:lnTo>
                      <a:pt x="17" y="14"/>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475"/>
              <p:cNvSpPr>
                <a:spLocks/>
              </p:cNvSpPr>
              <p:nvPr/>
            </p:nvSpPr>
            <p:spPr bwMode="auto">
              <a:xfrm>
                <a:off x="4240" y="2725"/>
                <a:ext cx="23" cy="22"/>
              </a:xfrm>
              <a:custGeom>
                <a:avLst/>
                <a:gdLst>
                  <a:gd name="T0" fmla="*/ 12 w 23"/>
                  <a:gd name="T1" fmla="*/ 0 h 22"/>
                  <a:gd name="T2" fmla="*/ 9 w 23"/>
                  <a:gd name="T3" fmla="*/ 6 h 22"/>
                  <a:gd name="T4" fmla="*/ 0 w 23"/>
                  <a:gd name="T5" fmla="*/ 8 h 22"/>
                  <a:gd name="T6" fmla="*/ 7 w 23"/>
                  <a:gd name="T7" fmla="*/ 14 h 22"/>
                  <a:gd name="T8" fmla="*/ 5 w 23"/>
                  <a:gd name="T9" fmla="*/ 22 h 22"/>
                  <a:gd name="T10" fmla="*/ 12 w 23"/>
                  <a:gd name="T11" fmla="*/ 18 h 22"/>
                  <a:gd name="T12" fmla="*/ 20 w 23"/>
                  <a:gd name="T13" fmla="*/ 22 h 22"/>
                  <a:gd name="T14" fmla="*/ 18 w 23"/>
                  <a:gd name="T15" fmla="*/ 14 h 22"/>
                  <a:gd name="T16" fmla="*/ 23 w 23"/>
                  <a:gd name="T17" fmla="*/ 8 h 22"/>
                  <a:gd name="T18" fmla="*/ 15 w 23"/>
                  <a:gd name="T19" fmla="*/ 6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6"/>
                    </a:lnTo>
                    <a:lnTo>
                      <a:pt x="0" y="8"/>
                    </a:lnTo>
                    <a:lnTo>
                      <a:pt x="7" y="14"/>
                    </a:lnTo>
                    <a:lnTo>
                      <a:pt x="5" y="22"/>
                    </a:lnTo>
                    <a:lnTo>
                      <a:pt x="12" y="18"/>
                    </a:lnTo>
                    <a:lnTo>
                      <a:pt x="20" y="22"/>
                    </a:lnTo>
                    <a:lnTo>
                      <a:pt x="18" y="14"/>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476"/>
              <p:cNvSpPr>
                <a:spLocks/>
              </p:cNvSpPr>
              <p:nvPr/>
            </p:nvSpPr>
            <p:spPr bwMode="auto">
              <a:xfrm>
                <a:off x="4289" y="2773"/>
                <a:ext cx="25" cy="23"/>
              </a:xfrm>
              <a:custGeom>
                <a:avLst/>
                <a:gdLst>
                  <a:gd name="T0" fmla="*/ 13 w 25"/>
                  <a:gd name="T1" fmla="*/ 0 h 23"/>
                  <a:gd name="T2" fmla="*/ 8 w 25"/>
                  <a:gd name="T3" fmla="*/ 8 h 23"/>
                  <a:gd name="T4" fmla="*/ 0 w 25"/>
                  <a:gd name="T5" fmla="*/ 10 h 23"/>
                  <a:gd name="T6" fmla="*/ 7 w 25"/>
                  <a:gd name="T7" fmla="*/ 15 h 23"/>
                  <a:gd name="T8" fmla="*/ 5 w 25"/>
                  <a:gd name="T9" fmla="*/ 23 h 23"/>
                  <a:gd name="T10" fmla="*/ 13 w 25"/>
                  <a:gd name="T11" fmla="*/ 20 h 23"/>
                  <a:gd name="T12" fmla="*/ 20 w 25"/>
                  <a:gd name="T13" fmla="*/ 23 h 23"/>
                  <a:gd name="T14" fmla="*/ 18 w 25"/>
                  <a:gd name="T15" fmla="*/ 15 h 23"/>
                  <a:gd name="T16" fmla="*/ 25 w 25"/>
                  <a:gd name="T17" fmla="*/ 10 h 23"/>
                  <a:gd name="T18" fmla="*/ 16 w 25"/>
                  <a:gd name="T19" fmla="*/ 8 h 23"/>
                  <a:gd name="T20" fmla="*/ 13 w 25"/>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13" y="0"/>
                    </a:moveTo>
                    <a:lnTo>
                      <a:pt x="8" y="8"/>
                    </a:lnTo>
                    <a:lnTo>
                      <a:pt x="0" y="10"/>
                    </a:lnTo>
                    <a:lnTo>
                      <a:pt x="7" y="15"/>
                    </a:lnTo>
                    <a:lnTo>
                      <a:pt x="5" y="23"/>
                    </a:lnTo>
                    <a:lnTo>
                      <a:pt x="13" y="20"/>
                    </a:lnTo>
                    <a:lnTo>
                      <a:pt x="20" y="23"/>
                    </a:lnTo>
                    <a:lnTo>
                      <a:pt x="18" y="15"/>
                    </a:lnTo>
                    <a:lnTo>
                      <a:pt x="25" y="10"/>
                    </a:lnTo>
                    <a:lnTo>
                      <a:pt x="16"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477"/>
              <p:cNvSpPr>
                <a:spLocks/>
              </p:cNvSpPr>
              <p:nvPr/>
            </p:nvSpPr>
            <p:spPr bwMode="auto">
              <a:xfrm>
                <a:off x="4335" y="2738"/>
                <a:ext cx="22" cy="22"/>
              </a:xfrm>
              <a:custGeom>
                <a:avLst/>
                <a:gdLst>
                  <a:gd name="T0" fmla="*/ 11 w 22"/>
                  <a:gd name="T1" fmla="*/ 0 h 22"/>
                  <a:gd name="T2" fmla="*/ 8 w 22"/>
                  <a:gd name="T3" fmla="*/ 8 h 22"/>
                  <a:gd name="T4" fmla="*/ 0 w 22"/>
                  <a:gd name="T5" fmla="*/ 9 h 22"/>
                  <a:gd name="T6" fmla="*/ 5 w 22"/>
                  <a:gd name="T7" fmla="*/ 14 h 22"/>
                  <a:gd name="T8" fmla="*/ 3 w 22"/>
                  <a:gd name="T9" fmla="*/ 22 h 22"/>
                  <a:gd name="T10" fmla="*/ 11 w 22"/>
                  <a:gd name="T11" fmla="*/ 19 h 22"/>
                  <a:gd name="T12" fmla="*/ 18 w 22"/>
                  <a:gd name="T13" fmla="*/ 22 h 22"/>
                  <a:gd name="T14" fmla="*/ 16 w 22"/>
                  <a:gd name="T15" fmla="*/ 14 h 22"/>
                  <a:gd name="T16" fmla="*/ 22 w 22"/>
                  <a:gd name="T17" fmla="*/ 9 h 22"/>
                  <a:gd name="T18" fmla="*/ 14 w 22"/>
                  <a:gd name="T19" fmla="*/ 8 h 22"/>
                  <a:gd name="T20" fmla="*/ 11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1" y="0"/>
                    </a:moveTo>
                    <a:lnTo>
                      <a:pt x="8" y="8"/>
                    </a:lnTo>
                    <a:lnTo>
                      <a:pt x="0" y="9"/>
                    </a:lnTo>
                    <a:lnTo>
                      <a:pt x="5" y="14"/>
                    </a:lnTo>
                    <a:lnTo>
                      <a:pt x="3" y="22"/>
                    </a:lnTo>
                    <a:lnTo>
                      <a:pt x="11" y="19"/>
                    </a:lnTo>
                    <a:lnTo>
                      <a:pt x="18" y="22"/>
                    </a:lnTo>
                    <a:lnTo>
                      <a:pt x="16" y="14"/>
                    </a:lnTo>
                    <a:lnTo>
                      <a:pt x="22" y="9"/>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478"/>
              <p:cNvSpPr>
                <a:spLocks/>
              </p:cNvSpPr>
              <p:nvPr/>
            </p:nvSpPr>
            <p:spPr bwMode="auto">
              <a:xfrm>
                <a:off x="4331" y="2696"/>
                <a:ext cx="23" cy="22"/>
              </a:xfrm>
              <a:custGeom>
                <a:avLst/>
                <a:gdLst>
                  <a:gd name="T0" fmla="*/ 12 w 23"/>
                  <a:gd name="T1" fmla="*/ 0 h 22"/>
                  <a:gd name="T2" fmla="*/ 9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479"/>
              <p:cNvSpPr>
                <a:spLocks/>
              </p:cNvSpPr>
              <p:nvPr/>
            </p:nvSpPr>
            <p:spPr bwMode="auto">
              <a:xfrm>
                <a:off x="4153" y="2519"/>
                <a:ext cx="22" cy="23"/>
              </a:xfrm>
              <a:custGeom>
                <a:avLst/>
                <a:gdLst>
                  <a:gd name="T0" fmla="*/ 11 w 22"/>
                  <a:gd name="T1" fmla="*/ 0 h 23"/>
                  <a:gd name="T2" fmla="*/ 8 w 22"/>
                  <a:gd name="T3" fmla="*/ 8 h 23"/>
                  <a:gd name="T4" fmla="*/ 0 w 22"/>
                  <a:gd name="T5" fmla="*/ 10 h 23"/>
                  <a:gd name="T6" fmla="*/ 5 w 22"/>
                  <a:gd name="T7" fmla="*/ 15 h 23"/>
                  <a:gd name="T8" fmla="*/ 5 w 22"/>
                  <a:gd name="T9" fmla="*/ 23 h 23"/>
                  <a:gd name="T10" fmla="*/ 11 w 22"/>
                  <a:gd name="T11" fmla="*/ 20 h 23"/>
                  <a:gd name="T12" fmla="*/ 18 w 22"/>
                  <a:gd name="T13" fmla="*/ 23 h 23"/>
                  <a:gd name="T14" fmla="*/ 18 w 22"/>
                  <a:gd name="T15" fmla="*/ 15 h 23"/>
                  <a:gd name="T16" fmla="*/ 22 w 22"/>
                  <a:gd name="T17" fmla="*/ 10 h 23"/>
                  <a:gd name="T18" fmla="*/ 14 w 22"/>
                  <a:gd name="T19" fmla="*/ 8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8" y="8"/>
                    </a:lnTo>
                    <a:lnTo>
                      <a:pt x="0" y="10"/>
                    </a:lnTo>
                    <a:lnTo>
                      <a:pt x="5" y="15"/>
                    </a:lnTo>
                    <a:lnTo>
                      <a:pt x="5" y="23"/>
                    </a:lnTo>
                    <a:lnTo>
                      <a:pt x="11" y="20"/>
                    </a:lnTo>
                    <a:lnTo>
                      <a:pt x="18" y="23"/>
                    </a:lnTo>
                    <a:lnTo>
                      <a:pt x="18" y="15"/>
                    </a:lnTo>
                    <a:lnTo>
                      <a:pt x="22" y="10"/>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480"/>
              <p:cNvSpPr>
                <a:spLocks/>
              </p:cNvSpPr>
              <p:nvPr/>
            </p:nvSpPr>
            <p:spPr bwMode="auto">
              <a:xfrm>
                <a:off x="3595" y="1938"/>
                <a:ext cx="23" cy="23"/>
              </a:xfrm>
              <a:custGeom>
                <a:avLst/>
                <a:gdLst>
                  <a:gd name="T0" fmla="*/ 12 w 23"/>
                  <a:gd name="T1" fmla="*/ 0 h 23"/>
                  <a:gd name="T2" fmla="*/ 9 w 23"/>
                  <a:gd name="T3" fmla="*/ 8 h 23"/>
                  <a:gd name="T4" fmla="*/ 0 w 23"/>
                  <a:gd name="T5" fmla="*/ 8 h 23"/>
                  <a:gd name="T6" fmla="*/ 7 w 23"/>
                  <a:gd name="T7" fmla="*/ 15 h 23"/>
                  <a:gd name="T8" fmla="*/ 5 w 23"/>
                  <a:gd name="T9" fmla="*/ 23 h 23"/>
                  <a:gd name="T10" fmla="*/ 12 w 23"/>
                  <a:gd name="T11" fmla="*/ 20 h 23"/>
                  <a:gd name="T12" fmla="*/ 20 w 23"/>
                  <a:gd name="T13" fmla="*/ 23 h 23"/>
                  <a:gd name="T14" fmla="*/ 18 w 23"/>
                  <a:gd name="T15" fmla="*/ 15 h 23"/>
                  <a:gd name="T16" fmla="*/ 23 w 23"/>
                  <a:gd name="T17" fmla="*/ 8 h 23"/>
                  <a:gd name="T18" fmla="*/ 15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9" y="8"/>
                    </a:lnTo>
                    <a:lnTo>
                      <a:pt x="0" y="8"/>
                    </a:lnTo>
                    <a:lnTo>
                      <a:pt x="7" y="15"/>
                    </a:lnTo>
                    <a:lnTo>
                      <a:pt x="5" y="23"/>
                    </a:lnTo>
                    <a:lnTo>
                      <a:pt x="12" y="20"/>
                    </a:lnTo>
                    <a:lnTo>
                      <a:pt x="20" y="23"/>
                    </a:lnTo>
                    <a:lnTo>
                      <a:pt x="18" y="15"/>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481"/>
              <p:cNvSpPr>
                <a:spLocks/>
              </p:cNvSpPr>
              <p:nvPr/>
            </p:nvSpPr>
            <p:spPr bwMode="auto">
              <a:xfrm>
                <a:off x="3578" y="1872"/>
                <a:ext cx="22" cy="21"/>
              </a:xfrm>
              <a:custGeom>
                <a:avLst/>
                <a:gdLst>
                  <a:gd name="T0" fmla="*/ 11 w 22"/>
                  <a:gd name="T1" fmla="*/ 0 h 21"/>
                  <a:gd name="T2" fmla="*/ 8 w 22"/>
                  <a:gd name="T3" fmla="*/ 7 h 21"/>
                  <a:gd name="T4" fmla="*/ 0 w 22"/>
                  <a:gd name="T5" fmla="*/ 8 h 21"/>
                  <a:gd name="T6" fmla="*/ 4 w 22"/>
                  <a:gd name="T7" fmla="*/ 13 h 21"/>
                  <a:gd name="T8" fmla="*/ 4 w 22"/>
                  <a:gd name="T9" fmla="*/ 21 h 21"/>
                  <a:gd name="T10" fmla="*/ 11 w 22"/>
                  <a:gd name="T11" fmla="*/ 18 h 21"/>
                  <a:gd name="T12" fmla="*/ 17 w 22"/>
                  <a:gd name="T13" fmla="*/ 21 h 21"/>
                  <a:gd name="T14" fmla="*/ 17 w 22"/>
                  <a:gd name="T15" fmla="*/ 13 h 21"/>
                  <a:gd name="T16" fmla="*/ 22 w 22"/>
                  <a:gd name="T17" fmla="*/ 8 h 21"/>
                  <a:gd name="T18" fmla="*/ 14 w 22"/>
                  <a:gd name="T19" fmla="*/ 7 h 21"/>
                  <a:gd name="T20" fmla="*/ 11 w 2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1">
                    <a:moveTo>
                      <a:pt x="11" y="0"/>
                    </a:moveTo>
                    <a:lnTo>
                      <a:pt x="8" y="7"/>
                    </a:lnTo>
                    <a:lnTo>
                      <a:pt x="0" y="8"/>
                    </a:lnTo>
                    <a:lnTo>
                      <a:pt x="4" y="13"/>
                    </a:lnTo>
                    <a:lnTo>
                      <a:pt x="4" y="21"/>
                    </a:lnTo>
                    <a:lnTo>
                      <a:pt x="11" y="18"/>
                    </a:lnTo>
                    <a:lnTo>
                      <a:pt x="17" y="21"/>
                    </a:lnTo>
                    <a:lnTo>
                      <a:pt x="17" y="13"/>
                    </a:lnTo>
                    <a:lnTo>
                      <a:pt x="22" y="8"/>
                    </a:lnTo>
                    <a:lnTo>
                      <a:pt x="14"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482"/>
              <p:cNvSpPr>
                <a:spLocks/>
              </p:cNvSpPr>
              <p:nvPr/>
            </p:nvSpPr>
            <p:spPr bwMode="auto">
              <a:xfrm>
                <a:off x="4458" y="2422"/>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483"/>
              <p:cNvSpPr>
                <a:spLocks/>
              </p:cNvSpPr>
              <p:nvPr/>
            </p:nvSpPr>
            <p:spPr bwMode="auto">
              <a:xfrm>
                <a:off x="2588" y="2560"/>
                <a:ext cx="10" cy="9"/>
              </a:xfrm>
              <a:custGeom>
                <a:avLst/>
                <a:gdLst>
                  <a:gd name="T0" fmla="*/ 8 w 10"/>
                  <a:gd name="T1" fmla="*/ 0 h 9"/>
                  <a:gd name="T2" fmla="*/ 5 w 10"/>
                  <a:gd name="T3" fmla="*/ 1 h 9"/>
                  <a:gd name="T4" fmla="*/ 2 w 10"/>
                  <a:gd name="T5" fmla="*/ 1 h 9"/>
                  <a:gd name="T6" fmla="*/ 3 w 10"/>
                  <a:gd name="T7" fmla="*/ 5 h 9"/>
                  <a:gd name="T8" fmla="*/ 0 w 10"/>
                  <a:gd name="T9" fmla="*/ 8 h 9"/>
                  <a:gd name="T10" fmla="*/ 5 w 10"/>
                  <a:gd name="T11" fmla="*/ 8 h 9"/>
                  <a:gd name="T12" fmla="*/ 7 w 10"/>
                  <a:gd name="T13" fmla="*/ 9 h 9"/>
                  <a:gd name="T14" fmla="*/ 7 w 10"/>
                  <a:gd name="T15" fmla="*/ 6 h 9"/>
                  <a:gd name="T16" fmla="*/ 10 w 10"/>
                  <a:gd name="T17" fmla="*/ 5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1"/>
                    </a:lnTo>
                    <a:lnTo>
                      <a:pt x="2" y="1"/>
                    </a:lnTo>
                    <a:lnTo>
                      <a:pt x="3" y="5"/>
                    </a:lnTo>
                    <a:lnTo>
                      <a:pt x="0" y="8"/>
                    </a:lnTo>
                    <a:lnTo>
                      <a:pt x="5" y="8"/>
                    </a:lnTo>
                    <a:lnTo>
                      <a:pt x="7" y="9"/>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484"/>
              <p:cNvSpPr>
                <a:spLocks/>
              </p:cNvSpPr>
              <p:nvPr/>
            </p:nvSpPr>
            <p:spPr bwMode="auto">
              <a:xfrm>
                <a:off x="4588" y="3162"/>
                <a:ext cx="10" cy="9"/>
              </a:xfrm>
              <a:custGeom>
                <a:avLst/>
                <a:gdLst>
                  <a:gd name="T0" fmla="*/ 7 w 10"/>
                  <a:gd name="T1" fmla="*/ 0 h 9"/>
                  <a:gd name="T2" fmla="*/ 3 w 10"/>
                  <a:gd name="T3" fmla="*/ 1 h 9"/>
                  <a:gd name="T4" fmla="*/ 0 w 10"/>
                  <a:gd name="T5" fmla="*/ 1 h 9"/>
                  <a:gd name="T6" fmla="*/ 2 w 10"/>
                  <a:gd name="T7" fmla="*/ 5 h 9"/>
                  <a:gd name="T8" fmla="*/ 0 w 10"/>
                  <a:gd name="T9" fmla="*/ 8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8"/>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485"/>
              <p:cNvSpPr>
                <a:spLocks/>
              </p:cNvSpPr>
              <p:nvPr/>
            </p:nvSpPr>
            <p:spPr bwMode="auto">
              <a:xfrm>
                <a:off x="4546" y="3230"/>
                <a:ext cx="10" cy="9"/>
              </a:xfrm>
              <a:custGeom>
                <a:avLst/>
                <a:gdLst>
                  <a:gd name="T0" fmla="*/ 6 w 10"/>
                  <a:gd name="T1" fmla="*/ 0 h 9"/>
                  <a:gd name="T2" fmla="*/ 5 w 10"/>
                  <a:gd name="T3" fmla="*/ 1 h 9"/>
                  <a:gd name="T4" fmla="*/ 1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1"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486"/>
              <p:cNvSpPr>
                <a:spLocks/>
              </p:cNvSpPr>
              <p:nvPr/>
            </p:nvSpPr>
            <p:spPr bwMode="auto">
              <a:xfrm>
                <a:off x="4505" y="3175"/>
                <a:ext cx="10" cy="9"/>
              </a:xfrm>
              <a:custGeom>
                <a:avLst/>
                <a:gdLst>
                  <a:gd name="T0" fmla="*/ 7 w 10"/>
                  <a:gd name="T1" fmla="*/ 0 h 9"/>
                  <a:gd name="T2" fmla="*/ 5 w 10"/>
                  <a:gd name="T3" fmla="*/ 1 h 9"/>
                  <a:gd name="T4" fmla="*/ 2 w 10"/>
                  <a:gd name="T5" fmla="*/ 0 h 9"/>
                  <a:gd name="T6" fmla="*/ 4 w 10"/>
                  <a:gd name="T7" fmla="*/ 3 h 9"/>
                  <a:gd name="T8" fmla="*/ 0 w 10"/>
                  <a:gd name="T9" fmla="*/ 6 h 9"/>
                  <a:gd name="T10" fmla="*/ 5 w 10"/>
                  <a:gd name="T11" fmla="*/ 6 h 9"/>
                  <a:gd name="T12" fmla="*/ 7 w 10"/>
                  <a:gd name="T13" fmla="*/ 9 h 9"/>
                  <a:gd name="T14" fmla="*/ 7 w 10"/>
                  <a:gd name="T15" fmla="*/ 6 h 9"/>
                  <a:gd name="T16" fmla="*/ 10 w 10"/>
                  <a:gd name="T17" fmla="*/ 4 h 9"/>
                  <a:gd name="T18" fmla="*/ 8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0"/>
                    </a:lnTo>
                    <a:lnTo>
                      <a:pt x="4" y="3"/>
                    </a:lnTo>
                    <a:lnTo>
                      <a:pt x="0" y="6"/>
                    </a:lnTo>
                    <a:lnTo>
                      <a:pt x="5" y="6"/>
                    </a:lnTo>
                    <a:lnTo>
                      <a:pt x="7" y="9"/>
                    </a:lnTo>
                    <a:lnTo>
                      <a:pt x="7" y="6"/>
                    </a:lnTo>
                    <a:lnTo>
                      <a:pt x="10" y="4"/>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487"/>
              <p:cNvSpPr>
                <a:spLocks/>
              </p:cNvSpPr>
              <p:nvPr/>
            </p:nvSpPr>
            <p:spPr bwMode="auto">
              <a:xfrm>
                <a:off x="4559" y="3270"/>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488"/>
              <p:cNvSpPr>
                <a:spLocks/>
              </p:cNvSpPr>
              <p:nvPr/>
            </p:nvSpPr>
            <p:spPr bwMode="auto">
              <a:xfrm>
                <a:off x="4593" y="3246"/>
                <a:ext cx="10" cy="9"/>
              </a:xfrm>
              <a:custGeom>
                <a:avLst/>
                <a:gdLst>
                  <a:gd name="T0" fmla="*/ 6 w 10"/>
                  <a:gd name="T1" fmla="*/ 0 h 9"/>
                  <a:gd name="T2" fmla="*/ 5 w 10"/>
                  <a:gd name="T3" fmla="*/ 1 h 9"/>
                  <a:gd name="T4" fmla="*/ 2 w 10"/>
                  <a:gd name="T5" fmla="*/ 1 h 9"/>
                  <a:gd name="T6" fmla="*/ 2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489"/>
              <p:cNvSpPr>
                <a:spLocks/>
              </p:cNvSpPr>
              <p:nvPr/>
            </p:nvSpPr>
            <p:spPr bwMode="auto">
              <a:xfrm>
                <a:off x="4578" y="3205"/>
                <a:ext cx="10" cy="10"/>
              </a:xfrm>
              <a:custGeom>
                <a:avLst/>
                <a:gdLst>
                  <a:gd name="T0" fmla="*/ 7 w 10"/>
                  <a:gd name="T1" fmla="*/ 0 h 10"/>
                  <a:gd name="T2" fmla="*/ 4 w 10"/>
                  <a:gd name="T3" fmla="*/ 4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4"/>
                    </a:lnTo>
                    <a:lnTo>
                      <a:pt x="0" y="2"/>
                    </a:lnTo>
                    <a:lnTo>
                      <a:pt x="2" y="5"/>
                    </a:lnTo>
                    <a:lnTo>
                      <a:pt x="0" y="8"/>
                    </a:lnTo>
                    <a:lnTo>
                      <a:pt x="4" y="8"/>
                    </a:lnTo>
                    <a:lnTo>
                      <a:pt x="5"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490"/>
              <p:cNvSpPr>
                <a:spLocks/>
              </p:cNvSpPr>
              <p:nvPr/>
            </p:nvSpPr>
            <p:spPr bwMode="auto">
              <a:xfrm>
                <a:off x="3612" y="2370"/>
                <a:ext cx="9" cy="10"/>
              </a:xfrm>
              <a:custGeom>
                <a:avLst/>
                <a:gdLst>
                  <a:gd name="T0" fmla="*/ 6 w 9"/>
                  <a:gd name="T1" fmla="*/ 0 h 10"/>
                  <a:gd name="T2" fmla="*/ 5 w 9"/>
                  <a:gd name="T3" fmla="*/ 2 h 10"/>
                  <a:gd name="T4" fmla="*/ 1 w 9"/>
                  <a:gd name="T5" fmla="*/ 0 h 10"/>
                  <a:gd name="T6" fmla="*/ 1 w 9"/>
                  <a:gd name="T7" fmla="*/ 4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0"/>
                    </a:lnTo>
                    <a:lnTo>
                      <a:pt x="1" y="4"/>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491"/>
              <p:cNvSpPr>
                <a:spLocks/>
              </p:cNvSpPr>
              <p:nvPr/>
            </p:nvSpPr>
            <p:spPr bwMode="auto">
              <a:xfrm>
                <a:off x="3890" y="2469"/>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492"/>
              <p:cNvSpPr>
                <a:spLocks/>
              </p:cNvSpPr>
              <p:nvPr/>
            </p:nvSpPr>
            <p:spPr bwMode="auto">
              <a:xfrm>
                <a:off x="3878" y="2453"/>
                <a:ext cx="10" cy="10"/>
              </a:xfrm>
              <a:custGeom>
                <a:avLst/>
                <a:gdLst>
                  <a:gd name="T0" fmla="*/ 7 w 10"/>
                  <a:gd name="T1" fmla="*/ 0 h 10"/>
                  <a:gd name="T2" fmla="*/ 5 w 10"/>
                  <a:gd name="T3" fmla="*/ 2 h 10"/>
                  <a:gd name="T4" fmla="*/ 2 w 10"/>
                  <a:gd name="T5" fmla="*/ 2 h 10"/>
                  <a:gd name="T6" fmla="*/ 3 w 10"/>
                  <a:gd name="T7" fmla="*/ 5 h 10"/>
                  <a:gd name="T8" fmla="*/ 0 w 10"/>
                  <a:gd name="T9" fmla="*/ 8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3" y="5"/>
                    </a:lnTo>
                    <a:lnTo>
                      <a:pt x="0" y="8"/>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493"/>
              <p:cNvSpPr>
                <a:spLocks/>
              </p:cNvSpPr>
              <p:nvPr/>
            </p:nvSpPr>
            <p:spPr bwMode="auto">
              <a:xfrm>
                <a:off x="3920" y="243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494"/>
              <p:cNvSpPr>
                <a:spLocks/>
              </p:cNvSpPr>
              <p:nvPr/>
            </p:nvSpPr>
            <p:spPr bwMode="auto">
              <a:xfrm>
                <a:off x="3964" y="2437"/>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495"/>
              <p:cNvSpPr>
                <a:spLocks/>
              </p:cNvSpPr>
              <p:nvPr/>
            </p:nvSpPr>
            <p:spPr bwMode="auto">
              <a:xfrm>
                <a:off x="3976" y="2654"/>
                <a:ext cx="9" cy="9"/>
              </a:xfrm>
              <a:custGeom>
                <a:avLst/>
                <a:gdLst>
                  <a:gd name="T0" fmla="*/ 6 w 9"/>
                  <a:gd name="T1" fmla="*/ 0 h 9"/>
                  <a:gd name="T2" fmla="*/ 5 w 9"/>
                  <a:gd name="T3" fmla="*/ 3 h 9"/>
                  <a:gd name="T4" fmla="*/ 1 w 9"/>
                  <a:gd name="T5" fmla="*/ 1 h 9"/>
                  <a:gd name="T6" fmla="*/ 1 w 9"/>
                  <a:gd name="T7" fmla="*/ 4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1" y="4"/>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496"/>
              <p:cNvSpPr>
                <a:spLocks/>
              </p:cNvSpPr>
              <p:nvPr/>
            </p:nvSpPr>
            <p:spPr bwMode="auto">
              <a:xfrm>
                <a:off x="4000" y="2701"/>
                <a:ext cx="10" cy="9"/>
              </a:xfrm>
              <a:custGeom>
                <a:avLst/>
                <a:gdLst>
                  <a:gd name="T0" fmla="*/ 7 w 10"/>
                  <a:gd name="T1" fmla="*/ 0 h 9"/>
                  <a:gd name="T2" fmla="*/ 3 w 10"/>
                  <a:gd name="T3" fmla="*/ 1 h 9"/>
                  <a:gd name="T4" fmla="*/ 0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497"/>
              <p:cNvSpPr>
                <a:spLocks/>
              </p:cNvSpPr>
              <p:nvPr/>
            </p:nvSpPr>
            <p:spPr bwMode="auto">
              <a:xfrm>
                <a:off x="4158" y="2683"/>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4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4"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498"/>
              <p:cNvSpPr>
                <a:spLocks/>
              </p:cNvSpPr>
              <p:nvPr/>
            </p:nvSpPr>
            <p:spPr bwMode="auto">
              <a:xfrm>
                <a:off x="4161" y="2943"/>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499"/>
              <p:cNvSpPr>
                <a:spLocks/>
              </p:cNvSpPr>
              <p:nvPr/>
            </p:nvSpPr>
            <p:spPr bwMode="auto">
              <a:xfrm>
                <a:off x="4385" y="2675"/>
                <a:ext cx="10" cy="9"/>
              </a:xfrm>
              <a:custGeom>
                <a:avLst/>
                <a:gdLst>
                  <a:gd name="T0" fmla="*/ 7 w 10"/>
                  <a:gd name="T1" fmla="*/ 0 h 9"/>
                  <a:gd name="T2" fmla="*/ 5 w 10"/>
                  <a:gd name="T3" fmla="*/ 1 h 9"/>
                  <a:gd name="T4" fmla="*/ 2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500"/>
              <p:cNvSpPr>
                <a:spLocks/>
              </p:cNvSpPr>
              <p:nvPr/>
            </p:nvSpPr>
            <p:spPr bwMode="auto">
              <a:xfrm>
                <a:off x="4177" y="298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501"/>
              <p:cNvSpPr>
                <a:spLocks/>
              </p:cNvSpPr>
              <p:nvPr/>
            </p:nvSpPr>
            <p:spPr bwMode="auto">
              <a:xfrm>
                <a:off x="2630" y="2877"/>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502"/>
              <p:cNvSpPr>
                <a:spLocks/>
              </p:cNvSpPr>
              <p:nvPr/>
            </p:nvSpPr>
            <p:spPr bwMode="auto">
              <a:xfrm>
                <a:off x="2645" y="2861"/>
                <a:ext cx="8" cy="9"/>
              </a:xfrm>
              <a:custGeom>
                <a:avLst/>
                <a:gdLst>
                  <a:gd name="T0" fmla="*/ 7 w 8"/>
                  <a:gd name="T1" fmla="*/ 0 h 9"/>
                  <a:gd name="T2" fmla="*/ 3 w 8"/>
                  <a:gd name="T3" fmla="*/ 1 h 9"/>
                  <a:gd name="T4" fmla="*/ 0 w 8"/>
                  <a:gd name="T5" fmla="*/ 0 h 9"/>
                  <a:gd name="T6" fmla="*/ 2 w 8"/>
                  <a:gd name="T7" fmla="*/ 3 h 9"/>
                  <a:gd name="T8" fmla="*/ 0 w 8"/>
                  <a:gd name="T9" fmla="*/ 6 h 9"/>
                  <a:gd name="T10" fmla="*/ 3 w 8"/>
                  <a:gd name="T11" fmla="*/ 6 h 9"/>
                  <a:gd name="T12" fmla="*/ 5 w 8"/>
                  <a:gd name="T13" fmla="*/ 9 h 9"/>
                  <a:gd name="T14" fmla="*/ 7 w 8"/>
                  <a:gd name="T15" fmla="*/ 6 h 9"/>
                  <a:gd name="T16" fmla="*/ 8 w 8"/>
                  <a:gd name="T17" fmla="*/ 5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0"/>
                    </a:lnTo>
                    <a:lnTo>
                      <a:pt x="2" y="3"/>
                    </a:lnTo>
                    <a:lnTo>
                      <a:pt x="0" y="6"/>
                    </a:lnTo>
                    <a:lnTo>
                      <a:pt x="3" y="6"/>
                    </a:lnTo>
                    <a:lnTo>
                      <a:pt x="5" y="9"/>
                    </a:lnTo>
                    <a:lnTo>
                      <a:pt x="7"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503"/>
              <p:cNvSpPr>
                <a:spLocks/>
              </p:cNvSpPr>
              <p:nvPr/>
            </p:nvSpPr>
            <p:spPr bwMode="auto">
              <a:xfrm>
                <a:off x="2676" y="2901"/>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504"/>
              <p:cNvSpPr>
                <a:spLocks/>
              </p:cNvSpPr>
              <p:nvPr/>
            </p:nvSpPr>
            <p:spPr bwMode="auto">
              <a:xfrm>
                <a:off x="2660" y="2917"/>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505"/>
              <p:cNvSpPr>
                <a:spLocks/>
              </p:cNvSpPr>
              <p:nvPr/>
            </p:nvSpPr>
            <p:spPr bwMode="auto">
              <a:xfrm>
                <a:off x="2630" y="2849"/>
                <a:ext cx="9" cy="10"/>
              </a:xfrm>
              <a:custGeom>
                <a:avLst/>
                <a:gdLst>
                  <a:gd name="T0" fmla="*/ 7 w 9"/>
                  <a:gd name="T1" fmla="*/ 0 h 10"/>
                  <a:gd name="T2" fmla="*/ 4 w 9"/>
                  <a:gd name="T3" fmla="*/ 2 h 10"/>
                  <a:gd name="T4" fmla="*/ 0 w 9"/>
                  <a:gd name="T5" fmla="*/ 2 h 10"/>
                  <a:gd name="T6" fmla="*/ 2 w 9"/>
                  <a:gd name="T7" fmla="*/ 5 h 10"/>
                  <a:gd name="T8" fmla="*/ 0 w 9"/>
                  <a:gd name="T9" fmla="*/ 8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8"/>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506"/>
              <p:cNvSpPr>
                <a:spLocks/>
              </p:cNvSpPr>
              <p:nvPr/>
            </p:nvSpPr>
            <p:spPr bwMode="auto">
              <a:xfrm>
                <a:off x="2640" y="2922"/>
                <a:ext cx="8" cy="10"/>
              </a:xfrm>
              <a:custGeom>
                <a:avLst/>
                <a:gdLst>
                  <a:gd name="T0" fmla="*/ 7 w 8"/>
                  <a:gd name="T1" fmla="*/ 0 h 10"/>
                  <a:gd name="T2" fmla="*/ 3 w 8"/>
                  <a:gd name="T3" fmla="*/ 2 h 10"/>
                  <a:gd name="T4" fmla="*/ 0 w 8"/>
                  <a:gd name="T5" fmla="*/ 0 h 10"/>
                  <a:gd name="T6" fmla="*/ 2 w 8"/>
                  <a:gd name="T7" fmla="*/ 3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0"/>
                    </a:lnTo>
                    <a:lnTo>
                      <a:pt x="2" y="3"/>
                    </a:lnTo>
                    <a:lnTo>
                      <a:pt x="0" y="7"/>
                    </a:lnTo>
                    <a:lnTo>
                      <a:pt x="3" y="7"/>
                    </a:lnTo>
                    <a:lnTo>
                      <a:pt x="5" y="10"/>
                    </a:lnTo>
                    <a:lnTo>
                      <a:pt x="5" y="7"/>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507"/>
              <p:cNvSpPr>
                <a:spLocks/>
              </p:cNvSpPr>
              <p:nvPr/>
            </p:nvSpPr>
            <p:spPr bwMode="auto">
              <a:xfrm>
                <a:off x="2653" y="287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508"/>
              <p:cNvSpPr>
                <a:spLocks/>
              </p:cNvSpPr>
              <p:nvPr/>
            </p:nvSpPr>
            <p:spPr bwMode="auto">
              <a:xfrm>
                <a:off x="4554" y="3145"/>
                <a:ext cx="8" cy="10"/>
              </a:xfrm>
              <a:custGeom>
                <a:avLst/>
                <a:gdLst>
                  <a:gd name="T0" fmla="*/ 6 w 8"/>
                  <a:gd name="T1" fmla="*/ 0 h 10"/>
                  <a:gd name="T2" fmla="*/ 3 w 8"/>
                  <a:gd name="T3" fmla="*/ 2 h 10"/>
                  <a:gd name="T4" fmla="*/ 0 w 8"/>
                  <a:gd name="T5" fmla="*/ 2 h 10"/>
                  <a:gd name="T6" fmla="*/ 2 w 8"/>
                  <a:gd name="T7" fmla="*/ 5 h 10"/>
                  <a:gd name="T8" fmla="*/ 0 w 8"/>
                  <a:gd name="T9" fmla="*/ 9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2" y="5"/>
                    </a:lnTo>
                    <a:lnTo>
                      <a:pt x="0" y="9"/>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509"/>
              <p:cNvSpPr>
                <a:spLocks/>
              </p:cNvSpPr>
              <p:nvPr/>
            </p:nvSpPr>
            <p:spPr bwMode="auto">
              <a:xfrm>
                <a:off x="4557" y="317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510"/>
              <p:cNvSpPr>
                <a:spLocks/>
              </p:cNvSpPr>
              <p:nvPr/>
            </p:nvSpPr>
            <p:spPr bwMode="auto">
              <a:xfrm>
                <a:off x="4504" y="3209"/>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5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5"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511"/>
              <p:cNvSpPr>
                <a:spLocks/>
              </p:cNvSpPr>
              <p:nvPr/>
            </p:nvSpPr>
            <p:spPr bwMode="auto">
              <a:xfrm>
                <a:off x="4361" y="3231"/>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7"/>
                    </a:lnTo>
                    <a:lnTo>
                      <a:pt x="9"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512"/>
              <p:cNvSpPr>
                <a:spLocks/>
              </p:cNvSpPr>
              <p:nvPr/>
            </p:nvSpPr>
            <p:spPr bwMode="auto">
              <a:xfrm>
                <a:off x="4539" y="3111"/>
                <a:ext cx="10" cy="12"/>
              </a:xfrm>
              <a:custGeom>
                <a:avLst/>
                <a:gdLst>
                  <a:gd name="T0" fmla="*/ 7 w 10"/>
                  <a:gd name="T1" fmla="*/ 0 h 12"/>
                  <a:gd name="T2" fmla="*/ 4 w 10"/>
                  <a:gd name="T3" fmla="*/ 4 h 12"/>
                  <a:gd name="T4" fmla="*/ 0 w 10"/>
                  <a:gd name="T5" fmla="*/ 2 h 12"/>
                  <a:gd name="T6" fmla="*/ 2 w 10"/>
                  <a:gd name="T7" fmla="*/ 5 h 12"/>
                  <a:gd name="T8" fmla="*/ 0 w 10"/>
                  <a:gd name="T9" fmla="*/ 9 h 12"/>
                  <a:gd name="T10" fmla="*/ 4 w 10"/>
                  <a:gd name="T11" fmla="*/ 9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9"/>
                    </a:lnTo>
                    <a:lnTo>
                      <a:pt x="4" y="9"/>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513"/>
              <p:cNvSpPr>
                <a:spLocks/>
              </p:cNvSpPr>
              <p:nvPr/>
            </p:nvSpPr>
            <p:spPr bwMode="auto">
              <a:xfrm>
                <a:off x="3323" y="1657"/>
                <a:ext cx="9" cy="10"/>
              </a:xfrm>
              <a:custGeom>
                <a:avLst/>
                <a:gdLst>
                  <a:gd name="T0" fmla="*/ 6 w 9"/>
                  <a:gd name="T1" fmla="*/ 0 h 10"/>
                  <a:gd name="T2" fmla="*/ 3 w 9"/>
                  <a:gd name="T3" fmla="*/ 3 h 10"/>
                  <a:gd name="T4" fmla="*/ 0 w 9"/>
                  <a:gd name="T5" fmla="*/ 1 h 10"/>
                  <a:gd name="T6" fmla="*/ 1 w 9"/>
                  <a:gd name="T7" fmla="*/ 5 h 10"/>
                  <a:gd name="T8" fmla="*/ 0 w 9"/>
                  <a:gd name="T9" fmla="*/ 8 h 10"/>
                  <a:gd name="T10" fmla="*/ 3 w 9"/>
                  <a:gd name="T11" fmla="*/ 8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1"/>
                    </a:lnTo>
                    <a:lnTo>
                      <a:pt x="1" y="5"/>
                    </a:lnTo>
                    <a:lnTo>
                      <a:pt x="0" y="8"/>
                    </a:lnTo>
                    <a:lnTo>
                      <a:pt x="3" y="8"/>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514"/>
              <p:cNvSpPr>
                <a:spLocks/>
              </p:cNvSpPr>
              <p:nvPr/>
            </p:nvSpPr>
            <p:spPr bwMode="auto">
              <a:xfrm>
                <a:off x="3241" y="1662"/>
                <a:ext cx="10" cy="9"/>
              </a:xfrm>
              <a:custGeom>
                <a:avLst/>
                <a:gdLst>
                  <a:gd name="T0" fmla="*/ 7 w 10"/>
                  <a:gd name="T1" fmla="*/ 0 h 9"/>
                  <a:gd name="T2" fmla="*/ 5 w 10"/>
                  <a:gd name="T3" fmla="*/ 3 h 9"/>
                  <a:gd name="T4" fmla="*/ 2 w 10"/>
                  <a:gd name="T5" fmla="*/ 1 h 9"/>
                  <a:gd name="T6" fmla="*/ 2 w 10"/>
                  <a:gd name="T7" fmla="*/ 5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5"/>
                    </a:lnTo>
                    <a:lnTo>
                      <a:pt x="0" y="8"/>
                    </a:lnTo>
                    <a:lnTo>
                      <a:pt x="4"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515"/>
              <p:cNvSpPr>
                <a:spLocks/>
              </p:cNvSpPr>
              <p:nvPr/>
            </p:nvSpPr>
            <p:spPr bwMode="auto">
              <a:xfrm>
                <a:off x="3303" y="1516"/>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516"/>
              <p:cNvSpPr>
                <a:spLocks/>
              </p:cNvSpPr>
              <p:nvPr/>
            </p:nvSpPr>
            <p:spPr bwMode="auto">
              <a:xfrm>
                <a:off x="3042" y="1610"/>
                <a:ext cx="9" cy="11"/>
              </a:xfrm>
              <a:custGeom>
                <a:avLst/>
                <a:gdLst>
                  <a:gd name="T0" fmla="*/ 6 w 9"/>
                  <a:gd name="T1" fmla="*/ 0 h 11"/>
                  <a:gd name="T2" fmla="*/ 4 w 9"/>
                  <a:gd name="T3" fmla="*/ 3 h 11"/>
                  <a:gd name="T4" fmla="*/ 1 w 9"/>
                  <a:gd name="T5" fmla="*/ 2 h 11"/>
                  <a:gd name="T6" fmla="*/ 1 w 9"/>
                  <a:gd name="T7" fmla="*/ 5 h 11"/>
                  <a:gd name="T8" fmla="*/ 0 w 9"/>
                  <a:gd name="T9" fmla="*/ 8 h 11"/>
                  <a:gd name="T10" fmla="*/ 3 w 9"/>
                  <a:gd name="T11" fmla="*/ 8 h 11"/>
                  <a:gd name="T12" fmla="*/ 6 w 9"/>
                  <a:gd name="T13" fmla="*/ 11 h 11"/>
                  <a:gd name="T14" fmla="*/ 6 w 9"/>
                  <a:gd name="T15" fmla="*/ 6 h 11"/>
                  <a:gd name="T16" fmla="*/ 9 w 9"/>
                  <a:gd name="T17" fmla="*/ 6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4" y="3"/>
                    </a:lnTo>
                    <a:lnTo>
                      <a:pt x="1" y="2"/>
                    </a:lnTo>
                    <a:lnTo>
                      <a:pt x="1" y="5"/>
                    </a:lnTo>
                    <a:lnTo>
                      <a:pt x="0" y="8"/>
                    </a:lnTo>
                    <a:lnTo>
                      <a:pt x="3" y="8"/>
                    </a:lnTo>
                    <a:lnTo>
                      <a:pt x="6" y="11"/>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517"/>
              <p:cNvSpPr>
                <a:spLocks/>
              </p:cNvSpPr>
              <p:nvPr/>
            </p:nvSpPr>
            <p:spPr bwMode="auto">
              <a:xfrm>
                <a:off x="3029" y="1548"/>
                <a:ext cx="9" cy="10"/>
              </a:xfrm>
              <a:custGeom>
                <a:avLst/>
                <a:gdLst>
                  <a:gd name="T0" fmla="*/ 6 w 9"/>
                  <a:gd name="T1" fmla="*/ 0 h 10"/>
                  <a:gd name="T2" fmla="*/ 3 w 9"/>
                  <a:gd name="T3" fmla="*/ 2 h 10"/>
                  <a:gd name="T4" fmla="*/ 0 w 9"/>
                  <a:gd name="T5" fmla="*/ 0 h 10"/>
                  <a:gd name="T6" fmla="*/ 1 w 9"/>
                  <a:gd name="T7" fmla="*/ 4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4"/>
                    </a:lnTo>
                    <a:lnTo>
                      <a:pt x="0" y="7"/>
                    </a:lnTo>
                    <a:lnTo>
                      <a:pt x="3" y="7"/>
                    </a:lnTo>
                    <a:lnTo>
                      <a:pt x="4"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518"/>
              <p:cNvSpPr>
                <a:spLocks/>
              </p:cNvSpPr>
              <p:nvPr/>
            </p:nvSpPr>
            <p:spPr bwMode="auto">
              <a:xfrm>
                <a:off x="3011" y="1540"/>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519"/>
              <p:cNvSpPr>
                <a:spLocks/>
              </p:cNvSpPr>
              <p:nvPr/>
            </p:nvSpPr>
            <p:spPr bwMode="auto">
              <a:xfrm>
                <a:off x="2967" y="1529"/>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520"/>
              <p:cNvSpPr>
                <a:spLocks/>
              </p:cNvSpPr>
              <p:nvPr/>
            </p:nvSpPr>
            <p:spPr bwMode="auto">
              <a:xfrm>
                <a:off x="2990" y="1539"/>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4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4"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521"/>
              <p:cNvSpPr>
                <a:spLocks/>
              </p:cNvSpPr>
              <p:nvPr/>
            </p:nvSpPr>
            <p:spPr bwMode="auto">
              <a:xfrm>
                <a:off x="2973" y="1548"/>
                <a:ext cx="10" cy="10"/>
              </a:xfrm>
              <a:custGeom>
                <a:avLst/>
                <a:gdLst>
                  <a:gd name="T0" fmla="*/ 7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4"/>
                    </a:lnTo>
                    <a:lnTo>
                      <a:pt x="0" y="7"/>
                    </a:lnTo>
                    <a:lnTo>
                      <a:pt x="5" y="7"/>
                    </a:lnTo>
                    <a:lnTo>
                      <a:pt x="7" y="10"/>
                    </a:lnTo>
                    <a:lnTo>
                      <a:pt x="7" y="7"/>
                    </a:lnTo>
                    <a:lnTo>
                      <a:pt x="10" y="5"/>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522"/>
              <p:cNvSpPr>
                <a:spLocks/>
              </p:cNvSpPr>
              <p:nvPr/>
            </p:nvSpPr>
            <p:spPr bwMode="auto">
              <a:xfrm>
                <a:off x="3503" y="2254"/>
                <a:ext cx="10" cy="10"/>
              </a:xfrm>
              <a:custGeom>
                <a:avLst/>
                <a:gdLst>
                  <a:gd name="T0" fmla="*/ 6 w 10"/>
                  <a:gd name="T1" fmla="*/ 0 h 10"/>
                  <a:gd name="T2" fmla="*/ 5 w 10"/>
                  <a:gd name="T3" fmla="*/ 2 h 10"/>
                  <a:gd name="T4" fmla="*/ 2 w 10"/>
                  <a:gd name="T5" fmla="*/ 0 h 10"/>
                  <a:gd name="T6" fmla="*/ 3 w 10"/>
                  <a:gd name="T7" fmla="*/ 3 h 10"/>
                  <a:gd name="T8" fmla="*/ 0 w 10"/>
                  <a:gd name="T9" fmla="*/ 6 h 10"/>
                  <a:gd name="T10" fmla="*/ 3 w 10"/>
                  <a:gd name="T11" fmla="*/ 6 h 10"/>
                  <a:gd name="T12" fmla="*/ 6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6"/>
                    </a:lnTo>
                    <a:lnTo>
                      <a:pt x="3" y="6"/>
                    </a:lnTo>
                    <a:lnTo>
                      <a:pt x="6"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523"/>
              <p:cNvSpPr>
                <a:spLocks/>
              </p:cNvSpPr>
              <p:nvPr/>
            </p:nvSpPr>
            <p:spPr bwMode="auto">
              <a:xfrm>
                <a:off x="3503" y="1891"/>
                <a:ext cx="10" cy="10"/>
              </a:xfrm>
              <a:custGeom>
                <a:avLst/>
                <a:gdLst>
                  <a:gd name="T0" fmla="*/ 6 w 10"/>
                  <a:gd name="T1" fmla="*/ 0 h 10"/>
                  <a:gd name="T2" fmla="*/ 5 w 10"/>
                  <a:gd name="T3" fmla="*/ 2 h 10"/>
                  <a:gd name="T4" fmla="*/ 2 w 10"/>
                  <a:gd name="T5" fmla="*/ 2 h 10"/>
                  <a:gd name="T6" fmla="*/ 3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524"/>
              <p:cNvSpPr>
                <a:spLocks/>
              </p:cNvSpPr>
              <p:nvPr/>
            </p:nvSpPr>
            <p:spPr bwMode="auto">
              <a:xfrm>
                <a:off x="4393" y="3178"/>
                <a:ext cx="10" cy="10"/>
              </a:xfrm>
              <a:custGeom>
                <a:avLst/>
                <a:gdLst>
                  <a:gd name="T0" fmla="*/ 7 w 10"/>
                  <a:gd name="T1" fmla="*/ 0 h 10"/>
                  <a:gd name="T2" fmla="*/ 3 w 10"/>
                  <a:gd name="T3" fmla="*/ 1 h 10"/>
                  <a:gd name="T4" fmla="*/ 0 w 10"/>
                  <a:gd name="T5" fmla="*/ 1 h 10"/>
                  <a:gd name="T6" fmla="*/ 2 w 10"/>
                  <a:gd name="T7" fmla="*/ 5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525"/>
              <p:cNvSpPr>
                <a:spLocks/>
              </p:cNvSpPr>
              <p:nvPr/>
            </p:nvSpPr>
            <p:spPr bwMode="auto">
              <a:xfrm>
                <a:off x="3365" y="1688"/>
                <a:ext cx="10" cy="9"/>
              </a:xfrm>
              <a:custGeom>
                <a:avLst/>
                <a:gdLst>
                  <a:gd name="T0" fmla="*/ 6 w 10"/>
                  <a:gd name="T1" fmla="*/ 0 h 9"/>
                  <a:gd name="T2" fmla="*/ 5 w 10"/>
                  <a:gd name="T3" fmla="*/ 3 h 9"/>
                  <a:gd name="T4" fmla="*/ 1 w 10"/>
                  <a:gd name="T5" fmla="*/ 1 h 9"/>
                  <a:gd name="T6" fmla="*/ 1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1"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526"/>
              <p:cNvSpPr>
                <a:spLocks/>
              </p:cNvSpPr>
              <p:nvPr/>
            </p:nvSpPr>
            <p:spPr bwMode="auto">
              <a:xfrm>
                <a:off x="3058" y="1650"/>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5"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527"/>
              <p:cNvSpPr>
                <a:spLocks/>
              </p:cNvSpPr>
              <p:nvPr/>
            </p:nvSpPr>
            <p:spPr bwMode="auto">
              <a:xfrm>
                <a:off x="2996" y="1560"/>
                <a:ext cx="10" cy="11"/>
              </a:xfrm>
              <a:custGeom>
                <a:avLst/>
                <a:gdLst>
                  <a:gd name="T0" fmla="*/ 7 w 10"/>
                  <a:gd name="T1" fmla="*/ 0 h 11"/>
                  <a:gd name="T2" fmla="*/ 5 w 10"/>
                  <a:gd name="T3" fmla="*/ 3 h 11"/>
                  <a:gd name="T4" fmla="*/ 2 w 10"/>
                  <a:gd name="T5" fmla="*/ 1 h 11"/>
                  <a:gd name="T6" fmla="*/ 2 w 10"/>
                  <a:gd name="T7" fmla="*/ 5 h 11"/>
                  <a:gd name="T8" fmla="*/ 0 w 10"/>
                  <a:gd name="T9" fmla="*/ 8 h 11"/>
                  <a:gd name="T10" fmla="*/ 3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2" y="5"/>
                    </a:lnTo>
                    <a:lnTo>
                      <a:pt x="0" y="8"/>
                    </a:lnTo>
                    <a:lnTo>
                      <a:pt x="3"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528"/>
              <p:cNvSpPr>
                <a:spLocks/>
              </p:cNvSpPr>
              <p:nvPr/>
            </p:nvSpPr>
            <p:spPr bwMode="auto">
              <a:xfrm>
                <a:off x="3539" y="1778"/>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529"/>
              <p:cNvSpPr>
                <a:spLocks/>
              </p:cNvSpPr>
              <p:nvPr/>
            </p:nvSpPr>
            <p:spPr bwMode="auto">
              <a:xfrm>
                <a:off x="3464" y="1675"/>
                <a:ext cx="10" cy="9"/>
              </a:xfrm>
              <a:custGeom>
                <a:avLst/>
                <a:gdLst>
                  <a:gd name="T0" fmla="*/ 6 w 10"/>
                  <a:gd name="T1" fmla="*/ 0 h 9"/>
                  <a:gd name="T2" fmla="*/ 3 w 10"/>
                  <a:gd name="T3" fmla="*/ 3 h 9"/>
                  <a:gd name="T4" fmla="*/ 0 w 10"/>
                  <a:gd name="T5" fmla="*/ 1 h 9"/>
                  <a:gd name="T6" fmla="*/ 2 w 10"/>
                  <a:gd name="T7" fmla="*/ 5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5"/>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530"/>
              <p:cNvSpPr>
                <a:spLocks/>
              </p:cNvSpPr>
              <p:nvPr/>
            </p:nvSpPr>
            <p:spPr bwMode="auto">
              <a:xfrm>
                <a:off x="3350" y="1654"/>
                <a:ext cx="10" cy="11"/>
              </a:xfrm>
              <a:custGeom>
                <a:avLst/>
                <a:gdLst>
                  <a:gd name="T0" fmla="*/ 7 w 10"/>
                  <a:gd name="T1" fmla="*/ 0 h 11"/>
                  <a:gd name="T2" fmla="*/ 5 w 10"/>
                  <a:gd name="T3" fmla="*/ 3 h 11"/>
                  <a:gd name="T4" fmla="*/ 2 w 10"/>
                  <a:gd name="T5" fmla="*/ 1 h 11"/>
                  <a:gd name="T6" fmla="*/ 3 w 10"/>
                  <a:gd name="T7" fmla="*/ 4 h 11"/>
                  <a:gd name="T8" fmla="*/ 0 w 10"/>
                  <a:gd name="T9" fmla="*/ 8 h 11"/>
                  <a:gd name="T10" fmla="*/ 5 w 10"/>
                  <a:gd name="T11" fmla="*/ 8 h 11"/>
                  <a:gd name="T12" fmla="*/ 7 w 10"/>
                  <a:gd name="T13" fmla="*/ 11 h 11"/>
                  <a:gd name="T14" fmla="*/ 7 w 10"/>
                  <a:gd name="T15" fmla="*/ 6 h 11"/>
                  <a:gd name="T16" fmla="*/ 10 w 10"/>
                  <a:gd name="T17" fmla="*/ 6 h 11"/>
                  <a:gd name="T18" fmla="*/ 8 w 10"/>
                  <a:gd name="T19" fmla="*/ 4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3" y="4"/>
                    </a:lnTo>
                    <a:lnTo>
                      <a:pt x="0" y="8"/>
                    </a:lnTo>
                    <a:lnTo>
                      <a:pt x="5" y="8"/>
                    </a:lnTo>
                    <a:lnTo>
                      <a:pt x="7" y="11"/>
                    </a:lnTo>
                    <a:lnTo>
                      <a:pt x="7" y="6"/>
                    </a:lnTo>
                    <a:lnTo>
                      <a:pt x="10" y="6"/>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531"/>
              <p:cNvSpPr>
                <a:spLocks/>
              </p:cNvSpPr>
              <p:nvPr/>
            </p:nvSpPr>
            <p:spPr bwMode="auto">
              <a:xfrm>
                <a:off x="3323" y="1712"/>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4 w 9"/>
                  <a:gd name="T13" fmla="*/ 10 h 10"/>
                  <a:gd name="T14" fmla="*/ 6 w 9"/>
                  <a:gd name="T15" fmla="*/ 5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4" y="10"/>
                    </a:lnTo>
                    <a:lnTo>
                      <a:pt x="6" y="5"/>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532"/>
              <p:cNvSpPr>
                <a:spLocks/>
              </p:cNvSpPr>
              <p:nvPr/>
            </p:nvSpPr>
            <p:spPr bwMode="auto">
              <a:xfrm>
                <a:off x="3300" y="1722"/>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533"/>
              <p:cNvSpPr>
                <a:spLocks/>
              </p:cNvSpPr>
              <p:nvPr/>
            </p:nvSpPr>
            <p:spPr bwMode="auto">
              <a:xfrm>
                <a:off x="3342" y="1891"/>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534"/>
              <p:cNvSpPr>
                <a:spLocks/>
              </p:cNvSpPr>
              <p:nvPr/>
            </p:nvSpPr>
            <p:spPr bwMode="auto">
              <a:xfrm>
                <a:off x="2617" y="2629"/>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535"/>
              <p:cNvSpPr>
                <a:spLocks/>
              </p:cNvSpPr>
              <p:nvPr/>
            </p:nvSpPr>
            <p:spPr bwMode="auto">
              <a:xfrm>
                <a:off x="2656" y="2655"/>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536"/>
              <p:cNvSpPr>
                <a:spLocks/>
              </p:cNvSpPr>
              <p:nvPr/>
            </p:nvSpPr>
            <p:spPr bwMode="auto">
              <a:xfrm>
                <a:off x="2582" y="2751"/>
                <a:ext cx="9" cy="9"/>
              </a:xfrm>
              <a:custGeom>
                <a:avLst/>
                <a:gdLst>
                  <a:gd name="T0" fmla="*/ 6 w 9"/>
                  <a:gd name="T1" fmla="*/ 0 h 9"/>
                  <a:gd name="T2" fmla="*/ 5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537"/>
              <p:cNvSpPr>
                <a:spLocks/>
              </p:cNvSpPr>
              <p:nvPr/>
            </p:nvSpPr>
            <p:spPr bwMode="auto">
              <a:xfrm>
                <a:off x="3331" y="1671"/>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538"/>
              <p:cNvSpPr>
                <a:spLocks/>
              </p:cNvSpPr>
              <p:nvPr/>
            </p:nvSpPr>
            <p:spPr bwMode="auto">
              <a:xfrm>
                <a:off x="3271" y="1527"/>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539"/>
              <p:cNvSpPr>
                <a:spLocks/>
              </p:cNvSpPr>
              <p:nvPr/>
            </p:nvSpPr>
            <p:spPr bwMode="auto">
              <a:xfrm>
                <a:off x="3102" y="1652"/>
                <a:ext cx="9" cy="10"/>
              </a:xfrm>
              <a:custGeom>
                <a:avLst/>
                <a:gdLst>
                  <a:gd name="T0" fmla="*/ 6 w 9"/>
                  <a:gd name="T1" fmla="*/ 0 h 10"/>
                  <a:gd name="T2" fmla="*/ 4 w 9"/>
                  <a:gd name="T3" fmla="*/ 2 h 10"/>
                  <a:gd name="T4" fmla="*/ 1 w 9"/>
                  <a:gd name="T5" fmla="*/ 2 h 10"/>
                  <a:gd name="T6" fmla="*/ 1 w 9"/>
                  <a:gd name="T7" fmla="*/ 5 h 10"/>
                  <a:gd name="T8" fmla="*/ 0 w 9"/>
                  <a:gd name="T9" fmla="*/ 6 h 10"/>
                  <a:gd name="T10" fmla="*/ 3 w 9"/>
                  <a:gd name="T11" fmla="*/ 6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6"/>
                    </a:lnTo>
                    <a:lnTo>
                      <a:pt x="3" y="6"/>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540"/>
              <p:cNvSpPr>
                <a:spLocks/>
              </p:cNvSpPr>
              <p:nvPr/>
            </p:nvSpPr>
            <p:spPr bwMode="auto">
              <a:xfrm>
                <a:off x="2634" y="2655"/>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541"/>
              <p:cNvSpPr>
                <a:spLocks/>
              </p:cNvSpPr>
              <p:nvPr/>
            </p:nvSpPr>
            <p:spPr bwMode="auto">
              <a:xfrm>
                <a:off x="2578" y="2605"/>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542"/>
              <p:cNvSpPr>
                <a:spLocks/>
              </p:cNvSpPr>
              <p:nvPr/>
            </p:nvSpPr>
            <p:spPr bwMode="auto">
              <a:xfrm>
                <a:off x="3422" y="1904"/>
                <a:ext cx="9" cy="10"/>
              </a:xfrm>
              <a:custGeom>
                <a:avLst/>
                <a:gdLst>
                  <a:gd name="T0" fmla="*/ 6 w 9"/>
                  <a:gd name="T1" fmla="*/ 0 h 10"/>
                  <a:gd name="T2" fmla="*/ 3 w 9"/>
                  <a:gd name="T3" fmla="*/ 2 h 10"/>
                  <a:gd name="T4" fmla="*/ 0 w 9"/>
                  <a:gd name="T5" fmla="*/ 2 h 10"/>
                  <a:gd name="T6" fmla="*/ 1 w 9"/>
                  <a:gd name="T7" fmla="*/ 5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543"/>
              <p:cNvSpPr>
                <a:spLocks/>
              </p:cNvSpPr>
              <p:nvPr/>
            </p:nvSpPr>
            <p:spPr bwMode="auto">
              <a:xfrm>
                <a:off x="3438" y="1880"/>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544"/>
              <p:cNvSpPr>
                <a:spLocks/>
              </p:cNvSpPr>
              <p:nvPr/>
            </p:nvSpPr>
            <p:spPr bwMode="auto">
              <a:xfrm>
                <a:off x="3371" y="1922"/>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545"/>
              <p:cNvSpPr>
                <a:spLocks/>
              </p:cNvSpPr>
              <p:nvPr/>
            </p:nvSpPr>
            <p:spPr bwMode="auto">
              <a:xfrm>
                <a:off x="2574" y="2626"/>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546"/>
              <p:cNvSpPr>
                <a:spLocks/>
              </p:cNvSpPr>
              <p:nvPr/>
            </p:nvSpPr>
            <p:spPr bwMode="auto">
              <a:xfrm>
                <a:off x="2717" y="2654"/>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4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4"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547"/>
              <p:cNvSpPr>
                <a:spLocks/>
              </p:cNvSpPr>
              <p:nvPr/>
            </p:nvSpPr>
            <p:spPr bwMode="auto">
              <a:xfrm>
                <a:off x="2695" y="2679"/>
                <a:ext cx="10" cy="10"/>
              </a:xfrm>
              <a:custGeom>
                <a:avLst/>
                <a:gdLst>
                  <a:gd name="T0" fmla="*/ 7 w 10"/>
                  <a:gd name="T1" fmla="*/ 0 h 10"/>
                  <a:gd name="T2" fmla="*/ 4 w 10"/>
                  <a:gd name="T3" fmla="*/ 2 h 10"/>
                  <a:gd name="T4" fmla="*/ 0 w 10"/>
                  <a:gd name="T5" fmla="*/ 2 h 10"/>
                  <a:gd name="T6" fmla="*/ 2 w 10"/>
                  <a:gd name="T7" fmla="*/ 5 h 10"/>
                  <a:gd name="T8" fmla="*/ 0 w 10"/>
                  <a:gd name="T9" fmla="*/ 9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9"/>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548"/>
              <p:cNvSpPr>
                <a:spLocks/>
              </p:cNvSpPr>
              <p:nvPr/>
            </p:nvSpPr>
            <p:spPr bwMode="auto">
              <a:xfrm>
                <a:off x="3384" y="1704"/>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549"/>
              <p:cNvSpPr>
                <a:spLocks/>
              </p:cNvSpPr>
              <p:nvPr/>
            </p:nvSpPr>
            <p:spPr bwMode="auto">
              <a:xfrm>
                <a:off x="3394" y="1845"/>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550"/>
              <p:cNvSpPr>
                <a:spLocks/>
              </p:cNvSpPr>
              <p:nvPr/>
            </p:nvSpPr>
            <p:spPr bwMode="auto">
              <a:xfrm>
                <a:off x="3586" y="1764"/>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551"/>
              <p:cNvSpPr>
                <a:spLocks/>
              </p:cNvSpPr>
              <p:nvPr/>
            </p:nvSpPr>
            <p:spPr bwMode="auto">
              <a:xfrm>
                <a:off x="3594" y="1641"/>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552"/>
              <p:cNvSpPr>
                <a:spLocks/>
              </p:cNvSpPr>
              <p:nvPr/>
            </p:nvSpPr>
            <p:spPr bwMode="auto">
              <a:xfrm>
                <a:off x="3612" y="1639"/>
                <a:ext cx="8" cy="10"/>
              </a:xfrm>
              <a:custGeom>
                <a:avLst/>
                <a:gdLst>
                  <a:gd name="T0" fmla="*/ 6 w 8"/>
                  <a:gd name="T1" fmla="*/ 0 h 10"/>
                  <a:gd name="T2" fmla="*/ 3 w 8"/>
                  <a:gd name="T3" fmla="*/ 2 h 10"/>
                  <a:gd name="T4" fmla="*/ 0 w 8"/>
                  <a:gd name="T5" fmla="*/ 0 h 10"/>
                  <a:gd name="T6" fmla="*/ 1 w 8"/>
                  <a:gd name="T7" fmla="*/ 3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3"/>
                    </a:lnTo>
                    <a:lnTo>
                      <a:pt x="0" y="7"/>
                    </a:lnTo>
                    <a:lnTo>
                      <a:pt x="3" y="7"/>
                    </a:lnTo>
                    <a:lnTo>
                      <a:pt x="5" y="10"/>
                    </a:lnTo>
                    <a:lnTo>
                      <a:pt x="5"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553"/>
              <p:cNvSpPr>
                <a:spLocks/>
              </p:cNvSpPr>
              <p:nvPr/>
            </p:nvSpPr>
            <p:spPr bwMode="auto">
              <a:xfrm>
                <a:off x="3610" y="1655"/>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554"/>
              <p:cNvSpPr>
                <a:spLocks/>
              </p:cNvSpPr>
              <p:nvPr/>
            </p:nvSpPr>
            <p:spPr bwMode="auto">
              <a:xfrm>
                <a:off x="3646" y="1667"/>
                <a:ext cx="10" cy="9"/>
              </a:xfrm>
              <a:custGeom>
                <a:avLst/>
                <a:gdLst>
                  <a:gd name="T0" fmla="*/ 8 w 10"/>
                  <a:gd name="T1" fmla="*/ 0 h 9"/>
                  <a:gd name="T2" fmla="*/ 5 w 10"/>
                  <a:gd name="T3" fmla="*/ 3 h 9"/>
                  <a:gd name="T4" fmla="*/ 1 w 10"/>
                  <a:gd name="T5" fmla="*/ 1 h 9"/>
                  <a:gd name="T6" fmla="*/ 3 w 10"/>
                  <a:gd name="T7" fmla="*/ 4 h 9"/>
                  <a:gd name="T8" fmla="*/ 0 w 10"/>
                  <a:gd name="T9" fmla="*/ 8 h 9"/>
                  <a:gd name="T10" fmla="*/ 5 w 10"/>
                  <a:gd name="T11" fmla="*/ 8 h 9"/>
                  <a:gd name="T12" fmla="*/ 6 w 10"/>
                  <a:gd name="T13" fmla="*/ 9 h 9"/>
                  <a:gd name="T14" fmla="*/ 6 w 10"/>
                  <a:gd name="T15" fmla="*/ 6 h 9"/>
                  <a:gd name="T16" fmla="*/ 10 w 10"/>
                  <a:gd name="T17" fmla="*/ 6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3"/>
                    </a:lnTo>
                    <a:lnTo>
                      <a:pt x="1" y="1"/>
                    </a:lnTo>
                    <a:lnTo>
                      <a:pt x="3" y="4"/>
                    </a:lnTo>
                    <a:lnTo>
                      <a:pt x="0" y="8"/>
                    </a:lnTo>
                    <a:lnTo>
                      <a:pt x="5" y="8"/>
                    </a:lnTo>
                    <a:lnTo>
                      <a:pt x="6" y="9"/>
                    </a:lnTo>
                    <a:lnTo>
                      <a:pt x="6" y="6"/>
                    </a:lnTo>
                    <a:lnTo>
                      <a:pt x="10"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555"/>
              <p:cNvSpPr>
                <a:spLocks/>
              </p:cNvSpPr>
              <p:nvPr/>
            </p:nvSpPr>
            <p:spPr bwMode="auto">
              <a:xfrm>
                <a:off x="3631" y="1621"/>
                <a:ext cx="10" cy="10"/>
              </a:xfrm>
              <a:custGeom>
                <a:avLst/>
                <a:gdLst>
                  <a:gd name="T0" fmla="*/ 7 w 10"/>
                  <a:gd name="T1" fmla="*/ 0 h 10"/>
                  <a:gd name="T2" fmla="*/ 5 w 10"/>
                  <a:gd name="T3" fmla="*/ 3 h 10"/>
                  <a:gd name="T4" fmla="*/ 2 w 10"/>
                  <a:gd name="T5" fmla="*/ 2 h 10"/>
                  <a:gd name="T6" fmla="*/ 3 w 10"/>
                  <a:gd name="T7" fmla="*/ 5 h 10"/>
                  <a:gd name="T8" fmla="*/ 0 w 10"/>
                  <a:gd name="T9" fmla="*/ 8 h 10"/>
                  <a:gd name="T10" fmla="*/ 5 w 10"/>
                  <a:gd name="T11" fmla="*/ 8 h 10"/>
                  <a:gd name="T12" fmla="*/ 7 w 10"/>
                  <a:gd name="T13" fmla="*/ 10 h 10"/>
                  <a:gd name="T14" fmla="*/ 7 w 10"/>
                  <a:gd name="T15" fmla="*/ 7 h 10"/>
                  <a:gd name="T16" fmla="*/ 10 w 10"/>
                  <a:gd name="T17" fmla="*/ 7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3" y="5"/>
                    </a:lnTo>
                    <a:lnTo>
                      <a:pt x="0" y="8"/>
                    </a:lnTo>
                    <a:lnTo>
                      <a:pt x="5" y="8"/>
                    </a:lnTo>
                    <a:lnTo>
                      <a:pt x="7" y="10"/>
                    </a:lnTo>
                    <a:lnTo>
                      <a:pt x="7" y="7"/>
                    </a:lnTo>
                    <a:lnTo>
                      <a:pt x="10" y="7"/>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556"/>
              <p:cNvSpPr>
                <a:spLocks/>
              </p:cNvSpPr>
              <p:nvPr/>
            </p:nvSpPr>
            <p:spPr bwMode="auto">
              <a:xfrm>
                <a:off x="3647" y="1539"/>
                <a:ext cx="9" cy="9"/>
              </a:xfrm>
              <a:custGeom>
                <a:avLst/>
                <a:gdLst>
                  <a:gd name="T0" fmla="*/ 7 w 9"/>
                  <a:gd name="T1" fmla="*/ 0 h 9"/>
                  <a:gd name="T2" fmla="*/ 4 w 9"/>
                  <a:gd name="T3" fmla="*/ 1 h 9"/>
                  <a:gd name="T4" fmla="*/ 0 w 9"/>
                  <a:gd name="T5" fmla="*/ 0 h 9"/>
                  <a:gd name="T6" fmla="*/ 2 w 9"/>
                  <a:gd name="T7" fmla="*/ 3 h 9"/>
                  <a:gd name="T8" fmla="*/ 0 w 9"/>
                  <a:gd name="T9" fmla="*/ 6 h 9"/>
                  <a:gd name="T10" fmla="*/ 4 w 9"/>
                  <a:gd name="T11" fmla="*/ 6 h 9"/>
                  <a:gd name="T12" fmla="*/ 5 w 9"/>
                  <a:gd name="T13" fmla="*/ 9 h 9"/>
                  <a:gd name="T14" fmla="*/ 7 w 9"/>
                  <a:gd name="T15" fmla="*/ 6 h 9"/>
                  <a:gd name="T16" fmla="*/ 9 w 9"/>
                  <a:gd name="T17" fmla="*/ 5 h 9"/>
                  <a:gd name="T18" fmla="*/ 7 w 9"/>
                  <a:gd name="T19" fmla="*/ 3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1"/>
                    </a:lnTo>
                    <a:lnTo>
                      <a:pt x="0" y="0"/>
                    </a:lnTo>
                    <a:lnTo>
                      <a:pt x="2" y="3"/>
                    </a:lnTo>
                    <a:lnTo>
                      <a:pt x="0" y="6"/>
                    </a:lnTo>
                    <a:lnTo>
                      <a:pt x="4" y="6"/>
                    </a:lnTo>
                    <a:lnTo>
                      <a:pt x="5" y="9"/>
                    </a:lnTo>
                    <a:lnTo>
                      <a:pt x="7" y="6"/>
                    </a:lnTo>
                    <a:lnTo>
                      <a:pt x="9"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557"/>
              <p:cNvSpPr>
                <a:spLocks/>
              </p:cNvSpPr>
              <p:nvPr/>
            </p:nvSpPr>
            <p:spPr bwMode="auto">
              <a:xfrm>
                <a:off x="3581" y="1591"/>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558"/>
              <p:cNvSpPr>
                <a:spLocks/>
              </p:cNvSpPr>
              <p:nvPr/>
            </p:nvSpPr>
            <p:spPr bwMode="auto">
              <a:xfrm>
                <a:off x="3613" y="1582"/>
                <a:ext cx="10" cy="10"/>
              </a:xfrm>
              <a:custGeom>
                <a:avLst/>
                <a:gdLst>
                  <a:gd name="T0" fmla="*/ 7 w 10"/>
                  <a:gd name="T1" fmla="*/ 0 h 10"/>
                  <a:gd name="T2" fmla="*/ 5 w 10"/>
                  <a:gd name="T3" fmla="*/ 2 h 10"/>
                  <a:gd name="T4" fmla="*/ 2 w 10"/>
                  <a:gd name="T5" fmla="*/ 0 h 10"/>
                  <a:gd name="T6" fmla="*/ 2 w 10"/>
                  <a:gd name="T7" fmla="*/ 4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4"/>
                    </a:lnTo>
                    <a:lnTo>
                      <a:pt x="0" y="7"/>
                    </a:lnTo>
                    <a:lnTo>
                      <a:pt x="4"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559"/>
              <p:cNvSpPr>
                <a:spLocks/>
              </p:cNvSpPr>
              <p:nvPr/>
            </p:nvSpPr>
            <p:spPr bwMode="auto">
              <a:xfrm>
                <a:off x="3633" y="1637"/>
                <a:ext cx="10" cy="10"/>
              </a:xfrm>
              <a:custGeom>
                <a:avLst/>
                <a:gdLst>
                  <a:gd name="T0" fmla="*/ 6 w 10"/>
                  <a:gd name="T1" fmla="*/ 0 h 10"/>
                  <a:gd name="T2" fmla="*/ 5 w 10"/>
                  <a:gd name="T3" fmla="*/ 2 h 10"/>
                  <a:gd name="T4" fmla="*/ 1 w 10"/>
                  <a:gd name="T5" fmla="*/ 0 h 10"/>
                  <a:gd name="T6" fmla="*/ 1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560"/>
              <p:cNvSpPr>
                <a:spLocks/>
              </p:cNvSpPr>
              <p:nvPr/>
            </p:nvSpPr>
            <p:spPr bwMode="auto">
              <a:xfrm>
                <a:off x="3371" y="2120"/>
                <a:ext cx="10" cy="9"/>
              </a:xfrm>
              <a:custGeom>
                <a:avLst/>
                <a:gdLst>
                  <a:gd name="T0" fmla="*/ 7 w 10"/>
                  <a:gd name="T1" fmla="*/ 0 h 9"/>
                  <a:gd name="T2" fmla="*/ 4 w 10"/>
                  <a:gd name="T3" fmla="*/ 1 h 9"/>
                  <a:gd name="T4" fmla="*/ 0 w 10"/>
                  <a:gd name="T5" fmla="*/ 1 h 9"/>
                  <a:gd name="T6" fmla="*/ 2 w 10"/>
                  <a:gd name="T7" fmla="*/ 4 h 9"/>
                  <a:gd name="T8" fmla="*/ 0 w 10"/>
                  <a:gd name="T9" fmla="*/ 6 h 9"/>
                  <a:gd name="T10" fmla="*/ 4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4"/>
                    </a:lnTo>
                    <a:lnTo>
                      <a:pt x="0" y="6"/>
                    </a:lnTo>
                    <a:lnTo>
                      <a:pt x="4"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561"/>
              <p:cNvSpPr>
                <a:spLocks/>
              </p:cNvSpPr>
              <p:nvPr/>
            </p:nvSpPr>
            <p:spPr bwMode="auto">
              <a:xfrm>
                <a:off x="3535" y="1738"/>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562"/>
              <p:cNvSpPr>
                <a:spLocks/>
              </p:cNvSpPr>
              <p:nvPr/>
            </p:nvSpPr>
            <p:spPr bwMode="auto">
              <a:xfrm>
                <a:off x="3612" y="1610"/>
                <a:ext cx="9" cy="10"/>
              </a:xfrm>
              <a:custGeom>
                <a:avLst/>
                <a:gdLst>
                  <a:gd name="T0" fmla="*/ 6 w 9"/>
                  <a:gd name="T1" fmla="*/ 0 h 10"/>
                  <a:gd name="T2" fmla="*/ 3 w 9"/>
                  <a:gd name="T3" fmla="*/ 2 h 10"/>
                  <a:gd name="T4" fmla="*/ 0 w 9"/>
                  <a:gd name="T5" fmla="*/ 2 h 10"/>
                  <a:gd name="T6" fmla="*/ 1 w 9"/>
                  <a:gd name="T7" fmla="*/ 5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563"/>
              <p:cNvSpPr>
                <a:spLocks/>
              </p:cNvSpPr>
              <p:nvPr/>
            </p:nvSpPr>
            <p:spPr bwMode="auto">
              <a:xfrm>
                <a:off x="3479" y="1720"/>
                <a:ext cx="8" cy="10"/>
              </a:xfrm>
              <a:custGeom>
                <a:avLst/>
                <a:gdLst>
                  <a:gd name="T0" fmla="*/ 6 w 8"/>
                  <a:gd name="T1" fmla="*/ 0 h 10"/>
                  <a:gd name="T2" fmla="*/ 3 w 8"/>
                  <a:gd name="T3" fmla="*/ 2 h 10"/>
                  <a:gd name="T4" fmla="*/ 0 w 8"/>
                  <a:gd name="T5" fmla="*/ 2 h 10"/>
                  <a:gd name="T6" fmla="*/ 1 w 8"/>
                  <a:gd name="T7" fmla="*/ 5 h 10"/>
                  <a:gd name="T8" fmla="*/ 0 w 8"/>
                  <a:gd name="T9" fmla="*/ 6 h 10"/>
                  <a:gd name="T10" fmla="*/ 3 w 8"/>
                  <a:gd name="T11" fmla="*/ 6 h 10"/>
                  <a:gd name="T12" fmla="*/ 4 w 8"/>
                  <a:gd name="T13" fmla="*/ 10 h 10"/>
                  <a:gd name="T14" fmla="*/ 6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6"/>
                    </a:lnTo>
                    <a:lnTo>
                      <a:pt x="3" y="6"/>
                    </a:lnTo>
                    <a:lnTo>
                      <a:pt x="4" y="10"/>
                    </a:lnTo>
                    <a:lnTo>
                      <a:pt x="6"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564"/>
              <p:cNvSpPr>
                <a:spLocks/>
              </p:cNvSpPr>
              <p:nvPr/>
            </p:nvSpPr>
            <p:spPr bwMode="auto">
              <a:xfrm>
                <a:off x="3505" y="1673"/>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7 h 10"/>
                  <a:gd name="T12" fmla="*/ 4 w 8"/>
                  <a:gd name="T13" fmla="*/ 10 h 10"/>
                  <a:gd name="T14" fmla="*/ 4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7"/>
                    </a:lnTo>
                    <a:lnTo>
                      <a:pt x="4" y="10"/>
                    </a:lnTo>
                    <a:lnTo>
                      <a:pt x="4"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565"/>
              <p:cNvSpPr>
                <a:spLocks/>
              </p:cNvSpPr>
              <p:nvPr/>
            </p:nvSpPr>
            <p:spPr bwMode="auto">
              <a:xfrm>
                <a:off x="3518" y="1531"/>
                <a:ext cx="9" cy="9"/>
              </a:xfrm>
              <a:custGeom>
                <a:avLst/>
                <a:gdLst>
                  <a:gd name="T0" fmla="*/ 6 w 9"/>
                  <a:gd name="T1" fmla="*/ 0 h 9"/>
                  <a:gd name="T2" fmla="*/ 4 w 9"/>
                  <a:gd name="T3" fmla="*/ 3 h 9"/>
                  <a:gd name="T4" fmla="*/ 1 w 9"/>
                  <a:gd name="T5" fmla="*/ 1 h 9"/>
                  <a:gd name="T6" fmla="*/ 1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1"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566"/>
              <p:cNvSpPr>
                <a:spLocks/>
              </p:cNvSpPr>
              <p:nvPr/>
            </p:nvSpPr>
            <p:spPr bwMode="auto">
              <a:xfrm>
                <a:off x="3342" y="1733"/>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3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3"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567"/>
              <p:cNvSpPr>
                <a:spLocks/>
              </p:cNvSpPr>
              <p:nvPr/>
            </p:nvSpPr>
            <p:spPr bwMode="auto">
              <a:xfrm>
                <a:off x="3342" y="1846"/>
                <a:ext cx="8" cy="10"/>
              </a:xfrm>
              <a:custGeom>
                <a:avLst/>
                <a:gdLst>
                  <a:gd name="T0" fmla="*/ 7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3"/>
                    </a:lnTo>
                    <a:lnTo>
                      <a:pt x="0" y="2"/>
                    </a:lnTo>
                    <a:lnTo>
                      <a:pt x="2" y="5"/>
                    </a:lnTo>
                    <a:lnTo>
                      <a:pt x="0" y="8"/>
                    </a:lnTo>
                    <a:lnTo>
                      <a:pt x="3" y="8"/>
                    </a:lnTo>
                    <a:lnTo>
                      <a:pt x="5" y="10"/>
                    </a:lnTo>
                    <a:lnTo>
                      <a:pt x="5" y="7"/>
                    </a:lnTo>
                    <a:lnTo>
                      <a:pt x="8"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568"/>
              <p:cNvSpPr>
                <a:spLocks/>
              </p:cNvSpPr>
              <p:nvPr/>
            </p:nvSpPr>
            <p:spPr bwMode="auto">
              <a:xfrm>
                <a:off x="3362" y="1802"/>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569"/>
              <p:cNvSpPr>
                <a:spLocks/>
              </p:cNvSpPr>
              <p:nvPr/>
            </p:nvSpPr>
            <p:spPr bwMode="auto">
              <a:xfrm>
                <a:off x="3362" y="183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570"/>
              <p:cNvSpPr>
                <a:spLocks/>
              </p:cNvSpPr>
              <p:nvPr/>
            </p:nvSpPr>
            <p:spPr bwMode="auto">
              <a:xfrm>
                <a:off x="3311" y="2065"/>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571"/>
              <p:cNvSpPr>
                <a:spLocks/>
              </p:cNvSpPr>
              <p:nvPr/>
            </p:nvSpPr>
            <p:spPr bwMode="auto">
              <a:xfrm>
                <a:off x="4359" y="3197"/>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572"/>
              <p:cNvSpPr>
                <a:spLocks/>
              </p:cNvSpPr>
              <p:nvPr/>
            </p:nvSpPr>
            <p:spPr bwMode="auto">
              <a:xfrm>
                <a:off x="3526" y="2277"/>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5 w 9"/>
                  <a:gd name="T11" fmla="*/ 6 h 9"/>
                  <a:gd name="T12" fmla="*/ 6 w 9"/>
                  <a:gd name="T13" fmla="*/ 9 h 9"/>
                  <a:gd name="T14" fmla="*/ 6 w 9"/>
                  <a:gd name="T15" fmla="*/ 6 h 9"/>
                  <a:gd name="T16" fmla="*/ 9 w 9"/>
                  <a:gd name="T17" fmla="*/ 4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5" y="6"/>
                    </a:lnTo>
                    <a:lnTo>
                      <a:pt x="6" y="9"/>
                    </a:lnTo>
                    <a:lnTo>
                      <a:pt x="6" y="6"/>
                    </a:lnTo>
                    <a:lnTo>
                      <a:pt x="9" y="4"/>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573"/>
              <p:cNvSpPr>
                <a:spLocks/>
              </p:cNvSpPr>
              <p:nvPr/>
            </p:nvSpPr>
            <p:spPr bwMode="auto">
              <a:xfrm>
                <a:off x="3623" y="1913"/>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574"/>
              <p:cNvSpPr>
                <a:spLocks/>
              </p:cNvSpPr>
              <p:nvPr/>
            </p:nvSpPr>
            <p:spPr bwMode="auto">
              <a:xfrm>
                <a:off x="4489" y="2477"/>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575"/>
              <p:cNvSpPr>
                <a:spLocks/>
              </p:cNvSpPr>
              <p:nvPr/>
            </p:nvSpPr>
            <p:spPr bwMode="auto">
              <a:xfrm>
                <a:off x="4133" y="2993"/>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576"/>
              <p:cNvSpPr>
                <a:spLocks/>
              </p:cNvSpPr>
              <p:nvPr/>
            </p:nvSpPr>
            <p:spPr bwMode="auto">
              <a:xfrm>
                <a:off x="4489" y="2333"/>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577"/>
              <p:cNvSpPr>
                <a:spLocks/>
              </p:cNvSpPr>
              <p:nvPr/>
            </p:nvSpPr>
            <p:spPr bwMode="auto">
              <a:xfrm>
                <a:off x="3386" y="1660"/>
                <a:ext cx="10" cy="11"/>
              </a:xfrm>
              <a:custGeom>
                <a:avLst/>
                <a:gdLst>
                  <a:gd name="T0" fmla="*/ 6 w 10"/>
                  <a:gd name="T1" fmla="*/ 0 h 11"/>
                  <a:gd name="T2" fmla="*/ 3 w 10"/>
                  <a:gd name="T3" fmla="*/ 3 h 11"/>
                  <a:gd name="T4" fmla="*/ 0 w 10"/>
                  <a:gd name="T5" fmla="*/ 2 h 11"/>
                  <a:gd name="T6" fmla="*/ 2 w 10"/>
                  <a:gd name="T7" fmla="*/ 5 h 11"/>
                  <a:gd name="T8" fmla="*/ 0 w 10"/>
                  <a:gd name="T9" fmla="*/ 8 h 11"/>
                  <a:gd name="T10" fmla="*/ 3 w 10"/>
                  <a:gd name="T11" fmla="*/ 8 h 11"/>
                  <a:gd name="T12" fmla="*/ 5 w 10"/>
                  <a:gd name="T13" fmla="*/ 11 h 11"/>
                  <a:gd name="T14" fmla="*/ 6 w 10"/>
                  <a:gd name="T15" fmla="*/ 7 h 11"/>
                  <a:gd name="T16" fmla="*/ 10 w 10"/>
                  <a:gd name="T17" fmla="*/ 7 h 11"/>
                  <a:gd name="T18" fmla="*/ 6 w 10"/>
                  <a:gd name="T19" fmla="*/ 5 h 11"/>
                  <a:gd name="T20" fmla="*/ 6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6" y="0"/>
                    </a:moveTo>
                    <a:lnTo>
                      <a:pt x="3" y="3"/>
                    </a:lnTo>
                    <a:lnTo>
                      <a:pt x="0" y="2"/>
                    </a:lnTo>
                    <a:lnTo>
                      <a:pt x="2" y="5"/>
                    </a:lnTo>
                    <a:lnTo>
                      <a:pt x="0" y="8"/>
                    </a:lnTo>
                    <a:lnTo>
                      <a:pt x="3" y="8"/>
                    </a:lnTo>
                    <a:lnTo>
                      <a:pt x="5" y="11"/>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578"/>
              <p:cNvSpPr>
                <a:spLocks/>
              </p:cNvSpPr>
              <p:nvPr/>
            </p:nvSpPr>
            <p:spPr bwMode="auto">
              <a:xfrm>
                <a:off x="3550" y="1689"/>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579"/>
              <p:cNvSpPr>
                <a:spLocks/>
              </p:cNvSpPr>
              <p:nvPr/>
            </p:nvSpPr>
            <p:spPr bwMode="auto">
              <a:xfrm>
                <a:off x="3500" y="1479"/>
                <a:ext cx="9" cy="10"/>
              </a:xfrm>
              <a:custGeom>
                <a:avLst/>
                <a:gdLst>
                  <a:gd name="T0" fmla="*/ 6 w 9"/>
                  <a:gd name="T1" fmla="*/ 0 h 10"/>
                  <a:gd name="T2" fmla="*/ 5 w 9"/>
                  <a:gd name="T3" fmla="*/ 1 h 10"/>
                  <a:gd name="T4" fmla="*/ 1 w 9"/>
                  <a:gd name="T5" fmla="*/ 0 h 10"/>
                  <a:gd name="T6" fmla="*/ 1 w 9"/>
                  <a:gd name="T7" fmla="*/ 3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1"/>
                    </a:lnTo>
                    <a:lnTo>
                      <a:pt x="1" y="0"/>
                    </a:lnTo>
                    <a:lnTo>
                      <a:pt x="1" y="3"/>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580"/>
              <p:cNvSpPr>
                <a:spLocks/>
              </p:cNvSpPr>
              <p:nvPr/>
            </p:nvSpPr>
            <p:spPr bwMode="auto">
              <a:xfrm>
                <a:off x="4496" y="2351"/>
                <a:ext cx="9" cy="10"/>
              </a:xfrm>
              <a:custGeom>
                <a:avLst/>
                <a:gdLst>
                  <a:gd name="T0" fmla="*/ 8 w 9"/>
                  <a:gd name="T1" fmla="*/ 0 h 10"/>
                  <a:gd name="T2" fmla="*/ 4 w 9"/>
                  <a:gd name="T3" fmla="*/ 3 h 10"/>
                  <a:gd name="T4" fmla="*/ 1 w 9"/>
                  <a:gd name="T5" fmla="*/ 2 h 10"/>
                  <a:gd name="T6" fmla="*/ 3 w 9"/>
                  <a:gd name="T7" fmla="*/ 5 h 10"/>
                  <a:gd name="T8" fmla="*/ 0 w 9"/>
                  <a:gd name="T9" fmla="*/ 8 h 10"/>
                  <a:gd name="T10" fmla="*/ 4 w 9"/>
                  <a:gd name="T11" fmla="*/ 8 h 10"/>
                  <a:gd name="T12" fmla="*/ 6 w 9"/>
                  <a:gd name="T13" fmla="*/ 10 h 10"/>
                  <a:gd name="T14" fmla="*/ 6 w 9"/>
                  <a:gd name="T15" fmla="*/ 6 h 10"/>
                  <a:gd name="T16" fmla="*/ 9 w 9"/>
                  <a:gd name="T17" fmla="*/ 6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4" y="3"/>
                    </a:lnTo>
                    <a:lnTo>
                      <a:pt x="1" y="2"/>
                    </a:lnTo>
                    <a:lnTo>
                      <a:pt x="3" y="5"/>
                    </a:lnTo>
                    <a:lnTo>
                      <a:pt x="0" y="8"/>
                    </a:lnTo>
                    <a:lnTo>
                      <a:pt x="4" y="8"/>
                    </a:lnTo>
                    <a:lnTo>
                      <a:pt x="6" y="10"/>
                    </a:lnTo>
                    <a:lnTo>
                      <a:pt x="6" y="6"/>
                    </a:lnTo>
                    <a:lnTo>
                      <a:pt x="9"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581"/>
              <p:cNvSpPr>
                <a:spLocks/>
              </p:cNvSpPr>
              <p:nvPr/>
            </p:nvSpPr>
            <p:spPr bwMode="auto">
              <a:xfrm>
                <a:off x="3548" y="2100"/>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582"/>
              <p:cNvSpPr>
                <a:spLocks/>
              </p:cNvSpPr>
              <p:nvPr/>
            </p:nvSpPr>
            <p:spPr bwMode="auto">
              <a:xfrm>
                <a:off x="3545" y="1942"/>
                <a:ext cx="10" cy="9"/>
              </a:xfrm>
              <a:custGeom>
                <a:avLst/>
                <a:gdLst>
                  <a:gd name="T0" fmla="*/ 7 w 10"/>
                  <a:gd name="T1" fmla="*/ 0 h 9"/>
                  <a:gd name="T2" fmla="*/ 5 w 10"/>
                  <a:gd name="T3" fmla="*/ 1 h 9"/>
                  <a:gd name="T4" fmla="*/ 2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583"/>
              <p:cNvSpPr>
                <a:spLocks/>
              </p:cNvSpPr>
              <p:nvPr/>
            </p:nvSpPr>
            <p:spPr bwMode="auto">
              <a:xfrm>
                <a:off x="2629" y="2864"/>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6 h 10"/>
                  <a:gd name="T12" fmla="*/ 5 w 8"/>
                  <a:gd name="T13" fmla="*/ 10 h 10"/>
                  <a:gd name="T14" fmla="*/ 5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6"/>
                    </a:lnTo>
                    <a:lnTo>
                      <a:pt x="5" y="10"/>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584"/>
              <p:cNvSpPr>
                <a:spLocks/>
              </p:cNvSpPr>
              <p:nvPr/>
            </p:nvSpPr>
            <p:spPr bwMode="auto">
              <a:xfrm>
                <a:off x="2655" y="2943"/>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585"/>
              <p:cNvSpPr>
                <a:spLocks/>
              </p:cNvSpPr>
              <p:nvPr/>
            </p:nvSpPr>
            <p:spPr bwMode="auto">
              <a:xfrm>
                <a:off x="2773" y="2953"/>
                <a:ext cx="10" cy="10"/>
              </a:xfrm>
              <a:custGeom>
                <a:avLst/>
                <a:gdLst>
                  <a:gd name="T0" fmla="*/ 7 w 10"/>
                  <a:gd name="T1" fmla="*/ 0 h 10"/>
                  <a:gd name="T2" fmla="*/ 5 w 10"/>
                  <a:gd name="T3" fmla="*/ 2 h 10"/>
                  <a:gd name="T4" fmla="*/ 2 w 10"/>
                  <a:gd name="T5" fmla="*/ 2 h 10"/>
                  <a:gd name="T6" fmla="*/ 4 w 10"/>
                  <a:gd name="T7" fmla="*/ 5 h 10"/>
                  <a:gd name="T8" fmla="*/ 0 w 10"/>
                  <a:gd name="T9" fmla="*/ 8 h 10"/>
                  <a:gd name="T10" fmla="*/ 5 w 10"/>
                  <a:gd name="T11" fmla="*/ 8 h 10"/>
                  <a:gd name="T12" fmla="*/ 7 w 10"/>
                  <a:gd name="T13" fmla="*/ 10 h 10"/>
                  <a:gd name="T14" fmla="*/ 7 w 10"/>
                  <a:gd name="T15" fmla="*/ 6 h 10"/>
                  <a:gd name="T16" fmla="*/ 10 w 10"/>
                  <a:gd name="T17" fmla="*/ 5 h 10"/>
                  <a:gd name="T18" fmla="*/ 9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8"/>
                    </a:lnTo>
                    <a:lnTo>
                      <a:pt x="5" y="8"/>
                    </a:lnTo>
                    <a:lnTo>
                      <a:pt x="7" y="10"/>
                    </a:lnTo>
                    <a:lnTo>
                      <a:pt x="7" y="6"/>
                    </a:lnTo>
                    <a:lnTo>
                      <a:pt x="10" y="5"/>
                    </a:lnTo>
                    <a:lnTo>
                      <a:pt x="9"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586"/>
              <p:cNvSpPr>
                <a:spLocks/>
              </p:cNvSpPr>
              <p:nvPr/>
            </p:nvSpPr>
            <p:spPr bwMode="auto">
              <a:xfrm>
                <a:off x="2736" y="2935"/>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587"/>
              <p:cNvSpPr>
                <a:spLocks/>
              </p:cNvSpPr>
              <p:nvPr/>
            </p:nvSpPr>
            <p:spPr bwMode="auto">
              <a:xfrm>
                <a:off x="2708" y="2925"/>
                <a:ext cx="9" cy="10"/>
              </a:xfrm>
              <a:custGeom>
                <a:avLst/>
                <a:gdLst>
                  <a:gd name="T0" fmla="*/ 7 w 9"/>
                  <a:gd name="T1" fmla="*/ 0 h 10"/>
                  <a:gd name="T2" fmla="*/ 4 w 9"/>
                  <a:gd name="T3" fmla="*/ 2 h 10"/>
                  <a:gd name="T4" fmla="*/ 0 w 9"/>
                  <a:gd name="T5" fmla="*/ 2 h 10"/>
                  <a:gd name="T6" fmla="*/ 2 w 9"/>
                  <a:gd name="T7" fmla="*/ 5 h 10"/>
                  <a:gd name="T8" fmla="*/ 0 w 9"/>
                  <a:gd name="T9" fmla="*/ 7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7"/>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588"/>
              <p:cNvSpPr>
                <a:spLocks/>
              </p:cNvSpPr>
              <p:nvPr/>
            </p:nvSpPr>
            <p:spPr bwMode="auto">
              <a:xfrm>
                <a:off x="2721" y="29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589"/>
              <p:cNvSpPr>
                <a:spLocks/>
              </p:cNvSpPr>
              <p:nvPr/>
            </p:nvSpPr>
            <p:spPr bwMode="auto">
              <a:xfrm>
                <a:off x="2712" y="295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6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590"/>
              <p:cNvSpPr>
                <a:spLocks/>
              </p:cNvSpPr>
              <p:nvPr/>
            </p:nvSpPr>
            <p:spPr bwMode="auto">
              <a:xfrm>
                <a:off x="2777" y="2924"/>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591"/>
              <p:cNvSpPr>
                <a:spLocks/>
              </p:cNvSpPr>
              <p:nvPr/>
            </p:nvSpPr>
            <p:spPr bwMode="auto">
              <a:xfrm>
                <a:off x="2712" y="2906"/>
                <a:ext cx="9" cy="10"/>
              </a:xfrm>
              <a:custGeom>
                <a:avLst/>
                <a:gdLst>
                  <a:gd name="T0" fmla="*/ 8 w 9"/>
                  <a:gd name="T1" fmla="*/ 0 h 10"/>
                  <a:gd name="T2" fmla="*/ 5 w 9"/>
                  <a:gd name="T3" fmla="*/ 2 h 10"/>
                  <a:gd name="T4" fmla="*/ 1 w 9"/>
                  <a:gd name="T5" fmla="*/ 0 h 10"/>
                  <a:gd name="T6" fmla="*/ 3 w 9"/>
                  <a:gd name="T7" fmla="*/ 3 h 10"/>
                  <a:gd name="T8" fmla="*/ 0 w 9"/>
                  <a:gd name="T9" fmla="*/ 6 h 10"/>
                  <a:gd name="T10" fmla="*/ 5 w 9"/>
                  <a:gd name="T11" fmla="*/ 6 h 10"/>
                  <a:gd name="T12" fmla="*/ 6 w 9"/>
                  <a:gd name="T13" fmla="*/ 10 h 10"/>
                  <a:gd name="T14" fmla="*/ 6 w 9"/>
                  <a:gd name="T15" fmla="*/ 6 h 10"/>
                  <a:gd name="T16" fmla="*/ 9 w 9"/>
                  <a:gd name="T17" fmla="*/ 5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3"/>
                    </a:lnTo>
                    <a:lnTo>
                      <a:pt x="0" y="6"/>
                    </a:lnTo>
                    <a:lnTo>
                      <a:pt x="5" y="6"/>
                    </a:lnTo>
                    <a:lnTo>
                      <a:pt x="6" y="10"/>
                    </a:lnTo>
                    <a:lnTo>
                      <a:pt x="6" y="6"/>
                    </a:lnTo>
                    <a:lnTo>
                      <a:pt x="9"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592"/>
              <p:cNvSpPr>
                <a:spLocks/>
              </p:cNvSpPr>
              <p:nvPr/>
            </p:nvSpPr>
            <p:spPr bwMode="auto">
              <a:xfrm>
                <a:off x="2752" y="2924"/>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593"/>
              <p:cNvSpPr>
                <a:spLocks/>
              </p:cNvSpPr>
              <p:nvPr/>
            </p:nvSpPr>
            <p:spPr bwMode="auto">
              <a:xfrm>
                <a:off x="2739" y="2914"/>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594"/>
              <p:cNvSpPr>
                <a:spLocks/>
              </p:cNvSpPr>
              <p:nvPr/>
            </p:nvSpPr>
            <p:spPr bwMode="auto">
              <a:xfrm>
                <a:off x="2795" y="2929"/>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4 w 8"/>
                  <a:gd name="T13" fmla="*/ 9 h 9"/>
                  <a:gd name="T14" fmla="*/ 4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4" y="9"/>
                    </a:lnTo>
                    <a:lnTo>
                      <a:pt x="4"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595"/>
              <p:cNvSpPr>
                <a:spLocks/>
              </p:cNvSpPr>
              <p:nvPr/>
            </p:nvSpPr>
            <p:spPr bwMode="auto">
              <a:xfrm>
                <a:off x="2817" y="2990"/>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596"/>
              <p:cNvSpPr>
                <a:spLocks/>
              </p:cNvSpPr>
              <p:nvPr/>
            </p:nvSpPr>
            <p:spPr bwMode="auto">
              <a:xfrm>
                <a:off x="2809" y="3018"/>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597"/>
              <p:cNvSpPr>
                <a:spLocks/>
              </p:cNvSpPr>
              <p:nvPr/>
            </p:nvSpPr>
            <p:spPr bwMode="auto">
              <a:xfrm>
                <a:off x="2780" y="2987"/>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598"/>
              <p:cNvSpPr>
                <a:spLocks/>
              </p:cNvSpPr>
              <p:nvPr/>
            </p:nvSpPr>
            <p:spPr bwMode="auto">
              <a:xfrm>
                <a:off x="2814" y="2943"/>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599"/>
              <p:cNvSpPr>
                <a:spLocks/>
              </p:cNvSpPr>
              <p:nvPr/>
            </p:nvSpPr>
            <p:spPr bwMode="auto">
              <a:xfrm>
                <a:off x="2851" y="2951"/>
                <a:ext cx="10" cy="10"/>
              </a:xfrm>
              <a:custGeom>
                <a:avLst/>
                <a:gdLst>
                  <a:gd name="T0" fmla="*/ 9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9 w 10"/>
                  <a:gd name="T19" fmla="*/ 4 h 10"/>
                  <a:gd name="T20" fmla="*/ 9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0"/>
                    </a:moveTo>
                    <a:lnTo>
                      <a:pt x="5" y="2"/>
                    </a:lnTo>
                    <a:lnTo>
                      <a:pt x="2" y="0"/>
                    </a:lnTo>
                    <a:lnTo>
                      <a:pt x="4" y="4"/>
                    </a:lnTo>
                    <a:lnTo>
                      <a:pt x="0" y="7"/>
                    </a:lnTo>
                    <a:lnTo>
                      <a:pt x="5" y="7"/>
                    </a:lnTo>
                    <a:lnTo>
                      <a:pt x="7" y="10"/>
                    </a:lnTo>
                    <a:lnTo>
                      <a:pt x="7" y="7"/>
                    </a:lnTo>
                    <a:lnTo>
                      <a:pt x="10" y="5"/>
                    </a:lnTo>
                    <a:lnTo>
                      <a:pt x="9" y="4"/>
                    </a:lnTo>
                    <a:lnTo>
                      <a:pt x="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600"/>
              <p:cNvSpPr>
                <a:spLocks/>
              </p:cNvSpPr>
              <p:nvPr/>
            </p:nvSpPr>
            <p:spPr bwMode="auto">
              <a:xfrm>
                <a:off x="2824" y="2963"/>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601"/>
              <p:cNvSpPr>
                <a:spLocks/>
              </p:cNvSpPr>
              <p:nvPr/>
            </p:nvSpPr>
            <p:spPr bwMode="auto">
              <a:xfrm>
                <a:off x="2913" y="2955"/>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602"/>
              <p:cNvSpPr>
                <a:spLocks/>
              </p:cNvSpPr>
              <p:nvPr/>
            </p:nvSpPr>
            <p:spPr bwMode="auto">
              <a:xfrm>
                <a:off x="2795" y="2998"/>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603"/>
              <p:cNvSpPr>
                <a:spLocks/>
              </p:cNvSpPr>
              <p:nvPr/>
            </p:nvSpPr>
            <p:spPr bwMode="auto">
              <a:xfrm>
                <a:off x="2775" y="3013"/>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604"/>
              <p:cNvSpPr>
                <a:spLocks/>
              </p:cNvSpPr>
              <p:nvPr/>
            </p:nvSpPr>
            <p:spPr bwMode="auto">
              <a:xfrm>
                <a:off x="3253" y="2047"/>
                <a:ext cx="8" cy="10"/>
              </a:xfrm>
              <a:custGeom>
                <a:avLst/>
                <a:gdLst>
                  <a:gd name="T0" fmla="*/ 6 w 8"/>
                  <a:gd name="T1" fmla="*/ 0 h 10"/>
                  <a:gd name="T2" fmla="*/ 3 w 8"/>
                  <a:gd name="T3" fmla="*/ 3 h 10"/>
                  <a:gd name="T4" fmla="*/ 0 w 8"/>
                  <a:gd name="T5" fmla="*/ 1 h 10"/>
                  <a:gd name="T6" fmla="*/ 1 w 8"/>
                  <a:gd name="T7" fmla="*/ 5 h 10"/>
                  <a:gd name="T8" fmla="*/ 0 w 8"/>
                  <a:gd name="T9" fmla="*/ 8 h 10"/>
                  <a:gd name="T10" fmla="*/ 3 w 8"/>
                  <a:gd name="T11" fmla="*/ 8 h 10"/>
                  <a:gd name="T12" fmla="*/ 5 w 8"/>
                  <a:gd name="T13" fmla="*/ 10 h 10"/>
                  <a:gd name="T14" fmla="*/ 5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1"/>
                    </a:lnTo>
                    <a:lnTo>
                      <a:pt x="1" y="5"/>
                    </a:lnTo>
                    <a:lnTo>
                      <a:pt x="0" y="8"/>
                    </a:lnTo>
                    <a:lnTo>
                      <a:pt x="3" y="8"/>
                    </a:lnTo>
                    <a:lnTo>
                      <a:pt x="5" y="10"/>
                    </a:lnTo>
                    <a:lnTo>
                      <a:pt x="5"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605"/>
              <p:cNvSpPr>
                <a:spLocks/>
              </p:cNvSpPr>
              <p:nvPr/>
            </p:nvSpPr>
            <p:spPr bwMode="auto">
              <a:xfrm>
                <a:off x="4379" y="3215"/>
                <a:ext cx="8" cy="11"/>
              </a:xfrm>
              <a:custGeom>
                <a:avLst/>
                <a:gdLst>
                  <a:gd name="T0" fmla="*/ 6 w 8"/>
                  <a:gd name="T1" fmla="*/ 0 h 11"/>
                  <a:gd name="T2" fmla="*/ 3 w 8"/>
                  <a:gd name="T3" fmla="*/ 3 h 11"/>
                  <a:gd name="T4" fmla="*/ 0 w 8"/>
                  <a:gd name="T5" fmla="*/ 2 h 11"/>
                  <a:gd name="T6" fmla="*/ 1 w 8"/>
                  <a:gd name="T7" fmla="*/ 5 h 11"/>
                  <a:gd name="T8" fmla="*/ 0 w 8"/>
                  <a:gd name="T9" fmla="*/ 8 h 11"/>
                  <a:gd name="T10" fmla="*/ 3 w 8"/>
                  <a:gd name="T11" fmla="*/ 8 h 11"/>
                  <a:gd name="T12" fmla="*/ 4 w 8"/>
                  <a:gd name="T13" fmla="*/ 11 h 11"/>
                  <a:gd name="T14" fmla="*/ 6 w 8"/>
                  <a:gd name="T15" fmla="*/ 7 h 11"/>
                  <a:gd name="T16" fmla="*/ 8 w 8"/>
                  <a:gd name="T17" fmla="*/ 7 h 11"/>
                  <a:gd name="T18" fmla="*/ 6 w 8"/>
                  <a:gd name="T19" fmla="*/ 5 h 11"/>
                  <a:gd name="T20" fmla="*/ 6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6" y="0"/>
                    </a:moveTo>
                    <a:lnTo>
                      <a:pt x="3" y="3"/>
                    </a:lnTo>
                    <a:lnTo>
                      <a:pt x="0" y="2"/>
                    </a:lnTo>
                    <a:lnTo>
                      <a:pt x="1" y="5"/>
                    </a:lnTo>
                    <a:lnTo>
                      <a:pt x="0" y="8"/>
                    </a:lnTo>
                    <a:lnTo>
                      <a:pt x="3" y="8"/>
                    </a:lnTo>
                    <a:lnTo>
                      <a:pt x="4" y="11"/>
                    </a:lnTo>
                    <a:lnTo>
                      <a:pt x="6"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606"/>
              <p:cNvSpPr>
                <a:spLocks/>
              </p:cNvSpPr>
              <p:nvPr/>
            </p:nvSpPr>
            <p:spPr bwMode="auto">
              <a:xfrm>
                <a:off x="4479" y="24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607"/>
              <p:cNvSpPr>
                <a:spLocks/>
              </p:cNvSpPr>
              <p:nvPr/>
            </p:nvSpPr>
            <p:spPr bwMode="auto">
              <a:xfrm>
                <a:off x="4486" y="2421"/>
                <a:ext cx="10" cy="9"/>
              </a:xfrm>
              <a:custGeom>
                <a:avLst/>
                <a:gdLst>
                  <a:gd name="T0" fmla="*/ 8 w 10"/>
                  <a:gd name="T1" fmla="*/ 1 h 9"/>
                  <a:gd name="T2" fmla="*/ 5 w 10"/>
                  <a:gd name="T3" fmla="*/ 3 h 9"/>
                  <a:gd name="T4" fmla="*/ 1 w 10"/>
                  <a:gd name="T5" fmla="*/ 0 h 9"/>
                  <a:gd name="T6" fmla="*/ 3 w 10"/>
                  <a:gd name="T7" fmla="*/ 4 h 9"/>
                  <a:gd name="T8" fmla="*/ 0 w 10"/>
                  <a:gd name="T9" fmla="*/ 6 h 9"/>
                  <a:gd name="T10" fmla="*/ 3 w 10"/>
                  <a:gd name="T11" fmla="*/ 6 h 9"/>
                  <a:gd name="T12" fmla="*/ 5 w 10"/>
                  <a:gd name="T13" fmla="*/ 9 h 9"/>
                  <a:gd name="T14" fmla="*/ 6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3"/>
                    </a:lnTo>
                    <a:lnTo>
                      <a:pt x="1" y="0"/>
                    </a:lnTo>
                    <a:lnTo>
                      <a:pt x="3" y="4"/>
                    </a:lnTo>
                    <a:lnTo>
                      <a:pt x="0" y="6"/>
                    </a:lnTo>
                    <a:lnTo>
                      <a:pt x="3" y="6"/>
                    </a:lnTo>
                    <a:lnTo>
                      <a:pt x="5" y="9"/>
                    </a:lnTo>
                    <a:lnTo>
                      <a:pt x="6"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608"/>
              <p:cNvSpPr>
                <a:spLocks/>
              </p:cNvSpPr>
              <p:nvPr/>
            </p:nvSpPr>
            <p:spPr bwMode="auto">
              <a:xfrm>
                <a:off x="3537" y="2068"/>
                <a:ext cx="10" cy="10"/>
              </a:xfrm>
              <a:custGeom>
                <a:avLst/>
                <a:gdLst>
                  <a:gd name="T0" fmla="*/ 7 w 10"/>
                  <a:gd name="T1" fmla="*/ 0 h 10"/>
                  <a:gd name="T2" fmla="*/ 3 w 10"/>
                  <a:gd name="T3" fmla="*/ 1 h 10"/>
                  <a:gd name="T4" fmla="*/ 0 w 10"/>
                  <a:gd name="T5" fmla="*/ 1 h 10"/>
                  <a:gd name="T6" fmla="*/ 2 w 10"/>
                  <a:gd name="T7" fmla="*/ 5 h 10"/>
                  <a:gd name="T8" fmla="*/ 0 w 10"/>
                  <a:gd name="T9" fmla="*/ 8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8"/>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609"/>
              <p:cNvSpPr>
                <a:spLocks/>
              </p:cNvSpPr>
              <p:nvPr/>
            </p:nvSpPr>
            <p:spPr bwMode="auto">
              <a:xfrm>
                <a:off x="2653" y="2801"/>
                <a:ext cx="10" cy="10"/>
              </a:xfrm>
              <a:custGeom>
                <a:avLst/>
                <a:gdLst>
                  <a:gd name="T0" fmla="*/ 7 w 10"/>
                  <a:gd name="T1" fmla="*/ 0 h 10"/>
                  <a:gd name="T2" fmla="*/ 5 w 10"/>
                  <a:gd name="T3" fmla="*/ 1 h 10"/>
                  <a:gd name="T4" fmla="*/ 2 w 10"/>
                  <a:gd name="T5" fmla="*/ 1 h 10"/>
                  <a:gd name="T6" fmla="*/ 3 w 10"/>
                  <a:gd name="T7" fmla="*/ 5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1"/>
                    </a:lnTo>
                    <a:lnTo>
                      <a:pt x="3" y="5"/>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610"/>
              <p:cNvSpPr>
                <a:spLocks/>
              </p:cNvSpPr>
              <p:nvPr/>
            </p:nvSpPr>
            <p:spPr bwMode="auto">
              <a:xfrm>
                <a:off x="2617" y="2778"/>
                <a:ext cx="10" cy="10"/>
              </a:xfrm>
              <a:custGeom>
                <a:avLst/>
                <a:gdLst>
                  <a:gd name="T0" fmla="*/ 9 w 10"/>
                  <a:gd name="T1" fmla="*/ 2 h 10"/>
                  <a:gd name="T2" fmla="*/ 5 w 10"/>
                  <a:gd name="T3" fmla="*/ 2 h 10"/>
                  <a:gd name="T4" fmla="*/ 4 w 10"/>
                  <a:gd name="T5" fmla="*/ 0 h 10"/>
                  <a:gd name="T6" fmla="*/ 4 w 10"/>
                  <a:gd name="T7" fmla="*/ 3 h 10"/>
                  <a:gd name="T8" fmla="*/ 0 w 10"/>
                  <a:gd name="T9" fmla="*/ 7 h 10"/>
                  <a:gd name="T10" fmla="*/ 4 w 10"/>
                  <a:gd name="T11" fmla="*/ 7 h 10"/>
                  <a:gd name="T12" fmla="*/ 5 w 10"/>
                  <a:gd name="T13" fmla="*/ 10 h 10"/>
                  <a:gd name="T14" fmla="*/ 7 w 10"/>
                  <a:gd name="T15" fmla="*/ 7 h 10"/>
                  <a:gd name="T16" fmla="*/ 10 w 10"/>
                  <a:gd name="T17" fmla="*/ 7 h 10"/>
                  <a:gd name="T18" fmla="*/ 9 w 10"/>
                  <a:gd name="T19" fmla="*/ 5 h 10"/>
                  <a:gd name="T20" fmla="*/ 9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2"/>
                    </a:moveTo>
                    <a:lnTo>
                      <a:pt x="5" y="2"/>
                    </a:lnTo>
                    <a:lnTo>
                      <a:pt x="4" y="0"/>
                    </a:lnTo>
                    <a:lnTo>
                      <a:pt x="4" y="3"/>
                    </a:lnTo>
                    <a:lnTo>
                      <a:pt x="0" y="7"/>
                    </a:lnTo>
                    <a:lnTo>
                      <a:pt x="4" y="7"/>
                    </a:lnTo>
                    <a:lnTo>
                      <a:pt x="5" y="10"/>
                    </a:lnTo>
                    <a:lnTo>
                      <a:pt x="7" y="7"/>
                    </a:lnTo>
                    <a:lnTo>
                      <a:pt x="10" y="7"/>
                    </a:lnTo>
                    <a:lnTo>
                      <a:pt x="9" y="5"/>
                    </a:lnTo>
                    <a:lnTo>
                      <a:pt x="9"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611"/>
              <p:cNvSpPr>
                <a:spLocks/>
              </p:cNvSpPr>
              <p:nvPr/>
            </p:nvSpPr>
            <p:spPr bwMode="auto">
              <a:xfrm>
                <a:off x="3516" y="2071"/>
                <a:ext cx="10" cy="10"/>
              </a:xfrm>
              <a:custGeom>
                <a:avLst/>
                <a:gdLst>
                  <a:gd name="T0" fmla="*/ 6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3"/>
                    </a:lnTo>
                    <a:lnTo>
                      <a:pt x="0" y="2"/>
                    </a:lnTo>
                    <a:lnTo>
                      <a:pt x="2" y="5"/>
                    </a:lnTo>
                    <a:lnTo>
                      <a:pt x="0" y="8"/>
                    </a:lnTo>
                    <a:lnTo>
                      <a:pt x="3" y="8"/>
                    </a:lnTo>
                    <a:lnTo>
                      <a:pt x="5" y="10"/>
                    </a:lnTo>
                    <a:lnTo>
                      <a:pt x="6" y="7"/>
                    </a:lnTo>
                    <a:lnTo>
                      <a:pt x="10"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612"/>
              <p:cNvSpPr>
                <a:spLocks/>
              </p:cNvSpPr>
              <p:nvPr/>
            </p:nvSpPr>
            <p:spPr bwMode="auto">
              <a:xfrm>
                <a:off x="3519" y="2126"/>
                <a:ext cx="10" cy="10"/>
              </a:xfrm>
              <a:custGeom>
                <a:avLst/>
                <a:gdLst>
                  <a:gd name="T0" fmla="*/ 8 w 10"/>
                  <a:gd name="T1" fmla="*/ 0 h 10"/>
                  <a:gd name="T2" fmla="*/ 5 w 10"/>
                  <a:gd name="T3" fmla="*/ 2 h 10"/>
                  <a:gd name="T4" fmla="*/ 2 w 10"/>
                  <a:gd name="T5" fmla="*/ 0 h 10"/>
                  <a:gd name="T6" fmla="*/ 3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7"/>
                    </a:lnTo>
                    <a:lnTo>
                      <a:pt x="5" y="7"/>
                    </a:lnTo>
                    <a:lnTo>
                      <a:pt x="7" y="10"/>
                    </a:lnTo>
                    <a:lnTo>
                      <a:pt x="7" y="7"/>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613"/>
              <p:cNvSpPr>
                <a:spLocks/>
              </p:cNvSpPr>
              <p:nvPr/>
            </p:nvSpPr>
            <p:spPr bwMode="auto">
              <a:xfrm>
                <a:off x="3527" y="2105"/>
                <a:ext cx="10" cy="8"/>
              </a:xfrm>
              <a:custGeom>
                <a:avLst/>
                <a:gdLst>
                  <a:gd name="T0" fmla="*/ 8 w 10"/>
                  <a:gd name="T1" fmla="*/ 0 h 8"/>
                  <a:gd name="T2" fmla="*/ 5 w 10"/>
                  <a:gd name="T3" fmla="*/ 2 h 8"/>
                  <a:gd name="T4" fmla="*/ 2 w 10"/>
                  <a:gd name="T5" fmla="*/ 0 h 8"/>
                  <a:gd name="T6" fmla="*/ 2 w 10"/>
                  <a:gd name="T7" fmla="*/ 3 h 8"/>
                  <a:gd name="T8" fmla="*/ 0 w 10"/>
                  <a:gd name="T9" fmla="*/ 5 h 8"/>
                  <a:gd name="T10" fmla="*/ 4 w 10"/>
                  <a:gd name="T11" fmla="*/ 7 h 8"/>
                  <a:gd name="T12" fmla="*/ 5 w 10"/>
                  <a:gd name="T13" fmla="*/ 8 h 8"/>
                  <a:gd name="T14" fmla="*/ 7 w 10"/>
                  <a:gd name="T15" fmla="*/ 7 h 8"/>
                  <a:gd name="T16" fmla="*/ 10 w 10"/>
                  <a:gd name="T17" fmla="*/ 5 h 8"/>
                  <a:gd name="T18" fmla="*/ 7 w 10"/>
                  <a:gd name="T19" fmla="*/ 3 h 8"/>
                  <a:gd name="T20" fmla="*/ 8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8" y="0"/>
                    </a:moveTo>
                    <a:lnTo>
                      <a:pt x="5" y="2"/>
                    </a:lnTo>
                    <a:lnTo>
                      <a:pt x="2" y="0"/>
                    </a:lnTo>
                    <a:lnTo>
                      <a:pt x="2" y="3"/>
                    </a:lnTo>
                    <a:lnTo>
                      <a:pt x="0" y="5"/>
                    </a:lnTo>
                    <a:lnTo>
                      <a:pt x="4" y="7"/>
                    </a:lnTo>
                    <a:lnTo>
                      <a:pt x="5" y="8"/>
                    </a:lnTo>
                    <a:lnTo>
                      <a:pt x="7" y="7"/>
                    </a:lnTo>
                    <a:lnTo>
                      <a:pt x="10" y="5"/>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614"/>
              <p:cNvSpPr>
                <a:spLocks/>
              </p:cNvSpPr>
              <p:nvPr/>
            </p:nvSpPr>
            <p:spPr bwMode="auto">
              <a:xfrm>
                <a:off x="4094" y="2961"/>
                <a:ext cx="10" cy="10"/>
              </a:xfrm>
              <a:custGeom>
                <a:avLst/>
                <a:gdLst>
                  <a:gd name="T0" fmla="*/ 8 w 10"/>
                  <a:gd name="T1" fmla="*/ 0 h 10"/>
                  <a:gd name="T2" fmla="*/ 5 w 10"/>
                  <a:gd name="T3" fmla="*/ 2 h 10"/>
                  <a:gd name="T4" fmla="*/ 2 w 10"/>
                  <a:gd name="T5" fmla="*/ 0 h 10"/>
                  <a:gd name="T6" fmla="*/ 3 w 10"/>
                  <a:gd name="T7" fmla="*/ 3 h 10"/>
                  <a:gd name="T8" fmla="*/ 0 w 10"/>
                  <a:gd name="T9" fmla="*/ 5 h 10"/>
                  <a:gd name="T10" fmla="*/ 3 w 10"/>
                  <a:gd name="T11" fmla="*/ 6 h 10"/>
                  <a:gd name="T12" fmla="*/ 5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5"/>
                    </a:lnTo>
                    <a:lnTo>
                      <a:pt x="3" y="6"/>
                    </a:lnTo>
                    <a:lnTo>
                      <a:pt x="5"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615"/>
              <p:cNvSpPr>
                <a:spLocks/>
              </p:cNvSpPr>
              <p:nvPr/>
            </p:nvSpPr>
            <p:spPr bwMode="auto">
              <a:xfrm>
                <a:off x="4112" y="2956"/>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616"/>
              <p:cNvSpPr>
                <a:spLocks/>
              </p:cNvSpPr>
              <p:nvPr/>
            </p:nvSpPr>
            <p:spPr bwMode="auto">
              <a:xfrm>
                <a:off x="2749" y="2866"/>
                <a:ext cx="10" cy="9"/>
              </a:xfrm>
              <a:custGeom>
                <a:avLst/>
                <a:gdLst>
                  <a:gd name="T0" fmla="*/ 8 w 10"/>
                  <a:gd name="T1" fmla="*/ 1 h 9"/>
                  <a:gd name="T2" fmla="*/ 5 w 10"/>
                  <a:gd name="T3" fmla="*/ 1 h 9"/>
                  <a:gd name="T4" fmla="*/ 3 w 10"/>
                  <a:gd name="T5" fmla="*/ 0 h 9"/>
                  <a:gd name="T6" fmla="*/ 3 w 10"/>
                  <a:gd name="T7" fmla="*/ 4 h 9"/>
                  <a:gd name="T8" fmla="*/ 0 w 10"/>
                  <a:gd name="T9" fmla="*/ 6 h 9"/>
                  <a:gd name="T10" fmla="*/ 3 w 10"/>
                  <a:gd name="T11" fmla="*/ 6 h 9"/>
                  <a:gd name="T12" fmla="*/ 5 w 10"/>
                  <a:gd name="T13" fmla="*/ 9 h 9"/>
                  <a:gd name="T14" fmla="*/ 7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1"/>
                    </a:lnTo>
                    <a:lnTo>
                      <a:pt x="3" y="0"/>
                    </a:lnTo>
                    <a:lnTo>
                      <a:pt x="3" y="4"/>
                    </a:lnTo>
                    <a:lnTo>
                      <a:pt x="0" y="6"/>
                    </a:lnTo>
                    <a:lnTo>
                      <a:pt x="3" y="6"/>
                    </a:lnTo>
                    <a:lnTo>
                      <a:pt x="5" y="9"/>
                    </a:lnTo>
                    <a:lnTo>
                      <a:pt x="7"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617"/>
              <p:cNvSpPr>
                <a:spLocks/>
              </p:cNvSpPr>
              <p:nvPr/>
            </p:nvSpPr>
            <p:spPr bwMode="auto">
              <a:xfrm>
                <a:off x="2611" y="2854"/>
                <a:ext cx="10" cy="10"/>
              </a:xfrm>
              <a:custGeom>
                <a:avLst/>
                <a:gdLst>
                  <a:gd name="T0" fmla="*/ 8 w 10"/>
                  <a:gd name="T1" fmla="*/ 0 h 10"/>
                  <a:gd name="T2" fmla="*/ 5 w 10"/>
                  <a:gd name="T3" fmla="*/ 2 h 10"/>
                  <a:gd name="T4" fmla="*/ 3 w 10"/>
                  <a:gd name="T5" fmla="*/ 0 h 10"/>
                  <a:gd name="T6" fmla="*/ 3 w 10"/>
                  <a:gd name="T7" fmla="*/ 3 h 10"/>
                  <a:gd name="T8" fmla="*/ 0 w 10"/>
                  <a:gd name="T9" fmla="*/ 5 h 10"/>
                  <a:gd name="T10" fmla="*/ 3 w 10"/>
                  <a:gd name="T11" fmla="*/ 7 h 10"/>
                  <a:gd name="T12" fmla="*/ 5 w 10"/>
                  <a:gd name="T13" fmla="*/ 10 h 10"/>
                  <a:gd name="T14" fmla="*/ 6 w 10"/>
                  <a:gd name="T15" fmla="*/ 7 h 10"/>
                  <a:gd name="T16" fmla="*/ 10 w 10"/>
                  <a:gd name="T17" fmla="*/ 7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3" y="0"/>
                    </a:lnTo>
                    <a:lnTo>
                      <a:pt x="3" y="3"/>
                    </a:lnTo>
                    <a:lnTo>
                      <a:pt x="0" y="5"/>
                    </a:lnTo>
                    <a:lnTo>
                      <a:pt x="3" y="7"/>
                    </a:lnTo>
                    <a:lnTo>
                      <a:pt x="5" y="10"/>
                    </a:lnTo>
                    <a:lnTo>
                      <a:pt x="6" y="7"/>
                    </a:lnTo>
                    <a:lnTo>
                      <a:pt x="10" y="7"/>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618"/>
              <p:cNvSpPr>
                <a:spLocks/>
              </p:cNvSpPr>
              <p:nvPr/>
            </p:nvSpPr>
            <p:spPr bwMode="auto">
              <a:xfrm>
                <a:off x="4143" y="2466"/>
                <a:ext cx="23" cy="23"/>
              </a:xfrm>
              <a:custGeom>
                <a:avLst/>
                <a:gdLst>
                  <a:gd name="T0" fmla="*/ 11 w 23"/>
                  <a:gd name="T1" fmla="*/ 0 h 23"/>
                  <a:gd name="T2" fmla="*/ 6 w 23"/>
                  <a:gd name="T3" fmla="*/ 8 h 23"/>
                  <a:gd name="T4" fmla="*/ 0 w 23"/>
                  <a:gd name="T5" fmla="*/ 10 h 23"/>
                  <a:gd name="T6" fmla="*/ 5 w 23"/>
                  <a:gd name="T7" fmla="*/ 14 h 23"/>
                  <a:gd name="T8" fmla="*/ 3 w 23"/>
                  <a:gd name="T9" fmla="*/ 23 h 23"/>
                  <a:gd name="T10" fmla="*/ 11 w 23"/>
                  <a:gd name="T11" fmla="*/ 19 h 23"/>
                  <a:gd name="T12" fmla="*/ 18 w 23"/>
                  <a:gd name="T13" fmla="*/ 23 h 23"/>
                  <a:gd name="T14" fmla="*/ 16 w 23"/>
                  <a:gd name="T15" fmla="*/ 14 h 23"/>
                  <a:gd name="T16" fmla="*/ 23 w 23"/>
                  <a:gd name="T17" fmla="*/ 10 h 23"/>
                  <a:gd name="T18" fmla="*/ 15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6" y="8"/>
                    </a:lnTo>
                    <a:lnTo>
                      <a:pt x="0" y="10"/>
                    </a:lnTo>
                    <a:lnTo>
                      <a:pt x="5" y="14"/>
                    </a:lnTo>
                    <a:lnTo>
                      <a:pt x="3" y="23"/>
                    </a:lnTo>
                    <a:lnTo>
                      <a:pt x="11" y="19"/>
                    </a:lnTo>
                    <a:lnTo>
                      <a:pt x="18" y="23"/>
                    </a:lnTo>
                    <a:lnTo>
                      <a:pt x="16" y="14"/>
                    </a:lnTo>
                    <a:lnTo>
                      <a:pt x="23" y="10"/>
                    </a:lnTo>
                    <a:lnTo>
                      <a:pt x="15"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619"/>
              <p:cNvSpPr>
                <a:spLocks/>
              </p:cNvSpPr>
              <p:nvPr/>
            </p:nvSpPr>
            <p:spPr bwMode="auto">
              <a:xfrm>
                <a:off x="4471" y="2382"/>
                <a:ext cx="23" cy="22"/>
              </a:xfrm>
              <a:custGeom>
                <a:avLst/>
                <a:gdLst>
                  <a:gd name="T0" fmla="*/ 12 w 23"/>
                  <a:gd name="T1" fmla="*/ 0 h 22"/>
                  <a:gd name="T2" fmla="*/ 8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8"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620"/>
              <p:cNvSpPr>
                <a:spLocks/>
              </p:cNvSpPr>
              <p:nvPr/>
            </p:nvSpPr>
            <p:spPr bwMode="auto">
              <a:xfrm>
                <a:off x="3626" y="1796"/>
                <a:ext cx="23" cy="23"/>
              </a:xfrm>
              <a:custGeom>
                <a:avLst/>
                <a:gdLst>
                  <a:gd name="T0" fmla="*/ 12 w 23"/>
                  <a:gd name="T1" fmla="*/ 0 h 23"/>
                  <a:gd name="T2" fmla="*/ 8 w 23"/>
                  <a:gd name="T3" fmla="*/ 6 h 23"/>
                  <a:gd name="T4" fmla="*/ 0 w 23"/>
                  <a:gd name="T5" fmla="*/ 8 h 23"/>
                  <a:gd name="T6" fmla="*/ 7 w 23"/>
                  <a:gd name="T7" fmla="*/ 15 h 23"/>
                  <a:gd name="T8" fmla="*/ 5 w 23"/>
                  <a:gd name="T9" fmla="*/ 23 h 23"/>
                  <a:gd name="T10" fmla="*/ 12 w 23"/>
                  <a:gd name="T11" fmla="*/ 18 h 23"/>
                  <a:gd name="T12" fmla="*/ 18 w 23"/>
                  <a:gd name="T13" fmla="*/ 23 h 23"/>
                  <a:gd name="T14" fmla="*/ 18 w 23"/>
                  <a:gd name="T15" fmla="*/ 15 h 23"/>
                  <a:gd name="T16" fmla="*/ 23 w 23"/>
                  <a:gd name="T17" fmla="*/ 8 h 23"/>
                  <a:gd name="T18" fmla="*/ 15 w 23"/>
                  <a:gd name="T19" fmla="*/ 6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8" y="6"/>
                    </a:lnTo>
                    <a:lnTo>
                      <a:pt x="0" y="8"/>
                    </a:lnTo>
                    <a:lnTo>
                      <a:pt x="7" y="15"/>
                    </a:lnTo>
                    <a:lnTo>
                      <a:pt x="5" y="23"/>
                    </a:lnTo>
                    <a:lnTo>
                      <a:pt x="12" y="18"/>
                    </a:lnTo>
                    <a:lnTo>
                      <a:pt x="18" y="23"/>
                    </a:lnTo>
                    <a:lnTo>
                      <a:pt x="18" y="15"/>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621"/>
              <p:cNvSpPr>
                <a:spLocks/>
              </p:cNvSpPr>
              <p:nvPr/>
            </p:nvSpPr>
            <p:spPr bwMode="auto">
              <a:xfrm>
                <a:off x="4045" y="2812"/>
                <a:ext cx="104" cy="122"/>
              </a:xfrm>
              <a:custGeom>
                <a:avLst/>
                <a:gdLst>
                  <a:gd name="T0" fmla="*/ 52 w 104"/>
                  <a:gd name="T1" fmla="*/ 0 h 122"/>
                  <a:gd name="T2" fmla="*/ 36 w 104"/>
                  <a:gd name="T3" fmla="*/ 36 h 122"/>
                  <a:gd name="T4" fmla="*/ 0 w 104"/>
                  <a:gd name="T5" fmla="*/ 31 h 122"/>
                  <a:gd name="T6" fmla="*/ 22 w 104"/>
                  <a:gd name="T7" fmla="*/ 62 h 122"/>
                  <a:gd name="T8" fmla="*/ 0 w 104"/>
                  <a:gd name="T9" fmla="*/ 92 h 122"/>
                  <a:gd name="T10" fmla="*/ 36 w 104"/>
                  <a:gd name="T11" fmla="*/ 88 h 122"/>
                  <a:gd name="T12" fmla="*/ 52 w 104"/>
                  <a:gd name="T13" fmla="*/ 122 h 122"/>
                  <a:gd name="T14" fmla="*/ 67 w 104"/>
                  <a:gd name="T15" fmla="*/ 88 h 122"/>
                  <a:gd name="T16" fmla="*/ 104 w 104"/>
                  <a:gd name="T17" fmla="*/ 92 h 122"/>
                  <a:gd name="T18" fmla="*/ 82 w 104"/>
                  <a:gd name="T19" fmla="*/ 62 h 122"/>
                  <a:gd name="T20" fmla="*/ 104 w 104"/>
                  <a:gd name="T21" fmla="*/ 31 h 122"/>
                  <a:gd name="T22" fmla="*/ 67 w 104"/>
                  <a:gd name="T23" fmla="*/ 36 h 122"/>
                  <a:gd name="T24" fmla="*/ 52 w 10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2">
                    <a:moveTo>
                      <a:pt x="52" y="0"/>
                    </a:moveTo>
                    <a:lnTo>
                      <a:pt x="36" y="36"/>
                    </a:lnTo>
                    <a:lnTo>
                      <a:pt x="0" y="31"/>
                    </a:lnTo>
                    <a:lnTo>
                      <a:pt x="22" y="62"/>
                    </a:lnTo>
                    <a:lnTo>
                      <a:pt x="0" y="92"/>
                    </a:lnTo>
                    <a:lnTo>
                      <a:pt x="36" y="88"/>
                    </a:lnTo>
                    <a:lnTo>
                      <a:pt x="52" y="122"/>
                    </a:lnTo>
                    <a:lnTo>
                      <a:pt x="67" y="88"/>
                    </a:lnTo>
                    <a:lnTo>
                      <a:pt x="104" y="92"/>
                    </a:lnTo>
                    <a:lnTo>
                      <a:pt x="82" y="62"/>
                    </a:lnTo>
                    <a:lnTo>
                      <a:pt x="104" y="31"/>
                    </a:lnTo>
                    <a:lnTo>
                      <a:pt x="67" y="36"/>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622"/>
              <p:cNvSpPr>
                <a:spLocks/>
              </p:cNvSpPr>
              <p:nvPr/>
            </p:nvSpPr>
            <p:spPr bwMode="auto">
              <a:xfrm>
                <a:off x="5041" y="3215"/>
                <a:ext cx="56" cy="65"/>
              </a:xfrm>
              <a:custGeom>
                <a:avLst/>
                <a:gdLst>
                  <a:gd name="T0" fmla="*/ 28 w 56"/>
                  <a:gd name="T1" fmla="*/ 0 h 65"/>
                  <a:gd name="T2" fmla="*/ 20 w 56"/>
                  <a:gd name="T3" fmla="*/ 18 h 65"/>
                  <a:gd name="T4" fmla="*/ 0 w 56"/>
                  <a:gd name="T5" fmla="*/ 16 h 65"/>
                  <a:gd name="T6" fmla="*/ 12 w 56"/>
                  <a:gd name="T7" fmla="*/ 32 h 65"/>
                  <a:gd name="T8" fmla="*/ 0 w 56"/>
                  <a:gd name="T9" fmla="*/ 49 h 65"/>
                  <a:gd name="T10" fmla="*/ 20 w 56"/>
                  <a:gd name="T11" fmla="*/ 45 h 65"/>
                  <a:gd name="T12" fmla="*/ 28 w 56"/>
                  <a:gd name="T13" fmla="*/ 65 h 65"/>
                  <a:gd name="T14" fmla="*/ 36 w 56"/>
                  <a:gd name="T15" fmla="*/ 45 h 65"/>
                  <a:gd name="T16" fmla="*/ 56 w 56"/>
                  <a:gd name="T17" fmla="*/ 49 h 65"/>
                  <a:gd name="T18" fmla="*/ 44 w 56"/>
                  <a:gd name="T19" fmla="*/ 32 h 65"/>
                  <a:gd name="T20" fmla="*/ 56 w 56"/>
                  <a:gd name="T21" fmla="*/ 16 h 65"/>
                  <a:gd name="T22" fmla="*/ 36 w 56"/>
                  <a:gd name="T23" fmla="*/ 18 h 65"/>
                  <a:gd name="T24" fmla="*/ 28 w 5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5">
                    <a:moveTo>
                      <a:pt x="28" y="0"/>
                    </a:moveTo>
                    <a:lnTo>
                      <a:pt x="20" y="18"/>
                    </a:lnTo>
                    <a:lnTo>
                      <a:pt x="0" y="16"/>
                    </a:lnTo>
                    <a:lnTo>
                      <a:pt x="12" y="32"/>
                    </a:lnTo>
                    <a:lnTo>
                      <a:pt x="0" y="49"/>
                    </a:lnTo>
                    <a:lnTo>
                      <a:pt x="20" y="45"/>
                    </a:lnTo>
                    <a:lnTo>
                      <a:pt x="28" y="65"/>
                    </a:lnTo>
                    <a:lnTo>
                      <a:pt x="36" y="45"/>
                    </a:lnTo>
                    <a:lnTo>
                      <a:pt x="56" y="49"/>
                    </a:lnTo>
                    <a:lnTo>
                      <a:pt x="44" y="32"/>
                    </a:lnTo>
                    <a:lnTo>
                      <a:pt x="56" y="16"/>
                    </a:lnTo>
                    <a:lnTo>
                      <a:pt x="36" y="18"/>
                    </a:lnTo>
                    <a:lnTo>
                      <a:pt x="2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623"/>
              <p:cNvSpPr>
                <a:spLocks/>
              </p:cNvSpPr>
              <p:nvPr/>
            </p:nvSpPr>
            <p:spPr bwMode="auto">
              <a:xfrm>
                <a:off x="3470" y="1799"/>
                <a:ext cx="78" cy="80"/>
              </a:xfrm>
              <a:custGeom>
                <a:avLst/>
                <a:gdLst>
                  <a:gd name="T0" fmla="*/ 39 w 78"/>
                  <a:gd name="T1" fmla="*/ 0 h 80"/>
                  <a:gd name="T2" fmla="*/ 33 w 78"/>
                  <a:gd name="T3" fmla="*/ 21 h 80"/>
                  <a:gd name="T4" fmla="*/ 13 w 78"/>
                  <a:gd name="T5" fmla="*/ 12 h 80"/>
                  <a:gd name="T6" fmla="*/ 22 w 78"/>
                  <a:gd name="T7" fmla="*/ 31 h 80"/>
                  <a:gd name="T8" fmla="*/ 0 w 78"/>
                  <a:gd name="T9" fmla="*/ 39 h 80"/>
                  <a:gd name="T10" fmla="*/ 22 w 78"/>
                  <a:gd name="T11" fmla="*/ 47 h 80"/>
                  <a:gd name="T12" fmla="*/ 13 w 78"/>
                  <a:gd name="T13" fmla="*/ 67 h 80"/>
                  <a:gd name="T14" fmla="*/ 33 w 78"/>
                  <a:gd name="T15" fmla="*/ 57 h 80"/>
                  <a:gd name="T16" fmla="*/ 39 w 78"/>
                  <a:gd name="T17" fmla="*/ 80 h 80"/>
                  <a:gd name="T18" fmla="*/ 48 w 78"/>
                  <a:gd name="T19" fmla="*/ 57 h 80"/>
                  <a:gd name="T20" fmla="*/ 67 w 78"/>
                  <a:gd name="T21" fmla="*/ 67 h 80"/>
                  <a:gd name="T22" fmla="*/ 59 w 78"/>
                  <a:gd name="T23" fmla="*/ 47 h 80"/>
                  <a:gd name="T24" fmla="*/ 78 w 78"/>
                  <a:gd name="T25" fmla="*/ 39 h 80"/>
                  <a:gd name="T26" fmla="*/ 59 w 78"/>
                  <a:gd name="T27" fmla="*/ 31 h 80"/>
                  <a:gd name="T28" fmla="*/ 67 w 78"/>
                  <a:gd name="T29" fmla="*/ 12 h 80"/>
                  <a:gd name="T30" fmla="*/ 48 w 78"/>
                  <a:gd name="T31" fmla="*/ 21 h 80"/>
                  <a:gd name="T32" fmla="*/ 39 w 78"/>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0">
                    <a:moveTo>
                      <a:pt x="39" y="0"/>
                    </a:moveTo>
                    <a:lnTo>
                      <a:pt x="33" y="21"/>
                    </a:lnTo>
                    <a:lnTo>
                      <a:pt x="13" y="12"/>
                    </a:lnTo>
                    <a:lnTo>
                      <a:pt x="22" y="31"/>
                    </a:lnTo>
                    <a:lnTo>
                      <a:pt x="0" y="39"/>
                    </a:lnTo>
                    <a:lnTo>
                      <a:pt x="22" y="47"/>
                    </a:lnTo>
                    <a:lnTo>
                      <a:pt x="13" y="67"/>
                    </a:lnTo>
                    <a:lnTo>
                      <a:pt x="33" y="57"/>
                    </a:lnTo>
                    <a:lnTo>
                      <a:pt x="39" y="80"/>
                    </a:lnTo>
                    <a:lnTo>
                      <a:pt x="48" y="57"/>
                    </a:lnTo>
                    <a:lnTo>
                      <a:pt x="67" y="67"/>
                    </a:lnTo>
                    <a:lnTo>
                      <a:pt x="59" y="47"/>
                    </a:lnTo>
                    <a:lnTo>
                      <a:pt x="78" y="39"/>
                    </a:lnTo>
                    <a:lnTo>
                      <a:pt x="59" y="31"/>
                    </a:lnTo>
                    <a:lnTo>
                      <a:pt x="67" y="12"/>
                    </a:lnTo>
                    <a:lnTo>
                      <a:pt x="48"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624"/>
              <p:cNvSpPr>
                <a:spLocks/>
              </p:cNvSpPr>
              <p:nvPr/>
            </p:nvSpPr>
            <p:spPr bwMode="auto">
              <a:xfrm>
                <a:off x="2580" y="2663"/>
                <a:ext cx="91" cy="93"/>
              </a:xfrm>
              <a:custGeom>
                <a:avLst/>
                <a:gdLst>
                  <a:gd name="T0" fmla="*/ 46 w 91"/>
                  <a:gd name="T1" fmla="*/ 0 h 93"/>
                  <a:gd name="T2" fmla="*/ 39 w 91"/>
                  <a:gd name="T3" fmla="*/ 25 h 93"/>
                  <a:gd name="T4" fmla="*/ 23 w 91"/>
                  <a:gd name="T5" fmla="*/ 7 h 93"/>
                  <a:gd name="T6" fmla="*/ 29 w 91"/>
                  <a:gd name="T7" fmla="*/ 31 h 93"/>
                  <a:gd name="T8" fmla="*/ 7 w 91"/>
                  <a:gd name="T9" fmla="*/ 25 h 93"/>
                  <a:gd name="T10" fmla="*/ 23 w 91"/>
                  <a:gd name="T11" fmla="*/ 41 h 93"/>
                  <a:gd name="T12" fmla="*/ 0 w 91"/>
                  <a:gd name="T13" fmla="*/ 47 h 93"/>
                  <a:gd name="T14" fmla="*/ 23 w 91"/>
                  <a:gd name="T15" fmla="*/ 54 h 93"/>
                  <a:gd name="T16" fmla="*/ 7 w 91"/>
                  <a:gd name="T17" fmla="*/ 70 h 93"/>
                  <a:gd name="T18" fmla="*/ 29 w 91"/>
                  <a:gd name="T19" fmla="*/ 63 h 93"/>
                  <a:gd name="T20" fmla="*/ 23 w 91"/>
                  <a:gd name="T21" fmla="*/ 88 h 93"/>
                  <a:gd name="T22" fmla="*/ 39 w 91"/>
                  <a:gd name="T23" fmla="*/ 70 h 93"/>
                  <a:gd name="T24" fmla="*/ 46 w 91"/>
                  <a:gd name="T25" fmla="*/ 93 h 93"/>
                  <a:gd name="T26" fmla="*/ 52 w 91"/>
                  <a:gd name="T27" fmla="*/ 70 h 93"/>
                  <a:gd name="T28" fmla="*/ 68 w 91"/>
                  <a:gd name="T29" fmla="*/ 88 h 93"/>
                  <a:gd name="T30" fmla="*/ 62 w 91"/>
                  <a:gd name="T31" fmla="*/ 63 h 93"/>
                  <a:gd name="T32" fmla="*/ 85 w 91"/>
                  <a:gd name="T33" fmla="*/ 70 h 93"/>
                  <a:gd name="T34" fmla="*/ 67 w 91"/>
                  <a:gd name="T35" fmla="*/ 54 h 93"/>
                  <a:gd name="T36" fmla="*/ 91 w 91"/>
                  <a:gd name="T37" fmla="*/ 47 h 93"/>
                  <a:gd name="T38" fmla="*/ 67 w 91"/>
                  <a:gd name="T39" fmla="*/ 41 h 93"/>
                  <a:gd name="T40" fmla="*/ 85 w 91"/>
                  <a:gd name="T41" fmla="*/ 25 h 93"/>
                  <a:gd name="T42" fmla="*/ 62 w 91"/>
                  <a:gd name="T43" fmla="*/ 31 h 93"/>
                  <a:gd name="T44" fmla="*/ 68 w 91"/>
                  <a:gd name="T45" fmla="*/ 7 h 93"/>
                  <a:gd name="T46" fmla="*/ 52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39" y="25"/>
                    </a:lnTo>
                    <a:lnTo>
                      <a:pt x="23" y="7"/>
                    </a:lnTo>
                    <a:lnTo>
                      <a:pt x="29" y="31"/>
                    </a:lnTo>
                    <a:lnTo>
                      <a:pt x="7" y="25"/>
                    </a:lnTo>
                    <a:lnTo>
                      <a:pt x="23" y="41"/>
                    </a:lnTo>
                    <a:lnTo>
                      <a:pt x="0" y="47"/>
                    </a:lnTo>
                    <a:lnTo>
                      <a:pt x="23" y="54"/>
                    </a:lnTo>
                    <a:lnTo>
                      <a:pt x="7" y="70"/>
                    </a:lnTo>
                    <a:lnTo>
                      <a:pt x="29" y="63"/>
                    </a:lnTo>
                    <a:lnTo>
                      <a:pt x="23" y="88"/>
                    </a:lnTo>
                    <a:lnTo>
                      <a:pt x="39" y="70"/>
                    </a:lnTo>
                    <a:lnTo>
                      <a:pt x="46" y="93"/>
                    </a:lnTo>
                    <a:lnTo>
                      <a:pt x="52" y="70"/>
                    </a:lnTo>
                    <a:lnTo>
                      <a:pt x="68" y="88"/>
                    </a:lnTo>
                    <a:lnTo>
                      <a:pt x="62" y="63"/>
                    </a:lnTo>
                    <a:lnTo>
                      <a:pt x="85" y="70"/>
                    </a:lnTo>
                    <a:lnTo>
                      <a:pt x="67" y="54"/>
                    </a:lnTo>
                    <a:lnTo>
                      <a:pt x="91" y="47"/>
                    </a:lnTo>
                    <a:lnTo>
                      <a:pt x="67" y="41"/>
                    </a:lnTo>
                    <a:lnTo>
                      <a:pt x="85" y="25"/>
                    </a:lnTo>
                    <a:lnTo>
                      <a:pt x="62" y="31"/>
                    </a:lnTo>
                    <a:lnTo>
                      <a:pt x="68" y="7"/>
                    </a:lnTo>
                    <a:lnTo>
                      <a:pt x="52"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625"/>
              <p:cNvSpPr>
                <a:spLocks/>
              </p:cNvSpPr>
              <p:nvPr/>
            </p:nvSpPr>
            <p:spPr bwMode="auto">
              <a:xfrm>
                <a:off x="3498" y="1922"/>
                <a:ext cx="33" cy="33"/>
              </a:xfrm>
              <a:custGeom>
                <a:avLst/>
                <a:gdLst>
                  <a:gd name="T0" fmla="*/ 16 w 33"/>
                  <a:gd name="T1" fmla="*/ 0 h 33"/>
                  <a:gd name="T2" fmla="*/ 13 w 33"/>
                  <a:gd name="T3" fmla="*/ 8 h 33"/>
                  <a:gd name="T4" fmla="*/ 8 w 33"/>
                  <a:gd name="T5" fmla="*/ 2 h 33"/>
                  <a:gd name="T6" fmla="*/ 10 w 33"/>
                  <a:gd name="T7" fmla="*/ 10 h 33"/>
                  <a:gd name="T8" fmla="*/ 2 w 33"/>
                  <a:gd name="T9" fmla="*/ 8 h 33"/>
                  <a:gd name="T10" fmla="*/ 8 w 33"/>
                  <a:gd name="T11" fmla="*/ 15 h 33"/>
                  <a:gd name="T12" fmla="*/ 0 w 33"/>
                  <a:gd name="T13" fmla="*/ 16 h 33"/>
                  <a:gd name="T14" fmla="*/ 8 w 33"/>
                  <a:gd name="T15" fmla="*/ 18 h 33"/>
                  <a:gd name="T16" fmla="*/ 2 w 33"/>
                  <a:gd name="T17" fmla="*/ 24 h 33"/>
                  <a:gd name="T18" fmla="*/ 10 w 33"/>
                  <a:gd name="T19" fmla="*/ 21 h 33"/>
                  <a:gd name="T20" fmla="*/ 8 w 33"/>
                  <a:gd name="T21" fmla="*/ 31 h 33"/>
                  <a:gd name="T22" fmla="*/ 13 w 33"/>
                  <a:gd name="T23" fmla="*/ 24 h 33"/>
                  <a:gd name="T24" fmla="*/ 16 w 33"/>
                  <a:gd name="T25" fmla="*/ 33 h 33"/>
                  <a:gd name="T26" fmla="*/ 18 w 33"/>
                  <a:gd name="T27" fmla="*/ 24 h 33"/>
                  <a:gd name="T28" fmla="*/ 24 w 33"/>
                  <a:gd name="T29" fmla="*/ 31 h 33"/>
                  <a:gd name="T30" fmla="*/ 21 w 33"/>
                  <a:gd name="T31" fmla="*/ 21 h 33"/>
                  <a:gd name="T32" fmla="*/ 29 w 33"/>
                  <a:gd name="T33" fmla="*/ 24 h 33"/>
                  <a:gd name="T34" fmla="*/ 24 w 33"/>
                  <a:gd name="T35" fmla="*/ 18 h 33"/>
                  <a:gd name="T36" fmla="*/ 33 w 33"/>
                  <a:gd name="T37" fmla="*/ 16 h 33"/>
                  <a:gd name="T38" fmla="*/ 24 w 33"/>
                  <a:gd name="T39" fmla="*/ 15 h 33"/>
                  <a:gd name="T40" fmla="*/ 29 w 33"/>
                  <a:gd name="T41" fmla="*/ 8 h 33"/>
                  <a:gd name="T42" fmla="*/ 21 w 33"/>
                  <a:gd name="T43" fmla="*/ 10 h 33"/>
                  <a:gd name="T44" fmla="*/ 24 w 33"/>
                  <a:gd name="T45" fmla="*/ 2 h 33"/>
                  <a:gd name="T46" fmla="*/ 18 w 33"/>
                  <a:gd name="T47" fmla="*/ 8 h 33"/>
                  <a:gd name="T48" fmla="*/ 16 w 3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3">
                    <a:moveTo>
                      <a:pt x="16" y="0"/>
                    </a:moveTo>
                    <a:lnTo>
                      <a:pt x="13" y="8"/>
                    </a:lnTo>
                    <a:lnTo>
                      <a:pt x="8" y="2"/>
                    </a:lnTo>
                    <a:lnTo>
                      <a:pt x="10" y="10"/>
                    </a:lnTo>
                    <a:lnTo>
                      <a:pt x="2" y="8"/>
                    </a:lnTo>
                    <a:lnTo>
                      <a:pt x="8" y="15"/>
                    </a:lnTo>
                    <a:lnTo>
                      <a:pt x="0" y="16"/>
                    </a:lnTo>
                    <a:lnTo>
                      <a:pt x="8" y="18"/>
                    </a:lnTo>
                    <a:lnTo>
                      <a:pt x="2" y="24"/>
                    </a:lnTo>
                    <a:lnTo>
                      <a:pt x="10" y="21"/>
                    </a:lnTo>
                    <a:lnTo>
                      <a:pt x="8" y="31"/>
                    </a:lnTo>
                    <a:lnTo>
                      <a:pt x="13" y="24"/>
                    </a:lnTo>
                    <a:lnTo>
                      <a:pt x="16" y="33"/>
                    </a:lnTo>
                    <a:lnTo>
                      <a:pt x="18" y="24"/>
                    </a:lnTo>
                    <a:lnTo>
                      <a:pt x="24" y="31"/>
                    </a:lnTo>
                    <a:lnTo>
                      <a:pt x="21" y="21"/>
                    </a:lnTo>
                    <a:lnTo>
                      <a:pt x="29" y="24"/>
                    </a:lnTo>
                    <a:lnTo>
                      <a:pt x="24" y="18"/>
                    </a:lnTo>
                    <a:lnTo>
                      <a:pt x="33" y="16"/>
                    </a:lnTo>
                    <a:lnTo>
                      <a:pt x="24" y="15"/>
                    </a:lnTo>
                    <a:lnTo>
                      <a:pt x="29" y="8"/>
                    </a:lnTo>
                    <a:lnTo>
                      <a:pt x="21" y="10"/>
                    </a:lnTo>
                    <a:lnTo>
                      <a:pt x="24" y="2"/>
                    </a:lnTo>
                    <a:lnTo>
                      <a:pt x="18"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626"/>
              <p:cNvSpPr>
                <a:spLocks/>
              </p:cNvSpPr>
              <p:nvPr/>
            </p:nvSpPr>
            <p:spPr bwMode="auto">
              <a:xfrm>
                <a:off x="3165" y="2671"/>
                <a:ext cx="123" cy="125"/>
              </a:xfrm>
              <a:custGeom>
                <a:avLst/>
                <a:gdLst>
                  <a:gd name="T0" fmla="*/ 123 w 123"/>
                  <a:gd name="T1" fmla="*/ 63 h 125"/>
                  <a:gd name="T2" fmla="*/ 70 w 123"/>
                  <a:gd name="T3" fmla="*/ 54 h 125"/>
                  <a:gd name="T4" fmla="*/ 62 w 123"/>
                  <a:gd name="T5" fmla="*/ 0 h 125"/>
                  <a:gd name="T6" fmla="*/ 52 w 123"/>
                  <a:gd name="T7" fmla="*/ 54 h 125"/>
                  <a:gd name="T8" fmla="*/ 0 w 123"/>
                  <a:gd name="T9" fmla="*/ 63 h 125"/>
                  <a:gd name="T10" fmla="*/ 52 w 123"/>
                  <a:gd name="T11" fmla="*/ 72 h 125"/>
                  <a:gd name="T12" fmla="*/ 62 w 123"/>
                  <a:gd name="T13" fmla="*/ 125 h 125"/>
                  <a:gd name="T14" fmla="*/ 70 w 123"/>
                  <a:gd name="T15" fmla="*/ 72 h 125"/>
                  <a:gd name="T16" fmla="*/ 123 w 123"/>
                  <a:gd name="T17"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5">
                    <a:moveTo>
                      <a:pt x="123" y="63"/>
                    </a:moveTo>
                    <a:lnTo>
                      <a:pt x="70" y="54"/>
                    </a:lnTo>
                    <a:lnTo>
                      <a:pt x="62" y="0"/>
                    </a:lnTo>
                    <a:lnTo>
                      <a:pt x="52" y="54"/>
                    </a:lnTo>
                    <a:lnTo>
                      <a:pt x="0" y="63"/>
                    </a:lnTo>
                    <a:lnTo>
                      <a:pt x="52" y="72"/>
                    </a:lnTo>
                    <a:lnTo>
                      <a:pt x="62" y="125"/>
                    </a:lnTo>
                    <a:lnTo>
                      <a:pt x="70" y="72"/>
                    </a:lnTo>
                    <a:lnTo>
                      <a:pt x="123" y="6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627"/>
              <p:cNvSpPr>
                <a:spLocks/>
              </p:cNvSpPr>
              <p:nvPr/>
            </p:nvSpPr>
            <p:spPr bwMode="auto">
              <a:xfrm>
                <a:off x="3511" y="1971"/>
                <a:ext cx="75" cy="74"/>
              </a:xfrm>
              <a:custGeom>
                <a:avLst/>
                <a:gdLst>
                  <a:gd name="T0" fmla="*/ 75 w 75"/>
                  <a:gd name="T1" fmla="*/ 37 h 74"/>
                  <a:gd name="T2" fmla="*/ 42 w 75"/>
                  <a:gd name="T3" fmla="*/ 32 h 74"/>
                  <a:gd name="T4" fmla="*/ 37 w 75"/>
                  <a:gd name="T5" fmla="*/ 0 h 74"/>
                  <a:gd name="T6" fmla="*/ 33 w 75"/>
                  <a:gd name="T7" fmla="*/ 32 h 74"/>
                  <a:gd name="T8" fmla="*/ 0 w 75"/>
                  <a:gd name="T9" fmla="*/ 37 h 74"/>
                  <a:gd name="T10" fmla="*/ 33 w 75"/>
                  <a:gd name="T11" fmla="*/ 42 h 74"/>
                  <a:gd name="T12" fmla="*/ 37 w 75"/>
                  <a:gd name="T13" fmla="*/ 74 h 74"/>
                  <a:gd name="T14" fmla="*/ 42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2" y="32"/>
                    </a:lnTo>
                    <a:lnTo>
                      <a:pt x="37" y="0"/>
                    </a:lnTo>
                    <a:lnTo>
                      <a:pt x="33" y="32"/>
                    </a:lnTo>
                    <a:lnTo>
                      <a:pt x="0" y="37"/>
                    </a:lnTo>
                    <a:lnTo>
                      <a:pt x="33" y="42"/>
                    </a:lnTo>
                    <a:lnTo>
                      <a:pt x="37" y="74"/>
                    </a:lnTo>
                    <a:lnTo>
                      <a:pt x="42"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628"/>
              <p:cNvSpPr>
                <a:spLocks/>
              </p:cNvSpPr>
              <p:nvPr/>
            </p:nvSpPr>
            <p:spPr bwMode="auto">
              <a:xfrm>
                <a:off x="3329" y="1891"/>
                <a:ext cx="75" cy="75"/>
              </a:xfrm>
              <a:custGeom>
                <a:avLst/>
                <a:gdLst>
                  <a:gd name="T0" fmla="*/ 75 w 75"/>
                  <a:gd name="T1" fmla="*/ 38 h 75"/>
                  <a:gd name="T2" fmla="*/ 42 w 75"/>
                  <a:gd name="T3" fmla="*/ 33 h 75"/>
                  <a:gd name="T4" fmla="*/ 37 w 75"/>
                  <a:gd name="T5" fmla="*/ 0 h 75"/>
                  <a:gd name="T6" fmla="*/ 33 w 75"/>
                  <a:gd name="T7" fmla="*/ 33 h 75"/>
                  <a:gd name="T8" fmla="*/ 0 w 75"/>
                  <a:gd name="T9" fmla="*/ 38 h 75"/>
                  <a:gd name="T10" fmla="*/ 33 w 75"/>
                  <a:gd name="T11" fmla="*/ 43 h 75"/>
                  <a:gd name="T12" fmla="*/ 37 w 75"/>
                  <a:gd name="T13" fmla="*/ 75 h 75"/>
                  <a:gd name="T14" fmla="*/ 42 w 75"/>
                  <a:gd name="T15" fmla="*/ 43 h 75"/>
                  <a:gd name="T16" fmla="*/ 75 w 75"/>
                  <a:gd name="T17"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5">
                    <a:moveTo>
                      <a:pt x="75" y="38"/>
                    </a:moveTo>
                    <a:lnTo>
                      <a:pt x="42" y="33"/>
                    </a:lnTo>
                    <a:lnTo>
                      <a:pt x="37" y="0"/>
                    </a:lnTo>
                    <a:lnTo>
                      <a:pt x="33" y="33"/>
                    </a:lnTo>
                    <a:lnTo>
                      <a:pt x="0" y="38"/>
                    </a:lnTo>
                    <a:lnTo>
                      <a:pt x="33" y="43"/>
                    </a:lnTo>
                    <a:lnTo>
                      <a:pt x="37" y="75"/>
                    </a:lnTo>
                    <a:lnTo>
                      <a:pt x="42" y="43"/>
                    </a:lnTo>
                    <a:lnTo>
                      <a:pt x="75" y="38"/>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629"/>
              <p:cNvSpPr>
                <a:spLocks/>
              </p:cNvSpPr>
              <p:nvPr/>
            </p:nvSpPr>
            <p:spPr bwMode="auto">
              <a:xfrm>
                <a:off x="4133" y="2976"/>
                <a:ext cx="101" cy="102"/>
              </a:xfrm>
              <a:custGeom>
                <a:avLst/>
                <a:gdLst>
                  <a:gd name="T0" fmla="*/ 101 w 101"/>
                  <a:gd name="T1" fmla="*/ 0 h 102"/>
                  <a:gd name="T2" fmla="*/ 51 w 101"/>
                  <a:gd name="T3" fmla="*/ 37 h 102"/>
                  <a:gd name="T4" fmla="*/ 0 w 101"/>
                  <a:gd name="T5" fmla="*/ 0 h 102"/>
                  <a:gd name="T6" fmla="*/ 38 w 101"/>
                  <a:gd name="T7" fmla="*/ 51 h 102"/>
                  <a:gd name="T8" fmla="*/ 0 w 101"/>
                  <a:gd name="T9" fmla="*/ 102 h 102"/>
                  <a:gd name="T10" fmla="*/ 51 w 101"/>
                  <a:gd name="T11" fmla="*/ 66 h 102"/>
                  <a:gd name="T12" fmla="*/ 101 w 101"/>
                  <a:gd name="T13" fmla="*/ 102 h 102"/>
                  <a:gd name="T14" fmla="*/ 65 w 101"/>
                  <a:gd name="T15" fmla="*/ 51 h 102"/>
                  <a:gd name="T16" fmla="*/ 101 w 101"/>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02">
                    <a:moveTo>
                      <a:pt x="101" y="0"/>
                    </a:moveTo>
                    <a:lnTo>
                      <a:pt x="51" y="37"/>
                    </a:lnTo>
                    <a:lnTo>
                      <a:pt x="0" y="0"/>
                    </a:lnTo>
                    <a:lnTo>
                      <a:pt x="38" y="51"/>
                    </a:lnTo>
                    <a:lnTo>
                      <a:pt x="0" y="102"/>
                    </a:lnTo>
                    <a:lnTo>
                      <a:pt x="51" y="66"/>
                    </a:lnTo>
                    <a:lnTo>
                      <a:pt x="101" y="102"/>
                    </a:lnTo>
                    <a:lnTo>
                      <a:pt x="65" y="51"/>
                    </a:lnTo>
                    <a:lnTo>
                      <a:pt x="10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630"/>
              <p:cNvSpPr>
                <a:spLocks/>
              </p:cNvSpPr>
              <p:nvPr/>
            </p:nvSpPr>
            <p:spPr bwMode="auto">
              <a:xfrm>
                <a:off x="4609" y="3181"/>
                <a:ext cx="68" cy="70"/>
              </a:xfrm>
              <a:custGeom>
                <a:avLst/>
                <a:gdLst>
                  <a:gd name="T0" fmla="*/ 34 w 68"/>
                  <a:gd name="T1" fmla="*/ 0 h 70"/>
                  <a:gd name="T2" fmla="*/ 28 w 68"/>
                  <a:gd name="T3" fmla="*/ 19 h 70"/>
                  <a:gd name="T4" fmla="*/ 10 w 68"/>
                  <a:gd name="T5" fmla="*/ 10 h 70"/>
                  <a:gd name="T6" fmla="*/ 18 w 68"/>
                  <a:gd name="T7" fmla="*/ 29 h 70"/>
                  <a:gd name="T8" fmla="*/ 0 w 68"/>
                  <a:gd name="T9" fmla="*/ 36 h 70"/>
                  <a:gd name="T10" fmla="*/ 18 w 68"/>
                  <a:gd name="T11" fmla="*/ 42 h 70"/>
                  <a:gd name="T12" fmla="*/ 10 w 68"/>
                  <a:gd name="T13" fmla="*/ 60 h 70"/>
                  <a:gd name="T14" fmla="*/ 28 w 68"/>
                  <a:gd name="T15" fmla="*/ 52 h 70"/>
                  <a:gd name="T16" fmla="*/ 34 w 68"/>
                  <a:gd name="T17" fmla="*/ 70 h 70"/>
                  <a:gd name="T18" fmla="*/ 41 w 68"/>
                  <a:gd name="T19" fmla="*/ 52 h 70"/>
                  <a:gd name="T20" fmla="*/ 59 w 68"/>
                  <a:gd name="T21" fmla="*/ 60 h 70"/>
                  <a:gd name="T22" fmla="*/ 51 w 68"/>
                  <a:gd name="T23" fmla="*/ 42 h 70"/>
                  <a:gd name="T24" fmla="*/ 68 w 68"/>
                  <a:gd name="T25" fmla="*/ 36 h 70"/>
                  <a:gd name="T26" fmla="*/ 51 w 68"/>
                  <a:gd name="T27" fmla="*/ 29 h 70"/>
                  <a:gd name="T28" fmla="*/ 59 w 68"/>
                  <a:gd name="T29" fmla="*/ 10 h 70"/>
                  <a:gd name="T30" fmla="*/ 41 w 68"/>
                  <a:gd name="T31" fmla="*/ 19 h 70"/>
                  <a:gd name="T32" fmla="*/ 34 w 68"/>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0">
                    <a:moveTo>
                      <a:pt x="34" y="0"/>
                    </a:moveTo>
                    <a:lnTo>
                      <a:pt x="28" y="19"/>
                    </a:lnTo>
                    <a:lnTo>
                      <a:pt x="10" y="10"/>
                    </a:lnTo>
                    <a:lnTo>
                      <a:pt x="18" y="29"/>
                    </a:lnTo>
                    <a:lnTo>
                      <a:pt x="0" y="36"/>
                    </a:lnTo>
                    <a:lnTo>
                      <a:pt x="18" y="42"/>
                    </a:lnTo>
                    <a:lnTo>
                      <a:pt x="10" y="60"/>
                    </a:lnTo>
                    <a:lnTo>
                      <a:pt x="28" y="52"/>
                    </a:lnTo>
                    <a:lnTo>
                      <a:pt x="34" y="70"/>
                    </a:lnTo>
                    <a:lnTo>
                      <a:pt x="41" y="52"/>
                    </a:lnTo>
                    <a:lnTo>
                      <a:pt x="59" y="60"/>
                    </a:lnTo>
                    <a:lnTo>
                      <a:pt x="51" y="42"/>
                    </a:lnTo>
                    <a:lnTo>
                      <a:pt x="68" y="36"/>
                    </a:lnTo>
                    <a:lnTo>
                      <a:pt x="51" y="29"/>
                    </a:lnTo>
                    <a:lnTo>
                      <a:pt x="59" y="10"/>
                    </a:lnTo>
                    <a:lnTo>
                      <a:pt x="41" y="19"/>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631"/>
              <p:cNvSpPr>
                <a:spLocks/>
              </p:cNvSpPr>
              <p:nvPr/>
            </p:nvSpPr>
            <p:spPr bwMode="auto">
              <a:xfrm>
                <a:off x="3061" y="2458"/>
                <a:ext cx="231" cy="234"/>
              </a:xfrm>
              <a:custGeom>
                <a:avLst/>
                <a:gdLst>
                  <a:gd name="T0" fmla="*/ 115 w 231"/>
                  <a:gd name="T1" fmla="*/ 0 h 234"/>
                  <a:gd name="T2" fmla="*/ 114 w 231"/>
                  <a:gd name="T3" fmla="*/ 111 h 234"/>
                  <a:gd name="T4" fmla="*/ 80 w 231"/>
                  <a:gd name="T5" fmla="*/ 5 h 234"/>
                  <a:gd name="T6" fmla="*/ 112 w 231"/>
                  <a:gd name="T7" fmla="*/ 111 h 234"/>
                  <a:gd name="T8" fmla="*/ 47 w 231"/>
                  <a:gd name="T9" fmla="*/ 22 h 234"/>
                  <a:gd name="T10" fmla="*/ 110 w 231"/>
                  <a:gd name="T11" fmla="*/ 113 h 234"/>
                  <a:gd name="T12" fmla="*/ 21 w 231"/>
                  <a:gd name="T13" fmla="*/ 48 h 234"/>
                  <a:gd name="T14" fmla="*/ 110 w 231"/>
                  <a:gd name="T15" fmla="*/ 115 h 234"/>
                  <a:gd name="T16" fmla="*/ 5 w 231"/>
                  <a:gd name="T17" fmla="*/ 81 h 234"/>
                  <a:gd name="T18" fmla="*/ 109 w 231"/>
                  <a:gd name="T19" fmla="*/ 116 h 234"/>
                  <a:gd name="T20" fmla="*/ 0 w 231"/>
                  <a:gd name="T21" fmla="*/ 116 h 234"/>
                  <a:gd name="T22" fmla="*/ 109 w 231"/>
                  <a:gd name="T23" fmla="*/ 118 h 234"/>
                  <a:gd name="T24" fmla="*/ 5 w 231"/>
                  <a:gd name="T25" fmla="*/ 154 h 234"/>
                  <a:gd name="T26" fmla="*/ 110 w 231"/>
                  <a:gd name="T27" fmla="*/ 120 h 234"/>
                  <a:gd name="T28" fmla="*/ 21 w 231"/>
                  <a:gd name="T29" fmla="*/ 186 h 234"/>
                  <a:gd name="T30" fmla="*/ 110 w 231"/>
                  <a:gd name="T31" fmla="*/ 121 h 234"/>
                  <a:gd name="T32" fmla="*/ 47 w 231"/>
                  <a:gd name="T33" fmla="*/ 212 h 234"/>
                  <a:gd name="T34" fmla="*/ 112 w 231"/>
                  <a:gd name="T35" fmla="*/ 123 h 234"/>
                  <a:gd name="T36" fmla="*/ 80 w 231"/>
                  <a:gd name="T37" fmla="*/ 228 h 234"/>
                  <a:gd name="T38" fmla="*/ 114 w 231"/>
                  <a:gd name="T39" fmla="*/ 123 h 234"/>
                  <a:gd name="T40" fmla="*/ 115 w 231"/>
                  <a:gd name="T41" fmla="*/ 234 h 234"/>
                  <a:gd name="T42" fmla="*/ 117 w 231"/>
                  <a:gd name="T43" fmla="*/ 123 h 234"/>
                  <a:gd name="T44" fmla="*/ 151 w 231"/>
                  <a:gd name="T45" fmla="*/ 228 h 234"/>
                  <a:gd name="T46" fmla="*/ 119 w 231"/>
                  <a:gd name="T47" fmla="*/ 123 h 234"/>
                  <a:gd name="T48" fmla="*/ 184 w 231"/>
                  <a:gd name="T49" fmla="*/ 212 h 234"/>
                  <a:gd name="T50" fmla="*/ 120 w 231"/>
                  <a:gd name="T51" fmla="*/ 121 h 234"/>
                  <a:gd name="T52" fmla="*/ 210 w 231"/>
                  <a:gd name="T53" fmla="*/ 186 h 234"/>
                  <a:gd name="T54" fmla="*/ 120 w 231"/>
                  <a:gd name="T55" fmla="*/ 120 h 234"/>
                  <a:gd name="T56" fmla="*/ 226 w 231"/>
                  <a:gd name="T57" fmla="*/ 154 h 234"/>
                  <a:gd name="T58" fmla="*/ 122 w 231"/>
                  <a:gd name="T59" fmla="*/ 118 h 234"/>
                  <a:gd name="T60" fmla="*/ 231 w 231"/>
                  <a:gd name="T61" fmla="*/ 116 h 234"/>
                  <a:gd name="T62" fmla="*/ 122 w 231"/>
                  <a:gd name="T63" fmla="*/ 116 h 234"/>
                  <a:gd name="T64" fmla="*/ 226 w 231"/>
                  <a:gd name="T65" fmla="*/ 81 h 234"/>
                  <a:gd name="T66" fmla="*/ 120 w 231"/>
                  <a:gd name="T67" fmla="*/ 115 h 234"/>
                  <a:gd name="T68" fmla="*/ 210 w 231"/>
                  <a:gd name="T69" fmla="*/ 48 h 234"/>
                  <a:gd name="T70" fmla="*/ 120 w 231"/>
                  <a:gd name="T71" fmla="*/ 113 h 234"/>
                  <a:gd name="T72" fmla="*/ 184 w 231"/>
                  <a:gd name="T73" fmla="*/ 22 h 234"/>
                  <a:gd name="T74" fmla="*/ 119 w 231"/>
                  <a:gd name="T75" fmla="*/ 111 h 234"/>
                  <a:gd name="T76" fmla="*/ 151 w 231"/>
                  <a:gd name="T77" fmla="*/ 5 h 234"/>
                  <a:gd name="T78" fmla="*/ 117 w 231"/>
                  <a:gd name="T79" fmla="*/ 111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4" y="111"/>
                    </a:lnTo>
                    <a:lnTo>
                      <a:pt x="80" y="5"/>
                    </a:lnTo>
                    <a:lnTo>
                      <a:pt x="112" y="111"/>
                    </a:lnTo>
                    <a:lnTo>
                      <a:pt x="47" y="22"/>
                    </a:lnTo>
                    <a:lnTo>
                      <a:pt x="110" y="113"/>
                    </a:lnTo>
                    <a:lnTo>
                      <a:pt x="21" y="48"/>
                    </a:lnTo>
                    <a:lnTo>
                      <a:pt x="110" y="115"/>
                    </a:lnTo>
                    <a:lnTo>
                      <a:pt x="5" y="81"/>
                    </a:lnTo>
                    <a:lnTo>
                      <a:pt x="109" y="116"/>
                    </a:lnTo>
                    <a:lnTo>
                      <a:pt x="0" y="116"/>
                    </a:lnTo>
                    <a:lnTo>
                      <a:pt x="109" y="118"/>
                    </a:lnTo>
                    <a:lnTo>
                      <a:pt x="5" y="154"/>
                    </a:lnTo>
                    <a:lnTo>
                      <a:pt x="110" y="120"/>
                    </a:lnTo>
                    <a:lnTo>
                      <a:pt x="21" y="186"/>
                    </a:lnTo>
                    <a:lnTo>
                      <a:pt x="110" y="121"/>
                    </a:lnTo>
                    <a:lnTo>
                      <a:pt x="47" y="212"/>
                    </a:lnTo>
                    <a:lnTo>
                      <a:pt x="112" y="123"/>
                    </a:lnTo>
                    <a:lnTo>
                      <a:pt x="80" y="228"/>
                    </a:lnTo>
                    <a:lnTo>
                      <a:pt x="114" y="123"/>
                    </a:lnTo>
                    <a:lnTo>
                      <a:pt x="115" y="234"/>
                    </a:lnTo>
                    <a:lnTo>
                      <a:pt x="117" y="123"/>
                    </a:lnTo>
                    <a:lnTo>
                      <a:pt x="151" y="228"/>
                    </a:lnTo>
                    <a:lnTo>
                      <a:pt x="119" y="123"/>
                    </a:lnTo>
                    <a:lnTo>
                      <a:pt x="184" y="212"/>
                    </a:lnTo>
                    <a:lnTo>
                      <a:pt x="120" y="121"/>
                    </a:lnTo>
                    <a:lnTo>
                      <a:pt x="210" y="186"/>
                    </a:lnTo>
                    <a:lnTo>
                      <a:pt x="120" y="120"/>
                    </a:lnTo>
                    <a:lnTo>
                      <a:pt x="226" y="154"/>
                    </a:lnTo>
                    <a:lnTo>
                      <a:pt x="122" y="118"/>
                    </a:lnTo>
                    <a:lnTo>
                      <a:pt x="231" y="116"/>
                    </a:lnTo>
                    <a:lnTo>
                      <a:pt x="122" y="116"/>
                    </a:lnTo>
                    <a:lnTo>
                      <a:pt x="226" y="81"/>
                    </a:lnTo>
                    <a:lnTo>
                      <a:pt x="120" y="115"/>
                    </a:lnTo>
                    <a:lnTo>
                      <a:pt x="210" y="48"/>
                    </a:lnTo>
                    <a:lnTo>
                      <a:pt x="120" y="113"/>
                    </a:lnTo>
                    <a:lnTo>
                      <a:pt x="184" y="22"/>
                    </a:lnTo>
                    <a:lnTo>
                      <a:pt x="119" y="111"/>
                    </a:lnTo>
                    <a:lnTo>
                      <a:pt x="151" y="5"/>
                    </a:lnTo>
                    <a:lnTo>
                      <a:pt x="117" y="111"/>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0" name="Group 833"/>
            <p:cNvGrpSpPr>
              <a:grpSpLocks/>
            </p:cNvGrpSpPr>
            <p:nvPr/>
          </p:nvGrpSpPr>
          <p:grpSpPr bwMode="auto">
            <a:xfrm>
              <a:off x="2548" y="1226"/>
              <a:ext cx="2375" cy="2088"/>
              <a:chOff x="2548" y="1226"/>
              <a:chExt cx="2375" cy="2088"/>
            </a:xfrm>
          </p:grpSpPr>
          <p:sp>
            <p:nvSpPr>
              <p:cNvPr id="1253" name="Freeform 633"/>
              <p:cNvSpPr>
                <a:spLocks/>
              </p:cNvSpPr>
              <p:nvPr/>
            </p:nvSpPr>
            <p:spPr bwMode="auto">
              <a:xfrm>
                <a:off x="3349" y="1472"/>
                <a:ext cx="251" cy="254"/>
              </a:xfrm>
              <a:custGeom>
                <a:avLst/>
                <a:gdLst>
                  <a:gd name="T0" fmla="*/ 125 w 251"/>
                  <a:gd name="T1" fmla="*/ 0 h 254"/>
                  <a:gd name="T2" fmla="*/ 125 w 251"/>
                  <a:gd name="T3" fmla="*/ 122 h 254"/>
                  <a:gd name="T4" fmla="*/ 74 w 251"/>
                  <a:gd name="T5" fmla="*/ 12 h 254"/>
                  <a:gd name="T6" fmla="*/ 121 w 251"/>
                  <a:gd name="T7" fmla="*/ 123 h 254"/>
                  <a:gd name="T8" fmla="*/ 30 w 251"/>
                  <a:gd name="T9" fmla="*/ 42 h 254"/>
                  <a:gd name="T10" fmla="*/ 120 w 251"/>
                  <a:gd name="T11" fmla="*/ 125 h 254"/>
                  <a:gd name="T12" fmla="*/ 4 w 251"/>
                  <a:gd name="T13" fmla="*/ 89 h 254"/>
                  <a:gd name="T14" fmla="*/ 118 w 251"/>
                  <a:gd name="T15" fmla="*/ 128 h 254"/>
                  <a:gd name="T16" fmla="*/ 0 w 251"/>
                  <a:gd name="T17" fmla="*/ 143 h 254"/>
                  <a:gd name="T18" fmla="*/ 120 w 251"/>
                  <a:gd name="T19" fmla="*/ 131 h 254"/>
                  <a:gd name="T20" fmla="*/ 16 w 251"/>
                  <a:gd name="T21" fmla="*/ 193 h 254"/>
                  <a:gd name="T22" fmla="*/ 120 w 251"/>
                  <a:gd name="T23" fmla="*/ 133 h 254"/>
                  <a:gd name="T24" fmla="*/ 52 w 251"/>
                  <a:gd name="T25" fmla="*/ 233 h 254"/>
                  <a:gd name="T26" fmla="*/ 123 w 251"/>
                  <a:gd name="T27" fmla="*/ 135 h 254"/>
                  <a:gd name="T28" fmla="*/ 99 w 251"/>
                  <a:gd name="T29" fmla="*/ 254 h 254"/>
                  <a:gd name="T30" fmla="*/ 125 w 251"/>
                  <a:gd name="T31" fmla="*/ 135 h 254"/>
                  <a:gd name="T32" fmla="*/ 152 w 251"/>
                  <a:gd name="T33" fmla="*/ 254 h 254"/>
                  <a:gd name="T34" fmla="*/ 128 w 251"/>
                  <a:gd name="T35" fmla="*/ 135 h 254"/>
                  <a:gd name="T36" fmla="*/ 199 w 251"/>
                  <a:gd name="T37" fmla="*/ 233 h 254"/>
                  <a:gd name="T38" fmla="*/ 130 w 251"/>
                  <a:gd name="T39" fmla="*/ 133 h 254"/>
                  <a:gd name="T40" fmla="*/ 235 w 251"/>
                  <a:gd name="T41" fmla="*/ 193 h 254"/>
                  <a:gd name="T42" fmla="*/ 131 w 251"/>
                  <a:gd name="T43" fmla="*/ 131 h 254"/>
                  <a:gd name="T44" fmla="*/ 251 w 251"/>
                  <a:gd name="T45" fmla="*/ 143 h 254"/>
                  <a:gd name="T46" fmla="*/ 133 w 251"/>
                  <a:gd name="T47" fmla="*/ 128 h 254"/>
                  <a:gd name="T48" fmla="*/ 246 w 251"/>
                  <a:gd name="T49" fmla="*/ 89 h 254"/>
                  <a:gd name="T50" fmla="*/ 131 w 251"/>
                  <a:gd name="T51" fmla="*/ 125 h 254"/>
                  <a:gd name="T52" fmla="*/ 219 w 251"/>
                  <a:gd name="T53" fmla="*/ 42 h 254"/>
                  <a:gd name="T54" fmla="*/ 130 w 251"/>
                  <a:gd name="T55" fmla="*/ 123 h 254"/>
                  <a:gd name="T56" fmla="*/ 177 w 251"/>
                  <a:gd name="T57" fmla="*/ 12 h 254"/>
                  <a:gd name="T58" fmla="*/ 126 w 251"/>
                  <a:gd name="T59" fmla="*/ 122 h 254"/>
                  <a:gd name="T60" fmla="*/ 125 w 251"/>
                  <a:gd name="T6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1" h="254">
                    <a:moveTo>
                      <a:pt x="125" y="0"/>
                    </a:moveTo>
                    <a:lnTo>
                      <a:pt x="125" y="122"/>
                    </a:lnTo>
                    <a:lnTo>
                      <a:pt x="74" y="12"/>
                    </a:lnTo>
                    <a:lnTo>
                      <a:pt x="121" y="123"/>
                    </a:lnTo>
                    <a:lnTo>
                      <a:pt x="30" y="42"/>
                    </a:lnTo>
                    <a:lnTo>
                      <a:pt x="120" y="125"/>
                    </a:lnTo>
                    <a:lnTo>
                      <a:pt x="4" y="89"/>
                    </a:lnTo>
                    <a:lnTo>
                      <a:pt x="118" y="128"/>
                    </a:lnTo>
                    <a:lnTo>
                      <a:pt x="0" y="143"/>
                    </a:lnTo>
                    <a:lnTo>
                      <a:pt x="120" y="131"/>
                    </a:lnTo>
                    <a:lnTo>
                      <a:pt x="16" y="193"/>
                    </a:lnTo>
                    <a:lnTo>
                      <a:pt x="120" y="133"/>
                    </a:lnTo>
                    <a:lnTo>
                      <a:pt x="52" y="233"/>
                    </a:lnTo>
                    <a:lnTo>
                      <a:pt x="123" y="135"/>
                    </a:lnTo>
                    <a:lnTo>
                      <a:pt x="99" y="254"/>
                    </a:lnTo>
                    <a:lnTo>
                      <a:pt x="125" y="135"/>
                    </a:lnTo>
                    <a:lnTo>
                      <a:pt x="152" y="254"/>
                    </a:lnTo>
                    <a:lnTo>
                      <a:pt x="128" y="135"/>
                    </a:lnTo>
                    <a:lnTo>
                      <a:pt x="199" y="233"/>
                    </a:lnTo>
                    <a:lnTo>
                      <a:pt x="130" y="133"/>
                    </a:lnTo>
                    <a:lnTo>
                      <a:pt x="235" y="193"/>
                    </a:lnTo>
                    <a:lnTo>
                      <a:pt x="131" y="131"/>
                    </a:lnTo>
                    <a:lnTo>
                      <a:pt x="251" y="143"/>
                    </a:lnTo>
                    <a:lnTo>
                      <a:pt x="133" y="128"/>
                    </a:lnTo>
                    <a:lnTo>
                      <a:pt x="246" y="89"/>
                    </a:lnTo>
                    <a:lnTo>
                      <a:pt x="131" y="125"/>
                    </a:lnTo>
                    <a:lnTo>
                      <a:pt x="219" y="42"/>
                    </a:lnTo>
                    <a:lnTo>
                      <a:pt x="130" y="123"/>
                    </a:lnTo>
                    <a:lnTo>
                      <a:pt x="177" y="12"/>
                    </a:lnTo>
                    <a:lnTo>
                      <a:pt x="126" y="122"/>
                    </a:lnTo>
                    <a:lnTo>
                      <a:pt x="12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634"/>
              <p:cNvSpPr>
                <a:spLocks/>
              </p:cNvSpPr>
              <p:nvPr/>
            </p:nvSpPr>
            <p:spPr bwMode="auto">
              <a:xfrm>
                <a:off x="4208" y="3047"/>
                <a:ext cx="167" cy="170"/>
              </a:xfrm>
              <a:custGeom>
                <a:avLst/>
                <a:gdLst>
                  <a:gd name="T0" fmla="*/ 83 w 167"/>
                  <a:gd name="T1" fmla="*/ 0 h 170"/>
                  <a:gd name="T2" fmla="*/ 83 w 167"/>
                  <a:gd name="T3" fmla="*/ 81 h 170"/>
                  <a:gd name="T4" fmla="*/ 49 w 167"/>
                  <a:gd name="T5" fmla="*/ 6 h 170"/>
                  <a:gd name="T6" fmla="*/ 81 w 167"/>
                  <a:gd name="T7" fmla="*/ 82 h 170"/>
                  <a:gd name="T8" fmla="*/ 21 w 167"/>
                  <a:gd name="T9" fmla="*/ 27 h 170"/>
                  <a:gd name="T10" fmla="*/ 80 w 167"/>
                  <a:gd name="T11" fmla="*/ 82 h 170"/>
                  <a:gd name="T12" fmla="*/ 3 w 167"/>
                  <a:gd name="T13" fmla="*/ 58 h 170"/>
                  <a:gd name="T14" fmla="*/ 80 w 167"/>
                  <a:gd name="T15" fmla="*/ 86 h 170"/>
                  <a:gd name="T16" fmla="*/ 0 w 167"/>
                  <a:gd name="T17" fmla="*/ 94 h 170"/>
                  <a:gd name="T18" fmla="*/ 80 w 167"/>
                  <a:gd name="T19" fmla="*/ 87 h 170"/>
                  <a:gd name="T20" fmla="*/ 10 w 167"/>
                  <a:gd name="T21" fmla="*/ 128 h 170"/>
                  <a:gd name="T22" fmla="*/ 80 w 167"/>
                  <a:gd name="T23" fmla="*/ 89 h 170"/>
                  <a:gd name="T24" fmla="*/ 34 w 167"/>
                  <a:gd name="T25" fmla="*/ 155 h 170"/>
                  <a:gd name="T26" fmla="*/ 81 w 167"/>
                  <a:gd name="T27" fmla="*/ 89 h 170"/>
                  <a:gd name="T28" fmla="*/ 67 w 167"/>
                  <a:gd name="T29" fmla="*/ 170 h 170"/>
                  <a:gd name="T30" fmla="*/ 83 w 167"/>
                  <a:gd name="T31" fmla="*/ 90 h 170"/>
                  <a:gd name="T32" fmla="*/ 101 w 167"/>
                  <a:gd name="T33" fmla="*/ 170 h 170"/>
                  <a:gd name="T34" fmla="*/ 86 w 167"/>
                  <a:gd name="T35" fmla="*/ 89 h 170"/>
                  <a:gd name="T36" fmla="*/ 133 w 167"/>
                  <a:gd name="T37" fmla="*/ 155 h 170"/>
                  <a:gd name="T38" fmla="*/ 88 w 167"/>
                  <a:gd name="T39" fmla="*/ 89 h 170"/>
                  <a:gd name="T40" fmla="*/ 158 w 167"/>
                  <a:gd name="T41" fmla="*/ 128 h 170"/>
                  <a:gd name="T42" fmla="*/ 88 w 167"/>
                  <a:gd name="T43" fmla="*/ 87 h 170"/>
                  <a:gd name="T44" fmla="*/ 167 w 167"/>
                  <a:gd name="T45" fmla="*/ 94 h 170"/>
                  <a:gd name="T46" fmla="*/ 88 w 167"/>
                  <a:gd name="T47" fmla="*/ 86 h 170"/>
                  <a:gd name="T48" fmla="*/ 164 w 167"/>
                  <a:gd name="T49" fmla="*/ 58 h 170"/>
                  <a:gd name="T50" fmla="*/ 88 w 167"/>
                  <a:gd name="T51" fmla="*/ 82 h 170"/>
                  <a:gd name="T52" fmla="*/ 146 w 167"/>
                  <a:gd name="T53" fmla="*/ 27 h 170"/>
                  <a:gd name="T54" fmla="*/ 86 w 167"/>
                  <a:gd name="T55" fmla="*/ 82 h 170"/>
                  <a:gd name="T56" fmla="*/ 119 w 167"/>
                  <a:gd name="T57" fmla="*/ 6 h 170"/>
                  <a:gd name="T58" fmla="*/ 84 w 167"/>
                  <a:gd name="T59" fmla="*/ 81 h 170"/>
                  <a:gd name="T60" fmla="*/ 83 w 167"/>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7" h="170">
                    <a:moveTo>
                      <a:pt x="83" y="0"/>
                    </a:moveTo>
                    <a:lnTo>
                      <a:pt x="83" y="81"/>
                    </a:lnTo>
                    <a:lnTo>
                      <a:pt x="49" y="6"/>
                    </a:lnTo>
                    <a:lnTo>
                      <a:pt x="81" y="82"/>
                    </a:lnTo>
                    <a:lnTo>
                      <a:pt x="21" y="27"/>
                    </a:lnTo>
                    <a:lnTo>
                      <a:pt x="80" y="82"/>
                    </a:lnTo>
                    <a:lnTo>
                      <a:pt x="3" y="58"/>
                    </a:lnTo>
                    <a:lnTo>
                      <a:pt x="80" y="86"/>
                    </a:lnTo>
                    <a:lnTo>
                      <a:pt x="0" y="94"/>
                    </a:lnTo>
                    <a:lnTo>
                      <a:pt x="80" y="87"/>
                    </a:lnTo>
                    <a:lnTo>
                      <a:pt x="10" y="128"/>
                    </a:lnTo>
                    <a:lnTo>
                      <a:pt x="80" y="89"/>
                    </a:lnTo>
                    <a:lnTo>
                      <a:pt x="34" y="155"/>
                    </a:lnTo>
                    <a:lnTo>
                      <a:pt x="81" y="89"/>
                    </a:lnTo>
                    <a:lnTo>
                      <a:pt x="67" y="170"/>
                    </a:lnTo>
                    <a:lnTo>
                      <a:pt x="83" y="90"/>
                    </a:lnTo>
                    <a:lnTo>
                      <a:pt x="101" y="170"/>
                    </a:lnTo>
                    <a:lnTo>
                      <a:pt x="86" y="89"/>
                    </a:lnTo>
                    <a:lnTo>
                      <a:pt x="133" y="155"/>
                    </a:lnTo>
                    <a:lnTo>
                      <a:pt x="88" y="89"/>
                    </a:lnTo>
                    <a:lnTo>
                      <a:pt x="158" y="128"/>
                    </a:lnTo>
                    <a:lnTo>
                      <a:pt x="88" y="87"/>
                    </a:lnTo>
                    <a:lnTo>
                      <a:pt x="167" y="94"/>
                    </a:lnTo>
                    <a:lnTo>
                      <a:pt x="88" y="86"/>
                    </a:lnTo>
                    <a:lnTo>
                      <a:pt x="164" y="58"/>
                    </a:lnTo>
                    <a:lnTo>
                      <a:pt x="88" y="82"/>
                    </a:lnTo>
                    <a:lnTo>
                      <a:pt x="146" y="27"/>
                    </a:lnTo>
                    <a:lnTo>
                      <a:pt x="86" y="82"/>
                    </a:lnTo>
                    <a:lnTo>
                      <a:pt x="119" y="6"/>
                    </a:lnTo>
                    <a:lnTo>
                      <a:pt x="84" y="81"/>
                    </a:lnTo>
                    <a:lnTo>
                      <a:pt x="8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635"/>
              <p:cNvSpPr>
                <a:spLocks/>
              </p:cNvSpPr>
              <p:nvPr/>
            </p:nvSpPr>
            <p:spPr bwMode="auto">
              <a:xfrm>
                <a:off x="4340" y="2966"/>
                <a:ext cx="112" cy="113"/>
              </a:xfrm>
              <a:custGeom>
                <a:avLst/>
                <a:gdLst>
                  <a:gd name="T0" fmla="*/ 56 w 112"/>
                  <a:gd name="T1" fmla="*/ 0 h 113"/>
                  <a:gd name="T2" fmla="*/ 55 w 112"/>
                  <a:gd name="T3" fmla="*/ 52 h 113"/>
                  <a:gd name="T4" fmla="*/ 34 w 112"/>
                  <a:gd name="T5" fmla="*/ 5 h 113"/>
                  <a:gd name="T6" fmla="*/ 53 w 112"/>
                  <a:gd name="T7" fmla="*/ 53 h 113"/>
                  <a:gd name="T8" fmla="*/ 14 w 112"/>
                  <a:gd name="T9" fmla="*/ 19 h 113"/>
                  <a:gd name="T10" fmla="*/ 52 w 112"/>
                  <a:gd name="T11" fmla="*/ 55 h 113"/>
                  <a:gd name="T12" fmla="*/ 3 w 112"/>
                  <a:gd name="T13" fmla="*/ 40 h 113"/>
                  <a:gd name="T14" fmla="*/ 50 w 112"/>
                  <a:gd name="T15" fmla="*/ 56 h 113"/>
                  <a:gd name="T16" fmla="*/ 0 w 112"/>
                  <a:gd name="T17" fmla="*/ 63 h 113"/>
                  <a:gd name="T18" fmla="*/ 50 w 112"/>
                  <a:gd name="T19" fmla="*/ 60 h 113"/>
                  <a:gd name="T20" fmla="*/ 8 w 112"/>
                  <a:gd name="T21" fmla="*/ 86 h 113"/>
                  <a:gd name="T22" fmla="*/ 52 w 112"/>
                  <a:gd name="T23" fmla="*/ 61 h 113"/>
                  <a:gd name="T24" fmla="*/ 22 w 112"/>
                  <a:gd name="T25" fmla="*/ 103 h 113"/>
                  <a:gd name="T26" fmla="*/ 53 w 112"/>
                  <a:gd name="T27" fmla="*/ 63 h 113"/>
                  <a:gd name="T28" fmla="*/ 45 w 112"/>
                  <a:gd name="T29" fmla="*/ 113 h 113"/>
                  <a:gd name="T30" fmla="*/ 56 w 112"/>
                  <a:gd name="T31" fmla="*/ 63 h 113"/>
                  <a:gd name="T32" fmla="*/ 68 w 112"/>
                  <a:gd name="T33" fmla="*/ 113 h 113"/>
                  <a:gd name="T34" fmla="*/ 58 w 112"/>
                  <a:gd name="T35" fmla="*/ 63 h 113"/>
                  <a:gd name="T36" fmla="*/ 89 w 112"/>
                  <a:gd name="T37" fmla="*/ 103 h 113"/>
                  <a:gd name="T38" fmla="*/ 60 w 112"/>
                  <a:gd name="T39" fmla="*/ 61 h 113"/>
                  <a:gd name="T40" fmla="*/ 105 w 112"/>
                  <a:gd name="T41" fmla="*/ 86 h 113"/>
                  <a:gd name="T42" fmla="*/ 61 w 112"/>
                  <a:gd name="T43" fmla="*/ 60 h 113"/>
                  <a:gd name="T44" fmla="*/ 112 w 112"/>
                  <a:gd name="T45" fmla="*/ 63 h 113"/>
                  <a:gd name="T46" fmla="*/ 61 w 112"/>
                  <a:gd name="T47" fmla="*/ 56 h 113"/>
                  <a:gd name="T48" fmla="*/ 110 w 112"/>
                  <a:gd name="T49" fmla="*/ 40 h 113"/>
                  <a:gd name="T50" fmla="*/ 61 w 112"/>
                  <a:gd name="T51" fmla="*/ 55 h 113"/>
                  <a:gd name="T52" fmla="*/ 99 w 112"/>
                  <a:gd name="T53" fmla="*/ 19 h 113"/>
                  <a:gd name="T54" fmla="*/ 60 w 112"/>
                  <a:gd name="T55" fmla="*/ 53 h 113"/>
                  <a:gd name="T56" fmla="*/ 79 w 112"/>
                  <a:gd name="T57" fmla="*/ 5 h 113"/>
                  <a:gd name="T58" fmla="*/ 58 w 112"/>
                  <a:gd name="T59" fmla="*/ 52 h 113"/>
                  <a:gd name="T60" fmla="*/ 56 w 112"/>
                  <a:gd name="T6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13">
                    <a:moveTo>
                      <a:pt x="56" y="0"/>
                    </a:moveTo>
                    <a:lnTo>
                      <a:pt x="55" y="52"/>
                    </a:lnTo>
                    <a:lnTo>
                      <a:pt x="34" y="5"/>
                    </a:lnTo>
                    <a:lnTo>
                      <a:pt x="53" y="53"/>
                    </a:lnTo>
                    <a:lnTo>
                      <a:pt x="14" y="19"/>
                    </a:lnTo>
                    <a:lnTo>
                      <a:pt x="52" y="55"/>
                    </a:lnTo>
                    <a:lnTo>
                      <a:pt x="3" y="40"/>
                    </a:lnTo>
                    <a:lnTo>
                      <a:pt x="50" y="56"/>
                    </a:lnTo>
                    <a:lnTo>
                      <a:pt x="0" y="63"/>
                    </a:lnTo>
                    <a:lnTo>
                      <a:pt x="50" y="60"/>
                    </a:lnTo>
                    <a:lnTo>
                      <a:pt x="8" y="86"/>
                    </a:lnTo>
                    <a:lnTo>
                      <a:pt x="52" y="61"/>
                    </a:lnTo>
                    <a:lnTo>
                      <a:pt x="22" y="103"/>
                    </a:lnTo>
                    <a:lnTo>
                      <a:pt x="53" y="63"/>
                    </a:lnTo>
                    <a:lnTo>
                      <a:pt x="45" y="113"/>
                    </a:lnTo>
                    <a:lnTo>
                      <a:pt x="56" y="63"/>
                    </a:lnTo>
                    <a:lnTo>
                      <a:pt x="68" y="113"/>
                    </a:lnTo>
                    <a:lnTo>
                      <a:pt x="58" y="63"/>
                    </a:lnTo>
                    <a:lnTo>
                      <a:pt x="89" y="103"/>
                    </a:lnTo>
                    <a:lnTo>
                      <a:pt x="60" y="61"/>
                    </a:lnTo>
                    <a:lnTo>
                      <a:pt x="105" y="86"/>
                    </a:lnTo>
                    <a:lnTo>
                      <a:pt x="61" y="60"/>
                    </a:lnTo>
                    <a:lnTo>
                      <a:pt x="112" y="63"/>
                    </a:lnTo>
                    <a:lnTo>
                      <a:pt x="61" y="56"/>
                    </a:lnTo>
                    <a:lnTo>
                      <a:pt x="110" y="40"/>
                    </a:lnTo>
                    <a:lnTo>
                      <a:pt x="61" y="55"/>
                    </a:lnTo>
                    <a:lnTo>
                      <a:pt x="99" y="19"/>
                    </a:lnTo>
                    <a:lnTo>
                      <a:pt x="60" y="53"/>
                    </a:lnTo>
                    <a:lnTo>
                      <a:pt x="79" y="5"/>
                    </a:lnTo>
                    <a:lnTo>
                      <a:pt x="58" y="52"/>
                    </a:lnTo>
                    <a:lnTo>
                      <a:pt x="5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636"/>
              <p:cNvSpPr>
                <a:spLocks/>
              </p:cNvSpPr>
              <p:nvPr/>
            </p:nvSpPr>
            <p:spPr bwMode="auto">
              <a:xfrm>
                <a:off x="4487" y="3234"/>
                <a:ext cx="52" cy="52"/>
              </a:xfrm>
              <a:custGeom>
                <a:avLst/>
                <a:gdLst>
                  <a:gd name="T0" fmla="*/ 26 w 52"/>
                  <a:gd name="T1" fmla="*/ 0 h 52"/>
                  <a:gd name="T2" fmla="*/ 26 w 52"/>
                  <a:gd name="T3" fmla="*/ 23 h 52"/>
                  <a:gd name="T4" fmla="*/ 15 w 52"/>
                  <a:gd name="T5" fmla="*/ 2 h 52"/>
                  <a:gd name="T6" fmla="*/ 25 w 52"/>
                  <a:gd name="T7" fmla="*/ 25 h 52"/>
                  <a:gd name="T8" fmla="*/ 7 w 52"/>
                  <a:gd name="T9" fmla="*/ 9 h 52"/>
                  <a:gd name="T10" fmla="*/ 23 w 52"/>
                  <a:gd name="T11" fmla="*/ 25 h 52"/>
                  <a:gd name="T12" fmla="*/ 2 w 52"/>
                  <a:gd name="T13" fmla="*/ 18 h 52"/>
                  <a:gd name="T14" fmla="*/ 23 w 52"/>
                  <a:gd name="T15" fmla="*/ 26 h 52"/>
                  <a:gd name="T16" fmla="*/ 0 w 52"/>
                  <a:gd name="T17" fmla="*/ 30 h 52"/>
                  <a:gd name="T18" fmla="*/ 23 w 52"/>
                  <a:gd name="T19" fmla="*/ 28 h 52"/>
                  <a:gd name="T20" fmla="*/ 4 w 52"/>
                  <a:gd name="T21" fmla="*/ 39 h 52"/>
                  <a:gd name="T22" fmla="*/ 25 w 52"/>
                  <a:gd name="T23" fmla="*/ 28 h 52"/>
                  <a:gd name="T24" fmla="*/ 10 w 52"/>
                  <a:gd name="T25" fmla="*/ 47 h 52"/>
                  <a:gd name="T26" fmla="*/ 25 w 52"/>
                  <a:gd name="T27" fmla="*/ 30 h 52"/>
                  <a:gd name="T28" fmla="*/ 22 w 52"/>
                  <a:gd name="T29" fmla="*/ 52 h 52"/>
                  <a:gd name="T30" fmla="*/ 26 w 52"/>
                  <a:gd name="T31" fmla="*/ 30 h 52"/>
                  <a:gd name="T32" fmla="*/ 31 w 52"/>
                  <a:gd name="T33" fmla="*/ 52 h 52"/>
                  <a:gd name="T34" fmla="*/ 28 w 52"/>
                  <a:gd name="T35" fmla="*/ 30 h 52"/>
                  <a:gd name="T36" fmla="*/ 41 w 52"/>
                  <a:gd name="T37" fmla="*/ 47 h 52"/>
                  <a:gd name="T38" fmla="*/ 28 w 52"/>
                  <a:gd name="T39" fmla="*/ 28 h 52"/>
                  <a:gd name="T40" fmla="*/ 49 w 52"/>
                  <a:gd name="T41" fmla="*/ 39 h 52"/>
                  <a:gd name="T42" fmla="*/ 30 w 52"/>
                  <a:gd name="T43" fmla="*/ 28 h 52"/>
                  <a:gd name="T44" fmla="*/ 52 w 52"/>
                  <a:gd name="T45" fmla="*/ 30 h 52"/>
                  <a:gd name="T46" fmla="*/ 30 w 52"/>
                  <a:gd name="T47" fmla="*/ 26 h 52"/>
                  <a:gd name="T48" fmla="*/ 51 w 52"/>
                  <a:gd name="T49" fmla="*/ 18 h 52"/>
                  <a:gd name="T50" fmla="*/ 28 w 52"/>
                  <a:gd name="T51" fmla="*/ 25 h 52"/>
                  <a:gd name="T52" fmla="*/ 46 w 52"/>
                  <a:gd name="T53" fmla="*/ 9 h 52"/>
                  <a:gd name="T54" fmla="*/ 28 w 52"/>
                  <a:gd name="T55" fmla="*/ 25 h 52"/>
                  <a:gd name="T56" fmla="*/ 36 w 52"/>
                  <a:gd name="T57" fmla="*/ 2 h 52"/>
                  <a:gd name="T58" fmla="*/ 26 w 52"/>
                  <a:gd name="T59" fmla="*/ 23 h 52"/>
                  <a:gd name="T60" fmla="*/ 26 w 52"/>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52">
                    <a:moveTo>
                      <a:pt x="26" y="0"/>
                    </a:moveTo>
                    <a:lnTo>
                      <a:pt x="26" y="23"/>
                    </a:lnTo>
                    <a:lnTo>
                      <a:pt x="15" y="2"/>
                    </a:lnTo>
                    <a:lnTo>
                      <a:pt x="25" y="25"/>
                    </a:lnTo>
                    <a:lnTo>
                      <a:pt x="7" y="9"/>
                    </a:lnTo>
                    <a:lnTo>
                      <a:pt x="23" y="25"/>
                    </a:lnTo>
                    <a:lnTo>
                      <a:pt x="2" y="18"/>
                    </a:lnTo>
                    <a:lnTo>
                      <a:pt x="23" y="26"/>
                    </a:lnTo>
                    <a:lnTo>
                      <a:pt x="0" y="30"/>
                    </a:lnTo>
                    <a:lnTo>
                      <a:pt x="23" y="28"/>
                    </a:lnTo>
                    <a:lnTo>
                      <a:pt x="4" y="39"/>
                    </a:lnTo>
                    <a:lnTo>
                      <a:pt x="25" y="28"/>
                    </a:lnTo>
                    <a:lnTo>
                      <a:pt x="10" y="47"/>
                    </a:lnTo>
                    <a:lnTo>
                      <a:pt x="25" y="30"/>
                    </a:lnTo>
                    <a:lnTo>
                      <a:pt x="22" y="52"/>
                    </a:lnTo>
                    <a:lnTo>
                      <a:pt x="26" y="30"/>
                    </a:lnTo>
                    <a:lnTo>
                      <a:pt x="31" y="52"/>
                    </a:lnTo>
                    <a:lnTo>
                      <a:pt x="28" y="30"/>
                    </a:lnTo>
                    <a:lnTo>
                      <a:pt x="41" y="47"/>
                    </a:lnTo>
                    <a:lnTo>
                      <a:pt x="28" y="28"/>
                    </a:lnTo>
                    <a:lnTo>
                      <a:pt x="49" y="39"/>
                    </a:lnTo>
                    <a:lnTo>
                      <a:pt x="30" y="28"/>
                    </a:lnTo>
                    <a:lnTo>
                      <a:pt x="52" y="30"/>
                    </a:lnTo>
                    <a:lnTo>
                      <a:pt x="30" y="26"/>
                    </a:lnTo>
                    <a:lnTo>
                      <a:pt x="51" y="18"/>
                    </a:lnTo>
                    <a:lnTo>
                      <a:pt x="28" y="25"/>
                    </a:lnTo>
                    <a:lnTo>
                      <a:pt x="46" y="9"/>
                    </a:lnTo>
                    <a:lnTo>
                      <a:pt x="28" y="25"/>
                    </a:lnTo>
                    <a:lnTo>
                      <a:pt x="36" y="2"/>
                    </a:lnTo>
                    <a:lnTo>
                      <a:pt x="26" y="23"/>
                    </a:lnTo>
                    <a:lnTo>
                      <a:pt x="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637"/>
              <p:cNvSpPr>
                <a:spLocks/>
              </p:cNvSpPr>
              <p:nvPr/>
            </p:nvSpPr>
            <p:spPr bwMode="auto">
              <a:xfrm>
                <a:off x="4684" y="3192"/>
                <a:ext cx="120" cy="122"/>
              </a:xfrm>
              <a:custGeom>
                <a:avLst/>
                <a:gdLst>
                  <a:gd name="T0" fmla="*/ 60 w 120"/>
                  <a:gd name="T1" fmla="*/ 0 h 122"/>
                  <a:gd name="T2" fmla="*/ 58 w 120"/>
                  <a:gd name="T3" fmla="*/ 55 h 122"/>
                  <a:gd name="T4" fmla="*/ 36 w 120"/>
                  <a:gd name="T5" fmla="*/ 7 h 122"/>
                  <a:gd name="T6" fmla="*/ 57 w 120"/>
                  <a:gd name="T7" fmla="*/ 57 h 122"/>
                  <a:gd name="T8" fmla="*/ 15 w 120"/>
                  <a:gd name="T9" fmla="*/ 21 h 122"/>
                  <a:gd name="T10" fmla="*/ 55 w 120"/>
                  <a:gd name="T11" fmla="*/ 59 h 122"/>
                  <a:gd name="T12" fmla="*/ 3 w 120"/>
                  <a:gd name="T13" fmla="*/ 44 h 122"/>
                  <a:gd name="T14" fmla="*/ 54 w 120"/>
                  <a:gd name="T15" fmla="*/ 62 h 122"/>
                  <a:gd name="T16" fmla="*/ 0 w 120"/>
                  <a:gd name="T17" fmla="*/ 68 h 122"/>
                  <a:gd name="T18" fmla="*/ 54 w 120"/>
                  <a:gd name="T19" fmla="*/ 63 h 122"/>
                  <a:gd name="T20" fmla="*/ 8 w 120"/>
                  <a:gd name="T21" fmla="*/ 93 h 122"/>
                  <a:gd name="T22" fmla="*/ 55 w 120"/>
                  <a:gd name="T23" fmla="*/ 67 h 122"/>
                  <a:gd name="T24" fmla="*/ 24 w 120"/>
                  <a:gd name="T25" fmla="*/ 112 h 122"/>
                  <a:gd name="T26" fmla="*/ 57 w 120"/>
                  <a:gd name="T27" fmla="*/ 68 h 122"/>
                  <a:gd name="T28" fmla="*/ 47 w 120"/>
                  <a:gd name="T29" fmla="*/ 122 h 122"/>
                  <a:gd name="T30" fmla="*/ 60 w 120"/>
                  <a:gd name="T31" fmla="*/ 68 h 122"/>
                  <a:gd name="T32" fmla="*/ 73 w 120"/>
                  <a:gd name="T33" fmla="*/ 122 h 122"/>
                  <a:gd name="T34" fmla="*/ 63 w 120"/>
                  <a:gd name="T35" fmla="*/ 68 h 122"/>
                  <a:gd name="T36" fmla="*/ 96 w 120"/>
                  <a:gd name="T37" fmla="*/ 112 h 122"/>
                  <a:gd name="T38" fmla="*/ 65 w 120"/>
                  <a:gd name="T39" fmla="*/ 67 h 122"/>
                  <a:gd name="T40" fmla="*/ 112 w 120"/>
                  <a:gd name="T41" fmla="*/ 93 h 122"/>
                  <a:gd name="T42" fmla="*/ 67 w 120"/>
                  <a:gd name="T43" fmla="*/ 63 h 122"/>
                  <a:gd name="T44" fmla="*/ 120 w 120"/>
                  <a:gd name="T45" fmla="*/ 68 h 122"/>
                  <a:gd name="T46" fmla="*/ 67 w 120"/>
                  <a:gd name="T47" fmla="*/ 62 h 122"/>
                  <a:gd name="T48" fmla="*/ 117 w 120"/>
                  <a:gd name="T49" fmla="*/ 44 h 122"/>
                  <a:gd name="T50" fmla="*/ 65 w 120"/>
                  <a:gd name="T51" fmla="*/ 59 h 122"/>
                  <a:gd name="T52" fmla="*/ 106 w 120"/>
                  <a:gd name="T53" fmla="*/ 21 h 122"/>
                  <a:gd name="T54" fmla="*/ 63 w 120"/>
                  <a:gd name="T55" fmla="*/ 57 h 122"/>
                  <a:gd name="T56" fmla="*/ 84 w 120"/>
                  <a:gd name="T57" fmla="*/ 7 h 122"/>
                  <a:gd name="T58" fmla="*/ 62 w 120"/>
                  <a:gd name="T59" fmla="*/ 55 h 122"/>
                  <a:gd name="T60" fmla="*/ 60 w 120"/>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22">
                    <a:moveTo>
                      <a:pt x="60" y="0"/>
                    </a:moveTo>
                    <a:lnTo>
                      <a:pt x="58" y="55"/>
                    </a:lnTo>
                    <a:lnTo>
                      <a:pt x="36" y="7"/>
                    </a:lnTo>
                    <a:lnTo>
                      <a:pt x="57" y="57"/>
                    </a:lnTo>
                    <a:lnTo>
                      <a:pt x="15" y="21"/>
                    </a:lnTo>
                    <a:lnTo>
                      <a:pt x="55" y="59"/>
                    </a:lnTo>
                    <a:lnTo>
                      <a:pt x="3" y="44"/>
                    </a:lnTo>
                    <a:lnTo>
                      <a:pt x="54" y="62"/>
                    </a:lnTo>
                    <a:lnTo>
                      <a:pt x="0" y="68"/>
                    </a:lnTo>
                    <a:lnTo>
                      <a:pt x="54" y="63"/>
                    </a:lnTo>
                    <a:lnTo>
                      <a:pt x="8" y="93"/>
                    </a:lnTo>
                    <a:lnTo>
                      <a:pt x="55" y="67"/>
                    </a:lnTo>
                    <a:lnTo>
                      <a:pt x="24" y="112"/>
                    </a:lnTo>
                    <a:lnTo>
                      <a:pt x="57" y="68"/>
                    </a:lnTo>
                    <a:lnTo>
                      <a:pt x="47" y="122"/>
                    </a:lnTo>
                    <a:lnTo>
                      <a:pt x="60" y="68"/>
                    </a:lnTo>
                    <a:lnTo>
                      <a:pt x="73" y="122"/>
                    </a:lnTo>
                    <a:lnTo>
                      <a:pt x="63" y="68"/>
                    </a:lnTo>
                    <a:lnTo>
                      <a:pt x="96" y="112"/>
                    </a:lnTo>
                    <a:lnTo>
                      <a:pt x="65" y="67"/>
                    </a:lnTo>
                    <a:lnTo>
                      <a:pt x="112" y="93"/>
                    </a:lnTo>
                    <a:lnTo>
                      <a:pt x="67" y="63"/>
                    </a:lnTo>
                    <a:lnTo>
                      <a:pt x="120" y="68"/>
                    </a:lnTo>
                    <a:lnTo>
                      <a:pt x="67" y="62"/>
                    </a:lnTo>
                    <a:lnTo>
                      <a:pt x="117" y="44"/>
                    </a:lnTo>
                    <a:lnTo>
                      <a:pt x="65" y="59"/>
                    </a:lnTo>
                    <a:lnTo>
                      <a:pt x="106" y="21"/>
                    </a:lnTo>
                    <a:lnTo>
                      <a:pt x="63" y="57"/>
                    </a:lnTo>
                    <a:lnTo>
                      <a:pt x="84" y="7"/>
                    </a:lnTo>
                    <a:lnTo>
                      <a:pt x="62" y="55"/>
                    </a:lnTo>
                    <a:lnTo>
                      <a:pt x="6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638"/>
              <p:cNvSpPr>
                <a:spLocks/>
              </p:cNvSpPr>
              <p:nvPr/>
            </p:nvSpPr>
            <p:spPr bwMode="auto">
              <a:xfrm>
                <a:off x="3586" y="1683"/>
                <a:ext cx="74" cy="74"/>
              </a:xfrm>
              <a:custGeom>
                <a:avLst/>
                <a:gdLst>
                  <a:gd name="T0" fmla="*/ 37 w 74"/>
                  <a:gd name="T1" fmla="*/ 0 h 74"/>
                  <a:gd name="T2" fmla="*/ 27 w 74"/>
                  <a:gd name="T3" fmla="*/ 21 h 74"/>
                  <a:gd name="T4" fmla="*/ 6 w 74"/>
                  <a:gd name="T5" fmla="*/ 14 h 74"/>
                  <a:gd name="T6" fmla="*/ 18 w 74"/>
                  <a:gd name="T7" fmla="*/ 35 h 74"/>
                  <a:gd name="T8" fmla="*/ 0 w 74"/>
                  <a:gd name="T9" fmla="*/ 48 h 74"/>
                  <a:gd name="T10" fmla="*/ 21 w 74"/>
                  <a:gd name="T11" fmla="*/ 52 h 74"/>
                  <a:gd name="T12" fmla="*/ 19 w 74"/>
                  <a:gd name="T13" fmla="*/ 74 h 74"/>
                  <a:gd name="T14" fmla="*/ 37 w 74"/>
                  <a:gd name="T15" fmla="*/ 58 h 74"/>
                  <a:gd name="T16" fmla="*/ 53 w 74"/>
                  <a:gd name="T17" fmla="*/ 74 h 74"/>
                  <a:gd name="T18" fmla="*/ 52 w 74"/>
                  <a:gd name="T19" fmla="*/ 52 h 74"/>
                  <a:gd name="T20" fmla="*/ 74 w 74"/>
                  <a:gd name="T21" fmla="*/ 48 h 74"/>
                  <a:gd name="T22" fmla="*/ 55 w 74"/>
                  <a:gd name="T23" fmla="*/ 35 h 74"/>
                  <a:gd name="T24" fmla="*/ 66 w 74"/>
                  <a:gd name="T25" fmla="*/ 14 h 74"/>
                  <a:gd name="T26" fmla="*/ 45 w 74"/>
                  <a:gd name="T27" fmla="*/ 21 h 74"/>
                  <a:gd name="T28" fmla="*/ 37 w 74"/>
                  <a:gd name="T2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74">
                    <a:moveTo>
                      <a:pt x="37" y="0"/>
                    </a:moveTo>
                    <a:lnTo>
                      <a:pt x="27" y="21"/>
                    </a:lnTo>
                    <a:lnTo>
                      <a:pt x="6" y="14"/>
                    </a:lnTo>
                    <a:lnTo>
                      <a:pt x="18" y="35"/>
                    </a:lnTo>
                    <a:lnTo>
                      <a:pt x="0" y="48"/>
                    </a:lnTo>
                    <a:lnTo>
                      <a:pt x="21" y="52"/>
                    </a:lnTo>
                    <a:lnTo>
                      <a:pt x="19" y="74"/>
                    </a:lnTo>
                    <a:lnTo>
                      <a:pt x="37" y="58"/>
                    </a:lnTo>
                    <a:lnTo>
                      <a:pt x="53" y="74"/>
                    </a:lnTo>
                    <a:lnTo>
                      <a:pt x="52" y="52"/>
                    </a:lnTo>
                    <a:lnTo>
                      <a:pt x="74" y="48"/>
                    </a:lnTo>
                    <a:lnTo>
                      <a:pt x="55" y="35"/>
                    </a:lnTo>
                    <a:lnTo>
                      <a:pt x="66" y="14"/>
                    </a:lnTo>
                    <a:lnTo>
                      <a:pt x="45" y="21"/>
                    </a:lnTo>
                    <a:lnTo>
                      <a:pt x="3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639"/>
              <p:cNvSpPr>
                <a:spLocks/>
              </p:cNvSpPr>
              <p:nvPr/>
            </p:nvSpPr>
            <p:spPr bwMode="auto">
              <a:xfrm>
                <a:off x="3323" y="1964"/>
                <a:ext cx="175" cy="177"/>
              </a:xfrm>
              <a:custGeom>
                <a:avLst/>
                <a:gdLst>
                  <a:gd name="T0" fmla="*/ 87 w 175"/>
                  <a:gd name="T1" fmla="*/ 0 h 177"/>
                  <a:gd name="T2" fmla="*/ 73 w 175"/>
                  <a:gd name="T3" fmla="*/ 49 h 177"/>
                  <a:gd name="T4" fmla="*/ 30 w 175"/>
                  <a:gd name="T5" fmla="*/ 21 h 177"/>
                  <a:gd name="T6" fmla="*/ 50 w 175"/>
                  <a:gd name="T7" fmla="*/ 68 h 177"/>
                  <a:gd name="T8" fmla="*/ 0 w 175"/>
                  <a:gd name="T9" fmla="*/ 75 h 177"/>
                  <a:gd name="T10" fmla="*/ 43 w 175"/>
                  <a:gd name="T11" fmla="*/ 99 h 177"/>
                  <a:gd name="T12" fmla="*/ 11 w 175"/>
                  <a:gd name="T13" fmla="*/ 136 h 177"/>
                  <a:gd name="T14" fmla="*/ 60 w 175"/>
                  <a:gd name="T15" fmla="*/ 125 h 177"/>
                  <a:gd name="T16" fmla="*/ 58 w 175"/>
                  <a:gd name="T17" fmla="*/ 177 h 177"/>
                  <a:gd name="T18" fmla="*/ 87 w 175"/>
                  <a:gd name="T19" fmla="*/ 136 h 177"/>
                  <a:gd name="T20" fmla="*/ 118 w 175"/>
                  <a:gd name="T21" fmla="*/ 177 h 177"/>
                  <a:gd name="T22" fmla="*/ 117 w 175"/>
                  <a:gd name="T23" fmla="*/ 125 h 177"/>
                  <a:gd name="T24" fmla="*/ 165 w 175"/>
                  <a:gd name="T25" fmla="*/ 136 h 177"/>
                  <a:gd name="T26" fmla="*/ 131 w 175"/>
                  <a:gd name="T27" fmla="*/ 99 h 177"/>
                  <a:gd name="T28" fmla="*/ 175 w 175"/>
                  <a:gd name="T29" fmla="*/ 75 h 177"/>
                  <a:gd name="T30" fmla="*/ 126 w 175"/>
                  <a:gd name="T31" fmla="*/ 68 h 177"/>
                  <a:gd name="T32" fmla="*/ 146 w 175"/>
                  <a:gd name="T33" fmla="*/ 21 h 177"/>
                  <a:gd name="T34" fmla="*/ 104 w 175"/>
                  <a:gd name="T35" fmla="*/ 49 h 177"/>
                  <a:gd name="T36" fmla="*/ 87 w 175"/>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7">
                    <a:moveTo>
                      <a:pt x="87" y="0"/>
                    </a:moveTo>
                    <a:lnTo>
                      <a:pt x="73" y="49"/>
                    </a:lnTo>
                    <a:lnTo>
                      <a:pt x="30" y="21"/>
                    </a:lnTo>
                    <a:lnTo>
                      <a:pt x="50" y="68"/>
                    </a:lnTo>
                    <a:lnTo>
                      <a:pt x="0" y="75"/>
                    </a:lnTo>
                    <a:lnTo>
                      <a:pt x="43" y="99"/>
                    </a:lnTo>
                    <a:lnTo>
                      <a:pt x="11" y="136"/>
                    </a:lnTo>
                    <a:lnTo>
                      <a:pt x="60" y="125"/>
                    </a:lnTo>
                    <a:lnTo>
                      <a:pt x="58" y="177"/>
                    </a:lnTo>
                    <a:lnTo>
                      <a:pt x="87" y="136"/>
                    </a:lnTo>
                    <a:lnTo>
                      <a:pt x="118" y="177"/>
                    </a:lnTo>
                    <a:lnTo>
                      <a:pt x="117" y="125"/>
                    </a:lnTo>
                    <a:lnTo>
                      <a:pt x="165" y="136"/>
                    </a:lnTo>
                    <a:lnTo>
                      <a:pt x="131" y="99"/>
                    </a:lnTo>
                    <a:lnTo>
                      <a:pt x="175" y="75"/>
                    </a:lnTo>
                    <a:lnTo>
                      <a:pt x="126" y="68"/>
                    </a:lnTo>
                    <a:lnTo>
                      <a:pt x="146" y="21"/>
                    </a:lnTo>
                    <a:lnTo>
                      <a:pt x="104"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640"/>
              <p:cNvSpPr>
                <a:spLocks/>
              </p:cNvSpPr>
              <p:nvPr/>
            </p:nvSpPr>
            <p:spPr bwMode="auto">
              <a:xfrm>
                <a:off x="4185" y="2807"/>
                <a:ext cx="177" cy="177"/>
              </a:xfrm>
              <a:custGeom>
                <a:avLst/>
                <a:gdLst>
                  <a:gd name="T0" fmla="*/ 90 w 177"/>
                  <a:gd name="T1" fmla="*/ 0 h 177"/>
                  <a:gd name="T2" fmla="*/ 73 w 177"/>
                  <a:gd name="T3" fmla="*/ 49 h 177"/>
                  <a:gd name="T4" fmla="*/ 31 w 177"/>
                  <a:gd name="T5" fmla="*/ 21 h 177"/>
                  <a:gd name="T6" fmla="*/ 51 w 177"/>
                  <a:gd name="T7" fmla="*/ 68 h 177"/>
                  <a:gd name="T8" fmla="*/ 0 w 177"/>
                  <a:gd name="T9" fmla="*/ 75 h 177"/>
                  <a:gd name="T10" fmla="*/ 44 w 177"/>
                  <a:gd name="T11" fmla="*/ 99 h 177"/>
                  <a:gd name="T12" fmla="*/ 12 w 177"/>
                  <a:gd name="T13" fmla="*/ 136 h 177"/>
                  <a:gd name="T14" fmla="*/ 60 w 177"/>
                  <a:gd name="T15" fmla="*/ 127 h 177"/>
                  <a:gd name="T16" fmla="*/ 59 w 177"/>
                  <a:gd name="T17" fmla="*/ 177 h 177"/>
                  <a:gd name="T18" fmla="*/ 90 w 177"/>
                  <a:gd name="T19" fmla="*/ 136 h 177"/>
                  <a:gd name="T20" fmla="*/ 119 w 177"/>
                  <a:gd name="T21" fmla="*/ 177 h 177"/>
                  <a:gd name="T22" fmla="*/ 117 w 177"/>
                  <a:gd name="T23" fmla="*/ 127 h 177"/>
                  <a:gd name="T24" fmla="*/ 166 w 177"/>
                  <a:gd name="T25" fmla="*/ 136 h 177"/>
                  <a:gd name="T26" fmla="*/ 133 w 177"/>
                  <a:gd name="T27" fmla="*/ 99 h 177"/>
                  <a:gd name="T28" fmla="*/ 177 w 177"/>
                  <a:gd name="T29" fmla="*/ 75 h 177"/>
                  <a:gd name="T30" fmla="*/ 127 w 177"/>
                  <a:gd name="T31" fmla="*/ 68 h 177"/>
                  <a:gd name="T32" fmla="*/ 146 w 177"/>
                  <a:gd name="T33" fmla="*/ 21 h 177"/>
                  <a:gd name="T34" fmla="*/ 104 w 177"/>
                  <a:gd name="T35" fmla="*/ 49 h 177"/>
                  <a:gd name="T36" fmla="*/ 90 w 177"/>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77">
                    <a:moveTo>
                      <a:pt x="90" y="0"/>
                    </a:moveTo>
                    <a:lnTo>
                      <a:pt x="73" y="49"/>
                    </a:lnTo>
                    <a:lnTo>
                      <a:pt x="31" y="21"/>
                    </a:lnTo>
                    <a:lnTo>
                      <a:pt x="51" y="68"/>
                    </a:lnTo>
                    <a:lnTo>
                      <a:pt x="0" y="75"/>
                    </a:lnTo>
                    <a:lnTo>
                      <a:pt x="44" y="99"/>
                    </a:lnTo>
                    <a:lnTo>
                      <a:pt x="12" y="136"/>
                    </a:lnTo>
                    <a:lnTo>
                      <a:pt x="60" y="127"/>
                    </a:lnTo>
                    <a:lnTo>
                      <a:pt x="59" y="177"/>
                    </a:lnTo>
                    <a:lnTo>
                      <a:pt x="90" y="136"/>
                    </a:lnTo>
                    <a:lnTo>
                      <a:pt x="119" y="177"/>
                    </a:lnTo>
                    <a:lnTo>
                      <a:pt x="117" y="127"/>
                    </a:lnTo>
                    <a:lnTo>
                      <a:pt x="166" y="136"/>
                    </a:lnTo>
                    <a:lnTo>
                      <a:pt x="133" y="99"/>
                    </a:lnTo>
                    <a:lnTo>
                      <a:pt x="177" y="75"/>
                    </a:lnTo>
                    <a:lnTo>
                      <a:pt x="127" y="68"/>
                    </a:lnTo>
                    <a:lnTo>
                      <a:pt x="146" y="21"/>
                    </a:lnTo>
                    <a:lnTo>
                      <a:pt x="104" y="49"/>
                    </a:lnTo>
                    <a:lnTo>
                      <a:pt x="90"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641"/>
              <p:cNvSpPr>
                <a:spLocks/>
              </p:cNvSpPr>
              <p:nvPr/>
            </p:nvSpPr>
            <p:spPr bwMode="auto">
              <a:xfrm>
                <a:off x="3362" y="1691"/>
                <a:ext cx="154" cy="155"/>
              </a:xfrm>
              <a:custGeom>
                <a:avLst/>
                <a:gdLst>
                  <a:gd name="T0" fmla="*/ 78 w 154"/>
                  <a:gd name="T1" fmla="*/ 0 h 155"/>
                  <a:gd name="T2" fmla="*/ 55 w 154"/>
                  <a:gd name="T3" fmla="*/ 56 h 155"/>
                  <a:gd name="T4" fmla="*/ 0 w 154"/>
                  <a:gd name="T5" fmla="*/ 78 h 155"/>
                  <a:gd name="T6" fmla="*/ 55 w 154"/>
                  <a:gd name="T7" fmla="*/ 100 h 155"/>
                  <a:gd name="T8" fmla="*/ 78 w 154"/>
                  <a:gd name="T9" fmla="*/ 155 h 155"/>
                  <a:gd name="T10" fmla="*/ 99 w 154"/>
                  <a:gd name="T11" fmla="*/ 100 h 155"/>
                  <a:gd name="T12" fmla="*/ 154 w 154"/>
                  <a:gd name="T13" fmla="*/ 78 h 155"/>
                  <a:gd name="T14" fmla="*/ 99 w 154"/>
                  <a:gd name="T15" fmla="*/ 56 h 155"/>
                  <a:gd name="T16" fmla="*/ 78 w 154"/>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5">
                    <a:moveTo>
                      <a:pt x="78" y="0"/>
                    </a:moveTo>
                    <a:lnTo>
                      <a:pt x="55" y="56"/>
                    </a:lnTo>
                    <a:lnTo>
                      <a:pt x="0" y="78"/>
                    </a:lnTo>
                    <a:lnTo>
                      <a:pt x="55" y="100"/>
                    </a:lnTo>
                    <a:lnTo>
                      <a:pt x="78" y="155"/>
                    </a:lnTo>
                    <a:lnTo>
                      <a:pt x="99" y="100"/>
                    </a:lnTo>
                    <a:lnTo>
                      <a:pt x="154" y="78"/>
                    </a:lnTo>
                    <a:lnTo>
                      <a:pt x="99" y="56"/>
                    </a:lnTo>
                    <a:lnTo>
                      <a:pt x="78"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642"/>
              <p:cNvSpPr>
                <a:spLocks/>
              </p:cNvSpPr>
              <p:nvPr/>
            </p:nvSpPr>
            <p:spPr bwMode="auto">
              <a:xfrm>
                <a:off x="3027" y="2302"/>
                <a:ext cx="127" cy="149"/>
              </a:xfrm>
              <a:custGeom>
                <a:avLst/>
                <a:gdLst>
                  <a:gd name="T0" fmla="*/ 63 w 127"/>
                  <a:gd name="T1" fmla="*/ 0 h 149"/>
                  <a:gd name="T2" fmla="*/ 55 w 127"/>
                  <a:gd name="T3" fmla="*/ 62 h 149"/>
                  <a:gd name="T4" fmla="*/ 0 w 127"/>
                  <a:gd name="T5" fmla="*/ 38 h 149"/>
                  <a:gd name="T6" fmla="*/ 49 w 127"/>
                  <a:gd name="T7" fmla="*/ 75 h 149"/>
                  <a:gd name="T8" fmla="*/ 0 w 127"/>
                  <a:gd name="T9" fmla="*/ 112 h 149"/>
                  <a:gd name="T10" fmla="*/ 55 w 127"/>
                  <a:gd name="T11" fmla="*/ 88 h 149"/>
                  <a:gd name="T12" fmla="*/ 63 w 127"/>
                  <a:gd name="T13" fmla="*/ 149 h 149"/>
                  <a:gd name="T14" fmla="*/ 70 w 127"/>
                  <a:gd name="T15" fmla="*/ 88 h 149"/>
                  <a:gd name="T16" fmla="*/ 127 w 127"/>
                  <a:gd name="T17" fmla="*/ 112 h 149"/>
                  <a:gd name="T18" fmla="*/ 78 w 127"/>
                  <a:gd name="T19" fmla="*/ 75 h 149"/>
                  <a:gd name="T20" fmla="*/ 127 w 127"/>
                  <a:gd name="T21" fmla="*/ 38 h 149"/>
                  <a:gd name="T22" fmla="*/ 70 w 127"/>
                  <a:gd name="T23" fmla="*/ 62 h 149"/>
                  <a:gd name="T24" fmla="*/ 63 w 127"/>
                  <a:gd name="T2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9">
                    <a:moveTo>
                      <a:pt x="63" y="0"/>
                    </a:moveTo>
                    <a:lnTo>
                      <a:pt x="55" y="62"/>
                    </a:lnTo>
                    <a:lnTo>
                      <a:pt x="0" y="38"/>
                    </a:lnTo>
                    <a:lnTo>
                      <a:pt x="49" y="75"/>
                    </a:lnTo>
                    <a:lnTo>
                      <a:pt x="0" y="112"/>
                    </a:lnTo>
                    <a:lnTo>
                      <a:pt x="55" y="88"/>
                    </a:lnTo>
                    <a:lnTo>
                      <a:pt x="63" y="149"/>
                    </a:lnTo>
                    <a:lnTo>
                      <a:pt x="70" y="88"/>
                    </a:lnTo>
                    <a:lnTo>
                      <a:pt x="127" y="112"/>
                    </a:lnTo>
                    <a:lnTo>
                      <a:pt x="78" y="75"/>
                    </a:lnTo>
                    <a:lnTo>
                      <a:pt x="127" y="38"/>
                    </a:lnTo>
                    <a:lnTo>
                      <a:pt x="70" y="62"/>
                    </a:lnTo>
                    <a:lnTo>
                      <a:pt x="63"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643"/>
              <p:cNvSpPr>
                <a:spLocks/>
              </p:cNvSpPr>
              <p:nvPr/>
            </p:nvSpPr>
            <p:spPr bwMode="auto">
              <a:xfrm>
                <a:off x="3937" y="2448"/>
                <a:ext cx="123" cy="125"/>
              </a:xfrm>
              <a:custGeom>
                <a:avLst/>
                <a:gdLst>
                  <a:gd name="T0" fmla="*/ 61 w 123"/>
                  <a:gd name="T1" fmla="*/ 32 h 125"/>
                  <a:gd name="T2" fmla="*/ 48 w 123"/>
                  <a:gd name="T3" fmla="*/ 0 h 125"/>
                  <a:gd name="T4" fmla="*/ 50 w 123"/>
                  <a:gd name="T5" fmla="*/ 34 h 125"/>
                  <a:gd name="T6" fmla="*/ 26 w 123"/>
                  <a:gd name="T7" fmla="*/ 10 h 125"/>
                  <a:gd name="T8" fmla="*/ 40 w 123"/>
                  <a:gd name="T9" fmla="*/ 42 h 125"/>
                  <a:gd name="T10" fmla="*/ 8 w 123"/>
                  <a:gd name="T11" fmla="*/ 29 h 125"/>
                  <a:gd name="T12" fmla="*/ 34 w 123"/>
                  <a:gd name="T13" fmla="*/ 52 h 125"/>
                  <a:gd name="T14" fmla="*/ 0 w 123"/>
                  <a:gd name="T15" fmla="*/ 55 h 125"/>
                  <a:gd name="T16" fmla="*/ 32 w 123"/>
                  <a:gd name="T17" fmla="*/ 65 h 125"/>
                  <a:gd name="T18" fmla="*/ 3 w 123"/>
                  <a:gd name="T19" fmla="*/ 81 h 125"/>
                  <a:gd name="T20" fmla="*/ 37 w 123"/>
                  <a:gd name="T21" fmla="*/ 76 h 125"/>
                  <a:gd name="T22" fmla="*/ 16 w 123"/>
                  <a:gd name="T23" fmla="*/ 104 h 125"/>
                  <a:gd name="T24" fmla="*/ 45 w 123"/>
                  <a:gd name="T25" fmla="*/ 86 h 125"/>
                  <a:gd name="T26" fmla="*/ 37 w 123"/>
                  <a:gd name="T27" fmla="*/ 118 h 125"/>
                  <a:gd name="T28" fmla="*/ 55 w 123"/>
                  <a:gd name="T29" fmla="*/ 91 h 125"/>
                  <a:gd name="T30" fmla="*/ 61 w 123"/>
                  <a:gd name="T31" fmla="*/ 125 h 125"/>
                  <a:gd name="T32" fmla="*/ 68 w 123"/>
                  <a:gd name="T33" fmla="*/ 91 h 125"/>
                  <a:gd name="T34" fmla="*/ 87 w 123"/>
                  <a:gd name="T35" fmla="*/ 118 h 125"/>
                  <a:gd name="T36" fmla="*/ 79 w 123"/>
                  <a:gd name="T37" fmla="*/ 86 h 125"/>
                  <a:gd name="T38" fmla="*/ 107 w 123"/>
                  <a:gd name="T39" fmla="*/ 104 h 125"/>
                  <a:gd name="T40" fmla="*/ 87 w 123"/>
                  <a:gd name="T41" fmla="*/ 76 h 125"/>
                  <a:gd name="T42" fmla="*/ 120 w 123"/>
                  <a:gd name="T43" fmla="*/ 81 h 125"/>
                  <a:gd name="T44" fmla="*/ 91 w 123"/>
                  <a:gd name="T45" fmla="*/ 65 h 125"/>
                  <a:gd name="T46" fmla="*/ 123 w 123"/>
                  <a:gd name="T47" fmla="*/ 55 h 125"/>
                  <a:gd name="T48" fmla="*/ 89 w 123"/>
                  <a:gd name="T49" fmla="*/ 52 h 125"/>
                  <a:gd name="T50" fmla="*/ 115 w 123"/>
                  <a:gd name="T51" fmla="*/ 29 h 125"/>
                  <a:gd name="T52" fmla="*/ 83 w 123"/>
                  <a:gd name="T53" fmla="*/ 42 h 125"/>
                  <a:gd name="T54" fmla="*/ 97 w 123"/>
                  <a:gd name="T55" fmla="*/ 10 h 125"/>
                  <a:gd name="T56" fmla="*/ 73 w 123"/>
                  <a:gd name="T57" fmla="*/ 34 h 125"/>
                  <a:gd name="T58" fmla="*/ 74 w 123"/>
                  <a:gd name="T59" fmla="*/ 0 h 125"/>
                  <a:gd name="T60" fmla="*/ 61 w 123"/>
                  <a:gd name="T61" fmla="*/ 3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32"/>
                    </a:moveTo>
                    <a:lnTo>
                      <a:pt x="48" y="0"/>
                    </a:lnTo>
                    <a:lnTo>
                      <a:pt x="50" y="34"/>
                    </a:lnTo>
                    <a:lnTo>
                      <a:pt x="26" y="10"/>
                    </a:lnTo>
                    <a:lnTo>
                      <a:pt x="40" y="42"/>
                    </a:lnTo>
                    <a:lnTo>
                      <a:pt x="8" y="29"/>
                    </a:lnTo>
                    <a:lnTo>
                      <a:pt x="34" y="52"/>
                    </a:lnTo>
                    <a:lnTo>
                      <a:pt x="0" y="55"/>
                    </a:lnTo>
                    <a:lnTo>
                      <a:pt x="32" y="65"/>
                    </a:lnTo>
                    <a:lnTo>
                      <a:pt x="3" y="81"/>
                    </a:lnTo>
                    <a:lnTo>
                      <a:pt x="37" y="76"/>
                    </a:lnTo>
                    <a:lnTo>
                      <a:pt x="16" y="104"/>
                    </a:lnTo>
                    <a:lnTo>
                      <a:pt x="45" y="86"/>
                    </a:lnTo>
                    <a:lnTo>
                      <a:pt x="37" y="118"/>
                    </a:lnTo>
                    <a:lnTo>
                      <a:pt x="55" y="91"/>
                    </a:lnTo>
                    <a:lnTo>
                      <a:pt x="61" y="125"/>
                    </a:lnTo>
                    <a:lnTo>
                      <a:pt x="68" y="91"/>
                    </a:lnTo>
                    <a:lnTo>
                      <a:pt x="87" y="118"/>
                    </a:lnTo>
                    <a:lnTo>
                      <a:pt x="79" y="86"/>
                    </a:lnTo>
                    <a:lnTo>
                      <a:pt x="107" y="104"/>
                    </a:lnTo>
                    <a:lnTo>
                      <a:pt x="87" y="76"/>
                    </a:lnTo>
                    <a:lnTo>
                      <a:pt x="120" y="81"/>
                    </a:lnTo>
                    <a:lnTo>
                      <a:pt x="91" y="65"/>
                    </a:lnTo>
                    <a:lnTo>
                      <a:pt x="123" y="55"/>
                    </a:lnTo>
                    <a:lnTo>
                      <a:pt x="89" y="52"/>
                    </a:lnTo>
                    <a:lnTo>
                      <a:pt x="115" y="29"/>
                    </a:lnTo>
                    <a:lnTo>
                      <a:pt x="83" y="42"/>
                    </a:lnTo>
                    <a:lnTo>
                      <a:pt x="97" y="10"/>
                    </a:lnTo>
                    <a:lnTo>
                      <a:pt x="73" y="34"/>
                    </a:lnTo>
                    <a:lnTo>
                      <a:pt x="74" y="0"/>
                    </a:lnTo>
                    <a:lnTo>
                      <a:pt x="61" y="32"/>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644"/>
              <p:cNvSpPr>
                <a:spLocks/>
              </p:cNvSpPr>
              <p:nvPr/>
            </p:nvSpPr>
            <p:spPr bwMode="auto">
              <a:xfrm>
                <a:off x="2871" y="2527"/>
                <a:ext cx="8" cy="10"/>
              </a:xfrm>
              <a:custGeom>
                <a:avLst/>
                <a:gdLst>
                  <a:gd name="T0" fmla="*/ 6 w 8"/>
                  <a:gd name="T1" fmla="*/ 0 h 10"/>
                  <a:gd name="T2" fmla="*/ 3 w 8"/>
                  <a:gd name="T3" fmla="*/ 4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4"/>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645"/>
              <p:cNvSpPr>
                <a:spLocks/>
              </p:cNvSpPr>
              <p:nvPr/>
            </p:nvSpPr>
            <p:spPr bwMode="auto">
              <a:xfrm>
                <a:off x="2804" y="2571"/>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646"/>
              <p:cNvSpPr>
                <a:spLocks/>
              </p:cNvSpPr>
              <p:nvPr/>
            </p:nvSpPr>
            <p:spPr bwMode="auto">
              <a:xfrm>
                <a:off x="2795" y="2505"/>
                <a:ext cx="9" cy="9"/>
              </a:xfrm>
              <a:custGeom>
                <a:avLst/>
                <a:gdLst>
                  <a:gd name="T0" fmla="*/ 6 w 9"/>
                  <a:gd name="T1" fmla="*/ 0 h 9"/>
                  <a:gd name="T2" fmla="*/ 4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647"/>
              <p:cNvSpPr>
                <a:spLocks/>
              </p:cNvSpPr>
              <p:nvPr/>
            </p:nvSpPr>
            <p:spPr bwMode="auto">
              <a:xfrm>
                <a:off x="2827" y="2391"/>
                <a:ext cx="10" cy="10"/>
              </a:xfrm>
              <a:custGeom>
                <a:avLst/>
                <a:gdLst>
                  <a:gd name="T0" fmla="*/ 7 w 10"/>
                  <a:gd name="T1" fmla="*/ 0 h 10"/>
                  <a:gd name="T2" fmla="*/ 5 w 10"/>
                  <a:gd name="T3" fmla="*/ 2 h 10"/>
                  <a:gd name="T4" fmla="*/ 2 w 10"/>
                  <a:gd name="T5" fmla="*/ 0 h 10"/>
                  <a:gd name="T6" fmla="*/ 3 w 10"/>
                  <a:gd name="T7" fmla="*/ 4 h 10"/>
                  <a:gd name="T8" fmla="*/ 0 w 10"/>
                  <a:gd name="T9" fmla="*/ 7 h 10"/>
                  <a:gd name="T10" fmla="*/ 3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3" y="4"/>
                    </a:lnTo>
                    <a:lnTo>
                      <a:pt x="0" y="7"/>
                    </a:lnTo>
                    <a:lnTo>
                      <a:pt x="3"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648"/>
              <p:cNvSpPr>
                <a:spLocks/>
              </p:cNvSpPr>
              <p:nvPr/>
            </p:nvSpPr>
            <p:spPr bwMode="auto">
              <a:xfrm>
                <a:off x="2851" y="2403"/>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649"/>
              <p:cNvSpPr>
                <a:spLocks/>
              </p:cNvSpPr>
              <p:nvPr/>
            </p:nvSpPr>
            <p:spPr bwMode="auto">
              <a:xfrm>
                <a:off x="2744" y="245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650"/>
              <p:cNvSpPr>
                <a:spLocks/>
              </p:cNvSpPr>
              <p:nvPr/>
            </p:nvSpPr>
            <p:spPr bwMode="auto">
              <a:xfrm>
                <a:off x="2622" y="2343"/>
                <a:ext cx="5" cy="5"/>
              </a:xfrm>
              <a:custGeom>
                <a:avLst/>
                <a:gdLst>
                  <a:gd name="T0" fmla="*/ 4 w 5"/>
                  <a:gd name="T1" fmla="*/ 0 h 5"/>
                  <a:gd name="T2" fmla="*/ 2 w 5"/>
                  <a:gd name="T3" fmla="*/ 2 h 5"/>
                  <a:gd name="T4" fmla="*/ 0 w 5"/>
                  <a:gd name="T5" fmla="*/ 0 h 5"/>
                  <a:gd name="T6" fmla="*/ 0 w 5"/>
                  <a:gd name="T7" fmla="*/ 2 h 5"/>
                  <a:gd name="T8" fmla="*/ 0 w 5"/>
                  <a:gd name="T9" fmla="*/ 5 h 5"/>
                  <a:gd name="T10" fmla="*/ 2 w 5"/>
                  <a:gd name="T11" fmla="*/ 3 h 5"/>
                  <a:gd name="T12" fmla="*/ 4 w 5"/>
                  <a:gd name="T13" fmla="*/ 5 h 5"/>
                  <a:gd name="T14" fmla="*/ 4 w 5"/>
                  <a:gd name="T15" fmla="*/ 3 h 5"/>
                  <a:gd name="T16" fmla="*/ 5 w 5"/>
                  <a:gd name="T17" fmla="*/ 3 h 5"/>
                  <a:gd name="T18" fmla="*/ 4 w 5"/>
                  <a:gd name="T19" fmla="*/ 2 h 5"/>
                  <a:gd name="T20" fmla="*/ 4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4" y="0"/>
                    </a:moveTo>
                    <a:lnTo>
                      <a:pt x="2" y="2"/>
                    </a:lnTo>
                    <a:lnTo>
                      <a:pt x="0" y="0"/>
                    </a:lnTo>
                    <a:lnTo>
                      <a:pt x="0" y="2"/>
                    </a:lnTo>
                    <a:lnTo>
                      <a:pt x="0" y="5"/>
                    </a:lnTo>
                    <a:lnTo>
                      <a:pt x="2" y="3"/>
                    </a:lnTo>
                    <a:lnTo>
                      <a:pt x="4" y="5"/>
                    </a:lnTo>
                    <a:lnTo>
                      <a:pt x="4" y="3"/>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651"/>
              <p:cNvSpPr>
                <a:spLocks/>
              </p:cNvSpPr>
              <p:nvPr/>
            </p:nvSpPr>
            <p:spPr bwMode="auto">
              <a:xfrm>
                <a:off x="2635" y="2332"/>
                <a:ext cx="7" cy="6"/>
              </a:xfrm>
              <a:custGeom>
                <a:avLst/>
                <a:gdLst>
                  <a:gd name="T0" fmla="*/ 5 w 7"/>
                  <a:gd name="T1" fmla="*/ 0 h 6"/>
                  <a:gd name="T2" fmla="*/ 4 w 7"/>
                  <a:gd name="T3" fmla="*/ 1 h 6"/>
                  <a:gd name="T4" fmla="*/ 0 w 7"/>
                  <a:gd name="T5" fmla="*/ 1 h 6"/>
                  <a:gd name="T6" fmla="*/ 2 w 7"/>
                  <a:gd name="T7" fmla="*/ 3 h 6"/>
                  <a:gd name="T8" fmla="*/ 0 w 7"/>
                  <a:gd name="T9" fmla="*/ 4 h 6"/>
                  <a:gd name="T10" fmla="*/ 4 w 7"/>
                  <a:gd name="T11" fmla="*/ 4 h 6"/>
                  <a:gd name="T12" fmla="*/ 4 w 7"/>
                  <a:gd name="T13" fmla="*/ 6 h 6"/>
                  <a:gd name="T14" fmla="*/ 5 w 7"/>
                  <a:gd name="T15" fmla="*/ 4 h 6"/>
                  <a:gd name="T16" fmla="*/ 7 w 7"/>
                  <a:gd name="T17" fmla="*/ 4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0" y="1"/>
                    </a:lnTo>
                    <a:lnTo>
                      <a:pt x="2" y="3"/>
                    </a:lnTo>
                    <a:lnTo>
                      <a:pt x="0" y="4"/>
                    </a:lnTo>
                    <a:lnTo>
                      <a:pt x="4" y="4"/>
                    </a:lnTo>
                    <a:lnTo>
                      <a:pt x="4" y="6"/>
                    </a:lnTo>
                    <a:lnTo>
                      <a:pt x="5" y="4"/>
                    </a:lnTo>
                    <a:lnTo>
                      <a:pt x="7" y="4"/>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652"/>
              <p:cNvSpPr>
                <a:spLocks/>
              </p:cNvSpPr>
              <p:nvPr/>
            </p:nvSpPr>
            <p:spPr bwMode="auto">
              <a:xfrm>
                <a:off x="2653" y="2354"/>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653"/>
              <p:cNvSpPr>
                <a:spLocks/>
              </p:cNvSpPr>
              <p:nvPr/>
            </p:nvSpPr>
            <p:spPr bwMode="auto">
              <a:xfrm>
                <a:off x="2660" y="2370"/>
                <a:ext cx="5" cy="7"/>
              </a:xfrm>
              <a:custGeom>
                <a:avLst/>
                <a:gdLst>
                  <a:gd name="T0" fmla="*/ 3 w 5"/>
                  <a:gd name="T1" fmla="*/ 0 h 7"/>
                  <a:gd name="T2" fmla="*/ 1 w 5"/>
                  <a:gd name="T3" fmla="*/ 2 h 7"/>
                  <a:gd name="T4" fmla="*/ 0 w 5"/>
                  <a:gd name="T5" fmla="*/ 2 h 7"/>
                  <a:gd name="T6" fmla="*/ 0 w 5"/>
                  <a:gd name="T7" fmla="*/ 4 h 7"/>
                  <a:gd name="T8" fmla="*/ 0 w 5"/>
                  <a:gd name="T9" fmla="*/ 5 h 7"/>
                  <a:gd name="T10" fmla="*/ 1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1" y="2"/>
                    </a:lnTo>
                    <a:lnTo>
                      <a:pt x="0" y="2"/>
                    </a:lnTo>
                    <a:lnTo>
                      <a:pt x="0" y="4"/>
                    </a:lnTo>
                    <a:lnTo>
                      <a:pt x="0" y="5"/>
                    </a:lnTo>
                    <a:lnTo>
                      <a:pt x="1"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654"/>
              <p:cNvSpPr>
                <a:spLocks/>
              </p:cNvSpPr>
              <p:nvPr/>
            </p:nvSpPr>
            <p:spPr bwMode="auto">
              <a:xfrm>
                <a:off x="3037" y="2377"/>
                <a:ext cx="5" cy="5"/>
              </a:xfrm>
              <a:custGeom>
                <a:avLst/>
                <a:gdLst>
                  <a:gd name="T0" fmla="*/ 3 w 5"/>
                  <a:gd name="T1" fmla="*/ 0 h 5"/>
                  <a:gd name="T2" fmla="*/ 1 w 5"/>
                  <a:gd name="T3" fmla="*/ 2 h 5"/>
                  <a:gd name="T4" fmla="*/ 0 w 5"/>
                  <a:gd name="T5" fmla="*/ 0 h 5"/>
                  <a:gd name="T6" fmla="*/ 0 w 5"/>
                  <a:gd name="T7" fmla="*/ 2 h 5"/>
                  <a:gd name="T8" fmla="*/ 0 w 5"/>
                  <a:gd name="T9" fmla="*/ 3 h 5"/>
                  <a:gd name="T10" fmla="*/ 1 w 5"/>
                  <a:gd name="T11" fmla="*/ 3 h 5"/>
                  <a:gd name="T12" fmla="*/ 3 w 5"/>
                  <a:gd name="T13" fmla="*/ 5 h 5"/>
                  <a:gd name="T14" fmla="*/ 3 w 5"/>
                  <a:gd name="T15" fmla="*/ 3 h 5"/>
                  <a:gd name="T16" fmla="*/ 5 w 5"/>
                  <a:gd name="T17" fmla="*/ 3 h 5"/>
                  <a:gd name="T18" fmla="*/ 3 w 5"/>
                  <a:gd name="T19" fmla="*/ 2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1" y="2"/>
                    </a:lnTo>
                    <a:lnTo>
                      <a:pt x="0" y="0"/>
                    </a:lnTo>
                    <a:lnTo>
                      <a:pt x="0" y="2"/>
                    </a:lnTo>
                    <a:lnTo>
                      <a:pt x="0" y="3"/>
                    </a:lnTo>
                    <a:lnTo>
                      <a:pt x="1" y="3"/>
                    </a:lnTo>
                    <a:lnTo>
                      <a:pt x="3" y="5"/>
                    </a:lnTo>
                    <a:lnTo>
                      <a:pt x="3" y="3"/>
                    </a:lnTo>
                    <a:lnTo>
                      <a:pt x="5"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655"/>
              <p:cNvSpPr>
                <a:spLocks/>
              </p:cNvSpPr>
              <p:nvPr/>
            </p:nvSpPr>
            <p:spPr bwMode="auto">
              <a:xfrm>
                <a:off x="2606" y="2361"/>
                <a:ext cx="5" cy="5"/>
              </a:xfrm>
              <a:custGeom>
                <a:avLst/>
                <a:gdLst>
                  <a:gd name="T0" fmla="*/ 3 w 5"/>
                  <a:gd name="T1" fmla="*/ 0 h 5"/>
                  <a:gd name="T2" fmla="*/ 2 w 5"/>
                  <a:gd name="T3" fmla="*/ 0 h 5"/>
                  <a:gd name="T4" fmla="*/ 0 w 5"/>
                  <a:gd name="T5" fmla="*/ 0 h 5"/>
                  <a:gd name="T6" fmla="*/ 0 w 5"/>
                  <a:gd name="T7" fmla="*/ 1 h 5"/>
                  <a:gd name="T8" fmla="*/ 0 w 5"/>
                  <a:gd name="T9" fmla="*/ 3 h 5"/>
                  <a:gd name="T10" fmla="*/ 2 w 5"/>
                  <a:gd name="T11" fmla="*/ 3 h 5"/>
                  <a:gd name="T12" fmla="*/ 3 w 5"/>
                  <a:gd name="T13" fmla="*/ 5 h 5"/>
                  <a:gd name="T14" fmla="*/ 3 w 5"/>
                  <a:gd name="T15" fmla="*/ 3 h 5"/>
                  <a:gd name="T16" fmla="*/ 5 w 5"/>
                  <a:gd name="T17" fmla="*/ 3 h 5"/>
                  <a:gd name="T18" fmla="*/ 3 w 5"/>
                  <a:gd name="T19" fmla="*/ 1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2" y="0"/>
                    </a:lnTo>
                    <a:lnTo>
                      <a:pt x="0" y="0"/>
                    </a:lnTo>
                    <a:lnTo>
                      <a:pt x="0" y="1"/>
                    </a:lnTo>
                    <a:lnTo>
                      <a:pt x="0" y="3"/>
                    </a:lnTo>
                    <a:lnTo>
                      <a:pt x="2" y="3"/>
                    </a:lnTo>
                    <a:lnTo>
                      <a:pt x="3" y="5"/>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656"/>
              <p:cNvSpPr>
                <a:spLocks/>
              </p:cNvSpPr>
              <p:nvPr/>
            </p:nvSpPr>
            <p:spPr bwMode="auto">
              <a:xfrm>
                <a:off x="2617" y="2353"/>
                <a:ext cx="7" cy="6"/>
              </a:xfrm>
              <a:custGeom>
                <a:avLst/>
                <a:gdLst>
                  <a:gd name="T0" fmla="*/ 4 w 7"/>
                  <a:gd name="T1" fmla="*/ 0 h 6"/>
                  <a:gd name="T2" fmla="*/ 2 w 7"/>
                  <a:gd name="T3" fmla="*/ 1 h 6"/>
                  <a:gd name="T4" fmla="*/ 0 w 7"/>
                  <a:gd name="T5" fmla="*/ 1 h 6"/>
                  <a:gd name="T6" fmla="*/ 2 w 7"/>
                  <a:gd name="T7" fmla="*/ 3 h 6"/>
                  <a:gd name="T8" fmla="*/ 0 w 7"/>
                  <a:gd name="T9" fmla="*/ 4 h 6"/>
                  <a:gd name="T10" fmla="*/ 2 w 7"/>
                  <a:gd name="T11" fmla="*/ 4 h 6"/>
                  <a:gd name="T12" fmla="*/ 4 w 7"/>
                  <a:gd name="T13" fmla="*/ 6 h 6"/>
                  <a:gd name="T14" fmla="*/ 4 w 7"/>
                  <a:gd name="T15" fmla="*/ 4 h 6"/>
                  <a:gd name="T16" fmla="*/ 7 w 7"/>
                  <a:gd name="T17" fmla="*/ 3 h 6"/>
                  <a:gd name="T18" fmla="*/ 4 w 7"/>
                  <a:gd name="T19" fmla="*/ 3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1"/>
                    </a:lnTo>
                    <a:lnTo>
                      <a:pt x="2" y="3"/>
                    </a:lnTo>
                    <a:lnTo>
                      <a:pt x="0" y="4"/>
                    </a:lnTo>
                    <a:lnTo>
                      <a:pt x="2" y="4"/>
                    </a:lnTo>
                    <a:lnTo>
                      <a:pt x="4" y="6"/>
                    </a:lnTo>
                    <a:lnTo>
                      <a:pt x="4" y="4"/>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657"/>
              <p:cNvSpPr>
                <a:spLocks/>
              </p:cNvSpPr>
              <p:nvPr/>
            </p:nvSpPr>
            <p:spPr bwMode="auto">
              <a:xfrm>
                <a:off x="2661" y="2361"/>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658"/>
              <p:cNvSpPr>
                <a:spLocks/>
              </p:cNvSpPr>
              <p:nvPr/>
            </p:nvSpPr>
            <p:spPr bwMode="auto">
              <a:xfrm>
                <a:off x="3155" y="2770"/>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659"/>
              <p:cNvSpPr>
                <a:spLocks/>
              </p:cNvSpPr>
              <p:nvPr/>
            </p:nvSpPr>
            <p:spPr bwMode="auto">
              <a:xfrm>
                <a:off x="3142" y="2756"/>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3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3"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660"/>
              <p:cNvSpPr>
                <a:spLocks/>
              </p:cNvSpPr>
              <p:nvPr/>
            </p:nvSpPr>
            <p:spPr bwMode="auto">
              <a:xfrm>
                <a:off x="3176" y="2789"/>
                <a:ext cx="7" cy="7"/>
              </a:xfrm>
              <a:custGeom>
                <a:avLst/>
                <a:gdLst>
                  <a:gd name="T0" fmla="*/ 5 w 7"/>
                  <a:gd name="T1" fmla="*/ 0 h 7"/>
                  <a:gd name="T2" fmla="*/ 4 w 7"/>
                  <a:gd name="T3" fmla="*/ 2 h 7"/>
                  <a:gd name="T4" fmla="*/ 2 w 7"/>
                  <a:gd name="T5" fmla="*/ 0 h 7"/>
                  <a:gd name="T6" fmla="*/ 2 w 7"/>
                  <a:gd name="T7" fmla="*/ 2 h 7"/>
                  <a:gd name="T8" fmla="*/ 0 w 7"/>
                  <a:gd name="T9" fmla="*/ 5 h 7"/>
                  <a:gd name="T10" fmla="*/ 4 w 7"/>
                  <a:gd name="T11" fmla="*/ 5 h 7"/>
                  <a:gd name="T12" fmla="*/ 4 w 7"/>
                  <a:gd name="T13" fmla="*/ 7 h 7"/>
                  <a:gd name="T14" fmla="*/ 5 w 7"/>
                  <a:gd name="T15" fmla="*/ 4 h 7"/>
                  <a:gd name="T16" fmla="*/ 7 w 7"/>
                  <a:gd name="T17" fmla="*/ 4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2" y="0"/>
                    </a:lnTo>
                    <a:lnTo>
                      <a:pt x="2" y="2"/>
                    </a:lnTo>
                    <a:lnTo>
                      <a:pt x="0" y="5"/>
                    </a:lnTo>
                    <a:lnTo>
                      <a:pt x="4" y="5"/>
                    </a:lnTo>
                    <a:lnTo>
                      <a:pt x="4" y="7"/>
                    </a:lnTo>
                    <a:lnTo>
                      <a:pt x="5" y="4"/>
                    </a:lnTo>
                    <a:lnTo>
                      <a:pt x="7"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661"/>
              <p:cNvSpPr>
                <a:spLocks/>
              </p:cNvSpPr>
              <p:nvPr/>
            </p:nvSpPr>
            <p:spPr bwMode="auto">
              <a:xfrm>
                <a:off x="3204" y="2789"/>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5"/>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662"/>
              <p:cNvSpPr>
                <a:spLocks/>
              </p:cNvSpPr>
              <p:nvPr/>
            </p:nvSpPr>
            <p:spPr bwMode="auto">
              <a:xfrm>
                <a:off x="3191" y="2777"/>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663"/>
              <p:cNvSpPr>
                <a:spLocks/>
              </p:cNvSpPr>
              <p:nvPr/>
            </p:nvSpPr>
            <p:spPr bwMode="auto">
              <a:xfrm>
                <a:off x="3178" y="2746"/>
                <a:ext cx="6" cy="6"/>
              </a:xfrm>
              <a:custGeom>
                <a:avLst/>
                <a:gdLst>
                  <a:gd name="T0" fmla="*/ 3 w 6"/>
                  <a:gd name="T1" fmla="*/ 0 h 6"/>
                  <a:gd name="T2" fmla="*/ 2 w 6"/>
                  <a:gd name="T3" fmla="*/ 1 h 6"/>
                  <a:gd name="T4" fmla="*/ 0 w 6"/>
                  <a:gd name="T5" fmla="*/ 0 h 6"/>
                  <a:gd name="T6" fmla="*/ 2 w 6"/>
                  <a:gd name="T7" fmla="*/ 1 h 6"/>
                  <a:gd name="T8" fmla="*/ 0 w 6"/>
                  <a:gd name="T9" fmla="*/ 5 h 6"/>
                  <a:gd name="T10" fmla="*/ 2 w 6"/>
                  <a:gd name="T11" fmla="*/ 3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2" y="1"/>
                    </a:lnTo>
                    <a:lnTo>
                      <a:pt x="0" y="0"/>
                    </a:lnTo>
                    <a:lnTo>
                      <a:pt x="2" y="1"/>
                    </a:lnTo>
                    <a:lnTo>
                      <a:pt x="0" y="5"/>
                    </a:lnTo>
                    <a:lnTo>
                      <a:pt x="2" y="3"/>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664"/>
              <p:cNvSpPr>
                <a:spLocks/>
              </p:cNvSpPr>
              <p:nvPr/>
            </p:nvSpPr>
            <p:spPr bwMode="auto">
              <a:xfrm>
                <a:off x="2838" y="236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5"/>
                    </a:lnTo>
                    <a:lnTo>
                      <a:pt x="7" y="3"/>
                    </a:lnTo>
                    <a:lnTo>
                      <a:pt x="5"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665"/>
              <p:cNvSpPr>
                <a:spLocks/>
              </p:cNvSpPr>
              <p:nvPr/>
            </p:nvSpPr>
            <p:spPr bwMode="auto">
              <a:xfrm>
                <a:off x="2928" y="2380"/>
                <a:ext cx="6" cy="7"/>
              </a:xfrm>
              <a:custGeom>
                <a:avLst/>
                <a:gdLst>
                  <a:gd name="T0" fmla="*/ 5 w 6"/>
                  <a:gd name="T1" fmla="*/ 0 h 7"/>
                  <a:gd name="T2" fmla="*/ 3 w 6"/>
                  <a:gd name="T3" fmla="*/ 2 h 7"/>
                  <a:gd name="T4" fmla="*/ 0 w 6"/>
                  <a:gd name="T5" fmla="*/ 0 h 7"/>
                  <a:gd name="T6" fmla="*/ 1 w 6"/>
                  <a:gd name="T7" fmla="*/ 2 h 7"/>
                  <a:gd name="T8" fmla="*/ 0 w 6"/>
                  <a:gd name="T9" fmla="*/ 5 h 7"/>
                  <a:gd name="T10" fmla="*/ 1 w 6"/>
                  <a:gd name="T11" fmla="*/ 5 h 7"/>
                  <a:gd name="T12" fmla="*/ 3 w 6"/>
                  <a:gd name="T13" fmla="*/ 7 h 7"/>
                  <a:gd name="T14" fmla="*/ 3 w 6"/>
                  <a:gd name="T15" fmla="*/ 3 h 7"/>
                  <a:gd name="T16" fmla="*/ 6 w 6"/>
                  <a:gd name="T17" fmla="*/ 3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0"/>
                    </a:lnTo>
                    <a:lnTo>
                      <a:pt x="1" y="2"/>
                    </a:lnTo>
                    <a:lnTo>
                      <a:pt x="0" y="5"/>
                    </a:lnTo>
                    <a:lnTo>
                      <a:pt x="1" y="5"/>
                    </a:lnTo>
                    <a:lnTo>
                      <a:pt x="3" y="7"/>
                    </a:lnTo>
                    <a:lnTo>
                      <a:pt x="3" y="3"/>
                    </a:lnTo>
                    <a:lnTo>
                      <a:pt x="6"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666"/>
              <p:cNvSpPr>
                <a:spLocks/>
              </p:cNvSpPr>
              <p:nvPr/>
            </p:nvSpPr>
            <p:spPr bwMode="auto">
              <a:xfrm>
                <a:off x="2630" y="2372"/>
                <a:ext cx="5" cy="7"/>
              </a:xfrm>
              <a:custGeom>
                <a:avLst/>
                <a:gdLst>
                  <a:gd name="T0" fmla="*/ 4 w 5"/>
                  <a:gd name="T1" fmla="*/ 0 h 7"/>
                  <a:gd name="T2" fmla="*/ 2 w 5"/>
                  <a:gd name="T3" fmla="*/ 2 h 7"/>
                  <a:gd name="T4" fmla="*/ 0 w 5"/>
                  <a:gd name="T5" fmla="*/ 2 h 7"/>
                  <a:gd name="T6" fmla="*/ 0 w 5"/>
                  <a:gd name="T7" fmla="*/ 3 h 7"/>
                  <a:gd name="T8" fmla="*/ 0 w 5"/>
                  <a:gd name="T9" fmla="*/ 5 h 7"/>
                  <a:gd name="T10" fmla="*/ 2 w 5"/>
                  <a:gd name="T11" fmla="*/ 5 h 7"/>
                  <a:gd name="T12" fmla="*/ 4 w 5"/>
                  <a:gd name="T13" fmla="*/ 7 h 7"/>
                  <a:gd name="T14" fmla="*/ 4 w 5"/>
                  <a:gd name="T15" fmla="*/ 5 h 7"/>
                  <a:gd name="T16" fmla="*/ 5 w 5"/>
                  <a:gd name="T17" fmla="*/ 3 h 7"/>
                  <a:gd name="T18" fmla="*/ 4 w 5"/>
                  <a:gd name="T19" fmla="*/ 3 h 7"/>
                  <a:gd name="T20" fmla="*/ 4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0"/>
                    </a:moveTo>
                    <a:lnTo>
                      <a:pt x="2" y="2"/>
                    </a:lnTo>
                    <a:lnTo>
                      <a:pt x="0" y="2"/>
                    </a:lnTo>
                    <a:lnTo>
                      <a:pt x="0" y="3"/>
                    </a:lnTo>
                    <a:lnTo>
                      <a:pt x="0" y="5"/>
                    </a:lnTo>
                    <a:lnTo>
                      <a:pt x="2" y="5"/>
                    </a:lnTo>
                    <a:lnTo>
                      <a:pt x="4" y="7"/>
                    </a:lnTo>
                    <a:lnTo>
                      <a:pt x="4" y="5"/>
                    </a:lnTo>
                    <a:lnTo>
                      <a:pt x="5"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667"/>
              <p:cNvSpPr>
                <a:spLocks/>
              </p:cNvSpPr>
              <p:nvPr/>
            </p:nvSpPr>
            <p:spPr bwMode="auto">
              <a:xfrm>
                <a:off x="2663" y="2341"/>
                <a:ext cx="6" cy="7"/>
              </a:xfrm>
              <a:custGeom>
                <a:avLst/>
                <a:gdLst>
                  <a:gd name="T0" fmla="*/ 5 w 6"/>
                  <a:gd name="T1" fmla="*/ 0 h 7"/>
                  <a:gd name="T2" fmla="*/ 3 w 6"/>
                  <a:gd name="T3" fmla="*/ 2 h 7"/>
                  <a:gd name="T4" fmla="*/ 0 w 6"/>
                  <a:gd name="T5" fmla="*/ 2 h 7"/>
                  <a:gd name="T6" fmla="*/ 2 w 6"/>
                  <a:gd name="T7" fmla="*/ 4 h 7"/>
                  <a:gd name="T8" fmla="*/ 0 w 6"/>
                  <a:gd name="T9" fmla="*/ 5 h 7"/>
                  <a:gd name="T10" fmla="*/ 2 w 6"/>
                  <a:gd name="T11" fmla="*/ 5 h 7"/>
                  <a:gd name="T12" fmla="*/ 3 w 6"/>
                  <a:gd name="T13" fmla="*/ 7 h 7"/>
                  <a:gd name="T14" fmla="*/ 3 w 6"/>
                  <a:gd name="T15" fmla="*/ 5 h 7"/>
                  <a:gd name="T16" fmla="*/ 6 w 6"/>
                  <a:gd name="T17" fmla="*/ 4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2" y="4"/>
                    </a:lnTo>
                    <a:lnTo>
                      <a:pt x="0" y="5"/>
                    </a:lnTo>
                    <a:lnTo>
                      <a:pt x="2" y="5"/>
                    </a:lnTo>
                    <a:lnTo>
                      <a:pt x="3" y="7"/>
                    </a:lnTo>
                    <a:lnTo>
                      <a:pt x="3" y="5"/>
                    </a:lnTo>
                    <a:lnTo>
                      <a:pt x="6" y="4"/>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668"/>
              <p:cNvSpPr>
                <a:spLocks/>
              </p:cNvSpPr>
              <p:nvPr/>
            </p:nvSpPr>
            <p:spPr bwMode="auto">
              <a:xfrm>
                <a:off x="2679" y="2357"/>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4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4"/>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669"/>
              <p:cNvSpPr>
                <a:spLocks/>
              </p:cNvSpPr>
              <p:nvPr/>
            </p:nvSpPr>
            <p:spPr bwMode="auto">
              <a:xfrm>
                <a:off x="2726" y="2320"/>
                <a:ext cx="7" cy="7"/>
              </a:xfrm>
              <a:custGeom>
                <a:avLst/>
                <a:gdLst>
                  <a:gd name="T0" fmla="*/ 5 w 7"/>
                  <a:gd name="T1" fmla="*/ 0 h 7"/>
                  <a:gd name="T2" fmla="*/ 4 w 7"/>
                  <a:gd name="T3" fmla="*/ 2 h 7"/>
                  <a:gd name="T4" fmla="*/ 0 w 7"/>
                  <a:gd name="T5" fmla="*/ 2 h 7"/>
                  <a:gd name="T6" fmla="*/ 2 w 7"/>
                  <a:gd name="T7" fmla="*/ 3 h 7"/>
                  <a:gd name="T8" fmla="*/ 0 w 7"/>
                  <a:gd name="T9" fmla="*/ 5 h 7"/>
                  <a:gd name="T10" fmla="*/ 2 w 7"/>
                  <a:gd name="T11" fmla="*/ 5 h 7"/>
                  <a:gd name="T12" fmla="*/ 4 w 7"/>
                  <a:gd name="T13" fmla="*/ 7 h 7"/>
                  <a:gd name="T14" fmla="*/ 5 w 7"/>
                  <a:gd name="T15" fmla="*/ 5 h 7"/>
                  <a:gd name="T16" fmla="*/ 7 w 7"/>
                  <a:gd name="T17" fmla="*/ 3 h 7"/>
                  <a:gd name="T18" fmla="*/ 5 w 7"/>
                  <a:gd name="T19" fmla="*/ 3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0" y="2"/>
                    </a:lnTo>
                    <a:lnTo>
                      <a:pt x="2" y="3"/>
                    </a:lnTo>
                    <a:lnTo>
                      <a:pt x="0" y="5"/>
                    </a:lnTo>
                    <a:lnTo>
                      <a:pt x="2" y="5"/>
                    </a:lnTo>
                    <a:lnTo>
                      <a:pt x="4" y="7"/>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670"/>
              <p:cNvSpPr>
                <a:spLocks/>
              </p:cNvSpPr>
              <p:nvPr/>
            </p:nvSpPr>
            <p:spPr bwMode="auto">
              <a:xfrm>
                <a:off x="2816" y="2341"/>
                <a:ext cx="6" cy="7"/>
              </a:xfrm>
              <a:custGeom>
                <a:avLst/>
                <a:gdLst>
                  <a:gd name="T0" fmla="*/ 3 w 6"/>
                  <a:gd name="T1" fmla="*/ 0 h 7"/>
                  <a:gd name="T2" fmla="*/ 1 w 6"/>
                  <a:gd name="T3" fmla="*/ 2 h 7"/>
                  <a:gd name="T4" fmla="*/ 0 w 6"/>
                  <a:gd name="T5" fmla="*/ 2 h 7"/>
                  <a:gd name="T6" fmla="*/ 1 w 6"/>
                  <a:gd name="T7" fmla="*/ 4 h 7"/>
                  <a:gd name="T8" fmla="*/ 0 w 6"/>
                  <a:gd name="T9" fmla="*/ 5 h 7"/>
                  <a:gd name="T10" fmla="*/ 1 w 6"/>
                  <a:gd name="T11" fmla="*/ 5 h 7"/>
                  <a:gd name="T12" fmla="*/ 3 w 6"/>
                  <a:gd name="T13" fmla="*/ 7 h 7"/>
                  <a:gd name="T14" fmla="*/ 3 w 6"/>
                  <a:gd name="T15" fmla="*/ 5 h 7"/>
                  <a:gd name="T16" fmla="*/ 6 w 6"/>
                  <a:gd name="T17" fmla="*/ 4 h 7"/>
                  <a:gd name="T18" fmla="*/ 3 w 6"/>
                  <a:gd name="T19" fmla="*/ 4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1" y="2"/>
                    </a:lnTo>
                    <a:lnTo>
                      <a:pt x="0" y="2"/>
                    </a:lnTo>
                    <a:lnTo>
                      <a:pt x="1" y="4"/>
                    </a:lnTo>
                    <a:lnTo>
                      <a:pt x="0" y="5"/>
                    </a:lnTo>
                    <a:lnTo>
                      <a:pt x="1" y="5"/>
                    </a:lnTo>
                    <a:lnTo>
                      <a:pt x="3" y="7"/>
                    </a:lnTo>
                    <a:lnTo>
                      <a:pt x="3" y="5"/>
                    </a:lnTo>
                    <a:lnTo>
                      <a:pt x="6"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671"/>
              <p:cNvSpPr>
                <a:spLocks/>
              </p:cNvSpPr>
              <p:nvPr/>
            </p:nvSpPr>
            <p:spPr bwMode="auto">
              <a:xfrm>
                <a:off x="2838" y="2432"/>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672"/>
              <p:cNvSpPr>
                <a:spLocks/>
              </p:cNvSpPr>
              <p:nvPr/>
            </p:nvSpPr>
            <p:spPr bwMode="auto">
              <a:xfrm>
                <a:off x="2814" y="2356"/>
                <a:ext cx="7" cy="6"/>
              </a:xfrm>
              <a:custGeom>
                <a:avLst/>
                <a:gdLst>
                  <a:gd name="T0" fmla="*/ 5 w 7"/>
                  <a:gd name="T1" fmla="*/ 0 h 6"/>
                  <a:gd name="T2" fmla="*/ 3 w 7"/>
                  <a:gd name="T3" fmla="*/ 1 h 6"/>
                  <a:gd name="T4" fmla="*/ 2 w 7"/>
                  <a:gd name="T5" fmla="*/ 1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1"/>
                    </a:lnTo>
                    <a:lnTo>
                      <a:pt x="2" y="3"/>
                    </a:lnTo>
                    <a:lnTo>
                      <a:pt x="0" y="5"/>
                    </a:lnTo>
                    <a:lnTo>
                      <a:pt x="3" y="5"/>
                    </a:lnTo>
                    <a:lnTo>
                      <a:pt x="3"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673"/>
              <p:cNvSpPr>
                <a:spLocks/>
              </p:cNvSpPr>
              <p:nvPr/>
            </p:nvSpPr>
            <p:spPr bwMode="auto">
              <a:xfrm>
                <a:off x="2671" y="2353"/>
                <a:ext cx="7" cy="4"/>
              </a:xfrm>
              <a:custGeom>
                <a:avLst/>
                <a:gdLst>
                  <a:gd name="T0" fmla="*/ 5 w 7"/>
                  <a:gd name="T1" fmla="*/ 0 h 4"/>
                  <a:gd name="T2" fmla="*/ 3 w 7"/>
                  <a:gd name="T3" fmla="*/ 0 h 4"/>
                  <a:gd name="T4" fmla="*/ 0 w 7"/>
                  <a:gd name="T5" fmla="*/ 0 h 4"/>
                  <a:gd name="T6" fmla="*/ 2 w 7"/>
                  <a:gd name="T7" fmla="*/ 1 h 4"/>
                  <a:gd name="T8" fmla="*/ 0 w 7"/>
                  <a:gd name="T9" fmla="*/ 3 h 4"/>
                  <a:gd name="T10" fmla="*/ 2 w 7"/>
                  <a:gd name="T11" fmla="*/ 3 h 4"/>
                  <a:gd name="T12" fmla="*/ 3 w 7"/>
                  <a:gd name="T13" fmla="*/ 4 h 4"/>
                  <a:gd name="T14" fmla="*/ 5 w 7"/>
                  <a:gd name="T15" fmla="*/ 3 h 4"/>
                  <a:gd name="T16" fmla="*/ 7 w 7"/>
                  <a:gd name="T17" fmla="*/ 3 h 4"/>
                  <a:gd name="T18" fmla="*/ 5 w 7"/>
                  <a:gd name="T19" fmla="*/ 1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3" y="0"/>
                    </a:lnTo>
                    <a:lnTo>
                      <a:pt x="0" y="0"/>
                    </a:lnTo>
                    <a:lnTo>
                      <a:pt x="2" y="1"/>
                    </a:lnTo>
                    <a:lnTo>
                      <a:pt x="0" y="3"/>
                    </a:lnTo>
                    <a:lnTo>
                      <a:pt x="2" y="3"/>
                    </a:lnTo>
                    <a:lnTo>
                      <a:pt x="3" y="4"/>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674"/>
              <p:cNvSpPr>
                <a:spLocks/>
              </p:cNvSpPr>
              <p:nvPr/>
            </p:nvSpPr>
            <p:spPr bwMode="auto">
              <a:xfrm>
                <a:off x="2702" y="2338"/>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3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3"/>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675"/>
              <p:cNvSpPr>
                <a:spLocks/>
              </p:cNvSpPr>
              <p:nvPr/>
            </p:nvSpPr>
            <p:spPr bwMode="auto">
              <a:xfrm>
                <a:off x="2682" y="2374"/>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676"/>
              <p:cNvSpPr>
                <a:spLocks/>
              </p:cNvSpPr>
              <p:nvPr/>
            </p:nvSpPr>
            <p:spPr bwMode="auto">
              <a:xfrm>
                <a:off x="2772" y="2322"/>
                <a:ext cx="6" cy="6"/>
              </a:xfrm>
              <a:custGeom>
                <a:avLst/>
                <a:gdLst>
                  <a:gd name="T0" fmla="*/ 5 w 6"/>
                  <a:gd name="T1" fmla="*/ 0 h 6"/>
                  <a:gd name="T2" fmla="*/ 3 w 6"/>
                  <a:gd name="T3" fmla="*/ 1 h 6"/>
                  <a:gd name="T4" fmla="*/ 0 w 6"/>
                  <a:gd name="T5" fmla="*/ 1 h 6"/>
                  <a:gd name="T6" fmla="*/ 1 w 6"/>
                  <a:gd name="T7" fmla="*/ 3 h 6"/>
                  <a:gd name="T8" fmla="*/ 0 w 6"/>
                  <a:gd name="T9" fmla="*/ 5 h 6"/>
                  <a:gd name="T10" fmla="*/ 1 w 6"/>
                  <a:gd name="T11" fmla="*/ 5 h 6"/>
                  <a:gd name="T12" fmla="*/ 3 w 6"/>
                  <a:gd name="T13" fmla="*/ 6 h 6"/>
                  <a:gd name="T14" fmla="*/ 5 w 6"/>
                  <a:gd name="T15" fmla="*/ 5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1"/>
                    </a:lnTo>
                    <a:lnTo>
                      <a:pt x="1" y="3"/>
                    </a:lnTo>
                    <a:lnTo>
                      <a:pt x="0" y="5"/>
                    </a:lnTo>
                    <a:lnTo>
                      <a:pt x="1" y="5"/>
                    </a:lnTo>
                    <a:lnTo>
                      <a:pt x="3" y="6"/>
                    </a:lnTo>
                    <a:lnTo>
                      <a:pt x="5" y="5"/>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677"/>
              <p:cNvSpPr>
                <a:spLocks/>
              </p:cNvSpPr>
              <p:nvPr/>
            </p:nvSpPr>
            <p:spPr bwMode="auto">
              <a:xfrm>
                <a:off x="2747" y="242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3 h 6"/>
                  <a:gd name="T16" fmla="*/ 7 w 7"/>
                  <a:gd name="T17" fmla="*/ 3 h 6"/>
                  <a:gd name="T18" fmla="*/ 4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3"/>
                    </a:lnTo>
                    <a:lnTo>
                      <a:pt x="7" y="3"/>
                    </a:lnTo>
                    <a:lnTo>
                      <a:pt x="4"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678"/>
              <p:cNvSpPr>
                <a:spLocks/>
              </p:cNvSpPr>
              <p:nvPr/>
            </p:nvSpPr>
            <p:spPr bwMode="auto">
              <a:xfrm>
                <a:off x="2806" y="2422"/>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5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5"/>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679"/>
              <p:cNvSpPr>
                <a:spLocks/>
              </p:cNvSpPr>
              <p:nvPr/>
            </p:nvSpPr>
            <p:spPr bwMode="auto">
              <a:xfrm>
                <a:off x="2861" y="2367"/>
                <a:ext cx="7" cy="7"/>
              </a:xfrm>
              <a:custGeom>
                <a:avLst/>
                <a:gdLst>
                  <a:gd name="T0" fmla="*/ 5 w 7"/>
                  <a:gd name="T1" fmla="*/ 0 h 7"/>
                  <a:gd name="T2" fmla="*/ 3 w 7"/>
                  <a:gd name="T3" fmla="*/ 2 h 7"/>
                  <a:gd name="T4" fmla="*/ 2 w 7"/>
                  <a:gd name="T5" fmla="*/ 0 h 7"/>
                  <a:gd name="T6" fmla="*/ 2 w 7"/>
                  <a:gd name="T7" fmla="*/ 3 h 7"/>
                  <a:gd name="T8" fmla="*/ 0 w 7"/>
                  <a:gd name="T9" fmla="*/ 5 h 7"/>
                  <a:gd name="T10" fmla="*/ 3 w 7"/>
                  <a:gd name="T11" fmla="*/ 5 h 7"/>
                  <a:gd name="T12" fmla="*/ 3 w 7"/>
                  <a:gd name="T13" fmla="*/ 7 h 7"/>
                  <a:gd name="T14" fmla="*/ 5 w 7"/>
                  <a:gd name="T15" fmla="*/ 3 h 7"/>
                  <a:gd name="T16" fmla="*/ 7 w 7"/>
                  <a:gd name="T17" fmla="*/ 3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3" y="2"/>
                    </a:lnTo>
                    <a:lnTo>
                      <a:pt x="2" y="0"/>
                    </a:lnTo>
                    <a:lnTo>
                      <a:pt x="2" y="3"/>
                    </a:lnTo>
                    <a:lnTo>
                      <a:pt x="0" y="5"/>
                    </a:lnTo>
                    <a:lnTo>
                      <a:pt x="3" y="5"/>
                    </a:lnTo>
                    <a:lnTo>
                      <a:pt x="3" y="7"/>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680"/>
              <p:cNvSpPr>
                <a:spLocks/>
              </p:cNvSpPr>
              <p:nvPr/>
            </p:nvSpPr>
            <p:spPr bwMode="auto">
              <a:xfrm>
                <a:off x="3199" y="2440"/>
                <a:ext cx="7" cy="6"/>
              </a:xfrm>
              <a:custGeom>
                <a:avLst/>
                <a:gdLst>
                  <a:gd name="T0" fmla="*/ 5 w 7"/>
                  <a:gd name="T1" fmla="*/ 0 h 6"/>
                  <a:gd name="T2" fmla="*/ 3 w 7"/>
                  <a:gd name="T3" fmla="*/ 2 h 6"/>
                  <a:gd name="T4" fmla="*/ 2 w 7"/>
                  <a:gd name="T5" fmla="*/ 0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2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2"/>
                    </a:lnTo>
                    <a:lnTo>
                      <a:pt x="2" y="0"/>
                    </a:lnTo>
                    <a:lnTo>
                      <a:pt x="2" y="3"/>
                    </a:lnTo>
                    <a:lnTo>
                      <a:pt x="0" y="5"/>
                    </a:lnTo>
                    <a:lnTo>
                      <a:pt x="3" y="5"/>
                    </a:lnTo>
                    <a:lnTo>
                      <a:pt x="3" y="6"/>
                    </a:lnTo>
                    <a:lnTo>
                      <a:pt x="5" y="5"/>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681"/>
              <p:cNvSpPr>
                <a:spLocks/>
              </p:cNvSpPr>
              <p:nvPr/>
            </p:nvSpPr>
            <p:spPr bwMode="auto">
              <a:xfrm>
                <a:off x="2954" y="2382"/>
                <a:ext cx="6" cy="6"/>
              </a:xfrm>
              <a:custGeom>
                <a:avLst/>
                <a:gdLst>
                  <a:gd name="T0" fmla="*/ 5 w 6"/>
                  <a:gd name="T1" fmla="*/ 0 h 6"/>
                  <a:gd name="T2" fmla="*/ 3 w 6"/>
                  <a:gd name="T3" fmla="*/ 1 h 6"/>
                  <a:gd name="T4" fmla="*/ 1 w 6"/>
                  <a:gd name="T5" fmla="*/ 1 h 6"/>
                  <a:gd name="T6" fmla="*/ 1 w 6"/>
                  <a:gd name="T7" fmla="*/ 3 h 6"/>
                  <a:gd name="T8" fmla="*/ 0 w 6"/>
                  <a:gd name="T9" fmla="*/ 5 h 6"/>
                  <a:gd name="T10" fmla="*/ 3 w 6"/>
                  <a:gd name="T11" fmla="*/ 5 h 6"/>
                  <a:gd name="T12" fmla="*/ 5 w 6"/>
                  <a:gd name="T13" fmla="*/ 6 h 6"/>
                  <a:gd name="T14" fmla="*/ 5 w 6"/>
                  <a:gd name="T15" fmla="*/ 5 h 6"/>
                  <a:gd name="T16" fmla="*/ 6 w 6"/>
                  <a:gd name="T17" fmla="*/ 3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1" y="1"/>
                    </a:lnTo>
                    <a:lnTo>
                      <a:pt x="1" y="3"/>
                    </a:lnTo>
                    <a:lnTo>
                      <a:pt x="0" y="5"/>
                    </a:lnTo>
                    <a:lnTo>
                      <a:pt x="3" y="5"/>
                    </a:lnTo>
                    <a:lnTo>
                      <a:pt x="5" y="6"/>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682"/>
              <p:cNvSpPr>
                <a:spLocks/>
              </p:cNvSpPr>
              <p:nvPr/>
            </p:nvSpPr>
            <p:spPr bwMode="auto">
              <a:xfrm>
                <a:off x="2968" y="2388"/>
                <a:ext cx="7" cy="5"/>
              </a:xfrm>
              <a:custGeom>
                <a:avLst/>
                <a:gdLst>
                  <a:gd name="T0" fmla="*/ 5 w 7"/>
                  <a:gd name="T1" fmla="*/ 0 h 5"/>
                  <a:gd name="T2" fmla="*/ 4 w 7"/>
                  <a:gd name="T3" fmla="*/ 0 h 5"/>
                  <a:gd name="T4" fmla="*/ 2 w 7"/>
                  <a:gd name="T5" fmla="*/ 0 h 5"/>
                  <a:gd name="T6" fmla="*/ 2 w 7"/>
                  <a:gd name="T7" fmla="*/ 2 h 5"/>
                  <a:gd name="T8" fmla="*/ 0 w 7"/>
                  <a:gd name="T9" fmla="*/ 3 h 5"/>
                  <a:gd name="T10" fmla="*/ 4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2"/>
                    </a:lnTo>
                    <a:lnTo>
                      <a:pt x="0" y="3"/>
                    </a:lnTo>
                    <a:lnTo>
                      <a:pt x="4"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683"/>
              <p:cNvSpPr>
                <a:spLocks/>
              </p:cNvSpPr>
              <p:nvPr/>
            </p:nvSpPr>
            <p:spPr bwMode="auto">
              <a:xfrm>
                <a:off x="3061" y="2323"/>
                <a:ext cx="6" cy="5"/>
              </a:xfrm>
              <a:custGeom>
                <a:avLst/>
                <a:gdLst>
                  <a:gd name="T0" fmla="*/ 5 w 6"/>
                  <a:gd name="T1" fmla="*/ 0 h 5"/>
                  <a:gd name="T2" fmla="*/ 3 w 6"/>
                  <a:gd name="T3" fmla="*/ 0 h 5"/>
                  <a:gd name="T4" fmla="*/ 2 w 6"/>
                  <a:gd name="T5" fmla="*/ 0 h 5"/>
                  <a:gd name="T6" fmla="*/ 2 w 6"/>
                  <a:gd name="T7" fmla="*/ 2 h 5"/>
                  <a:gd name="T8" fmla="*/ 0 w 6"/>
                  <a:gd name="T9" fmla="*/ 4 h 5"/>
                  <a:gd name="T10" fmla="*/ 3 w 6"/>
                  <a:gd name="T11" fmla="*/ 4 h 5"/>
                  <a:gd name="T12" fmla="*/ 5 w 6"/>
                  <a:gd name="T13" fmla="*/ 5 h 5"/>
                  <a:gd name="T14" fmla="*/ 5 w 6"/>
                  <a:gd name="T15" fmla="*/ 4 h 5"/>
                  <a:gd name="T16" fmla="*/ 6 w 6"/>
                  <a:gd name="T17" fmla="*/ 4 h 5"/>
                  <a:gd name="T18" fmla="*/ 5 w 6"/>
                  <a:gd name="T19" fmla="*/ 2 h 5"/>
                  <a:gd name="T20" fmla="*/ 5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0"/>
                    </a:moveTo>
                    <a:lnTo>
                      <a:pt x="3" y="0"/>
                    </a:lnTo>
                    <a:lnTo>
                      <a:pt x="2" y="0"/>
                    </a:lnTo>
                    <a:lnTo>
                      <a:pt x="2" y="2"/>
                    </a:lnTo>
                    <a:lnTo>
                      <a:pt x="0" y="4"/>
                    </a:lnTo>
                    <a:lnTo>
                      <a:pt x="3" y="4"/>
                    </a:lnTo>
                    <a:lnTo>
                      <a:pt x="5" y="5"/>
                    </a:lnTo>
                    <a:lnTo>
                      <a:pt x="5" y="4"/>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684"/>
              <p:cNvSpPr>
                <a:spLocks/>
              </p:cNvSpPr>
              <p:nvPr/>
            </p:nvSpPr>
            <p:spPr bwMode="auto">
              <a:xfrm>
                <a:off x="2959" y="2424"/>
                <a:ext cx="6" cy="6"/>
              </a:xfrm>
              <a:custGeom>
                <a:avLst/>
                <a:gdLst>
                  <a:gd name="T0" fmla="*/ 3 w 6"/>
                  <a:gd name="T1" fmla="*/ 0 h 6"/>
                  <a:gd name="T2" fmla="*/ 1 w 6"/>
                  <a:gd name="T3" fmla="*/ 1 h 6"/>
                  <a:gd name="T4" fmla="*/ 0 w 6"/>
                  <a:gd name="T5" fmla="*/ 0 h 6"/>
                  <a:gd name="T6" fmla="*/ 1 w 6"/>
                  <a:gd name="T7" fmla="*/ 3 h 6"/>
                  <a:gd name="T8" fmla="*/ 0 w 6"/>
                  <a:gd name="T9" fmla="*/ 5 h 6"/>
                  <a:gd name="T10" fmla="*/ 1 w 6"/>
                  <a:gd name="T11" fmla="*/ 5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0"/>
                    </a:lnTo>
                    <a:lnTo>
                      <a:pt x="1" y="3"/>
                    </a:lnTo>
                    <a:lnTo>
                      <a:pt x="0" y="5"/>
                    </a:lnTo>
                    <a:lnTo>
                      <a:pt x="1" y="5"/>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685"/>
              <p:cNvSpPr>
                <a:spLocks/>
              </p:cNvSpPr>
              <p:nvPr/>
            </p:nvSpPr>
            <p:spPr bwMode="auto">
              <a:xfrm>
                <a:off x="2993" y="2390"/>
                <a:ext cx="5" cy="6"/>
              </a:xfrm>
              <a:custGeom>
                <a:avLst/>
                <a:gdLst>
                  <a:gd name="T0" fmla="*/ 3 w 5"/>
                  <a:gd name="T1" fmla="*/ 0 h 6"/>
                  <a:gd name="T2" fmla="*/ 1 w 5"/>
                  <a:gd name="T3" fmla="*/ 1 h 6"/>
                  <a:gd name="T4" fmla="*/ 0 w 5"/>
                  <a:gd name="T5" fmla="*/ 0 h 6"/>
                  <a:gd name="T6" fmla="*/ 0 w 5"/>
                  <a:gd name="T7" fmla="*/ 3 h 6"/>
                  <a:gd name="T8" fmla="*/ 0 w 5"/>
                  <a:gd name="T9" fmla="*/ 5 h 6"/>
                  <a:gd name="T10" fmla="*/ 1 w 5"/>
                  <a:gd name="T11" fmla="*/ 5 h 6"/>
                  <a:gd name="T12" fmla="*/ 3 w 5"/>
                  <a:gd name="T13" fmla="*/ 6 h 6"/>
                  <a:gd name="T14" fmla="*/ 3 w 5"/>
                  <a:gd name="T15" fmla="*/ 3 h 6"/>
                  <a:gd name="T16" fmla="*/ 5 w 5"/>
                  <a:gd name="T17" fmla="*/ 3 h 6"/>
                  <a:gd name="T18" fmla="*/ 3 w 5"/>
                  <a:gd name="T19" fmla="*/ 1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0"/>
                    </a:lnTo>
                    <a:lnTo>
                      <a:pt x="0" y="3"/>
                    </a:lnTo>
                    <a:lnTo>
                      <a:pt x="0" y="5"/>
                    </a:lnTo>
                    <a:lnTo>
                      <a:pt x="1" y="5"/>
                    </a:lnTo>
                    <a:lnTo>
                      <a:pt x="3" y="6"/>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686"/>
              <p:cNvSpPr>
                <a:spLocks/>
              </p:cNvSpPr>
              <p:nvPr/>
            </p:nvSpPr>
            <p:spPr bwMode="auto">
              <a:xfrm>
                <a:off x="3059" y="2288"/>
                <a:ext cx="7" cy="6"/>
              </a:xfrm>
              <a:custGeom>
                <a:avLst/>
                <a:gdLst>
                  <a:gd name="T0" fmla="*/ 4 w 7"/>
                  <a:gd name="T1" fmla="*/ 0 h 6"/>
                  <a:gd name="T2" fmla="*/ 2 w 7"/>
                  <a:gd name="T3" fmla="*/ 2 h 6"/>
                  <a:gd name="T4" fmla="*/ 0 w 7"/>
                  <a:gd name="T5" fmla="*/ 2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2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2"/>
                    </a:lnTo>
                    <a:lnTo>
                      <a:pt x="0" y="2"/>
                    </a:lnTo>
                    <a:lnTo>
                      <a:pt x="2" y="3"/>
                    </a:lnTo>
                    <a:lnTo>
                      <a:pt x="0" y="5"/>
                    </a:lnTo>
                    <a:lnTo>
                      <a:pt x="2" y="5"/>
                    </a:lnTo>
                    <a:lnTo>
                      <a:pt x="4" y="6"/>
                    </a:lnTo>
                    <a:lnTo>
                      <a:pt x="4" y="5"/>
                    </a:lnTo>
                    <a:lnTo>
                      <a:pt x="7" y="3"/>
                    </a:lnTo>
                    <a:lnTo>
                      <a:pt x="5"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687"/>
              <p:cNvSpPr>
                <a:spLocks/>
              </p:cNvSpPr>
              <p:nvPr/>
            </p:nvSpPr>
            <p:spPr bwMode="auto">
              <a:xfrm>
                <a:off x="3027" y="2315"/>
                <a:ext cx="5" cy="7"/>
              </a:xfrm>
              <a:custGeom>
                <a:avLst/>
                <a:gdLst>
                  <a:gd name="T0" fmla="*/ 3 w 5"/>
                  <a:gd name="T1" fmla="*/ 0 h 7"/>
                  <a:gd name="T2" fmla="*/ 2 w 5"/>
                  <a:gd name="T3" fmla="*/ 2 h 7"/>
                  <a:gd name="T4" fmla="*/ 0 w 5"/>
                  <a:gd name="T5" fmla="*/ 2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2"/>
                    </a:lnTo>
                    <a:lnTo>
                      <a:pt x="0" y="4"/>
                    </a:lnTo>
                    <a:lnTo>
                      <a:pt x="0" y="5"/>
                    </a:lnTo>
                    <a:lnTo>
                      <a:pt x="2"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688"/>
              <p:cNvSpPr>
                <a:spLocks/>
              </p:cNvSpPr>
              <p:nvPr/>
            </p:nvSpPr>
            <p:spPr bwMode="auto">
              <a:xfrm>
                <a:off x="3037" y="2294"/>
                <a:ext cx="6" cy="7"/>
              </a:xfrm>
              <a:custGeom>
                <a:avLst/>
                <a:gdLst>
                  <a:gd name="T0" fmla="*/ 5 w 6"/>
                  <a:gd name="T1" fmla="*/ 0 h 7"/>
                  <a:gd name="T2" fmla="*/ 3 w 6"/>
                  <a:gd name="T3" fmla="*/ 2 h 7"/>
                  <a:gd name="T4" fmla="*/ 0 w 6"/>
                  <a:gd name="T5" fmla="*/ 2 h 7"/>
                  <a:gd name="T6" fmla="*/ 1 w 6"/>
                  <a:gd name="T7" fmla="*/ 4 h 7"/>
                  <a:gd name="T8" fmla="*/ 0 w 6"/>
                  <a:gd name="T9" fmla="*/ 5 h 7"/>
                  <a:gd name="T10" fmla="*/ 1 w 6"/>
                  <a:gd name="T11" fmla="*/ 5 h 7"/>
                  <a:gd name="T12" fmla="*/ 3 w 6"/>
                  <a:gd name="T13" fmla="*/ 7 h 7"/>
                  <a:gd name="T14" fmla="*/ 5 w 6"/>
                  <a:gd name="T15" fmla="*/ 5 h 7"/>
                  <a:gd name="T16" fmla="*/ 6 w 6"/>
                  <a:gd name="T17" fmla="*/ 4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1" y="4"/>
                    </a:lnTo>
                    <a:lnTo>
                      <a:pt x="0" y="5"/>
                    </a:lnTo>
                    <a:lnTo>
                      <a:pt x="1" y="5"/>
                    </a:lnTo>
                    <a:lnTo>
                      <a:pt x="3" y="7"/>
                    </a:lnTo>
                    <a:lnTo>
                      <a:pt x="5" y="5"/>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689"/>
              <p:cNvSpPr>
                <a:spLocks/>
              </p:cNvSpPr>
              <p:nvPr/>
            </p:nvSpPr>
            <p:spPr bwMode="auto">
              <a:xfrm>
                <a:off x="2669" y="2317"/>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690"/>
              <p:cNvSpPr>
                <a:spLocks/>
              </p:cNvSpPr>
              <p:nvPr/>
            </p:nvSpPr>
            <p:spPr bwMode="auto">
              <a:xfrm>
                <a:off x="2642" y="2345"/>
                <a:ext cx="6" cy="6"/>
              </a:xfrm>
              <a:custGeom>
                <a:avLst/>
                <a:gdLst>
                  <a:gd name="T0" fmla="*/ 5 w 6"/>
                  <a:gd name="T1" fmla="*/ 0 h 6"/>
                  <a:gd name="T2" fmla="*/ 3 w 6"/>
                  <a:gd name="T3" fmla="*/ 1 h 6"/>
                  <a:gd name="T4" fmla="*/ 0 w 6"/>
                  <a:gd name="T5" fmla="*/ 0 h 6"/>
                  <a:gd name="T6" fmla="*/ 1 w 6"/>
                  <a:gd name="T7" fmla="*/ 3 h 6"/>
                  <a:gd name="T8" fmla="*/ 0 w 6"/>
                  <a:gd name="T9" fmla="*/ 4 h 6"/>
                  <a:gd name="T10" fmla="*/ 1 w 6"/>
                  <a:gd name="T11" fmla="*/ 4 h 6"/>
                  <a:gd name="T12" fmla="*/ 3 w 6"/>
                  <a:gd name="T13" fmla="*/ 6 h 6"/>
                  <a:gd name="T14" fmla="*/ 3 w 6"/>
                  <a:gd name="T15" fmla="*/ 3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0"/>
                    </a:lnTo>
                    <a:lnTo>
                      <a:pt x="1" y="3"/>
                    </a:lnTo>
                    <a:lnTo>
                      <a:pt x="0" y="4"/>
                    </a:lnTo>
                    <a:lnTo>
                      <a:pt x="1" y="4"/>
                    </a:lnTo>
                    <a:lnTo>
                      <a:pt x="3" y="6"/>
                    </a:lnTo>
                    <a:lnTo>
                      <a:pt x="3" y="3"/>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691"/>
              <p:cNvSpPr>
                <a:spLocks/>
              </p:cNvSpPr>
              <p:nvPr/>
            </p:nvSpPr>
            <p:spPr bwMode="auto">
              <a:xfrm>
                <a:off x="2569" y="2416"/>
                <a:ext cx="5" cy="6"/>
              </a:xfrm>
              <a:custGeom>
                <a:avLst/>
                <a:gdLst>
                  <a:gd name="T0" fmla="*/ 3 w 5"/>
                  <a:gd name="T1" fmla="*/ 0 h 6"/>
                  <a:gd name="T2" fmla="*/ 1 w 5"/>
                  <a:gd name="T3" fmla="*/ 1 h 6"/>
                  <a:gd name="T4" fmla="*/ 0 w 5"/>
                  <a:gd name="T5" fmla="*/ 1 h 6"/>
                  <a:gd name="T6" fmla="*/ 0 w 5"/>
                  <a:gd name="T7" fmla="*/ 3 h 6"/>
                  <a:gd name="T8" fmla="*/ 0 w 5"/>
                  <a:gd name="T9" fmla="*/ 5 h 6"/>
                  <a:gd name="T10" fmla="*/ 1 w 5"/>
                  <a:gd name="T11" fmla="*/ 5 h 6"/>
                  <a:gd name="T12" fmla="*/ 3 w 5"/>
                  <a:gd name="T13" fmla="*/ 6 h 6"/>
                  <a:gd name="T14" fmla="*/ 3 w 5"/>
                  <a:gd name="T15" fmla="*/ 5 h 6"/>
                  <a:gd name="T16" fmla="*/ 5 w 5"/>
                  <a:gd name="T17" fmla="*/ 3 h 6"/>
                  <a:gd name="T18" fmla="*/ 3 w 5"/>
                  <a:gd name="T19" fmla="*/ 3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1"/>
                    </a:lnTo>
                    <a:lnTo>
                      <a:pt x="0" y="3"/>
                    </a:lnTo>
                    <a:lnTo>
                      <a:pt x="0" y="5"/>
                    </a:lnTo>
                    <a:lnTo>
                      <a:pt x="1" y="5"/>
                    </a:lnTo>
                    <a:lnTo>
                      <a:pt x="3" y="6"/>
                    </a:lnTo>
                    <a:lnTo>
                      <a:pt x="3" y="5"/>
                    </a:lnTo>
                    <a:lnTo>
                      <a:pt x="5" y="3"/>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692"/>
              <p:cNvSpPr>
                <a:spLocks/>
              </p:cNvSpPr>
              <p:nvPr/>
            </p:nvSpPr>
            <p:spPr bwMode="auto">
              <a:xfrm>
                <a:off x="2617" y="2398"/>
                <a:ext cx="5" cy="6"/>
              </a:xfrm>
              <a:custGeom>
                <a:avLst/>
                <a:gdLst>
                  <a:gd name="T0" fmla="*/ 4 w 5"/>
                  <a:gd name="T1" fmla="*/ 0 h 6"/>
                  <a:gd name="T2" fmla="*/ 2 w 5"/>
                  <a:gd name="T3" fmla="*/ 2 h 6"/>
                  <a:gd name="T4" fmla="*/ 0 w 5"/>
                  <a:gd name="T5" fmla="*/ 2 h 6"/>
                  <a:gd name="T6" fmla="*/ 0 w 5"/>
                  <a:gd name="T7" fmla="*/ 3 h 6"/>
                  <a:gd name="T8" fmla="*/ 0 w 5"/>
                  <a:gd name="T9" fmla="*/ 5 h 6"/>
                  <a:gd name="T10" fmla="*/ 2 w 5"/>
                  <a:gd name="T11" fmla="*/ 5 h 6"/>
                  <a:gd name="T12" fmla="*/ 4 w 5"/>
                  <a:gd name="T13" fmla="*/ 6 h 6"/>
                  <a:gd name="T14" fmla="*/ 4 w 5"/>
                  <a:gd name="T15" fmla="*/ 5 h 6"/>
                  <a:gd name="T16" fmla="*/ 5 w 5"/>
                  <a:gd name="T17" fmla="*/ 3 h 6"/>
                  <a:gd name="T18" fmla="*/ 4 w 5"/>
                  <a:gd name="T19" fmla="*/ 2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lnTo>
                      <a:pt x="2" y="2"/>
                    </a:lnTo>
                    <a:lnTo>
                      <a:pt x="0" y="2"/>
                    </a:lnTo>
                    <a:lnTo>
                      <a:pt x="0" y="3"/>
                    </a:lnTo>
                    <a:lnTo>
                      <a:pt x="0" y="5"/>
                    </a:lnTo>
                    <a:lnTo>
                      <a:pt x="2" y="5"/>
                    </a:lnTo>
                    <a:lnTo>
                      <a:pt x="4" y="6"/>
                    </a:lnTo>
                    <a:lnTo>
                      <a:pt x="4" y="5"/>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693"/>
              <p:cNvSpPr>
                <a:spLocks/>
              </p:cNvSpPr>
              <p:nvPr/>
            </p:nvSpPr>
            <p:spPr bwMode="auto">
              <a:xfrm>
                <a:off x="2613" y="2372"/>
                <a:ext cx="6" cy="7"/>
              </a:xfrm>
              <a:custGeom>
                <a:avLst/>
                <a:gdLst>
                  <a:gd name="T0" fmla="*/ 4 w 6"/>
                  <a:gd name="T1" fmla="*/ 0 h 7"/>
                  <a:gd name="T2" fmla="*/ 3 w 6"/>
                  <a:gd name="T3" fmla="*/ 2 h 7"/>
                  <a:gd name="T4" fmla="*/ 0 w 6"/>
                  <a:gd name="T5" fmla="*/ 2 h 7"/>
                  <a:gd name="T6" fmla="*/ 1 w 6"/>
                  <a:gd name="T7" fmla="*/ 3 h 7"/>
                  <a:gd name="T8" fmla="*/ 0 w 6"/>
                  <a:gd name="T9" fmla="*/ 5 h 7"/>
                  <a:gd name="T10" fmla="*/ 1 w 6"/>
                  <a:gd name="T11" fmla="*/ 5 h 7"/>
                  <a:gd name="T12" fmla="*/ 3 w 6"/>
                  <a:gd name="T13" fmla="*/ 7 h 7"/>
                  <a:gd name="T14" fmla="*/ 4 w 6"/>
                  <a:gd name="T15" fmla="*/ 5 h 7"/>
                  <a:gd name="T16" fmla="*/ 6 w 6"/>
                  <a:gd name="T17" fmla="*/ 3 h 7"/>
                  <a:gd name="T18" fmla="*/ 4 w 6"/>
                  <a:gd name="T19" fmla="*/ 2 h 7"/>
                  <a:gd name="T20" fmla="*/ 4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4" y="0"/>
                    </a:moveTo>
                    <a:lnTo>
                      <a:pt x="3" y="2"/>
                    </a:lnTo>
                    <a:lnTo>
                      <a:pt x="0" y="2"/>
                    </a:lnTo>
                    <a:lnTo>
                      <a:pt x="1" y="3"/>
                    </a:lnTo>
                    <a:lnTo>
                      <a:pt x="0" y="5"/>
                    </a:lnTo>
                    <a:lnTo>
                      <a:pt x="1" y="5"/>
                    </a:lnTo>
                    <a:lnTo>
                      <a:pt x="3" y="7"/>
                    </a:lnTo>
                    <a:lnTo>
                      <a:pt x="4" y="5"/>
                    </a:lnTo>
                    <a:lnTo>
                      <a:pt x="6"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694"/>
              <p:cNvSpPr>
                <a:spLocks/>
              </p:cNvSpPr>
              <p:nvPr/>
            </p:nvSpPr>
            <p:spPr bwMode="auto">
              <a:xfrm>
                <a:off x="2653" y="2332"/>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695"/>
              <p:cNvSpPr>
                <a:spLocks/>
              </p:cNvSpPr>
              <p:nvPr/>
            </p:nvSpPr>
            <p:spPr bwMode="auto">
              <a:xfrm>
                <a:off x="2653" y="2319"/>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696"/>
              <p:cNvSpPr>
                <a:spLocks/>
              </p:cNvSpPr>
              <p:nvPr/>
            </p:nvSpPr>
            <p:spPr bwMode="auto">
              <a:xfrm>
                <a:off x="2564" y="2432"/>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697"/>
              <p:cNvSpPr>
                <a:spLocks/>
              </p:cNvSpPr>
              <p:nvPr/>
            </p:nvSpPr>
            <p:spPr bwMode="auto">
              <a:xfrm>
                <a:off x="2588" y="2417"/>
                <a:ext cx="10" cy="10"/>
              </a:xfrm>
              <a:custGeom>
                <a:avLst/>
                <a:gdLst>
                  <a:gd name="T0" fmla="*/ 7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4"/>
                    </a:lnTo>
                    <a:lnTo>
                      <a:pt x="0" y="2"/>
                    </a:lnTo>
                    <a:lnTo>
                      <a:pt x="2" y="5"/>
                    </a:lnTo>
                    <a:lnTo>
                      <a:pt x="0" y="8"/>
                    </a:lnTo>
                    <a:lnTo>
                      <a:pt x="3" y="8"/>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698"/>
              <p:cNvSpPr>
                <a:spLocks/>
              </p:cNvSpPr>
              <p:nvPr/>
            </p:nvSpPr>
            <p:spPr bwMode="auto">
              <a:xfrm>
                <a:off x="2582" y="2372"/>
                <a:ext cx="9" cy="11"/>
              </a:xfrm>
              <a:custGeom>
                <a:avLst/>
                <a:gdLst>
                  <a:gd name="T0" fmla="*/ 6 w 9"/>
                  <a:gd name="T1" fmla="*/ 0 h 11"/>
                  <a:gd name="T2" fmla="*/ 3 w 9"/>
                  <a:gd name="T3" fmla="*/ 3 h 11"/>
                  <a:gd name="T4" fmla="*/ 0 w 9"/>
                  <a:gd name="T5" fmla="*/ 2 h 11"/>
                  <a:gd name="T6" fmla="*/ 1 w 9"/>
                  <a:gd name="T7" fmla="*/ 5 h 11"/>
                  <a:gd name="T8" fmla="*/ 0 w 9"/>
                  <a:gd name="T9" fmla="*/ 8 h 11"/>
                  <a:gd name="T10" fmla="*/ 3 w 9"/>
                  <a:gd name="T11" fmla="*/ 8 h 11"/>
                  <a:gd name="T12" fmla="*/ 5 w 9"/>
                  <a:gd name="T13" fmla="*/ 11 h 11"/>
                  <a:gd name="T14" fmla="*/ 6 w 9"/>
                  <a:gd name="T15" fmla="*/ 7 h 11"/>
                  <a:gd name="T16" fmla="*/ 9 w 9"/>
                  <a:gd name="T17" fmla="*/ 7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3" y="3"/>
                    </a:lnTo>
                    <a:lnTo>
                      <a:pt x="0" y="2"/>
                    </a:lnTo>
                    <a:lnTo>
                      <a:pt x="1" y="5"/>
                    </a:lnTo>
                    <a:lnTo>
                      <a:pt x="0" y="8"/>
                    </a:lnTo>
                    <a:lnTo>
                      <a:pt x="3" y="8"/>
                    </a:lnTo>
                    <a:lnTo>
                      <a:pt x="5" y="11"/>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699"/>
              <p:cNvSpPr>
                <a:spLocks/>
              </p:cNvSpPr>
              <p:nvPr/>
            </p:nvSpPr>
            <p:spPr bwMode="auto">
              <a:xfrm>
                <a:off x="2600" y="2383"/>
                <a:ext cx="8" cy="10"/>
              </a:xfrm>
              <a:custGeom>
                <a:avLst/>
                <a:gdLst>
                  <a:gd name="T0" fmla="*/ 6 w 8"/>
                  <a:gd name="T1" fmla="*/ 0 h 10"/>
                  <a:gd name="T2" fmla="*/ 3 w 8"/>
                  <a:gd name="T3" fmla="*/ 2 h 10"/>
                  <a:gd name="T4" fmla="*/ 0 w 8"/>
                  <a:gd name="T5" fmla="*/ 0 h 10"/>
                  <a:gd name="T6" fmla="*/ 1 w 8"/>
                  <a:gd name="T7" fmla="*/ 4 h 10"/>
                  <a:gd name="T8" fmla="*/ 0 w 8"/>
                  <a:gd name="T9" fmla="*/ 7 h 10"/>
                  <a:gd name="T10" fmla="*/ 3 w 8"/>
                  <a:gd name="T11" fmla="*/ 7 h 10"/>
                  <a:gd name="T12" fmla="*/ 4 w 8"/>
                  <a:gd name="T13" fmla="*/ 10 h 10"/>
                  <a:gd name="T14" fmla="*/ 4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4"/>
                    </a:lnTo>
                    <a:lnTo>
                      <a:pt x="0" y="7"/>
                    </a:lnTo>
                    <a:lnTo>
                      <a:pt x="3" y="7"/>
                    </a:lnTo>
                    <a:lnTo>
                      <a:pt x="4" y="10"/>
                    </a:lnTo>
                    <a:lnTo>
                      <a:pt x="4"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700"/>
              <p:cNvSpPr>
                <a:spLocks/>
              </p:cNvSpPr>
              <p:nvPr/>
            </p:nvSpPr>
            <p:spPr bwMode="auto">
              <a:xfrm>
                <a:off x="2577" y="2396"/>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701"/>
              <p:cNvSpPr>
                <a:spLocks/>
              </p:cNvSpPr>
              <p:nvPr/>
            </p:nvSpPr>
            <p:spPr bwMode="auto">
              <a:xfrm>
                <a:off x="2603" y="2349"/>
                <a:ext cx="8" cy="10"/>
              </a:xfrm>
              <a:custGeom>
                <a:avLst/>
                <a:gdLst>
                  <a:gd name="T0" fmla="*/ 6 w 8"/>
                  <a:gd name="T1" fmla="*/ 0 h 10"/>
                  <a:gd name="T2" fmla="*/ 3 w 8"/>
                  <a:gd name="T3" fmla="*/ 2 h 10"/>
                  <a:gd name="T4" fmla="*/ 0 w 8"/>
                  <a:gd name="T5" fmla="*/ 2 h 10"/>
                  <a:gd name="T6" fmla="*/ 1 w 8"/>
                  <a:gd name="T7" fmla="*/ 5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7"/>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702"/>
              <p:cNvSpPr>
                <a:spLocks/>
              </p:cNvSpPr>
              <p:nvPr/>
            </p:nvSpPr>
            <p:spPr bwMode="auto">
              <a:xfrm>
                <a:off x="2640" y="2383"/>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703"/>
              <p:cNvSpPr>
                <a:spLocks/>
              </p:cNvSpPr>
              <p:nvPr/>
            </p:nvSpPr>
            <p:spPr bwMode="auto">
              <a:xfrm>
                <a:off x="2632" y="2356"/>
                <a:ext cx="10" cy="10"/>
              </a:xfrm>
              <a:custGeom>
                <a:avLst/>
                <a:gdLst>
                  <a:gd name="T0" fmla="*/ 7 w 10"/>
                  <a:gd name="T1" fmla="*/ 0 h 10"/>
                  <a:gd name="T2" fmla="*/ 5 w 10"/>
                  <a:gd name="T3" fmla="*/ 1 h 10"/>
                  <a:gd name="T4" fmla="*/ 2 w 10"/>
                  <a:gd name="T5" fmla="*/ 0 h 10"/>
                  <a:gd name="T6" fmla="*/ 3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3" y="3"/>
                    </a:lnTo>
                    <a:lnTo>
                      <a:pt x="0" y="6"/>
                    </a:lnTo>
                    <a:lnTo>
                      <a:pt x="3" y="6"/>
                    </a:lnTo>
                    <a:lnTo>
                      <a:pt x="7" y="10"/>
                    </a:lnTo>
                    <a:lnTo>
                      <a:pt x="7" y="6"/>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704"/>
              <p:cNvSpPr>
                <a:spLocks/>
              </p:cNvSpPr>
              <p:nvPr/>
            </p:nvSpPr>
            <p:spPr bwMode="auto">
              <a:xfrm>
                <a:off x="2700" y="2315"/>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705"/>
              <p:cNvSpPr>
                <a:spLocks/>
              </p:cNvSpPr>
              <p:nvPr/>
            </p:nvSpPr>
            <p:spPr bwMode="auto">
              <a:xfrm>
                <a:off x="2704" y="2361"/>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706"/>
              <p:cNvSpPr>
                <a:spLocks/>
              </p:cNvSpPr>
              <p:nvPr/>
            </p:nvSpPr>
            <p:spPr bwMode="auto">
              <a:xfrm>
                <a:off x="2676" y="2332"/>
                <a:ext cx="10" cy="9"/>
              </a:xfrm>
              <a:custGeom>
                <a:avLst/>
                <a:gdLst>
                  <a:gd name="T0" fmla="*/ 6 w 10"/>
                  <a:gd name="T1" fmla="*/ 0 h 9"/>
                  <a:gd name="T2" fmla="*/ 5 w 10"/>
                  <a:gd name="T3" fmla="*/ 1 h 9"/>
                  <a:gd name="T4" fmla="*/ 2 w 10"/>
                  <a:gd name="T5" fmla="*/ 1 h 9"/>
                  <a:gd name="T6" fmla="*/ 2 w 10"/>
                  <a:gd name="T7" fmla="*/ 4 h 9"/>
                  <a:gd name="T8" fmla="*/ 0 w 10"/>
                  <a:gd name="T9" fmla="*/ 8 h 9"/>
                  <a:gd name="T10" fmla="*/ 3 w 10"/>
                  <a:gd name="T11" fmla="*/ 6 h 9"/>
                  <a:gd name="T12" fmla="*/ 6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4"/>
                    </a:lnTo>
                    <a:lnTo>
                      <a:pt x="0" y="8"/>
                    </a:lnTo>
                    <a:lnTo>
                      <a:pt x="3" y="6"/>
                    </a:lnTo>
                    <a:lnTo>
                      <a:pt x="6"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707"/>
              <p:cNvSpPr>
                <a:spLocks/>
              </p:cNvSpPr>
              <p:nvPr/>
            </p:nvSpPr>
            <p:spPr bwMode="auto">
              <a:xfrm>
                <a:off x="2606" y="2527"/>
                <a:ext cx="8" cy="10"/>
              </a:xfrm>
              <a:custGeom>
                <a:avLst/>
                <a:gdLst>
                  <a:gd name="T0" fmla="*/ 7 w 8"/>
                  <a:gd name="T1" fmla="*/ 0 h 10"/>
                  <a:gd name="T2" fmla="*/ 3 w 8"/>
                  <a:gd name="T3" fmla="*/ 2 h 10"/>
                  <a:gd name="T4" fmla="*/ 0 w 8"/>
                  <a:gd name="T5" fmla="*/ 2 h 10"/>
                  <a:gd name="T6" fmla="*/ 2 w 8"/>
                  <a:gd name="T7" fmla="*/ 5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4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2"/>
                    </a:lnTo>
                    <a:lnTo>
                      <a:pt x="2" y="5"/>
                    </a:lnTo>
                    <a:lnTo>
                      <a:pt x="0" y="7"/>
                    </a:lnTo>
                    <a:lnTo>
                      <a:pt x="3" y="7"/>
                    </a:lnTo>
                    <a:lnTo>
                      <a:pt x="5" y="10"/>
                    </a:lnTo>
                    <a:lnTo>
                      <a:pt x="5" y="7"/>
                    </a:lnTo>
                    <a:lnTo>
                      <a:pt x="8"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708"/>
              <p:cNvSpPr>
                <a:spLocks/>
              </p:cNvSpPr>
              <p:nvPr/>
            </p:nvSpPr>
            <p:spPr bwMode="auto">
              <a:xfrm>
                <a:off x="2582" y="2451"/>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709"/>
              <p:cNvSpPr>
                <a:spLocks/>
              </p:cNvSpPr>
              <p:nvPr/>
            </p:nvSpPr>
            <p:spPr bwMode="auto">
              <a:xfrm>
                <a:off x="2604" y="2589"/>
                <a:ext cx="10" cy="11"/>
              </a:xfrm>
              <a:custGeom>
                <a:avLst/>
                <a:gdLst>
                  <a:gd name="T0" fmla="*/ 7 w 10"/>
                  <a:gd name="T1" fmla="*/ 0 h 11"/>
                  <a:gd name="T2" fmla="*/ 4 w 10"/>
                  <a:gd name="T3" fmla="*/ 3 h 11"/>
                  <a:gd name="T4" fmla="*/ 0 w 10"/>
                  <a:gd name="T5" fmla="*/ 1 h 11"/>
                  <a:gd name="T6" fmla="*/ 2 w 10"/>
                  <a:gd name="T7" fmla="*/ 5 h 11"/>
                  <a:gd name="T8" fmla="*/ 0 w 10"/>
                  <a:gd name="T9" fmla="*/ 8 h 11"/>
                  <a:gd name="T10" fmla="*/ 4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4" y="3"/>
                    </a:lnTo>
                    <a:lnTo>
                      <a:pt x="0" y="1"/>
                    </a:lnTo>
                    <a:lnTo>
                      <a:pt x="2" y="5"/>
                    </a:lnTo>
                    <a:lnTo>
                      <a:pt x="0" y="8"/>
                    </a:lnTo>
                    <a:lnTo>
                      <a:pt x="4"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710"/>
              <p:cNvSpPr>
                <a:spLocks/>
              </p:cNvSpPr>
              <p:nvPr/>
            </p:nvSpPr>
            <p:spPr bwMode="auto">
              <a:xfrm>
                <a:off x="2639" y="2544"/>
                <a:ext cx="9" cy="9"/>
              </a:xfrm>
              <a:custGeom>
                <a:avLst/>
                <a:gdLst>
                  <a:gd name="T0" fmla="*/ 6 w 9"/>
                  <a:gd name="T1" fmla="*/ 0 h 9"/>
                  <a:gd name="T2" fmla="*/ 4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3" y="3"/>
                    </a:lnTo>
                    <a:lnTo>
                      <a:pt x="0" y="6"/>
                    </a:lnTo>
                    <a:lnTo>
                      <a:pt x="3" y="6"/>
                    </a:lnTo>
                    <a:lnTo>
                      <a:pt x="6"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711"/>
              <p:cNvSpPr>
                <a:spLocks/>
              </p:cNvSpPr>
              <p:nvPr/>
            </p:nvSpPr>
            <p:spPr bwMode="auto">
              <a:xfrm>
                <a:off x="2562" y="2584"/>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6 h 10"/>
                  <a:gd name="T16" fmla="*/ 10 w 10"/>
                  <a:gd name="T17" fmla="*/ 6 h 10"/>
                  <a:gd name="T18" fmla="*/ 7 w 10"/>
                  <a:gd name="T19" fmla="*/ 5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712"/>
              <p:cNvSpPr>
                <a:spLocks/>
              </p:cNvSpPr>
              <p:nvPr/>
            </p:nvSpPr>
            <p:spPr bwMode="auto">
              <a:xfrm>
                <a:off x="2817" y="2529"/>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713"/>
              <p:cNvSpPr>
                <a:spLocks/>
              </p:cNvSpPr>
              <p:nvPr/>
            </p:nvSpPr>
            <p:spPr bwMode="auto">
              <a:xfrm>
                <a:off x="2796" y="254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714"/>
              <p:cNvSpPr>
                <a:spLocks/>
              </p:cNvSpPr>
              <p:nvPr/>
            </p:nvSpPr>
            <p:spPr bwMode="auto">
              <a:xfrm>
                <a:off x="2738" y="2487"/>
                <a:ext cx="9" cy="10"/>
              </a:xfrm>
              <a:custGeom>
                <a:avLst/>
                <a:gdLst>
                  <a:gd name="T0" fmla="*/ 6 w 9"/>
                  <a:gd name="T1" fmla="*/ 0 h 10"/>
                  <a:gd name="T2" fmla="*/ 5 w 9"/>
                  <a:gd name="T3" fmla="*/ 2 h 10"/>
                  <a:gd name="T4" fmla="*/ 1 w 9"/>
                  <a:gd name="T5" fmla="*/ 2 h 10"/>
                  <a:gd name="T6" fmla="*/ 1 w 9"/>
                  <a:gd name="T7" fmla="*/ 5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1" y="5"/>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715"/>
              <p:cNvSpPr>
                <a:spLocks/>
              </p:cNvSpPr>
              <p:nvPr/>
            </p:nvSpPr>
            <p:spPr bwMode="auto">
              <a:xfrm>
                <a:off x="2728" y="2531"/>
                <a:ext cx="10" cy="9"/>
              </a:xfrm>
              <a:custGeom>
                <a:avLst/>
                <a:gdLst>
                  <a:gd name="T0" fmla="*/ 6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716"/>
              <p:cNvSpPr>
                <a:spLocks/>
              </p:cNvSpPr>
              <p:nvPr/>
            </p:nvSpPr>
            <p:spPr bwMode="auto">
              <a:xfrm>
                <a:off x="2760" y="2524"/>
                <a:ext cx="10" cy="10"/>
              </a:xfrm>
              <a:custGeom>
                <a:avLst/>
                <a:gdLst>
                  <a:gd name="T0" fmla="*/ 7 w 10"/>
                  <a:gd name="T1" fmla="*/ 0 h 10"/>
                  <a:gd name="T2" fmla="*/ 4 w 10"/>
                  <a:gd name="T3" fmla="*/ 2 h 10"/>
                  <a:gd name="T4" fmla="*/ 0 w 10"/>
                  <a:gd name="T5" fmla="*/ 2 h 10"/>
                  <a:gd name="T6" fmla="*/ 2 w 10"/>
                  <a:gd name="T7" fmla="*/ 5 h 10"/>
                  <a:gd name="T8" fmla="*/ 0 w 10"/>
                  <a:gd name="T9" fmla="*/ 8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8"/>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717"/>
              <p:cNvSpPr>
                <a:spLocks/>
              </p:cNvSpPr>
              <p:nvPr/>
            </p:nvSpPr>
            <p:spPr bwMode="auto">
              <a:xfrm>
                <a:off x="2765" y="2556"/>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4 w 10"/>
                  <a:gd name="T11" fmla="*/ 9 h 10"/>
                  <a:gd name="T12" fmla="*/ 7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4" y="9"/>
                    </a:lnTo>
                    <a:lnTo>
                      <a:pt x="7"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718"/>
              <p:cNvSpPr>
                <a:spLocks/>
              </p:cNvSpPr>
              <p:nvPr/>
            </p:nvSpPr>
            <p:spPr bwMode="auto">
              <a:xfrm>
                <a:off x="2561" y="2485"/>
                <a:ext cx="8" cy="12"/>
              </a:xfrm>
              <a:custGeom>
                <a:avLst/>
                <a:gdLst>
                  <a:gd name="T0" fmla="*/ 6 w 8"/>
                  <a:gd name="T1" fmla="*/ 0 h 12"/>
                  <a:gd name="T2" fmla="*/ 3 w 8"/>
                  <a:gd name="T3" fmla="*/ 4 h 12"/>
                  <a:gd name="T4" fmla="*/ 0 w 8"/>
                  <a:gd name="T5" fmla="*/ 2 h 12"/>
                  <a:gd name="T6" fmla="*/ 1 w 8"/>
                  <a:gd name="T7" fmla="*/ 5 h 12"/>
                  <a:gd name="T8" fmla="*/ 0 w 8"/>
                  <a:gd name="T9" fmla="*/ 8 h 12"/>
                  <a:gd name="T10" fmla="*/ 3 w 8"/>
                  <a:gd name="T11" fmla="*/ 8 h 12"/>
                  <a:gd name="T12" fmla="*/ 5 w 8"/>
                  <a:gd name="T13" fmla="*/ 12 h 12"/>
                  <a:gd name="T14" fmla="*/ 5 w 8"/>
                  <a:gd name="T15" fmla="*/ 7 h 12"/>
                  <a:gd name="T16" fmla="*/ 8 w 8"/>
                  <a:gd name="T17" fmla="*/ 7 h 12"/>
                  <a:gd name="T18" fmla="*/ 6 w 8"/>
                  <a:gd name="T19" fmla="*/ 5 h 12"/>
                  <a:gd name="T20" fmla="*/ 6 w 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6" y="0"/>
                    </a:moveTo>
                    <a:lnTo>
                      <a:pt x="3" y="4"/>
                    </a:lnTo>
                    <a:lnTo>
                      <a:pt x="0" y="2"/>
                    </a:lnTo>
                    <a:lnTo>
                      <a:pt x="1" y="5"/>
                    </a:lnTo>
                    <a:lnTo>
                      <a:pt x="0" y="8"/>
                    </a:lnTo>
                    <a:lnTo>
                      <a:pt x="3" y="8"/>
                    </a:lnTo>
                    <a:lnTo>
                      <a:pt x="5" y="12"/>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719"/>
              <p:cNvSpPr>
                <a:spLocks/>
              </p:cNvSpPr>
              <p:nvPr/>
            </p:nvSpPr>
            <p:spPr bwMode="auto">
              <a:xfrm>
                <a:off x="2583" y="2493"/>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720"/>
              <p:cNvSpPr>
                <a:spLocks/>
              </p:cNvSpPr>
              <p:nvPr/>
            </p:nvSpPr>
            <p:spPr bwMode="auto">
              <a:xfrm>
                <a:off x="2702" y="2555"/>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721"/>
              <p:cNvSpPr>
                <a:spLocks/>
              </p:cNvSpPr>
              <p:nvPr/>
            </p:nvSpPr>
            <p:spPr bwMode="auto">
              <a:xfrm>
                <a:off x="2702" y="2514"/>
                <a:ext cx="10" cy="10"/>
              </a:xfrm>
              <a:custGeom>
                <a:avLst/>
                <a:gdLst>
                  <a:gd name="T0" fmla="*/ 6 w 10"/>
                  <a:gd name="T1" fmla="*/ 0 h 10"/>
                  <a:gd name="T2" fmla="*/ 5 w 10"/>
                  <a:gd name="T3" fmla="*/ 4 h 10"/>
                  <a:gd name="T4" fmla="*/ 2 w 10"/>
                  <a:gd name="T5" fmla="*/ 2 h 10"/>
                  <a:gd name="T6" fmla="*/ 2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2"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722"/>
              <p:cNvSpPr>
                <a:spLocks/>
              </p:cNvSpPr>
              <p:nvPr/>
            </p:nvSpPr>
            <p:spPr bwMode="auto">
              <a:xfrm>
                <a:off x="2652" y="2526"/>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723"/>
              <p:cNvSpPr>
                <a:spLocks/>
              </p:cNvSpPr>
              <p:nvPr/>
            </p:nvSpPr>
            <p:spPr bwMode="auto">
              <a:xfrm>
                <a:off x="2838" y="248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724"/>
              <p:cNvSpPr>
                <a:spLocks/>
              </p:cNvSpPr>
              <p:nvPr/>
            </p:nvSpPr>
            <p:spPr bwMode="auto">
              <a:xfrm>
                <a:off x="2959" y="2398"/>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725"/>
              <p:cNvSpPr>
                <a:spLocks/>
              </p:cNvSpPr>
              <p:nvPr/>
            </p:nvSpPr>
            <p:spPr bwMode="auto">
              <a:xfrm>
                <a:off x="2975" y="2409"/>
                <a:ext cx="10" cy="10"/>
              </a:xfrm>
              <a:custGeom>
                <a:avLst/>
                <a:gdLst>
                  <a:gd name="T0" fmla="*/ 6 w 10"/>
                  <a:gd name="T1" fmla="*/ 0 h 10"/>
                  <a:gd name="T2" fmla="*/ 5 w 10"/>
                  <a:gd name="T3" fmla="*/ 2 h 10"/>
                  <a:gd name="T4" fmla="*/ 2 w 10"/>
                  <a:gd name="T5" fmla="*/ 0 h 10"/>
                  <a:gd name="T6" fmla="*/ 3 w 10"/>
                  <a:gd name="T7" fmla="*/ 3 h 10"/>
                  <a:gd name="T8" fmla="*/ 0 w 10"/>
                  <a:gd name="T9" fmla="*/ 7 h 10"/>
                  <a:gd name="T10" fmla="*/ 5 w 10"/>
                  <a:gd name="T11" fmla="*/ 7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7"/>
                    </a:lnTo>
                    <a:lnTo>
                      <a:pt x="5" y="7"/>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726"/>
              <p:cNvSpPr>
                <a:spLocks/>
              </p:cNvSpPr>
              <p:nvPr/>
            </p:nvSpPr>
            <p:spPr bwMode="auto">
              <a:xfrm>
                <a:off x="3061" y="2411"/>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727"/>
              <p:cNvSpPr>
                <a:spLocks/>
              </p:cNvSpPr>
              <p:nvPr/>
            </p:nvSpPr>
            <p:spPr bwMode="auto">
              <a:xfrm>
                <a:off x="2869" y="237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4"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728"/>
              <p:cNvSpPr>
                <a:spLocks/>
              </p:cNvSpPr>
              <p:nvPr/>
            </p:nvSpPr>
            <p:spPr bwMode="auto">
              <a:xfrm>
                <a:off x="2837" y="2516"/>
                <a:ext cx="10" cy="10"/>
              </a:xfrm>
              <a:custGeom>
                <a:avLst/>
                <a:gdLst>
                  <a:gd name="T0" fmla="*/ 6 w 10"/>
                  <a:gd name="T1" fmla="*/ 0 h 10"/>
                  <a:gd name="T2" fmla="*/ 5 w 10"/>
                  <a:gd name="T3" fmla="*/ 3 h 10"/>
                  <a:gd name="T4" fmla="*/ 1 w 10"/>
                  <a:gd name="T5" fmla="*/ 2 h 10"/>
                  <a:gd name="T6" fmla="*/ 3 w 10"/>
                  <a:gd name="T7" fmla="*/ 5 h 10"/>
                  <a:gd name="T8" fmla="*/ 0 w 10"/>
                  <a:gd name="T9" fmla="*/ 8 h 10"/>
                  <a:gd name="T10" fmla="*/ 5 w 10"/>
                  <a:gd name="T11" fmla="*/ 8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1" y="2"/>
                    </a:lnTo>
                    <a:lnTo>
                      <a:pt x="3" y="5"/>
                    </a:lnTo>
                    <a:lnTo>
                      <a:pt x="0" y="8"/>
                    </a:lnTo>
                    <a:lnTo>
                      <a:pt x="5" y="8"/>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729"/>
              <p:cNvSpPr>
                <a:spLocks/>
              </p:cNvSpPr>
              <p:nvPr/>
            </p:nvSpPr>
            <p:spPr bwMode="auto">
              <a:xfrm>
                <a:off x="2947" y="2482"/>
                <a:ext cx="78" cy="79"/>
              </a:xfrm>
              <a:custGeom>
                <a:avLst/>
                <a:gdLst>
                  <a:gd name="T0" fmla="*/ 39 w 78"/>
                  <a:gd name="T1" fmla="*/ 0 h 79"/>
                  <a:gd name="T2" fmla="*/ 33 w 78"/>
                  <a:gd name="T3" fmla="*/ 21 h 79"/>
                  <a:gd name="T4" fmla="*/ 12 w 78"/>
                  <a:gd name="T5" fmla="*/ 11 h 79"/>
                  <a:gd name="T6" fmla="*/ 21 w 78"/>
                  <a:gd name="T7" fmla="*/ 32 h 79"/>
                  <a:gd name="T8" fmla="*/ 0 w 78"/>
                  <a:gd name="T9" fmla="*/ 39 h 79"/>
                  <a:gd name="T10" fmla="*/ 21 w 78"/>
                  <a:gd name="T11" fmla="*/ 47 h 79"/>
                  <a:gd name="T12" fmla="*/ 12 w 78"/>
                  <a:gd name="T13" fmla="*/ 66 h 79"/>
                  <a:gd name="T14" fmla="*/ 33 w 78"/>
                  <a:gd name="T15" fmla="*/ 57 h 79"/>
                  <a:gd name="T16" fmla="*/ 39 w 78"/>
                  <a:gd name="T17" fmla="*/ 79 h 79"/>
                  <a:gd name="T18" fmla="*/ 47 w 78"/>
                  <a:gd name="T19" fmla="*/ 57 h 79"/>
                  <a:gd name="T20" fmla="*/ 67 w 78"/>
                  <a:gd name="T21" fmla="*/ 66 h 79"/>
                  <a:gd name="T22" fmla="*/ 57 w 78"/>
                  <a:gd name="T23" fmla="*/ 47 h 79"/>
                  <a:gd name="T24" fmla="*/ 78 w 78"/>
                  <a:gd name="T25" fmla="*/ 39 h 79"/>
                  <a:gd name="T26" fmla="*/ 57 w 78"/>
                  <a:gd name="T27" fmla="*/ 32 h 79"/>
                  <a:gd name="T28" fmla="*/ 67 w 78"/>
                  <a:gd name="T29" fmla="*/ 11 h 79"/>
                  <a:gd name="T30" fmla="*/ 47 w 78"/>
                  <a:gd name="T31" fmla="*/ 21 h 79"/>
                  <a:gd name="T32" fmla="*/ 39 w 78"/>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39" y="0"/>
                    </a:moveTo>
                    <a:lnTo>
                      <a:pt x="33" y="21"/>
                    </a:lnTo>
                    <a:lnTo>
                      <a:pt x="12" y="11"/>
                    </a:lnTo>
                    <a:lnTo>
                      <a:pt x="21" y="32"/>
                    </a:lnTo>
                    <a:lnTo>
                      <a:pt x="0" y="39"/>
                    </a:lnTo>
                    <a:lnTo>
                      <a:pt x="21" y="47"/>
                    </a:lnTo>
                    <a:lnTo>
                      <a:pt x="12" y="66"/>
                    </a:lnTo>
                    <a:lnTo>
                      <a:pt x="33" y="57"/>
                    </a:lnTo>
                    <a:lnTo>
                      <a:pt x="39" y="79"/>
                    </a:lnTo>
                    <a:lnTo>
                      <a:pt x="47" y="57"/>
                    </a:lnTo>
                    <a:lnTo>
                      <a:pt x="67" y="66"/>
                    </a:lnTo>
                    <a:lnTo>
                      <a:pt x="57" y="47"/>
                    </a:lnTo>
                    <a:lnTo>
                      <a:pt x="78" y="39"/>
                    </a:lnTo>
                    <a:lnTo>
                      <a:pt x="57" y="32"/>
                    </a:lnTo>
                    <a:lnTo>
                      <a:pt x="67" y="11"/>
                    </a:lnTo>
                    <a:lnTo>
                      <a:pt x="47"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730"/>
              <p:cNvSpPr>
                <a:spLocks/>
              </p:cNvSpPr>
              <p:nvPr/>
            </p:nvSpPr>
            <p:spPr bwMode="auto">
              <a:xfrm>
                <a:off x="2934" y="2613"/>
                <a:ext cx="44" cy="45"/>
              </a:xfrm>
              <a:custGeom>
                <a:avLst/>
                <a:gdLst>
                  <a:gd name="T0" fmla="*/ 21 w 44"/>
                  <a:gd name="T1" fmla="*/ 0 h 45"/>
                  <a:gd name="T2" fmla="*/ 18 w 44"/>
                  <a:gd name="T3" fmla="*/ 13 h 45"/>
                  <a:gd name="T4" fmla="*/ 7 w 44"/>
                  <a:gd name="T5" fmla="*/ 7 h 45"/>
                  <a:gd name="T6" fmla="*/ 12 w 44"/>
                  <a:gd name="T7" fmla="*/ 20 h 45"/>
                  <a:gd name="T8" fmla="*/ 0 w 44"/>
                  <a:gd name="T9" fmla="*/ 23 h 45"/>
                  <a:gd name="T10" fmla="*/ 12 w 44"/>
                  <a:gd name="T11" fmla="*/ 28 h 45"/>
                  <a:gd name="T12" fmla="*/ 7 w 44"/>
                  <a:gd name="T13" fmla="*/ 39 h 45"/>
                  <a:gd name="T14" fmla="*/ 18 w 44"/>
                  <a:gd name="T15" fmla="*/ 32 h 45"/>
                  <a:gd name="T16" fmla="*/ 21 w 44"/>
                  <a:gd name="T17" fmla="*/ 45 h 45"/>
                  <a:gd name="T18" fmla="*/ 26 w 44"/>
                  <a:gd name="T19" fmla="*/ 32 h 45"/>
                  <a:gd name="T20" fmla="*/ 38 w 44"/>
                  <a:gd name="T21" fmla="*/ 39 h 45"/>
                  <a:gd name="T22" fmla="*/ 33 w 44"/>
                  <a:gd name="T23" fmla="*/ 28 h 45"/>
                  <a:gd name="T24" fmla="*/ 44 w 44"/>
                  <a:gd name="T25" fmla="*/ 23 h 45"/>
                  <a:gd name="T26" fmla="*/ 33 w 44"/>
                  <a:gd name="T27" fmla="*/ 20 h 45"/>
                  <a:gd name="T28" fmla="*/ 38 w 44"/>
                  <a:gd name="T29" fmla="*/ 7 h 45"/>
                  <a:gd name="T30" fmla="*/ 26 w 44"/>
                  <a:gd name="T31" fmla="*/ 13 h 45"/>
                  <a:gd name="T32" fmla="*/ 21 w 44"/>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5">
                    <a:moveTo>
                      <a:pt x="21" y="0"/>
                    </a:moveTo>
                    <a:lnTo>
                      <a:pt x="18" y="13"/>
                    </a:lnTo>
                    <a:lnTo>
                      <a:pt x="7" y="7"/>
                    </a:lnTo>
                    <a:lnTo>
                      <a:pt x="12" y="20"/>
                    </a:lnTo>
                    <a:lnTo>
                      <a:pt x="0" y="23"/>
                    </a:lnTo>
                    <a:lnTo>
                      <a:pt x="12" y="28"/>
                    </a:lnTo>
                    <a:lnTo>
                      <a:pt x="7" y="39"/>
                    </a:lnTo>
                    <a:lnTo>
                      <a:pt x="18" y="32"/>
                    </a:lnTo>
                    <a:lnTo>
                      <a:pt x="21" y="45"/>
                    </a:lnTo>
                    <a:lnTo>
                      <a:pt x="26" y="32"/>
                    </a:lnTo>
                    <a:lnTo>
                      <a:pt x="38" y="39"/>
                    </a:lnTo>
                    <a:lnTo>
                      <a:pt x="33" y="28"/>
                    </a:lnTo>
                    <a:lnTo>
                      <a:pt x="44" y="23"/>
                    </a:lnTo>
                    <a:lnTo>
                      <a:pt x="33" y="20"/>
                    </a:lnTo>
                    <a:lnTo>
                      <a:pt x="38" y="7"/>
                    </a:lnTo>
                    <a:lnTo>
                      <a:pt x="26"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731"/>
              <p:cNvSpPr>
                <a:spLocks/>
              </p:cNvSpPr>
              <p:nvPr/>
            </p:nvSpPr>
            <p:spPr bwMode="auto">
              <a:xfrm>
                <a:off x="2838" y="2374"/>
                <a:ext cx="153" cy="155"/>
              </a:xfrm>
              <a:custGeom>
                <a:avLst/>
                <a:gdLst>
                  <a:gd name="T0" fmla="*/ 77 w 153"/>
                  <a:gd name="T1" fmla="*/ 0 h 155"/>
                  <a:gd name="T2" fmla="*/ 56 w 153"/>
                  <a:gd name="T3" fmla="*/ 56 h 155"/>
                  <a:gd name="T4" fmla="*/ 0 w 153"/>
                  <a:gd name="T5" fmla="*/ 77 h 155"/>
                  <a:gd name="T6" fmla="*/ 56 w 153"/>
                  <a:gd name="T7" fmla="*/ 100 h 155"/>
                  <a:gd name="T8" fmla="*/ 77 w 153"/>
                  <a:gd name="T9" fmla="*/ 155 h 155"/>
                  <a:gd name="T10" fmla="*/ 98 w 153"/>
                  <a:gd name="T11" fmla="*/ 100 h 155"/>
                  <a:gd name="T12" fmla="*/ 153 w 153"/>
                  <a:gd name="T13" fmla="*/ 77 h 155"/>
                  <a:gd name="T14" fmla="*/ 98 w 153"/>
                  <a:gd name="T15" fmla="*/ 56 h 155"/>
                  <a:gd name="T16" fmla="*/ 77 w 153"/>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55">
                    <a:moveTo>
                      <a:pt x="77" y="0"/>
                    </a:moveTo>
                    <a:lnTo>
                      <a:pt x="56" y="56"/>
                    </a:lnTo>
                    <a:lnTo>
                      <a:pt x="0" y="77"/>
                    </a:lnTo>
                    <a:lnTo>
                      <a:pt x="56" y="100"/>
                    </a:lnTo>
                    <a:lnTo>
                      <a:pt x="77" y="155"/>
                    </a:lnTo>
                    <a:lnTo>
                      <a:pt x="98" y="100"/>
                    </a:lnTo>
                    <a:lnTo>
                      <a:pt x="153" y="77"/>
                    </a:lnTo>
                    <a:lnTo>
                      <a:pt x="98" y="56"/>
                    </a:lnTo>
                    <a:lnTo>
                      <a:pt x="7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732"/>
              <p:cNvSpPr>
                <a:spLocks/>
              </p:cNvSpPr>
              <p:nvPr/>
            </p:nvSpPr>
            <p:spPr bwMode="auto">
              <a:xfrm>
                <a:off x="2715" y="2948"/>
                <a:ext cx="65" cy="65"/>
              </a:xfrm>
              <a:custGeom>
                <a:avLst/>
                <a:gdLst>
                  <a:gd name="T0" fmla="*/ 32 w 65"/>
                  <a:gd name="T1" fmla="*/ 0 h 65"/>
                  <a:gd name="T2" fmla="*/ 42 w 65"/>
                  <a:gd name="T3" fmla="*/ 21 h 65"/>
                  <a:gd name="T4" fmla="*/ 65 w 65"/>
                  <a:gd name="T5" fmla="*/ 24 h 65"/>
                  <a:gd name="T6" fmla="*/ 49 w 65"/>
                  <a:gd name="T7" fmla="*/ 41 h 65"/>
                  <a:gd name="T8" fmla="*/ 52 w 65"/>
                  <a:gd name="T9" fmla="*/ 65 h 65"/>
                  <a:gd name="T10" fmla="*/ 32 w 65"/>
                  <a:gd name="T11" fmla="*/ 53 h 65"/>
                  <a:gd name="T12" fmla="*/ 11 w 65"/>
                  <a:gd name="T13" fmla="*/ 65 h 65"/>
                  <a:gd name="T14" fmla="*/ 16 w 65"/>
                  <a:gd name="T15" fmla="*/ 41 h 65"/>
                  <a:gd name="T16" fmla="*/ 0 w 65"/>
                  <a:gd name="T17" fmla="*/ 24 h 65"/>
                  <a:gd name="T18" fmla="*/ 23 w 65"/>
                  <a:gd name="T19" fmla="*/ 21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lnTo>
                      <a:pt x="42" y="21"/>
                    </a:lnTo>
                    <a:lnTo>
                      <a:pt x="65" y="24"/>
                    </a:lnTo>
                    <a:lnTo>
                      <a:pt x="49" y="41"/>
                    </a:lnTo>
                    <a:lnTo>
                      <a:pt x="52" y="65"/>
                    </a:lnTo>
                    <a:lnTo>
                      <a:pt x="32" y="53"/>
                    </a:lnTo>
                    <a:lnTo>
                      <a:pt x="11" y="65"/>
                    </a:lnTo>
                    <a:lnTo>
                      <a:pt x="16" y="41"/>
                    </a:lnTo>
                    <a:lnTo>
                      <a:pt x="0" y="24"/>
                    </a:lnTo>
                    <a:lnTo>
                      <a:pt x="23"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733"/>
              <p:cNvSpPr>
                <a:spLocks/>
              </p:cNvSpPr>
              <p:nvPr/>
            </p:nvSpPr>
            <p:spPr bwMode="auto">
              <a:xfrm>
                <a:off x="2712" y="2330"/>
                <a:ext cx="91" cy="92"/>
              </a:xfrm>
              <a:custGeom>
                <a:avLst/>
                <a:gdLst>
                  <a:gd name="T0" fmla="*/ 45 w 91"/>
                  <a:gd name="T1" fmla="*/ 0 h 92"/>
                  <a:gd name="T2" fmla="*/ 50 w 91"/>
                  <a:gd name="T3" fmla="*/ 24 h 92"/>
                  <a:gd name="T4" fmla="*/ 68 w 91"/>
                  <a:gd name="T5" fmla="*/ 6 h 92"/>
                  <a:gd name="T6" fmla="*/ 61 w 91"/>
                  <a:gd name="T7" fmla="*/ 29 h 92"/>
                  <a:gd name="T8" fmla="*/ 84 w 91"/>
                  <a:gd name="T9" fmla="*/ 23 h 92"/>
                  <a:gd name="T10" fmla="*/ 66 w 91"/>
                  <a:gd name="T11" fmla="*/ 40 h 92"/>
                  <a:gd name="T12" fmla="*/ 91 w 91"/>
                  <a:gd name="T13" fmla="*/ 45 h 92"/>
                  <a:gd name="T14" fmla="*/ 66 w 91"/>
                  <a:gd name="T15" fmla="*/ 52 h 92"/>
                  <a:gd name="T16" fmla="*/ 84 w 91"/>
                  <a:gd name="T17" fmla="*/ 70 h 92"/>
                  <a:gd name="T18" fmla="*/ 61 w 91"/>
                  <a:gd name="T19" fmla="*/ 61 h 92"/>
                  <a:gd name="T20" fmla="*/ 68 w 91"/>
                  <a:gd name="T21" fmla="*/ 86 h 92"/>
                  <a:gd name="T22" fmla="*/ 50 w 91"/>
                  <a:gd name="T23" fmla="*/ 68 h 92"/>
                  <a:gd name="T24" fmla="*/ 45 w 91"/>
                  <a:gd name="T25" fmla="*/ 92 h 92"/>
                  <a:gd name="T26" fmla="*/ 39 w 91"/>
                  <a:gd name="T27" fmla="*/ 68 h 92"/>
                  <a:gd name="T28" fmla="*/ 22 w 91"/>
                  <a:gd name="T29" fmla="*/ 86 h 92"/>
                  <a:gd name="T30" fmla="*/ 29 w 91"/>
                  <a:gd name="T31" fmla="*/ 61 h 92"/>
                  <a:gd name="T32" fmla="*/ 6 w 91"/>
                  <a:gd name="T33" fmla="*/ 70 h 92"/>
                  <a:gd name="T34" fmla="*/ 22 w 91"/>
                  <a:gd name="T35" fmla="*/ 52 h 92"/>
                  <a:gd name="T36" fmla="*/ 0 w 91"/>
                  <a:gd name="T37" fmla="*/ 45 h 92"/>
                  <a:gd name="T38" fmla="*/ 22 w 91"/>
                  <a:gd name="T39" fmla="*/ 40 h 92"/>
                  <a:gd name="T40" fmla="*/ 6 w 91"/>
                  <a:gd name="T41" fmla="*/ 23 h 92"/>
                  <a:gd name="T42" fmla="*/ 29 w 91"/>
                  <a:gd name="T43" fmla="*/ 29 h 92"/>
                  <a:gd name="T44" fmla="*/ 22 w 91"/>
                  <a:gd name="T45" fmla="*/ 6 h 92"/>
                  <a:gd name="T46" fmla="*/ 39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50" y="24"/>
                    </a:lnTo>
                    <a:lnTo>
                      <a:pt x="68" y="6"/>
                    </a:lnTo>
                    <a:lnTo>
                      <a:pt x="61" y="29"/>
                    </a:lnTo>
                    <a:lnTo>
                      <a:pt x="84" y="23"/>
                    </a:lnTo>
                    <a:lnTo>
                      <a:pt x="66" y="40"/>
                    </a:lnTo>
                    <a:lnTo>
                      <a:pt x="91" y="45"/>
                    </a:lnTo>
                    <a:lnTo>
                      <a:pt x="66" y="52"/>
                    </a:lnTo>
                    <a:lnTo>
                      <a:pt x="84" y="70"/>
                    </a:lnTo>
                    <a:lnTo>
                      <a:pt x="61" y="61"/>
                    </a:lnTo>
                    <a:lnTo>
                      <a:pt x="68" y="86"/>
                    </a:lnTo>
                    <a:lnTo>
                      <a:pt x="50" y="68"/>
                    </a:lnTo>
                    <a:lnTo>
                      <a:pt x="45" y="92"/>
                    </a:lnTo>
                    <a:lnTo>
                      <a:pt x="39" y="68"/>
                    </a:lnTo>
                    <a:lnTo>
                      <a:pt x="22" y="86"/>
                    </a:lnTo>
                    <a:lnTo>
                      <a:pt x="29" y="61"/>
                    </a:lnTo>
                    <a:lnTo>
                      <a:pt x="6" y="70"/>
                    </a:lnTo>
                    <a:lnTo>
                      <a:pt x="22" y="52"/>
                    </a:lnTo>
                    <a:lnTo>
                      <a:pt x="0" y="45"/>
                    </a:lnTo>
                    <a:lnTo>
                      <a:pt x="22" y="40"/>
                    </a:lnTo>
                    <a:lnTo>
                      <a:pt x="6" y="23"/>
                    </a:lnTo>
                    <a:lnTo>
                      <a:pt x="29" y="29"/>
                    </a:lnTo>
                    <a:lnTo>
                      <a:pt x="22" y="6"/>
                    </a:lnTo>
                    <a:lnTo>
                      <a:pt x="39"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734"/>
              <p:cNvSpPr>
                <a:spLocks/>
              </p:cNvSpPr>
              <p:nvPr/>
            </p:nvSpPr>
            <p:spPr bwMode="auto">
              <a:xfrm>
                <a:off x="3084" y="1440"/>
                <a:ext cx="253" cy="256"/>
              </a:xfrm>
              <a:custGeom>
                <a:avLst/>
                <a:gdLst>
                  <a:gd name="T0" fmla="*/ 126 w 253"/>
                  <a:gd name="T1" fmla="*/ 0 h 256"/>
                  <a:gd name="T2" fmla="*/ 128 w 253"/>
                  <a:gd name="T3" fmla="*/ 123 h 256"/>
                  <a:gd name="T4" fmla="*/ 178 w 253"/>
                  <a:gd name="T5" fmla="*/ 11 h 256"/>
                  <a:gd name="T6" fmla="*/ 130 w 253"/>
                  <a:gd name="T7" fmla="*/ 125 h 256"/>
                  <a:gd name="T8" fmla="*/ 221 w 253"/>
                  <a:gd name="T9" fmla="*/ 44 h 256"/>
                  <a:gd name="T10" fmla="*/ 131 w 253"/>
                  <a:gd name="T11" fmla="*/ 126 h 256"/>
                  <a:gd name="T12" fmla="*/ 247 w 253"/>
                  <a:gd name="T13" fmla="*/ 89 h 256"/>
                  <a:gd name="T14" fmla="*/ 133 w 253"/>
                  <a:gd name="T15" fmla="*/ 128 h 256"/>
                  <a:gd name="T16" fmla="*/ 253 w 253"/>
                  <a:gd name="T17" fmla="*/ 142 h 256"/>
                  <a:gd name="T18" fmla="*/ 133 w 253"/>
                  <a:gd name="T19" fmla="*/ 131 h 256"/>
                  <a:gd name="T20" fmla="*/ 235 w 253"/>
                  <a:gd name="T21" fmla="*/ 194 h 256"/>
                  <a:gd name="T22" fmla="*/ 131 w 253"/>
                  <a:gd name="T23" fmla="*/ 134 h 256"/>
                  <a:gd name="T24" fmla="*/ 201 w 253"/>
                  <a:gd name="T25" fmla="*/ 233 h 256"/>
                  <a:gd name="T26" fmla="*/ 128 w 253"/>
                  <a:gd name="T27" fmla="*/ 136 h 256"/>
                  <a:gd name="T28" fmla="*/ 152 w 253"/>
                  <a:gd name="T29" fmla="*/ 256 h 256"/>
                  <a:gd name="T30" fmla="*/ 126 w 253"/>
                  <a:gd name="T31" fmla="*/ 136 h 256"/>
                  <a:gd name="T32" fmla="*/ 100 w 253"/>
                  <a:gd name="T33" fmla="*/ 256 h 256"/>
                  <a:gd name="T34" fmla="*/ 123 w 253"/>
                  <a:gd name="T35" fmla="*/ 136 h 256"/>
                  <a:gd name="T36" fmla="*/ 52 w 253"/>
                  <a:gd name="T37" fmla="*/ 233 h 256"/>
                  <a:gd name="T38" fmla="*/ 122 w 253"/>
                  <a:gd name="T39" fmla="*/ 134 h 256"/>
                  <a:gd name="T40" fmla="*/ 16 w 253"/>
                  <a:gd name="T41" fmla="*/ 194 h 256"/>
                  <a:gd name="T42" fmla="*/ 120 w 253"/>
                  <a:gd name="T43" fmla="*/ 131 h 256"/>
                  <a:gd name="T44" fmla="*/ 0 w 253"/>
                  <a:gd name="T45" fmla="*/ 142 h 256"/>
                  <a:gd name="T46" fmla="*/ 120 w 253"/>
                  <a:gd name="T47" fmla="*/ 128 h 256"/>
                  <a:gd name="T48" fmla="*/ 6 w 253"/>
                  <a:gd name="T49" fmla="*/ 89 h 256"/>
                  <a:gd name="T50" fmla="*/ 120 w 253"/>
                  <a:gd name="T51" fmla="*/ 126 h 256"/>
                  <a:gd name="T52" fmla="*/ 32 w 253"/>
                  <a:gd name="T53" fmla="*/ 44 h 256"/>
                  <a:gd name="T54" fmla="*/ 122 w 253"/>
                  <a:gd name="T55" fmla="*/ 125 h 256"/>
                  <a:gd name="T56" fmla="*/ 74 w 253"/>
                  <a:gd name="T57" fmla="*/ 11 h 256"/>
                  <a:gd name="T58" fmla="*/ 125 w 253"/>
                  <a:gd name="T59" fmla="*/ 123 h 256"/>
                  <a:gd name="T60" fmla="*/ 126 w 253"/>
                  <a:gd name="T6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3" h="256">
                    <a:moveTo>
                      <a:pt x="126" y="0"/>
                    </a:moveTo>
                    <a:lnTo>
                      <a:pt x="128" y="123"/>
                    </a:lnTo>
                    <a:lnTo>
                      <a:pt x="178" y="11"/>
                    </a:lnTo>
                    <a:lnTo>
                      <a:pt x="130" y="125"/>
                    </a:lnTo>
                    <a:lnTo>
                      <a:pt x="221" y="44"/>
                    </a:lnTo>
                    <a:lnTo>
                      <a:pt x="131" y="126"/>
                    </a:lnTo>
                    <a:lnTo>
                      <a:pt x="247" y="89"/>
                    </a:lnTo>
                    <a:lnTo>
                      <a:pt x="133" y="128"/>
                    </a:lnTo>
                    <a:lnTo>
                      <a:pt x="253" y="142"/>
                    </a:lnTo>
                    <a:lnTo>
                      <a:pt x="133" y="131"/>
                    </a:lnTo>
                    <a:lnTo>
                      <a:pt x="235" y="194"/>
                    </a:lnTo>
                    <a:lnTo>
                      <a:pt x="131" y="134"/>
                    </a:lnTo>
                    <a:lnTo>
                      <a:pt x="201" y="233"/>
                    </a:lnTo>
                    <a:lnTo>
                      <a:pt x="128" y="136"/>
                    </a:lnTo>
                    <a:lnTo>
                      <a:pt x="152" y="256"/>
                    </a:lnTo>
                    <a:lnTo>
                      <a:pt x="126" y="136"/>
                    </a:lnTo>
                    <a:lnTo>
                      <a:pt x="100" y="256"/>
                    </a:lnTo>
                    <a:lnTo>
                      <a:pt x="123" y="136"/>
                    </a:lnTo>
                    <a:lnTo>
                      <a:pt x="52" y="233"/>
                    </a:lnTo>
                    <a:lnTo>
                      <a:pt x="122" y="134"/>
                    </a:lnTo>
                    <a:lnTo>
                      <a:pt x="16" y="194"/>
                    </a:lnTo>
                    <a:lnTo>
                      <a:pt x="120" y="131"/>
                    </a:lnTo>
                    <a:lnTo>
                      <a:pt x="0" y="142"/>
                    </a:lnTo>
                    <a:lnTo>
                      <a:pt x="120" y="128"/>
                    </a:lnTo>
                    <a:lnTo>
                      <a:pt x="6" y="89"/>
                    </a:lnTo>
                    <a:lnTo>
                      <a:pt x="120" y="126"/>
                    </a:lnTo>
                    <a:lnTo>
                      <a:pt x="32" y="44"/>
                    </a:lnTo>
                    <a:lnTo>
                      <a:pt x="122" y="125"/>
                    </a:lnTo>
                    <a:lnTo>
                      <a:pt x="74" y="11"/>
                    </a:lnTo>
                    <a:lnTo>
                      <a:pt x="125" y="123"/>
                    </a:lnTo>
                    <a:lnTo>
                      <a:pt x="1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735"/>
              <p:cNvSpPr>
                <a:spLocks/>
              </p:cNvSpPr>
              <p:nvPr/>
            </p:nvSpPr>
            <p:spPr bwMode="auto">
              <a:xfrm>
                <a:off x="2666" y="2715"/>
                <a:ext cx="70" cy="70"/>
              </a:xfrm>
              <a:custGeom>
                <a:avLst/>
                <a:gdLst>
                  <a:gd name="T0" fmla="*/ 36 w 70"/>
                  <a:gd name="T1" fmla="*/ 18 h 70"/>
                  <a:gd name="T2" fmla="*/ 42 w 70"/>
                  <a:gd name="T3" fmla="*/ 0 h 70"/>
                  <a:gd name="T4" fmla="*/ 42 w 70"/>
                  <a:gd name="T5" fmla="*/ 19 h 70"/>
                  <a:gd name="T6" fmla="*/ 55 w 70"/>
                  <a:gd name="T7" fmla="*/ 5 h 70"/>
                  <a:gd name="T8" fmla="*/ 47 w 70"/>
                  <a:gd name="T9" fmla="*/ 23 h 70"/>
                  <a:gd name="T10" fmla="*/ 65 w 70"/>
                  <a:gd name="T11" fmla="*/ 16 h 70"/>
                  <a:gd name="T12" fmla="*/ 51 w 70"/>
                  <a:gd name="T13" fmla="*/ 29 h 70"/>
                  <a:gd name="T14" fmla="*/ 70 w 70"/>
                  <a:gd name="T15" fmla="*/ 31 h 70"/>
                  <a:gd name="T16" fmla="*/ 52 w 70"/>
                  <a:gd name="T17" fmla="*/ 36 h 70"/>
                  <a:gd name="T18" fmla="*/ 68 w 70"/>
                  <a:gd name="T19" fmla="*/ 45 h 70"/>
                  <a:gd name="T20" fmla="*/ 49 w 70"/>
                  <a:gd name="T21" fmla="*/ 42 h 70"/>
                  <a:gd name="T22" fmla="*/ 62 w 70"/>
                  <a:gd name="T23" fmla="*/ 58 h 70"/>
                  <a:gd name="T24" fmla="*/ 46 w 70"/>
                  <a:gd name="T25" fmla="*/ 47 h 70"/>
                  <a:gd name="T26" fmla="*/ 49 w 70"/>
                  <a:gd name="T27" fmla="*/ 66 h 70"/>
                  <a:gd name="T28" fmla="*/ 39 w 70"/>
                  <a:gd name="T29" fmla="*/ 50 h 70"/>
                  <a:gd name="T30" fmla="*/ 36 w 70"/>
                  <a:gd name="T31" fmla="*/ 70 h 70"/>
                  <a:gd name="T32" fmla="*/ 33 w 70"/>
                  <a:gd name="T33" fmla="*/ 50 h 70"/>
                  <a:gd name="T34" fmla="*/ 21 w 70"/>
                  <a:gd name="T35" fmla="*/ 66 h 70"/>
                  <a:gd name="T36" fmla="*/ 26 w 70"/>
                  <a:gd name="T37" fmla="*/ 47 h 70"/>
                  <a:gd name="T38" fmla="*/ 10 w 70"/>
                  <a:gd name="T39" fmla="*/ 58 h 70"/>
                  <a:gd name="T40" fmla="*/ 21 w 70"/>
                  <a:gd name="T41" fmla="*/ 42 h 70"/>
                  <a:gd name="T42" fmla="*/ 2 w 70"/>
                  <a:gd name="T43" fmla="*/ 45 h 70"/>
                  <a:gd name="T44" fmla="*/ 20 w 70"/>
                  <a:gd name="T45" fmla="*/ 36 h 70"/>
                  <a:gd name="T46" fmla="*/ 0 w 70"/>
                  <a:gd name="T47" fmla="*/ 31 h 70"/>
                  <a:gd name="T48" fmla="*/ 20 w 70"/>
                  <a:gd name="T49" fmla="*/ 29 h 70"/>
                  <a:gd name="T50" fmla="*/ 5 w 70"/>
                  <a:gd name="T51" fmla="*/ 16 h 70"/>
                  <a:gd name="T52" fmla="*/ 23 w 70"/>
                  <a:gd name="T53" fmla="*/ 23 h 70"/>
                  <a:gd name="T54" fmla="*/ 15 w 70"/>
                  <a:gd name="T55" fmla="*/ 5 h 70"/>
                  <a:gd name="T56" fmla="*/ 29 w 70"/>
                  <a:gd name="T57" fmla="*/ 19 h 70"/>
                  <a:gd name="T58" fmla="*/ 28 w 70"/>
                  <a:gd name="T59" fmla="*/ 0 h 70"/>
                  <a:gd name="T60" fmla="*/ 36 w 70"/>
                  <a:gd name="T61"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70">
                    <a:moveTo>
                      <a:pt x="36" y="18"/>
                    </a:moveTo>
                    <a:lnTo>
                      <a:pt x="42" y="0"/>
                    </a:lnTo>
                    <a:lnTo>
                      <a:pt x="42" y="19"/>
                    </a:lnTo>
                    <a:lnTo>
                      <a:pt x="55" y="5"/>
                    </a:lnTo>
                    <a:lnTo>
                      <a:pt x="47" y="23"/>
                    </a:lnTo>
                    <a:lnTo>
                      <a:pt x="65" y="16"/>
                    </a:lnTo>
                    <a:lnTo>
                      <a:pt x="51" y="29"/>
                    </a:lnTo>
                    <a:lnTo>
                      <a:pt x="70" y="31"/>
                    </a:lnTo>
                    <a:lnTo>
                      <a:pt x="52" y="36"/>
                    </a:lnTo>
                    <a:lnTo>
                      <a:pt x="68" y="45"/>
                    </a:lnTo>
                    <a:lnTo>
                      <a:pt x="49" y="42"/>
                    </a:lnTo>
                    <a:lnTo>
                      <a:pt x="62" y="58"/>
                    </a:lnTo>
                    <a:lnTo>
                      <a:pt x="46" y="47"/>
                    </a:lnTo>
                    <a:lnTo>
                      <a:pt x="49" y="66"/>
                    </a:lnTo>
                    <a:lnTo>
                      <a:pt x="39" y="50"/>
                    </a:lnTo>
                    <a:lnTo>
                      <a:pt x="36" y="70"/>
                    </a:lnTo>
                    <a:lnTo>
                      <a:pt x="33" y="50"/>
                    </a:lnTo>
                    <a:lnTo>
                      <a:pt x="21" y="66"/>
                    </a:lnTo>
                    <a:lnTo>
                      <a:pt x="26" y="47"/>
                    </a:lnTo>
                    <a:lnTo>
                      <a:pt x="10" y="58"/>
                    </a:lnTo>
                    <a:lnTo>
                      <a:pt x="21" y="42"/>
                    </a:lnTo>
                    <a:lnTo>
                      <a:pt x="2" y="45"/>
                    </a:lnTo>
                    <a:lnTo>
                      <a:pt x="20" y="36"/>
                    </a:lnTo>
                    <a:lnTo>
                      <a:pt x="0" y="31"/>
                    </a:lnTo>
                    <a:lnTo>
                      <a:pt x="20" y="29"/>
                    </a:lnTo>
                    <a:lnTo>
                      <a:pt x="5" y="16"/>
                    </a:lnTo>
                    <a:lnTo>
                      <a:pt x="23" y="23"/>
                    </a:lnTo>
                    <a:lnTo>
                      <a:pt x="15" y="5"/>
                    </a:lnTo>
                    <a:lnTo>
                      <a:pt x="29" y="19"/>
                    </a:lnTo>
                    <a:lnTo>
                      <a:pt x="28" y="0"/>
                    </a:lnTo>
                    <a:lnTo>
                      <a:pt x="36" y="18"/>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736"/>
              <p:cNvSpPr>
                <a:spLocks/>
              </p:cNvSpPr>
              <p:nvPr/>
            </p:nvSpPr>
            <p:spPr bwMode="auto">
              <a:xfrm>
                <a:off x="2985" y="2662"/>
                <a:ext cx="8" cy="9"/>
              </a:xfrm>
              <a:custGeom>
                <a:avLst/>
                <a:gdLst>
                  <a:gd name="T0" fmla="*/ 6 w 8"/>
                  <a:gd name="T1" fmla="*/ 0 h 9"/>
                  <a:gd name="T2" fmla="*/ 3 w 8"/>
                  <a:gd name="T3" fmla="*/ 1 h 9"/>
                  <a:gd name="T4" fmla="*/ 0 w 8"/>
                  <a:gd name="T5" fmla="*/ 1 h 9"/>
                  <a:gd name="T6" fmla="*/ 1 w 8"/>
                  <a:gd name="T7" fmla="*/ 5 h 9"/>
                  <a:gd name="T8" fmla="*/ 0 w 8"/>
                  <a:gd name="T9" fmla="*/ 6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6"/>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737"/>
              <p:cNvSpPr>
                <a:spLocks/>
              </p:cNvSpPr>
              <p:nvPr/>
            </p:nvSpPr>
            <p:spPr bwMode="auto">
              <a:xfrm>
                <a:off x="3025" y="2626"/>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738"/>
              <p:cNvSpPr>
                <a:spLocks/>
              </p:cNvSpPr>
              <p:nvPr/>
            </p:nvSpPr>
            <p:spPr bwMode="auto">
              <a:xfrm>
                <a:off x="3032" y="2463"/>
                <a:ext cx="10" cy="9"/>
              </a:xfrm>
              <a:custGeom>
                <a:avLst/>
                <a:gdLst>
                  <a:gd name="T0" fmla="*/ 6 w 10"/>
                  <a:gd name="T1" fmla="*/ 0 h 9"/>
                  <a:gd name="T2" fmla="*/ 5 w 10"/>
                  <a:gd name="T3" fmla="*/ 3 h 9"/>
                  <a:gd name="T4" fmla="*/ 1 w 10"/>
                  <a:gd name="T5" fmla="*/ 1 h 9"/>
                  <a:gd name="T6" fmla="*/ 3 w 10"/>
                  <a:gd name="T7" fmla="*/ 5 h 9"/>
                  <a:gd name="T8" fmla="*/ 0 w 10"/>
                  <a:gd name="T9" fmla="*/ 8 h 9"/>
                  <a:gd name="T10" fmla="*/ 5 w 10"/>
                  <a:gd name="T11" fmla="*/ 8 h 9"/>
                  <a:gd name="T12" fmla="*/ 6 w 10"/>
                  <a:gd name="T13" fmla="*/ 9 h 9"/>
                  <a:gd name="T14" fmla="*/ 6 w 10"/>
                  <a:gd name="T15" fmla="*/ 6 h 9"/>
                  <a:gd name="T16" fmla="*/ 10 w 10"/>
                  <a:gd name="T17" fmla="*/ 5 h 9"/>
                  <a:gd name="T18" fmla="*/ 8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5"/>
                    </a:lnTo>
                    <a:lnTo>
                      <a:pt x="0" y="8"/>
                    </a:lnTo>
                    <a:lnTo>
                      <a:pt x="5" y="8"/>
                    </a:lnTo>
                    <a:lnTo>
                      <a:pt x="6" y="9"/>
                    </a:lnTo>
                    <a:lnTo>
                      <a:pt x="6" y="6"/>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739"/>
              <p:cNvSpPr>
                <a:spLocks/>
              </p:cNvSpPr>
              <p:nvPr/>
            </p:nvSpPr>
            <p:spPr bwMode="auto">
              <a:xfrm>
                <a:off x="3197" y="2756"/>
                <a:ext cx="9" cy="9"/>
              </a:xfrm>
              <a:custGeom>
                <a:avLst/>
                <a:gdLst>
                  <a:gd name="T0" fmla="*/ 7 w 9"/>
                  <a:gd name="T1" fmla="*/ 0 h 9"/>
                  <a:gd name="T2" fmla="*/ 4 w 9"/>
                  <a:gd name="T3" fmla="*/ 3 h 9"/>
                  <a:gd name="T4" fmla="*/ 0 w 9"/>
                  <a:gd name="T5" fmla="*/ 1 h 9"/>
                  <a:gd name="T6" fmla="*/ 2 w 9"/>
                  <a:gd name="T7" fmla="*/ 4 h 9"/>
                  <a:gd name="T8" fmla="*/ 0 w 9"/>
                  <a:gd name="T9" fmla="*/ 8 h 9"/>
                  <a:gd name="T10" fmla="*/ 4 w 9"/>
                  <a:gd name="T11" fmla="*/ 8 h 9"/>
                  <a:gd name="T12" fmla="*/ 5 w 9"/>
                  <a:gd name="T13" fmla="*/ 9 h 9"/>
                  <a:gd name="T14" fmla="*/ 5 w 9"/>
                  <a:gd name="T15" fmla="*/ 6 h 9"/>
                  <a:gd name="T16" fmla="*/ 9 w 9"/>
                  <a:gd name="T17" fmla="*/ 6 h 9"/>
                  <a:gd name="T18" fmla="*/ 7 w 9"/>
                  <a:gd name="T19" fmla="*/ 4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3"/>
                    </a:lnTo>
                    <a:lnTo>
                      <a:pt x="0" y="1"/>
                    </a:lnTo>
                    <a:lnTo>
                      <a:pt x="2" y="4"/>
                    </a:lnTo>
                    <a:lnTo>
                      <a:pt x="0" y="8"/>
                    </a:lnTo>
                    <a:lnTo>
                      <a:pt x="4" y="8"/>
                    </a:lnTo>
                    <a:lnTo>
                      <a:pt x="5" y="9"/>
                    </a:lnTo>
                    <a:lnTo>
                      <a:pt x="5" y="6"/>
                    </a:lnTo>
                    <a:lnTo>
                      <a:pt x="9"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740"/>
              <p:cNvSpPr>
                <a:spLocks/>
              </p:cNvSpPr>
              <p:nvPr/>
            </p:nvSpPr>
            <p:spPr bwMode="auto">
              <a:xfrm>
                <a:off x="2863" y="3001"/>
                <a:ext cx="10" cy="12"/>
              </a:xfrm>
              <a:custGeom>
                <a:avLst/>
                <a:gdLst>
                  <a:gd name="T0" fmla="*/ 6 w 10"/>
                  <a:gd name="T1" fmla="*/ 0 h 12"/>
                  <a:gd name="T2" fmla="*/ 5 w 10"/>
                  <a:gd name="T3" fmla="*/ 4 h 12"/>
                  <a:gd name="T4" fmla="*/ 1 w 10"/>
                  <a:gd name="T5" fmla="*/ 2 h 12"/>
                  <a:gd name="T6" fmla="*/ 3 w 10"/>
                  <a:gd name="T7" fmla="*/ 5 h 12"/>
                  <a:gd name="T8" fmla="*/ 0 w 10"/>
                  <a:gd name="T9" fmla="*/ 9 h 12"/>
                  <a:gd name="T10" fmla="*/ 5 w 10"/>
                  <a:gd name="T11" fmla="*/ 9 h 12"/>
                  <a:gd name="T12" fmla="*/ 6 w 10"/>
                  <a:gd name="T13" fmla="*/ 12 h 12"/>
                  <a:gd name="T14" fmla="*/ 6 w 10"/>
                  <a:gd name="T15" fmla="*/ 7 h 12"/>
                  <a:gd name="T16" fmla="*/ 10 w 10"/>
                  <a:gd name="T17" fmla="*/ 7 h 12"/>
                  <a:gd name="T18" fmla="*/ 8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5" y="4"/>
                    </a:lnTo>
                    <a:lnTo>
                      <a:pt x="1" y="2"/>
                    </a:lnTo>
                    <a:lnTo>
                      <a:pt x="3" y="5"/>
                    </a:lnTo>
                    <a:lnTo>
                      <a:pt x="0" y="9"/>
                    </a:lnTo>
                    <a:lnTo>
                      <a:pt x="5" y="9"/>
                    </a:lnTo>
                    <a:lnTo>
                      <a:pt x="6" y="12"/>
                    </a:lnTo>
                    <a:lnTo>
                      <a:pt x="6" y="7"/>
                    </a:lnTo>
                    <a:lnTo>
                      <a:pt x="10" y="7"/>
                    </a:lnTo>
                    <a:lnTo>
                      <a:pt x="8"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741"/>
              <p:cNvSpPr>
                <a:spLocks/>
              </p:cNvSpPr>
              <p:nvPr/>
            </p:nvSpPr>
            <p:spPr bwMode="auto">
              <a:xfrm>
                <a:off x="2889" y="3006"/>
                <a:ext cx="10" cy="10"/>
              </a:xfrm>
              <a:custGeom>
                <a:avLst/>
                <a:gdLst>
                  <a:gd name="T0" fmla="*/ 6 w 10"/>
                  <a:gd name="T1" fmla="*/ 0 h 10"/>
                  <a:gd name="T2" fmla="*/ 3 w 10"/>
                  <a:gd name="T3" fmla="*/ 2 h 10"/>
                  <a:gd name="T4" fmla="*/ 0 w 10"/>
                  <a:gd name="T5" fmla="*/ 2 h 10"/>
                  <a:gd name="T6" fmla="*/ 1 w 10"/>
                  <a:gd name="T7" fmla="*/ 5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2"/>
                    </a:lnTo>
                    <a:lnTo>
                      <a:pt x="1" y="5"/>
                    </a:lnTo>
                    <a:lnTo>
                      <a:pt x="0" y="7"/>
                    </a:lnTo>
                    <a:lnTo>
                      <a:pt x="3" y="7"/>
                    </a:lnTo>
                    <a:lnTo>
                      <a:pt x="5"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742"/>
              <p:cNvSpPr>
                <a:spLocks/>
              </p:cNvSpPr>
              <p:nvPr/>
            </p:nvSpPr>
            <p:spPr bwMode="auto">
              <a:xfrm>
                <a:off x="2907" y="2985"/>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743"/>
              <p:cNvSpPr>
                <a:spLocks/>
              </p:cNvSpPr>
              <p:nvPr/>
            </p:nvSpPr>
            <p:spPr bwMode="auto">
              <a:xfrm>
                <a:off x="2918" y="2967"/>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3 w 10"/>
                  <a:gd name="T11" fmla="*/ 9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3" y="9"/>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744"/>
              <p:cNvSpPr>
                <a:spLocks/>
              </p:cNvSpPr>
              <p:nvPr/>
            </p:nvSpPr>
            <p:spPr bwMode="auto">
              <a:xfrm>
                <a:off x="2936" y="2956"/>
                <a:ext cx="10" cy="10"/>
              </a:xfrm>
              <a:custGeom>
                <a:avLst/>
                <a:gdLst>
                  <a:gd name="T0" fmla="*/ 6 w 10"/>
                  <a:gd name="T1" fmla="*/ 0 h 10"/>
                  <a:gd name="T2" fmla="*/ 5 w 10"/>
                  <a:gd name="T3" fmla="*/ 2 h 10"/>
                  <a:gd name="T4" fmla="*/ 2 w 10"/>
                  <a:gd name="T5" fmla="*/ 2 h 10"/>
                  <a:gd name="T6" fmla="*/ 3 w 10"/>
                  <a:gd name="T7" fmla="*/ 5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5"/>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745"/>
              <p:cNvSpPr>
                <a:spLocks/>
              </p:cNvSpPr>
              <p:nvPr/>
            </p:nvSpPr>
            <p:spPr bwMode="auto">
              <a:xfrm>
                <a:off x="2881" y="3026"/>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3"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746"/>
              <p:cNvSpPr>
                <a:spLocks/>
              </p:cNvSpPr>
              <p:nvPr/>
            </p:nvSpPr>
            <p:spPr bwMode="auto">
              <a:xfrm>
                <a:off x="2897" y="3019"/>
                <a:ext cx="6" cy="7"/>
              </a:xfrm>
              <a:custGeom>
                <a:avLst/>
                <a:gdLst>
                  <a:gd name="T0" fmla="*/ 3 w 6"/>
                  <a:gd name="T1" fmla="*/ 0 h 7"/>
                  <a:gd name="T2" fmla="*/ 2 w 6"/>
                  <a:gd name="T3" fmla="*/ 2 h 7"/>
                  <a:gd name="T4" fmla="*/ 0 w 6"/>
                  <a:gd name="T5" fmla="*/ 2 h 7"/>
                  <a:gd name="T6" fmla="*/ 2 w 6"/>
                  <a:gd name="T7" fmla="*/ 3 h 7"/>
                  <a:gd name="T8" fmla="*/ 0 w 6"/>
                  <a:gd name="T9" fmla="*/ 5 h 7"/>
                  <a:gd name="T10" fmla="*/ 2 w 6"/>
                  <a:gd name="T11" fmla="*/ 5 h 7"/>
                  <a:gd name="T12" fmla="*/ 3 w 6"/>
                  <a:gd name="T13" fmla="*/ 7 h 7"/>
                  <a:gd name="T14" fmla="*/ 3 w 6"/>
                  <a:gd name="T15" fmla="*/ 5 h 7"/>
                  <a:gd name="T16" fmla="*/ 6 w 6"/>
                  <a:gd name="T17" fmla="*/ 5 h 7"/>
                  <a:gd name="T18" fmla="*/ 5 w 6"/>
                  <a:gd name="T19" fmla="*/ 3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2"/>
                    </a:lnTo>
                    <a:lnTo>
                      <a:pt x="2" y="3"/>
                    </a:lnTo>
                    <a:lnTo>
                      <a:pt x="0" y="5"/>
                    </a:lnTo>
                    <a:lnTo>
                      <a:pt x="2" y="5"/>
                    </a:lnTo>
                    <a:lnTo>
                      <a:pt x="3" y="7"/>
                    </a:lnTo>
                    <a:lnTo>
                      <a:pt x="3" y="5"/>
                    </a:lnTo>
                    <a:lnTo>
                      <a:pt x="6" y="5"/>
                    </a:lnTo>
                    <a:lnTo>
                      <a:pt x="5"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747"/>
              <p:cNvSpPr>
                <a:spLocks/>
              </p:cNvSpPr>
              <p:nvPr/>
            </p:nvSpPr>
            <p:spPr bwMode="auto">
              <a:xfrm>
                <a:off x="2942" y="3044"/>
                <a:ext cx="7" cy="6"/>
              </a:xfrm>
              <a:custGeom>
                <a:avLst/>
                <a:gdLst>
                  <a:gd name="T0" fmla="*/ 5 w 7"/>
                  <a:gd name="T1" fmla="*/ 0 h 6"/>
                  <a:gd name="T2" fmla="*/ 4 w 7"/>
                  <a:gd name="T3" fmla="*/ 1 h 6"/>
                  <a:gd name="T4" fmla="*/ 2 w 7"/>
                  <a:gd name="T5" fmla="*/ 0 h 6"/>
                  <a:gd name="T6" fmla="*/ 2 w 7"/>
                  <a:gd name="T7" fmla="*/ 1 h 6"/>
                  <a:gd name="T8" fmla="*/ 0 w 7"/>
                  <a:gd name="T9" fmla="*/ 4 h 6"/>
                  <a:gd name="T10" fmla="*/ 4 w 7"/>
                  <a:gd name="T11" fmla="*/ 4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1"/>
                    </a:lnTo>
                    <a:lnTo>
                      <a:pt x="0" y="4"/>
                    </a:lnTo>
                    <a:lnTo>
                      <a:pt x="4" y="4"/>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748"/>
              <p:cNvSpPr>
                <a:spLocks/>
              </p:cNvSpPr>
              <p:nvPr/>
            </p:nvSpPr>
            <p:spPr bwMode="auto">
              <a:xfrm>
                <a:off x="2975" y="3037"/>
                <a:ext cx="6" cy="7"/>
              </a:xfrm>
              <a:custGeom>
                <a:avLst/>
                <a:gdLst>
                  <a:gd name="T0" fmla="*/ 5 w 6"/>
                  <a:gd name="T1" fmla="*/ 0 h 7"/>
                  <a:gd name="T2" fmla="*/ 3 w 6"/>
                  <a:gd name="T3" fmla="*/ 2 h 7"/>
                  <a:gd name="T4" fmla="*/ 2 w 6"/>
                  <a:gd name="T5" fmla="*/ 2 h 7"/>
                  <a:gd name="T6" fmla="*/ 2 w 6"/>
                  <a:gd name="T7" fmla="*/ 3 h 7"/>
                  <a:gd name="T8" fmla="*/ 0 w 6"/>
                  <a:gd name="T9" fmla="*/ 5 h 7"/>
                  <a:gd name="T10" fmla="*/ 3 w 6"/>
                  <a:gd name="T11" fmla="*/ 5 h 7"/>
                  <a:gd name="T12" fmla="*/ 5 w 6"/>
                  <a:gd name="T13" fmla="*/ 7 h 7"/>
                  <a:gd name="T14" fmla="*/ 5 w 6"/>
                  <a:gd name="T15" fmla="*/ 5 h 7"/>
                  <a:gd name="T16" fmla="*/ 6 w 6"/>
                  <a:gd name="T17" fmla="*/ 3 h 7"/>
                  <a:gd name="T18" fmla="*/ 5 w 6"/>
                  <a:gd name="T19" fmla="*/ 3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2" y="2"/>
                    </a:lnTo>
                    <a:lnTo>
                      <a:pt x="2" y="3"/>
                    </a:lnTo>
                    <a:lnTo>
                      <a:pt x="0" y="5"/>
                    </a:lnTo>
                    <a:lnTo>
                      <a:pt x="3" y="5"/>
                    </a:lnTo>
                    <a:lnTo>
                      <a:pt x="5" y="7"/>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749"/>
              <p:cNvSpPr>
                <a:spLocks/>
              </p:cNvSpPr>
              <p:nvPr/>
            </p:nvSpPr>
            <p:spPr bwMode="auto">
              <a:xfrm>
                <a:off x="2990" y="3031"/>
                <a:ext cx="6" cy="6"/>
              </a:xfrm>
              <a:custGeom>
                <a:avLst/>
                <a:gdLst>
                  <a:gd name="T0" fmla="*/ 3 w 6"/>
                  <a:gd name="T1" fmla="*/ 0 h 6"/>
                  <a:gd name="T2" fmla="*/ 1 w 6"/>
                  <a:gd name="T3" fmla="*/ 1 h 6"/>
                  <a:gd name="T4" fmla="*/ 0 w 6"/>
                  <a:gd name="T5" fmla="*/ 1 h 6"/>
                  <a:gd name="T6" fmla="*/ 1 w 6"/>
                  <a:gd name="T7" fmla="*/ 3 h 6"/>
                  <a:gd name="T8" fmla="*/ 0 w 6"/>
                  <a:gd name="T9" fmla="*/ 4 h 6"/>
                  <a:gd name="T10" fmla="*/ 1 w 6"/>
                  <a:gd name="T11" fmla="*/ 4 h 6"/>
                  <a:gd name="T12" fmla="*/ 3 w 6"/>
                  <a:gd name="T13" fmla="*/ 6 h 6"/>
                  <a:gd name="T14" fmla="*/ 3 w 6"/>
                  <a:gd name="T15" fmla="*/ 4 h 6"/>
                  <a:gd name="T16" fmla="*/ 6 w 6"/>
                  <a:gd name="T17" fmla="*/ 3 h 6"/>
                  <a:gd name="T18" fmla="*/ 4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1"/>
                    </a:lnTo>
                    <a:lnTo>
                      <a:pt x="1" y="3"/>
                    </a:lnTo>
                    <a:lnTo>
                      <a:pt x="0" y="4"/>
                    </a:lnTo>
                    <a:lnTo>
                      <a:pt x="1" y="4"/>
                    </a:lnTo>
                    <a:lnTo>
                      <a:pt x="3" y="6"/>
                    </a:lnTo>
                    <a:lnTo>
                      <a:pt x="3" y="4"/>
                    </a:lnTo>
                    <a:lnTo>
                      <a:pt x="6" y="3"/>
                    </a:lnTo>
                    <a:lnTo>
                      <a:pt x="4"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750"/>
              <p:cNvSpPr>
                <a:spLocks/>
              </p:cNvSpPr>
              <p:nvPr/>
            </p:nvSpPr>
            <p:spPr bwMode="auto">
              <a:xfrm>
                <a:off x="2972" y="3048"/>
                <a:ext cx="6" cy="7"/>
              </a:xfrm>
              <a:custGeom>
                <a:avLst/>
                <a:gdLst>
                  <a:gd name="T0" fmla="*/ 5 w 6"/>
                  <a:gd name="T1" fmla="*/ 0 h 7"/>
                  <a:gd name="T2" fmla="*/ 3 w 6"/>
                  <a:gd name="T3" fmla="*/ 2 h 7"/>
                  <a:gd name="T4" fmla="*/ 1 w 6"/>
                  <a:gd name="T5" fmla="*/ 2 h 7"/>
                  <a:gd name="T6" fmla="*/ 1 w 6"/>
                  <a:gd name="T7" fmla="*/ 4 h 7"/>
                  <a:gd name="T8" fmla="*/ 0 w 6"/>
                  <a:gd name="T9" fmla="*/ 5 h 7"/>
                  <a:gd name="T10" fmla="*/ 3 w 6"/>
                  <a:gd name="T11" fmla="*/ 5 h 7"/>
                  <a:gd name="T12" fmla="*/ 5 w 6"/>
                  <a:gd name="T13" fmla="*/ 7 h 7"/>
                  <a:gd name="T14" fmla="*/ 5 w 6"/>
                  <a:gd name="T15" fmla="*/ 5 h 7"/>
                  <a:gd name="T16" fmla="*/ 6 w 6"/>
                  <a:gd name="T17" fmla="*/ 5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1" y="2"/>
                    </a:lnTo>
                    <a:lnTo>
                      <a:pt x="1" y="4"/>
                    </a:lnTo>
                    <a:lnTo>
                      <a:pt x="0" y="5"/>
                    </a:lnTo>
                    <a:lnTo>
                      <a:pt x="3" y="5"/>
                    </a:lnTo>
                    <a:lnTo>
                      <a:pt x="5" y="7"/>
                    </a:lnTo>
                    <a:lnTo>
                      <a:pt x="5" y="5"/>
                    </a:lnTo>
                    <a:lnTo>
                      <a:pt x="6" y="5"/>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751"/>
              <p:cNvSpPr>
                <a:spLocks/>
              </p:cNvSpPr>
              <p:nvPr/>
            </p:nvSpPr>
            <p:spPr bwMode="auto">
              <a:xfrm>
                <a:off x="2986" y="3047"/>
                <a:ext cx="7" cy="6"/>
              </a:xfrm>
              <a:custGeom>
                <a:avLst/>
                <a:gdLst>
                  <a:gd name="T0" fmla="*/ 5 w 7"/>
                  <a:gd name="T1" fmla="*/ 0 h 6"/>
                  <a:gd name="T2" fmla="*/ 4 w 7"/>
                  <a:gd name="T3" fmla="*/ 1 h 6"/>
                  <a:gd name="T4" fmla="*/ 2 w 7"/>
                  <a:gd name="T5" fmla="*/ 0 h 6"/>
                  <a:gd name="T6" fmla="*/ 2 w 7"/>
                  <a:gd name="T7" fmla="*/ 3 h 6"/>
                  <a:gd name="T8" fmla="*/ 0 w 7"/>
                  <a:gd name="T9" fmla="*/ 5 h 6"/>
                  <a:gd name="T10" fmla="*/ 4 w 7"/>
                  <a:gd name="T11" fmla="*/ 5 h 6"/>
                  <a:gd name="T12" fmla="*/ 4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3"/>
                    </a:lnTo>
                    <a:lnTo>
                      <a:pt x="0" y="5"/>
                    </a:lnTo>
                    <a:lnTo>
                      <a:pt x="4" y="5"/>
                    </a:lnTo>
                    <a:lnTo>
                      <a:pt x="4"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752"/>
              <p:cNvSpPr>
                <a:spLocks/>
              </p:cNvSpPr>
              <p:nvPr/>
            </p:nvSpPr>
            <p:spPr bwMode="auto">
              <a:xfrm>
                <a:off x="3006" y="3016"/>
                <a:ext cx="6" cy="6"/>
              </a:xfrm>
              <a:custGeom>
                <a:avLst/>
                <a:gdLst>
                  <a:gd name="T0" fmla="*/ 5 w 6"/>
                  <a:gd name="T1" fmla="*/ 0 h 6"/>
                  <a:gd name="T2" fmla="*/ 3 w 6"/>
                  <a:gd name="T3" fmla="*/ 2 h 6"/>
                  <a:gd name="T4" fmla="*/ 0 w 6"/>
                  <a:gd name="T5" fmla="*/ 2 h 6"/>
                  <a:gd name="T6" fmla="*/ 1 w 6"/>
                  <a:gd name="T7" fmla="*/ 3 h 6"/>
                  <a:gd name="T8" fmla="*/ 0 w 6"/>
                  <a:gd name="T9" fmla="*/ 5 h 6"/>
                  <a:gd name="T10" fmla="*/ 1 w 6"/>
                  <a:gd name="T11" fmla="*/ 5 h 6"/>
                  <a:gd name="T12" fmla="*/ 3 w 6"/>
                  <a:gd name="T13" fmla="*/ 6 h 6"/>
                  <a:gd name="T14" fmla="*/ 5 w 6"/>
                  <a:gd name="T15" fmla="*/ 5 h 6"/>
                  <a:gd name="T16" fmla="*/ 6 w 6"/>
                  <a:gd name="T17" fmla="*/ 5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2"/>
                    </a:lnTo>
                    <a:lnTo>
                      <a:pt x="0" y="2"/>
                    </a:lnTo>
                    <a:lnTo>
                      <a:pt x="1" y="3"/>
                    </a:lnTo>
                    <a:lnTo>
                      <a:pt x="0" y="5"/>
                    </a:lnTo>
                    <a:lnTo>
                      <a:pt x="1" y="5"/>
                    </a:lnTo>
                    <a:lnTo>
                      <a:pt x="3" y="6"/>
                    </a:lnTo>
                    <a:lnTo>
                      <a:pt x="5" y="5"/>
                    </a:lnTo>
                    <a:lnTo>
                      <a:pt x="6" y="5"/>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753"/>
              <p:cNvSpPr>
                <a:spLocks/>
              </p:cNvSpPr>
              <p:nvPr/>
            </p:nvSpPr>
            <p:spPr bwMode="auto">
              <a:xfrm>
                <a:off x="2981" y="2948"/>
                <a:ext cx="7" cy="7"/>
              </a:xfrm>
              <a:custGeom>
                <a:avLst/>
                <a:gdLst>
                  <a:gd name="T0" fmla="*/ 4 w 7"/>
                  <a:gd name="T1" fmla="*/ 0 h 7"/>
                  <a:gd name="T2" fmla="*/ 2 w 7"/>
                  <a:gd name="T3" fmla="*/ 2 h 7"/>
                  <a:gd name="T4" fmla="*/ 0 w 7"/>
                  <a:gd name="T5" fmla="*/ 2 h 7"/>
                  <a:gd name="T6" fmla="*/ 0 w 7"/>
                  <a:gd name="T7" fmla="*/ 3 h 7"/>
                  <a:gd name="T8" fmla="*/ 0 w 7"/>
                  <a:gd name="T9" fmla="*/ 5 h 7"/>
                  <a:gd name="T10" fmla="*/ 2 w 7"/>
                  <a:gd name="T11" fmla="*/ 5 h 7"/>
                  <a:gd name="T12" fmla="*/ 4 w 7"/>
                  <a:gd name="T13" fmla="*/ 7 h 7"/>
                  <a:gd name="T14" fmla="*/ 4 w 7"/>
                  <a:gd name="T15" fmla="*/ 5 h 7"/>
                  <a:gd name="T16" fmla="*/ 7 w 7"/>
                  <a:gd name="T17" fmla="*/ 3 h 7"/>
                  <a:gd name="T18" fmla="*/ 4 w 7"/>
                  <a:gd name="T19" fmla="*/ 3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2" y="2"/>
                    </a:lnTo>
                    <a:lnTo>
                      <a:pt x="0" y="2"/>
                    </a:lnTo>
                    <a:lnTo>
                      <a:pt x="0" y="3"/>
                    </a:lnTo>
                    <a:lnTo>
                      <a:pt x="0" y="5"/>
                    </a:lnTo>
                    <a:lnTo>
                      <a:pt x="2" y="5"/>
                    </a:lnTo>
                    <a:lnTo>
                      <a:pt x="4" y="7"/>
                    </a:lnTo>
                    <a:lnTo>
                      <a:pt x="4" y="5"/>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754"/>
              <p:cNvSpPr>
                <a:spLocks/>
              </p:cNvSpPr>
              <p:nvPr/>
            </p:nvSpPr>
            <p:spPr bwMode="auto">
              <a:xfrm>
                <a:off x="2907" y="3027"/>
                <a:ext cx="9" cy="10"/>
              </a:xfrm>
              <a:custGeom>
                <a:avLst/>
                <a:gdLst>
                  <a:gd name="T0" fmla="*/ 6 w 9"/>
                  <a:gd name="T1" fmla="*/ 0 h 10"/>
                  <a:gd name="T2" fmla="*/ 5 w 9"/>
                  <a:gd name="T3" fmla="*/ 2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755"/>
              <p:cNvSpPr>
                <a:spLocks/>
              </p:cNvSpPr>
              <p:nvPr/>
            </p:nvSpPr>
            <p:spPr bwMode="auto">
              <a:xfrm>
                <a:off x="2957" y="3047"/>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756"/>
              <p:cNvSpPr>
                <a:spLocks/>
              </p:cNvSpPr>
              <p:nvPr/>
            </p:nvSpPr>
            <p:spPr bwMode="auto">
              <a:xfrm>
                <a:off x="2856" y="3019"/>
                <a:ext cx="10" cy="10"/>
              </a:xfrm>
              <a:custGeom>
                <a:avLst/>
                <a:gdLst>
                  <a:gd name="T0" fmla="*/ 10 w 10"/>
                  <a:gd name="T1" fmla="*/ 5 h 10"/>
                  <a:gd name="T2" fmla="*/ 7 w 10"/>
                  <a:gd name="T3" fmla="*/ 3 h 10"/>
                  <a:gd name="T4" fmla="*/ 5 w 10"/>
                  <a:gd name="T5" fmla="*/ 0 h 10"/>
                  <a:gd name="T6" fmla="*/ 4 w 10"/>
                  <a:gd name="T7" fmla="*/ 3 h 10"/>
                  <a:gd name="T8" fmla="*/ 0 w 10"/>
                  <a:gd name="T9" fmla="*/ 3 h 10"/>
                  <a:gd name="T10" fmla="*/ 2 w 10"/>
                  <a:gd name="T11" fmla="*/ 7 h 10"/>
                  <a:gd name="T12" fmla="*/ 0 w 10"/>
                  <a:gd name="T13" fmla="*/ 10 h 10"/>
                  <a:gd name="T14" fmla="*/ 4 w 10"/>
                  <a:gd name="T15" fmla="*/ 8 h 10"/>
                  <a:gd name="T16" fmla="*/ 7 w 10"/>
                  <a:gd name="T17" fmla="*/ 10 h 10"/>
                  <a:gd name="T18" fmla="*/ 7 w 10"/>
                  <a:gd name="T19" fmla="*/ 7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7" y="3"/>
                    </a:lnTo>
                    <a:lnTo>
                      <a:pt x="5" y="0"/>
                    </a:lnTo>
                    <a:lnTo>
                      <a:pt x="4" y="3"/>
                    </a:lnTo>
                    <a:lnTo>
                      <a:pt x="0" y="3"/>
                    </a:lnTo>
                    <a:lnTo>
                      <a:pt x="2" y="7"/>
                    </a:lnTo>
                    <a:lnTo>
                      <a:pt x="0" y="10"/>
                    </a:lnTo>
                    <a:lnTo>
                      <a:pt x="4" y="8"/>
                    </a:lnTo>
                    <a:lnTo>
                      <a:pt x="7" y="10"/>
                    </a:lnTo>
                    <a:lnTo>
                      <a:pt x="7" y="7"/>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757"/>
              <p:cNvSpPr>
                <a:spLocks/>
              </p:cNvSpPr>
              <p:nvPr/>
            </p:nvSpPr>
            <p:spPr bwMode="auto">
              <a:xfrm>
                <a:off x="3079" y="2675"/>
                <a:ext cx="8" cy="9"/>
              </a:xfrm>
              <a:custGeom>
                <a:avLst/>
                <a:gdLst>
                  <a:gd name="T0" fmla="*/ 6 w 8"/>
                  <a:gd name="T1" fmla="*/ 0 h 9"/>
                  <a:gd name="T2" fmla="*/ 3 w 8"/>
                  <a:gd name="T3" fmla="*/ 1 h 9"/>
                  <a:gd name="T4" fmla="*/ 0 w 8"/>
                  <a:gd name="T5" fmla="*/ 1 h 9"/>
                  <a:gd name="T6" fmla="*/ 1 w 8"/>
                  <a:gd name="T7" fmla="*/ 4 h 9"/>
                  <a:gd name="T8" fmla="*/ 0 w 8"/>
                  <a:gd name="T9" fmla="*/ 6 h 9"/>
                  <a:gd name="T10" fmla="*/ 3 w 8"/>
                  <a:gd name="T11" fmla="*/ 6 h 9"/>
                  <a:gd name="T12" fmla="*/ 5 w 8"/>
                  <a:gd name="T13" fmla="*/ 9 h 9"/>
                  <a:gd name="T14" fmla="*/ 5 w 8"/>
                  <a:gd name="T15" fmla="*/ 6 h 9"/>
                  <a:gd name="T16" fmla="*/ 8 w 8"/>
                  <a:gd name="T17" fmla="*/ 4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4"/>
                    </a:lnTo>
                    <a:lnTo>
                      <a:pt x="0" y="6"/>
                    </a:lnTo>
                    <a:lnTo>
                      <a:pt x="3" y="6"/>
                    </a:lnTo>
                    <a:lnTo>
                      <a:pt x="5" y="9"/>
                    </a:lnTo>
                    <a:lnTo>
                      <a:pt x="5" y="6"/>
                    </a:lnTo>
                    <a:lnTo>
                      <a:pt x="8"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758"/>
              <p:cNvSpPr>
                <a:spLocks/>
              </p:cNvSpPr>
              <p:nvPr/>
            </p:nvSpPr>
            <p:spPr bwMode="auto">
              <a:xfrm>
                <a:off x="2910" y="2560"/>
                <a:ext cx="10" cy="9"/>
              </a:xfrm>
              <a:custGeom>
                <a:avLst/>
                <a:gdLst>
                  <a:gd name="T0" fmla="*/ 6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2"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759"/>
              <p:cNvSpPr>
                <a:spLocks/>
              </p:cNvSpPr>
              <p:nvPr/>
            </p:nvSpPr>
            <p:spPr bwMode="auto">
              <a:xfrm>
                <a:off x="2877" y="2560"/>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760"/>
              <p:cNvSpPr>
                <a:spLocks/>
              </p:cNvSpPr>
              <p:nvPr/>
            </p:nvSpPr>
            <p:spPr bwMode="auto">
              <a:xfrm>
                <a:off x="2884" y="2595"/>
                <a:ext cx="10" cy="10"/>
              </a:xfrm>
              <a:custGeom>
                <a:avLst/>
                <a:gdLst>
                  <a:gd name="T0" fmla="*/ 6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4"/>
                    </a:lnTo>
                    <a:lnTo>
                      <a:pt x="0" y="2"/>
                    </a:lnTo>
                    <a:lnTo>
                      <a:pt x="2"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761"/>
              <p:cNvSpPr>
                <a:spLocks/>
              </p:cNvSpPr>
              <p:nvPr/>
            </p:nvSpPr>
            <p:spPr bwMode="auto">
              <a:xfrm>
                <a:off x="2853" y="2612"/>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762"/>
              <p:cNvSpPr>
                <a:spLocks/>
              </p:cNvSpPr>
              <p:nvPr/>
            </p:nvSpPr>
            <p:spPr bwMode="auto">
              <a:xfrm>
                <a:off x="2981" y="2621"/>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763"/>
              <p:cNvSpPr>
                <a:spLocks/>
              </p:cNvSpPr>
              <p:nvPr/>
            </p:nvSpPr>
            <p:spPr bwMode="auto">
              <a:xfrm>
                <a:off x="3014" y="2600"/>
                <a:ext cx="10" cy="12"/>
              </a:xfrm>
              <a:custGeom>
                <a:avLst/>
                <a:gdLst>
                  <a:gd name="T0" fmla="*/ 6 w 10"/>
                  <a:gd name="T1" fmla="*/ 0 h 12"/>
                  <a:gd name="T2" fmla="*/ 3 w 10"/>
                  <a:gd name="T3" fmla="*/ 3 h 12"/>
                  <a:gd name="T4" fmla="*/ 0 w 10"/>
                  <a:gd name="T5" fmla="*/ 2 h 12"/>
                  <a:gd name="T6" fmla="*/ 2 w 10"/>
                  <a:gd name="T7" fmla="*/ 5 h 12"/>
                  <a:gd name="T8" fmla="*/ 0 w 10"/>
                  <a:gd name="T9" fmla="*/ 8 h 12"/>
                  <a:gd name="T10" fmla="*/ 3 w 10"/>
                  <a:gd name="T11" fmla="*/ 8 h 12"/>
                  <a:gd name="T12" fmla="*/ 5 w 10"/>
                  <a:gd name="T13" fmla="*/ 12 h 12"/>
                  <a:gd name="T14" fmla="*/ 6 w 10"/>
                  <a:gd name="T15" fmla="*/ 7 h 12"/>
                  <a:gd name="T16" fmla="*/ 10 w 10"/>
                  <a:gd name="T17" fmla="*/ 7 h 12"/>
                  <a:gd name="T18" fmla="*/ 6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3" y="3"/>
                    </a:lnTo>
                    <a:lnTo>
                      <a:pt x="0" y="2"/>
                    </a:lnTo>
                    <a:lnTo>
                      <a:pt x="2" y="5"/>
                    </a:lnTo>
                    <a:lnTo>
                      <a:pt x="0" y="8"/>
                    </a:lnTo>
                    <a:lnTo>
                      <a:pt x="3" y="8"/>
                    </a:lnTo>
                    <a:lnTo>
                      <a:pt x="5" y="12"/>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764"/>
              <p:cNvSpPr>
                <a:spLocks/>
              </p:cNvSpPr>
              <p:nvPr/>
            </p:nvSpPr>
            <p:spPr bwMode="auto">
              <a:xfrm>
                <a:off x="3011" y="2937"/>
                <a:ext cx="9" cy="9"/>
              </a:xfrm>
              <a:custGeom>
                <a:avLst/>
                <a:gdLst>
                  <a:gd name="T0" fmla="*/ 6 w 9"/>
                  <a:gd name="T1" fmla="*/ 0 h 9"/>
                  <a:gd name="T2" fmla="*/ 3 w 9"/>
                  <a:gd name="T3" fmla="*/ 3 h 9"/>
                  <a:gd name="T4" fmla="*/ 0 w 9"/>
                  <a:gd name="T5" fmla="*/ 1 h 9"/>
                  <a:gd name="T6" fmla="*/ 1 w 9"/>
                  <a:gd name="T7" fmla="*/ 5 h 9"/>
                  <a:gd name="T8" fmla="*/ 0 w 9"/>
                  <a:gd name="T9" fmla="*/ 8 h 9"/>
                  <a:gd name="T10" fmla="*/ 3 w 9"/>
                  <a:gd name="T11" fmla="*/ 8 h 9"/>
                  <a:gd name="T12" fmla="*/ 5 w 9"/>
                  <a:gd name="T13" fmla="*/ 9 h 9"/>
                  <a:gd name="T14" fmla="*/ 6 w 9"/>
                  <a:gd name="T15" fmla="*/ 6 h 9"/>
                  <a:gd name="T16" fmla="*/ 9 w 9"/>
                  <a:gd name="T17" fmla="*/ 6 h 9"/>
                  <a:gd name="T18" fmla="*/ 6 w 9"/>
                  <a:gd name="T19" fmla="*/ 5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5"/>
                    </a:lnTo>
                    <a:lnTo>
                      <a:pt x="0" y="8"/>
                    </a:lnTo>
                    <a:lnTo>
                      <a:pt x="3" y="8"/>
                    </a:lnTo>
                    <a:lnTo>
                      <a:pt x="5" y="9"/>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765"/>
              <p:cNvSpPr>
                <a:spLocks/>
              </p:cNvSpPr>
              <p:nvPr/>
            </p:nvSpPr>
            <p:spPr bwMode="auto">
              <a:xfrm>
                <a:off x="3006" y="2971"/>
                <a:ext cx="10" cy="9"/>
              </a:xfrm>
              <a:custGeom>
                <a:avLst/>
                <a:gdLst>
                  <a:gd name="T0" fmla="*/ 6 w 10"/>
                  <a:gd name="T1" fmla="*/ 0 h 9"/>
                  <a:gd name="T2" fmla="*/ 3 w 10"/>
                  <a:gd name="T3" fmla="*/ 1 h 9"/>
                  <a:gd name="T4" fmla="*/ 0 w 10"/>
                  <a:gd name="T5" fmla="*/ 1 h 9"/>
                  <a:gd name="T6" fmla="*/ 1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1"/>
                    </a:lnTo>
                    <a:lnTo>
                      <a:pt x="1"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766"/>
              <p:cNvSpPr>
                <a:spLocks/>
              </p:cNvSpPr>
              <p:nvPr/>
            </p:nvSpPr>
            <p:spPr bwMode="auto">
              <a:xfrm>
                <a:off x="3014" y="2972"/>
                <a:ext cx="10" cy="10"/>
              </a:xfrm>
              <a:custGeom>
                <a:avLst/>
                <a:gdLst>
                  <a:gd name="T0" fmla="*/ 6 w 10"/>
                  <a:gd name="T1" fmla="*/ 0 h 10"/>
                  <a:gd name="T2" fmla="*/ 5 w 10"/>
                  <a:gd name="T3" fmla="*/ 2 h 10"/>
                  <a:gd name="T4" fmla="*/ 2 w 10"/>
                  <a:gd name="T5" fmla="*/ 0 h 10"/>
                  <a:gd name="T6" fmla="*/ 2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2"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767"/>
              <p:cNvSpPr>
                <a:spLocks/>
              </p:cNvSpPr>
              <p:nvPr/>
            </p:nvSpPr>
            <p:spPr bwMode="auto">
              <a:xfrm>
                <a:off x="3019" y="2951"/>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768"/>
              <p:cNvSpPr>
                <a:spLocks/>
              </p:cNvSpPr>
              <p:nvPr/>
            </p:nvSpPr>
            <p:spPr bwMode="auto">
              <a:xfrm>
                <a:off x="2923" y="2603"/>
                <a:ext cx="10" cy="10"/>
              </a:xfrm>
              <a:custGeom>
                <a:avLst/>
                <a:gdLst>
                  <a:gd name="T0" fmla="*/ 8 w 10"/>
                  <a:gd name="T1" fmla="*/ 0 h 10"/>
                  <a:gd name="T2" fmla="*/ 5 w 10"/>
                  <a:gd name="T3" fmla="*/ 2 h 10"/>
                  <a:gd name="T4" fmla="*/ 2 w 10"/>
                  <a:gd name="T5" fmla="*/ 2 h 10"/>
                  <a:gd name="T6" fmla="*/ 3 w 10"/>
                  <a:gd name="T7" fmla="*/ 5 h 10"/>
                  <a:gd name="T8" fmla="*/ 0 w 10"/>
                  <a:gd name="T9" fmla="*/ 9 h 10"/>
                  <a:gd name="T10" fmla="*/ 5 w 10"/>
                  <a:gd name="T11" fmla="*/ 7 h 10"/>
                  <a:gd name="T12" fmla="*/ 6 w 10"/>
                  <a:gd name="T13" fmla="*/ 10 h 10"/>
                  <a:gd name="T14" fmla="*/ 6 w 10"/>
                  <a:gd name="T15" fmla="*/ 7 h 10"/>
                  <a:gd name="T16" fmla="*/ 10 w 10"/>
                  <a:gd name="T17" fmla="*/ 5 h 10"/>
                  <a:gd name="T18" fmla="*/ 8 w 10"/>
                  <a:gd name="T19" fmla="*/ 4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3" y="5"/>
                    </a:lnTo>
                    <a:lnTo>
                      <a:pt x="0" y="9"/>
                    </a:lnTo>
                    <a:lnTo>
                      <a:pt x="5" y="7"/>
                    </a:lnTo>
                    <a:lnTo>
                      <a:pt x="6" y="10"/>
                    </a:lnTo>
                    <a:lnTo>
                      <a:pt x="6" y="7"/>
                    </a:lnTo>
                    <a:lnTo>
                      <a:pt x="10"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769"/>
              <p:cNvSpPr>
                <a:spLocks/>
              </p:cNvSpPr>
              <p:nvPr/>
            </p:nvSpPr>
            <p:spPr bwMode="auto">
              <a:xfrm>
                <a:off x="2907" y="2584"/>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770"/>
              <p:cNvSpPr>
                <a:spLocks/>
              </p:cNvSpPr>
              <p:nvPr/>
            </p:nvSpPr>
            <p:spPr bwMode="auto">
              <a:xfrm>
                <a:off x="2942" y="2600"/>
                <a:ext cx="10" cy="10"/>
              </a:xfrm>
              <a:custGeom>
                <a:avLst/>
                <a:gdLst>
                  <a:gd name="T0" fmla="*/ 7 w 10"/>
                  <a:gd name="T1" fmla="*/ 0 h 10"/>
                  <a:gd name="T2" fmla="*/ 4 w 10"/>
                  <a:gd name="T3" fmla="*/ 2 h 10"/>
                  <a:gd name="T4" fmla="*/ 0 w 10"/>
                  <a:gd name="T5" fmla="*/ 0 h 10"/>
                  <a:gd name="T6" fmla="*/ 2 w 10"/>
                  <a:gd name="T7" fmla="*/ 3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0"/>
                    </a:lnTo>
                    <a:lnTo>
                      <a:pt x="2" y="3"/>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771"/>
              <p:cNvSpPr>
                <a:spLocks/>
              </p:cNvSpPr>
              <p:nvPr/>
            </p:nvSpPr>
            <p:spPr bwMode="auto">
              <a:xfrm>
                <a:off x="2933" y="2579"/>
                <a:ext cx="9" cy="10"/>
              </a:xfrm>
              <a:custGeom>
                <a:avLst/>
                <a:gdLst>
                  <a:gd name="T0" fmla="*/ 6 w 9"/>
                  <a:gd name="T1" fmla="*/ 0 h 10"/>
                  <a:gd name="T2" fmla="*/ 3 w 9"/>
                  <a:gd name="T3" fmla="*/ 2 h 10"/>
                  <a:gd name="T4" fmla="*/ 0 w 9"/>
                  <a:gd name="T5" fmla="*/ 2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772"/>
              <p:cNvSpPr>
                <a:spLocks/>
              </p:cNvSpPr>
              <p:nvPr/>
            </p:nvSpPr>
            <p:spPr bwMode="auto">
              <a:xfrm>
                <a:off x="2960" y="2592"/>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773"/>
              <p:cNvSpPr>
                <a:spLocks/>
              </p:cNvSpPr>
              <p:nvPr/>
            </p:nvSpPr>
            <p:spPr bwMode="auto">
              <a:xfrm>
                <a:off x="3025" y="2665"/>
                <a:ext cx="10" cy="10"/>
              </a:xfrm>
              <a:custGeom>
                <a:avLst/>
                <a:gdLst>
                  <a:gd name="T0" fmla="*/ 8 w 10"/>
                  <a:gd name="T1" fmla="*/ 0 h 10"/>
                  <a:gd name="T2" fmla="*/ 5 w 10"/>
                  <a:gd name="T3" fmla="*/ 2 h 10"/>
                  <a:gd name="T4" fmla="*/ 2 w 10"/>
                  <a:gd name="T5" fmla="*/ 2 h 10"/>
                  <a:gd name="T6" fmla="*/ 4 w 10"/>
                  <a:gd name="T7" fmla="*/ 5 h 10"/>
                  <a:gd name="T8" fmla="*/ 0 w 10"/>
                  <a:gd name="T9" fmla="*/ 6 h 10"/>
                  <a:gd name="T10" fmla="*/ 5 w 10"/>
                  <a:gd name="T11" fmla="*/ 6 h 10"/>
                  <a:gd name="T12" fmla="*/ 7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4" y="5"/>
                    </a:lnTo>
                    <a:lnTo>
                      <a:pt x="0" y="6"/>
                    </a:lnTo>
                    <a:lnTo>
                      <a:pt x="5" y="6"/>
                    </a:lnTo>
                    <a:lnTo>
                      <a:pt x="7"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774"/>
              <p:cNvSpPr>
                <a:spLocks/>
              </p:cNvSpPr>
              <p:nvPr/>
            </p:nvSpPr>
            <p:spPr bwMode="auto">
              <a:xfrm>
                <a:off x="3251" y="2440"/>
                <a:ext cx="10" cy="10"/>
              </a:xfrm>
              <a:custGeom>
                <a:avLst/>
                <a:gdLst>
                  <a:gd name="T0" fmla="*/ 7 w 10"/>
                  <a:gd name="T1" fmla="*/ 0 h 10"/>
                  <a:gd name="T2" fmla="*/ 5 w 10"/>
                  <a:gd name="T3" fmla="*/ 2 h 10"/>
                  <a:gd name="T4" fmla="*/ 2 w 10"/>
                  <a:gd name="T5" fmla="*/ 0 h 10"/>
                  <a:gd name="T6" fmla="*/ 2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3"/>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775"/>
              <p:cNvSpPr>
                <a:spLocks/>
              </p:cNvSpPr>
              <p:nvPr/>
            </p:nvSpPr>
            <p:spPr bwMode="auto">
              <a:xfrm>
                <a:off x="3045" y="2603"/>
                <a:ext cx="10" cy="10"/>
              </a:xfrm>
              <a:custGeom>
                <a:avLst/>
                <a:gdLst>
                  <a:gd name="T0" fmla="*/ 6 w 10"/>
                  <a:gd name="T1" fmla="*/ 0 h 10"/>
                  <a:gd name="T2" fmla="*/ 5 w 10"/>
                  <a:gd name="T3" fmla="*/ 4 h 10"/>
                  <a:gd name="T4" fmla="*/ 1 w 10"/>
                  <a:gd name="T5" fmla="*/ 2 h 10"/>
                  <a:gd name="T6" fmla="*/ 1 w 10"/>
                  <a:gd name="T7" fmla="*/ 5 h 10"/>
                  <a:gd name="T8" fmla="*/ 0 w 10"/>
                  <a:gd name="T9" fmla="*/ 9 h 10"/>
                  <a:gd name="T10" fmla="*/ 3 w 10"/>
                  <a:gd name="T11" fmla="*/ 9 h 10"/>
                  <a:gd name="T12" fmla="*/ 5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9"/>
                    </a:lnTo>
                    <a:lnTo>
                      <a:pt x="3" y="9"/>
                    </a:lnTo>
                    <a:lnTo>
                      <a:pt x="5"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776"/>
              <p:cNvSpPr>
                <a:spLocks/>
              </p:cNvSpPr>
              <p:nvPr/>
            </p:nvSpPr>
            <p:spPr bwMode="auto">
              <a:xfrm>
                <a:off x="2915" y="2626"/>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777"/>
              <p:cNvSpPr>
                <a:spLocks/>
              </p:cNvSpPr>
              <p:nvPr/>
            </p:nvSpPr>
            <p:spPr bwMode="auto">
              <a:xfrm>
                <a:off x="2881" y="2626"/>
                <a:ext cx="9" cy="10"/>
              </a:xfrm>
              <a:custGeom>
                <a:avLst/>
                <a:gdLst>
                  <a:gd name="T0" fmla="*/ 6 w 9"/>
                  <a:gd name="T1" fmla="*/ 0 h 10"/>
                  <a:gd name="T2" fmla="*/ 5 w 9"/>
                  <a:gd name="T3" fmla="*/ 3 h 10"/>
                  <a:gd name="T4" fmla="*/ 1 w 9"/>
                  <a:gd name="T5" fmla="*/ 2 h 10"/>
                  <a:gd name="T6" fmla="*/ 3 w 9"/>
                  <a:gd name="T7" fmla="*/ 5 h 10"/>
                  <a:gd name="T8" fmla="*/ 0 w 9"/>
                  <a:gd name="T9" fmla="*/ 8 h 10"/>
                  <a:gd name="T10" fmla="*/ 5 w 9"/>
                  <a:gd name="T11" fmla="*/ 8 h 10"/>
                  <a:gd name="T12" fmla="*/ 6 w 9"/>
                  <a:gd name="T13" fmla="*/ 10 h 10"/>
                  <a:gd name="T14" fmla="*/ 6 w 9"/>
                  <a:gd name="T15" fmla="*/ 7 h 10"/>
                  <a:gd name="T16" fmla="*/ 9 w 9"/>
                  <a:gd name="T17" fmla="*/ 7 h 10"/>
                  <a:gd name="T18" fmla="*/ 8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3"/>
                    </a:lnTo>
                    <a:lnTo>
                      <a:pt x="1" y="2"/>
                    </a:lnTo>
                    <a:lnTo>
                      <a:pt x="3" y="5"/>
                    </a:lnTo>
                    <a:lnTo>
                      <a:pt x="0" y="8"/>
                    </a:lnTo>
                    <a:lnTo>
                      <a:pt x="5" y="8"/>
                    </a:lnTo>
                    <a:lnTo>
                      <a:pt x="6" y="10"/>
                    </a:lnTo>
                    <a:lnTo>
                      <a:pt x="6" y="7"/>
                    </a:lnTo>
                    <a:lnTo>
                      <a:pt x="9" y="7"/>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778"/>
              <p:cNvSpPr>
                <a:spLocks/>
              </p:cNvSpPr>
              <p:nvPr/>
            </p:nvSpPr>
            <p:spPr bwMode="auto">
              <a:xfrm>
                <a:off x="2949" y="2556"/>
                <a:ext cx="10" cy="10"/>
              </a:xfrm>
              <a:custGeom>
                <a:avLst/>
                <a:gdLst>
                  <a:gd name="T0" fmla="*/ 6 w 10"/>
                  <a:gd name="T1" fmla="*/ 0 h 10"/>
                  <a:gd name="T2" fmla="*/ 5 w 10"/>
                  <a:gd name="T3" fmla="*/ 4 h 10"/>
                  <a:gd name="T4" fmla="*/ 2 w 10"/>
                  <a:gd name="T5" fmla="*/ 2 h 10"/>
                  <a:gd name="T6" fmla="*/ 3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3"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779"/>
              <p:cNvSpPr>
                <a:spLocks/>
              </p:cNvSpPr>
              <p:nvPr/>
            </p:nvSpPr>
            <p:spPr bwMode="auto">
              <a:xfrm>
                <a:off x="2848" y="2589"/>
                <a:ext cx="8" cy="10"/>
              </a:xfrm>
              <a:custGeom>
                <a:avLst/>
                <a:gdLst>
                  <a:gd name="T0" fmla="*/ 7 w 8"/>
                  <a:gd name="T1" fmla="*/ 0 h 10"/>
                  <a:gd name="T2" fmla="*/ 3 w 8"/>
                  <a:gd name="T3" fmla="*/ 1 h 10"/>
                  <a:gd name="T4" fmla="*/ 0 w 8"/>
                  <a:gd name="T5" fmla="*/ 1 h 10"/>
                  <a:gd name="T6" fmla="*/ 2 w 8"/>
                  <a:gd name="T7" fmla="*/ 3 h 10"/>
                  <a:gd name="T8" fmla="*/ 0 w 8"/>
                  <a:gd name="T9" fmla="*/ 6 h 10"/>
                  <a:gd name="T10" fmla="*/ 3 w 8"/>
                  <a:gd name="T11" fmla="*/ 6 h 10"/>
                  <a:gd name="T12" fmla="*/ 5 w 8"/>
                  <a:gd name="T13" fmla="*/ 10 h 10"/>
                  <a:gd name="T14" fmla="*/ 5 w 8"/>
                  <a:gd name="T15" fmla="*/ 6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1"/>
                    </a:lnTo>
                    <a:lnTo>
                      <a:pt x="0" y="1"/>
                    </a:lnTo>
                    <a:lnTo>
                      <a:pt x="2" y="3"/>
                    </a:lnTo>
                    <a:lnTo>
                      <a:pt x="0" y="6"/>
                    </a:lnTo>
                    <a:lnTo>
                      <a:pt x="3" y="6"/>
                    </a:lnTo>
                    <a:lnTo>
                      <a:pt x="5" y="10"/>
                    </a:lnTo>
                    <a:lnTo>
                      <a:pt x="5"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780"/>
              <p:cNvSpPr>
                <a:spLocks/>
              </p:cNvSpPr>
              <p:nvPr/>
            </p:nvSpPr>
            <p:spPr bwMode="auto">
              <a:xfrm>
                <a:off x="2996" y="2573"/>
                <a:ext cx="10" cy="9"/>
              </a:xfrm>
              <a:custGeom>
                <a:avLst/>
                <a:gdLst>
                  <a:gd name="T0" fmla="*/ 7 w 10"/>
                  <a:gd name="T1" fmla="*/ 0 h 9"/>
                  <a:gd name="T2" fmla="*/ 3 w 10"/>
                  <a:gd name="T3" fmla="*/ 1 h 9"/>
                  <a:gd name="T4" fmla="*/ 0 w 10"/>
                  <a:gd name="T5" fmla="*/ 1 h 9"/>
                  <a:gd name="T6" fmla="*/ 2 w 10"/>
                  <a:gd name="T7" fmla="*/ 5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781"/>
              <p:cNvSpPr>
                <a:spLocks/>
              </p:cNvSpPr>
              <p:nvPr/>
            </p:nvSpPr>
            <p:spPr bwMode="auto">
              <a:xfrm>
                <a:off x="3080" y="2555"/>
                <a:ext cx="10" cy="10"/>
              </a:xfrm>
              <a:custGeom>
                <a:avLst/>
                <a:gdLst>
                  <a:gd name="T0" fmla="*/ 7 w 10"/>
                  <a:gd name="T1" fmla="*/ 0 h 10"/>
                  <a:gd name="T2" fmla="*/ 4 w 10"/>
                  <a:gd name="T3" fmla="*/ 1 h 10"/>
                  <a:gd name="T4" fmla="*/ 0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1"/>
                    </a:lnTo>
                    <a:lnTo>
                      <a:pt x="0"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782"/>
              <p:cNvSpPr>
                <a:spLocks/>
              </p:cNvSpPr>
              <p:nvPr/>
            </p:nvSpPr>
            <p:spPr bwMode="auto">
              <a:xfrm>
                <a:off x="3045" y="2523"/>
                <a:ext cx="10" cy="9"/>
              </a:xfrm>
              <a:custGeom>
                <a:avLst/>
                <a:gdLst>
                  <a:gd name="T0" fmla="*/ 6 w 10"/>
                  <a:gd name="T1" fmla="*/ 0 h 9"/>
                  <a:gd name="T2" fmla="*/ 5 w 10"/>
                  <a:gd name="T3" fmla="*/ 3 h 9"/>
                  <a:gd name="T4" fmla="*/ 1 w 10"/>
                  <a:gd name="T5" fmla="*/ 1 h 9"/>
                  <a:gd name="T6" fmla="*/ 3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783"/>
              <p:cNvSpPr>
                <a:spLocks/>
              </p:cNvSpPr>
              <p:nvPr/>
            </p:nvSpPr>
            <p:spPr bwMode="auto">
              <a:xfrm>
                <a:off x="3059" y="2477"/>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784"/>
              <p:cNvSpPr>
                <a:spLocks/>
              </p:cNvSpPr>
              <p:nvPr/>
            </p:nvSpPr>
            <p:spPr bwMode="auto">
              <a:xfrm>
                <a:off x="3136" y="2440"/>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785"/>
              <p:cNvSpPr>
                <a:spLocks/>
              </p:cNvSpPr>
              <p:nvPr/>
            </p:nvSpPr>
            <p:spPr bwMode="auto">
              <a:xfrm>
                <a:off x="3568" y="1440"/>
                <a:ext cx="91" cy="92"/>
              </a:xfrm>
              <a:custGeom>
                <a:avLst/>
                <a:gdLst>
                  <a:gd name="T0" fmla="*/ 45 w 91"/>
                  <a:gd name="T1" fmla="*/ 0 h 92"/>
                  <a:gd name="T2" fmla="*/ 39 w 91"/>
                  <a:gd name="T3" fmla="*/ 24 h 92"/>
                  <a:gd name="T4" fmla="*/ 23 w 91"/>
                  <a:gd name="T5" fmla="*/ 7 h 92"/>
                  <a:gd name="T6" fmla="*/ 29 w 91"/>
                  <a:gd name="T7" fmla="*/ 31 h 92"/>
                  <a:gd name="T8" fmla="*/ 6 w 91"/>
                  <a:gd name="T9" fmla="*/ 24 h 92"/>
                  <a:gd name="T10" fmla="*/ 23 w 91"/>
                  <a:gd name="T11" fmla="*/ 40 h 92"/>
                  <a:gd name="T12" fmla="*/ 0 w 91"/>
                  <a:gd name="T13" fmla="*/ 47 h 92"/>
                  <a:gd name="T14" fmla="*/ 23 w 91"/>
                  <a:gd name="T15" fmla="*/ 52 h 92"/>
                  <a:gd name="T16" fmla="*/ 6 w 91"/>
                  <a:gd name="T17" fmla="*/ 70 h 92"/>
                  <a:gd name="T18" fmla="*/ 29 w 91"/>
                  <a:gd name="T19" fmla="*/ 63 h 92"/>
                  <a:gd name="T20" fmla="*/ 23 w 91"/>
                  <a:gd name="T21" fmla="*/ 86 h 92"/>
                  <a:gd name="T22" fmla="*/ 39 w 91"/>
                  <a:gd name="T23" fmla="*/ 70 h 92"/>
                  <a:gd name="T24" fmla="*/ 45 w 91"/>
                  <a:gd name="T25" fmla="*/ 92 h 92"/>
                  <a:gd name="T26" fmla="*/ 50 w 91"/>
                  <a:gd name="T27" fmla="*/ 70 h 92"/>
                  <a:gd name="T28" fmla="*/ 68 w 91"/>
                  <a:gd name="T29" fmla="*/ 86 h 92"/>
                  <a:gd name="T30" fmla="*/ 62 w 91"/>
                  <a:gd name="T31" fmla="*/ 63 h 92"/>
                  <a:gd name="T32" fmla="*/ 84 w 91"/>
                  <a:gd name="T33" fmla="*/ 70 h 92"/>
                  <a:gd name="T34" fmla="*/ 66 w 91"/>
                  <a:gd name="T35" fmla="*/ 52 h 92"/>
                  <a:gd name="T36" fmla="*/ 91 w 91"/>
                  <a:gd name="T37" fmla="*/ 47 h 92"/>
                  <a:gd name="T38" fmla="*/ 66 w 91"/>
                  <a:gd name="T39" fmla="*/ 40 h 92"/>
                  <a:gd name="T40" fmla="*/ 84 w 91"/>
                  <a:gd name="T41" fmla="*/ 24 h 92"/>
                  <a:gd name="T42" fmla="*/ 62 w 91"/>
                  <a:gd name="T43" fmla="*/ 31 h 92"/>
                  <a:gd name="T44" fmla="*/ 68 w 91"/>
                  <a:gd name="T45" fmla="*/ 7 h 92"/>
                  <a:gd name="T46" fmla="*/ 50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39" y="24"/>
                    </a:lnTo>
                    <a:lnTo>
                      <a:pt x="23" y="7"/>
                    </a:lnTo>
                    <a:lnTo>
                      <a:pt x="29" y="31"/>
                    </a:lnTo>
                    <a:lnTo>
                      <a:pt x="6" y="24"/>
                    </a:lnTo>
                    <a:lnTo>
                      <a:pt x="23" y="40"/>
                    </a:lnTo>
                    <a:lnTo>
                      <a:pt x="0" y="47"/>
                    </a:lnTo>
                    <a:lnTo>
                      <a:pt x="23" y="52"/>
                    </a:lnTo>
                    <a:lnTo>
                      <a:pt x="6" y="70"/>
                    </a:lnTo>
                    <a:lnTo>
                      <a:pt x="29" y="63"/>
                    </a:lnTo>
                    <a:lnTo>
                      <a:pt x="23" y="86"/>
                    </a:lnTo>
                    <a:lnTo>
                      <a:pt x="39" y="70"/>
                    </a:lnTo>
                    <a:lnTo>
                      <a:pt x="45" y="92"/>
                    </a:lnTo>
                    <a:lnTo>
                      <a:pt x="50" y="70"/>
                    </a:lnTo>
                    <a:lnTo>
                      <a:pt x="68" y="86"/>
                    </a:lnTo>
                    <a:lnTo>
                      <a:pt x="62" y="63"/>
                    </a:lnTo>
                    <a:lnTo>
                      <a:pt x="84" y="70"/>
                    </a:lnTo>
                    <a:lnTo>
                      <a:pt x="66" y="52"/>
                    </a:lnTo>
                    <a:lnTo>
                      <a:pt x="91" y="47"/>
                    </a:lnTo>
                    <a:lnTo>
                      <a:pt x="66" y="40"/>
                    </a:lnTo>
                    <a:lnTo>
                      <a:pt x="84" y="24"/>
                    </a:lnTo>
                    <a:lnTo>
                      <a:pt x="62" y="31"/>
                    </a:lnTo>
                    <a:lnTo>
                      <a:pt x="68" y="7"/>
                    </a:lnTo>
                    <a:lnTo>
                      <a:pt x="50"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786"/>
              <p:cNvSpPr>
                <a:spLocks/>
              </p:cNvSpPr>
              <p:nvPr/>
            </p:nvSpPr>
            <p:spPr bwMode="auto">
              <a:xfrm>
                <a:off x="2739" y="2442"/>
                <a:ext cx="75" cy="74"/>
              </a:xfrm>
              <a:custGeom>
                <a:avLst/>
                <a:gdLst>
                  <a:gd name="T0" fmla="*/ 75 w 75"/>
                  <a:gd name="T1" fmla="*/ 37 h 74"/>
                  <a:gd name="T2" fmla="*/ 43 w 75"/>
                  <a:gd name="T3" fmla="*/ 32 h 74"/>
                  <a:gd name="T4" fmla="*/ 38 w 75"/>
                  <a:gd name="T5" fmla="*/ 0 h 74"/>
                  <a:gd name="T6" fmla="*/ 33 w 75"/>
                  <a:gd name="T7" fmla="*/ 32 h 74"/>
                  <a:gd name="T8" fmla="*/ 0 w 75"/>
                  <a:gd name="T9" fmla="*/ 37 h 74"/>
                  <a:gd name="T10" fmla="*/ 33 w 75"/>
                  <a:gd name="T11" fmla="*/ 42 h 74"/>
                  <a:gd name="T12" fmla="*/ 38 w 75"/>
                  <a:gd name="T13" fmla="*/ 74 h 74"/>
                  <a:gd name="T14" fmla="*/ 43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3" y="32"/>
                    </a:lnTo>
                    <a:lnTo>
                      <a:pt x="38" y="0"/>
                    </a:lnTo>
                    <a:lnTo>
                      <a:pt x="33" y="32"/>
                    </a:lnTo>
                    <a:lnTo>
                      <a:pt x="0" y="37"/>
                    </a:lnTo>
                    <a:lnTo>
                      <a:pt x="33" y="42"/>
                    </a:lnTo>
                    <a:lnTo>
                      <a:pt x="38" y="74"/>
                    </a:lnTo>
                    <a:lnTo>
                      <a:pt x="43"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787"/>
              <p:cNvSpPr>
                <a:spLocks/>
              </p:cNvSpPr>
              <p:nvPr/>
            </p:nvSpPr>
            <p:spPr bwMode="auto">
              <a:xfrm>
                <a:off x="2548" y="2523"/>
                <a:ext cx="40" cy="38"/>
              </a:xfrm>
              <a:custGeom>
                <a:avLst/>
                <a:gdLst>
                  <a:gd name="T0" fmla="*/ 40 w 40"/>
                  <a:gd name="T1" fmla="*/ 19 h 38"/>
                  <a:gd name="T2" fmla="*/ 22 w 40"/>
                  <a:gd name="T3" fmla="*/ 16 h 38"/>
                  <a:gd name="T4" fmla="*/ 21 w 40"/>
                  <a:gd name="T5" fmla="*/ 0 h 38"/>
                  <a:gd name="T6" fmla="*/ 18 w 40"/>
                  <a:gd name="T7" fmla="*/ 16 h 38"/>
                  <a:gd name="T8" fmla="*/ 0 w 40"/>
                  <a:gd name="T9" fmla="*/ 19 h 38"/>
                  <a:gd name="T10" fmla="*/ 18 w 40"/>
                  <a:gd name="T11" fmla="*/ 22 h 38"/>
                  <a:gd name="T12" fmla="*/ 21 w 40"/>
                  <a:gd name="T13" fmla="*/ 38 h 38"/>
                  <a:gd name="T14" fmla="*/ 22 w 40"/>
                  <a:gd name="T15" fmla="*/ 22 h 38"/>
                  <a:gd name="T16" fmla="*/ 40 w 40"/>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40" y="19"/>
                    </a:moveTo>
                    <a:lnTo>
                      <a:pt x="22" y="16"/>
                    </a:lnTo>
                    <a:lnTo>
                      <a:pt x="21" y="0"/>
                    </a:lnTo>
                    <a:lnTo>
                      <a:pt x="18" y="16"/>
                    </a:lnTo>
                    <a:lnTo>
                      <a:pt x="0" y="19"/>
                    </a:lnTo>
                    <a:lnTo>
                      <a:pt x="18" y="22"/>
                    </a:lnTo>
                    <a:lnTo>
                      <a:pt x="21" y="38"/>
                    </a:lnTo>
                    <a:lnTo>
                      <a:pt x="22" y="22"/>
                    </a:lnTo>
                    <a:lnTo>
                      <a:pt x="40" y="1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788"/>
              <p:cNvSpPr>
                <a:spLocks/>
              </p:cNvSpPr>
              <p:nvPr/>
            </p:nvSpPr>
            <p:spPr bwMode="auto">
              <a:xfrm>
                <a:off x="3024" y="1463"/>
                <a:ext cx="74" cy="76"/>
              </a:xfrm>
              <a:custGeom>
                <a:avLst/>
                <a:gdLst>
                  <a:gd name="T0" fmla="*/ 74 w 74"/>
                  <a:gd name="T1" fmla="*/ 39 h 76"/>
                  <a:gd name="T2" fmla="*/ 42 w 74"/>
                  <a:gd name="T3" fmla="*/ 32 h 76"/>
                  <a:gd name="T4" fmla="*/ 37 w 74"/>
                  <a:gd name="T5" fmla="*/ 0 h 76"/>
                  <a:gd name="T6" fmla="*/ 32 w 74"/>
                  <a:gd name="T7" fmla="*/ 32 h 76"/>
                  <a:gd name="T8" fmla="*/ 0 w 74"/>
                  <a:gd name="T9" fmla="*/ 39 h 76"/>
                  <a:gd name="T10" fmla="*/ 32 w 74"/>
                  <a:gd name="T11" fmla="*/ 43 h 76"/>
                  <a:gd name="T12" fmla="*/ 37 w 74"/>
                  <a:gd name="T13" fmla="*/ 76 h 76"/>
                  <a:gd name="T14" fmla="*/ 42 w 74"/>
                  <a:gd name="T15" fmla="*/ 43 h 76"/>
                  <a:gd name="T16" fmla="*/ 74 w 74"/>
                  <a:gd name="T1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6">
                    <a:moveTo>
                      <a:pt x="74" y="39"/>
                    </a:moveTo>
                    <a:lnTo>
                      <a:pt x="42" y="32"/>
                    </a:lnTo>
                    <a:lnTo>
                      <a:pt x="37" y="0"/>
                    </a:lnTo>
                    <a:lnTo>
                      <a:pt x="32" y="32"/>
                    </a:lnTo>
                    <a:lnTo>
                      <a:pt x="0" y="39"/>
                    </a:lnTo>
                    <a:lnTo>
                      <a:pt x="32" y="43"/>
                    </a:lnTo>
                    <a:lnTo>
                      <a:pt x="37" y="76"/>
                    </a:lnTo>
                    <a:lnTo>
                      <a:pt x="42" y="43"/>
                    </a:lnTo>
                    <a:lnTo>
                      <a:pt x="74" y="3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789"/>
              <p:cNvSpPr>
                <a:spLocks/>
              </p:cNvSpPr>
              <p:nvPr/>
            </p:nvSpPr>
            <p:spPr bwMode="auto">
              <a:xfrm>
                <a:off x="3493" y="2851"/>
                <a:ext cx="106" cy="107"/>
              </a:xfrm>
              <a:custGeom>
                <a:avLst/>
                <a:gdLst>
                  <a:gd name="T0" fmla="*/ 54 w 106"/>
                  <a:gd name="T1" fmla="*/ 0 h 107"/>
                  <a:gd name="T2" fmla="*/ 54 w 106"/>
                  <a:gd name="T3" fmla="*/ 52 h 107"/>
                  <a:gd name="T4" fmla="*/ 38 w 106"/>
                  <a:gd name="T5" fmla="*/ 3 h 107"/>
                  <a:gd name="T6" fmla="*/ 52 w 106"/>
                  <a:gd name="T7" fmla="*/ 52 h 107"/>
                  <a:gd name="T8" fmla="*/ 23 w 106"/>
                  <a:gd name="T9" fmla="*/ 10 h 107"/>
                  <a:gd name="T10" fmla="*/ 52 w 106"/>
                  <a:gd name="T11" fmla="*/ 52 h 107"/>
                  <a:gd name="T12" fmla="*/ 12 w 106"/>
                  <a:gd name="T13" fmla="*/ 23 h 107"/>
                  <a:gd name="T14" fmla="*/ 51 w 106"/>
                  <a:gd name="T15" fmla="*/ 52 h 107"/>
                  <a:gd name="T16" fmla="*/ 3 w 106"/>
                  <a:gd name="T17" fmla="*/ 37 h 107"/>
                  <a:gd name="T18" fmla="*/ 51 w 106"/>
                  <a:gd name="T19" fmla="*/ 53 h 107"/>
                  <a:gd name="T20" fmla="*/ 0 w 106"/>
                  <a:gd name="T21" fmla="*/ 53 h 107"/>
                  <a:gd name="T22" fmla="*/ 51 w 106"/>
                  <a:gd name="T23" fmla="*/ 53 h 107"/>
                  <a:gd name="T24" fmla="*/ 3 w 106"/>
                  <a:gd name="T25" fmla="*/ 70 h 107"/>
                  <a:gd name="T26" fmla="*/ 51 w 106"/>
                  <a:gd name="T27" fmla="*/ 55 h 107"/>
                  <a:gd name="T28" fmla="*/ 12 w 106"/>
                  <a:gd name="T29" fmla="*/ 86 h 107"/>
                  <a:gd name="T30" fmla="*/ 52 w 106"/>
                  <a:gd name="T31" fmla="*/ 55 h 107"/>
                  <a:gd name="T32" fmla="*/ 23 w 106"/>
                  <a:gd name="T33" fmla="*/ 97 h 107"/>
                  <a:gd name="T34" fmla="*/ 52 w 106"/>
                  <a:gd name="T35" fmla="*/ 57 h 107"/>
                  <a:gd name="T36" fmla="*/ 38 w 106"/>
                  <a:gd name="T37" fmla="*/ 105 h 107"/>
                  <a:gd name="T38" fmla="*/ 54 w 106"/>
                  <a:gd name="T39" fmla="*/ 57 h 107"/>
                  <a:gd name="T40" fmla="*/ 54 w 106"/>
                  <a:gd name="T41" fmla="*/ 107 h 107"/>
                  <a:gd name="T42" fmla="*/ 54 w 106"/>
                  <a:gd name="T43" fmla="*/ 57 h 107"/>
                  <a:gd name="T44" fmla="*/ 70 w 106"/>
                  <a:gd name="T45" fmla="*/ 105 h 107"/>
                  <a:gd name="T46" fmla="*/ 55 w 106"/>
                  <a:gd name="T47" fmla="*/ 57 h 107"/>
                  <a:gd name="T48" fmla="*/ 85 w 106"/>
                  <a:gd name="T49" fmla="*/ 97 h 107"/>
                  <a:gd name="T50" fmla="*/ 55 w 106"/>
                  <a:gd name="T51" fmla="*/ 55 h 107"/>
                  <a:gd name="T52" fmla="*/ 96 w 106"/>
                  <a:gd name="T53" fmla="*/ 86 h 107"/>
                  <a:gd name="T54" fmla="*/ 55 w 106"/>
                  <a:gd name="T55" fmla="*/ 55 h 107"/>
                  <a:gd name="T56" fmla="*/ 104 w 106"/>
                  <a:gd name="T57" fmla="*/ 70 h 107"/>
                  <a:gd name="T58" fmla="*/ 55 w 106"/>
                  <a:gd name="T59" fmla="*/ 53 h 107"/>
                  <a:gd name="T60" fmla="*/ 106 w 106"/>
                  <a:gd name="T61" fmla="*/ 53 h 107"/>
                  <a:gd name="T62" fmla="*/ 55 w 106"/>
                  <a:gd name="T63" fmla="*/ 53 h 107"/>
                  <a:gd name="T64" fmla="*/ 104 w 106"/>
                  <a:gd name="T65" fmla="*/ 37 h 107"/>
                  <a:gd name="T66" fmla="*/ 55 w 106"/>
                  <a:gd name="T67" fmla="*/ 52 h 107"/>
                  <a:gd name="T68" fmla="*/ 96 w 106"/>
                  <a:gd name="T69" fmla="*/ 23 h 107"/>
                  <a:gd name="T70" fmla="*/ 55 w 106"/>
                  <a:gd name="T71" fmla="*/ 52 h 107"/>
                  <a:gd name="T72" fmla="*/ 85 w 106"/>
                  <a:gd name="T73" fmla="*/ 10 h 107"/>
                  <a:gd name="T74" fmla="*/ 55 w 106"/>
                  <a:gd name="T75" fmla="*/ 52 h 107"/>
                  <a:gd name="T76" fmla="*/ 70 w 106"/>
                  <a:gd name="T77" fmla="*/ 3 h 107"/>
                  <a:gd name="T78" fmla="*/ 54 w 106"/>
                  <a:gd name="T79" fmla="*/ 52 h 107"/>
                  <a:gd name="T80" fmla="*/ 54 w 106"/>
                  <a:gd name="T8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7">
                    <a:moveTo>
                      <a:pt x="54" y="0"/>
                    </a:moveTo>
                    <a:lnTo>
                      <a:pt x="54" y="52"/>
                    </a:lnTo>
                    <a:lnTo>
                      <a:pt x="38" y="3"/>
                    </a:lnTo>
                    <a:lnTo>
                      <a:pt x="52" y="52"/>
                    </a:lnTo>
                    <a:lnTo>
                      <a:pt x="23" y="10"/>
                    </a:lnTo>
                    <a:lnTo>
                      <a:pt x="52" y="52"/>
                    </a:lnTo>
                    <a:lnTo>
                      <a:pt x="12" y="23"/>
                    </a:lnTo>
                    <a:lnTo>
                      <a:pt x="51" y="52"/>
                    </a:lnTo>
                    <a:lnTo>
                      <a:pt x="3" y="37"/>
                    </a:lnTo>
                    <a:lnTo>
                      <a:pt x="51" y="53"/>
                    </a:lnTo>
                    <a:lnTo>
                      <a:pt x="0" y="53"/>
                    </a:lnTo>
                    <a:lnTo>
                      <a:pt x="51" y="53"/>
                    </a:lnTo>
                    <a:lnTo>
                      <a:pt x="3" y="70"/>
                    </a:lnTo>
                    <a:lnTo>
                      <a:pt x="51" y="55"/>
                    </a:lnTo>
                    <a:lnTo>
                      <a:pt x="12" y="86"/>
                    </a:lnTo>
                    <a:lnTo>
                      <a:pt x="52" y="55"/>
                    </a:lnTo>
                    <a:lnTo>
                      <a:pt x="23" y="97"/>
                    </a:lnTo>
                    <a:lnTo>
                      <a:pt x="52" y="57"/>
                    </a:lnTo>
                    <a:lnTo>
                      <a:pt x="38" y="105"/>
                    </a:lnTo>
                    <a:lnTo>
                      <a:pt x="54" y="57"/>
                    </a:lnTo>
                    <a:lnTo>
                      <a:pt x="54" y="107"/>
                    </a:lnTo>
                    <a:lnTo>
                      <a:pt x="54" y="57"/>
                    </a:lnTo>
                    <a:lnTo>
                      <a:pt x="70" y="105"/>
                    </a:lnTo>
                    <a:lnTo>
                      <a:pt x="55" y="57"/>
                    </a:lnTo>
                    <a:lnTo>
                      <a:pt x="85" y="97"/>
                    </a:lnTo>
                    <a:lnTo>
                      <a:pt x="55" y="55"/>
                    </a:lnTo>
                    <a:lnTo>
                      <a:pt x="96" y="86"/>
                    </a:lnTo>
                    <a:lnTo>
                      <a:pt x="55" y="55"/>
                    </a:lnTo>
                    <a:lnTo>
                      <a:pt x="104" y="70"/>
                    </a:lnTo>
                    <a:lnTo>
                      <a:pt x="55" y="53"/>
                    </a:lnTo>
                    <a:lnTo>
                      <a:pt x="106" y="53"/>
                    </a:lnTo>
                    <a:lnTo>
                      <a:pt x="55" y="53"/>
                    </a:lnTo>
                    <a:lnTo>
                      <a:pt x="104" y="37"/>
                    </a:lnTo>
                    <a:lnTo>
                      <a:pt x="55" y="52"/>
                    </a:lnTo>
                    <a:lnTo>
                      <a:pt x="96" y="23"/>
                    </a:lnTo>
                    <a:lnTo>
                      <a:pt x="55" y="52"/>
                    </a:lnTo>
                    <a:lnTo>
                      <a:pt x="85" y="10"/>
                    </a:lnTo>
                    <a:lnTo>
                      <a:pt x="55"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790"/>
              <p:cNvSpPr>
                <a:spLocks/>
              </p:cNvSpPr>
              <p:nvPr/>
            </p:nvSpPr>
            <p:spPr bwMode="auto">
              <a:xfrm>
                <a:off x="3027" y="1561"/>
                <a:ext cx="42" cy="42"/>
              </a:xfrm>
              <a:custGeom>
                <a:avLst/>
                <a:gdLst>
                  <a:gd name="T0" fmla="*/ 21 w 42"/>
                  <a:gd name="T1" fmla="*/ 0 h 42"/>
                  <a:gd name="T2" fmla="*/ 28 w 42"/>
                  <a:gd name="T3" fmla="*/ 13 h 42"/>
                  <a:gd name="T4" fmla="*/ 42 w 42"/>
                  <a:gd name="T5" fmla="*/ 17 h 42"/>
                  <a:gd name="T6" fmla="*/ 32 w 42"/>
                  <a:gd name="T7" fmla="*/ 26 h 42"/>
                  <a:gd name="T8" fmla="*/ 34 w 42"/>
                  <a:gd name="T9" fmla="*/ 42 h 42"/>
                  <a:gd name="T10" fmla="*/ 21 w 42"/>
                  <a:gd name="T11" fmla="*/ 34 h 42"/>
                  <a:gd name="T12" fmla="*/ 8 w 42"/>
                  <a:gd name="T13" fmla="*/ 42 h 42"/>
                  <a:gd name="T14" fmla="*/ 10 w 42"/>
                  <a:gd name="T15" fmla="*/ 26 h 42"/>
                  <a:gd name="T16" fmla="*/ 0 w 42"/>
                  <a:gd name="T17" fmla="*/ 17 h 42"/>
                  <a:gd name="T18" fmla="*/ 15 w 42"/>
                  <a:gd name="T19" fmla="*/ 13 h 42"/>
                  <a:gd name="T20" fmla="*/ 21 w 4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21" y="0"/>
                    </a:moveTo>
                    <a:lnTo>
                      <a:pt x="28" y="13"/>
                    </a:lnTo>
                    <a:lnTo>
                      <a:pt x="42" y="17"/>
                    </a:lnTo>
                    <a:lnTo>
                      <a:pt x="32" y="26"/>
                    </a:lnTo>
                    <a:lnTo>
                      <a:pt x="34" y="42"/>
                    </a:lnTo>
                    <a:lnTo>
                      <a:pt x="21" y="34"/>
                    </a:lnTo>
                    <a:lnTo>
                      <a:pt x="8" y="42"/>
                    </a:lnTo>
                    <a:lnTo>
                      <a:pt x="10" y="26"/>
                    </a:lnTo>
                    <a:lnTo>
                      <a:pt x="0" y="17"/>
                    </a:lnTo>
                    <a:lnTo>
                      <a:pt x="15"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791"/>
              <p:cNvSpPr>
                <a:spLocks/>
              </p:cNvSpPr>
              <p:nvPr/>
            </p:nvSpPr>
            <p:spPr bwMode="auto">
              <a:xfrm>
                <a:off x="3669" y="1226"/>
                <a:ext cx="29" cy="30"/>
              </a:xfrm>
              <a:custGeom>
                <a:avLst/>
                <a:gdLst>
                  <a:gd name="T0" fmla="*/ 14 w 29"/>
                  <a:gd name="T1" fmla="*/ 0 h 30"/>
                  <a:gd name="T2" fmla="*/ 19 w 29"/>
                  <a:gd name="T3" fmla="*/ 10 h 30"/>
                  <a:gd name="T4" fmla="*/ 29 w 29"/>
                  <a:gd name="T5" fmla="*/ 12 h 30"/>
                  <a:gd name="T6" fmla="*/ 22 w 29"/>
                  <a:gd name="T7" fmla="*/ 18 h 30"/>
                  <a:gd name="T8" fmla="*/ 24 w 29"/>
                  <a:gd name="T9" fmla="*/ 30 h 30"/>
                  <a:gd name="T10" fmla="*/ 14 w 29"/>
                  <a:gd name="T11" fmla="*/ 25 h 30"/>
                  <a:gd name="T12" fmla="*/ 6 w 29"/>
                  <a:gd name="T13" fmla="*/ 30 h 30"/>
                  <a:gd name="T14" fmla="*/ 8 w 29"/>
                  <a:gd name="T15" fmla="*/ 18 h 30"/>
                  <a:gd name="T16" fmla="*/ 0 w 29"/>
                  <a:gd name="T17" fmla="*/ 12 h 30"/>
                  <a:gd name="T18" fmla="*/ 9 w 29"/>
                  <a:gd name="T19" fmla="*/ 1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lnTo>
                      <a:pt x="19" y="10"/>
                    </a:lnTo>
                    <a:lnTo>
                      <a:pt x="29" y="12"/>
                    </a:lnTo>
                    <a:lnTo>
                      <a:pt x="22" y="18"/>
                    </a:lnTo>
                    <a:lnTo>
                      <a:pt x="24" y="30"/>
                    </a:lnTo>
                    <a:lnTo>
                      <a:pt x="14" y="25"/>
                    </a:lnTo>
                    <a:lnTo>
                      <a:pt x="6" y="30"/>
                    </a:lnTo>
                    <a:lnTo>
                      <a:pt x="8" y="18"/>
                    </a:lnTo>
                    <a:lnTo>
                      <a:pt x="0" y="12"/>
                    </a:lnTo>
                    <a:lnTo>
                      <a:pt x="9" y="10"/>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792"/>
              <p:cNvSpPr>
                <a:spLocks/>
              </p:cNvSpPr>
              <p:nvPr/>
            </p:nvSpPr>
            <p:spPr bwMode="auto">
              <a:xfrm>
                <a:off x="3565" y="1290"/>
                <a:ext cx="29" cy="27"/>
              </a:xfrm>
              <a:custGeom>
                <a:avLst/>
                <a:gdLst>
                  <a:gd name="T0" fmla="*/ 14 w 29"/>
                  <a:gd name="T1" fmla="*/ 0 h 27"/>
                  <a:gd name="T2" fmla="*/ 19 w 29"/>
                  <a:gd name="T3" fmla="*/ 9 h 27"/>
                  <a:gd name="T4" fmla="*/ 29 w 29"/>
                  <a:gd name="T5" fmla="*/ 11 h 27"/>
                  <a:gd name="T6" fmla="*/ 21 w 29"/>
                  <a:gd name="T7" fmla="*/ 17 h 27"/>
                  <a:gd name="T8" fmla="*/ 22 w 29"/>
                  <a:gd name="T9" fmla="*/ 27 h 27"/>
                  <a:gd name="T10" fmla="*/ 14 w 29"/>
                  <a:gd name="T11" fmla="*/ 22 h 27"/>
                  <a:gd name="T12" fmla="*/ 4 w 29"/>
                  <a:gd name="T13" fmla="*/ 27 h 27"/>
                  <a:gd name="T14" fmla="*/ 6 w 29"/>
                  <a:gd name="T15" fmla="*/ 17 h 27"/>
                  <a:gd name="T16" fmla="*/ 0 w 29"/>
                  <a:gd name="T17" fmla="*/ 11 h 27"/>
                  <a:gd name="T18" fmla="*/ 9 w 29"/>
                  <a:gd name="T19" fmla="*/ 9 h 27"/>
                  <a:gd name="T20" fmla="*/ 14 w 29"/>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4" y="0"/>
                    </a:moveTo>
                    <a:lnTo>
                      <a:pt x="19" y="9"/>
                    </a:lnTo>
                    <a:lnTo>
                      <a:pt x="29" y="11"/>
                    </a:lnTo>
                    <a:lnTo>
                      <a:pt x="21" y="17"/>
                    </a:lnTo>
                    <a:lnTo>
                      <a:pt x="22" y="27"/>
                    </a:lnTo>
                    <a:lnTo>
                      <a:pt x="14" y="22"/>
                    </a:lnTo>
                    <a:lnTo>
                      <a:pt x="4" y="27"/>
                    </a:lnTo>
                    <a:lnTo>
                      <a:pt x="6" y="17"/>
                    </a:lnTo>
                    <a:lnTo>
                      <a:pt x="0" y="11"/>
                    </a:lnTo>
                    <a:lnTo>
                      <a:pt x="9" y="9"/>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793"/>
              <p:cNvSpPr>
                <a:spLocks/>
              </p:cNvSpPr>
              <p:nvPr/>
            </p:nvSpPr>
            <p:spPr bwMode="auto">
              <a:xfrm>
                <a:off x="4182" y="3074"/>
                <a:ext cx="23" cy="23"/>
              </a:xfrm>
              <a:custGeom>
                <a:avLst/>
                <a:gdLst>
                  <a:gd name="T0" fmla="*/ 11 w 23"/>
                  <a:gd name="T1" fmla="*/ 0 h 23"/>
                  <a:gd name="T2" fmla="*/ 15 w 23"/>
                  <a:gd name="T3" fmla="*/ 8 h 23"/>
                  <a:gd name="T4" fmla="*/ 23 w 23"/>
                  <a:gd name="T5" fmla="*/ 8 h 23"/>
                  <a:gd name="T6" fmla="*/ 16 w 23"/>
                  <a:gd name="T7" fmla="*/ 15 h 23"/>
                  <a:gd name="T8" fmla="*/ 18 w 23"/>
                  <a:gd name="T9" fmla="*/ 23 h 23"/>
                  <a:gd name="T10" fmla="*/ 11 w 23"/>
                  <a:gd name="T11" fmla="*/ 18 h 23"/>
                  <a:gd name="T12" fmla="*/ 3 w 23"/>
                  <a:gd name="T13" fmla="*/ 23 h 23"/>
                  <a:gd name="T14" fmla="*/ 5 w 23"/>
                  <a:gd name="T15" fmla="*/ 15 h 23"/>
                  <a:gd name="T16" fmla="*/ 0 w 23"/>
                  <a:gd name="T17" fmla="*/ 8 h 23"/>
                  <a:gd name="T18" fmla="*/ 6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6" y="15"/>
                    </a:lnTo>
                    <a:lnTo>
                      <a:pt x="18" y="23"/>
                    </a:lnTo>
                    <a:lnTo>
                      <a:pt x="11" y="18"/>
                    </a:lnTo>
                    <a:lnTo>
                      <a:pt x="3" y="23"/>
                    </a:lnTo>
                    <a:lnTo>
                      <a:pt x="5" y="15"/>
                    </a:lnTo>
                    <a:lnTo>
                      <a:pt x="0" y="8"/>
                    </a:lnTo>
                    <a:lnTo>
                      <a:pt x="6"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794"/>
              <p:cNvSpPr>
                <a:spLocks/>
              </p:cNvSpPr>
              <p:nvPr/>
            </p:nvSpPr>
            <p:spPr bwMode="auto">
              <a:xfrm>
                <a:off x="3319" y="1786"/>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795"/>
              <p:cNvSpPr>
                <a:spLocks/>
              </p:cNvSpPr>
              <p:nvPr/>
            </p:nvSpPr>
            <p:spPr bwMode="auto">
              <a:xfrm>
                <a:off x="3184" y="2105"/>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9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9"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796"/>
              <p:cNvSpPr>
                <a:spLocks/>
              </p:cNvSpPr>
              <p:nvPr/>
            </p:nvSpPr>
            <p:spPr bwMode="auto">
              <a:xfrm>
                <a:off x="3795" y="2974"/>
                <a:ext cx="25" cy="21"/>
              </a:xfrm>
              <a:custGeom>
                <a:avLst/>
                <a:gdLst>
                  <a:gd name="T0" fmla="*/ 12 w 25"/>
                  <a:gd name="T1" fmla="*/ 0 h 21"/>
                  <a:gd name="T2" fmla="*/ 17 w 25"/>
                  <a:gd name="T3" fmla="*/ 6 h 21"/>
                  <a:gd name="T4" fmla="*/ 25 w 25"/>
                  <a:gd name="T5" fmla="*/ 8 h 21"/>
                  <a:gd name="T6" fmla="*/ 18 w 25"/>
                  <a:gd name="T7" fmla="*/ 13 h 21"/>
                  <a:gd name="T8" fmla="*/ 20 w 25"/>
                  <a:gd name="T9" fmla="*/ 21 h 21"/>
                  <a:gd name="T10" fmla="*/ 12 w 25"/>
                  <a:gd name="T11" fmla="*/ 18 h 21"/>
                  <a:gd name="T12" fmla="*/ 5 w 25"/>
                  <a:gd name="T13" fmla="*/ 21 h 21"/>
                  <a:gd name="T14" fmla="*/ 7 w 25"/>
                  <a:gd name="T15" fmla="*/ 13 h 21"/>
                  <a:gd name="T16" fmla="*/ 0 w 25"/>
                  <a:gd name="T17" fmla="*/ 8 h 21"/>
                  <a:gd name="T18" fmla="*/ 8 w 25"/>
                  <a:gd name="T19" fmla="*/ 6 h 21"/>
                  <a:gd name="T20" fmla="*/ 12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12" y="0"/>
                    </a:moveTo>
                    <a:lnTo>
                      <a:pt x="17" y="6"/>
                    </a:lnTo>
                    <a:lnTo>
                      <a:pt x="25" y="8"/>
                    </a:lnTo>
                    <a:lnTo>
                      <a:pt x="18" y="13"/>
                    </a:lnTo>
                    <a:lnTo>
                      <a:pt x="20" y="21"/>
                    </a:lnTo>
                    <a:lnTo>
                      <a:pt x="12" y="18"/>
                    </a:lnTo>
                    <a:lnTo>
                      <a:pt x="5" y="21"/>
                    </a:lnTo>
                    <a:lnTo>
                      <a:pt x="7" y="13"/>
                    </a:lnTo>
                    <a:lnTo>
                      <a:pt x="0" y="8"/>
                    </a:lnTo>
                    <a:lnTo>
                      <a:pt x="8"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797"/>
              <p:cNvSpPr>
                <a:spLocks/>
              </p:cNvSpPr>
              <p:nvPr/>
            </p:nvSpPr>
            <p:spPr bwMode="auto">
              <a:xfrm>
                <a:off x="3930" y="2967"/>
                <a:ext cx="23" cy="23"/>
              </a:xfrm>
              <a:custGeom>
                <a:avLst/>
                <a:gdLst>
                  <a:gd name="T0" fmla="*/ 12 w 23"/>
                  <a:gd name="T1" fmla="*/ 0 h 23"/>
                  <a:gd name="T2" fmla="*/ 15 w 23"/>
                  <a:gd name="T3" fmla="*/ 9 h 23"/>
                  <a:gd name="T4" fmla="*/ 23 w 23"/>
                  <a:gd name="T5" fmla="*/ 10 h 23"/>
                  <a:gd name="T6" fmla="*/ 18 w 23"/>
                  <a:gd name="T7" fmla="*/ 15 h 23"/>
                  <a:gd name="T8" fmla="*/ 20 w 23"/>
                  <a:gd name="T9" fmla="*/ 23 h 23"/>
                  <a:gd name="T10" fmla="*/ 12 w 23"/>
                  <a:gd name="T11" fmla="*/ 20 h 23"/>
                  <a:gd name="T12" fmla="*/ 5 w 23"/>
                  <a:gd name="T13" fmla="*/ 23 h 23"/>
                  <a:gd name="T14" fmla="*/ 7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8" y="15"/>
                    </a:lnTo>
                    <a:lnTo>
                      <a:pt x="20" y="23"/>
                    </a:lnTo>
                    <a:lnTo>
                      <a:pt x="12" y="20"/>
                    </a:lnTo>
                    <a:lnTo>
                      <a:pt x="5" y="23"/>
                    </a:lnTo>
                    <a:lnTo>
                      <a:pt x="7"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798"/>
              <p:cNvSpPr>
                <a:spLocks/>
              </p:cNvSpPr>
              <p:nvPr/>
            </p:nvSpPr>
            <p:spPr bwMode="auto">
              <a:xfrm>
                <a:off x="3103" y="1461"/>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799"/>
              <p:cNvSpPr>
                <a:spLocks/>
              </p:cNvSpPr>
              <p:nvPr/>
            </p:nvSpPr>
            <p:spPr bwMode="auto">
              <a:xfrm>
                <a:off x="4918" y="3218"/>
                <a:ext cx="5" cy="5"/>
              </a:xfrm>
              <a:custGeom>
                <a:avLst/>
                <a:gdLst>
                  <a:gd name="T0" fmla="*/ 2 w 5"/>
                  <a:gd name="T1" fmla="*/ 0 h 5"/>
                  <a:gd name="T2" fmla="*/ 3 w 5"/>
                  <a:gd name="T3" fmla="*/ 2 h 5"/>
                  <a:gd name="T4" fmla="*/ 5 w 5"/>
                  <a:gd name="T5" fmla="*/ 0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2"/>
                    </a:lnTo>
                    <a:lnTo>
                      <a:pt x="5" y="0"/>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800"/>
              <p:cNvSpPr>
                <a:spLocks/>
              </p:cNvSpPr>
              <p:nvPr/>
            </p:nvSpPr>
            <p:spPr bwMode="auto">
              <a:xfrm>
                <a:off x="3633" y="1586"/>
                <a:ext cx="10" cy="9"/>
              </a:xfrm>
              <a:custGeom>
                <a:avLst/>
                <a:gdLst>
                  <a:gd name="T0" fmla="*/ 3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5 h 9"/>
                  <a:gd name="T18" fmla="*/ 1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6" y="5"/>
                    </a:lnTo>
                    <a:lnTo>
                      <a:pt x="10" y="8"/>
                    </a:lnTo>
                    <a:lnTo>
                      <a:pt x="5" y="8"/>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801"/>
              <p:cNvSpPr>
                <a:spLocks/>
              </p:cNvSpPr>
              <p:nvPr/>
            </p:nvSpPr>
            <p:spPr bwMode="auto">
              <a:xfrm>
                <a:off x="4138" y="3133"/>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802"/>
              <p:cNvSpPr>
                <a:spLocks/>
              </p:cNvSpPr>
              <p:nvPr/>
            </p:nvSpPr>
            <p:spPr bwMode="auto">
              <a:xfrm>
                <a:off x="4898" y="3233"/>
                <a:ext cx="4" cy="5"/>
              </a:xfrm>
              <a:custGeom>
                <a:avLst/>
                <a:gdLst>
                  <a:gd name="T0" fmla="*/ 0 w 4"/>
                  <a:gd name="T1" fmla="*/ 0 h 5"/>
                  <a:gd name="T2" fmla="*/ 2 w 4"/>
                  <a:gd name="T3" fmla="*/ 1 h 5"/>
                  <a:gd name="T4" fmla="*/ 4 w 4"/>
                  <a:gd name="T5" fmla="*/ 0 h 5"/>
                  <a:gd name="T6" fmla="*/ 4 w 4"/>
                  <a:gd name="T7" fmla="*/ 1 h 5"/>
                  <a:gd name="T8" fmla="*/ 4 w 4"/>
                  <a:gd name="T9" fmla="*/ 3 h 5"/>
                  <a:gd name="T10" fmla="*/ 2 w 4"/>
                  <a:gd name="T11" fmla="*/ 3 h 5"/>
                  <a:gd name="T12" fmla="*/ 2 w 4"/>
                  <a:gd name="T13" fmla="*/ 5 h 5"/>
                  <a:gd name="T14" fmla="*/ 0 w 4"/>
                  <a:gd name="T15" fmla="*/ 3 h 5"/>
                  <a:gd name="T16" fmla="*/ 0 w 4"/>
                  <a:gd name="T17" fmla="*/ 3 h 5"/>
                  <a:gd name="T18" fmla="*/ 0 w 4"/>
                  <a:gd name="T19" fmla="*/ 1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lnTo>
                      <a:pt x="2" y="1"/>
                    </a:lnTo>
                    <a:lnTo>
                      <a:pt x="4" y="0"/>
                    </a:lnTo>
                    <a:lnTo>
                      <a:pt x="4" y="1"/>
                    </a:lnTo>
                    <a:lnTo>
                      <a:pt x="4"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803"/>
              <p:cNvSpPr>
                <a:spLocks/>
              </p:cNvSpPr>
              <p:nvPr/>
            </p:nvSpPr>
            <p:spPr bwMode="auto">
              <a:xfrm>
                <a:off x="3363" y="1395"/>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804"/>
              <p:cNvSpPr>
                <a:spLocks/>
              </p:cNvSpPr>
              <p:nvPr/>
            </p:nvSpPr>
            <p:spPr bwMode="auto">
              <a:xfrm>
                <a:off x="3389" y="1400"/>
                <a:ext cx="10" cy="9"/>
              </a:xfrm>
              <a:custGeom>
                <a:avLst/>
                <a:gdLst>
                  <a:gd name="T0" fmla="*/ 3 w 10"/>
                  <a:gd name="T1" fmla="*/ 0 h 9"/>
                  <a:gd name="T2" fmla="*/ 5 w 10"/>
                  <a:gd name="T3" fmla="*/ 3 h 9"/>
                  <a:gd name="T4" fmla="*/ 8 w 10"/>
                  <a:gd name="T5" fmla="*/ 1 h 9"/>
                  <a:gd name="T6" fmla="*/ 8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805"/>
              <p:cNvSpPr>
                <a:spLocks/>
              </p:cNvSpPr>
              <p:nvPr/>
            </p:nvSpPr>
            <p:spPr bwMode="auto">
              <a:xfrm>
                <a:off x="3314" y="1388"/>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806"/>
              <p:cNvSpPr>
                <a:spLocks/>
              </p:cNvSpPr>
              <p:nvPr/>
            </p:nvSpPr>
            <p:spPr bwMode="auto">
              <a:xfrm>
                <a:off x="3303" y="1403"/>
                <a:ext cx="10" cy="10"/>
              </a:xfrm>
              <a:custGeom>
                <a:avLst/>
                <a:gdLst>
                  <a:gd name="T0" fmla="*/ 3 w 10"/>
                  <a:gd name="T1" fmla="*/ 0 h 10"/>
                  <a:gd name="T2" fmla="*/ 7 w 10"/>
                  <a:gd name="T3" fmla="*/ 1 h 10"/>
                  <a:gd name="T4" fmla="*/ 10 w 10"/>
                  <a:gd name="T5" fmla="*/ 1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1"/>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807"/>
              <p:cNvSpPr>
                <a:spLocks/>
              </p:cNvSpPr>
              <p:nvPr/>
            </p:nvSpPr>
            <p:spPr bwMode="auto">
              <a:xfrm>
                <a:off x="3180" y="1440"/>
                <a:ext cx="9" cy="10"/>
              </a:xfrm>
              <a:custGeom>
                <a:avLst/>
                <a:gdLst>
                  <a:gd name="T0" fmla="*/ 3 w 9"/>
                  <a:gd name="T1" fmla="*/ 0 h 10"/>
                  <a:gd name="T2" fmla="*/ 4 w 9"/>
                  <a:gd name="T3" fmla="*/ 2 h 10"/>
                  <a:gd name="T4" fmla="*/ 8 w 9"/>
                  <a:gd name="T5" fmla="*/ 2 h 10"/>
                  <a:gd name="T6" fmla="*/ 6 w 9"/>
                  <a:gd name="T7" fmla="*/ 3 h 10"/>
                  <a:gd name="T8" fmla="*/ 9 w 9"/>
                  <a:gd name="T9" fmla="*/ 7 h 10"/>
                  <a:gd name="T10" fmla="*/ 4 w 9"/>
                  <a:gd name="T11" fmla="*/ 7 h 10"/>
                  <a:gd name="T12" fmla="*/ 3 w 9"/>
                  <a:gd name="T13" fmla="*/ 10 h 10"/>
                  <a:gd name="T14" fmla="*/ 3 w 9"/>
                  <a:gd name="T15" fmla="*/ 7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6" y="3"/>
                    </a:lnTo>
                    <a:lnTo>
                      <a:pt x="9" y="7"/>
                    </a:lnTo>
                    <a:lnTo>
                      <a:pt x="4" y="7"/>
                    </a:lnTo>
                    <a:lnTo>
                      <a:pt x="3" y="10"/>
                    </a:lnTo>
                    <a:lnTo>
                      <a:pt x="3" y="7"/>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808"/>
              <p:cNvSpPr>
                <a:spLocks/>
              </p:cNvSpPr>
              <p:nvPr/>
            </p:nvSpPr>
            <p:spPr bwMode="auto">
              <a:xfrm>
                <a:off x="3290" y="1422"/>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809"/>
              <p:cNvSpPr>
                <a:spLocks/>
              </p:cNvSpPr>
              <p:nvPr/>
            </p:nvSpPr>
            <p:spPr bwMode="auto">
              <a:xfrm>
                <a:off x="3274" y="1404"/>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810"/>
              <p:cNvSpPr>
                <a:spLocks/>
              </p:cNvSpPr>
              <p:nvPr/>
            </p:nvSpPr>
            <p:spPr bwMode="auto">
              <a:xfrm>
                <a:off x="3405" y="1380"/>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811"/>
              <p:cNvSpPr>
                <a:spLocks/>
              </p:cNvSpPr>
              <p:nvPr/>
            </p:nvSpPr>
            <p:spPr bwMode="auto">
              <a:xfrm>
                <a:off x="4244" y="3014"/>
                <a:ext cx="9" cy="10"/>
              </a:xfrm>
              <a:custGeom>
                <a:avLst/>
                <a:gdLst>
                  <a:gd name="T0" fmla="*/ 3 w 9"/>
                  <a:gd name="T1" fmla="*/ 0 h 10"/>
                  <a:gd name="T2" fmla="*/ 6 w 9"/>
                  <a:gd name="T3" fmla="*/ 4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812"/>
              <p:cNvSpPr>
                <a:spLocks/>
              </p:cNvSpPr>
              <p:nvPr/>
            </p:nvSpPr>
            <p:spPr bwMode="auto">
              <a:xfrm>
                <a:off x="4905" y="3217"/>
                <a:ext cx="3" cy="5"/>
              </a:xfrm>
              <a:custGeom>
                <a:avLst/>
                <a:gdLst>
                  <a:gd name="T0" fmla="*/ 2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1"/>
                    </a:lnTo>
                    <a:lnTo>
                      <a:pt x="3" y="3"/>
                    </a:lnTo>
                    <a:lnTo>
                      <a:pt x="3" y="3"/>
                    </a:lnTo>
                    <a:lnTo>
                      <a:pt x="2"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813"/>
              <p:cNvSpPr>
                <a:spLocks/>
              </p:cNvSpPr>
              <p:nvPr/>
            </p:nvSpPr>
            <p:spPr bwMode="auto">
              <a:xfrm>
                <a:off x="4918" y="3244"/>
                <a:ext cx="5" cy="5"/>
              </a:xfrm>
              <a:custGeom>
                <a:avLst/>
                <a:gdLst>
                  <a:gd name="T0" fmla="*/ 2 w 5"/>
                  <a:gd name="T1" fmla="*/ 0 h 5"/>
                  <a:gd name="T2" fmla="*/ 3 w 5"/>
                  <a:gd name="T3" fmla="*/ 0 h 5"/>
                  <a:gd name="T4" fmla="*/ 3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3"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814"/>
              <p:cNvSpPr>
                <a:spLocks/>
              </p:cNvSpPr>
              <p:nvPr/>
            </p:nvSpPr>
            <p:spPr bwMode="auto">
              <a:xfrm>
                <a:off x="4041" y="2924"/>
                <a:ext cx="9" cy="10"/>
              </a:xfrm>
              <a:custGeom>
                <a:avLst/>
                <a:gdLst>
                  <a:gd name="T0" fmla="*/ 3 w 9"/>
                  <a:gd name="T1" fmla="*/ 0 h 10"/>
                  <a:gd name="T2" fmla="*/ 6 w 9"/>
                  <a:gd name="T3" fmla="*/ 1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815"/>
              <p:cNvSpPr>
                <a:spLocks/>
              </p:cNvSpPr>
              <p:nvPr/>
            </p:nvSpPr>
            <p:spPr bwMode="auto">
              <a:xfrm>
                <a:off x="3615" y="2953"/>
                <a:ext cx="10" cy="10"/>
              </a:xfrm>
              <a:custGeom>
                <a:avLst/>
                <a:gdLst>
                  <a:gd name="T0" fmla="*/ 2 w 10"/>
                  <a:gd name="T1" fmla="*/ 0 h 10"/>
                  <a:gd name="T2" fmla="*/ 5 w 10"/>
                  <a:gd name="T3" fmla="*/ 2 h 10"/>
                  <a:gd name="T4" fmla="*/ 8 w 10"/>
                  <a:gd name="T5" fmla="*/ 0 h 10"/>
                  <a:gd name="T6" fmla="*/ 6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816"/>
              <p:cNvSpPr>
                <a:spLocks/>
              </p:cNvSpPr>
              <p:nvPr/>
            </p:nvSpPr>
            <p:spPr bwMode="auto">
              <a:xfrm>
                <a:off x="3745" y="2977"/>
                <a:ext cx="10" cy="10"/>
              </a:xfrm>
              <a:custGeom>
                <a:avLst/>
                <a:gdLst>
                  <a:gd name="T0" fmla="*/ 2 w 10"/>
                  <a:gd name="T1" fmla="*/ 0 h 10"/>
                  <a:gd name="T2" fmla="*/ 5 w 10"/>
                  <a:gd name="T3" fmla="*/ 2 h 10"/>
                  <a:gd name="T4" fmla="*/ 8 w 10"/>
                  <a:gd name="T5" fmla="*/ 0 h 10"/>
                  <a:gd name="T6" fmla="*/ 6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817"/>
              <p:cNvSpPr>
                <a:spLocks/>
              </p:cNvSpPr>
              <p:nvPr/>
            </p:nvSpPr>
            <p:spPr bwMode="auto">
              <a:xfrm>
                <a:off x="4913" y="3225"/>
                <a:ext cx="5" cy="5"/>
              </a:xfrm>
              <a:custGeom>
                <a:avLst/>
                <a:gdLst>
                  <a:gd name="T0" fmla="*/ 2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0"/>
                    </a:lnTo>
                    <a:lnTo>
                      <a:pt x="5" y="1"/>
                    </a:lnTo>
                    <a:lnTo>
                      <a:pt x="5" y="3"/>
                    </a:lnTo>
                    <a:lnTo>
                      <a:pt x="3" y="3"/>
                    </a:lnTo>
                    <a:lnTo>
                      <a:pt x="3"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818"/>
              <p:cNvSpPr>
                <a:spLocks/>
              </p:cNvSpPr>
              <p:nvPr/>
            </p:nvSpPr>
            <p:spPr bwMode="auto">
              <a:xfrm>
                <a:off x="3246" y="2129"/>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819"/>
              <p:cNvSpPr>
                <a:spLocks/>
              </p:cNvSpPr>
              <p:nvPr/>
            </p:nvSpPr>
            <p:spPr bwMode="auto">
              <a:xfrm>
                <a:off x="3875" y="2967"/>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820"/>
              <p:cNvSpPr>
                <a:spLocks/>
              </p:cNvSpPr>
              <p:nvPr/>
            </p:nvSpPr>
            <p:spPr bwMode="auto">
              <a:xfrm>
                <a:off x="3688" y="2979"/>
                <a:ext cx="10" cy="10"/>
              </a:xfrm>
              <a:custGeom>
                <a:avLst/>
                <a:gdLst>
                  <a:gd name="T0" fmla="*/ 3 w 10"/>
                  <a:gd name="T1" fmla="*/ 0 h 10"/>
                  <a:gd name="T2" fmla="*/ 5 w 10"/>
                  <a:gd name="T3" fmla="*/ 3 h 10"/>
                  <a:gd name="T4" fmla="*/ 8 w 10"/>
                  <a:gd name="T5" fmla="*/ 1 h 10"/>
                  <a:gd name="T6" fmla="*/ 7 w 10"/>
                  <a:gd name="T7" fmla="*/ 5 h 10"/>
                  <a:gd name="T8" fmla="*/ 10 w 10"/>
                  <a:gd name="T9" fmla="*/ 8 h 10"/>
                  <a:gd name="T10" fmla="*/ 5 w 10"/>
                  <a:gd name="T11" fmla="*/ 8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1"/>
                    </a:lnTo>
                    <a:lnTo>
                      <a:pt x="7" y="5"/>
                    </a:lnTo>
                    <a:lnTo>
                      <a:pt x="10" y="8"/>
                    </a:lnTo>
                    <a:lnTo>
                      <a:pt x="5" y="8"/>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821"/>
              <p:cNvSpPr>
                <a:spLocks/>
              </p:cNvSpPr>
              <p:nvPr/>
            </p:nvSpPr>
            <p:spPr bwMode="auto">
              <a:xfrm>
                <a:off x="3638" y="2872"/>
                <a:ext cx="8" cy="10"/>
              </a:xfrm>
              <a:custGeom>
                <a:avLst/>
                <a:gdLst>
                  <a:gd name="T0" fmla="*/ 1 w 8"/>
                  <a:gd name="T1" fmla="*/ 0 h 10"/>
                  <a:gd name="T2" fmla="*/ 5 w 8"/>
                  <a:gd name="T3" fmla="*/ 2 h 10"/>
                  <a:gd name="T4" fmla="*/ 8 w 8"/>
                  <a:gd name="T5" fmla="*/ 2 h 10"/>
                  <a:gd name="T6" fmla="*/ 6 w 8"/>
                  <a:gd name="T7" fmla="*/ 5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2"/>
                    </a:lnTo>
                    <a:lnTo>
                      <a:pt x="6" y="5"/>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822"/>
              <p:cNvSpPr>
                <a:spLocks/>
              </p:cNvSpPr>
              <p:nvPr/>
            </p:nvSpPr>
            <p:spPr bwMode="auto">
              <a:xfrm>
                <a:off x="3158" y="2222"/>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4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823"/>
              <p:cNvSpPr>
                <a:spLocks/>
              </p:cNvSpPr>
              <p:nvPr/>
            </p:nvSpPr>
            <p:spPr bwMode="auto">
              <a:xfrm>
                <a:off x="4149" y="3103"/>
                <a:ext cx="9" cy="10"/>
              </a:xfrm>
              <a:custGeom>
                <a:avLst/>
                <a:gdLst>
                  <a:gd name="T0" fmla="*/ 2 w 9"/>
                  <a:gd name="T1" fmla="*/ 0 h 10"/>
                  <a:gd name="T2" fmla="*/ 5 w 9"/>
                  <a:gd name="T3" fmla="*/ 4 h 10"/>
                  <a:gd name="T4" fmla="*/ 9 w 9"/>
                  <a:gd name="T5" fmla="*/ 2 h 10"/>
                  <a:gd name="T6" fmla="*/ 7 w 9"/>
                  <a:gd name="T7" fmla="*/ 5 h 10"/>
                  <a:gd name="T8" fmla="*/ 9 w 9"/>
                  <a:gd name="T9" fmla="*/ 8 h 10"/>
                  <a:gd name="T10" fmla="*/ 5 w 9"/>
                  <a:gd name="T11" fmla="*/ 8 h 10"/>
                  <a:gd name="T12" fmla="*/ 4 w 9"/>
                  <a:gd name="T13" fmla="*/ 10 h 10"/>
                  <a:gd name="T14" fmla="*/ 4 w 9"/>
                  <a:gd name="T15" fmla="*/ 7 h 10"/>
                  <a:gd name="T16" fmla="*/ 0 w 9"/>
                  <a:gd name="T17" fmla="*/ 7 h 10"/>
                  <a:gd name="T18" fmla="*/ 2 w 9"/>
                  <a:gd name="T19" fmla="*/ 4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4"/>
                    </a:lnTo>
                    <a:lnTo>
                      <a:pt x="9" y="2"/>
                    </a:lnTo>
                    <a:lnTo>
                      <a:pt x="7" y="5"/>
                    </a:lnTo>
                    <a:lnTo>
                      <a:pt x="9" y="8"/>
                    </a:lnTo>
                    <a:lnTo>
                      <a:pt x="5" y="8"/>
                    </a:lnTo>
                    <a:lnTo>
                      <a:pt x="4"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824"/>
              <p:cNvSpPr>
                <a:spLocks/>
              </p:cNvSpPr>
              <p:nvPr/>
            </p:nvSpPr>
            <p:spPr bwMode="auto">
              <a:xfrm>
                <a:off x="4889" y="3239"/>
                <a:ext cx="5" cy="5"/>
              </a:xfrm>
              <a:custGeom>
                <a:avLst/>
                <a:gdLst>
                  <a:gd name="T0" fmla="*/ 1 w 5"/>
                  <a:gd name="T1" fmla="*/ 0 h 5"/>
                  <a:gd name="T2" fmla="*/ 3 w 5"/>
                  <a:gd name="T3" fmla="*/ 2 h 5"/>
                  <a:gd name="T4" fmla="*/ 5 w 5"/>
                  <a:gd name="T5" fmla="*/ 2 h 5"/>
                  <a:gd name="T6" fmla="*/ 3 w 5"/>
                  <a:gd name="T7" fmla="*/ 4 h 5"/>
                  <a:gd name="T8" fmla="*/ 5 w 5"/>
                  <a:gd name="T9" fmla="*/ 5 h 5"/>
                  <a:gd name="T10" fmla="*/ 3 w 5"/>
                  <a:gd name="T11" fmla="*/ 5 h 5"/>
                  <a:gd name="T12" fmla="*/ 1 w 5"/>
                  <a:gd name="T13" fmla="*/ 5 h 5"/>
                  <a:gd name="T14" fmla="*/ 1 w 5"/>
                  <a:gd name="T15" fmla="*/ 4 h 5"/>
                  <a:gd name="T16" fmla="*/ 0 w 5"/>
                  <a:gd name="T17" fmla="*/ 4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2"/>
                    </a:lnTo>
                    <a:lnTo>
                      <a:pt x="3" y="4"/>
                    </a:lnTo>
                    <a:lnTo>
                      <a:pt x="5" y="5"/>
                    </a:lnTo>
                    <a:lnTo>
                      <a:pt x="3" y="5"/>
                    </a:lnTo>
                    <a:lnTo>
                      <a:pt x="1" y="5"/>
                    </a:lnTo>
                    <a:lnTo>
                      <a:pt x="1" y="4"/>
                    </a:lnTo>
                    <a:lnTo>
                      <a:pt x="0" y="4"/>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825"/>
              <p:cNvSpPr>
                <a:spLocks/>
              </p:cNvSpPr>
              <p:nvPr/>
            </p:nvSpPr>
            <p:spPr bwMode="auto">
              <a:xfrm>
                <a:off x="3761" y="1403"/>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826"/>
              <p:cNvSpPr>
                <a:spLocks/>
              </p:cNvSpPr>
              <p:nvPr/>
            </p:nvSpPr>
            <p:spPr bwMode="auto">
              <a:xfrm>
                <a:off x="3758" y="1432"/>
                <a:ext cx="10" cy="11"/>
              </a:xfrm>
              <a:custGeom>
                <a:avLst/>
                <a:gdLst>
                  <a:gd name="T0" fmla="*/ 3 w 10"/>
                  <a:gd name="T1" fmla="*/ 0 h 11"/>
                  <a:gd name="T2" fmla="*/ 6 w 10"/>
                  <a:gd name="T3" fmla="*/ 3 h 11"/>
                  <a:gd name="T4" fmla="*/ 10 w 10"/>
                  <a:gd name="T5" fmla="*/ 2 h 11"/>
                  <a:gd name="T6" fmla="*/ 8 w 10"/>
                  <a:gd name="T7" fmla="*/ 5 h 11"/>
                  <a:gd name="T8" fmla="*/ 10 w 10"/>
                  <a:gd name="T9" fmla="*/ 8 h 11"/>
                  <a:gd name="T10" fmla="*/ 6 w 10"/>
                  <a:gd name="T11" fmla="*/ 8 h 11"/>
                  <a:gd name="T12" fmla="*/ 5 w 10"/>
                  <a:gd name="T13" fmla="*/ 11 h 11"/>
                  <a:gd name="T14" fmla="*/ 3 w 10"/>
                  <a:gd name="T15" fmla="*/ 6 h 11"/>
                  <a:gd name="T16" fmla="*/ 0 w 10"/>
                  <a:gd name="T17" fmla="*/ 6 h 11"/>
                  <a:gd name="T18" fmla="*/ 3 w 10"/>
                  <a:gd name="T19" fmla="*/ 5 h 11"/>
                  <a:gd name="T20" fmla="*/ 3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3" y="0"/>
                    </a:moveTo>
                    <a:lnTo>
                      <a:pt x="6" y="3"/>
                    </a:lnTo>
                    <a:lnTo>
                      <a:pt x="10" y="2"/>
                    </a:lnTo>
                    <a:lnTo>
                      <a:pt x="8" y="5"/>
                    </a:lnTo>
                    <a:lnTo>
                      <a:pt x="10" y="8"/>
                    </a:lnTo>
                    <a:lnTo>
                      <a:pt x="6" y="8"/>
                    </a:lnTo>
                    <a:lnTo>
                      <a:pt x="5" y="11"/>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827"/>
              <p:cNvSpPr>
                <a:spLocks/>
              </p:cNvSpPr>
              <p:nvPr/>
            </p:nvSpPr>
            <p:spPr bwMode="auto">
              <a:xfrm>
                <a:off x="3620" y="1555"/>
                <a:ext cx="8" cy="10"/>
              </a:xfrm>
              <a:custGeom>
                <a:avLst/>
                <a:gdLst>
                  <a:gd name="T0" fmla="*/ 1 w 8"/>
                  <a:gd name="T1" fmla="*/ 0 h 10"/>
                  <a:gd name="T2" fmla="*/ 5 w 8"/>
                  <a:gd name="T3" fmla="*/ 2 h 10"/>
                  <a:gd name="T4" fmla="*/ 8 w 8"/>
                  <a:gd name="T5" fmla="*/ 0 h 10"/>
                  <a:gd name="T6" fmla="*/ 6 w 8"/>
                  <a:gd name="T7" fmla="*/ 3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3"/>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828"/>
              <p:cNvSpPr>
                <a:spLocks/>
              </p:cNvSpPr>
              <p:nvPr/>
            </p:nvSpPr>
            <p:spPr bwMode="auto">
              <a:xfrm>
                <a:off x="3745" y="1400"/>
                <a:ext cx="8" cy="9"/>
              </a:xfrm>
              <a:custGeom>
                <a:avLst/>
                <a:gdLst>
                  <a:gd name="T0" fmla="*/ 2 w 8"/>
                  <a:gd name="T1" fmla="*/ 0 h 9"/>
                  <a:gd name="T2" fmla="*/ 5 w 8"/>
                  <a:gd name="T3" fmla="*/ 1 h 9"/>
                  <a:gd name="T4" fmla="*/ 8 w 8"/>
                  <a:gd name="T5" fmla="*/ 1 h 9"/>
                  <a:gd name="T6" fmla="*/ 6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829"/>
              <p:cNvSpPr>
                <a:spLocks/>
              </p:cNvSpPr>
              <p:nvPr/>
            </p:nvSpPr>
            <p:spPr bwMode="auto">
              <a:xfrm>
                <a:off x="3719" y="2940"/>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830"/>
              <p:cNvSpPr>
                <a:spLocks/>
              </p:cNvSpPr>
              <p:nvPr/>
            </p:nvSpPr>
            <p:spPr bwMode="auto">
              <a:xfrm>
                <a:off x="3344" y="1382"/>
                <a:ext cx="9" cy="9"/>
              </a:xfrm>
              <a:custGeom>
                <a:avLst/>
                <a:gdLst>
                  <a:gd name="T0" fmla="*/ 3 w 9"/>
                  <a:gd name="T1" fmla="*/ 0 h 9"/>
                  <a:gd name="T2" fmla="*/ 6 w 9"/>
                  <a:gd name="T3" fmla="*/ 1 h 9"/>
                  <a:gd name="T4" fmla="*/ 9 w 9"/>
                  <a:gd name="T5" fmla="*/ 1 h 9"/>
                  <a:gd name="T6" fmla="*/ 8 w 9"/>
                  <a:gd name="T7" fmla="*/ 5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5"/>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831"/>
              <p:cNvSpPr>
                <a:spLocks/>
              </p:cNvSpPr>
              <p:nvPr/>
            </p:nvSpPr>
            <p:spPr bwMode="auto">
              <a:xfrm>
                <a:off x="3397" y="1414"/>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832"/>
              <p:cNvSpPr>
                <a:spLocks/>
              </p:cNvSpPr>
              <p:nvPr/>
            </p:nvSpPr>
            <p:spPr bwMode="auto">
              <a:xfrm>
                <a:off x="3170" y="2173"/>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1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1"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1" name="Group 1034"/>
            <p:cNvGrpSpPr>
              <a:grpSpLocks/>
            </p:cNvGrpSpPr>
            <p:nvPr/>
          </p:nvGrpSpPr>
          <p:grpSpPr bwMode="auto">
            <a:xfrm>
              <a:off x="2564" y="997"/>
              <a:ext cx="2461" cy="2326"/>
              <a:chOff x="2564" y="997"/>
              <a:chExt cx="2461" cy="2326"/>
            </a:xfrm>
          </p:grpSpPr>
          <p:sp>
            <p:nvSpPr>
              <p:cNvPr id="1053" name="Freeform 834"/>
              <p:cNvSpPr>
                <a:spLocks/>
              </p:cNvSpPr>
              <p:nvPr/>
            </p:nvSpPr>
            <p:spPr bwMode="auto">
              <a:xfrm>
                <a:off x="3142" y="1686"/>
                <a:ext cx="10" cy="10"/>
              </a:xfrm>
              <a:custGeom>
                <a:avLst/>
                <a:gdLst>
                  <a:gd name="T0" fmla="*/ 3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835"/>
              <p:cNvSpPr>
                <a:spLocks/>
              </p:cNvSpPr>
              <p:nvPr/>
            </p:nvSpPr>
            <p:spPr bwMode="auto">
              <a:xfrm>
                <a:off x="4908" y="3254"/>
                <a:ext cx="5" cy="5"/>
              </a:xfrm>
              <a:custGeom>
                <a:avLst/>
                <a:gdLst>
                  <a:gd name="T0" fmla="*/ 2 w 5"/>
                  <a:gd name="T1" fmla="*/ 0 h 5"/>
                  <a:gd name="T2" fmla="*/ 3 w 5"/>
                  <a:gd name="T3" fmla="*/ 1 h 5"/>
                  <a:gd name="T4" fmla="*/ 5 w 5"/>
                  <a:gd name="T5" fmla="*/ 1 h 5"/>
                  <a:gd name="T6" fmla="*/ 3 w 5"/>
                  <a:gd name="T7" fmla="*/ 3 h 5"/>
                  <a:gd name="T8" fmla="*/ 5 w 5"/>
                  <a:gd name="T9" fmla="*/ 3 h 5"/>
                  <a:gd name="T10" fmla="*/ 3 w 5"/>
                  <a:gd name="T11" fmla="*/ 3 h 5"/>
                  <a:gd name="T12" fmla="*/ 2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1"/>
                    </a:lnTo>
                    <a:lnTo>
                      <a:pt x="3" y="3"/>
                    </a:lnTo>
                    <a:lnTo>
                      <a:pt x="5"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836"/>
              <p:cNvSpPr>
                <a:spLocks/>
              </p:cNvSpPr>
              <p:nvPr/>
            </p:nvSpPr>
            <p:spPr bwMode="auto">
              <a:xfrm>
                <a:off x="3431" y="138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837"/>
              <p:cNvSpPr>
                <a:spLocks/>
              </p:cNvSpPr>
              <p:nvPr/>
            </p:nvSpPr>
            <p:spPr bwMode="auto">
              <a:xfrm>
                <a:off x="3643" y="2937"/>
                <a:ext cx="9" cy="9"/>
              </a:xfrm>
              <a:custGeom>
                <a:avLst/>
                <a:gdLst>
                  <a:gd name="T0" fmla="*/ 3 w 9"/>
                  <a:gd name="T1" fmla="*/ 0 h 9"/>
                  <a:gd name="T2" fmla="*/ 4 w 9"/>
                  <a:gd name="T3" fmla="*/ 1 h 9"/>
                  <a:gd name="T4" fmla="*/ 8 w 9"/>
                  <a:gd name="T5" fmla="*/ 1 h 9"/>
                  <a:gd name="T6" fmla="*/ 6 w 9"/>
                  <a:gd name="T7" fmla="*/ 5 h 9"/>
                  <a:gd name="T8" fmla="*/ 9 w 9"/>
                  <a:gd name="T9" fmla="*/ 8 h 9"/>
                  <a:gd name="T10" fmla="*/ 6 w 9"/>
                  <a:gd name="T11" fmla="*/ 8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8"/>
                    </a:lnTo>
                    <a:lnTo>
                      <a:pt x="6" y="8"/>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838"/>
              <p:cNvSpPr>
                <a:spLocks/>
              </p:cNvSpPr>
              <p:nvPr/>
            </p:nvSpPr>
            <p:spPr bwMode="auto">
              <a:xfrm>
                <a:off x="3729" y="1390"/>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839"/>
              <p:cNvSpPr>
                <a:spLocks/>
              </p:cNvSpPr>
              <p:nvPr/>
            </p:nvSpPr>
            <p:spPr bwMode="auto">
              <a:xfrm>
                <a:off x="3584" y="1273"/>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840"/>
              <p:cNvSpPr>
                <a:spLocks/>
              </p:cNvSpPr>
              <p:nvPr/>
            </p:nvSpPr>
            <p:spPr bwMode="auto">
              <a:xfrm>
                <a:off x="3521" y="1356"/>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841"/>
              <p:cNvSpPr>
                <a:spLocks/>
              </p:cNvSpPr>
              <p:nvPr/>
            </p:nvSpPr>
            <p:spPr bwMode="auto">
              <a:xfrm>
                <a:off x="3607" y="1246"/>
                <a:ext cx="8" cy="10"/>
              </a:xfrm>
              <a:custGeom>
                <a:avLst/>
                <a:gdLst>
                  <a:gd name="T0" fmla="*/ 1 w 8"/>
                  <a:gd name="T1" fmla="*/ 0 h 10"/>
                  <a:gd name="T2" fmla="*/ 5 w 8"/>
                  <a:gd name="T3" fmla="*/ 1 h 10"/>
                  <a:gd name="T4" fmla="*/ 8 w 8"/>
                  <a:gd name="T5" fmla="*/ 1 h 10"/>
                  <a:gd name="T6" fmla="*/ 6 w 8"/>
                  <a:gd name="T7" fmla="*/ 5 h 10"/>
                  <a:gd name="T8" fmla="*/ 8 w 8"/>
                  <a:gd name="T9" fmla="*/ 8 h 10"/>
                  <a:gd name="T10" fmla="*/ 5 w 8"/>
                  <a:gd name="T11" fmla="*/ 6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1"/>
                    </a:lnTo>
                    <a:lnTo>
                      <a:pt x="8" y="1"/>
                    </a:lnTo>
                    <a:lnTo>
                      <a:pt x="6" y="5"/>
                    </a:lnTo>
                    <a:lnTo>
                      <a:pt x="8" y="8"/>
                    </a:lnTo>
                    <a:lnTo>
                      <a:pt x="5" y="6"/>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842"/>
              <p:cNvSpPr>
                <a:spLocks/>
              </p:cNvSpPr>
              <p:nvPr/>
            </p:nvSpPr>
            <p:spPr bwMode="auto">
              <a:xfrm>
                <a:off x="3545" y="1320"/>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843"/>
              <p:cNvSpPr>
                <a:spLocks/>
              </p:cNvSpPr>
              <p:nvPr/>
            </p:nvSpPr>
            <p:spPr bwMode="auto">
              <a:xfrm>
                <a:off x="3544" y="1345"/>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844"/>
              <p:cNvSpPr>
                <a:spLocks/>
              </p:cNvSpPr>
              <p:nvPr/>
            </p:nvSpPr>
            <p:spPr bwMode="auto">
              <a:xfrm>
                <a:off x="3573" y="1356"/>
                <a:ext cx="9" cy="10"/>
              </a:xfrm>
              <a:custGeom>
                <a:avLst/>
                <a:gdLst>
                  <a:gd name="T0" fmla="*/ 3 w 9"/>
                  <a:gd name="T1" fmla="*/ 0 h 10"/>
                  <a:gd name="T2" fmla="*/ 5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845"/>
              <p:cNvSpPr>
                <a:spLocks/>
              </p:cNvSpPr>
              <p:nvPr/>
            </p:nvSpPr>
            <p:spPr bwMode="auto">
              <a:xfrm>
                <a:off x="3807" y="1209"/>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5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846"/>
              <p:cNvSpPr>
                <a:spLocks/>
              </p:cNvSpPr>
              <p:nvPr/>
            </p:nvSpPr>
            <p:spPr bwMode="auto">
              <a:xfrm>
                <a:off x="3784" y="1192"/>
                <a:ext cx="8" cy="10"/>
              </a:xfrm>
              <a:custGeom>
                <a:avLst/>
                <a:gdLst>
                  <a:gd name="T0" fmla="*/ 2 w 8"/>
                  <a:gd name="T1" fmla="*/ 0 h 10"/>
                  <a:gd name="T2" fmla="*/ 5 w 8"/>
                  <a:gd name="T3" fmla="*/ 4 h 10"/>
                  <a:gd name="T4" fmla="*/ 8 w 8"/>
                  <a:gd name="T5" fmla="*/ 2 h 10"/>
                  <a:gd name="T6" fmla="*/ 6 w 8"/>
                  <a:gd name="T7" fmla="*/ 5 h 10"/>
                  <a:gd name="T8" fmla="*/ 8 w 8"/>
                  <a:gd name="T9" fmla="*/ 9 h 10"/>
                  <a:gd name="T10" fmla="*/ 5 w 8"/>
                  <a:gd name="T11" fmla="*/ 9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6" y="5"/>
                    </a:lnTo>
                    <a:lnTo>
                      <a:pt x="8" y="9"/>
                    </a:lnTo>
                    <a:lnTo>
                      <a:pt x="5" y="9"/>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847"/>
              <p:cNvSpPr>
                <a:spLocks/>
              </p:cNvSpPr>
              <p:nvPr/>
            </p:nvSpPr>
            <p:spPr bwMode="auto">
              <a:xfrm>
                <a:off x="3868" y="1183"/>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848"/>
              <p:cNvSpPr>
                <a:spLocks/>
              </p:cNvSpPr>
              <p:nvPr/>
            </p:nvSpPr>
            <p:spPr bwMode="auto">
              <a:xfrm>
                <a:off x="3877" y="1201"/>
                <a:ext cx="9" cy="9"/>
              </a:xfrm>
              <a:custGeom>
                <a:avLst/>
                <a:gdLst>
                  <a:gd name="T0" fmla="*/ 4 w 9"/>
                  <a:gd name="T1" fmla="*/ 0 h 9"/>
                  <a:gd name="T2" fmla="*/ 6 w 9"/>
                  <a:gd name="T3" fmla="*/ 3 h 9"/>
                  <a:gd name="T4" fmla="*/ 9 w 9"/>
                  <a:gd name="T5" fmla="*/ 3 h 9"/>
                  <a:gd name="T6" fmla="*/ 8 w 9"/>
                  <a:gd name="T7" fmla="*/ 6 h 9"/>
                  <a:gd name="T8" fmla="*/ 8 w 9"/>
                  <a:gd name="T9" fmla="*/ 9 h 9"/>
                  <a:gd name="T10" fmla="*/ 4 w 9"/>
                  <a:gd name="T11" fmla="*/ 8 h 9"/>
                  <a:gd name="T12" fmla="*/ 1 w 9"/>
                  <a:gd name="T13" fmla="*/ 9 h 9"/>
                  <a:gd name="T14" fmla="*/ 3 w 9"/>
                  <a:gd name="T15" fmla="*/ 6 h 9"/>
                  <a:gd name="T16" fmla="*/ 0 w 9"/>
                  <a:gd name="T17" fmla="*/ 4 h 9"/>
                  <a:gd name="T18" fmla="*/ 3 w 9"/>
                  <a:gd name="T19" fmla="*/ 3 h 9"/>
                  <a:gd name="T20" fmla="*/ 4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4" y="0"/>
                    </a:moveTo>
                    <a:lnTo>
                      <a:pt x="6" y="3"/>
                    </a:lnTo>
                    <a:lnTo>
                      <a:pt x="9" y="3"/>
                    </a:lnTo>
                    <a:lnTo>
                      <a:pt x="8" y="6"/>
                    </a:lnTo>
                    <a:lnTo>
                      <a:pt x="8" y="9"/>
                    </a:lnTo>
                    <a:lnTo>
                      <a:pt x="4" y="8"/>
                    </a:lnTo>
                    <a:lnTo>
                      <a:pt x="1" y="9"/>
                    </a:lnTo>
                    <a:lnTo>
                      <a:pt x="3" y="6"/>
                    </a:lnTo>
                    <a:lnTo>
                      <a:pt x="0" y="4"/>
                    </a:lnTo>
                    <a:lnTo>
                      <a:pt x="3"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849"/>
              <p:cNvSpPr>
                <a:spLocks/>
              </p:cNvSpPr>
              <p:nvPr/>
            </p:nvSpPr>
            <p:spPr bwMode="auto">
              <a:xfrm>
                <a:off x="3838" y="1171"/>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4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4"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850"/>
              <p:cNvSpPr>
                <a:spLocks/>
              </p:cNvSpPr>
              <p:nvPr/>
            </p:nvSpPr>
            <p:spPr bwMode="auto">
              <a:xfrm>
                <a:off x="4114" y="1146"/>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851"/>
              <p:cNvSpPr>
                <a:spLocks/>
              </p:cNvSpPr>
              <p:nvPr/>
            </p:nvSpPr>
            <p:spPr bwMode="auto">
              <a:xfrm>
                <a:off x="4101" y="1136"/>
                <a:ext cx="9" cy="10"/>
              </a:xfrm>
              <a:custGeom>
                <a:avLst/>
                <a:gdLst>
                  <a:gd name="T0" fmla="*/ 3 w 9"/>
                  <a:gd name="T1" fmla="*/ 0 h 10"/>
                  <a:gd name="T2" fmla="*/ 6 w 9"/>
                  <a:gd name="T3" fmla="*/ 1 h 10"/>
                  <a:gd name="T4" fmla="*/ 9 w 9"/>
                  <a:gd name="T5" fmla="*/ 1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852"/>
              <p:cNvSpPr>
                <a:spLocks/>
              </p:cNvSpPr>
              <p:nvPr/>
            </p:nvSpPr>
            <p:spPr bwMode="auto">
              <a:xfrm>
                <a:off x="4143" y="1121"/>
                <a:ext cx="10" cy="10"/>
              </a:xfrm>
              <a:custGeom>
                <a:avLst/>
                <a:gdLst>
                  <a:gd name="T0" fmla="*/ 3 w 10"/>
                  <a:gd name="T1" fmla="*/ 0 h 10"/>
                  <a:gd name="T2" fmla="*/ 5 w 10"/>
                  <a:gd name="T3" fmla="*/ 2 h 10"/>
                  <a:gd name="T4" fmla="*/ 8 w 10"/>
                  <a:gd name="T5" fmla="*/ 0 h 10"/>
                  <a:gd name="T6" fmla="*/ 6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853"/>
              <p:cNvSpPr>
                <a:spLocks/>
              </p:cNvSpPr>
              <p:nvPr/>
            </p:nvSpPr>
            <p:spPr bwMode="auto">
              <a:xfrm>
                <a:off x="4156" y="1128"/>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854"/>
              <p:cNvSpPr>
                <a:spLocks/>
              </p:cNvSpPr>
              <p:nvPr/>
            </p:nvSpPr>
            <p:spPr bwMode="auto">
              <a:xfrm>
                <a:off x="4158" y="1071"/>
                <a:ext cx="9" cy="10"/>
              </a:xfrm>
              <a:custGeom>
                <a:avLst/>
                <a:gdLst>
                  <a:gd name="T0" fmla="*/ 3 w 9"/>
                  <a:gd name="T1" fmla="*/ 0 h 10"/>
                  <a:gd name="T2" fmla="*/ 6 w 9"/>
                  <a:gd name="T3" fmla="*/ 2 h 10"/>
                  <a:gd name="T4" fmla="*/ 9 w 9"/>
                  <a:gd name="T5" fmla="*/ 2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855"/>
              <p:cNvSpPr>
                <a:spLocks/>
              </p:cNvSpPr>
              <p:nvPr/>
            </p:nvSpPr>
            <p:spPr bwMode="auto">
              <a:xfrm>
                <a:off x="4193" y="1084"/>
                <a:ext cx="10" cy="10"/>
              </a:xfrm>
              <a:custGeom>
                <a:avLst/>
                <a:gdLst>
                  <a:gd name="T0" fmla="*/ 4 w 10"/>
                  <a:gd name="T1" fmla="*/ 0 h 10"/>
                  <a:gd name="T2" fmla="*/ 5 w 10"/>
                  <a:gd name="T3" fmla="*/ 2 h 10"/>
                  <a:gd name="T4" fmla="*/ 8 w 10"/>
                  <a:gd name="T5" fmla="*/ 0 h 10"/>
                  <a:gd name="T6" fmla="*/ 7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7" y="3"/>
                    </a:lnTo>
                    <a:lnTo>
                      <a:pt x="10" y="7"/>
                    </a:lnTo>
                    <a:lnTo>
                      <a:pt x="7" y="7"/>
                    </a:lnTo>
                    <a:lnTo>
                      <a:pt x="4" y="10"/>
                    </a:lnTo>
                    <a:lnTo>
                      <a:pt x="4" y="7"/>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856"/>
              <p:cNvSpPr>
                <a:spLocks/>
              </p:cNvSpPr>
              <p:nvPr/>
            </p:nvSpPr>
            <p:spPr bwMode="auto">
              <a:xfrm>
                <a:off x="4198" y="1071"/>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857"/>
              <p:cNvSpPr>
                <a:spLocks/>
              </p:cNvSpPr>
              <p:nvPr/>
            </p:nvSpPr>
            <p:spPr bwMode="auto">
              <a:xfrm>
                <a:off x="4187" y="1102"/>
                <a:ext cx="10" cy="10"/>
              </a:xfrm>
              <a:custGeom>
                <a:avLst/>
                <a:gdLst>
                  <a:gd name="T0" fmla="*/ 1 w 10"/>
                  <a:gd name="T1" fmla="*/ 0 h 10"/>
                  <a:gd name="T2" fmla="*/ 5 w 10"/>
                  <a:gd name="T3" fmla="*/ 3 h 10"/>
                  <a:gd name="T4" fmla="*/ 8 w 10"/>
                  <a:gd name="T5" fmla="*/ 1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1 w 10"/>
                  <a:gd name="T19" fmla="*/ 3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3"/>
                    </a:lnTo>
                    <a:lnTo>
                      <a:pt x="8" y="1"/>
                    </a:lnTo>
                    <a:lnTo>
                      <a:pt x="6" y="5"/>
                    </a:lnTo>
                    <a:lnTo>
                      <a:pt x="10" y="8"/>
                    </a:lnTo>
                    <a:lnTo>
                      <a:pt x="5" y="8"/>
                    </a:lnTo>
                    <a:lnTo>
                      <a:pt x="3" y="10"/>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858"/>
              <p:cNvSpPr>
                <a:spLocks/>
              </p:cNvSpPr>
              <p:nvPr/>
            </p:nvSpPr>
            <p:spPr bwMode="auto">
              <a:xfrm>
                <a:off x="4177" y="104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859"/>
              <p:cNvSpPr>
                <a:spLocks/>
              </p:cNvSpPr>
              <p:nvPr/>
            </p:nvSpPr>
            <p:spPr bwMode="auto">
              <a:xfrm>
                <a:off x="4195" y="1044"/>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860"/>
              <p:cNvSpPr>
                <a:spLocks/>
              </p:cNvSpPr>
              <p:nvPr/>
            </p:nvSpPr>
            <p:spPr bwMode="auto">
              <a:xfrm>
                <a:off x="4161" y="1048"/>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861"/>
              <p:cNvSpPr>
                <a:spLocks/>
              </p:cNvSpPr>
              <p:nvPr/>
            </p:nvSpPr>
            <p:spPr bwMode="auto">
              <a:xfrm>
                <a:off x="4180" y="1079"/>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862"/>
              <p:cNvSpPr>
                <a:spLocks/>
              </p:cNvSpPr>
              <p:nvPr/>
            </p:nvSpPr>
            <p:spPr bwMode="auto">
              <a:xfrm>
                <a:off x="4135" y="1102"/>
                <a:ext cx="8" cy="10"/>
              </a:xfrm>
              <a:custGeom>
                <a:avLst/>
                <a:gdLst>
                  <a:gd name="T0" fmla="*/ 1 w 8"/>
                  <a:gd name="T1" fmla="*/ 0 h 10"/>
                  <a:gd name="T2" fmla="*/ 5 w 8"/>
                  <a:gd name="T3" fmla="*/ 3 h 10"/>
                  <a:gd name="T4" fmla="*/ 8 w 8"/>
                  <a:gd name="T5" fmla="*/ 1 h 10"/>
                  <a:gd name="T6" fmla="*/ 6 w 8"/>
                  <a:gd name="T7" fmla="*/ 5 h 10"/>
                  <a:gd name="T8" fmla="*/ 8 w 8"/>
                  <a:gd name="T9" fmla="*/ 8 h 10"/>
                  <a:gd name="T10" fmla="*/ 5 w 8"/>
                  <a:gd name="T11" fmla="*/ 8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1"/>
                    </a:lnTo>
                    <a:lnTo>
                      <a:pt x="6" y="5"/>
                    </a:lnTo>
                    <a:lnTo>
                      <a:pt x="8" y="8"/>
                    </a:lnTo>
                    <a:lnTo>
                      <a:pt x="5" y="8"/>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863"/>
              <p:cNvSpPr>
                <a:spLocks/>
              </p:cNvSpPr>
              <p:nvPr/>
            </p:nvSpPr>
            <p:spPr bwMode="auto">
              <a:xfrm>
                <a:off x="4169" y="1063"/>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864"/>
              <p:cNvSpPr>
                <a:spLocks/>
              </p:cNvSpPr>
              <p:nvPr/>
            </p:nvSpPr>
            <p:spPr bwMode="auto">
              <a:xfrm>
                <a:off x="4188" y="1063"/>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865"/>
              <p:cNvSpPr>
                <a:spLocks/>
              </p:cNvSpPr>
              <p:nvPr/>
            </p:nvSpPr>
            <p:spPr bwMode="auto">
              <a:xfrm>
                <a:off x="4198" y="105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866"/>
              <p:cNvSpPr>
                <a:spLocks/>
              </p:cNvSpPr>
              <p:nvPr/>
            </p:nvSpPr>
            <p:spPr bwMode="auto">
              <a:xfrm>
                <a:off x="4177" y="1039"/>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7"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867"/>
              <p:cNvSpPr>
                <a:spLocks/>
              </p:cNvSpPr>
              <p:nvPr/>
            </p:nvSpPr>
            <p:spPr bwMode="auto">
              <a:xfrm>
                <a:off x="4106" y="1118"/>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868"/>
              <p:cNvSpPr>
                <a:spLocks/>
              </p:cNvSpPr>
              <p:nvPr/>
            </p:nvSpPr>
            <p:spPr bwMode="auto">
              <a:xfrm>
                <a:off x="4097" y="1149"/>
                <a:ext cx="10" cy="9"/>
              </a:xfrm>
              <a:custGeom>
                <a:avLst/>
                <a:gdLst>
                  <a:gd name="T0" fmla="*/ 4 w 10"/>
                  <a:gd name="T1" fmla="*/ 0 h 9"/>
                  <a:gd name="T2" fmla="*/ 5 w 10"/>
                  <a:gd name="T3" fmla="*/ 3 h 9"/>
                  <a:gd name="T4" fmla="*/ 9 w 10"/>
                  <a:gd name="T5" fmla="*/ 1 h 9"/>
                  <a:gd name="T6" fmla="*/ 9 w 10"/>
                  <a:gd name="T7" fmla="*/ 5 h 9"/>
                  <a:gd name="T8" fmla="*/ 10 w 10"/>
                  <a:gd name="T9" fmla="*/ 8 h 9"/>
                  <a:gd name="T10" fmla="*/ 7 w 10"/>
                  <a:gd name="T11" fmla="*/ 8 h 9"/>
                  <a:gd name="T12" fmla="*/ 4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5"/>
                    </a:lnTo>
                    <a:lnTo>
                      <a:pt x="10" y="8"/>
                    </a:lnTo>
                    <a:lnTo>
                      <a:pt x="7" y="8"/>
                    </a:lnTo>
                    <a:lnTo>
                      <a:pt x="4"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869"/>
              <p:cNvSpPr>
                <a:spLocks/>
              </p:cNvSpPr>
              <p:nvPr/>
            </p:nvSpPr>
            <p:spPr bwMode="auto">
              <a:xfrm>
                <a:off x="4073" y="1136"/>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870"/>
              <p:cNvSpPr>
                <a:spLocks/>
              </p:cNvSpPr>
              <p:nvPr/>
            </p:nvSpPr>
            <p:spPr bwMode="auto">
              <a:xfrm>
                <a:off x="3907" y="116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871"/>
              <p:cNvSpPr>
                <a:spLocks/>
              </p:cNvSpPr>
              <p:nvPr/>
            </p:nvSpPr>
            <p:spPr bwMode="auto">
              <a:xfrm>
                <a:off x="3958" y="1165"/>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872"/>
              <p:cNvSpPr>
                <a:spLocks/>
              </p:cNvSpPr>
              <p:nvPr/>
            </p:nvSpPr>
            <p:spPr bwMode="auto">
              <a:xfrm>
                <a:off x="3799" y="1184"/>
                <a:ext cx="8" cy="10"/>
              </a:xfrm>
              <a:custGeom>
                <a:avLst/>
                <a:gdLst>
                  <a:gd name="T0" fmla="*/ 1 w 8"/>
                  <a:gd name="T1" fmla="*/ 0 h 10"/>
                  <a:gd name="T2" fmla="*/ 4 w 8"/>
                  <a:gd name="T3" fmla="*/ 4 h 10"/>
                  <a:gd name="T4" fmla="*/ 8 w 8"/>
                  <a:gd name="T5" fmla="*/ 2 h 10"/>
                  <a:gd name="T6" fmla="*/ 6 w 8"/>
                  <a:gd name="T7" fmla="*/ 5 h 10"/>
                  <a:gd name="T8" fmla="*/ 8 w 8"/>
                  <a:gd name="T9" fmla="*/ 8 h 10"/>
                  <a:gd name="T10" fmla="*/ 4 w 8"/>
                  <a:gd name="T11" fmla="*/ 8 h 10"/>
                  <a:gd name="T12" fmla="*/ 3 w 8"/>
                  <a:gd name="T13" fmla="*/ 10 h 10"/>
                  <a:gd name="T14" fmla="*/ 1 w 8"/>
                  <a:gd name="T15" fmla="*/ 7 h 10"/>
                  <a:gd name="T16" fmla="*/ 0 w 8"/>
                  <a:gd name="T17" fmla="*/ 7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4"/>
                    </a:lnTo>
                    <a:lnTo>
                      <a:pt x="8" y="2"/>
                    </a:lnTo>
                    <a:lnTo>
                      <a:pt x="6" y="5"/>
                    </a:lnTo>
                    <a:lnTo>
                      <a:pt x="8" y="8"/>
                    </a:lnTo>
                    <a:lnTo>
                      <a:pt x="4" y="8"/>
                    </a:lnTo>
                    <a:lnTo>
                      <a:pt x="3" y="10"/>
                    </a:lnTo>
                    <a:lnTo>
                      <a:pt x="1"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873"/>
              <p:cNvSpPr>
                <a:spLocks/>
              </p:cNvSpPr>
              <p:nvPr/>
            </p:nvSpPr>
            <p:spPr bwMode="auto">
              <a:xfrm>
                <a:off x="3862" y="1205"/>
                <a:ext cx="10" cy="10"/>
              </a:xfrm>
              <a:custGeom>
                <a:avLst/>
                <a:gdLst>
                  <a:gd name="T0" fmla="*/ 3 w 10"/>
                  <a:gd name="T1" fmla="*/ 0 h 10"/>
                  <a:gd name="T2" fmla="*/ 5 w 10"/>
                  <a:gd name="T3" fmla="*/ 2 h 10"/>
                  <a:gd name="T4" fmla="*/ 8 w 10"/>
                  <a:gd name="T5" fmla="*/ 2 h 10"/>
                  <a:gd name="T6" fmla="*/ 8 w 10"/>
                  <a:gd name="T7" fmla="*/ 5 h 10"/>
                  <a:gd name="T8" fmla="*/ 10 w 10"/>
                  <a:gd name="T9" fmla="*/ 9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9"/>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874"/>
              <p:cNvSpPr>
                <a:spLocks/>
              </p:cNvSpPr>
              <p:nvPr/>
            </p:nvSpPr>
            <p:spPr bwMode="auto">
              <a:xfrm>
                <a:off x="3816" y="1175"/>
                <a:ext cx="10" cy="9"/>
              </a:xfrm>
              <a:custGeom>
                <a:avLst/>
                <a:gdLst>
                  <a:gd name="T0" fmla="*/ 2 w 10"/>
                  <a:gd name="T1" fmla="*/ 0 h 9"/>
                  <a:gd name="T2" fmla="*/ 5 w 10"/>
                  <a:gd name="T3" fmla="*/ 3 h 9"/>
                  <a:gd name="T4" fmla="*/ 9 w 10"/>
                  <a:gd name="T5" fmla="*/ 1 h 9"/>
                  <a:gd name="T6" fmla="*/ 7 w 10"/>
                  <a:gd name="T7" fmla="*/ 5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9" y="1"/>
                    </a:lnTo>
                    <a:lnTo>
                      <a:pt x="7" y="5"/>
                    </a:lnTo>
                    <a:lnTo>
                      <a:pt x="10"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875"/>
              <p:cNvSpPr>
                <a:spLocks/>
              </p:cNvSpPr>
              <p:nvPr/>
            </p:nvSpPr>
            <p:spPr bwMode="auto">
              <a:xfrm>
                <a:off x="3886" y="1108"/>
                <a:ext cx="10" cy="10"/>
              </a:xfrm>
              <a:custGeom>
                <a:avLst/>
                <a:gdLst>
                  <a:gd name="T0" fmla="*/ 4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8"/>
                    </a:lnTo>
                    <a:lnTo>
                      <a:pt x="7" y="8"/>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876"/>
              <p:cNvSpPr>
                <a:spLocks/>
              </p:cNvSpPr>
              <p:nvPr/>
            </p:nvSpPr>
            <p:spPr bwMode="auto">
              <a:xfrm>
                <a:off x="3717" y="1186"/>
                <a:ext cx="10" cy="10"/>
              </a:xfrm>
              <a:custGeom>
                <a:avLst/>
                <a:gdLst>
                  <a:gd name="T0" fmla="*/ 4 w 10"/>
                  <a:gd name="T1" fmla="*/ 0 h 10"/>
                  <a:gd name="T2" fmla="*/ 7 w 10"/>
                  <a:gd name="T3" fmla="*/ 2 h 10"/>
                  <a:gd name="T4" fmla="*/ 10 w 10"/>
                  <a:gd name="T5" fmla="*/ 2 h 10"/>
                  <a:gd name="T6" fmla="*/ 8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877"/>
              <p:cNvSpPr>
                <a:spLocks/>
              </p:cNvSpPr>
              <p:nvPr/>
            </p:nvSpPr>
            <p:spPr bwMode="auto">
              <a:xfrm>
                <a:off x="3578" y="1377"/>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878"/>
              <p:cNvSpPr>
                <a:spLocks/>
              </p:cNvSpPr>
              <p:nvPr/>
            </p:nvSpPr>
            <p:spPr bwMode="auto">
              <a:xfrm>
                <a:off x="3600" y="1340"/>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879"/>
              <p:cNvSpPr>
                <a:spLocks/>
              </p:cNvSpPr>
              <p:nvPr/>
            </p:nvSpPr>
            <p:spPr bwMode="auto">
              <a:xfrm>
                <a:off x="3610" y="1265"/>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880"/>
              <p:cNvSpPr>
                <a:spLocks/>
              </p:cNvSpPr>
              <p:nvPr/>
            </p:nvSpPr>
            <p:spPr bwMode="auto">
              <a:xfrm>
                <a:off x="3623" y="128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881"/>
              <p:cNvSpPr>
                <a:spLocks/>
              </p:cNvSpPr>
              <p:nvPr/>
            </p:nvSpPr>
            <p:spPr bwMode="auto">
              <a:xfrm>
                <a:off x="3639" y="1278"/>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882"/>
              <p:cNvSpPr>
                <a:spLocks/>
              </p:cNvSpPr>
              <p:nvPr/>
            </p:nvSpPr>
            <p:spPr bwMode="auto">
              <a:xfrm>
                <a:off x="3636" y="1264"/>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883"/>
              <p:cNvSpPr>
                <a:spLocks/>
              </p:cNvSpPr>
              <p:nvPr/>
            </p:nvSpPr>
            <p:spPr bwMode="auto">
              <a:xfrm>
                <a:off x="3600" y="1281"/>
                <a:ext cx="10" cy="10"/>
              </a:xfrm>
              <a:custGeom>
                <a:avLst/>
                <a:gdLst>
                  <a:gd name="T0" fmla="*/ 4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7"/>
                    </a:lnTo>
                    <a:lnTo>
                      <a:pt x="7" y="7"/>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884"/>
              <p:cNvSpPr>
                <a:spLocks/>
              </p:cNvSpPr>
              <p:nvPr/>
            </p:nvSpPr>
            <p:spPr bwMode="auto">
              <a:xfrm>
                <a:off x="3621" y="1270"/>
                <a:ext cx="10" cy="10"/>
              </a:xfrm>
              <a:custGeom>
                <a:avLst/>
                <a:gdLst>
                  <a:gd name="T0" fmla="*/ 10 w 10"/>
                  <a:gd name="T1" fmla="*/ 3 h 10"/>
                  <a:gd name="T2" fmla="*/ 9 w 10"/>
                  <a:gd name="T3" fmla="*/ 5 h 10"/>
                  <a:gd name="T4" fmla="*/ 10 w 10"/>
                  <a:gd name="T5" fmla="*/ 8 h 10"/>
                  <a:gd name="T6" fmla="*/ 7 w 10"/>
                  <a:gd name="T7" fmla="*/ 8 h 10"/>
                  <a:gd name="T8" fmla="*/ 4 w 10"/>
                  <a:gd name="T9" fmla="*/ 10 h 10"/>
                  <a:gd name="T10" fmla="*/ 4 w 10"/>
                  <a:gd name="T11" fmla="*/ 7 h 10"/>
                  <a:gd name="T12" fmla="*/ 0 w 10"/>
                  <a:gd name="T13" fmla="*/ 5 h 10"/>
                  <a:gd name="T14" fmla="*/ 4 w 10"/>
                  <a:gd name="T15" fmla="*/ 3 h 10"/>
                  <a:gd name="T16" fmla="*/ 4 w 10"/>
                  <a:gd name="T17" fmla="*/ 0 h 10"/>
                  <a:gd name="T18" fmla="*/ 7 w 10"/>
                  <a:gd name="T19" fmla="*/ 3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9" y="5"/>
                    </a:lnTo>
                    <a:lnTo>
                      <a:pt x="10" y="8"/>
                    </a:lnTo>
                    <a:lnTo>
                      <a:pt x="7" y="8"/>
                    </a:lnTo>
                    <a:lnTo>
                      <a:pt x="4" y="10"/>
                    </a:lnTo>
                    <a:lnTo>
                      <a:pt x="4" y="7"/>
                    </a:lnTo>
                    <a:lnTo>
                      <a:pt x="0" y="5"/>
                    </a:lnTo>
                    <a:lnTo>
                      <a:pt x="4" y="3"/>
                    </a:lnTo>
                    <a:lnTo>
                      <a:pt x="4" y="0"/>
                    </a:lnTo>
                    <a:lnTo>
                      <a:pt x="7" y="3"/>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885"/>
              <p:cNvSpPr>
                <a:spLocks/>
              </p:cNvSpPr>
              <p:nvPr/>
            </p:nvSpPr>
            <p:spPr bwMode="auto">
              <a:xfrm>
                <a:off x="3610" y="1299"/>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886"/>
              <p:cNvSpPr>
                <a:spLocks/>
              </p:cNvSpPr>
              <p:nvPr/>
            </p:nvSpPr>
            <p:spPr bwMode="auto">
              <a:xfrm>
                <a:off x="3591" y="1325"/>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887"/>
              <p:cNvSpPr>
                <a:spLocks/>
              </p:cNvSpPr>
              <p:nvPr/>
            </p:nvSpPr>
            <p:spPr bwMode="auto">
              <a:xfrm>
                <a:off x="3610" y="1317"/>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888"/>
              <p:cNvSpPr>
                <a:spLocks/>
              </p:cNvSpPr>
              <p:nvPr/>
            </p:nvSpPr>
            <p:spPr bwMode="auto">
              <a:xfrm>
                <a:off x="3706" y="1230"/>
                <a:ext cx="10" cy="9"/>
              </a:xfrm>
              <a:custGeom>
                <a:avLst/>
                <a:gdLst>
                  <a:gd name="T0" fmla="*/ 2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8" y="1"/>
                    </a:lnTo>
                    <a:lnTo>
                      <a:pt x="6" y="5"/>
                    </a:lnTo>
                    <a:lnTo>
                      <a:pt x="10" y="8"/>
                    </a:lnTo>
                    <a:lnTo>
                      <a:pt x="5" y="8"/>
                    </a:lnTo>
                    <a:lnTo>
                      <a:pt x="3" y="9"/>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889"/>
              <p:cNvSpPr>
                <a:spLocks/>
              </p:cNvSpPr>
              <p:nvPr/>
            </p:nvSpPr>
            <p:spPr bwMode="auto">
              <a:xfrm>
                <a:off x="3719" y="1217"/>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890"/>
              <p:cNvSpPr>
                <a:spLocks/>
              </p:cNvSpPr>
              <p:nvPr/>
            </p:nvSpPr>
            <p:spPr bwMode="auto">
              <a:xfrm>
                <a:off x="3729" y="1226"/>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891"/>
              <p:cNvSpPr>
                <a:spLocks/>
              </p:cNvSpPr>
              <p:nvPr/>
            </p:nvSpPr>
            <p:spPr bwMode="auto">
              <a:xfrm>
                <a:off x="3704" y="1212"/>
                <a:ext cx="10" cy="10"/>
              </a:xfrm>
              <a:custGeom>
                <a:avLst/>
                <a:gdLst>
                  <a:gd name="T0" fmla="*/ 2 w 10"/>
                  <a:gd name="T1" fmla="*/ 0 h 10"/>
                  <a:gd name="T2" fmla="*/ 5 w 10"/>
                  <a:gd name="T3" fmla="*/ 3 h 10"/>
                  <a:gd name="T4" fmla="*/ 8 w 10"/>
                  <a:gd name="T5" fmla="*/ 2 h 10"/>
                  <a:gd name="T6" fmla="*/ 7 w 10"/>
                  <a:gd name="T7" fmla="*/ 5 h 10"/>
                  <a:gd name="T8" fmla="*/ 10 w 10"/>
                  <a:gd name="T9" fmla="*/ 8 h 10"/>
                  <a:gd name="T10" fmla="*/ 5 w 10"/>
                  <a:gd name="T11" fmla="*/ 8 h 10"/>
                  <a:gd name="T12" fmla="*/ 4 w 10"/>
                  <a:gd name="T13" fmla="*/ 10 h 10"/>
                  <a:gd name="T14" fmla="*/ 4 w 10"/>
                  <a:gd name="T15" fmla="*/ 6 h 10"/>
                  <a:gd name="T16" fmla="*/ 0 w 10"/>
                  <a:gd name="T17" fmla="*/ 6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7" y="5"/>
                    </a:lnTo>
                    <a:lnTo>
                      <a:pt x="10"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892"/>
              <p:cNvSpPr>
                <a:spLocks/>
              </p:cNvSpPr>
              <p:nvPr/>
            </p:nvSpPr>
            <p:spPr bwMode="auto">
              <a:xfrm>
                <a:off x="3737" y="121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893"/>
              <p:cNvSpPr>
                <a:spLocks/>
              </p:cNvSpPr>
              <p:nvPr/>
            </p:nvSpPr>
            <p:spPr bwMode="auto">
              <a:xfrm>
                <a:off x="3654" y="1265"/>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894"/>
              <p:cNvSpPr>
                <a:spLocks/>
              </p:cNvSpPr>
              <p:nvPr/>
            </p:nvSpPr>
            <p:spPr bwMode="auto">
              <a:xfrm>
                <a:off x="3721" y="1204"/>
                <a:ext cx="9" cy="10"/>
              </a:xfrm>
              <a:custGeom>
                <a:avLst/>
                <a:gdLst>
                  <a:gd name="T0" fmla="*/ 3 w 9"/>
                  <a:gd name="T1" fmla="*/ 0 h 10"/>
                  <a:gd name="T2" fmla="*/ 6 w 9"/>
                  <a:gd name="T3" fmla="*/ 1 h 10"/>
                  <a:gd name="T4" fmla="*/ 9 w 9"/>
                  <a:gd name="T5" fmla="*/ 1 h 10"/>
                  <a:gd name="T6" fmla="*/ 8 w 9"/>
                  <a:gd name="T7" fmla="*/ 5 h 10"/>
                  <a:gd name="T8" fmla="*/ 9 w 9"/>
                  <a:gd name="T9" fmla="*/ 8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8"/>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895"/>
              <p:cNvSpPr>
                <a:spLocks/>
              </p:cNvSpPr>
              <p:nvPr/>
            </p:nvSpPr>
            <p:spPr bwMode="auto">
              <a:xfrm>
                <a:off x="3690" y="1197"/>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896"/>
              <p:cNvSpPr>
                <a:spLocks/>
              </p:cNvSpPr>
              <p:nvPr/>
            </p:nvSpPr>
            <p:spPr bwMode="auto">
              <a:xfrm>
                <a:off x="3781" y="1176"/>
                <a:ext cx="9" cy="10"/>
              </a:xfrm>
              <a:custGeom>
                <a:avLst/>
                <a:gdLst>
                  <a:gd name="T0" fmla="*/ 1 w 9"/>
                  <a:gd name="T1" fmla="*/ 0 h 10"/>
                  <a:gd name="T2" fmla="*/ 5 w 9"/>
                  <a:gd name="T3" fmla="*/ 2 h 10"/>
                  <a:gd name="T4" fmla="*/ 8 w 9"/>
                  <a:gd name="T5" fmla="*/ 2 h 10"/>
                  <a:gd name="T6" fmla="*/ 6 w 9"/>
                  <a:gd name="T7" fmla="*/ 5 h 10"/>
                  <a:gd name="T8" fmla="*/ 9 w 9"/>
                  <a:gd name="T9" fmla="*/ 8 h 10"/>
                  <a:gd name="T10" fmla="*/ 5 w 9"/>
                  <a:gd name="T11" fmla="*/ 7 h 10"/>
                  <a:gd name="T12" fmla="*/ 3 w 9"/>
                  <a:gd name="T13" fmla="*/ 10 h 10"/>
                  <a:gd name="T14" fmla="*/ 3 w 9"/>
                  <a:gd name="T15" fmla="*/ 7 h 10"/>
                  <a:gd name="T16" fmla="*/ 0 w 9"/>
                  <a:gd name="T17" fmla="*/ 5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2"/>
                    </a:lnTo>
                    <a:lnTo>
                      <a:pt x="6" y="5"/>
                    </a:lnTo>
                    <a:lnTo>
                      <a:pt x="9" y="8"/>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897"/>
              <p:cNvSpPr>
                <a:spLocks/>
              </p:cNvSpPr>
              <p:nvPr/>
            </p:nvSpPr>
            <p:spPr bwMode="auto">
              <a:xfrm>
                <a:off x="3846" y="1158"/>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898"/>
              <p:cNvSpPr>
                <a:spLocks/>
              </p:cNvSpPr>
              <p:nvPr/>
            </p:nvSpPr>
            <p:spPr bwMode="auto">
              <a:xfrm>
                <a:off x="3872" y="1168"/>
                <a:ext cx="9" cy="10"/>
              </a:xfrm>
              <a:custGeom>
                <a:avLst/>
                <a:gdLst>
                  <a:gd name="T0" fmla="*/ 1 w 9"/>
                  <a:gd name="T1" fmla="*/ 0 h 10"/>
                  <a:gd name="T2" fmla="*/ 5 w 9"/>
                  <a:gd name="T3" fmla="*/ 3 h 10"/>
                  <a:gd name="T4" fmla="*/ 8 w 9"/>
                  <a:gd name="T5" fmla="*/ 2 h 10"/>
                  <a:gd name="T6" fmla="*/ 6 w 9"/>
                  <a:gd name="T7" fmla="*/ 5 h 10"/>
                  <a:gd name="T8" fmla="*/ 9 w 9"/>
                  <a:gd name="T9" fmla="*/ 8 h 10"/>
                  <a:gd name="T10" fmla="*/ 5 w 9"/>
                  <a:gd name="T11" fmla="*/ 8 h 10"/>
                  <a:gd name="T12" fmla="*/ 3 w 9"/>
                  <a:gd name="T13" fmla="*/ 10 h 10"/>
                  <a:gd name="T14" fmla="*/ 3 w 9"/>
                  <a:gd name="T15" fmla="*/ 7 h 10"/>
                  <a:gd name="T16" fmla="*/ 0 w 9"/>
                  <a:gd name="T17" fmla="*/ 7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3"/>
                    </a:lnTo>
                    <a:lnTo>
                      <a:pt x="8" y="2"/>
                    </a:lnTo>
                    <a:lnTo>
                      <a:pt x="6" y="5"/>
                    </a:lnTo>
                    <a:lnTo>
                      <a:pt x="9" y="8"/>
                    </a:lnTo>
                    <a:lnTo>
                      <a:pt x="5" y="8"/>
                    </a:lnTo>
                    <a:lnTo>
                      <a:pt x="3" y="10"/>
                    </a:lnTo>
                    <a:lnTo>
                      <a:pt x="3" y="7"/>
                    </a:lnTo>
                    <a:lnTo>
                      <a:pt x="0" y="7"/>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899"/>
              <p:cNvSpPr>
                <a:spLocks/>
              </p:cNvSpPr>
              <p:nvPr/>
            </p:nvSpPr>
            <p:spPr bwMode="auto">
              <a:xfrm>
                <a:off x="3881" y="1188"/>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900"/>
              <p:cNvSpPr>
                <a:spLocks/>
              </p:cNvSpPr>
              <p:nvPr/>
            </p:nvSpPr>
            <p:spPr bwMode="auto">
              <a:xfrm>
                <a:off x="3955" y="1194"/>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901"/>
              <p:cNvSpPr>
                <a:spLocks/>
              </p:cNvSpPr>
              <p:nvPr/>
            </p:nvSpPr>
            <p:spPr bwMode="auto">
              <a:xfrm>
                <a:off x="3972" y="1181"/>
                <a:ext cx="10" cy="10"/>
              </a:xfrm>
              <a:custGeom>
                <a:avLst/>
                <a:gdLst>
                  <a:gd name="T0" fmla="*/ 4 w 10"/>
                  <a:gd name="T1" fmla="*/ 0 h 10"/>
                  <a:gd name="T2" fmla="*/ 7 w 10"/>
                  <a:gd name="T3" fmla="*/ 2 h 10"/>
                  <a:gd name="T4" fmla="*/ 10 w 10"/>
                  <a:gd name="T5" fmla="*/ 0 h 10"/>
                  <a:gd name="T6" fmla="*/ 9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9"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902"/>
              <p:cNvSpPr>
                <a:spLocks/>
              </p:cNvSpPr>
              <p:nvPr/>
            </p:nvSpPr>
            <p:spPr bwMode="auto">
              <a:xfrm>
                <a:off x="3943" y="1184"/>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903"/>
              <p:cNvSpPr>
                <a:spLocks/>
              </p:cNvSpPr>
              <p:nvPr/>
            </p:nvSpPr>
            <p:spPr bwMode="auto">
              <a:xfrm>
                <a:off x="3766" y="121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904"/>
              <p:cNvSpPr>
                <a:spLocks/>
              </p:cNvSpPr>
              <p:nvPr/>
            </p:nvSpPr>
            <p:spPr bwMode="auto">
              <a:xfrm>
                <a:off x="3753" y="1222"/>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7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7"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905"/>
              <p:cNvSpPr>
                <a:spLocks/>
              </p:cNvSpPr>
              <p:nvPr/>
            </p:nvSpPr>
            <p:spPr bwMode="auto">
              <a:xfrm>
                <a:off x="3786" y="1210"/>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906"/>
              <p:cNvSpPr>
                <a:spLocks/>
              </p:cNvSpPr>
              <p:nvPr/>
            </p:nvSpPr>
            <p:spPr bwMode="auto">
              <a:xfrm>
                <a:off x="3812" y="1201"/>
                <a:ext cx="9" cy="9"/>
              </a:xfrm>
              <a:custGeom>
                <a:avLst/>
                <a:gdLst>
                  <a:gd name="T0" fmla="*/ 3 w 9"/>
                  <a:gd name="T1" fmla="*/ 0 h 9"/>
                  <a:gd name="T2" fmla="*/ 4 w 9"/>
                  <a:gd name="T3" fmla="*/ 1 h 9"/>
                  <a:gd name="T4" fmla="*/ 8 w 9"/>
                  <a:gd name="T5" fmla="*/ 1 h 9"/>
                  <a:gd name="T6" fmla="*/ 8 w 9"/>
                  <a:gd name="T7" fmla="*/ 4 h 9"/>
                  <a:gd name="T8" fmla="*/ 9 w 9"/>
                  <a:gd name="T9" fmla="*/ 8 h 9"/>
                  <a:gd name="T10" fmla="*/ 6 w 9"/>
                  <a:gd name="T11" fmla="*/ 8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4"/>
                    </a:lnTo>
                    <a:lnTo>
                      <a:pt x="9" y="8"/>
                    </a:lnTo>
                    <a:lnTo>
                      <a:pt x="6" y="8"/>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907"/>
              <p:cNvSpPr>
                <a:spLocks/>
              </p:cNvSpPr>
              <p:nvPr/>
            </p:nvSpPr>
            <p:spPr bwMode="auto">
              <a:xfrm>
                <a:off x="3891" y="121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908"/>
              <p:cNvSpPr>
                <a:spLocks/>
              </p:cNvSpPr>
              <p:nvPr/>
            </p:nvSpPr>
            <p:spPr bwMode="auto">
              <a:xfrm>
                <a:off x="3984" y="1192"/>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909"/>
              <p:cNvSpPr>
                <a:spLocks/>
              </p:cNvSpPr>
              <p:nvPr/>
            </p:nvSpPr>
            <p:spPr bwMode="auto">
              <a:xfrm>
                <a:off x="4002" y="1191"/>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910"/>
              <p:cNvSpPr>
                <a:spLocks/>
              </p:cNvSpPr>
              <p:nvPr/>
            </p:nvSpPr>
            <p:spPr bwMode="auto">
              <a:xfrm>
                <a:off x="4071" y="1167"/>
                <a:ext cx="10" cy="9"/>
              </a:xfrm>
              <a:custGeom>
                <a:avLst/>
                <a:gdLst>
                  <a:gd name="T0" fmla="*/ 4 w 10"/>
                  <a:gd name="T1" fmla="*/ 0 h 9"/>
                  <a:gd name="T2" fmla="*/ 5 w 10"/>
                  <a:gd name="T3" fmla="*/ 3 h 9"/>
                  <a:gd name="T4" fmla="*/ 9 w 10"/>
                  <a:gd name="T5" fmla="*/ 1 h 9"/>
                  <a:gd name="T6" fmla="*/ 7 w 10"/>
                  <a:gd name="T7" fmla="*/ 4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7" y="4"/>
                    </a:lnTo>
                    <a:lnTo>
                      <a:pt x="10" y="8"/>
                    </a:lnTo>
                    <a:lnTo>
                      <a:pt x="5" y="8"/>
                    </a:lnTo>
                    <a:lnTo>
                      <a:pt x="4" y="9"/>
                    </a:lnTo>
                    <a:lnTo>
                      <a:pt x="4" y="6"/>
                    </a:lnTo>
                    <a:lnTo>
                      <a:pt x="0" y="6"/>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911"/>
              <p:cNvSpPr>
                <a:spLocks/>
              </p:cNvSpPr>
              <p:nvPr/>
            </p:nvSpPr>
            <p:spPr bwMode="auto">
              <a:xfrm>
                <a:off x="4060" y="1157"/>
                <a:ext cx="10" cy="10"/>
              </a:xfrm>
              <a:custGeom>
                <a:avLst/>
                <a:gdLst>
                  <a:gd name="T0" fmla="*/ 2 w 10"/>
                  <a:gd name="T1" fmla="*/ 0 h 10"/>
                  <a:gd name="T2" fmla="*/ 5 w 10"/>
                  <a:gd name="T3" fmla="*/ 1 h 10"/>
                  <a:gd name="T4" fmla="*/ 8 w 10"/>
                  <a:gd name="T5" fmla="*/ 1 h 10"/>
                  <a:gd name="T6" fmla="*/ 7 w 10"/>
                  <a:gd name="T7" fmla="*/ 5 h 10"/>
                  <a:gd name="T8" fmla="*/ 10 w 10"/>
                  <a:gd name="T9" fmla="*/ 8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8" y="1"/>
                    </a:lnTo>
                    <a:lnTo>
                      <a:pt x="7" y="5"/>
                    </a:lnTo>
                    <a:lnTo>
                      <a:pt x="10" y="8"/>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912"/>
              <p:cNvSpPr>
                <a:spLocks/>
              </p:cNvSpPr>
              <p:nvPr/>
            </p:nvSpPr>
            <p:spPr bwMode="auto">
              <a:xfrm>
                <a:off x="4062" y="1141"/>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913"/>
              <p:cNvSpPr>
                <a:spLocks/>
              </p:cNvSpPr>
              <p:nvPr/>
            </p:nvSpPr>
            <p:spPr bwMode="auto">
              <a:xfrm>
                <a:off x="4075" y="1152"/>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914"/>
              <p:cNvSpPr>
                <a:spLocks/>
              </p:cNvSpPr>
              <p:nvPr/>
            </p:nvSpPr>
            <p:spPr bwMode="auto">
              <a:xfrm>
                <a:off x="4088" y="1133"/>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915"/>
              <p:cNvSpPr>
                <a:spLocks/>
              </p:cNvSpPr>
              <p:nvPr/>
            </p:nvSpPr>
            <p:spPr bwMode="auto">
              <a:xfrm>
                <a:off x="4049" y="1163"/>
                <a:ext cx="9" cy="10"/>
              </a:xfrm>
              <a:custGeom>
                <a:avLst/>
                <a:gdLst>
                  <a:gd name="T0" fmla="*/ 3 w 9"/>
                  <a:gd name="T1" fmla="*/ 0 h 10"/>
                  <a:gd name="T2" fmla="*/ 5 w 9"/>
                  <a:gd name="T3" fmla="*/ 2 h 10"/>
                  <a:gd name="T4" fmla="*/ 8 w 9"/>
                  <a:gd name="T5" fmla="*/ 2 h 10"/>
                  <a:gd name="T6" fmla="*/ 6 w 9"/>
                  <a:gd name="T7" fmla="*/ 5 h 10"/>
                  <a:gd name="T8" fmla="*/ 9 w 9"/>
                  <a:gd name="T9" fmla="*/ 7 h 10"/>
                  <a:gd name="T10" fmla="*/ 6 w 9"/>
                  <a:gd name="T11" fmla="*/ 7 h 10"/>
                  <a:gd name="T12" fmla="*/ 3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916"/>
              <p:cNvSpPr>
                <a:spLocks/>
              </p:cNvSpPr>
              <p:nvPr/>
            </p:nvSpPr>
            <p:spPr bwMode="auto">
              <a:xfrm>
                <a:off x="4029" y="1163"/>
                <a:ext cx="10" cy="10"/>
              </a:xfrm>
              <a:custGeom>
                <a:avLst/>
                <a:gdLst>
                  <a:gd name="T0" fmla="*/ 4 w 10"/>
                  <a:gd name="T1" fmla="*/ 0 h 10"/>
                  <a:gd name="T2" fmla="*/ 5 w 10"/>
                  <a:gd name="T3" fmla="*/ 2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8"/>
                    </a:lnTo>
                    <a:lnTo>
                      <a:pt x="7" y="8"/>
                    </a:lnTo>
                    <a:lnTo>
                      <a:pt x="4"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917"/>
              <p:cNvSpPr>
                <a:spLocks/>
              </p:cNvSpPr>
              <p:nvPr/>
            </p:nvSpPr>
            <p:spPr bwMode="auto">
              <a:xfrm>
                <a:off x="4031" y="1178"/>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918"/>
              <p:cNvSpPr>
                <a:spLocks/>
              </p:cNvSpPr>
              <p:nvPr/>
            </p:nvSpPr>
            <p:spPr bwMode="auto">
              <a:xfrm>
                <a:off x="4011" y="1173"/>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919"/>
              <p:cNvSpPr>
                <a:spLocks/>
              </p:cNvSpPr>
              <p:nvPr/>
            </p:nvSpPr>
            <p:spPr bwMode="auto">
              <a:xfrm>
                <a:off x="4024" y="1147"/>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920"/>
              <p:cNvSpPr>
                <a:spLocks/>
              </p:cNvSpPr>
              <p:nvPr/>
            </p:nvSpPr>
            <p:spPr bwMode="auto">
              <a:xfrm>
                <a:off x="4020" y="1129"/>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921"/>
              <p:cNvSpPr>
                <a:spLocks/>
              </p:cNvSpPr>
              <p:nvPr/>
            </p:nvSpPr>
            <p:spPr bwMode="auto">
              <a:xfrm>
                <a:off x="4005" y="1129"/>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922"/>
              <p:cNvSpPr>
                <a:spLocks/>
              </p:cNvSpPr>
              <p:nvPr/>
            </p:nvSpPr>
            <p:spPr bwMode="auto">
              <a:xfrm>
                <a:off x="4034" y="104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5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5"/>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923"/>
              <p:cNvSpPr>
                <a:spLocks/>
              </p:cNvSpPr>
              <p:nvPr/>
            </p:nvSpPr>
            <p:spPr bwMode="auto">
              <a:xfrm>
                <a:off x="4042" y="103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924"/>
              <p:cNvSpPr>
                <a:spLocks/>
              </p:cNvSpPr>
              <p:nvPr/>
            </p:nvSpPr>
            <p:spPr bwMode="auto">
              <a:xfrm>
                <a:off x="4034" y="1058"/>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925"/>
              <p:cNvSpPr>
                <a:spLocks/>
              </p:cNvSpPr>
              <p:nvPr/>
            </p:nvSpPr>
            <p:spPr bwMode="auto">
              <a:xfrm>
                <a:off x="4026" y="1063"/>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5 w 10"/>
                  <a:gd name="T11" fmla="*/ 8 h 10"/>
                  <a:gd name="T12" fmla="*/ 3 w 10"/>
                  <a:gd name="T13" fmla="*/ 10 h 10"/>
                  <a:gd name="T14" fmla="*/ 3 w 10"/>
                  <a:gd name="T15" fmla="*/ 7 h 10"/>
                  <a:gd name="T16" fmla="*/ 0 w 10"/>
                  <a:gd name="T17" fmla="*/ 7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5" y="8"/>
                    </a:lnTo>
                    <a:lnTo>
                      <a:pt x="3" y="10"/>
                    </a:lnTo>
                    <a:lnTo>
                      <a:pt x="3" y="7"/>
                    </a:lnTo>
                    <a:lnTo>
                      <a:pt x="0" y="7"/>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926"/>
              <p:cNvSpPr>
                <a:spLocks/>
              </p:cNvSpPr>
              <p:nvPr/>
            </p:nvSpPr>
            <p:spPr bwMode="auto">
              <a:xfrm>
                <a:off x="4039" y="1076"/>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927"/>
              <p:cNvSpPr>
                <a:spLocks/>
              </p:cNvSpPr>
              <p:nvPr/>
            </p:nvSpPr>
            <p:spPr bwMode="auto">
              <a:xfrm>
                <a:off x="4021" y="1029"/>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928"/>
              <p:cNvSpPr>
                <a:spLocks/>
              </p:cNvSpPr>
              <p:nvPr/>
            </p:nvSpPr>
            <p:spPr bwMode="auto">
              <a:xfrm>
                <a:off x="4011" y="1084"/>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929"/>
              <p:cNvSpPr>
                <a:spLocks/>
              </p:cNvSpPr>
              <p:nvPr/>
            </p:nvSpPr>
            <p:spPr bwMode="auto">
              <a:xfrm>
                <a:off x="4026" y="1081"/>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930"/>
              <p:cNvSpPr>
                <a:spLocks/>
              </p:cNvSpPr>
              <p:nvPr/>
            </p:nvSpPr>
            <p:spPr bwMode="auto">
              <a:xfrm>
                <a:off x="4031" y="1095"/>
                <a:ext cx="10" cy="10"/>
              </a:xfrm>
              <a:custGeom>
                <a:avLst/>
                <a:gdLst>
                  <a:gd name="T0" fmla="*/ 3 w 10"/>
                  <a:gd name="T1" fmla="*/ 0 h 10"/>
                  <a:gd name="T2" fmla="*/ 5 w 10"/>
                  <a:gd name="T3" fmla="*/ 4 h 10"/>
                  <a:gd name="T4" fmla="*/ 8 w 10"/>
                  <a:gd name="T5" fmla="*/ 2 h 10"/>
                  <a:gd name="T6" fmla="*/ 8 w 10"/>
                  <a:gd name="T7" fmla="*/ 5 h 10"/>
                  <a:gd name="T8" fmla="*/ 10 w 10"/>
                  <a:gd name="T9" fmla="*/ 8 h 10"/>
                  <a:gd name="T10" fmla="*/ 6 w 10"/>
                  <a:gd name="T11" fmla="*/ 8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8"/>
                    </a:lnTo>
                    <a:lnTo>
                      <a:pt x="6" y="8"/>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931"/>
              <p:cNvSpPr>
                <a:spLocks/>
              </p:cNvSpPr>
              <p:nvPr/>
            </p:nvSpPr>
            <p:spPr bwMode="auto">
              <a:xfrm>
                <a:off x="4018" y="1053"/>
                <a:ext cx="10" cy="10"/>
              </a:xfrm>
              <a:custGeom>
                <a:avLst/>
                <a:gdLst>
                  <a:gd name="T0" fmla="*/ 3 w 10"/>
                  <a:gd name="T1" fmla="*/ 0 h 10"/>
                  <a:gd name="T2" fmla="*/ 6 w 10"/>
                  <a:gd name="T3" fmla="*/ 4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8"/>
                    </a:lnTo>
                    <a:lnTo>
                      <a:pt x="6"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932"/>
              <p:cNvSpPr>
                <a:spLocks/>
              </p:cNvSpPr>
              <p:nvPr/>
            </p:nvSpPr>
            <p:spPr bwMode="auto">
              <a:xfrm>
                <a:off x="4015" y="1068"/>
                <a:ext cx="9" cy="10"/>
              </a:xfrm>
              <a:custGeom>
                <a:avLst/>
                <a:gdLst>
                  <a:gd name="T0" fmla="*/ 3 w 9"/>
                  <a:gd name="T1" fmla="*/ 0 h 10"/>
                  <a:gd name="T2" fmla="*/ 5 w 9"/>
                  <a:gd name="T3" fmla="*/ 2 h 10"/>
                  <a:gd name="T4" fmla="*/ 8 w 9"/>
                  <a:gd name="T5" fmla="*/ 2 h 10"/>
                  <a:gd name="T6" fmla="*/ 6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933"/>
              <p:cNvSpPr>
                <a:spLocks/>
              </p:cNvSpPr>
              <p:nvPr/>
            </p:nvSpPr>
            <p:spPr bwMode="auto">
              <a:xfrm>
                <a:off x="4045" y="1146"/>
                <a:ext cx="10" cy="9"/>
              </a:xfrm>
              <a:custGeom>
                <a:avLst/>
                <a:gdLst>
                  <a:gd name="T0" fmla="*/ 4 w 10"/>
                  <a:gd name="T1" fmla="*/ 0 h 9"/>
                  <a:gd name="T2" fmla="*/ 5 w 10"/>
                  <a:gd name="T3" fmla="*/ 1 h 9"/>
                  <a:gd name="T4" fmla="*/ 9 w 10"/>
                  <a:gd name="T5" fmla="*/ 0 h 9"/>
                  <a:gd name="T6" fmla="*/ 7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7"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934"/>
              <p:cNvSpPr>
                <a:spLocks/>
              </p:cNvSpPr>
              <p:nvPr/>
            </p:nvSpPr>
            <p:spPr bwMode="auto">
              <a:xfrm>
                <a:off x="3906" y="1202"/>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935"/>
              <p:cNvSpPr>
                <a:spLocks/>
              </p:cNvSpPr>
              <p:nvPr/>
            </p:nvSpPr>
            <p:spPr bwMode="auto">
              <a:xfrm>
                <a:off x="3990" y="1126"/>
                <a:ext cx="10" cy="10"/>
              </a:xfrm>
              <a:custGeom>
                <a:avLst/>
                <a:gdLst>
                  <a:gd name="T0" fmla="*/ 4 w 10"/>
                  <a:gd name="T1" fmla="*/ 0 h 10"/>
                  <a:gd name="T2" fmla="*/ 5 w 10"/>
                  <a:gd name="T3" fmla="*/ 2 h 10"/>
                  <a:gd name="T4" fmla="*/ 8 w 10"/>
                  <a:gd name="T5" fmla="*/ 2 h 10"/>
                  <a:gd name="T6" fmla="*/ 8 w 10"/>
                  <a:gd name="T7" fmla="*/ 5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936"/>
              <p:cNvSpPr>
                <a:spLocks/>
              </p:cNvSpPr>
              <p:nvPr/>
            </p:nvSpPr>
            <p:spPr bwMode="auto">
              <a:xfrm>
                <a:off x="3867" y="1107"/>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937"/>
              <p:cNvSpPr>
                <a:spLocks/>
              </p:cNvSpPr>
              <p:nvPr/>
            </p:nvSpPr>
            <p:spPr bwMode="auto">
              <a:xfrm>
                <a:off x="3886" y="1087"/>
                <a:ext cx="10" cy="10"/>
              </a:xfrm>
              <a:custGeom>
                <a:avLst/>
                <a:gdLst>
                  <a:gd name="T0" fmla="*/ 4 w 10"/>
                  <a:gd name="T1" fmla="*/ 0 h 10"/>
                  <a:gd name="T2" fmla="*/ 5 w 10"/>
                  <a:gd name="T3" fmla="*/ 4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8" y="2"/>
                    </a:lnTo>
                    <a:lnTo>
                      <a:pt x="8"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938"/>
              <p:cNvSpPr>
                <a:spLocks/>
              </p:cNvSpPr>
              <p:nvPr/>
            </p:nvSpPr>
            <p:spPr bwMode="auto">
              <a:xfrm>
                <a:off x="3859" y="1087"/>
                <a:ext cx="9" cy="10"/>
              </a:xfrm>
              <a:custGeom>
                <a:avLst/>
                <a:gdLst>
                  <a:gd name="T0" fmla="*/ 3 w 9"/>
                  <a:gd name="T1" fmla="*/ 0 h 10"/>
                  <a:gd name="T2" fmla="*/ 5 w 9"/>
                  <a:gd name="T3" fmla="*/ 2 h 10"/>
                  <a:gd name="T4" fmla="*/ 8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8" y="5"/>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939"/>
              <p:cNvSpPr>
                <a:spLocks/>
              </p:cNvSpPr>
              <p:nvPr/>
            </p:nvSpPr>
            <p:spPr bwMode="auto">
              <a:xfrm>
                <a:off x="3665" y="1209"/>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940"/>
              <p:cNvSpPr>
                <a:spLocks/>
              </p:cNvSpPr>
              <p:nvPr/>
            </p:nvSpPr>
            <p:spPr bwMode="auto">
              <a:xfrm>
                <a:off x="3677" y="2921"/>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4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941"/>
              <p:cNvSpPr>
                <a:spLocks/>
              </p:cNvSpPr>
              <p:nvPr/>
            </p:nvSpPr>
            <p:spPr bwMode="auto">
              <a:xfrm>
                <a:off x="3258" y="1715"/>
                <a:ext cx="9" cy="11"/>
              </a:xfrm>
              <a:custGeom>
                <a:avLst/>
                <a:gdLst>
                  <a:gd name="T0" fmla="*/ 3 w 9"/>
                  <a:gd name="T1" fmla="*/ 0 h 11"/>
                  <a:gd name="T2" fmla="*/ 6 w 9"/>
                  <a:gd name="T3" fmla="*/ 3 h 11"/>
                  <a:gd name="T4" fmla="*/ 9 w 9"/>
                  <a:gd name="T5" fmla="*/ 2 h 11"/>
                  <a:gd name="T6" fmla="*/ 8 w 9"/>
                  <a:gd name="T7" fmla="*/ 5 h 11"/>
                  <a:gd name="T8" fmla="*/ 9 w 9"/>
                  <a:gd name="T9" fmla="*/ 8 h 11"/>
                  <a:gd name="T10" fmla="*/ 6 w 9"/>
                  <a:gd name="T11" fmla="*/ 8 h 11"/>
                  <a:gd name="T12" fmla="*/ 4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6" y="3"/>
                    </a:lnTo>
                    <a:lnTo>
                      <a:pt x="9" y="2"/>
                    </a:lnTo>
                    <a:lnTo>
                      <a:pt x="8" y="5"/>
                    </a:lnTo>
                    <a:lnTo>
                      <a:pt x="9" y="8"/>
                    </a:lnTo>
                    <a:lnTo>
                      <a:pt x="6" y="8"/>
                    </a:lnTo>
                    <a:lnTo>
                      <a:pt x="4"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942"/>
              <p:cNvSpPr>
                <a:spLocks/>
              </p:cNvSpPr>
              <p:nvPr/>
            </p:nvSpPr>
            <p:spPr bwMode="auto">
              <a:xfrm>
                <a:off x="3410" y="1510"/>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8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8"/>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943"/>
              <p:cNvSpPr>
                <a:spLocks/>
              </p:cNvSpPr>
              <p:nvPr/>
            </p:nvSpPr>
            <p:spPr bwMode="auto">
              <a:xfrm>
                <a:off x="3093" y="1447"/>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944"/>
              <p:cNvSpPr>
                <a:spLocks/>
              </p:cNvSpPr>
              <p:nvPr/>
            </p:nvSpPr>
            <p:spPr bwMode="auto">
              <a:xfrm>
                <a:off x="3415" y="139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945"/>
              <p:cNvSpPr>
                <a:spLocks/>
              </p:cNvSpPr>
              <p:nvPr/>
            </p:nvSpPr>
            <p:spPr bwMode="auto">
              <a:xfrm>
                <a:off x="3665" y="1514"/>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946"/>
              <p:cNvSpPr>
                <a:spLocks/>
              </p:cNvSpPr>
              <p:nvPr/>
            </p:nvSpPr>
            <p:spPr bwMode="auto">
              <a:xfrm>
                <a:off x="3691" y="1508"/>
                <a:ext cx="10" cy="10"/>
              </a:xfrm>
              <a:custGeom>
                <a:avLst/>
                <a:gdLst>
                  <a:gd name="T0" fmla="*/ 4 w 10"/>
                  <a:gd name="T1" fmla="*/ 0 h 10"/>
                  <a:gd name="T2" fmla="*/ 7 w 10"/>
                  <a:gd name="T3" fmla="*/ 2 h 10"/>
                  <a:gd name="T4" fmla="*/ 10 w 10"/>
                  <a:gd name="T5" fmla="*/ 2 h 10"/>
                  <a:gd name="T6" fmla="*/ 8 w 10"/>
                  <a:gd name="T7" fmla="*/ 5 h 10"/>
                  <a:gd name="T8" fmla="*/ 10 w 10"/>
                  <a:gd name="T9" fmla="*/ 8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8"/>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947"/>
              <p:cNvSpPr>
                <a:spLocks/>
              </p:cNvSpPr>
              <p:nvPr/>
            </p:nvSpPr>
            <p:spPr bwMode="auto">
              <a:xfrm>
                <a:off x="3067" y="144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2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2"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948"/>
              <p:cNvSpPr>
                <a:spLocks/>
              </p:cNvSpPr>
              <p:nvPr/>
            </p:nvSpPr>
            <p:spPr bwMode="auto">
              <a:xfrm>
                <a:off x="4419" y="3226"/>
                <a:ext cx="8" cy="10"/>
              </a:xfrm>
              <a:custGeom>
                <a:avLst/>
                <a:gdLst>
                  <a:gd name="T0" fmla="*/ 2 w 8"/>
                  <a:gd name="T1" fmla="*/ 0 h 10"/>
                  <a:gd name="T2" fmla="*/ 5 w 8"/>
                  <a:gd name="T3" fmla="*/ 2 h 10"/>
                  <a:gd name="T4" fmla="*/ 8 w 8"/>
                  <a:gd name="T5" fmla="*/ 0 h 10"/>
                  <a:gd name="T6" fmla="*/ 7 w 8"/>
                  <a:gd name="T7" fmla="*/ 4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4"/>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949"/>
              <p:cNvSpPr>
                <a:spLocks/>
              </p:cNvSpPr>
              <p:nvPr/>
            </p:nvSpPr>
            <p:spPr bwMode="auto">
              <a:xfrm>
                <a:off x="4889" y="3220"/>
                <a:ext cx="3" cy="5"/>
              </a:xfrm>
              <a:custGeom>
                <a:avLst/>
                <a:gdLst>
                  <a:gd name="T0" fmla="*/ 0 w 3"/>
                  <a:gd name="T1" fmla="*/ 0 h 5"/>
                  <a:gd name="T2" fmla="*/ 1 w 3"/>
                  <a:gd name="T3" fmla="*/ 2 h 5"/>
                  <a:gd name="T4" fmla="*/ 3 w 3"/>
                  <a:gd name="T5" fmla="*/ 0 h 5"/>
                  <a:gd name="T6" fmla="*/ 3 w 3"/>
                  <a:gd name="T7" fmla="*/ 2 h 5"/>
                  <a:gd name="T8" fmla="*/ 3 w 3"/>
                  <a:gd name="T9" fmla="*/ 3 h 5"/>
                  <a:gd name="T10" fmla="*/ 1 w 3"/>
                  <a:gd name="T11" fmla="*/ 3 h 5"/>
                  <a:gd name="T12" fmla="*/ 1 w 3"/>
                  <a:gd name="T13" fmla="*/ 5 h 5"/>
                  <a:gd name="T14" fmla="*/ 1 w 3"/>
                  <a:gd name="T15" fmla="*/ 3 h 5"/>
                  <a:gd name="T16" fmla="*/ 0 w 3"/>
                  <a:gd name="T17" fmla="*/ 3 h 5"/>
                  <a:gd name="T18" fmla="*/ 0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1" y="2"/>
                    </a:lnTo>
                    <a:lnTo>
                      <a:pt x="3" y="0"/>
                    </a:lnTo>
                    <a:lnTo>
                      <a:pt x="3" y="2"/>
                    </a:lnTo>
                    <a:lnTo>
                      <a:pt x="3" y="3"/>
                    </a:lnTo>
                    <a:lnTo>
                      <a:pt x="1" y="3"/>
                    </a:lnTo>
                    <a:lnTo>
                      <a:pt x="1" y="5"/>
                    </a:lnTo>
                    <a:lnTo>
                      <a:pt x="1" y="3"/>
                    </a:lnTo>
                    <a:lnTo>
                      <a:pt x="0" y="3"/>
                    </a:lnTo>
                    <a:lnTo>
                      <a:pt x="0" y="2"/>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950"/>
              <p:cNvSpPr>
                <a:spLocks/>
              </p:cNvSpPr>
              <p:nvPr/>
            </p:nvSpPr>
            <p:spPr bwMode="auto">
              <a:xfrm>
                <a:off x="4871" y="3215"/>
                <a:ext cx="5" cy="5"/>
              </a:xfrm>
              <a:custGeom>
                <a:avLst/>
                <a:gdLst>
                  <a:gd name="T0" fmla="*/ 1 w 5"/>
                  <a:gd name="T1" fmla="*/ 0 h 5"/>
                  <a:gd name="T2" fmla="*/ 3 w 5"/>
                  <a:gd name="T3" fmla="*/ 2 h 5"/>
                  <a:gd name="T4" fmla="*/ 5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3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0"/>
                    </a:lnTo>
                    <a:lnTo>
                      <a:pt x="3" y="2"/>
                    </a:lnTo>
                    <a:lnTo>
                      <a:pt x="5" y="3"/>
                    </a:lnTo>
                    <a:lnTo>
                      <a:pt x="3" y="3"/>
                    </a:lnTo>
                    <a:lnTo>
                      <a:pt x="1" y="5"/>
                    </a:lnTo>
                    <a:lnTo>
                      <a:pt x="1" y="3"/>
                    </a:lnTo>
                    <a:lnTo>
                      <a:pt x="0" y="3"/>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951"/>
              <p:cNvSpPr>
                <a:spLocks/>
              </p:cNvSpPr>
              <p:nvPr/>
            </p:nvSpPr>
            <p:spPr bwMode="auto">
              <a:xfrm>
                <a:off x="4874" y="3226"/>
                <a:ext cx="5" cy="5"/>
              </a:xfrm>
              <a:custGeom>
                <a:avLst/>
                <a:gdLst>
                  <a:gd name="T0" fmla="*/ 2 w 5"/>
                  <a:gd name="T1" fmla="*/ 0 h 5"/>
                  <a:gd name="T2" fmla="*/ 2 w 5"/>
                  <a:gd name="T3" fmla="*/ 2 h 5"/>
                  <a:gd name="T4" fmla="*/ 3 w 5"/>
                  <a:gd name="T5" fmla="*/ 2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2"/>
                    </a:lnTo>
                    <a:lnTo>
                      <a:pt x="3" y="2"/>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952"/>
              <p:cNvSpPr>
                <a:spLocks/>
              </p:cNvSpPr>
              <p:nvPr/>
            </p:nvSpPr>
            <p:spPr bwMode="auto">
              <a:xfrm>
                <a:off x="4835" y="3202"/>
                <a:ext cx="5" cy="5"/>
              </a:xfrm>
              <a:custGeom>
                <a:avLst/>
                <a:gdLst>
                  <a:gd name="T0" fmla="*/ 2 w 5"/>
                  <a:gd name="T1" fmla="*/ 0 h 5"/>
                  <a:gd name="T2" fmla="*/ 3 w 5"/>
                  <a:gd name="T3" fmla="*/ 0 h 5"/>
                  <a:gd name="T4" fmla="*/ 5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5"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953"/>
              <p:cNvSpPr>
                <a:spLocks/>
              </p:cNvSpPr>
              <p:nvPr/>
            </p:nvSpPr>
            <p:spPr bwMode="auto">
              <a:xfrm>
                <a:off x="4590" y="3123"/>
                <a:ext cx="5" cy="5"/>
              </a:xfrm>
              <a:custGeom>
                <a:avLst/>
                <a:gdLst>
                  <a:gd name="T0" fmla="*/ 1 w 5"/>
                  <a:gd name="T1" fmla="*/ 0 h 5"/>
                  <a:gd name="T2" fmla="*/ 3 w 5"/>
                  <a:gd name="T3" fmla="*/ 1 h 5"/>
                  <a:gd name="T4" fmla="*/ 5 w 5"/>
                  <a:gd name="T5" fmla="*/ 1 h 5"/>
                  <a:gd name="T6" fmla="*/ 5 w 5"/>
                  <a:gd name="T7" fmla="*/ 3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1"/>
                    </a:lnTo>
                    <a:lnTo>
                      <a:pt x="5" y="3"/>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954"/>
              <p:cNvSpPr>
                <a:spLocks/>
              </p:cNvSpPr>
              <p:nvPr/>
            </p:nvSpPr>
            <p:spPr bwMode="auto">
              <a:xfrm>
                <a:off x="4655" y="3165"/>
                <a:ext cx="3" cy="5"/>
              </a:xfrm>
              <a:custGeom>
                <a:avLst/>
                <a:gdLst>
                  <a:gd name="T0" fmla="*/ 1 w 3"/>
                  <a:gd name="T1" fmla="*/ 0 h 5"/>
                  <a:gd name="T2" fmla="*/ 1 w 3"/>
                  <a:gd name="T3" fmla="*/ 2 h 5"/>
                  <a:gd name="T4" fmla="*/ 3 w 3"/>
                  <a:gd name="T5" fmla="*/ 2 h 5"/>
                  <a:gd name="T6" fmla="*/ 3 w 3"/>
                  <a:gd name="T7" fmla="*/ 3 h 5"/>
                  <a:gd name="T8" fmla="*/ 3 w 3"/>
                  <a:gd name="T9" fmla="*/ 5 h 5"/>
                  <a:gd name="T10" fmla="*/ 1 w 3"/>
                  <a:gd name="T11" fmla="*/ 5 h 5"/>
                  <a:gd name="T12" fmla="*/ 1 w 3"/>
                  <a:gd name="T13" fmla="*/ 5 h 5"/>
                  <a:gd name="T14" fmla="*/ 1 w 3"/>
                  <a:gd name="T15" fmla="*/ 3 h 5"/>
                  <a:gd name="T16" fmla="*/ 0 w 3"/>
                  <a:gd name="T17" fmla="*/ 3 h 5"/>
                  <a:gd name="T18" fmla="*/ 0 w 3"/>
                  <a:gd name="T19" fmla="*/ 2 h 5"/>
                  <a:gd name="T20" fmla="*/ 1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0"/>
                    </a:moveTo>
                    <a:lnTo>
                      <a:pt x="1" y="2"/>
                    </a:lnTo>
                    <a:lnTo>
                      <a:pt x="3" y="2"/>
                    </a:lnTo>
                    <a:lnTo>
                      <a:pt x="3" y="3"/>
                    </a:lnTo>
                    <a:lnTo>
                      <a:pt x="3" y="5"/>
                    </a:lnTo>
                    <a:lnTo>
                      <a:pt x="1" y="5"/>
                    </a:lnTo>
                    <a:lnTo>
                      <a:pt x="1" y="5"/>
                    </a:lnTo>
                    <a:lnTo>
                      <a:pt x="1" y="3"/>
                    </a:lnTo>
                    <a:lnTo>
                      <a:pt x="0" y="3"/>
                    </a:lnTo>
                    <a:lnTo>
                      <a:pt x="0"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955"/>
              <p:cNvSpPr>
                <a:spLocks/>
              </p:cNvSpPr>
              <p:nvPr/>
            </p:nvSpPr>
            <p:spPr bwMode="auto">
              <a:xfrm>
                <a:off x="4637" y="3154"/>
                <a:ext cx="5" cy="3"/>
              </a:xfrm>
              <a:custGeom>
                <a:avLst/>
                <a:gdLst>
                  <a:gd name="T0" fmla="*/ 1 w 5"/>
                  <a:gd name="T1" fmla="*/ 0 h 3"/>
                  <a:gd name="T2" fmla="*/ 1 w 5"/>
                  <a:gd name="T3" fmla="*/ 0 h 3"/>
                  <a:gd name="T4" fmla="*/ 3 w 5"/>
                  <a:gd name="T5" fmla="*/ 0 h 3"/>
                  <a:gd name="T6" fmla="*/ 3 w 5"/>
                  <a:gd name="T7" fmla="*/ 1 h 3"/>
                  <a:gd name="T8" fmla="*/ 5 w 5"/>
                  <a:gd name="T9" fmla="*/ 3 h 3"/>
                  <a:gd name="T10" fmla="*/ 3 w 5"/>
                  <a:gd name="T11" fmla="*/ 3 h 3"/>
                  <a:gd name="T12" fmla="*/ 1 w 5"/>
                  <a:gd name="T13" fmla="*/ 3 h 3"/>
                  <a:gd name="T14" fmla="*/ 1 w 5"/>
                  <a:gd name="T15" fmla="*/ 3 h 3"/>
                  <a:gd name="T16" fmla="*/ 0 w 5"/>
                  <a:gd name="T17" fmla="*/ 1 h 3"/>
                  <a:gd name="T18" fmla="*/ 1 w 5"/>
                  <a:gd name="T19" fmla="*/ 1 h 3"/>
                  <a:gd name="T20" fmla="*/ 1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0"/>
                    </a:moveTo>
                    <a:lnTo>
                      <a:pt x="1" y="0"/>
                    </a:lnTo>
                    <a:lnTo>
                      <a:pt x="3" y="0"/>
                    </a:lnTo>
                    <a:lnTo>
                      <a:pt x="3" y="1"/>
                    </a:lnTo>
                    <a:lnTo>
                      <a:pt x="5" y="3"/>
                    </a:lnTo>
                    <a:lnTo>
                      <a:pt x="3" y="3"/>
                    </a:lnTo>
                    <a:lnTo>
                      <a:pt x="1" y="3"/>
                    </a:lnTo>
                    <a:lnTo>
                      <a:pt x="1" y="3"/>
                    </a:lnTo>
                    <a:lnTo>
                      <a:pt x="0" y="1"/>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956"/>
              <p:cNvSpPr>
                <a:spLocks/>
              </p:cNvSpPr>
              <p:nvPr/>
            </p:nvSpPr>
            <p:spPr bwMode="auto">
              <a:xfrm>
                <a:off x="4840" y="3217"/>
                <a:ext cx="3" cy="5"/>
              </a:xfrm>
              <a:custGeom>
                <a:avLst/>
                <a:gdLst>
                  <a:gd name="T0" fmla="*/ 2 w 3"/>
                  <a:gd name="T1" fmla="*/ 0 h 5"/>
                  <a:gd name="T2" fmla="*/ 2 w 3"/>
                  <a:gd name="T3" fmla="*/ 1 h 5"/>
                  <a:gd name="T4" fmla="*/ 3 w 3"/>
                  <a:gd name="T5" fmla="*/ 0 h 5"/>
                  <a:gd name="T6" fmla="*/ 3 w 3"/>
                  <a:gd name="T7" fmla="*/ 1 h 5"/>
                  <a:gd name="T8" fmla="*/ 3 w 3"/>
                  <a:gd name="T9" fmla="*/ 3 h 5"/>
                  <a:gd name="T10" fmla="*/ 3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0"/>
                    </a:lnTo>
                    <a:lnTo>
                      <a:pt x="3" y="1"/>
                    </a:lnTo>
                    <a:lnTo>
                      <a:pt x="3"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957"/>
              <p:cNvSpPr>
                <a:spLocks/>
              </p:cNvSpPr>
              <p:nvPr/>
            </p:nvSpPr>
            <p:spPr bwMode="auto">
              <a:xfrm>
                <a:off x="4851" y="3207"/>
                <a:ext cx="5" cy="5"/>
              </a:xfrm>
              <a:custGeom>
                <a:avLst/>
                <a:gdLst>
                  <a:gd name="T0" fmla="*/ 2 w 5"/>
                  <a:gd name="T1" fmla="*/ 0 h 5"/>
                  <a:gd name="T2" fmla="*/ 4 w 5"/>
                  <a:gd name="T3" fmla="*/ 0 h 5"/>
                  <a:gd name="T4" fmla="*/ 5 w 5"/>
                  <a:gd name="T5" fmla="*/ 0 h 5"/>
                  <a:gd name="T6" fmla="*/ 4 w 5"/>
                  <a:gd name="T7" fmla="*/ 2 h 5"/>
                  <a:gd name="T8" fmla="*/ 5 w 5"/>
                  <a:gd name="T9" fmla="*/ 3 h 5"/>
                  <a:gd name="T10" fmla="*/ 4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4" y="2"/>
                    </a:lnTo>
                    <a:lnTo>
                      <a:pt x="5" y="3"/>
                    </a:lnTo>
                    <a:lnTo>
                      <a:pt x="4"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958"/>
              <p:cNvSpPr>
                <a:spLocks/>
              </p:cNvSpPr>
              <p:nvPr/>
            </p:nvSpPr>
            <p:spPr bwMode="auto">
              <a:xfrm>
                <a:off x="4819" y="3225"/>
                <a:ext cx="5" cy="5"/>
              </a:xfrm>
              <a:custGeom>
                <a:avLst/>
                <a:gdLst>
                  <a:gd name="T0" fmla="*/ 1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0"/>
                    </a:lnTo>
                    <a:lnTo>
                      <a:pt x="5" y="1"/>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959"/>
              <p:cNvSpPr>
                <a:spLocks/>
              </p:cNvSpPr>
              <p:nvPr/>
            </p:nvSpPr>
            <p:spPr bwMode="auto">
              <a:xfrm>
                <a:off x="4718" y="3178"/>
                <a:ext cx="3" cy="5"/>
              </a:xfrm>
              <a:custGeom>
                <a:avLst/>
                <a:gdLst>
                  <a:gd name="T0" fmla="*/ 0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0 w 3"/>
                  <a:gd name="T15" fmla="*/ 3 h 5"/>
                  <a:gd name="T16" fmla="*/ 0 w 3"/>
                  <a:gd name="T17" fmla="*/ 3 h 5"/>
                  <a:gd name="T18" fmla="*/ 0 w 3"/>
                  <a:gd name="T19" fmla="*/ 1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2" y="1"/>
                    </a:lnTo>
                    <a:lnTo>
                      <a:pt x="3" y="1"/>
                    </a:lnTo>
                    <a:lnTo>
                      <a:pt x="3" y="3"/>
                    </a:lnTo>
                    <a:lnTo>
                      <a:pt x="3"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960"/>
              <p:cNvSpPr>
                <a:spLocks/>
              </p:cNvSpPr>
              <p:nvPr/>
            </p:nvSpPr>
            <p:spPr bwMode="auto">
              <a:xfrm>
                <a:off x="4838" y="3239"/>
                <a:ext cx="5" cy="5"/>
              </a:xfrm>
              <a:custGeom>
                <a:avLst/>
                <a:gdLst>
                  <a:gd name="T0" fmla="*/ 2 w 5"/>
                  <a:gd name="T1" fmla="*/ 0 h 5"/>
                  <a:gd name="T2" fmla="*/ 4 w 5"/>
                  <a:gd name="T3" fmla="*/ 0 h 5"/>
                  <a:gd name="T4" fmla="*/ 5 w 5"/>
                  <a:gd name="T5" fmla="*/ 0 h 5"/>
                  <a:gd name="T6" fmla="*/ 5 w 5"/>
                  <a:gd name="T7" fmla="*/ 2 h 5"/>
                  <a:gd name="T8" fmla="*/ 5 w 5"/>
                  <a:gd name="T9" fmla="*/ 4 h 5"/>
                  <a:gd name="T10" fmla="*/ 4 w 5"/>
                  <a:gd name="T11" fmla="*/ 4 h 5"/>
                  <a:gd name="T12" fmla="*/ 4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5" y="2"/>
                    </a:lnTo>
                    <a:lnTo>
                      <a:pt x="5" y="4"/>
                    </a:lnTo>
                    <a:lnTo>
                      <a:pt x="4" y="4"/>
                    </a:lnTo>
                    <a:lnTo>
                      <a:pt x="4"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961"/>
              <p:cNvSpPr>
                <a:spLocks/>
              </p:cNvSpPr>
              <p:nvPr/>
            </p:nvSpPr>
            <p:spPr bwMode="auto">
              <a:xfrm>
                <a:off x="4655" y="3283"/>
                <a:ext cx="5" cy="5"/>
              </a:xfrm>
              <a:custGeom>
                <a:avLst/>
                <a:gdLst>
                  <a:gd name="T0" fmla="*/ 1 w 5"/>
                  <a:gd name="T1" fmla="*/ 0 h 5"/>
                  <a:gd name="T2" fmla="*/ 1 w 5"/>
                  <a:gd name="T3" fmla="*/ 0 h 5"/>
                  <a:gd name="T4" fmla="*/ 3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2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1" y="0"/>
                    </a:lnTo>
                    <a:lnTo>
                      <a:pt x="3" y="0"/>
                    </a:lnTo>
                    <a:lnTo>
                      <a:pt x="3" y="2"/>
                    </a:lnTo>
                    <a:lnTo>
                      <a:pt x="5" y="3"/>
                    </a:lnTo>
                    <a:lnTo>
                      <a:pt x="3" y="3"/>
                    </a:lnTo>
                    <a:lnTo>
                      <a:pt x="1" y="5"/>
                    </a:lnTo>
                    <a:lnTo>
                      <a:pt x="1" y="3"/>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962"/>
              <p:cNvSpPr>
                <a:spLocks/>
              </p:cNvSpPr>
              <p:nvPr/>
            </p:nvSpPr>
            <p:spPr bwMode="auto">
              <a:xfrm>
                <a:off x="4721" y="3294"/>
                <a:ext cx="5" cy="5"/>
              </a:xfrm>
              <a:custGeom>
                <a:avLst/>
                <a:gdLst>
                  <a:gd name="T0" fmla="*/ 2 w 5"/>
                  <a:gd name="T1" fmla="*/ 0 h 5"/>
                  <a:gd name="T2" fmla="*/ 2 w 5"/>
                  <a:gd name="T3" fmla="*/ 0 h 5"/>
                  <a:gd name="T4" fmla="*/ 4 w 5"/>
                  <a:gd name="T5" fmla="*/ 0 h 5"/>
                  <a:gd name="T6" fmla="*/ 4 w 5"/>
                  <a:gd name="T7" fmla="*/ 2 h 5"/>
                  <a:gd name="T8" fmla="*/ 5 w 5"/>
                  <a:gd name="T9" fmla="*/ 4 h 5"/>
                  <a:gd name="T10" fmla="*/ 4 w 5"/>
                  <a:gd name="T11" fmla="*/ 4 h 5"/>
                  <a:gd name="T12" fmla="*/ 2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0"/>
                    </a:lnTo>
                    <a:lnTo>
                      <a:pt x="4" y="0"/>
                    </a:lnTo>
                    <a:lnTo>
                      <a:pt x="4" y="2"/>
                    </a:lnTo>
                    <a:lnTo>
                      <a:pt x="5" y="4"/>
                    </a:lnTo>
                    <a:lnTo>
                      <a:pt x="4" y="4"/>
                    </a:lnTo>
                    <a:lnTo>
                      <a:pt x="2"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963"/>
              <p:cNvSpPr>
                <a:spLocks/>
              </p:cNvSpPr>
              <p:nvPr/>
            </p:nvSpPr>
            <p:spPr bwMode="auto">
              <a:xfrm>
                <a:off x="4778" y="3264"/>
                <a:ext cx="5" cy="4"/>
              </a:xfrm>
              <a:custGeom>
                <a:avLst/>
                <a:gdLst>
                  <a:gd name="T0" fmla="*/ 2 w 5"/>
                  <a:gd name="T1" fmla="*/ 0 h 4"/>
                  <a:gd name="T2" fmla="*/ 3 w 5"/>
                  <a:gd name="T3" fmla="*/ 1 h 4"/>
                  <a:gd name="T4" fmla="*/ 5 w 5"/>
                  <a:gd name="T5" fmla="*/ 1 h 4"/>
                  <a:gd name="T6" fmla="*/ 3 w 5"/>
                  <a:gd name="T7" fmla="*/ 1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3" y="1"/>
                    </a:lnTo>
                    <a:lnTo>
                      <a:pt x="5" y="1"/>
                    </a:lnTo>
                    <a:lnTo>
                      <a:pt x="3" y="1"/>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964"/>
              <p:cNvSpPr>
                <a:spLocks/>
              </p:cNvSpPr>
              <p:nvPr/>
            </p:nvSpPr>
            <p:spPr bwMode="auto">
              <a:xfrm>
                <a:off x="4804" y="3285"/>
                <a:ext cx="5" cy="4"/>
              </a:xfrm>
              <a:custGeom>
                <a:avLst/>
                <a:gdLst>
                  <a:gd name="T0" fmla="*/ 2 w 5"/>
                  <a:gd name="T1" fmla="*/ 0 h 4"/>
                  <a:gd name="T2" fmla="*/ 2 w 5"/>
                  <a:gd name="T3" fmla="*/ 1 h 4"/>
                  <a:gd name="T4" fmla="*/ 3 w 5"/>
                  <a:gd name="T5" fmla="*/ 1 h 4"/>
                  <a:gd name="T6" fmla="*/ 3 w 5"/>
                  <a:gd name="T7" fmla="*/ 3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2" y="1"/>
                    </a:lnTo>
                    <a:lnTo>
                      <a:pt x="3" y="1"/>
                    </a:lnTo>
                    <a:lnTo>
                      <a:pt x="3" y="3"/>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965"/>
              <p:cNvSpPr>
                <a:spLocks/>
              </p:cNvSpPr>
              <p:nvPr/>
            </p:nvSpPr>
            <p:spPr bwMode="auto">
              <a:xfrm>
                <a:off x="4824" y="3319"/>
                <a:ext cx="3" cy="4"/>
              </a:xfrm>
              <a:custGeom>
                <a:avLst/>
                <a:gdLst>
                  <a:gd name="T0" fmla="*/ 0 w 3"/>
                  <a:gd name="T1" fmla="*/ 0 h 4"/>
                  <a:gd name="T2" fmla="*/ 1 w 3"/>
                  <a:gd name="T3" fmla="*/ 1 h 4"/>
                  <a:gd name="T4" fmla="*/ 3 w 3"/>
                  <a:gd name="T5" fmla="*/ 0 h 4"/>
                  <a:gd name="T6" fmla="*/ 3 w 3"/>
                  <a:gd name="T7" fmla="*/ 1 h 4"/>
                  <a:gd name="T8" fmla="*/ 3 w 3"/>
                  <a:gd name="T9" fmla="*/ 3 h 4"/>
                  <a:gd name="T10" fmla="*/ 1 w 3"/>
                  <a:gd name="T11" fmla="*/ 3 h 4"/>
                  <a:gd name="T12" fmla="*/ 1 w 3"/>
                  <a:gd name="T13" fmla="*/ 4 h 4"/>
                  <a:gd name="T14" fmla="*/ 0 w 3"/>
                  <a:gd name="T15" fmla="*/ 3 h 4"/>
                  <a:gd name="T16" fmla="*/ 0 w 3"/>
                  <a:gd name="T17" fmla="*/ 1 h 4"/>
                  <a:gd name="T18" fmla="*/ 0 w 3"/>
                  <a:gd name="T19" fmla="*/ 1 h 4"/>
                  <a:gd name="T20" fmla="*/ 0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0"/>
                    </a:moveTo>
                    <a:lnTo>
                      <a:pt x="1" y="1"/>
                    </a:lnTo>
                    <a:lnTo>
                      <a:pt x="3" y="0"/>
                    </a:lnTo>
                    <a:lnTo>
                      <a:pt x="3" y="1"/>
                    </a:lnTo>
                    <a:lnTo>
                      <a:pt x="3" y="3"/>
                    </a:lnTo>
                    <a:lnTo>
                      <a:pt x="1" y="3"/>
                    </a:lnTo>
                    <a:lnTo>
                      <a:pt x="1" y="4"/>
                    </a:lnTo>
                    <a:lnTo>
                      <a:pt x="0" y="3"/>
                    </a:lnTo>
                    <a:lnTo>
                      <a:pt x="0" y="1"/>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966"/>
              <p:cNvSpPr>
                <a:spLocks/>
              </p:cNvSpPr>
              <p:nvPr/>
            </p:nvSpPr>
            <p:spPr bwMode="auto">
              <a:xfrm>
                <a:off x="4819" y="3205"/>
                <a:ext cx="5" cy="4"/>
              </a:xfrm>
              <a:custGeom>
                <a:avLst/>
                <a:gdLst>
                  <a:gd name="T0" fmla="*/ 1 w 5"/>
                  <a:gd name="T1" fmla="*/ 0 h 4"/>
                  <a:gd name="T2" fmla="*/ 3 w 5"/>
                  <a:gd name="T3" fmla="*/ 0 h 4"/>
                  <a:gd name="T4" fmla="*/ 3 w 5"/>
                  <a:gd name="T5" fmla="*/ 0 h 4"/>
                  <a:gd name="T6" fmla="*/ 3 w 5"/>
                  <a:gd name="T7" fmla="*/ 2 h 4"/>
                  <a:gd name="T8" fmla="*/ 5 w 5"/>
                  <a:gd name="T9" fmla="*/ 4 h 4"/>
                  <a:gd name="T10" fmla="*/ 3 w 5"/>
                  <a:gd name="T11" fmla="*/ 4 h 4"/>
                  <a:gd name="T12" fmla="*/ 1 w 5"/>
                  <a:gd name="T13" fmla="*/ 4 h 4"/>
                  <a:gd name="T14" fmla="*/ 1 w 5"/>
                  <a:gd name="T15" fmla="*/ 4 h 4"/>
                  <a:gd name="T16" fmla="*/ 0 w 5"/>
                  <a:gd name="T17" fmla="*/ 2 h 4"/>
                  <a:gd name="T18" fmla="*/ 1 w 5"/>
                  <a:gd name="T19" fmla="*/ 2 h 4"/>
                  <a:gd name="T20" fmla="*/ 1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0"/>
                    </a:moveTo>
                    <a:lnTo>
                      <a:pt x="3" y="0"/>
                    </a:lnTo>
                    <a:lnTo>
                      <a:pt x="3" y="0"/>
                    </a:lnTo>
                    <a:lnTo>
                      <a:pt x="3" y="2"/>
                    </a:lnTo>
                    <a:lnTo>
                      <a:pt x="5" y="4"/>
                    </a:lnTo>
                    <a:lnTo>
                      <a:pt x="3" y="4"/>
                    </a:lnTo>
                    <a:lnTo>
                      <a:pt x="1" y="4"/>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967"/>
              <p:cNvSpPr>
                <a:spLocks/>
              </p:cNvSpPr>
              <p:nvPr/>
            </p:nvSpPr>
            <p:spPr bwMode="auto">
              <a:xfrm>
                <a:off x="4751" y="3179"/>
                <a:ext cx="4" cy="5"/>
              </a:xfrm>
              <a:custGeom>
                <a:avLst/>
                <a:gdLst>
                  <a:gd name="T0" fmla="*/ 1 w 4"/>
                  <a:gd name="T1" fmla="*/ 0 h 5"/>
                  <a:gd name="T2" fmla="*/ 1 w 4"/>
                  <a:gd name="T3" fmla="*/ 0 h 5"/>
                  <a:gd name="T4" fmla="*/ 3 w 4"/>
                  <a:gd name="T5" fmla="*/ 0 h 5"/>
                  <a:gd name="T6" fmla="*/ 3 w 4"/>
                  <a:gd name="T7" fmla="*/ 2 h 5"/>
                  <a:gd name="T8" fmla="*/ 4 w 4"/>
                  <a:gd name="T9" fmla="*/ 4 h 5"/>
                  <a:gd name="T10" fmla="*/ 3 w 4"/>
                  <a:gd name="T11" fmla="*/ 4 h 5"/>
                  <a:gd name="T12" fmla="*/ 1 w 4"/>
                  <a:gd name="T13" fmla="*/ 5 h 5"/>
                  <a:gd name="T14" fmla="*/ 1 w 4"/>
                  <a:gd name="T15" fmla="*/ 4 h 5"/>
                  <a:gd name="T16" fmla="*/ 0 w 4"/>
                  <a:gd name="T17" fmla="*/ 2 h 5"/>
                  <a:gd name="T18" fmla="*/ 1 w 4"/>
                  <a:gd name="T19" fmla="*/ 2 h 5"/>
                  <a:gd name="T20" fmla="*/ 1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0"/>
                    </a:moveTo>
                    <a:lnTo>
                      <a:pt x="1" y="0"/>
                    </a:lnTo>
                    <a:lnTo>
                      <a:pt x="3" y="0"/>
                    </a:lnTo>
                    <a:lnTo>
                      <a:pt x="3" y="2"/>
                    </a:lnTo>
                    <a:lnTo>
                      <a:pt x="4" y="4"/>
                    </a:lnTo>
                    <a:lnTo>
                      <a:pt x="3" y="4"/>
                    </a:lnTo>
                    <a:lnTo>
                      <a:pt x="1" y="5"/>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968"/>
              <p:cNvSpPr>
                <a:spLocks/>
              </p:cNvSpPr>
              <p:nvPr/>
            </p:nvSpPr>
            <p:spPr bwMode="auto">
              <a:xfrm>
                <a:off x="3124" y="1591"/>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969"/>
              <p:cNvSpPr>
                <a:spLocks/>
              </p:cNvSpPr>
              <p:nvPr/>
            </p:nvSpPr>
            <p:spPr bwMode="auto">
              <a:xfrm>
                <a:off x="3069" y="1634"/>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970"/>
              <p:cNvSpPr>
                <a:spLocks/>
              </p:cNvSpPr>
              <p:nvPr/>
            </p:nvSpPr>
            <p:spPr bwMode="auto">
              <a:xfrm>
                <a:off x="3016" y="1524"/>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971"/>
              <p:cNvSpPr>
                <a:spLocks/>
              </p:cNvSpPr>
              <p:nvPr/>
            </p:nvSpPr>
            <p:spPr bwMode="auto">
              <a:xfrm>
                <a:off x="3310" y="198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972"/>
              <p:cNvSpPr>
                <a:spLocks/>
              </p:cNvSpPr>
              <p:nvPr/>
            </p:nvSpPr>
            <p:spPr bwMode="auto">
              <a:xfrm>
                <a:off x="3433" y="1950"/>
                <a:ext cx="10" cy="9"/>
              </a:xfrm>
              <a:custGeom>
                <a:avLst/>
                <a:gdLst>
                  <a:gd name="T0" fmla="*/ 3 w 10"/>
                  <a:gd name="T1" fmla="*/ 0 h 9"/>
                  <a:gd name="T2" fmla="*/ 5 w 10"/>
                  <a:gd name="T3" fmla="*/ 1 h 9"/>
                  <a:gd name="T4" fmla="*/ 8 w 10"/>
                  <a:gd name="T5" fmla="*/ 1 h 9"/>
                  <a:gd name="T6" fmla="*/ 8 w 10"/>
                  <a:gd name="T7" fmla="*/ 5 h 9"/>
                  <a:gd name="T8" fmla="*/ 10 w 10"/>
                  <a:gd name="T9" fmla="*/ 8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8"/>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973"/>
              <p:cNvSpPr>
                <a:spLocks/>
              </p:cNvSpPr>
              <p:nvPr/>
            </p:nvSpPr>
            <p:spPr bwMode="auto">
              <a:xfrm>
                <a:off x="4184" y="3167"/>
                <a:ext cx="9" cy="9"/>
              </a:xfrm>
              <a:custGeom>
                <a:avLst/>
                <a:gdLst>
                  <a:gd name="T0" fmla="*/ 1 w 9"/>
                  <a:gd name="T1" fmla="*/ 0 h 9"/>
                  <a:gd name="T2" fmla="*/ 4 w 9"/>
                  <a:gd name="T3" fmla="*/ 1 h 9"/>
                  <a:gd name="T4" fmla="*/ 8 w 9"/>
                  <a:gd name="T5" fmla="*/ 1 h 9"/>
                  <a:gd name="T6" fmla="*/ 6 w 9"/>
                  <a:gd name="T7" fmla="*/ 4 h 9"/>
                  <a:gd name="T8" fmla="*/ 9 w 9"/>
                  <a:gd name="T9" fmla="*/ 6 h 9"/>
                  <a:gd name="T10" fmla="*/ 4 w 9"/>
                  <a:gd name="T11" fmla="*/ 6 h 9"/>
                  <a:gd name="T12" fmla="*/ 3 w 9"/>
                  <a:gd name="T13" fmla="*/ 9 h 9"/>
                  <a:gd name="T14" fmla="*/ 3 w 9"/>
                  <a:gd name="T15" fmla="*/ 6 h 9"/>
                  <a:gd name="T16" fmla="*/ 0 w 9"/>
                  <a:gd name="T17" fmla="*/ 4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4" y="1"/>
                    </a:lnTo>
                    <a:lnTo>
                      <a:pt x="8" y="1"/>
                    </a:lnTo>
                    <a:lnTo>
                      <a:pt x="6" y="4"/>
                    </a:lnTo>
                    <a:lnTo>
                      <a:pt x="9" y="6"/>
                    </a:lnTo>
                    <a:lnTo>
                      <a:pt x="4"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974"/>
              <p:cNvSpPr>
                <a:spLocks/>
              </p:cNvSpPr>
              <p:nvPr/>
            </p:nvSpPr>
            <p:spPr bwMode="auto">
              <a:xfrm>
                <a:off x="4416" y="3141"/>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975"/>
              <p:cNvSpPr>
                <a:spLocks/>
              </p:cNvSpPr>
              <p:nvPr/>
            </p:nvSpPr>
            <p:spPr bwMode="auto">
              <a:xfrm>
                <a:off x="3256" y="1430"/>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976"/>
              <p:cNvSpPr>
                <a:spLocks/>
              </p:cNvSpPr>
              <p:nvPr/>
            </p:nvSpPr>
            <p:spPr bwMode="auto">
              <a:xfrm>
                <a:off x="3236" y="1437"/>
                <a:ext cx="10" cy="10"/>
              </a:xfrm>
              <a:custGeom>
                <a:avLst/>
                <a:gdLst>
                  <a:gd name="T0" fmla="*/ 2 w 10"/>
                  <a:gd name="T1" fmla="*/ 0 h 10"/>
                  <a:gd name="T2" fmla="*/ 5 w 10"/>
                  <a:gd name="T3" fmla="*/ 1 h 10"/>
                  <a:gd name="T4" fmla="*/ 9 w 10"/>
                  <a:gd name="T5" fmla="*/ 0 h 10"/>
                  <a:gd name="T6" fmla="*/ 7 w 10"/>
                  <a:gd name="T7" fmla="*/ 3 h 10"/>
                  <a:gd name="T8" fmla="*/ 10 w 10"/>
                  <a:gd name="T9" fmla="*/ 6 h 10"/>
                  <a:gd name="T10" fmla="*/ 5 w 10"/>
                  <a:gd name="T11" fmla="*/ 6 h 10"/>
                  <a:gd name="T12" fmla="*/ 4 w 10"/>
                  <a:gd name="T13" fmla="*/ 10 h 10"/>
                  <a:gd name="T14" fmla="*/ 4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9" y="0"/>
                    </a:lnTo>
                    <a:lnTo>
                      <a:pt x="7" y="3"/>
                    </a:lnTo>
                    <a:lnTo>
                      <a:pt x="10" y="6"/>
                    </a:lnTo>
                    <a:lnTo>
                      <a:pt x="5" y="6"/>
                    </a:lnTo>
                    <a:lnTo>
                      <a:pt x="4" y="10"/>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977"/>
              <p:cNvSpPr>
                <a:spLocks/>
              </p:cNvSpPr>
              <p:nvPr/>
            </p:nvSpPr>
            <p:spPr bwMode="auto">
              <a:xfrm>
                <a:off x="3188" y="1487"/>
                <a:ext cx="9" cy="10"/>
              </a:xfrm>
              <a:custGeom>
                <a:avLst/>
                <a:gdLst>
                  <a:gd name="T0" fmla="*/ 1 w 9"/>
                  <a:gd name="T1" fmla="*/ 0 h 10"/>
                  <a:gd name="T2" fmla="*/ 5 w 9"/>
                  <a:gd name="T3" fmla="*/ 2 h 10"/>
                  <a:gd name="T4" fmla="*/ 8 w 9"/>
                  <a:gd name="T5" fmla="*/ 0 h 10"/>
                  <a:gd name="T6" fmla="*/ 6 w 9"/>
                  <a:gd name="T7" fmla="*/ 3 h 10"/>
                  <a:gd name="T8" fmla="*/ 9 w 9"/>
                  <a:gd name="T9" fmla="*/ 6 h 10"/>
                  <a:gd name="T10" fmla="*/ 5 w 9"/>
                  <a:gd name="T11" fmla="*/ 6 h 10"/>
                  <a:gd name="T12" fmla="*/ 3 w 9"/>
                  <a:gd name="T13" fmla="*/ 10 h 10"/>
                  <a:gd name="T14" fmla="*/ 3 w 9"/>
                  <a:gd name="T15" fmla="*/ 6 h 10"/>
                  <a:gd name="T16" fmla="*/ 0 w 9"/>
                  <a:gd name="T17" fmla="*/ 5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6" y="3"/>
                    </a:lnTo>
                    <a:lnTo>
                      <a:pt x="9"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978"/>
              <p:cNvSpPr>
                <a:spLocks/>
              </p:cNvSpPr>
              <p:nvPr/>
            </p:nvSpPr>
            <p:spPr bwMode="auto">
              <a:xfrm>
                <a:off x="3118" y="1453"/>
                <a:ext cx="10" cy="10"/>
              </a:xfrm>
              <a:custGeom>
                <a:avLst/>
                <a:gdLst>
                  <a:gd name="T0" fmla="*/ 3 w 10"/>
                  <a:gd name="T1" fmla="*/ 0 h 10"/>
                  <a:gd name="T2" fmla="*/ 6 w 10"/>
                  <a:gd name="T3" fmla="*/ 2 h 10"/>
                  <a:gd name="T4" fmla="*/ 10 w 10"/>
                  <a:gd name="T5" fmla="*/ 0 h 10"/>
                  <a:gd name="T6" fmla="*/ 8 w 10"/>
                  <a:gd name="T7" fmla="*/ 3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3"/>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979"/>
              <p:cNvSpPr>
                <a:spLocks/>
              </p:cNvSpPr>
              <p:nvPr/>
            </p:nvSpPr>
            <p:spPr bwMode="auto">
              <a:xfrm>
                <a:off x="3154" y="1474"/>
                <a:ext cx="9" cy="10"/>
              </a:xfrm>
              <a:custGeom>
                <a:avLst/>
                <a:gdLst>
                  <a:gd name="T0" fmla="*/ 3 w 9"/>
                  <a:gd name="T1" fmla="*/ 0 h 10"/>
                  <a:gd name="T2" fmla="*/ 4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980"/>
              <p:cNvSpPr>
                <a:spLocks/>
              </p:cNvSpPr>
              <p:nvPr/>
            </p:nvSpPr>
            <p:spPr bwMode="auto">
              <a:xfrm>
                <a:off x="3219" y="2170"/>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981"/>
              <p:cNvSpPr>
                <a:spLocks/>
              </p:cNvSpPr>
              <p:nvPr/>
            </p:nvSpPr>
            <p:spPr bwMode="auto">
              <a:xfrm>
                <a:off x="3147" y="2123"/>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982"/>
              <p:cNvSpPr>
                <a:spLocks/>
              </p:cNvSpPr>
              <p:nvPr/>
            </p:nvSpPr>
            <p:spPr bwMode="auto">
              <a:xfrm>
                <a:off x="3087" y="1466"/>
                <a:ext cx="10" cy="10"/>
              </a:xfrm>
              <a:custGeom>
                <a:avLst/>
                <a:gdLst>
                  <a:gd name="T0" fmla="*/ 2 w 10"/>
                  <a:gd name="T1" fmla="*/ 0 h 10"/>
                  <a:gd name="T2" fmla="*/ 5 w 10"/>
                  <a:gd name="T3" fmla="*/ 3 h 10"/>
                  <a:gd name="T4" fmla="*/ 8 w 10"/>
                  <a:gd name="T5" fmla="*/ 2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6" y="5"/>
                    </a:lnTo>
                    <a:lnTo>
                      <a:pt x="10"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983"/>
              <p:cNvSpPr>
                <a:spLocks/>
              </p:cNvSpPr>
              <p:nvPr/>
            </p:nvSpPr>
            <p:spPr bwMode="auto">
              <a:xfrm>
                <a:off x="3141" y="2154"/>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6 h 9"/>
                  <a:gd name="T18" fmla="*/ 3 w 9"/>
                  <a:gd name="T19" fmla="*/ 4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984"/>
              <p:cNvSpPr>
                <a:spLocks/>
              </p:cNvSpPr>
              <p:nvPr/>
            </p:nvSpPr>
            <p:spPr bwMode="auto">
              <a:xfrm>
                <a:off x="3688" y="2878"/>
                <a:ext cx="10" cy="10"/>
              </a:xfrm>
              <a:custGeom>
                <a:avLst/>
                <a:gdLst>
                  <a:gd name="T0" fmla="*/ 2 w 10"/>
                  <a:gd name="T1" fmla="*/ 0 h 10"/>
                  <a:gd name="T2" fmla="*/ 5 w 10"/>
                  <a:gd name="T3" fmla="*/ 2 h 10"/>
                  <a:gd name="T4" fmla="*/ 7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7"/>
                    </a:lnTo>
                    <a:lnTo>
                      <a:pt x="7" y="7"/>
                    </a:lnTo>
                    <a:lnTo>
                      <a:pt x="5" y="10"/>
                    </a:lnTo>
                    <a:lnTo>
                      <a:pt x="3"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985"/>
              <p:cNvSpPr>
                <a:spLocks/>
              </p:cNvSpPr>
              <p:nvPr/>
            </p:nvSpPr>
            <p:spPr bwMode="auto">
              <a:xfrm>
                <a:off x="4016" y="2967"/>
                <a:ext cx="23" cy="23"/>
              </a:xfrm>
              <a:custGeom>
                <a:avLst/>
                <a:gdLst>
                  <a:gd name="T0" fmla="*/ 12 w 23"/>
                  <a:gd name="T1" fmla="*/ 0 h 23"/>
                  <a:gd name="T2" fmla="*/ 15 w 23"/>
                  <a:gd name="T3" fmla="*/ 9 h 23"/>
                  <a:gd name="T4" fmla="*/ 23 w 23"/>
                  <a:gd name="T5" fmla="*/ 10 h 23"/>
                  <a:gd name="T6" fmla="*/ 17 w 23"/>
                  <a:gd name="T7" fmla="*/ 15 h 23"/>
                  <a:gd name="T8" fmla="*/ 18 w 23"/>
                  <a:gd name="T9" fmla="*/ 23 h 23"/>
                  <a:gd name="T10" fmla="*/ 12 w 23"/>
                  <a:gd name="T11" fmla="*/ 20 h 23"/>
                  <a:gd name="T12" fmla="*/ 4 w 23"/>
                  <a:gd name="T13" fmla="*/ 23 h 23"/>
                  <a:gd name="T14" fmla="*/ 5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7" y="15"/>
                    </a:lnTo>
                    <a:lnTo>
                      <a:pt x="18" y="23"/>
                    </a:lnTo>
                    <a:lnTo>
                      <a:pt x="12" y="20"/>
                    </a:lnTo>
                    <a:lnTo>
                      <a:pt x="4" y="23"/>
                    </a:lnTo>
                    <a:lnTo>
                      <a:pt x="5"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986"/>
              <p:cNvSpPr>
                <a:spLocks/>
              </p:cNvSpPr>
              <p:nvPr/>
            </p:nvSpPr>
            <p:spPr bwMode="auto">
              <a:xfrm>
                <a:off x="4921" y="3210"/>
                <a:ext cx="104" cy="109"/>
              </a:xfrm>
              <a:custGeom>
                <a:avLst/>
                <a:gdLst>
                  <a:gd name="T0" fmla="*/ 52 w 104"/>
                  <a:gd name="T1" fmla="*/ 0 h 109"/>
                  <a:gd name="T2" fmla="*/ 52 w 104"/>
                  <a:gd name="T3" fmla="*/ 52 h 109"/>
                  <a:gd name="T4" fmla="*/ 73 w 104"/>
                  <a:gd name="T5" fmla="*/ 5 h 109"/>
                  <a:gd name="T6" fmla="*/ 54 w 104"/>
                  <a:gd name="T7" fmla="*/ 52 h 109"/>
                  <a:gd name="T8" fmla="*/ 90 w 104"/>
                  <a:gd name="T9" fmla="*/ 18 h 109"/>
                  <a:gd name="T10" fmla="*/ 54 w 104"/>
                  <a:gd name="T11" fmla="*/ 54 h 109"/>
                  <a:gd name="T12" fmla="*/ 101 w 104"/>
                  <a:gd name="T13" fmla="*/ 37 h 109"/>
                  <a:gd name="T14" fmla="*/ 54 w 104"/>
                  <a:gd name="T15" fmla="*/ 55 h 109"/>
                  <a:gd name="T16" fmla="*/ 104 w 104"/>
                  <a:gd name="T17" fmla="*/ 60 h 109"/>
                  <a:gd name="T18" fmla="*/ 54 w 104"/>
                  <a:gd name="T19" fmla="*/ 55 h 109"/>
                  <a:gd name="T20" fmla="*/ 96 w 104"/>
                  <a:gd name="T21" fmla="*/ 83 h 109"/>
                  <a:gd name="T22" fmla="*/ 54 w 104"/>
                  <a:gd name="T23" fmla="*/ 57 h 109"/>
                  <a:gd name="T24" fmla="*/ 81 w 104"/>
                  <a:gd name="T25" fmla="*/ 99 h 109"/>
                  <a:gd name="T26" fmla="*/ 52 w 104"/>
                  <a:gd name="T27" fmla="*/ 57 h 109"/>
                  <a:gd name="T28" fmla="*/ 62 w 104"/>
                  <a:gd name="T29" fmla="*/ 109 h 109"/>
                  <a:gd name="T30" fmla="*/ 52 w 104"/>
                  <a:gd name="T31" fmla="*/ 57 h 109"/>
                  <a:gd name="T32" fmla="*/ 41 w 104"/>
                  <a:gd name="T33" fmla="*/ 109 h 109"/>
                  <a:gd name="T34" fmla="*/ 51 w 104"/>
                  <a:gd name="T35" fmla="*/ 57 h 109"/>
                  <a:gd name="T36" fmla="*/ 21 w 104"/>
                  <a:gd name="T37" fmla="*/ 99 h 109"/>
                  <a:gd name="T38" fmla="*/ 49 w 104"/>
                  <a:gd name="T39" fmla="*/ 57 h 109"/>
                  <a:gd name="T40" fmla="*/ 7 w 104"/>
                  <a:gd name="T41" fmla="*/ 83 h 109"/>
                  <a:gd name="T42" fmla="*/ 49 w 104"/>
                  <a:gd name="T43" fmla="*/ 55 h 109"/>
                  <a:gd name="T44" fmla="*/ 0 w 104"/>
                  <a:gd name="T45" fmla="*/ 60 h 109"/>
                  <a:gd name="T46" fmla="*/ 49 w 104"/>
                  <a:gd name="T47" fmla="*/ 55 h 109"/>
                  <a:gd name="T48" fmla="*/ 2 w 104"/>
                  <a:gd name="T49" fmla="*/ 37 h 109"/>
                  <a:gd name="T50" fmla="*/ 49 w 104"/>
                  <a:gd name="T51" fmla="*/ 54 h 109"/>
                  <a:gd name="T52" fmla="*/ 13 w 104"/>
                  <a:gd name="T53" fmla="*/ 18 h 109"/>
                  <a:gd name="T54" fmla="*/ 51 w 104"/>
                  <a:gd name="T55" fmla="*/ 52 h 109"/>
                  <a:gd name="T56" fmla="*/ 29 w 104"/>
                  <a:gd name="T57" fmla="*/ 5 h 109"/>
                  <a:gd name="T58" fmla="*/ 51 w 104"/>
                  <a:gd name="T59" fmla="*/ 52 h 109"/>
                  <a:gd name="T60" fmla="*/ 52 w 104"/>
                  <a:gd name="T6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9">
                    <a:moveTo>
                      <a:pt x="52" y="0"/>
                    </a:moveTo>
                    <a:lnTo>
                      <a:pt x="52" y="52"/>
                    </a:lnTo>
                    <a:lnTo>
                      <a:pt x="73" y="5"/>
                    </a:lnTo>
                    <a:lnTo>
                      <a:pt x="54" y="52"/>
                    </a:lnTo>
                    <a:lnTo>
                      <a:pt x="90" y="18"/>
                    </a:lnTo>
                    <a:lnTo>
                      <a:pt x="54" y="54"/>
                    </a:lnTo>
                    <a:lnTo>
                      <a:pt x="101" y="37"/>
                    </a:lnTo>
                    <a:lnTo>
                      <a:pt x="54" y="55"/>
                    </a:lnTo>
                    <a:lnTo>
                      <a:pt x="104" y="60"/>
                    </a:lnTo>
                    <a:lnTo>
                      <a:pt x="54" y="55"/>
                    </a:lnTo>
                    <a:lnTo>
                      <a:pt x="96" y="83"/>
                    </a:lnTo>
                    <a:lnTo>
                      <a:pt x="54" y="57"/>
                    </a:lnTo>
                    <a:lnTo>
                      <a:pt x="81" y="99"/>
                    </a:lnTo>
                    <a:lnTo>
                      <a:pt x="52" y="57"/>
                    </a:lnTo>
                    <a:lnTo>
                      <a:pt x="62" y="109"/>
                    </a:lnTo>
                    <a:lnTo>
                      <a:pt x="52" y="57"/>
                    </a:lnTo>
                    <a:lnTo>
                      <a:pt x="41" y="109"/>
                    </a:lnTo>
                    <a:lnTo>
                      <a:pt x="51" y="57"/>
                    </a:lnTo>
                    <a:lnTo>
                      <a:pt x="21" y="99"/>
                    </a:lnTo>
                    <a:lnTo>
                      <a:pt x="49" y="57"/>
                    </a:lnTo>
                    <a:lnTo>
                      <a:pt x="7" y="83"/>
                    </a:lnTo>
                    <a:lnTo>
                      <a:pt x="49" y="55"/>
                    </a:lnTo>
                    <a:lnTo>
                      <a:pt x="0" y="60"/>
                    </a:lnTo>
                    <a:lnTo>
                      <a:pt x="49" y="55"/>
                    </a:lnTo>
                    <a:lnTo>
                      <a:pt x="2" y="37"/>
                    </a:lnTo>
                    <a:lnTo>
                      <a:pt x="49" y="54"/>
                    </a:lnTo>
                    <a:lnTo>
                      <a:pt x="13" y="18"/>
                    </a:lnTo>
                    <a:lnTo>
                      <a:pt x="51" y="52"/>
                    </a:lnTo>
                    <a:lnTo>
                      <a:pt x="29" y="5"/>
                    </a:lnTo>
                    <a:lnTo>
                      <a:pt x="51" y="52"/>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987"/>
              <p:cNvSpPr>
                <a:spLocks/>
              </p:cNvSpPr>
              <p:nvPr/>
            </p:nvSpPr>
            <p:spPr bwMode="auto">
              <a:xfrm>
                <a:off x="4357" y="2455"/>
                <a:ext cx="130" cy="131"/>
              </a:xfrm>
              <a:custGeom>
                <a:avLst/>
                <a:gdLst>
                  <a:gd name="T0" fmla="*/ 65 w 130"/>
                  <a:gd name="T1" fmla="*/ 0 h 131"/>
                  <a:gd name="T2" fmla="*/ 67 w 130"/>
                  <a:gd name="T3" fmla="*/ 61 h 131"/>
                  <a:gd name="T4" fmla="*/ 93 w 130"/>
                  <a:gd name="T5" fmla="*/ 4 h 131"/>
                  <a:gd name="T6" fmla="*/ 67 w 130"/>
                  <a:gd name="T7" fmla="*/ 63 h 131"/>
                  <a:gd name="T8" fmla="*/ 114 w 130"/>
                  <a:gd name="T9" fmla="*/ 21 h 131"/>
                  <a:gd name="T10" fmla="*/ 69 w 130"/>
                  <a:gd name="T11" fmla="*/ 64 h 131"/>
                  <a:gd name="T12" fmla="*/ 129 w 130"/>
                  <a:gd name="T13" fmla="*/ 45 h 131"/>
                  <a:gd name="T14" fmla="*/ 69 w 130"/>
                  <a:gd name="T15" fmla="*/ 64 h 131"/>
                  <a:gd name="T16" fmla="*/ 130 w 130"/>
                  <a:gd name="T17" fmla="*/ 72 h 131"/>
                  <a:gd name="T18" fmla="*/ 69 w 130"/>
                  <a:gd name="T19" fmla="*/ 66 h 131"/>
                  <a:gd name="T20" fmla="*/ 122 w 130"/>
                  <a:gd name="T21" fmla="*/ 98 h 131"/>
                  <a:gd name="T22" fmla="*/ 69 w 130"/>
                  <a:gd name="T23" fmla="*/ 68 h 131"/>
                  <a:gd name="T24" fmla="*/ 104 w 130"/>
                  <a:gd name="T25" fmla="*/ 119 h 131"/>
                  <a:gd name="T26" fmla="*/ 67 w 130"/>
                  <a:gd name="T27" fmla="*/ 69 h 131"/>
                  <a:gd name="T28" fmla="*/ 80 w 130"/>
                  <a:gd name="T29" fmla="*/ 131 h 131"/>
                  <a:gd name="T30" fmla="*/ 65 w 130"/>
                  <a:gd name="T31" fmla="*/ 69 h 131"/>
                  <a:gd name="T32" fmla="*/ 52 w 130"/>
                  <a:gd name="T33" fmla="*/ 131 h 131"/>
                  <a:gd name="T34" fmla="*/ 64 w 130"/>
                  <a:gd name="T35" fmla="*/ 69 h 131"/>
                  <a:gd name="T36" fmla="*/ 28 w 130"/>
                  <a:gd name="T37" fmla="*/ 119 h 131"/>
                  <a:gd name="T38" fmla="*/ 64 w 130"/>
                  <a:gd name="T39" fmla="*/ 68 h 131"/>
                  <a:gd name="T40" fmla="*/ 9 w 130"/>
                  <a:gd name="T41" fmla="*/ 98 h 131"/>
                  <a:gd name="T42" fmla="*/ 62 w 130"/>
                  <a:gd name="T43" fmla="*/ 66 h 131"/>
                  <a:gd name="T44" fmla="*/ 0 w 130"/>
                  <a:gd name="T45" fmla="*/ 72 h 131"/>
                  <a:gd name="T46" fmla="*/ 62 w 130"/>
                  <a:gd name="T47" fmla="*/ 64 h 131"/>
                  <a:gd name="T48" fmla="*/ 4 w 130"/>
                  <a:gd name="T49" fmla="*/ 45 h 131"/>
                  <a:gd name="T50" fmla="*/ 62 w 130"/>
                  <a:gd name="T51" fmla="*/ 64 h 131"/>
                  <a:gd name="T52" fmla="*/ 17 w 130"/>
                  <a:gd name="T53" fmla="*/ 21 h 131"/>
                  <a:gd name="T54" fmla="*/ 64 w 130"/>
                  <a:gd name="T55" fmla="*/ 63 h 131"/>
                  <a:gd name="T56" fmla="*/ 39 w 130"/>
                  <a:gd name="T57" fmla="*/ 4 h 131"/>
                  <a:gd name="T58" fmla="*/ 65 w 130"/>
                  <a:gd name="T59" fmla="*/ 61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7" y="61"/>
                    </a:lnTo>
                    <a:lnTo>
                      <a:pt x="93" y="4"/>
                    </a:lnTo>
                    <a:lnTo>
                      <a:pt x="67" y="63"/>
                    </a:lnTo>
                    <a:lnTo>
                      <a:pt x="114" y="21"/>
                    </a:lnTo>
                    <a:lnTo>
                      <a:pt x="69" y="64"/>
                    </a:lnTo>
                    <a:lnTo>
                      <a:pt x="129" y="45"/>
                    </a:lnTo>
                    <a:lnTo>
                      <a:pt x="69" y="64"/>
                    </a:lnTo>
                    <a:lnTo>
                      <a:pt x="130" y="72"/>
                    </a:lnTo>
                    <a:lnTo>
                      <a:pt x="69" y="66"/>
                    </a:lnTo>
                    <a:lnTo>
                      <a:pt x="122" y="98"/>
                    </a:lnTo>
                    <a:lnTo>
                      <a:pt x="69" y="68"/>
                    </a:lnTo>
                    <a:lnTo>
                      <a:pt x="104" y="119"/>
                    </a:lnTo>
                    <a:lnTo>
                      <a:pt x="67" y="69"/>
                    </a:lnTo>
                    <a:lnTo>
                      <a:pt x="80" y="131"/>
                    </a:lnTo>
                    <a:lnTo>
                      <a:pt x="65" y="69"/>
                    </a:lnTo>
                    <a:lnTo>
                      <a:pt x="52" y="131"/>
                    </a:lnTo>
                    <a:lnTo>
                      <a:pt x="64" y="69"/>
                    </a:lnTo>
                    <a:lnTo>
                      <a:pt x="28" y="119"/>
                    </a:lnTo>
                    <a:lnTo>
                      <a:pt x="64" y="68"/>
                    </a:lnTo>
                    <a:lnTo>
                      <a:pt x="9" y="98"/>
                    </a:lnTo>
                    <a:lnTo>
                      <a:pt x="62" y="66"/>
                    </a:lnTo>
                    <a:lnTo>
                      <a:pt x="0" y="72"/>
                    </a:lnTo>
                    <a:lnTo>
                      <a:pt x="62" y="64"/>
                    </a:lnTo>
                    <a:lnTo>
                      <a:pt x="4" y="45"/>
                    </a:lnTo>
                    <a:lnTo>
                      <a:pt x="62" y="64"/>
                    </a:lnTo>
                    <a:lnTo>
                      <a:pt x="17" y="21"/>
                    </a:lnTo>
                    <a:lnTo>
                      <a:pt x="64" y="63"/>
                    </a:lnTo>
                    <a:lnTo>
                      <a:pt x="39" y="4"/>
                    </a:lnTo>
                    <a:lnTo>
                      <a:pt x="65" y="61"/>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988"/>
              <p:cNvSpPr>
                <a:spLocks/>
              </p:cNvSpPr>
              <p:nvPr/>
            </p:nvSpPr>
            <p:spPr bwMode="auto">
              <a:xfrm>
                <a:off x="3508" y="1362"/>
                <a:ext cx="68" cy="70"/>
              </a:xfrm>
              <a:custGeom>
                <a:avLst/>
                <a:gdLst>
                  <a:gd name="T0" fmla="*/ 34 w 68"/>
                  <a:gd name="T1" fmla="*/ 0 h 70"/>
                  <a:gd name="T2" fmla="*/ 36 w 68"/>
                  <a:gd name="T3" fmla="*/ 31 h 70"/>
                  <a:gd name="T4" fmla="*/ 48 w 68"/>
                  <a:gd name="T5" fmla="*/ 4 h 70"/>
                  <a:gd name="T6" fmla="*/ 36 w 68"/>
                  <a:gd name="T7" fmla="*/ 33 h 70"/>
                  <a:gd name="T8" fmla="*/ 60 w 68"/>
                  <a:gd name="T9" fmla="*/ 12 h 70"/>
                  <a:gd name="T10" fmla="*/ 37 w 68"/>
                  <a:gd name="T11" fmla="*/ 34 h 70"/>
                  <a:gd name="T12" fmla="*/ 66 w 68"/>
                  <a:gd name="T13" fmla="*/ 25 h 70"/>
                  <a:gd name="T14" fmla="*/ 37 w 68"/>
                  <a:gd name="T15" fmla="*/ 34 h 70"/>
                  <a:gd name="T16" fmla="*/ 68 w 68"/>
                  <a:gd name="T17" fmla="*/ 39 h 70"/>
                  <a:gd name="T18" fmla="*/ 37 w 68"/>
                  <a:gd name="T19" fmla="*/ 36 h 70"/>
                  <a:gd name="T20" fmla="*/ 63 w 68"/>
                  <a:gd name="T21" fmla="*/ 52 h 70"/>
                  <a:gd name="T22" fmla="*/ 37 w 68"/>
                  <a:gd name="T23" fmla="*/ 38 h 70"/>
                  <a:gd name="T24" fmla="*/ 53 w 68"/>
                  <a:gd name="T25" fmla="*/ 63 h 70"/>
                  <a:gd name="T26" fmla="*/ 36 w 68"/>
                  <a:gd name="T27" fmla="*/ 39 h 70"/>
                  <a:gd name="T28" fmla="*/ 40 w 68"/>
                  <a:gd name="T29" fmla="*/ 70 h 70"/>
                  <a:gd name="T30" fmla="*/ 34 w 68"/>
                  <a:gd name="T31" fmla="*/ 39 h 70"/>
                  <a:gd name="T32" fmla="*/ 27 w 68"/>
                  <a:gd name="T33" fmla="*/ 70 h 70"/>
                  <a:gd name="T34" fmla="*/ 32 w 68"/>
                  <a:gd name="T35" fmla="*/ 39 h 70"/>
                  <a:gd name="T36" fmla="*/ 14 w 68"/>
                  <a:gd name="T37" fmla="*/ 63 h 70"/>
                  <a:gd name="T38" fmla="*/ 31 w 68"/>
                  <a:gd name="T39" fmla="*/ 38 h 70"/>
                  <a:gd name="T40" fmla="*/ 5 w 68"/>
                  <a:gd name="T41" fmla="*/ 52 h 70"/>
                  <a:gd name="T42" fmla="*/ 31 w 68"/>
                  <a:gd name="T43" fmla="*/ 36 h 70"/>
                  <a:gd name="T44" fmla="*/ 0 w 68"/>
                  <a:gd name="T45" fmla="*/ 39 h 70"/>
                  <a:gd name="T46" fmla="*/ 31 w 68"/>
                  <a:gd name="T47" fmla="*/ 34 h 70"/>
                  <a:gd name="T48" fmla="*/ 1 w 68"/>
                  <a:gd name="T49" fmla="*/ 25 h 70"/>
                  <a:gd name="T50" fmla="*/ 31 w 68"/>
                  <a:gd name="T51" fmla="*/ 34 h 70"/>
                  <a:gd name="T52" fmla="*/ 8 w 68"/>
                  <a:gd name="T53" fmla="*/ 12 h 70"/>
                  <a:gd name="T54" fmla="*/ 32 w 68"/>
                  <a:gd name="T55" fmla="*/ 33 h 70"/>
                  <a:gd name="T56" fmla="*/ 21 w 68"/>
                  <a:gd name="T57" fmla="*/ 4 h 70"/>
                  <a:gd name="T58" fmla="*/ 34 w 68"/>
                  <a:gd name="T59" fmla="*/ 31 h 70"/>
                  <a:gd name="T60" fmla="*/ 34 w 68"/>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0">
                    <a:moveTo>
                      <a:pt x="34" y="0"/>
                    </a:moveTo>
                    <a:lnTo>
                      <a:pt x="36" y="31"/>
                    </a:lnTo>
                    <a:lnTo>
                      <a:pt x="48" y="4"/>
                    </a:lnTo>
                    <a:lnTo>
                      <a:pt x="36" y="33"/>
                    </a:lnTo>
                    <a:lnTo>
                      <a:pt x="60" y="12"/>
                    </a:lnTo>
                    <a:lnTo>
                      <a:pt x="37" y="34"/>
                    </a:lnTo>
                    <a:lnTo>
                      <a:pt x="66" y="25"/>
                    </a:lnTo>
                    <a:lnTo>
                      <a:pt x="37" y="34"/>
                    </a:lnTo>
                    <a:lnTo>
                      <a:pt x="68" y="39"/>
                    </a:lnTo>
                    <a:lnTo>
                      <a:pt x="37" y="36"/>
                    </a:lnTo>
                    <a:lnTo>
                      <a:pt x="63" y="52"/>
                    </a:lnTo>
                    <a:lnTo>
                      <a:pt x="37" y="38"/>
                    </a:lnTo>
                    <a:lnTo>
                      <a:pt x="53" y="63"/>
                    </a:lnTo>
                    <a:lnTo>
                      <a:pt x="36" y="39"/>
                    </a:lnTo>
                    <a:lnTo>
                      <a:pt x="40" y="70"/>
                    </a:lnTo>
                    <a:lnTo>
                      <a:pt x="34" y="39"/>
                    </a:lnTo>
                    <a:lnTo>
                      <a:pt x="27" y="70"/>
                    </a:lnTo>
                    <a:lnTo>
                      <a:pt x="32" y="39"/>
                    </a:lnTo>
                    <a:lnTo>
                      <a:pt x="14" y="63"/>
                    </a:lnTo>
                    <a:lnTo>
                      <a:pt x="31" y="38"/>
                    </a:lnTo>
                    <a:lnTo>
                      <a:pt x="5" y="52"/>
                    </a:lnTo>
                    <a:lnTo>
                      <a:pt x="31" y="36"/>
                    </a:lnTo>
                    <a:lnTo>
                      <a:pt x="0" y="39"/>
                    </a:lnTo>
                    <a:lnTo>
                      <a:pt x="31" y="34"/>
                    </a:lnTo>
                    <a:lnTo>
                      <a:pt x="1" y="25"/>
                    </a:lnTo>
                    <a:lnTo>
                      <a:pt x="31" y="34"/>
                    </a:lnTo>
                    <a:lnTo>
                      <a:pt x="8" y="12"/>
                    </a:lnTo>
                    <a:lnTo>
                      <a:pt x="32" y="33"/>
                    </a:lnTo>
                    <a:lnTo>
                      <a:pt x="21" y="4"/>
                    </a:lnTo>
                    <a:lnTo>
                      <a:pt x="34" y="3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989"/>
              <p:cNvSpPr>
                <a:spLocks/>
              </p:cNvSpPr>
              <p:nvPr/>
            </p:nvSpPr>
            <p:spPr bwMode="auto">
              <a:xfrm>
                <a:off x="3626" y="1225"/>
                <a:ext cx="36" cy="35"/>
              </a:xfrm>
              <a:custGeom>
                <a:avLst/>
                <a:gdLst>
                  <a:gd name="T0" fmla="*/ 18 w 36"/>
                  <a:gd name="T1" fmla="*/ 0 h 35"/>
                  <a:gd name="T2" fmla="*/ 18 w 36"/>
                  <a:gd name="T3" fmla="*/ 16 h 35"/>
                  <a:gd name="T4" fmla="*/ 26 w 36"/>
                  <a:gd name="T5" fmla="*/ 1 h 35"/>
                  <a:gd name="T6" fmla="*/ 20 w 36"/>
                  <a:gd name="T7" fmla="*/ 16 h 35"/>
                  <a:gd name="T8" fmla="*/ 33 w 36"/>
                  <a:gd name="T9" fmla="*/ 6 h 35"/>
                  <a:gd name="T10" fmla="*/ 20 w 36"/>
                  <a:gd name="T11" fmla="*/ 18 h 35"/>
                  <a:gd name="T12" fmla="*/ 36 w 36"/>
                  <a:gd name="T13" fmla="*/ 13 h 35"/>
                  <a:gd name="T14" fmla="*/ 20 w 36"/>
                  <a:gd name="T15" fmla="*/ 18 h 35"/>
                  <a:gd name="T16" fmla="*/ 36 w 36"/>
                  <a:gd name="T17" fmla="*/ 19 h 35"/>
                  <a:gd name="T18" fmla="*/ 20 w 36"/>
                  <a:gd name="T19" fmla="*/ 18 h 35"/>
                  <a:gd name="T20" fmla="*/ 34 w 36"/>
                  <a:gd name="T21" fmla="*/ 27 h 35"/>
                  <a:gd name="T22" fmla="*/ 20 w 36"/>
                  <a:gd name="T23" fmla="*/ 19 h 35"/>
                  <a:gd name="T24" fmla="*/ 30 w 36"/>
                  <a:gd name="T25" fmla="*/ 32 h 35"/>
                  <a:gd name="T26" fmla="*/ 20 w 36"/>
                  <a:gd name="T27" fmla="*/ 19 h 35"/>
                  <a:gd name="T28" fmla="*/ 23 w 36"/>
                  <a:gd name="T29" fmla="*/ 35 h 35"/>
                  <a:gd name="T30" fmla="*/ 18 w 36"/>
                  <a:gd name="T31" fmla="*/ 19 h 35"/>
                  <a:gd name="T32" fmla="*/ 15 w 36"/>
                  <a:gd name="T33" fmla="*/ 35 h 35"/>
                  <a:gd name="T34" fmla="*/ 18 w 36"/>
                  <a:gd name="T35" fmla="*/ 19 h 35"/>
                  <a:gd name="T36" fmla="*/ 8 w 36"/>
                  <a:gd name="T37" fmla="*/ 32 h 35"/>
                  <a:gd name="T38" fmla="*/ 17 w 36"/>
                  <a:gd name="T39" fmla="*/ 19 h 35"/>
                  <a:gd name="T40" fmla="*/ 4 w 36"/>
                  <a:gd name="T41" fmla="*/ 27 h 35"/>
                  <a:gd name="T42" fmla="*/ 17 w 36"/>
                  <a:gd name="T43" fmla="*/ 18 h 35"/>
                  <a:gd name="T44" fmla="*/ 0 w 36"/>
                  <a:gd name="T45" fmla="*/ 19 h 35"/>
                  <a:gd name="T46" fmla="*/ 17 w 36"/>
                  <a:gd name="T47" fmla="*/ 18 h 35"/>
                  <a:gd name="T48" fmla="*/ 2 w 36"/>
                  <a:gd name="T49" fmla="*/ 13 h 35"/>
                  <a:gd name="T50" fmla="*/ 17 w 36"/>
                  <a:gd name="T51" fmla="*/ 18 h 35"/>
                  <a:gd name="T52" fmla="*/ 5 w 36"/>
                  <a:gd name="T53" fmla="*/ 6 h 35"/>
                  <a:gd name="T54" fmla="*/ 18 w 36"/>
                  <a:gd name="T55" fmla="*/ 16 h 35"/>
                  <a:gd name="T56" fmla="*/ 12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6" y="1"/>
                    </a:lnTo>
                    <a:lnTo>
                      <a:pt x="20" y="16"/>
                    </a:lnTo>
                    <a:lnTo>
                      <a:pt x="33" y="6"/>
                    </a:lnTo>
                    <a:lnTo>
                      <a:pt x="20" y="18"/>
                    </a:lnTo>
                    <a:lnTo>
                      <a:pt x="36" y="13"/>
                    </a:lnTo>
                    <a:lnTo>
                      <a:pt x="20" y="18"/>
                    </a:lnTo>
                    <a:lnTo>
                      <a:pt x="36" y="19"/>
                    </a:lnTo>
                    <a:lnTo>
                      <a:pt x="20" y="18"/>
                    </a:lnTo>
                    <a:lnTo>
                      <a:pt x="34" y="27"/>
                    </a:lnTo>
                    <a:lnTo>
                      <a:pt x="20" y="19"/>
                    </a:lnTo>
                    <a:lnTo>
                      <a:pt x="30" y="32"/>
                    </a:lnTo>
                    <a:lnTo>
                      <a:pt x="20" y="19"/>
                    </a:lnTo>
                    <a:lnTo>
                      <a:pt x="23" y="35"/>
                    </a:lnTo>
                    <a:lnTo>
                      <a:pt x="18" y="19"/>
                    </a:lnTo>
                    <a:lnTo>
                      <a:pt x="15" y="35"/>
                    </a:lnTo>
                    <a:lnTo>
                      <a:pt x="18" y="19"/>
                    </a:lnTo>
                    <a:lnTo>
                      <a:pt x="8" y="32"/>
                    </a:lnTo>
                    <a:lnTo>
                      <a:pt x="17" y="19"/>
                    </a:lnTo>
                    <a:lnTo>
                      <a:pt x="4" y="27"/>
                    </a:lnTo>
                    <a:lnTo>
                      <a:pt x="17" y="18"/>
                    </a:lnTo>
                    <a:lnTo>
                      <a:pt x="0" y="19"/>
                    </a:lnTo>
                    <a:lnTo>
                      <a:pt x="17" y="18"/>
                    </a:lnTo>
                    <a:lnTo>
                      <a:pt x="2" y="13"/>
                    </a:lnTo>
                    <a:lnTo>
                      <a:pt x="17" y="18"/>
                    </a:lnTo>
                    <a:lnTo>
                      <a:pt x="5" y="6"/>
                    </a:lnTo>
                    <a:lnTo>
                      <a:pt x="18" y="16"/>
                    </a:lnTo>
                    <a:lnTo>
                      <a:pt x="12"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990"/>
              <p:cNvSpPr>
                <a:spLocks/>
              </p:cNvSpPr>
              <p:nvPr/>
            </p:nvSpPr>
            <p:spPr bwMode="auto">
              <a:xfrm>
                <a:off x="3826" y="1184"/>
                <a:ext cx="36" cy="36"/>
              </a:xfrm>
              <a:custGeom>
                <a:avLst/>
                <a:gdLst>
                  <a:gd name="T0" fmla="*/ 18 w 36"/>
                  <a:gd name="T1" fmla="*/ 0 h 36"/>
                  <a:gd name="T2" fmla="*/ 18 w 36"/>
                  <a:gd name="T3" fmla="*/ 17 h 36"/>
                  <a:gd name="T4" fmla="*/ 25 w 36"/>
                  <a:gd name="T5" fmla="*/ 2 h 36"/>
                  <a:gd name="T6" fmla="*/ 18 w 36"/>
                  <a:gd name="T7" fmla="*/ 17 h 36"/>
                  <a:gd name="T8" fmla="*/ 31 w 36"/>
                  <a:gd name="T9" fmla="*/ 5 h 36"/>
                  <a:gd name="T10" fmla="*/ 20 w 36"/>
                  <a:gd name="T11" fmla="*/ 17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7 h 36"/>
                  <a:gd name="T52" fmla="*/ 3 w 36"/>
                  <a:gd name="T53" fmla="*/ 5 h 36"/>
                  <a:gd name="T54" fmla="*/ 16 w 36"/>
                  <a:gd name="T55" fmla="*/ 17 h 36"/>
                  <a:gd name="T56" fmla="*/ 10 w 36"/>
                  <a:gd name="T57" fmla="*/ 2 h 36"/>
                  <a:gd name="T58" fmla="*/ 16 w 36"/>
                  <a:gd name="T59" fmla="*/ 17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7"/>
                    </a:lnTo>
                    <a:lnTo>
                      <a:pt x="25" y="2"/>
                    </a:lnTo>
                    <a:lnTo>
                      <a:pt x="18" y="17"/>
                    </a:lnTo>
                    <a:lnTo>
                      <a:pt x="31" y="5"/>
                    </a:lnTo>
                    <a:lnTo>
                      <a:pt x="20" y="17"/>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7"/>
                    </a:lnTo>
                    <a:lnTo>
                      <a:pt x="3" y="5"/>
                    </a:lnTo>
                    <a:lnTo>
                      <a:pt x="16" y="17"/>
                    </a:lnTo>
                    <a:lnTo>
                      <a:pt x="10" y="2"/>
                    </a:lnTo>
                    <a:lnTo>
                      <a:pt x="16" y="17"/>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991"/>
              <p:cNvSpPr>
                <a:spLocks/>
              </p:cNvSpPr>
              <p:nvPr/>
            </p:nvSpPr>
            <p:spPr bwMode="auto">
              <a:xfrm>
                <a:off x="3740" y="1180"/>
                <a:ext cx="37" cy="37"/>
              </a:xfrm>
              <a:custGeom>
                <a:avLst/>
                <a:gdLst>
                  <a:gd name="T0" fmla="*/ 20 w 37"/>
                  <a:gd name="T1" fmla="*/ 0 h 37"/>
                  <a:gd name="T2" fmla="*/ 20 w 37"/>
                  <a:gd name="T3" fmla="*/ 16 h 37"/>
                  <a:gd name="T4" fmla="*/ 26 w 37"/>
                  <a:gd name="T5" fmla="*/ 1 h 37"/>
                  <a:gd name="T6" fmla="*/ 20 w 37"/>
                  <a:gd name="T7" fmla="*/ 17 h 37"/>
                  <a:gd name="T8" fmla="*/ 33 w 37"/>
                  <a:gd name="T9" fmla="*/ 6 h 37"/>
                  <a:gd name="T10" fmla="*/ 21 w 37"/>
                  <a:gd name="T11" fmla="*/ 17 h 37"/>
                  <a:gd name="T12" fmla="*/ 36 w 37"/>
                  <a:gd name="T13" fmla="*/ 12 h 37"/>
                  <a:gd name="T14" fmla="*/ 21 w 37"/>
                  <a:gd name="T15" fmla="*/ 17 h 37"/>
                  <a:gd name="T16" fmla="*/ 37 w 37"/>
                  <a:gd name="T17" fmla="*/ 21 h 37"/>
                  <a:gd name="T18" fmla="*/ 21 w 37"/>
                  <a:gd name="T19" fmla="*/ 19 h 37"/>
                  <a:gd name="T20" fmla="*/ 34 w 37"/>
                  <a:gd name="T21" fmla="*/ 27 h 37"/>
                  <a:gd name="T22" fmla="*/ 20 w 37"/>
                  <a:gd name="T23" fmla="*/ 19 h 37"/>
                  <a:gd name="T24" fmla="*/ 29 w 37"/>
                  <a:gd name="T25" fmla="*/ 34 h 37"/>
                  <a:gd name="T26" fmla="*/ 20 w 37"/>
                  <a:gd name="T27" fmla="*/ 21 h 37"/>
                  <a:gd name="T28" fmla="*/ 23 w 37"/>
                  <a:gd name="T29" fmla="*/ 37 h 37"/>
                  <a:gd name="T30" fmla="*/ 20 w 37"/>
                  <a:gd name="T31" fmla="*/ 21 h 37"/>
                  <a:gd name="T32" fmla="*/ 15 w 37"/>
                  <a:gd name="T33" fmla="*/ 37 h 37"/>
                  <a:gd name="T34" fmla="*/ 18 w 37"/>
                  <a:gd name="T35" fmla="*/ 21 h 37"/>
                  <a:gd name="T36" fmla="*/ 8 w 37"/>
                  <a:gd name="T37" fmla="*/ 34 h 37"/>
                  <a:gd name="T38" fmla="*/ 18 w 37"/>
                  <a:gd name="T39" fmla="*/ 19 h 37"/>
                  <a:gd name="T40" fmla="*/ 3 w 37"/>
                  <a:gd name="T41" fmla="*/ 27 h 37"/>
                  <a:gd name="T42" fmla="*/ 16 w 37"/>
                  <a:gd name="T43" fmla="*/ 19 h 37"/>
                  <a:gd name="T44" fmla="*/ 0 w 37"/>
                  <a:gd name="T45" fmla="*/ 21 h 37"/>
                  <a:gd name="T46" fmla="*/ 16 w 37"/>
                  <a:gd name="T47" fmla="*/ 17 h 37"/>
                  <a:gd name="T48" fmla="*/ 2 w 37"/>
                  <a:gd name="T49" fmla="*/ 12 h 37"/>
                  <a:gd name="T50" fmla="*/ 18 w 37"/>
                  <a:gd name="T51" fmla="*/ 17 h 37"/>
                  <a:gd name="T52" fmla="*/ 5 w 37"/>
                  <a:gd name="T53" fmla="*/ 6 h 37"/>
                  <a:gd name="T54" fmla="*/ 18 w 37"/>
                  <a:gd name="T55" fmla="*/ 17 h 37"/>
                  <a:gd name="T56" fmla="*/ 11 w 37"/>
                  <a:gd name="T57" fmla="*/ 1 h 37"/>
                  <a:gd name="T58" fmla="*/ 18 w 37"/>
                  <a:gd name="T59" fmla="*/ 16 h 37"/>
                  <a:gd name="T60" fmla="*/ 20 w 37"/>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37">
                    <a:moveTo>
                      <a:pt x="20" y="0"/>
                    </a:moveTo>
                    <a:lnTo>
                      <a:pt x="20" y="16"/>
                    </a:lnTo>
                    <a:lnTo>
                      <a:pt x="26" y="1"/>
                    </a:lnTo>
                    <a:lnTo>
                      <a:pt x="20" y="17"/>
                    </a:lnTo>
                    <a:lnTo>
                      <a:pt x="33" y="6"/>
                    </a:lnTo>
                    <a:lnTo>
                      <a:pt x="21" y="17"/>
                    </a:lnTo>
                    <a:lnTo>
                      <a:pt x="36" y="12"/>
                    </a:lnTo>
                    <a:lnTo>
                      <a:pt x="21" y="17"/>
                    </a:lnTo>
                    <a:lnTo>
                      <a:pt x="37" y="21"/>
                    </a:lnTo>
                    <a:lnTo>
                      <a:pt x="21" y="19"/>
                    </a:lnTo>
                    <a:lnTo>
                      <a:pt x="34" y="27"/>
                    </a:lnTo>
                    <a:lnTo>
                      <a:pt x="20" y="19"/>
                    </a:lnTo>
                    <a:lnTo>
                      <a:pt x="29" y="34"/>
                    </a:lnTo>
                    <a:lnTo>
                      <a:pt x="20" y="21"/>
                    </a:lnTo>
                    <a:lnTo>
                      <a:pt x="23" y="37"/>
                    </a:lnTo>
                    <a:lnTo>
                      <a:pt x="20" y="21"/>
                    </a:lnTo>
                    <a:lnTo>
                      <a:pt x="15" y="37"/>
                    </a:lnTo>
                    <a:lnTo>
                      <a:pt x="18" y="21"/>
                    </a:lnTo>
                    <a:lnTo>
                      <a:pt x="8" y="34"/>
                    </a:lnTo>
                    <a:lnTo>
                      <a:pt x="18" y="19"/>
                    </a:lnTo>
                    <a:lnTo>
                      <a:pt x="3" y="27"/>
                    </a:lnTo>
                    <a:lnTo>
                      <a:pt x="16" y="19"/>
                    </a:lnTo>
                    <a:lnTo>
                      <a:pt x="0" y="21"/>
                    </a:lnTo>
                    <a:lnTo>
                      <a:pt x="16" y="17"/>
                    </a:lnTo>
                    <a:lnTo>
                      <a:pt x="2" y="12"/>
                    </a:lnTo>
                    <a:lnTo>
                      <a:pt x="18" y="17"/>
                    </a:lnTo>
                    <a:lnTo>
                      <a:pt x="5" y="6"/>
                    </a:lnTo>
                    <a:lnTo>
                      <a:pt x="18" y="17"/>
                    </a:lnTo>
                    <a:lnTo>
                      <a:pt x="11" y="1"/>
                    </a:lnTo>
                    <a:lnTo>
                      <a:pt x="18" y="16"/>
                    </a:lnTo>
                    <a:lnTo>
                      <a:pt x="2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992"/>
              <p:cNvSpPr>
                <a:spLocks/>
              </p:cNvSpPr>
              <p:nvPr/>
            </p:nvSpPr>
            <p:spPr bwMode="auto">
              <a:xfrm>
                <a:off x="3526" y="1437"/>
                <a:ext cx="35" cy="37"/>
              </a:xfrm>
              <a:custGeom>
                <a:avLst/>
                <a:gdLst>
                  <a:gd name="T0" fmla="*/ 18 w 35"/>
                  <a:gd name="T1" fmla="*/ 0 h 37"/>
                  <a:gd name="T2" fmla="*/ 19 w 35"/>
                  <a:gd name="T3" fmla="*/ 18 h 37"/>
                  <a:gd name="T4" fmla="*/ 26 w 35"/>
                  <a:gd name="T5" fmla="*/ 1 h 37"/>
                  <a:gd name="T6" fmla="*/ 19 w 35"/>
                  <a:gd name="T7" fmla="*/ 18 h 37"/>
                  <a:gd name="T8" fmla="*/ 32 w 35"/>
                  <a:gd name="T9" fmla="*/ 6 h 37"/>
                  <a:gd name="T10" fmla="*/ 19 w 35"/>
                  <a:gd name="T11" fmla="*/ 18 h 37"/>
                  <a:gd name="T12" fmla="*/ 35 w 35"/>
                  <a:gd name="T13" fmla="*/ 13 h 37"/>
                  <a:gd name="T14" fmla="*/ 21 w 35"/>
                  <a:gd name="T15" fmla="*/ 19 h 37"/>
                  <a:gd name="T16" fmla="*/ 35 w 35"/>
                  <a:gd name="T17" fmla="*/ 21 h 37"/>
                  <a:gd name="T18" fmla="*/ 19 w 35"/>
                  <a:gd name="T19" fmla="*/ 19 h 37"/>
                  <a:gd name="T20" fmla="*/ 34 w 35"/>
                  <a:gd name="T21" fmla="*/ 27 h 37"/>
                  <a:gd name="T22" fmla="*/ 19 w 35"/>
                  <a:gd name="T23" fmla="*/ 21 h 37"/>
                  <a:gd name="T24" fmla="*/ 29 w 35"/>
                  <a:gd name="T25" fmla="*/ 34 h 37"/>
                  <a:gd name="T26" fmla="*/ 19 w 35"/>
                  <a:gd name="T27" fmla="*/ 21 h 37"/>
                  <a:gd name="T28" fmla="*/ 22 w 35"/>
                  <a:gd name="T29" fmla="*/ 37 h 37"/>
                  <a:gd name="T30" fmla="*/ 18 w 35"/>
                  <a:gd name="T31" fmla="*/ 21 h 37"/>
                  <a:gd name="T32" fmla="*/ 14 w 35"/>
                  <a:gd name="T33" fmla="*/ 37 h 37"/>
                  <a:gd name="T34" fmla="*/ 18 w 35"/>
                  <a:gd name="T35" fmla="*/ 21 h 37"/>
                  <a:gd name="T36" fmla="*/ 8 w 35"/>
                  <a:gd name="T37" fmla="*/ 34 h 37"/>
                  <a:gd name="T38" fmla="*/ 16 w 35"/>
                  <a:gd name="T39" fmla="*/ 21 h 37"/>
                  <a:gd name="T40" fmla="*/ 3 w 35"/>
                  <a:gd name="T41" fmla="*/ 27 h 37"/>
                  <a:gd name="T42" fmla="*/ 16 w 35"/>
                  <a:gd name="T43" fmla="*/ 19 h 37"/>
                  <a:gd name="T44" fmla="*/ 0 w 35"/>
                  <a:gd name="T45" fmla="*/ 21 h 37"/>
                  <a:gd name="T46" fmla="*/ 16 w 35"/>
                  <a:gd name="T47" fmla="*/ 19 h 37"/>
                  <a:gd name="T48" fmla="*/ 1 w 35"/>
                  <a:gd name="T49" fmla="*/ 13 h 37"/>
                  <a:gd name="T50" fmla="*/ 16 w 35"/>
                  <a:gd name="T51" fmla="*/ 18 h 37"/>
                  <a:gd name="T52" fmla="*/ 5 w 35"/>
                  <a:gd name="T53" fmla="*/ 6 h 37"/>
                  <a:gd name="T54" fmla="*/ 18 w 35"/>
                  <a:gd name="T55" fmla="*/ 18 h 37"/>
                  <a:gd name="T56" fmla="*/ 11 w 35"/>
                  <a:gd name="T57" fmla="*/ 1 h 37"/>
                  <a:gd name="T58" fmla="*/ 18 w 35"/>
                  <a:gd name="T59" fmla="*/ 18 h 37"/>
                  <a:gd name="T60" fmla="*/ 18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8" y="0"/>
                    </a:moveTo>
                    <a:lnTo>
                      <a:pt x="19" y="18"/>
                    </a:lnTo>
                    <a:lnTo>
                      <a:pt x="26" y="1"/>
                    </a:lnTo>
                    <a:lnTo>
                      <a:pt x="19" y="18"/>
                    </a:lnTo>
                    <a:lnTo>
                      <a:pt x="32" y="6"/>
                    </a:lnTo>
                    <a:lnTo>
                      <a:pt x="19" y="18"/>
                    </a:lnTo>
                    <a:lnTo>
                      <a:pt x="35" y="13"/>
                    </a:lnTo>
                    <a:lnTo>
                      <a:pt x="21" y="19"/>
                    </a:lnTo>
                    <a:lnTo>
                      <a:pt x="35" y="21"/>
                    </a:lnTo>
                    <a:lnTo>
                      <a:pt x="19" y="19"/>
                    </a:lnTo>
                    <a:lnTo>
                      <a:pt x="34" y="27"/>
                    </a:lnTo>
                    <a:lnTo>
                      <a:pt x="19" y="21"/>
                    </a:lnTo>
                    <a:lnTo>
                      <a:pt x="29" y="34"/>
                    </a:lnTo>
                    <a:lnTo>
                      <a:pt x="19" y="21"/>
                    </a:lnTo>
                    <a:lnTo>
                      <a:pt x="22" y="37"/>
                    </a:lnTo>
                    <a:lnTo>
                      <a:pt x="18" y="21"/>
                    </a:lnTo>
                    <a:lnTo>
                      <a:pt x="14" y="37"/>
                    </a:lnTo>
                    <a:lnTo>
                      <a:pt x="18" y="21"/>
                    </a:lnTo>
                    <a:lnTo>
                      <a:pt x="8" y="34"/>
                    </a:lnTo>
                    <a:lnTo>
                      <a:pt x="16" y="21"/>
                    </a:lnTo>
                    <a:lnTo>
                      <a:pt x="3" y="27"/>
                    </a:lnTo>
                    <a:lnTo>
                      <a:pt x="16" y="19"/>
                    </a:lnTo>
                    <a:lnTo>
                      <a:pt x="0" y="21"/>
                    </a:lnTo>
                    <a:lnTo>
                      <a:pt x="16" y="19"/>
                    </a:lnTo>
                    <a:lnTo>
                      <a:pt x="1" y="13"/>
                    </a:lnTo>
                    <a:lnTo>
                      <a:pt x="16" y="18"/>
                    </a:lnTo>
                    <a:lnTo>
                      <a:pt x="5" y="6"/>
                    </a:lnTo>
                    <a:lnTo>
                      <a:pt x="18" y="18"/>
                    </a:lnTo>
                    <a:lnTo>
                      <a:pt x="11" y="1"/>
                    </a:lnTo>
                    <a:lnTo>
                      <a:pt x="18" y="18"/>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993"/>
              <p:cNvSpPr>
                <a:spLocks/>
              </p:cNvSpPr>
              <p:nvPr/>
            </p:nvSpPr>
            <p:spPr bwMode="auto">
              <a:xfrm>
                <a:off x="4146" y="1087"/>
                <a:ext cx="36" cy="36"/>
              </a:xfrm>
              <a:custGeom>
                <a:avLst/>
                <a:gdLst>
                  <a:gd name="T0" fmla="*/ 18 w 36"/>
                  <a:gd name="T1" fmla="*/ 0 h 36"/>
                  <a:gd name="T2" fmla="*/ 18 w 36"/>
                  <a:gd name="T3" fmla="*/ 16 h 36"/>
                  <a:gd name="T4" fmla="*/ 25 w 36"/>
                  <a:gd name="T5" fmla="*/ 2 h 36"/>
                  <a:gd name="T6" fmla="*/ 18 w 36"/>
                  <a:gd name="T7" fmla="*/ 16 h 36"/>
                  <a:gd name="T8" fmla="*/ 31 w 36"/>
                  <a:gd name="T9" fmla="*/ 5 h 36"/>
                  <a:gd name="T10" fmla="*/ 20 w 36"/>
                  <a:gd name="T11" fmla="*/ 16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6 h 36"/>
                  <a:gd name="T52" fmla="*/ 5 w 36"/>
                  <a:gd name="T53" fmla="*/ 5 h 36"/>
                  <a:gd name="T54" fmla="*/ 16 w 36"/>
                  <a:gd name="T55" fmla="*/ 16 h 36"/>
                  <a:gd name="T56" fmla="*/ 10 w 36"/>
                  <a:gd name="T57" fmla="*/ 2 h 36"/>
                  <a:gd name="T58" fmla="*/ 18 w 36"/>
                  <a:gd name="T59" fmla="*/ 16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6"/>
                    </a:lnTo>
                    <a:lnTo>
                      <a:pt x="25" y="2"/>
                    </a:lnTo>
                    <a:lnTo>
                      <a:pt x="18" y="16"/>
                    </a:lnTo>
                    <a:lnTo>
                      <a:pt x="31" y="5"/>
                    </a:lnTo>
                    <a:lnTo>
                      <a:pt x="20" y="16"/>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6"/>
                    </a:lnTo>
                    <a:lnTo>
                      <a:pt x="5" y="5"/>
                    </a:lnTo>
                    <a:lnTo>
                      <a:pt x="16" y="16"/>
                    </a:lnTo>
                    <a:lnTo>
                      <a:pt x="10" y="2"/>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994"/>
              <p:cNvSpPr>
                <a:spLocks/>
              </p:cNvSpPr>
              <p:nvPr/>
            </p:nvSpPr>
            <p:spPr bwMode="auto">
              <a:xfrm>
                <a:off x="4018" y="997"/>
                <a:ext cx="36" cy="37"/>
              </a:xfrm>
              <a:custGeom>
                <a:avLst/>
                <a:gdLst>
                  <a:gd name="T0" fmla="*/ 18 w 36"/>
                  <a:gd name="T1" fmla="*/ 0 h 37"/>
                  <a:gd name="T2" fmla="*/ 18 w 36"/>
                  <a:gd name="T3" fmla="*/ 16 h 37"/>
                  <a:gd name="T4" fmla="*/ 26 w 36"/>
                  <a:gd name="T5" fmla="*/ 1 h 37"/>
                  <a:gd name="T6" fmla="*/ 19 w 36"/>
                  <a:gd name="T7" fmla="*/ 17 h 37"/>
                  <a:gd name="T8" fmla="*/ 31 w 36"/>
                  <a:gd name="T9" fmla="*/ 6 h 37"/>
                  <a:gd name="T10" fmla="*/ 19 w 36"/>
                  <a:gd name="T11" fmla="*/ 17 h 37"/>
                  <a:gd name="T12" fmla="*/ 36 w 36"/>
                  <a:gd name="T13" fmla="*/ 13 h 37"/>
                  <a:gd name="T14" fmla="*/ 19 w 36"/>
                  <a:gd name="T15" fmla="*/ 19 h 37"/>
                  <a:gd name="T16" fmla="*/ 36 w 36"/>
                  <a:gd name="T17" fmla="*/ 21 h 37"/>
                  <a:gd name="T18" fmla="*/ 19 w 36"/>
                  <a:gd name="T19" fmla="*/ 19 h 37"/>
                  <a:gd name="T20" fmla="*/ 34 w 36"/>
                  <a:gd name="T21" fmla="*/ 27 h 37"/>
                  <a:gd name="T22" fmla="*/ 19 w 36"/>
                  <a:gd name="T23" fmla="*/ 19 h 37"/>
                  <a:gd name="T24" fmla="*/ 29 w 36"/>
                  <a:gd name="T25" fmla="*/ 34 h 37"/>
                  <a:gd name="T26" fmla="*/ 19 w 36"/>
                  <a:gd name="T27" fmla="*/ 21 h 37"/>
                  <a:gd name="T28" fmla="*/ 21 w 36"/>
                  <a:gd name="T29" fmla="*/ 37 h 37"/>
                  <a:gd name="T30" fmla="*/ 18 w 36"/>
                  <a:gd name="T31" fmla="*/ 21 h 37"/>
                  <a:gd name="T32" fmla="*/ 15 w 36"/>
                  <a:gd name="T33" fmla="*/ 37 h 37"/>
                  <a:gd name="T34" fmla="*/ 18 w 36"/>
                  <a:gd name="T35" fmla="*/ 21 h 37"/>
                  <a:gd name="T36" fmla="*/ 8 w 36"/>
                  <a:gd name="T37" fmla="*/ 34 h 37"/>
                  <a:gd name="T38" fmla="*/ 16 w 36"/>
                  <a:gd name="T39" fmla="*/ 19 h 37"/>
                  <a:gd name="T40" fmla="*/ 2 w 36"/>
                  <a:gd name="T41" fmla="*/ 27 h 37"/>
                  <a:gd name="T42" fmla="*/ 16 w 36"/>
                  <a:gd name="T43" fmla="*/ 19 h 37"/>
                  <a:gd name="T44" fmla="*/ 0 w 36"/>
                  <a:gd name="T45" fmla="*/ 21 h 37"/>
                  <a:gd name="T46" fmla="*/ 16 w 36"/>
                  <a:gd name="T47" fmla="*/ 19 h 37"/>
                  <a:gd name="T48" fmla="*/ 0 w 36"/>
                  <a:gd name="T49" fmla="*/ 13 h 37"/>
                  <a:gd name="T50" fmla="*/ 16 w 36"/>
                  <a:gd name="T51" fmla="*/ 17 h 37"/>
                  <a:gd name="T52" fmla="*/ 5 w 36"/>
                  <a:gd name="T53" fmla="*/ 6 h 37"/>
                  <a:gd name="T54" fmla="*/ 16 w 36"/>
                  <a:gd name="T55" fmla="*/ 17 h 37"/>
                  <a:gd name="T56" fmla="*/ 11 w 36"/>
                  <a:gd name="T57" fmla="*/ 1 h 37"/>
                  <a:gd name="T58" fmla="*/ 18 w 36"/>
                  <a:gd name="T59" fmla="*/ 16 h 37"/>
                  <a:gd name="T60" fmla="*/ 18 w 36"/>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18" y="0"/>
                    </a:moveTo>
                    <a:lnTo>
                      <a:pt x="18" y="16"/>
                    </a:lnTo>
                    <a:lnTo>
                      <a:pt x="26" y="1"/>
                    </a:lnTo>
                    <a:lnTo>
                      <a:pt x="19" y="17"/>
                    </a:lnTo>
                    <a:lnTo>
                      <a:pt x="31" y="6"/>
                    </a:lnTo>
                    <a:lnTo>
                      <a:pt x="19" y="17"/>
                    </a:lnTo>
                    <a:lnTo>
                      <a:pt x="36" y="13"/>
                    </a:lnTo>
                    <a:lnTo>
                      <a:pt x="19" y="19"/>
                    </a:lnTo>
                    <a:lnTo>
                      <a:pt x="36" y="21"/>
                    </a:lnTo>
                    <a:lnTo>
                      <a:pt x="19" y="19"/>
                    </a:lnTo>
                    <a:lnTo>
                      <a:pt x="34" y="27"/>
                    </a:lnTo>
                    <a:lnTo>
                      <a:pt x="19" y="19"/>
                    </a:lnTo>
                    <a:lnTo>
                      <a:pt x="29" y="34"/>
                    </a:lnTo>
                    <a:lnTo>
                      <a:pt x="19" y="21"/>
                    </a:lnTo>
                    <a:lnTo>
                      <a:pt x="21" y="37"/>
                    </a:lnTo>
                    <a:lnTo>
                      <a:pt x="18" y="21"/>
                    </a:lnTo>
                    <a:lnTo>
                      <a:pt x="15" y="37"/>
                    </a:lnTo>
                    <a:lnTo>
                      <a:pt x="18" y="21"/>
                    </a:lnTo>
                    <a:lnTo>
                      <a:pt x="8" y="34"/>
                    </a:lnTo>
                    <a:lnTo>
                      <a:pt x="16" y="19"/>
                    </a:lnTo>
                    <a:lnTo>
                      <a:pt x="2" y="27"/>
                    </a:lnTo>
                    <a:lnTo>
                      <a:pt x="16" y="19"/>
                    </a:lnTo>
                    <a:lnTo>
                      <a:pt x="0" y="21"/>
                    </a:lnTo>
                    <a:lnTo>
                      <a:pt x="16" y="19"/>
                    </a:lnTo>
                    <a:lnTo>
                      <a:pt x="0" y="13"/>
                    </a:lnTo>
                    <a:lnTo>
                      <a:pt x="16" y="17"/>
                    </a:lnTo>
                    <a:lnTo>
                      <a:pt x="5" y="6"/>
                    </a:lnTo>
                    <a:lnTo>
                      <a:pt x="16" y="17"/>
                    </a:lnTo>
                    <a:lnTo>
                      <a:pt x="11"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995"/>
              <p:cNvSpPr>
                <a:spLocks/>
              </p:cNvSpPr>
              <p:nvPr/>
            </p:nvSpPr>
            <p:spPr bwMode="auto">
              <a:xfrm>
                <a:off x="3981" y="1139"/>
                <a:ext cx="35" cy="37"/>
              </a:xfrm>
              <a:custGeom>
                <a:avLst/>
                <a:gdLst>
                  <a:gd name="T0" fmla="*/ 17 w 35"/>
                  <a:gd name="T1" fmla="*/ 0 h 37"/>
                  <a:gd name="T2" fmla="*/ 17 w 35"/>
                  <a:gd name="T3" fmla="*/ 16 h 37"/>
                  <a:gd name="T4" fmla="*/ 24 w 35"/>
                  <a:gd name="T5" fmla="*/ 2 h 37"/>
                  <a:gd name="T6" fmla="*/ 17 w 35"/>
                  <a:gd name="T7" fmla="*/ 18 h 37"/>
                  <a:gd name="T8" fmla="*/ 30 w 35"/>
                  <a:gd name="T9" fmla="*/ 7 h 37"/>
                  <a:gd name="T10" fmla="*/ 19 w 35"/>
                  <a:gd name="T11" fmla="*/ 18 h 37"/>
                  <a:gd name="T12" fmla="*/ 34 w 35"/>
                  <a:gd name="T13" fmla="*/ 13 h 37"/>
                  <a:gd name="T14" fmla="*/ 19 w 35"/>
                  <a:gd name="T15" fmla="*/ 18 h 37"/>
                  <a:gd name="T16" fmla="*/ 35 w 35"/>
                  <a:gd name="T17" fmla="*/ 21 h 37"/>
                  <a:gd name="T18" fmla="*/ 19 w 35"/>
                  <a:gd name="T19" fmla="*/ 19 h 37"/>
                  <a:gd name="T20" fmla="*/ 32 w 35"/>
                  <a:gd name="T21" fmla="*/ 28 h 37"/>
                  <a:gd name="T22" fmla="*/ 19 w 35"/>
                  <a:gd name="T23" fmla="*/ 19 h 37"/>
                  <a:gd name="T24" fmla="*/ 27 w 35"/>
                  <a:gd name="T25" fmla="*/ 34 h 37"/>
                  <a:gd name="T26" fmla="*/ 17 w 35"/>
                  <a:gd name="T27" fmla="*/ 21 h 37"/>
                  <a:gd name="T28" fmla="*/ 21 w 35"/>
                  <a:gd name="T29" fmla="*/ 37 h 37"/>
                  <a:gd name="T30" fmla="*/ 17 w 35"/>
                  <a:gd name="T31" fmla="*/ 21 h 37"/>
                  <a:gd name="T32" fmla="*/ 13 w 35"/>
                  <a:gd name="T33" fmla="*/ 37 h 37"/>
                  <a:gd name="T34" fmla="*/ 16 w 35"/>
                  <a:gd name="T35" fmla="*/ 21 h 37"/>
                  <a:gd name="T36" fmla="*/ 6 w 35"/>
                  <a:gd name="T37" fmla="*/ 34 h 37"/>
                  <a:gd name="T38" fmla="*/ 16 w 35"/>
                  <a:gd name="T39" fmla="*/ 19 h 37"/>
                  <a:gd name="T40" fmla="*/ 1 w 35"/>
                  <a:gd name="T41" fmla="*/ 28 h 37"/>
                  <a:gd name="T42" fmla="*/ 16 w 35"/>
                  <a:gd name="T43" fmla="*/ 19 h 37"/>
                  <a:gd name="T44" fmla="*/ 0 w 35"/>
                  <a:gd name="T45" fmla="*/ 21 h 37"/>
                  <a:gd name="T46" fmla="*/ 14 w 35"/>
                  <a:gd name="T47" fmla="*/ 18 h 37"/>
                  <a:gd name="T48" fmla="*/ 0 w 35"/>
                  <a:gd name="T49" fmla="*/ 13 h 37"/>
                  <a:gd name="T50" fmla="*/ 16 w 35"/>
                  <a:gd name="T51" fmla="*/ 18 h 37"/>
                  <a:gd name="T52" fmla="*/ 3 w 35"/>
                  <a:gd name="T53" fmla="*/ 7 h 37"/>
                  <a:gd name="T54" fmla="*/ 16 w 35"/>
                  <a:gd name="T55" fmla="*/ 18 h 37"/>
                  <a:gd name="T56" fmla="*/ 9 w 35"/>
                  <a:gd name="T57" fmla="*/ 2 h 37"/>
                  <a:gd name="T58" fmla="*/ 16 w 35"/>
                  <a:gd name="T59" fmla="*/ 16 h 37"/>
                  <a:gd name="T60" fmla="*/ 17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7" y="0"/>
                    </a:moveTo>
                    <a:lnTo>
                      <a:pt x="17" y="16"/>
                    </a:lnTo>
                    <a:lnTo>
                      <a:pt x="24" y="2"/>
                    </a:lnTo>
                    <a:lnTo>
                      <a:pt x="17" y="18"/>
                    </a:lnTo>
                    <a:lnTo>
                      <a:pt x="30" y="7"/>
                    </a:lnTo>
                    <a:lnTo>
                      <a:pt x="19" y="18"/>
                    </a:lnTo>
                    <a:lnTo>
                      <a:pt x="34" y="13"/>
                    </a:lnTo>
                    <a:lnTo>
                      <a:pt x="19" y="18"/>
                    </a:lnTo>
                    <a:lnTo>
                      <a:pt x="35" y="21"/>
                    </a:lnTo>
                    <a:lnTo>
                      <a:pt x="19" y="19"/>
                    </a:lnTo>
                    <a:lnTo>
                      <a:pt x="32" y="28"/>
                    </a:lnTo>
                    <a:lnTo>
                      <a:pt x="19" y="19"/>
                    </a:lnTo>
                    <a:lnTo>
                      <a:pt x="27" y="34"/>
                    </a:lnTo>
                    <a:lnTo>
                      <a:pt x="17" y="21"/>
                    </a:lnTo>
                    <a:lnTo>
                      <a:pt x="21" y="37"/>
                    </a:lnTo>
                    <a:lnTo>
                      <a:pt x="17" y="21"/>
                    </a:lnTo>
                    <a:lnTo>
                      <a:pt x="13" y="37"/>
                    </a:lnTo>
                    <a:lnTo>
                      <a:pt x="16" y="21"/>
                    </a:lnTo>
                    <a:lnTo>
                      <a:pt x="6" y="34"/>
                    </a:lnTo>
                    <a:lnTo>
                      <a:pt x="16" y="19"/>
                    </a:lnTo>
                    <a:lnTo>
                      <a:pt x="1" y="28"/>
                    </a:lnTo>
                    <a:lnTo>
                      <a:pt x="16" y="19"/>
                    </a:lnTo>
                    <a:lnTo>
                      <a:pt x="0" y="21"/>
                    </a:lnTo>
                    <a:lnTo>
                      <a:pt x="14" y="18"/>
                    </a:lnTo>
                    <a:lnTo>
                      <a:pt x="0" y="13"/>
                    </a:lnTo>
                    <a:lnTo>
                      <a:pt x="16" y="18"/>
                    </a:lnTo>
                    <a:lnTo>
                      <a:pt x="3" y="7"/>
                    </a:lnTo>
                    <a:lnTo>
                      <a:pt x="16" y="18"/>
                    </a:lnTo>
                    <a:lnTo>
                      <a:pt x="9" y="2"/>
                    </a:lnTo>
                    <a:lnTo>
                      <a:pt x="16" y="16"/>
                    </a:lnTo>
                    <a:lnTo>
                      <a:pt x="1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996"/>
              <p:cNvSpPr>
                <a:spLocks/>
              </p:cNvSpPr>
              <p:nvPr/>
            </p:nvSpPr>
            <p:spPr bwMode="auto">
              <a:xfrm>
                <a:off x="3854" y="1125"/>
                <a:ext cx="36" cy="35"/>
              </a:xfrm>
              <a:custGeom>
                <a:avLst/>
                <a:gdLst>
                  <a:gd name="T0" fmla="*/ 18 w 36"/>
                  <a:gd name="T1" fmla="*/ 0 h 35"/>
                  <a:gd name="T2" fmla="*/ 18 w 36"/>
                  <a:gd name="T3" fmla="*/ 16 h 35"/>
                  <a:gd name="T4" fmla="*/ 24 w 36"/>
                  <a:gd name="T5" fmla="*/ 1 h 35"/>
                  <a:gd name="T6" fmla="*/ 18 w 36"/>
                  <a:gd name="T7" fmla="*/ 16 h 35"/>
                  <a:gd name="T8" fmla="*/ 31 w 36"/>
                  <a:gd name="T9" fmla="*/ 6 h 35"/>
                  <a:gd name="T10" fmla="*/ 19 w 36"/>
                  <a:gd name="T11" fmla="*/ 17 h 35"/>
                  <a:gd name="T12" fmla="*/ 34 w 36"/>
                  <a:gd name="T13" fmla="*/ 12 h 35"/>
                  <a:gd name="T14" fmla="*/ 19 w 36"/>
                  <a:gd name="T15" fmla="*/ 17 h 35"/>
                  <a:gd name="T16" fmla="*/ 36 w 36"/>
                  <a:gd name="T17" fmla="*/ 19 h 35"/>
                  <a:gd name="T18" fmla="*/ 19 w 36"/>
                  <a:gd name="T19" fmla="*/ 19 h 35"/>
                  <a:gd name="T20" fmla="*/ 32 w 36"/>
                  <a:gd name="T21" fmla="*/ 27 h 35"/>
                  <a:gd name="T22" fmla="*/ 19 w 36"/>
                  <a:gd name="T23" fmla="*/ 19 h 35"/>
                  <a:gd name="T24" fmla="*/ 27 w 36"/>
                  <a:gd name="T25" fmla="*/ 32 h 35"/>
                  <a:gd name="T26" fmla="*/ 18 w 36"/>
                  <a:gd name="T27" fmla="*/ 19 h 35"/>
                  <a:gd name="T28" fmla="*/ 21 w 36"/>
                  <a:gd name="T29" fmla="*/ 35 h 35"/>
                  <a:gd name="T30" fmla="*/ 18 w 36"/>
                  <a:gd name="T31" fmla="*/ 19 h 35"/>
                  <a:gd name="T32" fmla="*/ 13 w 36"/>
                  <a:gd name="T33" fmla="*/ 35 h 35"/>
                  <a:gd name="T34" fmla="*/ 16 w 36"/>
                  <a:gd name="T35" fmla="*/ 19 h 35"/>
                  <a:gd name="T36" fmla="*/ 6 w 36"/>
                  <a:gd name="T37" fmla="*/ 32 h 35"/>
                  <a:gd name="T38" fmla="*/ 16 w 36"/>
                  <a:gd name="T39" fmla="*/ 19 h 35"/>
                  <a:gd name="T40" fmla="*/ 1 w 36"/>
                  <a:gd name="T41" fmla="*/ 27 h 35"/>
                  <a:gd name="T42" fmla="*/ 16 w 36"/>
                  <a:gd name="T43" fmla="*/ 19 h 35"/>
                  <a:gd name="T44" fmla="*/ 0 w 36"/>
                  <a:gd name="T45" fmla="*/ 19 h 35"/>
                  <a:gd name="T46" fmla="*/ 16 w 36"/>
                  <a:gd name="T47" fmla="*/ 17 h 35"/>
                  <a:gd name="T48" fmla="*/ 0 w 36"/>
                  <a:gd name="T49" fmla="*/ 12 h 35"/>
                  <a:gd name="T50" fmla="*/ 16 w 36"/>
                  <a:gd name="T51" fmla="*/ 17 h 35"/>
                  <a:gd name="T52" fmla="*/ 5 w 36"/>
                  <a:gd name="T53" fmla="*/ 6 h 35"/>
                  <a:gd name="T54" fmla="*/ 16 w 36"/>
                  <a:gd name="T55" fmla="*/ 16 h 35"/>
                  <a:gd name="T56" fmla="*/ 10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4" y="1"/>
                    </a:lnTo>
                    <a:lnTo>
                      <a:pt x="18" y="16"/>
                    </a:lnTo>
                    <a:lnTo>
                      <a:pt x="31" y="6"/>
                    </a:lnTo>
                    <a:lnTo>
                      <a:pt x="19" y="17"/>
                    </a:lnTo>
                    <a:lnTo>
                      <a:pt x="34" y="12"/>
                    </a:lnTo>
                    <a:lnTo>
                      <a:pt x="19" y="17"/>
                    </a:lnTo>
                    <a:lnTo>
                      <a:pt x="36" y="19"/>
                    </a:lnTo>
                    <a:lnTo>
                      <a:pt x="19" y="19"/>
                    </a:lnTo>
                    <a:lnTo>
                      <a:pt x="32" y="27"/>
                    </a:lnTo>
                    <a:lnTo>
                      <a:pt x="19" y="19"/>
                    </a:lnTo>
                    <a:lnTo>
                      <a:pt x="27" y="32"/>
                    </a:lnTo>
                    <a:lnTo>
                      <a:pt x="18" y="19"/>
                    </a:lnTo>
                    <a:lnTo>
                      <a:pt x="21" y="35"/>
                    </a:lnTo>
                    <a:lnTo>
                      <a:pt x="18" y="19"/>
                    </a:lnTo>
                    <a:lnTo>
                      <a:pt x="13" y="35"/>
                    </a:lnTo>
                    <a:lnTo>
                      <a:pt x="16" y="19"/>
                    </a:lnTo>
                    <a:lnTo>
                      <a:pt x="6" y="32"/>
                    </a:lnTo>
                    <a:lnTo>
                      <a:pt x="16" y="19"/>
                    </a:lnTo>
                    <a:lnTo>
                      <a:pt x="1" y="27"/>
                    </a:lnTo>
                    <a:lnTo>
                      <a:pt x="16" y="19"/>
                    </a:lnTo>
                    <a:lnTo>
                      <a:pt x="0" y="19"/>
                    </a:lnTo>
                    <a:lnTo>
                      <a:pt x="16" y="17"/>
                    </a:lnTo>
                    <a:lnTo>
                      <a:pt x="0" y="12"/>
                    </a:lnTo>
                    <a:lnTo>
                      <a:pt x="16" y="17"/>
                    </a:lnTo>
                    <a:lnTo>
                      <a:pt x="5" y="6"/>
                    </a:lnTo>
                    <a:lnTo>
                      <a:pt x="16" y="16"/>
                    </a:lnTo>
                    <a:lnTo>
                      <a:pt x="10"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997"/>
              <p:cNvSpPr>
                <a:spLocks/>
              </p:cNvSpPr>
              <p:nvPr/>
            </p:nvSpPr>
            <p:spPr bwMode="auto">
              <a:xfrm>
                <a:off x="4427" y="3241"/>
                <a:ext cx="38" cy="34"/>
              </a:xfrm>
              <a:custGeom>
                <a:avLst/>
                <a:gdLst>
                  <a:gd name="T0" fmla="*/ 20 w 38"/>
                  <a:gd name="T1" fmla="*/ 0 h 34"/>
                  <a:gd name="T2" fmla="*/ 23 w 38"/>
                  <a:gd name="T3" fmla="*/ 10 h 34"/>
                  <a:gd name="T4" fmla="*/ 34 w 38"/>
                  <a:gd name="T5" fmla="*/ 6 h 34"/>
                  <a:gd name="T6" fmla="*/ 30 w 38"/>
                  <a:gd name="T7" fmla="*/ 16 h 34"/>
                  <a:gd name="T8" fmla="*/ 38 w 38"/>
                  <a:gd name="T9" fmla="*/ 23 h 34"/>
                  <a:gd name="T10" fmla="*/ 26 w 38"/>
                  <a:gd name="T11" fmla="*/ 24 h 34"/>
                  <a:gd name="T12" fmla="*/ 28 w 38"/>
                  <a:gd name="T13" fmla="*/ 34 h 34"/>
                  <a:gd name="T14" fmla="*/ 20 w 38"/>
                  <a:gd name="T15" fmla="*/ 27 h 34"/>
                  <a:gd name="T16" fmla="*/ 10 w 38"/>
                  <a:gd name="T17" fmla="*/ 34 h 34"/>
                  <a:gd name="T18" fmla="*/ 12 w 38"/>
                  <a:gd name="T19" fmla="*/ 24 h 34"/>
                  <a:gd name="T20" fmla="*/ 0 w 38"/>
                  <a:gd name="T21" fmla="*/ 23 h 34"/>
                  <a:gd name="T22" fmla="*/ 10 w 38"/>
                  <a:gd name="T23" fmla="*/ 16 h 34"/>
                  <a:gd name="T24" fmla="*/ 4 w 38"/>
                  <a:gd name="T25" fmla="*/ 6 h 34"/>
                  <a:gd name="T26" fmla="*/ 15 w 38"/>
                  <a:gd name="T27" fmla="*/ 10 h 34"/>
                  <a:gd name="T28" fmla="*/ 20 w 38"/>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4">
                    <a:moveTo>
                      <a:pt x="20" y="0"/>
                    </a:moveTo>
                    <a:lnTo>
                      <a:pt x="23" y="10"/>
                    </a:lnTo>
                    <a:lnTo>
                      <a:pt x="34" y="6"/>
                    </a:lnTo>
                    <a:lnTo>
                      <a:pt x="30" y="16"/>
                    </a:lnTo>
                    <a:lnTo>
                      <a:pt x="38" y="23"/>
                    </a:lnTo>
                    <a:lnTo>
                      <a:pt x="26" y="24"/>
                    </a:lnTo>
                    <a:lnTo>
                      <a:pt x="28" y="34"/>
                    </a:lnTo>
                    <a:lnTo>
                      <a:pt x="20" y="27"/>
                    </a:lnTo>
                    <a:lnTo>
                      <a:pt x="10" y="34"/>
                    </a:lnTo>
                    <a:lnTo>
                      <a:pt x="12" y="24"/>
                    </a:lnTo>
                    <a:lnTo>
                      <a:pt x="0" y="23"/>
                    </a:lnTo>
                    <a:lnTo>
                      <a:pt x="10" y="16"/>
                    </a:lnTo>
                    <a:lnTo>
                      <a:pt x="4" y="6"/>
                    </a:lnTo>
                    <a:lnTo>
                      <a:pt x="15" y="10"/>
                    </a:lnTo>
                    <a:lnTo>
                      <a:pt x="20"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998"/>
              <p:cNvSpPr>
                <a:spLocks/>
              </p:cNvSpPr>
              <p:nvPr/>
            </p:nvSpPr>
            <p:spPr bwMode="auto">
              <a:xfrm>
                <a:off x="3425" y="1400"/>
                <a:ext cx="54" cy="53"/>
              </a:xfrm>
              <a:custGeom>
                <a:avLst/>
                <a:gdLst>
                  <a:gd name="T0" fmla="*/ 26 w 54"/>
                  <a:gd name="T1" fmla="*/ 0 h 53"/>
                  <a:gd name="T2" fmla="*/ 31 w 54"/>
                  <a:gd name="T3" fmla="*/ 14 h 53"/>
                  <a:gd name="T4" fmla="*/ 44 w 54"/>
                  <a:gd name="T5" fmla="*/ 6 h 53"/>
                  <a:gd name="T6" fmla="*/ 39 w 54"/>
                  <a:gd name="T7" fmla="*/ 21 h 53"/>
                  <a:gd name="T8" fmla="*/ 54 w 54"/>
                  <a:gd name="T9" fmla="*/ 22 h 53"/>
                  <a:gd name="T10" fmla="*/ 41 w 54"/>
                  <a:gd name="T11" fmla="*/ 30 h 53"/>
                  <a:gd name="T12" fmla="*/ 50 w 54"/>
                  <a:gd name="T13" fmla="*/ 42 h 53"/>
                  <a:gd name="T14" fmla="*/ 36 w 54"/>
                  <a:gd name="T15" fmla="*/ 38 h 53"/>
                  <a:gd name="T16" fmla="*/ 36 w 54"/>
                  <a:gd name="T17" fmla="*/ 53 h 53"/>
                  <a:gd name="T18" fmla="*/ 26 w 54"/>
                  <a:gd name="T19" fmla="*/ 42 h 53"/>
                  <a:gd name="T20" fmla="*/ 18 w 54"/>
                  <a:gd name="T21" fmla="*/ 53 h 53"/>
                  <a:gd name="T22" fmla="*/ 18 w 54"/>
                  <a:gd name="T23" fmla="*/ 38 h 53"/>
                  <a:gd name="T24" fmla="*/ 3 w 54"/>
                  <a:gd name="T25" fmla="*/ 42 h 53"/>
                  <a:gd name="T26" fmla="*/ 13 w 54"/>
                  <a:gd name="T27" fmla="*/ 30 h 53"/>
                  <a:gd name="T28" fmla="*/ 0 w 54"/>
                  <a:gd name="T29" fmla="*/ 22 h 53"/>
                  <a:gd name="T30" fmla="*/ 15 w 54"/>
                  <a:gd name="T31" fmla="*/ 21 h 53"/>
                  <a:gd name="T32" fmla="*/ 8 w 54"/>
                  <a:gd name="T33" fmla="*/ 6 h 53"/>
                  <a:gd name="T34" fmla="*/ 21 w 54"/>
                  <a:gd name="T35" fmla="*/ 14 h 53"/>
                  <a:gd name="T36" fmla="*/ 26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26" y="0"/>
                    </a:moveTo>
                    <a:lnTo>
                      <a:pt x="31" y="14"/>
                    </a:lnTo>
                    <a:lnTo>
                      <a:pt x="44" y="6"/>
                    </a:lnTo>
                    <a:lnTo>
                      <a:pt x="39" y="21"/>
                    </a:lnTo>
                    <a:lnTo>
                      <a:pt x="54" y="22"/>
                    </a:lnTo>
                    <a:lnTo>
                      <a:pt x="41" y="30"/>
                    </a:lnTo>
                    <a:lnTo>
                      <a:pt x="50" y="42"/>
                    </a:lnTo>
                    <a:lnTo>
                      <a:pt x="36" y="38"/>
                    </a:lnTo>
                    <a:lnTo>
                      <a:pt x="36" y="53"/>
                    </a:lnTo>
                    <a:lnTo>
                      <a:pt x="26" y="42"/>
                    </a:lnTo>
                    <a:lnTo>
                      <a:pt x="18" y="53"/>
                    </a:lnTo>
                    <a:lnTo>
                      <a:pt x="18" y="38"/>
                    </a:lnTo>
                    <a:lnTo>
                      <a:pt x="3" y="42"/>
                    </a:lnTo>
                    <a:lnTo>
                      <a:pt x="13" y="30"/>
                    </a:lnTo>
                    <a:lnTo>
                      <a:pt x="0" y="22"/>
                    </a:lnTo>
                    <a:lnTo>
                      <a:pt x="15" y="21"/>
                    </a:lnTo>
                    <a:lnTo>
                      <a:pt x="8" y="6"/>
                    </a:lnTo>
                    <a:lnTo>
                      <a:pt x="21" y="14"/>
                    </a:lnTo>
                    <a:lnTo>
                      <a:pt x="26"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999"/>
              <p:cNvSpPr>
                <a:spLocks/>
              </p:cNvSpPr>
              <p:nvPr/>
            </p:nvSpPr>
            <p:spPr bwMode="auto">
              <a:xfrm>
                <a:off x="4827" y="3247"/>
                <a:ext cx="73" cy="73"/>
              </a:xfrm>
              <a:custGeom>
                <a:avLst/>
                <a:gdLst>
                  <a:gd name="T0" fmla="*/ 36 w 73"/>
                  <a:gd name="T1" fmla="*/ 0 h 73"/>
                  <a:gd name="T2" fmla="*/ 47 w 73"/>
                  <a:gd name="T3" fmla="*/ 26 h 73"/>
                  <a:gd name="T4" fmla="*/ 73 w 73"/>
                  <a:gd name="T5" fmla="*/ 38 h 73"/>
                  <a:gd name="T6" fmla="*/ 47 w 73"/>
                  <a:gd name="T7" fmla="*/ 47 h 73"/>
                  <a:gd name="T8" fmla="*/ 36 w 73"/>
                  <a:gd name="T9" fmla="*/ 73 h 73"/>
                  <a:gd name="T10" fmla="*/ 26 w 73"/>
                  <a:gd name="T11" fmla="*/ 47 h 73"/>
                  <a:gd name="T12" fmla="*/ 0 w 73"/>
                  <a:gd name="T13" fmla="*/ 38 h 73"/>
                  <a:gd name="T14" fmla="*/ 26 w 73"/>
                  <a:gd name="T15" fmla="*/ 26 h 73"/>
                  <a:gd name="T16" fmla="*/ 36 w 7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36" y="0"/>
                    </a:moveTo>
                    <a:lnTo>
                      <a:pt x="47" y="26"/>
                    </a:lnTo>
                    <a:lnTo>
                      <a:pt x="73" y="38"/>
                    </a:lnTo>
                    <a:lnTo>
                      <a:pt x="47" y="47"/>
                    </a:lnTo>
                    <a:lnTo>
                      <a:pt x="36" y="73"/>
                    </a:lnTo>
                    <a:lnTo>
                      <a:pt x="26" y="47"/>
                    </a:lnTo>
                    <a:lnTo>
                      <a:pt x="0" y="38"/>
                    </a:lnTo>
                    <a:lnTo>
                      <a:pt x="26" y="26"/>
                    </a:lnTo>
                    <a:lnTo>
                      <a:pt x="36"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1000"/>
              <p:cNvSpPr>
                <a:spLocks/>
              </p:cNvSpPr>
              <p:nvPr/>
            </p:nvSpPr>
            <p:spPr bwMode="auto">
              <a:xfrm>
                <a:off x="4062" y="2987"/>
                <a:ext cx="55" cy="66"/>
              </a:xfrm>
              <a:custGeom>
                <a:avLst/>
                <a:gdLst>
                  <a:gd name="T0" fmla="*/ 27 w 55"/>
                  <a:gd name="T1" fmla="*/ 0 h 66"/>
                  <a:gd name="T2" fmla="*/ 31 w 55"/>
                  <a:gd name="T3" fmla="*/ 27 h 66"/>
                  <a:gd name="T4" fmla="*/ 55 w 55"/>
                  <a:gd name="T5" fmla="*/ 16 h 66"/>
                  <a:gd name="T6" fmla="*/ 34 w 55"/>
                  <a:gd name="T7" fmla="*/ 34 h 66"/>
                  <a:gd name="T8" fmla="*/ 55 w 55"/>
                  <a:gd name="T9" fmla="*/ 50 h 66"/>
                  <a:gd name="T10" fmla="*/ 31 w 55"/>
                  <a:gd name="T11" fmla="*/ 39 h 66"/>
                  <a:gd name="T12" fmla="*/ 27 w 55"/>
                  <a:gd name="T13" fmla="*/ 66 h 66"/>
                  <a:gd name="T14" fmla="*/ 24 w 55"/>
                  <a:gd name="T15" fmla="*/ 39 h 66"/>
                  <a:gd name="T16" fmla="*/ 0 w 55"/>
                  <a:gd name="T17" fmla="*/ 50 h 66"/>
                  <a:gd name="T18" fmla="*/ 21 w 55"/>
                  <a:gd name="T19" fmla="*/ 34 h 66"/>
                  <a:gd name="T20" fmla="*/ 0 w 55"/>
                  <a:gd name="T21" fmla="*/ 16 h 66"/>
                  <a:gd name="T22" fmla="*/ 24 w 55"/>
                  <a:gd name="T23" fmla="*/ 27 h 66"/>
                  <a:gd name="T24" fmla="*/ 27 w 55"/>
                  <a:gd name="T2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66">
                    <a:moveTo>
                      <a:pt x="27" y="0"/>
                    </a:moveTo>
                    <a:lnTo>
                      <a:pt x="31" y="27"/>
                    </a:lnTo>
                    <a:lnTo>
                      <a:pt x="55" y="16"/>
                    </a:lnTo>
                    <a:lnTo>
                      <a:pt x="34" y="34"/>
                    </a:lnTo>
                    <a:lnTo>
                      <a:pt x="55" y="50"/>
                    </a:lnTo>
                    <a:lnTo>
                      <a:pt x="31" y="39"/>
                    </a:lnTo>
                    <a:lnTo>
                      <a:pt x="27" y="66"/>
                    </a:lnTo>
                    <a:lnTo>
                      <a:pt x="24" y="39"/>
                    </a:lnTo>
                    <a:lnTo>
                      <a:pt x="0" y="50"/>
                    </a:lnTo>
                    <a:lnTo>
                      <a:pt x="21" y="34"/>
                    </a:lnTo>
                    <a:lnTo>
                      <a:pt x="0" y="16"/>
                    </a:lnTo>
                    <a:lnTo>
                      <a:pt x="24" y="27"/>
                    </a:lnTo>
                    <a:lnTo>
                      <a:pt x="27"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001"/>
              <p:cNvSpPr>
                <a:spLocks/>
              </p:cNvSpPr>
              <p:nvPr/>
            </p:nvSpPr>
            <p:spPr bwMode="auto">
              <a:xfrm>
                <a:off x="3903" y="1165"/>
                <a:ext cx="42" cy="50"/>
              </a:xfrm>
              <a:custGeom>
                <a:avLst/>
                <a:gdLst>
                  <a:gd name="T0" fmla="*/ 21 w 42"/>
                  <a:gd name="T1" fmla="*/ 0 h 50"/>
                  <a:gd name="T2" fmla="*/ 22 w 42"/>
                  <a:gd name="T3" fmla="*/ 21 h 50"/>
                  <a:gd name="T4" fmla="*/ 42 w 42"/>
                  <a:gd name="T5" fmla="*/ 13 h 50"/>
                  <a:gd name="T6" fmla="*/ 26 w 42"/>
                  <a:gd name="T7" fmla="*/ 24 h 50"/>
                  <a:gd name="T8" fmla="*/ 42 w 42"/>
                  <a:gd name="T9" fmla="*/ 37 h 50"/>
                  <a:gd name="T10" fmla="*/ 22 w 42"/>
                  <a:gd name="T11" fmla="*/ 29 h 50"/>
                  <a:gd name="T12" fmla="*/ 21 w 42"/>
                  <a:gd name="T13" fmla="*/ 50 h 50"/>
                  <a:gd name="T14" fmla="*/ 17 w 42"/>
                  <a:gd name="T15" fmla="*/ 29 h 50"/>
                  <a:gd name="T16" fmla="*/ 0 w 42"/>
                  <a:gd name="T17" fmla="*/ 37 h 50"/>
                  <a:gd name="T18" fmla="*/ 16 w 42"/>
                  <a:gd name="T19" fmla="*/ 24 h 50"/>
                  <a:gd name="T20" fmla="*/ 0 w 42"/>
                  <a:gd name="T21" fmla="*/ 13 h 50"/>
                  <a:gd name="T22" fmla="*/ 17 w 42"/>
                  <a:gd name="T23" fmla="*/ 21 h 50"/>
                  <a:gd name="T24" fmla="*/ 21 w 4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0">
                    <a:moveTo>
                      <a:pt x="21" y="0"/>
                    </a:moveTo>
                    <a:lnTo>
                      <a:pt x="22" y="21"/>
                    </a:lnTo>
                    <a:lnTo>
                      <a:pt x="42" y="13"/>
                    </a:lnTo>
                    <a:lnTo>
                      <a:pt x="26" y="24"/>
                    </a:lnTo>
                    <a:lnTo>
                      <a:pt x="42" y="37"/>
                    </a:lnTo>
                    <a:lnTo>
                      <a:pt x="22" y="29"/>
                    </a:lnTo>
                    <a:lnTo>
                      <a:pt x="21" y="50"/>
                    </a:lnTo>
                    <a:lnTo>
                      <a:pt x="17" y="29"/>
                    </a:lnTo>
                    <a:lnTo>
                      <a:pt x="0" y="37"/>
                    </a:lnTo>
                    <a:lnTo>
                      <a:pt x="16" y="24"/>
                    </a:lnTo>
                    <a:lnTo>
                      <a:pt x="0" y="13"/>
                    </a:lnTo>
                    <a:lnTo>
                      <a:pt x="17" y="21"/>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1002"/>
              <p:cNvSpPr>
                <a:spLocks/>
              </p:cNvSpPr>
              <p:nvPr/>
            </p:nvSpPr>
            <p:spPr bwMode="auto">
              <a:xfrm>
                <a:off x="3860" y="1057"/>
                <a:ext cx="28" cy="32"/>
              </a:xfrm>
              <a:custGeom>
                <a:avLst/>
                <a:gdLst>
                  <a:gd name="T0" fmla="*/ 15 w 28"/>
                  <a:gd name="T1" fmla="*/ 0 h 32"/>
                  <a:gd name="T2" fmla="*/ 17 w 28"/>
                  <a:gd name="T3" fmla="*/ 13 h 32"/>
                  <a:gd name="T4" fmla="*/ 28 w 28"/>
                  <a:gd name="T5" fmla="*/ 8 h 32"/>
                  <a:gd name="T6" fmla="*/ 17 w 28"/>
                  <a:gd name="T7" fmla="*/ 16 h 32"/>
                  <a:gd name="T8" fmla="*/ 28 w 28"/>
                  <a:gd name="T9" fmla="*/ 24 h 32"/>
                  <a:gd name="T10" fmla="*/ 17 w 28"/>
                  <a:gd name="T11" fmla="*/ 19 h 32"/>
                  <a:gd name="T12" fmla="*/ 15 w 28"/>
                  <a:gd name="T13" fmla="*/ 32 h 32"/>
                  <a:gd name="T14" fmla="*/ 13 w 28"/>
                  <a:gd name="T15" fmla="*/ 19 h 32"/>
                  <a:gd name="T16" fmla="*/ 0 w 28"/>
                  <a:gd name="T17" fmla="*/ 24 h 32"/>
                  <a:gd name="T18" fmla="*/ 12 w 28"/>
                  <a:gd name="T19" fmla="*/ 16 h 32"/>
                  <a:gd name="T20" fmla="*/ 0 w 28"/>
                  <a:gd name="T21" fmla="*/ 8 h 32"/>
                  <a:gd name="T22" fmla="*/ 13 w 28"/>
                  <a:gd name="T23" fmla="*/ 13 h 32"/>
                  <a:gd name="T24" fmla="*/ 15 w 2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15" y="0"/>
                    </a:moveTo>
                    <a:lnTo>
                      <a:pt x="17" y="13"/>
                    </a:lnTo>
                    <a:lnTo>
                      <a:pt x="28" y="8"/>
                    </a:lnTo>
                    <a:lnTo>
                      <a:pt x="17" y="16"/>
                    </a:lnTo>
                    <a:lnTo>
                      <a:pt x="28" y="24"/>
                    </a:lnTo>
                    <a:lnTo>
                      <a:pt x="17" y="19"/>
                    </a:lnTo>
                    <a:lnTo>
                      <a:pt x="15" y="32"/>
                    </a:lnTo>
                    <a:lnTo>
                      <a:pt x="13" y="19"/>
                    </a:lnTo>
                    <a:lnTo>
                      <a:pt x="0" y="24"/>
                    </a:lnTo>
                    <a:lnTo>
                      <a:pt x="12" y="16"/>
                    </a:lnTo>
                    <a:lnTo>
                      <a:pt x="0" y="8"/>
                    </a:lnTo>
                    <a:lnTo>
                      <a:pt x="13" y="13"/>
                    </a:lnTo>
                    <a:lnTo>
                      <a:pt x="15"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003"/>
              <p:cNvSpPr>
                <a:spLocks/>
              </p:cNvSpPr>
              <p:nvPr/>
            </p:nvSpPr>
            <p:spPr bwMode="auto">
              <a:xfrm>
                <a:off x="4117" y="1110"/>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1004"/>
              <p:cNvSpPr>
                <a:spLocks/>
              </p:cNvSpPr>
              <p:nvPr/>
            </p:nvSpPr>
            <p:spPr bwMode="auto">
              <a:xfrm>
                <a:off x="4005" y="1102"/>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005"/>
              <p:cNvSpPr>
                <a:spLocks/>
              </p:cNvSpPr>
              <p:nvPr/>
            </p:nvSpPr>
            <p:spPr bwMode="auto">
              <a:xfrm>
                <a:off x="3652" y="1395"/>
                <a:ext cx="106" cy="108"/>
              </a:xfrm>
              <a:custGeom>
                <a:avLst/>
                <a:gdLst>
                  <a:gd name="T0" fmla="*/ 54 w 106"/>
                  <a:gd name="T1" fmla="*/ 0 h 108"/>
                  <a:gd name="T2" fmla="*/ 52 w 106"/>
                  <a:gd name="T3" fmla="*/ 52 h 108"/>
                  <a:gd name="T4" fmla="*/ 38 w 106"/>
                  <a:gd name="T5" fmla="*/ 3 h 108"/>
                  <a:gd name="T6" fmla="*/ 52 w 106"/>
                  <a:gd name="T7" fmla="*/ 52 h 108"/>
                  <a:gd name="T8" fmla="*/ 23 w 106"/>
                  <a:gd name="T9" fmla="*/ 11 h 108"/>
                  <a:gd name="T10" fmla="*/ 52 w 106"/>
                  <a:gd name="T11" fmla="*/ 52 h 108"/>
                  <a:gd name="T12" fmla="*/ 10 w 106"/>
                  <a:gd name="T13" fmla="*/ 22 h 108"/>
                  <a:gd name="T14" fmla="*/ 51 w 106"/>
                  <a:gd name="T15" fmla="*/ 53 h 108"/>
                  <a:gd name="T16" fmla="*/ 4 w 106"/>
                  <a:gd name="T17" fmla="*/ 37 h 108"/>
                  <a:gd name="T18" fmla="*/ 51 w 106"/>
                  <a:gd name="T19" fmla="*/ 53 h 108"/>
                  <a:gd name="T20" fmla="*/ 0 w 106"/>
                  <a:gd name="T21" fmla="*/ 53 h 108"/>
                  <a:gd name="T22" fmla="*/ 51 w 106"/>
                  <a:gd name="T23" fmla="*/ 55 h 108"/>
                  <a:gd name="T24" fmla="*/ 4 w 106"/>
                  <a:gd name="T25" fmla="*/ 71 h 108"/>
                  <a:gd name="T26" fmla="*/ 51 w 106"/>
                  <a:gd name="T27" fmla="*/ 55 h 108"/>
                  <a:gd name="T28" fmla="*/ 10 w 106"/>
                  <a:gd name="T29" fmla="*/ 85 h 108"/>
                  <a:gd name="T30" fmla="*/ 52 w 106"/>
                  <a:gd name="T31" fmla="*/ 56 h 108"/>
                  <a:gd name="T32" fmla="*/ 23 w 106"/>
                  <a:gd name="T33" fmla="*/ 97 h 108"/>
                  <a:gd name="T34" fmla="*/ 52 w 106"/>
                  <a:gd name="T35" fmla="*/ 56 h 108"/>
                  <a:gd name="T36" fmla="*/ 38 w 106"/>
                  <a:gd name="T37" fmla="*/ 105 h 108"/>
                  <a:gd name="T38" fmla="*/ 52 w 106"/>
                  <a:gd name="T39" fmla="*/ 56 h 108"/>
                  <a:gd name="T40" fmla="*/ 54 w 106"/>
                  <a:gd name="T41" fmla="*/ 108 h 108"/>
                  <a:gd name="T42" fmla="*/ 54 w 106"/>
                  <a:gd name="T43" fmla="*/ 56 h 108"/>
                  <a:gd name="T44" fmla="*/ 70 w 106"/>
                  <a:gd name="T45" fmla="*/ 105 h 108"/>
                  <a:gd name="T46" fmla="*/ 56 w 106"/>
                  <a:gd name="T47" fmla="*/ 56 h 108"/>
                  <a:gd name="T48" fmla="*/ 85 w 106"/>
                  <a:gd name="T49" fmla="*/ 97 h 108"/>
                  <a:gd name="T50" fmla="*/ 56 w 106"/>
                  <a:gd name="T51" fmla="*/ 56 h 108"/>
                  <a:gd name="T52" fmla="*/ 96 w 106"/>
                  <a:gd name="T53" fmla="*/ 85 h 108"/>
                  <a:gd name="T54" fmla="*/ 56 w 106"/>
                  <a:gd name="T55" fmla="*/ 55 h 108"/>
                  <a:gd name="T56" fmla="*/ 104 w 106"/>
                  <a:gd name="T57" fmla="*/ 71 h 108"/>
                  <a:gd name="T58" fmla="*/ 56 w 106"/>
                  <a:gd name="T59" fmla="*/ 55 h 108"/>
                  <a:gd name="T60" fmla="*/ 106 w 106"/>
                  <a:gd name="T61" fmla="*/ 53 h 108"/>
                  <a:gd name="T62" fmla="*/ 56 w 106"/>
                  <a:gd name="T63" fmla="*/ 53 h 108"/>
                  <a:gd name="T64" fmla="*/ 104 w 106"/>
                  <a:gd name="T65" fmla="*/ 37 h 108"/>
                  <a:gd name="T66" fmla="*/ 56 w 106"/>
                  <a:gd name="T67" fmla="*/ 53 h 108"/>
                  <a:gd name="T68" fmla="*/ 96 w 106"/>
                  <a:gd name="T69" fmla="*/ 22 h 108"/>
                  <a:gd name="T70" fmla="*/ 56 w 106"/>
                  <a:gd name="T71" fmla="*/ 52 h 108"/>
                  <a:gd name="T72" fmla="*/ 85 w 106"/>
                  <a:gd name="T73" fmla="*/ 11 h 108"/>
                  <a:gd name="T74" fmla="*/ 56 w 106"/>
                  <a:gd name="T75" fmla="*/ 52 h 108"/>
                  <a:gd name="T76" fmla="*/ 70 w 106"/>
                  <a:gd name="T77" fmla="*/ 3 h 108"/>
                  <a:gd name="T78" fmla="*/ 54 w 106"/>
                  <a:gd name="T79" fmla="*/ 52 h 108"/>
                  <a:gd name="T80" fmla="*/ 54 w 106"/>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8">
                    <a:moveTo>
                      <a:pt x="54" y="0"/>
                    </a:moveTo>
                    <a:lnTo>
                      <a:pt x="52" y="52"/>
                    </a:lnTo>
                    <a:lnTo>
                      <a:pt x="38" y="3"/>
                    </a:lnTo>
                    <a:lnTo>
                      <a:pt x="52" y="52"/>
                    </a:lnTo>
                    <a:lnTo>
                      <a:pt x="23" y="11"/>
                    </a:lnTo>
                    <a:lnTo>
                      <a:pt x="52" y="52"/>
                    </a:lnTo>
                    <a:lnTo>
                      <a:pt x="10" y="22"/>
                    </a:lnTo>
                    <a:lnTo>
                      <a:pt x="51" y="53"/>
                    </a:lnTo>
                    <a:lnTo>
                      <a:pt x="4" y="37"/>
                    </a:lnTo>
                    <a:lnTo>
                      <a:pt x="51" y="53"/>
                    </a:lnTo>
                    <a:lnTo>
                      <a:pt x="0" y="53"/>
                    </a:lnTo>
                    <a:lnTo>
                      <a:pt x="51" y="55"/>
                    </a:lnTo>
                    <a:lnTo>
                      <a:pt x="4" y="71"/>
                    </a:lnTo>
                    <a:lnTo>
                      <a:pt x="51" y="55"/>
                    </a:lnTo>
                    <a:lnTo>
                      <a:pt x="10" y="85"/>
                    </a:lnTo>
                    <a:lnTo>
                      <a:pt x="52" y="56"/>
                    </a:lnTo>
                    <a:lnTo>
                      <a:pt x="23" y="97"/>
                    </a:lnTo>
                    <a:lnTo>
                      <a:pt x="52" y="56"/>
                    </a:lnTo>
                    <a:lnTo>
                      <a:pt x="38" y="105"/>
                    </a:lnTo>
                    <a:lnTo>
                      <a:pt x="52" y="56"/>
                    </a:lnTo>
                    <a:lnTo>
                      <a:pt x="54" y="108"/>
                    </a:lnTo>
                    <a:lnTo>
                      <a:pt x="54" y="56"/>
                    </a:lnTo>
                    <a:lnTo>
                      <a:pt x="70" y="105"/>
                    </a:lnTo>
                    <a:lnTo>
                      <a:pt x="56" y="56"/>
                    </a:lnTo>
                    <a:lnTo>
                      <a:pt x="85" y="97"/>
                    </a:lnTo>
                    <a:lnTo>
                      <a:pt x="56" y="56"/>
                    </a:lnTo>
                    <a:lnTo>
                      <a:pt x="96" y="85"/>
                    </a:lnTo>
                    <a:lnTo>
                      <a:pt x="56" y="55"/>
                    </a:lnTo>
                    <a:lnTo>
                      <a:pt x="104" y="71"/>
                    </a:lnTo>
                    <a:lnTo>
                      <a:pt x="56" y="55"/>
                    </a:lnTo>
                    <a:lnTo>
                      <a:pt x="106" y="53"/>
                    </a:lnTo>
                    <a:lnTo>
                      <a:pt x="56" y="53"/>
                    </a:lnTo>
                    <a:lnTo>
                      <a:pt x="104" y="37"/>
                    </a:lnTo>
                    <a:lnTo>
                      <a:pt x="56" y="53"/>
                    </a:lnTo>
                    <a:lnTo>
                      <a:pt x="96" y="22"/>
                    </a:lnTo>
                    <a:lnTo>
                      <a:pt x="56" y="52"/>
                    </a:lnTo>
                    <a:lnTo>
                      <a:pt x="85" y="11"/>
                    </a:lnTo>
                    <a:lnTo>
                      <a:pt x="56"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1006"/>
              <p:cNvSpPr>
                <a:spLocks/>
              </p:cNvSpPr>
              <p:nvPr/>
            </p:nvSpPr>
            <p:spPr bwMode="auto">
              <a:xfrm>
                <a:off x="2600" y="2388"/>
                <a:ext cx="123" cy="125"/>
              </a:xfrm>
              <a:custGeom>
                <a:avLst/>
                <a:gdLst>
                  <a:gd name="T0" fmla="*/ 61 w 123"/>
                  <a:gd name="T1" fmla="*/ 0 h 125"/>
                  <a:gd name="T2" fmla="*/ 60 w 123"/>
                  <a:gd name="T3" fmla="*/ 60 h 125"/>
                  <a:gd name="T4" fmla="*/ 35 w 123"/>
                  <a:gd name="T5" fmla="*/ 5 h 125"/>
                  <a:gd name="T6" fmla="*/ 60 w 123"/>
                  <a:gd name="T7" fmla="*/ 60 h 125"/>
                  <a:gd name="T8" fmla="*/ 16 w 123"/>
                  <a:gd name="T9" fmla="*/ 21 h 125"/>
                  <a:gd name="T10" fmla="*/ 58 w 123"/>
                  <a:gd name="T11" fmla="*/ 62 h 125"/>
                  <a:gd name="T12" fmla="*/ 3 w 123"/>
                  <a:gd name="T13" fmla="*/ 44 h 125"/>
                  <a:gd name="T14" fmla="*/ 58 w 123"/>
                  <a:gd name="T15" fmla="*/ 62 h 125"/>
                  <a:gd name="T16" fmla="*/ 0 w 123"/>
                  <a:gd name="T17" fmla="*/ 70 h 125"/>
                  <a:gd name="T18" fmla="*/ 58 w 123"/>
                  <a:gd name="T19" fmla="*/ 63 h 125"/>
                  <a:gd name="T20" fmla="*/ 8 w 123"/>
                  <a:gd name="T21" fmla="*/ 94 h 125"/>
                  <a:gd name="T22" fmla="*/ 58 w 123"/>
                  <a:gd name="T23" fmla="*/ 65 h 125"/>
                  <a:gd name="T24" fmla="*/ 24 w 123"/>
                  <a:gd name="T25" fmla="*/ 113 h 125"/>
                  <a:gd name="T26" fmla="*/ 60 w 123"/>
                  <a:gd name="T27" fmla="*/ 65 h 125"/>
                  <a:gd name="T28" fmla="*/ 48 w 123"/>
                  <a:gd name="T29" fmla="*/ 125 h 125"/>
                  <a:gd name="T30" fmla="*/ 61 w 123"/>
                  <a:gd name="T31" fmla="*/ 67 h 125"/>
                  <a:gd name="T32" fmla="*/ 74 w 123"/>
                  <a:gd name="T33" fmla="*/ 125 h 125"/>
                  <a:gd name="T34" fmla="*/ 63 w 123"/>
                  <a:gd name="T35" fmla="*/ 65 h 125"/>
                  <a:gd name="T36" fmla="*/ 97 w 123"/>
                  <a:gd name="T37" fmla="*/ 113 h 125"/>
                  <a:gd name="T38" fmla="*/ 63 w 123"/>
                  <a:gd name="T39" fmla="*/ 65 h 125"/>
                  <a:gd name="T40" fmla="*/ 115 w 123"/>
                  <a:gd name="T41" fmla="*/ 94 h 125"/>
                  <a:gd name="T42" fmla="*/ 65 w 123"/>
                  <a:gd name="T43" fmla="*/ 63 h 125"/>
                  <a:gd name="T44" fmla="*/ 123 w 123"/>
                  <a:gd name="T45" fmla="*/ 70 h 125"/>
                  <a:gd name="T46" fmla="*/ 65 w 123"/>
                  <a:gd name="T47" fmla="*/ 62 h 125"/>
                  <a:gd name="T48" fmla="*/ 120 w 123"/>
                  <a:gd name="T49" fmla="*/ 44 h 125"/>
                  <a:gd name="T50" fmla="*/ 65 w 123"/>
                  <a:gd name="T51" fmla="*/ 62 h 125"/>
                  <a:gd name="T52" fmla="*/ 107 w 123"/>
                  <a:gd name="T53" fmla="*/ 21 h 125"/>
                  <a:gd name="T54" fmla="*/ 63 w 123"/>
                  <a:gd name="T55" fmla="*/ 60 h 125"/>
                  <a:gd name="T56" fmla="*/ 86 w 123"/>
                  <a:gd name="T57" fmla="*/ 5 h 125"/>
                  <a:gd name="T58" fmla="*/ 61 w 123"/>
                  <a:gd name="T59" fmla="*/ 60 h 125"/>
                  <a:gd name="T60" fmla="*/ 61 w 123"/>
                  <a:gd name="T6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0"/>
                    </a:moveTo>
                    <a:lnTo>
                      <a:pt x="60" y="60"/>
                    </a:lnTo>
                    <a:lnTo>
                      <a:pt x="35" y="5"/>
                    </a:lnTo>
                    <a:lnTo>
                      <a:pt x="60" y="60"/>
                    </a:lnTo>
                    <a:lnTo>
                      <a:pt x="16" y="21"/>
                    </a:lnTo>
                    <a:lnTo>
                      <a:pt x="58" y="62"/>
                    </a:lnTo>
                    <a:lnTo>
                      <a:pt x="3" y="44"/>
                    </a:lnTo>
                    <a:lnTo>
                      <a:pt x="58" y="62"/>
                    </a:lnTo>
                    <a:lnTo>
                      <a:pt x="0" y="70"/>
                    </a:lnTo>
                    <a:lnTo>
                      <a:pt x="58" y="63"/>
                    </a:lnTo>
                    <a:lnTo>
                      <a:pt x="8" y="94"/>
                    </a:lnTo>
                    <a:lnTo>
                      <a:pt x="58" y="65"/>
                    </a:lnTo>
                    <a:lnTo>
                      <a:pt x="24" y="113"/>
                    </a:lnTo>
                    <a:lnTo>
                      <a:pt x="60" y="65"/>
                    </a:lnTo>
                    <a:lnTo>
                      <a:pt x="48" y="125"/>
                    </a:lnTo>
                    <a:lnTo>
                      <a:pt x="61" y="67"/>
                    </a:lnTo>
                    <a:lnTo>
                      <a:pt x="74" y="125"/>
                    </a:lnTo>
                    <a:lnTo>
                      <a:pt x="63" y="65"/>
                    </a:lnTo>
                    <a:lnTo>
                      <a:pt x="97" y="113"/>
                    </a:lnTo>
                    <a:lnTo>
                      <a:pt x="63" y="65"/>
                    </a:lnTo>
                    <a:lnTo>
                      <a:pt x="115" y="94"/>
                    </a:lnTo>
                    <a:lnTo>
                      <a:pt x="65" y="63"/>
                    </a:lnTo>
                    <a:lnTo>
                      <a:pt x="123" y="70"/>
                    </a:lnTo>
                    <a:lnTo>
                      <a:pt x="65" y="62"/>
                    </a:lnTo>
                    <a:lnTo>
                      <a:pt x="120" y="44"/>
                    </a:lnTo>
                    <a:lnTo>
                      <a:pt x="65" y="62"/>
                    </a:lnTo>
                    <a:lnTo>
                      <a:pt x="107" y="21"/>
                    </a:lnTo>
                    <a:lnTo>
                      <a:pt x="63" y="60"/>
                    </a:lnTo>
                    <a:lnTo>
                      <a:pt x="86" y="5"/>
                    </a:lnTo>
                    <a:lnTo>
                      <a:pt x="61" y="60"/>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007"/>
              <p:cNvSpPr>
                <a:spLocks/>
              </p:cNvSpPr>
              <p:nvPr/>
            </p:nvSpPr>
            <p:spPr bwMode="auto">
              <a:xfrm>
                <a:off x="2564" y="2607"/>
                <a:ext cx="63" cy="64"/>
              </a:xfrm>
              <a:custGeom>
                <a:avLst/>
                <a:gdLst>
                  <a:gd name="T0" fmla="*/ 31 w 63"/>
                  <a:gd name="T1" fmla="*/ 0 h 64"/>
                  <a:gd name="T2" fmla="*/ 31 w 63"/>
                  <a:gd name="T3" fmla="*/ 30 h 64"/>
                  <a:gd name="T4" fmla="*/ 18 w 63"/>
                  <a:gd name="T5" fmla="*/ 3 h 64"/>
                  <a:gd name="T6" fmla="*/ 31 w 63"/>
                  <a:gd name="T7" fmla="*/ 32 h 64"/>
                  <a:gd name="T8" fmla="*/ 8 w 63"/>
                  <a:gd name="T9" fmla="*/ 11 h 64"/>
                  <a:gd name="T10" fmla="*/ 29 w 63"/>
                  <a:gd name="T11" fmla="*/ 32 h 64"/>
                  <a:gd name="T12" fmla="*/ 0 w 63"/>
                  <a:gd name="T13" fmla="*/ 22 h 64"/>
                  <a:gd name="T14" fmla="*/ 29 w 63"/>
                  <a:gd name="T15" fmla="*/ 32 h 64"/>
                  <a:gd name="T16" fmla="*/ 0 w 63"/>
                  <a:gd name="T17" fmla="*/ 35 h 64"/>
                  <a:gd name="T18" fmla="*/ 29 w 63"/>
                  <a:gd name="T19" fmla="*/ 34 h 64"/>
                  <a:gd name="T20" fmla="*/ 3 w 63"/>
                  <a:gd name="T21" fmla="*/ 48 h 64"/>
                  <a:gd name="T22" fmla="*/ 29 w 63"/>
                  <a:gd name="T23" fmla="*/ 34 h 64"/>
                  <a:gd name="T24" fmla="*/ 13 w 63"/>
                  <a:gd name="T25" fmla="*/ 60 h 64"/>
                  <a:gd name="T26" fmla="*/ 31 w 63"/>
                  <a:gd name="T27" fmla="*/ 34 h 64"/>
                  <a:gd name="T28" fmla="*/ 24 w 63"/>
                  <a:gd name="T29" fmla="*/ 64 h 64"/>
                  <a:gd name="T30" fmla="*/ 31 w 63"/>
                  <a:gd name="T31" fmla="*/ 34 h 64"/>
                  <a:gd name="T32" fmla="*/ 37 w 63"/>
                  <a:gd name="T33" fmla="*/ 64 h 64"/>
                  <a:gd name="T34" fmla="*/ 32 w 63"/>
                  <a:gd name="T35" fmla="*/ 34 h 64"/>
                  <a:gd name="T36" fmla="*/ 50 w 63"/>
                  <a:gd name="T37" fmla="*/ 60 h 64"/>
                  <a:gd name="T38" fmla="*/ 32 w 63"/>
                  <a:gd name="T39" fmla="*/ 34 h 64"/>
                  <a:gd name="T40" fmla="*/ 58 w 63"/>
                  <a:gd name="T41" fmla="*/ 48 h 64"/>
                  <a:gd name="T42" fmla="*/ 32 w 63"/>
                  <a:gd name="T43" fmla="*/ 34 h 64"/>
                  <a:gd name="T44" fmla="*/ 63 w 63"/>
                  <a:gd name="T45" fmla="*/ 35 h 64"/>
                  <a:gd name="T46" fmla="*/ 32 w 63"/>
                  <a:gd name="T47" fmla="*/ 32 h 64"/>
                  <a:gd name="T48" fmla="*/ 62 w 63"/>
                  <a:gd name="T49" fmla="*/ 22 h 64"/>
                  <a:gd name="T50" fmla="*/ 32 w 63"/>
                  <a:gd name="T51" fmla="*/ 32 h 64"/>
                  <a:gd name="T52" fmla="*/ 55 w 63"/>
                  <a:gd name="T53" fmla="*/ 11 h 64"/>
                  <a:gd name="T54" fmla="*/ 32 w 63"/>
                  <a:gd name="T55" fmla="*/ 32 h 64"/>
                  <a:gd name="T56" fmla="*/ 44 w 63"/>
                  <a:gd name="T57" fmla="*/ 3 h 64"/>
                  <a:gd name="T58" fmla="*/ 31 w 63"/>
                  <a:gd name="T59" fmla="*/ 30 h 64"/>
                  <a:gd name="T60" fmla="*/ 31 w 63"/>
                  <a:gd name="T6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4">
                    <a:moveTo>
                      <a:pt x="31" y="0"/>
                    </a:moveTo>
                    <a:lnTo>
                      <a:pt x="31" y="30"/>
                    </a:lnTo>
                    <a:lnTo>
                      <a:pt x="18" y="3"/>
                    </a:lnTo>
                    <a:lnTo>
                      <a:pt x="31" y="32"/>
                    </a:lnTo>
                    <a:lnTo>
                      <a:pt x="8" y="11"/>
                    </a:lnTo>
                    <a:lnTo>
                      <a:pt x="29" y="32"/>
                    </a:lnTo>
                    <a:lnTo>
                      <a:pt x="0" y="22"/>
                    </a:lnTo>
                    <a:lnTo>
                      <a:pt x="29" y="32"/>
                    </a:lnTo>
                    <a:lnTo>
                      <a:pt x="0" y="35"/>
                    </a:lnTo>
                    <a:lnTo>
                      <a:pt x="29" y="34"/>
                    </a:lnTo>
                    <a:lnTo>
                      <a:pt x="3" y="48"/>
                    </a:lnTo>
                    <a:lnTo>
                      <a:pt x="29" y="34"/>
                    </a:lnTo>
                    <a:lnTo>
                      <a:pt x="13" y="60"/>
                    </a:lnTo>
                    <a:lnTo>
                      <a:pt x="31" y="34"/>
                    </a:lnTo>
                    <a:lnTo>
                      <a:pt x="24" y="64"/>
                    </a:lnTo>
                    <a:lnTo>
                      <a:pt x="31" y="34"/>
                    </a:lnTo>
                    <a:lnTo>
                      <a:pt x="37" y="64"/>
                    </a:lnTo>
                    <a:lnTo>
                      <a:pt x="32" y="34"/>
                    </a:lnTo>
                    <a:lnTo>
                      <a:pt x="50" y="60"/>
                    </a:lnTo>
                    <a:lnTo>
                      <a:pt x="32" y="34"/>
                    </a:lnTo>
                    <a:lnTo>
                      <a:pt x="58" y="48"/>
                    </a:lnTo>
                    <a:lnTo>
                      <a:pt x="32" y="34"/>
                    </a:lnTo>
                    <a:lnTo>
                      <a:pt x="63" y="35"/>
                    </a:lnTo>
                    <a:lnTo>
                      <a:pt x="32" y="32"/>
                    </a:lnTo>
                    <a:lnTo>
                      <a:pt x="62" y="22"/>
                    </a:lnTo>
                    <a:lnTo>
                      <a:pt x="32" y="32"/>
                    </a:lnTo>
                    <a:lnTo>
                      <a:pt x="55" y="11"/>
                    </a:lnTo>
                    <a:lnTo>
                      <a:pt x="32" y="32"/>
                    </a:lnTo>
                    <a:lnTo>
                      <a:pt x="44" y="3"/>
                    </a:lnTo>
                    <a:lnTo>
                      <a:pt x="31" y="30"/>
                    </a:lnTo>
                    <a:lnTo>
                      <a:pt x="3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1008"/>
              <p:cNvSpPr>
                <a:spLocks/>
              </p:cNvSpPr>
              <p:nvPr/>
            </p:nvSpPr>
            <p:spPr bwMode="auto">
              <a:xfrm>
                <a:off x="3295" y="1406"/>
                <a:ext cx="104" cy="105"/>
              </a:xfrm>
              <a:custGeom>
                <a:avLst/>
                <a:gdLst>
                  <a:gd name="T0" fmla="*/ 52 w 104"/>
                  <a:gd name="T1" fmla="*/ 0 h 105"/>
                  <a:gd name="T2" fmla="*/ 50 w 104"/>
                  <a:gd name="T3" fmla="*/ 49 h 105"/>
                  <a:gd name="T4" fmla="*/ 31 w 104"/>
                  <a:gd name="T5" fmla="*/ 5 h 105"/>
                  <a:gd name="T6" fmla="*/ 49 w 104"/>
                  <a:gd name="T7" fmla="*/ 49 h 105"/>
                  <a:gd name="T8" fmla="*/ 13 w 104"/>
                  <a:gd name="T9" fmla="*/ 18 h 105"/>
                  <a:gd name="T10" fmla="*/ 47 w 104"/>
                  <a:gd name="T11" fmla="*/ 50 h 105"/>
                  <a:gd name="T12" fmla="*/ 2 w 104"/>
                  <a:gd name="T13" fmla="*/ 37 h 105"/>
                  <a:gd name="T14" fmla="*/ 45 w 104"/>
                  <a:gd name="T15" fmla="*/ 53 h 105"/>
                  <a:gd name="T16" fmla="*/ 0 w 104"/>
                  <a:gd name="T17" fmla="*/ 60 h 105"/>
                  <a:gd name="T18" fmla="*/ 47 w 104"/>
                  <a:gd name="T19" fmla="*/ 55 h 105"/>
                  <a:gd name="T20" fmla="*/ 6 w 104"/>
                  <a:gd name="T21" fmla="*/ 81 h 105"/>
                  <a:gd name="T22" fmla="*/ 47 w 104"/>
                  <a:gd name="T23" fmla="*/ 58 h 105"/>
                  <a:gd name="T24" fmla="*/ 21 w 104"/>
                  <a:gd name="T25" fmla="*/ 97 h 105"/>
                  <a:gd name="T26" fmla="*/ 49 w 104"/>
                  <a:gd name="T27" fmla="*/ 58 h 105"/>
                  <a:gd name="T28" fmla="*/ 41 w 104"/>
                  <a:gd name="T29" fmla="*/ 105 h 105"/>
                  <a:gd name="T30" fmla="*/ 52 w 104"/>
                  <a:gd name="T31" fmla="*/ 60 h 105"/>
                  <a:gd name="T32" fmla="*/ 62 w 104"/>
                  <a:gd name="T33" fmla="*/ 105 h 105"/>
                  <a:gd name="T34" fmla="*/ 54 w 104"/>
                  <a:gd name="T35" fmla="*/ 58 h 105"/>
                  <a:gd name="T36" fmla="*/ 83 w 104"/>
                  <a:gd name="T37" fmla="*/ 97 h 105"/>
                  <a:gd name="T38" fmla="*/ 55 w 104"/>
                  <a:gd name="T39" fmla="*/ 58 h 105"/>
                  <a:gd name="T40" fmla="*/ 97 w 104"/>
                  <a:gd name="T41" fmla="*/ 81 h 105"/>
                  <a:gd name="T42" fmla="*/ 57 w 104"/>
                  <a:gd name="T43" fmla="*/ 55 h 105"/>
                  <a:gd name="T44" fmla="*/ 104 w 104"/>
                  <a:gd name="T45" fmla="*/ 60 h 105"/>
                  <a:gd name="T46" fmla="*/ 57 w 104"/>
                  <a:gd name="T47" fmla="*/ 53 h 105"/>
                  <a:gd name="T48" fmla="*/ 101 w 104"/>
                  <a:gd name="T49" fmla="*/ 37 h 105"/>
                  <a:gd name="T50" fmla="*/ 57 w 104"/>
                  <a:gd name="T51" fmla="*/ 50 h 105"/>
                  <a:gd name="T52" fmla="*/ 91 w 104"/>
                  <a:gd name="T53" fmla="*/ 18 h 105"/>
                  <a:gd name="T54" fmla="*/ 55 w 104"/>
                  <a:gd name="T55" fmla="*/ 49 h 105"/>
                  <a:gd name="T56" fmla="*/ 73 w 104"/>
                  <a:gd name="T57" fmla="*/ 5 h 105"/>
                  <a:gd name="T58" fmla="*/ 52 w 104"/>
                  <a:gd name="T59" fmla="*/ 49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0" y="49"/>
                    </a:lnTo>
                    <a:lnTo>
                      <a:pt x="31" y="5"/>
                    </a:lnTo>
                    <a:lnTo>
                      <a:pt x="49" y="49"/>
                    </a:lnTo>
                    <a:lnTo>
                      <a:pt x="13" y="18"/>
                    </a:lnTo>
                    <a:lnTo>
                      <a:pt x="47" y="50"/>
                    </a:lnTo>
                    <a:lnTo>
                      <a:pt x="2" y="37"/>
                    </a:lnTo>
                    <a:lnTo>
                      <a:pt x="45" y="53"/>
                    </a:lnTo>
                    <a:lnTo>
                      <a:pt x="0" y="60"/>
                    </a:lnTo>
                    <a:lnTo>
                      <a:pt x="47" y="55"/>
                    </a:lnTo>
                    <a:lnTo>
                      <a:pt x="6" y="81"/>
                    </a:lnTo>
                    <a:lnTo>
                      <a:pt x="47" y="58"/>
                    </a:lnTo>
                    <a:lnTo>
                      <a:pt x="21" y="97"/>
                    </a:lnTo>
                    <a:lnTo>
                      <a:pt x="49" y="58"/>
                    </a:lnTo>
                    <a:lnTo>
                      <a:pt x="41" y="105"/>
                    </a:lnTo>
                    <a:lnTo>
                      <a:pt x="52" y="60"/>
                    </a:lnTo>
                    <a:lnTo>
                      <a:pt x="62" y="105"/>
                    </a:lnTo>
                    <a:lnTo>
                      <a:pt x="54" y="58"/>
                    </a:lnTo>
                    <a:lnTo>
                      <a:pt x="83" y="97"/>
                    </a:lnTo>
                    <a:lnTo>
                      <a:pt x="55" y="58"/>
                    </a:lnTo>
                    <a:lnTo>
                      <a:pt x="97" y="81"/>
                    </a:lnTo>
                    <a:lnTo>
                      <a:pt x="57" y="55"/>
                    </a:lnTo>
                    <a:lnTo>
                      <a:pt x="104" y="60"/>
                    </a:lnTo>
                    <a:lnTo>
                      <a:pt x="57" y="53"/>
                    </a:lnTo>
                    <a:lnTo>
                      <a:pt x="101" y="37"/>
                    </a:lnTo>
                    <a:lnTo>
                      <a:pt x="57" y="50"/>
                    </a:lnTo>
                    <a:lnTo>
                      <a:pt x="91" y="18"/>
                    </a:lnTo>
                    <a:lnTo>
                      <a:pt x="55" y="49"/>
                    </a:lnTo>
                    <a:lnTo>
                      <a:pt x="73" y="5"/>
                    </a:lnTo>
                    <a:lnTo>
                      <a:pt x="52" y="49"/>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009"/>
              <p:cNvSpPr>
                <a:spLocks/>
              </p:cNvSpPr>
              <p:nvPr/>
            </p:nvSpPr>
            <p:spPr bwMode="auto">
              <a:xfrm>
                <a:off x="2634" y="2565"/>
                <a:ext cx="83" cy="82"/>
              </a:xfrm>
              <a:custGeom>
                <a:avLst/>
                <a:gdLst>
                  <a:gd name="T0" fmla="*/ 42 w 83"/>
                  <a:gd name="T1" fmla="*/ 0 h 82"/>
                  <a:gd name="T2" fmla="*/ 32 w 83"/>
                  <a:gd name="T3" fmla="*/ 24 h 82"/>
                  <a:gd name="T4" fmla="*/ 8 w 83"/>
                  <a:gd name="T5" fmla="*/ 16 h 82"/>
                  <a:gd name="T6" fmla="*/ 21 w 83"/>
                  <a:gd name="T7" fmla="*/ 38 h 82"/>
                  <a:gd name="T8" fmla="*/ 0 w 83"/>
                  <a:gd name="T9" fmla="*/ 53 h 82"/>
                  <a:gd name="T10" fmla="*/ 24 w 83"/>
                  <a:gd name="T11" fmla="*/ 58 h 82"/>
                  <a:gd name="T12" fmla="*/ 22 w 83"/>
                  <a:gd name="T13" fmla="*/ 82 h 82"/>
                  <a:gd name="T14" fmla="*/ 42 w 83"/>
                  <a:gd name="T15" fmla="*/ 66 h 82"/>
                  <a:gd name="T16" fmla="*/ 60 w 83"/>
                  <a:gd name="T17" fmla="*/ 82 h 82"/>
                  <a:gd name="T18" fmla="*/ 58 w 83"/>
                  <a:gd name="T19" fmla="*/ 58 h 82"/>
                  <a:gd name="T20" fmla="*/ 83 w 83"/>
                  <a:gd name="T21" fmla="*/ 53 h 82"/>
                  <a:gd name="T22" fmla="*/ 63 w 83"/>
                  <a:gd name="T23" fmla="*/ 38 h 82"/>
                  <a:gd name="T24" fmla="*/ 74 w 83"/>
                  <a:gd name="T25" fmla="*/ 16 h 82"/>
                  <a:gd name="T26" fmla="*/ 50 w 83"/>
                  <a:gd name="T27" fmla="*/ 24 h 82"/>
                  <a:gd name="T28" fmla="*/ 42 w 83"/>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2">
                    <a:moveTo>
                      <a:pt x="42" y="0"/>
                    </a:moveTo>
                    <a:lnTo>
                      <a:pt x="32" y="24"/>
                    </a:lnTo>
                    <a:lnTo>
                      <a:pt x="8" y="16"/>
                    </a:lnTo>
                    <a:lnTo>
                      <a:pt x="21" y="38"/>
                    </a:lnTo>
                    <a:lnTo>
                      <a:pt x="0" y="53"/>
                    </a:lnTo>
                    <a:lnTo>
                      <a:pt x="24" y="58"/>
                    </a:lnTo>
                    <a:lnTo>
                      <a:pt x="22" y="82"/>
                    </a:lnTo>
                    <a:lnTo>
                      <a:pt x="42" y="66"/>
                    </a:lnTo>
                    <a:lnTo>
                      <a:pt x="60" y="82"/>
                    </a:lnTo>
                    <a:lnTo>
                      <a:pt x="58" y="58"/>
                    </a:lnTo>
                    <a:lnTo>
                      <a:pt x="83" y="53"/>
                    </a:lnTo>
                    <a:lnTo>
                      <a:pt x="63" y="38"/>
                    </a:lnTo>
                    <a:lnTo>
                      <a:pt x="74" y="16"/>
                    </a:lnTo>
                    <a:lnTo>
                      <a:pt x="50" y="24"/>
                    </a:lnTo>
                    <a:lnTo>
                      <a:pt x="42"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1010"/>
              <p:cNvSpPr>
                <a:spLocks/>
              </p:cNvSpPr>
              <p:nvPr/>
            </p:nvSpPr>
            <p:spPr bwMode="auto">
              <a:xfrm>
                <a:off x="3298" y="1540"/>
                <a:ext cx="86" cy="102"/>
              </a:xfrm>
              <a:custGeom>
                <a:avLst/>
                <a:gdLst>
                  <a:gd name="T0" fmla="*/ 44 w 86"/>
                  <a:gd name="T1" fmla="*/ 0 h 102"/>
                  <a:gd name="T2" fmla="*/ 39 w 86"/>
                  <a:gd name="T3" fmla="*/ 42 h 102"/>
                  <a:gd name="T4" fmla="*/ 0 w 86"/>
                  <a:gd name="T5" fmla="*/ 26 h 102"/>
                  <a:gd name="T6" fmla="*/ 33 w 86"/>
                  <a:gd name="T7" fmla="*/ 52 h 102"/>
                  <a:gd name="T8" fmla="*/ 0 w 86"/>
                  <a:gd name="T9" fmla="*/ 76 h 102"/>
                  <a:gd name="T10" fmla="*/ 39 w 86"/>
                  <a:gd name="T11" fmla="*/ 60 h 102"/>
                  <a:gd name="T12" fmla="*/ 44 w 86"/>
                  <a:gd name="T13" fmla="*/ 102 h 102"/>
                  <a:gd name="T14" fmla="*/ 49 w 86"/>
                  <a:gd name="T15" fmla="*/ 60 h 102"/>
                  <a:gd name="T16" fmla="*/ 86 w 86"/>
                  <a:gd name="T17" fmla="*/ 76 h 102"/>
                  <a:gd name="T18" fmla="*/ 54 w 86"/>
                  <a:gd name="T19" fmla="*/ 52 h 102"/>
                  <a:gd name="T20" fmla="*/ 86 w 86"/>
                  <a:gd name="T21" fmla="*/ 26 h 102"/>
                  <a:gd name="T22" fmla="*/ 49 w 86"/>
                  <a:gd name="T23" fmla="*/ 42 h 102"/>
                  <a:gd name="T24" fmla="*/ 44 w 86"/>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02">
                    <a:moveTo>
                      <a:pt x="44" y="0"/>
                    </a:moveTo>
                    <a:lnTo>
                      <a:pt x="39" y="42"/>
                    </a:lnTo>
                    <a:lnTo>
                      <a:pt x="0" y="26"/>
                    </a:lnTo>
                    <a:lnTo>
                      <a:pt x="33" y="52"/>
                    </a:lnTo>
                    <a:lnTo>
                      <a:pt x="0" y="76"/>
                    </a:lnTo>
                    <a:lnTo>
                      <a:pt x="39" y="60"/>
                    </a:lnTo>
                    <a:lnTo>
                      <a:pt x="44" y="102"/>
                    </a:lnTo>
                    <a:lnTo>
                      <a:pt x="49" y="60"/>
                    </a:lnTo>
                    <a:lnTo>
                      <a:pt x="86" y="76"/>
                    </a:lnTo>
                    <a:lnTo>
                      <a:pt x="54" y="52"/>
                    </a:lnTo>
                    <a:lnTo>
                      <a:pt x="86" y="26"/>
                    </a:lnTo>
                    <a:lnTo>
                      <a:pt x="49" y="42"/>
                    </a:lnTo>
                    <a:lnTo>
                      <a:pt x="44"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011"/>
              <p:cNvSpPr>
                <a:spLocks/>
              </p:cNvSpPr>
              <p:nvPr/>
            </p:nvSpPr>
            <p:spPr bwMode="auto">
              <a:xfrm>
                <a:off x="2954" y="1417"/>
                <a:ext cx="88" cy="88"/>
              </a:xfrm>
              <a:custGeom>
                <a:avLst/>
                <a:gdLst>
                  <a:gd name="T0" fmla="*/ 44 w 88"/>
                  <a:gd name="T1" fmla="*/ 23 h 88"/>
                  <a:gd name="T2" fmla="*/ 34 w 88"/>
                  <a:gd name="T3" fmla="*/ 0 h 88"/>
                  <a:gd name="T4" fmla="*/ 36 w 88"/>
                  <a:gd name="T5" fmla="*/ 25 h 88"/>
                  <a:gd name="T6" fmla="*/ 18 w 88"/>
                  <a:gd name="T7" fmla="*/ 7 h 88"/>
                  <a:gd name="T8" fmla="*/ 27 w 88"/>
                  <a:gd name="T9" fmla="*/ 30 h 88"/>
                  <a:gd name="T10" fmla="*/ 6 w 88"/>
                  <a:gd name="T11" fmla="*/ 21 h 88"/>
                  <a:gd name="T12" fmla="*/ 24 w 88"/>
                  <a:gd name="T13" fmla="*/ 36 h 88"/>
                  <a:gd name="T14" fmla="*/ 0 w 88"/>
                  <a:gd name="T15" fmla="*/ 38 h 88"/>
                  <a:gd name="T16" fmla="*/ 23 w 88"/>
                  <a:gd name="T17" fmla="*/ 46 h 88"/>
                  <a:gd name="T18" fmla="*/ 1 w 88"/>
                  <a:gd name="T19" fmla="*/ 57 h 88"/>
                  <a:gd name="T20" fmla="*/ 26 w 88"/>
                  <a:gd name="T21" fmla="*/ 54 h 88"/>
                  <a:gd name="T22" fmla="*/ 11 w 88"/>
                  <a:gd name="T23" fmla="*/ 73 h 88"/>
                  <a:gd name="T24" fmla="*/ 31 w 88"/>
                  <a:gd name="T25" fmla="*/ 60 h 88"/>
                  <a:gd name="T26" fmla="*/ 26 w 88"/>
                  <a:gd name="T27" fmla="*/ 83 h 88"/>
                  <a:gd name="T28" fmla="*/ 39 w 88"/>
                  <a:gd name="T29" fmla="*/ 63 h 88"/>
                  <a:gd name="T30" fmla="*/ 44 w 88"/>
                  <a:gd name="T31" fmla="*/ 88 h 88"/>
                  <a:gd name="T32" fmla="*/ 47 w 88"/>
                  <a:gd name="T33" fmla="*/ 63 h 88"/>
                  <a:gd name="T34" fmla="*/ 62 w 88"/>
                  <a:gd name="T35" fmla="*/ 83 h 88"/>
                  <a:gd name="T36" fmla="*/ 55 w 88"/>
                  <a:gd name="T37" fmla="*/ 60 h 88"/>
                  <a:gd name="T38" fmla="*/ 76 w 88"/>
                  <a:gd name="T39" fmla="*/ 73 h 88"/>
                  <a:gd name="T40" fmla="*/ 62 w 88"/>
                  <a:gd name="T41" fmla="*/ 54 h 88"/>
                  <a:gd name="T42" fmla="*/ 84 w 88"/>
                  <a:gd name="T43" fmla="*/ 57 h 88"/>
                  <a:gd name="T44" fmla="*/ 63 w 88"/>
                  <a:gd name="T45" fmla="*/ 46 h 88"/>
                  <a:gd name="T46" fmla="*/ 88 w 88"/>
                  <a:gd name="T47" fmla="*/ 38 h 88"/>
                  <a:gd name="T48" fmla="*/ 63 w 88"/>
                  <a:gd name="T49" fmla="*/ 36 h 88"/>
                  <a:gd name="T50" fmla="*/ 81 w 88"/>
                  <a:gd name="T51" fmla="*/ 21 h 88"/>
                  <a:gd name="T52" fmla="*/ 58 w 88"/>
                  <a:gd name="T53" fmla="*/ 30 h 88"/>
                  <a:gd name="T54" fmla="*/ 70 w 88"/>
                  <a:gd name="T55" fmla="*/ 7 h 88"/>
                  <a:gd name="T56" fmla="*/ 52 w 88"/>
                  <a:gd name="T57" fmla="*/ 25 h 88"/>
                  <a:gd name="T58" fmla="*/ 52 w 88"/>
                  <a:gd name="T59" fmla="*/ 0 h 88"/>
                  <a:gd name="T60" fmla="*/ 44 w 88"/>
                  <a:gd name="T61"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88">
                    <a:moveTo>
                      <a:pt x="44" y="23"/>
                    </a:moveTo>
                    <a:lnTo>
                      <a:pt x="34" y="0"/>
                    </a:lnTo>
                    <a:lnTo>
                      <a:pt x="36" y="25"/>
                    </a:lnTo>
                    <a:lnTo>
                      <a:pt x="18" y="7"/>
                    </a:lnTo>
                    <a:lnTo>
                      <a:pt x="27" y="30"/>
                    </a:lnTo>
                    <a:lnTo>
                      <a:pt x="6" y="21"/>
                    </a:lnTo>
                    <a:lnTo>
                      <a:pt x="24" y="36"/>
                    </a:lnTo>
                    <a:lnTo>
                      <a:pt x="0" y="38"/>
                    </a:lnTo>
                    <a:lnTo>
                      <a:pt x="23" y="46"/>
                    </a:lnTo>
                    <a:lnTo>
                      <a:pt x="1" y="57"/>
                    </a:lnTo>
                    <a:lnTo>
                      <a:pt x="26" y="54"/>
                    </a:lnTo>
                    <a:lnTo>
                      <a:pt x="11" y="73"/>
                    </a:lnTo>
                    <a:lnTo>
                      <a:pt x="31" y="60"/>
                    </a:lnTo>
                    <a:lnTo>
                      <a:pt x="26" y="83"/>
                    </a:lnTo>
                    <a:lnTo>
                      <a:pt x="39" y="63"/>
                    </a:lnTo>
                    <a:lnTo>
                      <a:pt x="44" y="88"/>
                    </a:lnTo>
                    <a:lnTo>
                      <a:pt x="47" y="63"/>
                    </a:lnTo>
                    <a:lnTo>
                      <a:pt x="62" y="83"/>
                    </a:lnTo>
                    <a:lnTo>
                      <a:pt x="55" y="60"/>
                    </a:lnTo>
                    <a:lnTo>
                      <a:pt x="76" y="73"/>
                    </a:lnTo>
                    <a:lnTo>
                      <a:pt x="62" y="54"/>
                    </a:lnTo>
                    <a:lnTo>
                      <a:pt x="84" y="57"/>
                    </a:lnTo>
                    <a:lnTo>
                      <a:pt x="63" y="46"/>
                    </a:lnTo>
                    <a:lnTo>
                      <a:pt x="88" y="38"/>
                    </a:lnTo>
                    <a:lnTo>
                      <a:pt x="63" y="36"/>
                    </a:lnTo>
                    <a:lnTo>
                      <a:pt x="81" y="21"/>
                    </a:lnTo>
                    <a:lnTo>
                      <a:pt x="58" y="30"/>
                    </a:lnTo>
                    <a:lnTo>
                      <a:pt x="70" y="7"/>
                    </a:lnTo>
                    <a:lnTo>
                      <a:pt x="52" y="25"/>
                    </a:lnTo>
                    <a:lnTo>
                      <a:pt x="52" y="0"/>
                    </a:lnTo>
                    <a:lnTo>
                      <a:pt x="44" y="23"/>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1012"/>
              <p:cNvSpPr>
                <a:spLocks/>
              </p:cNvSpPr>
              <p:nvPr/>
            </p:nvSpPr>
            <p:spPr bwMode="auto">
              <a:xfrm>
                <a:off x="3956" y="2555"/>
                <a:ext cx="231" cy="234"/>
              </a:xfrm>
              <a:custGeom>
                <a:avLst/>
                <a:gdLst>
                  <a:gd name="T0" fmla="*/ 115 w 231"/>
                  <a:gd name="T1" fmla="*/ 0 h 234"/>
                  <a:gd name="T2" fmla="*/ 115 w 231"/>
                  <a:gd name="T3" fmla="*/ 112 h 234"/>
                  <a:gd name="T4" fmla="*/ 151 w 231"/>
                  <a:gd name="T5" fmla="*/ 5 h 234"/>
                  <a:gd name="T6" fmla="*/ 119 w 231"/>
                  <a:gd name="T7" fmla="*/ 112 h 234"/>
                  <a:gd name="T8" fmla="*/ 184 w 231"/>
                  <a:gd name="T9" fmla="*/ 23 h 234"/>
                  <a:gd name="T10" fmla="*/ 119 w 231"/>
                  <a:gd name="T11" fmla="*/ 113 h 234"/>
                  <a:gd name="T12" fmla="*/ 208 w 231"/>
                  <a:gd name="T13" fmla="*/ 48 h 234"/>
                  <a:gd name="T14" fmla="*/ 120 w 231"/>
                  <a:gd name="T15" fmla="*/ 115 h 234"/>
                  <a:gd name="T16" fmla="*/ 226 w 231"/>
                  <a:gd name="T17" fmla="*/ 81 h 234"/>
                  <a:gd name="T18" fmla="*/ 122 w 231"/>
                  <a:gd name="T19" fmla="*/ 116 h 234"/>
                  <a:gd name="T20" fmla="*/ 231 w 231"/>
                  <a:gd name="T21" fmla="*/ 116 h 234"/>
                  <a:gd name="T22" fmla="*/ 122 w 231"/>
                  <a:gd name="T23" fmla="*/ 118 h 234"/>
                  <a:gd name="T24" fmla="*/ 226 w 231"/>
                  <a:gd name="T25" fmla="*/ 154 h 234"/>
                  <a:gd name="T26" fmla="*/ 120 w 231"/>
                  <a:gd name="T27" fmla="*/ 120 h 234"/>
                  <a:gd name="T28" fmla="*/ 208 w 231"/>
                  <a:gd name="T29" fmla="*/ 186 h 234"/>
                  <a:gd name="T30" fmla="*/ 119 w 231"/>
                  <a:gd name="T31" fmla="*/ 121 h 234"/>
                  <a:gd name="T32" fmla="*/ 184 w 231"/>
                  <a:gd name="T33" fmla="*/ 212 h 234"/>
                  <a:gd name="T34" fmla="*/ 119 w 231"/>
                  <a:gd name="T35" fmla="*/ 123 h 234"/>
                  <a:gd name="T36" fmla="*/ 151 w 231"/>
                  <a:gd name="T37" fmla="*/ 228 h 234"/>
                  <a:gd name="T38" fmla="*/ 115 w 231"/>
                  <a:gd name="T39" fmla="*/ 123 h 234"/>
                  <a:gd name="T40" fmla="*/ 115 w 231"/>
                  <a:gd name="T41" fmla="*/ 234 h 234"/>
                  <a:gd name="T42" fmla="*/ 114 w 231"/>
                  <a:gd name="T43" fmla="*/ 123 h 234"/>
                  <a:gd name="T44" fmla="*/ 80 w 231"/>
                  <a:gd name="T45" fmla="*/ 228 h 234"/>
                  <a:gd name="T46" fmla="*/ 112 w 231"/>
                  <a:gd name="T47" fmla="*/ 123 h 234"/>
                  <a:gd name="T48" fmla="*/ 47 w 231"/>
                  <a:gd name="T49" fmla="*/ 212 h 234"/>
                  <a:gd name="T50" fmla="*/ 111 w 231"/>
                  <a:gd name="T51" fmla="*/ 121 h 234"/>
                  <a:gd name="T52" fmla="*/ 21 w 231"/>
                  <a:gd name="T53" fmla="*/ 186 h 234"/>
                  <a:gd name="T54" fmla="*/ 109 w 231"/>
                  <a:gd name="T55" fmla="*/ 120 h 234"/>
                  <a:gd name="T56" fmla="*/ 5 w 231"/>
                  <a:gd name="T57" fmla="*/ 154 h 234"/>
                  <a:gd name="T58" fmla="*/ 109 w 231"/>
                  <a:gd name="T59" fmla="*/ 118 h 234"/>
                  <a:gd name="T60" fmla="*/ 0 w 231"/>
                  <a:gd name="T61" fmla="*/ 116 h 234"/>
                  <a:gd name="T62" fmla="*/ 109 w 231"/>
                  <a:gd name="T63" fmla="*/ 116 h 234"/>
                  <a:gd name="T64" fmla="*/ 5 w 231"/>
                  <a:gd name="T65" fmla="*/ 81 h 234"/>
                  <a:gd name="T66" fmla="*/ 109 w 231"/>
                  <a:gd name="T67" fmla="*/ 115 h 234"/>
                  <a:gd name="T68" fmla="*/ 21 w 231"/>
                  <a:gd name="T69" fmla="*/ 48 h 234"/>
                  <a:gd name="T70" fmla="*/ 111 w 231"/>
                  <a:gd name="T71" fmla="*/ 113 h 234"/>
                  <a:gd name="T72" fmla="*/ 47 w 231"/>
                  <a:gd name="T73" fmla="*/ 23 h 234"/>
                  <a:gd name="T74" fmla="*/ 112 w 231"/>
                  <a:gd name="T75" fmla="*/ 112 h 234"/>
                  <a:gd name="T76" fmla="*/ 80 w 231"/>
                  <a:gd name="T77" fmla="*/ 5 h 234"/>
                  <a:gd name="T78" fmla="*/ 114 w 231"/>
                  <a:gd name="T79" fmla="*/ 112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5" y="112"/>
                    </a:lnTo>
                    <a:lnTo>
                      <a:pt x="151" y="5"/>
                    </a:lnTo>
                    <a:lnTo>
                      <a:pt x="119" y="112"/>
                    </a:lnTo>
                    <a:lnTo>
                      <a:pt x="184" y="23"/>
                    </a:lnTo>
                    <a:lnTo>
                      <a:pt x="119" y="113"/>
                    </a:lnTo>
                    <a:lnTo>
                      <a:pt x="208" y="48"/>
                    </a:lnTo>
                    <a:lnTo>
                      <a:pt x="120" y="115"/>
                    </a:lnTo>
                    <a:lnTo>
                      <a:pt x="226" y="81"/>
                    </a:lnTo>
                    <a:lnTo>
                      <a:pt x="122" y="116"/>
                    </a:lnTo>
                    <a:lnTo>
                      <a:pt x="231" y="116"/>
                    </a:lnTo>
                    <a:lnTo>
                      <a:pt x="122" y="118"/>
                    </a:lnTo>
                    <a:lnTo>
                      <a:pt x="226" y="154"/>
                    </a:lnTo>
                    <a:lnTo>
                      <a:pt x="120" y="120"/>
                    </a:lnTo>
                    <a:lnTo>
                      <a:pt x="208" y="186"/>
                    </a:lnTo>
                    <a:lnTo>
                      <a:pt x="119" y="121"/>
                    </a:lnTo>
                    <a:lnTo>
                      <a:pt x="184" y="212"/>
                    </a:lnTo>
                    <a:lnTo>
                      <a:pt x="119" y="123"/>
                    </a:lnTo>
                    <a:lnTo>
                      <a:pt x="151" y="228"/>
                    </a:lnTo>
                    <a:lnTo>
                      <a:pt x="115" y="123"/>
                    </a:lnTo>
                    <a:lnTo>
                      <a:pt x="115" y="234"/>
                    </a:lnTo>
                    <a:lnTo>
                      <a:pt x="114" y="123"/>
                    </a:lnTo>
                    <a:lnTo>
                      <a:pt x="80" y="228"/>
                    </a:lnTo>
                    <a:lnTo>
                      <a:pt x="112" y="123"/>
                    </a:lnTo>
                    <a:lnTo>
                      <a:pt x="47" y="212"/>
                    </a:lnTo>
                    <a:lnTo>
                      <a:pt x="111" y="121"/>
                    </a:lnTo>
                    <a:lnTo>
                      <a:pt x="21" y="186"/>
                    </a:lnTo>
                    <a:lnTo>
                      <a:pt x="109" y="120"/>
                    </a:lnTo>
                    <a:lnTo>
                      <a:pt x="5" y="154"/>
                    </a:lnTo>
                    <a:lnTo>
                      <a:pt x="109" y="118"/>
                    </a:lnTo>
                    <a:lnTo>
                      <a:pt x="0" y="116"/>
                    </a:lnTo>
                    <a:lnTo>
                      <a:pt x="109" y="116"/>
                    </a:lnTo>
                    <a:lnTo>
                      <a:pt x="5" y="81"/>
                    </a:lnTo>
                    <a:lnTo>
                      <a:pt x="109" y="115"/>
                    </a:lnTo>
                    <a:lnTo>
                      <a:pt x="21" y="48"/>
                    </a:lnTo>
                    <a:lnTo>
                      <a:pt x="111" y="113"/>
                    </a:lnTo>
                    <a:lnTo>
                      <a:pt x="47" y="23"/>
                    </a:lnTo>
                    <a:lnTo>
                      <a:pt x="112" y="112"/>
                    </a:lnTo>
                    <a:lnTo>
                      <a:pt x="80" y="5"/>
                    </a:lnTo>
                    <a:lnTo>
                      <a:pt x="114" y="112"/>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013"/>
              <p:cNvSpPr>
                <a:spLocks/>
              </p:cNvSpPr>
              <p:nvPr/>
            </p:nvSpPr>
            <p:spPr bwMode="auto">
              <a:xfrm>
                <a:off x="3725" y="2778"/>
                <a:ext cx="67" cy="65"/>
              </a:xfrm>
              <a:custGeom>
                <a:avLst/>
                <a:gdLst>
                  <a:gd name="T0" fmla="*/ 33 w 67"/>
                  <a:gd name="T1" fmla="*/ 0 h 65"/>
                  <a:gd name="T2" fmla="*/ 44 w 67"/>
                  <a:gd name="T3" fmla="*/ 21 h 65"/>
                  <a:gd name="T4" fmla="*/ 67 w 67"/>
                  <a:gd name="T5" fmla="*/ 24 h 65"/>
                  <a:gd name="T6" fmla="*/ 51 w 67"/>
                  <a:gd name="T7" fmla="*/ 41 h 65"/>
                  <a:gd name="T8" fmla="*/ 54 w 67"/>
                  <a:gd name="T9" fmla="*/ 65 h 65"/>
                  <a:gd name="T10" fmla="*/ 33 w 67"/>
                  <a:gd name="T11" fmla="*/ 54 h 65"/>
                  <a:gd name="T12" fmla="*/ 13 w 67"/>
                  <a:gd name="T13" fmla="*/ 65 h 65"/>
                  <a:gd name="T14" fmla="*/ 17 w 67"/>
                  <a:gd name="T15" fmla="*/ 41 h 65"/>
                  <a:gd name="T16" fmla="*/ 0 w 67"/>
                  <a:gd name="T17" fmla="*/ 24 h 65"/>
                  <a:gd name="T18" fmla="*/ 23 w 67"/>
                  <a:gd name="T19" fmla="*/ 21 h 65"/>
                  <a:gd name="T20" fmla="*/ 33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3" y="0"/>
                    </a:moveTo>
                    <a:lnTo>
                      <a:pt x="44" y="21"/>
                    </a:lnTo>
                    <a:lnTo>
                      <a:pt x="67" y="24"/>
                    </a:lnTo>
                    <a:lnTo>
                      <a:pt x="51" y="41"/>
                    </a:lnTo>
                    <a:lnTo>
                      <a:pt x="54" y="65"/>
                    </a:lnTo>
                    <a:lnTo>
                      <a:pt x="33" y="54"/>
                    </a:lnTo>
                    <a:lnTo>
                      <a:pt x="13" y="65"/>
                    </a:lnTo>
                    <a:lnTo>
                      <a:pt x="17" y="41"/>
                    </a:lnTo>
                    <a:lnTo>
                      <a:pt x="0" y="24"/>
                    </a:lnTo>
                    <a:lnTo>
                      <a:pt x="23" y="21"/>
                    </a:lnTo>
                    <a:lnTo>
                      <a:pt x="3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1014"/>
              <p:cNvSpPr>
                <a:spLocks/>
              </p:cNvSpPr>
              <p:nvPr/>
            </p:nvSpPr>
            <p:spPr bwMode="auto">
              <a:xfrm>
                <a:off x="4338" y="2747"/>
                <a:ext cx="67" cy="65"/>
              </a:xfrm>
              <a:custGeom>
                <a:avLst/>
                <a:gdLst>
                  <a:gd name="T0" fmla="*/ 34 w 67"/>
                  <a:gd name="T1" fmla="*/ 0 h 65"/>
                  <a:gd name="T2" fmla="*/ 44 w 67"/>
                  <a:gd name="T3" fmla="*/ 21 h 65"/>
                  <a:gd name="T4" fmla="*/ 67 w 67"/>
                  <a:gd name="T5" fmla="*/ 25 h 65"/>
                  <a:gd name="T6" fmla="*/ 50 w 67"/>
                  <a:gd name="T7" fmla="*/ 42 h 65"/>
                  <a:gd name="T8" fmla="*/ 54 w 67"/>
                  <a:gd name="T9" fmla="*/ 65 h 65"/>
                  <a:gd name="T10" fmla="*/ 34 w 67"/>
                  <a:gd name="T11" fmla="*/ 54 h 65"/>
                  <a:gd name="T12" fmla="*/ 13 w 67"/>
                  <a:gd name="T13" fmla="*/ 65 h 65"/>
                  <a:gd name="T14" fmla="*/ 16 w 67"/>
                  <a:gd name="T15" fmla="*/ 42 h 65"/>
                  <a:gd name="T16" fmla="*/ 0 w 67"/>
                  <a:gd name="T17" fmla="*/ 25 h 65"/>
                  <a:gd name="T18" fmla="*/ 23 w 67"/>
                  <a:gd name="T19" fmla="*/ 21 h 65"/>
                  <a:gd name="T20" fmla="*/ 34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4" y="0"/>
                    </a:moveTo>
                    <a:lnTo>
                      <a:pt x="44" y="21"/>
                    </a:lnTo>
                    <a:lnTo>
                      <a:pt x="67" y="25"/>
                    </a:lnTo>
                    <a:lnTo>
                      <a:pt x="50" y="42"/>
                    </a:lnTo>
                    <a:lnTo>
                      <a:pt x="54" y="65"/>
                    </a:lnTo>
                    <a:lnTo>
                      <a:pt x="34" y="54"/>
                    </a:lnTo>
                    <a:lnTo>
                      <a:pt x="13" y="65"/>
                    </a:lnTo>
                    <a:lnTo>
                      <a:pt x="16" y="42"/>
                    </a:lnTo>
                    <a:lnTo>
                      <a:pt x="0" y="25"/>
                    </a:lnTo>
                    <a:lnTo>
                      <a:pt x="23" y="2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015"/>
              <p:cNvSpPr>
                <a:spLocks/>
              </p:cNvSpPr>
              <p:nvPr/>
            </p:nvSpPr>
            <p:spPr bwMode="auto">
              <a:xfrm>
                <a:off x="3513" y="2430"/>
                <a:ext cx="65" cy="63"/>
              </a:xfrm>
              <a:custGeom>
                <a:avLst/>
                <a:gdLst>
                  <a:gd name="T0" fmla="*/ 32 w 65"/>
                  <a:gd name="T1" fmla="*/ 0 h 63"/>
                  <a:gd name="T2" fmla="*/ 42 w 65"/>
                  <a:gd name="T3" fmla="*/ 21 h 63"/>
                  <a:gd name="T4" fmla="*/ 65 w 65"/>
                  <a:gd name="T5" fmla="*/ 25 h 63"/>
                  <a:gd name="T6" fmla="*/ 48 w 65"/>
                  <a:gd name="T7" fmla="*/ 41 h 63"/>
                  <a:gd name="T8" fmla="*/ 53 w 65"/>
                  <a:gd name="T9" fmla="*/ 63 h 63"/>
                  <a:gd name="T10" fmla="*/ 32 w 65"/>
                  <a:gd name="T11" fmla="*/ 52 h 63"/>
                  <a:gd name="T12" fmla="*/ 13 w 65"/>
                  <a:gd name="T13" fmla="*/ 63 h 63"/>
                  <a:gd name="T14" fmla="*/ 16 w 65"/>
                  <a:gd name="T15" fmla="*/ 41 h 63"/>
                  <a:gd name="T16" fmla="*/ 0 w 65"/>
                  <a:gd name="T17" fmla="*/ 25 h 63"/>
                  <a:gd name="T18" fmla="*/ 22 w 65"/>
                  <a:gd name="T19" fmla="*/ 21 h 63"/>
                  <a:gd name="T20" fmla="*/ 32 w 65"/>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3">
                    <a:moveTo>
                      <a:pt x="32" y="0"/>
                    </a:moveTo>
                    <a:lnTo>
                      <a:pt x="42" y="21"/>
                    </a:lnTo>
                    <a:lnTo>
                      <a:pt x="65" y="25"/>
                    </a:lnTo>
                    <a:lnTo>
                      <a:pt x="48" y="41"/>
                    </a:lnTo>
                    <a:lnTo>
                      <a:pt x="53" y="63"/>
                    </a:lnTo>
                    <a:lnTo>
                      <a:pt x="32" y="52"/>
                    </a:lnTo>
                    <a:lnTo>
                      <a:pt x="13" y="63"/>
                    </a:lnTo>
                    <a:lnTo>
                      <a:pt x="16" y="41"/>
                    </a:lnTo>
                    <a:lnTo>
                      <a:pt x="0" y="25"/>
                    </a:lnTo>
                    <a:lnTo>
                      <a:pt x="22"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1016"/>
              <p:cNvSpPr>
                <a:spLocks/>
              </p:cNvSpPr>
              <p:nvPr/>
            </p:nvSpPr>
            <p:spPr bwMode="auto">
              <a:xfrm>
                <a:off x="3462" y="1904"/>
                <a:ext cx="36" cy="34"/>
              </a:xfrm>
              <a:custGeom>
                <a:avLst/>
                <a:gdLst>
                  <a:gd name="T0" fmla="*/ 18 w 36"/>
                  <a:gd name="T1" fmla="*/ 0 h 34"/>
                  <a:gd name="T2" fmla="*/ 23 w 36"/>
                  <a:gd name="T3" fmla="*/ 12 h 34"/>
                  <a:gd name="T4" fmla="*/ 36 w 36"/>
                  <a:gd name="T5" fmla="*/ 13 h 34"/>
                  <a:gd name="T6" fmla="*/ 26 w 36"/>
                  <a:gd name="T7" fmla="*/ 23 h 34"/>
                  <a:gd name="T8" fmla="*/ 28 w 36"/>
                  <a:gd name="T9" fmla="*/ 34 h 34"/>
                  <a:gd name="T10" fmla="*/ 18 w 36"/>
                  <a:gd name="T11" fmla="*/ 30 h 34"/>
                  <a:gd name="T12" fmla="*/ 7 w 36"/>
                  <a:gd name="T13" fmla="*/ 34 h 34"/>
                  <a:gd name="T14" fmla="*/ 10 w 36"/>
                  <a:gd name="T15" fmla="*/ 23 h 34"/>
                  <a:gd name="T16" fmla="*/ 0 w 36"/>
                  <a:gd name="T17" fmla="*/ 13 h 34"/>
                  <a:gd name="T18" fmla="*/ 13 w 36"/>
                  <a:gd name="T19" fmla="*/ 12 h 34"/>
                  <a:gd name="T20" fmla="*/ 18 w 36"/>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4">
                    <a:moveTo>
                      <a:pt x="18" y="0"/>
                    </a:moveTo>
                    <a:lnTo>
                      <a:pt x="23" y="12"/>
                    </a:lnTo>
                    <a:lnTo>
                      <a:pt x="36" y="13"/>
                    </a:lnTo>
                    <a:lnTo>
                      <a:pt x="26" y="23"/>
                    </a:lnTo>
                    <a:lnTo>
                      <a:pt x="28" y="34"/>
                    </a:lnTo>
                    <a:lnTo>
                      <a:pt x="18" y="30"/>
                    </a:lnTo>
                    <a:lnTo>
                      <a:pt x="7" y="34"/>
                    </a:lnTo>
                    <a:lnTo>
                      <a:pt x="10" y="23"/>
                    </a:lnTo>
                    <a:lnTo>
                      <a:pt x="0" y="13"/>
                    </a:lnTo>
                    <a:lnTo>
                      <a:pt x="13" y="12"/>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017"/>
              <p:cNvSpPr>
                <a:spLocks/>
              </p:cNvSpPr>
              <p:nvPr/>
            </p:nvSpPr>
            <p:spPr bwMode="auto">
              <a:xfrm>
                <a:off x="3568" y="2042"/>
                <a:ext cx="18" cy="16"/>
              </a:xfrm>
              <a:custGeom>
                <a:avLst/>
                <a:gdLst>
                  <a:gd name="T0" fmla="*/ 10 w 18"/>
                  <a:gd name="T1" fmla="*/ 0 h 16"/>
                  <a:gd name="T2" fmla="*/ 13 w 18"/>
                  <a:gd name="T3" fmla="*/ 5 h 16"/>
                  <a:gd name="T4" fmla="*/ 18 w 18"/>
                  <a:gd name="T5" fmla="*/ 6 h 16"/>
                  <a:gd name="T6" fmla="*/ 14 w 18"/>
                  <a:gd name="T7" fmla="*/ 10 h 16"/>
                  <a:gd name="T8" fmla="*/ 14 w 18"/>
                  <a:gd name="T9" fmla="*/ 16 h 16"/>
                  <a:gd name="T10" fmla="*/ 10 w 18"/>
                  <a:gd name="T11" fmla="*/ 13 h 16"/>
                  <a:gd name="T12" fmla="*/ 5 w 18"/>
                  <a:gd name="T13" fmla="*/ 16 h 16"/>
                  <a:gd name="T14" fmla="*/ 5 w 18"/>
                  <a:gd name="T15" fmla="*/ 10 h 16"/>
                  <a:gd name="T16" fmla="*/ 0 w 18"/>
                  <a:gd name="T17" fmla="*/ 6 h 16"/>
                  <a:gd name="T18" fmla="*/ 6 w 18"/>
                  <a:gd name="T19" fmla="*/ 5 h 16"/>
                  <a:gd name="T20" fmla="*/ 10 w 1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0" y="0"/>
                    </a:moveTo>
                    <a:lnTo>
                      <a:pt x="13" y="5"/>
                    </a:lnTo>
                    <a:lnTo>
                      <a:pt x="18" y="6"/>
                    </a:lnTo>
                    <a:lnTo>
                      <a:pt x="14" y="10"/>
                    </a:lnTo>
                    <a:lnTo>
                      <a:pt x="14" y="16"/>
                    </a:lnTo>
                    <a:lnTo>
                      <a:pt x="10" y="13"/>
                    </a:lnTo>
                    <a:lnTo>
                      <a:pt x="5" y="16"/>
                    </a:lnTo>
                    <a:lnTo>
                      <a:pt x="5" y="10"/>
                    </a:lnTo>
                    <a:lnTo>
                      <a:pt x="0" y="6"/>
                    </a:lnTo>
                    <a:lnTo>
                      <a:pt x="6" y="5"/>
                    </a:lnTo>
                    <a:lnTo>
                      <a:pt x="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1018"/>
              <p:cNvSpPr>
                <a:spLocks/>
              </p:cNvSpPr>
              <p:nvPr/>
            </p:nvSpPr>
            <p:spPr bwMode="auto">
              <a:xfrm>
                <a:off x="3165" y="2349"/>
                <a:ext cx="70" cy="68"/>
              </a:xfrm>
              <a:custGeom>
                <a:avLst/>
                <a:gdLst>
                  <a:gd name="T0" fmla="*/ 34 w 70"/>
                  <a:gd name="T1" fmla="*/ 0 h 68"/>
                  <a:gd name="T2" fmla="*/ 45 w 70"/>
                  <a:gd name="T3" fmla="*/ 23 h 68"/>
                  <a:gd name="T4" fmla="*/ 70 w 70"/>
                  <a:gd name="T5" fmla="*/ 26 h 68"/>
                  <a:gd name="T6" fmla="*/ 52 w 70"/>
                  <a:gd name="T7" fmla="*/ 44 h 68"/>
                  <a:gd name="T8" fmla="*/ 57 w 70"/>
                  <a:gd name="T9" fmla="*/ 68 h 68"/>
                  <a:gd name="T10" fmla="*/ 34 w 70"/>
                  <a:gd name="T11" fmla="*/ 57 h 68"/>
                  <a:gd name="T12" fmla="*/ 13 w 70"/>
                  <a:gd name="T13" fmla="*/ 68 h 68"/>
                  <a:gd name="T14" fmla="*/ 18 w 70"/>
                  <a:gd name="T15" fmla="*/ 44 h 68"/>
                  <a:gd name="T16" fmla="*/ 0 w 70"/>
                  <a:gd name="T17" fmla="*/ 26 h 68"/>
                  <a:gd name="T18" fmla="*/ 24 w 70"/>
                  <a:gd name="T19" fmla="*/ 23 h 68"/>
                  <a:gd name="T20" fmla="*/ 34 w 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8">
                    <a:moveTo>
                      <a:pt x="34" y="0"/>
                    </a:moveTo>
                    <a:lnTo>
                      <a:pt x="45" y="23"/>
                    </a:lnTo>
                    <a:lnTo>
                      <a:pt x="70" y="26"/>
                    </a:lnTo>
                    <a:lnTo>
                      <a:pt x="52" y="44"/>
                    </a:lnTo>
                    <a:lnTo>
                      <a:pt x="57" y="68"/>
                    </a:lnTo>
                    <a:lnTo>
                      <a:pt x="34" y="57"/>
                    </a:lnTo>
                    <a:lnTo>
                      <a:pt x="13" y="68"/>
                    </a:lnTo>
                    <a:lnTo>
                      <a:pt x="18" y="44"/>
                    </a:lnTo>
                    <a:lnTo>
                      <a:pt x="0" y="26"/>
                    </a:lnTo>
                    <a:lnTo>
                      <a:pt x="24" y="23"/>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019"/>
              <p:cNvSpPr>
                <a:spLocks/>
              </p:cNvSpPr>
              <p:nvPr/>
            </p:nvSpPr>
            <p:spPr bwMode="auto">
              <a:xfrm>
                <a:off x="4257" y="2579"/>
                <a:ext cx="70" cy="71"/>
              </a:xfrm>
              <a:custGeom>
                <a:avLst/>
                <a:gdLst>
                  <a:gd name="T0" fmla="*/ 53 w 70"/>
                  <a:gd name="T1" fmla="*/ 2 h 71"/>
                  <a:gd name="T2" fmla="*/ 52 w 70"/>
                  <a:gd name="T3" fmla="*/ 26 h 71"/>
                  <a:gd name="T4" fmla="*/ 70 w 70"/>
                  <a:gd name="T5" fmla="*/ 44 h 71"/>
                  <a:gd name="T6" fmla="*/ 45 w 70"/>
                  <a:gd name="T7" fmla="*/ 49 h 71"/>
                  <a:gd name="T8" fmla="*/ 35 w 70"/>
                  <a:gd name="T9" fmla="*/ 71 h 71"/>
                  <a:gd name="T10" fmla="*/ 24 w 70"/>
                  <a:gd name="T11" fmla="*/ 47 h 71"/>
                  <a:gd name="T12" fmla="*/ 0 w 70"/>
                  <a:gd name="T13" fmla="*/ 44 h 71"/>
                  <a:gd name="T14" fmla="*/ 16 w 70"/>
                  <a:gd name="T15" fmla="*/ 26 h 71"/>
                  <a:gd name="T16" fmla="*/ 11 w 70"/>
                  <a:gd name="T17" fmla="*/ 0 h 71"/>
                  <a:gd name="T18" fmla="*/ 32 w 70"/>
                  <a:gd name="T19" fmla="*/ 13 h 71"/>
                  <a:gd name="T20" fmla="*/ 53 w 70"/>
                  <a:gd name="T21"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53" y="2"/>
                    </a:moveTo>
                    <a:lnTo>
                      <a:pt x="52" y="26"/>
                    </a:lnTo>
                    <a:lnTo>
                      <a:pt x="70" y="44"/>
                    </a:lnTo>
                    <a:lnTo>
                      <a:pt x="45" y="49"/>
                    </a:lnTo>
                    <a:lnTo>
                      <a:pt x="35" y="71"/>
                    </a:lnTo>
                    <a:lnTo>
                      <a:pt x="24" y="47"/>
                    </a:lnTo>
                    <a:lnTo>
                      <a:pt x="0" y="44"/>
                    </a:lnTo>
                    <a:lnTo>
                      <a:pt x="16" y="26"/>
                    </a:lnTo>
                    <a:lnTo>
                      <a:pt x="11" y="0"/>
                    </a:lnTo>
                    <a:lnTo>
                      <a:pt x="32" y="13"/>
                    </a:lnTo>
                    <a:lnTo>
                      <a:pt x="53"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020"/>
              <p:cNvSpPr>
                <a:spLocks/>
              </p:cNvSpPr>
              <p:nvPr/>
            </p:nvSpPr>
            <p:spPr bwMode="auto">
              <a:xfrm>
                <a:off x="3984" y="2767"/>
                <a:ext cx="23" cy="22"/>
              </a:xfrm>
              <a:custGeom>
                <a:avLst/>
                <a:gdLst>
                  <a:gd name="T0" fmla="*/ 11 w 23"/>
                  <a:gd name="T1" fmla="*/ 0 h 22"/>
                  <a:gd name="T2" fmla="*/ 14 w 23"/>
                  <a:gd name="T3" fmla="*/ 8 h 22"/>
                  <a:gd name="T4" fmla="*/ 23 w 23"/>
                  <a:gd name="T5" fmla="*/ 10 h 22"/>
                  <a:gd name="T6" fmla="*/ 18 w 23"/>
                  <a:gd name="T7" fmla="*/ 14 h 22"/>
                  <a:gd name="T8" fmla="*/ 19 w 23"/>
                  <a:gd name="T9" fmla="*/ 22 h 22"/>
                  <a:gd name="T10" fmla="*/ 11 w 23"/>
                  <a:gd name="T11" fmla="*/ 19 h 22"/>
                  <a:gd name="T12" fmla="*/ 5 w 23"/>
                  <a:gd name="T13" fmla="*/ 22 h 22"/>
                  <a:gd name="T14" fmla="*/ 6 w 23"/>
                  <a:gd name="T15" fmla="*/ 14 h 22"/>
                  <a:gd name="T16" fmla="*/ 0 w 23"/>
                  <a:gd name="T17" fmla="*/ 10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10"/>
                    </a:lnTo>
                    <a:lnTo>
                      <a:pt x="18" y="14"/>
                    </a:lnTo>
                    <a:lnTo>
                      <a:pt x="19" y="22"/>
                    </a:lnTo>
                    <a:lnTo>
                      <a:pt x="11" y="19"/>
                    </a:lnTo>
                    <a:lnTo>
                      <a:pt x="5" y="22"/>
                    </a:lnTo>
                    <a:lnTo>
                      <a:pt x="6" y="14"/>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021"/>
              <p:cNvSpPr>
                <a:spLocks/>
              </p:cNvSpPr>
              <p:nvPr/>
            </p:nvSpPr>
            <p:spPr bwMode="auto">
              <a:xfrm>
                <a:off x="3839" y="2461"/>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8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8"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022"/>
              <p:cNvSpPr>
                <a:spLocks/>
              </p:cNvSpPr>
              <p:nvPr/>
            </p:nvSpPr>
            <p:spPr bwMode="auto">
              <a:xfrm>
                <a:off x="3839" y="2770"/>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023"/>
              <p:cNvSpPr>
                <a:spLocks/>
              </p:cNvSpPr>
              <p:nvPr/>
            </p:nvSpPr>
            <p:spPr bwMode="auto">
              <a:xfrm>
                <a:off x="3789" y="2819"/>
                <a:ext cx="24" cy="22"/>
              </a:xfrm>
              <a:custGeom>
                <a:avLst/>
                <a:gdLst>
                  <a:gd name="T0" fmla="*/ 13 w 24"/>
                  <a:gd name="T1" fmla="*/ 0 h 22"/>
                  <a:gd name="T2" fmla="*/ 16 w 24"/>
                  <a:gd name="T3" fmla="*/ 8 h 22"/>
                  <a:gd name="T4" fmla="*/ 24 w 24"/>
                  <a:gd name="T5" fmla="*/ 8 h 22"/>
                  <a:gd name="T6" fmla="*/ 18 w 24"/>
                  <a:gd name="T7" fmla="*/ 14 h 22"/>
                  <a:gd name="T8" fmla="*/ 19 w 24"/>
                  <a:gd name="T9" fmla="*/ 22 h 22"/>
                  <a:gd name="T10" fmla="*/ 13 w 24"/>
                  <a:gd name="T11" fmla="*/ 19 h 22"/>
                  <a:gd name="T12" fmla="*/ 5 w 24"/>
                  <a:gd name="T13" fmla="*/ 22 h 22"/>
                  <a:gd name="T14" fmla="*/ 6 w 24"/>
                  <a:gd name="T15" fmla="*/ 14 h 22"/>
                  <a:gd name="T16" fmla="*/ 0 w 24"/>
                  <a:gd name="T17" fmla="*/ 8 h 22"/>
                  <a:gd name="T18" fmla="*/ 8 w 24"/>
                  <a:gd name="T19" fmla="*/ 8 h 22"/>
                  <a:gd name="T20" fmla="*/ 13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3" y="0"/>
                    </a:moveTo>
                    <a:lnTo>
                      <a:pt x="16" y="8"/>
                    </a:lnTo>
                    <a:lnTo>
                      <a:pt x="24" y="8"/>
                    </a:lnTo>
                    <a:lnTo>
                      <a:pt x="18" y="14"/>
                    </a:lnTo>
                    <a:lnTo>
                      <a:pt x="19" y="22"/>
                    </a:lnTo>
                    <a:lnTo>
                      <a:pt x="13" y="19"/>
                    </a:lnTo>
                    <a:lnTo>
                      <a:pt x="5" y="22"/>
                    </a:lnTo>
                    <a:lnTo>
                      <a:pt x="6" y="14"/>
                    </a:lnTo>
                    <a:lnTo>
                      <a:pt x="0" y="8"/>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1024"/>
              <p:cNvSpPr>
                <a:spLocks/>
              </p:cNvSpPr>
              <p:nvPr/>
            </p:nvSpPr>
            <p:spPr bwMode="auto">
              <a:xfrm>
                <a:off x="3745" y="2783"/>
                <a:ext cx="23" cy="23"/>
              </a:xfrm>
              <a:custGeom>
                <a:avLst/>
                <a:gdLst>
                  <a:gd name="T0" fmla="*/ 11 w 23"/>
                  <a:gd name="T1" fmla="*/ 0 h 23"/>
                  <a:gd name="T2" fmla="*/ 15 w 23"/>
                  <a:gd name="T3" fmla="*/ 8 h 23"/>
                  <a:gd name="T4" fmla="*/ 23 w 23"/>
                  <a:gd name="T5" fmla="*/ 8 h 23"/>
                  <a:gd name="T6" fmla="*/ 18 w 23"/>
                  <a:gd name="T7" fmla="*/ 15 h 23"/>
                  <a:gd name="T8" fmla="*/ 19 w 23"/>
                  <a:gd name="T9" fmla="*/ 23 h 23"/>
                  <a:gd name="T10" fmla="*/ 11 w 23"/>
                  <a:gd name="T11" fmla="*/ 18 h 23"/>
                  <a:gd name="T12" fmla="*/ 5 w 23"/>
                  <a:gd name="T13" fmla="*/ 23 h 23"/>
                  <a:gd name="T14" fmla="*/ 6 w 23"/>
                  <a:gd name="T15" fmla="*/ 15 h 23"/>
                  <a:gd name="T16" fmla="*/ 0 w 23"/>
                  <a:gd name="T17" fmla="*/ 8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8" y="15"/>
                    </a:lnTo>
                    <a:lnTo>
                      <a:pt x="19" y="23"/>
                    </a:lnTo>
                    <a:lnTo>
                      <a:pt x="11" y="18"/>
                    </a:lnTo>
                    <a:lnTo>
                      <a:pt x="5" y="23"/>
                    </a:lnTo>
                    <a:lnTo>
                      <a:pt x="6" y="15"/>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1025"/>
              <p:cNvSpPr>
                <a:spLocks/>
              </p:cNvSpPr>
              <p:nvPr/>
            </p:nvSpPr>
            <p:spPr bwMode="auto">
              <a:xfrm>
                <a:off x="3833" y="2620"/>
                <a:ext cx="24" cy="22"/>
              </a:xfrm>
              <a:custGeom>
                <a:avLst/>
                <a:gdLst>
                  <a:gd name="T0" fmla="*/ 11 w 24"/>
                  <a:gd name="T1" fmla="*/ 0 h 22"/>
                  <a:gd name="T2" fmla="*/ 16 w 24"/>
                  <a:gd name="T3" fmla="*/ 8 h 22"/>
                  <a:gd name="T4" fmla="*/ 24 w 24"/>
                  <a:gd name="T5" fmla="*/ 9 h 22"/>
                  <a:gd name="T6" fmla="*/ 18 w 24"/>
                  <a:gd name="T7" fmla="*/ 14 h 22"/>
                  <a:gd name="T8" fmla="*/ 19 w 24"/>
                  <a:gd name="T9" fmla="*/ 22 h 22"/>
                  <a:gd name="T10" fmla="*/ 11 w 24"/>
                  <a:gd name="T11" fmla="*/ 19 h 22"/>
                  <a:gd name="T12" fmla="*/ 5 w 24"/>
                  <a:gd name="T13" fmla="*/ 22 h 22"/>
                  <a:gd name="T14" fmla="*/ 6 w 24"/>
                  <a:gd name="T15" fmla="*/ 14 h 22"/>
                  <a:gd name="T16" fmla="*/ 0 w 24"/>
                  <a:gd name="T17" fmla="*/ 9 h 22"/>
                  <a:gd name="T18" fmla="*/ 8 w 24"/>
                  <a:gd name="T19" fmla="*/ 8 h 22"/>
                  <a:gd name="T20" fmla="*/ 11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1" y="0"/>
                    </a:moveTo>
                    <a:lnTo>
                      <a:pt x="16" y="8"/>
                    </a:lnTo>
                    <a:lnTo>
                      <a:pt x="24" y="9"/>
                    </a:lnTo>
                    <a:lnTo>
                      <a:pt x="18" y="14"/>
                    </a:lnTo>
                    <a:lnTo>
                      <a:pt x="19" y="22"/>
                    </a:lnTo>
                    <a:lnTo>
                      <a:pt x="11" y="19"/>
                    </a:lnTo>
                    <a:lnTo>
                      <a:pt x="5" y="22"/>
                    </a:lnTo>
                    <a:lnTo>
                      <a:pt x="6" y="14"/>
                    </a:lnTo>
                    <a:lnTo>
                      <a:pt x="0" y="9"/>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026"/>
              <p:cNvSpPr>
                <a:spLocks/>
              </p:cNvSpPr>
              <p:nvPr/>
            </p:nvSpPr>
            <p:spPr bwMode="auto">
              <a:xfrm>
                <a:off x="3771" y="2654"/>
                <a:ext cx="24" cy="21"/>
              </a:xfrm>
              <a:custGeom>
                <a:avLst/>
                <a:gdLst>
                  <a:gd name="T0" fmla="*/ 13 w 24"/>
                  <a:gd name="T1" fmla="*/ 0 h 21"/>
                  <a:gd name="T2" fmla="*/ 16 w 24"/>
                  <a:gd name="T3" fmla="*/ 6 h 21"/>
                  <a:gd name="T4" fmla="*/ 24 w 24"/>
                  <a:gd name="T5" fmla="*/ 8 h 21"/>
                  <a:gd name="T6" fmla="*/ 18 w 24"/>
                  <a:gd name="T7" fmla="*/ 13 h 21"/>
                  <a:gd name="T8" fmla="*/ 19 w 24"/>
                  <a:gd name="T9" fmla="*/ 21 h 21"/>
                  <a:gd name="T10" fmla="*/ 13 w 24"/>
                  <a:gd name="T11" fmla="*/ 17 h 21"/>
                  <a:gd name="T12" fmla="*/ 5 w 24"/>
                  <a:gd name="T13" fmla="*/ 21 h 21"/>
                  <a:gd name="T14" fmla="*/ 6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19" y="21"/>
                    </a:lnTo>
                    <a:lnTo>
                      <a:pt x="13" y="17"/>
                    </a:lnTo>
                    <a:lnTo>
                      <a:pt x="5" y="21"/>
                    </a:lnTo>
                    <a:lnTo>
                      <a:pt x="6"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027"/>
              <p:cNvSpPr>
                <a:spLocks/>
              </p:cNvSpPr>
              <p:nvPr/>
            </p:nvSpPr>
            <p:spPr bwMode="auto">
              <a:xfrm>
                <a:off x="3755" y="2616"/>
                <a:ext cx="24" cy="23"/>
              </a:xfrm>
              <a:custGeom>
                <a:avLst/>
                <a:gdLst>
                  <a:gd name="T0" fmla="*/ 13 w 24"/>
                  <a:gd name="T1" fmla="*/ 0 h 23"/>
                  <a:gd name="T2" fmla="*/ 16 w 24"/>
                  <a:gd name="T3" fmla="*/ 8 h 23"/>
                  <a:gd name="T4" fmla="*/ 24 w 24"/>
                  <a:gd name="T5" fmla="*/ 10 h 23"/>
                  <a:gd name="T6" fmla="*/ 18 w 24"/>
                  <a:gd name="T7" fmla="*/ 15 h 23"/>
                  <a:gd name="T8" fmla="*/ 19 w 24"/>
                  <a:gd name="T9" fmla="*/ 23 h 23"/>
                  <a:gd name="T10" fmla="*/ 13 w 24"/>
                  <a:gd name="T11" fmla="*/ 20 h 23"/>
                  <a:gd name="T12" fmla="*/ 5 w 24"/>
                  <a:gd name="T13" fmla="*/ 23 h 23"/>
                  <a:gd name="T14" fmla="*/ 6 w 24"/>
                  <a:gd name="T15" fmla="*/ 15 h 23"/>
                  <a:gd name="T16" fmla="*/ 0 w 24"/>
                  <a:gd name="T17" fmla="*/ 10 h 23"/>
                  <a:gd name="T18" fmla="*/ 8 w 24"/>
                  <a:gd name="T19" fmla="*/ 8 h 23"/>
                  <a:gd name="T20" fmla="*/ 13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13" y="0"/>
                    </a:moveTo>
                    <a:lnTo>
                      <a:pt x="16" y="8"/>
                    </a:lnTo>
                    <a:lnTo>
                      <a:pt x="24" y="10"/>
                    </a:lnTo>
                    <a:lnTo>
                      <a:pt x="18" y="15"/>
                    </a:lnTo>
                    <a:lnTo>
                      <a:pt x="19" y="23"/>
                    </a:lnTo>
                    <a:lnTo>
                      <a:pt x="13" y="20"/>
                    </a:lnTo>
                    <a:lnTo>
                      <a:pt x="5" y="23"/>
                    </a:lnTo>
                    <a:lnTo>
                      <a:pt x="6" y="15"/>
                    </a:lnTo>
                    <a:lnTo>
                      <a:pt x="0" y="10"/>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028"/>
              <p:cNvSpPr>
                <a:spLocks/>
              </p:cNvSpPr>
              <p:nvPr/>
            </p:nvSpPr>
            <p:spPr bwMode="auto">
              <a:xfrm>
                <a:off x="3940" y="2704"/>
                <a:ext cx="23" cy="22"/>
              </a:xfrm>
              <a:custGeom>
                <a:avLst/>
                <a:gdLst>
                  <a:gd name="T0" fmla="*/ 6 w 23"/>
                  <a:gd name="T1" fmla="*/ 0 h 22"/>
                  <a:gd name="T2" fmla="*/ 13 w 23"/>
                  <a:gd name="T3" fmla="*/ 5 h 22"/>
                  <a:gd name="T4" fmla="*/ 21 w 23"/>
                  <a:gd name="T5" fmla="*/ 3 h 22"/>
                  <a:gd name="T6" fmla="*/ 18 w 23"/>
                  <a:gd name="T7" fmla="*/ 9 h 22"/>
                  <a:gd name="T8" fmla="*/ 23 w 23"/>
                  <a:gd name="T9" fmla="*/ 16 h 22"/>
                  <a:gd name="T10" fmla="*/ 15 w 23"/>
                  <a:gd name="T11" fmla="*/ 16 h 22"/>
                  <a:gd name="T12" fmla="*/ 10 w 23"/>
                  <a:gd name="T13" fmla="*/ 22 h 22"/>
                  <a:gd name="T14" fmla="*/ 8 w 23"/>
                  <a:gd name="T15" fmla="*/ 14 h 22"/>
                  <a:gd name="T16" fmla="*/ 0 w 23"/>
                  <a:gd name="T17" fmla="*/ 13 h 22"/>
                  <a:gd name="T18" fmla="*/ 6 w 23"/>
                  <a:gd name="T19" fmla="*/ 8 h 22"/>
                  <a:gd name="T20" fmla="*/ 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6" y="0"/>
                    </a:moveTo>
                    <a:lnTo>
                      <a:pt x="13" y="5"/>
                    </a:lnTo>
                    <a:lnTo>
                      <a:pt x="21" y="3"/>
                    </a:lnTo>
                    <a:lnTo>
                      <a:pt x="18" y="9"/>
                    </a:lnTo>
                    <a:lnTo>
                      <a:pt x="23" y="16"/>
                    </a:lnTo>
                    <a:lnTo>
                      <a:pt x="15" y="16"/>
                    </a:lnTo>
                    <a:lnTo>
                      <a:pt x="10" y="22"/>
                    </a:lnTo>
                    <a:lnTo>
                      <a:pt x="8" y="14"/>
                    </a:lnTo>
                    <a:lnTo>
                      <a:pt x="0" y="13"/>
                    </a:lnTo>
                    <a:lnTo>
                      <a:pt x="6" y="8"/>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029"/>
              <p:cNvSpPr>
                <a:spLocks/>
              </p:cNvSpPr>
              <p:nvPr/>
            </p:nvSpPr>
            <p:spPr bwMode="auto">
              <a:xfrm>
                <a:off x="4088" y="2835"/>
                <a:ext cx="9" cy="10"/>
              </a:xfrm>
              <a:custGeom>
                <a:avLst/>
                <a:gdLst>
                  <a:gd name="T0" fmla="*/ 3 w 9"/>
                  <a:gd name="T1" fmla="*/ 0 h 10"/>
                  <a:gd name="T2" fmla="*/ 5 w 9"/>
                  <a:gd name="T3" fmla="*/ 1 h 10"/>
                  <a:gd name="T4" fmla="*/ 8 w 9"/>
                  <a:gd name="T5" fmla="*/ 1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1"/>
                    </a:lnTo>
                    <a:lnTo>
                      <a:pt x="8" y="1"/>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030"/>
              <p:cNvSpPr>
                <a:spLocks/>
              </p:cNvSpPr>
              <p:nvPr/>
            </p:nvSpPr>
            <p:spPr bwMode="auto">
              <a:xfrm>
                <a:off x="3755"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031"/>
              <p:cNvSpPr>
                <a:spLocks/>
              </p:cNvSpPr>
              <p:nvPr/>
            </p:nvSpPr>
            <p:spPr bwMode="auto">
              <a:xfrm>
                <a:off x="3080" y="2228"/>
                <a:ext cx="10" cy="10"/>
              </a:xfrm>
              <a:custGeom>
                <a:avLst/>
                <a:gdLst>
                  <a:gd name="T0" fmla="*/ 2 w 10"/>
                  <a:gd name="T1" fmla="*/ 0 h 10"/>
                  <a:gd name="T2" fmla="*/ 5 w 10"/>
                  <a:gd name="T3" fmla="*/ 2 h 10"/>
                  <a:gd name="T4" fmla="*/ 9 w 10"/>
                  <a:gd name="T5" fmla="*/ 0 h 10"/>
                  <a:gd name="T6" fmla="*/ 7 w 10"/>
                  <a:gd name="T7" fmla="*/ 3 h 10"/>
                  <a:gd name="T8" fmla="*/ 10 w 10"/>
                  <a:gd name="T9" fmla="*/ 7 h 10"/>
                  <a:gd name="T10" fmla="*/ 5 w 10"/>
                  <a:gd name="T11" fmla="*/ 7 h 10"/>
                  <a:gd name="T12" fmla="*/ 4 w 10"/>
                  <a:gd name="T13" fmla="*/ 10 h 10"/>
                  <a:gd name="T14" fmla="*/ 4 w 10"/>
                  <a:gd name="T15" fmla="*/ 5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3"/>
                    </a:lnTo>
                    <a:lnTo>
                      <a:pt x="10" y="7"/>
                    </a:lnTo>
                    <a:lnTo>
                      <a:pt x="5" y="7"/>
                    </a:lnTo>
                    <a:lnTo>
                      <a:pt x="4" y="10"/>
                    </a:lnTo>
                    <a:lnTo>
                      <a:pt x="4" y="5"/>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032"/>
              <p:cNvSpPr>
                <a:spLocks/>
              </p:cNvSpPr>
              <p:nvPr/>
            </p:nvSpPr>
            <p:spPr bwMode="auto">
              <a:xfrm>
                <a:off x="3121" y="2294"/>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033"/>
              <p:cNvSpPr>
                <a:spLocks/>
              </p:cNvSpPr>
              <p:nvPr/>
            </p:nvSpPr>
            <p:spPr bwMode="auto">
              <a:xfrm>
                <a:off x="4188" y="249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2" name="Group 1235"/>
            <p:cNvGrpSpPr>
              <a:grpSpLocks/>
            </p:cNvGrpSpPr>
            <p:nvPr/>
          </p:nvGrpSpPr>
          <p:grpSpPr bwMode="auto">
            <a:xfrm>
              <a:off x="2668" y="2058"/>
              <a:ext cx="2468" cy="1269"/>
              <a:chOff x="2668" y="2058"/>
              <a:chExt cx="2468" cy="1269"/>
            </a:xfrm>
          </p:grpSpPr>
          <p:sp>
            <p:nvSpPr>
              <p:cNvPr id="853" name="Freeform 1035"/>
              <p:cNvSpPr>
                <a:spLocks/>
              </p:cNvSpPr>
              <p:nvPr/>
            </p:nvSpPr>
            <p:spPr bwMode="auto">
              <a:xfrm>
                <a:off x="4138" y="2434"/>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036"/>
              <p:cNvSpPr>
                <a:spLocks/>
              </p:cNvSpPr>
              <p:nvPr/>
            </p:nvSpPr>
            <p:spPr bwMode="auto">
              <a:xfrm>
                <a:off x="4138" y="243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037"/>
              <p:cNvSpPr>
                <a:spLocks/>
              </p:cNvSpPr>
              <p:nvPr/>
            </p:nvSpPr>
            <p:spPr bwMode="auto">
              <a:xfrm>
                <a:off x="3859" y="2432"/>
                <a:ext cx="9" cy="10"/>
              </a:xfrm>
              <a:custGeom>
                <a:avLst/>
                <a:gdLst>
                  <a:gd name="T0" fmla="*/ 3 w 9"/>
                  <a:gd name="T1" fmla="*/ 0 h 10"/>
                  <a:gd name="T2" fmla="*/ 5 w 9"/>
                  <a:gd name="T3" fmla="*/ 2 h 10"/>
                  <a:gd name="T4" fmla="*/ 8 w 9"/>
                  <a:gd name="T5" fmla="*/ 2 h 10"/>
                  <a:gd name="T6" fmla="*/ 6 w 9"/>
                  <a:gd name="T7" fmla="*/ 5 h 10"/>
                  <a:gd name="T8" fmla="*/ 9 w 9"/>
                  <a:gd name="T9" fmla="*/ 8 h 10"/>
                  <a:gd name="T10" fmla="*/ 5 w 9"/>
                  <a:gd name="T11" fmla="*/ 8 h 10"/>
                  <a:gd name="T12" fmla="*/ 3 w 9"/>
                  <a:gd name="T13" fmla="*/ 10 h 10"/>
                  <a:gd name="T14" fmla="*/ 3 w 9"/>
                  <a:gd name="T15" fmla="*/ 6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8"/>
                    </a:lnTo>
                    <a:lnTo>
                      <a:pt x="5" y="8"/>
                    </a:lnTo>
                    <a:lnTo>
                      <a:pt x="3" y="10"/>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038"/>
              <p:cNvSpPr>
                <a:spLocks/>
              </p:cNvSpPr>
              <p:nvPr/>
            </p:nvSpPr>
            <p:spPr bwMode="auto">
              <a:xfrm>
                <a:off x="4068" y="2456"/>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039"/>
              <p:cNvSpPr>
                <a:spLocks/>
              </p:cNvSpPr>
              <p:nvPr/>
            </p:nvSpPr>
            <p:spPr bwMode="auto">
              <a:xfrm>
                <a:off x="4093" y="2435"/>
                <a:ext cx="9" cy="11"/>
              </a:xfrm>
              <a:custGeom>
                <a:avLst/>
                <a:gdLst>
                  <a:gd name="T0" fmla="*/ 3 w 9"/>
                  <a:gd name="T1" fmla="*/ 0 h 11"/>
                  <a:gd name="T2" fmla="*/ 4 w 9"/>
                  <a:gd name="T3" fmla="*/ 3 h 11"/>
                  <a:gd name="T4" fmla="*/ 8 w 9"/>
                  <a:gd name="T5" fmla="*/ 2 h 11"/>
                  <a:gd name="T6" fmla="*/ 6 w 9"/>
                  <a:gd name="T7" fmla="*/ 5 h 11"/>
                  <a:gd name="T8" fmla="*/ 9 w 9"/>
                  <a:gd name="T9" fmla="*/ 8 h 11"/>
                  <a:gd name="T10" fmla="*/ 6 w 9"/>
                  <a:gd name="T11" fmla="*/ 8 h 11"/>
                  <a:gd name="T12" fmla="*/ 3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4" y="3"/>
                    </a:lnTo>
                    <a:lnTo>
                      <a:pt x="8" y="2"/>
                    </a:lnTo>
                    <a:lnTo>
                      <a:pt x="6" y="5"/>
                    </a:lnTo>
                    <a:lnTo>
                      <a:pt x="9" y="8"/>
                    </a:lnTo>
                    <a:lnTo>
                      <a:pt x="6" y="8"/>
                    </a:lnTo>
                    <a:lnTo>
                      <a:pt x="3"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040"/>
              <p:cNvSpPr>
                <a:spLocks/>
              </p:cNvSpPr>
              <p:nvPr/>
            </p:nvSpPr>
            <p:spPr bwMode="auto">
              <a:xfrm>
                <a:off x="4033" y="2429"/>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041"/>
              <p:cNvSpPr>
                <a:spLocks/>
              </p:cNvSpPr>
              <p:nvPr/>
            </p:nvSpPr>
            <p:spPr bwMode="auto">
              <a:xfrm>
                <a:off x="3376" y="227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042"/>
              <p:cNvSpPr>
                <a:spLocks/>
              </p:cNvSpPr>
              <p:nvPr/>
            </p:nvSpPr>
            <p:spPr bwMode="auto">
              <a:xfrm>
                <a:off x="3360" y="2323"/>
                <a:ext cx="10" cy="10"/>
              </a:xfrm>
              <a:custGeom>
                <a:avLst/>
                <a:gdLst>
                  <a:gd name="T0" fmla="*/ 3 w 10"/>
                  <a:gd name="T1" fmla="*/ 0 h 10"/>
                  <a:gd name="T2" fmla="*/ 6 w 10"/>
                  <a:gd name="T3" fmla="*/ 2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043"/>
              <p:cNvSpPr>
                <a:spLocks/>
              </p:cNvSpPr>
              <p:nvPr/>
            </p:nvSpPr>
            <p:spPr bwMode="auto">
              <a:xfrm>
                <a:off x="3812" y="2419"/>
                <a:ext cx="9" cy="10"/>
              </a:xfrm>
              <a:custGeom>
                <a:avLst/>
                <a:gdLst>
                  <a:gd name="T0" fmla="*/ 1 w 9"/>
                  <a:gd name="T1" fmla="*/ 0 h 10"/>
                  <a:gd name="T2" fmla="*/ 4 w 9"/>
                  <a:gd name="T3" fmla="*/ 3 h 10"/>
                  <a:gd name="T4" fmla="*/ 8 w 9"/>
                  <a:gd name="T5" fmla="*/ 2 h 10"/>
                  <a:gd name="T6" fmla="*/ 6 w 9"/>
                  <a:gd name="T7" fmla="*/ 5 h 10"/>
                  <a:gd name="T8" fmla="*/ 9 w 9"/>
                  <a:gd name="T9" fmla="*/ 8 h 10"/>
                  <a:gd name="T10" fmla="*/ 4 w 9"/>
                  <a:gd name="T11" fmla="*/ 8 h 10"/>
                  <a:gd name="T12" fmla="*/ 3 w 9"/>
                  <a:gd name="T13" fmla="*/ 10 h 10"/>
                  <a:gd name="T14" fmla="*/ 3 w 9"/>
                  <a:gd name="T15" fmla="*/ 6 h 10"/>
                  <a:gd name="T16" fmla="*/ 0 w 9"/>
                  <a:gd name="T17" fmla="*/ 6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4" y="3"/>
                    </a:lnTo>
                    <a:lnTo>
                      <a:pt x="8" y="2"/>
                    </a:lnTo>
                    <a:lnTo>
                      <a:pt x="6" y="5"/>
                    </a:lnTo>
                    <a:lnTo>
                      <a:pt x="9" y="8"/>
                    </a:lnTo>
                    <a:lnTo>
                      <a:pt x="4" y="8"/>
                    </a:lnTo>
                    <a:lnTo>
                      <a:pt x="3" y="10"/>
                    </a:lnTo>
                    <a:lnTo>
                      <a:pt x="3"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044"/>
              <p:cNvSpPr>
                <a:spLocks/>
              </p:cNvSpPr>
              <p:nvPr/>
            </p:nvSpPr>
            <p:spPr bwMode="auto">
              <a:xfrm>
                <a:off x="3115" y="2210"/>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045"/>
              <p:cNvSpPr>
                <a:spLocks/>
              </p:cNvSpPr>
              <p:nvPr/>
            </p:nvSpPr>
            <p:spPr bwMode="auto">
              <a:xfrm>
                <a:off x="3111" y="2243"/>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046"/>
              <p:cNvSpPr>
                <a:spLocks/>
              </p:cNvSpPr>
              <p:nvPr/>
            </p:nvSpPr>
            <p:spPr bwMode="auto">
              <a:xfrm>
                <a:off x="4463" y="3225"/>
                <a:ext cx="10" cy="9"/>
              </a:xfrm>
              <a:custGeom>
                <a:avLst/>
                <a:gdLst>
                  <a:gd name="T0" fmla="*/ 3 w 10"/>
                  <a:gd name="T1" fmla="*/ 0 h 9"/>
                  <a:gd name="T2" fmla="*/ 5 w 10"/>
                  <a:gd name="T3" fmla="*/ 3 h 9"/>
                  <a:gd name="T4" fmla="*/ 8 w 10"/>
                  <a:gd name="T5" fmla="*/ 1 h 9"/>
                  <a:gd name="T6" fmla="*/ 7 w 10"/>
                  <a:gd name="T7" fmla="*/ 5 h 9"/>
                  <a:gd name="T8" fmla="*/ 10 w 10"/>
                  <a:gd name="T9" fmla="*/ 8 h 9"/>
                  <a:gd name="T10" fmla="*/ 5 w 10"/>
                  <a:gd name="T11" fmla="*/ 8 h 9"/>
                  <a:gd name="T12" fmla="*/ 3 w 10"/>
                  <a:gd name="T13" fmla="*/ 9 h 9"/>
                  <a:gd name="T14" fmla="*/ 3 w 10"/>
                  <a:gd name="T15" fmla="*/ 6 h 9"/>
                  <a:gd name="T16" fmla="*/ 0 w 10"/>
                  <a:gd name="T17" fmla="*/ 5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5"/>
                    </a:lnTo>
                    <a:lnTo>
                      <a:pt x="10" y="8"/>
                    </a:lnTo>
                    <a:lnTo>
                      <a:pt x="5" y="8"/>
                    </a:lnTo>
                    <a:lnTo>
                      <a:pt x="3" y="9"/>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047"/>
              <p:cNvSpPr>
                <a:spLocks/>
              </p:cNvSpPr>
              <p:nvPr/>
            </p:nvSpPr>
            <p:spPr bwMode="auto">
              <a:xfrm>
                <a:off x="3113" y="2171"/>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048"/>
              <p:cNvSpPr>
                <a:spLocks/>
              </p:cNvSpPr>
              <p:nvPr/>
            </p:nvSpPr>
            <p:spPr bwMode="auto">
              <a:xfrm>
                <a:off x="3800" y="2458"/>
                <a:ext cx="10" cy="10"/>
              </a:xfrm>
              <a:custGeom>
                <a:avLst/>
                <a:gdLst>
                  <a:gd name="T0" fmla="*/ 3 w 10"/>
                  <a:gd name="T1" fmla="*/ 0 h 10"/>
                  <a:gd name="T2" fmla="*/ 7 w 10"/>
                  <a:gd name="T3" fmla="*/ 3 h 10"/>
                  <a:gd name="T4" fmla="*/ 10 w 10"/>
                  <a:gd name="T5" fmla="*/ 1 h 10"/>
                  <a:gd name="T6" fmla="*/ 8 w 10"/>
                  <a:gd name="T7" fmla="*/ 5 h 10"/>
                  <a:gd name="T8" fmla="*/ 10 w 10"/>
                  <a:gd name="T9" fmla="*/ 8 h 10"/>
                  <a:gd name="T10" fmla="*/ 7 w 10"/>
                  <a:gd name="T11" fmla="*/ 8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1"/>
                    </a:lnTo>
                    <a:lnTo>
                      <a:pt x="8" y="5"/>
                    </a:lnTo>
                    <a:lnTo>
                      <a:pt x="10" y="8"/>
                    </a:lnTo>
                    <a:lnTo>
                      <a:pt x="7" y="8"/>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049"/>
              <p:cNvSpPr>
                <a:spLocks/>
              </p:cNvSpPr>
              <p:nvPr/>
            </p:nvSpPr>
            <p:spPr bwMode="auto">
              <a:xfrm>
                <a:off x="3823" y="2442"/>
                <a:ext cx="10" cy="9"/>
              </a:xfrm>
              <a:custGeom>
                <a:avLst/>
                <a:gdLst>
                  <a:gd name="T0" fmla="*/ 3 w 10"/>
                  <a:gd name="T1" fmla="*/ 0 h 9"/>
                  <a:gd name="T2" fmla="*/ 5 w 10"/>
                  <a:gd name="T3" fmla="*/ 1 h 9"/>
                  <a:gd name="T4" fmla="*/ 8 w 10"/>
                  <a:gd name="T5" fmla="*/ 0 h 9"/>
                  <a:gd name="T6" fmla="*/ 8 w 10"/>
                  <a:gd name="T7" fmla="*/ 3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8" y="3"/>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050"/>
              <p:cNvSpPr>
                <a:spLocks/>
              </p:cNvSpPr>
              <p:nvPr/>
            </p:nvSpPr>
            <p:spPr bwMode="auto">
              <a:xfrm>
                <a:off x="3784" y="2429"/>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051"/>
              <p:cNvSpPr>
                <a:spLocks/>
              </p:cNvSpPr>
              <p:nvPr/>
            </p:nvSpPr>
            <p:spPr bwMode="auto">
              <a:xfrm>
                <a:off x="3532" y="2642"/>
                <a:ext cx="10" cy="10"/>
              </a:xfrm>
              <a:custGeom>
                <a:avLst/>
                <a:gdLst>
                  <a:gd name="T0" fmla="*/ 2 w 10"/>
                  <a:gd name="T1" fmla="*/ 0 h 10"/>
                  <a:gd name="T2" fmla="*/ 5 w 10"/>
                  <a:gd name="T3" fmla="*/ 2 h 10"/>
                  <a:gd name="T4" fmla="*/ 8 w 10"/>
                  <a:gd name="T5" fmla="*/ 2 h 10"/>
                  <a:gd name="T6" fmla="*/ 7 w 10"/>
                  <a:gd name="T7" fmla="*/ 5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2"/>
                    </a:lnTo>
                    <a:lnTo>
                      <a:pt x="7" y="5"/>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052"/>
              <p:cNvSpPr>
                <a:spLocks/>
              </p:cNvSpPr>
              <p:nvPr/>
            </p:nvSpPr>
            <p:spPr bwMode="auto">
              <a:xfrm>
                <a:off x="3844" y="286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053"/>
              <p:cNvSpPr>
                <a:spLocks/>
              </p:cNvSpPr>
              <p:nvPr/>
            </p:nvSpPr>
            <p:spPr bwMode="auto">
              <a:xfrm>
                <a:off x="3592" y="2602"/>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054"/>
              <p:cNvSpPr>
                <a:spLocks/>
              </p:cNvSpPr>
              <p:nvPr/>
            </p:nvSpPr>
            <p:spPr bwMode="auto">
              <a:xfrm>
                <a:off x="3883" y="2550"/>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055"/>
              <p:cNvSpPr>
                <a:spLocks/>
              </p:cNvSpPr>
              <p:nvPr/>
            </p:nvSpPr>
            <p:spPr bwMode="auto">
              <a:xfrm>
                <a:off x="3625" y="2641"/>
                <a:ext cx="9" cy="9"/>
              </a:xfrm>
              <a:custGeom>
                <a:avLst/>
                <a:gdLst>
                  <a:gd name="T0" fmla="*/ 3 w 9"/>
                  <a:gd name="T1" fmla="*/ 0 h 9"/>
                  <a:gd name="T2" fmla="*/ 5 w 9"/>
                  <a:gd name="T3" fmla="*/ 1 h 9"/>
                  <a:gd name="T4" fmla="*/ 8 w 9"/>
                  <a:gd name="T5" fmla="*/ 1 h 9"/>
                  <a:gd name="T6" fmla="*/ 8 w 9"/>
                  <a:gd name="T7" fmla="*/ 4 h 9"/>
                  <a:gd name="T8" fmla="*/ 9 w 9"/>
                  <a:gd name="T9" fmla="*/ 6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56"/>
              <p:cNvSpPr>
                <a:spLocks/>
              </p:cNvSpPr>
              <p:nvPr/>
            </p:nvSpPr>
            <p:spPr bwMode="auto">
              <a:xfrm>
                <a:off x="4429" y="31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057"/>
              <p:cNvSpPr>
                <a:spLocks/>
              </p:cNvSpPr>
              <p:nvPr/>
            </p:nvSpPr>
            <p:spPr bwMode="auto">
              <a:xfrm>
                <a:off x="3488" y="2673"/>
                <a:ext cx="10" cy="10"/>
              </a:xfrm>
              <a:custGeom>
                <a:avLst/>
                <a:gdLst>
                  <a:gd name="T0" fmla="*/ 4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8"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058"/>
              <p:cNvSpPr>
                <a:spLocks/>
              </p:cNvSpPr>
              <p:nvPr/>
            </p:nvSpPr>
            <p:spPr bwMode="auto">
              <a:xfrm>
                <a:off x="3316" y="2762"/>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059"/>
              <p:cNvSpPr>
                <a:spLocks/>
              </p:cNvSpPr>
              <p:nvPr/>
            </p:nvSpPr>
            <p:spPr bwMode="auto">
              <a:xfrm>
                <a:off x="3293" y="2759"/>
                <a:ext cx="10" cy="9"/>
              </a:xfrm>
              <a:custGeom>
                <a:avLst/>
                <a:gdLst>
                  <a:gd name="T0" fmla="*/ 4 w 10"/>
                  <a:gd name="T1" fmla="*/ 0 h 9"/>
                  <a:gd name="T2" fmla="*/ 7 w 10"/>
                  <a:gd name="T3" fmla="*/ 1 h 9"/>
                  <a:gd name="T4" fmla="*/ 10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060"/>
              <p:cNvSpPr>
                <a:spLocks/>
              </p:cNvSpPr>
              <p:nvPr/>
            </p:nvSpPr>
            <p:spPr bwMode="auto">
              <a:xfrm>
                <a:off x="3292" y="2840"/>
                <a:ext cx="9" cy="9"/>
              </a:xfrm>
              <a:custGeom>
                <a:avLst/>
                <a:gdLst>
                  <a:gd name="T0" fmla="*/ 3 w 9"/>
                  <a:gd name="T1" fmla="*/ 0 h 9"/>
                  <a:gd name="T2" fmla="*/ 6 w 9"/>
                  <a:gd name="T3" fmla="*/ 1 h 9"/>
                  <a:gd name="T4" fmla="*/ 9 w 9"/>
                  <a:gd name="T5" fmla="*/ 1 h 9"/>
                  <a:gd name="T6" fmla="*/ 8 w 9"/>
                  <a:gd name="T7" fmla="*/ 3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3"/>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061"/>
              <p:cNvSpPr>
                <a:spLocks/>
              </p:cNvSpPr>
              <p:nvPr/>
            </p:nvSpPr>
            <p:spPr bwMode="auto">
              <a:xfrm>
                <a:off x="3269" y="2833"/>
                <a:ext cx="8" cy="10"/>
              </a:xfrm>
              <a:custGeom>
                <a:avLst/>
                <a:gdLst>
                  <a:gd name="T0" fmla="*/ 2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2 w 8"/>
                  <a:gd name="T15" fmla="*/ 7 h 10"/>
                  <a:gd name="T16" fmla="*/ 0 w 8"/>
                  <a:gd name="T17" fmla="*/ 7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6" y="5"/>
                    </a:lnTo>
                    <a:lnTo>
                      <a:pt x="8" y="8"/>
                    </a:lnTo>
                    <a:lnTo>
                      <a:pt x="5" y="8"/>
                    </a:lnTo>
                    <a:lnTo>
                      <a:pt x="3" y="10"/>
                    </a:lnTo>
                    <a:lnTo>
                      <a:pt x="2"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062"/>
              <p:cNvSpPr>
                <a:spLocks/>
              </p:cNvSpPr>
              <p:nvPr/>
            </p:nvSpPr>
            <p:spPr bwMode="auto">
              <a:xfrm>
                <a:off x="3295" y="2806"/>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063"/>
              <p:cNvSpPr>
                <a:spLocks/>
              </p:cNvSpPr>
              <p:nvPr/>
            </p:nvSpPr>
            <p:spPr bwMode="auto">
              <a:xfrm>
                <a:off x="3258" y="276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064"/>
              <p:cNvSpPr>
                <a:spLocks/>
              </p:cNvSpPr>
              <p:nvPr/>
            </p:nvSpPr>
            <p:spPr bwMode="auto">
              <a:xfrm>
                <a:off x="2999" y="2953"/>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4 w 8"/>
                  <a:gd name="T15" fmla="*/ 6 h 10"/>
                  <a:gd name="T16" fmla="*/ 0 w 8"/>
                  <a:gd name="T17" fmla="*/ 6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065"/>
              <p:cNvSpPr>
                <a:spLocks/>
              </p:cNvSpPr>
              <p:nvPr/>
            </p:nvSpPr>
            <p:spPr bwMode="auto">
              <a:xfrm>
                <a:off x="3389" y="2660"/>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066"/>
              <p:cNvSpPr>
                <a:spLocks/>
              </p:cNvSpPr>
              <p:nvPr/>
            </p:nvSpPr>
            <p:spPr bwMode="auto">
              <a:xfrm>
                <a:off x="3503" y="2639"/>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067"/>
              <p:cNvSpPr>
                <a:spLocks/>
              </p:cNvSpPr>
              <p:nvPr/>
            </p:nvSpPr>
            <p:spPr bwMode="auto">
              <a:xfrm>
                <a:off x="3531" y="2696"/>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068"/>
              <p:cNvSpPr>
                <a:spLocks/>
              </p:cNvSpPr>
              <p:nvPr/>
            </p:nvSpPr>
            <p:spPr bwMode="auto">
              <a:xfrm>
                <a:off x="3753" y="2600"/>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069"/>
              <p:cNvSpPr>
                <a:spLocks/>
              </p:cNvSpPr>
              <p:nvPr/>
            </p:nvSpPr>
            <p:spPr bwMode="auto">
              <a:xfrm>
                <a:off x="3727" y="2568"/>
                <a:ext cx="10" cy="10"/>
              </a:xfrm>
              <a:custGeom>
                <a:avLst/>
                <a:gdLst>
                  <a:gd name="T0" fmla="*/ 3 w 10"/>
                  <a:gd name="T1" fmla="*/ 0 h 10"/>
                  <a:gd name="T2" fmla="*/ 5 w 10"/>
                  <a:gd name="T3" fmla="*/ 1 h 10"/>
                  <a:gd name="T4" fmla="*/ 8 w 10"/>
                  <a:gd name="T5" fmla="*/ 1 h 10"/>
                  <a:gd name="T6" fmla="*/ 8 w 10"/>
                  <a:gd name="T7" fmla="*/ 5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8" y="5"/>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070"/>
              <p:cNvSpPr>
                <a:spLocks/>
              </p:cNvSpPr>
              <p:nvPr/>
            </p:nvSpPr>
            <p:spPr bwMode="auto">
              <a:xfrm>
                <a:off x="3686" y="2594"/>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071"/>
              <p:cNvSpPr>
                <a:spLocks/>
              </p:cNvSpPr>
              <p:nvPr/>
            </p:nvSpPr>
            <p:spPr bwMode="auto">
              <a:xfrm>
                <a:off x="3522" y="2655"/>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072"/>
              <p:cNvSpPr>
                <a:spLocks/>
              </p:cNvSpPr>
              <p:nvPr/>
            </p:nvSpPr>
            <p:spPr bwMode="auto">
              <a:xfrm>
                <a:off x="3711" y="2594"/>
                <a:ext cx="10" cy="9"/>
              </a:xfrm>
              <a:custGeom>
                <a:avLst/>
                <a:gdLst>
                  <a:gd name="T0" fmla="*/ 3 w 10"/>
                  <a:gd name="T1" fmla="*/ 0 h 9"/>
                  <a:gd name="T2" fmla="*/ 5 w 10"/>
                  <a:gd name="T3" fmla="*/ 1 h 9"/>
                  <a:gd name="T4" fmla="*/ 8 w 10"/>
                  <a:gd name="T5" fmla="*/ 0 h 9"/>
                  <a:gd name="T6" fmla="*/ 6 w 10"/>
                  <a:gd name="T7" fmla="*/ 3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6" y="3"/>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073"/>
              <p:cNvSpPr>
                <a:spLocks/>
              </p:cNvSpPr>
              <p:nvPr/>
            </p:nvSpPr>
            <p:spPr bwMode="auto">
              <a:xfrm>
                <a:off x="3764" y="2544"/>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074"/>
              <p:cNvSpPr>
                <a:spLocks/>
              </p:cNvSpPr>
              <p:nvPr/>
            </p:nvSpPr>
            <p:spPr bwMode="auto">
              <a:xfrm>
                <a:off x="3673" y="2615"/>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075"/>
              <p:cNvSpPr>
                <a:spLocks/>
              </p:cNvSpPr>
              <p:nvPr/>
            </p:nvSpPr>
            <p:spPr bwMode="auto">
              <a:xfrm>
                <a:off x="3565" y="2764"/>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076"/>
              <p:cNvSpPr>
                <a:spLocks/>
              </p:cNvSpPr>
              <p:nvPr/>
            </p:nvSpPr>
            <p:spPr bwMode="auto">
              <a:xfrm>
                <a:off x="3725" y="2633"/>
                <a:ext cx="9" cy="9"/>
              </a:xfrm>
              <a:custGeom>
                <a:avLst/>
                <a:gdLst>
                  <a:gd name="T0" fmla="*/ 2 w 9"/>
                  <a:gd name="T1" fmla="*/ 0 h 9"/>
                  <a:gd name="T2" fmla="*/ 5 w 9"/>
                  <a:gd name="T3" fmla="*/ 1 h 9"/>
                  <a:gd name="T4" fmla="*/ 9 w 9"/>
                  <a:gd name="T5" fmla="*/ 0 h 9"/>
                  <a:gd name="T6" fmla="*/ 7 w 9"/>
                  <a:gd name="T7" fmla="*/ 3 h 9"/>
                  <a:gd name="T8" fmla="*/ 9 w 9"/>
                  <a:gd name="T9" fmla="*/ 6 h 9"/>
                  <a:gd name="T10" fmla="*/ 5 w 9"/>
                  <a:gd name="T11" fmla="*/ 6 h 9"/>
                  <a:gd name="T12" fmla="*/ 4 w 9"/>
                  <a:gd name="T13" fmla="*/ 9 h 9"/>
                  <a:gd name="T14" fmla="*/ 2 w 9"/>
                  <a:gd name="T15" fmla="*/ 6 h 9"/>
                  <a:gd name="T16" fmla="*/ 0 w 9"/>
                  <a:gd name="T17" fmla="*/ 4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1"/>
                    </a:lnTo>
                    <a:lnTo>
                      <a:pt x="9" y="0"/>
                    </a:lnTo>
                    <a:lnTo>
                      <a:pt x="7" y="3"/>
                    </a:lnTo>
                    <a:lnTo>
                      <a:pt x="9" y="6"/>
                    </a:lnTo>
                    <a:lnTo>
                      <a:pt x="5" y="6"/>
                    </a:lnTo>
                    <a:lnTo>
                      <a:pt x="4"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077"/>
              <p:cNvSpPr>
                <a:spLocks/>
              </p:cNvSpPr>
              <p:nvPr/>
            </p:nvSpPr>
            <p:spPr bwMode="auto">
              <a:xfrm>
                <a:off x="3475" y="2891"/>
                <a:ext cx="8" cy="10"/>
              </a:xfrm>
              <a:custGeom>
                <a:avLst/>
                <a:gdLst>
                  <a:gd name="T0" fmla="*/ 2 w 8"/>
                  <a:gd name="T1" fmla="*/ 0 h 10"/>
                  <a:gd name="T2" fmla="*/ 5 w 8"/>
                  <a:gd name="T3" fmla="*/ 4 h 10"/>
                  <a:gd name="T4" fmla="*/ 8 w 8"/>
                  <a:gd name="T5" fmla="*/ 2 h 10"/>
                  <a:gd name="T6" fmla="*/ 7 w 8"/>
                  <a:gd name="T7" fmla="*/ 5 h 10"/>
                  <a:gd name="T8" fmla="*/ 8 w 8"/>
                  <a:gd name="T9" fmla="*/ 9 h 10"/>
                  <a:gd name="T10" fmla="*/ 5 w 8"/>
                  <a:gd name="T11" fmla="*/ 9 h 10"/>
                  <a:gd name="T12" fmla="*/ 4 w 8"/>
                  <a:gd name="T13" fmla="*/ 10 h 10"/>
                  <a:gd name="T14" fmla="*/ 4 w 8"/>
                  <a:gd name="T15" fmla="*/ 7 h 10"/>
                  <a:gd name="T16" fmla="*/ 0 w 8"/>
                  <a:gd name="T17" fmla="*/ 7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9"/>
                    </a:lnTo>
                    <a:lnTo>
                      <a:pt x="5" y="9"/>
                    </a:lnTo>
                    <a:lnTo>
                      <a:pt x="4" y="10"/>
                    </a:lnTo>
                    <a:lnTo>
                      <a:pt x="4"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078"/>
              <p:cNvSpPr>
                <a:spLocks/>
              </p:cNvSpPr>
              <p:nvPr/>
            </p:nvSpPr>
            <p:spPr bwMode="auto">
              <a:xfrm>
                <a:off x="3604" y="2830"/>
                <a:ext cx="9" cy="10"/>
              </a:xfrm>
              <a:custGeom>
                <a:avLst/>
                <a:gdLst>
                  <a:gd name="T0" fmla="*/ 3 w 9"/>
                  <a:gd name="T1" fmla="*/ 0 h 10"/>
                  <a:gd name="T2" fmla="*/ 4 w 9"/>
                  <a:gd name="T3" fmla="*/ 2 h 10"/>
                  <a:gd name="T4" fmla="*/ 8 w 9"/>
                  <a:gd name="T5" fmla="*/ 2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079"/>
              <p:cNvSpPr>
                <a:spLocks/>
              </p:cNvSpPr>
              <p:nvPr/>
            </p:nvSpPr>
            <p:spPr bwMode="auto">
              <a:xfrm>
                <a:off x="3771" y="2563"/>
                <a:ext cx="8" cy="11"/>
              </a:xfrm>
              <a:custGeom>
                <a:avLst/>
                <a:gdLst>
                  <a:gd name="T0" fmla="*/ 2 w 8"/>
                  <a:gd name="T1" fmla="*/ 0 h 11"/>
                  <a:gd name="T2" fmla="*/ 5 w 8"/>
                  <a:gd name="T3" fmla="*/ 3 h 11"/>
                  <a:gd name="T4" fmla="*/ 8 w 8"/>
                  <a:gd name="T5" fmla="*/ 2 h 11"/>
                  <a:gd name="T6" fmla="*/ 6 w 8"/>
                  <a:gd name="T7" fmla="*/ 5 h 11"/>
                  <a:gd name="T8" fmla="*/ 8 w 8"/>
                  <a:gd name="T9" fmla="*/ 8 h 11"/>
                  <a:gd name="T10" fmla="*/ 5 w 8"/>
                  <a:gd name="T11" fmla="*/ 8 h 11"/>
                  <a:gd name="T12" fmla="*/ 3 w 8"/>
                  <a:gd name="T13" fmla="*/ 11 h 11"/>
                  <a:gd name="T14" fmla="*/ 3 w 8"/>
                  <a:gd name="T15" fmla="*/ 6 h 11"/>
                  <a:gd name="T16" fmla="*/ 0 w 8"/>
                  <a:gd name="T17" fmla="*/ 6 h 11"/>
                  <a:gd name="T18" fmla="*/ 2 w 8"/>
                  <a:gd name="T19" fmla="*/ 5 h 11"/>
                  <a:gd name="T20" fmla="*/ 2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2" y="0"/>
                    </a:moveTo>
                    <a:lnTo>
                      <a:pt x="5" y="3"/>
                    </a:lnTo>
                    <a:lnTo>
                      <a:pt x="8" y="2"/>
                    </a:lnTo>
                    <a:lnTo>
                      <a:pt x="6" y="5"/>
                    </a:lnTo>
                    <a:lnTo>
                      <a:pt x="8" y="8"/>
                    </a:lnTo>
                    <a:lnTo>
                      <a:pt x="5" y="8"/>
                    </a:lnTo>
                    <a:lnTo>
                      <a:pt x="3" y="11"/>
                    </a:lnTo>
                    <a:lnTo>
                      <a:pt x="3"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080"/>
              <p:cNvSpPr>
                <a:spLocks/>
              </p:cNvSpPr>
              <p:nvPr/>
            </p:nvSpPr>
            <p:spPr bwMode="auto">
              <a:xfrm>
                <a:off x="3628" y="2592"/>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081"/>
              <p:cNvSpPr>
                <a:spLocks/>
              </p:cNvSpPr>
              <p:nvPr/>
            </p:nvSpPr>
            <p:spPr bwMode="auto">
              <a:xfrm>
                <a:off x="3470" y="2688"/>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082"/>
              <p:cNvSpPr>
                <a:spLocks/>
              </p:cNvSpPr>
              <p:nvPr/>
            </p:nvSpPr>
            <p:spPr bwMode="auto">
              <a:xfrm>
                <a:off x="3461" y="2830"/>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083"/>
              <p:cNvSpPr>
                <a:spLocks/>
              </p:cNvSpPr>
              <p:nvPr/>
            </p:nvSpPr>
            <p:spPr bwMode="auto">
              <a:xfrm>
                <a:off x="3412" y="2854"/>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084"/>
              <p:cNvSpPr>
                <a:spLocks/>
              </p:cNvSpPr>
              <p:nvPr/>
            </p:nvSpPr>
            <p:spPr bwMode="auto">
              <a:xfrm>
                <a:off x="3420" y="2900"/>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5" y="8"/>
                    </a:lnTo>
                    <a:lnTo>
                      <a:pt x="3" y="9"/>
                    </a:lnTo>
                    <a:lnTo>
                      <a:pt x="3" y="6"/>
                    </a:lnTo>
                    <a:lnTo>
                      <a:pt x="0" y="6"/>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085"/>
              <p:cNvSpPr>
                <a:spLocks/>
              </p:cNvSpPr>
              <p:nvPr/>
            </p:nvSpPr>
            <p:spPr bwMode="auto">
              <a:xfrm>
                <a:off x="3384" y="2835"/>
                <a:ext cx="10" cy="10"/>
              </a:xfrm>
              <a:custGeom>
                <a:avLst/>
                <a:gdLst>
                  <a:gd name="T0" fmla="*/ 4 w 10"/>
                  <a:gd name="T1" fmla="*/ 0 h 10"/>
                  <a:gd name="T2" fmla="*/ 5 w 10"/>
                  <a:gd name="T3" fmla="*/ 1 h 10"/>
                  <a:gd name="T4" fmla="*/ 8 w 10"/>
                  <a:gd name="T5" fmla="*/ 1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1"/>
                    </a:lnTo>
                    <a:lnTo>
                      <a:pt x="8" y="1"/>
                    </a:lnTo>
                    <a:lnTo>
                      <a:pt x="7"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086"/>
              <p:cNvSpPr>
                <a:spLocks/>
              </p:cNvSpPr>
              <p:nvPr/>
            </p:nvSpPr>
            <p:spPr bwMode="auto">
              <a:xfrm>
                <a:off x="3535" y="2807"/>
                <a:ext cx="10" cy="10"/>
              </a:xfrm>
              <a:custGeom>
                <a:avLst/>
                <a:gdLst>
                  <a:gd name="T0" fmla="*/ 4 w 10"/>
                  <a:gd name="T1" fmla="*/ 0 h 10"/>
                  <a:gd name="T2" fmla="*/ 5 w 10"/>
                  <a:gd name="T3" fmla="*/ 2 h 10"/>
                  <a:gd name="T4" fmla="*/ 9 w 10"/>
                  <a:gd name="T5" fmla="*/ 2 h 10"/>
                  <a:gd name="T6" fmla="*/ 7 w 10"/>
                  <a:gd name="T7" fmla="*/ 5 h 10"/>
                  <a:gd name="T8" fmla="*/ 10 w 10"/>
                  <a:gd name="T9" fmla="*/ 8 h 10"/>
                  <a:gd name="T10" fmla="*/ 5 w 10"/>
                  <a:gd name="T11" fmla="*/ 7 h 10"/>
                  <a:gd name="T12" fmla="*/ 4 w 10"/>
                  <a:gd name="T13" fmla="*/ 10 h 10"/>
                  <a:gd name="T14" fmla="*/ 4 w 10"/>
                  <a:gd name="T15" fmla="*/ 7 h 10"/>
                  <a:gd name="T16" fmla="*/ 0 w 10"/>
                  <a:gd name="T17" fmla="*/ 5 h 10"/>
                  <a:gd name="T18" fmla="*/ 2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8"/>
                    </a:lnTo>
                    <a:lnTo>
                      <a:pt x="5" y="7"/>
                    </a:lnTo>
                    <a:lnTo>
                      <a:pt x="4" y="10"/>
                    </a:lnTo>
                    <a:lnTo>
                      <a:pt x="4" y="7"/>
                    </a:lnTo>
                    <a:lnTo>
                      <a:pt x="0" y="5"/>
                    </a:lnTo>
                    <a:lnTo>
                      <a:pt x="2"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087"/>
              <p:cNvSpPr>
                <a:spLocks/>
              </p:cNvSpPr>
              <p:nvPr/>
            </p:nvSpPr>
            <p:spPr bwMode="auto">
              <a:xfrm>
                <a:off x="3725" y="2830"/>
                <a:ext cx="9" cy="10"/>
              </a:xfrm>
              <a:custGeom>
                <a:avLst/>
                <a:gdLst>
                  <a:gd name="T0" fmla="*/ 2 w 9"/>
                  <a:gd name="T1" fmla="*/ 0 h 10"/>
                  <a:gd name="T2" fmla="*/ 5 w 9"/>
                  <a:gd name="T3" fmla="*/ 2 h 10"/>
                  <a:gd name="T4" fmla="*/ 9 w 9"/>
                  <a:gd name="T5" fmla="*/ 0 h 10"/>
                  <a:gd name="T6" fmla="*/ 7 w 9"/>
                  <a:gd name="T7" fmla="*/ 3 h 10"/>
                  <a:gd name="T8" fmla="*/ 9 w 9"/>
                  <a:gd name="T9" fmla="*/ 6 h 10"/>
                  <a:gd name="T10" fmla="*/ 5 w 9"/>
                  <a:gd name="T11" fmla="*/ 6 h 10"/>
                  <a:gd name="T12" fmla="*/ 4 w 9"/>
                  <a:gd name="T13" fmla="*/ 10 h 10"/>
                  <a:gd name="T14" fmla="*/ 2 w 9"/>
                  <a:gd name="T15" fmla="*/ 6 h 10"/>
                  <a:gd name="T16" fmla="*/ 0 w 9"/>
                  <a:gd name="T17" fmla="*/ 5 h 10"/>
                  <a:gd name="T18" fmla="*/ 2 w 9"/>
                  <a:gd name="T19" fmla="*/ 3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2"/>
                    </a:lnTo>
                    <a:lnTo>
                      <a:pt x="9" y="0"/>
                    </a:lnTo>
                    <a:lnTo>
                      <a:pt x="7" y="3"/>
                    </a:lnTo>
                    <a:lnTo>
                      <a:pt x="9" y="6"/>
                    </a:lnTo>
                    <a:lnTo>
                      <a:pt x="5" y="6"/>
                    </a:lnTo>
                    <a:lnTo>
                      <a:pt x="4" y="10"/>
                    </a:lnTo>
                    <a:lnTo>
                      <a:pt x="2"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088"/>
              <p:cNvSpPr>
                <a:spLocks/>
              </p:cNvSpPr>
              <p:nvPr/>
            </p:nvSpPr>
            <p:spPr bwMode="auto">
              <a:xfrm>
                <a:off x="3318" y="2723"/>
                <a:ext cx="9" cy="10"/>
              </a:xfrm>
              <a:custGeom>
                <a:avLst/>
                <a:gdLst>
                  <a:gd name="T0" fmla="*/ 3 w 9"/>
                  <a:gd name="T1" fmla="*/ 0 h 10"/>
                  <a:gd name="T2" fmla="*/ 6 w 9"/>
                  <a:gd name="T3" fmla="*/ 2 h 10"/>
                  <a:gd name="T4" fmla="*/ 9 w 9"/>
                  <a:gd name="T5" fmla="*/ 0 h 10"/>
                  <a:gd name="T6" fmla="*/ 8 w 9"/>
                  <a:gd name="T7" fmla="*/ 3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089"/>
              <p:cNvSpPr>
                <a:spLocks/>
              </p:cNvSpPr>
              <p:nvPr/>
            </p:nvSpPr>
            <p:spPr bwMode="auto">
              <a:xfrm>
                <a:off x="3274" y="279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090"/>
              <p:cNvSpPr>
                <a:spLocks/>
              </p:cNvSpPr>
              <p:nvPr/>
            </p:nvSpPr>
            <p:spPr bwMode="auto">
              <a:xfrm>
                <a:off x="3240" y="2822"/>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091"/>
              <p:cNvSpPr>
                <a:spLocks/>
              </p:cNvSpPr>
              <p:nvPr/>
            </p:nvSpPr>
            <p:spPr bwMode="auto">
              <a:xfrm>
                <a:off x="3376" y="2705"/>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092"/>
              <p:cNvSpPr>
                <a:spLocks/>
              </p:cNvSpPr>
              <p:nvPr/>
            </p:nvSpPr>
            <p:spPr bwMode="auto">
              <a:xfrm>
                <a:off x="3350" y="265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093"/>
              <p:cNvSpPr>
                <a:spLocks/>
              </p:cNvSpPr>
              <p:nvPr/>
            </p:nvSpPr>
            <p:spPr bwMode="auto">
              <a:xfrm>
                <a:off x="3511" y="2718"/>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094"/>
              <p:cNvSpPr>
                <a:spLocks/>
              </p:cNvSpPr>
              <p:nvPr/>
            </p:nvSpPr>
            <p:spPr bwMode="auto">
              <a:xfrm>
                <a:off x="3513" y="2832"/>
                <a:ext cx="9" cy="9"/>
              </a:xfrm>
              <a:custGeom>
                <a:avLst/>
                <a:gdLst>
                  <a:gd name="T0" fmla="*/ 3 w 9"/>
                  <a:gd name="T1" fmla="*/ 0 h 9"/>
                  <a:gd name="T2" fmla="*/ 5 w 9"/>
                  <a:gd name="T3" fmla="*/ 1 h 9"/>
                  <a:gd name="T4" fmla="*/ 8 w 9"/>
                  <a:gd name="T5" fmla="*/ 1 h 9"/>
                  <a:gd name="T6" fmla="*/ 8 w 9"/>
                  <a:gd name="T7" fmla="*/ 4 h 9"/>
                  <a:gd name="T8" fmla="*/ 9 w 9"/>
                  <a:gd name="T9" fmla="*/ 8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095"/>
              <p:cNvSpPr>
                <a:spLocks/>
              </p:cNvSpPr>
              <p:nvPr/>
            </p:nvSpPr>
            <p:spPr bwMode="auto">
              <a:xfrm>
                <a:off x="3457" y="2804"/>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096"/>
              <p:cNvSpPr>
                <a:spLocks/>
              </p:cNvSpPr>
              <p:nvPr/>
            </p:nvSpPr>
            <p:spPr bwMode="auto">
              <a:xfrm>
                <a:off x="3440" y="2867"/>
                <a:ext cx="9" cy="10"/>
              </a:xfrm>
              <a:custGeom>
                <a:avLst/>
                <a:gdLst>
                  <a:gd name="T0" fmla="*/ 3 w 9"/>
                  <a:gd name="T1" fmla="*/ 0 h 10"/>
                  <a:gd name="T2" fmla="*/ 4 w 9"/>
                  <a:gd name="T3" fmla="*/ 2 h 10"/>
                  <a:gd name="T4" fmla="*/ 8 w 9"/>
                  <a:gd name="T5" fmla="*/ 0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0"/>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097"/>
              <p:cNvSpPr>
                <a:spLocks/>
              </p:cNvSpPr>
              <p:nvPr/>
            </p:nvSpPr>
            <p:spPr bwMode="auto">
              <a:xfrm>
                <a:off x="3492" y="2788"/>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098"/>
              <p:cNvSpPr>
                <a:spLocks/>
              </p:cNvSpPr>
              <p:nvPr/>
            </p:nvSpPr>
            <p:spPr bwMode="auto">
              <a:xfrm>
                <a:off x="3340" y="2694"/>
                <a:ext cx="10" cy="10"/>
              </a:xfrm>
              <a:custGeom>
                <a:avLst/>
                <a:gdLst>
                  <a:gd name="T0" fmla="*/ 4 w 10"/>
                  <a:gd name="T1" fmla="*/ 0 h 10"/>
                  <a:gd name="T2" fmla="*/ 5 w 10"/>
                  <a:gd name="T3" fmla="*/ 2 h 10"/>
                  <a:gd name="T4" fmla="*/ 9 w 10"/>
                  <a:gd name="T5" fmla="*/ 2 h 10"/>
                  <a:gd name="T6" fmla="*/ 9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9"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099"/>
              <p:cNvSpPr>
                <a:spLocks/>
              </p:cNvSpPr>
              <p:nvPr/>
            </p:nvSpPr>
            <p:spPr bwMode="auto">
              <a:xfrm>
                <a:off x="3303" y="2705"/>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100"/>
              <p:cNvSpPr>
                <a:spLocks/>
              </p:cNvSpPr>
              <p:nvPr/>
            </p:nvSpPr>
            <p:spPr bwMode="auto">
              <a:xfrm>
                <a:off x="3493" y="2819"/>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101"/>
              <p:cNvSpPr>
                <a:spLocks/>
              </p:cNvSpPr>
              <p:nvPr/>
            </p:nvSpPr>
            <p:spPr bwMode="auto">
              <a:xfrm>
                <a:off x="3360" y="2856"/>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102"/>
              <p:cNvSpPr>
                <a:spLocks/>
              </p:cNvSpPr>
              <p:nvPr/>
            </p:nvSpPr>
            <p:spPr bwMode="auto">
              <a:xfrm>
                <a:off x="3378" y="287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103"/>
              <p:cNvSpPr>
                <a:spLocks/>
              </p:cNvSpPr>
              <p:nvPr/>
            </p:nvSpPr>
            <p:spPr bwMode="auto">
              <a:xfrm>
                <a:off x="3418" y="2489"/>
                <a:ext cx="10" cy="9"/>
              </a:xfrm>
              <a:custGeom>
                <a:avLst/>
                <a:gdLst>
                  <a:gd name="T0" fmla="*/ 4 w 10"/>
                  <a:gd name="T1" fmla="*/ 0 h 9"/>
                  <a:gd name="T2" fmla="*/ 7 w 10"/>
                  <a:gd name="T3" fmla="*/ 1 h 9"/>
                  <a:gd name="T4" fmla="*/ 10 w 10"/>
                  <a:gd name="T5" fmla="*/ 1 h 9"/>
                  <a:gd name="T6" fmla="*/ 9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104"/>
              <p:cNvSpPr>
                <a:spLocks/>
              </p:cNvSpPr>
              <p:nvPr/>
            </p:nvSpPr>
            <p:spPr bwMode="auto">
              <a:xfrm>
                <a:off x="4465" y="3191"/>
                <a:ext cx="8" cy="9"/>
              </a:xfrm>
              <a:custGeom>
                <a:avLst/>
                <a:gdLst>
                  <a:gd name="T0" fmla="*/ 1 w 8"/>
                  <a:gd name="T1" fmla="*/ 0 h 9"/>
                  <a:gd name="T2" fmla="*/ 5 w 8"/>
                  <a:gd name="T3" fmla="*/ 1 h 9"/>
                  <a:gd name="T4" fmla="*/ 8 w 8"/>
                  <a:gd name="T5" fmla="*/ 1 h 9"/>
                  <a:gd name="T6" fmla="*/ 6 w 8"/>
                  <a:gd name="T7" fmla="*/ 5 h 9"/>
                  <a:gd name="T8" fmla="*/ 8 w 8"/>
                  <a:gd name="T9" fmla="*/ 8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8"/>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105"/>
              <p:cNvSpPr>
                <a:spLocks/>
              </p:cNvSpPr>
              <p:nvPr/>
            </p:nvSpPr>
            <p:spPr bwMode="auto">
              <a:xfrm>
                <a:off x="4531" y="3220"/>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106"/>
              <p:cNvSpPr>
                <a:spLocks/>
              </p:cNvSpPr>
              <p:nvPr/>
            </p:nvSpPr>
            <p:spPr bwMode="auto">
              <a:xfrm>
                <a:off x="3891" y="2789"/>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107"/>
              <p:cNvSpPr>
                <a:spLocks/>
              </p:cNvSpPr>
              <p:nvPr/>
            </p:nvSpPr>
            <p:spPr bwMode="auto">
              <a:xfrm>
                <a:off x="4099" y="2506"/>
                <a:ext cx="10" cy="10"/>
              </a:xfrm>
              <a:custGeom>
                <a:avLst/>
                <a:gdLst>
                  <a:gd name="T0" fmla="*/ 2 w 10"/>
                  <a:gd name="T1" fmla="*/ 0 h 10"/>
                  <a:gd name="T2" fmla="*/ 5 w 10"/>
                  <a:gd name="T3" fmla="*/ 2 h 10"/>
                  <a:gd name="T4" fmla="*/ 8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4"/>
                    </a:lnTo>
                    <a:lnTo>
                      <a:pt x="10" y="7"/>
                    </a:lnTo>
                    <a:lnTo>
                      <a:pt x="7" y="7"/>
                    </a:lnTo>
                    <a:lnTo>
                      <a:pt x="5" y="10"/>
                    </a:lnTo>
                    <a:lnTo>
                      <a:pt x="3"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108"/>
              <p:cNvSpPr>
                <a:spLocks/>
              </p:cNvSpPr>
              <p:nvPr/>
            </p:nvSpPr>
            <p:spPr bwMode="auto">
              <a:xfrm>
                <a:off x="4083" y="2573"/>
                <a:ext cx="10" cy="8"/>
              </a:xfrm>
              <a:custGeom>
                <a:avLst/>
                <a:gdLst>
                  <a:gd name="T0" fmla="*/ 1 w 10"/>
                  <a:gd name="T1" fmla="*/ 0 h 8"/>
                  <a:gd name="T2" fmla="*/ 5 w 10"/>
                  <a:gd name="T3" fmla="*/ 1 h 8"/>
                  <a:gd name="T4" fmla="*/ 8 w 10"/>
                  <a:gd name="T5" fmla="*/ 0 h 8"/>
                  <a:gd name="T6" fmla="*/ 8 w 10"/>
                  <a:gd name="T7" fmla="*/ 3 h 8"/>
                  <a:gd name="T8" fmla="*/ 10 w 10"/>
                  <a:gd name="T9" fmla="*/ 5 h 8"/>
                  <a:gd name="T10" fmla="*/ 6 w 10"/>
                  <a:gd name="T11" fmla="*/ 6 h 8"/>
                  <a:gd name="T12" fmla="*/ 6 w 10"/>
                  <a:gd name="T13" fmla="*/ 8 h 8"/>
                  <a:gd name="T14" fmla="*/ 5 w 10"/>
                  <a:gd name="T15" fmla="*/ 6 h 8"/>
                  <a:gd name="T16" fmla="*/ 0 w 10"/>
                  <a:gd name="T17" fmla="*/ 5 h 8"/>
                  <a:gd name="T18" fmla="*/ 3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1"/>
                    </a:lnTo>
                    <a:lnTo>
                      <a:pt x="8" y="0"/>
                    </a:lnTo>
                    <a:lnTo>
                      <a:pt x="8" y="3"/>
                    </a:lnTo>
                    <a:lnTo>
                      <a:pt x="10" y="5"/>
                    </a:lnTo>
                    <a:lnTo>
                      <a:pt x="6" y="6"/>
                    </a:lnTo>
                    <a:lnTo>
                      <a:pt x="6" y="8"/>
                    </a:lnTo>
                    <a:lnTo>
                      <a:pt x="5" y="6"/>
                    </a:lnTo>
                    <a:lnTo>
                      <a:pt x="0" y="5"/>
                    </a:lnTo>
                    <a:lnTo>
                      <a:pt x="3"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109"/>
              <p:cNvSpPr>
                <a:spLocks/>
              </p:cNvSpPr>
              <p:nvPr/>
            </p:nvSpPr>
            <p:spPr bwMode="auto">
              <a:xfrm>
                <a:off x="3940" y="2571"/>
                <a:ext cx="10" cy="8"/>
              </a:xfrm>
              <a:custGeom>
                <a:avLst/>
                <a:gdLst>
                  <a:gd name="T0" fmla="*/ 2 w 10"/>
                  <a:gd name="T1" fmla="*/ 0 h 8"/>
                  <a:gd name="T2" fmla="*/ 5 w 10"/>
                  <a:gd name="T3" fmla="*/ 2 h 8"/>
                  <a:gd name="T4" fmla="*/ 8 w 10"/>
                  <a:gd name="T5" fmla="*/ 0 h 8"/>
                  <a:gd name="T6" fmla="*/ 8 w 10"/>
                  <a:gd name="T7" fmla="*/ 3 h 8"/>
                  <a:gd name="T8" fmla="*/ 10 w 10"/>
                  <a:gd name="T9" fmla="*/ 5 h 8"/>
                  <a:gd name="T10" fmla="*/ 6 w 10"/>
                  <a:gd name="T11" fmla="*/ 7 h 8"/>
                  <a:gd name="T12" fmla="*/ 5 w 10"/>
                  <a:gd name="T13" fmla="*/ 8 h 8"/>
                  <a:gd name="T14" fmla="*/ 3 w 10"/>
                  <a:gd name="T15" fmla="*/ 7 h 8"/>
                  <a:gd name="T16" fmla="*/ 0 w 10"/>
                  <a:gd name="T17" fmla="*/ 5 h 8"/>
                  <a:gd name="T18" fmla="*/ 3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2"/>
                    </a:lnTo>
                    <a:lnTo>
                      <a:pt x="8" y="0"/>
                    </a:lnTo>
                    <a:lnTo>
                      <a:pt x="8" y="3"/>
                    </a:lnTo>
                    <a:lnTo>
                      <a:pt x="10" y="5"/>
                    </a:lnTo>
                    <a:lnTo>
                      <a:pt x="6" y="7"/>
                    </a:lnTo>
                    <a:lnTo>
                      <a:pt x="5" y="8"/>
                    </a:lnTo>
                    <a:lnTo>
                      <a:pt x="3" y="7"/>
                    </a:lnTo>
                    <a:lnTo>
                      <a:pt x="0" y="5"/>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110"/>
              <p:cNvSpPr>
                <a:spLocks/>
              </p:cNvSpPr>
              <p:nvPr/>
            </p:nvSpPr>
            <p:spPr bwMode="auto">
              <a:xfrm>
                <a:off x="4292" y="2731"/>
                <a:ext cx="10" cy="10"/>
              </a:xfrm>
              <a:custGeom>
                <a:avLst/>
                <a:gdLst>
                  <a:gd name="T0" fmla="*/ 2 w 10"/>
                  <a:gd name="T1" fmla="*/ 0 h 10"/>
                  <a:gd name="T2" fmla="*/ 5 w 10"/>
                  <a:gd name="T3" fmla="*/ 2 h 10"/>
                  <a:gd name="T4" fmla="*/ 7 w 10"/>
                  <a:gd name="T5" fmla="*/ 0 h 10"/>
                  <a:gd name="T6" fmla="*/ 7 w 10"/>
                  <a:gd name="T7" fmla="*/ 3 h 10"/>
                  <a:gd name="T8" fmla="*/ 10 w 10"/>
                  <a:gd name="T9" fmla="*/ 5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5"/>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111"/>
              <p:cNvSpPr>
                <a:spLocks/>
              </p:cNvSpPr>
              <p:nvPr/>
            </p:nvSpPr>
            <p:spPr bwMode="auto">
              <a:xfrm>
                <a:off x="3404" y="2328"/>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112"/>
              <p:cNvSpPr>
                <a:spLocks/>
              </p:cNvSpPr>
              <p:nvPr/>
            </p:nvSpPr>
            <p:spPr bwMode="auto">
              <a:xfrm>
                <a:off x="3410" y="2152"/>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6 h 10"/>
                  <a:gd name="T16" fmla="*/ 0 w 10"/>
                  <a:gd name="T17" fmla="*/ 6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113"/>
              <p:cNvSpPr>
                <a:spLocks/>
              </p:cNvSpPr>
              <p:nvPr/>
            </p:nvSpPr>
            <p:spPr bwMode="auto">
              <a:xfrm>
                <a:off x="4201" y="2618"/>
                <a:ext cx="10" cy="10"/>
              </a:xfrm>
              <a:custGeom>
                <a:avLst/>
                <a:gdLst>
                  <a:gd name="T0" fmla="*/ 4 w 10"/>
                  <a:gd name="T1" fmla="*/ 0 h 10"/>
                  <a:gd name="T2" fmla="*/ 5 w 10"/>
                  <a:gd name="T3" fmla="*/ 2 h 10"/>
                  <a:gd name="T4" fmla="*/ 9 w 10"/>
                  <a:gd name="T5" fmla="*/ 2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6"/>
                    </a:lnTo>
                    <a:lnTo>
                      <a:pt x="7" y="6"/>
                    </a:lnTo>
                    <a:lnTo>
                      <a:pt x="4" y="10"/>
                    </a:lnTo>
                    <a:lnTo>
                      <a:pt x="4" y="6"/>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114"/>
              <p:cNvSpPr>
                <a:spLocks/>
              </p:cNvSpPr>
              <p:nvPr/>
            </p:nvSpPr>
            <p:spPr bwMode="auto">
              <a:xfrm>
                <a:off x="4081" y="2749"/>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115"/>
              <p:cNvSpPr>
                <a:spLocks/>
              </p:cNvSpPr>
              <p:nvPr/>
            </p:nvSpPr>
            <p:spPr bwMode="auto">
              <a:xfrm>
                <a:off x="4364" y="2665"/>
                <a:ext cx="10" cy="10"/>
              </a:xfrm>
              <a:custGeom>
                <a:avLst/>
                <a:gdLst>
                  <a:gd name="T0" fmla="*/ 3 w 10"/>
                  <a:gd name="T1" fmla="*/ 0 h 10"/>
                  <a:gd name="T2" fmla="*/ 6 w 10"/>
                  <a:gd name="T3" fmla="*/ 2 h 10"/>
                  <a:gd name="T4" fmla="*/ 10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116"/>
              <p:cNvSpPr>
                <a:spLocks/>
              </p:cNvSpPr>
              <p:nvPr/>
            </p:nvSpPr>
            <p:spPr bwMode="auto">
              <a:xfrm>
                <a:off x="4366" y="2694"/>
                <a:ext cx="8" cy="10"/>
              </a:xfrm>
              <a:custGeom>
                <a:avLst/>
                <a:gdLst>
                  <a:gd name="T0" fmla="*/ 1 w 8"/>
                  <a:gd name="T1" fmla="*/ 0 h 10"/>
                  <a:gd name="T2" fmla="*/ 4 w 8"/>
                  <a:gd name="T3" fmla="*/ 3 h 10"/>
                  <a:gd name="T4" fmla="*/ 8 w 8"/>
                  <a:gd name="T5" fmla="*/ 2 h 10"/>
                  <a:gd name="T6" fmla="*/ 6 w 8"/>
                  <a:gd name="T7" fmla="*/ 5 h 10"/>
                  <a:gd name="T8" fmla="*/ 8 w 8"/>
                  <a:gd name="T9" fmla="*/ 8 h 10"/>
                  <a:gd name="T10" fmla="*/ 4 w 8"/>
                  <a:gd name="T11" fmla="*/ 8 h 10"/>
                  <a:gd name="T12" fmla="*/ 3 w 8"/>
                  <a:gd name="T13" fmla="*/ 10 h 10"/>
                  <a:gd name="T14" fmla="*/ 3 w 8"/>
                  <a:gd name="T15" fmla="*/ 7 h 10"/>
                  <a:gd name="T16" fmla="*/ 0 w 8"/>
                  <a:gd name="T17" fmla="*/ 7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3"/>
                    </a:lnTo>
                    <a:lnTo>
                      <a:pt x="8" y="2"/>
                    </a:lnTo>
                    <a:lnTo>
                      <a:pt x="6" y="5"/>
                    </a:lnTo>
                    <a:lnTo>
                      <a:pt x="8" y="8"/>
                    </a:lnTo>
                    <a:lnTo>
                      <a:pt x="4" y="8"/>
                    </a:lnTo>
                    <a:lnTo>
                      <a:pt x="3"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117"/>
              <p:cNvSpPr>
                <a:spLocks/>
              </p:cNvSpPr>
              <p:nvPr/>
            </p:nvSpPr>
            <p:spPr bwMode="auto">
              <a:xfrm>
                <a:off x="4380" y="2710"/>
                <a:ext cx="10" cy="12"/>
              </a:xfrm>
              <a:custGeom>
                <a:avLst/>
                <a:gdLst>
                  <a:gd name="T0" fmla="*/ 3 w 10"/>
                  <a:gd name="T1" fmla="*/ 0 h 12"/>
                  <a:gd name="T2" fmla="*/ 7 w 10"/>
                  <a:gd name="T3" fmla="*/ 3 h 12"/>
                  <a:gd name="T4" fmla="*/ 10 w 10"/>
                  <a:gd name="T5" fmla="*/ 2 h 12"/>
                  <a:gd name="T6" fmla="*/ 8 w 10"/>
                  <a:gd name="T7" fmla="*/ 5 h 12"/>
                  <a:gd name="T8" fmla="*/ 10 w 10"/>
                  <a:gd name="T9" fmla="*/ 8 h 12"/>
                  <a:gd name="T10" fmla="*/ 7 w 10"/>
                  <a:gd name="T11" fmla="*/ 8 h 12"/>
                  <a:gd name="T12" fmla="*/ 5 w 10"/>
                  <a:gd name="T13" fmla="*/ 12 h 12"/>
                  <a:gd name="T14" fmla="*/ 3 w 10"/>
                  <a:gd name="T15" fmla="*/ 7 h 12"/>
                  <a:gd name="T16" fmla="*/ 0 w 10"/>
                  <a:gd name="T17" fmla="*/ 7 h 12"/>
                  <a:gd name="T18" fmla="*/ 3 w 10"/>
                  <a:gd name="T19" fmla="*/ 5 h 12"/>
                  <a:gd name="T20" fmla="*/ 3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3" y="0"/>
                    </a:moveTo>
                    <a:lnTo>
                      <a:pt x="7" y="3"/>
                    </a:lnTo>
                    <a:lnTo>
                      <a:pt x="10" y="2"/>
                    </a:lnTo>
                    <a:lnTo>
                      <a:pt x="8" y="5"/>
                    </a:lnTo>
                    <a:lnTo>
                      <a:pt x="10" y="8"/>
                    </a:lnTo>
                    <a:lnTo>
                      <a:pt x="7"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118"/>
              <p:cNvSpPr>
                <a:spLocks/>
              </p:cNvSpPr>
              <p:nvPr/>
            </p:nvSpPr>
            <p:spPr bwMode="auto">
              <a:xfrm>
                <a:off x="3397" y="228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119"/>
              <p:cNvSpPr>
                <a:spLocks/>
              </p:cNvSpPr>
              <p:nvPr/>
            </p:nvSpPr>
            <p:spPr bwMode="auto">
              <a:xfrm>
                <a:off x="3219" y="2285"/>
                <a:ext cx="9" cy="9"/>
              </a:xfrm>
              <a:custGeom>
                <a:avLst/>
                <a:gdLst>
                  <a:gd name="T0" fmla="*/ 3 w 9"/>
                  <a:gd name="T1" fmla="*/ 0 h 9"/>
                  <a:gd name="T2" fmla="*/ 4 w 9"/>
                  <a:gd name="T3" fmla="*/ 1 h 9"/>
                  <a:gd name="T4" fmla="*/ 8 w 9"/>
                  <a:gd name="T5" fmla="*/ 1 h 9"/>
                  <a:gd name="T6" fmla="*/ 6 w 9"/>
                  <a:gd name="T7" fmla="*/ 5 h 9"/>
                  <a:gd name="T8" fmla="*/ 9 w 9"/>
                  <a:gd name="T9" fmla="*/ 6 h 9"/>
                  <a:gd name="T10" fmla="*/ 6 w 9"/>
                  <a:gd name="T11" fmla="*/ 6 h 9"/>
                  <a:gd name="T12" fmla="*/ 3 w 9"/>
                  <a:gd name="T13" fmla="*/ 9 h 9"/>
                  <a:gd name="T14" fmla="*/ 3 w 9"/>
                  <a:gd name="T15" fmla="*/ 6 h 9"/>
                  <a:gd name="T16" fmla="*/ 0 w 9"/>
                  <a:gd name="T17" fmla="*/ 5 h 9"/>
                  <a:gd name="T18" fmla="*/ 1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6"/>
                    </a:lnTo>
                    <a:lnTo>
                      <a:pt x="6" y="6"/>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120"/>
              <p:cNvSpPr>
                <a:spLocks/>
              </p:cNvSpPr>
              <p:nvPr/>
            </p:nvSpPr>
            <p:spPr bwMode="auto">
              <a:xfrm>
                <a:off x="4236" y="2547"/>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121"/>
              <p:cNvSpPr>
                <a:spLocks/>
              </p:cNvSpPr>
              <p:nvPr/>
            </p:nvSpPr>
            <p:spPr bwMode="auto">
              <a:xfrm>
                <a:off x="4210"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122"/>
              <p:cNvSpPr>
                <a:spLocks/>
              </p:cNvSpPr>
              <p:nvPr/>
            </p:nvSpPr>
            <p:spPr bwMode="auto">
              <a:xfrm>
                <a:off x="4174" y="25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123"/>
              <p:cNvSpPr>
                <a:spLocks/>
              </p:cNvSpPr>
              <p:nvPr/>
            </p:nvSpPr>
            <p:spPr bwMode="auto">
              <a:xfrm>
                <a:off x="4128" y="2603"/>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124"/>
              <p:cNvSpPr>
                <a:spLocks/>
              </p:cNvSpPr>
              <p:nvPr/>
            </p:nvSpPr>
            <p:spPr bwMode="auto">
              <a:xfrm>
                <a:off x="4239" y="248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125"/>
              <p:cNvSpPr>
                <a:spLocks/>
              </p:cNvSpPr>
              <p:nvPr/>
            </p:nvSpPr>
            <p:spPr bwMode="auto">
              <a:xfrm>
                <a:off x="4247" y="2497"/>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126"/>
              <p:cNvSpPr>
                <a:spLocks/>
              </p:cNvSpPr>
              <p:nvPr/>
            </p:nvSpPr>
            <p:spPr bwMode="auto">
              <a:xfrm>
                <a:off x="4216" y="2477"/>
                <a:ext cx="10" cy="10"/>
              </a:xfrm>
              <a:custGeom>
                <a:avLst/>
                <a:gdLst>
                  <a:gd name="T0" fmla="*/ 3 w 10"/>
                  <a:gd name="T1" fmla="*/ 0 h 10"/>
                  <a:gd name="T2" fmla="*/ 5 w 10"/>
                  <a:gd name="T3" fmla="*/ 2 h 10"/>
                  <a:gd name="T4" fmla="*/ 8 w 10"/>
                  <a:gd name="T5" fmla="*/ 2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1127"/>
              <p:cNvSpPr>
                <a:spLocks/>
              </p:cNvSpPr>
              <p:nvPr/>
            </p:nvSpPr>
            <p:spPr bwMode="auto">
              <a:xfrm>
                <a:off x="4315" y="2689"/>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128"/>
              <p:cNvSpPr>
                <a:spLocks/>
              </p:cNvSpPr>
              <p:nvPr/>
            </p:nvSpPr>
            <p:spPr bwMode="auto">
              <a:xfrm>
                <a:off x="3469" y="2645"/>
                <a:ext cx="10" cy="10"/>
              </a:xfrm>
              <a:custGeom>
                <a:avLst/>
                <a:gdLst>
                  <a:gd name="T0" fmla="*/ 1 w 10"/>
                  <a:gd name="T1" fmla="*/ 0 h 10"/>
                  <a:gd name="T2" fmla="*/ 5 w 10"/>
                  <a:gd name="T3" fmla="*/ 4 h 10"/>
                  <a:gd name="T4" fmla="*/ 8 w 10"/>
                  <a:gd name="T5" fmla="*/ 2 h 10"/>
                  <a:gd name="T6" fmla="*/ 6 w 10"/>
                  <a:gd name="T7" fmla="*/ 5 h 10"/>
                  <a:gd name="T8" fmla="*/ 10 w 10"/>
                  <a:gd name="T9" fmla="*/ 9 h 10"/>
                  <a:gd name="T10" fmla="*/ 5 w 10"/>
                  <a:gd name="T11" fmla="*/ 9 h 10"/>
                  <a:gd name="T12" fmla="*/ 3 w 10"/>
                  <a:gd name="T13" fmla="*/ 10 h 10"/>
                  <a:gd name="T14" fmla="*/ 3 w 10"/>
                  <a:gd name="T15" fmla="*/ 7 h 10"/>
                  <a:gd name="T16" fmla="*/ 0 w 10"/>
                  <a:gd name="T17" fmla="*/ 7 h 10"/>
                  <a:gd name="T18" fmla="*/ 1 w 10"/>
                  <a:gd name="T19" fmla="*/ 4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4"/>
                    </a:lnTo>
                    <a:lnTo>
                      <a:pt x="8" y="2"/>
                    </a:lnTo>
                    <a:lnTo>
                      <a:pt x="6" y="5"/>
                    </a:lnTo>
                    <a:lnTo>
                      <a:pt x="10" y="9"/>
                    </a:lnTo>
                    <a:lnTo>
                      <a:pt x="5" y="9"/>
                    </a:lnTo>
                    <a:lnTo>
                      <a:pt x="3"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129"/>
              <p:cNvSpPr>
                <a:spLocks/>
              </p:cNvSpPr>
              <p:nvPr/>
            </p:nvSpPr>
            <p:spPr bwMode="auto">
              <a:xfrm>
                <a:off x="3272" y="2681"/>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130"/>
              <p:cNvSpPr>
                <a:spLocks/>
              </p:cNvSpPr>
              <p:nvPr/>
            </p:nvSpPr>
            <p:spPr bwMode="auto">
              <a:xfrm>
                <a:off x="3318" y="2628"/>
                <a:ext cx="8" cy="9"/>
              </a:xfrm>
              <a:custGeom>
                <a:avLst/>
                <a:gdLst>
                  <a:gd name="T0" fmla="*/ 1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131"/>
              <p:cNvSpPr>
                <a:spLocks/>
              </p:cNvSpPr>
              <p:nvPr/>
            </p:nvSpPr>
            <p:spPr bwMode="auto">
              <a:xfrm>
                <a:off x="3305" y="2673"/>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5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132"/>
              <p:cNvSpPr>
                <a:spLocks/>
              </p:cNvSpPr>
              <p:nvPr/>
            </p:nvSpPr>
            <p:spPr bwMode="auto">
              <a:xfrm>
                <a:off x="3514" y="2597"/>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2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2"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133"/>
              <p:cNvSpPr>
                <a:spLocks/>
              </p:cNvSpPr>
              <p:nvPr/>
            </p:nvSpPr>
            <p:spPr bwMode="auto">
              <a:xfrm>
                <a:off x="3855" y="2934"/>
                <a:ext cx="10" cy="9"/>
              </a:xfrm>
              <a:custGeom>
                <a:avLst/>
                <a:gdLst>
                  <a:gd name="T0" fmla="*/ 4 w 10"/>
                  <a:gd name="T1" fmla="*/ 0 h 9"/>
                  <a:gd name="T2" fmla="*/ 5 w 10"/>
                  <a:gd name="T3" fmla="*/ 3 h 9"/>
                  <a:gd name="T4" fmla="*/ 9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134"/>
              <p:cNvSpPr>
                <a:spLocks/>
              </p:cNvSpPr>
              <p:nvPr/>
            </p:nvSpPr>
            <p:spPr bwMode="auto">
              <a:xfrm>
                <a:off x="3227" y="2493"/>
                <a:ext cx="9" cy="12"/>
              </a:xfrm>
              <a:custGeom>
                <a:avLst/>
                <a:gdLst>
                  <a:gd name="T0" fmla="*/ 3 w 9"/>
                  <a:gd name="T1" fmla="*/ 0 h 12"/>
                  <a:gd name="T2" fmla="*/ 6 w 9"/>
                  <a:gd name="T3" fmla="*/ 4 h 12"/>
                  <a:gd name="T4" fmla="*/ 9 w 9"/>
                  <a:gd name="T5" fmla="*/ 2 h 12"/>
                  <a:gd name="T6" fmla="*/ 8 w 9"/>
                  <a:gd name="T7" fmla="*/ 5 h 12"/>
                  <a:gd name="T8" fmla="*/ 9 w 9"/>
                  <a:gd name="T9" fmla="*/ 8 h 12"/>
                  <a:gd name="T10" fmla="*/ 6 w 9"/>
                  <a:gd name="T11" fmla="*/ 8 h 12"/>
                  <a:gd name="T12" fmla="*/ 5 w 9"/>
                  <a:gd name="T13" fmla="*/ 12 h 12"/>
                  <a:gd name="T14" fmla="*/ 3 w 9"/>
                  <a:gd name="T15" fmla="*/ 7 h 12"/>
                  <a:gd name="T16" fmla="*/ 0 w 9"/>
                  <a:gd name="T17" fmla="*/ 7 h 12"/>
                  <a:gd name="T18" fmla="*/ 3 w 9"/>
                  <a:gd name="T19" fmla="*/ 5 h 12"/>
                  <a:gd name="T20" fmla="*/ 3 w 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3" y="0"/>
                    </a:moveTo>
                    <a:lnTo>
                      <a:pt x="6" y="4"/>
                    </a:lnTo>
                    <a:lnTo>
                      <a:pt x="9" y="2"/>
                    </a:lnTo>
                    <a:lnTo>
                      <a:pt x="8" y="5"/>
                    </a:lnTo>
                    <a:lnTo>
                      <a:pt x="9" y="8"/>
                    </a:lnTo>
                    <a:lnTo>
                      <a:pt x="6"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135"/>
              <p:cNvSpPr>
                <a:spLocks/>
              </p:cNvSpPr>
              <p:nvPr/>
            </p:nvSpPr>
            <p:spPr bwMode="auto">
              <a:xfrm>
                <a:off x="3771" y="2443"/>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136"/>
              <p:cNvSpPr>
                <a:spLocks/>
              </p:cNvSpPr>
              <p:nvPr/>
            </p:nvSpPr>
            <p:spPr bwMode="auto">
              <a:xfrm>
                <a:off x="3748" y="2417"/>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137"/>
              <p:cNvSpPr>
                <a:spLocks/>
              </p:cNvSpPr>
              <p:nvPr/>
            </p:nvSpPr>
            <p:spPr bwMode="auto">
              <a:xfrm>
                <a:off x="3272" y="2374"/>
                <a:ext cx="10" cy="9"/>
              </a:xfrm>
              <a:custGeom>
                <a:avLst/>
                <a:gdLst>
                  <a:gd name="T0" fmla="*/ 3 w 10"/>
                  <a:gd name="T1" fmla="*/ 0 h 9"/>
                  <a:gd name="T2" fmla="*/ 5 w 10"/>
                  <a:gd name="T3" fmla="*/ 1 h 9"/>
                  <a:gd name="T4" fmla="*/ 8 w 10"/>
                  <a:gd name="T5" fmla="*/ 1 h 9"/>
                  <a:gd name="T6" fmla="*/ 7 w 10"/>
                  <a:gd name="T7" fmla="*/ 5 h 9"/>
                  <a:gd name="T8" fmla="*/ 10 w 10"/>
                  <a:gd name="T9" fmla="*/ 6 h 9"/>
                  <a:gd name="T10" fmla="*/ 7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7" y="5"/>
                    </a:lnTo>
                    <a:lnTo>
                      <a:pt x="10" y="6"/>
                    </a:lnTo>
                    <a:lnTo>
                      <a:pt x="7"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138"/>
              <p:cNvSpPr>
                <a:spLocks/>
              </p:cNvSpPr>
              <p:nvPr/>
            </p:nvSpPr>
            <p:spPr bwMode="auto">
              <a:xfrm>
                <a:off x="3462" y="2453"/>
                <a:ext cx="10" cy="10"/>
              </a:xfrm>
              <a:custGeom>
                <a:avLst/>
                <a:gdLst>
                  <a:gd name="T0" fmla="*/ 4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139"/>
              <p:cNvSpPr>
                <a:spLocks/>
              </p:cNvSpPr>
              <p:nvPr/>
            </p:nvSpPr>
            <p:spPr bwMode="auto">
              <a:xfrm>
                <a:off x="3423" y="2455"/>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140"/>
              <p:cNvSpPr>
                <a:spLocks/>
              </p:cNvSpPr>
              <p:nvPr/>
            </p:nvSpPr>
            <p:spPr bwMode="auto">
              <a:xfrm>
                <a:off x="3306" y="2346"/>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141"/>
              <p:cNvSpPr>
                <a:spLocks/>
              </p:cNvSpPr>
              <p:nvPr/>
            </p:nvSpPr>
            <p:spPr bwMode="auto">
              <a:xfrm>
                <a:off x="3266" y="2312"/>
                <a:ext cx="9" cy="10"/>
              </a:xfrm>
              <a:custGeom>
                <a:avLst/>
                <a:gdLst>
                  <a:gd name="T0" fmla="*/ 3 w 9"/>
                  <a:gd name="T1" fmla="*/ 0 h 10"/>
                  <a:gd name="T2" fmla="*/ 6 w 9"/>
                  <a:gd name="T3" fmla="*/ 3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3"/>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142"/>
              <p:cNvSpPr>
                <a:spLocks/>
              </p:cNvSpPr>
              <p:nvPr/>
            </p:nvSpPr>
            <p:spPr bwMode="auto">
              <a:xfrm>
                <a:off x="3423" y="2443"/>
                <a:ext cx="10" cy="10"/>
              </a:xfrm>
              <a:custGeom>
                <a:avLst/>
                <a:gdLst>
                  <a:gd name="T0" fmla="*/ 4 w 10"/>
                  <a:gd name="T1" fmla="*/ 0 h 10"/>
                  <a:gd name="T2" fmla="*/ 5 w 10"/>
                  <a:gd name="T3" fmla="*/ 2 h 10"/>
                  <a:gd name="T4" fmla="*/ 8 w 10"/>
                  <a:gd name="T5" fmla="*/ 2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143"/>
              <p:cNvSpPr>
                <a:spLocks/>
              </p:cNvSpPr>
              <p:nvPr/>
            </p:nvSpPr>
            <p:spPr bwMode="auto">
              <a:xfrm>
                <a:off x="3337" y="2453"/>
                <a:ext cx="10" cy="10"/>
              </a:xfrm>
              <a:custGeom>
                <a:avLst/>
                <a:gdLst>
                  <a:gd name="T0" fmla="*/ 3 w 10"/>
                  <a:gd name="T1" fmla="*/ 0 h 10"/>
                  <a:gd name="T2" fmla="*/ 7 w 10"/>
                  <a:gd name="T3" fmla="*/ 2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144"/>
              <p:cNvSpPr>
                <a:spLocks/>
              </p:cNvSpPr>
              <p:nvPr/>
            </p:nvSpPr>
            <p:spPr bwMode="auto">
              <a:xfrm>
                <a:off x="3292" y="2484"/>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145"/>
              <p:cNvSpPr>
                <a:spLocks/>
              </p:cNvSpPr>
              <p:nvPr/>
            </p:nvSpPr>
            <p:spPr bwMode="auto">
              <a:xfrm>
                <a:off x="3401" y="2422"/>
                <a:ext cx="9" cy="10"/>
              </a:xfrm>
              <a:custGeom>
                <a:avLst/>
                <a:gdLst>
                  <a:gd name="T0" fmla="*/ 3 w 9"/>
                  <a:gd name="T1" fmla="*/ 0 h 10"/>
                  <a:gd name="T2" fmla="*/ 4 w 9"/>
                  <a:gd name="T3" fmla="*/ 2 h 10"/>
                  <a:gd name="T4" fmla="*/ 8 w 9"/>
                  <a:gd name="T5" fmla="*/ 2 h 10"/>
                  <a:gd name="T6" fmla="*/ 8 w 9"/>
                  <a:gd name="T7" fmla="*/ 5 h 10"/>
                  <a:gd name="T8" fmla="*/ 9 w 9"/>
                  <a:gd name="T9" fmla="*/ 8 h 10"/>
                  <a:gd name="T10" fmla="*/ 6 w 9"/>
                  <a:gd name="T11" fmla="*/ 7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8"/>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146"/>
              <p:cNvSpPr>
                <a:spLocks/>
              </p:cNvSpPr>
              <p:nvPr/>
            </p:nvSpPr>
            <p:spPr bwMode="auto">
              <a:xfrm>
                <a:off x="3332" y="2414"/>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147"/>
              <p:cNvSpPr>
                <a:spLocks/>
              </p:cNvSpPr>
              <p:nvPr/>
            </p:nvSpPr>
            <p:spPr bwMode="auto">
              <a:xfrm>
                <a:off x="3443" y="2387"/>
                <a:ext cx="10" cy="9"/>
              </a:xfrm>
              <a:custGeom>
                <a:avLst/>
                <a:gdLst>
                  <a:gd name="T0" fmla="*/ 3 w 10"/>
                  <a:gd name="T1" fmla="*/ 0 h 9"/>
                  <a:gd name="T2" fmla="*/ 6 w 10"/>
                  <a:gd name="T3" fmla="*/ 1 h 9"/>
                  <a:gd name="T4" fmla="*/ 10 w 10"/>
                  <a:gd name="T5" fmla="*/ 1 h 9"/>
                  <a:gd name="T6" fmla="*/ 8 w 10"/>
                  <a:gd name="T7" fmla="*/ 4 h 9"/>
                  <a:gd name="T8" fmla="*/ 10 w 10"/>
                  <a:gd name="T9" fmla="*/ 8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4"/>
                    </a:lnTo>
                    <a:lnTo>
                      <a:pt x="10" y="8"/>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148"/>
              <p:cNvSpPr>
                <a:spLocks/>
              </p:cNvSpPr>
              <p:nvPr/>
            </p:nvSpPr>
            <p:spPr bwMode="auto">
              <a:xfrm>
                <a:off x="3479" y="2471"/>
                <a:ext cx="9" cy="9"/>
              </a:xfrm>
              <a:custGeom>
                <a:avLst/>
                <a:gdLst>
                  <a:gd name="T0" fmla="*/ 3 w 9"/>
                  <a:gd name="T1" fmla="*/ 0 h 9"/>
                  <a:gd name="T2" fmla="*/ 4 w 9"/>
                  <a:gd name="T3" fmla="*/ 1 h 9"/>
                  <a:gd name="T4" fmla="*/ 8 w 9"/>
                  <a:gd name="T5" fmla="*/ 0 h 9"/>
                  <a:gd name="T6" fmla="*/ 8 w 9"/>
                  <a:gd name="T7" fmla="*/ 3 h 9"/>
                  <a:gd name="T8" fmla="*/ 9 w 9"/>
                  <a:gd name="T9" fmla="*/ 6 h 9"/>
                  <a:gd name="T10" fmla="*/ 6 w 9"/>
                  <a:gd name="T11" fmla="*/ 6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0"/>
                    </a:lnTo>
                    <a:lnTo>
                      <a:pt x="8" y="3"/>
                    </a:lnTo>
                    <a:lnTo>
                      <a:pt x="9"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149"/>
              <p:cNvSpPr>
                <a:spLocks/>
              </p:cNvSpPr>
              <p:nvPr/>
            </p:nvSpPr>
            <p:spPr bwMode="auto">
              <a:xfrm>
                <a:off x="3440" y="2343"/>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150"/>
              <p:cNvSpPr>
                <a:spLocks/>
              </p:cNvSpPr>
              <p:nvPr/>
            </p:nvSpPr>
            <p:spPr bwMode="auto">
              <a:xfrm>
                <a:off x="3157" y="2349"/>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151"/>
              <p:cNvSpPr>
                <a:spLocks/>
              </p:cNvSpPr>
              <p:nvPr/>
            </p:nvSpPr>
            <p:spPr bwMode="auto">
              <a:xfrm>
                <a:off x="3373" y="2165"/>
                <a:ext cx="10" cy="10"/>
              </a:xfrm>
              <a:custGeom>
                <a:avLst/>
                <a:gdLst>
                  <a:gd name="T0" fmla="*/ 3 w 10"/>
                  <a:gd name="T1" fmla="*/ 0 h 10"/>
                  <a:gd name="T2" fmla="*/ 5 w 10"/>
                  <a:gd name="T3" fmla="*/ 2 h 10"/>
                  <a:gd name="T4" fmla="*/ 8 w 10"/>
                  <a:gd name="T5" fmla="*/ 0 h 10"/>
                  <a:gd name="T6" fmla="*/ 6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6"/>
                    </a:lnTo>
                    <a:lnTo>
                      <a:pt x="6"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152"/>
              <p:cNvSpPr>
                <a:spLocks/>
              </p:cNvSpPr>
              <p:nvPr/>
            </p:nvSpPr>
            <p:spPr bwMode="auto">
              <a:xfrm>
                <a:off x="3454" y="2377"/>
                <a:ext cx="8" cy="10"/>
              </a:xfrm>
              <a:custGeom>
                <a:avLst/>
                <a:gdLst>
                  <a:gd name="T0" fmla="*/ 2 w 8"/>
                  <a:gd name="T1" fmla="*/ 0 h 10"/>
                  <a:gd name="T2" fmla="*/ 5 w 8"/>
                  <a:gd name="T3" fmla="*/ 2 h 10"/>
                  <a:gd name="T4" fmla="*/ 8 w 8"/>
                  <a:gd name="T5" fmla="*/ 2 h 10"/>
                  <a:gd name="T6" fmla="*/ 7 w 8"/>
                  <a:gd name="T7" fmla="*/ 5 h 10"/>
                  <a:gd name="T8" fmla="*/ 8 w 8"/>
                  <a:gd name="T9" fmla="*/ 6 h 10"/>
                  <a:gd name="T10" fmla="*/ 5 w 8"/>
                  <a:gd name="T11" fmla="*/ 6 h 10"/>
                  <a:gd name="T12" fmla="*/ 3 w 8"/>
                  <a:gd name="T13" fmla="*/ 10 h 10"/>
                  <a:gd name="T14" fmla="*/ 3 w 8"/>
                  <a:gd name="T15" fmla="*/ 6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153"/>
              <p:cNvSpPr>
                <a:spLocks/>
              </p:cNvSpPr>
              <p:nvPr/>
            </p:nvSpPr>
            <p:spPr bwMode="auto">
              <a:xfrm>
                <a:off x="4445" y="3209"/>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154"/>
              <p:cNvSpPr>
                <a:spLocks/>
              </p:cNvSpPr>
              <p:nvPr/>
            </p:nvSpPr>
            <p:spPr bwMode="auto">
              <a:xfrm>
                <a:off x="4596" y="326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155"/>
              <p:cNvSpPr>
                <a:spLocks/>
              </p:cNvSpPr>
              <p:nvPr/>
            </p:nvSpPr>
            <p:spPr bwMode="auto">
              <a:xfrm>
                <a:off x="4777" y="3205"/>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156"/>
              <p:cNvSpPr>
                <a:spLocks/>
              </p:cNvSpPr>
              <p:nvPr/>
            </p:nvSpPr>
            <p:spPr bwMode="auto">
              <a:xfrm>
                <a:off x="4687" y="3183"/>
                <a:ext cx="10" cy="9"/>
              </a:xfrm>
              <a:custGeom>
                <a:avLst/>
                <a:gdLst>
                  <a:gd name="T0" fmla="*/ 3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1"/>
                    </a:lnTo>
                    <a:lnTo>
                      <a:pt x="10" y="0"/>
                    </a:lnTo>
                    <a:lnTo>
                      <a:pt x="8" y="3"/>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157"/>
              <p:cNvSpPr>
                <a:spLocks/>
              </p:cNvSpPr>
              <p:nvPr/>
            </p:nvSpPr>
            <p:spPr bwMode="auto">
              <a:xfrm>
                <a:off x="4812" y="3246"/>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4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4"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158"/>
              <p:cNvSpPr>
                <a:spLocks/>
              </p:cNvSpPr>
              <p:nvPr/>
            </p:nvSpPr>
            <p:spPr bwMode="auto">
              <a:xfrm>
                <a:off x="4794" y="3296"/>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59"/>
              <p:cNvSpPr>
                <a:spLocks/>
              </p:cNvSpPr>
              <p:nvPr/>
            </p:nvSpPr>
            <p:spPr bwMode="auto">
              <a:xfrm>
                <a:off x="4843" y="3299"/>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160"/>
              <p:cNvSpPr>
                <a:spLocks/>
              </p:cNvSpPr>
              <p:nvPr/>
            </p:nvSpPr>
            <p:spPr bwMode="auto">
              <a:xfrm>
                <a:off x="5077" y="3157"/>
                <a:ext cx="10" cy="10"/>
              </a:xfrm>
              <a:custGeom>
                <a:avLst/>
                <a:gdLst>
                  <a:gd name="T0" fmla="*/ 3 w 10"/>
                  <a:gd name="T1" fmla="*/ 0 h 10"/>
                  <a:gd name="T2" fmla="*/ 7 w 10"/>
                  <a:gd name="T3" fmla="*/ 1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61"/>
              <p:cNvSpPr>
                <a:spLocks/>
              </p:cNvSpPr>
              <p:nvPr/>
            </p:nvSpPr>
            <p:spPr bwMode="auto">
              <a:xfrm>
                <a:off x="4978" y="3207"/>
                <a:ext cx="10" cy="10"/>
              </a:xfrm>
              <a:custGeom>
                <a:avLst/>
                <a:gdLst>
                  <a:gd name="T0" fmla="*/ 3 w 10"/>
                  <a:gd name="T1" fmla="*/ 0 h 10"/>
                  <a:gd name="T2" fmla="*/ 5 w 10"/>
                  <a:gd name="T3" fmla="*/ 2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162"/>
              <p:cNvSpPr>
                <a:spLocks/>
              </p:cNvSpPr>
              <p:nvPr/>
            </p:nvSpPr>
            <p:spPr bwMode="auto">
              <a:xfrm>
                <a:off x="5012" y="3184"/>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163"/>
              <p:cNvSpPr>
                <a:spLocks/>
              </p:cNvSpPr>
              <p:nvPr/>
            </p:nvSpPr>
            <p:spPr bwMode="auto">
              <a:xfrm>
                <a:off x="5082" y="3183"/>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6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6"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64"/>
              <p:cNvSpPr>
                <a:spLocks/>
              </p:cNvSpPr>
              <p:nvPr/>
            </p:nvSpPr>
            <p:spPr bwMode="auto">
              <a:xfrm>
                <a:off x="5017" y="3200"/>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165"/>
              <p:cNvSpPr>
                <a:spLocks/>
              </p:cNvSpPr>
              <p:nvPr/>
            </p:nvSpPr>
            <p:spPr bwMode="auto">
              <a:xfrm>
                <a:off x="5015" y="322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166"/>
              <p:cNvSpPr>
                <a:spLocks/>
              </p:cNvSpPr>
              <p:nvPr/>
            </p:nvSpPr>
            <p:spPr bwMode="auto">
              <a:xfrm>
                <a:off x="5035" y="3210"/>
                <a:ext cx="10" cy="10"/>
              </a:xfrm>
              <a:custGeom>
                <a:avLst/>
                <a:gdLst>
                  <a:gd name="T0" fmla="*/ 3 w 10"/>
                  <a:gd name="T1" fmla="*/ 0 h 10"/>
                  <a:gd name="T2" fmla="*/ 5 w 10"/>
                  <a:gd name="T3" fmla="*/ 2 h 10"/>
                  <a:gd name="T4" fmla="*/ 8 w 10"/>
                  <a:gd name="T5" fmla="*/ 0 h 10"/>
                  <a:gd name="T6" fmla="*/ 6 w 10"/>
                  <a:gd name="T7" fmla="*/ 3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7"/>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167"/>
              <p:cNvSpPr>
                <a:spLocks/>
              </p:cNvSpPr>
              <p:nvPr/>
            </p:nvSpPr>
            <p:spPr bwMode="auto">
              <a:xfrm>
                <a:off x="5033" y="3244"/>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168"/>
              <p:cNvSpPr>
                <a:spLocks/>
              </p:cNvSpPr>
              <p:nvPr/>
            </p:nvSpPr>
            <p:spPr bwMode="auto">
              <a:xfrm>
                <a:off x="5111" y="3270"/>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169"/>
              <p:cNvSpPr>
                <a:spLocks/>
              </p:cNvSpPr>
              <p:nvPr/>
            </p:nvSpPr>
            <p:spPr bwMode="auto">
              <a:xfrm>
                <a:off x="5113" y="3243"/>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170"/>
              <p:cNvSpPr>
                <a:spLocks/>
              </p:cNvSpPr>
              <p:nvPr/>
            </p:nvSpPr>
            <p:spPr bwMode="auto">
              <a:xfrm>
                <a:off x="5111" y="3215"/>
                <a:ext cx="10" cy="10"/>
              </a:xfrm>
              <a:custGeom>
                <a:avLst/>
                <a:gdLst>
                  <a:gd name="T0" fmla="*/ 2 w 10"/>
                  <a:gd name="T1" fmla="*/ 0 h 10"/>
                  <a:gd name="T2" fmla="*/ 5 w 10"/>
                  <a:gd name="T3" fmla="*/ 2 h 10"/>
                  <a:gd name="T4" fmla="*/ 8 w 10"/>
                  <a:gd name="T5" fmla="*/ 0 h 10"/>
                  <a:gd name="T6" fmla="*/ 7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171"/>
              <p:cNvSpPr>
                <a:spLocks/>
              </p:cNvSpPr>
              <p:nvPr/>
            </p:nvSpPr>
            <p:spPr bwMode="auto">
              <a:xfrm>
                <a:off x="5069" y="3306"/>
                <a:ext cx="8" cy="9"/>
              </a:xfrm>
              <a:custGeom>
                <a:avLst/>
                <a:gdLst>
                  <a:gd name="T0" fmla="*/ 2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5"/>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172"/>
              <p:cNvSpPr>
                <a:spLocks/>
              </p:cNvSpPr>
              <p:nvPr/>
            </p:nvSpPr>
            <p:spPr bwMode="auto">
              <a:xfrm>
                <a:off x="5041" y="3298"/>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173"/>
              <p:cNvSpPr>
                <a:spLocks/>
              </p:cNvSpPr>
              <p:nvPr/>
            </p:nvSpPr>
            <p:spPr bwMode="auto">
              <a:xfrm>
                <a:off x="5014" y="3307"/>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174"/>
              <p:cNvSpPr>
                <a:spLocks/>
              </p:cNvSpPr>
              <p:nvPr/>
            </p:nvSpPr>
            <p:spPr bwMode="auto">
              <a:xfrm>
                <a:off x="5058" y="3281"/>
                <a:ext cx="9" cy="10"/>
              </a:xfrm>
              <a:custGeom>
                <a:avLst/>
                <a:gdLst>
                  <a:gd name="T0" fmla="*/ 3 w 9"/>
                  <a:gd name="T1" fmla="*/ 0 h 10"/>
                  <a:gd name="T2" fmla="*/ 4 w 9"/>
                  <a:gd name="T3" fmla="*/ 4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4"/>
                    </a:lnTo>
                    <a:lnTo>
                      <a:pt x="8" y="2"/>
                    </a:lnTo>
                    <a:lnTo>
                      <a:pt x="8" y="5"/>
                    </a:lnTo>
                    <a:lnTo>
                      <a:pt x="9" y="8"/>
                    </a:lnTo>
                    <a:lnTo>
                      <a:pt x="6" y="8"/>
                    </a:lnTo>
                    <a:lnTo>
                      <a:pt x="3"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175"/>
              <p:cNvSpPr>
                <a:spLocks/>
              </p:cNvSpPr>
              <p:nvPr/>
            </p:nvSpPr>
            <p:spPr bwMode="auto">
              <a:xfrm>
                <a:off x="4902" y="3317"/>
                <a:ext cx="9" cy="10"/>
              </a:xfrm>
              <a:custGeom>
                <a:avLst/>
                <a:gdLst>
                  <a:gd name="T0" fmla="*/ 3 w 9"/>
                  <a:gd name="T1" fmla="*/ 0 h 10"/>
                  <a:gd name="T2" fmla="*/ 6 w 9"/>
                  <a:gd name="T3" fmla="*/ 2 h 10"/>
                  <a:gd name="T4" fmla="*/ 9 w 9"/>
                  <a:gd name="T5" fmla="*/ 2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176"/>
              <p:cNvSpPr>
                <a:spLocks/>
              </p:cNvSpPr>
              <p:nvPr/>
            </p:nvSpPr>
            <p:spPr bwMode="auto">
              <a:xfrm>
                <a:off x="5121" y="3293"/>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177"/>
              <p:cNvSpPr>
                <a:spLocks/>
              </p:cNvSpPr>
              <p:nvPr/>
            </p:nvSpPr>
            <p:spPr bwMode="auto">
              <a:xfrm>
                <a:off x="5126" y="3277"/>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4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4"/>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178"/>
              <p:cNvSpPr>
                <a:spLocks/>
              </p:cNvSpPr>
              <p:nvPr/>
            </p:nvSpPr>
            <p:spPr bwMode="auto">
              <a:xfrm>
                <a:off x="5100" y="3302"/>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1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1"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179"/>
              <p:cNvSpPr>
                <a:spLocks/>
              </p:cNvSpPr>
              <p:nvPr/>
            </p:nvSpPr>
            <p:spPr bwMode="auto">
              <a:xfrm>
                <a:off x="5097" y="3171"/>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180"/>
              <p:cNvSpPr>
                <a:spLocks/>
              </p:cNvSpPr>
              <p:nvPr/>
            </p:nvSpPr>
            <p:spPr bwMode="auto">
              <a:xfrm>
                <a:off x="5093" y="3285"/>
                <a:ext cx="10" cy="9"/>
              </a:xfrm>
              <a:custGeom>
                <a:avLst/>
                <a:gdLst>
                  <a:gd name="T0" fmla="*/ 4 w 10"/>
                  <a:gd name="T1" fmla="*/ 0 h 9"/>
                  <a:gd name="T2" fmla="*/ 5 w 10"/>
                  <a:gd name="T3" fmla="*/ 1 h 9"/>
                  <a:gd name="T4" fmla="*/ 8 w 10"/>
                  <a:gd name="T5" fmla="*/ 1 h 9"/>
                  <a:gd name="T6" fmla="*/ 8 w 10"/>
                  <a:gd name="T7" fmla="*/ 4 h 9"/>
                  <a:gd name="T8" fmla="*/ 10 w 10"/>
                  <a:gd name="T9" fmla="*/ 8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4"/>
                    </a:lnTo>
                    <a:lnTo>
                      <a:pt x="10" y="8"/>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181"/>
              <p:cNvSpPr>
                <a:spLocks/>
              </p:cNvSpPr>
              <p:nvPr/>
            </p:nvSpPr>
            <p:spPr bwMode="auto">
              <a:xfrm>
                <a:off x="5080" y="3170"/>
                <a:ext cx="10" cy="9"/>
              </a:xfrm>
              <a:custGeom>
                <a:avLst/>
                <a:gdLst>
                  <a:gd name="T0" fmla="*/ 4 w 10"/>
                  <a:gd name="T1" fmla="*/ 0 h 9"/>
                  <a:gd name="T2" fmla="*/ 7 w 10"/>
                  <a:gd name="T3" fmla="*/ 1 h 9"/>
                  <a:gd name="T4" fmla="*/ 10 w 10"/>
                  <a:gd name="T5" fmla="*/ 1 h 9"/>
                  <a:gd name="T6" fmla="*/ 8 w 10"/>
                  <a:gd name="T7" fmla="*/ 5 h 9"/>
                  <a:gd name="T8" fmla="*/ 10 w 10"/>
                  <a:gd name="T9" fmla="*/ 8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8"/>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182"/>
              <p:cNvSpPr>
                <a:spLocks/>
              </p:cNvSpPr>
              <p:nvPr/>
            </p:nvSpPr>
            <p:spPr bwMode="auto">
              <a:xfrm>
                <a:off x="5033" y="3163"/>
                <a:ext cx="8" cy="10"/>
              </a:xfrm>
              <a:custGeom>
                <a:avLst/>
                <a:gdLst>
                  <a:gd name="T0" fmla="*/ 2 w 8"/>
                  <a:gd name="T1" fmla="*/ 0 h 10"/>
                  <a:gd name="T2" fmla="*/ 5 w 8"/>
                  <a:gd name="T3" fmla="*/ 4 h 10"/>
                  <a:gd name="T4" fmla="*/ 8 w 8"/>
                  <a:gd name="T5" fmla="*/ 2 h 10"/>
                  <a:gd name="T6" fmla="*/ 7 w 8"/>
                  <a:gd name="T7" fmla="*/ 5 h 10"/>
                  <a:gd name="T8" fmla="*/ 8 w 8"/>
                  <a:gd name="T9" fmla="*/ 8 h 10"/>
                  <a:gd name="T10" fmla="*/ 5 w 8"/>
                  <a:gd name="T11" fmla="*/ 8 h 10"/>
                  <a:gd name="T12" fmla="*/ 3 w 8"/>
                  <a:gd name="T13" fmla="*/ 10 h 10"/>
                  <a:gd name="T14" fmla="*/ 2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8"/>
                    </a:lnTo>
                    <a:lnTo>
                      <a:pt x="5" y="8"/>
                    </a:lnTo>
                    <a:lnTo>
                      <a:pt x="3" y="10"/>
                    </a:lnTo>
                    <a:lnTo>
                      <a:pt x="2"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183"/>
              <p:cNvSpPr>
                <a:spLocks/>
              </p:cNvSpPr>
              <p:nvPr/>
            </p:nvSpPr>
            <p:spPr bwMode="auto">
              <a:xfrm>
                <a:off x="5045" y="3191"/>
                <a:ext cx="9" cy="9"/>
              </a:xfrm>
              <a:custGeom>
                <a:avLst/>
                <a:gdLst>
                  <a:gd name="T0" fmla="*/ 3 w 9"/>
                  <a:gd name="T1" fmla="*/ 0 h 9"/>
                  <a:gd name="T2" fmla="*/ 4 w 9"/>
                  <a:gd name="T3" fmla="*/ 1 h 9"/>
                  <a:gd name="T4" fmla="*/ 8 w 9"/>
                  <a:gd name="T5" fmla="*/ 1 h 9"/>
                  <a:gd name="T6" fmla="*/ 8 w 9"/>
                  <a:gd name="T7" fmla="*/ 5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5"/>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184"/>
              <p:cNvSpPr>
                <a:spLocks/>
              </p:cNvSpPr>
              <p:nvPr/>
            </p:nvSpPr>
            <p:spPr bwMode="auto">
              <a:xfrm>
                <a:off x="5088" y="3209"/>
                <a:ext cx="10" cy="9"/>
              </a:xfrm>
              <a:custGeom>
                <a:avLst/>
                <a:gdLst>
                  <a:gd name="T0" fmla="*/ 4 w 10"/>
                  <a:gd name="T1" fmla="*/ 0 h 9"/>
                  <a:gd name="T2" fmla="*/ 5 w 10"/>
                  <a:gd name="T3" fmla="*/ 1 h 9"/>
                  <a:gd name="T4" fmla="*/ 9 w 10"/>
                  <a:gd name="T5" fmla="*/ 0 h 9"/>
                  <a:gd name="T6" fmla="*/ 9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9"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185"/>
              <p:cNvSpPr>
                <a:spLocks/>
              </p:cNvSpPr>
              <p:nvPr/>
            </p:nvSpPr>
            <p:spPr bwMode="auto">
              <a:xfrm>
                <a:off x="5022" y="3277"/>
                <a:ext cx="10" cy="9"/>
              </a:xfrm>
              <a:custGeom>
                <a:avLst/>
                <a:gdLst>
                  <a:gd name="T0" fmla="*/ 3 w 10"/>
                  <a:gd name="T1" fmla="*/ 0 h 9"/>
                  <a:gd name="T2" fmla="*/ 5 w 10"/>
                  <a:gd name="T3" fmla="*/ 1 h 9"/>
                  <a:gd name="T4" fmla="*/ 8 w 10"/>
                  <a:gd name="T5" fmla="*/ 1 h 9"/>
                  <a:gd name="T6" fmla="*/ 8 w 10"/>
                  <a:gd name="T7" fmla="*/ 4 h 9"/>
                  <a:gd name="T8" fmla="*/ 10 w 10"/>
                  <a:gd name="T9" fmla="*/ 8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186"/>
              <p:cNvSpPr>
                <a:spLocks/>
              </p:cNvSpPr>
              <p:nvPr/>
            </p:nvSpPr>
            <p:spPr bwMode="auto">
              <a:xfrm>
                <a:off x="4884" y="3259"/>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187"/>
              <p:cNvSpPr>
                <a:spLocks/>
              </p:cNvSpPr>
              <p:nvPr/>
            </p:nvSpPr>
            <p:spPr bwMode="auto">
              <a:xfrm>
                <a:off x="4908" y="3285"/>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188"/>
              <p:cNvSpPr>
                <a:spLocks/>
              </p:cNvSpPr>
              <p:nvPr/>
            </p:nvSpPr>
            <p:spPr bwMode="auto">
              <a:xfrm>
                <a:off x="4882" y="3298"/>
                <a:ext cx="10" cy="9"/>
              </a:xfrm>
              <a:custGeom>
                <a:avLst/>
                <a:gdLst>
                  <a:gd name="T0" fmla="*/ 3 w 10"/>
                  <a:gd name="T1" fmla="*/ 0 h 9"/>
                  <a:gd name="T2" fmla="*/ 7 w 10"/>
                  <a:gd name="T3" fmla="*/ 3 h 9"/>
                  <a:gd name="T4" fmla="*/ 10 w 10"/>
                  <a:gd name="T5" fmla="*/ 1 h 9"/>
                  <a:gd name="T6" fmla="*/ 8 w 10"/>
                  <a:gd name="T7" fmla="*/ 4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4"/>
                    </a:lnTo>
                    <a:lnTo>
                      <a:pt x="10" y="8"/>
                    </a:lnTo>
                    <a:lnTo>
                      <a:pt x="7" y="8"/>
                    </a:lnTo>
                    <a:lnTo>
                      <a:pt x="5"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189"/>
              <p:cNvSpPr>
                <a:spLocks/>
              </p:cNvSpPr>
              <p:nvPr/>
            </p:nvSpPr>
            <p:spPr bwMode="auto">
              <a:xfrm>
                <a:off x="5054" y="3168"/>
                <a:ext cx="8" cy="10"/>
              </a:xfrm>
              <a:custGeom>
                <a:avLst/>
                <a:gdLst>
                  <a:gd name="T0" fmla="*/ 2 w 8"/>
                  <a:gd name="T1" fmla="*/ 0 h 10"/>
                  <a:gd name="T2" fmla="*/ 5 w 8"/>
                  <a:gd name="T3" fmla="*/ 2 h 10"/>
                  <a:gd name="T4" fmla="*/ 8 w 8"/>
                  <a:gd name="T5" fmla="*/ 0 h 10"/>
                  <a:gd name="T6" fmla="*/ 7 w 8"/>
                  <a:gd name="T7" fmla="*/ 3 h 10"/>
                  <a:gd name="T8" fmla="*/ 8 w 8"/>
                  <a:gd name="T9" fmla="*/ 7 h 10"/>
                  <a:gd name="T10" fmla="*/ 5 w 8"/>
                  <a:gd name="T11" fmla="*/ 7 h 10"/>
                  <a:gd name="T12" fmla="*/ 4 w 8"/>
                  <a:gd name="T13" fmla="*/ 10 h 10"/>
                  <a:gd name="T14" fmla="*/ 4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3"/>
                    </a:lnTo>
                    <a:lnTo>
                      <a:pt x="8" y="7"/>
                    </a:lnTo>
                    <a:lnTo>
                      <a:pt x="5" y="7"/>
                    </a:lnTo>
                    <a:lnTo>
                      <a:pt x="4" y="10"/>
                    </a:lnTo>
                    <a:lnTo>
                      <a:pt x="4"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190"/>
              <p:cNvSpPr>
                <a:spLocks/>
              </p:cNvSpPr>
              <p:nvPr/>
            </p:nvSpPr>
            <p:spPr bwMode="auto">
              <a:xfrm>
                <a:off x="5059" y="3155"/>
                <a:ext cx="10" cy="10"/>
              </a:xfrm>
              <a:custGeom>
                <a:avLst/>
                <a:gdLst>
                  <a:gd name="T0" fmla="*/ 3 w 10"/>
                  <a:gd name="T1" fmla="*/ 0 h 10"/>
                  <a:gd name="T2" fmla="*/ 5 w 10"/>
                  <a:gd name="T3" fmla="*/ 2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7" y="5"/>
                    </a:lnTo>
                    <a:lnTo>
                      <a:pt x="10" y="8"/>
                    </a:lnTo>
                    <a:lnTo>
                      <a:pt x="7"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191"/>
              <p:cNvSpPr>
                <a:spLocks/>
              </p:cNvSpPr>
              <p:nvPr/>
            </p:nvSpPr>
            <p:spPr bwMode="auto">
              <a:xfrm>
                <a:off x="5064" y="3186"/>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7"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192"/>
              <p:cNvSpPr>
                <a:spLocks/>
              </p:cNvSpPr>
              <p:nvPr/>
            </p:nvSpPr>
            <p:spPr bwMode="auto">
              <a:xfrm>
                <a:off x="5126" y="3307"/>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3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193"/>
              <p:cNvSpPr>
                <a:spLocks/>
              </p:cNvSpPr>
              <p:nvPr/>
            </p:nvSpPr>
            <p:spPr bwMode="auto">
              <a:xfrm>
                <a:off x="4109" y="2472"/>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194"/>
              <p:cNvSpPr>
                <a:spLocks/>
              </p:cNvSpPr>
              <p:nvPr/>
            </p:nvSpPr>
            <p:spPr bwMode="auto">
              <a:xfrm>
                <a:off x="4102" y="2451"/>
                <a:ext cx="10" cy="10"/>
              </a:xfrm>
              <a:custGeom>
                <a:avLst/>
                <a:gdLst>
                  <a:gd name="T0" fmla="*/ 2 w 10"/>
                  <a:gd name="T1" fmla="*/ 0 h 10"/>
                  <a:gd name="T2" fmla="*/ 5 w 10"/>
                  <a:gd name="T3" fmla="*/ 2 h 10"/>
                  <a:gd name="T4" fmla="*/ 7 w 10"/>
                  <a:gd name="T5" fmla="*/ 0 h 10"/>
                  <a:gd name="T6" fmla="*/ 7 w 10"/>
                  <a:gd name="T7" fmla="*/ 4 h 10"/>
                  <a:gd name="T8" fmla="*/ 10 w 10"/>
                  <a:gd name="T9" fmla="*/ 5 h 10"/>
                  <a:gd name="T10" fmla="*/ 7 w 10"/>
                  <a:gd name="T11" fmla="*/ 7 h 10"/>
                  <a:gd name="T12" fmla="*/ 5 w 10"/>
                  <a:gd name="T13" fmla="*/ 10 h 10"/>
                  <a:gd name="T14" fmla="*/ 4 w 10"/>
                  <a:gd name="T15" fmla="*/ 7 h 10"/>
                  <a:gd name="T16" fmla="*/ 0 w 10"/>
                  <a:gd name="T17" fmla="*/ 5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5"/>
                    </a:lnTo>
                    <a:lnTo>
                      <a:pt x="7" y="7"/>
                    </a:lnTo>
                    <a:lnTo>
                      <a:pt x="5" y="10"/>
                    </a:lnTo>
                    <a:lnTo>
                      <a:pt x="4"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195"/>
              <p:cNvSpPr>
                <a:spLocks/>
              </p:cNvSpPr>
              <p:nvPr/>
            </p:nvSpPr>
            <p:spPr bwMode="auto">
              <a:xfrm>
                <a:off x="4188" y="2464"/>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196"/>
              <p:cNvSpPr>
                <a:spLocks/>
              </p:cNvSpPr>
              <p:nvPr/>
            </p:nvSpPr>
            <p:spPr bwMode="auto">
              <a:xfrm>
                <a:off x="4193" y="2448"/>
                <a:ext cx="10" cy="10"/>
              </a:xfrm>
              <a:custGeom>
                <a:avLst/>
                <a:gdLst>
                  <a:gd name="T0" fmla="*/ 2 w 10"/>
                  <a:gd name="T1" fmla="*/ 0 h 10"/>
                  <a:gd name="T2" fmla="*/ 5 w 10"/>
                  <a:gd name="T3" fmla="*/ 2 h 10"/>
                  <a:gd name="T4" fmla="*/ 7 w 10"/>
                  <a:gd name="T5" fmla="*/ 0 h 10"/>
                  <a:gd name="T6" fmla="*/ 7 w 10"/>
                  <a:gd name="T7" fmla="*/ 3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7"/>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197"/>
              <p:cNvSpPr>
                <a:spLocks/>
              </p:cNvSpPr>
              <p:nvPr/>
            </p:nvSpPr>
            <p:spPr bwMode="auto">
              <a:xfrm>
                <a:off x="3443" y="2296"/>
                <a:ext cx="10" cy="8"/>
              </a:xfrm>
              <a:custGeom>
                <a:avLst/>
                <a:gdLst>
                  <a:gd name="T0" fmla="*/ 1 w 10"/>
                  <a:gd name="T1" fmla="*/ 0 h 8"/>
                  <a:gd name="T2" fmla="*/ 5 w 10"/>
                  <a:gd name="T3" fmla="*/ 2 h 8"/>
                  <a:gd name="T4" fmla="*/ 8 w 10"/>
                  <a:gd name="T5" fmla="*/ 0 h 8"/>
                  <a:gd name="T6" fmla="*/ 6 w 10"/>
                  <a:gd name="T7" fmla="*/ 3 h 8"/>
                  <a:gd name="T8" fmla="*/ 10 w 10"/>
                  <a:gd name="T9" fmla="*/ 5 h 8"/>
                  <a:gd name="T10" fmla="*/ 6 w 10"/>
                  <a:gd name="T11" fmla="*/ 6 h 8"/>
                  <a:gd name="T12" fmla="*/ 5 w 10"/>
                  <a:gd name="T13" fmla="*/ 8 h 8"/>
                  <a:gd name="T14" fmla="*/ 3 w 10"/>
                  <a:gd name="T15" fmla="*/ 6 h 8"/>
                  <a:gd name="T16" fmla="*/ 0 w 10"/>
                  <a:gd name="T17" fmla="*/ 5 h 8"/>
                  <a:gd name="T18" fmla="*/ 1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2"/>
                    </a:lnTo>
                    <a:lnTo>
                      <a:pt x="8" y="0"/>
                    </a:lnTo>
                    <a:lnTo>
                      <a:pt x="6" y="3"/>
                    </a:lnTo>
                    <a:lnTo>
                      <a:pt x="10" y="5"/>
                    </a:lnTo>
                    <a:lnTo>
                      <a:pt x="6" y="6"/>
                    </a:lnTo>
                    <a:lnTo>
                      <a:pt x="5" y="8"/>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198"/>
              <p:cNvSpPr>
                <a:spLocks/>
              </p:cNvSpPr>
              <p:nvPr/>
            </p:nvSpPr>
            <p:spPr bwMode="auto">
              <a:xfrm>
                <a:off x="3448" y="2328"/>
                <a:ext cx="9" cy="10"/>
              </a:xfrm>
              <a:custGeom>
                <a:avLst/>
                <a:gdLst>
                  <a:gd name="T0" fmla="*/ 1 w 9"/>
                  <a:gd name="T1" fmla="*/ 0 h 10"/>
                  <a:gd name="T2" fmla="*/ 5 w 9"/>
                  <a:gd name="T3" fmla="*/ 2 h 10"/>
                  <a:gd name="T4" fmla="*/ 8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7 h 10"/>
                  <a:gd name="T18" fmla="*/ 3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8" y="4"/>
                    </a:lnTo>
                    <a:lnTo>
                      <a:pt x="9" y="7"/>
                    </a:lnTo>
                    <a:lnTo>
                      <a:pt x="6" y="7"/>
                    </a:lnTo>
                    <a:lnTo>
                      <a:pt x="5" y="10"/>
                    </a:lnTo>
                    <a:lnTo>
                      <a:pt x="3" y="7"/>
                    </a:lnTo>
                    <a:lnTo>
                      <a:pt x="0" y="7"/>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199"/>
              <p:cNvSpPr>
                <a:spLocks/>
              </p:cNvSpPr>
              <p:nvPr/>
            </p:nvSpPr>
            <p:spPr bwMode="auto">
              <a:xfrm>
                <a:off x="4185" y="2655"/>
                <a:ext cx="10" cy="10"/>
              </a:xfrm>
              <a:custGeom>
                <a:avLst/>
                <a:gdLst>
                  <a:gd name="T0" fmla="*/ 2 w 10"/>
                  <a:gd name="T1" fmla="*/ 2 h 10"/>
                  <a:gd name="T2" fmla="*/ 5 w 10"/>
                  <a:gd name="T3" fmla="*/ 2 h 10"/>
                  <a:gd name="T4" fmla="*/ 8 w 10"/>
                  <a:gd name="T5" fmla="*/ 0 h 10"/>
                  <a:gd name="T6" fmla="*/ 8 w 10"/>
                  <a:gd name="T7" fmla="*/ 5 h 10"/>
                  <a:gd name="T8" fmla="*/ 10 w 10"/>
                  <a:gd name="T9" fmla="*/ 7 h 10"/>
                  <a:gd name="T10" fmla="*/ 7 w 10"/>
                  <a:gd name="T11" fmla="*/ 7 h 10"/>
                  <a:gd name="T12" fmla="*/ 7 w 10"/>
                  <a:gd name="T13" fmla="*/ 10 h 10"/>
                  <a:gd name="T14" fmla="*/ 5 w 10"/>
                  <a:gd name="T15" fmla="*/ 7 h 10"/>
                  <a:gd name="T16" fmla="*/ 0 w 10"/>
                  <a:gd name="T17" fmla="*/ 7 h 10"/>
                  <a:gd name="T18" fmla="*/ 3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2"/>
                    </a:lnTo>
                    <a:lnTo>
                      <a:pt x="8" y="0"/>
                    </a:lnTo>
                    <a:lnTo>
                      <a:pt x="8" y="5"/>
                    </a:lnTo>
                    <a:lnTo>
                      <a:pt x="10" y="7"/>
                    </a:lnTo>
                    <a:lnTo>
                      <a:pt x="7" y="7"/>
                    </a:lnTo>
                    <a:lnTo>
                      <a:pt x="7" y="10"/>
                    </a:lnTo>
                    <a:lnTo>
                      <a:pt x="5" y="7"/>
                    </a:lnTo>
                    <a:lnTo>
                      <a:pt x="0" y="7"/>
                    </a:lnTo>
                    <a:lnTo>
                      <a:pt x="3"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200"/>
              <p:cNvSpPr>
                <a:spLocks/>
              </p:cNvSpPr>
              <p:nvPr/>
            </p:nvSpPr>
            <p:spPr bwMode="auto">
              <a:xfrm>
                <a:off x="4279" y="2547"/>
                <a:ext cx="10" cy="8"/>
              </a:xfrm>
              <a:custGeom>
                <a:avLst/>
                <a:gdLst>
                  <a:gd name="T0" fmla="*/ 2 w 10"/>
                  <a:gd name="T1" fmla="*/ 0 h 8"/>
                  <a:gd name="T2" fmla="*/ 5 w 10"/>
                  <a:gd name="T3" fmla="*/ 1 h 8"/>
                  <a:gd name="T4" fmla="*/ 9 w 10"/>
                  <a:gd name="T5" fmla="*/ 0 h 8"/>
                  <a:gd name="T6" fmla="*/ 9 w 10"/>
                  <a:gd name="T7" fmla="*/ 3 h 8"/>
                  <a:gd name="T8" fmla="*/ 10 w 10"/>
                  <a:gd name="T9" fmla="*/ 5 h 8"/>
                  <a:gd name="T10" fmla="*/ 7 w 10"/>
                  <a:gd name="T11" fmla="*/ 5 h 8"/>
                  <a:gd name="T12" fmla="*/ 5 w 10"/>
                  <a:gd name="T13" fmla="*/ 8 h 8"/>
                  <a:gd name="T14" fmla="*/ 4 w 10"/>
                  <a:gd name="T15" fmla="*/ 6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9" y="0"/>
                    </a:lnTo>
                    <a:lnTo>
                      <a:pt x="9" y="3"/>
                    </a:lnTo>
                    <a:lnTo>
                      <a:pt x="10" y="5"/>
                    </a:lnTo>
                    <a:lnTo>
                      <a:pt x="7" y="5"/>
                    </a:lnTo>
                    <a:lnTo>
                      <a:pt x="5" y="8"/>
                    </a:lnTo>
                    <a:lnTo>
                      <a:pt x="4" y="6"/>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201"/>
              <p:cNvSpPr>
                <a:spLocks/>
              </p:cNvSpPr>
              <p:nvPr/>
            </p:nvSpPr>
            <p:spPr bwMode="auto">
              <a:xfrm>
                <a:off x="3483" y="2294"/>
                <a:ext cx="10" cy="10"/>
              </a:xfrm>
              <a:custGeom>
                <a:avLst/>
                <a:gdLst>
                  <a:gd name="T0" fmla="*/ 2 w 10"/>
                  <a:gd name="T1" fmla="*/ 0 h 10"/>
                  <a:gd name="T2" fmla="*/ 4 w 10"/>
                  <a:gd name="T3" fmla="*/ 2 h 10"/>
                  <a:gd name="T4" fmla="*/ 7 w 10"/>
                  <a:gd name="T5" fmla="*/ 0 h 10"/>
                  <a:gd name="T6" fmla="*/ 7 w 10"/>
                  <a:gd name="T7" fmla="*/ 4 h 10"/>
                  <a:gd name="T8" fmla="*/ 10 w 10"/>
                  <a:gd name="T9" fmla="*/ 7 h 10"/>
                  <a:gd name="T10" fmla="*/ 5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4" y="2"/>
                    </a:lnTo>
                    <a:lnTo>
                      <a:pt x="7" y="0"/>
                    </a:lnTo>
                    <a:lnTo>
                      <a:pt x="7" y="4"/>
                    </a:lnTo>
                    <a:lnTo>
                      <a:pt x="10" y="7"/>
                    </a:lnTo>
                    <a:lnTo>
                      <a:pt x="5"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202"/>
              <p:cNvSpPr>
                <a:spLocks/>
              </p:cNvSpPr>
              <p:nvPr/>
            </p:nvSpPr>
            <p:spPr bwMode="auto">
              <a:xfrm>
                <a:off x="4244" y="2535"/>
                <a:ext cx="9" cy="10"/>
              </a:xfrm>
              <a:custGeom>
                <a:avLst/>
                <a:gdLst>
                  <a:gd name="T0" fmla="*/ 1 w 9"/>
                  <a:gd name="T1" fmla="*/ 0 h 10"/>
                  <a:gd name="T2" fmla="*/ 3 w 9"/>
                  <a:gd name="T3" fmla="*/ 2 h 10"/>
                  <a:gd name="T4" fmla="*/ 6 w 9"/>
                  <a:gd name="T5" fmla="*/ 0 h 10"/>
                  <a:gd name="T6" fmla="*/ 6 w 9"/>
                  <a:gd name="T7" fmla="*/ 4 h 10"/>
                  <a:gd name="T8" fmla="*/ 9 w 9"/>
                  <a:gd name="T9" fmla="*/ 7 h 10"/>
                  <a:gd name="T10" fmla="*/ 5 w 9"/>
                  <a:gd name="T11" fmla="*/ 7 h 10"/>
                  <a:gd name="T12" fmla="*/ 5 w 9"/>
                  <a:gd name="T13" fmla="*/ 10 h 10"/>
                  <a:gd name="T14" fmla="*/ 3 w 9"/>
                  <a:gd name="T15" fmla="*/ 7 h 10"/>
                  <a:gd name="T16" fmla="*/ 0 w 9"/>
                  <a:gd name="T17" fmla="*/ 7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4"/>
                    </a:lnTo>
                    <a:lnTo>
                      <a:pt x="9" y="7"/>
                    </a:lnTo>
                    <a:lnTo>
                      <a:pt x="5" y="7"/>
                    </a:lnTo>
                    <a:lnTo>
                      <a:pt x="5"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203"/>
              <p:cNvSpPr>
                <a:spLocks/>
              </p:cNvSpPr>
              <p:nvPr/>
            </p:nvSpPr>
            <p:spPr bwMode="auto">
              <a:xfrm>
                <a:off x="4305" y="2548"/>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204"/>
              <p:cNvSpPr>
                <a:spLocks/>
              </p:cNvSpPr>
              <p:nvPr/>
            </p:nvSpPr>
            <p:spPr bwMode="auto">
              <a:xfrm>
                <a:off x="4229" y="2527"/>
                <a:ext cx="10" cy="8"/>
              </a:xfrm>
              <a:custGeom>
                <a:avLst/>
                <a:gdLst>
                  <a:gd name="T0" fmla="*/ 2 w 10"/>
                  <a:gd name="T1" fmla="*/ 0 h 8"/>
                  <a:gd name="T2" fmla="*/ 3 w 10"/>
                  <a:gd name="T3" fmla="*/ 2 h 8"/>
                  <a:gd name="T4" fmla="*/ 7 w 10"/>
                  <a:gd name="T5" fmla="*/ 0 h 8"/>
                  <a:gd name="T6" fmla="*/ 7 w 10"/>
                  <a:gd name="T7" fmla="*/ 4 h 8"/>
                  <a:gd name="T8" fmla="*/ 10 w 10"/>
                  <a:gd name="T9" fmla="*/ 5 h 8"/>
                  <a:gd name="T10" fmla="*/ 5 w 10"/>
                  <a:gd name="T11" fmla="*/ 7 h 8"/>
                  <a:gd name="T12" fmla="*/ 5 w 10"/>
                  <a:gd name="T13" fmla="*/ 8 h 8"/>
                  <a:gd name="T14" fmla="*/ 3 w 10"/>
                  <a:gd name="T15" fmla="*/ 7 h 8"/>
                  <a:gd name="T16" fmla="*/ 0 w 10"/>
                  <a:gd name="T17" fmla="*/ 5 h 8"/>
                  <a:gd name="T18" fmla="*/ 2 w 10"/>
                  <a:gd name="T19" fmla="*/ 4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3" y="2"/>
                    </a:lnTo>
                    <a:lnTo>
                      <a:pt x="7" y="0"/>
                    </a:lnTo>
                    <a:lnTo>
                      <a:pt x="7" y="4"/>
                    </a:lnTo>
                    <a:lnTo>
                      <a:pt x="10" y="5"/>
                    </a:lnTo>
                    <a:lnTo>
                      <a:pt x="5" y="7"/>
                    </a:lnTo>
                    <a:lnTo>
                      <a:pt x="5" y="8"/>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205"/>
              <p:cNvSpPr>
                <a:spLocks/>
              </p:cNvSpPr>
              <p:nvPr/>
            </p:nvSpPr>
            <p:spPr bwMode="auto">
              <a:xfrm>
                <a:off x="3427" y="2291"/>
                <a:ext cx="9" cy="10"/>
              </a:xfrm>
              <a:custGeom>
                <a:avLst/>
                <a:gdLst>
                  <a:gd name="T0" fmla="*/ 1 w 9"/>
                  <a:gd name="T1" fmla="*/ 0 h 10"/>
                  <a:gd name="T2" fmla="*/ 3 w 9"/>
                  <a:gd name="T3" fmla="*/ 2 h 10"/>
                  <a:gd name="T4" fmla="*/ 6 w 9"/>
                  <a:gd name="T5" fmla="*/ 0 h 10"/>
                  <a:gd name="T6" fmla="*/ 6 w 9"/>
                  <a:gd name="T7" fmla="*/ 3 h 10"/>
                  <a:gd name="T8" fmla="*/ 9 w 9"/>
                  <a:gd name="T9" fmla="*/ 7 h 10"/>
                  <a:gd name="T10" fmla="*/ 4 w 9"/>
                  <a:gd name="T11" fmla="*/ 7 h 10"/>
                  <a:gd name="T12" fmla="*/ 4 w 9"/>
                  <a:gd name="T13" fmla="*/ 10 h 10"/>
                  <a:gd name="T14" fmla="*/ 3 w 9"/>
                  <a:gd name="T15" fmla="*/ 7 h 10"/>
                  <a:gd name="T16" fmla="*/ 0 w 9"/>
                  <a:gd name="T17" fmla="*/ 7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3"/>
                    </a:lnTo>
                    <a:lnTo>
                      <a:pt x="9" y="7"/>
                    </a:lnTo>
                    <a:lnTo>
                      <a:pt x="4" y="7"/>
                    </a:lnTo>
                    <a:lnTo>
                      <a:pt x="4"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206"/>
              <p:cNvSpPr>
                <a:spLocks/>
              </p:cNvSpPr>
              <p:nvPr/>
            </p:nvSpPr>
            <p:spPr bwMode="auto">
              <a:xfrm>
                <a:off x="3440" y="2286"/>
                <a:ext cx="9" cy="8"/>
              </a:xfrm>
              <a:custGeom>
                <a:avLst/>
                <a:gdLst>
                  <a:gd name="T0" fmla="*/ 1 w 9"/>
                  <a:gd name="T1" fmla="*/ 0 h 8"/>
                  <a:gd name="T2" fmla="*/ 4 w 9"/>
                  <a:gd name="T3" fmla="*/ 2 h 8"/>
                  <a:gd name="T4" fmla="*/ 8 w 9"/>
                  <a:gd name="T5" fmla="*/ 0 h 8"/>
                  <a:gd name="T6" fmla="*/ 8 w 9"/>
                  <a:gd name="T7" fmla="*/ 4 h 8"/>
                  <a:gd name="T8" fmla="*/ 9 w 9"/>
                  <a:gd name="T9" fmla="*/ 5 h 8"/>
                  <a:gd name="T10" fmla="*/ 6 w 9"/>
                  <a:gd name="T11" fmla="*/ 5 h 8"/>
                  <a:gd name="T12" fmla="*/ 4 w 9"/>
                  <a:gd name="T13" fmla="*/ 8 h 8"/>
                  <a:gd name="T14" fmla="*/ 3 w 9"/>
                  <a:gd name="T15" fmla="*/ 5 h 8"/>
                  <a:gd name="T16" fmla="*/ 0 w 9"/>
                  <a:gd name="T17" fmla="*/ 5 h 8"/>
                  <a:gd name="T18" fmla="*/ 3 w 9"/>
                  <a:gd name="T19" fmla="*/ 4 h 8"/>
                  <a:gd name="T20" fmla="*/ 1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1" y="0"/>
                    </a:moveTo>
                    <a:lnTo>
                      <a:pt x="4" y="2"/>
                    </a:lnTo>
                    <a:lnTo>
                      <a:pt x="8" y="0"/>
                    </a:lnTo>
                    <a:lnTo>
                      <a:pt x="8" y="4"/>
                    </a:lnTo>
                    <a:lnTo>
                      <a:pt x="9" y="5"/>
                    </a:lnTo>
                    <a:lnTo>
                      <a:pt x="6" y="5"/>
                    </a:lnTo>
                    <a:lnTo>
                      <a:pt x="4" y="8"/>
                    </a:lnTo>
                    <a:lnTo>
                      <a:pt x="3" y="5"/>
                    </a:lnTo>
                    <a:lnTo>
                      <a:pt x="0" y="5"/>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207"/>
              <p:cNvSpPr>
                <a:spLocks/>
              </p:cNvSpPr>
              <p:nvPr/>
            </p:nvSpPr>
            <p:spPr bwMode="auto">
              <a:xfrm>
                <a:off x="3488" y="2419"/>
                <a:ext cx="8" cy="8"/>
              </a:xfrm>
              <a:custGeom>
                <a:avLst/>
                <a:gdLst>
                  <a:gd name="T0" fmla="*/ 2 w 8"/>
                  <a:gd name="T1" fmla="*/ 0 h 8"/>
                  <a:gd name="T2" fmla="*/ 4 w 8"/>
                  <a:gd name="T3" fmla="*/ 2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2"/>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208"/>
              <p:cNvSpPr>
                <a:spLocks/>
              </p:cNvSpPr>
              <p:nvPr/>
            </p:nvSpPr>
            <p:spPr bwMode="auto">
              <a:xfrm>
                <a:off x="3709" y="2395"/>
                <a:ext cx="10" cy="9"/>
              </a:xfrm>
              <a:custGeom>
                <a:avLst/>
                <a:gdLst>
                  <a:gd name="T0" fmla="*/ 2 w 10"/>
                  <a:gd name="T1" fmla="*/ 0 h 9"/>
                  <a:gd name="T2" fmla="*/ 5 w 10"/>
                  <a:gd name="T3" fmla="*/ 1 h 9"/>
                  <a:gd name="T4" fmla="*/ 8 w 10"/>
                  <a:gd name="T5" fmla="*/ 0 h 9"/>
                  <a:gd name="T6" fmla="*/ 8 w 10"/>
                  <a:gd name="T7" fmla="*/ 3 h 9"/>
                  <a:gd name="T8" fmla="*/ 10 w 10"/>
                  <a:gd name="T9" fmla="*/ 5 h 9"/>
                  <a:gd name="T10" fmla="*/ 7 w 10"/>
                  <a:gd name="T11" fmla="*/ 6 h 9"/>
                  <a:gd name="T12" fmla="*/ 5 w 10"/>
                  <a:gd name="T13" fmla="*/ 9 h 9"/>
                  <a:gd name="T14" fmla="*/ 3 w 10"/>
                  <a:gd name="T15" fmla="*/ 6 h 9"/>
                  <a:gd name="T16" fmla="*/ 0 w 10"/>
                  <a:gd name="T17" fmla="*/ 6 h 9"/>
                  <a:gd name="T18" fmla="*/ 3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1"/>
                    </a:lnTo>
                    <a:lnTo>
                      <a:pt x="8" y="0"/>
                    </a:lnTo>
                    <a:lnTo>
                      <a:pt x="8" y="3"/>
                    </a:lnTo>
                    <a:lnTo>
                      <a:pt x="10" y="5"/>
                    </a:lnTo>
                    <a:lnTo>
                      <a:pt x="7" y="6"/>
                    </a:lnTo>
                    <a:lnTo>
                      <a:pt x="5" y="9"/>
                    </a:lnTo>
                    <a:lnTo>
                      <a:pt x="3" y="6"/>
                    </a:lnTo>
                    <a:lnTo>
                      <a:pt x="0" y="6"/>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209"/>
              <p:cNvSpPr>
                <a:spLocks/>
              </p:cNvSpPr>
              <p:nvPr/>
            </p:nvSpPr>
            <p:spPr bwMode="auto">
              <a:xfrm>
                <a:off x="3665" y="2382"/>
                <a:ext cx="8" cy="8"/>
              </a:xfrm>
              <a:custGeom>
                <a:avLst/>
                <a:gdLst>
                  <a:gd name="T0" fmla="*/ 2 w 8"/>
                  <a:gd name="T1" fmla="*/ 0 h 8"/>
                  <a:gd name="T2" fmla="*/ 4 w 8"/>
                  <a:gd name="T3" fmla="*/ 1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1"/>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210"/>
              <p:cNvSpPr>
                <a:spLocks/>
              </p:cNvSpPr>
              <p:nvPr/>
            </p:nvSpPr>
            <p:spPr bwMode="auto">
              <a:xfrm>
                <a:off x="3568" y="2370"/>
                <a:ext cx="10" cy="10"/>
              </a:xfrm>
              <a:custGeom>
                <a:avLst/>
                <a:gdLst>
                  <a:gd name="T0" fmla="*/ 1 w 10"/>
                  <a:gd name="T1" fmla="*/ 2 h 10"/>
                  <a:gd name="T2" fmla="*/ 5 w 10"/>
                  <a:gd name="T3" fmla="*/ 2 h 10"/>
                  <a:gd name="T4" fmla="*/ 8 w 10"/>
                  <a:gd name="T5" fmla="*/ 0 h 10"/>
                  <a:gd name="T6" fmla="*/ 8 w 10"/>
                  <a:gd name="T7" fmla="*/ 5 h 10"/>
                  <a:gd name="T8" fmla="*/ 10 w 10"/>
                  <a:gd name="T9" fmla="*/ 7 h 10"/>
                  <a:gd name="T10" fmla="*/ 6 w 10"/>
                  <a:gd name="T11" fmla="*/ 7 h 10"/>
                  <a:gd name="T12" fmla="*/ 6 w 10"/>
                  <a:gd name="T13" fmla="*/ 10 h 10"/>
                  <a:gd name="T14" fmla="*/ 5 w 10"/>
                  <a:gd name="T15" fmla="*/ 7 h 10"/>
                  <a:gd name="T16" fmla="*/ 0 w 10"/>
                  <a:gd name="T17" fmla="*/ 7 h 10"/>
                  <a:gd name="T18" fmla="*/ 3 w 10"/>
                  <a:gd name="T19" fmla="*/ 5 h 10"/>
                  <a:gd name="T20" fmla="*/ 1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2"/>
                    </a:moveTo>
                    <a:lnTo>
                      <a:pt x="5" y="2"/>
                    </a:lnTo>
                    <a:lnTo>
                      <a:pt x="8" y="0"/>
                    </a:lnTo>
                    <a:lnTo>
                      <a:pt x="8" y="5"/>
                    </a:lnTo>
                    <a:lnTo>
                      <a:pt x="10" y="7"/>
                    </a:lnTo>
                    <a:lnTo>
                      <a:pt x="6" y="7"/>
                    </a:lnTo>
                    <a:lnTo>
                      <a:pt x="6" y="10"/>
                    </a:lnTo>
                    <a:lnTo>
                      <a:pt x="5" y="7"/>
                    </a:lnTo>
                    <a:lnTo>
                      <a:pt x="0" y="7"/>
                    </a:lnTo>
                    <a:lnTo>
                      <a:pt x="3" y="5"/>
                    </a:lnTo>
                    <a:lnTo>
                      <a:pt x="1"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211"/>
              <p:cNvSpPr>
                <a:spLocks/>
              </p:cNvSpPr>
              <p:nvPr/>
            </p:nvSpPr>
            <p:spPr bwMode="auto">
              <a:xfrm>
                <a:off x="3633" y="2395"/>
                <a:ext cx="10" cy="9"/>
              </a:xfrm>
              <a:custGeom>
                <a:avLst/>
                <a:gdLst>
                  <a:gd name="T0" fmla="*/ 1 w 10"/>
                  <a:gd name="T1" fmla="*/ 0 h 9"/>
                  <a:gd name="T2" fmla="*/ 5 w 10"/>
                  <a:gd name="T3" fmla="*/ 1 h 9"/>
                  <a:gd name="T4" fmla="*/ 8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6 h 9"/>
                  <a:gd name="T18" fmla="*/ 3 w 10"/>
                  <a:gd name="T19" fmla="*/ 5 h 9"/>
                  <a:gd name="T20" fmla="*/ 1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 y="0"/>
                    </a:moveTo>
                    <a:lnTo>
                      <a:pt x="5" y="1"/>
                    </a:lnTo>
                    <a:lnTo>
                      <a:pt x="8" y="0"/>
                    </a:lnTo>
                    <a:lnTo>
                      <a:pt x="8" y="3"/>
                    </a:lnTo>
                    <a:lnTo>
                      <a:pt x="10" y="6"/>
                    </a:lnTo>
                    <a:lnTo>
                      <a:pt x="6" y="6"/>
                    </a:lnTo>
                    <a:lnTo>
                      <a:pt x="5" y="9"/>
                    </a:lnTo>
                    <a:lnTo>
                      <a:pt x="3" y="6"/>
                    </a:lnTo>
                    <a:lnTo>
                      <a:pt x="0" y="6"/>
                    </a:lnTo>
                    <a:lnTo>
                      <a:pt x="3"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212"/>
              <p:cNvSpPr>
                <a:spLocks/>
              </p:cNvSpPr>
              <p:nvPr/>
            </p:nvSpPr>
            <p:spPr bwMode="auto">
              <a:xfrm>
                <a:off x="4310" y="2670"/>
                <a:ext cx="10" cy="8"/>
              </a:xfrm>
              <a:custGeom>
                <a:avLst/>
                <a:gdLst>
                  <a:gd name="T0" fmla="*/ 2 w 10"/>
                  <a:gd name="T1" fmla="*/ 0 h 8"/>
                  <a:gd name="T2" fmla="*/ 5 w 10"/>
                  <a:gd name="T3" fmla="*/ 1 h 8"/>
                  <a:gd name="T4" fmla="*/ 8 w 10"/>
                  <a:gd name="T5" fmla="*/ 0 h 8"/>
                  <a:gd name="T6" fmla="*/ 8 w 10"/>
                  <a:gd name="T7" fmla="*/ 3 h 8"/>
                  <a:gd name="T8" fmla="*/ 10 w 10"/>
                  <a:gd name="T9" fmla="*/ 5 h 8"/>
                  <a:gd name="T10" fmla="*/ 7 w 10"/>
                  <a:gd name="T11" fmla="*/ 5 h 8"/>
                  <a:gd name="T12" fmla="*/ 5 w 10"/>
                  <a:gd name="T13" fmla="*/ 8 h 8"/>
                  <a:gd name="T14" fmla="*/ 4 w 10"/>
                  <a:gd name="T15" fmla="*/ 5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8" y="0"/>
                    </a:lnTo>
                    <a:lnTo>
                      <a:pt x="8" y="3"/>
                    </a:lnTo>
                    <a:lnTo>
                      <a:pt x="10" y="5"/>
                    </a:lnTo>
                    <a:lnTo>
                      <a:pt x="7" y="5"/>
                    </a:lnTo>
                    <a:lnTo>
                      <a:pt x="5" y="8"/>
                    </a:lnTo>
                    <a:lnTo>
                      <a:pt x="4" y="5"/>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213"/>
              <p:cNvSpPr>
                <a:spLocks/>
              </p:cNvSpPr>
              <p:nvPr/>
            </p:nvSpPr>
            <p:spPr bwMode="auto">
              <a:xfrm>
                <a:off x="4331" y="2631"/>
                <a:ext cx="10" cy="10"/>
              </a:xfrm>
              <a:custGeom>
                <a:avLst/>
                <a:gdLst>
                  <a:gd name="T0" fmla="*/ 2 w 10"/>
                  <a:gd name="T1" fmla="*/ 2 h 10"/>
                  <a:gd name="T2" fmla="*/ 5 w 10"/>
                  <a:gd name="T3" fmla="*/ 3 h 10"/>
                  <a:gd name="T4" fmla="*/ 9 w 10"/>
                  <a:gd name="T5" fmla="*/ 0 h 10"/>
                  <a:gd name="T6" fmla="*/ 7 w 10"/>
                  <a:gd name="T7" fmla="*/ 5 h 10"/>
                  <a:gd name="T8" fmla="*/ 10 w 10"/>
                  <a:gd name="T9" fmla="*/ 6 h 10"/>
                  <a:gd name="T10" fmla="*/ 7 w 10"/>
                  <a:gd name="T11" fmla="*/ 6 h 10"/>
                  <a:gd name="T12" fmla="*/ 5 w 10"/>
                  <a:gd name="T13" fmla="*/ 10 h 10"/>
                  <a:gd name="T14" fmla="*/ 4 w 10"/>
                  <a:gd name="T15" fmla="*/ 6 h 10"/>
                  <a:gd name="T16" fmla="*/ 0 w 10"/>
                  <a:gd name="T17" fmla="*/ 6 h 10"/>
                  <a:gd name="T18" fmla="*/ 2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3"/>
                    </a:lnTo>
                    <a:lnTo>
                      <a:pt x="9" y="0"/>
                    </a:lnTo>
                    <a:lnTo>
                      <a:pt x="7" y="5"/>
                    </a:lnTo>
                    <a:lnTo>
                      <a:pt x="10" y="6"/>
                    </a:lnTo>
                    <a:lnTo>
                      <a:pt x="7" y="6"/>
                    </a:lnTo>
                    <a:lnTo>
                      <a:pt x="5" y="10"/>
                    </a:lnTo>
                    <a:lnTo>
                      <a:pt x="4" y="6"/>
                    </a:lnTo>
                    <a:lnTo>
                      <a:pt x="0" y="6"/>
                    </a:lnTo>
                    <a:lnTo>
                      <a:pt x="2"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214"/>
              <p:cNvSpPr>
                <a:spLocks/>
              </p:cNvSpPr>
              <p:nvPr/>
            </p:nvSpPr>
            <p:spPr bwMode="auto">
              <a:xfrm>
                <a:off x="4335" y="2565"/>
                <a:ext cx="9" cy="9"/>
              </a:xfrm>
              <a:custGeom>
                <a:avLst/>
                <a:gdLst>
                  <a:gd name="T0" fmla="*/ 1 w 9"/>
                  <a:gd name="T1" fmla="*/ 0 h 9"/>
                  <a:gd name="T2" fmla="*/ 5 w 9"/>
                  <a:gd name="T3" fmla="*/ 1 h 9"/>
                  <a:gd name="T4" fmla="*/ 8 w 9"/>
                  <a:gd name="T5" fmla="*/ 0 h 9"/>
                  <a:gd name="T6" fmla="*/ 6 w 9"/>
                  <a:gd name="T7" fmla="*/ 3 h 9"/>
                  <a:gd name="T8" fmla="*/ 9 w 9"/>
                  <a:gd name="T9" fmla="*/ 4 h 9"/>
                  <a:gd name="T10" fmla="*/ 6 w 9"/>
                  <a:gd name="T11" fmla="*/ 6 h 9"/>
                  <a:gd name="T12" fmla="*/ 5 w 9"/>
                  <a:gd name="T13" fmla="*/ 9 h 9"/>
                  <a:gd name="T14" fmla="*/ 3 w 9"/>
                  <a:gd name="T15" fmla="*/ 6 h 9"/>
                  <a:gd name="T16" fmla="*/ 0 w 9"/>
                  <a:gd name="T17" fmla="*/ 6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5" y="1"/>
                    </a:lnTo>
                    <a:lnTo>
                      <a:pt x="8" y="0"/>
                    </a:lnTo>
                    <a:lnTo>
                      <a:pt x="6" y="3"/>
                    </a:lnTo>
                    <a:lnTo>
                      <a:pt x="9" y="4"/>
                    </a:lnTo>
                    <a:lnTo>
                      <a:pt x="6" y="6"/>
                    </a:lnTo>
                    <a:lnTo>
                      <a:pt x="5" y="9"/>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215"/>
              <p:cNvSpPr>
                <a:spLocks/>
              </p:cNvSpPr>
              <p:nvPr/>
            </p:nvSpPr>
            <p:spPr bwMode="auto">
              <a:xfrm>
                <a:off x="4283" y="2532"/>
                <a:ext cx="9" cy="10"/>
              </a:xfrm>
              <a:custGeom>
                <a:avLst/>
                <a:gdLst>
                  <a:gd name="T0" fmla="*/ 3 w 9"/>
                  <a:gd name="T1" fmla="*/ 0 h 10"/>
                  <a:gd name="T2" fmla="*/ 5 w 9"/>
                  <a:gd name="T3" fmla="*/ 2 h 10"/>
                  <a:gd name="T4" fmla="*/ 8 w 9"/>
                  <a:gd name="T5" fmla="*/ 0 h 10"/>
                  <a:gd name="T6" fmla="*/ 8 w 9"/>
                  <a:gd name="T7" fmla="*/ 3 h 10"/>
                  <a:gd name="T8" fmla="*/ 9 w 9"/>
                  <a:gd name="T9" fmla="*/ 5 h 10"/>
                  <a:gd name="T10" fmla="*/ 6 w 9"/>
                  <a:gd name="T11" fmla="*/ 7 h 10"/>
                  <a:gd name="T12" fmla="*/ 6 w 9"/>
                  <a:gd name="T13" fmla="*/ 10 h 10"/>
                  <a:gd name="T14" fmla="*/ 5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0"/>
                    </a:lnTo>
                    <a:lnTo>
                      <a:pt x="8" y="3"/>
                    </a:lnTo>
                    <a:lnTo>
                      <a:pt x="9" y="5"/>
                    </a:lnTo>
                    <a:lnTo>
                      <a:pt x="6" y="7"/>
                    </a:lnTo>
                    <a:lnTo>
                      <a:pt x="6" y="10"/>
                    </a:lnTo>
                    <a:lnTo>
                      <a:pt x="5"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216"/>
              <p:cNvSpPr>
                <a:spLocks/>
              </p:cNvSpPr>
              <p:nvPr/>
            </p:nvSpPr>
            <p:spPr bwMode="auto">
              <a:xfrm>
                <a:off x="3893" y="2709"/>
                <a:ext cx="23" cy="22"/>
              </a:xfrm>
              <a:custGeom>
                <a:avLst/>
                <a:gdLst>
                  <a:gd name="T0" fmla="*/ 11 w 23"/>
                  <a:gd name="T1" fmla="*/ 0 h 22"/>
                  <a:gd name="T2" fmla="*/ 14 w 23"/>
                  <a:gd name="T3" fmla="*/ 8 h 22"/>
                  <a:gd name="T4" fmla="*/ 23 w 23"/>
                  <a:gd name="T5" fmla="*/ 8 h 22"/>
                  <a:gd name="T6" fmla="*/ 16 w 23"/>
                  <a:gd name="T7" fmla="*/ 14 h 22"/>
                  <a:gd name="T8" fmla="*/ 18 w 23"/>
                  <a:gd name="T9" fmla="*/ 22 h 22"/>
                  <a:gd name="T10" fmla="*/ 11 w 23"/>
                  <a:gd name="T11" fmla="*/ 19 h 22"/>
                  <a:gd name="T12" fmla="*/ 5 w 23"/>
                  <a:gd name="T13" fmla="*/ 22 h 22"/>
                  <a:gd name="T14" fmla="*/ 5 w 23"/>
                  <a:gd name="T15" fmla="*/ 14 h 22"/>
                  <a:gd name="T16" fmla="*/ 0 w 23"/>
                  <a:gd name="T17" fmla="*/ 8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8"/>
                    </a:lnTo>
                    <a:lnTo>
                      <a:pt x="16" y="14"/>
                    </a:lnTo>
                    <a:lnTo>
                      <a:pt x="18" y="22"/>
                    </a:lnTo>
                    <a:lnTo>
                      <a:pt x="11" y="19"/>
                    </a:lnTo>
                    <a:lnTo>
                      <a:pt x="5" y="22"/>
                    </a:lnTo>
                    <a:lnTo>
                      <a:pt x="5" y="14"/>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217"/>
              <p:cNvSpPr>
                <a:spLocks/>
              </p:cNvSpPr>
              <p:nvPr/>
            </p:nvSpPr>
            <p:spPr bwMode="auto">
              <a:xfrm>
                <a:off x="4060" y="2796"/>
                <a:ext cx="24" cy="21"/>
              </a:xfrm>
              <a:custGeom>
                <a:avLst/>
                <a:gdLst>
                  <a:gd name="T0" fmla="*/ 13 w 24"/>
                  <a:gd name="T1" fmla="*/ 0 h 21"/>
                  <a:gd name="T2" fmla="*/ 16 w 24"/>
                  <a:gd name="T3" fmla="*/ 6 h 21"/>
                  <a:gd name="T4" fmla="*/ 24 w 24"/>
                  <a:gd name="T5" fmla="*/ 8 h 21"/>
                  <a:gd name="T6" fmla="*/ 18 w 24"/>
                  <a:gd name="T7" fmla="*/ 13 h 21"/>
                  <a:gd name="T8" fmla="*/ 20 w 24"/>
                  <a:gd name="T9" fmla="*/ 21 h 21"/>
                  <a:gd name="T10" fmla="*/ 13 w 24"/>
                  <a:gd name="T11" fmla="*/ 18 h 21"/>
                  <a:gd name="T12" fmla="*/ 5 w 24"/>
                  <a:gd name="T13" fmla="*/ 21 h 21"/>
                  <a:gd name="T14" fmla="*/ 7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20" y="21"/>
                    </a:lnTo>
                    <a:lnTo>
                      <a:pt x="13" y="18"/>
                    </a:lnTo>
                    <a:lnTo>
                      <a:pt x="5" y="21"/>
                    </a:lnTo>
                    <a:lnTo>
                      <a:pt x="7"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218"/>
              <p:cNvSpPr>
                <a:spLocks/>
              </p:cNvSpPr>
              <p:nvPr/>
            </p:nvSpPr>
            <p:spPr bwMode="auto">
              <a:xfrm>
                <a:off x="4275" y="2694"/>
                <a:ext cx="22" cy="23"/>
              </a:xfrm>
              <a:custGeom>
                <a:avLst/>
                <a:gdLst>
                  <a:gd name="T0" fmla="*/ 11 w 22"/>
                  <a:gd name="T1" fmla="*/ 0 h 23"/>
                  <a:gd name="T2" fmla="*/ 14 w 22"/>
                  <a:gd name="T3" fmla="*/ 7 h 23"/>
                  <a:gd name="T4" fmla="*/ 22 w 22"/>
                  <a:gd name="T5" fmla="*/ 8 h 23"/>
                  <a:gd name="T6" fmla="*/ 17 w 22"/>
                  <a:gd name="T7" fmla="*/ 15 h 23"/>
                  <a:gd name="T8" fmla="*/ 19 w 22"/>
                  <a:gd name="T9" fmla="*/ 23 h 23"/>
                  <a:gd name="T10" fmla="*/ 11 w 22"/>
                  <a:gd name="T11" fmla="*/ 18 h 23"/>
                  <a:gd name="T12" fmla="*/ 4 w 22"/>
                  <a:gd name="T13" fmla="*/ 23 h 23"/>
                  <a:gd name="T14" fmla="*/ 6 w 22"/>
                  <a:gd name="T15" fmla="*/ 15 h 23"/>
                  <a:gd name="T16" fmla="*/ 0 w 22"/>
                  <a:gd name="T17" fmla="*/ 8 h 23"/>
                  <a:gd name="T18" fmla="*/ 8 w 22"/>
                  <a:gd name="T19" fmla="*/ 7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14" y="7"/>
                    </a:lnTo>
                    <a:lnTo>
                      <a:pt x="22" y="8"/>
                    </a:lnTo>
                    <a:lnTo>
                      <a:pt x="17" y="15"/>
                    </a:lnTo>
                    <a:lnTo>
                      <a:pt x="19" y="23"/>
                    </a:lnTo>
                    <a:lnTo>
                      <a:pt x="11" y="18"/>
                    </a:lnTo>
                    <a:lnTo>
                      <a:pt x="4" y="23"/>
                    </a:lnTo>
                    <a:lnTo>
                      <a:pt x="6" y="15"/>
                    </a:lnTo>
                    <a:lnTo>
                      <a:pt x="0" y="8"/>
                    </a:lnTo>
                    <a:lnTo>
                      <a:pt x="8"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219"/>
              <p:cNvSpPr>
                <a:spLocks/>
              </p:cNvSpPr>
              <p:nvPr/>
            </p:nvSpPr>
            <p:spPr bwMode="auto">
              <a:xfrm>
                <a:off x="3919" y="2663"/>
                <a:ext cx="23" cy="23"/>
              </a:xfrm>
              <a:custGeom>
                <a:avLst/>
                <a:gdLst>
                  <a:gd name="T0" fmla="*/ 11 w 23"/>
                  <a:gd name="T1" fmla="*/ 0 h 23"/>
                  <a:gd name="T2" fmla="*/ 14 w 23"/>
                  <a:gd name="T3" fmla="*/ 8 h 23"/>
                  <a:gd name="T4" fmla="*/ 23 w 23"/>
                  <a:gd name="T5" fmla="*/ 10 h 23"/>
                  <a:gd name="T6" fmla="*/ 18 w 23"/>
                  <a:gd name="T7" fmla="*/ 15 h 23"/>
                  <a:gd name="T8" fmla="*/ 19 w 23"/>
                  <a:gd name="T9" fmla="*/ 23 h 23"/>
                  <a:gd name="T10" fmla="*/ 11 w 23"/>
                  <a:gd name="T11" fmla="*/ 20 h 23"/>
                  <a:gd name="T12" fmla="*/ 5 w 23"/>
                  <a:gd name="T13" fmla="*/ 23 h 23"/>
                  <a:gd name="T14" fmla="*/ 6 w 23"/>
                  <a:gd name="T15" fmla="*/ 15 h 23"/>
                  <a:gd name="T16" fmla="*/ 0 w 23"/>
                  <a:gd name="T17" fmla="*/ 10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4" y="8"/>
                    </a:lnTo>
                    <a:lnTo>
                      <a:pt x="23" y="10"/>
                    </a:lnTo>
                    <a:lnTo>
                      <a:pt x="18" y="15"/>
                    </a:lnTo>
                    <a:lnTo>
                      <a:pt x="19" y="23"/>
                    </a:lnTo>
                    <a:lnTo>
                      <a:pt x="11" y="20"/>
                    </a:lnTo>
                    <a:lnTo>
                      <a:pt x="5" y="23"/>
                    </a:lnTo>
                    <a:lnTo>
                      <a:pt x="6" y="15"/>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220"/>
              <p:cNvSpPr>
                <a:spLocks/>
              </p:cNvSpPr>
              <p:nvPr/>
            </p:nvSpPr>
            <p:spPr bwMode="auto">
              <a:xfrm>
                <a:off x="3399" y="2147"/>
                <a:ext cx="104" cy="121"/>
              </a:xfrm>
              <a:custGeom>
                <a:avLst/>
                <a:gdLst>
                  <a:gd name="T0" fmla="*/ 52 w 104"/>
                  <a:gd name="T1" fmla="*/ 0 h 121"/>
                  <a:gd name="T2" fmla="*/ 67 w 104"/>
                  <a:gd name="T3" fmla="*/ 34 h 121"/>
                  <a:gd name="T4" fmla="*/ 104 w 104"/>
                  <a:gd name="T5" fmla="*/ 31 h 121"/>
                  <a:gd name="T6" fmla="*/ 81 w 104"/>
                  <a:gd name="T7" fmla="*/ 62 h 121"/>
                  <a:gd name="T8" fmla="*/ 104 w 104"/>
                  <a:gd name="T9" fmla="*/ 92 h 121"/>
                  <a:gd name="T10" fmla="*/ 67 w 104"/>
                  <a:gd name="T11" fmla="*/ 88 h 121"/>
                  <a:gd name="T12" fmla="*/ 52 w 104"/>
                  <a:gd name="T13" fmla="*/ 121 h 121"/>
                  <a:gd name="T14" fmla="*/ 36 w 104"/>
                  <a:gd name="T15" fmla="*/ 88 h 121"/>
                  <a:gd name="T16" fmla="*/ 0 w 104"/>
                  <a:gd name="T17" fmla="*/ 92 h 121"/>
                  <a:gd name="T18" fmla="*/ 21 w 104"/>
                  <a:gd name="T19" fmla="*/ 62 h 121"/>
                  <a:gd name="T20" fmla="*/ 0 w 104"/>
                  <a:gd name="T21" fmla="*/ 31 h 121"/>
                  <a:gd name="T22" fmla="*/ 36 w 104"/>
                  <a:gd name="T23" fmla="*/ 34 h 121"/>
                  <a:gd name="T24" fmla="*/ 52 w 104"/>
                  <a:gd name="T2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1">
                    <a:moveTo>
                      <a:pt x="52" y="0"/>
                    </a:moveTo>
                    <a:lnTo>
                      <a:pt x="67" y="34"/>
                    </a:lnTo>
                    <a:lnTo>
                      <a:pt x="104" y="31"/>
                    </a:lnTo>
                    <a:lnTo>
                      <a:pt x="81" y="62"/>
                    </a:lnTo>
                    <a:lnTo>
                      <a:pt x="104" y="92"/>
                    </a:lnTo>
                    <a:lnTo>
                      <a:pt x="67" y="88"/>
                    </a:lnTo>
                    <a:lnTo>
                      <a:pt x="52" y="121"/>
                    </a:lnTo>
                    <a:lnTo>
                      <a:pt x="36" y="88"/>
                    </a:lnTo>
                    <a:lnTo>
                      <a:pt x="0" y="92"/>
                    </a:lnTo>
                    <a:lnTo>
                      <a:pt x="21" y="62"/>
                    </a:lnTo>
                    <a:lnTo>
                      <a:pt x="0" y="31"/>
                    </a:lnTo>
                    <a:lnTo>
                      <a:pt x="36" y="34"/>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221"/>
              <p:cNvSpPr>
                <a:spLocks/>
              </p:cNvSpPr>
              <p:nvPr/>
            </p:nvSpPr>
            <p:spPr bwMode="auto">
              <a:xfrm>
                <a:off x="3316" y="2791"/>
                <a:ext cx="59" cy="62"/>
              </a:xfrm>
              <a:custGeom>
                <a:avLst/>
                <a:gdLst>
                  <a:gd name="T0" fmla="*/ 29 w 59"/>
                  <a:gd name="T1" fmla="*/ 0 h 62"/>
                  <a:gd name="T2" fmla="*/ 36 w 59"/>
                  <a:gd name="T3" fmla="*/ 16 h 62"/>
                  <a:gd name="T4" fmla="*/ 50 w 59"/>
                  <a:gd name="T5" fmla="*/ 10 h 62"/>
                  <a:gd name="T6" fmla="*/ 44 w 59"/>
                  <a:gd name="T7" fmla="*/ 24 h 62"/>
                  <a:gd name="T8" fmla="*/ 59 w 59"/>
                  <a:gd name="T9" fmla="*/ 31 h 62"/>
                  <a:gd name="T10" fmla="*/ 44 w 59"/>
                  <a:gd name="T11" fmla="*/ 37 h 62"/>
                  <a:gd name="T12" fmla="*/ 50 w 59"/>
                  <a:gd name="T13" fmla="*/ 52 h 62"/>
                  <a:gd name="T14" fmla="*/ 36 w 59"/>
                  <a:gd name="T15" fmla="*/ 45 h 62"/>
                  <a:gd name="T16" fmla="*/ 29 w 59"/>
                  <a:gd name="T17" fmla="*/ 62 h 62"/>
                  <a:gd name="T18" fmla="*/ 24 w 59"/>
                  <a:gd name="T19" fmla="*/ 45 h 62"/>
                  <a:gd name="T20" fmla="*/ 8 w 59"/>
                  <a:gd name="T21" fmla="*/ 52 h 62"/>
                  <a:gd name="T22" fmla="*/ 16 w 59"/>
                  <a:gd name="T23" fmla="*/ 37 h 62"/>
                  <a:gd name="T24" fmla="*/ 0 w 59"/>
                  <a:gd name="T25" fmla="*/ 31 h 62"/>
                  <a:gd name="T26" fmla="*/ 16 w 59"/>
                  <a:gd name="T27" fmla="*/ 24 h 62"/>
                  <a:gd name="T28" fmla="*/ 8 w 59"/>
                  <a:gd name="T29" fmla="*/ 10 h 62"/>
                  <a:gd name="T30" fmla="*/ 24 w 59"/>
                  <a:gd name="T31" fmla="*/ 16 h 62"/>
                  <a:gd name="T32" fmla="*/ 29 w 59"/>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62">
                    <a:moveTo>
                      <a:pt x="29" y="0"/>
                    </a:moveTo>
                    <a:lnTo>
                      <a:pt x="36" y="16"/>
                    </a:lnTo>
                    <a:lnTo>
                      <a:pt x="50" y="10"/>
                    </a:lnTo>
                    <a:lnTo>
                      <a:pt x="44" y="24"/>
                    </a:lnTo>
                    <a:lnTo>
                      <a:pt x="59" y="31"/>
                    </a:lnTo>
                    <a:lnTo>
                      <a:pt x="44" y="37"/>
                    </a:lnTo>
                    <a:lnTo>
                      <a:pt x="50" y="52"/>
                    </a:lnTo>
                    <a:lnTo>
                      <a:pt x="36" y="45"/>
                    </a:lnTo>
                    <a:lnTo>
                      <a:pt x="29" y="62"/>
                    </a:lnTo>
                    <a:lnTo>
                      <a:pt x="24" y="45"/>
                    </a:lnTo>
                    <a:lnTo>
                      <a:pt x="8" y="52"/>
                    </a:lnTo>
                    <a:lnTo>
                      <a:pt x="16" y="37"/>
                    </a:lnTo>
                    <a:lnTo>
                      <a:pt x="0" y="31"/>
                    </a:lnTo>
                    <a:lnTo>
                      <a:pt x="16" y="24"/>
                    </a:lnTo>
                    <a:lnTo>
                      <a:pt x="8" y="10"/>
                    </a:lnTo>
                    <a:lnTo>
                      <a:pt x="24"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222"/>
              <p:cNvSpPr>
                <a:spLocks/>
              </p:cNvSpPr>
              <p:nvPr/>
            </p:nvSpPr>
            <p:spPr bwMode="auto">
              <a:xfrm>
                <a:off x="3100" y="2686"/>
                <a:ext cx="58" cy="60"/>
              </a:xfrm>
              <a:custGeom>
                <a:avLst/>
                <a:gdLst>
                  <a:gd name="T0" fmla="*/ 29 w 58"/>
                  <a:gd name="T1" fmla="*/ 0 h 60"/>
                  <a:gd name="T2" fmla="*/ 34 w 58"/>
                  <a:gd name="T3" fmla="*/ 16 h 60"/>
                  <a:gd name="T4" fmla="*/ 50 w 58"/>
                  <a:gd name="T5" fmla="*/ 8 h 60"/>
                  <a:gd name="T6" fmla="*/ 42 w 58"/>
                  <a:gd name="T7" fmla="*/ 24 h 60"/>
                  <a:gd name="T8" fmla="*/ 58 w 58"/>
                  <a:gd name="T9" fmla="*/ 31 h 60"/>
                  <a:gd name="T10" fmla="*/ 42 w 58"/>
                  <a:gd name="T11" fmla="*/ 36 h 60"/>
                  <a:gd name="T12" fmla="*/ 50 w 58"/>
                  <a:gd name="T13" fmla="*/ 52 h 60"/>
                  <a:gd name="T14" fmla="*/ 34 w 58"/>
                  <a:gd name="T15" fmla="*/ 44 h 60"/>
                  <a:gd name="T16" fmla="*/ 29 w 58"/>
                  <a:gd name="T17" fmla="*/ 60 h 60"/>
                  <a:gd name="T18" fmla="*/ 23 w 58"/>
                  <a:gd name="T19" fmla="*/ 44 h 60"/>
                  <a:gd name="T20" fmla="*/ 8 w 58"/>
                  <a:gd name="T21" fmla="*/ 52 h 60"/>
                  <a:gd name="T22" fmla="*/ 15 w 58"/>
                  <a:gd name="T23" fmla="*/ 36 h 60"/>
                  <a:gd name="T24" fmla="*/ 0 w 58"/>
                  <a:gd name="T25" fmla="*/ 31 h 60"/>
                  <a:gd name="T26" fmla="*/ 15 w 58"/>
                  <a:gd name="T27" fmla="*/ 24 h 60"/>
                  <a:gd name="T28" fmla="*/ 8 w 58"/>
                  <a:gd name="T29" fmla="*/ 8 h 60"/>
                  <a:gd name="T30" fmla="*/ 23 w 58"/>
                  <a:gd name="T31" fmla="*/ 16 h 60"/>
                  <a:gd name="T32" fmla="*/ 29 w 58"/>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0">
                    <a:moveTo>
                      <a:pt x="29" y="0"/>
                    </a:moveTo>
                    <a:lnTo>
                      <a:pt x="34" y="16"/>
                    </a:lnTo>
                    <a:lnTo>
                      <a:pt x="50" y="8"/>
                    </a:lnTo>
                    <a:lnTo>
                      <a:pt x="42" y="24"/>
                    </a:lnTo>
                    <a:lnTo>
                      <a:pt x="58" y="31"/>
                    </a:lnTo>
                    <a:lnTo>
                      <a:pt x="42" y="36"/>
                    </a:lnTo>
                    <a:lnTo>
                      <a:pt x="50" y="52"/>
                    </a:lnTo>
                    <a:lnTo>
                      <a:pt x="34" y="44"/>
                    </a:lnTo>
                    <a:lnTo>
                      <a:pt x="29" y="60"/>
                    </a:lnTo>
                    <a:lnTo>
                      <a:pt x="23" y="44"/>
                    </a:lnTo>
                    <a:lnTo>
                      <a:pt x="8" y="52"/>
                    </a:lnTo>
                    <a:lnTo>
                      <a:pt x="15" y="36"/>
                    </a:lnTo>
                    <a:lnTo>
                      <a:pt x="0" y="31"/>
                    </a:lnTo>
                    <a:lnTo>
                      <a:pt x="15" y="24"/>
                    </a:lnTo>
                    <a:lnTo>
                      <a:pt x="8" y="8"/>
                    </a:lnTo>
                    <a:lnTo>
                      <a:pt x="23"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223"/>
              <p:cNvSpPr>
                <a:spLocks/>
              </p:cNvSpPr>
              <p:nvPr/>
            </p:nvSpPr>
            <p:spPr bwMode="auto">
              <a:xfrm>
                <a:off x="3519" y="2514"/>
                <a:ext cx="91" cy="93"/>
              </a:xfrm>
              <a:custGeom>
                <a:avLst/>
                <a:gdLst>
                  <a:gd name="T0" fmla="*/ 46 w 91"/>
                  <a:gd name="T1" fmla="*/ 0 h 93"/>
                  <a:gd name="T2" fmla="*/ 50 w 91"/>
                  <a:gd name="T3" fmla="*/ 25 h 93"/>
                  <a:gd name="T4" fmla="*/ 68 w 91"/>
                  <a:gd name="T5" fmla="*/ 7 h 93"/>
                  <a:gd name="T6" fmla="*/ 60 w 91"/>
                  <a:gd name="T7" fmla="*/ 31 h 93"/>
                  <a:gd name="T8" fmla="*/ 85 w 91"/>
                  <a:gd name="T9" fmla="*/ 25 h 93"/>
                  <a:gd name="T10" fmla="*/ 67 w 91"/>
                  <a:gd name="T11" fmla="*/ 41 h 93"/>
                  <a:gd name="T12" fmla="*/ 91 w 91"/>
                  <a:gd name="T13" fmla="*/ 47 h 93"/>
                  <a:gd name="T14" fmla="*/ 67 w 91"/>
                  <a:gd name="T15" fmla="*/ 52 h 93"/>
                  <a:gd name="T16" fmla="*/ 85 w 91"/>
                  <a:gd name="T17" fmla="*/ 70 h 93"/>
                  <a:gd name="T18" fmla="*/ 60 w 91"/>
                  <a:gd name="T19" fmla="*/ 64 h 93"/>
                  <a:gd name="T20" fmla="*/ 68 w 91"/>
                  <a:gd name="T21" fmla="*/ 86 h 93"/>
                  <a:gd name="T22" fmla="*/ 50 w 91"/>
                  <a:gd name="T23" fmla="*/ 68 h 93"/>
                  <a:gd name="T24" fmla="*/ 46 w 91"/>
                  <a:gd name="T25" fmla="*/ 93 h 93"/>
                  <a:gd name="T26" fmla="*/ 39 w 91"/>
                  <a:gd name="T27" fmla="*/ 68 h 93"/>
                  <a:gd name="T28" fmla="*/ 23 w 91"/>
                  <a:gd name="T29" fmla="*/ 86 h 93"/>
                  <a:gd name="T30" fmla="*/ 29 w 91"/>
                  <a:gd name="T31" fmla="*/ 64 h 93"/>
                  <a:gd name="T32" fmla="*/ 5 w 91"/>
                  <a:gd name="T33" fmla="*/ 70 h 93"/>
                  <a:gd name="T34" fmla="*/ 23 w 91"/>
                  <a:gd name="T35" fmla="*/ 52 h 93"/>
                  <a:gd name="T36" fmla="*/ 0 w 91"/>
                  <a:gd name="T37" fmla="*/ 47 h 93"/>
                  <a:gd name="T38" fmla="*/ 23 w 91"/>
                  <a:gd name="T39" fmla="*/ 41 h 93"/>
                  <a:gd name="T40" fmla="*/ 5 w 91"/>
                  <a:gd name="T41" fmla="*/ 25 h 93"/>
                  <a:gd name="T42" fmla="*/ 29 w 91"/>
                  <a:gd name="T43" fmla="*/ 31 h 93"/>
                  <a:gd name="T44" fmla="*/ 23 w 91"/>
                  <a:gd name="T45" fmla="*/ 7 h 93"/>
                  <a:gd name="T46" fmla="*/ 39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50" y="25"/>
                    </a:lnTo>
                    <a:lnTo>
                      <a:pt x="68" y="7"/>
                    </a:lnTo>
                    <a:lnTo>
                      <a:pt x="60" y="31"/>
                    </a:lnTo>
                    <a:lnTo>
                      <a:pt x="85" y="25"/>
                    </a:lnTo>
                    <a:lnTo>
                      <a:pt x="67" y="41"/>
                    </a:lnTo>
                    <a:lnTo>
                      <a:pt x="91" y="47"/>
                    </a:lnTo>
                    <a:lnTo>
                      <a:pt x="67" y="52"/>
                    </a:lnTo>
                    <a:lnTo>
                      <a:pt x="85" y="70"/>
                    </a:lnTo>
                    <a:lnTo>
                      <a:pt x="60" y="64"/>
                    </a:lnTo>
                    <a:lnTo>
                      <a:pt x="68" y="86"/>
                    </a:lnTo>
                    <a:lnTo>
                      <a:pt x="50" y="68"/>
                    </a:lnTo>
                    <a:lnTo>
                      <a:pt x="46" y="93"/>
                    </a:lnTo>
                    <a:lnTo>
                      <a:pt x="39" y="68"/>
                    </a:lnTo>
                    <a:lnTo>
                      <a:pt x="23" y="86"/>
                    </a:lnTo>
                    <a:lnTo>
                      <a:pt x="29" y="64"/>
                    </a:lnTo>
                    <a:lnTo>
                      <a:pt x="5" y="70"/>
                    </a:lnTo>
                    <a:lnTo>
                      <a:pt x="23" y="52"/>
                    </a:lnTo>
                    <a:lnTo>
                      <a:pt x="0" y="47"/>
                    </a:lnTo>
                    <a:lnTo>
                      <a:pt x="23" y="41"/>
                    </a:lnTo>
                    <a:lnTo>
                      <a:pt x="5" y="25"/>
                    </a:lnTo>
                    <a:lnTo>
                      <a:pt x="29" y="31"/>
                    </a:lnTo>
                    <a:lnTo>
                      <a:pt x="23" y="7"/>
                    </a:lnTo>
                    <a:lnTo>
                      <a:pt x="39"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224"/>
              <p:cNvSpPr>
                <a:spLocks/>
              </p:cNvSpPr>
              <p:nvPr/>
            </p:nvSpPr>
            <p:spPr bwMode="auto">
              <a:xfrm>
                <a:off x="3881" y="2584"/>
                <a:ext cx="72" cy="74"/>
              </a:xfrm>
              <a:custGeom>
                <a:avLst/>
                <a:gdLst>
                  <a:gd name="T0" fmla="*/ 0 w 72"/>
                  <a:gd name="T1" fmla="*/ 0 h 74"/>
                  <a:gd name="T2" fmla="*/ 36 w 72"/>
                  <a:gd name="T3" fmla="*/ 28 h 74"/>
                  <a:gd name="T4" fmla="*/ 72 w 72"/>
                  <a:gd name="T5" fmla="*/ 0 h 74"/>
                  <a:gd name="T6" fmla="*/ 46 w 72"/>
                  <a:gd name="T7" fmla="*/ 37 h 74"/>
                  <a:gd name="T8" fmla="*/ 72 w 72"/>
                  <a:gd name="T9" fmla="*/ 74 h 74"/>
                  <a:gd name="T10" fmla="*/ 36 w 72"/>
                  <a:gd name="T11" fmla="*/ 47 h 74"/>
                  <a:gd name="T12" fmla="*/ 0 w 72"/>
                  <a:gd name="T13" fmla="*/ 74 h 74"/>
                  <a:gd name="T14" fmla="*/ 26 w 72"/>
                  <a:gd name="T15" fmla="*/ 37 h 74"/>
                  <a:gd name="T16" fmla="*/ 0 w 72"/>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0" y="0"/>
                    </a:moveTo>
                    <a:lnTo>
                      <a:pt x="36" y="28"/>
                    </a:lnTo>
                    <a:lnTo>
                      <a:pt x="72" y="0"/>
                    </a:lnTo>
                    <a:lnTo>
                      <a:pt x="46" y="37"/>
                    </a:lnTo>
                    <a:lnTo>
                      <a:pt x="72" y="74"/>
                    </a:lnTo>
                    <a:lnTo>
                      <a:pt x="36" y="47"/>
                    </a:lnTo>
                    <a:lnTo>
                      <a:pt x="0" y="74"/>
                    </a:lnTo>
                    <a:lnTo>
                      <a:pt x="26" y="37"/>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1225"/>
              <p:cNvSpPr>
                <a:spLocks/>
              </p:cNvSpPr>
              <p:nvPr/>
            </p:nvSpPr>
            <p:spPr bwMode="auto">
              <a:xfrm>
                <a:off x="3301" y="2320"/>
                <a:ext cx="142" cy="143"/>
              </a:xfrm>
              <a:custGeom>
                <a:avLst/>
                <a:gdLst>
                  <a:gd name="T0" fmla="*/ 72 w 142"/>
                  <a:gd name="T1" fmla="*/ 0 h 143"/>
                  <a:gd name="T2" fmla="*/ 82 w 142"/>
                  <a:gd name="T3" fmla="*/ 62 h 143"/>
                  <a:gd name="T4" fmla="*/ 142 w 142"/>
                  <a:gd name="T5" fmla="*/ 71 h 143"/>
                  <a:gd name="T6" fmla="*/ 82 w 142"/>
                  <a:gd name="T7" fmla="*/ 81 h 143"/>
                  <a:gd name="T8" fmla="*/ 72 w 142"/>
                  <a:gd name="T9" fmla="*/ 143 h 143"/>
                  <a:gd name="T10" fmla="*/ 62 w 142"/>
                  <a:gd name="T11" fmla="*/ 81 h 143"/>
                  <a:gd name="T12" fmla="*/ 0 w 142"/>
                  <a:gd name="T13" fmla="*/ 71 h 143"/>
                  <a:gd name="T14" fmla="*/ 62 w 142"/>
                  <a:gd name="T15" fmla="*/ 62 h 143"/>
                  <a:gd name="T16" fmla="*/ 72 w 142"/>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3">
                    <a:moveTo>
                      <a:pt x="72" y="0"/>
                    </a:moveTo>
                    <a:lnTo>
                      <a:pt x="82" y="62"/>
                    </a:lnTo>
                    <a:lnTo>
                      <a:pt x="142" y="71"/>
                    </a:lnTo>
                    <a:lnTo>
                      <a:pt x="82" y="81"/>
                    </a:lnTo>
                    <a:lnTo>
                      <a:pt x="72" y="143"/>
                    </a:lnTo>
                    <a:lnTo>
                      <a:pt x="62" y="81"/>
                    </a:lnTo>
                    <a:lnTo>
                      <a:pt x="0" y="71"/>
                    </a:lnTo>
                    <a:lnTo>
                      <a:pt x="62" y="62"/>
                    </a:lnTo>
                    <a:lnTo>
                      <a:pt x="7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1226"/>
              <p:cNvSpPr>
                <a:spLocks/>
              </p:cNvSpPr>
              <p:nvPr/>
            </p:nvSpPr>
            <p:spPr bwMode="auto">
              <a:xfrm>
                <a:off x="4123" y="2760"/>
                <a:ext cx="69" cy="72"/>
              </a:xfrm>
              <a:custGeom>
                <a:avLst/>
                <a:gdLst>
                  <a:gd name="T0" fmla="*/ 35 w 69"/>
                  <a:gd name="T1" fmla="*/ 0 h 72"/>
                  <a:gd name="T2" fmla="*/ 41 w 69"/>
                  <a:gd name="T3" fmla="*/ 20 h 72"/>
                  <a:gd name="T4" fmla="*/ 59 w 69"/>
                  <a:gd name="T5" fmla="*/ 12 h 72"/>
                  <a:gd name="T6" fmla="*/ 51 w 69"/>
                  <a:gd name="T7" fmla="*/ 29 h 72"/>
                  <a:gd name="T8" fmla="*/ 69 w 69"/>
                  <a:gd name="T9" fmla="*/ 36 h 72"/>
                  <a:gd name="T10" fmla="*/ 51 w 69"/>
                  <a:gd name="T11" fmla="*/ 42 h 72"/>
                  <a:gd name="T12" fmla="*/ 59 w 69"/>
                  <a:gd name="T13" fmla="*/ 60 h 72"/>
                  <a:gd name="T14" fmla="*/ 41 w 69"/>
                  <a:gd name="T15" fmla="*/ 52 h 72"/>
                  <a:gd name="T16" fmla="*/ 35 w 69"/>
                  <a:gd name="T17" fmla="*/ 72 h 72"/>
                  <a:gd name="T18" fmla="*/ 28 w 69"/>
                  <a:gd name="T19" fmla="*/ 52 h 72"/>
                  <a:gd name="T20" fmla="*/ 10 w 69"/>
                  <a:gd name="T21" fmla="*/ 60 h 72"/>
                  <a:gd name="T22" fmla="*/ 18 w 69"/>
                  <a:gd name="T23" fmla="*/ 42 h 72"/>
                  <a:gd name="T24" fmla="*/ 0 w 69"/>
                  <a:gd name="T25" fmla="*/ 36 h 72"/>
                  <a:gd name="T26" fmla="*/ 18 w 69"/>
                  <a:gd name="T27" fmla="*/ 29 h 72"/>
                  <a:gd name="T28" fmla="*/ 10 w 69"/>
                  <a:gd name="T29" fmla="*/ 12 h 72"/>
                  <a:gd name="T30" fmla="*/ 28 w 69"/>
                  <a:gd name="T31" fmla="*/ 20 h 72"/>
                  <a:gd name="T32" fmla="*/ 35 w 69"/>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2">
                    <a:moveTo>
                      <a:pt x="35" y="0"/>
                    </a:moveTo>
                    <a:lnTo>
                      <a:pt x="41" y="20"/>
                    </a:lnTo>
                    <a:lnTo>
                      <a:pt x="59" y="12"/>
                    </a:lnTo>
                    <a:lnTo>
                      <a:pt x="51" y="29"/>
                    </a:lnTo>
                    <a:lnTo>
                      <a:pt x="69" y="36"/>
                    </a:lnTo>
                    <a:lnTo>
                      <a:pt x="51" y="42"/>
                    </a:lnTo>
                    <a:lnTo>
                      <a:pt x="59" y="60"/>
                    </a:lnTo>
                    <a:lnTo>
                      <a:pt x="41" y="52"/>
                    </a:lnTo>
                    <a:lnTo>
                      <a:pt x="35" y="72"/>
                    </a:lnTo>
                    <a:lnTo>
                      <a:pt x="28" y="52"/>
                    </a:lnTo>
                    <a:lnTo>
                      <a:pt x="10" y="60"/>
                    </a:lnTo>
                    <a:lnTo>
                      <a:pt x="18" y="42"/>
                    </a:lnTo>
                    <a:lnTo>
                      <a:pt x="0" y="36"/>
                    </a:lnTo>
                    <a:lnTo>
                      <a:pt x="18" y="29"/>
                    </a:lnTo>
                    <a:lnTo>
                      <a:pt x="10" y="12"/>
                    </a:lnTo>
                    <a:lnTo>
                      <a:pt x="28" y="20"/>
                    </a:lnTo>
                    <a:lnTo>
                      <a:pt x="3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227"/>
              <p:cNvSpPr>
                <a:spLocks/>
              </p:cNvSpPr>
              <p:nvPr/>
            </p:nvSpPr>
            <p:spPr bwMode="auto">
              <a:xfrm>
                <a:off x="3537" y="2624"/>
                <a:ext cx="219" cy="230"/>
              </a:xfrm>
              <a:custGeom>
                <a:avLst/>
                <a:gdLst>
                  <a:gd name="T0" fmla="*/ 110 w 219"/>
                  <a:gd name="T1" fmla="*/ 0 h 230"/>
                  <a:gd name="T2" fmla="*/ 110 w 219"/>
                  <a:gd name="T3" fmla="*/ 110 h 230"/>
                  <a:gd name="T4" fmla="*/ 154 w 219"/>
                  <a:gd name="T5" fmla="*/ 10 h 230"/>
                  <a:gd name="T6" fmla="*/ 114 w 219"/>
                  <a:gd name="T7" fmla="*/ 112 h 230"/>
                  <a:gd name="T8" fmla="*/ 192 w 219"/>
                  <a:gd name="T9" fmla="*/ 39 h 230"/>
                  <a:gd name="T10" fmla="*/ 115 w 219"/>
                  <a:gd name="T11" fmla="*/ 114 h 230"/>
                  <a:gd name="T12" fmla="*/ 214 w 219"/>
                  <a:gd name="T13" fmla="*/ 81 h 230"/>
                  <a:gd name="T14" fmla="*/ 115 w 219"/>
                  <a:gd name="T15" fmla="*/ 115 h 230"/>
                  <a:gd name="T16" fmla="*/ 219 w 219"/>
                  <a:gd name="T17" fmla="*/ 128 h 230"/>
                  <a:gd name="T18" fmla="*/ 115 w 219"/>
                  <a:gd name="T19" fmla="*/ 119 h 230"/>
                  <a:gd name="T20" fmla="*/ 206 w 219"/>
                  <a:gd name="T21" fmla="*/ 174 h 230"/>
                  <a:gd name="T22" fmla="*/ 114 w 219"/>
                  <a:gd name="T23" fmla="*/ 120 h 230"/>
                  <a:gd name="T24" fmla="*/ 175 w 219"/>
                  <a:gd name="T25" fmla="*/ 209 h 230"/>
                  <a:gd name="T26" fmla="*/ 112 w 219"/>
                  <a:gd name="T27" fmla="*/ 122 h 230"/>
                  <a:gd name="T28" fmla="*/ 133 w 219"/>
                  <a:gd name="T29" fmla="*/ 230 h 230"/>
                  <a:gd name="T30" fmla="*/ 110 w 219"/>
                  <a:gd name="T31" fmla="*/ 122 h 230"/>
                  <a:gd name="T32" fmla="*/ 88 w 219"/>
                  <a:gd name="T33" fmla="*/ 230 h 230"/>
                  <a:gd name="T34" fmla="*/ 107 w 219"/>
                  <a:gd name="T35" fmla="*/ 122 h 230"/>
                  <a:gd name="T36" fmla="*/ 45 w 219"/>
                  <a:gd name="T37" fmla="*/ 209 h 230"/>
                  <a:gd name="T38" fmla="*/ 106 w 219"/>
                  <a:gd name="T39" fmla="*/ 120 h 230"/>
                  <a:gd name="T40" fmla="*/ 15 w 219"/>
                  <a:gd name="T41" fmla="*/ 174 h 230"/>
                  <a:gd name="T42" fmla="*/ 104 w 219"/>
                  <a:gd name="T43" fmla="*/ 119 h 230"/>
                  <a:gd name="T44" fmla="*/ 0 w 219"/>
                  <a:gd name="T45" fmla="*/ 128 h 230"/>
                  <a:gd name="T46" fmla="*/ 104 w 219"/>
                  <a:gd name="T47" fmla="*/ 115 h 230"/>
                  <a:gd name="T48" fmla="*/ 5 w 219"/>
                  <a:gd name="T49" fmla="*/ 81 h 230"/>
                  <a:gd name="T50" fmla="*/ 106 w 219"/>
                  <a:gd name="T51" fmla="*/ 114 h 230"/>
                  <a:gd name="T52" fmla="*/ 28 w 219"/>
                  <a:gd name="T53" fmla="*/ 39 h 230"/>
                  <a:gd name="T54" fmla="*/ 107 w 219"/>
                  <a:gd name="T55" fmla="*/ 112 h 230"/>
                  <a:gd name="T56" fmla="*/ 65 w 219"/>
                  <a:gd name="T57" fmla="*/ 10 h 230"/>
                  <a:gd name="T58" fmla="*/ 109 w 219"/>
                  <a:gd name="T59" fmla="*/ 110 h 230"/>
                  <a:gd name="T60" fmla="*/ 110 w 219"/>
                  <a:gd name="T6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30">
                    <a:moveTo>
                      <a:pt x="110" y="0"/>
                    </a:moveTo>
                    <a:lnTo>
                      <a:pt x="110" y="110"/>
                    </a:lnTo>
                    <a:lnTo>
                      <a:pt x="154" y="10"/>
                    </a:lnTo>
                    <a:lnTo>
                      <a:pt x="114" y="112"/>
                    </a:lnTo>
                    <a:lnTo>
                      <a:pt x="192" y="39"/>
                    </a:lnTo>
                    <a:lnTo>
                      <a:pt x="115" y="114"/>
                    </a:lnTo>
                    <a:lnTo>
                      <a:pt x="214" y="81"/>
                    </a:lnTo>
                    <a:lnTo>
                      <a:pt x="115" y="115"/>
                    </a:lnTo>
                    <a:lnTo>
                      <a:pt x="219" y="128"/>
                    </a:lnTo>
                    <a:lnTo>
                      <a:pt x="115" y="119"/>
                    </a:lnTo>
                    <a:lnTo>
                      <a:pt x="206" y="174"/>
                    </a:lnTo>
                    <a:lnTo>
                      <a:pt x="114" y="120"/>
                    </a:lnTo>
                    <a:lnTo>
                      <a:pt x="175" y="209"/>
                    </a:lnTo>
                    <a:lnTo>
                      <a:pt x="112" y="122"/>
                    </a:lnTo>
                    <a:lnTo>
                      <a:pt x="133" y="230"/>
                    </a:lnTo>
                    <a:lnTo>
                      <a:pt x="110" y="122"/>
                    </a:lnTo>
                    <a:lnTo>
                      <a:pt x="88" y="230"/>
                    </a:lnTo>
                    <a:lnTo>
                      <a:pt x="107" y="122"/>
                    </a:lnTo>
                    <a:lnTo>
                      <a:pt x="45" y="209"/>
                    </a:lnTo>
                    <a:lnTo>
                      <a:pt x="106" y="120"/>
                    </a:lnTo>
                    <a:lnTo>
                      <a:pt x="15" y="174"/>
                    </a:lnTo>
                    <a:lnTo>
                      <a:pt x="104" y="119"/>
                    </a:lnTo>
                    <a:lnTo>
                      <a:pt x="0" y="128"/>
                    </a:lnTo>
                    <a:lnTo>
                      <a:pt x="104" y="115"/>
                    </a:lnTo>
                    <a:lnTo>
                      <a:pt x="5" y="81"/>
                    </a:lnTo>
                    <a:lnTo>
                      <a:pt x="106" y="114"/>
                    </a:lnTo>
                    <a:lnTo>
                      <a:pt x="28" y="39"/>
                    </a:lnTo>
                    <a:lnTo>
                      <a:pt x="107" y="112"/>
                    </a:lnTo>
                    <a:lnTo>
                      <a:pt x="65" y="10"/>
                    </a:lnTo>
                    <a:lnTo>
                      <a:pt x="109" y="110"/>
                    </a:lnTo>
                    <a:lnTo>
                      <a:pt x="1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228"/>
              <p:cNvSpPr>
                <a:spLocks/>
              </p:cNvSpPr>
              <p:nvPr/>
            </p:nvSpPr>
            <p:spPr bwMode="auto">
              <a:xfrm>
                <a:off x="3766" y="2493"/>
                <a:ext cx="130" cy="131"/>
              </a:xfrm>
              <a:custGeom>
                <a:avLst/>
                <a:gdLst>
                  <a:gd name="T0" fmla="*/ 65 w 130"/>
                  <a:gd name="T1" fmla="*/ 0 h 131"/>
                  <a:gd name="T2" fmla="*/ 65 w 130"/>
                  <a:gd name="T3" fmla="*/ 63 h 131"/>
                  <a:gd name="T4" fmla="*/ 91 w 130"/>
                  <a:gd name="T5" fmla="*/ 5 h 131"/>
                  <a:gd name="T6" fmla="*/ 67 w 130"/>
                  <a:gd name="T7" fmla="*/ 63 h 131"/>
                  <a:gd name="T8" fmla="*/ 114 w 130"/>
                  <a:gd name="T9" fmla="*/ 21 h 131"/>
                  <a:gd name="T10" fmla="*/ 68 w 130"/>
                  <a:gd name="T11" fmla="*/ 65 h 131"/>
                  <a:gd name="T12" fmla="*/ 127 w 130"/>
                  <a:gd name="T13" fmla="*/ 46 h 131"/>
                  <a:gd name="T14" fmla="*/ 68 w 130"/>
                  <a:gd name="T15" fmla="*/ 67 h 131"/>
                  <a:gd name="T16" fmla="*/ 130 w 130"/>
                  <a:gd name="T17" fmla="*/ 73 h 131"/>
                  <a:gd name="T18" fmla="*/ 68 w 130"/>
                  <a:gd name="T19" fmla="*/ 68 h 131"/>
                  <a:gd name="T20" fmla="*/ 122 w 130"/>
                  <a:gd name="T21" fmla="*/ 99 h 131"/>
                  <a:gd name="T22" fmla="*/ 67 w 130"/>
                  <a:gd name="T23" fmla="*/ 68 h 131"/>
                  <a:gd name="T24" fmla="*/ 104 w 130"/>
                  <a:gd name="T25" fmla="*/ 120 h 131"/>
                  <a:gd name="T26" fmla="*/ 67 w 130"/>
                  <a:gd name="T27" fmla="*/ 70 h 131"/>
                  <a:gd name="T28" fmla="*/ 78 w 130"/>
                  <a:gd name="T29" fmla="*/ 131 h 131"/>
                  <a:gd name="T30" fmla="*/ 65 w 130"/>
                  <a:gd name="T31" fmla="*/ 70 h 131"/>
                  <a:gd name="T32" fmla="*/ 50 w 130"/>
                  <a:gd name="T33" fmla="*/ 131 h 131"/>
                  <a:gd name="T34" fmla="*/ 63 w 130"/>
                  <a:gd name="T35" fmla="*/ 70 h 131"/>
                  <a:gd name="T36" fmla="*/ 26 w 130"/>
                  <a:gd name="T37" fmla="*/ 120 h 131"/>
                  <a:gd name="T38" fmla="*/ 62 w 130"/>
                  <a:gd name="T39" fmla="*/ 68 h 131"/>
                  <a:gd name="T40" fmla="*/ 8 w 130"/>
                  <a:gd name="T41" fmla="*/ 99 h 131"/>
                  <a:gd name="T42" fmla="*/ 62 w 130"/>
                  <a:gd name="T43" fmla="*/ 68 h 131"/>
                  <a:gd name="T44" fmla="*/ 0 w 130"/>
                  <a:gd name="T45" fmla="*/ 73 h 131"/>
                  <a:gd name="T46" fmla="*/ 62 w 130"/>
                  <a:gd name="T47" fmla="*/ 67 h 131"/>
                  <a:gd name="T48" fmla="*/ 3 w 130"/>
                  <a:gd name="T49" fmla="*/ 46 h 131"/>
                  <a:gd name="T50" fmla="*/ 62 w 130"/>
                  <a:gd name="T51" fmla="*/ 65 h 131"/>
                  <a:gd name="T52" fmla="*/ 16 w 130"/>
                  <a:gd name="T53" fmla="*/ 21 h 131"/>
                  <a:gd name="T54" fmla="*/ 63 w 130"/>
                  <a:gd name="T55" fmla="*/ 63 h 131"/>
                  <a:gd name="T56" fmla="*/ 37 w 130"/>
                  <a:gd name="T57" fmla="*/ 5 h 131"/>
                  <a:gd name="T58" fmla="*/ 63 w 130"/>
                  <a:gd name="T59" fmla="*/ 63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5" y="63"/>
                    </a:lnTo>
                    <a:lnTo>
                      <a:pt x="91" y="5"/>
                    </a:lnTo>
                    <a:lnTo>
                      <a:pt x="67" y="63"/>
                    </a:lnTo>
                    <a:lnTo>
                      <a:pt x="114" y="21"/>
                    </a:lnTo>
                    <a:lnTo>
                      <a:pt x="68" y="65"/>
                    </a:lnTo>
                    <a:lnTo>
                      <a:pt x="127" y="46"/>
                    </a:lnTo>
                    <a:lnTo>
                      <a:pt x="68" y="67"/>
                    </a:lnTo>
                    <a:lnTo>
                      <a:pt x="130" y="73"/>
                    </a:lnTo>
                    <a:lnTo>
                      <a:pt x="68" y="68"/>
                    </a:lnTo>
                    <a:lnTo>
                      <a:pt x="122" y="99"/>
                    </a:lnTo>
                    <a:lnTo>
                      <a:pt x="67" y="68"/>
                    </a:lnTo>
                    <a:lnTo>
                      <a:pt x="104" y="120"/>
                    </a:lnTo>
                    <a:lnTo>
                      <a:pt x="67" y="70"/>
                    </a:lnTo>
                    <a:lnTo>
                      <a:pt x="78" y="131"/>
                    </a:lnTo>
                    <a:lnTo>
                      <a:pt x="65" y="70"/>
                    </a:lnTo>
                    <a:lnTo>
                      <a:pt x="50" y="131"/>
                    </a:lnTo>
                    <a:lnTo>
                      <a:pt x="63" y="70"/>
                    </a:lnTo>
                    <a:lnTo>
                      <a:pt x="26" y="120"/>
                    </a:lnTo>
                    <a:lnTo>
                      <a:pt x="62" y="68"/>
                    </a:lnTo>
                    <a:lnTo>
                      <a:pt x="8" y="99"/>
                    </a:lnTo>
                    <a:lnTo>
                      <a:pt x="62" y="68"/>
                    </a:lnTo>
                    <a:lnTo>
                      <a:pt x="0" y="73"/>
                    </a:lnTo>
                    <a:lnTo>
                      <a:pt x="62" y="67"/>
                    </a:lnTo>
                    <a:lnTo>
                      <a:pt x="3" y="46"/>
                    </a:lnTo>
                    <a:lnTo>
                      <a:pt x="62" y="65"/>
                    </a:lnTo>
                    <a:lnTo>
                      <a:pt x="16" y="21"/>
                    </a:lnTo>
                    <a:lnTo>
                      <a:pt x="63" y="63"/>
                    </a:lnTo>
                    <a:lnTo>
                      <a:pt x="37" y="5"/>
                    </a:lnTo>
                    <a:lnTo>
                      <a:pt x="63" y="63"/>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229"/>
              <p:cNvSpPr>
                <a:spLocks/>
              </p:cNvSpPr>
              <p:nvPr/>
            </p:nvSpPr>
            <p:spPr bwMode="auto">
              <a:xfrm>
                <a:off x="3150" y="2113"/>
                <a:ext cx="247" cy="249"/>
              </a:xfrm>
              <a:custGeom>
                <a:avLst/>
                <a:gdLst>
                  <a:gd name="T0" fmla="*/ 124 w 247"/>
                  <a:gd name="T1" fmla="*/ 0 h 249"/>
                  <a:gd name="T2" fmla="*/ 127 w 247"/>
                  <a:gd name="T3" fmla="*/ 113 h 249"/>
                  <a:gd name="T4" fmla="*/ 174 w 247"/>
                  <a:gd name="T5" fmla="*/ 11 h 249"/>
                  <a:gd name="T6" fmla="*/ 132 w 247"/>
                  <a:gd name="T7" fmla="*/ 117 h 249"/>
                  <a:gd name="T8" fmla="*/ 216 w 247"/>
                  <a:gd name="T9" fmla="*/ 42 h 249"/>
                  <a:gd name="T10" fmla="*/ 135 w 247"/>
                  <a:gd name="T11" fmla="*/ 120 h 249"/>
                  <a:gd name="T12" fmla="*/ 242 w 247"/>
                  <a:gd name="T13" fmla="*/ 88 h 249"/>
                  <a:gd name="T14" fmla="*/ 137 w 247"/>
                  <a:gd name="T15" fmla="*/ 125 h 249"/>
                  <a:gd name="T16" fmla="*/ 247 w 247"/>
                  <a:gd name="T17" fmla="*/ 139 h 249"/>
                  <a:gd name="T18" fmla="*/ 137 w 247"/>
                  <a:gd name="T19" fmla="*/ 131 h 249"/>
                  <a:gd name="T20" fmla="*/ 231 w 247"/>
                  <a:gd name="T21" fmla="*/ 189 h 249"/>
                  <a:gd name="T22" fmla="*/ 134 w 247"/>
                  <a:gd name="T23" fmla="*/ 136 h 249"/>
                  <a:gd name="T24" fmla="*/ 197 w 247"/>
                  <a:gd name="T25" fmla="*/ 228 h 249"/>
                  <a:gd name="T26" fmla="*/ 129 w 247"/>
                  <a:gd name="T27" fmla="*/ 139 h 249"/>
                  <a:gd name="T28" fmla="*/ 150 w 247"/>
                  <a:gd name="T29" fmla="*/ 249 h 249"/>
                  <a:gd name="T30" fmla="*/ 124 w 247"/>
                  <a:gd name="T31" fmla="*/ 139 h 249"/>
                  <a:gd name="T32" fmla="*/ 98 w 247"/>
                  <a:gd name="T33" fmla="*/ 249 h 249"/>
                  <a:gd name="T34" fmla="*/ 119 w 247"/>
                  <a:gd name="T35" fmla="*/ 139 h 249"/>
                  <a:gd name="T36" fmla="*/ 51 w 247"/>
                  <a:gd name="T37" fmla="*/ 228 h 249"/>
                  <a:gd name="T38" fmla="*/ 114 w 247"/>
                  <a:gd name="T39" fmla="*/ 136 h 249"/>
                  <a:gd name="T40" fmla="*/ 17 w 247"/>
                  <a:gd name="T41" fmla="*/ 189 h 249"/>
                  <a:gd name="T42" fmla="*/ 111 w 247"/>
                  <a:gd name="T43" fmla="*/ 131 h 249"/>
                  <a:gd name="T44" fmla="*/ 0 w 247"/>
                  <a:gd name="T45" fmla="*/ 139 h 249"/>
                  <a:gd name="T46" fmla="*/ 111 w 247"/>
                  <a:gd name="T47" fmla="*/ 125 h 249"/>
                  <a:gd name="T48" fmla="*/ 5 w 247"/>
                  <a:gd name="T49" fmla="*/ 88 h 249"/>
                  <a:gd name="T50" fmla="*/ 112 w 247"/>
                  <a:gd name="T51" fmla="*/ 120 h 249"/>
                  <a:gd name="T52" fmla="*/ 31 w 247"/>
                  <a:gd name="T53" fmla="*/ 42 h 249"/>
                  <a:gd name="T54" fmla="*/ 116 w 247"/>
                  <a:gd name="T55" fmla="*/ 117 h 249"/>
                  <a:gd name="T56" fmla="*/ 73 w 247"/>
                  <a:gd name="T57" fmla="*/ 11 h 249"/>
                  <a:gd name="T58" fmla="*/ 121 w 247"/>
                  <a:gd name="T59" fmla="*/ 113 h 249"/>
                  <a:gd name="T60" fmla="*/ 124 w 247"/>
                  <a:gd name="T6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49">
                    <a:moveTo>
                      <a:pt x="124" y="0"/>
                    </a:moveTo>
                    <a:lnTo>
                      <a:pt x="127" y="113"/>
                    </a:lnTo>
                    <a:lnTo>
                      <a:pt x="174" y="11"/>
                    </a:lnTo>
                    <a:lnTo>
                      <a:pt x="132" y="117"/>
                    </a:lnTo>
                    <a:lnTo>
                      <a:pt x="216" y="42"/>
                    </a:lnTo>
                    <a:lnTo>
                      <a:pt x="135" y="120"/>
                    </a:lnTo>
                    <a:lnTo>
                      <a:pt x="242" y="88"/>
                    </a:lnTo>
                    <a:lnTo>
                      <a:pt x="137" y="125"/>
                    </a:lnTo>
                    <a:lnTo>
                      <a:pt x="247" y="139"/>
                    </a:lnTo>
                    <a:lnTo>
                      <a:pt x="137" y="131"/>
                    </a:lnTo>
                    <a:lnTo>
                      <a:pt x="231" y="189"/>
                    </a:lnTo>
                    <a:lnTo>
                      <a:pt x="134" y="136"/>
                    </a:lnTo>
                    <a:lnTo>
                      <a:pt x="197" y="228"/>
                    </a:lnTo>
                    <a:lnTo>
                      <a:pt x="129" y="139"/>
                    </a:lnTo>
                    <a:lnTo>
                      <a:pt x="150" y="249"/>
                    </a:lnTo>
                    <a:lnTo>
                      <a:pt x="124" y="139"/>
                    </a:lnTo>
                    <a:lnTo>
                      <a:pt x="98" y="249"/>
                    </a:lnTo>
                    <a:lnTo>
                      <a:pt x="119" y="139"/>
                    </a:lnTo>
                    <a:lnTo>
                      <a:pt x="51" y="228"/>
                    </a:lnTo>
                    <a:lnTo>
                      <a:pt x="114" y="136"/>
                    </a:lnTo>
                    <a:lnTo>
                      <a:pt x="17" y="189"/>
                    </a:lnTo>
                    <a:lnTo>
                      <a:pt x="111" y="131"/>
                    </a:lnTo>
                    <a:lnTo>
                      <a:pt x="0" y="139"/>
                    </a:lnTo>
                    <a:lnTo>
                      <a:pt x="111" y="125"/>
                    </a:lnTo>
                    <a:lnTo>
                      <a:pt x="5" y="88"/>
                    </a:lnTo>
                    <a:lnTo>
                      <a:pt x="112" y="120"/>
                    </a:lnTo>
                    <a:lnTo>
                      <a:pt x="31" y="42"/>
                    </a:lnTo>
                    <a:lnTo>
                      <a:pt x="116" y="117"/>
                    </a:lnTo>
                    <a:lnTo>
                      <a:pt x="73" y="11"/>
                    </a:lnTo>
                    <a:lnTo>
                      <a:pt x="121" y="113"/>
                    </a:lnTo>
                    <a:lnTo>
                      <a:pt x="12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230"/>
              <p:cNvSpPr>
                <a:spLocks/>
              </p:cNvSpPr>
              <p:nvPr/>
            </p:nvSpPr>
            <p:spPr bwMode="auto">
              <a:xfrm>
                <a:off x="2668" y="2951"/>
                <a:ext cx="39" cy="39"/>
              </a:xfrm>
              <a:custGeom>
                <a:avLst/>
                <a:gdLst>
                  <a:gd name="T0" fmla="*/ 19 w 39"/>
                  <a:gd name="T1" fmla="*/ 0 h 39"/>
                  <a:gd name="T2" fmla="*/ 19 w 39"/>
                  <a:gd name="T3" fmla="*/ 18 h 39"/>
                  <a:gd name="T4" fmla="*/ 27 w 39"/>
                  <a:gd name="T5" fmla="*/ 2 h 39"/>
                  <a:gd name="T6" fmla="*/ 21 w 39"/>
                  <a:gd name="T7" fmla="*/ 18 h 39"/>
                  <a:gd name="T8" fmla="*/ 34 w 39"/>
                  <a:gd name="T9" fmla="*/ 7 h 39"/>
                  <a:gd name="T10" fmla="*/ 21 w 39"/>
                  <a:gd name="T11" fmla="*/ 18 h 39"/>
                  <a:gd name="T12" fmla="*/ 39 w 39"/>
                  <a:gd name="T13" fmla="*/ 13 h 39"/>
                  <a:gd name="T14" fmla="*/ 21 w 39"/>
                  <a:gd name="T15" fmla="*/ 20 h 39"/>
                  <a:gd name="T16" fmla="*/ 39 w 39"/>
                  <a:gd name="T17" fmla="*/ 21 h 39"/>
                  <a:gd name="T18" fmla="*/ 21 w 39"/>
                  <a:gd name="T19" fmla="*/ 20 h 39"/>
                  <a:gd name="T20" fmla="*/ 37 w 39"/>
                  <a:gd name="T21" fmla="*/ 29 h 39"/>
                  <a:gd name="T22" fmla="*/ 21 w 39"/>
                  <a:gd name="T23" fmla="*/ 21 h 39"/>
                  <a:gd name="T24" fmla="*/ 31 w 39"/>
                  <a:gd name="T25" fmla="*/ 36 h 39"/>
                  <a:gd name="T26" fmla="*/ 21 w 39"/>
                  <a:gd name="T27" fmla="*/ 21 h 39"/>
                  <a:gd name="T28" fmla="*/ 24 w 39"/>
                  <a:gd name="T29" fmla="*/ 39 h 39"/>
                  <a:gd name="T30" fmla="*/ 19 w 39"/>
                  <a:gd name="T31" fmla="*/ 21 h 39"/>
                  <a:gd name="T32" fmla="*/ 16 w 39"/>
                  <a:gd name="T33" fmla="*/ 39 h 39"/>
                  <a:gd name="T34" fmla="*/ 19 w 39"/>
                  <a:gd name="T35" fmla="*/ 21 h 39"/>
                  <a:gd name="T36" fmla="*/ 8 w 39"/>
                  <a:gd name="T37" fmla="*/ 36 h 39"/>
                  <a:gd name="T38" fmla="*/ 18 w 39"/>
                  <a:gd name="T39" fmla="*/ 21 h 39"/>
                  <a:gd name="T40" fmla="*/ 3 w 39"/>
                  <a:gd name="T41" fmla="*/ 29 h 39"/>
                  <a:gd name="T42" fmla="*/ 18 w 39"/>
                  <a:gd name="T43" fmla="*/ 20 h 39"/>
                  <a:gd name="T44" fmla="*/ 0 w 39"/>
                  <a:gd name="T45" fmla="*/ 21 h 39"/>
                  <a:gd name="T46" fmla="*/ 18 w 39"/>
                  <a:gd name="T47" fmla="*/ 20 h 39"/>
                  <a:gd name="T48" fmla="*/ 0 w 39"/>
                  <a:gd name="T49" fmla="*/ 13 h 39"/>
                  <a:gd name="T50" fmla="*/ 18 w 39"/>
                  <a:gd name="T51" fmla="*/ 18 h 39"/>
                  <a:gd name="T52" fmla="*/ 5 w 39"/>
                  <a:gd name="T53" fmla="*/ 7 h 39"/>
                  <a:gd name="T54" fmla="*/ 18 w 39"/>
                  <a:gd name="T55" fmla="*/ 18 h 39"/>
                  <a:gd name="T56" fmla="*/ 11 w 39"/>
                  <a:gd name="T57" fmla="*/ 2 h 39"/>
                  <a:gd name="T58" fmla="*/ 19 w 39"/>
                  <a:gd name="T59" fmla="*/ 18 h 39"/>
                  <a:gd name="T60" fmla="*/ 19 w 39"/>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9">
                    <a:moveTo>
                      <a:pt x="19" y="0"/>
                    </a:moveTo>
                    <a:lnTo>
                      <a:pt x="19" y="18"/>
                    </a:lnTo>
                    <a:lnTo>
                      <a:pt x="27" y="2"/>
                    </a:lnTo>
                    <a:lnTo>
                      <a:pt x="21" y="18"/>
                    </a:lnTo>
                    <a:lnTo>
                      <a:pt x="34" y="7"/>
                    </a:lnTo>
                    <a:lnTo>
                      <a:pt x="21" y="18"/>
                    </a:lnTo>
                    <a:lnTo>
                      <a:pt x="39" y="13"/>
                    </a:lnTo>
                    <a:lnTo>
                      <a:pt x="21" y="20"/>
                    </a:lnTo>
                    <a:lnTo>
                      <a:pt x="39" y="21"/>
                    </a:lnTo>
                    <a:lnTo>
                      <a:pt x="21" y="20"/>
                    </a:lnTo>
                    <a:lnTo>
                      <a:pt x="37" y="29"/>
                    </a:lnTo>
                    <a:lnTo>
                      <a:pt x="21" y="21"/>
                    </a:lnTo>
                    <a:lnTo>
                      <a:pt x="31" y="36"/>
                    </a:lnTo>
                    <a:lnTo>
                      <a:pt x="21" y="21"/>
                    </a:lnTo>
                    <a:lnTo>
                      <a:pt x="24" y="39"/>
                    </a:lnTo>
                    <a:lnTo>
                      <a:pt x="19" y="21"/>
                    </a:lnTo>
                    <a:lnTo>
                      <a:pt x="16" y="39"/>
                    </a:lnTo>
                    <a:lnTo>
                      <a:pt x="19" y="21"/>
                    </a:lnTo>
                    <a:lnTo>
                      <a:pt x="8" y="36"/>
                    </a:lnTo>
                    <a:lnTo>
                      <a:pt x="18" y="21"/>
                    </a:lnTo>
                    <a:lnTo>
                      <a:pt x="3" y="29"/>
                    </a:lnTo>
                    <a:lnTo>
                      <a:pt x="18" y="20"/>
                    </a:lnTo>
                    <a:lnTo>
                      <a:pt x="0" y="21"/>
                    </a:lnTo>
                    <a:lnTo>
                      <a:pt x="18" y="20"/>
                    </a:lnTo>
                    <a:lnTo>
                      <a:pt x="0" y="13"/>
                    </a:lnTo>
                    <a:lnTo>
                      <a:pt x="18" y="18"/>
                    </a:lnTo>
                    <a:lnTo>
                      <a:pt x="5" y="7"/>
                    </a:lnTo>
                    <a:lnTo>
                      <a:pt x="18" y="18"/>
                    </a:lnTo>
                    <a:lnTo>
                      <a:pt x="11" y="2"/>
                    </a:lnTo>
                    <a:lnTo>
                      <a:pt x="19" y="18"/>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231"/>
              <p:cNvSpPr>
                <a:spLocks/>
              </p:cNvSpPr>
              <p:nvPr/>
            </p:nvSpPr>
            <p:spPr bwMode="auto">
              <a:xfrm>
                <a:off x="2707" y="2788"/>
                <a:ext cx="39" cy="40"/>
              </a:xfrm>
              <a:custGeom>
                <a:avLst/>
                <a:gdLst>
                  <a:gd name="T0" fmla="*/ 19 w 39"/>
                  <a:gd name="T1" fmla="*/ 0 h 40"/>
                  <a:gd name="T2" fmla="*/ 19 w 39"/>
                  <a:gd name="T3" fmla="*/ 19 h 40"/>
                  <a:gd name="T4" fmla="*/ 27 w 39"/>
                  <a:gd name="T5" fmla="*/ 3 h 40"/>
                  <a:gd name="T6" fmla="*/ 21 w 39"/>
                  <a:gd name="T7" fmla="*/ 19 h 40"/>
                  <a:gd name="T8" fmla="*/ 34 w 39"/>
                  <a:gd name="T9" fmla="*/ 8 h 40"/>
                  <a:gd name="T10" fmla="*/ 21 w 39"/>
                  <a:gd name="T11" fmla="*/ 19 h 40"/>
                  <a:gd name="T12" fmla="*/ 39 w 39"/>
                  <a:gd name="T13" fmla="*/ 14 h 40"/>
                  <a:gd name="T14" fmla="*/ 21 w 39"/>
                  <a:gd name="T15" fmla="*/ 21 h 40"/>
                  <a:gd name="T16" fmla="*/ 39 w 39"/>
                  <a:gd name="T17" fmla="*/ 23 h 40"/>
                  <a:gd name="T18" fmla="*/ 21 w 39"/>
                  <a:gd name="T19" fmla="*/ 21 h 40"/>
                  <a:gd name="T20" fmla="*/ 36 w 39"/>
                  <a:gd name="T21" fmla="*/ 31 h 40"/>
                  <a:gd name="T22" fmla="*/ 21 w 39"/>
                  <a:gd name="T23" fmla="*/ 23 h 40"/>
                  <a:gd name="T24" fmla="*/ 31 w 39"/>
                  <a:gd name="T25" fmla="*/ 37 h 40"/>
                  <a:gd name="T26" fmla="*/ 19 w 39"/>
                  <a:gd name="T27" fmla="*/ 23 h 40"/>
                  <a:gd name="T28" fmla="*/ 23 w 39"/>
                  <a:gd name="T29" fmla="*/ 40 h 40"/>
                  <a:gd name="T30" fmla="*/ 19 w 39"/>
                  <a:gd name="T31" fmla="*/ 23 h 40"/>
                  <a:gd name="T32" fmla="*/ 14 w 39"/>
                  <a:gd name="T33" fmla="*/ 40 h 40"/>
                  <a:gd name="T34" fmla="*/ 18 w 39"/>
                  <a:gd name="T35" fmla="*/ 23 h 40"/>
                  <a:gd name="T36" fmla="*/ 8 w 39"/>
                  <a:gd name="T37" fmla="*/ 37 h 40"/>
                  <a:gd name="T38" fmla="*/ 18 w 39"/>
                  <a:gd name="T39" fmla="*/ 23 h 40"/>
                  <a:gd name="T40" fmla="*/ 1 w 39"/>
                  <a:gd name="T41" fmla="*/ 31 h 40"/>
                  <a:gd name="T42" fmla="*/ 18 w 39"/>
                  <a:gd name="T43" fmla="*/ 21 h 40"/>
                  <a:gd name="T44" fmla="*/ 0 w 39"/>
                  <a:gd name="T45" fmla="*/ 23 h 40"/>
                  <a:gd name="T46" fmla="*/ 18 w 39"/>
                  <a:gd name="T47" fmla="*/ 21 h 40"/>
                  <a:gd name="T48" fmla="*/ 0 w 39"/>
                  <a:gd name="T49" fmla="*/ 14 h 40"/>
                  <a:gd name="T50" fmla="*/ 18 w 39"/>
                  <a:gd name="T51" fmla="*/ 19 h 40"/>
                  <a:gd name="T52" fmla="*/ 5 w 39"/>
                  <a:gd name="T53" fmla="*/ 8 h 40"/>
                  <a:gd name="T54" fmla="*/ 18 w 39"/>
                  <a:gd name="T55" fmla="*/ 19 h 40"/>
                  <a:gd name="T56" fmla="*/ 11 w 39"/>
                  <a:gd name="T57" fmla="*/ 3 h 40"/>
                  <a:gd name="T58" fmla="*/ 19 w 39"/>
                  <a:gd name="T59" fmla="*/ 19 h 40"/>
                  <a:gd name="T60" fmla="*/ 19 w 39"/>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40">
                    <a:moveTo>
                      <a:pt x="19" y="0"/>
                    </a:moveTo>
                    <a:lnTo>
                      <a:pt x="19" y="19"/>
                    </a:lnTo>
                    <a:lnTo>
                      <a:pt x="27" y="3"/>
                    </a:lnTo>
                    <a:lnTo>
                      <a:pt x="21" y="19"/>
                    </a:lnTo>
                    <a:lnTo>
                      <a:pt x="34" y="8"/>
                    </a:lnTo>
                    <a:lnTo>
                      <a:pt x="21" y="19"/>
                    </a:lnTo>
                    <a:lnTo>
                      <a:pt x="39" y="14"/>
                    </a:lnTo>
                    <a:lnTo>
                      <a:pt x="21" y="21"/>
                    </a:lnTo>
                    <a:lnTo>
                      <a:pt x="39" y="23"/>
                    </a:lnTo>
                    <a:lnTo>
                      <a:pt x="21" y="21"/>
                    </a:lnTo>
                    <a:lnTo>
                      <a:pt x="36" y="31"/>
                    </a:lnTo>
                    <a:lnTo>
                      <a:pt x="21" y="23"/>
                    </a:lnTo>
                    <a:lnTo>
                      <a:pt x="31" y="37"/>
                    </a:lnTo>
                    <a:lnTo>
                      <a:pt x="19" y="23"/>
                    </a:lnTo>
                    <a:lnTo>
                      <a:pt x="23" y="40"/>
                    </a:lnTo>
                    <a:lnTo>
                      <a:pt x="19" y="23"/>
                    </a:lnTo>
                    <a:lnTo>
                      <a:pt x="14" y="40"/>
                    </a:lnTo>
                    <a:lnTo>
                      <a:pt x="18" y="23"/>
                    </a:lnTo>
                    <a:lnTo>
                      <a:pt x="8" y="37"/>
                    </a:lnTo>
                    <a:lnTo>
                      <a:pt x="18" y="23"/>
                    </a:lnTo>
                    <a:lnTo>
                      <a:pt x="1" y="31"/>
                    </a:lnTo>
                    <a:lnTo>
                      <a:pt x="18" y="21"/>
                    </a:lnTo>
                    <a:lnTo>
                      <a:pt x="0" y="23"/>
                    </a:lnTo>
                    <a:lnTo>
                      <a:pt x="18" y="21"/>
                    </a:lnTo>
                    <a:lnTo>
                      <a:pt x="0" y="14"/>
                    </a:lnTo>
                    <a:lnTo>
                      <a:pt x="18" y="19"/>
                    </a:lnTo>
                    <a:lnTo>
                      <a:pt x="5" y="8"/>
                    </a:lnTo>
                    <a:lnTo>
                      <a:pt x="18" y="19"/>
                    </a:lnTo>
                    <a:lnTo>
                      <a:pt x="11" y="3"/>
                    </a:lnTo>
                    <a:lnTo>
                      <a:pt x="19" y="19"/>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232"/>
              <p:cNvSpPr>
                <a:spLocks/>
              </p:cNvSpPr>
              <p:nvPr/>
            </p:nvSpPr>
            <p:spPr bwMode="auto">
              <a:xfrm>
                <a:off x="4203" y="2628"/>
                <a:ext cx="80" cy="79"/>
              </a:xfrm>
              <a:custGeom>
                <a:avLst/>
                <a:gdLst>
                  <a:gd name="T0" fmla="*/ 41 w 80"/>
                  <a:gd name="T1" fmla="*/ 0 h 79"/>
                  <a:gd name="T2" fmla="*/ 41 w 80"/>
                  <a:gd name="T3" fmla="*/ 35 h 79"/>
                  <a:gd name="T4" fmla="*/ 57 w 80"/>
                  <a:gd name="T5" fmla="*/ 3 h 79"/>
                  <a:gd name="T6" fmla="*/ 42 w 80"/>
                  <a:gd name="T7" fmla="*/ 37 h 79"/>
                  <a:gd name="T8" fmla="*/ 70 w 80"/>
                  <a:gd name="T9" fmla="*/ 13 h 79"/>
                  <a:gd name="T10" fmla="*/ 44 w 80"/>
                  <a:gd name="T11" fmla="*/ 39 h 79"/>
                  <a:gd name="T12" fmla="*/ 78 w 80"/>
                  <a:gd name="T13" fmla="*/ 27 h 79"/>
                  <a:gd name="T14" fmla="*/ 44 w 80"/>
                  <a:gd name="T15" fmla="*/ 40 h 79"/>
                  <a:gd name="T16" fmla="*/ 80 w 80"/>
                  <a:gd name="T17" fmla="*/ 45 h 79"/>
                  <a:gd name="T18" fmla="*/ 44 w 80"/>
                  <a:gd name="T19" fmla="*/ 42 h 79"/>
                  <a:gd name="T20" fmla="*/ 75 w 80"/>
                  <a:gd name="T21" fmla="*/ 60 h 79"/>
                  <a:gd name="T22" fmla="*/ 44 w 80"/>
                  <a:gd name="T23" fmla="*/ 43 h 79"/>
                  <a:gd name="T24" fmla="*/ 63 w 80"/>
                  <a:gd name="T25" fmla="*/ 73 h 79"/>
                  <a:gd name="T26" fmla="*/ 42 w 80"/>
                  <a:gd name="T27" fmla="*/ 43 h 79"/>
                  <a:gd name="T28" fmla="*/ 49 w 80"/>
                  <a:gd name="T29" fmla="*/ 79 h 79"/>
                  <a:gd name="T30" fmla="*/ 41 w 80"/>
                  <a:gd name="T31" fmla="*/ 45 h 79"/>
                  <a:gd name="T32" fmla="*/ 33 w 80"/>
                  <a:gd name="T33" fmla="*/ 79 h 79"/>
                  <a:gd name="T34" fmla="*/ 39 w 80"/>
                  <a:gd name="T35" fmla="*/ 43 h 79"/>
                  <a:gd name="T36" fmla="*/ 16 w 80"/>
                  <a:gd name="T37" fmla="*/ 73 h 79"/>
                  <a:gd name="T38" fmla="*/ 37 w 80"/>
                  <a:gd name="T39" fmla="*/ 43 h 79"/>
                  <a:gd name="T40" fmla="*/ 5 w 80"/>
                  <a:gd name="T41" fmla="*/ 60 h 79"/>
                  <a:gd name="T42" fmla="*/ 36 w 80"/>
                  <a:gd name="T43" fmla="*/ 42 h 79"/>
                  <a:gd name="T44" fmla="*/ 0 w 80"/>
                  <a:gd name="T45" fmla="*/ 45 h 79"/>
                  <a:gd name="T46" fmla="*/ 36 w 80"/>
                  <a:gd name="T47" fmla="*/ 40 h 79"/>
                  <a:gd name="T48" fmla="*/ 2 w 80"/>
                  <a:gd name="T49" fmla="*/ 27 h 79"/>
                  <a:gd name="T50" fmla="*/ 36 w 80"/>
                  <a:gd name="T51" fmla="*/ 39 h 79"/>
                  <a:gd name="T52" fmla="*/ 10 w 80"/>
                  <a:gd name="T53" fmla="*/ 13 h 79"/>
                  <a:gd name="T54" fmla="*/ 37 w 80"/>
                  <a:gd name="T55" fmla="*/ 37 h 79"/>
                  <a:gd name="T56" fmla="*/ 24 w 80"/>
                  <a:gd name="T57" fmla="*/ 3 h 79"/>
                  <a:gd name="T58" fmla="*/ 39 w 80"/>
                  <a:gd name="T59" fmla="*/ 35 h 79"/>
                  <a:gd name="T60" fmla="*/ 41 w 80"/>
                  <a:gd name="T6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79">
                    <a:moveTo>
                      <a:pt x="41" y="0"/>
                    </a:moveTo>
                    <a:lnTo>
                      <a:pt x="41" y="35"/>
                    </a:lnTo>
                    <a:lnTo>
                      <a:pt x="57" y="3"/>
                    </a:lnTo>
                    <a:lnTo>
                      <a:pt x="42" y="37"/>
                    </a:lnTo>
                    <a:lnTo>
                      <a:pt x="70" y="13"/>
                    </a:lnTo>
                    <a:lnTo>
                      <a:pt x="44" y="39"/>
                    </a:lnTo>
                    <a:lnTo>
                      <a:pt x="78" y="27"/>
                    </a:lnTo>
                    <a:lnTo>
                      <a:pt x="44" y="40"/>
                    </a:lnTo>
                    <a:lnTo>
                      <a:pt x="80" y="45"/>
                    </a:lnTo>
                    <a:lnTo>
                      <a:pt x="44" y="42"/>
                    </a:lnTo>
                    <a:lnTo>
                      <a:pt x="75" y="60"/>
                    </a:lnTo>
                    <a:lnTo>
                      <a:pt x="44" y="43"/>
                    </a:lnTo>
                    <a:lnTo>
                      <a:pt x="63" y="73"/>
                    </a:lnTo>
                    <a:lnTo>
                      <a:pt x="42" y="43"/>
                    </a:lnTo>
                    <a:lnTo>
                      <a:pt x="49" y="79"/>
                    </a:lnTo>
                    <a:lnTo>
                      <a:pt x="41" y="45"/>
                    </a:lnTo>
                    <a:lnTo>
                      <a:pt x="33" y="79"/>
                    </a:lnTo>
                    <a:lnTo>
                      <a:pt x="39" y="43"/>
                    </a:lnTo>
                    <a:lnTo>
                      <a:pt x="16" y="73"/>
                    </a:lnTo>
                    <a:lnTo>
                      <a:pt x="37" y="43"/>
                    </a:lnTo>
                    <a:lnTo>
                      <a:pt x="5" y="60"/>
                    </a:lnTo>
                    <a:lnTo>
                      <a:pt x="36" y="42"/>
                    </a:lnTo>
                    <a:lnTo>
                      <a:pt x="0" y="45"/>
                    </a:lnTo>
                    <a:lnTo>
                      <a:pt x="36" y="40"/>
                    </a:lnTo>
                    <a:lnTo>
                      <a:pt x="2" y="27"/>
                    </a:lnTo>
                    <a:lnTo>
                      <a:pt x="36" y="39"/>
                    </a:lnTo>
                    <a:lnTo>
                      <a:pt x="10" y="13"/>
                    </a:lnTo>
                    <a:lnTo>
                      <a:pt x="37" y="37"/>
                    </a:lnTo>
                    <a:lnTo>
                      <a:pt x="24" y="3"/>
                    </a:lnTo>
                    <a:lnTo>
                      <a:pt x="39" y="35"/>
                    </a:lnTo>
                    <a:lnTo>
                      <a:pt x="4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233"/>
              <p:cNvSpPr>
                <a:spLocks/>
              </p:cNvSpPr>
              <p:nvPr/>
            </p:nvSpPr>
            <p:spPr bwMode="auto">
              <a:xfrm>
                <a:off x="3225" y="2058"/>
                <a:ext cx="23" cy="23"/>
              </a:xfrm>
              <a:custGeom>
                <a:avLst/>
                <a:gdLst>
                  <a:gd name="T0" fmla="*/ 16 w 23"/>
                  <a:gd name="T1" fmla="*/ 0 h 23"/>
                  <a:gd name="T2" fmla="*/ 10 w 23"/>
                  <a:gd name="T3" fmla="*/ 3 h 23"/>
                  <a:gd name="T4" fmla="*/ 3 w 23"/>
                  <a:gd name="T5" fmla="*/ 2 h 23"/>
                  <a:gd name="T6" fmla="*/ 5 w 23"/>
                  <a:gd name="T7" fmla="*/ 8 h 23"/>
                  <a:gd name="T8" fmla="*/ 0 w 23"/>
                  <a:gd name="T9" fmla="*/ 15 h 23"/>
                  <a:gd name="T10" fmla="*/ 8 w 23"/>
                  <a:gd name="T11" fmla="*/ 16 h 23"/>
                  <a:gd name="T12" fmla="*/ 13 w 23"/>
                  <a:gd name="T13" fmla="*/ 23 h 23"/>
                  <a:gd name="T14" fmla="*/ 16 w 23"/>
                  <a:gd name="T15" fmla="*/ 15 h 23"/>
                  <a:gd name="T16" fmla="*/ 23 w 23"/>
                  <a:gd name="T17" fmla="*/ 13 h 23"/>
                  <a:gd name="T18" fmla="*/ 16 w 23"/>
                  <a:gd name="T19" fmla="*/ 8 h 23"/>
                  <a:gd name="T20" fmla="*/ 16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6" y="0"/>
                    </a:moveTo>
                    <a:lnTo>
                      <a:pt x="10" y="3"/>
                    </a:lnTo>
                    <a:lnTo>
                      <a:pt x="3" y="2"/>
                    </a:lnTo>
                    <a:lnTo>
                      <a:pt x="5" y="8"/>
                    </a:lnTo>
                    <a:lnTo>
                      <a:pt x="0" y="15"/>
                    </a:lnTo>
                    <a:lnTo>
                      <a:pt x="8" y="16"/>
                    </a:lnTo>
                    <a:lnTo>
                      <a:pt x="13" y="23"/>
                    </a:lnTo>
                    <a:lnTo>
                      <a:pt x="16" y="15"/>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234"/>
              <p:cNvSpPr>
                <a:spLocks/>
              </p:cNvSpPr>
              <p:nvPr/>
            </p:nvSpPr>
            <p:spPr bwMode="auto">
              <a:xfrm>
                <a:off x="3275" y="2078"/>
                <a:ext cx="10" cy="9"/>
              </a:xfrm>
              <a:custGeom>
                <a:avLst/>
                <a:gdLst>
                  <a:gd name="T0" fmla="*/ 10 w 10"/>
                  <a:gd name="T1" fmla="*/ 1 h 9"/>
                  <a:gd name="T2" fmla="*/ 7 w 10"/>
                  <a:gd name="T3" fmla="*/ 3 h 9"/>
                  <a:gd name="T4" fmla="*/ 4 w 10"/>
                  <a:gd name="T5" fmla="*/ 0 h 9"/>
                  <a:gd name="T6" fmla="*/ 4 w 10"/>
                  <a:gd name="T7" fmla="*/ 3 h 9"/>
                  <a:gd name="T8" fmla="*/ 0 w 10"/>
                  <a:gd name="T9" fmla="*/ 4 h 9"/>
                  <a:gd name="T10" fmla="*/ 4 w 10"/>
                  <a:gd name="T11" fmla="*/ 6 h 9"/>
                  <a:gd name="T12" fmla="*/ 5 w 10"/>
                  <a:gd name="T13" fmla="*/ 9 h 9"/>
                  <a:gd name="T14" fmla="*/ 7 w 10"/>
                  <a:gd name="T15" fmla="*/ 8 h 9"/>
                  <a:gd name="T16" fmla="*/ 10 w 10"/>
                  <a:gd name="T17" fmla="*/ 8 h 9"/>
                  <a:gd name="T18" fmla="*/ 9 w 10"/>
                  <a:gd name="T19" fmla="*/ 4 h 9"/>
                  <a:gd name="T20" fmla="*/ 10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1"/>
                    </a:moveTo>
                    <a:lnTo>
                      <a:pt x="7" y="3"/>
                    </a:lnTo>
                    <a:lnTo>
                      <a:pt x="4" y="0"/>
                    </a:lnTo>
                    <a:lnTo>
                      <a:pt x="4" y="3"/>
                    </a:lnTo>
                    <a:lnTo>
                      <a:pt x="0" y="4"/>
                    </a:lnTo>
                    <a:lnTo>
                      <a:pt x="4" y="6"/>
                    </a:lnTo>
                    <a:lnTo>
                      <a:pt x="5" y="9"/>
                    </a:lnTo>
                    <a:lnTo>
                      <a:pt x="7" y="8"/>
                    </a:lnTo>
                    <a:lnTo>
                      <a:pt x="10" y="8"/>
                    </a:lnTo>
                    <a:lnTo>
                      <a:pt x="9" y="4"/>
                    </a:lnTo>
                    <a:lnTo>
                      <a:pt x="10"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3" name="Group 1436"/>
            <p:cNvGrpSpPr>
              <a:grpSpLocks/>
            </p:cNvGrpSpPr>
            <p:nvPr/>
          </p:nvGrpSpPr>
          <p:grpSpPr bwMode="auto">
            <a:xfrm>
              <a:off x="2574" y="1472"/>
              <a:ext cx="2523" cy="1842"/>
              <a:chOff x="2574" y="1472"/>
              <a:chExt cx="2523" cy="1842"/>
            </a:xfrm>
          </p:grpSpPr>
          <p:sp>
            <p:nvSpPr>
              <p:cNvPr id="653" name="Freeform 1236"/>
              <p:cNvSpPr>
                <a:spLocks/>
              </p:cNvSpPr>
              <p:nvPr/>
            </p:nvSpPr>
            <p:spPr bwMode="auto">
              <a:xfrm>
                <a:off x="3262" y="2052"/>
                <a:ext cx="10" cy="9"/>
              </a:xfrm>
              <a:custGeom>
                <a:avLst/>
                <a:gdLst>
                  <a:gd name="T0" fmla="*/ 10 w 10"/>
                  <a:gd name="T1" fmla="*/ 3 h 9"/>
                  <a:gd name="T2" fmla="*/ 7 w 10"/>
                  <a:gd name="T3" fmla="*/ 3 h 9"/>
                  <a:gd name="T4" fmla="*/ 5 w 10"/>
                  <a:gd name="T5" fmla="*/ 0 h 9"/>
                  <a:gd name="T6" fmla="*/ 4 w 10"/>
                  <a:gd name="T7" fmla="*/ 3 h 9"/>
                  <a:gd name="T8" fmla="*/ 0 w 10"/>
                  <a:gd name="T9" fmla="*/ 3 h 9"/>
                  <a:gd name="T10" fmla="*/ 4 w 10"/>
                  <a:gd name="T11" fmla="*/ 5 h 9"/>
                  <a:gd name="T12" fmla="*/ 2 w 10"/>
                  <a:gd name="T13" fmla="*/ 9 h 9"/>
                  <a:gd name="T14" fmla="*/ 5 w 10"/>
                  <a:gd name="T15" fmla="*/ 8 h 9"/>
                  <a:gd name="T16" fmla="*/ 9 w 10"/>
                  <a:gd name="T17" fmla="*/ 8 h 9"/>
                  <a:gd name="T18" fmla="*/ 7 w 10"/>
                  <a:gd name="T19" fmla="*/ 5 h 9"/>
                  <a:gd name="T20" fmla="*/ 10 w 10"/>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3"/>
                    </a:moveTo>
                    <a:lnTo>
                      <a:pt x="7" y="3"/>
                    </a:lnTo>
                    <a:lnTo>
                      <a:pt x="5" y="0"/>
                    </a:lnTo>
                    <a:lnTo>
                      <a:pt x="4" y="3"/>
                    </a:lnTo>
                    <a:lnTo>
                      <a:pt x="0" y="3"/>
                    </a:lnTo>
                    <a:lnTo>
                      <a:pt x="4" y="5"/>
                    </a:lnTo>
                    <a:lnTo>
                      <a:pt x="2" y="9"/>
                    </a:lnTo>
                    <a:lnTo>
                      <a:pt x="5" y="8"/>
                    </a:lnTo>
                    <a:lnTo>
                      <a:pt x="9" y="8"/>
                    </a:lnTo>
                    <a:lnTo>
                      <a:pt x="7" y="5"/>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237"/>
              <p:cNvSpPr>
                <a:spLocks/>
              </p:cNvSpPr>
              <p:nvPr/>
            </p:nvSpPr>
            <p:spPr bwMode="auto">
              <a:xfrm>
                <a:off x="3272" y="2008"/>
                <a:ext cx="10" cy="10"/>
              </a:xfrm>
              <a:custGeom>
                <a:avLst/>
                <a:gdLst>
                  <a:gd name="T0" fmla="*/ 10 w 10"/>
                  <a:gd name="T1" fmla="*/ 5 h 10"/>
                  <a:gd name="T2" fmla="*/ 5 w 10"/>
                  <a:gd name="T3" fmla="*/ 3 h 10"/>
                  <a:gd name="T4" fmla="*/ 3 w 10"/>
                  <a:gd name="T5" fmla="*/ 0 h 10"/>
                  <a:gd name="T6" fmla="*/ 3 w 10"/>
                  <a:gd name="T7" fmla="*/ 3 h 10"/>
                  <a:gd name="T8" fmla="*/ 0 w 10"/>
                  <a:gd name="T9" fmla="*/ 5 h 10"/>
                  <a:gd name="T10" fmla="*/ 2 w 10"/>
                  <a:gd name="T11" fmla="*/ 6 h 10"/>
                  <a:gd name="T12" fmla="*/ 2 w 10"/>
                  <a:gd name="T13" fmla="*/ 10 h 10"/>
                  <a:gd name="T14" fmla="*/ 5 w 10"/>
                  <a:gd name="T15" fmla="*/ 8 h 10"/>
                  <a:gd name="T16" fmla="*/ 8 w 10"/>
                  <a:gd name="T17" fmla="*/ 10 h 10"/>
                  <a:gd name="T18" fmla="*/ 7 w 10"/>
                  <a:gd name="T19" fmla="*/ 6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5" y="3"/>
                    </a:lnTo>
                    <a:lnTo>
                      <a:pt x="3" y="0"/>
                    </a:lnTo>
                    <a:lnTo>
                      <a:pt x="3" y="3"/>
                    </a:lnTo>
                    <a:lnTo>
                      <a:pt x="0" y="5"/>
                    </a:lnTo>
                    <a:lnTo>
                      <a:pt x="2" y="6"/>
                    </a:lnTo>
                    <a:lnTo>
                      <a:pt x="2" y="10"/>
                    </a:lnTo>
                    <a:lnTo>
                      <a:pt x="5" y="8"/>
                    </a:lnTo>
                    <a:lnTo>
                      <a:pt x="8" y="10"/>
                    </a:lnTo>
                    <a:lnTo>
                      <a:pt x="7" y="6"/>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238"/>
              <p:cNvSpPr>
                <a:spLocks/>
              </p:cNvSpPr>
              <p:nvPr/>
            </p:nvSpPr>
            <p:spPr bwMode="auto">
              <a:xfrm>
                <a:off x="2736" y="2882"/>
                <a:ext cx="8" cy="9"/>
              </a:xfrm>
              <a:custGeom>
                <a:avLst/>
                <a:gdLst>
                  <a:gd name="T0" fmla="*/ 8 w 8"/>
                  <a:gd name="T1" fmla="*/ 1 h 9"/>
                  <a:gd name="T2" fmla="*/ 5 w 8"/>
                  <a:gd name="T3" fmla="*/ 3 h 9"/>
                  <a:gd name="T4" fmla="*/ 3 w 8"/>
                  <a:gd name="T5" fmla="*/ 0 h 9"/>
                  <a:gd name="T6" fmla="*/ 2 w 8"/>
                  <a:gd name="T7" fmla="*/ 3 h 9"/>
                  <a:gd name="T8" fmla="*/ 0 w 8"/>
                  <a:gd name="T9" fmla="*/ 5 h 9"/>
                  <a:gd name="T10" fmla="*/ 2 w 8"/>
                  <a:gd name="T11" fmla="*/ 6 h 9"/>
                  <a:gd name="T12" fmla="*/ 3 w 8"/>
                  <a:gd name="T13" fmla="*/ 9 h 9"/>
                  <a:gd name="T14" fmla="*/ 5 w 8"/>
                  <a:gd name="T15" fmla="*/ 8 h 9"/>
                  <a:gd name="T16" fmla="*/ 8 w 8"/>
                  <a:gd name="T17" fmla="*/ 8 h 9"/>
                  <a:gd name="T18" fmla="*/ 7 w 8"/>
                  <a:gd name="T19" fmla="*/ 5 h 9"/>
                  <a:gd name="T20" fmla="*/ 8 w 8"/>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8" y="1"/>
                    </a:moveTo>
                    <a:lnTo>
                      <a:pt x="5" y="3"/>
                    </a:lnTo>
                    <a:lnTo>
                      <a:pt x="3" y="0"/>
                    </a:lnTo>
                    <a:lnTo>
                      <a:pt x="2" y="3"/>
                    </a:lnTo>
                    <a:lnTo>
                      <a:pt x="0" y="5"/>
                    </a:lnTo>
                    <a:lnTo>
                      <a:pt x="2" y="6"/>
                    </a:lnTo>
                    <a:lnTo>
                      <a:pt x="3" y="9"/>
                    </a:lnTo>
                    <a:lnTo>
                      <a:pt x="5" y="8"/>
                    </a:lnTo>
                    <a:lnTo>
                      <a:pt x="8" y="8"/>
                    </a:lnTo>
                    <a:lnTo>
                      <a:pt x="7" y="5"/>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239"/>
              <p:cNvSpPr>
                <a:spLocks/>
              </p:cNvSpPr>
              <p:nvPr/>
            </p:nvSpPr>
            <p:spPr bwMode="auto">
              <a:xfrm>
                <a:off x="2759" y="2898"/>
                <a:ext cx="10" cy="10"/>
              </a:xfrm>
              <a:custGeom>
                <a:avLst/>
                <a:gdLst>
                  <a:gd name="T0" fmla="*/ 10 w 10"/>
                  <a:gd name="T1" fmla="*/ 3 h 10"/>
                  <a:gd name="T2" fmla="*/ 6 w 10"/>
                  <a:gd name="T3" fmla="*/ 3 h 10"/>
                  <a:gd name="T4" fmla="*/ 5 w 10"/>
                  <a:gd name="T5" fmla="*/ 0 h 10"/>
                  <a:gd name="T6" fmla="*/ 3 w 10"/>
                  <a:gd name="T7" fmla="*/ 3 h 10"/>
                  <a:gd name="T8" fmla="*/ 0 w 10"/>
                  <a:gd name="T9" fmla="*/ 3 h 10"/>
                  <a:gd name="T10" fmla="*/ 3 w 10"/>
                  <a:gd name="T11" fmla="*/ 6 h 10"/>
                  <a:gd name="T12" fmla="*/ 3 w 10"/>
                  <a:gd name="T13" fmla="*/ 10 h 10"/>
                  <a:gd name="T14" fmla="*/ 5 w 10"/>
                  <a:gd name="T15" fmla="*/ 8 h 10"/>
                  <a:gd name="T16" fmla="*/ 8 w 10"/>
                  <a:gd name="T17" fmla="*/ 10 h 10"/>
                  <a:gd name="T18" fmla="*/ 8 w 10"/>
                  <a:gd name="T19" fmla="*/ 6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6" y="3"/>
                    </a:lnTo>
                    <a:lnTo>
                      <a:pt x="5" y="0"/>
                    </a:lnTo>
                    <a:lnTo>
                      <a:pt x="3" y="3"/>
                    </a:lnTo>
                    <a:lnTo>
                      <a:pt x="0" y="3"/>
                    </a:lnTo>
                    <a:lnTo>
                      <a:pt x="3" y="6"/>
                    </a:lnTo>
                    <a:lnTo>
                      <a:pt x="3" y="10"/>
                    </a:lnTo>
                    <a:lnTo>
                      <a:pt x="5" y="8"/>
                    </a:lnTo>
                    <a:lnTo>
                      <a:pt x="8" y="10"/>
                    </a:lnTo>
                    <a:lnTo>
                      <a:pt x="8" y="6"/>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240"/>
              <p:cNvSpPr>
                <a:spLocks/>
              </p:cNvSpPr>
              <p:nvPr/>
            </p:nvSpPr>
            <p:spPr bwMode="auto">
              <a:xfrm>
                <a:off x="2785" y="2950"/>
                <a:ext cx="23" cy="22"/>
              </a:xfrm>
              <a:custGeom>
                <a:avLst/>
                <a:gdLst>
                  <a:gd name="T0" fmla="*/ 16 w 23"/>
                  <a:gd name="T1" fmla="*/ 0 h 22"/>
                  <a:gd name="T2" fmla="*/ 10 w 23"/>
                  <a:gd name="T3" fmla="*/ 3 h 22"/>
                  <a:gd name="T4" fmla="*/ 3 w 23"/>
                  <a:gd name="T5" fmla="*/ 0 h 22"/>
                  <a:gd name="T6" fmla="*/ 5 w 23"/>
                  <a:gd name="T7" fmla="*/ 8 h 22"/>
                  <a:gd name="T8" fmla="*/ 0 w 23"/>
                  <a:gd name="T9" fmla="*/ 14 h 22"/>
                  <a:gd name="T10" fmla="*/ 8 w 23"/>
                  <a:gd name="T11" fmla="*/ 16 h 22"/>
                  <a:gd name="T12" fmla="*/ 13 w 23"/>
                  <a:gd name="T13" fmla="*/ 22 h 22"/>
                  <a:gd name="T14" fmla="*/ 14 w 23"/>
                  <a:gd name="T15" fmla="*/ 14 h 22"/>
                  <a:gd name="T16" fmla="*/ 23 w 23"/>
                  <a:gd name="T17" fmla="*/ 13 h 22"/>
                  <a:gd name="T18" fmla="*/ 16 w 23"/>
                  <a:gd name="T19" fmla="*/ 8 h 22"/>
                  <a:gd name="T20" fmla="*/ 1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6" y="0"/>
                    </a:moveTo>
                    <a:lnTo>
                      <a:pt x="10" y="3"/>
                    </a:lnTo>
                    <a:lnTo>
                      <a:pt x="3" y="0"/>
                    </a:lnTo>
                    <a:lnTo>
                      <a:pt x="5" y="8"/>
                    </a:lnTo>
                    <a:lnTo>
                      <a:pt x="0" y="14"/>
                    </a:lnTo>
                    <a:lnTo>
                      <a:pt x="8" y="16"/>
                    </a:lnTo>
                    <a:lnTo>
                      <a:pt x="13" y="22"/>
                    </a:lnTo>
                    <a:lnTo>
                      <a:pt x="14" y="14"/>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241"/>
              <p:cNvSpPr>
                <a:spLocks/>
              </p:cNvSpPr>
              <p:nvPr/>
            </p:nvSpPr>
            <p:spPr bwMode="auto">
              <a:xfrm>
                <a:off x="2925" y="2958"/>
                <a:ext cx="81" cy="84"/>
              </a:xfrm>
              <a:custGeom>
                <a:avLst/>
                <a:gdLst>
                  <a:gd name="T0" fmla="*/ 60 w 81"/>
                  <a:gd name="T1" fmla="*/ 6 h 84"/>
                  <a:gd name="T2" fmla="*/ 42 w 81"/>
                  <a:gd name="T3" fmla="*/ 39 h 84"/>
                  <a:gd name="T4" fmla="*/ 43 w 81"/>
                  <a:gd name="T5" fmla="*/ 0 h 84"/>
                  <a:gd name="T6" fmla="*/ 40 w 81"/>
                  <a:gd name="T7" fmla="*/ 37 h 84"/>
                  <a:gd name="T8" fmla="*/ 26 w 81"/>
                  <a:gd name="T9" fmla="*/ 1 h 84"/>
                  <a:gd name="T10" fmla="*/ 39 w 81"/>
                  <a:gd name="T11" fmla="*/ 39 h 84"/>
                  <a:gd name="T12" fmla="*/ 13 w 81"/>
                  <a:gd name="T13" fmla="*/ 9 h 84"/>
                  <a:gd name="T14" fmla="*/ 37 w 81"/>
                  <a:gd name="T15" fmla="*/ 39 h 84"/>
                  <a:gd name="T16" fmla="*/ 3 w 81"/>
                  <a:gd name="T17" fmla="*/ 24 h 84"/>
                  <a:gd name="T18" fmla="*/ 37 w 81"/>
                  <a:gd name="T19" fmla="*/ 42 h 84"/>
                  <a:gd name="T20" fmla="*/ 0 w 81"/>
                  <a:gd name="T21" fmla="*/ 42 h 84"/>
                  <a:gd name="T22" fmla="*/ 37 w 81"/>
                  <a:gd name="T23" fmla="*/ 43 h 84"/>
                  <a:gd name="T24" fmla="*/ 4 w 81"/>
                  <a:gd name="T25" fmla="*/ 60 h 84"/>
                  <a:gd name="T26" fmla="*/ 37 w 81"/>
                  <a:gd name="T27" fmla="*/ 45 h 84"/>
                  <a:gd name="T28" fmla="*/ 14 w 81"/>
                  <a:gd name="T29" fmla="*/ 73 h 84"/>
                  <a:gd name="T30" fmla="*/ 39 w 81"/>
                  <a:gd name="T31" fmla="*/ 45 h 84"/>
                  <a:gd name="T32" fmla="*/ 30 w 81"/>
                  <a:gd name="T33" fmla="*/ 82 h 84"/>
                  <a:gd name="T34" fmla="*/ 40 w 81"/>
                  <a:gd name="T35" fmla="*/ 47 h 84"/>
                  <a:gd name="T36" fmla="*/ 47 w 81"/>
                  <a:gd name="T37" fmla="*/ 84 h 84"/>
                  <a:gd name="T38" fmla="*/ 42 w 81"/>
                  <a:gd name="T39" fmla="*/ 47 h 84"/>
                  <a:gd name="T40" fmla="*/ 63 w 81"/>
                  <a:gd name="T41" fmla="*/ 79 h 84"/>
                  <a:gd name="T42" fmla="*/ 43 w 81"/>
                  <a:gd name="T43" fmla="*/ 45 h 84"/>
                  <a:gd name="T44" fmla="*/ 74 w 81"/>
                  <a:gd name="T45" fmla="*/ 68 h 84"/>
                  <a:gd name="T46" fmla="*/ 45 w 81"/>
                  <a:gd name="T47" fmla="*/ 43 h 84"/>
                  <a:gd name="T48" fmla="*/ 81 w 81"/>
                  <a:gd name="T49" fmla="*/ 52 h 84"/>
                  <a:gd name="T50" fmla="*/ 45 w 81"/>
                  <a:gd name="T51" fmla="*/ 42 h 84"/>
                  <a:gd name="T52" fmla="*/ 79 w 81"/>
                  <a:gd name="T53" fmla="*/ 34 h 84"/>
                  <a:gd name="T54" fmla="*/ 43 w 81"/>
                  <a:gd name="T55" fmla="*/ 40 h 84"/>
                  <a:gd name="T56" fmla="*/ 73 w 81"/>
                  <a:gd name="T57" fmla="*/ 18 h 84"/>
                  <a:gd name="T58" fmla="*/ 43 w 81"/>
                  <a:gd name="T59" fmla="*/ 39 h 84"/>
                  <a:gd name="T60" fmla="*/ 60 w 81"/>
                  <a:gd name="T61"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4">
                    <a:moveTo>
                      <a:pt x="60" y="6"/>
                    </a:moveTo>
                    <a:lnTo>
                      <a:pt x="42" y="39"/>
                    </a:lnTo>
                    <a:lnTo>
                      <a:pt x="43" y="0"/>
                    </a:lnTo>
                    <a:lnTo>
                      <a:pt x="40" y="37"/>
                    </a:lnTo>
                    <a:lnTo>
                      <a:pt x="26" y="1"/>
                    </a:lnTo>
                    <a:lnTo>
                      <a:pt x="39" y="39"/>
                    </a:lnTo>
                    <a:lnTo>
                      <a:pt x="13" y="9"/>
                    </a:lnTo>
                    <a:lnTo>
                      <a:pt x="37" y="39"/>
                    </a:lnTo>
                    <a:lnTo>
                      <a:pt x="3" y="24"/>
                    </a:lnTo>
                    <a:lnTo>
                      <a:pt x="37" y="42"/>
                    </a:lnTo>
                    <a:lnTo>
                      <a:pt x="0" y="42"/>
                    </a:lnTo>
                    <a:lnTo>
                      <a:pt x="37" y="43"/>
                    </a:lnTo>
                    <a:lnTo>
                      <a:pt x="4" y="60"/>
                    </a:lnTo>
                    <a:lnTo>
                      <a:pt x="37" y="45"/>
                    </a:lnTo>
                    <a:lnTo>
                      <a:pt x="14" y="73"/>
                    </a:lnTo>
                    <a:lnTo>
                      <a:pt x="39" y="45"/>
                    </a:lnTo>
                    <a:lnTo>
                      <a:pt x="30" y="82"/>
                    </a:lnTo>
                    <a:lnTo>
                      <a:pt x="40" y="47"/>
                    </a:lnTo>
                    <a:lnTo>
                      <a:pt x="47" y="84"/>
                    </a:lnTo>
                    <a:lnTo>
                      <a:pt x="42" y="47"/>
                    </a:lnTo>
                    <a:lnTo>
                      <a:pt x="63" y="79"/>
                    </a:lnTo>
                    <a:lnTo>
                      <a:pt x="43" y="45"/>
                    </a:lnTo>
                    <a:lnTo>
                      <a:pt x="74" y="68"/>
                    </a:lnTo>
                    <a:lnTo>
                      <a:pt x="45" y="43"/>
                    </a:lnTo>
                    <a:lnTo>
                      <a:pt x="81" y="52"/>
                    </a:lnTo>
                    <a:lnTo>
                      <a:pt x="45" y="42"/>
                    </a:lnTo>
                    <a:lnTo>
                      <a:pt x="79" y="34"/>
                    </a:lnTo>
                    <a:lnTo>
                      <a:pt x="43" y="40"/>
                    </a:lnTo>
                    <a:lnTo>
                      <a:pt x="73" y="18"/>
                    </a:lnTo>
                    <a:lnTo>
                      <a:pt x="43" y="39"/>
                    </a:lnTo>
                    <a:lnTo>
                      <a:pt x="60" y="6"/>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242"/>
              <p:cNvSpPr>
                <a:spLocks/>
              </p:cNvSpPr>
              <p:nvPr/>
            </p:nvSpPr>
            <p:spPr bwMode="auto">
              <a:xfrm>
                <a:off x="4198" y="2518"/>
                <a:ext cx="72" cy="71"/>
              </a:xfrm>
              <a:custGeom>
                <a:avLst/>
                <a:gdLst>
                  <a:gd name="T0" fmla="*/ 36 w 72"/>
                  <a:gd name="T1" fmla="*/ 0 h 71"/>
                  <a:gd name="T2" fmla="*/ 38 w 72"/>
                  <a:gd name="T3" fmla="*/ 32 h 71"/>
                  <a:gd name="T4" fmla="*/ 51 w 72"/>
                  <a:gd name="T5" fmla="*/ 1 h 71"/>
                  <a:gd name="T6" fmla="*/ 39 w 72"/>
                  <a:gd name="T7" fmla="*/ 32 h 71"/>
                  <a:gd name="T8" fmla="*/ 64 w 72"/>
                  <a:gd name="T9" fmla="*/ 11 h 71"/>
                  <a:gd name="T10" fmla="*/ 39 w 72"/>
                  <a:gd name="T11" fmla="*/ 34 h 71"/>
                  <a:gd name="T12" fmla="*/ 70 w 72"/>
                  <a:gd name="T13" fmla="*/ 24 h 71"/>
                  <a:gd name="T14" fmla="*/ 41 w 72"/>
                  <a:gd name="T15" fmla="*/ 35 h 71"/>
                  <a:gd name="T16" fmla="*/ 72 w 72"/>
                  <a:gd name="T17" fmla="*/ 38 h 71"/>
                  <a:gd name="T18" fmla="*/ 41 w 72"/>
                  <a:gd name="T19" fmla="*/ 37 h 71"/>
                  <a:gd name="T20" fmla="*/ 68 w 72"/>
                  <a:gd name="T21" fmla="*/ 53 h 71"/>
                  <a:gd name="T22" fmla="*/ 39 w 72"/>
                  <a:gd name="T23" fmla="*/ 38 h 71"/>
                  <a:gd name="T24" fmla="*/ 57 w 72"/>
                  <a:gd name="T25" fmla="*/ 64 h 71"/>
                  <a:gd name="T26" fmla="*/ 38 w 72"/>
                  <a:gd name="T27" fmla="*/ 38 h 71"/>
                  <a:gd name="T28" fmla="*/ 44 w 72"/>
                  <a:gd name="T29" fmla="*/ 71 h 71"/>
                  <a:gd name="T30" fmla="*/ 36 w 72"/>
                  <a:gd name="T31" fmla="*/ 38 h 71"/>
                  <a:gd name="T32" fmla="*/ 29 w 72"/>
                  <a:gd name="T33" fmla="*/ 71 h 71"/>
                  <a:gd name="T34" fmla="*/ 34 w 72"/>
                  <a:gd name="T35" fmla="*/ 38 h 71"/>
                  <a:gd name="T36" fmla="*/ 15 w 72"/>
                  <a:gd name="T37" fmla="*/ 64 h 71"/>
                  <a:gd name="T38" fmla="*/ 34 w 72"/>
                  <a:gd name="T39" fmla="*/ 38 h 71"/>
                  <a:gd name="T40" fmla="*/ 5 w 72"/>
                  <a:gd name="T41" fmla="*/ 53 h 71"/>
                  <a:gd name="T42" fmla="*/ 33 w 72"/>
                  <a:gd name="T43" fmla="*/ 37 h 71"/>
                  <a:gd name="T44" fmla="*/ 0 w 72"/>
                  <a:gd name="T45" fmla="*/ 38 h 71"/>
                  <a:gd name="T46" fmla="*/ 33 w 72"/>
                  <a:gd name="T47" fmla="*/ 35 h 71"/>
                  <a:gd name="T48" fmla="*/ 2 w 72"/>
                  <a:gd name="T49" fmla="*/ 24 h 71"/>
                  <a:gd name="T50" fmla="*/ 33 w 72"/>
                  <a:gd name="T51" fmla="*/ 34 h 71"/>
                  <a:gd name="T52" fmla="*/ 10 w 72"/>
                  <a:gd name="T53" fmla="*/ 11 h 71"/>
                  <a:gd name="T54" fmla="*/ 34 w 72"/>
                  <a:gd name="T55" fmla="*/ 32 h 71"/>
                  <a:gd name="T56" fmla="*/ 21 w 72"/>
                  <a:gd name="T57" fmla="*/ 1 h 71"/>
                  <a:gd name="T58" fmla="*/ 36 w 72"/>
                  <a:gd name="T59" fmla="*/ 32 h 71"/>
                  <a:gd name="T60" fmla="*/ 36 w 72"/>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36" y="0"/>
                    </a:moveTo>
                    <a:lnTo>
                      <a:pt x="38" y="32"/>
                    </a:lnTo>
                    <a:lnTo>
                      <a:pt x="51" y="1"/>
                    </a:lnTo>
                    <a:lnTo>
                      <a:pt x="39" y="32"/>
                    </a:lnTo>
                    <a:lnTo>
                      <a:pt x="64" y="11"/>
                    </a:lnTo>
                    <a:lnTo>
                      <a:pt x="39" y="34"/>
                    </a:lnTo>
                    <a:lnTo>
                      <a:pt x="70" y="24"/>
                    </a:lnTo>
                    <a:lnTo>
                      <a:pt x="41" y="35"/>
                    </a:lnTo>
                    <a:lnTo>
                      <a:pt x="72" y="38"/>
                    </a:lnTo>
                    <a:lnTo>
                      <a:pt x="41" y="37"/>
                    </a:lnTo>
                    <a:lnTo>
                      <a:pt x="68" y="53"/>
                    </a:lnTo>
                    <a:lnTo>
                      <a:pt x="39" y="38"/>
                    </a:lnTo>
                    <a:lnTo>
                      <a:pt x="57" y="64"/>
                    </a:lnTo>
                    <a:lnTo>
                      <a:pt x="38" y="38"/>
                    </a:lnTo>
                    <a:lnTo>
                      <a:pt x="44" y="71"/>
                    </a:lnTo>
                    <a:lnTo>
                      <a:pt x="36" y="38"/>
                    </a:lnTo>
                    <a:lnTo>
                      <a:pt x="29" y="71"/>
                    </a:lnTo>
                    <a:lnTo>
                      <a:pt x="34" y="38"/>
                    </a:lnTo>
                    <a:lnTo>
                      <a:pt x="15" y="64"/>
                    </a:lnTo>
                    <a:lnTo>
                      <a:pt x="34" y="38"/>
                    </a:lnTo>
                    <a:lnTo>
                      <a:pt x="5" y="53"/>
                    </a:lnTo>
                    <a:lnTo>
                      <a:pt x="33" y="37"/>
                    </a:lnTo>
                    <a:lnTo>
                      <a:pt x="0" y="38"/>
                    </a:lnTo>
                    <a:lnTo>
                      <a:pt x="33" y="35"/>
                    </a:lnTo>
                    <a:lnTo>
                      <a:pt x="2" y="24"/>
                    </a:lnTo>
                    <a:lnTo>
                      <a:pt x="33" y="34"/>
                    </a:lnTo>
                    <a:lnTo>
                      <a:pt x="10" y="11"/>
                    </a:lnTo>
                    <a:lnTo>
                      <a:pt x="34" y="32"/>
                    </a:lnTo>
                    <a:lnTo>
                      <a:pt x="21" y="1"/>
                    </a:lnTo>
                    <a:lnTo>
                      <a:pt x="36" y="32"/>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243"/>
              <p:cNvSpPr>
                <a:spLocks/>
              </p:cNvSpPr>
              <p:nvPr/>
            </p:nvSpPr>
            <p:spPr bwMode="auto">
              <a:xfrm>
                <a:off x="3732" y="2846"/>
                <a:ext cx="104" cy="105"/>
              </a:xfrm>
              <a:custGeom>
                <a:avLst/>
                <a:gdLst>
                  <a:gd name="T0" fmla="*/ 52 w 104"/>
                  <a:gd name="T1" fmla="*/ 0 h 105"/>
                  <a:gd name="T2" fmla="*/ 54 w 104"/>
                  <a:gd name="T3" fmla="*/ 47 h 105"/>
                  <a:gd name="T4" fmla="*/ 73 w 104"/>
                  <a:gd name="T5" fmla="*/ 3 h 105"/>
                  <a:gd name="T6" fmla="*/ 55 w 104"/>
                  <a:gd name="T7" fmla="*/ 49 h 105"/>
                  <a:gd name="T8" fmla="*/ 91 w 104"/>
                  <a:gd name="T9" fmla="*/ 16 h 105"/>
                  <a:gd name="T10" fmla="*/ 57 w 104"/>
                  <a:gd name="T11" fmla="*/ 50 h 105"/>
                  <a:gd name="T12" fmla="*/ 102 w 104"/>
                  <a:gd name="T13" fmla="*/ 36 h 105"/>
                  <a:gd name="T14" fmla="*/ 57 w 104"/>
                  <a:gd name="T15" fmla="*/ 52 h 105"/>
                  <a:gd name="T16" fmla="*/ 104 w 104"/>
                  <a:gd name="T17" fmla="*/ 58 h 105"/>
                  <a:gd name="T18" fmla="*/ 57 w 104"/>
                  <a:gd name="T19" fmla="*/ 55 h 105"/>
                  <a:gd name="T20" fmla="*/ 97 w 104"/>
                  <a:gd name="T21" fmla="*/ 79 h 105"/>
                  <a:gd name="T22" fmla="*/ 57 w 104"/>
                  <a:gd name="T23" fmla="*/ 57 h 105"/>
                  <a:gd name="T24" fmla="*/ 83 w 104"/>
                  <a:gd name="T25" fmla="*/ 96 h 105"/>
                  <a:gd name="T26" fmla="*/ 54 w 104"/>
                  <a:gd name="T27" fmla="*/ 58 h 105"/>
                  <a:gd name="T28" fmla="*/ 63 w 104"/>
                  <a:gd name="T29" fmla="*/ 105 h 105"/>
                  <a:gd name="T30" fmla="*/ 52 w 104"/>
                  <a:gd name="T31" fmla="*/ 58 h 105"/>
                  <a:gd name="T32" fmla="*/ 41 w 104"/>
                  <a:gd name="T33" fmla="*/ 105 h 105"/>
                  <a:gd name="T34" fmla="*/ 50 w 104"/>
                  <a:gd name="T35" fmla="*/ 58 h 105"/>
                  <a:gd name="T36" fmla="*/ 21 w 104"/>
                  <a:gd name="T37" fmla="*/ 96 h 105"/>
                  <a:gd name="T38" fmla="*/ 49 w 104"/>
                  <a:gd name="T39" fmla="*/ 57 h 105"/>
                  <a:gd name="T40" fmla="*/ 6 w 104"/>
                  <a:gd name="T41" fmla="*/ 79 h 105"/>
                  <a:gd name="T42" fmla="*/ 47 w 104"/>
                  <a:gd name="T43" fmla="*/ 55 h 105"/>
                  <a:gd name="T44" fmla="*/ 0 w 104"/>
                  <a:gd name="T45" fmla="*/ 58 h 105"/>
                  <a:gd name="T46" fmla="*/ 47 w 104"/>
                  <a:gd name="T47" fmla="*/ 52 h 105"/>
                  <a:gd name="T48" fmla="*/ 2 w 104"/>
                  <a:gd name="T49" fmla="*/ 36 h 105"/>
                  <a:gd name="T50" fmla="*/ 47 w 104"/>
                  <a:gd name="T51" fmla="*/ 50 h 105"/>
                  <a:gd name="T52" fmla="*/ 13 w 104"/>
                  <a:gd name="T53" fmla="*/ 16 h 105"/>
                  <a:gd name="T54" fmla="*/ 49 w 104"/>
                  <a:gd name="T55" fmla="*/ 49 h 105"/>
                  <a:gd name="T56" fmla="*/ 31 w 104"/>
                  <a:gd name="T57" fmla="*/ 3 h 105"/>
                  <a:gd name="T58" fmla="*/ 50 w 104"/>
                  <a:gd name="T59" fmla="*/ 47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4" y="47"/>
                    </a:lnTo>
                    <a:lnTo>
                      <a:pt x="73" y="3"/>
                    </a:lnTo>
                    <a:lnTo>
                      <a:pt x="55" y="49"/>
                    </a:lnTo>
                    <a:lnTo>
                      <a:pt x="91" y="16"/>
                    </a:lnTo>
                    <a:lnTo>
                      <a:pt x="57" y="50"/>
                    </a:lnTo>
                    <a:lnTo>
                      <a:pt x="102" y="36"/>
                    </a:lnTo>
                    <a:lnTo>
                      <a:pt x="57" y="52"/>
                    </a:lnTo>
                    <a:lnTo>
                      <a:pt x="104" y="58"/>
                    </a:lnTo>
                    <a:lnTo>
                      <a:pt x="57" y="55"/>
                    </a:lnTo>
                    <a:lnTo>
                      <a:pt x="97" y="79"/>
                    </a:lnTo>
                    <a:lnTo>
                      <a:pt x="57" y="57"/>
                    </a:lnTo>
                    <a:lnTo>
                      <a:pt x="83" y="96"/>
                    </a:lnTo>
                    <a:lnTo>
                      <a:pt x="54" y="58"/>
                    </a:lnTo>
                    <a:lnTo>
                      <a:pt x="63" y="105"/>
                    </a:lnTo>
                    <a:lnTo>
                      <a:pt x="52" y="58"/>
                    </a:lnTo>
                    <a:lnTo>
                      <a:pt x="41" y="105"/>
                    </a:lnTo>
                    <a:lnTo>
                      <a:pt x="50" y="58"/>
                    </a:lnTo>
                    <a:lnTo>
                      <a:pt x="21" y="96"/>
                    </a:lnTo>
                    <a:lnTo>
                      <a:pt x="49" y="57"/>
                    </a:lnTo>
                    <a:lnTo>
                      <a:pt x="6" y="79"/>
                    </a:lnTo>
                    <a:lnTo>
                      <a:pt x="47" y="55"/>
                    </a:lnTo>
                    <a:lnTo>
                      <a:pt x="0" y="58"/>
                    </a:lnTo>
                    <a:lnTo>
                      <a:pt x="47" y="52"/>
                    </a:lnTo>
                    <a:lnTo>
                      <a:pt x="2" y="36"/>
                    </a:lnTo>
                    <a:lnTo>
                      <a:pt x="47" y="50"/>
                    </a:lnTo>
                    <a:lnTo>
                      <a:pt x="13" y="16"/>
                    </a:lnTo>
                    <a:lnTo>
                      <a:pt x="49" y="49"/>
                    </a:lnTo>
                    <a:lnTo>
                      <a:pt x="31" y="3"/>
                    </a:lnTo>
                    <a:lnTo>
                      <a:pt x="50" y="47"/>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244"/>
              <p:cNvSpPr>
                <a:spLocks/>
              </p:cNvSpPr>
              <p:nvPr/>
            </p:nvSpPr>
            <p:spPr bwMode="auto">
              <a:xfrm>
                <a:off x="3859" y="2781"/>
                <a:ext cx="174" cy="174"/>
              </a:xfrm>
              <a:custGeom>
                <a:avLst/>
                <a:gdLst>
                  <a:gd name="T0" fmla="*/ 86 w 174"/>
                  <a:gd name="T1" fmla="*/ 0 h 174"/>
                  <a:gd name="T2" fmla="*/ 105 w 174"/>
                  <a:gd name="T3" fmla="*/ 51 h 174"/>
                  <a:gd name="T4" fmla="*/ 156 w 174"/>
                  <a:gd name="T5" fmla="*/ 34 h 174"/>
                  <a:gd name="T6" fmla="*/ 130 w 174"/>
                  <a:gd name="T7" fmla="*/ 81 h 174"/>
                  <a:gd name="T8" fmla="*/ 174 w 174"/>
                  <a:gd name="T9" fmla="*/ 112 h 174"/>
                  <a:gd name="T10" fmla="*/ 122 w 174"/>
                  <a:gd name="T11" fmla="*/ 120 h 174"/>
                  <a:gd name="T12" fmla="*/ 125 w 174"/>
                  <a:gd name="T13" fmla="*/ 174 h 174"/>
                  <a:gd name="T14" fmla="*/ 86 w 174"/>
                  <a:gd name="T15" fmla="*/ 136 h 174"/>
                  <a:gd name="T16" fmla="*/ 48 w 174"/>
                  <a:gd name="T17" fmla="*/ 174 h 174"/>
                  <a:gd name="T18" fmla="*/ 52 w 174"/>
                  <a:gd name="T19" fmla="*/ 120 h 174"/>
                  <a:gd name="T20" fmla="*/ 0 w 174"/>
                  <a:gd name="T21" fmla="*/ 112 h 174"/>
                  <a:gd name="T22" fmla="*/ 44 w 174"/>
                  <a:gd name="T23" fmla="*/ 81 h 174"/>
                  <a:gd name="T24" fmla="*/ 18 w 174"/>
                  <a:gd name="T25" fmla="*/ 34 h 174"/>
                  <a:gd name="T26" fmla="*/ 68 w 174"/>
                  <a:gd name="T27" fmla="*/ 51 h 174"/>
                  <a:gd name="T28" fmla="*/ 86 w 174"/>
                  <a:gd name="T2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74">
                    <a:moveTo>
                      <a:pt x="86" y="0"/>
                    </a:moveTo>
                    <a:lnTo>
                      <a:pt x="105" y="51"/>
                    </a:lnTo>
                    <a:lnTo>
                      <a:pt x="156" y="34"/>
                    </a:lnTo>
                    <a:lnTo>
                      <a:pt x="130" y="81"/>
                    </a:lnTo>
                    <a:lnTo>
                      <a:pt x="174" y="112"/>
                    </a:lnTo>
                    <a:lnTo>
                      <a:pt x="122" y="120"/>
                    </a:lnTo>
                    <a:lnTo>
                      <a:pt x="125" y="174"/>
                    </a:lnTo>
                    <a:lnTo>
                      <a:pt x="86" y="136"/>
                    </a:lnTo>
                    <a:lnTo>
                      <a:pt x="48" y="174"/>
                    </a:lnTo>
                    <a:lnTo>
                      <a:pt x="52" y="120"/>
                    </a:lnTo>
                    <a:lnTo>
                      <a:pt x="0" y="112"/>
                    </a:lnTo>
                    <a:lnTo>
                      <a:pt x="44" y="81"/>
                    </a:lnTo>
                    <a:lnTo>
                      <a:pt x="18" y="34"/>
                    </a:lnTo>
                    <a:lnTo>
                      <a:pt x="68" y="51"/>
                    </a:lnTo>
                    <a:lnTo>
                      <a:pt x="8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245"/>
              <p:cNvSpPr>
                <a:spLocks/>
              </p:cNvSpPr>
              <p:nvPr/>
            </p:nvSpPr>
            <p:spPr bwMode="auto">
              <a:xfrm>
                <a:off x="2590" y="2772"/>
                <a:ext cx="63" cy="61"/>
              </a:xfrm>
              <a:custGeom>
                <a:avLst/>
                <a:gdLst>
                  <a:gd name="T0" fmla="*/ 31 w 63"/>
                  <a:gd name="T1" fmla="*/ 0 h 61"/>
                  <a:gd name="T2" fmla="*/ 39 w 63"/>
                  <a:gd name="T3" fmla="*/ 17 h 61"/>
                  <a:gd name="T4" fmla="*/ 57 w 63"/>
                  <a:gd name="T5" fmla="*/ 11 h 61"/>
                  <a:gd name="T6" fmla="*/ 47 w 63"/>
                  <a:gd name="T7" fmla="*/ 29 h 61"/>
                  <a:gd name="T8" fmla="*/ 63 w 63"/>
                  <a:gd name="T9" fmla="*/ 40 h 61"/>
                  <a:gd name="T10" fmla="*/ 44 w 63"/>
                  <a:gd name="T11" fmla="*/ 42 h 61"/>
                  <a:gd name="T12" fmla="*/ 45 w 63"/>
                  <a:gd name="T13" fmla="*/ 61 h 61"/>
                  <a:gd name="T14" fmla="*/ 31 w 63"/>
                  <a:gd name="T15" fmla="*/ 48 h 61"/>
                  <a:gd name="T16" fmla="*/ 18 w 63"/>
                  <a:gd name="T17" fmla="*/ 61 h 61"/>
                  <a:gd name="T18" fmla="*/ 18 w 63"/>
                  <a:gd name="T19" fmla="*/ 42 h 61"/>
                  <a:gd name="T20" fmla="*/ 0 w 63"/>
                  <a:gd name="T21" fmla="*/ 40 h 61"/>
                  <a:gd name="T22" fmla="*/ 16 w 63"/>
                  <a:gd name="T23" fmla="*/ 29 h 61"/>
                  <a:gd name="T24" fmla="*/ 6 w 63"/>
                  <a:gd name="T25" fmla="*/ 11 h 61"/>
                  <a:gd name="T26" fmla="*/ 24 w 63"/>
                  <a:gd name="T27" fmla="*/ 17 h 61"/>
                  <a:gd name="T28" fmla="*/ 31 w 63"/>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1">
                    <a:moveTo>
                      <a:pt x="31" y="0"/>
                    </a:moveTo>
                    <a:lnTo>
                      <a:pt x="39" y="17"/>
                    </a:lnTo>
                    <a:lnTo>
                      <a:pt x="57" y="11"/>
                    </a:lnTo>
                    <a:lnTo>
                      <a:pt x="47" y="29"/>
                    </a:lnTo>
                    <a:lnTo>
                      <a:pt x="63" y="40"/>
                    </a:lnTo>
                    <a:lnTo>
                      <a:pt x="44" y="42"/>
                    </a:lnTo>
                    <a:lnTo>
                      <a:pt x="45" y="61"/>
                    </a:lnTo>
                    <a:lnTo>
                      <a:pt x="31" y="48"/>
                    </a:lnTo>
                    <a:lnTo>
                      <a:pt x="18" y="61"/>
                    </a:lnTo>
                    <a:lnTo>
                      <a:pt x="18" y="42"/>
                    </a:lnTo>
                    <a:lnTo>
                      <a:pt x="0" y="40"/>
                    </a:lnTo>
                    <a:lnTo>
                      <a:pt x="16" y="29"/>
                    </a:lnTo>
                    <a:lnTo>
                      <a:pt x="6" y="11"/>
                    </a:lnTo>
                    <a:lnTo>
                      <a:pt x="24" y="17"/>
                    </a:lnTo>
                    <a:lnTo>
                      <a:pt x="31"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246"/>
              <p:cNvSpPr>
                <a:spLocks/>
              </p:cNvSpPr>
              <p:nvPr/>
            </p:nvSpPr>
            <p:spPr bwMode="auto">
              <a:xfrm>
                <a:off x="3310" y="2469"/>
                <a:ext cx="175" cy="175"/>
              </a:xfrm>
              <a:custGeom>
                <a:avLst/>
                <a:gdLst>
                  <a:gd name="T0" fmla="*/ 87 w 175"/>
                  <a:gd name="T1" fmla="*/ 0 h 175"/>
                  <a:gd name="T2" fmla="*/ 102 w 175"/>
                  <a:gd name="T3" fmla="*/ 49 h 175"/>
                  <a:gd name="T4" fmla="*/ 144 w 175"/>
                  <a:gd name="T5" fmla="*/ 21 h 175"/>
                  <a:gd name="T6" fmla="*/ 126 w 175"/>
                  <a:gd name="T7" fmla="*/ 68 h 175"/>
                  <a:gd name="T8" fmla="*/ 175 w 175"/>
                  <a:gd name="T9" fmla="*/ 75 h 175"/>
                  <a:gd name="T10" fmla="*/ 131 w 175"/>
                  <a:gd name="T11" fmla="*/ 99 h 175"/>
                  <a:gd name="T12" fmla="*/ 165 w 175"/>
                  <a:gd name="T13" fmla="*/ 136 h 175"/>
                  <a:gd name="T14" fmla="*/ 117 w 175"/>
                  <a:gd name="T15" fmla="*/ 125 h 175"/>
                  <a:gd name="T16" fmla="*/ 118 w 175"/>
                  <a:gd name="T17" fmla="*/ 175 h 175"/>
                  <a:gd name="T18" fmla="*/ 87 w 175"/>
                  <a:gd name="T19" fmla="*/ 136 h 175"/>
                  <a:gd name="T20" fmla="*/ 56 w 175"/>
                  <a:gd name="T21" fmla="*/ 175 h 175"/>
                  <a:gd name="T22" fmla="*/ 58 w 175"/>
                  <a:gd name="T23" fmla="*/ 125 h 175"/>
                  <a:gd name="T24" fmla="*/ 9 w 175"/>
                  <a:gd name="T25" fmla="*/ 136 h 175"/>
                  <a:gd name="T26" fmla="*/ 43 w 175"/>
                  <a:gd name="T27" fmla="*/ 99 h 175"/>
                  <a:gd name="T28" fmla="*/ 0 w 175"/>
                  <a:gd name="T29" fmla="*/ 75 h 175"/>
                  <a:gd name="T30" fmla="*/ 48 w 175"/>
                  <a:gd name="T31" fmla="*/ 68 h 175"/>
                  <a:gd name="T32" fmla="*/ 30 w 175"/>
                  <a:gd name="T33" fmla="*/ 21 h 175"/>
                  <a:gd name="T34" fmla="*/ 73 w 175"/>
                  <a:gd name="T35" fmla="*/ 49 h 175"/>
                  <a:gd name="T36" fmla="*/ 87 w 175"/>
                  <a:gd name="T3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5">
                    <a:moveTo>
                      <a:pt x="87" y="0"/>
                    </a:moveTo>
                    <a:lnTo>
                      <a:pt x="102" y="49"/>
                    </a:lnTo>
                    <a:lnTo>
                      <a:pt x="144" y="21"/>
                    </a:lnTo>
                    <a:lnTo>
                      <a:pt x="126" y="68"/>
                    </a:lnTo>
                    <a:lnTo>
                      <a:pt x="175" y="75"/>
                    </a:lnTo>
                    <a:lnTo>
                      <a:pt x="131" y="99"/>
                    </a:lnTo>
                    <a:lnTo>
                      <a:pt x="165" y="136"/>
                    </a:lnTo>
                    <a:lnTo>
                      <a:pt x="117" y="125"/>
                    </a:lnTo>
                    <a:lnTo>
                      <a:pt x="118" y="175"/>
                    </a:lnTo>
                    <a:lnTo>
                      <a:pt x="87" y="136"/>
                    </a:lnTo>
                    <a:lnTo>
                      <a:pt x="56" y="175"/>
                    </a:lnTo>
                    <a:lnTo>
                      <a:pt x="58" y="125"/>
                    </a:lnTo>
                    <a:lnTo>
                      <a:pt x="9" y="136"/>
                    </a:lnTo>
                    <a:lnTo>
                      <a:pt x="43" y="99"/>
                    </a:lnTo>
                    <a:lnTo>
                      <a:pt x="0" y="75"/>
                    </a:lnTo>
                    <a:lnTo>
                      <a:pt x="48" y="68"/>
                    </a:lnTo>
                    <a:lnTo>
                      <a:pt x="30" y="21"/>
                    </a:lnTo>
                    <a:lnTo>
                      <a:pt x="73"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247"/>
              <p:cNvSpPr>
                <a:spLocks/>
              </p:cNvSpPr>
              <p:nvPr/>
            </p:nvSpPr>
            <p:spPr bwMode="auto">
              <a:xfrm>
                <a:off x="3349" y="2676"/>
                <a:ext cx="152" cy="156"/>
              </a:xfrm>
              <a:custGeom>
                <a:avLst/>
                <a:gdLst>
                  <a:gd name="T0" fmla="*/ 76 w 152"/>
                  <a:gd name="T1" fmla="*/ 0 h 156"/>
                  <a:gd name="T2" fmla="*/ 97 w 152"/>
                  <a:gd name="T3" fmla="*/ 55 h 156"/>
                  <a:gd name="T4" fmla="*/ 152 w 152"/>
                  <a:gd name="T5" fmla="*/ 78 h 156"/>
                  <a:gd name="T6" fmla="*/ 97 w 152"/>
                  <a:gd name="T7" fmla="*/ 99 h 156"/>
                  <a:gd name="T8" fmla="*/ 76 w 152"/>
                  <a:gd name="T9" fmla="*/ 156 h 156"/>
                  <a:gd name="T10" fmla="*/ 55 w 152"/>
                  <a:gd name="T11" fmla="*/ 99 h 156"/>
                  <a:gd name="T12" fmla="*/ 0 w 152"/>
                  <a:gd name="T13" fmla="*/ 78 h 156"/>
                  <a:gd name="T14" fmla="*/ 55 w 152"/>
                  <a:gd name="T15" fmla="*/ 55 h 156"/>
                  <a:gd name="T16" fmla="*/ 76 w 15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56">
                    <a:moveTo>
                      <a:pt x="76" y="0"/>
                    </a:moveTo>
                    <a:lnTo>
                      <a:pt x="97" y="55"/>
                    </a:lnTo>
                    <a:lnTo>
                      <a:pt x="152" y="78"/>
                    </a:lnTo>
                    <a:lnTo>
                      <a:pt x="97" y="99"/>
                    </a:lnTo>
                    <a:lnTo>
                      <a:pt x="76" y="156"/>
                    </a:lnTo>
                    <a:lnTo>
                      <a:pt x="55" y="99"/>
                    </a:lnTo>
                    <a:lnTo>
                      <a:pt x="0" y="78"/>
                    </a:lnTo>
                    <a:lnTo>
                      <a:pt x="55" y="55"/>
                    </a:lnTo>
                    <a:lnTo>
                      <a:pt x="7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248"/>
              <p:cNvSpPr>
                <a:spLocks/>
              </p:cNvSpPr>
              <p:nvPr/>
            </p:nvSpPr>
            <p:spPr bwMode="auto">
              <a:xfrm>
                <a:off x="2866" y="2956"/>
                <a:ext cx="42" cy="42"/>
              </a:xfrm>
              <a:custGeom>
                <a:avLst/>
                <a:gdLst>
                  <a:gd name="T0" fmla="*/ 21 w 42"/>
                  <a:gd name="T1" fmla="*/ 0 h 42"/>
                  <a:gd name="T2" fmla="*/ 28 w 42"/>
                  <a:gd name="T3" fmla="*/ 15 h 42"/>
                  <a:gd name="T4" fmla="*/ 42 w 42"/>
                  <a:gd name="T5" fmla="*/ 21 h 42"/>
                  <a:gd name="T6" fmla="*/ 28 w 42"/>
                  <a:gd name="T7" fmla="*/ 26 h 42"/>
                  <a:gd name="T8" fmla="*/ 21 w 42"/>
                  <a:gd name="T9" fmla="*/ 42 h 42"/>
                  <a:gd name="T10" fmla="*/ 15 w 42"/>
                  <a:gd name="T11" fmla="*/ 26 h 42"/>
                  <a:gd name="T12" fmla="*/ 0 w 42"/>
                  <a:gd name="T13" fmla="*/ 21 h 42"/>
                  <a:gd name="T14" fmla="*/ 15 w 42"/>
                  <a:gd name="T15" fmla="*/ 15 h 42"/>
                  <a:gd name="T16" fmla="*/ 2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1" y="0"/>
                    </a:moveTo>
                    <a:lnTo>
                      <a:pt x="28" y="15"/>
                    </a:lnTo>
                    <a:lnTo>
                      <a:pt x="42" y="21"/>
                    </a:lnTo>
                    <a:lnTo>
                      <a:pt x="28" y="26"/>
                    </a:lnTo>
                    <a:lnTo>
                      <a:pt x="21" y="42"/>
                    </a:lnTo>
                    <a:lnTo>
                      <a:pt x="15" y="26"/>
                    </a:lnTo>
                    <a:lnTo>
                      <a:pt x="0" y="21"/>
                    </a:lnTo>
                    <a:lnTo>
                      <a:pt x="15" y="15"/>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249"/>
              <p:cNvSpPr>
                <a:spLocks/>
              </p:cNvSpPr>
              <p:nvPr/>
            </p:nvSpPr>
            <p:spPr bwMode="auto">
              <a:xfrm>
                <a:off x="2824" y="2990"/>
                <a:ext cx="31" cy="32"/>
              </a:xfrm>
              <a:custGeom>
                <a:avLst/>
                <a:gdLst>
                  <a:gd name="T0" fmla="*/ 14 w 31"/>
                  <a:gd name="T1" fmla="*/ 0 h 32"/>
                  <a:gd name="T2" fmla="*/ 19 w 31"/>
                  <a:gd name="T3" fmla="*/ 11 h 32"/>
                  <a:gd name="T4" fmla="*/ 31 w 31"/>
                  <a:gd name="T5" fmla="*/ 16 h 32"/>
                  <a:gd name="T6" fmla="*/ 19 w 31"/>
                  <a:gd name="T7" fmla="*/ 21 h 32"/>
                  <a:gd name="T8" fmla="*/ 14 w 31"/>
                  <a:gd name="T9" fmla="*/ 32 h 32"/>
                  <a:gd name="T10" fmla="*/ 11 w 31"/>
                  <a:gd name="T11" fmla="*/ 21 h 32"/>
                  <a:gd name="T12" fmla="*/ 0 w 31"/>
                  <a:gd name="T13" fmla="*/ 16 h 32"/>
                  <a:gd name="T14" fmla="*/ 11 w 31"/>
                  <a:gd name="T15" fmla="*/ 11 h 32"/>
                  <a:gd name="T16" fmla="*/ 14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14" y="0"/>
                    </a:moveTo>
                    <a:lnTo>
                      <a:pt x="19" y="11"/>
                    </a:lnTo>
                    <a:lnTo>
                      <a:pt x="31" y="16"/>
                    </a:lnTo>
                    <a:lnTo>
                      <a:pt x="19" y="21"/>
                    </a:lnTo>
                    <a:lnTo>
                      <a:pt x="14" y="32"/>
                    </a:lnTo>
                    <a:lnTo>
                      <a:pt x="11" y="21"/>
                    </a:lnTo>
                    <a:lnTo>
                      <a:pt x="0" y="16"/>
                    </a:lnTo>
                    <a:lnTo>
                      <a:pt x="11" y="11"/>
                    </a:lnTo>
                    <a:lnTo>
                      <a:pt x="14"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250"/>
              <p:cNvSpPr>
                <a:spLocks/>
              </p:cNvSpPr>
              <p:nvPr/>
            </p:nvSpPr>
            <p:spPr bwMode="auto">
              <a:xfrm>
                <a:off x="3756" y="2654"/>
                <a:ext cx="127" cy="148"/>
              </a:xfrm>
              <a:custGeom>
                <a:avLst/>
                <a:gdLst>
                  <a:gd name="T0" fmla="*/ 64 w 127"/>
                  <a:gd name="T1" fmla="*/ 0 h 148"/>
                  <a:gd name="T2" fmla="*/ 70 w 127"/>
                  <a:gd name="T3" fmla="*/ 61 h 148"/>
                  <a:gd name="T4" fmla="*/ 127 w 127"/>
                  <a:gd name="T5" fmla="*/ 37 h 148"/>
                  <a:gd name="T6" fmla="*/ 78 w 127"/>
                  <a:gd name="T7" fmla="*/ 74 h 148"/>
                  <a:gd name="T8" fmla="*/ 127 w 127"/>
                  <a:gd name="T9" fmla="*/ 111 h 148"/>
                  <a:gd name="T10" fmla="*/ 70 w 127"/>
                  <a:gd name="T11" fmla="*/ 87 h 148"/>
                  <a:gd name="T12" fmla="*/ 64 w 127"/>
                  <a:gd name="T13" fmla="*/ 148 h 148"/>
                  <a:gd name="T14" fmla="*/ 56 w 127"/>
                  <a:gd name="T15" fmla="*/ 87 h 148"/>
                  <a:gd name="T16" fmla="*/ 0 w 127"/>
                  <a:gd name="T17" fmla="*/ 111 h 148"/>
                  <a:gd name="T18" fmla="*/ 49 w 127"/>
                  <a:gd name="T19" fmla="*/ 74 h 148"/>
                  <a:gd name="T20" fmla="*/ 0 w 127"/>
                  <a:gd name="T21" fmla="*/ 37 h 148"/>
                  <a:gd name="T22" fmla="*/ 56 w 127"/>
                  <a:gd name="T23" fmla="*/ 61 h 148"/>
                  <a:gd name="T24" fmla="*/ 64 w 127"/>
                  <a:gd name="T2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8">
                    <a:moveTo>
                      <a:pt x="64" y="0"/>
                    </a:moveTo>
                    <a:lnTo>
                      <a:pt x="70" y="61"/>
                    </a:lnTo>
                    <a:lnTo>
                      <a:pt x="127" y="37"/>
                    </a:lnTo>
                    <a:lnTo>
                      <a:pt x="78" y="74"/>
                    </a:lnTo>
                    <a:lnTo>
                      <a:pt x="127" y="111"/>
                    </a:lnTo>
                    <a:lnTo>
                      <a:pt x="70" y="87"/>
                    </a:lnTo>
                    <a:lnTo>
                      <a:pt x="64" y="148"/>
                    </a:lnTo>
                    <a:lnTo>
                      <a:pt x="56" y="87"/>
                    </a:lnTo>
                    <a:lnTo>
                      <a:pt x="0" y="111"/>
                    </a:lnTo>
                    <a:lnTo>
                      <a:pt x="49" y="74"/>
                    </a:lnTo>
                    <a:lnTo>
                      <a:pt x="0" y="37"/>
                    </a:lnTo>
                    <a:lnTo>
                      <a:pt x="56" y="61"/>
                    </a:lnTo>
                    <a:lnTo>
                      <a:pt x="64"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251"/>
              <p:cNvSpPr>
                <a:spLocks/>
              </p:cNvSpPr>
              <p:nvPr/>
            </p:nvSpPr>
            <p:spPr bwMode="auto">
              <a:xfrm>
                <a:off x="3482" y="2319"/>
                <a:ext cx="94" cy="110"/>
              </a:xfrm>
              <a:custGeom>
                <a:avLst/>
                <a:gdLst>
                  <a:gd name="T0" fmla="*/ 47 w 94"/>
                  <a:gd name="T1" fmla="*/ 0 h 110"/>
                  <a:gd name="T2" fmla="*/ 52 w 94"/>
                  <a:gd name="T3" fmla="*/ 45 h 110"/>
                  <a:gd name="T4" fmla="*/ 94 w 94"/>
                  <a:gd name="T5" fmla="*/ 27 h 110"/>
                  <a:gd name="T6" fmla="*/ 57 w 94"/>
                  <a:gd name="T7" fmla="*/ 55 h 110"/>
                  <a:gd name="T8" fmla="*/ 94 w 94"/>
                  <a:gd name="T9" fmla="*/ 82 h 110"/>
                  <a:gd name="T10" fmla="*/ 52 w 94"/>
                  <a:gd name="T11" fmla="*/ 64 h 110"/>
                  <a:gd name="T12" fmla="*/ 47 w 94"/>
                  <a:gd name="T13" fmla="*/ 110 h 110"/>
                  <a:gd name="T14" fmla="*/ 42 w 94"/>
                  <a:gd name="T15" fmla="*/ 64 h 110"/>
                  <a:gd name="T16" fmla="*/ 0 w 94"/>
                  <a:gd name="T17" fmla="*/ 82 h 110"/>
                  <a:gd name="T18" fmla="*/ 36 w 94"/>
                  <a:gd name="T19" fmla="*/ 55 h 110"/>
                  <a:gd name="T20" fmla="*/ 0 w 94"/>
                  <a:gd name="T21" fmla="*/ 27 h 110"/>
                  <a:gd name="T22" fmla="*/ 42 w 94"/>
                  <a:gd name="T23" fmla="*/ 45 h 110"/>
                  <a:gd name="T24" fmla="*/ 47 w 94"/>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10">
                    <a:moveTo>
                      <a:pt x="47" y="0"/>
                    </a:moveTo>
                    <a:lnTo>
                      <a:pt x="52" y="45"/>
                    </a:lnTo>
                    <a:lnTo>
                      <a:pt x="94" y="27"/>
                    </a:lnTo>
                    <a:lnTo>
                      <a:pt x="57" y="55"/>
                    </a:lnTo>
                    <a:lnTo>
                      <a:pt x="94" y="82"/>
                    </a:lnTo>
                    <a:lnTo>
                      <a:pt x="52" y="64"/>
                    </a:lnTo>
                    <a:lnTo>
                      <a:pt x="47" y="110"/>
                    </a:lnTo>
                    <a:lnTo>
                      <a:pt x="42" y="64"/>
                    </a:lnTo>
                    <a:lnTo>
                      <a:pt x="0" y="82"/>
                    </a:lnTo>
                    <a:lnTo>
                      <a:pt x="36" y="55"/>
                    </a:lnTo>
                    <a:lnTo>
                      <a:pt x="0" y="27"/>
                    </a:lnTo>
                    <a:lnTo>
                      <a:pt x="42" y="45"/>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252"/>
              <p:cNvSpPr>
                <a:spLocks/>
              </p:cNvSpPr>
              <p:nvPr/>
            </p:nvSpPr>
            <p:spPr bwMode="auto">
              <a:xfrm>
                <a:off x="4400" y="3052"/>
                <a:ext cx="125" cy="126"/>
              </a:xfrm>
              <a:custGeom>
                <a:avLst/>
                <a:gdLst>
                  <a:gd name="T0" fmla="*/ 61 w 125"/>
                  <a:gd name="T1" fmla="*/ 0 h 126"/>
                  <a:gd name="T2" fmla="*/ 71 w 125"/>
                  <a:gd name="T3" fmla="*/ 55 h 126"/>
                  <a:gd name="T4" fmla="*/ 125 w 125"/>
                  <a:gd name="T5" fmla="*/ 63 h 126"/>
                  <a:gd name="T6" fmla="*/ 71 w 125"/>
                  <a:gd name="T7" fmla="*/ 72 h 126"/>
                  <a:gd name="T8" fmla="*/ 61 w 125"/>
                  <a:gd name="T9" fmla="*/ 126 h 126"/>
                  <a:gd name="T10" fmla="*/ 53 w 125"/>
                  <a:gd name="T11" fmla="*/ 72 h 126"/>
                  <a:gd name="T12" fmla="*/ 0 w 125"/>
                  <a:gd name="T13" fmla="*/ 63 h 126"/>
                  <a:gd name="T14" fmla="*/ 53 w 125"/>
                  <a:gd name="T15" fmla="*/ 55 h 126"/>
                  <a:gd name="T16" fmla="*/ 61 w 125"/>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6">
                    <a:moveTo>
                      <a:pt x="61" y="0"/>
                    </a:moveTo>
                    <a:lnTo>
                      <a:pt x="71" y="55"/>
                    </a:lnTo>
                    <a:lnTo>
                      <a:pt x="125" y="63"/>
                    </a:lnTo>
                    <a:lnTo>
                      <a:pt x="71" y="72"/>
                    </a:lnTo>
                    <a:lnTo>
                      <a:pt x="61" y="126"/>
                    </a:lnTo>
                    <a:lnTo>
                      <a:pt x="53" y="72"/>
                    </a:lnTo>
                    <a:lnTo>
                      <a:pt x="0" y="63"/>
                    </a:lnTo>
                    <a:lnTo>
                      <a:pt x="53" y="55"/>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253"/>
              <p:cNvSpPr>
                <a:spLocks/>
              </p:cNvSpPr>
              <p:nvPr/>
            </p:nvSpPr>
            <p:spPr bwMode="auto">
              <a:xfrm>
                <a:off x="2650" y="2820"/>
                <a:ext cx="93" cy="110"/>
              </a:xfrm>
              <a:custGeom>
                <a:avLst/>
                <a:gdLst>
                  <a:gd name="T0" fmla="*/ 47 w 93"/>
                  <a:gd name="T1" fmla="*/ 0 h 110"/>
                  <a:gd name="T2" fmla="*/ 52 w 93"/>
                  <a:gd name="T3" fmla="*/ 46 h 110"/>
                  <a:gd name="T4" fmla="*/ 93 w 93"/>
                  <a:gd name="T5" fmla="*/ 28 h 110"/>
                  <a:gd name="T6" fmla="*/ 57 w 93"/>
                  <a:gd name="T7" fmla="*/ 55 h 110"/>
                  <a:gd name="T8" fmla="*/ 93 w 93"/>
                  <a:gd name="T9" fmla="*/ 83 h 110"/>
                  <a:gd name="T10" fmla="*/ 52 w 93"/>
                  <a:gd name="T11" fmla="*/ 65 h 110"/>
                  <a:gd name="T12" fmla="*/ 47 w 93"/>
                  <a:gd name="T13" fmla="*/ 110 h 110"/>
                  <a:gd name="T14" fmla="*/ 41 w 93"/>
                  <a:gd name="T15" fmla="*/ 65 h 110"/>
                  <a:gd name="T16" fmla="*/ 0 w 93"/>
                  <a:gd name="T17" fmla="*/ 83 h 110"/>
                  <a:gd name="T18" fmla="*/ 36 w 93"/>
                  <a:gd name="T19" fmla="*/ 55 h 110"/>
                  <a:gd name="T20" fmla="*/ 0 w 93"/>
                  <a:gd name="T21" fmla="*/ 28 h 110"/>
                  <a:gd name="T22" fmla="*/ 41 w 93"/>
                  <a:gd name="T23" fmla="*/ 46 h 110"/>
                  <a:gd name="T24" fmla="*/ 47 w 9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10">
                    <a:moveTo>
                      <a:pt x="47" y="0"/>
                    </a:moveTo>
                    <a:lnTo>
                      <a:pt x="52" y="46"/>
                    </a:lnTo>
                    <a:lnTo>
                      <a:pt x="93" y="28"/>
                    </a:lnTo>
                    <a:lnTo>
                      <a:pt x="57" y="55"/>
                    </a:lnTo>
                    <a:lnTo>
                      <a:pt x="93" y="83"/>
                    </a:lnTo>
                    <a:lnTo>
                      <a:pt x="52" y="65"/>
                    </a:lnTo>
                    <a:lnTo>
                      <a:pt x="47" y="110"/>
                    </a:lnTo>
                    <a:lnTo>
                      <a:pt x="41" y="65"/>
                    </a:lnTo>
                    <a:lnTo>
                      <a:pt x="0" y="83"/>
                    </a:lnTo>
                    <a:lnTo>
                      <a:pt x="36" y="55"/>
                    </a:lnTo>
                    <a:lnTo>
                      <a:pt x="0" y="28"/>
                    </a:lnTo>
                    <a:lnTo>
                      <a:pt x="41" y="46"/>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254"/>
              <p:cNvSpPr>
                <a:spLocks/>
              </p:cNvSpPr>
              <p:nvPr/>
            </p:nvSpPr>
            <p:spPr bwMode="auto">
              <a:xfrm>
                <a:off x="3595" y="2409"/>
                <a:ext cx="153" cy="156"/>
              </a:xfrm>
              <a:custGeom>
                <a:avLst/>
                <a:gdLst>
                  <a:gd name="T0" fmla="*/ 77 w 153"/>
                  <a:gd name="T1" fmla="*/ 39 h 156"/>
                  <a:gd name="T2" fmla="*/ 93 w 153"/>
                  <a:gd name="T3" fmla="*/ 0 h 156"/>
                  <a:gd name="T4" fmla="*/ 91 w 153"/>
                  <a:gd name="T5" fmla="*/ 42 h 156"/>
                  <a:gd name="T6" fmla="*/ 122 w 153"/>
                  <a:gd name="T7" fmla="*/ 13 h 156"/>
                  <a:gd name="T8" fmla="*/ 104 w 153"/>
                  <a:gd name="T9" fmla="*/ 52 h 156"/>
                  <a:gd name="T10" fmla="*/ 143 w 153"/>
                  <a:gd name="T11" fmla="*/ 37 h 156"/>
                  <a:gd name="T12" fmla="*/ 111 w 153"/>
                  <a:gd name="T13" fmla="*/ 65 h 156"/>
                  <a:gd name="T14" fmla="*/ 153 w 153"/>
                  <a:gd name="T15" fmla="*/ 68 h 156"/>
                  <a:gd name="T16" fmla="*/ 113 w 153"/>
                  <a:gd name="T17" fmla="*/ 80 h 156"/>
                  <a:gd name="T18" fmla="*/ 150 w 153"/>
                  <a:gd name="T19" fmla="*/ 101 h 156"/>
                  <a:gd name="T20" fmla="*/ 108 w 153"/>
                  <a:gd name="T21" fmla="*/ 94 h 156"/>
                  <a:gd name="T22" fmla="*/ 134 w 153"/>
                  <a:gd name="T23" fmla="*/ 128 h 156"/>
                  <a:gd name="T24" fmla="*/ 98 w 153"/>
                  <a:gd name="T25" fmla="*/ 105 h 156"/>
                  <a:gd name="T26" fmla="*/ 108 w 153"/>
                  <a:gd name="T27" fmla="*/ 147 h 156"/>
                  <a:gd name="T28" fmla="*/ 85 w 153"/>
                  <a:gd name="T29" fmla="*/ 112 h 156"/>
                  <a:gd name="T30" fmla="*/ 77 w 153"/>
                  <a:gd name="T31" fmla="*/ 156 h 156"/>
                  <a:gd name="T32" fmla="*/ 69 w 153"/>
                  <a:gd name="T33" fmla="*/ 112 h 156"/>
                  <a:gd name="T34" fmla="*/ 46 w 153"/>
                  <a:gd name="T35" fmla="*/ 147 h 156"/>
                  <a:gd name="T36" fmla="*/ 56 w 153"/>
                  <a:gd name="T37" fmla="*/ 105 h 156"/>
                  <a:gd name="T38" fmla="*/ 20 w 153"/>
                  <a:gd name="T39" fmla="*/ 128 h 156"/>
                  <a:gd name="T40" fmla="*/ 46 w 153"/>
                  <a:gd name="T41" fmla="*/ 94 h 156"/>
                  <a:gd name="T42" fmla="*/ 4 w 153"/>
                  <a:gd name="T43" fmla="*/ 101 h 156"/>
                  <a:gd name="T44" fmla="*/ 41 w 153"/>
                  <a:gd name="T45" fmla="*/ 80 h 156"/>
                  <a:gd name="T46" fmla="*/ 0 w 153"/>
                  <a:gd name="T47" fmla="*/ 68 h 156"/>
                  <a:gd name="T48" fmla="*/ 43 w 153"/>
                  <a:gd name="T49" fmla="*/ 65 h 156"/>
                  <a:gd name="T50" fmla="*/ 10 w 153"/>
                  <a:gd name="T51" fmla="*/ 37 h 156"/>
                  <a:gd name="T52" fmla="*/ 49 w 153"/>
                  <a:gd name="T53" fmla="*/ 52 h 156"/>
                  <a:gd name="T54" fmla="*/ 31 w 153"/>
                  <a:gd name="T55" fmla="*/ 13 h 156"/>
                  <a:gd name="T56" fmla="*/ 62 w 153"/>
                  <a:gd name="T57" fmla="*/ 42 h 156"/>
                  <a:gd name="T58" fmla="*/ 61 w 153"/>
                  <a:gd name="T59" fmla="*/ 0 h 156"/>
                  <a:gd name="T60" fmla="*/ 77 w 153"/>
                  <a:gd name="T61" fmla="*/ 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156">
                    <a:moveTo>
                      <a:pt x="77" y="39"/>
                    </a:moveTo>
                    <a:lnTo>
                      <a:pt x="93" y="0"/>
                    </a:lnTo>
                    <a:lnTo>
                      <a:pt x="91" y="42"/>
                    </a:lnTo>
                    <a:lnTo>
                      <a:pt x="122" y="13"/>
                    </a:lnTo>
                    <a:lnTo>
                      <a:pt x="104" y="52"/>
                    </a:lnTo>
                    <a:lnTo>
                      <a:pt x="143" y="37"/>
                    </a:lnTo>
                    <a:lnTo>
                      <a:pt x="111" y="65"/>
                    </a:lnTo>
                    <a:lnTo>
                      <a:pt x="153" y="68"/>
                    </a:lnTo>
                    <a:lnTo>
                      <a:pt x="113" y="80"/>
                    </a:lnTo>
                    <a:lnTo>
                      <a:pt x="150" y="101"/>
                    </a:lnTo>
                    <a:lnTo>
                      <a:pt x="108" y="94"/>
                    </a:lnTo>
                    <a:lnTo>
                      <a:pt x="134" y="128"/>
                    </a:lnTo>
                    <a:lnTo>
                      <a:pt x="98" y="105"/>
                    </a:lnTo>
                    <a:lnTo>
                      <a:pt x="108" y="147"/>
                    </a:lnTo>
                    <a:lnTo>
                      <a:pt x="85" y="112"/>
                    </a:lnTo>
                    <a:lnTo>
                      <a:pt x="77" y="156"/>
                    </a:lnTo>
                    <a:lnTo>
                      <a:pt x="69" y="112"/>
                    </a:lnTo>
                    <a:lnTo>
                      <a:pt x="46" y="147"/>
                    </a:lnTo>
                    <a:lnTo>
                      <a:pt x="56" y="105"/>
                    </a:lnTo>
                    <a:lnTo>
                      <a:pt x="20" y="128"/>
                    </a:lnTo>
                    <a:lnTo>
                      <a:pt x="46" y="94"/>
                    </a:lnTo>
                    <a:lnTo>
                      <a:pt x="4" y="101"/>
                    </a:lnTo>
                    <a:lnTo>
                      <a:pt x="41" y="80"/>
                    </a:lnTo>
                    <a:lnTo>
                      <a:pt x="0" y="68"/>
                    </a:lnTo>
                    <a:lnTo>
                      <a:pt x="43" y="65"/>
                    </a:lnTo>
                    <a:lnTo>
                      <a:pt x="10" y="37"/>
                    </a:lnTo>
                    <a:lnTo>
                      <a:pt x="49" y="52"/>
                    </a:lnTo>
                    <a:lnTo>
                      <a:pt x="31" y="13"/>
                    </a:lnTo>
                    <a:lnTo>
                      <a:pt x="62" y="42"/>
                    </a:lnTo>
                    <a:lnTo>
                      <a:pt x="61" y="0"/>
                    </a:lnTo>
                    <a:lnTo>
                      <a:pt x="77" y="39"/>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255"/>
              <p:cNvSpPr>
                <a:spLocks/>
              </p:cNvSpPr>
              <p:nvPr/>
            </p:nvSpPr>
            <p:spPr bwMode="auto">
              <a:xfrm>
                <a:off x="4312" y="3014"/>
                <a:ext cx="71" cy="70"/>
              </a:xfrm>
              <a:custGeom>
                <a:avLst/>
                <a:gdLst>
                  <a:gd name="T0" fmla="*/ 36 w 71"/>
                  <a:gd name="T1" fmla="*/ 0 h 70"/>
                  <a:gd name="T2" fmla="*/ 24 w 71"/>
                  <a:gd name="T3" fmla="*/ 23 h 70"/>
                  <a:gd name="T4" fmla="*/ 0 w 71"/>
                  <a:gd name="T5" fmla="*/ 26 h 70"/>
                  <a:gd name="T6" fmla="*/ 18 w 71"/>
                  <a:gd name="T7" fmla="*/ 44 h 70"/>
                  <a:gd name="T8" fmla="*/ 13 w 71"/>
                  <a:gd name="T9" fmla="*/ 70 h 70"/>
                  <a:gd name="T10" fmla="*/ 36 w 71"/>
                  <a:gd name="T11" fmla="*/ 57 h 70"/>
                  <a:gd name="T12" fmla="*/ 57 w 71"/>
                  <a:gd name="T13" fmla="*/ 70 h 70"/>
                  <a:gd name="T14" fmla="*/ 54 w 71"/>
                  <a:gd name="T15" fmla="*/ 44 h 70"/>
                  <a:gd name="T16" fmla="*/ 71 w 71"/>
                  <a:gd name="T17" fmla="*/ 26 h 70"/>
                  <a:gd name="T18" fmla="*/ 45 w 71"/>
                  <a:gd name="T19" fmla="*/ 23 h 70"/>
                  <a:gd name="T20" fmla="*/ 36 w 71"/>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36" y="0"/>
                    </a:moveTo>
                    <a:lnTo>
                      <a:pt x="24" y="23"/>
                    </a:lnTo>
                    <a:lnTo>
                      <a:pt x="0" y="26"/>
                    </a:lnTo>
                    <a:lnTo>
                      <a:pt x="18" y="44"/>
                    </a:lnTo>
                    <a:lnTo>
                      <a:pt x="13" y="70"/>
                    </a:lnTo>
                    <a:lnTo>
                      <a:pt x="36" y="57"/>
                    </a:lnTo>
                    <a:lnTo>
                      <a:pt x="57" y="70"/>
                    </a:lnTo>
                    <a:lnTo>
                      <a:pt x="54" y="44"/>
                    </a:lnTo>
                    <a:lnTo>
                      <a:pt x="71" y="26"/>
                    </a:lnTo>
                    <a:lnTo>
                      <a:pt x="45" y="23"/>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256"/>
              <p:cNvSpPr>
                <a:spLocks/>
              </p:cNvSpPr>
              <p:nvPr/>
            </p:nvSpPr>
            <p:spPr bwMode="auto">
              <a:xfrm>
                <a:off x="3522" y="2170"/>
                <a:ext cx="23" cy="22"/>
              </a:xfrm>
              <a:custGeom>
                <a:avLst/>
                <a:gdLst>
                  <a:gd name="T0" fmla="*/ 12 w 23"/>
                  <a:gd name="T1" fmla="*/ 0 h 22"/>
                  <a:gd name="T2" fmla="*/ 9 w 23"/>
                  <a:gd name="T3" fmla="*/ 8 h 22"/>
                  <a:gd name="T4" fmla="*/ 0 w 23"/>
                  <a:gd name="T5" fmla="*/ 8 h 22"/>
                  <a:gd name="T6" fmla="*/ 5 w 23"/>
                  <a:gd name="T7" fmla="*/ 14 h 22"/>
                  <a:gd name="T8" fmla="*/ 4 w 23"/>
                  <a:gd name="T9" fmla="*/ 22 h 22"/>
                  <a:gd name="T10" fmla="*/ 12 w 23"/>
                  <a:gd name="T11" fmla="*/ 19 h 22"/>
                  <a:gd name="T12" fmla="*/ 18 w 23"/>
                  <a:gd name="T13" fmla="*/ 22 h 22"/>
                  <a:gd name="T14" fmla="*/ 17 w 23"/>
                  <a:gd name="T15" fmla="*/ 14 h 22"/>
                  <a:gd name="T16" fmla="*/ 23 w 23"/>
                  <a:gd name="T17" fmla="*/ 8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8"/>
                    </a:lnTo>
                    <a:lnTo>
                      <a:pt x="5" y="14"/>
                    </a:lnTo>
                    <a:lnTo>
                      <a:pt x="4" y="22"/>
                    </a:lnTo>
                    <a:lnTo>
                      <a:pt x="12" y="19"/>
                    </a:lnTo>
                    <a:lnTo>
                      <a:pt x="18" y="22"/>
                    </a:lnTo>
                    <a:lnTo>
                      <a:pt x="17" y="14"/>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257"/>
              <p:cNvSpPr>
                <a:spLocks/>
              </p:cNvSpPr>
              <p:nvPr/>
            </p:nvSpPr>
            <p:spPr bwMode="auto">
              <a:xfrm>
                <a:off x="4240" y="2725"/>
                <a:ext cx="23" cy="22"/>
              </a:xfrm>
              <a:custGeom>
                <a:avLst/>
                <a:gdLst>
                  <a:gd name="T0" fmla="*/ 12 w 23"/>
                  <a:gd name="T1" fmla="*/ 0 h 22"/>
                  <a:gd name="T2" fmla="*/ 9 w 23"/>
                  <a:gd name="T3" fmla="*/ 6 h 22"/>
                  <a:gd name="T4" fmla="*/ 0 w 23"/>
                  <a:gd name="T5" fmla="*/ 8 h 22"/>
                  <a:gd name="T6" fmla="*/ 7 w 23"/>
                  <a:gd name="T7" fmla="*/ 14 h 22"/>
                  <a:gd name="T8" fmla="*/ 5 w 23"/>
                  <a:gd name="T9" fmla="*/ 22 h 22"/>
                  <a:gd name="T10" fmla="*/ 12 w 23"/>
                  <a:gd name="T11" fmla="*/ 18 h 22"/>
                  <a:gd name="T12" fmla="*/ 20 w 23"/>
                  <a:gd name="T13" fmla="*/ 22 h 22"/>
                  <a:gd name="T14" fmla="*/ 18 w 23"/>
                  <a:gd name="T15" fmla="*/ 14 h 22"/>
                  <a:gd name="T16" fmla="*/ 23 w 23"/>
                  <a:gd name="T17" fmla="*/ 8 h 22"/>
                  <a:gd name="T18" fmla="*/ 15 w 23"/>
                  <a:gd name="T19" fmla="*/ 6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6"/>
                    </a:lnTo>
                    <a:lnTo>
                      <a:pt x="0" y="8"/>
                    </a:lnTo>
                    <a:lnTo>
                      <a:pt x="7" y="14"/>
                    </a:lnTo>
                    <a:lnTo>
                      <a:pt x="5" y="22"/>
                    </a:lnTo>
                    <a:lnTo>
                      <a:pt x="12" y="18"/>
                    </a:lnTo>
                    <a:lnTo>
                      <a:pt x="20" y="22"/>
                    </a:lnTo>
                    <a:lnTo>
                      <a:pt x="18" y="14"/>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258"/>
              <p:cNvSpPr>
                <a:spLocks/>
              </p:cNvSpPr>
              <p:nvPr/>
            </p:nvSpPr>
            <p:spPr bwMode="auto">
              <a:xfrm>
                <a:off x="4289" y="2773"/>
                <a:ext cx="25" cy="23"/>
              </a:xfrm>
              <a:custGeom>
                <a:avLst/>
                <a:gdLst>
                  <a:gd name="T0" fmla="*/ 13 w 25"/>
                  <a:gd name="T1" fmla="*/ 0 h 23"/>
                  <a:gd name="T2" fmla="*/ 8 w 25"/>
                  <a:gd name="T3" fmla="*/ 8 h 23"/>
                  <a:gd name="T4" fmla="*/ 0 w 25"/>
                  <a:gd name="T5" fmla="*/ 10 h 23"/>
                  <a:gd name="T6" fmla="*/ 7 w 25"/>
                  <a:gd name="T7" fmla="*/ 15 h 23"/>
                  <a:gd name="T8" fmla="*/ 5 w 25"/>
                  <a:gd name="T9" fmla="*/ 23 h 23"/>
                  <a:gd name="T10" fmla="*/ 13 w 25"/>
                  <a:gd name="T11" fmla="*/ 20 h 23"/>
                  <a:gd name="T12" fmla="*/ 20 w 25"/>
                  <a:gd name="T13" fmla="*/ 23 h 23"/>
                  <a:gd name="T14" fmla="*/ 18 w 25"/>
                  <a:gd name="T15" fmla="*/ 15 h 23"/>
                  <a:gd name="T16" fmla="*/ 25 w 25"/>
                  <a:gd name="T17" fmla="*/ 10 h 23"/>
                  <a:gd name="T18" fmla="*/ 16 w 25"/>
                  <a:gd name="T19" fmla="*/ 8 h 23"/>
                  <a:gd name="T20" fmla="*/ 13 w 25"/>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13" y="0"/>
                    </a:moveTo>
                    <a:lnTo>
                      <a:pt x="8" y="8"/>
                    </a:lnTo>
                    <a:lnTo>
                      <a:pt x="0" y="10"/>
                    </a:lnTo>
                    <a:lnTo>
                      <a:pt x="7" y="15"/>
                    </a:lnTo>
                    <a:lnTo>
                      <a:pt x="5" y="23"/>
                    </a:lnTo>
                    <a:lnTo>
                      <a:pt x="13" y="20"/>
                    </a:lnTo>
                    <a:lnTo>
                      <a:pt x="20" y="23"/>
                    </a:lnTo>
                    <a:lnTo>
                      <a:pt x="18" y="15"/>
                    </a:lnTo>
                    <a:lnTo>
                      <a:pt x="25" y="10"/>
                    </a:lnTo>
                    <a:lnTo>
                      <a:pt x="16"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259"/>
              <p:cNvSpPr>
                <a:spLocks/>
              </p:cNvSpPr>
              <p:nvPr/>
            </p:nvSpPr>
            <p:spPr bwMode="auto">
              <a:xfrm>
                <a:off x="4335" y="2738"/>
                <a:ext cx="22" cy="22"/>
              </a:xfrm>
              <a:custGeom>
                <a:avLst/>
                <a:gdLst>
                  <a:gd name="T0" fmla="*/ 11 w 22"/>
                  <a:gd name="T1" fmla="*/ 0 h 22"/>
                  <a:gd name="T2" fmla="*/ 8 w 22"/>
                  <a:gd name="T3" fmla="*/ 8 h 22"/>
                  <a:gd name="T4" fmla="*/ 0 w 22"/>
                  <a:gd name="T5" fmla="*/ 9 h 22"/>
                  <a:gd name="T6" fmla="*/ 5 w 22"/>
                  <a:gd name="T7" fmla="*/ 14 h 22"/>
                  <a:gd name="T8" fmla="*/ 3 w 22"/>
                  <a:gd name="T9" fmla="*/ 22 h 22"/>
                  <a:gd name="T10" fmla="*/ 11 w 22"/>
                  <a:gd name="T11" fmla="*/ 19 h 22"/>
                  <a:gd name="T12" fmla="*/ 18 w 22"/>
                  <a:gd name="T13" fmla="*/ 22 h 22"/>
                  <a:gd name="T14" fmla="*/ 16 w 22"/>
                  <a:gd name="T15" fmla="*/ 14 h 22"/>
                  <a:gd name="T16" fmla="*/ 22 w 22"/>
                  <a:gd name="T17" fmla="*/ 9 h 22"/>
                  <a:gd name="T18" fmla="*/ 14 w 22"/>
                  <a:gd name="T19" fmla="*/ 8 h 22"/>
                  <a:gd name="T20" fmla="*/ 11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1" y="0"/>
                    </a:moveTo>
                    <a:lnTo>
                      <a:pt x="8" y="8"/>
                    </a:lnTo>
                    <a:lnTo>
                      <a:pt x="0" y="9"/>
                    </a:lnTo>
                    <a:lnTo>
                      <a:pt x="5" y="14"/>
                    </a:lnTo>
                    <a:lnTo>
                      <a:pt x="3" y="22"/>
                    </a:lnTo>
                    <a:lnTo>
                      <a:pt x="11" y="19"/>
                    </a:lnTo>
                    <a:lnTo>
                      <a:pt x="18" y="22"/>
                    </a:lnTo>
                    <a:lnTo>
                      <a:pt x="16" y="14"/>
                    </a:lnTo>
                    <a:lnTo>
                      <a:pt x="22" y="9"/>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260"/>
              <p:cNvSpPr>
                <a:spLocks/>
              </p:cNvSpPr>
              <p:nvPr/>
            </p:nvSpPr>
            <p:spPr bwMode="auto">
              <a:xfrm>
                <a:off x="4331" y="2696"/>
                <a:ext cx="23" cy="22"/>
              </a:xfrm>
              <a:custGeom>
                <a:avLst/>
                <a:gdLst>
                  <a:gd name="T0" fmla="*/ 12 w 23"/>
                  <a:gd name="T1" fmla="*/ 0 h 22"/>
                  <a:gd name="T2" fmla="*/ 9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261"/>
              <p:cNvSpPr>
                <a:spLocks/>
              </p:cNvSpPr>
              <p:nvPr/>
            </p:nvSpPr>
            <p:spPr bwMode="auto">
              <a:xfrm>
                <a:off x="4153" y="2519"/>
                <a:ext cx="22" cy="23"/>
              </a:xfrm>
              <a:custGeom>
                <a:avLst/>
                <a:gdLst>
                  <a:gd name="T0" fmla="*/ 11 w 22"/>
                  <a:gd name="T1" fmla="*/ 0 h 23"/>
                  <a:gd name="T2" fmla="*/ 8 w 22"/>
                  <a:gd name="T3" fmla="*/ 8 h 23"/>
                  <a:gd name="T4" fmla="*/ 0 w 22"/>
                  <a:gd name="T5" fmla="*/ 10 h 23"/>
                  <a:gd name="T6" fmla="*/ 5 w 22"/>
                  <a:gd name="T7" fmla="*/ 15 h 23"/>
                  <a:gd name="T8" fmla="*/ 5 w 22"/>
                  <a:gd name="T9" fmla="*/ 23 h 23"/>
                  <a:gd name="T10" fmla="*/ 11 w 22"/>
                  <a:gd name="T11" fmla="*/ 20 h 23"/>
                  <a:gd name="T12" fmla="*/ 18 w 22"/>
                  <a:gd name="T13" fmla="*/ 23 h 23"/>
                  <a:gd name="T14" fmla="*/ 18 w 22"/>
                  <a:gd name="T15" fmla="*/ 15 h 23"/>
                  <a:gd name="T16" fmla="*/ 22 w 22"/>
                  <a:gd name="T17" fmla="*/ 10 h 23"/>
                  <a:gd name="T18" fmla="*/ 14 w 22"/>
                  <a:gd name="T19" fmla="*/ 8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8" y="8"/>
                    </a:lnTo>
                    <a:lnTo>
                      <a:pt x="0" y="10"/>
                    </a:lnTo>
                    <a:lnTo>
                      <a:pt x="5" y="15"/>
                    </a:lnTo>
                    <a:lnTo>
                      <a:pt x="5" y="23"/>
                    </a:lnTo>
                    <a:lnTo>
                      <a:pt x="11" y="20"/>
                    </a:lnTo>
                    <a:lnTo>
                      <a:pt x="18" y="23"/>
                    </a:lnTo>
                    <a:lnTo>
                      <a:pt x="18" y="15"/>
                    </a:lnTo>
                    <a:lnTo>
                      <a:pt x="22" y="10"/>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262"/>
              <p:cNvSpPr>
                <a:spLocks/>
              </p:cNvSpPr>
              <p:nvPr/>
            </p:nvSpPr>
            <p:spPr bwMode="auto">
              <a:xfrm>
                <a:off x="3595" y="1938"/>
                <a:ext cx="23" cy="23"/>
              </a:xfrm>
              <a:custGeom>
                <a:avLst/>
                <a:gdLst>
                  <a:gd name="T0" fmla="*/ 12 w 23"/>
                  <a:gd name="T1" fmla="*/ 0 h 23"/>
                  <a:gd name="T2" fmla="*/ 9 w 23"/>
                  <a:gd name="T3" fmla="*/ 8 h 23"/>
                  <a:gd name="T4" fmla="*/ 0 w 23"/>
                  <a:gd name="T5" fmla="*/ 8 h 23"/>
                  <a:gd name="T6" fmla="*/ 7 w 23"/>
                  <a:gd name="T7" fmla="*/ 15 h 23"/>
                  <a:gd name="T8" fmla="*/ 5 w 23"/>
                  <a:gd name="T9" fmla="*/ 23 h 23"/>
                  <a:gd name="T10" fmla="*/ 12 w 23"/>
                  <a:gd name="T11" fmla="*/ 20 h 23"/>
                  <a:gd name="T12" fmla="*/ 20 w 23"/>
                  <a:gd name="T13" fmla="*/ 23 h 23"/>
                  <a:gd name="T14" fmla="*/ 18 w 23"/>
                  <a:gd name="T15" fmla="*/ 15 h 23"/>
                  <a:gd name="T16" fmla="*/ 23 w 23"/>
                  <a:gd name="T17" fmla="*/ 8 h 23"/>
                  <a:gd name="T18" fmla="*/ 15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9" y="8"/>
                    </a:lnTo>
                    <a:lnTo>
                      <a:pt x="0" y="8"/>
                    </a:lnTo>
                    <a:lnTo>
                      <a:pt x="7" y="15"/>
                    </a:lnTo>
                    <a:lnTo>
                      <a:pt x="5" y="23"/>
                    </a:lnTo>
                    <a:lnTo>
                      <a:pt x="12" y="20"/>
                    </a:lnTo>
                    <a:lnTo>
                      <a:pt x="20" y="23"/>
                    </a:lnTo>
                    <a:lnTo>
                      <a:pt x="18" y="15"/>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263"/>
              <p:cNvSpPr>
                <a:spLocks/>
              </p:cNvSpPr>
              <p:nvPr/>
            </p:nvSpPr>
            <p:spPr bwMode="auto">
              <a:xfrm>
                <a:off x="3578" y="1872"/>
                <a:ext cx="22" cy="21"/>
              </a:xfrm>
              <a:custGeom>
                <a:avLst/>
                <a:gdLst>
                  <a:gd name="T0" fmla="*/ 11 w 22"/>
                  <a:gd name="T1" fmla="*/ 0 h 21"/>
                  <a:gd name="T2" fmla="*/ 8 w 22"/>
                  <a:gd name="T3" fmla="*/ 7 h 21"/>
                  <a:gd name="T4" fmla="*/ 0 w 22"/>
                  <a:gd name="T5" fmla="*/ 8 h 21"/>
                  <a:gd name="T6" fmla="*/ 4 w 22"/>
                  <a:gd name="T7" fmla="*/ 13 h 21"/>
                  <a:gd name="T8" fmla="*/ 4 w 22"/>
                  <a:gd name="T9" fmla="*/ 21 h 21"/>
                  <a:gd name="T10" fmla="*/ 11 w 22"/>
                  <a:gd name="T11" fmla="*/ 18 h 21"/>
                  <a:gd name="T12" fmla="*/ 17 w 22"/>
                  <a:gd name="T13" fmla="*/ 21 h 21"/>
                  <a:gd name="T14" fmla="*/ 17 w 22"/>
                  <a:gd name="T15" fmla="*/ 13 h 21"/>
                  <a:gd name="T16" fmla="*/ 22 w 22"/>
                  <a:gd name="T17" fmla="*/ 8 h 21"/>
                  <a:gd name="T18" fmla="*/ 14 w 22"/>
                  <a:gd name="T19" fmla="*/ 7 h 21"/>
                  <a:gd name="T20" fmla="*/ 11 w 2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1">
                    <a:moveTo>
                      <a:pt x="11" y="0"/>
                    </a:moveTo>
                    <a:lnTo>
                      <a:pt x="8" y="7"/>
                    </a:lnTo>
                    <a:lnTo>
                      <a:pt x="0" y="8"/>
                    </a:lnTo>
                    <a:lnTo>
                      <a:pt x="4" y="13"/>
                    </a:lnTo>
                    <a:lnTo>
                      <a:pt x="4" y="21"/>
                    </a:lnTo>
                    <a:lnTo>
                      <a:pt x="11" y="18"/>
                    </a:lnTo>
                    <a:lnTo>
                      <a:pt x="17" y="21"/>
                    </a:lnTo>
                    <a:lnTo>
                      <a:pt x="17" y="13"/>
                    </a:lnTo>
                    <a:lnTo>
                      <a:pt x="22" y="8"/>
                    </a:lnTo>
                    <a:lnTo>
                      <a:pt x="14"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264"/>
              <p:cNvSpPr>
                <a:spLocks/>
              </p:cNvSpPr>
              <p:nvPr/>
            </p:nvSpPr>
            <p:spPr bwMode="auto">
              <a:xfrm>
                <a:off x="4458" y="2422"/>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265"/>
              <p:cNvSpPr>
                <a:spLocks/>
              </p:cNvSpPr>
              <p:nvPr/>
            </p:nvSpPr>
            <p:spPr bwMode="auto">
              <a:xfrm>
                <a:off x="2588" y="2560"/>
                <a:ext cx="10" cy="9"/>
              </a:xfrm>
              <a:custGeom>
                <a:avLst/>
                <a:gdLst>
                  <a:gd name="T0" fmla="*/ 8 w 10"/>
                  <a:gd name="T1" fmla="*/ 0 h 9"/>
                  <a:gd name="T2" fmla="*/ 5 w 10"/>
                  <a:gd name="T3" fmla="*/ 1 h 9"/>
                  <a:gd name="T4" fmla="*/ 2 w 10"/>
                  <a:gd name="T5" fmla="*/ 1 h 9"/>
                  <a:gd name="T6" fmla="*/ 3 w 10"/>
                  <a:gd name="T7" fmla="*/ 5 h 9"/>
                  <a:gd name="T8" fmla="*/ 0 w 10"/>
                  <a:gd name="T9" fmla="*/ 8 h 9"/>
                  <a:gd name="T10" fmla="*/ 5 w 10"/>
                  <a:gd name="T11" fmla="*/ 8 h 9"/>
                  <a:gd name="T12" fmla="*/ 7 w 10"/>
                  <a:gd name="T13" fmla="*/ 9 h 9"/>
                  <a:gd name="T14" fmla="*/ 7 w 10"/>
                  <a:gd name="T15" fmla="*/ 6 h 9"/>
                  <a:gd name="T16" fmla="*/ 10 w 10"/>
                  <a:gd name="T17" fmla="*/ 5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1"/>
                    </a:lnTo>
                    <a:lnTo>
                      <a:pt x="2" y="1"/>
                    </a:lnTo>
                    <a:lnTo>
                      <a:pt x="3" y="5"/>
                    </a:lnTo>
                    <a:lnTo>
                      <a:pt x="0" y="8"/>
                    </a:lnTo>
                    <a:lnTo>
                      <a:pt x="5" y="8"/>
                    </a:lnTo>
                    <a:lnTo>
                      <a:pt x="7" y="9"/>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266"/>
              <p:cNvSpPr>
                <a:spLocks/>
              </p:cNvSpPr>
              <p:nvPr/>
            </p:nvSpPr>
            <p:spPr bwMode="auto">
              <a:xfrm>
                <a:off x="4588" y="3162"/>
                <a:ext cx="10" cy="9"/>
              </a:xfrm>
              <a:custGeom>
                <a:avLst/>
                <a:gdLst>
                  <a:gd name="T0" fmla="*/ 7 w 10"/>
                  <a:gd name="T1" fmla="*/ 0 h 9"/>
                  <a:gd name="T2" fmla="*/ 3 w 10"/>
                  <a:gd name="T3" fmla="*/ 1 h 9"/>
                  <a:gd name="T4" fmla="*/ 0 w 10"/>
                  <a:gd name="T5" fmla="*/ 1 h 9"/>
                  <a:gd name="T6" fmla="*/ 2 w 10"/>
                  <a:gd name="T7" fmla="*/ 5 h 9"/>
                  <a:gd name="T8" fmla="*/ 0 w 10"/>
                  <a:gd name="T9" fmla="*/ 8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8"/>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267"/>
              <p:cNvSpPr>
                <a:spLocks/>
              </p:cNvSpPr>
              <p:nvPr/>
            </p:nvSpPr>
            <p:spPr bwMode="auto">
              <a:xfrm>
                <a:off x="4546" y="3230"/>
                <a:ext cx="10" cy="9"/>
              </a:xfrm>
              <a:custGeom>
                <a:avLst/>
                <a:gdLst>
                  <a:gd name="T0" fmla="*/ 6 w 10"/>
                  <a:gd name="T1" fmla="*/ 0 h 9"/>
                  <a:gd name="T2" fmla="*/ 5 w 10"/>
                  <a:gd name="T3" fmla="*/ 1 h 9"/>
                  <a:gd name="T4" fmla="*/ 1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1"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268"/>
              <p:cNvSpPr>
                <a:spLocks/>
              </p:cNvSpPr>
              <p:nvPr/>
            </p:nvSpPr>
            <p:spPr bwMode="auto">
              <a:xfrm>
                <a:off x="4505" y="3175"/>
                <a:ext cx="10" cy="9"/>
              </a:xfrm>
              <a:custGeom>
                <a:avLst/>
                <a:gdLst>
                  <a:gd name="T0" fmla="*/ 7 w 10"/>
                  <a:gd name="T1" fmla="*/ 0 h 9"/>
                  <a:gd name="T2" fmla="*/ 5 w 10"/>
                  <a:gd name="T3" fmla="*/ 1 h 9"/>
                  <a:gd name="T4" fmla="*/ 2 w 10"/>
                  <a:gd name="T5" fmla="*/ 0 h 9"/>
                  <a:gd name="T6" fmla="*/ 4 w 10"/>
                  <a:gd name="T7" fmla="*/ 3 h 9"/>
                  <a:gd name="T8" fmla="*/ 0 w 10"/>
                  <a:gd name="T9" fmla="*/ 6 h 9"/>
                  <a:gd name="T10" fmla="*/ 5 w 10"/>
                  <a:gd name="T11" fmla="*/ 6 h 9"/>
                  <a:gd name="T12" fmla="*/ 7 w 10"/>
                  <a:gd name="T13" fmla="*/ 9 h 9"/>
                  <a:gd name="T14" fmla="*/ 7 w 10"/>
                  <a:gd name="T15" fmla="*/ 6 h 9"/>
                  <a:gd name="T16" fmla="*/ 10 w 10"/>
                  <a:gd name="T17" fmla="*/ 4 h 9"/>
                  <a:gd name="T18" fmla="*/ 8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0"/>
                    </a:lnTo>
                    <a:lnTo>
                      <a:pt x="4" y="3"/>
                    </a:lnTo>
                    <a:lnTo>
                      <a:pt x="0" y="6"/>
                    </a:lnTo>
                    <a:lnTo>
                      <a:pt x="5" y="6"/>
                    </a:lnTo>
                    <a:lnTo>
                      <a:pt x="7" y="9"/>
                    </a:lnTo>
                    <a:lnTo>
                      <a:pt x="7" y="6"/>
                    </a:lnTo>
                    <a:lnTo>
                      <a:pt x="10" y="4"/>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269"/>
              <p:cNvSpPr>
                <a:spLocks/>
              </p:cNvSpPr>
              <p:nvPr/>
            </p:nvSpPr>
            <p:spPr bwMode="auto">
              <a:xfrm>
                <a:off x="4559" y="3270"/>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270"/>
              <p:cNvSpPr>
                <a:spLocks/>
              </p:cNvSpPr>
              <p:nvPr/>
            </p:nvSpPr>
            <p:spPr bwMode="auto">
              <a:xfrm>
                <a:off x="4593" y="3246"/>
                <a:ext cx="10" cy="9"/>
              </a:xfrm>
              <a:custGeom>
                <a:avLst/>
                <a:gdLst>
                  <a:gd name="T0" fmla="*/ 6 w 10"/>
                  <a:gd name="T1" fmla="*/ 0 h 9"/>
                  <a:gd name="T2" fmla="*/ 5 w 10"/>
                  <a:gd name="T3" fmla="*/ 1 h 9"/>
                  <a:gd name="T4" fmla="*/ 2 w 10"/>
                  <a:gd name="T5" fmla="*/ 1 h 9"/>
                  <a:gd name="T6" fmla="*/ 2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271"/>
              <p:cNvSpPr>
                <a:spLocks/>
              </p:cNvSpPr>
              <p:nvPr/>
            </p:nvSpPr>
            <p:spPr bwMode="auto">
              <a:xfrm>
                <a:off x="4578" y="3205"/>
                <a:ext cx="10" cy="10"/>
              </a:xfrm>
              <a:custGeom>
                <a:avLst/>
                <a:gdLst>
                  <a:gd name="T0" fmla="*/ 7 w 10"/>
                  <a:gd name="T1" fmla="*/ 0 h 10"/>
                  <a:gd name="T2" fmla="*/ 4 w 10"/>
                  <a:gd name="T3" fmla="*/ 4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4"/>
                    </a:lnTo>
                    <a:lnTo>
                      <a:pt x="0" y="2"/>
                    </a:lnTo>
                    <a:lnTo>
                      <a:pt x="2" y="5"/>
                    </a:lnTo>
                    <a:lnTo>
                      <a:pt x="0" y="8"/>
                    </a:lnTo>
                    <a:lnTo>
                      <a:pt x="4" y="8"/>
                    </a:lnTo>
                    <a:lnTo>
                      <a:pt x="5"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272"/>
              <p:cNvSpPr>
                <a:spLocks/>
              </p:cNvSpPr>
              <p:nvPr/>
            </p:nvSpPr>
            <p:spPr bwMode="auto">
              <a:xfrm>
                <a:off x="3612" y="2370"/>
                <a:ext cx="9" cy="10"/>
              </a:xfrm>
              <a:custGeom>
                <a:avLst/>
                <a:gdLst>
                  <a:gd name="T0" fmla="*/ 6 w 9"/>
                  <a:gd name="T1" fmla="*/ 0 h 10"/>
                  <a:gd name="T2" fmla="*/ 5 w 9"/>
                  <a:gd name="T3" fmla="*/ 2 h 10"/>
                  <a:gd name="T4" fmla="*/ 1 w 9"/>
                  <a:gd name="T5" fmla="*/ 0 h 10"/>
                  <a:gd name="T6" fmla="*/ 1 w 9"/>
                  <a:gd name="T7" fmla="*/ 4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0"/>
                    </a:lnTo>
                    <a:lnTo>
                      <a:pt x="1" y="4"/>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273"/>
              <p:cNvSpPr>
                <a:spLocks/>
              </p:cNvSpPr>
              <p:nvPr/>
            </p:nvSpPr>
            <p:spPr bwMode="auto">
              <a:xfrm>
                <a:off x="3890" y="2469"/>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274"/>
              <p:cNvSpPr>
                <a:spLocks/>
              </p:cNvSpPr>
              <p:nvPr/>
            </p:nvSpPr>
            <p:spPr bwMode="auto">
              <a:xfrm>
                <a:off x="3878" y="2453"/>
                <a:ext cx="10" cy="10"/>
              </a:xfrm>
              <a:custGeom>
                <a:avLst/>
                <a:gdLst>
                  <a:gd name="T0" fmla="*/ 7 w 10"/>
                  <a:gd name="T1" fmla="*/ 0 h 10"/>
                  <a:gd name="T2" fmla="*/ 5 w 10"/>
                  <a:gd name="T3" fmla="*/ 2 h 10"/>
                  <a:gd name="T4" fmla="*/ 2 w 10"/>
                  <a:gd name="T5" fmla="*/ 2 h 10"/>
                  <a:gd name="T6" fmla="*/ 3 w 10"/>
                  <a:gd name="T7" fmla="*/ 5 h 10"/>
                  <a:gd name="T8" fmla="*/ 0 w 10"/>
                  <a:gd name="T9" fmla="*/ 8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3" y="5"/>
                    </a:lnTo>
                    <a:lnTo>
                      <a:pt x="0" y="8"/>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275"/>
              <p:cNvSpPr>
                <a:spLocks/>
              </p:cNvSpPr>
              <p:nvPr/>
            </p:nvSpPr>
            <p:spPr bwMode="auto">
              <a:xfrm>
                <a:off x="3920" y="243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276"/>
              <p:cNvSpPr>
                <a:spLocks/>
              </p:cNvSpPr>
              <p:nvPr/>
            </p:nvSpPr>
            <p:spPr bwMode="auto">
              <a:xfrm>
                <a:off x="3964" y="2437"/>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277"/>
              <p:cNvSpPr>
                <a:spLocks/>
              </p:cNvSpPr>
              <p:nvPr/>
            </p:nvSpPr>
            <p:spPr bwMode="auto">
              <a:xfrm>
                <a:off x="3976" y="2654"/>
                <a:ext cx="9" cy="9"/>
              </a:xfrm>
              <a:custGeom>
                <a:avLst/>
                <a:gdLst>
                  <a:gd name="T0" fmla="*/ 6 w 9"/>
                  <a:gd name="T1" fmla="*/ 0 h 9"/>
                  <a:gd name="T2" fmla="*/ 5 w 9"/>
                  <a:gd name="T3" fmla="*/ 3 h 9"/>
                  <a:gd name="T4" fmla="*/ 1 w 9"/>
                  <a:gd name="T5" fmla="*/ 1 h 9"/>
                  <a:gd name="T6" fmla="*/ 1 w 9"/>
                  <a:gd name="T7" fmla="*/ 4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1" y="4"/>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278"/>
              <p:cNvSpPr>
                <a:spLocks/>
              </p:cNvSpPr>
              <p:nvPr/>
            </p:nvSpPr>
            <p:spPr bwMode="auto">
              <a:xfrm>
                <a:off x="4000" y="2701"/>
                <a:ext cx="10" cy="9"/>
              </a:xfrm>
              <a:custGeom>
                <a:avLst/>
                <a:gdLst>
                  <a:gd name="T0" fmla="*/ 7 w 10"/>
                  <a:gd name="T1" fmla="*/ 0 h 9"/>
                  <a:gd name="T2" fmla="*/ 3 w 10"/>
                  <a:gd name="T3" fmla="*/ 1 h 9"/>
                  <a:gd name="T4" fmla="*/ 0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279"/>
              <p:cNvSpPr>
                <a:spLocks/>
              </p:cNvSpPr>
              <p:nvPr/>
            </p:nvSpPr>
            <p:spPr bwMode="auto">
              <a:xfrm>
                <a:off x="4158" y="2683"/>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4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4"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280"/>
              <p:cNvSpPr>
                <a:spLocks/>
              </p:cNvSpPr>
              <p:nvPr/>
            </p:nvSpPr>
            <p:spPr bwMode="auto">
              <a:xfrm>
                <a:off x="4161" y="2943"/>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281"/>
              <p:cNvSpPr>
                <a:spLocks/>
              </p:cNvSpPr>
              <p:nvPr/>
            </p:nvSpPr>
            <p:spPr bwMode="auto">
              <a:xfrm>
                <a:off x="4385" y="2675"/>
                <a:ext cx="10" cy="9"/>
              </a:xfrm>
              <a:custGeom>
                <a:avLst/>
                <a:gdLst>
                  <a:gd name="T0" fmla="*/ 7 w 10"/>
                  <a:gd name="T1" fmla="*/ 0 h 9"/>
                  <a:gd name="T2" fmla="*/ 5 w 10"/>
                  <a:gd name="T3" fmla="*/ 1 h 9"/>
                  <a:gd name="T4" fmla="*/ 2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282"/>
              <p:cNvSpPr>
                <a:spLocks/>
              </p:cNvSpPr>
              <p:nvPr/>
            </p:nvSpPr>
            <p:spPr bwMode="auto">
              <a:xfrm>
                <a:off x="4177" y="298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283"/>
              <p:cNvSpPr>
                <a:spLocks/>
              </p:cNvSpPr>
              <p:nvPr/>
            </p:nvSpPr>
            <p:spPr bwMode="auto">
              <a:xfrm>
                <a:off x="2630" y="2877"/>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284"/>
              <p:cNvSpPr>
                <a:spLocks/>
              </p:cNvSpPr>
              <p:nvPr/>
            </p:nvSpPr>
            <p:spPr bwMode="auto">
              <a:xfrm>
                <a:off x="2645" y="2861"/>
                <a:ext cx="8" cy="9"/>
              </a:xfrm>
              <a:custGeom>
                <a:avLst/>
                <a:gdLst>
                  <a:gd name="T0" fmla="*/ 7 w 8"/>
                  <a:gd name="T1" fmla="*/ 0 h 9"/>
                  <a:gd name="T2" fmla="*/ 3 w 8"/>
                  <a:gd name="T3" fmla="*/ 1 h 9"/>
                  <a:gd name="T4" fmla="*/ 0 w 8"/>
                  <a:gd name="T5" fmla="*/ 0 h 9"/>
                  <a:gd name="T6" fmla="*/ 2 w 8"/>
                  <a:gd name="T7" fmla="*/ 3 h 9"/>
                  <a:gd name="T8" fmla="*/ 0 w 8"/>
                  <a:gd name="T9" fmla="*/ 6 h 9"/>
                  <a:gd name="T10" fmla="*/ 3 w 8"/>
                  <a:gd name="T11" fmla="*/ 6 h 9"/>
                  <a:gd name="T12" fmla="*/ 5 w 8"/>
                  <a:gd name="T13" fmla="*/ 9 h 9"/>
                  <a:gd name="T14" fmla="*/ 7 w 8"/>
                  <a:gd name="T15" fmla="*/ 6 h 9"/>
                  <a:gd name="T16" fmla="*/ 8 w 8"/>
                  <a:gd name="T17" fmla="*/ 5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0"/>
                    </a:lnTo>
                    <a:lnTo>
                      <a:pt x="2" y="3"/>
                    </a:lnTo>
                    <a:lnTo>
                      <a:pt x="0" y="6"/>
                    </a:lnTo>
                    <a:lnTo>
                      <a:pt x="3" y="6"/>
                    </a:lnTo>
                    <a:lnTo>
                      <a:pt x="5" y="9"/>
                    </a:lnTo>
                    <a:lnTo>
                      <a:pt x="7"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285"/>
              <p:cNvSpPr>
                <a:spLocks/>
              </p:cNvSpPr>
              <p:nvPr/>
            </p:nvSpPr>
            <p:spPr bwMode="auto">
              <a:xfrm>
                <a:off x="2676" y="2901"/>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286"/>
              <p:cNvSpPr>
                <a:spLocks/>
              </p:cNvSpPr>
              <p:nvPr/>
            </p:nvSpPr>
            <p:spPr bwMode="auto">
              <a:xfrm>
                <a:off x="2660" y="2917"/>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287"/>
              <p:cNvSpPr>
                <a:spLocks/>
              </p:cNvSpPr>
              <p:nvPr/>
            </p:nvSpPr>
            <p:spPr bwMode="auto">
              <a:xfrm>
                <a:off x="2630" y="2849"/>
                <a:ext cx="9" cy="10"/>
              </a:xfrm>
              <a:custGeom>
                <a:avLst/>
                <a:gdLst>
                  <a:gd name="T0" fmla="*/ 7 w 9"/>
                  <a:gd name="T1" fmla="*/ 0 h 10"/>
                  <a:gd name="T2" fmla="*/ 4 w 9"/>
                  <a:gd name="T3" fmla="*/ 2 h 10"/>
                  <a:gd name="T4" fmla="*/ 0 w 9"/>
                  <a:gd name="T5" fmla="*/ 2 h 10"/>
                  <a:gd name="T6" fmla="*/ 2 w 9"/>
                  <a:gd name="T7" fmla="*/ 5 h 10"/>
                  <a:gd name="T8" fmla="*/ 0 w 9"/>
                  <a:gd name="T9" fmla="*/ 8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8"/>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288"/>
              <p:cNvSpPr>
                <a:spLocks/>
              </p:cNvSpPr>
              <p:nvPr/>
            </p:nvSpPr>
            <p:spPr bwMode="auto">
              <a:xfrm>
                <a:off x="2640" y="2922"/>
                <a:ext cx="8" cy="10"/>
              </a:xfrm>
              <a:custGeom>
                <a:avLst/>
                <a:gdLst>
                  <a:gd name="T0" fmla="*/ 7 w 8"/>
                  <a:gd name="T1" fmla="*/ 0 h 10"/>
                  <a:gd name="T2" fmla="*/ 3 w 8"/>
                  <a:gd name="T3" fmla="*/ 2 h 10"/>
                  <a:gd name="T4" fmla="*/ 0 w 8"/>
                  <a:gd name="T5" fmla="*/ 0 h 10"/>
                  <a:gd name="T6" fmla="*/ 2 w 8"/>
                  <a:gd name="T7" fmla="*/ 3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0"/>
                    </a:lnTo>
                    <a:lnTo>
                      <a:pt x="2" y="3"/>
                    </a:lnTo>
                    <a:lnTo>
                      <a:pt x="0" y="7"/>
                    </a:lnTo>
                    <a:lnTo>
                      <a:pt x="3" y="7"/>
                    </a:lnTo>
                    <a:lnTo>
                      <a:pt x="5" y="10"/>
                    </a:lnTo>
                    <a:lnTo>
                      <a:pt x="5" y="7"/>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289"/>
              <p:cNvSpPr>
                <a:spLocks/>
              </p:cNvSpPr>
              <p:nvPr/>
            </p:nvSpPr>
            <p:spPr bwMode="auto">
              <a:xfrm>
                <a:off x="2653" y="287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290"/>
              <p:cNvSpPr>
                <a:spLocks/>
              </p:cNvSpPr>
              <p:nvPr/>
            </p:nvSpPr>
            <p:spPr bwMode="auto">
              <a:xfrm>
                <a:off x="4554" y="3145"/>
                <a:ext cx="8" cy="10"/>
              </a:xfrm>
              <a:custGeom>
                <a:avLst/>
                <a:gdLst>
                  <a:gd name="T0" fmla="*/ 6 w 8"/>
                  <a:gd name="T1" fmla="*/ 0 h 10"/>
                  <a:gd name="T2" fmla="*/ 3 w 8"/>
                  <a:gd name="T3" fmla="*/ 2 h 10"/>
                  <a:gd name="T4" fmla="*/ 0 w 8"/>
                  <a:gd name="T5" fmla="*/ 2 h 10"/>
                  <a:gd name="T6" fmla="*/ 2 w 8"/>
                  <a:gd name="T7" fmla="*/ 5 h 10"/>
                  <a:gd name="T8" fmla="*/ 0 w 8"/>
                  <a:gd name="T9" fmla="*/ 9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2" y="5"/>
                    </a:lnTo>
                    <a:lnTo>
                      <a:pt x="0" y="9"/>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291"/>
              <p:cNvSpPr>
                <a:spLocks/>
              </p:cNvSpPr>
              <p:nvPr/>
            </p:nvSpPr>
            <p:spPr bwMode="auto">
              <a:xfrm>
                <a:off x="4557" y="317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292"/>
              <p:cNvSpPr>
                <a:spLocks/>
              </p:cNvSpPr>
              <p:nvPr/>
            </p:nvSpPr>
            <p:spPr bwMode="auto">
              <a:xfrm>
                <a:off x="4504" y="3209"/>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5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5"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293"/>
              <p:cNvSpPr>
                <a:spLocks/>
              </p:cNvSpPr>
              <p:nvPr/>
            </p:nvSpPr>
            <p:spPr bwMode="auto">
              <a:xfrm>
                <a:off x="4361" y="3231"/>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7"/>
                    </a:lnTo>
                    <a:lnTo>
                      <a:pt x="9"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294"/>
              <p:cNvSpPr>
                <a:spLocks/>
              </p:cNvSpPr>
              <p:nvPr/>
            </p:nvSpPr>
            <p:spPr bwMode="auto">
              <a:xfrm>
                <a:off x="4539" y="3111"/>
                <a:ext cx="10" cy="12"/>
              </a:xfrm>
              <a:custGeom>
                <a:avLst/>
                <a:gdLst>
                  <a:gd name="T0" fmla="*/ 7 w 10"/>
                  <a:gd name="T1" fmla="*/ 0 h 12"/>
                  <a:gd name="T2" fmla="*/ 4 w 10"/>
                  <a:gd name="T3" fmla="*/ 4 h 12"/>
                  <a:gd name="T4" fmla="*/ 0 w 10"/>
                  <a:gd name="T5" fmla="*/ 2 h 12"/>
                  <a:gd name="T6" fmla="*/ 2 w 10"/>
                  <a:gd name="T7" fmla="*/ 5 h 12"/>
                  <a:gd name="T8" fmla="*/ 0 w 10"/>
                  <a:gd name="T9" fmla="*/ 9 h 12"/>
                  <a:gd name="T10" fmla="*/ 4 w 10"/>
                  <a:gd name="T11" fmla="*/ 9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9"/>
                    </a:lnTo>
                    <a:lnTo>
                      <a:pt x="4" y="9"/>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295"/>
              <p:cNvSpPr>
                <a:spLocks/>
              </p:cNvSpPr>
              <p:nvPr/>
            </p:nvSpPr>
            <p:spPr bwMode="auto">
              <a:xfrm>
                <a:off x="3323" y="1657"/>
                <a:ext cx="9" cy="10"/>
              </a:xfrm>
              <a:custGeom>
                <a:avLst/>
                <a:gdLst>
                  <a:gd name="T0" fmla="*/ 6 w 9"/>
                  <a:gd name="T1" fmla="*/ 0 h 10"/>
                  <a:gd name="T2" fmla="*/ 3 w 9"/>
                  <a:gd name="T3" fmla="*/ 3 h 10"/>
                  <a:gd name="T4" fmla="*/ 0 w 9"/>
                  <a:gd name="T5" fmla="*/ 1 h 10"/>
                  <a:gd name="T6" fmla="*/ 1 w 9"/>
                  <a:gd name="T7" fmla="*/ 5 h 10"/>
                  <a:gd name="T8" fmla="*/ 0 w 9"/>
                  <a:gd name="T9" fmla="*/ 8 h 10"/>
                  <a:gd name="T10" fmla="*/ 3 w 9"/>
                  <a:gd name="T11" fmla="*/ 8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1"/>
                    </a:lnTo>
                    <a:lnTo>
                      <a:pt x="1" y="5"/>
                    </a:lnTo>
                    <a:lnTo>
                      <a:pt x="0" y="8"/>
                    </a:lnTo>
                    <a:lnTo>
                      <a:pt x="3" y="8"/>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296"/>
              <p:cNvSpPr>
                <a:spLocks/>
              </p:cNvSpPr>
              <p:nvPr/>
            </p:nvSpPr>
            <p:spPr bwMode="auto">
              <a:xfrm>
                <a:off x="3241" y="1662"/>
                <a:ext cx="10" cy="9"/>
              </a:xfrm>
              <a:custGeom>
                <a:avLst/>
                <a:gdLst>
                  <a:gd name="T0" fmla="*/ 7 w 10"/>
                  <a:gd name="T1" fmla="*/ 0 h 9"/>
                  <a:gd name="T2" fmla="*/ 5 w 10"/>
                  <a:gd name="T3" fmla="*/ 3 h 9"/>
                  <a:gd name="T4" fmla="*/ 2 w 10"/>
                  <a:gd name="T5" fmla="*/ 1 h 9"/>
                  <a:gd name="T6" fmla="*/ 2 w 10"/>
                  <a:gd name="T7" fmla="*/ 5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5"/>
                    </a:lnTo>
                    <a:lnTo>
                      <a:pt x="0" y="8"/>
                    </a:lnTo>
                    <a:lnTo>
                      <a:pt x="4"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297"/>
              <p:cNvSpPr>
                <a:spLocks/>
              </p:cNvSpPr>
              <p:nvPr/>
            </p:nvSpPr>
            <p:spPr bwMode="auto">
              <a:xfrm>
                <a:off x="3303" y="1516"/>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298"/>
              <p:cNvSpPr>
                <a:spLocks/>
              </p:cNvSpPr>
              <p:nvPr/>
            </p:nvSpPr>
            <p:spPr bwMode="auto">
              <a:xfrm>
                <a:off x="3042" y="1610"/>
                <a:ext cx="9" cy="11"/>
              </a:xfrm>
              <a:custGeom>
                <a:avLst/>
                <a:gdLst>
                  <a:gd name="T0" fmla="*/ 6 w 9"/>
                  <a:gd name="T1" fmla="*/ 0 h 11"/>
                  <a:gd name="T2" fmla="*/ 4 w 9"/>
                  <a:gd name="T3" fmla="*/ 3 h 11"/>
                  <a:gd name="T4" fmla="*/ 1 w 9"/>
                  <a:gd name="T5" fmla="*/ 2 h 11"/>
                  <a:gd name="T6" fmla="*/ 1 w 9"/>
                  <a:gd name="T7" fmla="*/ 5 h 11"/>
                  <a:gd name="T8" fmla="*/ 0 w 9"/>
                  <a:gd name="T9" fmla="*/ 8 h 11"/>
                  <a:gd name="T10" fmla="*/ 3 w 9"/>
                  <a:gd name="T11" fmla="*/ 8 h 11"/>
                  <a:gd name="T12" fmla="*/ 6 w 9"/>
                  <a:gd name="T13" fmla="*/ 11 h 11"/>
                  <a:gd name="T14" fmla="*/ 6 w 9"/>
                  <a:gd name="T15" fmla="*/ 6 h 11"/>
                  <a:gd name="T16" fmla="*/ 9 w 9"/>
                  <a:gd name="T17" fmla="*/ 6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4" y="3"/>
                    </a:lnTo>
                    <a:lnTo>
                      <a:pt x="1" y="2"/>
                    </a:lnTo>
                    <a:lnTo>
                      <a:pt x="1" y="5"/>
                    </a:lnTo>
                    <a:lnTo>
                      <a:pt x="0" y="8"/>
                    </a:lnTo>
                    <a:lnTo>
                      <a:pt x="3" y="8"/>
                    </a:lnTo>
                    <a:lnTo>
                      <a:pt x="6" y="11"/>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299"/>
              <p:cNvSpPr>
                <a:spLocks/>
              </p:cNvSpPr>
              <p:nvPr/>
            </p:nvSpPr>
            <p:spPr bwMode="auto">
              <a:xfrm>
                <a:off x="3029" y="1548"/>
                <a:ext cx="9" cy="10"/>
              </a:xfrm>
              <a:custGeom>
                <a:avLst/>
                <a:gdLst>
                  <a:gd name="T0" fmla="*/ 6 w 9"/>
                  <a:gd name="T1" fmla="*/ 0 h 10"/>
                  <a:gd name="T2" fmla="*/ 3 w 9"/>
                  <a:gd name="T3" fmla="*/ 2 h 10"/>
                  <a:gd name="T4" fmla="*/ 0 w 9"/>
                  <a:gd name="T5" fmla="*/ 0 h 10"/>
                  <a:gd name="T6" fmla="*/ 1 w 9"/>
                  <a:gd name="T7" fmla="*/ 4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4"/>
                    </a:lnTo>
                    <a:lnTo>
                      <a:pt x="0" y="7"/>
                    </a:lnTo>
                    <a:lnTo>
                      <a:pt x="3" y="7"/>
                    </a:lnTo>
                    <a:lnTo>
                      <a:pt x="4"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300"/>
              <p:cNvSpPr>
                <a:spLocks/>
              </p:cNvSpPr>
              <p:nvPr/>
            </p:nvSpPr>
            <p:spPr bwMode="auto">
              <a:xfrm>
                <a:off x="3011" y="1540"/>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301"/>
              <p:cNvSpPr>
                <a:spLocks/>
              </p:cNvSpPr>
              <p:nvPr/>
            </p:nvSpPr>
            <p:spPr bwMode="auto">
              <a:xfrm>
                <a:off x="2967" y="1529"/>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302"/>
              <p:cNvSpPr>
                <a:spLocks/>
              </p:cNvSpPr>
              <p:nvPr/>
            </p:nvSpPr>
            <p:spPr bwMode="auto">
              <a:xfrm>
                <a:off x="2990" y="1539"/>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4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4"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303"/>
              <p:cNvSpPr>
                <a:spLocks/>
              </p:cNvSpPr>
              <p:nvPr/>
            </p:nvSpPr>
            <p:spPr bwMode="auto">
              <a:xfrm>
                <a:off x="2973" y="1548"/>
                <a:ext cx="10" cy="10"/>
              </a:xfrm>
              <a:custGeom>
                <a:avLst/>
                <a:gdLst>
                  <a:gd name="T0" fmla="*/ 7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4"/>
                    </a:lnTo>
                    <a:lnTo>
                      <a:pt x="0" y="7"/>
                    </a:lnTo>
                    <a:lnTo>
                      <a:pt x="5" y="7"/>
                    </a:lnTo>
                    <a:lnTo>
                      <a:pt x="7" y="10"/>
                    </a:lnTo>
                    <a:lnTo>
                      <a:pt x="7" y="7"/>
                    </a:lnTo>
                    <a:lnTo>
                      <a:pt x="10" y="5"/>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304"/>
              <p:cNvSpPr>
                <a:spLocks/>
              </p:cNvSpPr>
              <p:nvPr/>
            </p:nvSpPr>
            <p:spPr bwMode="auto">
              <a:xfrm>
                <a:off x="3503" y="2254"/>
                <a:ext cx="10" cy="10"/>
              </a:xfrm>
              <a:custGeom>
                <a:avLst/>
                <a:gdLst>
                  <a:gd name="T0" fmla="*/ 6 w 10"/>
                  <a:gd name="T1" fmla="*/ 0 h 10"/>
                  <a:gd name="T2" fmla="*/ 5 w 10"/>
                  <a:gd name="T3" fmla="*/ 2 h 10"/>
                  <a:gd name="T4" fmla="*/ 2 w 10"/>
                  <a:gd name="T5" fmla="*/ 0 h 10"/>
                  <a:gd name="T6" fmla="*/ 3 w 10"/>
                  <a:gd name="T7" fmla="*/ 3 h 10"/>
                  <a:gd name="T8" fmla="*/ 0 w 10"/>
                  <a:gd name="T9" fmla="*/ 6 h 10"/>
                  <a:gd name="T10" fmla="*/ 3 w 10"/>
                  <a:gd name="T11" fmla="*/ 6 h 10"/>
                  <a:gd name="T12" fmla="*/ 6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6"/>
                    </a:lnTo>
                    <a:lnTo>
                      <a:pt x="3" y="6"/>
                    </a:lnTo>
                    <a:lnTo>
                      <a:pt x="6"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305"/>
              <p:cNvSpPr>
                <a:spLocks/>
              </p:cNvSpPr>
              <p:nvPr/>
            </p:nvSpPr>
            <p:spPr bwMode="auto">
              <a:xfrm>
                <a:off x="3503" y="1891"/>
                <a:ext cx="10" cy="10"/>
              </a:xfrm>
              <a:custGeom>
                <a:avLst/>
                <a:gdLst>
                  <a:gd name="T0" fmla="*/ 6 w 10"/>
                  <a:gd name="T1" fmla="*/ 0 h 10"/>
                  <a:gd name="T2" fmla="*/ 5 w 10"/>
                  <a:gd name="T3" fmla="*/ 2 h 10"/>
                  <a:gd name="T4" fmla="*/ 2 w 10"/>
                  <a:gd name="T5" fmla="*/ 2 h 10"/>
                  <a:gd name="T6" fmla="*/ 3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306"/>
              <p:cNvSpPr>
                <a:spLocks/>
              </p:cNvSpPr>
              <p:nvPr/>
            </p:nvSpPr>
            <p:spPr bwMode="auto">
              <a:xfrm>
                <a:off x="4393" y="3178"/>
                <a:ext cx="10" cy="10"/>
              </a:xfrm>
              <a:custGeom>
                <a:avLst/>
                <a:gdLst>
                  <a:gd name="T0" fmla="*/ 7 w 10"/>
                  <a:gd name="T1" fmla="*/ 0 h 10"/>
                  <a:gd name="T2" fmla="*/ 3 w 10"/>
                  <a:gd name="T3" fmla="*/ 1 h 10"/>
                  <a:gd name="T4" fmla="*/ 0 w 10"/>
                  <a:gd name="T5" fmla="*/ 1 h 10"/>
                  <a:gd name="T6" fmla="*/ 2 w 10"/>
                  <a:gd name="T7" fmla="*/ 5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307"/>
              <p:cNvSpPr>
                <a:spLocks/>
              </p:cNvSpPr>
              <p:nvPr/>
            </p:nvSpPr>
            <p:spPr bwMode="auto">
              <a:xfrm>
                <a:off x="3365" y="1688"/>
                <a:ext cx="10" cy="9"/>
              </a:xfrm>
              <a:custGeom>
                <a:avLst/>
                <a:gdLst>
                  <a:gd name="T0" fmla="*/ 6 w 10"/>
                  <a:gd name="T1" fmla="*/ 0 h 9"/>
                  <a:gd name="T2" fmla="*/ 5 w 10"/>
                  <a:gd name="T3" fmla="*/ 3 h 9"/>
                  <a:gd name="T4" fmla="*/ 1 w 10"/>
                  <a:gd name="T5" fmla="*/ 1 h 9"/>
                  <a:gd name="T6" fmla="*/ 1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1"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308"/>
              <p:cNvSpPr>
                <a:spLocks/>
              </p:cNvSpPr>
              <p:nvPr/>
            </p:nvSpPr>
            <p:spPr bwMode="auto">
              <a:xfrm>
                <a:off x="3058" y="1650"/>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5"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309"/>
              <p:cNvSpPr>
                <a:spLocks/>
              </p:cNvSpPr>
              <p:nvPr/>
            </p:nvSpPr>
            <p:spPr bwMode="auto">
              <a:xfrm>
                <a:off x="2996" y="1560"/>
                <a:ext cx="10" cy="11"/>
              </a:xfrm>
              <a:custGeom>
                <a:avLst/>
                <a:gdLst>
                  <a:gd name="T0" fmla="*/ 7 w 10"/>
                  <a:gd name="T1" fmla="*/ 0 h 11"/>
                  <a:gd name="T2" fmla="*/ 5 w 10"/>
                  <a:gd name="T3" fmla="*/ 3 h 11"/>
                  <a:gd name="T4" fmla="*/ 2 w 10"/>
                  <a:gd name="T5" fmla="*/ 1 h 11"/>
                  <a:gd name="T6" fmla="*/ 2 w 10"/>
                  <a:gd name="T7" fmla="*/ 5 h 11"/>
                  <a:gd name="T8" fmla="*/ 0 w 10"/>
                  <a:gd name="T9" fmla="*/ 8 h 11"/>
                  <a:gd name="T10" fmla="*/ 3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2" y="5"/>
                    </a:lnTo>
                    <a:lnTo>
                      <a:pt x="0" y="8"/>
                    </a:lnTo>
                    <a:lnTo>
                      <a:pt x="3"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310"/>
              <p:cNvSpPr>
                <a:spLocks/>
              </p:cNvSpPr>
              <p:nvPr/>
            </p:nvSpPr>
            <p:spPr bwMode="auto">
              <a:xfrm>
                <a:off x="3539" y="1778"/>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311"/>
              <p:cNvSpPr>
                <a:spLocks/>
              </p:cNvSpPr>
              <p:nvPr/>
            </p:nvSpPr>
            <p:spPr bwMode="auto">
              <a:xfrm>
                <a:off x="3464" y="1675"/>
                <a:ext cx="10" cy="9"/>
              </a:xfrm>
              <a:custGeom>
                <a:avLst/>
                <a:gdLst>
                  <a:gd name="T0" fmla="*/ 6 w 10"/>
                  <a:gd name="T1" fmla="*/ 0 h 9"/>
                  <a:gd name="T2" fmla="*/ 3 w 10"/>
                  <a:gd name="T3" fmla="*/ 3 h 9"/>
                  <a:gd name="T4" fmla="*/ 0 w 10"/>
                  <a:gd name="T5" fmla="*/ 1 h 9"/>
                  <a:gd name="T6" fmla="*/ 2 w 10"/>
                  <a:gd name="T7" fmla="*/ 5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5"/>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312"/>
              <p:cNvSpPr>
                <a:spLocks/>
              </p:cNvSpPr>
              <p:nvPr/>
            </p:nvSpPr>
            <p:spPr bwMode="auto">
              <a:xfrm>
                <a:off x="3350" y="1654"/>
                <a:ext cx="10" cy="11"/>
              </a:xfrm>
              <a:custGeom>
                <a:avLst/>
                <a:gdLst>
                  <a:gd name="T0" fmla="*/ 7 w 10"/>
                  <a:gd name="T1" fmla="*/ 0 h 11"/>
                  <a:gd name="T2" fmla="*/ 5 w 10"/>
                  <a:gd name="T3" fmla="*/ 3 h 11"/>
                  <a:gd name="T4" fmla="*/ 2 w 10"/>
                  <a:gd name="T5" fmla="*/ 1 h 11"/>
                  <a:gd name="T6" fmla="*/ 3 w 10"/>
                  <a:gd name="T7" fmla="*/ 4 h 11"/>
                  <a:gd name="T8" fmla="*/ 0 w 10"/>
                  <a:gd name="T9" fmla="*/ 8 h 11"/>
                  <a:gd name="T10" fmla="*/ 5 w 10"/>
                  <a:gd name="T11" fmla="*/ 8 h 11"/>
                  <a:gd name="T12" fmla="*/ 7 w 10"/>
                  <a:gd name="T13" fmla="*/ 11 h 11"/>
                  <a:gd name="T14" fmla="*/ 7 w 10"/>
                  <a:gd name="T15" fmla="*/ 6 h 11"/>
                  <a:gd name="T16" fmla="*/ 10 w 10"/>
                  <a:gd name="T17" fmla="*/ 6 h 11"/>
                  <a:gd name="T18" fmla="*/ 8 w 10"/>
                  <a:gd name="T19" fmla="*/ 4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3" y="4"/>
                    </a:lnTo>
                    <a:lnTo>
                      <a:pt x="0" y="8"/>
                    </a:lnTo>
                    <a:lnTo>
                      <a:pt x="5" y="8"/>
                    </a:lnTo>
                    <a:lnTo>
                      <a:pt x="7" y="11"/>
                    </a:lnTo>
                    <a:lnTo>
                      <a:pt x="7" y="6"/>
                    </a:lnTo>
                    <a:lnTo>
                      <a:pt x="10" y="6"/>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313"/>
              <p:cNvSpPr>
                <a:spLocks/>
              </p:cNvSpPr>
              <p:nvPr/>
            </p:nvSpPr>
            <p:spPr bwMode="auto">
              <a:xfrm>
                <a:off x="3323" y="1712"/>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4 w 9"/>
                  <a:gd name="T13" fmla="*/ 10 h 10"/>
                  <a:gd name="T14" fmla="*/ 6 w 9"/>
                  <a:gd name="T15" fmla="*/ 5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4" y="10"/>
                    </a:lnTo>
                    <a:lnTo>
                      <a:pt x="6" y="5"/>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314"/>
              <p:cNvSpPr>
                <a:spLocks/>
              </p:cNvSpPr>
              <p:nvPr/>
            </p:nvSpPr>
            <p:spPr bwMode="auto">
              <a:xfrm>
                <a:off x="3300" y="1722"/>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315"/>
              <p:cNvSpPr>
                <a:spLocks/>
              </p:cNvSpPr>
              <p:nvPr/>
            </p:nvSpPr>
            <p:spPr bwMode="auto">
              <a:xfrm>
                <a:off x="3342" y="1891"/>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316"/>
              <p:cNvSpPr>
                <a:spLocks/>
              </p:cNvSpPr>
              <p:nvPr/>
            </p:nvSpPr>
            <p:spPr bwMode="auto">
              <a:xfrm>
                <a:off x="2617" y="2629"/>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317"/>
              <p:cNvSpPr>
                <a:spLocks/>
              </p:cNvSpPr>
              <p:nvPr/>
            </p:nvSpPr>
            <p:spPr bwMode="auto">
              <a:xfrm>
                <a:off x="2656" y="2655"/>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318"/>
              <p:cNvSpPr>
                <a:spLocks/>
              </p:cNvSpPr>
              <p:nvPr/>
            </p:nvSpPr>
            <p:spPr bwMode="auto">
              <a:xfrm>
                <a:off x="2582" y="2751"/>
                <a:ext cx="9" cy="9"/>
              </a:xfrm>
              <a:custGeom>
                <a:avLst/>
                <a:gdLst>
                  <a:gd name="T0" fmla="*/ 6 w 9"/>
                  <a:gd name="T1" fmla="*/ 0 h 9"/>
                  <a:gd name="T2" fmla="*/ 5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19"/>
              <p:cNvSpPr>
                <a:spLocks/>
              </p:cNvSpPr>
              <p:nvPr/>
            </p:nvSpPr>
            <p:spPr bwMode="auto">
              <a:xfrm>
                <a:off x="3331" y="1671"/>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320"/>
              <p:cNvSpPr>
                <a:spLocks/>
              </p:cNvSpPr>
              <p:nvPr/>
            </p:nvSpPr>
            <p:spPr bwMode="auto">
              <a:xfrm>
                <a:off x="3271" y="1527"/>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321"/>
              <p:cNvSpPr>
                <a:spLocks/>
              </p:cNvSpPr>
              <p:nvPr/>
            </p:nvSpPr>
            <p:spPr bwMode="auto">
              <a:xfrm>
                <a:off x="3102" y="1652"/>
                <a:ext cx="9" cy="10"/>
              </a:xfrm>
              <a:custGeom>
                <a:avLst/>
                <a:gdLst>
                  <a:gd name="T0" fmla="*/ 6 w 9"/>
                  <a:gd name="T1" fmla="*/ 0 h 10"/>
                  <a:gd name="T2" fmla="*/ 4 w 9"/>
                  <a:gd name="T3" fmla="*/ 2 h 10"/>
                  <a:gd name="T4" fmla="*/ 1 w 9"/>
                  <a:gd name="T5" fmla="*/ 2 h 10"/>
                  <a:gd name="T6" fmla="*/ 1 w 9"/>
                  <a:gd name="T7" fmla="*/ 5 h 10"/>
                  <a:gd name="T8" fmla="*/ 0 w 9"/>
                  <a:gd name="T9" fmla="*/ 6 h 10"/>
                  <a:gd name="T10" fmla="*/ 3 w 9"/>
                  <a:gd name="T11" fmla="*/ 6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6"/>
                    </a:lnTo>
                    <a:lnTo>
                      <a:pt x="3" y="6"/>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322"/>
              <p:cNvSpPr>
                <a:spLocks/>
              </p:cNvSpPr>
              <p:nvPr/>
            </p:nvSpPr>
            <p:spPr bwMode="auto">
              <a:xfrm>
                <a:off x="2634" y="2655"/>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323"/>
              <p:cNvSpPr>
                <a:spLocks/>
              </p:cNvSpPr>
              <p:nvPr/>
            </p:nvSpPr>
            <p:spPr bwMode="auto">
              <a:xfrm>
                <a:off x="2578" y="2605"/>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324"/>
              <p:cNvSpPr>
                <a:spLocks/>
              </p:cNvSpPr>
              <p:nvPr/>
            </p:nvSpPr>
            <p:spPr bwMode="auto">
              <a:xfrm>
                <a:off x="3422" y="1904"/>
                <a:ext cx="9" cy="10"/>
              </a:xfrm>
              <a:custGeom>
                <a:avLst/>
                <a:gdLst>
                  <a:gd name="T0" fmla="*/ 6 w 9"/>
                  <a:gd name="T1" fmla="*/ 0 h 10"/>
                  <a:gd name="T2" fmla="*/ 3 w 9"/>
                  <a:gd name="T3" fmla="*/ 2 h 10"/>
                  <a:gd name="T4" fmla="*/ 0 w 9"/>
                  <a:gd name="T5" fmla="*/ 2 h 10"/>
                  <a:gd name="T6" fmla="*/ 1 w 9"/>
                  <a:gd name="T7" fmla="*/ 5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325"/>
              <p:cNvSpPr>
                <a:spLocks/>
              </p:cNvSpPr>
              <p:nvPr/>
            </p:nvSpPr>
            <p:spPr bwMode="auto">
              <a:xfrm>
                <a:off x="3438" y="1880"/>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326"/>
              <p:cNvSpPr>
                <a:spLocks/>
              </p:cNvSpPr>
              <p:nvPr/>
            </p:nvSpPr>
            <p:spPr bwMode="auto">
              <a:xfrm>
                <a:off x="3371" y="1922"/>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327"/>
              <p:cNvSpPr>
                <a:spLocks/>
              </p:cNvSpPr>
              <p:nvPr/>
            </p:nvSpPr>
            <p:spPr bwMode="auto">
              <a:xfrm>
                <a:off x="2574" y="2626"/>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328"/>
              <p:cNvSpPr>
                <a:spLocks/>
              </p:cNvSpPr>
              <p:nvPr/>
            </p:nvSpPr>
            <p:spPr bwMode="auto">
              <a:xfrm>
                <a:off x="2717" y="2654"/>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4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4"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329"/>
              <p:cNvSpPr>
                <a:spLocks/>
              </p:cNvSpPr>
              <p:nvPr/>
            </p:nvSpPr>
            <p:spPr bwMode="auto">
              <a:xfrm>
                <a:off x="2695" y="2679"/>
                <a:ext cx="10" cy="10"/>
              </a:xfrm>
              <a:custGeom>
                <a:avLst/>
                <a:gdLst>
                  <a:gd name="T0" fmla="*/ 7 w 10"/>
                  <a:gd name="T1" fmla="*/ 0 h 10"/>
                  <a:gd name="T2" fmla="*/ 4 w 10"/>
                  <a:gd name="T3" fmla="*/ 2 h 10"/>
                  <a:gd name="T4" fmla="*/ 0 w 10"/>
                  <a:gd name="T5" fmla="*/ 2 h 10"/>
                  <a:gd name="T6" fmla="*/ 2 w 10"/>
                  <a:gd name="T7" fmla="*/ 5 h 10"/>
                  <a:gd name="T8" fmla="*/ 0 w 10"/>
                  <a:gd name="T9" fmla="*/ 9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9"/>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330"/>
              <p:cNvSpPr>
                <a:spLocks/>
              </p:cNvSpPr>
              <p:nvPr/>
            </p:nvSpPr>
            <p:spPr bwMode="auto">
              <a:xfrm>
                <a:off x="3384" y="1704"/>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331"/>
              <p:cNvSpPr>
                <a:spLocks/>
              </p:cNvSpPr>
              <p:nvPr/>
            </p:nvSpPr>
            <p:spPr bwMode="auto">
              <a:xfrm>
                <a:off x="3394" y="1845"/>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332"/>
              <p:cNvSpPr>
                <a:spLocks/>
              </p:cNvSpPr>
              <p:nvPr/>
            </p:nvSpPr>
            <p:spPr bwMode="auto">
              <a:xfrm>
                <a:off x="3586" y="1764"/>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333"/>
              <p:cNvSpPr>
                <a:spLocks/>
              </p:cNvSpPr>
              <p:nvPr/>
            </p:nvSpPr>
            <p:spPr bwMode="auto">
              <a:xfrm>
                <a:off x="3594" y="1641"/>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334"/>
              <p:cNvSpPr>
                <a:spLocks/>
              </p:cNvSpPr>
              <p:nvPr/>
            </p:nvSpPr>
            <p:spPr bwMode="auto">
              <a:xfrm>
                <a:off x="3612" y="1639"/>
                <a:ext cx="8" cy="10"/>
              </a:xfrm>
              <a:custGeom>
                <a:avLst/>
                <a:gdLst>
                  <a:gd name="T0" fmla="*/ 6 w 8"/>
                  <a:gd name="T1" fmla="*/ 0 h 10"/>
                  <a:gd name="T2" fmla="*/ 3 w 8"/>
                  <a:gd name="T3" fmla="*/ 2 h 10"/>
                  <a:gd name="T4" fmla="*/ 0 w 8"/>
                  <a:gd name="T5" fmla="*/ 0 h 10"/>
                  <a:gd name="T6" fmla="*/ 1 w 8"/>
                  <a:gd name="T7" fmla="*/ 3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3"/>
                    </a:lnTo>
                    <a:lnTo>
                      <a:pt x="0" y="7"/>
                    </a:lnTo>
                    <a:lnTo>
                      <a:pt x="3" y="7"/>
                    </a:lnTo>
                    <a:lnTo>
                      <a:pt x="5" y="10"/>
                    </a:lnTo>
                    <a:lnTo>
                      <a:pt x="5"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335"/>
              <p:cNvSpPr>
                <a:spLocks/>
              </p:cNvSpPr>
              <p:nvPr/>
            </p:nvSpPr>
            <p:spPr bwMode="auto">
              <a:xfrm>
                <a:off x="3610" y="1655"/>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336"/>
              <p:cNvSpPr>
                <a:spLocks/>
              </p:cNvSpPr>
              <p:nvPr/>
            </p:nvSpPr>
            <p:spPr bwMode="auto">
              <a:xfrm>
                <a:off x="3646" y="1667"/>
                <a:ext cx="10" cy="9"/>
              </a:xfrm>
              <a:custGeom>
                <a:avLst/>
                <a:gdLst>
                  <a:gd name="T0" fmla="*/ 8 w 10"/>
                  <a:gd name="T1" fmla="*/ 0 h 9"/>
                  <a:gd name="T2" fmla="*/ 5 w 10"/>
                  <a:gd name="T3" fmla="*/ 3 h 9"/>
                  <a:gd name="T4" fmla="*/ 1 w 10"/>
                  <a:gd name="T5" fmla="*/ 1 h 9"/>
                  <a:gd name="T6" fmla="*/ 3 w 10"/>
                  <a:gd name="T7" fmla="*/ 4 h 9"/>
                  <a:gd name="T8" fmla="*/ 0 w 10"/>
                  <a:gd name="T9" fmla="*/ 8 h 9"/>
                  <a:gd name="T10" fmla="*/ 5 w 10"/>
                  <a:gd name="T11" fmla="*/ 8 h 9"/>
                  <a:gd name="T12" fmla="*/ 6 w 10"/>
                  <a:gd name="T13" fmla="*/ 9 h 9"/>
                  <a:gd name="T14" fmla="*/ 6 w 10"/>
                  <a:gd name="T15" fmla="*/ 6 h 9"/>
                  <a:gd name="T16" fmla="*/ 10 w 10"/>
                  <a:gd name="T17" fmla="*/ 6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3"/>
                    </a:lnTo>
                    <a:lnTo>
                      <a:pt x="1" y="1"/>
                    </a:lnTo>
                    <a:lnTo>
                      <a:pt x="3" y="4"/>
                    </a:lnTo>
                    <a:lnTo>
                      <a:pt x="0" y="8"/>
                    </a:lnTo>
                    <a:lnTo>
                      <a:pt x="5" y="8"/>
                    </a:lnTo>
                    <a:lnTo>
                      <a:pt x="6" y="9"/>
                    </a:lnTo>
                    <a:lnTo>
                      <a:pt x="6" y="6"/>
                    </a:lnTo>
                    <a:lnTo>
                      <a:pt x="10"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337"/>
              <p:cNvSpPr>
                <a:spLocks/>
              </p:cNvSpPr>
              <p:nvPr/>
            </p:nvSpPr>
            <p:spPr bwMode="auto">
              <a:xfrm>
                <a:off x="3631" y="1621"/>
                <a:ext cx="10" cy="10"/>
              </a:xfrm>
              <a:custGeom>
                <a:avLst/>
                <a:gdLst>
                  <a:gd name="T0" fmla="*/ 7 w 10"/>
                  <a:gd name="T1" fmla="*/ 0 h 10"/>
                  <a:gd name="T2" fmla="*/ 5 w 10"/>
                  <a:gd name="T3" fmla="*/ 3 h 10"/>
                  <a:gd name="T4" fmla="*/ 2 w 10"/>
                  <a:gd name="T5" fmla="*/ 2 h 10"/>
                  <a:gd name="T6" fmla="*/ 3 w 10"/>
                  <a:gd name="T7" fmla="*/ 5 h 10"/>
                  <a:gd name="T8" fmla="*/ 0 w 10"/>
                  <a:gd name="T9" fmla="*/ 8 h 10"/>
                  <a:gd name="T10" fmla="*/ 5 w 10"/>
                  <a:gd name="T11" fmla="*/ 8 h 10"/>
                  <a:gd name="T12" fmla="*/ 7 w 10"/>
                  <a:gd name="T13" fmla="*/ 10 h 10"/>
                  <a:gd name="T14" fmla="*/ 7 w 10"/>
                  <a:gd name="T15" fmla="*/ 7 h 10"/>
                  <a:gd name="T16" fmla="*/ 10 w 10"/>
                  <a:gd name="T17" fmla="*/ 7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3" y="5"/>
                    </a:lnTo>
                    <a:lnTo>
                      <a:pt x="0" y="8"/>
                    </a:lnTo>
                    <a:lnTo>
                      <a:pt x="5" y="8"/>
                    </a:lnTo>
                    <a:lnTo>
                      <a:pt x="7" y="10"/>
                    </a:lnTo>
                    <a:lnTo>
                      <a:pt x="7" y="7"/>
                    </a:lnTo>
                    <a:lnTo>
                      <a:pt x="10" y="7"/>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338"/>
              <p:cNvSpPr>
                <a:spLocks/>
              </p:cNvSpPr>
              <p:nvPr/>
            </p:nvSpPr>
            <p:spPr bwMode="auto">
              <a:xfrm>
                <a:off x="3647" y="1539"/>
                <a:ext cx="9" cy="9"/>
              </a:xfrm>
              <a:custGeom>
                <a:avLst/>
                <a:gdLst>
                  <a:gd name="T0" fmla="*/ 7 w 9"/>
                  <a:gd name="T1" fmla="*/ 0 h 9"/>
                  <a:gd name="T2" fmla="*/ 4 w 9"/>
                  <a:gd name="T3" fmla="*/ 1 h 9"/>
                  <a:gd name="T4" fmla="*/ 0 w 9"/>
                  <a:gd name="T5" fmla="*/ 0 h 9"/>
                  <a:gd name="T6" fmla="*/ 2 w 9"/>
                  <a:gd name="T7" fmla="*/ 3 h 9"/>
                  <a:gd name="T8" fmla="*/ 0 w 9"/>
                  <a:gd name="T9" fmla="*/ 6 h 9"/>
                  <a:gd name="T10" fmla="*/ 4 w 9"/>
                  <a:gd name="T11" fmla="*/ 6 h 9"/>
                  <a:gd name="T12" fmla="*/ 5 w 9"/>
                  <a:gd name="T13" fmla="*/ 9 h 9"/>
                  <a:gd name="T14" fmla="*/ 7 w 9"/>
                  <a:gd name="T15" fmla="*/ 6 h 9"/>
                  <a:gd name="T16" fmla="*/ 9 w 9"/>
                  <a:gd name="T17" fmla="*/ 5 h 9"/>
                  <a:gd name="T18" fmla="*/ 7 w 9"/>
                  <a:gd name="T19" fmla="*/ 3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1"/>
                    </a:lnTo>
                    <a:lnTo>
                      <a:pt x="0" y="0"/>
                    </a:lnTo>
                    <a:lnTo>
                      <a:pt x="2" y="3"/>
                    </a:lnTo>
                    <a:lnTo>
                      <a:pt x="0" y="6"/>
                    </a:lnTo>
                    <a:lnTo>
                      <a:pt x="4" y="6"/>
                    </a:lnTo>
                    <a:lnTo>
                      <a:pt x="5" y="9"/>
                    </a:lnTo>
                    <a:lnTo>
                      <a:pt x="7" y="6"/>
                    </a:lnTo>
                    <a:lnTo>
                      <a:pt x="9"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339"/>
              <p:cNvSpPr>
                <a:spLocks/>
              </p:cNvSpPr>
              <p:nvPr/>
            </p:nvSpPr>
            <p:spPr bwMode="auto">
              <a:xfrm>
                <a:off x="3581" y="1591"/>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340"/>
              <p:cNvSpPr>
                <a:spLocks/>
              </p:cNvSpPr>
              <p:nvPr/>
            </p:nvSpPr>
            <p:spPr bwMode="auto">
              <a:xfrm>
                <a:off x="3613" y="1582"/>
                <a:ext cx="10" cy="10"/>
              </a:xfrm>
              <a:custGeom>
                <a:avLst/>
                <a:gdLst>
                  <a:gd name="T0" fmla="*/ 7 w 10"/>
                  <a:gd name="T1" fmla="*/ 0 h 10"/>
                  <a:gd name="T2" fmla="*/ 5 w 10"/>
                  <a:gd name="T3" fmla="*/ 2 h 10"/>
                  <a:gd name="T4" fmla="*/ 2 w 10"/>
                  <a:gd name="T5" fmla="*/ 0 h 10"/>
                  <a:gd name="T6" fmla="*/ 2 w 10"/>
                  <a:gd name="T7" fmla="*/ 4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4"/>
                    </a:lnTo>
                    <a:lnTo>
                      <a:pt x="0" y="7"/>
                    </a:lnTo>
                    <a:lnTo>
                      <a:pt x="4"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341"/>
              <p:cNvSpPr>
                <a:spLocks/>
              </p:cNvSpPr>
              <p:nvPr/>
            </p:nvSpPr>
            <p:spPr bwMode="auto">
              <a:xfrm>
                <a:off x="3633" y="1637"/>
                <a:ext cx="10" cy="10"/>
              </a:xfrm>
              <a:custGeom>
                <a:avLst/>
                <a:gdLst>
                  <a:gd name="T0" fmla="*/ 6 w 10"/>
                  <a:gd name="T1" fmla="*/ 0 h 10"/>
                  <a:gd name="T2" fmla="*/ 5 w 10"/>
                  <a:gd name="T3" fmla="*/ 2 h 10"/>
                  <a:gd name="T4" fmla="*/ 1 w 10"/>
                  <a:gd name="T5" fmla="*/ 0 h 10"/>
                  <a:gd name="T6" fmla="*/ 1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342"/>
              <p:cNvSpPr>
                <a:spLocks/>
              </p:cNvSpPr>
              <p:nvPr/>
            </p:nvSpPr>
            <p:spPr bwMode="auto">
              <a:xfrm>
                <a:off x="3371" y="2120"/>
                <a:ext cx="10" cy="9"/>
              </a:xfrm>
              <a:custGeom>
                <a:avLst/>
                <a:gdLst>
                  <a:gd name="T0" fmla="*/ 7 w 10"/>
                  <a:gd name="T1" fmla="*/ 0 h 9"/>
                  <a:gd name="T2" fmla="*/ 4 w 10"/>
                  <a:gd name="T3" fmla="*/ 1 h 9"/>
                  <a:gd name="T4" fmla="*/ 0 w 10"/>
                  <a:gd name="T5" fmla="*/ 1 h 9"/>
                  <a:gd name="T6" fmla="*/ 2 w 10"/>
                  <a:gd name="T7" fmla="*/ 4 h 9"/>
                  <a:gd name="T8" fmla="*/ 0 w 10"/>
                  <a:gd name="T9" fmla="*/ 6 h 9"/>
                  <a:gd name="T10" fmla="*/ 4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4"/>
                    </a:lnTo>
                    <a:lnTo>
                      <a:pt x="0" y="6"/>
                    </a:lnTo>
                    <a:lnTo>
                      <a:pt x="4"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343"/>
              <p:cNvSpPr>
                <a:spLocks/>
              </p:cNvSpPr>
              <p:nvPr/>
            </p:nvSpPr>
            <p:spPr bwMode="auto">
              <a:xfrm>
                <a:off x="3535" y="1738"/>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344"/>
              <p:cNvSpPr>
                <a:spLocks/>
              </p:cNvSpPr>
              <p:nvPr/>
            </p:nvSpPr>
            <p:spPr bwMode="auto">
              <a:xfrm>
                <a:off x="3612" y="1610"/>
                <a:ext cx="9" cy="10"/>
              </a:xfrm>
              <a:custGeom>
                <a:avLst/>
                <a:gdLst>
                  <a:gd name="T0" fmla="*/ 6 w 9"/>
                  <a:gd name="T1" fmla="*/ 0 h 10"/>
                  <a:gd name="T2" fmla="*/ 3 w 9"/>
                  <a:gd name="T3" fmla="*/ 2 h 10"/>
                  <a:gd name="T4" fmla="*/ 0 w 9"/>
                  <a:gd name="T5" fmla="*/ 2 h 10"/>
                  <a:gd name="T6" fmla="*/ 1 w 9"/>
                  <a:gd name="T7" fmla="*/ 5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345"/>
              <p:cNvSpPr>
                <a:spLocks/>
              </p:cNvSpPr>
              <p:nvPr/>
            </p:nvSpPr>
            <p:spPr bwMode="auto">
              <a:xfrm>
                <a:off x="3479" y="1720"/>
                <a:ext cx="8" cy="10"/>
              </a:xfrm>
              <a:custGeom>
                <a:avLst/>
                <a:gdLst>
                  <a:gd name="T0" fmla="*/ 6 w 8"/>
                  <a:gd name="T1" fmla="*/ 0 h 10"/>
                  <a:gd name="T2" fmla="*/ 3 w 8"/>
                  <a:gd name="T3" fmla="*/ 2 h 10"/>
                  <a:gd name="T4" fmla="*/ 0 w 8"/>
                  <a:gd name="T5" fmla="*/ 2 h 10"/>
                  <a:gd name="T6" fmla="*/ 1 w 8"/>
                  <a:gd name="T7" fmla="*/ 5 h 10"/>
                  <a:gd name="T8" fmla="*/ 0 w 8"/>
                  <a:gd name="T9" fmla="*/ 6 h 10"/>
                  <a:gd name="T10" fmla="*/ 3 w 8"/>
                  <a:gd name="T11" fmla="*/ 6 h 10"/>
                  <a:gd name="T12" fmla="*/ 4 w 8"/>
                  <a:gd name="T13" fmla="*/ 10 h 10"/>
                  <a:gd name="T14" fmla="*/ 6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6"/>
                    </a:lnTo>
                    <a:lnTo>
                      <a:pt x="3" y="6"/>
                    </a:lnTo>
                    <a:lnTo>
                      <a:pt x="4" y="10"/>
                    </a:lnTo>
                    <a:lnTo>
                      <a:pt x="6"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346"/>
              <p:cNvSpPr>
                <a:spLocks/>
              </p:cNvSpPr>
              <p:nvPr/>
            </p:nvSpPr>
            <p:spPr bwMode="auto">
              <a:xfrm>
                <a:off x="3505" y="1673"/>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7 h 10"/>
                  <a:gd name="T12" fmla="*/ 4 w 8"/>
                  <a:gd name="T13" fmla="*/ 10 h 10"/>
                  <a:gd name="T14" fmla="*/ 4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7"/>
                    </a:lnTo>
                    <a:lnTo>
                      <a:pt x="4" y="10"/>
                    </a:lnTo>
                    <a:lnTo>
                      <a:pt x="4"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347"/>
              <p:cNvSpPr>
                <a:spLocks/>
              </p:cNvSpPr>
              <p:nvPr/>
            </p:nvSpPr>
            <p:spPr bwMode="auto">
              <a:xfrm>
                <a:off x="3518" y="1531"/>
                <a:ext cx="9" cy="9"/>
              </a:xfrm>
              <a:custGeom>
                <a:avLst/>
                <a:gdLst>
                  <a:gd name="T0" fmla="*/ 6 w 9"/>
                  <a:gd name="T1" fmla="*/ 0 h 9"/>
                  <a:gd name="T2" fmla="*/ 4 w 9"/>
                  <a:gd name="T3" fmla="*/ 3 h 9"/>
                  <a:gd name="T4" fmla="*/ 1 w 9"/>
                  <a:gd name="T5" fmla="*/ 1 h 9"/>
                  <a:gd name="T6" fmla="*/ 1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1"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348"/>
              <p:cNvSpPr>
                <a:spLocks/>
              </p:cNvSpPr>
              <p:nvPr/>
            </p:nvSpPr>
            <p:spPr bwMode="auto">
              <a:xfrm>
                <a:off x="3342" y="1733"/>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3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3"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349"/>
              <p:cNvSpPr>
                <a:spLocks/>
              </p:cNvSpPr>
              <p:nvPr/>
            </p:nvSpPr>
            <p:spPr bwMode="auto">
              <a:xfrm>
                <a:off x="3342" y="1846"/>
                <a:ext cx="8" cy="10"/>
              </a:xfrm>
              <a:custGeom>
                <a:avLst/>
                <a:gdLst>
                  <a:gd name="T0" fmla="*/ 7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3"/>
                    </a:lnTo>
                    <a:lnTo>
                      <a:pt x="0" y="2"/>
                    </a:lnTo>
                    <a:lnTo>
                      <a:pt x="2" y="5"/>
                    </a:lnTo>
                    <a:lnTo>
                      <a:pt x="0" y="8"/>
                    </a:lnTo>
                    <a:lnTo>
                      <a:pt x="3" y="8"/>
                    </a:lnTo>
                    <a:lnTo>
                      <a:pt x="5" y="10"/>
                    </a:lnTo>
                    <a:lnTo>
                      <a:pt x="5" y="7"/>
                    </a:lnTo>
                    <a:lnTo>
                      <a:pt x="8"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350"/>
              <p:cNvSpPr>
                <a:spLocks/>
              </p:cNvSpPr>
              <p:nvPr/>
            </p:nvSpPr>
            <p:spPr bwMode="auto">
              <a:xfrm>
                <a:off x="3362" y="1802"/>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351"/>
              <p:cNvSpPr>
                <a:spLocks/>
              </p:cNvSpPr>
              <p:nvPr/>
            </p:nvSpPr>
            <p:spPr bwMode="auto">
              <a:xfrm>
                <a:off x="3362" y="183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352"/>
              <p:cNvSpPr>
                <a:spLocks/>
              </p:cNvSpPr>
              <p:nvPr/>
            </p:nvSpPr>
            <p:spPr bwMode="auto">
              <a:xfrm>
                <a:off x="3311" y="2065"/>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353"/>
              <p:cNvSpPr>
                <a:spLocks/>
              </p:cNvSpPr>
              <p:nvPr/>
            </p:nvSpPr>
            <p:spPr bwMode="auto">
              <a:xfrm>
                <a:off x="4359" y="3197"/>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354"/>
              <p:cNvSpPr>
                <a:spLocks/>
              </p:cNvSpPr>
              <p:nvPr/>
            </p:nvSpPr>
            <p:spPr bwMode="auto">
              <a:xfrm>
                <a:off x="3526" y="2277"/>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5 w 9"/>
                  <a:gd name="T11" fmla="*/ 6 h 9"/>
                  <a:gd name="T12" fmla="*/ 6 w 9"/>
                  <a:gd name="T13" fmla="*/ 9 h 9"/>
                  <a:gd name="T14" fmla="*/ 6 w 9"/>
                  <a:gd name="T15" fmla="*/ 6 h 9"/>
                  <a:gd name="T16" fmla="*/ 9 w 9"/>
                  <a:gd name="T17" fmla="*/ 4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5" y="6"/>
                    </a:lnTo>
                    <a:lnTo>
                      <a:pt x="6" y="9"/>
                    </a:lnTo>
                    <a:lnTo>
                      <a:pt x="6" y="6"/>
                    </a:lnTo>
                    <a:lnTo>
                      <a:pt x="9" y="4"/>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355"/>
              <p:cNvSpPr>
                <a:spLocks/>
              </p:cNvSpPr>
              <p:nvPr/>
            </p:nvSpPr>
            <p:spPr bwMode="auto">
              <a:xfrm>
                <a:off x="3623" y="1913"/>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356"/>
              <p:cNvSpPr>
                <a:spLocks/>
              </p:cNvSpPr>
              <p:nvPr/>
            </p:nvSpPr>
            <p:spPr bwMode="auto">
              <a:xfrm>
                <a:off x="4489" y="2477"/>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357"/>
              <p:cNvSpPr>
                <a:spLocks/>
              </p:cNvSpPr>
              <p:nvPr/>
            </p:nvSpPr>
            <p:spPr bwMode="auto">
              <a:xfrm>
                <a:off x="4133" y="2993"/>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358"/>
              <p:cNvSpPr>
                <a:spLocks/>
              </p:cNvSpPr>
              <p:nvPr/>
            </p:nvSpPr>
            <p:spPr bwMode="auto">
              <a:xfrm>
                <a:off x="4489" y="2333"/>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359"/>
              <p:cNvSpPr>
                <a:spLocks/>
              </p:cNvSpPr>
              <p:nvPr/>
            </p:nvSpPr>
            <p:spPr bwMode="auto">
              <a:xfrm>
                <a:off x="3386" y="1660"/>
                <a:ext cx="10" cy="11"/>
              </a:xfrm>
              <a:custGeom>
                <a:avLst/>
                <a:gdLst>
                  <a:gd name="T0" fmla="*/ 6 w 10"/>
                  <a:gd name="T1" fmla="*/ 0 h 11"/>
                  <a:gd name="T2" fmla="*/ 3 w 10"/>
                  <a:gd name="T3" fmla="*/ 3 h 11"/>
                  <a:gd name="T4" fmla="*/ 0 w 10"/>
                  <a:gd name="T5" fmla="*/ 2 h 11"/>
                  <a:gd name="T6" fmla="*/ 2 w 10"/>
                  <a:gd name="T7" fmla="*/ 5 h 11"/>
                  <a:gd name="T8" fmla="*/ 0 w 10"/>
                  <a:gd name="T9" fmla="*/ 8 h 11"/>
                  <a:gd name="T10" fmla="*/ 3 w 10"/>
                  <a:gd name="T11" fmla="*/ 8 h 11"/>
                  <a:gd name="T12" fmla="*/ 5 w 10"/>
                  <a:gd name="T13" fmla="*/ 11 h 11"/>
                  <a:gd name="T14" fmla="*/ 6 w 10"/>
                  <a:gd name="T15" fmla="*/ 7 h 11"/>
                  <a:gd name="T16" fmla="*/ 10 w 10"/>
                  <a:gd name="T17" fmla="*/ 7 h 11"/>
                  <a:gd name="T18" fmla="*/ 6 w 10"/>
                  <a:gd name="T19" fmla="*/ 5 h 11"/>
                  <a:gd name="T20" fmla="*/ 6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6" y="0"/>
                    </a:moveTo>
                    <a:lnTo>
                      <a:pt x="3" y="3"/>
                    </a:lnTo>
                    <a:lnTo>
                      <a:pt x="0" y="2"/>
                    </a:lnTo>
                    <a:lnTo>
                      <a:pt x="2" y="5"/>
                    </a:lnTo>
                    <a:lnTo>
                      <a:pt x="0" y="8"/>
                    </a:lnTo>
                    <a:lnTo>
                      <a:pt x="3" y="8"/>
                    </a:lnTo>
                    <a:lnTo>
                      <a:pt x="5" y="11"/>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360"/>
              <p:cNvSpPr>
                <a:spLocks/>
              </p:cNvSpPr>
              <p:nvPr/>
            </p:nvSpPr>
            <p:spPr bwMode="auto">
              <a:xfrm>
                <a:off x="3550" y="1689"/>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361"/>
              <p:cNvSpPr>
                <a:spLocks/>
              </p:cNvSpPr>
              <p:nvPr/>
            </p:nvSpPr>
            <p:spPr bwMode="auto">
              <a:xfrm>
                <a:off x="3500" y="1479"/>
                <a:ext cx="9" cy="10"/>
              </a:xfrm>
              <a:custGeom>
                <a:avLst/>
                <a:gdLst>
                  <a:gd name="T0" fmla="*/ 6 w 9"/>
                  <a:gd name="T1" fmla="*/ 0 h 10"/>
                  <a:gd name="T2" fmla="*/ 5 w 9"/>
                  <a:gd name="T3" fmla="*/ 1 h 10"/>
                  <a:gd name="T4" fmla="*/ 1 w 9"/>
                  <a:gd name="T5" fmla="*/ 0 h 10"/>
                  <a:gd name="T6" fmla="*/ 1 w 9"/>
                  <a:gd name="T7" fmla="*/ 3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1"/>
                    </a:lnTo>
                    <a:lnTo>
                      <a:pt x="1" y="0"/>
                    </a:lnTo>
                    <a:lnTo>
                      <a:pt x="1" y="3"/>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362"/>
              <p:cNvSpPr>
                <a:spLocks/>
              </p:cNvSpPr>
              <p:nvPr/>
            </p:nvSpPr>
            <p:spPr bwMode="auto">
              <a:xfrm>
                <a:off x="4496" y="2351"/>
                <a:ext cx="9" cy="10"/>
              </a:xfrm>
              <a:custGeom>
                <a:avLst/>
                <a:gdLst>
                  <a:gd name="T0" fmla="*/ 8 w 9"/>
                  <a:gd name="T1" fmla="*/ 0 h 10"/>
                  <a:gd name="T2" fmla="*/ 4 w 9"/>
                  <a:gd name="T3" fmla="*/ 3 h 10"/>
                  <a:gd name="T4" fmla="*/ 1 w 9"/>
                  <a:gd name="T5" fmla="*/ 2 h 10"/>
                  <a:gd name="T6" fmla="*/ 3 w 9"/>
                  <a:gd name="T7" fmla="*/ 5 h 10"/>
                  <a:gd name="T8" fmla="*/ 0 w 9"/>
                  <a:gd name="T9" fmla="*/ 8 h 10"/>
                  <a:gd name="T10" fmla="*/ 4 w 9"/>
                  <a:gd name="T11" fmla="*/ 8 h 10"/>
                  <a:gd name="T12" fmla="*/ 6 w 9"/>
                  <a:gd name="T13" fmla="*/ 10 h 10"/>
                  <a:gd name="T14" fmla="*/ 6 w 9"/>
                  <a:gd name="T15" fmla="*/ 6 h 10"/>
                  <a:gd name="T16" fmla="*/ 9 w 9"/>
                  <a:gd name="T17" fmla="*/ 6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4" y="3"/>
                    </a:lnTo>
                    <a:lnTo>
                      <a:pt x="1" y="2"/>
                    </a:lnTo>
                    <a:lnTo>
                      <a:pt x="3" y="5"/>
                    </a:lnTo>
                    <a:lnTo>
                      <a:pt x="0" y="8"/>
                    </a:lnTo>
                    <a:lnTo>
                      <a:pt x="4" y="8"/>
                    </a:lnTo>
                    <a:lnTo>
                      <a:pt x="6" y="10"/>
                    </a:lnTo>
                    <a:lnTo>
                      <a:pt x="6" y="6"/>
                    </a:lnTo>
                    <a:lnTo>
                      <a:pt x="9"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363"/>
              <p:cNvSpPr>
                <a:spLocks/>
              </p:cNvSpPr>
              <p:nvPr/>
            </p:nvSpPr>
            <p:spPr bwMode="auto">
              <a:xfrm>
                <a:off x="3548" y="2100"/>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364"/>
              <p:cNvSpPr>
                <a:spLocks/>
              </p:cNvSpPr>
              <p:nvPr/>
            </p:nvSpPr>
            <p:spPr bwMode="auto">
              <a:xfrm>
                <a:off x="3545" y="1942"/>
                <a:ext cx="10" cy="9"/>
              </a:xfrm>
              <a:custGeom>
                <a:avLst/>
                <a:gdLst>
                  <a:gd name="T0" fmla="*/ 7 w 10"/>
                  <a:gd name="T1" fmla="*/ 0 h 9"/>
                  <a:gd name="T2" fmla="*/ 5 w 10"/>
                  <a:gd name="T3" fmla="*/ 1 h 9"/>
                  <a:gd name="T4" fmla="*/ 2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365"/>
              <p:cNvSpPr>
                <a:spLocks/>
              </p:cNvSpPr>
              <p:nvPr/>
            </p:nvSpPr>
            <p:spPr bwMode="auto">
              <a:xfrm>
                <a:off x="2629" y="2864"/>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6 h 10"/>
                  <a:gd name="T12" fmla="*/ 5 w 8"/>
                  <a:gd name="T13" fmla="*/ 10 h 10"/>
                  <a:gd name="T14" fmla="*/ 5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6"/>
                    </a:lnTo>
                    <a:lnTo>
                      <a:pt x="5" y="10"/>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366"/>
              <p:cNvSpPr>
                <a:spLocks/>
              </p:cNvSpPr>
              <p:nvPr/>
            </p:nvSpPr>
            <p:spPr bwMode="auto">
              <a:xfrm>
                <a:off x="2655" y="2943"/>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367"/>
              <p:cNvSpPr>
                <a:spLocks/>
              </p:cNvSpPr>
              <p:nvPr/>
            </p:nvSpPr>
            <p:spPr bwMode="auto">
              <a:xfrm>
                <a:off x="2773" y="2953"/>
                <a:ext cx="10" cy="10"/>
              </a:xfrm>
              <a:custGeom>
                <a:avLst/>
                <a:gdLst>
                  <a:gd name="T0" fmla="*/ 7 w 10"/>
                  <a:gd name="T1" fmla="*/ 0 h 10"/>
                  <a:gd name="T2" fmla="*/ 5 w 10"/>
                  <a:gd name="T3" fmla="*/ 2 h 10"/>
                  <a:gd name="T4" fmla="*/ 2 w 10"/>
                  <a:gd name="T5" fmla="*/ 2 h 10"/>
                  <a:gd name="T6" fmla="*/ 4 w 10"/>
                  <a:gd name="T7" fmla="*/ 5 h 10"/>
                  <a:gd name="T8" fmla="*/ 0 w 10"/>
                  <a:gd name="T9" fmla="*/ 8 h 10"/>
                  <a:gd name="T10" fmla="*/ 5 w 10"/>
                  <a:gd name="T11" fmla="*/ 8 h 10"/>
                  <a:gd name="T12" fmla="*/ 7 w 10"/>
                  <a:gd name="T13" fmla="*/ 10 h 10"/>
                  <a:gd name="T14" fmla="*/ 7 w 10"/>
                  <a:gd name="T15" fmla="*/ 6 h 10"/>
                  <a:gd name="T16" fmla="*/ 10 w 10"/>
                  <a:gd name="T17" fmla="*/ 5 h 10"/>
                  <a:gd name="T18" fmla="*/ 9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8"/>
                    </a:lnTo>
                    <a:lnTo>
                      <a:pt x="5" y="8"/>
                    </a:lnTo>
                    <a:lnTo>
                      <a:pt x="7" y="10"/>
                    </a:lnTo>
                    <a:lnTo>
                      <a:pt x="7" y="6"/>
                    </a:lnTo>
                    <a:lnTo>
                      <a:pt x="10" y="5"/>
                    </a:lnTo>
                    <a:lnTo>
                      <a:pt x="9"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368"/>
              <p:cNvSpPr>
                <a:spLocks/>
              </p:cNvSpPr>
              <p:nvPr/>
            </p:nvSpPr>
            <p:spPr bwMode="auto">
              <a:xfrm>
                <a:off x="2736" y="2935"/>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369"/>
              <p:cNvSpPr>
                <a:spLocks/>
              </p:cNvSpPr>
              <p:nvPr/>
            </p:nvSpPr>
            <p:spPr bwMode="auto">
              <a:xfrm>
                <a:off x="2708" y="2925"/>
                <a:ext cx="9" cy="10"/>
              </a:xfrm>
              <a:custGeom>
                <a:avLst/>
                <a:gdLst>
                  <a:gd name="T0" fmla="*/ 7 w 9"/>
                  <a:gd name="T1" fmla="*/ 0 h 10"/>
                  <a:gd name="T2" fmla="*/ 4 w 9"/>
                  <a:gd name="T3" fmla="*/ 2 h 10"/>
                  <a:gd name="T4" fmla="*/ 0 w 9"/>
                  <a:gd name="T5" fmla="*/ 2 h 10"/>
                  <a:gd name="T6" fmla="*/ 2 w 9"/>
                  <a:gd name="T7" fmla="*/ 5 h 10"/>
                  <a:gd name="T8" fmla="*/ 0 w 9"/>
                  <a:gd name="T9" fmla="*/ 7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7"/>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370"/>
              <p:cNvSpPr>
                <a:spLocks/>
              </p:cNvSpPr>
              <p:nvPr/>
            </p:nvSpPr>
            <p:spPr bwMode="auto">
              <a:xfrm>
                <a:off x="2721" y="29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371"/>
              <p:cNvSpPr>
                <a:spLocks/>
              </p:cNvSpPr>
              <p:nvPr/>
            </p:nvSpPr>
            <p:spPr bwMode="auto">
              <a:xfrm>
                <a:off x="2712" y="295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6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372"/>
              <p:cNvSpPr>
                <a:spLocks/>
              </p:cNvSpPr>
              <p:nvPr/>
            </p:nvSpPr>
            <p:spPr bwMode="auto">
              <a:xfrm>
                <a:off x="2777" y="2924"/>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373"/>
              <p:cNvSpPr>
                <a:spLocks/>
              </p:cNvSpPr>
              <p:nvPr/>
            </p:nvSpPr>
            <p:spPr bwMode="auto">
              <a:xfrm>
                <a:off x="2712" y="2906"/>
                <a:ext cx="9" cy="10"/>
              </a:xfrm>
              <a:custGeom>
                <a:avLst/>
                <a:gdLst>
                  <a:gd name="T0" fmla="*/ 8 w 9"/>
                  <a:gd name="T1" fmla="*/ 0 h 10"/>
                  <a:gd name="T2" fmla="*/ 5 w 9"/>
                  <a:gd name="T3" fmla="*/ 2 h 10"/>
                  <a:gd name="T4" fmla="*/ 1 w 9"/>
                  <a:gd name="T5" fmla="*/ 0 h 10"/>
                  <a:gd name="T6" fmla="*/ 3 w 9"/>
                  <a:gd name="T7" fmla="*/ 3 h 10"/>
                  <a:gd name="T8" fmla="*/ 0 w 9"/>
                  <a:gd name="T9" fmla="*/ 6 h 10"/>
                  <a:gd name="T10" fmla="*/ 5 w 9"/>
                  <a:gd name="T11" fmla="*/ 6 h 10"/>
                  <a:gd name="T12" fmla="*/ 6 w 9"/>
                  <a:gd name="T13" fmla="*/ 10 h 10"/>
                  <a:gd name="T14" fmla="*/ 6 w 9"/>
                  <a:gd name="T15" fmla="*/ 6 h 10"/>
                  <a:gd name="T16" fmla="*/ 9 w 9"/>
                  <a:gd name="T17" fmla="*/ 5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3"/>
                    </a:lnTo>
                    <a:lnTo>
                      <a:pt x="0" y="6"/>
                    </a:lnTo>
                    <a:lnTo>
                      <a:pt x="5" y="6"/>
                    </a:lnTo>
                    <a:lnTo>
                      <a:pt x="6" y="10"/>
                    </a:lnTo>
                    <a:lnTo>
                      <a:pt x="6" y="6"/>
                    </a:lnTo>
                    <a:lnTo>
                      <a:pt x="9"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374"/>
              <p:cNvSpPr>
                <a:spLocks/>
              </p:cNvSpPr>
              <p:nvPr/>
            </p:nvSpPr>
            <p:spPr bwMode="auto">
              <a:xfrm>
                <a:off x="2752" y="2924"/>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375"/>
              <p:cNvSpPr>
                <a:spLocks/>
              </p:cNvSpPr>
              <p:nvPr/>
            </p:nvSpPr>
            <p:spPr bwMode="auto">
              <a:xfrm>
                <a:off x="2739" y="2914"/>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376"/>
              <p:cNvSpPr>
                <a:spLocks/>
              </p:cNvSpPr>
              <p:nvPr/>
            </p:nvSpPr>
            <p:spPr bwMode="auto">
              <a:xfrm>
                <a:off x="2795" y="2929"/>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4 w 8"/>
                  <a:gd name="T13" fmla="*/ 9 h 9"/>
                  <a:gd name="T14" fmla="*/ 4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4" y="9"/>
                    </a:lnTo>
                    <a:lnTo>
                      <a:pt x="4"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377"/>
              <p:cNvSpPr>
                <a:spLocks/>
              </p:cNvSpPr>
              <p:nvPr/>
            </p:nvSpPr>
            <p:spPr bwMode="auto">
              <a:xfrm>
                <a:off x="2817" y="2990"/>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378"/>
              <p:cNvSpPr>
                <a:spLocks/>
              </p:cNvSpPr>
              <p:nvPr/>
            </p:nvSpPr>
            <p:spPr bwMode="auto">
              <a:xfrm>
                <a:off x="2809" y="3018"/>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379"/>
              <p:cNvSpPr>
                <a:spLocks/>
              </p:cNvSpPr>
              <p:nvPr/>
            </p:nvSpPr>
            <p:spPr bwMode="auto">
              <a:xfrm>
                <a:off x="2780" y="2987"/>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380"/>
              <p:cNvSpPr>
                <a:spLocks/>
              </p:cNvSpPr>
              <p:nvPr/>
            </p:nvSpPr>
            <p:spPr bwMode="auto">
              <a:xfrm>
                <a:off x="2814" y="2943"/>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381"/>
              <p:cNvSpPr>
                <a:spLocks/>
              </p:cNvSpPr>
              <p:nvPr/>
            </p:nvSpPr>
            <p:spPr bwMode="auto">
              <a:xfrm>
                <a:off x="2851" y="2951"/>
                <a:ext cx="10" cy="10"/>
              </a:xfrm>
              <a:custGeom>
                <a:avLst/>
                <a:gdLst>
                  <a:gd name="T0" fmla="*/ 9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9 w 10"/>
                  <a:gd name="T19" fmla="*/ 4 h 10"/>
                  <a:gd name="T20" fmla="*/ 9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0"/>
                    </a:moveTo>
                    <a:lnTo>
                      <a:pt x="5" y="2"/>
                    </a:lnTo>
                    <a:lnTo>
                      <a:pt x="2" y="0"/>
                    </a:lnTo>
                    <a:lnTo>
                      <a:pt x="4" y="4"/>
                    </a:lnTo>
                    <a:lnTo>
                      <a:pt x="0" y="7"/>
                    </a:lnTo>
                    <a:lnTo>
                      <a:pt x="5" y="7"/>
                    </a:lnTo>
                    <a:lnTo>
                      <a:pt x="7" y="10"/>
                    </a:lnTo>
                    <a:lnTo>
                      <a:pt x="7" y="7"/>
                    </a:lnTo>
                    <a:lnTo>
                      <a:pt x="10" y="5"/>
                    </a:lnTo>
                    <a:lnTo>
                      <a:pt x="9" y="4"/>
                    </a:lnTo>
                    <a:lnTo>
                      <a:pt x="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382"/>
              <p:cNvSpPr>
                <a:spLocks/>
              </p:cNvSpPr>
              <p:nvPr/>
            </p:nvSpPr>
            <p:spPr bwMode="auto">
              <a:xfrm>
                <a:off x="2824" y="2963"/>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383"/>
              <p:cNvSpPr>
                <a:spLocks/>
              </p:cNvSpPr>
              <p:nvPr/>
            </p:nvSpPr>
            <p:spPr bwMode="auto">
              <a:xfrm>
                <a:off x="2913" y="2955"/>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384"/>
              <p:cNvSpPr>
                <a:spLocks/>
              </p:cNvSpPr>
              <p:nvPr/>
            </p:nvSpPr>
            <p:spPr bwMode="auto">
              <a:xfrm>
                <a:off x="2795" y="2998"/>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385"/>
              <p:cNvSpPr>
                <a:spLocks/>
              </p:cNvSpPr>
              <p:nvPr/>
            </p:nvSpPr>
            <p:spPr bwMode="auto">
              <a:xfrm>
                <a:off x="2775" y="3013"/>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386"/>
              <p:cNvSpPr>
                <a:spLocks/>
              </p:cNvSpPr>
              <p:nvPr/>
            </p:nvSpPr>
            <p:spPr bwMode="auto">
              <a:xfrm>
                <a:off x="3253" y="2047"/>
                <a:ext cx="8" cy="10"/>
              </a:xfrm>
              <a:custGeom>
                <a:avLst/>
                <a:gdLst>
                  <a:gd name="T0" fmla="*/ 6 w 8"/>
                  <a:gd name="T1" fmla="*/ 0 h 10"/>
                  <a:gd name="T2" fmla="*/ 3 w 8"/>
                  <a:gd name="T3" fmla="*/ 3 h 10"/>
                  <a:gd name="T4" fmla="*/ 0 w 8"/>
                  <a:gd name="T5" fmla="*/ 1 h 10"/>
                  <a:gd name="T6" fmla="*/ 1 w 8"/>
                  <a:gd name="T7" fmla="*/ 5 h 10"/>
                  <a:gd name="T8" fmla="*/ 0 w 8"/>
                  <a:gd name="T9" fmla="*/ 8 h 10"/>
                  <a:gd name="T10" fmla="*/ 3 w 8"/>
                  <a:gd name="T11" fmla="*/ 8 h 10"/>
                  <a:gd name="T12" fmla="*/ 5 w 8"/>
                  <a:gd name="T13" fmla="*/ 10 h 10"/>
                  <a:gd name="T14" fmla="*/ 5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1"/>
                    </a:lnTo>
                    <a:lnTo>
                      <a:pt x="1" y="5"/>
                    </a:lnTo>
                    <a:lnTo>
                      <a:pt x="0" y="8"/>
                    </a:lnTo>
                    <a:lnTo>
                      <a:pt x="3" y="8"/>
                    </a:lnTo>
                    <a:lnTo>
                      <a:pt x="5" y="10"/>
                    </a:lnTo>
                    <a:lnTo>
                      <a:pt x="5"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387"/>
              <p:cNvSpPr>
                <a:spLocks/>
              </p:cNvSpPr>
              <p:nvPr/>
            </p:nvSpPr>
            <p:spPr bwMode="auto">
              <a:xfrm>
                <a:off x="4379" y="3215"/>
                <a:ext cx="8" cy="11"/>
              </a:xfrm>
              <a:custGeom>
                <a:avLst/>
                <a:gdLst>
                  <a:gd name="T0" fmla="*/ 6 w 8"/>
                  <a:gd name="T1" fmla="*/ 0 h 11"/>
                  <a:gd name="T2" fmla="*/ 3 w 8"/>
                  <a:gd name="T3" fmla="*/ 3 h 11"/>
                  <a:gd name="T4" fmla="*/ 0 w 8"/>
                  <a:gd name="T5" fmla="*/ 2 h 11"/>
                  <a:gd name="T6" fmla="*/ 1 w 8"/>
                  <a:gd name="T7" fmla="*/ 5 h 11"/>
                  <a:gd name="T8" fmla="*/ 0 w 8"/>
                  <a:gd name="T9" fmla="*/ 8 h 11"/>
                  <a:gd name="T10" fmla="*/ 3 w 8"/>
                  <a:gd name="T11" fmla="*/ 8 h 11"/>
                  <a:gd name="T12" fmla="*/ 4 w 8"/>
                  <a:gd name="T13" fmla="*/ 11 h 11"/>
                  <a:gd name="T14" fmla="*/ 6 w 8"/>
                  <a:gd name="T15" fmla="*/ 7 h 11"/>
                  <a:gd name="T16" fmla="*/ 8 w 8"/>
                  <a:gd name="T17" fmla="*/ 7 h 11"/>
                  <a:gd name="T18" fmla="*/ 6 w 8"/>
                  <a:gd name="T19" fmla="*/ 5 h 11"/>
                  <a:gd name="T20" fmla="*/ 6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6" y="0"/>
                    </a:moveTo>
                    <a:lnTo>
                      <a:pt x="3" y="3"/>
                    </a:lnTo>
                    <a:lnTo>
                      <a:pt x="0" y="2"/>
                    </a:lnTo>
                    <a:lnTo>
                      <a:pt x="1" y="5"/>
                    </a:lnTo>
                    <a:lnTo>
                      <a:pt x="0" y="8"/>
                    </a:lnTo>
                    <a:lnTo>
                      <a:pt x="3" y="8"/>
                    </a:lnTo>
                    <a:lnTo>
                      <a:pt x="4" y="11"/>
                    </a:lnTo>
                    <a:lnTo>
                      <a:pt x="6"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388"/>
              <p:cNvSpPr>
                <a:spLocks/>
              </p:cNvSpPr>
              <p:nvPr/>
            </p:nvSpPr>
            <p:spPr bwMode="auto">
              <a:xfrm>
                <a:off x="4479" y="24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389"/>
              <p:cNvSpPr>
                <a:spLocks/>
              </p:cNvSpPr>
              <p:nvPr/>
            </p:nvSpPr>
            <p:spPr bwMode="auto">
              <a:xfrm>
                <a:off x="4486" y="2421"/>
                <a:ext cx="10" cy="9"/>
              </a:xfrm>
              <a:custGeom>
                <a:avLst/>
                <a:gdLst>
                  <a:gd name="T0" fmla="*/ 8 w 10"/>
                  <a:gd name="T1" fmla="*/ 1 h 9"/>
                  <a:gd name="T2" fmla="*/ 5 w 10"/>
                  <a:gd name="T3" fmla="*/ 3 h 9"/>
                  <a:gd name="T4" fmla="*/ 1 w 10"/>
                  <a:gd name="T5" fmla="*/ 0 h 9"/>
                  <a:gd name="T6" fmla="*/ 3 w 10"/>
                  <a:gd name="T7" fmla="*/ 4 h 9"/>
                  <a:gd name="T8" fmla="*/ 0 w 10"/>
                  <a:gd name="T9" fmla="*/ 6 h 9"/>
                  <a:gd name="T10" fmla="*/ 3 w 10"/>
                  <a:gd name="T11" fmla="*/ 6 h 9"/>
                  <a:gd name="T12" fmla="*/ 5 w 10"/>
                  <a:gd name="T13" fmla="*/ 9 h 9"/>
                  <a:gd name="T14" fmla="*/ 6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3"/>
                    </a:lnTo>
                    <a:lnTo>
                      <a:pt x="1" y="0"/>
                    </a:lnTo>
                    <a:lnTo>
                      <a:pt x="3" y="4"/>
                    </a:lnTo>
                    <a:lnTo>
                      <a:pt x="0" y="6"/>
                    </a:lnTo>
                    <a:lnTo>
                      <a:pt x="3" y="6"/>
                    </a:lnTo>
                    <a:lnTo>
                      <a:pt x="5" y="9"/>
                    </a:lnTo>
                    <a:lnTo>
                      <a:pt x="6"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390"/>
              <p:cNvSpPr>
                <a:spLocks/>
              </p:cNvSpPr>
              <p:nvPr/>
            </p:nvSpPr>
            <p:spPr bwMode="auto">
              <a:xfrm>
                <a:off x="3537" y="2068"/>
                <a:ext cx="10" cy="10"/>
              </a:xfrm>
              <a:custGeom>
                <a:avLst/>
                <a:gdLst>
                  <a:gd name="T0" fmla="*/ 7 w 10"/>
                  <a:gd name="T1" fmla="*/ 0 h 10"/>
                  <a:gd name="T2" fmla="*/ 3 w 10"/>
                  <a:gd name="T3" fmla="*/ 1 h 10"/>
                  <a:gd name="T4" fmla="*/ 0 w 10"/>
                  <a:gd name="T5" fmla="*/ 1 h 10"/>
                  <a:gd name="T6" fmla="*/ 2 w 10"/>
                  <a:gd name="T7" fmla="*/ 5 h 10"/>
                  <a:gd name="T8" fmla="*/ 0 w 10"/>
                  <a:gd name="T9" fmla="*/ 8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8"/>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391"/>
              <p:cNvSpPr>
                <a:spLocks/>
              </p:cNvSpPr>
              <p:nvPr/>
            </p:nvSpPr>
            <p:spPr bwMode="auto">
              <a:xfrm>
                <a:off x="2653" y="2801"/>
                <a:ext cx="10" cy="10"/>
              </a:xfrm>
              <a:custGeom>
                <a:avLst/>
                <a:gdLst>
                  <a:gd name="T0" fmla="*/ 7 w 10"/>
                  <a:gd name="T1" fmla="*/ 0 h 10"/>
                  <a:gd name="T2" fmla="*/ 5 w 10"/>
                  <a:gd name="T3" fmla="*/ 1 h 10"/>
                  <a:gd name="T4" fmla="*/ 2 w 10"/>
                  <a:gd name="T5" fmla="*/ 1 h 10"/>
                  <a:gd name="T6" fmla="*/ 3 w 10"/>
                  <a:gd name="T7" fmla="*/ 5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1"/>
                    </a:lnTo>
                    <a:lnTo>
                      <a:pt x="3" y="5"/>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392"/>
              <p:cNvSpPr>
                <a:spLocks/>
              </p:cNvSpPr>
              <p:nvPr/>
            </p:nvSpPr>
            <p:spPr bwMode="auto">
              <a:xfrm>
                <a:off x="2617" y="2778"/>
                <a:ext cx="10" cy="10"/>
              </a:xfrm>
              <a:custGeom>
                <a:avLst/>
                <a:gdLst>
                  <a:gd name="T0" fmla="*/ 9 w 10"/>
                  <a:gd name="T1" fmla="*/ 2 h 10"/>
                  <a:gd name="T2" fmla="*/ 5 w 10"/>
                  <a:gd name="T3" fmla="*/ 2 h 10"/>
                  <a:gd name="T4" fmla="*/ 4 w 10"/>
                  <a:gd name="T5" fmla="*/ 0 h 10"/>
                  <a:gd name="T6" fmla="*/ 4 w 10"/>
                  <a:gd name="T7" fmla="*/ 3 h 10"/>
                  <a:gd name="T8" fmla="*/ 0 w 10"/>
                  <a:gd name="T9" fmla="*/ 7 h 10"/>
                  <a:gd name="T10" fmla="*/ 4 w 10"/>
                  <a:gd name="T11" fmla="*/ 7 h 10"/>
                  <a:gd name="T12" fmla="*/ 5 w 10"/>
                  <a:gd name="T13" fmla="*/ 10 h 10"/>
                  <a:gd name="T14" fmla="*/ 7 w 10"/>
                  <a:gd name="T15" fmla="*/ 7 h 10"/>
                  <a:gd name="T16" fmla="*/ 10 w 10"/>
                  <a:gd name="T17" fmla="*/ 7 h 10"/>
                  <a:gd name="T18" fmla="*/ 9 w 10"/>
                  <a:gd name="T19" fmla="*/ 5 h 10"/>
                  <a:gd name="T20" fmla="*/ 9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2"/>
                    </a:moveTo>
                    <a:lnTo>
                      <a:pt x="5" y="2"/>
                    </a:lnTo>
                    <a:lnTo>
                      <a:pt x="4" y="0"/>
                    </a:lnTo>
                    <a:lnTo>
                      <a:pt x="4" y="3"/>
                    </a:lnTo>
                    <a:lnTo>
                      <a:pt x="0" y="7"/>
                    </a:lnTo>
                    <a:lnTo>
                      <a:pt x="4" y="7"/>
                    </a:lnTo>
                    <a:lnTo>
                      <a:pt x="5" y="10"/>
                    </a:lnTo>
                    <a:lnTo>
                      <a:pt x="7" y="7"/>
                    </a:lnTo>
                    <a:lnTo>
                      <a:pt x="10" y="7"/>
                    </a:lnTo>
                    <a:lnTo>
                      <a:pt x="9" y="5"/>
                    </a:lnTo>
                    <a:lnTo>
                      <a:pt x="9"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393"/>
              <p:cNvSpPr>
                <a:spLocks/>
              </p:cNvSpPr>
              <p:nvPr/>
            </p:nvSpPr>
            <p:spPr bwMode="auto">
              <a:xfrm>
                <a:off x="3516" y="2071"/>
                <a:ext cx="10" cy="10"/>
              </a:xfrm>
              <a:custGeom>
                <a:avLst/>
                <a:gdLst>
                  <a:gd name="T0" fmla="*/ 6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3"/>
                    </a:lnTo>
                    <a:lnTo>
                      <a:pt x="0" y="2"/>
                    </a:lnTo>
                    <a:lnTo>
                      <a:pt x="2" y="5"/>
                    </a:lnTo>
                    <a:lnTo>
                      <a:pt x="0" y="8"/>
                    </a:lnTo>
                    <a:lnTo>
                      <a:pt x="3" y="8"/>
                    </a:lnTo>
                    <a:lnTo>
                      <a:pt x="5" y="10"/>
                    </a:lnTo>
                    <a:lnTo>
                      <a:pt x="6" y="7"/>
                    </a:lnTo>
                    <a:lnTo>
                      <a:pt x="10"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394"/>
              <p:cNvSpPr>
                <a:spLocks/>
              </p:cNvSpPr>
              <p:nvPr/>
            </p:nvSpPr>
            <p:spPr bwMode="auto">
              <a:xfrm>
                <a:off x="3519" y="2126"/>
                <a:ext cx="10" cy="10"/>
              </a:xfrm>
              <a:custGeom>
                <a:avLst/>
                <a:gdLst>
                  <a:gd name="T0" fmla="*/ 8 w 10"/>
                  <a:gd name="T1" fmla="*/ 0 h 10"/>
                  <a:gd name="T2" fmla="*/ 5 w 10"/>
                  <a:gd name="T3" fmla="*/ 2 h 10"/>
                  <a:gd name="T4" fmla="*/ 2 w 10"/>
                  <a:gd name="T5" fmla="*/ 0 h 10"/>
                  <a:gd name="T6" fmla="*/ 3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7"/>
                    </a:lnTo>
                    <a:lnTo>
                      <a:pt x="5" y="7"/>
                    </a:lnTo>
                    <a:lnTo>
                      <a:pt x="7" y="10"/>
                    </a:lnTo>
                    <a:lnTo>
                      <a:pt x="7" y="7"/>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395"/>
              <p:cNvSpPr>
                <a:spLocks/>
              </p:cNvSpPr>
              <p:nvPr/>
            </p:nvSpPr>
            <p:spPr bwMode="auto">
              <a:xfrm>
                <a:off x="3527" y="2105"/>
                <a:ext cx="10" cy="8"/>
              </a:xfrm>
              <a:custGeom>
                <a:avLst/>
                <a:gdLst>
                  <a:gd name="T0" fmla="*/ 8 w 10"/>
                  <a:gd name="T1" fmla="*/ 0 h 8"/>
                  <a:gd name="T2" fmla="*/ 5 w 10"/>
                  <a:gd name="T3" fmla="*/ 2 h 8"/>
                  <a:gd name="T4" fmla="*/ 2 w 10"/>
                  <a:gd name="T5" fmla="*/ 0 h 8"/>
                  <a:gd name="T6" fmla="*/ 2 w 10"/>
                  <a:gd name="T7" fmla="*/ 3 h 8"/>
                  <a:gd name="T8" fmla="*/ 0 w 10"/>
                  <a:gd name="T9" fmla="*/ 5 h 8"/>
                  <a:gd name="T10" fmla="*/ 4 w 10"/>
                  <a:gd name="T11" fmla="*/ 7 h 8"/>
                  <a:gd name="T12" fmla="*/ 5 w 10"/>
                  <a:gd name="T13" fmla="*/ 8 h 8"/>
                  <a:gd name="T14" fmla="*/ 7 w 10"/>
                  <a:gd name="T15" fmla="*/ 7 h 8"/>
                  <a:gd name="T16" fmla="*/ 10 w 10"/>
                  <a:gd name="T17" fmla="*/ 5 h 8"/>
                  <a:gd name="T18" fmla="*/ 7 w 10"/>
                  <a:gd name="T19" fmla="*/ 3 h 8"/>
                  <a:gd name="T20" fmla="*/ 8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8" y="0"/>
                    </a:moveTo>
                    <a:lnTo>
                      <a:pt x="5" y="2"/>
                    </a:lnTo>
                    <a:lnTo>
                      <a:pt x="2" y="0"/>
                    </a:lnTo>
                    <a:lnTo>
                      <a:pt x="2" y="3"/>
                    </a:lnTo>
                    <a:lnTo>
                      <a:pt x="0" y="5"/>
                    </a:lnTo>
                    <a:lnTo>
                      <a:pt x="4" y="7"/>
                    </a:lnTo>
                    <a:lnTo>
                      <a:pt x="5" y="8"/>
                    </a:lnTo>
                    <a:lnTo>
                      <a:pt x="7" y="7"/>
                    </a:lnTo>
                    <a:lnTo>
                      <a:pt x="10" y="5"/>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396"/>
              <p:cNvSpPr>
                <a:spLocks/>
              </p:cNvSpPr>
              <p:nvPr/>
            </p:nvSpPr>
            <p:spPr bwMode="auto">
              <a:xfrm>
                <a:off x="4094" y="2961"/>
                <a:ext cx="10" cy="10"/>
              </a:xfrm>
              <a:custGeom>
                <a:avLst/>
                <a:gdLst>
                  <a:gd name="T0" fmla="*/ 8 w 10"/>
                  <a:gd name="T1" fmla="*/ 0 h 10"/>
                  <a:gd name="T2" fmla="*/ 5 w 10"/>
                  <a:gd name="T3" fmla="*/ 2 h 10"/>
                  <a:gd name="T4" fmla="*/ 2 w 10"/>
                  <a:gd name="T5" fmla="*/ 0 h 10"/>
                  <a:gd name="T6" fmla="*/ 3 w 10"/>
                  <a:gd name="T7" fmla="*/ 3 h 10"/>
                  <a:gd name="T8" fmla="*/ 0 w 10"/>
                  <a:gd name="T9" fmla="*/ 5 h 10"/>
                  <a:gd name="T10" fmla="*/ 3 w 10"/>
                  <a:gd name="T11" fmla="*/ 6 h 10"/>
                  <a:gd name="T12" fmla="*/ 5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5"/>
                    </a:lnTo>
                    <a:lnTo>
                      <a:pt x="3" y="6"/>
                    </a:lnTo>
                    <a:lnTo>
                      <a:pt x="5"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397"/>
              <p:cNvSpPr>
                <a:spLocks/>
              </p:cNvSpPr>
              <p:nvPr/>
            </p:nvSpPr>
            <p:spPr bwMode="auto">
              <a:xfrm>
                <a:off x="4112" y="2956"/>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398"/>
              <p:cNvSpPr>
                <a:spLocks/>
              </p:cNvSpPr>
              <p:nvPr/>
            </p:nvSpPr>
            <p:spPr bwMode="auto">
              <a:xfrm>
                <a:off x="2749" y="2866"/>
                <a:ext cx="10" cy="9"/>
              </a:xfrm>
              <a:custGeom>
                <a:avLst/>
                <a:gdLst>
                  <a:gd name="T0" fmla="*/ 8 w 10"/>
                  <a:gd name="T1" fmla="*/ 1 h 9"/>
                  <a:gd name="T2" fmla="*/ 5 w 10"/>
                  <a:gd name="T3" fmla="*/ 1 h 9"/>
                  <a:gd name="T4" fmla="*/ 3 w 10"/>
                  <a:gd name="T5" fmla="*/ 0 h 9"/>
                  <a:gd name="T6" fmla="*/ 3 w 10"/>
                  <a:gd name="T7" fmla="*/ 4 h 9"/>
                  <a:gd name="T8" fmla="*/ 0 w 10"/>
                  <a:gd name="T9" fmla="*/ 6 h 9"/>
                  <a:gd name="T10" fmla="*/ 3 w 10"/>
                  <a:gd name="T11" fmla="*/ 6 h 9"/>
                  <a:gd name="T12" fmla="*/ 5 w 10"/>
                  <a:gd name="T13" fmla="*/ 9 h 9"/>
                  <a:gd name="T14" fmla="*/ 7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1"/>
                    </a:lnTo>
                    <a:lnTo>
                      <a:pt x="3" y="0"/>
                    </a:lnTo>
                    <a:lnTo>
                      <a:pt x="3" y="4"/>
                    </a:lnTo>
                    <a:lnTo>
                      <a:pt x="0" y="6"/>
                    </a:lnTo>
                    <a:lnTo>
                      <a:pt x="3" y="6"/>
                    </a:lnTo>
                    <a:lnTo>
                      <a:pt x="5" y="9"/>
                    </a:lnTo>
                    <a:lnTo>
                      <a:pt x="7"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399"/>
              <p:cNvSpPr>
                <a:spLocks/>
              </p:cNvSpPr>
              <p:nvPr/>
            </p:nvSpPr>
            <p:spPr bwMode="auto">
              <a:xfrm>
                <a:off x="2611" y="2854"/>
                <a:ext cx="10" cy="10"/>
              </a:xfrm>
              <a:custGeom>
                <a:avLst/>
                <a:gdLst>
                  <a:gd name="T0" fmla="*/ 8 w 10"/>
                  <a:gd name="T1" fmla="*/ 0 h 10"/>
                  <a:gd name="T2" fmla="*/ 5 w 10"/>
                  <a:gd name="T3" fmla="*/ 2 h 10"/>
                  <a:gd name="T4" fmla="*/ 3 w 10"/>
                  <a:gd name="T5" fmla="*/ 0 h 10"/>
                  <a:gd name="T6" fmla="*/ 3 w 10"/>
                  <a:gd name="T7" fmla="*/ 3 h 10"/>
                  <a:gd name="T8" fmla="*/ 0 w 10"/>
                  <a:gd name="T9" fmla="*/ 5 h 10"/>
                  <a:gd name="T10" fmla="*/ 3 w 10"/>
                  <a:gd name="T11" fmla="*/ 7 h 10"/>
                  <a:gd name="T12" fmla="*/ 5 w 10"/>
                  <a:gd name="T13" fmla="*/ 10 h 10"/>
                  <a:gd name="T14" fmla="*/ 6 w 10"/>
                  <a:gd name="T15" fmla="*/ 7 h 10"/>
                  <a:gd name="T16" fmla="*/ 10 w 10"/>
                  <a:gd name="T17" fmla="*/ 7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3" y="0"/>
                    </a:lnTo>
                    <a:lnTo>
                      <a:pt x="3" y="3"/>
                    </a:lnTo>
                    <a:lnTo>
                      <a:pt x="0" y="5"/>
                    </a:lnTo>
                    <a:lnTo>
                      <a:pt x="3" y="7"/>
                    </a:lnTo>
                    <a:lnTo>
                      <a:pt x="5" y="10"/>
                    </a:lnTo>
                    <a:lnTo>
                      <a:pt x="6" y="7"/>
                    </a:lnTo>
                    <a:lnTo>
                      <a:pt x="10" y="7"/>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400"/>
              <p:cNvSpPr>
                <a:spLocks/>
              </p:cNvSpPr>
              <p:nvPr/>
            </p:nvSpPr>
            <p:spPr bwMode="auto">
              <a:xfrm>
                <a:off x="4143" y="2466"/>
                <a:ext cx="23" cy="23"/>
              </a:xfrm>
              <a:custGeom>
                <a:avLst/>
                <a:gdLst>
                  <a:gd name="T0" fmla="*/ 11 w 23"/>
                  <a:gd name="T1" fmla="*/ 0 h 23"/>
                  <a:gd name="T2" fmla="*/ 6 w 23"/>
                  <a:gd name="T3" fmla="*/ 8 h 23"/>
                  <a:gd name="T4" fmla="*/ 0 w 23"/>
                  <a:gd name="T5" fmla="*/ 10 h 23"/>
                  <a:gd name="T6" fmla="*/ 5 w 23"/>
                  <a:gd name="T7" fmla="*/ 14 h 23"/>
                  <a:gd name="T8" fmla="*/ 3 w 23"/>
                  <a:gd name="T9" fmla="*/ 23 h 23"/>
                  <a:gd name="T10" fmla="*/ 11 w 23"/>
                  <a:gd name="T11" fmla="*/ 19 h 23"/>
                  <a:gd name="T12" fmla="*/ 18 w 23"/>
                  <a:gd name="T13" fmla="*/ 23 h 23"/>
                  <a:gd name="T14" fmla="*/ 16 w 23"/>
                  <a:gd name="T15" fmla="*/ 14 h 23"/>
                  <a:gd name="T16" fmla="*/ 23 w 23"/>
                  <a:gd name="T17" fmla="*/ 10 h 23"/>
                  <a:gd name="T18" fmla="*/ 15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6" y="8"/>
                    </a:lnTo>
                    <a:lnTo>
                      <a:pt x="0" y="10"/>
                    </a:lnTo>
                    <a:lnTo>
                      <a:pt x="5" y="14"/>
                    </a:lnTo>
                    <a:lnTo>
                      <a:pt x="3" y="23"/>
                    </a:lnTo>
                    <a:lnTo>
                      <a:pt x="11" y="19"/>
                    </a:lnTo>
                    <a:lnTo>
                      <a:pt x="18" y="23"/>
                    </a:lnTo>
                    <a:lnTo>
                      <a:pt x="16" y="14"/>
                    </a:lnTo>
                    <a:lnTo>
                      <a:pt x="23" y="10"/>
                    </a:lnTo>
                    <a:lnTo>
                      <a:pt x="15"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401"/>
              <p:cNvSpPr>
                <a:spLocks/>
              </p:cNvSpPr>
              <p:nvPr/>
            </p:nvSpPr>
            <p:spPr bwMode="auto">
              <a:xfrm>
                <a:off x="4471" y="2382"/>
                <a:ext cx="23" cy="22"/>
              </a:xfrm>
              <a:custGeom>
                <a:avLst/>
                <a:gdLst>
                  <a:gd name="T0" fmla="*/ 12 w 23"/>
                  <a:gd name="T1" fmla="*/ 0 h 22"/>
                  <a:gd name="T2" fmla="*/ 8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8"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402"/>
              <p:cNvSpPr>
                <a:spLocks/>
              </p:cNvSpPr>
              <p:nvPr/>
            </p:nvSpPr>
            <p:spPr bwMode="auto">
              <a:xfrm>
                <a:off x="3626" y="1796"/>
                <a:ext cx="23" cy="23"/>
              </a:xfrm>
              <a:custGeom>
                <a:avLst/>
                <a:gdLst>
                  <a:gd name="T0" fmla="*/ 12 w 23"/>
                  <a:gd name="T1" fmla="*/ 0 h 23"/>
                  <a:gd name="T2" fmla="*/ 8 w 23"/>
                  <a:gd name="T3" fmla="*/ 6 h 23"/>
                  <a:gd name="T4" fmla="*/ 0 w 23"/>
                  <a:gd name="T5" fmla="*/ 8 h 23"/>
                  <a:gd name="T6" fmla="*/ 7 w 23"/>
                  <a:gd name="T7" fmla="*/ 15 h 23"/>
                  <a:gd name="T8" fmla="*/ 5 w 23"/>
                  <a:gd name="T9" fmla="*/ 23 h 23"/>
                  <a:gd name="T10" fmla="*/ 12 w 23"/>
                  <a:gd name="T11" fmla="*/ 18 h 23"/>
                  <a:gd name="T12" fmla="*/ 18 w 23"/>
                  <a:gd name="T13" fmla="*/ 23 h 23"/>
                  <a:gd name="T14" fmla="*/ 18 w 23"/>
                  <a:gd name="T15" fmla="*/ 15 h 23"/>
                  <a:gd name="T16" fmla="*/ 23 w 23"/>
                  <a:gd name="T17" fmla="*/ 8 h 23"/>
                  <a:gd name="T18" fmla="*/ 15 w 23"/>
                  <a:gd name="T19" fmla="*/ 6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8" y="6"/>
                    </a:lnTo>
                    <a:lnTo>
                      <a:pt x="0" y="8"/>
                    </a:lnTo>
                    <a:lnTo>
                      <a:pt x="7" y="15"/>
                    </a:lnTo>
                    <a:lnTo>
                      <a:pt x="5" y="23"/>
                    </a:lnTo>
                    <a:lnTo>
                      <a:pt x="12" y="18"/>
                    </a:lnTo>
                    <a:lnTo>
                      <a:pt x="18" y="23"/>
                    </a:lnTo>
                    <a:lnTo>
                      <a:pt x="18" y="15"/>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403"/>
              <p:cNvSpPr>
                <a:spLocks/>
              </p:cNvSpPr>
              <p:nvPr/>
            </p:nvSpPr>
            <p:spPr bwMode="auto">
              <a:xfrm>
                <a:off x="4045" y="2812"/>
                <a:ext cx="104" cy="122"/>
              </a:xfrm>
              <a:custGeom>
                <a:avLst/>
                <a:gdLst>
                  <a:gd name="T0" fmla="*/ 52 w 104"/>
                  <a:gd name="T1" fmla="*/ 0 h 122"/>
                  <a:gd name="T2" fmla="*/ 36 w 104"/>
                  <a:gd name="T3" fmla="*/ 36 h 122"/>
                  <a:gd name="T4" fmla="*/ 0 w 104"/>
                  <a:gd name="T5" fmla="*/ 31 h 122"/>
                  <a:gd name="T6" fmla="*/ 22 w 104"/>
                  <a:gd name="T7" fmla="*/ 62 h 122"/>
                  <a:gd name="T8" fmla="*/ 0 w 104"/>
                  <a:gd name="T9" fmla="*/ 92 h 122"/>
                  <a:gd name="T10" fmla="*/ 36 w 104"/>
                  <a:gd name="T11" fmla="*/ 88 h 122"/>
                  <a:gd name="T12" fmla="*/ 52 w 104"/>
                  <a:gd name="T13" fmla="*/ 122 h 122"/>
                  <a:gd name="T14" fmla="*/ 67 w 104"/>
                  <a:gd name="T15" fmla="*/ 88 h 122"/>
                  <a:gd name="T16" fmla="*/ 104 w 104"/>
                  <a:gd name="T17" fmla="*/ 92 h 122"/>
                  <a:gd name="T18" fmla="*/ 82 w 104"/>
                  <a:gd name="T19" fmla="*/ 62 h 122"/>
                  <a:gd name="T20" fmla="*/ 104 w 104"/>
                  <a:gd name="T21" fmla="*/ 31 h 122"/>
                  <a:gd name="T22" fmla="*/ 67 w 104"/>
                  <a:gd name="T23" fmla="*/ 36 h 122"/>
                  <a:gd name="T24" fmla="*/ 52 w 10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2">
                    <a:moveTo>
                      <a:pt x="52" y="0"/>
                    </a:moveTo>
                    <a:lnTo>
                      <a:pt x="36" y="36"/>
                    </a:lnTo>
                    <a:lnTo>
                      <a:pt x="0" y="31"/>
                    </a:lnTo>
                    <a:lnTo>
                      <a:pt x="22" y="62"/>
                    </a:lnTo>
                    <a:lnTo>
                      <a:pt x="0" y="92"/>
                    </a:lnTo>
                    <a:lnTo>
                      <a:pt x="36" y="88"/>
                    </a:lnTo>
                    <a:lnTo>
                      <a:pt x="52" y="122"/>
                    </a:lnTo>
                    <a:lnTo>
                      <a:pt x="67" y="88"/>
                    </a:lnTo>
                    <a:lnTo>
                      <a:pt x="104" y="92"/>
                    </a:lnTo>
                    <a:lnTo>
                      <a:pt x="82" y="62"/>
                    </a:lnTo>
                    <a:lnTo>
                      <a:pt x="104" y="31"/>
                    </a:lnTo>
                    <a:lnTo>
                      <a:pt x="67" y="36"/>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404"/>
              <p:cNvSpPr>
                <a:spLocks/>
              </p:cNvSpPr>
              <p:nvPr/>
            </p:nvSpPr>
            <p:spPr bwMode="auto">
              <a:xfrm>
                <a:off x="5041" y="3215"/>
                <a:ext cx="56" cy="65"/>
              </a:xfrm>
              <a:custGeom>
                <a:avLst/>
                <a:gdLst>
                  <a:gd name="T0" fmla="*/ 28 w 56"/>
                  <a:gd name="T1" fmla="*/ 0 h 65"/>
                  <a:gd name="T2" fmla="*/ 20 w 56"/>
                  <a:gd name="T3" fmla="*/ 18 h 65"/>
                  <a:gd name="T4" fmla="*/ 0 w 56"/>
                  <a:gd name="T5" fmla="*/ 16 h 65"/>
                  <a:gd name="T6" fmla="*/ 12 w 56"/>
                  <a:gd name="T7" fmla="*/ 32 h 65"/>
                  <a:gd name="T8" fmla="*/ 0 w 56"/>
                  <a:gd name="T9" fmla="*/ 49 h 65"/>
                  <a:gd name="T10" fmla="*/ 20 w 56"/>
                  <a:gd name="T11" fmla="*/ 45 h 65"/>
                  <a:gd name="T12" fmla="*/ 28 w 56"/>
                  <a:gd name="T13" fmla="*/ 65 h 65"/>
                  <a:gd name="T14" fmla="*/ 36 w 56"/>
                  <a:gd name="T15" fmla="*/ 45 h 65"/>
                  <a:gd name="T16" fmla="*/ 56 w 56"/>
                  <a:gd name="T17" fmla="*/ 49 h 65"/>
                  <a:gd name="T18" fmla="*/ 44 w 56"/>
                  <a:gd name="T19" fmla="*/ 32 h 65"/>
                  <a:gd name="T20" fmla="*/ 56 w 56"/>
                  <a:gd name="T21" fmla="*/ 16 h 65"/>
                  <a:gd name="T22" fmla="*/ 36 w 56"/>
                  <a:gd name="T23" fmla="*/ 18 h 65"/>
                  <a:gd name="T24" fmla="*/ 28 w 5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5">
                    <a:moveTo>
                      <a:pt x="28" y="0"/>
                    </a:moveTo>
                    <a:lnTo>
                      <a:pt x="20" y="18"/>
                    </a:lnTo>
                    <a:lnTo>
                      <a:pt x="0" y="16"/>
                    </a:lnTo>
                    <a:lnTo>
                      <a:pt x="12" y="32"/>
                    </a:lnTo>
                    <a:lnTo>
                      <a:pt x="0" y="49"/>
                    </a:lnTo>
                    <a:lnTo>
                      <a:pt x="20" y="45"/>
                    </a:lnTo>
                    <a:lnTo>
                      <a:pt x="28" y="65"/>
                    </a:lnTo>
                    <a:lnTo>
                      <a:pt x="36" y="45"/>
                    </a:lnTo>
                    <a:lnTo>
                      <a:pt x="56" y="49"/>
                    </a:lnTo>
                    <a:lnTo>
                      <a:pt x="44" y="32"/>
                    </a:lnTo>
                    <a:lnTo>
                      <a:pt x="56" y="16"/>
                    </a:lnTo>
                    <a:lnTo>
                      <a:pt x="36" y="18"/>
                    </a:lnTo>
                    <a:lnTo>
                      <a:pt x="2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405"/>
              <p:cNvSpPr>
                <a:spLocks/>
              </p:cNvSpPr>
              <p:nvPr/>
            </p:nvSpPr>
            <p:spPr bwMode="auto">
              <a:xfrm>
                <a:off x="3470" y="1799"/>
                <a:ext cx="78" cy="80"/>
              </a:xfrm>
              <a:custGeom>
                <a:avLst/>
                <a:gdLst>
                  <a:gd name="T0" fmla="*/ 39 w 78"/>
                  <a:gd name="T1" fmla="*/ 0 h 80"/>
                  <a:gd name="T2" fmla="*/ 33 w 78"/>
                  <a:gd name="T3" fmla="*/ 21 h 80"/>
                  <a:gd name="T4" fmla="*/ 13 w 78"/>
                  <a:gd name="T5" fmla="*/ 12 h 80"/>
                  <a:gd name="T6" fmla="*/ 22 w 78"/>
                  <a:gd name="T7" fmla="*/ 31 h 80"/>
                  <a:gd name="T8" fmla="*/ 0 w 78"/>
                  <a:gd name="T9" fmla="*/ 39 h 80"/>
                  <a:gd name="T10" fmla="*/ 22 w 78"/>
                  <a:gd name="T11" fmla="*/ 47 h 80"/>
                  <a:gd name="T12" fmla="*/ 13 w 78"/>
                  <a:gd name="T13" fmla="*/ 67 h 80"/>
                  <a:gd name="T14" fmla="*/ 33 w 78"/>
                  <a:gd name="T15" fmla="*/ 57 h 80"/>
                  <a:gd name="T16" fmla="*/ 39 w 78"/>
                  <a:gd name="T17" fmla="*/ 80 h 80"/>
                  <a:gd name="T18" fmla="*/ 48 w 78"/>
                  <a:gd name="T19" fmla="*/ 57 h 80"/>
                  <a:gd name="T20" fmla="*/ 67 w 78"/>
                  <a:gd name="T21" fmla="*/ 67 h 80"/>
                  <a:gd name="T22" fmla="*/ 59 w 78"/>
                  <a:gd name="T23" fmla="*/ 47 h 80"/>
                  <a:gd name="T24" fmla="*/ 78 w 78"/>
                  <a:gd name="T25" fmla="*/ 39 h 80"/>
                  <a:gd name="T26" fmla="*/ 59 w 78"/>
                  <a:gd name="T27" fmla="*/ 31 h 80"/>
                  <a:gd name="T28" fmla="*/ 67 w 78"/>
                  <a:gd name="T29" fmla="*/ 12 h 80"/>
                  <a:gd name="T30" fmla="*/ 48 w 78"/>
                  <a:gd name="T31" fmla="*/ 21 h 80"/>
                  <a:gd name="T32" fmla="*/ 39 w 78"/>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0">
                    <a:moveTo>
                      <a:pt x="39" y="0"/>
                    </a:moveTo>
                    <a:lnTo>
                      <a:pt x="33" y="21"/>
                    </a:lnTo>
                    <a:lnTo>
                      <a:pt x="13" y="12"/>
                    </a:lnTo>
                    <a:lnTo>
                      <a:pt x="22" y="31"/>
                    </a:lnTo>
                    <a:lnTo>
                      <a:pt x="0" y="39"/>
                    </a:lnTo>
                    <a:lnTo>
                      <a:pt x="22" y="47"/>
                    </a:lnTo>
                    <a:lnTo>
                      <a:pt x="13" y="67"/>
                    </a:lnTo>
                    <a:lnTo>
                      <a:pt x="33" y="57"/>
                    </a:lnTo>
                    <a:lnTo>
                      <a:pt x="39" y="80"/>
                    </a:lnTo>
                    <a:lnTo>
                      <a:pt x="48" y="57"/>
                    </a:lnTo>
                    <a:lnTo>
                      <a:pt x="67" y="67"/>
                    </a:lnTo>
                    <a:lnTo>
                      <a:pt x="59" y="47"/>
                    </a:lnTo>
                    <a:lnTo>
                      <a:pt x="78" y="39"/>
                    </a:lnTo>
                    <a:lnTo>
                      <a:pt x="59" y="31"/>
                    </a:lnTo>
                    <a:lnTo>
                      <a:pt x="67" y="12"/>
                    </a:lnTo>
                    <a:lnTo>
                      <a:pt x="48"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406"/>
              <p:cNvSpPr>
                <a:spLocks/>
              </p:cNvSpPr>
              <p:nvPr/>
            </p:nvSpPr>
            <p:spPr bwMode="auto">
              <a:xfrm>
                <a:off x="2580" y="2663"/>
                <a:ext cx="91" cy="93"/>
              </a:xfrm>
              <a:custGeom>
                <a:avLst/>
                <a:gdLst>
                  <a:gd name="T0" fmla="*/ 46 w 91"/>
                  <a:gd name="T1" fmla="*/ 0 h 93"/>
                  <a:gd name="T2" fmla="*/ 39 w 91"/>
                  <a:gd name="T3" fmla="*/ 25 h 93"/>
                  <a:gd name="T4" fmla="*/ 23 w 91"/>
                  <a:gd name="T5" fmla="*/ 7 h 93"/>
                  <a:gd name="T6" fmla="*/ 29 w 91"/>
                  <a:gd name="T7" fmla="*/ 31 h 93"/>
                  <a:gd name="T8" fmla="*/ 7 w 91"/>
                  <a:gd name="T9" fmla="*/ 25 h 93"/>
                  <a:gd name="T10" fmla="*/ 23 w 91"/>
                  <a:gd name="T11" fmla="*/ 41 h 93"/>
                  <a:gd name="T12" fmla="*/ 0 w 91"/>
                  <a:gd name="T13" fmla="*/ 47 h 93"/>
                  <a:gd name="T14" fmla="*/ 23 w 91"/>
                  <a:gd name="T15" fmla="*/ 54 h 93"/>
                  <a:gd name="T16" fmla="*/ 7 w 91"/>
                  <a:gd name="T17" fmla="*/ 70 h 93"/>
                  <a:gd name="T18" fmla="*/ 29 w 91"/>
                  <a:gd name="T19" fmla="*/ 63 h 93"/>
                  <a:gd name="T20" fmla="*/ 23 w 91"/>
                  <a:gd name="T21" fmla="*/ 88 h 93"/>
                  <a:gd name="T22" fmla="*/ 39 w 91"/>
                  <a:gd name="T23" fmla="*/ 70 h 93"/>
                  <a:gd name="T24" fmla="*/ 46 w 91"/>
                  <a:gd name="T25" fmla="*/ 93 h 93"/>
                  <a:gd name="T26" fmla="*/ 52 w 91"/>
                  <a:gd name="T27" fmla="*/ 70 h 93"/>
                  <a:gd name="T28" fmla="*/ 68 w 91"/>
                  <a:gd name="T29" fmla="*/ 88 h 93"/>
                  <a:gd name="T30" fmla="*/ 62 w 91"/>
                  <a:gd name="T31" fmla="*/ 63 h 93"/>
                  <a:gd name="T32" fmla="*/ 85 w 91"/>
                  <a:gd name="T33" fmla="*/ 70 h 93"/>
                  <a:gd name="T34" fmla="*/ 67 w 91"/>
                  <a:gd name="T35" fmla="*/ 54 h 93"/>
                  <a:gd name="T36" fmla="*/ 91 w 91"/>
                  <a:gd name="T37" fmla="*/ 47 h 93"/>
                  <a:gd name="T38" fmla="*/ 67 w 91"/>
                  <a:gd name="T39" fmla="*/ 41 h 93"/>
                  <a:gd name="T40" fmla="*/ 85 w 91"/>
                  <a:gd name="T41" fmla="*/ 25 h 93"/>
                  <a:gd name="T42" fmla="*/ 62 w 91"/>
                  <a:gd name="T43" fmla="*/ 31 h 93"/>
                  <a:gd name="T44" fmla="*/ 68 w 91"/>
                  <a:gd name="T45" fmla="*/ 7 h 93"/>
                  <a:gd name="T46" fmla="*/ 52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39" y="25"/>
                    </a:lnTo>
                    <a:lnTo>
                      <a:pt x="23" y="7"/>
                    </a:lnTo>
                    <a:lnTo>
                      <a:pt x="29" y="31"/>
                    </a:lnTo>
                    <a:lnTo>
                      <a:pt x="7" y="25"/>
                    </a:lnTo>
                    <a:lnTo>
                      <a:pt x="23" y="41"/>
                    </a:lnTo>
                    <a:lnTo>
                      <a:pt x="0" y="47"/>
                    </a:lnTo>
                    <a:lnTo>
                      <a:pt x="23" y="54"/>
                    </a:lnTo>
                    <a:lnTo>
                      <a:pt x="7" y="70"/>
                    </a:lnTo>
                    <a:lnTo>
                      <a:pt x="29" y="63"/>
                    </a:lnTo>
                    <a:lnTo>
                      <a:pt x="23" y="88"/>
                    </a:lnTo>
                    <a:lnTo>
                      <a:pt x="39" y="70"/>
                    </a:lnTo>
                    <a:lnTo>
                      <a:pt x="46" y="93"/>
                    </a:lnTo>
                    <a:lnTo>
                      <a:pt x="52" y="70"/>
                    </a:lnTo>
                    <a:lnTo>
                      <a:pt x="68" y="88"/>
                    </a:lnTo>
                    <a:lnTo>
                      <a:pt x="62" y="63"/>
                    </a:lnTo>
                    <a:lnTo>
                      <a:pt x="85" y="70"/>
                    </a:lnTo>
                    <a:lnTo>
                      <a:pt x="67" y="54"/>
                    </a:lnTo>
                    <a:lnTo>
                      <a:pt x="91" y="47"/>
                    </a:lnTo>
                    <a:lnTo>
                      <a:pt x="67" y="41"/>
                    </a:lnTo>
                    <a:lnTo>
                      <a:pt x="85" y="25"/>
                    </a:lnTo>
                    <a:lnTo>
                      <a:pt x="62" y="31"/>
                    </a:lnTo>
                    <a:lnTo>
                      <a:pt x="68" y="7"/>
                    </a:lnTo>
                    <a:lnTo>
                      <a:pt x="52"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407"/>
              <p:cNvSpPr>
                <a:spLocks/>
              </p:cNvSpPr>
              <p:nvPr/>
            </p:nvSpPr>
            <p:spPr bwMode="auto">
              <a:xfrm>
                <a:off x="3498" y="1922"/>
                <a:ext cx="33" cy="33"/>
              </a:xfrm>
              <a:custGeom>
                <a:avLst/>
                <a:gdLst>
                  <a:gd name="T0" fmla="*/ 16 w 33"/>
                  <a:gd name="T1" fmla="*/ 0 h 33"/>
                  <a:gd name="T2" fmla="*/ 13 w 33"/>
                  <a:gd name="T3" fmla="*/ 8 h 33"/>
                  <a:gd name="T4" fmla="*/ 8 w 33"/>
                  <a:gd name="T5" fmla="*/ 2 h 33"/>
                  <a:gd name="T6" fmla="*/ 10 w 33"/>
                  <a:gd name="T7" fmla="*/ 10 h 33"/>
                  <a:gd name="T8" fmla="*/ 2 w 33"/>
                  <a:gd name="T9" fmla="*/ 8 h 33"/>
                  <a:gd name="T10" fmla="*/ 8 w 33"/>
                  <a:gd name="T11" fmla="*/ 15 h 33"/>
                  <a:gd name="T12" fmla="*/ 0 w 33"/>
                  <a:gd name="T13" fmla="*/ 16 h 33"/>
                  <a:gd name="T14" fmla="*/ 8 w 33"/>
                  <a:gd name="T15" fmla="*/ 18 h 33"/>
                  <a:gd name="T16" fmla="*/ 2 w 33"/>
                  <a:gd name="T17" fmla="*/ 24 h 33"/>
                  <a:gd name="T18" fmla="*/ 10 w 33"/>
                  <a:gd name="T19" fmla="*/ 21 h 33"/>
                  <a:gd name="T20" fmla="*/ 8 w 33"/>
                  <a:gd name="T21" fmla="*/ 31 h 33"/>
                  <a:gd name="T22" fmla="*/ 13 w 33"/>
                  <a:gd name="T23" fmla="*/ 24 h 33"/>
                  <a:gd name="T24" fmla="*/ 16 w 33"/>
                  <a:gd name="T25" fmla="*/ 33 h 33"/>
                  <a:gd name="T26" fmla="*/ 18 w 33"/>
                  <a:gd name="T27" fmla="*/ 24 h 33"/>
                  <a:gd name="T28" fmla="*/ 24 w 33"/>
                  <a:gd name="T29" fmla="*/ 31 h 33"/>
                  <a:gd name="T30" fmla="*/ 21 w 33"/>
                  <a:gd name="T31" fmla="*/ 21 h 33"/>
                  <a:gd name="T32" fmla="*/ 29 w 33"/>
                  <a:gd name="T33" fmla="*/ 24 h 33"/>
                  <a:gd name="T34" fmla="*/ 24 w 33"/>
                  <a:gd name="T35" fmla="*/ 18 h 33"/>
                  <a:gd name="T36" fmla="*/ 33 w 33"/>
                  <a:gd name="T37" fmla="*/ 16 h 33"/>
                  <a:gd name="T38" fmla="*/ 24 w 33"/>
                  <a:gd name="T39" fmla="*/ 15 h 33"/>
                  <a:gd name="T40" fmla="*/ 29 w 33"/>
                  <a:gd name="T41" fmla="*/ 8 h 33"/>
                  <a:gd name="T42" fmla="*/ 21 w 33"/>
                  <a:gd name="T43" fmla="*/ 10 h 33"/>
                  <a:gd name="T44" fmla="*/ 24 w 33"/>
                  <a:gd name="T45" fmla="*/ 2 h 33"/>
                  <a:gd name="T46" fmla="*/ 18 w 33"/>
                  <a:gd name="T47" fmla="*/ 8 h 33"/>
                  <a:gd name="T48" fmla="*/ 16 w 3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3">
                    <a:moveTo>
                      <a:pt x="16" y="0"/>
                    </a:moveTo>
                    <a:lnTo>
                      <a:pt x="13" y="8"/>
                    </a:lnTo>
                    <a:lnTo>
                      <a:pt x="8" y="2"/>
                    </a:lnTo>
                    <a:lnTo>
                      <a:pt x="10" y="10"/>
                    </a:lnTo>
                    <a:lnTo>
                      <a:pt x="2" y="8"/>
                    </a:lnTo>
                    <a:lnTo>
                      <a:pt x="8" y="15"/>
                    </a:lnTo>
                    <a:lnTo>
                      <a:pt x="0" y="16"/>
                    </a:lnTo>
                    <a:lnTo>
                      <a:pt x="8" y="18"/>
                    </a:lnTo>
                    <a:lnTo>
                      <a:pt x="2" y="24"/>
                    </a:lnTo>
                    <a:lnTo>
                      <a:pt x="10" y="21"/>
                    </a:lnTo>
                    <a:lnTo>
                      <a:pt x="8" y="31"/>
                    </a:lnTo>
                    <a:lnTo>
                      <a:pt x="13" y="24"/>
                    </a:lnTo>
                    <a:lnTo>
                      <a:pt x="16" y="33"/>
                    </a:lnTo>
                    <a:lnTo>
                      <a:pt x="18" y="24"/>
                    </a:lnTo>
                    <a:lnTo>
                      <a:pt x="24" y="31"/>
                    </a:lnTo>
                    <a:lnTo>
                      <a:pt x="21" y="21"/>
                    </a:lnTo>
                    <a:lnTo>
                      <a:pt x="29" y="24"/>
                    </a:lnTo>
                    <a:lnTo>
                      <a:pt x="24" y="18"/>
                    </a:lnTo>
                    <a:lnTo>
                      <a:pt x="33" y="16"/>
                    </a:lnTo>
                    <a:lnTo>
                      <a:pt x="24" y="15"/>
                    </a:lnTo>
                    <a:lnTo>
                      <a:pt x="29" y="8"/>
                    </a:lnTo>
                    <a:lnTo>
                      <a:pt x="21" y="10"/>
                    </a:lnTo>
                    <a:lnTo>
                      <a:pt x="24" y="2"/>
                    </a:lnTo>
                    <a:lnTo>
                      <a:pt x="18"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408"/>
              <p:cNvSpPr>
                <a:spLocks/>
              </p:cNvSpPr>
              <p:nvPr/>
            </p:nvSpPr>
            <p:spPr bwMode="auto">
              <a:xfrm>
                <a:off x="3165" y="2671"/>
                <a:ext cx="123" cy="125"/>
              </a:xfrm>
              <a:custGeom>
                <a:avLst/>
                <a:gdLst>
                  <a:gd name="T0" fmla="*/ 123 w 123"/>
                  <a:gd name="T1" fmla="*/ 63 h 125"/>
                  <a:gd name="T2" fmla="*/ 70 w 123"/>
                  <a:gd name="T3" fmla="*/ 54 h 125"/>
                  <a:gd name="T4" fmla="*/ 62 w 123"/>
                  <a:gd name="T5" fmla="*/ 0 h 125"/>
                  <a:gd name="T6" fmla="*/ 52 w 123"/>
                  <a:gd name="T7" fmla="*/ 54 h 125"/>
                  <a:gd name="T8" fmla="*/ 0 w 123"/>
                  <a:gd name="T9" fmla="*/ 63 h 125"/>
                  <a:gd name="T10" fmla="*/ 52 w 123"/>
                  <a:gd name="T11" fmla="*/ 72 h 125"/>
                  <a:gd name="T12" fmla="*/ 62 w 123"/>
                  <a:gd name="T13" fmla="*/ 125 h 125"/>
                  <a:gd name="T14" fmla="*/ 70 w 123"/>
                  <a:gd name="T15" fmla="*/ 72 h 125"/>
                  <a:gd name="T16" fmla="*/ 123 w 123"/>
                  <a:gd name="T17"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5">
                    <a:moveTo>
                      <a:pt x="123" y="63"/>
                    </a:moveTo>
                    <a:lnTo>
                      <a:pt x="70" y="54"/>
                    </a:lnTo>
                    <a:lnTo>
                      <a:pt x="62" y="0"/>
                    </a:lnTo>
                    <a:lnTo>
                      <a:pt x="52" y="54"/>
                    </a:lnTo>
                    <a:lnTo>
                      <a:pt x="0" y="63"/>
                    </a:lnTo>
                    <a:lnTo>
                      <a:pt x="52" y="72"/>
                    </a:lnTo>
                    <a:lnTo>
                      <a:pt x="62" y="125"/>
                    </a:lnTo>
                    <a:lnTo>
                      <a:pt x="70" y="72"/>
                    </a:lnTo>
                    <a:lnTo>
                      <a:pt x="123" y="6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409"/>
              <p:cNvSpPr>
                <a:spLocks/>
              </p:cNvSpPr>
              <p:nvPr/>
            </p:nvSpPr>
            <p:spPr bwMode="auto">
              <a:xfrm>
                <a:off x="3511" y="1971"/>
                <a:ext cx="75" cy="74"/>
              </a:xfrm>
              <a:custGeom>
                <a:avLst/>
                <a:gdLst>
                  <a:gd name="T0" fmla="*/ 75 w 75"/>
                  <a:gd name="T1" fmla="*/ 37 h 74"/>
                  <a:gd name="T2" fmla="*/ 42 w 75"/>
                  <a:gd name="T3" fmla="*/ 32 h 74"/>
                  <a:gd name="T4" fmla="*/ 37 w 75"/>
                  <a:gd name="T5" fmla="*/ 0 h 74"/>
                  <a:gd name="T6" fmla="*/ 33 w 75"/>
                  <a:gd name="T7" fmla="*/ 32 h 74"/>
                  <a:gd name="T8" fmla="*/ 0 w 75"/>
                  <a:gd name="T9" fmla="*/ 37 h 74"/>
                  <a:gd name="T10" fmla="*/ 33 w 75"/>
                  <a:gd name="T11" fmla="*/ 42 h 74"/>
                  <a:gd name="T12" fmla="*/ 37 w 75"/>
                  <a:gd name="T13" fmla="*/ 74 h 74"/>
                  <a:gd name="T14" fmla="*/ 42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2" y="32"/>
                    </a:lnTo>
                    <a:lnTo>
                      <a:pt x="37" y="0"/>
                    </a:lnTo>
                    <a:lnTo>
                      <a:pt x="33" y="32"/>
                    </a:lnTo>
                    <a:lnTo>
                      <a:pt x="0" y="37"/>
                    </a:lnTo>
                    <a:lnTo>
                      <a:pt x="33" y="42"/>
                    </a:lnTo>
                    <a:lnTo>
                      <a:pt x="37" y="74"/>
                    </a:lnTo>
                    <a:lnTo>
                      <a:pt x="42"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410"/>
              <p:cNvSpPr>
                <a:spLocks/>
              </p:cNvSpPr>
              <p:nvPr/>
            </p:nvSpPr>
            <p:spPr bwMode="auto">
              <a:xfrm>
                <a:off x="3329" y="1891"/>
                <a:ext cx="75" cy="75"/>
              </a:xfrm>
              <a:custGeom>
                <a:avLst/>
                <a:gdLst>
                  <a:gd name="T0" fmla="*/ 75 w 75"/>
                  <a:gd name="T1" fmla="*/ 38 h 75"/>
                  <a:gd name="T2" fmla="*/ 42 w 75"/>
                  <a:gd name="T3" fmla="*/ 33 h 75"/>
                  <a:gd name="T4" fmla="*/ 37 w 75"/>
                  <a:gd name="T5" fmla="*/ 0 h 75"/>
                  <a:gd name="T6" fmla="*/ 33 w 75"/>
                  <a:gd name="T7" fmla="*/ 33 h 75"/>
                  <a:gd name="T8" fmla="*/ 0 w 75"/>
                  <a:gd name="T9" fmla="*/ 38 h 75"/>
                  <a:gd name="T10" fmla="*/ 33 w 75"/>
                  <a:gd name="T11" fmla="*/ 43 h 75"/>
                  <a:gd name="T12" fmla="*/ 37 w 75"/>
                  <a:gd name="T13" fmla="*/ 75 h 75"/>
                  <a:gd name="T14" fmla="*/ 42 w 75"/>
                  <a:gd name="T15" fmla="*/ 43 h 75"/>
                  <a:gd name="T16" fmla="*/ 75 w 75"/>
                  <a:gd name="T17"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5">
                    <a:moveTo>
                      <a:pt x="75" y="38"/>
                    </a:moveTo>
                    <a:lnTo>
                      <a:pt x="42" y="33"/>
                    </a:lnTo>
                    <a:lnTo>
                      <a:pt x="37" y="0"/>
                    </a:lnTo>
                    <a:lnTo>
                      <a:pt x="33" y="33"/>
                    </a:lnTo>
                    <a:lnTo>
                      <a:pt x="0" y="38"/>
                    </a:lnTo>
                    <a:lnTo>
                      <a:pt x="33" y="43"/>
                    </a:lnTo>
                    <a:lnTo>
                      <a:pt x="37" y="75"/>
                    </a:lnTo>
                    <a:lnTo>
                      <a:pt x="42" y="43"/>
                    </a:lnTo>
                    <a:lnTo>
                      <a:pt x="75" y="38"/>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411"/>
              <p:cNvSpPr>
                <a:spLocks/>
              </p:cNvSpPr>
              <p:nvPr/>
            </p:nvSpPr>
            <p:spPr bwMode="auto">
              <a:xfrm>
                <a:off x="4133" y="2976"/>
                <a:ext cx="101" cy="102"/>
              </a:xfrm>
              <a:custGeom>
                <a:avLst/>
                <a:gdLst>
                  <a:gd name="T0" fmla="*/ 101 w 101"/>
                  <a:gd name="T1" fmla="*/ 0 h 102"/>
                  <a:gd name="T2" fmla="*/ 51 w 101"/>
                  <a:gd name="T3" fmla="*/ 37 h 102"/>
                  <a:gd name="T4" fmla="*/ 0 w 101"/>
                  <a:gd name="T5" fmla="*/ 0 h 102"/>
                  <a:gd name="T6" fmla="*/ 38 w 101"/>
                  <a:gd name="T7" fmla="*/ 51 h 102"/>
                  <a:gd name="T8" fmla="*/ 0 w 101"/>
                  <a:gd name="T9" fmla="*/ 102 h 102"/>
                  <a:gd name="T10" fmla="*/ 51 w 101"/>
                  <a:gd name="T11" fmla="*/ 66 h 102"/>
                  <a:gd name="T12" fmla="*/ 101 w 101"/>
                  <a:gd name="T13" fmla="*/ 102 h 102"/>
                  <a:gd name="T14" fmla="*/ 65 w 101"/>
                  <a:gd name="T15" fmla="*/ 51 h 102"/>
                  <a:gd name="T16" fmla="*/ 101 w 101"/>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02">
                    <a:moveTo>
                      <a:pt x="101" y="0"/>
                    </a:moveTo>
                    <a:lnTo>
                      <a:pt x="51" y="37"/>
                    </a:lnTo>
                    <a:lnTo>
                      <a:pt x="0" y="0"/>
                    </a:lnTo>
                    <a:lnTo>
                      <a:pt x="38" y="51"/>
                    </a:lnTo>
                    <a:lnTo>
                      <a:pt x="0" y="102"/>
                    </a:lnTo>
                    <a:lnTo>
                      <a:pt x="51" y="66"/>
                    </a:lnTo>
                    <a:lnTo>
                      <a:pt x="101" y="102"/>
                    </a:lnTo>
                    <a:lnTo>
                      <a:pt x="65" y="51"/>
                    </a:lnTo>
                    <a:lnTo>
                      <a:pt x="10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412"/>
              <p:cNvSpPr>
                <a:spLocks/>
              </p:cNvSpPr>
              <p:nvPr/>
            </p:nvSpPr>
            <p:spPr bwMode="auto">
              <a:xfrm>
                <a:off x="4609" y="3181"/>
                <a:ext cx="68" cy="70"/>
              </a:xfrm>
              <a:custGeom>
                <a:avLst/>
                <a:gdLst>
                  <a:gd name="T0" fmla="*/ 34 w 68"/>
                  <a:gd name="T1" fmla="*/ 0 h 70"/>
                  <a:gd name="T2" fmla="*/ 28 w 68"/>
                  <a:gd name="T3" fmla="*/ 19 h 70"/>
                  <a:gd name="T4" fmla="*/ 10 w 68"/>
                  <a:gd name="T5" fmla="*/ 10 h 70"/>
                  <a:gd name="T6" fmla="*/ 18 w 68"/>
                  <a:gd name="T7" fmla="*/ 29 h 70"/>
                  <a:gd name="T8" fmla="*/ 0 w 68"/>
                  <a:gd name="T9" fmla="*/ 36 h 70"/>
                  <a:gd name="T10" fmla="*/ 18 w 68"/>
                  <a:gd name="T11" fmla="*/ 42 h 70"/>
                  <a:gd name="T12" fmla="*/ 10 w 68"/>
                  <a:gd name="T13" fmla="*/ 60 h 70"/>
                  <a:gd name="T14" fmla="*/ 28 w 68"/>
                  <a:gd name="T15" fmla="*/ 52 h 70"/>
                  <a:gd name="T16" fmla="*/ 34 w 68"/>
                  <a:gd name="T17" fmla="*/ 70 h 70"/>
                  <a:gd name="T18" fmla="*/ 41 w 68"/>
                  <a:gd name="T19" fmla="*/ 52 h 70"/>
                  <a:gd name="T20" fmla="*/ 59 w 68"/>
                  <a:gd name="T21" fmla="*/ 60 h 70"/>
                  <a:gd name="T22" fmla="*/ 51 w 68"/>
                  <a:gd name="T23" fmla="*/ 42 h 70"/>
                  <a:gd name="T24" fmla="*/ 68 w 68"/>
                  <a:gd name="T25" fmla="*/ 36 h 70"/>
                  <a:gd name="T26" fmla="*/ 51 w 68"/>
                  <a:gd name="T27" fmla="*/ 29 h 70"/>
                  <a:gd name="T28" fmla="*/ 59 w 68"/>
                  <a:gd name="T29" fmla="*/ 10 h 70"/>
                  <a:gd name="T30" fmla="*/ 41 w 68"/>
                  <a:gd name="T31" fmla="*/ 19 h 70"/>
                  <a:gd name="T32" fmla="*/ 34 w 68"/>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0">
                    <a:moveTo>
                      <a:pt x="34" y="0"/>
                    </a:moveTo>
                    <a:lnTo>
                      <a:pt x="28" y="19"/>
                    </a:lnTo>
                    <a:lnTo>
                      <a:pt x="10" y="10"/>
                    </a:lnTo>
                    <a:lnTo>
                      <a:pt x="18" y="29"/>
                    </a:lnTo>
                    <a:lnTo>
                      <a:pt x="0" y="36"/>
                    </a:lnTo>
                    <a:lnTo>
                      <a:pt x="18" y="42"/>
                    </a:lnTo>
                    <a:lnTo>
                      <a:pt x="10" y="60"/>
                    </a:lnTo>
                    <a:lnTo>
                      <a:pt x="28" y="52"/>
                    </a:lnTo>
                    <a:lnTo>
                      <a:pt x="34" y="70"/>
                    </a:lnTo>
                    <a:lnTo>
                      <a:pt x="41" y="52"/>
                    </a:lnTo>
                    <a:lnTo>
                      <a:pt x="59" y="60"/>
                    </a:lnTo>
                    <a:lnTo>
                      <a:pt x="51" y="42"/>
                    </a:lnTo>
                    <a:lnTo>
                      <a:pt x="68" y="36"/>
                    </a:lnTo>
                    <a:lnTo>
                      <a:pt x="51" y="29"/>
                    </a:lnTo>
                    <a:lnTo>
                      <a:pt x="59" y="10"/>
                    </a:lnTo>
                    <a:lnTo>
                      <a:pt x="41" y="19"/>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413"/>
              <p:cNvSpPr>
                <a:spLocks/>
              </p:cNvSpPr>
              <p:nvPr/>
            </p:nvSpPr>
            <p:spPr bwMode="auto">
              <a:xfrm>
                <a:off x="3061" y="2458"/>
                <a:ext cx="231" cy="234"/>
              </a:xfrm>
              <a:custGeom>
                <a:avLst/>
                <a:gdLst>
                  <a:gd name="T0" fmla="*/ 115 w 231"/>
                  <a:gd name="T1" fmla="*/ 0 h 234"/>
                  <a:gd name="T2" fmla="*/ 114 w 231"/>
                  <a:gd name="T3" fmla="*/ 111 h 234"/>
                  <a:gd name="T4" fmla="*/ 80 w 231"/>
                  <a:gd name="T5" fmla="*/ 5 h 234"/>
                  <a:gd name="T6" fmla="*/ 112 w 231"/>
                  <a:gd name="T7" fmla="*/ 111 h 234"/>
                  <a:gd name="T8" fmla="*/ 47 w 231"/>
                  <a:gd name="T9" fmla="*/ 22 h 234"/>
                  <a:gd name="T10" fmla="*/ 110 w 231"/>
                  <a:gd name="T11" fmla="*/ 113 h 234"/>
                  <a:gd name="T12" fmla="*/ 21 w 231"/>
                  <a:gd name="T13" fmla="*/ 48 h 234"/>
                  <a:gd name="T14" fmla="*/ 110 w 231"/>
                  <a:gd name="T15" fmla="*/ 115 h 234"/>
                  <a:gd name="T16" fmla="*/ 5 w 231"/>
                  <a:gd name="T17" fmla="*/ 81 h 234"/>
                  <a:gd name="T18" fmla="*/ 109 w 231"/>
                  <a:gd name="T19" fmla="*/ 116 h 234"/>
                  <a:gd name="T20" fmla="*/ 0 w 231"/>
                  <a:gd name="T21" fmla="*/ 116 h 234"/>
                  <a:gd name="T22" fmla="*/ 109 w 231"/>
                  <a:gd name="T23" fmla="*/ 118 h 234"/>
                  <a:gd name="T24" fmla="*/ 5 w 231"/>
                  <a:gd name="T25" fmla="*/ 154 h 234"/>
                  <a:gd name="T26" fmla="*/ 110 w 231"/>
                  <a:gd name="T27" fmla="*/ 120 h 234"/>
                  <a:gd name="T28" fmla="*/ 21 w 231"/>
                  <a:gd name="T29" fmla="*/ 186 h 234"/>
                  <a:gd name="T30" fmla="*/ 110 w 231"/>
                  <a:gd name="T31" fmla="*/ 121 h 234"/>
                  <a:gd name="T32" fmla="*/ 47 w 231"/>
                  <a:gd name="T33" fmla="*/ 212 h 234"/>
                  <a:gd name="T34" fmla="*/ 112 w 231"/>
                  <a:gd name="T35" fmla="*/ 123 h 234"/>
                  <a:gd name="T36" fmla="*/ 80 w 231"/>
                  <a:gd name="T37" fmla="*/ 228 h 234"/>
                  <a:gd name="T38" fmla="*/ 114 w 231"/>
                  <a:gd name="T39" fmla="*/ 123 h 234"/>
                  <a:gd name="T40" fmla="*/ 115 w 231"/>
                  <a:gd name="T41" fmla="*/ 234 h 234"/>
                  <a:gd name="T42" fmla="*/ 117 w 231"/>
                  <a:gd name="T43" fmla="*/ 123 h 234"/>
                  <a:gd name="T44" fmla="*/ 151 w 231"/>
                  <a:gd name="T45" fmla="*/ 228 h 234"/>
                  <a:gd name="T46" fmla="*/ 119 w 231"/>
                  <a:gd name="T47" fmla="*/ 123 h 234"/>
                  <a:gd name="T48" fmla="*/ 184 w 231"/>
                  <a:gd name="T49" fmla="*/ 212 h 234"/>
                  <a:gd name="T50" fmla="*/ 120 w 231"/>
                  <a:gd name="T51" fmla="*/ 121 h 234"/>
                  <a:gd name="T52" fmla="*/ 210 w 231"/>
                  <a:gd name="T53" fmla="*/ 186 h 234"/>
                  <a:gd name="T54" fmla="*/ 120 w 231"/>
                  <a:gd name="T55" fmla="*/ 120 h 234"/>
                  <a:gd name="T56" fmla="*/ 226 w 231"/>
                  <a:gd name="T57" fmla="*/ 154 h 234"/>
                  <a:gd name="T58" fmla="*/ 122 w 231"/>
                  <a:gd name="T59" fmla="*/ 118 h 234"/>
                  <a:gd name="T60" fmla="*/ 231 w 231"/>
                  <a:gd name="T61" fmla="*/ 116 h 234"/>
                  <a:gd name="T62" fmla="*/ 122 w 231"/>
                  <a:gd name="T63" fmla="*/ 116 h 234"/>
                  <a:gd name="T64" fmla="*/ 226 w 231"/>
                  <a:gd name="T65" fmla="*/ 81 h 234"/>
                  <a:gd name="T66" fmla="*/ 120 w 231"/>
                  <a:gd name="T67" fmla="*/ 115 h 234"/>
                  <a:gd name="T68" fmla="*/ 210 w 231"/>
                  <a:gd name="T69" fmla="*/ 48 h 234"/>
                  <a:gd name="T70" fmla="*/ 120 w 231"/>
                  <a:gd name="T71" fmla="*/ 113 h 234"/>
                  <a:gd name="T72" fmla="*/ 184 w 231"/>
                  <a:gd name="T73" fmla="*/ 22 h 234"/>
                  <a:gd name="T74" fmla="*/ 119 w 231"/>
                  <a:gd name="T75" fmla="*/ 111 h 234"/>
                  <a:gd name="T76" fmla="*/ 151 w 231"/>
                  <a:gd name="T77" fmla="*/ 5 h 234"/>
                  <a:gd name="T78" fmla="*/ 117 w 231"/>
                  <a:gd name="T79" fmla="*/ 111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4" y="111"/>
                    </a:lnTo>
                    <a:lnTo>
                      <a:pt x="80" y="5"/>
                    </a:lnTo>
                    <a:lnTo>
                      <a:pt x="112" y="111"/>
                    </a:lnTo>
                    <a:lnTo>
                      <a:pt x="47" y="22"/>
                    </a:lnTo>
                    <a:lnTo>
                      <a:pt x="110" y="113"/>
                    </a:lnTo>
                    <a:lnTo>
                      <a:pt x="21" y="48"/>
                    </a:lnTo>
                    <a:lnTo>
                      <a:pt x="110" y="115"/>
                    </a:lnTo>
                    <a:lnTo>
                      <a:pt x="5" y="81"/>
                    </a:lnTo>
                    <a:lnTo>
                      <a:pt x="109" y="116"/>
                    </a:lnTo>
                    <a:lnTo>
                      <a:pt x="0" y="116"/>
                    </a:lnTo>
                    <a:lnTo>
                      <a:pt x="109" y="118"/>
                    </a:lnTo>
                    <a:lnTo>
                      <a:pt x="5" y="154"/>
                    </a:lnTo>
                    <a:lnTo>
                      <a:pt x="110" y="120"/>
                    </a:lnTo>
                    <a:lnTo>
                      <a:pt x="21" y="186"/>
                    </a:lnTo>
                    <a:lnTo>
                      <a:pt x="110" y="121"/>
                    </a:lnTo>
                    <a:lnTo>
                      <a:pt x="47" y="212"/>
                    </a:lnTo>
                    <a:lnTo>
                      <a:pt x="112" y="123"/>
                    </a:lnTo>
                    <a:lnTo>
                      <a:pt x="80" y="228"/>
                    </a:lnTo>
                    <a:lnTo>
                      <a:pt x="114" y="123"/>
                    </a:lnTo>
                    <a:lnTo>
                      <a:pt x="115" y="234"/>
                    </a:lnTo>
                    <a:lnTo>
                      <a:pt x="117" y="123"/>
                    </a:lnTo>
                    <a:lnTo>
                      <a:pt x="151" y="228"/>
                    </a:lnTo>
                    <a:lnTo>
                      <a:pt x="119" y="123"/>
                    </a:lnTo>
                    <a:lnTo>
                      <a:pt x="184" y="212"/>
                    </a:lnTo>
                    <a:lnTo>
                      <a:pt x="120" y="121"/>
                    </a:lnTo>
                    <a:lnTo>
                      <a:pt x="210" y="186"/>
                    </a:lnTo>
                    <a:lnTo>
                      <a:pt x="120" y="120"/>
                    </a:lnTo>
                    <a:lnTo>
                      <a:pt x="226" y="154"/>
                    </a:lnTo>
                    <a:lnTo>
                      <a:pt x="122" y="118"/>
                    </a:lnTo>
                    <a:lnTo>
                      <a:pt x="231" y="116"/>
                    </a:lnTo>
                    <a:lnTo>
                      <a:pt x="122" y="116"/>
                    </a:lnTo>
                    <a:lnTo>
                      <a:pt x="226" y="81"/>
                    </a:lnTo>
                    <a:lnTo>
                      <a:pt x="120" y="115"/>
                    </a:lnTo>
                    <a:lnTo>
                      <a:pt x="210" y="48"/>
                    </a:lnTo>
                    <a:lnTo>
                      <a:pt x="120" y="113"/>
                    </a:lnTo>
                    <a:lnTo>
                      <a:pt x="184" y="22"/>
                    </a:lnTo>
                    <a:lnTo>
                      <a:pt x="119" y="111"/>
                    </a:lnTo>
                    <a:lnTo>
                      <a:pt x="151" y="5"/>
                    </a:lnTo>
                    <a:lnTo>
                      <a:pt x="117" y="111"/>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414"/>
              <p:cNvSpPr>
                <a:spLocks/>
              </p:cNvSpPr>
              <p:nvPr/>
            </p:nvSpPr>
            <p:spPr bwMode="auto">
              <a:xfrm>
                <a:off x="3349" y="1472"/>
                <a:ext cx="251" cy="254"/>
              </a:xfrm>
              <a:custGeom>
                <a:avLst/>
                <a:gdLst>
                  <a:gd name="T0" fmla="*/ 125 w 251"/>
                  <a:gd name="T1" fmla="*/ 0 h 254"/>
                  <a:gd name="T2" fmla="*/ 125 w 251"/>
                  <a:gd name="T3" fmla="*/ 122 h 254"/>
                  <a:gd name="T4" fmla="*/ 74 w 251"/>
                  <a:gd name="T5" fmla="*/ 12 h 254"/>
                  <a:gd name="T6" fmla="*/ 121 w 251"/>
                  <a:gd name="T7" fmla="*/ 123 h 254"/>
                  <a:gd name="T8" fmla="*/ 30 w 251"/>
                  <a:gd name="T9" fmla="*/ 42 h 254"/>
                  <a:gd name="T10" fmla="*/ 120 w 251"/>
                  <a:gd name="T11" fmla="*/ 125 h 254"/>
                  <a:gd name="T12" fmla="*/ 4 w 251"/>
                  <a:gd name="T13" fmla="*/ 89 h 254"/>
                  <a:gd name="T14" fmla="*/ 118 w 251"/>
                  <a:gd name="T15" fmla="*/ 128 h 254"/>
                  <a:gd name="T16" fmla="*/ 0 w 251"/>
                  <a:gd name="T17" fmla="*/ 143 h 254"/>
                  <a:gd name="T18" fmla="*/ 120 w 251"/>
                  <a:gd name="T19" fmla="*/ 131 h 254"/>
                  <a:gd name="T20" fmla="*/ 16 w 251"/>
                  <a:gd name="T21" fmla="*/ 193 h 254"/>
                  <a:gd name="T22" fmla="*/ 120 w 251"/>
                  <a:gd name="T23" fmla="*/ 133 h 254"/>
                  <a:gd name="T24" fmla="*/ 52 w 251"/>
                  <a:gd name="T25" fmla="*/ 233 h 254"/>
                  <a:gd name="T26" fmla="*/ 123 w 251"/>
                  <a:gd name="T27" fmla="*/ 135 h 254"/>
                  <a:gd name="T28" fmla="*/ 99 w 251"/>
                  <a:gd name="T29" fmla="*/ 254 h 254"/>
                  <a:gd name="T30" fmla="*/ 125 w 251"/>
                  <a:gd name="T31" fmla="*/ 135 h 254"/>
                  <a:gd name="T32" fmla="*/ 152 w 251"/>
                  <a:gd name="T33" fmla="*/ 254 h 254"/>
                  <a:gd name="T34" fmla="*/ 128 w 251"/>
                  <a:gd name="T35" fmla="*/ 135 h 254"/>
                  <a:gd name="T36" fmla="*/ 199 w 251"/>
                  <a:gd name="T37" fmla="*/ 233 h 254"/>
                  <a:gd name="T38" fmla="*/ 130 w 251"/>
                  <a:gd name="T39" fmla="*/ 133 h 254"/>
                  <a:gd name="T40" fmla="*/ 235 w 251"/>
                  <a:gd name="T41" fmla="*/ 193 h 254"/>
                  <a:gd name="T42" fmla="*/ 131 w 251"/>
                  <a:gd name="T43" fmla="*/ 131 h 254"/>
                  <a:gd name="T44" fmla="*/ 251 w 251"/>
                  <a:gd name="T45" fmla="*/ 143 h 254"/>
                  <a:gd name="T46" fmla="*/ 133 w 251"/>
                  <a:gd name="T47" fmla="*/ 128 h 254"/>
                  <a:gd name="T48" fmla="*/ 246 w 251"/>
                  <a:gd name="T49" fmla="*/ 89 h 254"/>
                  <a:gd name="T50" fmla="*/ 131 w 251"/>
                  <a:gd name="T51" fmla="*/ 125 h 254"/>
                  <a:gd name="T52" fmla="*/ 219 w 251"/>
                  <a:gd name="T53" fmla="*/ 42 h 254"/>
                  <a:gd name="T54" fmla="*/ 130 w 251"/>
                  <a:gd name="T55" fmla="*/ 123 h 254"/>
                  <a:gd name="T56" fmla="*/ 177 w 251"/>
                  <a:gd name="T57" fmla="*/ 12 h 254"/>
                  <a:gd name="T58" fmla="*/ 126 w 251"/>
                  <a:gd name="T59" fmla="*/ 122 h 254"/>
                  <a:gd name="T60" fmla="*/ 125 w 251"/>
                  <a:gd name="T6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1" h="254">
                    <a:moveTo>
                      <a:pt x="125" y="0"/>
                    </a:moveTo>
                    <a:lnTo>
                      <a:pt x="125" y="122"/>
                    </a:lnTo>
                    <a:lnTo>
                      <a:pt x="74" y="12"/>
                    </a:lnTo>
                    <a:lnTo>
                      <a:pt x="121" y="123"/>
                    </a:lnTo>
                    <a:lnTo>
                      <a:pt x="30" y="42"/>
                    </a:lnTo>
                    <a:lnTo>
                      <a:pt x="120" y="125"/>
                    </a:lnTo>
                    <a:lnTo>
                      <a:pt x="4" y="89"/>
                    </a:lnTo>
                    <a:lnTo>
                      <a:pt x="118" y="128"/>
                    </a:lnTo>
                    <a:lnTo>
                      <a:pt x="0" y="143"/>
                    </a:lnTo>
                    <a:lnTo>
                      <a:pt x="120" y="131"/>
                    </a:lnTo>
                    <a:lnTo>
                      <a:pt x="16" y="193"/>
                    </a:lnTo>
                    <a:lnTo>
                      <a:pt x="120" y="133"/>
                    </a:lnTo>
                    <a:lnTo>
                      <a:pt x="52" y="233"/>
                    </a:lnTo>
                    <a:lnTo>
                      <a:pt x="123" y="135"/>
                    </a:lnTo>
                    <a:lnTo>
                      <a:pt x="99" y="254"/>
                    </a:lnTo>
                    <a:lnTo>
                      <a:pt x="125" y="135"/>
                    </a:lnTo>
                    <a:lnTo>
                      <a:pt x="152" y="254"/>
                    </a:lnTo>
                    <a:lnTo>
                      <a:pt x="128" y="135"/>
                    </a:lnTo>
                    <a:lnTo>
                      <a:pt x="199" y="233"/>
                    </a:lnTo>
                    <a:lnTo>
                      <a:pt x="130" y="133"/>
                    </a:lnTo>
                    <a:lnTo>
                      <a:pt x="235" y="193"/>
                    </a:lnTo>
                    <a:lnTo>
                      <a:pt x="131" y="131"/>
                    </a:lnTo>
                    <a:lnTo>
                      <a:pt x="251" y="143"/>
                    </a:lnTo>
                    <a:lnTo>
                      <a:pt x="133" y="128"/>
                    </a:lnTo>
                    <a:lnTo>
                      <a:pt x="246" y="89"/>
                    </a:lnTo>
                    <a:lnTo>
                      <a:pt x="131" y="125"/>
                    </a:lnTo>
                    <a:lnTo>
                      <a:pt x="219" y="42"/>
                    </a:lnTo>
                    <a:lnTo>
                      <a:pt x="130" y="123"/>
                    </a:lnTo>
                    <a:lnTo>
                      <a:pt x="177" y="12"/>
                    </a:lnTo>
                    <a:lnTo>
                      <a:pt x="126" y="122"/>
                    </a:lnTo>
                    <a:lnTo>
                      <a:pt x="12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415"/>
              <p:cNvSpPr>
                <a:spLocks/>
              </p:cNvSpPr>
              <p:nvPr/>
            </p:nvSpPr>
            <p:spPr bwMode="auto">
              <a:xfrm>
                <a:off x="4208" y="3047"/>
                <a:ext cx="167" cy="170"/>
              </a:xfrm>
              <a:custGeom>
                <a:avLst/>
                <a:gdLst>
                  <a:gd name="T0" fmla="*/ 83 w 167"/>
                  <a:gd name="T1" fmla="*/ 0 h 170"/>
                  <a:gd name="T2" fmla="*/ 83 w 167"/>
                  <a:gd name="T3" fmla="*/ 81 h 170"/>
                  <a:gd name="T4" fmla="*/ 49 w 167"/>
                  <a:gd name="T5" fmla="*/ 6 h 170"/>
                  <a:gd name="T6" fmla="*/ 81 w 167"/>
                  <a:gd name="T7" fmla="*/ 82 h 170"/>
                  <a:gd name="T8" fmla="*/ 21 w 167"/>
                  <a:gd name="T9" fmla="*/ 27 h 170"/>
                  <a:gd name="T10" fmla="*/ 80 w 167"/>
                  <a:gd name="T11" fmla="*/ 82 h 170"/>
                  <a:gd name="T12" fmla="*/ 3 w 167"/>
                  <a:gd name="T13" fmla="*/ 58 h 170"/>
                  <a:gd name="T14" fmla="*/ 80 w 167"/>
                  <a:gd name="T15" fmla="*/ 86 h 170"/>
                  <a:gd name="T16" fmla="*/ 0 w 167"/>
                  <a:gd name="T17" fmla="*/ 94 h 170"/>
                  <a:gd name="T18" fmla="*/ 80 w 167"/>
                  <a:gd name="T19" fmla="*/ 87 h 170"/>
                  <a:gd name="T20" fmla="*/ 10 w 167"/>
                  <a:gd name="T21" fmla="*/ 128 h 170"/>
                  <a:gd name="T22" fmla="*/ 80 w 167"/>
                  <a:gd name="T23" fmla="*/ 89 h 170"/>
                  <a:gd name="T24" fmla="*/ 34 w 167"/>
                  <a:gd name="T25" fmla="*/ 155 h 170"/>
                  <a:gd name="T26" fmla="*/ 81 w 167"/>
                  <a:gd name="T27" fmla="*/ 89 h 170"/>
                  <a:gd name="T28" fmla="*/ 67 w 167"/>
                  <a:gd name="T29" fmla="*/ 170 h 170"/>
                  <a:gd name="T30" fmla="*/ 83 w 167"/>
                  <a:gd name="T31" fmla="*/ 90 h 170"/>
                  <a:gd name="T32" fmla="*/ 101 w 167"/>
                  <a:gd name="T33" fmla="*/ 170 h 170"/>
                  <a:gd name="T34" fmla="*/ 86 w 167"/>
                  <a:gd name="T35" fmla="*/ 89 h 170"/>
                  <a:gd name="T36" fmla="*/ 133 w 167"/>
                  <a:gd name="T37" fmla="*/ 155 h 170"/>
                  <a:gd name="T38" fmla="*/ 88 w 167"/>
                  <a:gd name="T39" fmla="*/ 89 h 170"/>
                  <a:gd name="T40" fmla="*/ 158 w 167"/>
                  <a:gd name="T41" fmla="*/ 128 h 170"/>
                  <a:gd name="T42" fmla="*/ 88 w 167"/>
                  <a:gd name="T43" fmla="*/ 87 h 170"/>
                  <a:gd name="T44" fmla="*/ 167 w 167"/>
                  <a:gd name="T45" fmla="*/ 94 h 170"/>
                  <a:gd name="T46" fmla="*/ 88 w 167"/>
                  <a:gd name="T47" fmla="*/ 86 h 170"/>
                  <a:gd name="T48" fmla="*/ 164 w 167"/>
                  <a:gd name="T49" fmla="*/ 58 h 170"/>
                  <a:gd name="T50" fmla="*/ 88 w 167"/>
                  <a:gd name="T51" fmla="*/ 82 h 170"/>
                  <a:gd name="T52" fmla="*/ 146 w 167"/>
                  <a:gd name="T53" fmla="*/ 27 h 170"/>
                  <a:gd name="T54" fmla="*/ 86 w 167"/>
                  <a:gd name="T55" fmla="*/ 82 h 170"/>
                  <a:gd name="T56" fmla="*/ 119 w 167"/>
                  <a:gd name="T57" fmla="*/ 6 h 170"/>
                  <a:gd name="T58" fmla="*/ 84 w 167"/>
                  <a:gd name="T59" fmla="*/ 81 h 170"/>
                  <a:gd name="T60" fmla="*/ 83 w 167"/>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7" h="170">
                    <a:moveTo>
                      <a:pt x="83" y="0"/>
                    </a:moveTo>
                    <a:lnTo>
                      <a:pt x="83" y="81"/>
                    </a:lnTo>
                    <a:lnTo>
                      <a:pt x="49" y="6"/>
                    </a:lnTo>
                    <a:lnTo>
                      <a:pt x="81" y="82"/>
                    </a:lnTo>
                    <a:lnTo>
                      <a:pt x="21" y="27"/>
                    </a:lnTo>
                    <a:lnTo>
                      <a:pt x="80" y="82"/>
                    </a:lnTo>
                    <a:lnTo>
                      <a:pt x="3" y="58"/>
                    </a:lnTo>
                    <a:lnTo>
                      <a:pt x="80" y="86"/>
                    </a:lnTo>
                    <a:lnTo>
                      <a:pt x="0" y="94"/>
                    </a:lnTo>
                    <a:lnTo>
                      <a:pt x="80" y="87"/>
                    </a:lnTo>
                    <a:lnTo>
                      <a:pt x="10" y="128"/>
                    </a:lnTo>
                    <a:lnTo>
                      <a:pt x="80" y="89"/>
                    </a:lnTo>
                    <a:lnTo>
                      <a:pt x="34" y="155"/>
                    </a:lnTo>
                    <a:lnTo>
                      <a:pt x="81" y="89"/>
                    </a:lnTo>
                    <a:lnTo>
                      <a:pt x="67" y="170"/>
                    </a:lnTo>
                    <a:lnTo>
                      <a:pt x="83" y="90"/>
                    </a:lnTo>
                    <a:lnTo>
                      <a:pt x="101" y="170"/>
                    </a:lnTo>
                    <a:lnTo>
                      <a:pt x="86" y="89"/>
                    </a:lnTo>
                    <a:lnTo>
                      <a:pt x="133" y="155"/>
                    </a:lnTo>
                    <a:lnTo>
                      <a:pt x="88" y="89"/>
                    </a:lnTo>
                    <a:lnTo>
                      <a:pt x="158" y="128"/>
                    </a:lnTo>
                    <a:lnTo>
                      <a:pt x="88" y="87"/>
                    </a:lnTo>
                    <a:lnTo>
                      <a:pt x="167" y="94"/>
                    </a:lnTo>
                    <a:lnTo>
                      <a:pt x="88" y="86"/>
                    </a:lnTo>
                    <a:lnTo>
                      <a:pt x="164" y="58"/>
                    </a:lnTo>
                    <a:lnTo>
                      <a:pt x="88" y="82"/>
                    </a:lnTo>
                    <a:lnTo>
                      <a:pt x="146" y="27"/>
                    </a:lnTo>
                    <a:lnTo>
                      <a:pt x="86" y="82"/>
                    </a:lnTo>
                    <a:lnTo>
                      <a:pt x="119" y="6"/>
                    </a:lnTo>
                    <a:lnTo>
                      <a:pt x="84" y="81"/>
                    </a:lnTo>
                    <a:lnTo>
                      <a:pt x="8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416"/>
              <p:cNvSpPr>
                <a:spLocks/>
              </p:cNvSpPr>
              <p:nvPr/>
            </p:nvSpPr>
            <p:spPr bwMode="auto">
              <a:xfrm>
                <a:off x="4340" y="2966"/>
                <a:ext cx="112" cy="113"/>
              </a:xfrm>
              <a:custGeom>
                <a:avLst/>
                <a:gdLst>
                  <a:gd name="T0" fmla="*/ 56 w 112"/>
                  <a:gd name="T1" fmla="*/ 0 h 113"/>
                  <a:gd name="T2" fmla="*/ 55 w 112"/>
                  <a:gd name="T3" fmla="*/ 52 h 113"/>
                  <a:gd name="T4" fmla="*/ 34 w 112"/>
                  <a:gd name="T5" fmla="*/ 5 h 113"/>
                  <a:gd name="T6" fmla="*/ 53 w 112"/>
                  <a:gd name="T7" fmla="*/ 53 h 113"/>
                  <a:gd name="T8" fmla="*/ 14 w 112"/>
                  <a:gd name="T9" fmla="*/ 19 h 113"/>
                  <a:gd name="T10" fmla="*/ 52 w 112"/>
                  <a:gd name="T11" fmla="*/ 55 h 113"/>
                  <a:gd name="T12" fmla="*/ 3 w 112"/>
                  <a:gd name="T13" fmla="*/ 40 h 113"/>
                  <a:gd name="T14" fmla="*/ 50 w 112"/>
                  <a:gd name="T15" fmla="*/ 56 h 113"/>
                  <a:gd name="T16" fmla="*/ 0 w 112"/>
                  <a:gd name="T17" fmla="*/ 63 h 113"/>
                  <a:gd name="T18" fmla="*/ 50 w 112"/>
                  <a:gd name="T19" fmla="*/ 60 h 113"/>
                  <a:gd name="T20" fmla="*/ 8 w 112"/>
                  <a:gd name="T21" fmla="*/ 86 h 113"/>
                  <a:gd name="T22" fmla="*/ 52 w 112"/>
                  <a:gd name="T23" fmla="*/ 61 h 113"/>
                  <a:gd name="T24" fmla="*/ 22 w 112"/>
                  <a:gd name="T25" fmla="*/ 103 h 113"/>
                  <a:gd name="T26" fmla="*/ 53 w 112"/>
                  <a:gd name="T27" fmla="*/ 63 h 113"/>
                  <a:gd name="T28" fmla="*/ 45 w 112"/>
                  <a:gd name="T29" fmla="*/ 113 h 113"/>
                  <a:gd name="T30" fmla="*/ 56 w 112"/>
                  <a:gd name="T31" fmla="*/ 63 h 113"/>
                  <a:gd name="T32" fmla="*/ 68 w 112"/>
                  <a:gd name="T33" fmla="*/ 113 h 113"/>
                  <a:gd name="T34" fmla="*/ 58 w 112"/>
                  <a:gd name="T35" fmla="*/ 63 h 113"/>
                  <a:gd name="T36" fmla="*/ 89 w 112"/>
                  <a:gd name="T37" fmla="*/ 103 h 113"/>
                  <a:gd name="T38" fmla="*/ 60 w 112"/>
                  <a:gd name="T39" fmla="*/ 61 h 113"/>
                  <a:gd name="T40" fmla="*/ 105 w 112"/>
                  <a:gd name="T41" fmla="*/ 86 h 113"/>
                  <a:gd name="T42" fmla="*/ 61 w 112"/>
                  <a:gd name="T43" fmla="*/ 60 h 113"/>
                  <a:gd name="T44" fmla="*/ 112 w 112"/>
                  <a:gd name="T45" fmla="*/ 63 h 113"/>
                  <a:gd name="T46" fmla="*/ 61 w 112"/>
                  <a:gd name="T47" fmla="*/ 56 h 113"/>
                  <a:gd name="T48" fmla="*/ 110 w 112"/>
                  <a:gd name="T49" fmla="*/ 40 h 113"/>
                  <a:gd name="T50" fmla="*/ 61 w 112"/>
                  <a:gd name="T51" fmla="*/ 55 h 113"/>
                  <a:gd name="T52" fmla="*/ 99 w 112"/>
                  <a:gd name="T53" fmla="*/ 19 h 113"/>
                  <a:gd name="T54" fmla="*/ 60 w 112"/>
                  <a:gd name="T55" fmla="*/ 53 h 113"/>
                  <a:gd name="T56" fmla="*/ 79 w 112"/>
                  <a:gd name="T57" fmla="*/ 5 h 113"/>
                  <a:gd name="T58" fmla="*/ 58 w 112"/>
                  <a:gd name="T59" fmla="*/ 52 h 113"/>
                  <a:gd name="T60" fmla="*/ 56 w 112"/>
                  <a:gd name="T6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13">
                    <a:moveTo>
                      <a:pt x="56" y="0"/>
                    </a:moveTo>
                    <a:lnTo>
                      <a:pt x="55" y="52"/>
                    </a:lnTo>
                    <a:lnTo>
                      <a:pt x="34" y="5"/>
                    </a:lnTo>
                    <a:lnTo>
                      <a:pt x="53" y="53"/>
                    </a:lnTo>
                    <a:lnTo>
                      <a:pt x="14" y="19"/>
                    </a:lnTo>
                    <a:lnTo>
                      <a:pt x="52" y="55"/>
                    </a:lnTo>
                    <a:lnTo>
                      <a:pt x="3" y="40"/>
                    </a:lnTo>
                    <a:lnTo>
                      <a:pt x="50" y="56"/>
                    </a:lnTo>
                    <a:lnTo>
                      <a:pt x="0" y="63"/>
                    </a:lnTo>
                    <a:lnTo>
                      <a:pt x="50" y="60"/>
                    </a:lnTo>
                    <a:lnTo>
                      <a:pt x="8" y="86"/>
                    </a:lnTo>
                    <a:lnTo>
                      <a:pt x="52" y="61"/>
                    </a:lnTo>
                    <a:lnTo>
                      <a:pt x="22" y="103"/>
                    </a:lnTo>
                    <a:lnTo>
                      <a:pt x="53" y="63"/>
                    </a:lnTo>
                    <a:lnTo>
                      <a:pt x="45" y="113"/>
                    </a:lnTo>
                    <a:lnTo>
                      <a:pt x="56" y="63"/>
                    </a:lnTo>
                    <a:lnTo>
                      <a:pt x="68" y="113"/>
                    </a:lnTo>
                    <a:lnTo>
                      <a:pt x="58" y="63"/>
                    </a:lnTo>
                    <a:lnTo>
                      <a:pt x="89" y="103"/>
                    </a:lnTo>
                    <a:lnTo>
                      <a:pt x="60" y="61"/>
                    </a:lnTo>
                    <a:lnTo>
                      <a:pt x="105" y="86"/>
                    </a:lnTo>
                    <a:lnTo>
                      <a:pt x="61" y="60"/>
                    </a:lnTo>
                    <a:lnTo>
                      <a:pt x="112" y="63"/>
                    </a:lnTo>
                    <a:lnTo>
                      <a:pt x="61" y="56"/>
                    </a:lnTo>
                    <a:lnTo>
                      <a:pt x="110" y="40"/>
                    </a:lnTo>
                    <a:lnTo>
                      <a:pt x="61" y="55"/>
                    </a:lnTo>
                    <a:lnTo>
                      <a:pt x="99" y="19"/>
                    </a:lnTo>
                    <a:lnTo>
                      <a:pt x="60" y="53"/>
                    </a:lnTo>
                    <a:lnTo>
                      <a:pt x="79" y="5"/>
                    </a:lnTo>
                    <a:lnTo>
                      <a:pt x="58" y="52"/>
                    </a:lnTo>
                    <a:lnTo>
                      <a:pt x="5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417"/>
              <p:cNvSpPr>
                <a:spLocks/>
              </p:cNvSpPr>
              <p:nvPr/>
            </p:nvSpPr>
            <p:spPr bwMode="auto">
              <a:xfrm>
                <a:off x="4487" y="3234"/>
                <a:ext cx="52" cy="52"/>
              </a:xfrm>
              <a:custGeom>
                <a:avLst/>
                <a:gdLst>
                  <a:gd name="T0" fmla="*/ 26 w 52"/>
                  <a:gd name="T1" fmla="*/ 0 h 52"/>
                  <a:gd name="T2" fmla="*/ 26 w 52"/>
                  <a:gd name="T3" fmla="*/ 23 h 52"/>
                  <a:gd name="T4" fmla="*/ 15 w 52"/>
                  <a:gd name="T5" fmla="*/ 2 h 52"/>
                  <a:gd name="T6" fmla="*/ 25 w 52"/>
                  <a:gd name="T7" fmla="*/ 25 h 52"/>
                  <a:gd name="T8" fmla="*/ 7 w 52"/>
                  <a:gd name="T9" fmla="*/ 9 h 52"/>
                  <a:gd name="T10" fmla="*/ 23 w 52"/>
                  <a:gd name="T11" fmla="*/ 25 h 52"/>
                  <a:gd name="T12" fmla="*/ 2 w 52"/>
                  <a:gd name="T13" fmla="*/ 18 h 52"/>
                  <a:gd name="T14" fmla="*/ 23 w 52"/>
                  <a:gd name="T15" fmla="*/ 26 h 52"/>
                  <a:gd name="T16" fmla="*/ 0 w 52"/>
                  <a:gd name="T17" fmla="*/ 30 h 52"/>
                  <a:gd name="T18" fmla="*/ 23 w 52"/>
                  <a:gd name="T19" fmla="*/ 28 h 52"/>
                  <a:gd name="T20" fmla="*/ 4 w 52"/>
                  <a:gd name="T21" fmla="*/ 39 h 52"/>
                  <a:gd name="T22" fmla="*/ 25 w 52"/>
                  <a:gd name="T23" fmla="*/ 28 h 52"/>
                  <a:gd name="T24" fmla="*/ 10 w 52"/>
                  <a:gd name="T25" fmla="*/ 47 h 52"/>
                  <a:gd name="T26" fmla="*/ 25 w 52"/>
                  <a:gd name="T27" fmla="*/ 30 h 52"/>
                  <a:gd name="T28" fmla="*/ 22 w 52"/>
                  <a:gd name="T29" fmla="*/ 52 h 52"/>
                  <a:gd name="T30" fmla="*/ 26 w 52"/>
                  <a:gd name="T31" fmla="*/ 30 h 52"/>
                  <a:gd name="T32" fmla="*/ 31 w 52"/>
                  <a:gd name="T33" fmla="*/ 52 h 52"/>
                  <a:gd name="T34" fmla="*/ 28 w 52"/>
                  <a:gd name="T35" fmla="*/ 30 h 52"/>
                  <a:gd name="T36" fmla="*/ 41 w 52"/>
                  <a:gd name="T37" fmla="*/ 47 h 52"/>
                  <a:gd name="T38" fmla="*/ 28 w 52"/>
                  <a:gd name="T39" fmla="*/ 28 h 52"/>
                  <a:gd name="T40" fmla="*/ 49 w 52"/>
                  <a:gd name="T41" fmla="*/ 39 h 52"/>
                  <a:gd name="T42" fmla="*/ 30 w 52"/>
                  <a:gd name="T43" fmla="*/ 28 h 52"/>
                  <a:gd name="T44" fmla="*/ 52 w 52"/>
                  <a:gd name="T45" fmla="*/ 30 h 52"/>
                  <a:gd name="T46" fmla="*/ 30 w 52"/>
                  <a:gd name="T47" fmla="*/ 26 h 52"/>
                  <a:gd name="T48" fmla="*/ 51 w 52"/>
                  <a:gd name="T49" fmla="*/ 18 h 52"/>
                  <a:gd name="T50" fmla="*/ 28 w 52"/>
                  <a:gd name="T51" fmla="*/ 25 h 52"/>
                  <a:gd name="T52" fmla="*/ 46 w 52"/>
                  <a:gd name="T53" fmla="*/ 9 h 52"/>
                  <a:gd name="T54" fmla="*/ 28 w 52"/>
                  <a:gd name="T55" fmla="*/ 25 h 52"/>
                  <a:gd name="T56" fmla="*/ 36 w 52"/>
                  <a:gd name="T57" fmla="*/ 2 h 52"/>
                  <a:gd name="T58" fmla="*/ 26 w 52"/>
                  <a:gd name="T59" fmla="*/ 23 h 52"/>
                  <a:gd name="T60" fmla="*/ 26 w 52"/>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52">
                    <a:moveTo>
                      <a:pt x="26" y="0"/>
                    </a:moveTo>
                    <a:lnTo>
                      <a:pt x="26" y="23"/>
                    </a:lnTo>
                    <a:lnTo>
                      <a:pt x="15" y="2"/>
                    </a:lnTo>
                    <a:lnTo>
                      <a:pt x="25" y="25"/>
                    </a:lnTo>
                    <a:lnTo>
                      <a:pt x="7" y="9"/>
                    </a:lnTo>
                    <a:lnTo>
                      <a:pt x="23" y="25"/>
                    </a:lnTo>
                    <a:lnTo>
                      <a:pt x="2" y="18"/>
                    </a:lnTo>
                    <a:lnTo>
                      <a:pt x="23" y="26"/>
                    </a:lnTo>
                    <a:lnTo>
                      <a:pt x="0" y="30"/>
                    </a:lnTo>
                    <a:lnTo>
                      <a:pt x="23" y="28"/>
                    </a:lnTo>
                    <a:lnTo>
                      <a:pt x="4" y="39"/>
                    </a:lnTo>
                    <a:lnTo>
                      <a:pt x="25" y="28"/>
                    </a:lnTo>
                    <a:lnTo>
                      <a:pt x="10" y="47"/>
                    </a:lnTo>
                    <a:lnTo>
                      <a:pt x="25" y="30"/>
                    </a:lnTo>
                    <a:lnTo>
                      <a:pt x="22" y="52"/>
                    </a:lnTo>
                    <a:lnTo>
                      <a:pt x="26" y="30"/>
                    </a:lnTo>
                    <a:lnTo>
                      <a:pt x="31" y="52"/>
                    </a:lnTo>
                    <a:lnTo>
                      <a:pt x="28" y="30"/>
                    </a:lnTo>
                    <a:lnTo>
                      <a:pt x="41" y="47"/>
                    </a:lnTo>
                    <a:lnTo>
                      <a:pt x="28" y="28"/>
                    </a:lnTo>
                    <a:lnTo>
                      <a:pt x="49" y="39"/>
                    </a:lnTo>
                    <a:lnTo>
                      <a:pt x="30" y="28"/>
                    </a:lnTo>
                    <a:lnTo>
                      <a:pt x="52" y="30"/>
                    </a:lnTo>
                    <a:lnTo>
                      <a:pt x="30" y="26"/>
                    </a:lnTo>
                    <a:lnTo>
                      <a:pt x="51" y="18"/>
                    </a:lnTo>
                    <a:lnTo>
                      <a:pt x="28" y="25"/>
                    </a:lnTo>
                    <a:lnTo>
                      <a:pt x="46" y="9"/>
                    </a:lnTo>
                    <a:lnTo>
                      <a:pt x="28" y="25"/>
                    </a:lnTo>
                    <a:lnTo>
                      <a:pt x="36" y="2"/>
                    </a:lnTo>
                    <a:lnTo>
                      <a:pt x="26" y="23"/>
                    </a:lnTo>
                    <a:lnTo>
                      <a:pt x="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418"/>
              <p:cNvSpPr>
                <a:spLocks/>
              </p:cNvSpPr>
              <p:nvPr/>
            </p:nvSpPr>
            <p:spPr bwMode="auto">
              <a:xfrm>
                <a:off x="4684" y="3192"/>
                <a:ext cx="120" cy="122"/>
              </a:xfrm>
              <a:custGeom>
                <a:avLst/>
                <a:gdLst>
                  <a:gd name="T0" fmla="*/ 60 w 120"/>
                  <a:gd name="T1" fmla="*/ 0 h 122"/>
                  <a:gd name="T2" fmla="*/ 58 w 120"/>
                  <a:gd name="T3" fmla="*/ 55 h 122"/>
                  <a:gd name="T4" fmla="*/ 36 w 120"/>
                  <a:gd name="T5" fmla="*/ 7 h 122"/>
                  <a:gd name="T6" fmla="*/ 57 w 120"/>
                  <a:gd name="T7" fmla="*/ 57 h 122"/>
                  <a:gd name="T8" fmla="*/ 15 w 120"/>
                  <a:gd name="T9" fmla="*/ 21 h 122"/>
                  <a:gd name="T10" fmla="*/ 55 w 120"/>
                  <a:gd name="T11" fmla="*/ 59 h 122"/>
                  <a:gd name="T12" fmla="*/ 3 w 120"/>
                  <a:gd name="T13" fmla="*/ 44 h 122"/>
                  <a:gd name="T14" fmla="*/ 54 w 120"/>
                  <a:gd name="T15" fmla="*/ 62 h 122"/>
                  <a:gd name="T16" fmla="*/ 0 w 120"/>
                  <a:gd name="T17" fmla="*/ 68 h 122"/>
                  <a:gd name="T18" fmla="*/ 54 w 120"/>
                  <a:gd name="T19" fmla="*/ 63 h 122"/>
                  <a:gd name="T20" fmla="*/ 8 w 120"/>
                  <a:gd name="T21" fmla="*/ 93 h 122"/>
                  <a:gd name="T22" fmla="*/ 55 w 120"/>
                  <a:gd name="T23" fmla="*/ 67 h 122"/>
                  <a:gd name="T24" fmla="*/ 24 w 120"/>
                  <a:gd name="T25" fmla="*/ 112 h 122"/>
                  <a:gd name="T26" fmla="*/ 57 w 120"/>
                  <a:gd name="T27" fmla="*/ 68 h 122"/>
                  <a:gd name="T28" fmla="*/ 47 w 120"/>
                  <a:gd name="T29" fmla="*/ 122 h 122"/>
                  <a:gd name="T30" fmla="*/ 60 w 120"/>
                  <a:gd name="T31" fmla="*/ 68 h 122"/>
                  <a:gd name="T32" fmla="*/ 73 w 120"/>
                  <a:gd name="T33" fmla="*/ 122 h 122"/>
                  <a:gd name="T34" fmla="*/ 63 w 120"/>
                  <a:gd name="T35" fmla="*/ 68 h 122"/>
                  <a:gd name="T36" fmla="*/ 96 w 120"/>
                  <a:gd name="T37" fmla="*/ 112 h 122"/>
                  <a:gd name="T38" fmla="*/ 65 w 120"/>
                  <a:gd name="T39" fmla="*/ 67 h 122"/>
                  <a:gd name="T40" fmla="*/ 112 w 120"/>
                  <a:gd name="T41" fmla="*/ 93 h 122"/>
                  <a:gd name="T42" fmla="*/ 67 w 120"/>
                  <a:gd name="T43" fmla="*/ 63 h 122"/>
                  <a:gd name="T44" fmla="*/ 120 w 120"/>
                  <a:gd name="T45" fmla="*/ 68 h 122"/>
                  <a:gd name="T46" fmla="*/ 67 w 120"/>
                  <a:gd name="T47" fmla="*/ 62 h 122"/>
                  <a:gd name="T48" fmla="*/ 117 w 120"/>
                  <a:gd name="T49" fmla="*/ 44 h 122"/>
                  <a:gd name="T50" fmla="*/ 65 w 120"/>
                  <a:gd name="T51" fmla="*/ 59 h 122"/>
                  <a:gd name="T52" fmla="*/ 106 w 120"/>
                  <a:gd name="T53" fmla="*/ 21 h 122"/>
                  <a:gd name="T54" fmla="*/ 63 w 120"/>
                  <a:gd name="T55" fmla="*/ 57 h 122"/>
                  <a:gd name="T56" fmla="*/ 84 w 120"/>
                  <a:gd name="T57" fmla="*/ 7 h 122"/>
                  <a:gd name="T58" fmla="*/ 62 w 120"/>
                  <a:gd name="T59" fmla="*/ 55 h 122"/>
                  <a:gd name="T60" fmla="*/ 60 w 120"/>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22">
                    <a:moveTo>
                      <a:pt x="60" y="0"/>
                    </a:moveTo>
                    <a:lnTo>
                      <a:pt x="58" y="55"/>
                    </a:lnTo>
                    <a:lnTo>
                      <a:pt x="36" y="7"/>
                    </a:lnTo>
                    <a:lnTo>
                      <a:pt x="57" y="57"/>
                    </a:lnTo>
                    <a:lnTo>
                      <a:pt x="15" y="21"/>
                    </a:lnTo>
                    <a:lnTo>
                      <a:pt x="55" y="59"/>
                    </a:lnTo>
                    <a:lnTo>
                      <a:pt x="3" y="44"/>
                    </a:lnTo>
                    <a:lnTo>
                      <a:pt x="54" y="62"/>
                    </a:lnTo>
                    <a:lnTo>
                      <a:pt x="0" y="68"/>
                    </a:lnTo>
                    <a:lnTo>
                      <a:pt x="54" y="63"/>
                    </a:lnTo>
                    <a:lnTo>
                      <a:pt x="8" y="93"/>
                    </a:lnTo>
                    <a:lnTo>
                      <a:pt x="55" y="67"/>
                    </a:lnTo>
                    <a:lnTo>
                      <a:pt x="24" y="112"/>
                    </a:lnTo>
                    <a:lnTo>
                      <a:pt x="57" y="68"/>
                    </a:lnTo>
                    <a:lnTo>
                      <a:pt x="47" y="122"/>
                    </a:lnTo>
                    <a:lnTo>
                      <a:pt x="60" y="68"/>
                    </a:lnTo>
                    <a:lnTo>
                      <a:pt x="73" y="122"/>
                    </a:lnTo>
                    <a:lnTo>
                      <a:pt x="63" y="68"/>
                    </a:lnTo>
                    <a:lnTo>
                      <a:pt x="96" y="112"/>
                    </a:lnTo>
                    <a:lnTo>
                      <a:pt x="65" y="67"/>
                    </a:lnTo>
                    <a:lnTo>
                      <a:pt x="112" y="93"/>
                    </a:lnTo>
                    <a:lnTo>
                      <a:pt x="67" y="63"/>
                    </a:lnTo>
                    <a:lnTo>
                      <a:pt x="120" y="68"/>
                    </a:lnTo>
                    <a:lnTo>
                      <a:pt x="67" y="62"/>
                    </a:lnTo>
                    <a:lnTo>
                      <a:pt x="117" y="44"/>
                    </a:lnTo>
                    <a:lnTo>
                      <a:pt x="65" y="59"/>
                    </a:lnTo>
                    <a:lnTo>
                      <a:pt x="106" y="21"/>
                    </a:lnTo>
                    <a:lnTo>
                      <a:pt x="63" y="57"/>
                    </a:lnTo>
                    <a:lnTo>
                      <a:pt x="84" y="7"/>
                    </a:lnTo>
                    <a:lnTo>
                      <a:pt x="62" y="55"/>
                    </a:lnTo>
                    <a:lnTo>
                      <a:pt x="6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419"/>
              <p:cNvSpPr>
                <a:spLocks/>
              </p:cNvSpPr>
              <p:nvPr/>
            </p:nvSpPr>
            <p:spPr bwMode="auto">
              <a:xfrm>
                <a:off x="3586" y="1683"/>
                <a:ext cx="74" cy="74"/>
              </a:xfrm>
              <a:custGeom>
                <a:avLst/>
                <a:gdLst>
                  <a:gd name="T0" fmla="*/ 37 w 74"/>
                  <a:gd name="T1" fmla="*/ 0 h 74"/>
                  <a:gd name="T2" fmla="*/ 27 w 74"/>
                  <a:gd name="T3" fmla="*/ 21 h 74"/>
                  <a:gd name="T4" fmla="*/ 6 w 74"/>
                  <a:gd name="T5" fmla="*/ 14 h 74"/>
                  <a:gd name="T6" fmla="*/ 18 w 74"/>
                  <a:gd name="T7" fmla="*/ 35 h 74"/>
                  <a:gd name="T8" fmla="*/ 0 w 74"/>
                  <a:gd name="T9" fmla="*/ 48 h 74"/>
                  <a:gd name="T10" fmla="*/ 21 w 74"/>
                  <a:gd name="T11" fmla="*/ 52 h 74"/>
                  <a:gd name="T12" fmla="*/ 19 w 74"/>
                  <a:gd name="T13" fmla="*/ 74 h 74"/>
                  <a:gd name="T14" fmla="*/ 37 w 74"/>
                  <a:gd name="T15" fmla="*/ 58 h 74"/>
                  <a:gd name="T16" fmla="*/ 53 w 74"/>
                  <a:gd name="T17" fmla="*/ 74 h 74"/>
                  <a:gd name="T18" fmla="*/ 52 w 74"/>
                  <a:gd name="T19" fmla="*/ 52 h 74"/>
                  <a:gd name="T20" fmla="*/ 74 w 74"/>
                  <a:gd name="T21" fmla="*/ 48 h 74"/>
                  <a:gd name="T22" fmla="*/ 55 w 74"/>
                  <a:gd name="T23" fmla="*/ 35 h 74"/>
                  <a:gd name="T24" fmla="*/ 66 w 74"/>
                  <a:gd name="T25" fmla="*/ 14 h 74"/>
                  <a:gd name="T26" fmla="*/ 45 w 74"/>
                  <a:gd name="T27" fmla="*/ 21 h 74"/>
                  <a:gd name="T28" fmla="*/ 37 w 74"/>
                  <a:gd name="T2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74">
                    <a:moveTo>
                      <a:pt x="37" y="0"/>
                    </a:moveTo>
                    <a:lnTo>
                      <a:pt x="27" y="21"/>
                    </a:lnTo>
                    <a:lnTo>
                      <a:pt x="6" y="14"/>
                    </a:lnTo>
                    <a:lnTo>
                      <a:pt x="18" y="35"/>
                    </a:lnTo>
                    <a:lnTo>
                      <a:pt x="0" y="48"/>
                    </a:lnTo>
                    <a:lnTo>
                      <a:pt x="21" y="52"/>
                    </a:lnTo>
                    <a:lnTo>
                      <a:pt x="19" y="74"/>
                    </a:lnTo>
                    <a:lnTo>
                      <a:pt x="37" y="58"/>
                    </a:lnTo>
                    <a:lnTo>
                      <a:pt x="53" y="74"/>
                    </a:lnTo>
                    <a:lnTo>
                      <a:pt x="52" y="52"/>
                    </a:lnTo>
                    <a:lnTo>
                      <a:pt x="74" y="48"/>
                    </a:lnTo>
                    <a:lnTo>
                      <a:pt x="55" y="35"/>
                    </a:lnTo>
                    <a:lnTo>
                      <a:pt x="66" y="14"/>
                    </a:lnTo>
                    <a:lnTo>
                      <a:pt x="45" y="21"/>
                    </a:lnTo>
                    <a:lnTo>
                      <a:pt x="3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420"/>
              <p:cNvSpPr>
                <a:spLocks/>
              </p:cNvSpPr>
              <p:nvPr/>
            </p:nvSpPr>
            <p:spPr bwMode="auto">
              <a:xfrm>
                <a:off x="3323" y="1964"/>
                <a:ext cx="175" cy="177"/>
              </a:xfrm>
              <a:custGeom>
                <a:avLst/>
                <a:gdLst>
                  <a:gd name="T0" fmla="*/ 87 w 175"/>
                  <a:gd name="T1" fmla="*/ 0 h 177"/>
                  <a:gd name="T2" fmla="*/ 73 w 175"/>
                  <a:gd name="T3" fmla="*/ 49 h 177"/>
                  <a:gd name="T4" fmla="*/ 30 w 175"/>
                  <a:gd name="T5" fmla="*/ 21 h 177"/>
                  <a:gd name="T6" fmla="*/ 50 w 175"/>
                  <a:gd name="T7" fmla="*/ 68 h 177"/>
                  <a:gd name="T8" fmla="*/ 0 w 175"/>
                  <a:gd name="T9" fmla="*/ 75 h 177"/>
                  <a:gd name="T10" fmla="*/ 43 w 175"/>
                  <a:gd name="T11" fmla="*/ 99 h 177"/>
                  <a:gd name="T12" fmla="*/ 11 w 175"/>
                  <a:gd name="T13" fmla="*/ 136 h 177"/>
                  <a:gd name="T14" fmla="*/ 60 w 175"/>
                  <a:gd name="T15" fmla="*/ 125 h 177"/>
                  <a:gd name="T16" fmla="*/ 58 w 175"/>
                  <a:gd name="T17" fmla="*/ 177 h 177"/>
                  <a:gd name="T18" fmla="*/ 87 w 175"/>
                  <a:gd name="T19" fmla="*/ 136 h 177"/>
                  <a:gd name="T20" fmla="*/ 118 w 175"/>
                  <a:gd name="T21" fmla="*/ 177 h 177"/>
                  <a:gd name="T22" fmla="*/ 117 w 175"/>
                  <a:gd name="T23" fmla="*/ 125 h 177"/>
                  <a:gd name="T24" fmla="*/ 165 w 175"/>
                  <a:gd name="T25" fmla="*/ 136 h 177"/>
                  <a:gd name="T26" fmla="*/ 131 w 175"/>
                  <a:gd name="T27" fmla="*/ 99 h 177"/>
                  <a:gd name="T28" fmla="*/ 175 w 175"/>
                  <a:gd name="T29" fmla="*/ 75 h 177"/>
                  <a:gd name="T30" fmla="*/ 126 w 175"/>
                  <a:gd name="T31" fmla="*/ 68 h 177"/>
                  <a:gd name="T32" fmla="*/ 146 w 175"/>
                  <a:gd name="T33" fmla="*/ 21 h 177"/>
                  <a:gd name="T34" fmla="*/ 104 w 175"/>
                  <a:gd name="T35" fmla="*/ 49 h 177"/>
                  <a:gd name="T36" fmla="*/ 87 w 175"/>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7">
                    <a:moveTo>
                      <a:pt x="87" y="0"/>
                    </a:moveTo>
                    <a:lnTo>
                      <a:pt x="73" y="49"/>
                    </a:lnTo>
                    <a:lnTo>
                      <a:pt x="30" y="21"/>
                    </a:lnTo>
                    <a:lnTo>
                      <a:pt x="50" y="68"/>
                    </a:lnTo>
                    <a:lnTo>
                      <a:pt x="0" y="75"/>
                    </a:lnTo>
                    <a:lnTo>
                      <a:pt x="43" y="99"/>
                    </a:lnTo>
                    <a:lnTo>
                      <a:pt x="11" y="136"/>
                    </a:lnTo>
                    <a:lnTo>
                      <a:pt x="60" y="125"/>
                    </a:lnTo>
                    <a:lnTo>
                      <a:pt x="58" y="177"/>
                    </a:lnTo>
                    <a:lnTo>
                      <a:pt x="87" y="136"/>
                    </a:lnTo>
                    <a:lnTo>
                      <a:pt x="118" y="177"/>
                    </a:lnTo>
                    <a:lnTo>
                      <a:pt x="117" y="125"/>
                    </a:lnTo>
                    <a:lnTo>
                      <a:pt x="165" y="136"/>
                    </a:lnTo>
                    <a:lnTo>
                      <a:pt x="131" y="99"/>
                    </a:lnTo>
                    <a:lnTo>
                      <a:pt x="175" y="75"/>
                    </a:lnTo>
                    <a:lnTo>
                      <a:pt x="126" y="68"/>
                    </a:lnTo>
                    <a:lnTo>
                      <a:pt x="146" y="21"/>
                    </a:lnTo>
                    <a:lnTo>
                      <a:pt x="104"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421"/>
              <p:cNvSpPr>
                <a:spLocks/>
              </p:cNvSpPr>
              <p:nvPr/>
            </p:nvSpPr>
            <p:spPr bwMode="auto">
              <a:xfrm>
                <a:off x="4185" y="2807"/>
                <a:ext cx="177" cy="177"/>
              </a:xfrm>
              <a:custGeom>
                <a:avLst/>
                <a:gdLst>
                  <a:gd name="T0" fmla="*/ 90 w 177"/>
                  <a:gd name="T1" fmla="*/ 0 h 177"/>
                  <a:gd name="T2" fmla="*/ 73 w 177"/>
                  <a:gd name="T3" fmla="*/ 49 h 177"/>
                  <a:gd name="T4" fmla="*/ 31 w 177"/>
                  <a:gd name="T5" fmla="*/ 21 h 177"/>
                  <a:gd name="T6" fmla="*/ 51 w 177"/>
                  <a:gd name="T7" fmla="*/ 68 h 177"/>
                  <a:gd name="T8" fmla="*/ 0 w 177"/>
                  <a:gd name="T9" fmla="*/ 75 h 177"/>
                  <a:gd name="T10" fmla="*/ 44 w 177"/>
                  <a:gd name="T11" fmla="*/ 99 h 177"/>
                  <a:gd name="T12" fmla="*/ 12 w 177"/>
                  <a:gd name="T13" fmla="*/ 136 h 177"/>
                  <a:gd name="T14" fmla="*/ 60 w 177"/>
                  <a:gd name="T15" fmla="*/ 127 h 177"/>
                  <a:gd name="T16" fmla="*/ 59 w 177"/>
                  <a:gd name="T17" fmla="*/ 177 h 177"/>
                  <a:gd name="T18" fmla="*/ 90 w 177"/>
                  <a:gd name="T19" fmla="*/ 136 h 177"/>
                  <a:gd name="T20" fmla="*/ 119 w 177"/>
                  <a:gd name="T21" fmla="*/ 177 h 177"/>
                  <a:gd name="T22" fmla="*/ 117 w 177"/>
                  <a:gd name="T23" fmla="*/ 127 h 177"/>
                  <a:gd name="T24" fmla="*/ 166 w 177"/>
                  <a:gd name="T25" fmla="*/ 136 h 177"/>
                  <a:gd name="T26" fmla="*/ 133 w 177"/>
                  <a:gd name="T27" fmla="*/ 99 h 177"/>
                  <a:gd name="T28" fmla="*/ 177 w 177"/>
                  <a:gd name="T29" fmla="*/ 75 h 177"/>
                  <a:gd name="T30" fmla="*/ 127 w 177"/>
                  <a:gd name="T31" fmla="*/ 68 h 177"/>
                  <a:gd name="T32" fmla="*/ 146 w 177"/>
                  <a:gd name="T33" fmla="*/ 21 h 177"/>
                  <a:gd name="T34" fmla="*/ 104 w 177"/>
                  <a:gd name="T35" fmla="*/ 49 h 177"/>
                  <a:gd name="T36" fmla="*/ 90 w 177"/>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77">
                    <a:moveTo>
                      <a:pt x="90" y="0"/>
                    </a:moveTo>
                    <a:lnTo>
                      <a:pt x="73" y="49"/>
                    </a:lnTo>
                    <a:lnTo>
                      <a:pt x="31" y="21"/>
                    </a:lnTo>
                    <a:lnTo>
                      <a:pt x="51" y="68"/>
                    </a:lnTo>
                    <a:lnTo>
                      <a:pt x="0" y="75"/>
                    </a:lnTo>
                    <a:lnTo>
                      <a:pt x="44" y="99"/>
                    </a:lnTo>
                    <a:lnTo>
                      <a:pt x="12" y="136"/>
                    </a:lnTo>
                    <a:lnTo>
                      <a:pt x="60" y="127"/>
                    </a:lnTo>
                    <a:lnTo>
                      <a:pt x="59" y="177"/>
                    </a:lnTo>
                    <a:lnTo>
                      <a:pt x="90" y="136"/>
                    </a:lnTo>
                    <a:lnTo>
                      <a:pt x="119" y="177"/>
                    </a:lnTo>
                    <a:lnTo>
                      <a:pt x="117" y="127"/>
                    </a:lnTo>
                    <a:lnTo>
                      <a:pt x="166" y="136"/>
                    </a:lnTo>
                    <a:lnTo>
                      <a:pt x="133" y="99"/>
                    </a:lnTo>
                    <a:lnTo>
                      <a:pt x="177" y="75"/>
                    </a:lnTo>
                    <a:lnTo>
                      <a:pt x="127" y="68"/>
                    </a:lnTo>
                    <a:lnTo>
                      <a:pt x="146" y="21"/>
                    </a:lnTo>
                    <a:lnTo>
                      <a:pt x="104" y="49"/>
                    </a:lnTo>
                    <a:lnTo>
                      <a:pt x="90"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422"/>
              <p:cNvSpPr>
                <a:spLocks/>
              </p:cNvSpPr>
              <p:nvPr/>
            </p:nvSpPr>
            <p:spPr bwMode="auto">
              <a:xfrm>
                <a:off x="3362" y="1691"/>
                <a:ext cx="154" cy="155"/>
              </a:xfrm>
              <a:custGeom>
                <a:avLst/>
                <a:gdLst>
                  <a:gd name="T0" fmla="*/ 78 w 154"/>
                  <a:gd name="T1" fmla="*/ 0 h 155"/>
                  <a:gd name="T2" fmla="*/ 55 w 154"/>
                  <a:gd name="T3" fmla="*/ 56 h 155"/>
                  <a:gd name="T4" fmla="*/ 0 w 154"/>
                  <a:gd name="T5" fmla="*/ 78 h 155"/>
                  <a:gd name="T6" fmla="*/ 55 w 154"/>
                  <a:gd name="T7" fmla="*/ 100 h 155"/>
                  <a:gd name="T8" fmla="*/ 78 w 154"/>
                  <a:gd name="T9" fmla="*/ 155 h 155"/>
                  <a:gd name="T10" fmla="*/ 99 w 154"/>
                  <a:gd name="T11" fmla="*/ 100 h 155"/>
                  <a:gd name="T12" fmla="*/ 154 w 154"/>
                  <a:gd name="T13" fmla="*/ 78 h 155"/>
                  <a:gd name="T14" fmla="*/ 99 w 154"/>
                  <a:gd name="T15" fmla="*/ 56 h 155"/>
                  <a:gd name="T16" fmla="*/ 78 w 154"/>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5">
                    <a:moveTo>
                      <a:pt x="78" y="0"/>
                    </a:moveTo>
                    <a:lnTo>
                      <a:pt x="55" y="56"/>
                    </a:lnTo>
                    <a:lnTo>
                      <a:pt x="0" y="78"/>
                    </a:lnTo>
                    <a:lnTo>
                      <a:pt x="55" y="100"/>
                    </a:lnTo>
                    <a:lnTo>
                      <a:pt x="78" y="155"/>
                    </a:lnTo>
                    <a:lnTo>
                      <a:pt x="99" y="100"/>
                    </a:lnTo>
                    <a:lnTo>
                      <a:pt x="154" y="78"/>
                    </a:lnTo>
                    <a:lnTo>
                      <a:pt x="99" y="56"/>
                    </a:lnTo>
                    <a:lnTo>
                      <a:pt x="78"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423"/>
              <p:cNvSpPr>
                <a:spLocks/>
              </p:cNvSpPr>
              <p:nvPr/>
            </p:nvSpPr>
            <p:spPr bwMode="auto">
              <a:xfrm>
                <a:off x="3027" y="2302"/>
                <a:ext cx="127" cy="149"/>
              </a:xfrm>
              <a:custGeom>
                <a:avLst/>
                <a:gdLst>
                  <a:gd name="T0" fmla="*/ 63 w 127"/>
                  <a:gd name="T1" fmla="*/ 0 h 149"/>
                  <a:gd name="T2" fmla="*/ 55 w 127"/>
                  <a:gd name="T3" fmla="*/ 62 h 149"/>
                  <a:gd name="T4" fmla="*/ 0 w 127"/>
                  <a:gd name="T5" fmla="*/ 38 h 149"/>
                  <a:gd name="T6" fmla="*/ 49 w 127"/>
                  <a:gd name="T7" fmla="*/ 75 h 149"/>
                  <a:gd name="T8" fmla="*/ 0 w 127"/>
                  <a:gd name="T9" fmla="*/ 112 h 149"/>
                  <a:gd name="T10" fmla="*/ 55 w 127"/>
                  <a:gd name="T11" fmla="*/ 88 h 149"/>
                  <a:gd name="T12" fmla="*/ 63 w 127"/>
                  <a:gd name="T13" fmla="*/ 149 h 149"/>
                  <a:gd name="T14" fmla="*/ 70 w 127"/>
                  <a:gd name="T15" fmla="*/ 88 h 149"/>
                  <a:gd name="T16" fmla="*/ 127 w 127"/>
                  <a:gd name="T17" fmla="*/ 112 h 149"/>
                  <a:gd name="T18" fmla="*/ 78 w 127"/>
                  <a:gd name="T19" fmla="*/ 75 h 149"/>
                  <a:gd name="T20" fmla="*/ 127 w 127"/>
                  <a:gd name="T21" fmla="*/ 38 h 149"/>
                  <a:gd name="T22" fmla="*/ 70 w 127"/>
                  <a:gd name="T23" fmla="*/ 62 h 149"/>
                  <a:gd name="T24" fmla="*/ 63 w 127"/>
                  <a:gd name="T2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9">
                    <a:moveTo>
                      <a:pt x="63" y="0"/>
                    </a:moveTo>
                    <a:lnTo>
                      <a:pt x="55" y="62"/>
                    </a:lnTo>
                    <a:lnTo>
                      <a:pt x="0" y="38"/>
                    </a:lnTo>
                    <a:lnTo>
                      <a:pt x="49" y="75"/>
                    </a:lnTo>
                    <a:lnTo>
                      <a:pt x="0" y="112"/>
                    </a:lnTo>
                    <a:lnTo>
                      <a:pt x="55" y="88"/>
                    </a:lnTo>
                    <a:lnTo>
                      <a:pt x="63" y="149"/>
                    </a:lnTo>
                    <a:lnTo>
                      <a:pt x="70" y="88"/>
                    </a:lnTo>
                    <a:lnTo>
                      <a:pt x="127" y="112"/>
                    </a:lnTo>
                    <a:lnTo>
                      <a:pt x="78" y="75"/>
                    </a:lnTo>
                    <a:lnTo>
                      <a:pt x="127" y="38"/>
                    </a:lnTo>
                    <a:lnTo>
                      <a:pt x="70" y="62"/>
                    </a:lnTo>
                    <a:lnTo>
                      <a:pt x="63"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424"/>
              <p:cNvSpPr>
                <a:spLocks/>
              </p:cNvSpPr>
              <p:nvPr/>
            </p:nvSpPr>
            <p:spPr bwMode="auto">
              <a:xfrm>
                <a:off x="3937" y="2448"/>
                <a:ext cx="123" cy="125"/>
              </a:xfrm>
              <a:custGeom>
                <a:avLst/>
                <a:gdLst>
                  <a:gd name="T0" fmla="*/ 61 w 123"/>
                  <a:gd name="T1" fmla="*/ 32 h 125"/>
                  <a:gd name="T2" fmla="*/ 48 w 123"/>
                  <a:gd name="T3" fmla="*/ 0 h 125"/>
                  <a:gd name="T4" fmla="*/ 50 w 123"/>
                  <a:gd name="T5" fmla="*/ 34 h 125"/>
                  <a:gd name="T6" fmla="*/ 26 w 123"/>
                  <a:gd name="T7" fmla="*/ 10 h 125"/>
                  <a:gd name="T8" fmla="*/ 40 w 123"/>
                  <a:gd name="T9" fmla="*/ 42 h 125"/>
                  <a:gd name="T10" fmla="*/ 8 w 123"/>
                  <a:gd name="T11" fmla="*/ 29 h 125"/>
                  <a:gd name="T12" fmla="*/ 34 w 123"/>
                  <a:gd name="T13" fmla="*/ 52 h 125"/>
                  <a:gd name="T14" fmla="*/ 0 w 123"/>
                  <a:gd name="T15" fmla="*/ 55 h 125"/>
                  <a:gd name="T16" fmla="*/ 32 w 123"/>
                  <a:gd name="T17" fmla="*/ 65 h 125"/>
                  <a:gd name="T18" fmla="*/ 3 w 123"/>
                  <a:gd name="T19" fmla="*/ 81 h 125"/>
                  <a:gd name="T20" fmla="*/ 37 w 123"/>
                  <a:gd name="T21" fmla="*/ 76 h 125"/>
                  <a:gd name="T22" fmla="*/ 16 w 123"/>
                  <a:gd name="T23" fmla="*/ 104 h 125"/>
                  <a:gd name="T24" fmla="*/ 45 w 123"/>
                  <a:gd name="T25" fmla="*/ 86 h 125"/>
                  <a:gd name="T26" fmla="*/ 37 w 123"/>
                  <a:gd name="T27" fmla="*/ 118 h 125"/>
                  <a:gd name="T28" fmla="*/ 55 w 123"/>
                  <a:gd name="T29" fmla="*/ 91 h 125"/>
                  <a:gd name="T30" fmla="*/ 61 w 123"/>
                  <a:gd name="T31" fmla="*/ 125 h 125"/>
                  <a:gd name="T32" fmla="*/ 68 w 123"/>
                  <a:gd name="T33" fmla="*/ 91 h 125"/>
                  <a:gd name="T34" fmla="*/ 87 w 123"/>
                  <a:gd name="T35" fmla="*/ 118 h 125"/>
                  <a:gd name="T36" fmla="*/ 79 w 123"/>
                  <a:gd name="T37" fmla="*/ 86 h 125"/>
                  <a:gd name="T38" fmla="*/ 107 w 123"/>
                  <a:gd name="T39" fmla="*/ 104 h 125"/>
                  <a:gd name="T40" fmla="*/ 87 w 123"/>
                  <a:gd name="T41" fmla="*/ 76 h 125"/>
                  <a:gd name="T42" fmla="*/ 120 w 123"/>
                  <a:gd name="T43" fmla="*/ 81 h 125"/>
                  <a:gd name="T44" fmla="*/ 91 w 123"/>
                  <a:gd name="T45" fmla="*/ 65 h 125"/>
                  <a:gd name="T46" fmla="*/ 123 w 123"/>
                  <a:gd name="T47" fmla="*/ 55 h 125"/>
                  <a:gd name="T48" fmla="*/ 89 w 123"/>
                  <a:gd name="T49" fmla="*/ 52 h 125"/>
                  <a:gd name="T50" fmla="*/ 115 w 123"/>
                  <a:gd name="T51" fmla="*/ 29 h 125"/>
                  <a:gd name="T52" fmla="*/ 83 w 123"/>
                  <a:gd name="T53" fmla="*/ 42 h 125"/>
                  <a:gd name="T54" fmla="*/ 97 w 123"/>
                  <a:gd name="T55" fmla="*/ 10 h 125"/>
                  <a:gd name="T56" fmla="*/ 73 w 123"/>
                  <a:gd name="T57" fmla="*/ 34 h 125"/>
                  <a:gd name="T58" fmla="*/ 74 w 123"/>
                  <a:gd name="T59" fmla="*/ 0 h 125"/>
                  <a:gd name="T60" fmla="*/ 61 w 123"/>
                  <a:gd name="T61" fmla="*/ 3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32"/>
                    </a:moveTo>
                    <a:lnTo>
                      <a:pt x="48" y="0"/>
                    </a:lnTo>
                    <a:lnTo>
                      <a:pt x="50" y="34"/>
                    </a:lnTo>
                    <a:lnTo>
                      <a:pt x="26" y="10"/>
                    </a:lnTo>
                    <a:lnTo>
                      <a:pt x="40" y="42"/>
                    </a:lnTo>
                    <a:lnTo>
                      <a:pt x="8" y="29"/>
                    </a:lnTo>
                    <a:lnTo>
                      <a:pt x="34" y="52"/>
                    </a:lnTo>
                    <a:lnTo>
                      <a:pt x="0" y="55"/>
                    </a:lnTo>
                    <a:lnTo>
                      <a:pt x="32" y="65"/>
                    </a:lnTo>
                    <a:lnTo>
                      <a:pt x="3" y="81"/>
                    </a:lnTo>
                    <a:lnTo>
                      <a:pt x="37" y="76"/>
                    </a:lnTo>
                    <a:lnTo>
                      <a:pt x="16" y="104"/>
                    </a:lnTo>
                    <a:lnTo>
                      <a:pt x="45" y="86"/>
                    </a:lnTo>
                    <a:lnTo>
                      <a:pt x="37" y="118"/>
                    </a:lnTo>
                    <a:lnTo>
                      <a:pt x="55" y="91"/>
                    </a:lnTo>
                    <a:lnTo>
                      <a:pt x="61" y="125"/>
                    </a:lnTo>
                    <a:lnTo>
                      <a:pt x="68" y="91"/>
                    </a:lnTo>
                    <a:lnTo>
                      <a:pt x="87" y="118"/>
                    </a:lnTo>
                    <a:lnTo>
                      <a:pt x="79" y="86"/>
                    </a:lnTo>
                    <a:lnTo>
                      <a:pt x="107" y="104"/>
                    </a:lnTo>
                    <a:lnTo>
                      <a:pt x="87" y="76"/>
                    </a:lnTo>
                    <a:lnTo>
                      <a:pt x="120" y="81"/>
                    </a:lnTo>
                    <a:lnTo>
                      <a:pt x="91" y="65"/>
                    </a:lnTo>
                    <a:lnTo>
                      <a:pt x="123" y="55"/>
                    </a:lnTo>
                    <a:lnTo>
                      <a:pt x="89" y="52"/>
                    </a:lnTo>
                    <a:lnTo>
                      <a:pt x="115" y="29"/>
                    </a:lnTo>
                    <a:lnTo>
                      <a:pt x="83" y="42"/>
                    </a:lnTo>
                    <a:lnTo>
                      <a:pt x="97" y="10"/>
                    </a:lnTo>
                    <a:lnTo>
                      <a:pt x="73" y="34"/>
                    </a:lnTo>
                    <a:lnTo>
                      <a:pt x="74" y="0"/>
                    </a:lnTo>
                    <a:lnTo>
                      <a:pt x="61" y="32"/>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425"/>
              <p:cNvSpPr>
                <a:spLocks/>
              </p:cNvSpPr>
              <p:nvPr/>
            </p:nvSpPr>
            <p:spPr bwMode="auto">
              <a:xfrm>
                <a:off x="2871" y="2527"/>
                <a:ext cx="8" cy="10"/>
              </a:xfrm>
              <a:custGeom>
                <a:avLst/>
                <a:gdLst>
                  <a:gd name="T0" fmla="*/ 6 w 8"/>
                  <a:gd name="T1" fmla="*/ 0 h 10"/>
                  <a:gd name="T2" fmla="*/ 3 w 8"/>
                  <a:gd name="T3" fmla="*/ 4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4"/>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426"/>
              <p:cNvSpPr>
                <a:spLocks/>
              </p:cNvSpPr>
              <p:nvPr/>
            </p:nvSpPr>
            <p:spPr bwMode="auto">
              <a:xfrm>
                <a:off x="2804" y="2571"/>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427"/>
              <p:cNvSpPr>
                <a:spLocks/>
              </p:cNvSpPr>
              <p:nvPr/>
            </p:nvSpPr>
            <p:spPr bwMode="auto">
              <a:xfrm>
                <a:off x="2795" y="2505"/>
                <a:ext cx="9" cy="9"/>
              </a:xfrm>
              <a:custGeom>
                <a:avLst/>
                <a:gdLst>
                  <a:gd name="T0" fmla="*/ 6 w 9"/>
                  <a:gd name="T1" fmla="*/ 0 h 9"/>
                  <a:gd name="T2" fmla="*/ 4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428"/>
              <p:cNvSpPr>
                <a:spLocks/>
              </p:cNvSpPr>
              <p:nvPr/>
            </p:nvSpPr>
            <p:spPr bwMode="auto">
              <a:xfrm>
                <a:off x="2827" y="2391"/>
                <a:ext cx="10" cy="10"/>
              </a:xfrm>
              <a:custGeom>
                <a:avLst/>
                <a:gdLst>
                  <a:gd name="T0" fmla="*/ 7 w 10"/>
                  <a:gd name="T1" fmla="*/ 0 h 10"/>
                  <a:gd name="T2" fmla="*/ 5 w 10"/>
                  <a:gd name="T3" fmla="*/ 2 h 10"/>
                  <a:gd name="T4" fmla="*/ 2 w 10"/>
                  <a:gd name="T5" fmla="*/ 0 h 10"/>
                  <a:gd name="T6" fmla="*/ 3 w 10"/>
                  <a:gd name="T7" fmla="*/ 4 h 10"/>
                  <a:gd name="T8" fmla="*/ 0 w 10"/>
                  <a:gd name="T9" fmla="*/ 7 h 10"/>
                  <a:gd name="T10" fmla="*/ 3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3" y="4"/>
                    </a:lnTo>
                    <a:lnTo>
                      <a:pt x="0" y="7"/>
                    </a:lnTo>
                    <a:lnTo>
                      <a:pt x="3"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429"/>
              <p:cNvSpPr>
                <a:spLocks/>
              </p:cNvSpPr>
              <p:nvPr/>
            </p:nvSpPr>
            <p:spPr bwMode="auto">
              <a:xfrm>
                <a:off x="2851" y="2403"/>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430"/>
              <p:cNvSpPr>
                <a:spLocks/>
              </p:cNvSpPr>
              <p:nvPr/>
            </p:nvSpPr>
            <p:spPr bwMode="auto">
              <a:xfrm>
                <a:off x="2744" y="245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431"/>
              <p:cNvSpPr>
                <a:spLocks/>
              </p:cNvSpPr>
              <p:nvPr/>
            </p:nvSpPr>
            <p:spPr bwMode="auto">
              <a:xfrm>
                <a:off x="2622" y="2343"/>
                <a:ext cx="5" cy="5"/>
              </a:xfrm>
              <a:custGeom>
                <a:avLst/>
                <a:gdLst>
                  <a:gd name="T0" fmla="*/ 4 w 5"/>
                  <a:gd name="T1" fmla="*/ 0 h 5"/>
                  <a:gd name="T2" fmla="*/ 2 w 5"/>
                  <a:gd name="T3" fmla="*/ 2 h 5"/>
                  <a:gd name="T4" fmla="*/ 0 w 5"/>
                  <a:gd name="T5" fmla="*/ 0 h 5"/>
                  <a:gd name="T6" fmla="*/ 0 w 5"/>
                  <a:gd name="T7" fmla="*/ 2 h 5"/>
                  <a:gd name="T8" fmla="*/ 0 w 5"/>
                  <a:gd name="T9" fmla="*/ 5 h 5"/>
                  <a:gd name="T10" fmla="*/ 2 w 5"/>
                  <a:gd name="T11" fmla="*/ 3 h 5"/>
                  <a:gd name="T12" fmla="*/ 4 w 5"/>
                  <a:gd name="T13" fmla="*/ 5 h 5"/>
                  <a:gd name="T14" fmla="*/ 4 w 5"/>
                  <a:gd name="T15" fmla="*/ 3 h 5"/>
                  <a:gd name="T16" fmla="*/ 5 w 5"/>
                  <a:gd name="T17" fmla="*/ 3 h 5"/>
                  <a:gd name="T18" fmla="*/ 4 w 5"/>
                  <a:gd name="T19" fmla="*/ 2 h 5"/>
                  <a:gd name="T20" fmla="*/ 4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4" y="0"/>
                    </a:moveTo>
                    <a:lnTo>
                      <a:pt x="2" y="2"/>
                    </a:lnTo>
                    <a:lnTo>
                      <a:pt x="0" y="0"/>
                    </a:lnTo>
                    <a:lnTo>
                      <a:pt x="0" y="2"/>
                    </a:lnTo>
                    <a:lnTo>
                      <a:pt x="0" y="5"/>
                    </a:lnTo>
                    <a:lnTo>
                      <a:pt x="2" y="3"/>
                    </a:lnTo>
                    <a:lnTo>
                      <a:pt x="4" y="5"/>
                    </a:lnTo>
                    <a:lnTo>
                      <a:pt x="4" y="3"/>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432"/>
              <p:cNvSpPr>
                <a:spLocks/>
              </p:cNvSpPr>
              <p:nvPr/>
            </p:nvSpPr>
            <p:spPr bwMode="auto">
              <a:xfrm>
                <a:off x="2635" y="2332"/>
                <a:ext cx="7" cy="6"/>
              </a:xfrm>
              <a:custGeom>
                <a:avLst/>
                <a:gdLst>
                  <a:gd name="T0" fmla="*/ 5 w 7"/>
                  <a:gd name="T1" fmla="*/ 0 h 6"/>
                  <a:gd name="T2" fmla="*/ 4 w 7"/>
                  <a:gd name="T3" fmla="*/ 1 h 6"/>
                  <a:gd name="T4" fmla="*/ 0 w 7"/>
                  <a:gd name="T5" fmla="*/ 1 h 6"/>
                  <a:gd name="T6" fmla="*/ 2 w 7"/>
                  <a:gd name="T7" fmla="*/ 3 h 6"/>
                  <a:gd name="T8" fmla="*/ 0 w 7"/>
                  <a:gd name="T9" fmla="*/ 4 h 6"/>
                  <a:gd name="T10" fmla="*/ 4 w 7"/>
                  <a:gd name="T11" fmla="*/ 4 h 6"/>
                  <a:gd name="T12" fmla="*/ 4 w 7"/>
                  <a:gd name="T13" fmla="*/ 6 h 6"/>
                  <a:gd name="T14" fmla="*/ 5 w 7"/>
                  <a:gd name="T15" fmla="*/ 4 h 6"/>
                  <a:gd name="T16" fmla="*/ 7 w 7"/>
                  <a:gd name="T17" fmla="*/ 4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0" y="1"/>
                    </a:lnTo>
                    <a:lnTo>
                      <a:pt x="2" y="3"/>
                    </a:lnTo>
                    <a:lnTo>
                      <a:pt x="0" y="4"/>
                    </a:lnTo>
                    <a:lnTo>
                      <a:pt x="4" y="4"/>
                    </a:lnTo>
                    <a:lnTo>
                      <a:pt x="4" y="6"/>
                    </a:lnTo>
                    <a:lnTo>
                      <a:pt x="5" y="4"/>
                    </a:lnTo>
                    <a:lnTo>
                      <a:pt x="7" y="4"/>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433"/>
              <p:cNvSpPr>
                <a:spLocks/>
              </p:cNvSpPr>
              <p:nvPr/>
            </p:nvSpPr>
            <p:spPr bwMode="auto">
              <a:xfrm>
                <a:off x="2653" y="2354"/>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434"/>
              <p:cNvSpPr>
                <a:spLocks/>
              </p:cNvSpPr>
              <p:nvPr/>
            </p:nvSpPr>
            <p:spPr bwMode="auto">
              <a:xfrm>
                <a:off x="2660" y="2370"/>
                <a:ext cx="5" cy="7"/>
              </a:xfrm>
              <a:custGeom>
                <a:avLst/>
                <a:gdLst>
                  <a:gd name="T0" fmla="*/ 3 w 5"/>
                  <a:gd name="T1" fmla="*/ 0 h 7"/>
                  <a:gd name="T2" fmla="*/ 1 w 5"/>
                  <a:gd name="T3" fmla="*/ 2 h 7"/>
                  <a:gd name="T4" fmla="*/ 0 w 5"/>
                  <a:gd name="T5" fmla="*/ 2 h 7"/>
                  <a:gd name="T6" fmla="*/ 0 w 5"/>
                  <a:gd name="T7" fmla="*/ 4 h 7"/>
                  <a:gd name="T8" fmla="*/ 0 w 5"/>
                  <a:gd name="T9" fmla="*/ 5 h 7"/>
                  <a:gd name="T10" fmla="*/ 1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1" y="2"/>
                    </a:lnTo>
                    <a:lnTo>
                      <a:pt x="0" y="2"/>
                    </a:lnTo>
                    <a:lnTo>
                      <a:pt x="0" y="4"/>
                    </a:lnTo>
                    <a:lnTo>
                      <a:pt x="0" y="5"/>
                    </a:lnTo>
                    <a:lnTo>
                      <a:pt x="1"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435"/>
              <p:cNvSpPr>
                <a:spLocks/>
              </p:cNvSpPr>
              <p:nvPr/>
            </p:nvSpPr>
            <p:spPr bwMode="auto">
              <a:xfrm>
                <a:off x="3037" y="2377"/>
                <a:ext cx="5" cy="5"/>
              </a:xfrm>
              <a:custGeom>
                <a:avLst/>
                <a:gdLst>
                  <a:gd name="T0" fmla="*/ 3 w 5"/>
                  <a:gd name="T1" fmla="*/ 0 h 5"/>
                  <a:gd name="T2" fmla="*/ 1 w 5"/>
                  <a:gd name="T3" fmla="*/ 2 h 5"/>
                  <a:gd name="T4" fmla="*/ 0 w 5"/>
                  <a:gd name="T5" fmla="*/ 0 h 5"/>
                  <a:gd name="T6" fmla="*/ 0 w 5"/>
                  <a:gd name="T7" fmla="*/ 2 h 5"/>
                  <a:gd name="T8" fmla="*/ 0 w 5"/>
                  <a:gd name="T9" fmla="*/ 3 h 5"/>
                  <a:gd name="T10" fmla="*/ 1 w 5"/>
                  <a:gd name="T11" fmla="*/ 3 h 5"/>
                  <a:gd name="T12" fmla="*/ 3 w 5"/>
                  <a:gd name="T13" fmla="*/ 5 h 5"/>
                  <a:gd name="T14" fmla="*/ 3 w 5"/>
                  <a:gd name="T15" fmla="*/ 3 h 5"/>
                  <a:gd name="T16" fmla="*/ 5 w 5"/>
                  <a:gd name="T17" fmla="*/ 3 h 5"/>
                  <a:gd name="T18" fmla="*/ 3 w 5"/>
                  <a:gd name="T19" fmla="*/ 2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1" y="2"/>
                    </a:lnTo>
                    <a:lnTo>
                      <a:pt x="0" y="0"/>
                    </a:lnTo>
                    <a:lnTo>
                      <a:pt x="0" y="2"/>
                    </a:lnTo>
                    <a:lnTo>
                      <a:pt x="0" y="3"/>
                    </a:lnTo>
                    <a:lnTo>
                      <a:pt x="1" y="3"/>
                    </a:lnTo>
                    <a:lnTo>
                      <a:pt x="3" y="5"/>
                    </a:lnTo>
                    <a:lnTo>
                      <a:pt x="3" y="3"/>
                    </a:lnTo>
                    <a:lnTo>
                      <a:pt x="5"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4" name="Group 1637"/>
            <p:cNvGrpSpPr>
              <a:grpSpLocks/>
            </p:cNvGrpSpPr>
            <p:nvPr/>
          </p:nvGrpSpPr>
          <p:grpSpPr bwMode="auto">
            <a:xfrm>
              <a:off x="2548" y="1071"/>
              <a:ext cx="2375" cy="2188"/>
              <a:chOff x="2548" y="1071"/>
              <a:chExt cx="2375" cy="2188"/>
            </a:xfrm>
          </p:grpSpPr>
          <p:sp>
            <p:nvSpPr>
              <p:cNvPr id="453" name="Freeform 1437"/>
              <p:cNvSpPr>
                <a:spLocks/>
              </p:cNvSpPr>
              <p:nvPr/>
            </p:nvSpPr>
            <p:spPr bwMode="auto">
              <a:xfrm>
                <a:off x="2606" y="2361"/>
                <a:ext cx="5" cy="5"/>
              </a:xfrm>
              <a:custGeom>
                <a:avLst/>
                <a:gdLst>
                  <a:gd name="T0" fmla="*/ 3 w 5"/>
                  <a:gd name="T1" fmla="*/ 0 h 5"/>
                  <a:gd name="T2" fmla="*/ 2 w 5"/>
                  <a:gd name="T3" fmla="*/ 0 h 5"/>
                  <a:gd name="T4" fmla="*/ 0 w 5"/>
                  <a:gd name="T5" fmla="*/ 0 h 5"/>
                  <a:gd name="T6" fmla="*/ 0 w 5"/>
                  <a:gd name="T7" fmla="*/ 1 h 5"/>
                  <a:gd name="T8" fmla="*/ 0 w 5"/>
                  <a:gd name="T9" fmla="*/ 3 h 5"/>
                  <a:gd name="T10" fmla="*/ 2 w 5"/>
                  <a:gd name="T11" fmla="*/ 3 h 5"/>
                  <a:gd name="T12" fmla="*/ 3 w 5"/>
                  <a:gd name="T13" fmla="*/ 5 h 5"/>
                  <a:gd name="T14" fmla="*/ 3 w 5"/>
                  <a:gd name="T15" fmla="*/ 3 h 5"/>
                  <a:gd name="T16" fmla="*/ 5 w 5"/>
                  <a:gd name="T17" fmla="*/ 3 h 5"/>
                  <a:gd name="T18" fmla="*/ 3 w 5"/>
                  <a:gd name="T19" fmla="*/ 1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2" y="0"/>
                    </a:lnTo>
                    <a:lnTo>
                      <a:pt x="0" y="0"/>
                    </a:lnTo>
                    <a:lnTo>
                      <a:pt x="0" y="1"/>
                    </a:lnTo>
                    <a:lnTo>
                      <a:pt x="0" y="3"/>
                    </a:lnTo>
                    <a:lnTo>
                      <a:pt x="2" y="3"/>
                    </a:lnTo>
                    <a:lnTo>
                      <a:pt x="3" y="5"/>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438"/>
              <p:cNvSpPr>
                <a:spLocks/>
              </p:cNvSpPr>
              <p:nvPr/>
            </p:nvSpPr>
            <p:spPr bwMode="auto">
              <a:xfrm>
                <a:off x="2617" y="2353"/>
                <a:ext cx="7" cy="6"/>
              </a:xfrm>
              <a:custGeom>
                <a:avLst/>
                <a:gdLst>
                  <a:gd name="T0" fmla="*/ 4 w 7"/>
                  <a:gd name="T1" fmla="*/ 0 h 6"/>
                  <a:gd name="T2" fmla="*/ 2 w 7"/>
                  <a:gd name="T3" fmla="*/ 1 h 6"/>
                  <a:gd name="T4" fmla="*/ 0 w 7"/>
                  <a:gd name="T5" fmla="*/ 1 h 6"/>
                  <a:gd name="T6" fmla="*/ 2 w 7"/>
                  <a:gd name="T7" fmla="*/ 3 h 6"/>
                  <a:gd name="T8" fmla="*/ 0 w 7"/>
                  <a:gd name="T9" fmla="*/ 4 h 6"/>
                  <a:gd name="T10" fmla="*/ 2 w 7"/>
                  <a:gd name="T11" fmla="*/ 4 h 6"/>
                  <a:gd name="T12" fmla="*/ 4 w 7"/>
                  <a:gd name="T13" fmla="*/ 6 h 6"/>
                  <a:gd name="T14" fmla="*/ 4 w 7"/>
                  <a:gd name="T15" fmla="*/ 4 h 6"/>
                  <a:gd name="T16" fmla="*/ 7 w 7"/>
                  <a:gd name="T17" fmla="*/ 3 h 6"/>
                  <a:gd name="T18" fmla="*/ 4 w 7"/>
                  <a:gd name="T19" fmla="*/ 3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1"/>
                    </a:lnTo>
                    <a:lnTo>
                      <a:pt x="2" y="3"/>
                    </a:lnTo>
                    <a:lnTo>
                      <a:pt x="0" y="4"/>
                    </a:lnTo>
                    <a:lnTo>
                      <a:pt x="2" y="4"/>
                    </a:lnTo>
                    <a:lnTo>
                      <a:pt x="4" y="6"/>
                    </a:lnTo>
                    <a:lnTo>
                      <a:pt x="4" y="4"/>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439"/>
              <p:cNvSpPr>
                <a:spLocks/>
              </p:cNvSpPr>
              <p:nvPr/>
            </p:nvSpPr>
            <p:spPr bwMode="auto">
              <a:xfrm>
                <a:off x="2661" y="2361"/>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440"/>
              <p:cNvSpPr>
                <a:spLocks/>
              </p:cNvSpPr>
              <p:nvPr/>
            </p:nvSpPr>
            <p:spPr bwMode="auto">
              <a:xfrm>
                <a:off x="3155" y="2770"/>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441"/>
              <p:cNvSpPr>
                <a:spLocks/>
              </p:cNvSpPr>
              <p:nvPr/>
            </p:nvSpPr>
            <p:spPr bwMode="auto">
              <a:xfrm>
                <a:off x="3142" y="2756"/>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3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3"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442"/>
              <p:cNvSpPr>
                <a:spLocks/>
              </p:cNvSpPr>
              <p:nvPr/>
            </p:nvSpPr>
            <p:spPr bwMode="auto">
              <a:xfrm>
                <a:off x="3176" y="2789"/>
                <a:ext cx="7" cy="7"/>
              </a:xfrm>
              <a:custGeom>
                <a:avLst/>
                <a:gdLst>
                  <a:gd name="T0" fmla="*/ 5 w 7"/>
                  <a:gd name="T1" fmla="*/ 0 h 7"/>
                  <a:gd name="T2" fmla="*/ 4 w 7"/>
                  <a:gd name="T3" fmla="*/ 2 h 7"/>
                  <a:gd name="T4" fmla="*/ 2 w 7"/>
                  <a:gd name="T5" fmla="*/ 0 h 7"/>
                  <a:gd name="T6" fmla="*/ 2 w 7"/>
                  <a:gd name="T7" fmla="*/ 2 h 7"/>
                  <a:gd name="T8" fmla="*/ 0 w 7"/>
                  <a:gd name="T9" fmla="*/ 5 h 7"/>
                  <a:gd name="T10" fmla="*/ 4 w 7"/>
                  <a:gd name="T11" fmla="*/ 5 h 7"/>
                  <a:gd name="T12" fmla="*/ 4 w 7"/>
                  <a:gd name="T13" fmla="*/ 7 h 7"/>
                  <a:gd name="T14" fmla="*/ 5 w 7"/>
                  <a:gd name="T15" fmla="*/ 4 h 7"/>
                  <a:gd name="T16" fmla="*/ 7 w 7"/>
                  <a:gd name="T17" fmla="*/ 4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2" y="0"/>
                    </a:lnTo>
                    <a:lnTo>
                      <a:pt x="2" y="2"/>
                    </a:lnTo>
                    <a:lnTo>
                      <a:pt x="0" y="5"/>
                    </a:lnTo>
                    <a:lnTo>
                      <a:pt x="4" y="5"/>
                    </a:lnTo>
                    <a:lnTo>
                      <a:pt x="4" y="7"/>
                    </a:lnTo>
                    <a:lnTo>
                      <a:pt x="5" y="4"/>
                    </a:lnTo>
                    <a:lnTo>
                      <a:pt x="7"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443"/>
              <p:cNvSpPr>
                <a:spLocks/>
              </p:cNvSpPr>
              <p:nvPr/>
            </p:nvSpPr>
            <p:spPr bwMode="auto">
              <a:xfrm>
                <a:off x="3204" y="2789"/>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5"/>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444"/>
              <p:cNvSpPr>
                <a:spLocks/>
              </p:cNvSpPr>
              <p:nvPr/>
            </p:nvSpPr>
            <p:spPr bwMode="auto">
              <a:xfrm>
                <a:off x="3191" y="2777"/>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445"/>
              <p:cNvSpPr>
                <a:spLocks/>
              </p:cNvSpPr>
              <p:nvPr/>
            </p:nvSpPr>
            <p:spPr bwMode="auto">
              <a:xfrm>
                <a:off x="3178" y="2746"/>
                <a:ext cx="6" cy="6"/>
              </a:xfrm>
              <a:custGeom>
                <a:avLst/>
                <a:gdLst>
                  <a:gd name="T0" fmla="*/ 3 w 6"/>
                  <a:gd name="T1" fmla="*/ 0 h 6"/>
                  <a:gd name="T2" fmla="*/ 2 w 6"/>
                  <a:gd name="T3" fmla="*/ 1 h 6"/>
                  <a:gd name="T4" fmla="*/ 0 w 6"/>
                  <a:gd name="T5" fmla="*/ 0 h 6"/>
                  <a:gd name="T6" fmla="*/ 2 w 6"/>
                  <a:gd name="T7" fmla="*/ 1 h 6"/>
                  <a:gd name="T8" fmla="*/ 0 w 6"/>
                  <a:gd name="T9" fmla="*/ 5 h 6"/>
                  <a:gd name="T10" fmla="*/ 2 w 6"/>
                  <a:gd name="T11" fmla="*/ 3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2" y="1"/>
                    </a:lnTo>
                    <a:lnTo>
                      <a:pt x="0" y="0"/>
                    </a:lnTo>
                    <a:lnTo>
                      <a:pt x="2" y="1"/>
                    </a:lnTo>
                    <a:lnTo>
                      <a:pt x="0" y="5"/>
                    </a:lnTo>
                    <a:lnTo>
                      <a:pt x="2" y="3"/>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446"/>
              <p:cNvSpPr>
                <a:spLocks/>
              </p:cNvSpPr>
              <p:nvPr/>
            </p:nvSpPr>
            <p:spPr bwMode="auto">
              <a:xfrm>
                <a:off x="2838" y="236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5"/>
                    </a:lnTo>
                    <a:lnTo>
                      <a:pt x="7" y="3"/>
                    </a:lnTo>
                    <a:lnTo>
                      <a:pt x="5"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447"/>
              <p:cNvSpPr>
                <a:spLocks/>
              </p:cNvSpPr>
              <p:nvPr/>
            </p:nvSpPr>
            <p:spPr bwMode="auto">
              <a:xfrm>
                <a:off x="2928" y="2380"/>
                <a:ext cx="6" cy="7"/>
              </a:xfrm>
              <a:custGeom>
                <a:avLst/>
                <a:gdLst>
                  <a:gd name="T0" fmla="*/ 5 w 6"/>
                  <a:gd name="T1" fmla="*/ 0 h 7"/>
                  <a:gd name="T2" fmla="*/ 3 w 6"/>
                  <a:gd name="T3" fmla="*/ 2 h 7"/>
                  <a:gd name="T4" fmla="*/ 0 w 6"/>
                  <a:gd name="T5" fmla="*/ 0 h 7"/>
                  <a:gd name="T6" fmla="*/ 1 w 6"/>
                  <a:gd name="T7" fmla="*/ 2 h 7"/>
                  <a:gd name="T8" fmla="*/ 0 w 6"/>
                  <a:gd name="T9" fmla="*/ 5 h 7"/>
                  <a:gd name="T10" fmla="*/ 1 w 6"/>
                  <a:gd name="T11" fmla="*/ 5 h 7"/>
                  <a:gd name="T12" fmla="*/ 3 w 6"/>
                  <a:gd name="T13" fmla="*/ 7 h 7"/>
                  <a:gd name="T14" fmla="*/ 3 w 6"/>
                  <a:gd name="T15" fmla="*/ 3 h 7"/>
                  <a:gd name="T16" fmla="*/ 6 w 6"/>
                  <a:gd name="T17" fmla="*/ 3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0"/>
                    </a:lnTo>
                    <a:lnTo>
                      <a:pt x="1" y="2"/>
                    </a:lnTo>
                    <a:lnTo>
                      <a:pt x="0" y="5"/>
                    </a:lnTo>
                    <a:lnTo>
                      <a:pt x="1" y="5"/>
                    </a:lnTo>
                    <a:lnTo>
                      <a:pt x="3" y="7"/>
                    </a:lnTo>
                    <a:lnTo>
                      <a:pt x="3" y="3"/>
                    </a:lnTo>
                    <a:lnTo>
                      <a:pt x="6"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448"/>
              <p:cNvSpPr>
                <a:spLocks/>
              </p:cNvSpPr>
              <p:nvPr/>
            </p:nvSpPr>
            <p:spPr bwMode="auto">
              <a:xfrm>
                <a:off x="2630" y="2372"/>
                <a:ext cx="5" cy="7"/>
              </a:xfrm>
              <a:custGeom>
                <a:avLst/>
                <a:gdLst>
                  <a:gd name="T0" fmla="*/ 4 w 5"/>
                  <a:gd name="T1" fmla="*/ 0 h 7"/>
                  <a:gd name="T2" fmla="*/ 2 w 5"/>
                  <a:gd name="T3" fmla="*/ 2 h 7"/>
                  <a:gd name="T4" fmla="*/ 0 w 5"/>
                  <a:gd name="T5" fmla="*/ 2 h 7"/>
                  <a:gd name="T6" fmla="*/ 0 w 5"/>
                  <a:gd name="T7" fmla="*/ 3 h 7"/>
                  <a:gd name="T8" fmla="*/ 0 w 5"/>
                  <a:gd name="T9" fmla="*/ 5 h 7"/>
                  <a:gd name="T10" fmla="*/ 2 w 5"/>
                  <a:gd name="T11" fmla="*/ 5 h 7"/>
                  <a:gd name="T12" fmla="*/ 4 w 5"/>
                  <a:gd name="T13" fmla="*/ 7 h 7"/>
                  <a:gd name="T14" fmla="*/ 4 w 5"/>
                  <a:gd name="T15" fmla="*/ 5 h 7"/>
                  <a:gd name="T16" fmla="*/ 5 w 5"/>
                  <a:gd name="T17" fmla="*/ 3 h 7"/>
                  <a:gd name="T18" fmla="*/ 4 w 5"/>
                  <a:gd name="T19" fmla="*/ 3 h 7"/>
                  <a:gd name="T20" fmla="*/ 4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0"/>
                    </a:moveTo>
                    <a:lnTo>
                      <a:pt x="2" y="2"/>
                    </a:lnTo>
                    <a:lnTo>
                      <a:pt x="0" y="2"/>
                    </a:lnTo>
                    <a:lnTo>
                      <a:pt x="0" y="3"/>
                    </a:lnTo>
                    <a:lnTo>
                      <a:pt x="0" y="5"/>
                    </a:lnTo>
                    <a:lnTo>
                      <a:pt x="2" y="5"/>
                    </a:lnTo>
                    <a:lnTo>
                      <a:pt x="4" y="7"/>
                    </a:lnTo>
                    <a:lnTo>
                      <a:pt x="4" y="5"/>
                    </a:lnTo>
                    <a:lnTo>
                      <a:pt x="5"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449"/>
              <p:cNvSpPr>
                <a:spLocks/>
              </p:cNvSpPr>
              <p:nvPr/>
            </p:nvSpPr>
            <p:spPr bwMode="auto">
              <a:xfrm>
                <a:off x="2663" y="2341"/>
                <a:ext cx="6" cy="7"/>
              </a:xfrm>
              <a:custGeom>
                <a:avLst/>
                <a:gdLst>
                  <a:gd name="T0" fmla="*/ 5 w 6"/>
                  <a:gd name="T1" fmla="*/ 0 h 7"/>
                  <a:gd name="T2" fmla="*/ 3 w 6"/>
                  <a:gd name="T3" fmla="*/ 2 h 7"/>
                  <a:gd name="T4" fmla="*/ 0 w 6"/>
                  <a:gd name="T5" fmla="*/ 2 h 7"/>
                  <a:gd name="T6" fmla="*/ 2 w 6"/>
                  <a:gd name="T7" fmla="*/ 4 h 7"/>
                  <a:gd name="T8" fmla="*/ 0 w 6"/>
                  <a:gd name="T9" fmla="*/ 5 h 7"/>
                  <a:gd name="T10" fmla="*/ 2 w 6"/>
                  <a:gd name="T11" fmla="*/ 5 h 7"/>
                  <a:gd name="T12" fmla="*/ 3 w 6"/>
                  <a:gd name="T13" fmla="*/ 7 h 7"/>
                  <a:gd name="T14" fmla="*/ 3 w 6"/>
                  <a:gd name="T15" fmla="*/ 5 h 7"/>
                  <a:gd name="T16" fmla="*/ 6 w 6"/>
                  <a:gd name="T17" fmla="*/ 4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2" y="4"/>
                    </a:lnTo>
                    <a:lnTo>
                      <a:pt x="0" y="5"/>
                    </a:lnTo>
                    <a:lnTo>
                      <a:pt x="2" y="5"/>
                    </a:lnTo>
                    <a:lnTo>
                      <a:pt x="3" y="7"/>
                    </a:lnTo>
                    <a:lnTo>
                      <a:pt x="3" y="5"/>
                    </a:lnTo>
                    <a:lnTo>
                      <a:pt x="6" y="4"/>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450"/>
              <p:cNvSpPr>
                <a:spLocks/>
              </p:cNvSpPr>
              <p:nvPr/>
            </p:nvSpPr>
            <p:spPr bwMode="auto">
              <a:xfrm>
                <a:off x="2679" y="2357"/>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4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4"/>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451"/>
              <p:cNvSpPr>
                <a:spLocks/>
              </p:cNvSpPr>
              <p:nvPr/>
            </p:nvSpPr>
            <p:spPr bwMode="auto">
              <a:xfrm>
                <a:off x="2726" y="2320"/>
                <a:ext cx="7" cy="7"/>
              </a:xfrm>
              <a:custGeom>
                <a:avLst/>
                <a:gdLst>
                  <a:gd name="T0" fmla="*/ 5 w 7"/>
                  <a:gd name="T1" fmla="*/ 0 h 7"/>
                  <a:gd name="T2" fmla="*/ 4 w 7"/>
                  <a:gd name="T3" fmla="*/ 2 h 7"/>
                  <a:gd name="T4" fmla="*/ 0 w 7"/>
                  <a:gd name="T5" fmla="*/ 2 h 7"/>
                  <a:gd name="T6" fmla="*/ 2 w 7"/>
                  <a:gd name="T7" fmla="*/ 3 h 7"/>
                  <a:gd name="T8" fmla="*/ 0 w 7"/>
                  <a:gd name="T9" fmla="*/ 5 h 7"/>
                  <a:gd name="T10" fmla="*/ 2 w 7"/>
                  <a:gd name="T11" fmla="*/ 5 h 7"/>
                  <a:gd name="T12" fmla="*/ 4 w 7"/>
                  <a:gd name="T13" fmla="*/ 7 h 7"/>
                  <a:gd name="T14" fmla="*/ 5 w 7"/>
                  <a:gd name="T15" fmla="*/ 5 h 7"/>
                  <a:gd name="T16" fmla="*/ 7 w 7"/>
                  <a:gd name="T17" fmla="*/ 3 h 7"/>
                  <a:gd name="T18" fmla="*/ 5 w 7"/>
                  <a:gd name="T19" fmla="*/ 3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0" y="2"/>
                    </a:lnTo>
                    <a:lnTo>
                      <a:pt x="2" y="3"/>
                    </a:lnTo>
                    <a:lnTo>
                      <a:pt x="0" y="5"/>
                    </a:lnTo>
                    <a:lnTo>
                      <a:pt x="2" y="5"/>
                    </a:lnTo>
                    <a:lnTo>
                      <a:pt x="4" y="7"/>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452"/>
              <p:cNvSpPr>
                <a:spLocks/>
              </p:cNvSpPr>
              <p:nvPr/>
            </p:nvSpPr>
            <p:spPr bwMode="auto">
              <a:xfrm>
                <a:off x="2816" y="2341"/>
                <a:ext cx="6" cy="7"/>
              </a:xfrm>
              <a:custGeom>
                <a:avLst/>
                <a:gdLst>
                  <a:gd name="T0" fmla="*/ 3 w 6"/>
                  <a:gd name="T1" fmla="*/ 0 h 7"/>
                  <a:gd name="T2" fmla="*/ 1 w 6"/>
                  <a:gd name="T3" fmla="*/ 2 h 7"/>
                  <a:gd name="T4" fmla="*/ 0 w 6"/>
                  <a:gd name="T5" fmla="*/ 2 h 7"/>
                  <a:gd name="T6" fmla="*/ 1 w 6"/>
                  <a:gd name="T7" fmla="*/ 4 h 7"/>
                  <a:gd name="T8" fmla="*/ 0 w 6"/>
                  <a:gd name="T9" fmla="*/ 5 h 7"/>
                  <a:gd name="T10" fmla="*/ 1 w 6"/>
                  <a:gd name="T11" fmla="*/ 5 h 7"/>
                  <a:gd name="T12" fmla="*/ 3 w 6"/>
                  <a:gd name="T13" fmla="*/ 7 h 7"/>
                  <a:gd name="T14" fmla="*/ 3 w 6"/>
                  <a:gd name="T15" fmla="*/ 5 h 7"/>
                  <a:gd name="T16" fmla="*/ 6 w 6"/>
                  <a:gd name="T17" fmla="*/ 4 h 7"/>
                  <a:gd name="T18" fmla="*/ 3 w 6"/>
                  <a:gd name="T19" fmla="*/ 4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1" y="2"/>
                    </a:lnTo>
                    <a:lnTo>
                      <a:pt x="0" y="2"/>
                    </a:lnTo>
                    <a:lnTo>
                      <a:pt x="1" y="4"/>
                    </a:lnTo>
                    <a:lnTo>
                      <a:pt x="0" y="5"/>
                    </a:lnTo>
                    <a:lnTo>
                      <a:pt x="1" y="5"/>
                    </a:lnTo>
                    <a:lnTo>
                      <a:pt x="3" y="7"/>
                    </a:lnTo>
                    <a:lnTo>
                      <a:pt x="3" y="5"/>
                    </a:lnTo>
                    <a:lnTo>
                      <a:pt x="6"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453"/>
              <p:cNvSpPr>
                <a:spLocks/>
              </p:cNvSpPr>
              <p:nvPr/>
            </p:nvSpPr>
            <p:spPr bwMode="auto">
              <a:xfrm>
                <a:off x="2838" y="2432"/>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454"/>
              <p:cNvSpPr>
                <a:spLocks/>
              </p:cNvSpPr>
              <p:nvPr/>
            </p:nvSpPr>
            <p:spPr bwMode="auto">
              <a:xfrm>
                <a:off x="2814" y="2356"/>
                <a:ext cx="7" cy="6"/>
              </a:xfrm>
              <a:custGeom>
                <a:avLst/>
                <a:gdLst>
                  <a:gd name="T0" fmla="*/ 5 w 7"/>
                  <a:gd name="T1" fmla="*/ 0 h 6"/>
                  <a:gd name="T2" fmla="*/ 3 w 7"/>
                  <a:gd name="T3" fmla="*/ 1 h 6"/>
                  <a:gd name="T4" fmla="*/ 2 w 7"/>
                  <a:gd name="T5" fmla="*/ 1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1"/>
                    </a:lnTo>
                    <a:lnTo>
                      <a:pt x="2" y="3"/>
                    </a:lnTo>
                    <a:lnTo>
                      <a:pt x="0" y="5"/>
                    </a:lnTo>
                    <a:lnTo>
                      <a:pt x="3" y="5"/>
                    </a:lnTo>
                    <a:lnTo>
                      <a:pt x="3"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455"/>
              <p:cNvSpPr>
                <a:spLocks/>
              </p:cNvSpPr>
              <p:nvPr/>
            </p:nvSpPr>
            <p:spPr bwMode="auto">
              <a:xfrm>
                <a:off x="2671" y="2353"/>
                <a:ext cx="7" cy="4"/>
              </a:xfrm>
              <a:custGeom>
                <a:avLst/>
                <a:gdLst>
                  <a:gd name="T0" fmla="*/ 5 w 7"/>
                  <a:gd name="T1" fmla="*/ 0 h 4"/>
                  <a:gd name="T2" fmla="*/ 3 w 7"/>
                  <a:gd name="T3" fmla="*/ 0 h 4"/>
                  <a:gd name="T4" fmla="*/ 0 w 7"/>
                  <a:gd name="T5" fmla="*/ 0 h 4"/>
                  <a:gd name="T6" fmla="*/ 2 w 7"/>
                  <a:gd name="T7" fmla="*/ 1 h 4"/>
                  <a:gd name="T8" fmla="*/ 0 w 7"/>
                  <a:gd name="T9" fmla="*/ 3 h 4"/>
                  <a:gd name="T10" fmla="*/ 2 w 7"/>
                  <a:gd name="T11" fmla="*/ 3 h 4"/>
                  <a:gd name="T12" fmla="*/ 3 w 7"/>
                  <a:gd name="T13" fmla="*/ 4 h 4"/>
                  <a:gd name="T14" fmla="*/ 5 w 7"/>
                  <a:gd name="T15" fmla="*/ 3 h 4"/>
                  <a:gd name="T16" fmla="*/ 7 w 7"/>
                  <a:gd name="T17" fmla="*/ 3 h 4"/>
                  <a:gd name="T18" fmla="*/ 5 w 7"/>
                  <a:gd name="T19" fmla="*/ 1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3" y="0"/>
                    </a:lnTo>
                    <a:lnTo>
                      <a:pt x="0" y="0"/>
                    </a:lnTo>
                    <a:lnTo>
                      <a:pt x="2" y="1"/>
                    </a:lnTo>
                    <a:lnTo>
                      <a:pt x="0" y="3"/>
                    </a:lnTo>
                    <a:lnTo>
                      <a:pt x="2" y="3"/>
                    </a:lnTo>
                    <a:lnTo>
                      <a:pt x="3" y="4"/>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456"/>
              <p:cNvSpPr>
                <a:spLocks/>
              </p:cNvSpPr>
              <p:nvPr/>
            </p:nvSpPr>
            <p:spPr bwMode="auto">
              <a:xfrm>
                <a:off x="2702" y="2338"/>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3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3"/>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457"/>
              <p:cNvSpPr>
                <a:spLocks/>
              </p:cNvSpPr>
              <p:nvPr/>
            </p:nvSpPr>
            <p:spPr bwMode="auto">
              <a:xfrm>
                <a:off x="2682" y="2374"/>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458"/>
              <p:cNvSpPr>
                <a:spLocks/>
              </p:cNvSpPr>
              <p:nvPr/>
            </p:nvSpPr>
            <p:spPr bwMode="auto">
              <a:xfrm>
                <a:off x="2772" y="2322"/>
                <a:ext cx="6" cy="6"/>
              </a:xfrm>
              <a:custGeom>
                <a:avLst/>
                <a:gdLst>
                  <a:gd name="T0" fmla="*/ 5 w 6"/>
                  <a:gd name="T1" fmla="*/ 0 h 6"/>
                  <a:gd name="T2" fmla="*/ 3 w 6"/>
                  <a:gd name="T3" fmla="*/ 1 h 6"/>
                  <a:gd name="T4" fmla="*/ 0 w 6"/>
                  <a:gd name="T5" fmla="*/ 1 h 6"/>
                  <a:gd name="T6" fmla="*/ 1 w 6"/>
                  <a:gd name="T7" fmla="*/ 3 h 6"/>
                  <a:gd name="T8" fmla="*/ 0 w 6"/>
                  <a:gd name="T9" fmla="*/ 5 h 6"/>
                  <a:gd name="T10" fmla="*/ 1 w 6"/>
                  <a:gd name="T11" fmla="*/ 5 h 6"/>
                  <a:gd name="T12" fmla="*/ 3 w 6"/>
                  <a:gd name="T13" fmla="*/ 6 h 6"/>
                  <a:gd name="T14" fmla="*/ 5 w 6"/>
                  <a:gd name="T15" fmla="*/ 5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1"/>
                    </a:lnTo>
                    <a:lnTo>
                      <a:pt x="1" y="3"/>
                    </a:lnTo>
                    <a:lnTo>
                      <a:pt x="0" y="5"/>
                    </a:lnTo>
                    <a:lnTo>
                      <a:pt x="1" y="5"/>
                    </a:lnTo>
                    <a:lnTo>
                      <a:pt x="3" y="6"/>
                    </a:lnTo>
                    <a:lnTo>
                      <a:pt x="5" y="5"/>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459"/>
              <p:cNvSpPr>
                <a:spLocks/>
              </p:cNvSpPr>
              <p:nvPr/>
            </p:nvSpPr>
            <p:spPr bwMode="auto">
              <a:xfrm>
                <a:off x="2747" y="242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3 h 6"/>
                  <a:gd name="T16" fmla="*/ 7 w 7"/>
                  <a:gd name="T17" fmla="*/ 3 h 6"/>
                  <a:gd name="T18" fmla="*/ 4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3"/>
                    </a:lnTo>
                    <a:lnTo>
                      <a:pt x="7" y="3"/>
                    </a:lnTo>
                    <a:lnTo>
                      <a:pt x="4"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460"/>
              <p:cNvSpPr>
                <a:spLocks/>
              </p:cNvSpPr>
              <p:nvPr/>
            </p:nvSpPr>
            <p:spPr bwMode="auto">
              <a:xfrm>
                <a:off x="2806" y="2422"/>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5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5"/>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461"/>
              <p:cNvSpPr>
                <a:spLocks/>
              </p:cNvSpPr>
              <p:nvPr/>
            </p:nvSpPr>
            <p:spPr bwMode="auto">
              <a:xfrm>
                <a:off x="2861" y="2367"/>
                <a:ext cx="7" cy="7"/>
              </a:xfrm>
              <a:custGeom>
                <a:avLst/>
                <a:gdLst>
                  <a:gd name="T0" fmla="*/ 5 w 7"/>
                  <a:gd name="T1" fmla="*/ 0 h 7"/>
                  <a:gd name="T2" fmla="*/ 3 w 7"/>
                  <a:gd name="T3" fmla="*/ 2 h 7"/>
                  <a:gd name="T4" fmla="*/ 2 w 7"/>
                  <a:gd name="T5" fmla="*/ 0 h 7"/>
                  <a:gd name="T6" fmla="*/ 2 w 7"/>
                  <a:gd name="T7" fmla="*/ 3 h 7"/>
                  <a:gd name="T8" fmla="*/ 0 w 7"/>
                  <a:gd name="T9" fmla="*/ 5 h 7"/>
                  <a:gd name="T10" fmla="*/ 3 w 7"/>
                  <a:gd name="T11" fmla="*/ 5 h 7"/>
                  <a:gd name="T12" fmla="*/ 3 w 7"/>
                  <a:gd name="T13" fmla="*/ 7 h 7"/>
                  <a:gd name="T14" fmla="*/ 5 w 7"/>
                  <a:gd name="T15" fmla="*/ 3 h 7"/>
                  <a:gd name="T16" fmla="*/ 7 w 7"/>
                  <a:gd name="T17" fmla="*/ 3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3" y="2"/>
                    </a:lnTo>
                    <a:lnTo>
                      <a:pt x="2" y="0"/>
                    </a:lnTo>
                    <a:lnTo>
                      <a:pt x="2" y="3"/>
                    </a:lnTo>
                    <a:lnTo>
                      <a:pt x="0" y="5"/>
                    </a:lnTo>
                    <a:lnTo>
                      <a:pt x="3" y="5"/>
                    </a:lnTo>
                    <a:lnTo>
                      <a:pt x="3" y="7"/>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462"/>
              <p:cNvSpPr>
                <a:spLocks/>
              </p:cNvSpPr>
              <p:nvPr/>
            </p:nvSpPr>
            <p:spPr bwMode="auto">
              <a:xfrm>
                <a:off x="3199" y="2440"/>
                <a:ext cx="7" cy="6"/>
              </a:xfrm>
              <a:custGeom>
                <a:avLst/>
                <a:gdLst>
                  <a:gd name="T0" fmla="*/ 5 w 7"/>
                  <a:gd name="T1" fmla="*/ 0 h 6"/>
                  <a:gd name="T2" fmla="*/ 3 w 7"/>
                  <a:gd name="T3" fmla="*/ 2 h 6"/>
                  <a:gd name="T4" fmla="*/ 2 w 7"/>
                  <a:gd name="T5" fmla="*/ 0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2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2"/>
                    </a:lnTo>
                    <a:lnTo>
                      <a:pt x="2" y="0"/>
                    </a:lnTo>
                    <a:lnTo>
                      <a:pt x="2" y="3"/>
                    </a:lnTo>
                    <a:lnTo>
                      <a:pt x="0" y="5"/>
                    </a:lnTo>
                    <a:lnTo>
                      <a:pt x="3" y="5"/>
                    </a:lnTo>
                    <a:lnTo>
                      <a:pt x="3" y="6"/>
                    </a:lnTo>
                    <a:lnTo>
                      <a:pt x="5" y="5"/>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463"/>
              <p:cNvSpPr>
                <a:spLocks/>
              </p:cNvSpPr>
              <p:nvPr/>
            </p:nvSpPr>
            <p:spPr bwMode="auto">
              <a:xfrm>
                <a:off x="2954" y="2382"/>
                <a:ext cx="6" cy="6"/>
              </a:xfrm>
              <a:custGeom>
                <a:avLst/>
                <a:gdLst>
                  <a:gd name="T0" fmla="*/ 5 w 6"/>
                  <a:gd name="T1" fmla="*/ 0 h 6"/>
                  <a:gd name="T2" fmla="*/ 3 w 6"/>
                  <a:gd name="T3" fmla="*/ 1 h 6"/>
                  <a:gd name="T4" fmla="*/ 1 w 6"/>
                  <a:gd name="T5" fmla="*/ 1 h 6"/>
                  <a:gd name="T6" fmla="*/ 1 w 6"/>
                  <a:gd name="T7" fmla="*/ 3 h 6"/>
                  <a:gd name="T8" fmla="*/ 0 w 6"/>
                  <a:gd name="T9" fmla="*/ 5 h 6"/>
                  <a:gd name="T10" fmla="*/ 3 w 6"/>
                  <a:gd name="T11" fmla="*/ 5 h 6"/>
                  <a:gd name="T12" fmla="*/ 5 w 6"/>
                  <a:gd name="T13" fmla="*/ 6 h 6"/>
                  <a:gd name="T14" fmla="*/ 5 w 6"/>
                  <a:gd name="T15" fmla="*/ 5 h 6"/>
                  <a:gd name="T16" fmla="*/ 6 w 6"/>
                  <a:gd name="T17" fmla="*/ 3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1" y="1"/>
                    </a:lnTo>
                    <a:lnTo>
                      <a:pt x="1" y="3"/>
                    </a:lnTo>
                    <a:lnTo>
                      <a:pt x="0" y="5"/>
                    </a:lnTo>
                    <a:lnTo>
                      <a:pt x="3" y="5"/>
                    </a:lnTo>
                    <a:lnTo>
                      <a:pt x="5" y="6"/>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464"/>
              <p:cNvSpPr>
                <a:spLocks/>
              </p:cNvSpPr>
              <p:nvPr/>
            </p:nvSpPr>
            <p:spPr bwMode="auto">
              <a:xfrm>
                <a:off x="2968" y="2388"/>
                <a:ext cx="7" cy="5"/>
              </a:xfrm>
              <a:custGeom>
                <a:avLst/>
                <a:gdLst>
                  <a:gd name="T0" fmla="*/ 5 w 7"/>
                  <a:gd name="T1" fmla="*/ 0 h 5"/>
                  <a:gd name="T2" fmla="*/ 4 w 7"/>
                  <a:gd name="T3" fmla="*/ 0 h 5"/>
                  <a:gd name="T4" fmla="*/ 2 w 7"/>
                  <a:gd name="T5" fmla="*/ 0 h 5"/>
                  <a:gd name="T6" fmla="*/ 2 w 7"/>
                  <a:gd name="T7" fmla="*/ 2 h 5"/>
                  <a:gd name="T8" fmla="*/ 0 w 7"/>
                  <a:gd name="T9" fmla="*/ 3 h 5"/>
                  <a:gd name="T10" fmla="*/ 4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2"/>
                    </a:lnTo>
                    <a:lnTo>
                      <a:pt x="0" y="3"/>
                    </a:lnTo>
                    <a:lnTo>
                      <a:pt x="4"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465"/>
              <p:cNvSpPr>
                <a:spLocks/>
              </p:cNvSpPr>
              <p:nvPr/>
            </p:nvSpPr>
            <p:spPr bwMode="auto">
              <a:xfrm>
                <a:off x="3061" y="2323"/>
                <a:ext cx="6" cy="5"/>
              </a:xfrm>
              <a:custGeom>
                <a:avLst/>
                <a:gdLst>
                  <a:gd name="T0" fmla="*/ 5 w 6"/>
                  <a:gd name="T1" fmla="*/ 0 h 5"/>
                  <a:gd name="T2" fmla="*/ 3 w 6"/>
                  <a:gd name="T3" fmla="*/ 0 h 5"/>
                  <a:gd name="T4" fmla="*/ 2 w 6"/>
                  <a:gd name="T5" fmla="*/ 0 h 5"/>
                  <a:gd name="T6" fmla="*/ 2 w 6"/>
                  <a:gd name="T7" fmla="*/ 2 h 5"/>
                  <a:gd name="T8" fmla="*/ 0 w 6"/>
                  <a:gd name="T9" fmla="*/ 4 h 5"/>
                  <a:gd name="T10" fmla="*/ 3 w 6"/>
                  <a:gd name="T11" fmla="*/ 4 h 5"/>
                  <a:gd name="T12" fmla="*/ 5 w 6"/>
                  <a:gd name="T13" fmla="*/ 5 h 5"/>
                  <a:gd name="T14" fmla="*/ 5 w 6"/>
                  <a:gd name="T15" fmla="*/ 4 h 5"/>
                  <a:gd name="T16" fmla="*/ 6 w 6"/>
                  <a:gd name="T17" fmla="*/ 4 h 5"/>
                  <a:gd name="T18" fmla="*/ 5 w 6"/>
                  <a:gd name="T19" fmla="*/ 2 h 5"/>
                  <a:gd name="T20" fmla="*/ 5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0"/>
                    </a:moveTo>
                    <a:lnTo>
                      <a:pt x="3" y="0"/>
                    </a:lnTo>
                    <a:lnTo>
                      <a:pt x="2" y="0"/>
                    </a:lnTo>
                    <a:lnTo>
                      <a:pt x="2" y="2"/>
                    </a:lnTo>
                    <a:lnTo>
                      <a:pt x="0" y="4"/>
                    </a:lnTo>
                    <a:lnTo>
                      <a:pt x="3" y="4"/>
                    </a:lnTo>
                    <a:lnTo>
                      <a:pt x="5" y="5"/>
                    </a:lnTo>
                    <a:lnTo>
                      <a:pt x="5" y="4"/>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466"/>
              <p:cNvSpPr>
                <a:spLocks/>
              </p:cNvSpPr>
              <p:nvPr/>
            </p:nvSpPr>
            <p:spPr bwMode="auto">
              <a:xfrm>
                <a:off x="2959" y="2424"/>
                <a:ext cx="6" cy="6"/>
              </a:xfrm>
              <a:custGeom>
                <a:avLst/>
                <a:gdLst>
                  <a:gd name="T0" fmla="*/ 3 w 6"/>
                  <a:gd name="T1" fmla="*/ 0 h 6"/>
                  <a:gd name="T2" fmla="*/ 1 w 6"/>
                  <a:gd name="T3" fmla="*/ 1 h 6"/>
                  <a:gd name="T4" fmla="*/ 0 w 6"/>
                  <a:gd name="T5" fmla="*/ 0 h 6"/>
                  <a:gd name="T6" fmla="*/ 1 w 6"/>
                  <a:gd name="T7" fmla="*/ 3 h 6"/>
                  <a:gd name="T8" fmla="*/ 0 w 6"/>
                  <a:gd name="T9" fmla="*/ 5 h 6"/>
                  <a:gd name="T10" fmla="*/ 1 w 6"/>
                  <a:gd name="T11" fmla="*/ 5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0"/>
                    </a:lnTo>
                    <a:lnTo>
                      <a:pt x="1" y="3"/>
                    </a:lnTo>
                    <a:lnTo>
                      <a:pt x="0" y="5"/>
                    </a:lnTo>
                    <a:lnTo>
                      <a:pt x="1" y="5"/>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467"/>
              <p:cNvSpPr>
                <a:spLocks/>
              </p:cNvSpPr>
              <p:nvPr/>
            </p:nvSpPr>
            <p:spPr bwMode="auto">
              <a:xfrm>
                <a:off x="2993" y="2390"/>
                <a:ext cx="5" cy="6"/>
              </a:xfrm>
              <a:custGeom>
                <a:avLst/>
                <a:gdLst>
                  <a:gd name="T0" fmla="*/ 3 w 5"/>
                  <a:gd name="T1" fmla="*/ 0 h 6"/>
                  <a:gd name="T2" fmla="*/ 1 w 5"/>
                  <a:gd name="T3" fmla="*/ 1 h 6"/>
                  <a:gd name="T4" fmla="*/ 0 w 5"/>
                  <a:gd name="T5" fmla="*/ 0 h 6"/>
                  <a:gd name="T6" fmla="*/ 0 w 5"/>
                  <a:gd name="T7" fmla="*/ 3 h 6"/>
                  <a:gd name="T8" fmla="*/ 0 w 5"/>
                  <a:gd name="T9" fmla="*/ 5 h 6"/>
                  <a:gd name="T10" fmla="*/ 1 w 5"/>
                  <a:gd name="T11" fmla="*/ 5 h 6"/>
                  <a:gd name="T12" fmla="*/ 3 w 5"/>
                  <a:gd name="T13" fmla="*/ 6 h 6"/>
                  <a:gd name="T14" fmla="*/ 3 w 5"/>
                  <a:gd name="T15" fmla="*/ 3 h 6"/>
                  <a:gd name="T16" fmla="*/ 5 w 5"/>
                  <a:gd name="T17" fmla="*/ 3 h 6"/>
                  <a:gd name="T18" fmla="*/ 3 w 5"/>
                  <a:gd name="T19" fmla="*/ 1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0"/>
                    </a:lnTo>
                    <a:lnTo>
                      <a:pt x="0" y="3"/>
                    </a:lnTo>
                    <a:lnTo>
                      <a:pt x="0" y="5"/>
                    </a:lnTo>
                    <a:lnTo>
                      <a:pt x="1" y="5"/>
                    </a:lnTo>
                    <a:lnTo>
                      <a:pt x="3" y="6"/>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468"/>
              <p:cNvSpPr>
                <a:spLocks/>
              </p:cNvSpPr>
              <p:nvPr/>
            </p:nvSpPr>
            <p:spPr bwMode="auto">
              <a:xfrm>
                <a:off x="3059" y="2288"/>
                <a:ext cx="7" cy="6"/>
              </a:xfrm>
              <a:custGeom>
                <a:avLst/>
                <a:gdLst>
                  <a:gd name="T0" fmla="*/ 4 w 7"/>
                  <a:gd name="T1" fmla="*/ 0 h 6"/>
                  <a:gd name="T2" fmla="*/ 2 w 7"/>
                  <a:gd name="T3" fmla="*/ 2 h 6"/>
                  <a:gd name="T4" fmla="*/ 0 w 7"/>
                  <a:gd name="T5" fmla="*/ 2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2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2"/>
                    </a:lnTo>
                    <a:lnTo>
                      <a:pt x="0" y="2"/>
                    </a:lnTo>
                    <a:lnTo>
                      <a:pt x="2" y="3"/>
                    </a:lnTo>
                    <a:lnTo>
                      <a:pt x="0" y="5"/>
                    </a:lnTo>
                    <a:lnTo>
                      <a:pt x="2" y="5"/>
                    </a:lnTo>
                    <a:lnTo>
                      <a:pt x="4" y="6"/>
                    </a:lnTo>
                    <a:lnTo>
                      <a:pt x="4" y="5"/>
                    </a:lnTo>
                    <a:lnTo>
                      <a:pt x="7" y="3"/>
                    </a:lnTo>
                    <a:lnTo>
                      <a:pt x="5"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469"/>
              <p:cNvSpPr>
                <a:spLocks/>
              </p:cNvSpPr>
              <p:nvPr/>
            </p:nvSpPr>
            <p:spPr bwMode="auto">
              <a:xfrm>
                <a:off x="3027" y="2315"/>
                <a:ext cx="5" cy="7"/>
              </a:xfrm>
              <a:custGeom>
                <a:avLst/>
                <a:gdLst>
                  <a:gd name="T0" fmla="*/ 3 w 5"/>
                  <a:gd name="T1" fmla="*/ 0 h 7"/>
                  <a:gd name="T2" fmla="*/ 2 w 5"/>
                  <a:gd name="T3" fmla="*/ 2 h 7"/>
                  <a:gd name="T4" fmla="*/ 0 w 5"/>
                  <a:gd name="T5" fmla="*/ 2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2"/>
                    </a:lnTo>
                    <a:lnTo>
                      <a:pt x="0" y="4"/>
                    </a:lnTo>
                    <a:lnTo>
                      <a:pt x="0" y="5"/>
                    </a:lnTo>
                    <a:lnTo>
                      <a:pt x="2"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470"/>
              <p:cNvSpPr>
                <a:spLocks/>
              </p:cNvSpPr>
              <p:nvPr/>
            </p:nvSpPr>
            <p:spPr bwMode="auto">
              <a:xfrm>
                <a:off x="3037" y="2294"/>
                <a:ext cx="6" cy="7"/>
              </a:xfrm>
              <a:custGeom>
                <a:avLst/>
                <a:gdLst>
                  <a:gd name="T0" fmla="*/ 5 w 6"/>
                  <a:gd name="T1" fmla="*/ 0 h 7"/>
                  <a:gd name="T2" fmla="*/ 3 w 6"/>
                  <a:gd name="T3" fmla="*/ 2 h 7"/>
                  <a:gd name="T4" fmla="*/ 0 w 6"/>
                  <a:gd name="T5" fmla="*/ 2 h 7"/>
                  <a:gd name="T6" fmla="*/ 1 w 6"/>
                  <a:gd name="T7" fmla="*/ 4 h 7"/>
                  <a:gd name="T8" fmla="*/ 0 w 6"/>
                  <a:gd name="T9" fmla="*/ 5 h 7"/>
                  <a:gd name="T10" fmla="*/ 1 w 6"/>
                  <a:gd name="T11" fmla="*/ 5 h 7"/>
                  <a:gd name="T12" fmla="*/ 3 w 6"/>
                  <a:gd name="T13" fmla="*/ 7 h 7"/>
                  <a:gd name="T14" fmla="*/ 5 w 6"/>
                  <a:gd name="T15" fmla="*/ 5 h 7"/>
                  <a:gd name="T16" fmla="*/ 6 w 6"/>
                  <a:gd name="T17" fmla="*/ 4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1" y="4"/>
                    </a:lnTo>
                    <a:lnTo>
                      <a:pt x="0" y="5"/>
                    </a:lnTo>
                    <a:lnTo>
                      <a:pt x="1" y="5"/>
                    </a:lnTo>
                    <a:lnTo>
                      <a:pt x="3" y="7"/>
                    </a:lnTo>
                    <a:lnTo>
                      <a:pt x="5" y="5"/>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471"/>
              <p:cNvSpPr>
                <a:spLocks/>
              </p:cNvSpPr>
              <p:nvPr/>
            </p:nvSpPr>
            <p:spPr bwMode="auto">
              <a:xfrm>
                <a:off x="2669" y="2317"/>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472"/>
              <p:cNvSpPr>
                <a:spLocks/>
              </p:cNvSpPr>
              <p:nvPr/>
            </p:nvSpPr>
            <p:spPr bwMode="auto">
              <a:xfrm>
                <a:off x="2642" y="2345"/>
                <a:ext cx="6" cy="6"/>
              </a:xfrm>
              <a:custGeom>
                <a:avLst/>
                <a:gdLst>
                  <a:gd name="T0" fmla="*/ 5 w 6"/>
                  <a:gd name="T1" fmla="*/ 0 h 6"/>
                  <a:gd name="T2" fmla="*/ 3 w 6"/>
                  <a:gd name="T3" fmla="*/ 1 h 6"/>
                  <a:gd name="T4" fmla="*/ 0 w 6"/>
                  <a:gd name="T5" fmla="*/ 0 h 6"/>
                  <a:gd name="T6" fmla="*/ 1 w 6"/>
                  <a:gd name="T7" fmla="*/ 3 h 6"/>
                  <a:gd name="T8" fmla="*/ 0 w 6"/>
                  <a:gd name="T9" fmla="*/ 4 h 6"/>
                  <a:gd name="T10" fmla="*/ 1 w 6"/>
                  <a:gd name="T11" fmla="*/ 4 h 6"/>
                  <a:gd name="T12" fmla="*/ 3 w 6"/>
                  <a:gd name="T13" fmla="*/ 6 h 6"/>
                  <a:gd name="T14" fmla="*/ 3 w 6"/>
                  <a:gd name="T15" fmla="*/ 3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0"/>
                    </a:lnTo>
                    <a:lnTo>
                      <a:pt x="1" y="3"/>
                    </a:lnTo>
                    <a:lnTo>
                      <a:pt x="0" y="4"/>
                    </a:lnTo>
                    <a:lnTo>
                      <a:pt x="1" y="4"/>
                    </a:lnTo>
                    <a:lnTo>
                      <a:pt x="3" y="6"/>
                    </a:lnTo>
                    <a:lnTo>
                      <a:pt x="3" y="3"/>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473"/>
              <p:cNvSpPr>
                <a:spLocks/>
              </p:cNvSpPr>
              <p:nvPr/>
            </p:nvSpPr>
            <p:spPr bwMode="auto">
              <a:xfrm>
                <a:off x="2569" y="2416"/>
                <a:ext cx="5" cy="6"/>
              </a:xfrm>
              <a:custGeom>
                <a:avLst/>
                <a:gdLst>
                  <a:gd name="T0" fmla="*/ 3 w 5"/>
                  <a:gd name="T1" fmla="*/ 0 h 6"/>
                  <a:gd name="T2" fmla="*/ 1 w 5"/>
                  <a:gd name="T3" fmla="*/ 1 h 6"/>
                  <a:gd name="T4" fmla="*/ 0 w 5"/>
                  <a:gd name="T5" fmla="*/ 1 h 6"/>
                  <a:gd name="T6" fmla="*/ 0 w 5"/>
                  <a:gd name="T7" fmla="*/ 3 h 6"/>
                  <a:gd name="T8" fmla="*/ 0 w 5"/>
                  <a:gd name="T9" fmla="*/ 5 h 6"/>
                  <a:gd name="T10" fmla="*/ 1 w 5"/>
                  <a:gd name="T11" fmla="*/ 5 h 6"/>
                  <a:gd name="T12" fmla="*/ 3 w 5"/>
                  <a:gd name="T13" fmla="*/ 6 h 6"/>
                  <a:gd name="T14" fmla="*/ 3 w 5"/>
                  <a:gd name="T15" fmla="*/ 5 h 6"/>
                  <a:gd name="T16" fmla="*/ 5 w 5"/>
                  <a:gd name="T17" fmla="*/ 3 h 6"/>
                  <a:gd name="T18" fmla="*/ 3 w 5"/>
                  <a:gd name="T19" fmla="*/ 3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1"/>
                    </a:lnTo>
                    <a:lnTo>
                      <a:pt x="0" y="3"/>
                    </a:lnTo>
                    <a:lnTo>
                      <a:pt x="0" y="5"/>
                    </a:lnTo>
                    <a:lnTo>
                      <a:pt x="1" y="5"/>
                    </a:lnTo>
                    <a:lnTo>
                      <a:pt x="3" y="6"/>
                    </a:lnTo>
                    <a:lnTo>
                      <a:pt x="3" y="5"/>
                    </a:lnTo>
                    <a:lnTo>
                      <a:pt x="5" y="3"/>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474"/>
              <p:cNvSpPr>
                <a:spLocks/>
              </p:cNvSpPr>
              <p:nvPr/>
            </p:nvSpPr>
            <p:spPr bwMode="auto">
              <a:xfrm>
                <a:off x="2617" y="2398"/>
                <a:ext cx="5" cy="6"/>
              </a:xfrm>
              <a:custGeom>
                <a:avLst/>
                <a:gdLst>
                  <a:gd name="T0" fmla="*/ 4 w 5"/>
                  <a:gd name="T1" fmla="*/ 0 h 6"/>
                  <a:gd name="T2" fmla="*/ 2 w 5"/>
                  <a:gd name="T3" fmla="*/ 2 h 6"/>
                  <a:gd name="T4" fmla="*/ 0 w 5"/>
                  <a:gd name="T5" fmla="*/ 2 h 6"/>
                  <a:gd name="T6" fmla="*/ 0 w 5"/>
                  <a:gd name="T7" fmla="*/ 3 h 6"/>
                  <a:gd name="T8" fmla="*/ 0 w 5"/>
                  <a:gd name="T9" fmla="*/ 5 h 6"/>
                  <a:gd name="T10" fmla="*/ 2 w 5"/>
                  <a:gd name="T11" fmla="*/ 5 h 6"/>
                  <a:gd name="T12" fmla="*/ 4 w 5"/>
                  <a:gd name="T13" fmla="*/ 6 h 6"/>
                  <a:gd name="T14" fmla="*/ 4 w 5"/>
                  <a:gd name="T15" fmla="*/ 5 h 6"/>
                  <a:gd name="T16" fmla="*/ 5 w 5"/>
                  <a:gd name="T17" fmla="*/ 3 h 6"/>
                  <a:gd name="T18" fmla="*/ 4 w 5"/>
                  <a:gd name="T19" fmla="*/ 2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lnTo>
                      <a:pt x="2" y="2"/>
                    </a:lnTo>
                    <a:lnTo>
                      <a:pt x="0" y="2"/>
                    </a:lnTo>
                    <a:lnTo>
                      <a:pt x="0" y="3"/>
                    </a:lnTo>
                    <a:lnTo>
                      <a:pt x="0" y="5"/>
                    </a:lnTo>
                    <a:lnTo>
                      <a:pt x="2" y="5"/>
                    </a:lnTo>
                    <a:lnTo>
                      <a:pt x="4" y="6"/>
                    </a:lnTo>
                    <a:lnTo>
                      <a:pt x="4" y="5"/>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475"/>
              <p:cNvSpPr>
                <a:spLocks/>
              </p:cNvSpPr>
              <p:nvPr/>
            </p:nvSpPr>
            <p:spPr bwMode="auto">
              <a:xfrm>
                <a:off x="2613" y="2372"/>
                <a:ext cx="6" cy="7"/>
              </a:xfrm>
              <a:custGeom>
                <a:avLst/>
                <a:gdLst>
                  <a:gd name="T0" fmla="*/ 4 w 6"/>
                  <a:gd name="T1" fmla="*/ 0 h 7"/>
                  <a:gd name="T2" fmla="*/ 3 w 6"/>
                  <a:gd name="T3" fmla="*/ 2 h 7"/>
                  <a:gd name="T4" fmla="*/ 0 w 6"/>
                  <a:gd name="T5" fmla="*/ 2 h 7"/>
                  <a:gd name="T6" fmla="*/ 1 w 6"/>
                  <a:gd name="T7" fmla="*/ 3 h 7"/>
                  <a:gd name="T8" fmla="*/ 0 w 6"/>
                  <a:gd name="T9" fmla="*/ 5 h 7"/>
                  <a:gd name="T10" fmla="*/ 1 w 6"/>
                  <a:gd name="T11" fmla="*/ 5 h 7"/>
                  <a:gd name="T12" fmla="*/ 3 w 6"/>
                  <a:gd name="T13" fmla="*/ 7 h 7"/>
                  <a:gd name="T14" fmla="*/ 4 w 6"/>
                  <a:gd name="T15" fmla="*/ 5 h 7"/>
                  <a:gd name="T16" fmla="*/ 6 w 6"/>
                  <a:gd name="T17" fmla="*/ 3 h 7"/>
                  <a:gd name="T18" fmla="*/ 4 w 6"/>
                  <a:gd name="T19" fmla="*/ 2 h 7"/>
                  <a:gd name="T20" fmla="*/ 4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4" y="0"/>
                    </a:moveTo>
                    <a:lnTo>
                      <a:pt x="3" y="2"/>
                    </a:lnTo>
                    <a:lnTo>
                      <a:pt x="0" y="2"/>
                    </a:lnTo>
                    <a:lnTo>
                      <a:pt x="1" y="3"/>
                    </a:lnTo>
                    <a:lnTo>
                      <a:pt x="0" y="5"/>
                    </a:lnTo>
                    <a:lnTo>
                      <a:pt x="1" y="5"/>
                    </a:lnTo>
                    <a:lnTo>
                      <a:pt x="3" y="7"/>
                    </a:lnTo>
                    <a:lnTo>
                      <a:pt x="4" y="5"/>
                    </a:lnTo>
                    <a:lnTo>
                      <a:pt x="6"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476"/>
              <p:cNvSpPr>
                <a:spLocks/>
              </p:cNvSpPr>
              <p:nvPr/>
            </p:nvSpPr>
            <p:spPr bwMode="auto">
              <a:xfrm>
                <a:off x="2653" y="2332"/>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477"/>
              <p:cNvSpPr>
                <a:spLocks/>
              </p:cNvSpPr>
              <p:nvPr/>
            </p:nvSpPr>
            <p:spPr bwMode="auto">
              <a:xfrm>
                <a:off x="2653" y="2319"/>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478"/>
              <p:cNvSpPr>
                <a:spLocks/>
              </p:cNvSpPr>
              <p:nvPr/>
            </p:nvSpPr>
            <p:spPr bwMode="auto">
              <a:xfrm>
                <a:off x="2564" y="2432"/>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479"/>
              <p:cNvSpPr>
                <a:spLocks/>
              </p:cNvSpPr>
              <p:nvPr/>
            </p:nvSpPr>
            <p:spPr bwMode="auto">
              <a:xfrm>
                <a:off x="2588" y="2417"/>
                <a:ext cx="10" cy="10"/>
              </a:xfrm>
              <a:custGeom>
                <a:avLst/>
                <a:gdLst>
                  <a:gd name="T0" fmla="*/ 7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4"/>
                    </a:lnTo>
                    <a:lnTo>
                      <a:pt x="0" y="2"/>
                    </a:lnTo>
                    <a:lnTo>
                      <a:pt x="2" y="5"/>
                    </a:lnTo>
                    <a:lnTo>
                      <a:pt x="0" y="8"/>
                    </a:lnTo>
                    <a:lnTo>
                      <a:pt x="3" y="8"/>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80"/>
              <p:cNvSpPr>
                <a:spLocks/>
              </p:cNvSpPr>
              <p:nvPr/>
            </p:nvSpPr>
            <p:spPr bwMode="auto">
              <a:xfrm>
                <a:off x="2582" y="2372"/>
                <a:ext cx="9" cy="11"/>
              </a:xfrm>
              <a:custGeom>
                <a:avLst/>
                <a:gdLst>
                  <a:gd name="T0" fmla="*/ 6 w 9"/>
                  <a:gd name="T1" fmla="*/ 0 h 11"/>
                  <a:gd name="T2" fmla="*/ 3 w 9"/>
                  <a:gd name="T3" fmla="*/ 3 h 11"/>
                  <a:gd name="T4" fmla="*/ 0 w 9"/>
                  <a:gd name="T5" fmla="*/ 2 h 11"/>
                  <a:gd name="T6" fmla="*/ 1 w 9"/>
                  <a:gd name="T7" fmla="*/ 5 h 11"/>
                  <a:gd name="T8" fmla="*/ 0 w 9"/>
                  <a:gd name="T9" fmla="*/ 8 h 11"/>
                  <a:gd name="T10" fmla="*/ 3 w 9"/>
                  <a:gd name="T11" fmla="*/ 8 h 11"/>
                  <a:gd name="T12" fmla="*/ 5 w 9"/>
                  <a:gd name="T13" fmla="*/ 11 h 11"/>
                  <a:gd name="T14" fmla="*/ 6 w 9"/>
                  <a:gd name="T15" fmla="*/ 7 h 11"/>
                  <a:gd name="T16" fmla="*/ 9 w 9"/>
                  <a:gd name="T17" fmla="*/ 7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3" y="3"/>
                    </a:lnTo>
                    <a:lnTo>
                      <a:pt x="0" y="2"/>
                    </a:lnTo>
                    <a:lnTo>
                      <a:pt x="1" y="5"/>
                    </a:lnTo>
                    <a:lnTo>
                      <a:pt x="0" y="8"/>
                    </a:lnTo>
                    <a:lnTo>
                      <a:pt x="3" y="8"/>
                    </a:lnTo>
                    <a:lnTo>
                      <a:pt x="5" y="11"/>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1"/>
              <p:cNvSpPr>
                <a:spLocks/>
              </p:cNvSpPr>
              <p:nvPr/>
            </p:nvSpPr>
            <p:spPr bwMode="auto">
              <a:xfrm>
                <a:off x="2600" y="2383"/>
                <a:ext cx="8" cy="10"/>
              </a:xfrm>
              <a:custGeom>
                <a:avLst/>
                <a:gdLst>
                  <a:gd name="T0" fmla="*/ 6 w 8"/>
                  <a:gd name="T1" fmla="*/ 0 h 10"/>
                  <a:gd name="T2" fmla="*/ 3 w 8"/>
                  <a:gd name="T3" fmla="*/ 2 h 10"/>
                  <a:gd name="T4" fmla="*/ 0 w 8"/>
                  <a:gd name="T5" fmla="*/ 0 h 10"/>
                  <a:gd name="T6" fmla="*/ 1 w 8"/>
                  <a:gd name="T7" fmla="*/ 4 h 10"/>
                  <a:gd name="T8" fmla="*/ 0 w 8"/>
                  <a:gd name="T9" fmla="*/ 7 h 10"/>
                  <a:gd name="T10" fmla="*/ 3 w 8"/>
                  <a:gd name="T11" fmla="*/ 7 h 10"/>
                  <a:gd name="T12" fmla="*/ 4 w 8"/>
                  <a:gd name="T13" fmla="*/ 10 h 10"/>
                  <a:gd name="T14" fmla="*/ 4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4"/>
                    </a:lnTo>
                    <a:lnTo>
                      <a:pt x="0" y="7"/>
                    </a:lnTo>
                    <a:lnTo>
                      <a:pt x="3" y="7"/>
                    </a:lnTo>
                    <a:lnTo>
                      <a:pt x="4" y="10"/>
                    </a:lnTo>
                    <a:lnTo>
                      <a:pt x="4"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482"/>
              <p:cNvSpPr>
                <a:spLocks/>
              </p:cNvSpPr>
              <p:nvPr/>
            </p:nvSpPr>
            <p:spPr bwMode="auto">
              <a:xfrm>
                <a:off x="2577" y="2396"/>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483"/>
              <p:cNvSpPr>
                <a:spLocks/>
              </p:cNvSpPr>
              <p:nvPr/>
            </p:nvSpPr>
            <p:spPr bwMode="auto">
              <a:xfrm>
                <a:off x="2603" y="2349"/>
                <a:ext cx="8" cy="10"/>
              </a:xfrm>
              <a:custGeom>
                <a:avLst/>
                <a:gdLst>
                  <a:gd name="T0" fmla="*/ 6 w 8"/>
                  <a:gd name="T1" fmla="*/ 0 h 10"/>
                  <a:gd name="T2" fmla="*/ 3 w 8"/>
                  <a:gd name="T3" fmla="*/ 2 h 10"/>
                  <a:gd name="T4" fmla="*/ 0 w 8"/>
                  <a:gd name="T5" fmla="*/ 2 h 10"/>
                  <a:gd name="T6" fmla="*/ 1 w 8"/>
                  <a:gd name="T7" fmla="*/ 5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7"/>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484"/>
              <p:cNvSpPr>
                <a:spLocks/>
              </p:cNvSpPr>
              <p:nvPr/>
            </p:nvSpPr>
            <p:spPr bwMode="auto">
              <a:xfrm>
                <a:off x="2640" y="2383"/>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85"/>
              <p:cNvSpPr>
                <a:spLocks/>
              </p:cNvSpPr>
              <p:nvPr/>
            </p:nvSpPr>
            <p:spPr bwMode="auto">
              <a:xfrm>
                <a:off x="2632" y="2356"/>
                <a:ext cx="10" cy="10"/>
              </a:xfrm>
              <a:custGeom>
                <a:avLst/>
                <a:gdLst>
                  <a:gd name="T0" fmla="*/ 7 w 10"/>
                  <a:gd name="T1" fmla="*/ 0 h 10"/>
                  <a:gd name="T2" fmla="*/ 5 w 10"/>
                  <a:gd name="T3" fmla="*/ 1 h 10"/>
                  <a:gd name="T4" fmla="*/ 2 w 10"/>
                  <a:gd name="T5" fmla="*/ 0 h 10"/>
                  <a:gd name="T6" fmla="*/ 3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3" y="3"/>
                    </a:lnTo>
                    <a:lnTo>
                      <a:pt x="0" y="6"/>
                    </a:lnTo>
                    <a:lnTo>
                      <a:pt x="3" y="6"/>
                    </a:lnTo>
                    <a:lnTo>
                      <a:pt x="7" y="10"/>
                    </a:lnTo>
                    <a:lnTo>
                      <a:pt x="7" y="6"/>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486"/>
              <p:cNvSpPr>
                <a:spLocks/>
              </p:cNvSpPr>
              <p:nvPr/>
            </p:nvSpPr>
            <p:spPr bwMode="auto">
              <a:xfrm>
                <a:off x="2700" y="2315"/>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487"/>
              <p:cNvSpPr>
                <a:spLocks/>
              </p:cNvSpPr>
              <p:nvPr/>
            </p:nvSpPr>
            <p:spPr bwMode="auto">
              <a:xfrm>
                <a:off x="2704" y="2361"/>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488"/>
              <p:cNvSpPr>
                <a:spLocks/>
              </p:cNvSpPr>
              <p:nvPr/>
            </p:nvSpPr>
            <p:spPr bwMode="auto">
              <a:xfrm>
                <a:off x="2676" y="2332"/>
                <a:ext cx="10" cy="9"/>
              </a:xfrm>
              <a:custGeom>
                <a:avLst/>
                <a:gdLst>
                  <a:gd name="T0" fmla="*/ 6 w 10"/>
                  <a:gd name="T1" fmla="*/ 0 h 9"/>
                  <a:gd name="T2" fmla="*/ 5 w 10"/>
                  <a:gd name="T3" fmla="*/ 1 h 9"/>
                  <a:gd name="T4" fmla="*/ 2 w 10"/>
                  <a:gd name="T5" fmla="*/ 1 h 9"/>
                  <a:gd name="T6" fmla="*/ 2 w 10"/>
                  <a:gd name="T7" fmla="*/ 4 h 9"/>
                  <a:gd name="T8" fmla="*/ 0 w 10"/>
                  <a:gd name="T9" fmla="*/ 8 h 9"/>
                  <a:gd name="T10" fmla="*/ 3 w 10"/>
                  <a:gd name="T11" fmla="*/ 6 h 9"/>
                  <a:gd name="T12" fmla="*/ 6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4"/>
                    </a:lnTo>
                    <a:lnTo>
                      <a:pt x="0" y="8"/>
                    </a:lnTo>
                    <a:lnTo>
                      <a:pt x="3" y="6"/>
                    </a:lnTo>
                    <a:lnTo>
                      <a:pt x="6"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489"/>
              <p:cNvSpPr>
                <a:spLocks/>
              </p:cNvSpPr>
              <p:nvPr/>
            </p:nvSpPr>
            <p:spPr bwMode="auto">
              <a:xfrm>
                <a:off x="2606" y="2527"/>
                <a:ext cx="8" cy="10"/>
              </a:xfrm>
              <a:custGeom>
                <a:avLst/>
                <a:gdLst>
                  <a:gd name="T0" fmla="*/ 7 w 8"/>
                  <a:gd name="T1" fmla="*/ 0 h 10"/>
                  <a:gd name="T2" fmla="*/ 3 w 8"/>
                  <a:gd name="T3" fmla="*/ 2 h 10"/>
                  <a:gd name="T4" fmla="*/ 0 w 8"/>
                  <a:gd name="T5" fmla="*/ 2 h 10"/>
                  <a:gd name="T6" fmla="*/ 2 w 8"/>
                  <a:gd name="T7" fmla="*/ 5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4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2"/>
                    </a:lnTo>
                    <a:lnTo>
                      <a:pt x="2" y="5"/>
                    </a:lnTo>
                    <a:lnTo>
                      <a:pt x="0" y="7"/>
                    </a:lnTo>
                    <a:lnTo>
                      <a:pt x="3" y="7"/>
                    </a:lnTo>
                    <a:lnTo>
                      <a:pt x="5" y="10"/>
                    </a:lnTo>
                    <a:lnTo>
                      <a:pt x="5" y="7"/>
                    </a:lnTo>
                    <a:lnTo>
                      <a:pt x="8"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490"/>
              <p:cNvSpPr>
                <a:spLocks/>
              </p:cNvSpPr>
              <p:nvPr/>
            </p:nvSpPr>
            <p:spPr bwMode="auto">
              <a:xfrm>
                <a:off x="2582" y="2451"/>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491"/>
              <p:cNvSpPr>
                <a:spLocks/>
              </p:cNvSpPr>
              <p:nvPr/>
            </p:nvSpPr>
            <p:spPr bwMode="auto">
              <a:xfrm>
                <a:off x="2604" y="2589"/>
                <a:ext cx="10" cy="11"/>
              </a:xfrm>
              <a:custGeom>
                <a:avLst/>
                <a:gdLst>
                  <a:gd name="T0" fmla="*/ 7 w 10"/>
                  <a:gd name="T1" fmla="*/ 0 h 11"/>
                  <a:gd name="T2" fmla="*/ 4 w 10"/>
                  <a:gd name="T3" fmla="*/ 3 h 11"/>
                  <a:gd name="T4" fmla="*/ 0 w 10"/>
                  <a:gd name="T5" fmla="*/ 1 h 11"/>
                  <a:gd name="T6" fmla="*/ 2 w 10"/>
                  <a:gd name="T7" fmla="*/ 5 h 11"/>
                  <a:gd name="T8" fmla="*/ 0 w 10"/>
                  <a:gd name="T9" fmla="*/ 8 h 11"/>
                  <a:gd name="T10" fmla="*/ 4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4" y="3"/>
                    </a:lnTo>
                    <a:lnTo>
                      <a:pt x="0" y="1"/>
                    </a:lnTo>
                    <a:lnTo>
                      <a:pt x="2" y="5"/>
                    </a:lnTo>
                    <a:lnTo>
                      <a:pt x="0" y="8"/>
                    </a:lnTo>
                    <a:lnTo>
                      <a:pt x="4"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492"/>
              <p:cNvSpPr>
                <a:spLocks/>
              </p:cNvSpPr>
              <p:nvPr/>
            </p:nvSpPr>
            <p:spPr bwMode="auto">
              <a:xfrm>
                <a:off x="2639" y="2544"/>
                <a:ext cx="9" cy="9"/>
              </a:xfrm>
              <a:custGeom>
                <a:avLst/>
                <a:gdLst>
                  <a:gd name="T0" fmla="*/ 6 w 9"/>
                  <a:gd name="T1" fmla="*/ 0 h 9"/>
                  <a:gd name="T2" fmla="*/ 4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3" y="3"/>
                    </a:lnTo>
                    <a:lnTo>
                      <a:pt x="0" y="6"/>
                    </a:lnTo>
                    <a:lnTo>
                      <a:pt x="3" y="6"/>
                    </a:lnTo>
                    <a:lnTo>
                      <a:pt x="6"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493"/>
              <p:cNvSpPr>
                <a:spLocks/>
              </p:cNvSpPr>
              <p:nvPr/>
            </p:nvSpPr>
            <p:spPr bwMode="auto">
              <a:xfrm>
                <a:off x="2562" y="2584"/>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6 h 10"/>
                  <a:gd name="T16" fmla="*/ 10 w 10"/>
                  <a:gd name="T17" fmla="*/ 6 h 10"/>
                  <a:gd name="T18" fmla="*/ 7 w 10"/>
                  <a:gd name="T19" fmla="*/ 5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494"/>
              <p:cNvSpPr>
                <a:spLocks/>
              </p:cNvSpPr>
              <p:nvPr/>
            </p:nvSpPr>
            <p:spPr bwMode="auto">
              <a:xfrm>
                <a:off x="2817" y="2529"/>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495"/>
              <p:cNvSpPr>
                <a:spLocks/>
              </p:cNvSpPr>
              <p:nvPr/>
            </p:nvSpPr>
            <p:spPr bwMode="auto">
              <a:xfrm>
                <a:off x="2796" y="254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496"/>
              <p:cNvSpPr>
                <a:spLocks/>
              </p:cNvSpPr>
              <p:nvPr/>
            </p:nvSpPr>
            <p:spPr bwMode="auto">
              <a:xfrm>
                <a:off x="2738" y="2487"/>
                <a:ext cx="9" cy="10"/>
              </a:xfrm>
              <a:custGeom>
                <a:avLst/>
                <a:gdLst>
                  <a:gd name="T0" fmla="*/ 6 w 9"/>
                  <a:gd name="T1" fmla="*/ 0 h 10"/>
                  <a:gd name="T2" fmla="*/ 5 w 9"/>
                  <a:gd name="T3" fmla="*/ 2 h 10"/>
                  <a:gd name="T4" fmla="*/ 1 w 9"/>
                  <a:gd name="T5" fmla="*/ 2 h 10"/>
                  <a:gd name="T6" fmla="*/ 1 w 9"/>
                  <a:gd name="T7" fmla="*/ 5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1" y="5"/>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497"/>
              <p:cNvSpPr>
                <a:spLocks/>
              </p:cNvSpPr>
              <p:nvPr/>
            </p:nvSpPr>
            <p:spPr bwMode="auto">
              <a:xfrm>
                <a:off x="2728" y="2531"/>
                <a:ext cx="10" cy="9"/>
              </a:xfrm>
              <a:custGeom>
                <a:avLst/>
                <a:gdLst>
                  <a:gd name="T0" fmla="*/ 6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498"/>
              <p:cNvSpPr>
                <a:spLocks/>
              </p:cNvSpPr>
              <p:nvPr/>
            </p:nvSpPr>
            <p:spPr bwMode="auto">
              <a:xfrm>
                <a:off x="2760" y="2524"/>
                <a:ext cx="10" cy="10"/>
              </a:xfrm>
              <a:custGeom>
                <a:avLst/>
                <a:gdLst>
                  <a:gd name="T0" fmla="*/ 7 w 10"/>
                  <a:gd name="T1" fmla="*/ 0 h 10"/>
                  <a:gd name="T2" fmla="*/ 4 w 10"/>
                  <a:gd name="T3" fmla="*/ 2 h 10"/>
                  <a:gd name="T4" fmla="*/ 0 w 10"/>
                  <a:gd name="T5" fmla="*/ 2 h 10"/>
                  <a:gd name="T6" fmla="*/ 2 w 10"/>
                  <a:gd name="T7" fmla="*/ 5 h 10"/>
                  <a:gd name="T8" fmla="*/ 0 w 10"/>
                  <a:gd name="T9" fmla="*/ 8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8"/>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499"/>
              <p:cNvSpPr>
                <a:spLocks/>
              </p:cNvSpPr>
              <p:nvPr/>
            </p:nvSpPr>
            <p:spPr bwMode="auto">
              <a:xfrm>
                <a:off x="2765" y="2556"/>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4 w 10"/>
                  <a:gd name="T11" fmla="*/ 9 h 10"/>
                  <a:gd name="T12" fmla="*/ 7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4" y="9"/>
                    </a:lnTo>
                    <a:lnTo>
                      <a:pt x="7"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500"/>
              <p:cNvSpPr>
                <a:spLocks/>
              </p:cNvSpPr>
              <p:nvPr/>
            </p:nvSpPr>
            <p:spPr bwMode="auto">
              <a:xfrm>
                <a:off x="2561" y="2485"/>
                <a:ext cx="8" cy="12"/>
              </a:xfrm>
              <a:custGeom>
                <a:avLst/>
                <a:gdLst>
                  <a:gd name="T0" fmla="*/ 6 w 8"/>
                  <a:gd name="T1" fmla="*/ 0 h 12"/>
                  <a:gd name="T2" fmla="*/ 3 w 8"/>
                  <a:gd name="T3" fmla="*/ 4 h 12"/>
                  <a:gd name="T4" fmla="*/ 0 w 8"/>
                  <a:gd name="T5" fmla="*/ 2 h 12"/>
                  <a:gd name="T6" fmla="*/ 1 w 8"/>
                  <a:gd name="T7" fmla="*/ 5 h 12"/>
                  <a:gd name="T8" fmla="*/ 0 w 8"/>
                  <a:gd name="T9" fmla="*/ 8 h 12"/>
                  <a:gd name="T10" fmla="*/ 3 w 8"/>
                  <a:gd name="T11" fmla="*/ 8 h 12"/>
                  <a:gd name="T12" fmla="*/ 5 w 8"/>
                  <a:gd name="T13" fmla="*/ 12 h 12"/>
                  <a:gd name="T14" fmla="*/ 5 w 8"/>
                  <a:gd name="T15" fmla="*/ 7 h 12"/>
                  <a:gd name="T16" fmla="*/ 8 w 8"/>
                  <a:gd name="T17" fmla="*/ 7 h 12"/>
                  <a:gd name="T18" fmla="*/ 6 w 8"/>
                  <a:gd name="T19" fmla="*/ 5 h 12"/>
                  <a:gd name="T20" fmla="*/ 6 w 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6" y="0"/>
                    </a:moveTo>
                    <a:lnTo>
                      <a:pt x="3" y="4"/>
                    </a:lnTo>
                    <a:lnTo>
                      <a:pt x="0" y="2"/>
                    </a:lnTo>
                    <a:lnTo>
                      <a:pt x="1" y="5"/>
                    </a:lnTo>
                    <a:lnTo>
                      <a:pt x="0" y="8"/>
                    </a:lnTo>
                    <a:lnTo>
                      <a:pt x="3" y="8"/>
                    </a:lnTo>
                    <a:lnTo>
                      <a:pt x="5" y="12"/>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501"/>
              <p:cNvSpPr>
                <a:spLocks/>
              </p:cNvSpPr>
              <p:nvPr/>
            </p:nvSpPr>
            <p:spPr bwMode="auto">
              <a:xfrm>
                <a:off x="2583" y="2493"/>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1502"/>
              <p:cNvSpPr>
                <a:spLocks/>
              </p:cNvSpPr>
              <p:nvPr/>
            </p:nvSpPr>
            <p:spPr bwMode="auto">
              <a:xfrm>
                <a:off x="2702" y="2555"/>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503"/>
              <p:cNvSpPr>
                <a:spLocks/>
              </p:cNvSpPr>
              <p:nvPr/>
            </p:nvSpPr>
            <p:spPr bwMode="auto">
              <a:xfrm>
                <a:off x="2702" y="2514"/>
                <a:ext cx="10" cy="10"/>
              </a:xfrm>
              <a:custGeom>
                <a:avLst/>
                <a:gdLst>
                  <a:gd name="T0" fmla="*/ 6 w 10"/>
                  <a:gd name="T1" fmla="*/ 0 h 10"/>
                  <a:gd name="T2" fmla="*/ 5 w 10"/>
                  <a:gd name="T3" fmla="*/ 4 h 10"/>
                  <a:gd name="T4" fmla="*/ 2 w 10"/>
                  <a:gd name="T5" fmla="*/ 2 h 10"/>
                  <a:gd name="T6" fmla="*/ 2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2"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504"/>
              <p:cNvSpPr>
                <a:spLocks/>
              </p:cNvSpPr>
              <p:nvPr/>
            </p:nvSpPr>
            <p:spPr bwMode="auto">
              <a:xfrm>
                <a:off x="2652" y="2526"/>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505"/>
              <p:cNvSpPr>
                <a:spLocks/>
              </p:cNvSpPr>
              <p:nvPr/>
            </p:nvSpPr>
            <p:spPr bwMode="auto">
              <a:xfrm>
                <a:off x="2838" y="248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506"/>
              <p:cNvSpPr>
                <a:spLocks/>
              </p:cNvSpPr>
              <p:nvPr/>
            </p:nvSpPr>
            <p:spPr bwMode="auto">
              <a:xfrm>
                <a:off x="2959" y="2398"/>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507"/>
              <p:cNvSpPr>
                <a:spLocks/>
              </p:cNvSpPr>
              <p:nvPr/>
            </p:nvSpPr>
            <p:spPr bwMode="auto">
              <a:xfrm>
                <a:off x="2975" y="2409"/>
                <a:ext cx="10" cy="10"/>
              </a:xfrm>
              <a:custGeom>
                <a:avLst/>
                <a:gdLst>
                  <a:gd name="T0" fmla="*/ 6 w 10"/>
                  <a:gd name="T1" fmla="*/ 0 h 10"/>
                  <a:gd name="T2" fmla="*/ 5 w 10"/>
                  <a:gd name="T3" fmla="*/ 2 h 10"/>
                  <a:gd name="T4" fmla="*/ 2 w 10"/>
                  <a:gd name="T5" fmla="*/ 0 h 10"/>
                  <a:gd name="T6" fmla="*/ 3 w 10"/>
                  <a:gd name="T7" fmla="*/ 3 h 10"/>
                  <a:gd name="T8" fmla="*/ 0 w 10"/>
                  <a:gd name="T9" fmla="*/ 7 h 10"/>
                  <a:gd name="T10" fmla="*/ 5 w 10"/>
                  <a:gd name="T11" fmla="*/ 7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7"/>
                    </a:lnTo>
                    <a:lnTo>
                      <a:pt x="5" y="7"/>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508"/>
              <p:cNvSpPr>
                <a:spLocks/>
              </p:cNvSpPr>
              <p:nvPr/>
            </p:nvSpPr>
            <p:spPr bwMode="auto">
              <a:xfrm>
                <a:off x="3061" y="2411"/>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509"/>
              <p:cNvSpPr>
                <a:spLocks/>
              </p:cNvSpPr>
              <p:nvPr/>
            </p:nvSpPr>
            <p:spPr bwMode="auto">
              <a:xfrm>
                <a:off x="2869" y="237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4"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510"/>
              <p:cNvSpPr>
                <a:spLocks/>
              </p:cNvSpPr>
              <p:nvPr/>
            </p:nvSpPr>
            <p:spPr bwMode="auto">
              <a:xfrm>
                <a:off x="2837" y="2516"/>
                <a:ext cx="10" cy="10"/>
              </a:xfrm>
              <a:custGeom>
                <a:avLst/>
                <a:gdLst>
                  <a:gd name="T0" fmla="*/ 6 w 10"/>
                  <a:gd name="T1" fmla="*/ 0 h 10"/>
                  <a:gd name="T2" fmla="*/ 5 w 10"/>
                  <a:gd name="T3" fmla="*/ 3 h 10"/>
                  <a:gd name="T4" fmla="*/ 1 w 10"/>
                  <a:gd name="T5" fmla="*/ 2 h 10"/>
                  <a:gd name="T6" fmla="*/ 3 w 10"/>
                  <a:gd name="T7" fmla="*/ 5 h 10"/>
                  <a:gd name="T8" fmla="*/ 0 w 10"/>
                  <a:gd name="T9" fmla="*/ 8 h 10"/>
                  <a:gd name="T10" fmla="*/ 5 w 10"/>
                  <a:gd name="T11" fmla="*/ 8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1" y="2"/>
                    </a:lnTo>
                    <a:lnTo>
                      <a:pt x="3" y="5"/>
                    </a:lnTo>
                    <a:lnTo>
                      <a:pt x="0" y="8"/>
                    </a:lnTo>
                    <a:lnTo>
                      <a:pt x="5" y="8"/>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511"/>
              <p:cNvSpPr>
                <a:spLocks/>
              </p:cNvSpPr>
              <p:nvPr/>
            </p:nvSpPr>
            <p:spPr bwMode="auto">
              <a:xfrm>
                <a:off x="2947" y="2482"/>
                <a:ext cx="78" cy="79"/>
              </a:xfrm>
              <a:custGeom>
                <a:avLst/>
                <a:gdLst>
                  <a:gd name="T0" fmla="*/ 39 w 78"/>
                  <a:gd name="T1" fmla="*/ 0 h 79"/>
                  <a:gd name="T2" fmla="*/ 33 w 78"/>
                  <a:gd name="T3" fmla="*/ 21 h 79"/>
                  <a:gd name="T4" fmla="*/ 12 w 78"/>
                  <a:gd name="T5" fmla="*/ 11 h 79"/>
                  <a:gd name="T6" fmla="*/ 21 w 78"/>
                  <a:gd name="T7" fmla="*/ 32 h 79"/>
                  <a:gd name="T8" fmla="*/ 0 w 78"/>
                  <a:gd name="T9" fmla="*/ 39 h 79"/>
                  <a:gd name="T10" fmla="*/ 21 w 78"/>
                  <a:gd name="T11" fmla="*/ 47 h 79"/>
                  <a:gd name="T12" fmla="*/ 12 w 78"/>
                  <a:gd name="T13" fmla="*/ 66 h 79"/>
                  <a:gd name="T14" fmla="*/ 33 w 78"/>
                  <a:gd name="T15" fmla="*/ 57 h 79"/>
                  <a:gd name="T16" fmla="*/ 39 w 78"/>
                  <a:gd name="T17" fmla="*/ 79 h 79"/>
                  <a:gd name="T18" fmla="*/ 47 w 78"/>
                  <a:gd name="T19" fmla="*/ 57 h 79"/>
                  <a:gd name="T20" fmla="*/ 67 w 78"/>
                  <a:gd name="T21" fmla="*/ 66 h 79"/>
                  <a:gd name="T22" fmla="*/ 57 w 78"/>
                  <a:gd name="T23" fmla="*/ 47 h 79"/>
                  <a:gd name="T24" fmla="*/ 78 w 78"/>
                  <a:gd name="T25" fmla="*/ 39 h 79"/>
                  <a:gd name="T26" fmla="*/ 57 w 78"/>
                  <a:gd name="T27" fmla="*/ 32 h 79"/>
                  <a:gd name="T28" fmla="*/ 67 w 78"/>
                  <a:gd name="T29" fmla="*/ 11 h 79"/>
                  <a:gd name="T30" fmla="*/ 47 w 78"/>
                  <a:gd name="T31" fmla="*/ 21 h 79"/>
                  <a:gd name="T32" fmla="*/ 39 w 78"/>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39" y="0"/>
                    </a:moveTo>
                    <a:lnTo>
                      <a:pt x="33" y="21"/>
                    </a:lnTo>
                    <a:lnTo>
                      <a:pt x="12" y="11"/>
                    </a:lnTo>
                    <a:lnTo>
                      <a:pt x="21" y="32"/>
                    </a:lnTo>
                    <a:lnTo>
                      <a:pt x="0" y="39"/>
                    </a:lnTo>
                    <a:lnTo>
                      <a:pt x="21" y="47"/>
                    </a:lnTo>
                    <a:lnTo>
                      <a:pt x="12" y="66"/>
                    </a:lnTo>
                    <a:lnTo>
                      <a:pt x="33" y="57"/>
                    </a:lnTo>
                    <a:lnTo>
                      <a:pt x="39" y="79"/>
                    </a:lnTo>
                    <a:lnTo>
                      <a:pt x="47" y="57"/>
                    </a:lnTo>
                    <a:lnTo>
                      <a:pt x="67" y="66"/>
                    </a:lnTo>
                    <a:lnTo>
                      <a:pt x="57" y="47"/>
                    </a:lnTo>
                    <a:lnTo>
                      <a:pt x="78" y="39"/>
                    </a:lnTo>
                    <a:lnTo>
                      <a:pt x="57" y="32"/>
                    </a:lnTo>
                    <a:lnTo>
                      <a:pt x="67" y="11"/>
                    </a:lnTo>
                    <a:lnTo>
                      <a:pt x="47"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512"/>
              <p:cNvSpPr>
                <a:spLocks/>
              </p:cNvSpPr>
              <p:nvPr/>
            </p:nvSpPr>
            <p:spPr bwMode="auto">
              <a:xfrm>
                <a:off x="2934" y="2613"/>
                <a:ext cx="44" cy="45"/>
              </a:xfrm>
              <a:custGeom>
                <a:avLst/>
                <a:gdLst>
                  <a:gd name="T0" fmla="*/ 21 w 44"/>
                  <a:gd name="T1" fmla="*/ 0 h 45"/>
                  <a:gd name="T2" fmla="*/ 18 w 44"/>
                  <a:gd name="T3" fmla="*/ 13 h 45"/>
                  <a:gd name="T4" fmla="*/ 7 w 44"/>
                  <a:gd name="T5" fmla="*/ 7 h 45"/>
                  <a:gd name="T6" fmla="*/ 12 w 44"/>
                  <a:gd name="T7" fmla="*/ 20 h 45"/>
                  <a:gd name="T8" fmla="*/ 0 w 44"/>
                  <a:gd name="T9" fmla="*/ 23 h 45"/>
                  <a:gd name="T10" fmla="*/ 12 w 44"/>
                  <a:gd name="T11" fmla="*/ 28 h 45"/>
                  <a:gd name="T12" fmla="*/ 7 w 44"/>
                  <a:gd name="T13" fmla="*/ 39 h 45"/>
                  <a:gd name="T14" fmla="*/ 18 w 44"/>
                  <a:gd name="T15" fmla="*/ 32 h 45"/>
                  <a:gd name="T16" fmla="*/ 21 w 44"/>
                  <a:gd name="T17" fmla="*/ 45 h 45"/>
                  <a:gd name="T18" fmla="*/ 26 w 44"/>
                  <a:gd name="T19" fmla="*/ 32 h 45"/>
                  <a:gd name="T20" fmla="*/ 38 w 44"/>
                  <a:gd name="T21" fmla="*/ 39 h 45"/>
                  <a:gd name="T22" fmla="*/ 33 w 44"/>
                  <a:gd name="T23" fmla="*/ 28 h 45"/>
                  <a:gd name="T24" fmla="*/ 44 w 44"/>
                  <a:gd name="T25" fmla="*/ 23 h 45"/>
                  <a:gd name="T26" fmla="*/ 33 w 44"/>
                  <a:gd name="T27" fmla="*/ 20 h 45"/>
                  <a:gd name="T28" fmla="*/ 38 w 44"/>
                  <a:gd name="T29" fmla="*/ 7 h 45"/>
                  <a:gd name="T30" fmla="*/ 26 w 44"/>
                  <a:gd name="T31" fmla="*/ 13 h 45"/>
                  <a:gd name="T32" fmla="*/ 21 w 44"/>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5">
                    <a:moveTo>
                      <a:pt x="21" y="0"/>
                    </a:moveTo>
                    <a:lnTo>
                      <a:pt x="18" y="13"/>
                    </a:lnTo>
                    <a:lnTo>
                      <a:pt x="7" y="7"/>
                    </a:lnTo>
                    <a:lnTo>
                      <a:pt x="12" y="20"/>
                    </a:lnTo>
                    <a:lnTo>
                      <a:pt x="0" y="23"/>
                    </a:lnTo>
                    <a:lnTo>
                      <a:pt x="12" y="28"/>
                    </a:lnTo>
                    <a:lnTo>
                      <a:pt x="7" y="39"/>
                    </a:lnTo>
                    <a:lnTo>
                      <a:pt x="18" y="32"/>
                    </a:lnTo>
                    <a:lnTo>
                      <a:pt x="21" y="45"/>
                    </a:lnTo>
                    <a:lnTo>
                      <a:pt x="26" y="32"/>
                    </a:lnTo>
                    <a:lnTo>
                      <a:pt x="38" y="39"/>
                    </a:lnTo>
                    <a:lnTo>
                      <a:pt x="33" y="28"/>
                    </a:lnTo>
                    <a:lnTo>
                      <a:pt x="44" y="23"/>
                    </a:lnTo>
                    <a:lnTo>
                      <a:pt x="33" y="20"/>
                    </a:lnTo>
                    <a:lnTo>
                      <a:pt x="38" y="7"/>
                    </a:lnTo>
                    <a:lnTo>
                      <a:pt x="26"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513"/>
              <p:cNvSpPr>
                <a:spLocks/>
              </p:cNvSpPr>
              <p:nvPr/>
            </p:nvSpPr>
            <p:spPr bwMode="auto">
              <a:xfrm>
                <a:off x="2838" y="2374"/>
                <a:ext cx="153" cy="155"/>
              </a:xfrm>
              <a:custGeom>
                <a:avLst/>
                <a:gdLst>
                  <a:gd name="T0" fmla="*/ 77 w 153"/>
                  <a:gd name="T1" fmla="*/ 0 h 155"/>
                  <a:gd name="T2" fmla="*/ 56 w 153"/>
                  <a:gd name="T3" fmla="*/ 56 h 155"/>
                  <a:gd name="T4" fmla="*/ 0 w 153"/>
                  <a:gd name="T5" fmla="*/ 77 h 155"/>
                  <a:gd name="T6" fmla="*/ 56 w 153"/>
                  <a:gd name="T7" fmla="*/ 100 h 155"/>
                  <a:gd name="T8" fmla="*/ 77 w 153"/>
                  <a:gd name="T9" fmla="*/ 155 h 155"/>
                  <a:gd name="T10" fmla="*/ 98 w 153"/>
                  <a:gd name="T11" fmla="*/ 100 h 155"/>
                  <a:gd name="T12" fmla="*/ 153 w 153"/>
                  <a:gd name="T13" fmla="*/ 77 h 155"/>
                  <a:gd name="T14" fmla="*/ 98 w 153"/>
                  <a:gd name="T15" fmla="*/ 56 h 155"/>
                  <a:gd name="T16" fmla="*/ 77 w 153"/>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55">
                    <a:moveTo>
                      <a:pt x="77" y="0"/>
                    </a:moveTo>
                    <a:lnTo>
                      <a:pt x="56" y="56"/>
                    </a:lnTo>
                    <a:lnTo>
                      <a:pt x="0" y="77"/>
                    </a:lnTo>
                    <a:lnTo>
                      <a:pt x="56" y="100"/>
                    </a:lnTo>
                    <a:lnTo>
                      <a:pt x="77" y="155"/>
                    </a:lnTo>
                    <a:lnTo>
                      <a:pt x="98" y="100"/>
                    </a:lnTo>
                    <a:lnTo>
                      <a:pt x="153" y="77"/>
                    </a:lnTo>
                    <a:lnTo>
                      <a:pt x="98" y="56"/>
                    </a:lnTo>
                    <a:lnTo>
                      <a:pt x="7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514"/>
              <p:cNvSpPr>
                <a:spLocks/>
              </p:cNvSpPr>
              <p:nvPr/>
            </p:nvSpPr>
            <p:spPr bwMode="auto">
              <a:xfrm>
                <a:off x="2715" y="2948"/>
                <a:ext cx="65" cy="65"/>
              </a:xfrm>
              <a:custGeom>
                <a:avLst/>
                <a:gdLst>
                  <a:gd name="T0" fmla="*/ 32 w 65"/>
                  <a:gd name="T1" fmla="*/ 0 h 65"/>
                  <a:gd name="T2" fmla="*/ 42 w 65"/>
                  <a:gd name="T3" fmla="*/ 21 h 65"/>
                  <a:gd name="T4" fmla="*/ 65 w 65"/>
                  <a:gd name="T5" fmla="*/ 24 h 65"/>
                  <a:gd name="T6" fmla="*/ 49 w 65"/>
                  <a:gd name="T7" fmla="*/ 41 h 65"/>
                  <a:gd name="T8" fmla="*/ 52 w 65"/>
                  <a:gd name="T9" fmla="*/ 65 h 65"/>
                  <a:gd name="T10" fmla="*/ 32 w 65"/>
                  <a:gd name="T11" fmla="*/ 53 h 65"/>
                  <a:gd name="T12" fmla="*/ 11 w 65"/>
                  <a:gd name="T13" fmla="*/ 65 h 65"/>
                  <a:gd name="T14" fmla="*/ 16 w 65"/>
                  <a:gd name="T15" fmla="*/ 41 h 65"/>
                  <a:gd name="T16" fmla="*/ 0 w 65"/>
                  <a:gd name="T17" fmla="*/ 24 h 65"/>
                  <a:gd name="T18" fmla="*/ 23 w 65"/>
                  <a:gd name="T19" fmla="*/ 21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lnTo>
                      <a:pt x="42" y="21"/>
                    </a:lnTo>
                    <a:lnTo>
                      <a:pt x="65" y="24"/>
                    </a:lnTo>
                    <a:lnTo>
                      <a:pt x="49" y="41"/>
                    </a:lnTo>
                    <a:lnTo>
                      <a:pt x="52" y="65"/>
                    </a:lnTo>
                    <a:lnTo>
                      <a:pt x="32" y="53"/>
                    </a:lnTo>
                    <a:lnTo>
                      <a:pt x="11" y="65"/>
                    </a:lnTo>
                    <a:lnTo>
                      <a:pt x="16" y="41"/>
                    </a:lnTo>
                    <a:lnTo>
                      <a:pt x="0" y="24"/>
                    </a:lnTo>
                    <a:lnTo>
                      <a:pt x="23"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515"/>
              <p:cNvSpPr>
                <a:spLocks/>
              </p:cNvSpPr>
              <p:nvPr/>
            </p:nvSpPr>
            <p:spPr bwMode="auto">
              <a:xfrm>
                <a:off x="2712" y="2330"/>
                <a:ext cx="91" cy="92"/>
              </a:xfrm>
              <a:custGeom>
                <a:avLst/>
                <a:gdLst>
                  <a:gd name="T0" fmla="*/ 45 w 91"/>
                  <a:gd name="T1" fmla="*/ 0 h 92"/>
                  <a:gd name="T2" fmla="*/ 50 w 91"/>
                  <a:gd name="T3" fmla="*/ 24 h 92"/>
                  <a:gd name="T4" fmla="*/ 68 w 91"/>
                  <a:gd name="T5" fmla="*/ 6 h 92"/>
                  <a:gd name="T6" fmla="*/ 61 w 91"/>
                  <a:gd name="T7" fmla="*/ 29 h 92"/>
                  <a:gd name="T8" fmla="*/ 84 w 91"/>
                  <a:gd name="T9" fmla="*/ 23 h 92"/>
                  <a:gd name="T10" fmla="*/ 66 w 91"/>
                  <a:gd name="T11" fmla="*/ 40 h 92"/>
                  <a:gd name="T12" fmla="*/ 91 w 91"/>
                  <a:gd name="T13" fmla="*/ 45 h 92"/>
                  <a:gd name="T14" fmla="*/ 66 w 91"/>
                  <a:gd name="T15" fmla="*/ 52 h 92"/>
                  <a:gd name="T16" fmla="*/ 84 w 91"/>
                  <a:gd name="T17" fmla="*/ 70 h 92"/>
                  <a:gd name="T18" fmla="*/ 61 w 91"/>
                  <a:gd name="T19" fmla="*/ 61 h 92"/>
                  <a:gd name="T20" fmla="*/ 68 w 91"/>
                  <a:gd name="T21" fmla="*/ 86 h 92"/>
                  <a:gd name="T22" fmla="*/ 50 w 91"/>
                  <a:gd name="T23" fmla="*/ 68 h 92"/>
                  <a:gd name="T24" fmla="*/ 45 w 91"/>
                  <a:gd name="T25" fmla="*/ 92 h 92"/>
                  <a:gd name="T26" fmla="*/ 39 w 91"/>
                  <a:gd name="T27" fmla="*/ 68 h 92"/>
                  <a:gd name="T28" fmla="*/ 22 w 91"/>
                  <a:gd name="T29" fmla="*/ 86 h 92"/>
                  <a:gd name="T30" fmla="*/ 29 w 91"/>
                  <a:gd name="T31" fmla="*/ 61 h 92"/>
                  <a:gd name="T32" fmla="*/ 6 w 91"/>
                  <a:gd name="T33" fmla="*/ 70 h 92"/>
                  <a:gd name="T34" fmla="*/ 22 w 91"/>
                  <a:gd name="T35" fmla="*/ 52 h 92"/>
                  <a:gd name="T36" fmla="*/ 0 w 91"/>
                  <a:gd name="T37" fmla="*/ 45 h 92"/>
                  <a:gd name="T38" fmla="*/ 22 w 91"/>
                  <a:gd name="T39" fmla="*/ 40 h 92"/>
                  <a:gd name="T40" fmla="*/ 6 w 91"/>
                  <a:gd name="T41" fmla="*/ 23 h 92"/>
                  <a:gd name="T42" fmla="*/ 29 w 91"/>
                  <a:gd name="T43" fmla="*/ 29 h 92"/>
                  <a:gd name="T44" fmla="*/ 22 w 91"/>
                  <a:gd name="T45" fmla="*/ 6 h 92"/>
                  <a:gd name="T46" fmla="*/ 39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50" y="24"/>
                    </a:lnTo>
                    <a:lnTo>
                      <a:pt x="68" y="6"/>
                    </a:lnTo>
                    <a:lnTo>
                      <a:pt x="61" y="29"/>
                    </a:lnTo>
                    <a:lnTo>
                      <a:pt x="84" y="23"/>
                    </a:lnTo>
                    <a:lnTo>
                      <a:pt x="66" y="40"/>
                    </a:lnTo>
                    <a:lnTo>
                      <a:pt x="91" y="45"/>
                    </a:lnTo>
                    <a:lnTo>
                      <a:pt x="66" y="52"/>
                    </a:lnTo>
                    <a:lnTo>
                      <a:pt x="84" y="70"/>
                    </a:lnTo>
                    <a:lnTo>
                      <a:pt x="61" y="61"/>
                    </a:lnTo>
                    <a:lnTo>
                      <a:pt x="68" y="86"/>
                    </a:lnTo>
                    <a:lnTo>
                      <a:pt x="50" y="68"/>
                    </a:lnTo>
                    <a:lnTo>
                      <a:pt x="45" y="92"/>
                    </a:lnTo>
                    <a:lnTo>
                      <a:pt x="39" y="68"/>
                    </a:lnTo>
                    <a:lnTo>
                      <a:pt x="22" y="86"/>
                    </a:lnTo>
                    <a:lnTo>
                      <a:pt x="29" y="61"/>
                    </a:lnTo>
                    <a:lnTo>
                      <a:pt x="6" y="70"/>
                    </a:lnTo>
                    <a:lnTo>
                      <a:pt x="22" y="52"/>
                    </a:lnTo>
                    <a:lnTo>
                      <a:pt x="0" y="45"/>
                    </a:lnTo>
                    <a:lnTo>
                      <a:pt x="22" y="40"/>
                    </a:lnTo>
                    <a:lnTo>
                      <a:pt x="6" y="23"/>
                    </a:lnTo>
                    <a:lnTo>
                      <a:pt x="29" y="29"/>
                    </a:lnTo>
                    <a:lnTo>
                      <a:pt x="22" y="6"/>
                    </a:lnTo>
                    <a:lnTo>
                      <a:pt x="39"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516"/>
              <p:cNvSpPr>
                <a:spLocks/>
              </p:cNvSpPr>
              <p:nvPr/>
            </p:nvSpPr>
            <p:spPr bwMode="auto">
              <a:xfrm>
                <a:off x="3084" y="1440"/>
                <a:ext cx="253" cy="256"/>
              </a:xfrm>
              <a:custGeom>
                <a:avLst/>
                <a:gdLst>
                  <a:gd name="T0" fmla="*/ 126 w 253"/>
                  <a:gd name="T1" fmla="*/ 0 h 256"/>
                  <a:gd name="T2" fmla="*/ 128 w 253"/>
                  <a:gd name="T3" fmla="*/ 123 h 256"/>
                  <a:gd name="T4" fmla="*/ 178 w 253"/>
                  <a:gd name="T5" fmla="*/ 11 h 256"/>
                  <a:gd name="T6" fmla="*/ 130 w 253"/>
                  <a:gd name="T7" fmla="*/ 125 h 256"/>
                  <a:gd name="T8" fmla="*/ 221 w 253"/>
                  <a:gd name="T9" fmla="*/ 44 h 256"/>
                  <a:gd name="T10" fmla="*/ 131 w 253"/>
                  <a:gd name="T11" fmla="*/ 126 h 256"/>
                  <a:gd name="T12" fmla="*/ 247 w 253"/>
                  <a:gd name="T13" fmla="*/ 89 h 256"/>
                  <a:gd name="T14" fmla="*/ 133 w 253"/>
                  <a:gd name="T15" fmla="*/ 128 h 256"/>
                  <a:gd name="T16" fmla="*/ 253 w 253"/>
                  <a:gd name="T17" fmla="*/ 142 h 256"/>
                  <a:gd name="T18" fmla="*/ 133 w 253"/>
                  <a:gd name="T19" fmla="*/ 131 h 256"/>
                  <a:gd name="T20" fmla="*/ 235 w 253"/>
                  <a:gd name="T21" fmla="*/ 194 h 256"/>
                  <a:gd name="T22" fmla="*/ 131 w 253"/>
                  <a:gd name="T23" fmla="*/ 134 h 256"/>
                  <a:gd name="T24" fmla="*/ 201 w 253"/>
                  <a:gd name="T25" fmla="*/ 233 h 256"/>
                  <a:gd name="T26" fmla="*/ 128 w 253"/>
                  <a:gd name="T27" fmla="*/ 136 h 256"/>
                  <a:gd name="T28" fmla="*/ 152 w 253"/>
                  <a:gd name="T29" fmla="*/ 256 h 256"/>
                  <a:gd name="T30" fmla="*/ 126 w 253"/>
                  <a:gd name="T31" fmla="*/ 136 h 256"/>
                  <a:gd name="T32" fmla="*/ 100 w 253"/>
                  <a:gd name="T33" fmla="*/ 256 h 256"/>
                  <a:gd name="T34" fmla="*/ 123 w 253"/>
                  <a:gd name="T35" fmla="*/ 136 h 256"/>
                  <a:gd name="T36" fmla="*/ 52 w 253"/>
                  <a:gd name="T37" fmla="*/ 233 h 256"/>
                  <a:gd name="T38" fmla="*/ 122 w 253"/>
                  <a:gd name="T39" fmla="*/ 134 h 256"/>
                  <a:gd name="T40" fmla="*/ 16 w 253"/>
                  <a:gd name="T41" fmla="*/ 194 h 256"/>
                  <a:gd name="T42" fmla="*/ 120 w 253"/>
                  <a:gd name="T43" fmla="*/ 131 h 256"/>
                  <a:gd name="T44" fmla="*/ 0 w 253"/>
                  <a:gd name="T45" fmla="*/ 142 h 256"/>
                  <a:gd name="T46" fmla="*/ 120 w 253"/>
                  <a:gd name="T47" fmla="*/ 128 h 256"/>
                  <a:gd name="T48" fmla="*/ 6 w 253"/>
                  <a:gd name="T49" fmla="*/ 89 h 256"/>
                  <a:gd name="T50" fmla="*/ 120 w 253"/>
                  <a:gd name="T51" fmla="*/ 126 h 256"/>
                  <a:gd name="T52" fmla="*/ 32 w 253"/>
                  <a:gd name="T53" fmla="*/ 44 h 256"/>
                  <a:gd name="T54" fmla="*/ 122 w 253"/>
                  <a:gd name="T55" fmla="*/ 125 h 256"/>
                  <a:gd name="T56" fmla="*/ 74 w 253"/>
                  <a:gd name="T57" fmla="*/ 11 h 256"/>
                  <a:gd name="T58" fmla="*/ 125 w 253"/>
                  <a:gd name="T59" fmla="*/ 123 h 256"/>
                  <a:gd name="T60" fmla="*/ 126 w 253"/>
                  <a:gd name="T6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3" h="256">
                    <a:moveTo>
                      <a:pt x="126" y="0"/>
                    </a:moveTo>
                    <a:lnTo>
                      <a:pt x="128" y="123"/>
                    </a:lnTo>
                    <a:lnTo>
                      <a:pt x="178" y="11"/>
                    </a:lnTo>
                    <a:lnTo>
                      <a:pt x="130" y="125"/>
                    </a:lnTo>
                    <a:lnTo>
                      <a:pt x="221" y="44"/>
                    </a:lnTo>
                    <a:lnTo>
                      <a:pt x="131" y="126"/>
                    </a:lnTo>
                    <a:lnTo>
                      <a:pt x="247" y="89"/>
                    </a:lnTo>
                    <a:lnTo>
                      <a:pt x="133" y="128"/>
                    </a:lnTo>
                    <a:lnTo>
                      <a:pt x="253" y="142"/>
                    </a:lnTo>
                    <a:lnTo>
                      <a:pt x="133" y="131"/>
                    </a:lnTo>
                    <a:lnTo>
                      <a:pt x="235" y="194"/>
                    </a:lnTo>
                    <a:lnTo>
                      <a:pt x="131" y="134"/>
                    </a:lnTo>
                    <a:lnTo>
                      <a:pt x="201" y="233"/>
                    </a:lnTo>
                    <a:lnTo>
                      <a:pt x="128" y="136"/>
                    </a:lnTo>
                    <a:lnTo>
                      <a:pt x="152" y="256"/>
                    </a:lnTo>
                    <a:lnTo>
                      <a:pt x="126" y="136"/>
                    </a:lnTo>
                    <a:lnTo>
                      <a:pt x="100" y="256"/>
                    </a:lnTo>
                    <a:lnTo>
                      <a:pt x="123" y="136"/>
                    </a:lnTo>
                    <a:lnTo>
                      <a:pt x="52" y="233"/>
                    </a:lnTo>
                    <a:lnTo>
                      <a:pt x="122" y="134"/>
                    </a:lnTo>
                    <a:lnTo>
                      <a:pt x="16" y="194"/>
                    </a:lnTo>
                    <a:lnTo>
                      <a:pt x="120" y="131"/>
                    </a:lnTo>
                    <a:lnTo>
                      <a:pt x="0" y="142"/>
                    </a:lnTo>
                    <a:lnTo>
                      <a:pt x="120" y="128"/>
                    </a:lnTo>
                    <a:lnTo>
                      <a:pt x="6" y="89"/>
                    </a:lnTo>
                    <a:lnTo>
                      <a:pt x="120" y="126"/>
                    </a:lnTo>
                    <a:lnTo>
                      <a:pt x="32" y="44"/>
                    </a:lnTo>
                    <a:lnTo>
                      <a:pt x="122" y="125"/>
                    </a:lnTo>
                    <a:lnTo>
                      <a:pt x="74" y="11"/>
                    </a:lnTo>
                    <a:lnTo>
                      <a:pt x="125" y="123"/>
                    </a:lnTo>
                    <a:lnTo>
                      <a:pt x="1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517"/>
              <p:cNvSpPr>
                <a:spLocks/>
              </p:cNvSpPr>
              <p:nvPr/>
            </p:nvSpPr>
            <p:spPr bwMode="auto">
              <a:xfrm>
                <a:off x="2666" y="2715"/>
                <a:ext cx="70" cy="70"/>
              </a:xfrm>
              <a:custGeom>
                <a:avLst/>
                <a:gdLst>
                  <a:gd name="T0" fmla="*/ 36 w 70"/>
                  <a:gd name="T1" fmla="*/ 18 h 70"/>
                  <a:gd name="T2" fmla="*/ 42 w 70"/>
                  <a:gd name="T3" fmla="*/ 0 h 70"/>
                  <a:gd name="T4" fmla="*/ 42 w 70"/>
                  <a:gd name="T5" fmla="*/ 19 h 70"/>
                  <a:gd name="T6" fmla="*/ 55 w 70"/>
                  <a:gd name="T7" fmla="*/ 5 h 70"/>
                  <a:gd name="T8" fmla="*/ 47 w 70"/>
                  <a:gd name="T9" fmla="*/ 23 h 70"/>
                  <a:gd name="T10" fmla="*/ 65 w 70"/>
                  <a:gd name="T11" fmla="*/ 16 h 70"/>
                  <a:gd name="T12" fmla="*/ 51 w 70"/>
                  <a:gd name="T13" fmla="*/ 29 h 70"/>
                  <a:gd name="T14" fmla="*/ 70 w 70"/>
                  <a:gd name="T15" fmla="*/ 31 h 70"/>
                  <a:gd name="T16" fmla="*/ 52 w 70"/>
                  <a:gd name="T17" fmla="*/ 36 h 70"/>
                  <a:gd name="T18" fmla="*/ 68 w 70"/>
                  <a:gd name="T19" fmla="*/ 45 h 70"/>
                  <a:gd name="T20" fmla="*/ 49 w 70"/>
                  <a:gd name="T21" fmla="*/ 42 h 70"/>
                  <a:gd name="T22" fmla="*/ 62 w 70"/>
                  <a:gd name="T23" fmla="*/ 58 h 70"/>
                  <a:gd name="T24" fmla="*/ 46 w 70"/>
                  <a:gd name="T25" fmla="*/ 47 h 70"/>
                  <a:gd name="T26" fmla="*/ 49 w 70"/>
                  <a:gd name="T27" fmla="*/ 66 h 70"/>
                  <a:gd name="T28" fmla="*/ 39 w 70"/>
                  <a:gd name="T29" fmla="*/ 50 h 70"/>
                  <a:gd name="T30" fmla="*/ 36 w 70"/>
                  <a:gd name="T31" fmla="*/ 70 h 70"/>
                  <a:gd name="T32" fmla="*/ 33 w 70"/>
                  <a:gd name="T33" fmla="*/ 50 h 70"/>
                  <a:gd name="T34" fmla="*/ 21 w 70"/>
                  <a:gd name="T35" fmla="*/ 66 h 70"/>
                  <a:gd name="T36" fmla="*/ 26 w 70"/>
                  <a:gd name="T37" fmla="*/ 47 h 70"/>
                  <a:gd name="T38" fmla="*/ 10 w 70"/>
                  <a:gd name="T39" fmla="*/ 58 h 70"/>
                  <a:gd name="T40" fmla="*/ 21 w 70"/>
                  <a:gd name="T41" fmla="*/ 42 h 70"/>
                  <a:gd name="T42" fmla="*/ 2 w 70"/>
                  <a:gd name="T43" fmla="*/ 45 h 70"/>
                  <a:gd name="T44" fmla="*/ 20 w 70"/>
                  <a:gd name="T45" fmla="*/ 36 h 70"/>
                  <a:gd name="T46" fmla="*/ 0 w 70"/>
                  <a:gd name="T47" fmla="*/ 31 h 70"/>
                  <a:gd name="T48" fmla="*/ 20 w 70"/>
                  <a:gd name="T49" fmla="*/ 29 h 70"/>
                  <a:gd name="T50" fmla="*/ 5 w 70"/>
                  <a:gd name="T51" fmla="*/ 16 h 70"/>
                  <a:gd name="T52" fmla="*/ 23 w 70"/>
                  <a:gd name="T53" fmla="*/ 23 h 70"/>
                  <a:gd name="T54" fmla="*/ 15 w 70"/>
                  <a:gd name="T55" fmla="*/ 5 h 70"/>
                  <a:gd name="T56" fmla="*/ 29 w 70"/>
                  <a:gd name="T57" fmla="*/ 19 h 70"/>
                  <a:gd name="T58" fmla="*/ 28 w 70"/>
                  <a:gd name="T59" fmla="*/ 0 h 70"/>
                  <a:gd name="T60" fmla="*/ 36 w 70"/>
                  <a:gd name="T61"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70">
                    <a:moveTo>
                      <a:pt x="36" y="18"/>
                    </a:moveTo>
                    <a:lnTo>
                      <a:pt x="42" y="0"/>
                    </a:lnTo>
                    <a:lnTo>
                      <a:pt x="42" y="19"/>
                    </a:lnTo>
                    <a:lnTo>
                      <a:pt x="55" y="5"/>
                    </a:lnTo>
                    <a:lnTo>
                      <a:pt x="47" y="23"/>
                    </a:lnTo>
                    <a:lnTo>
                      <a:pt x="65" y="16"/>
                    </a:lnTo>
                    <a:lnTo>
                      <a:pt x="51" y="29"/>
                    </a:lnTo>
                    <a:lnTo>
                      <a:pt x="70" y="31"/>
                    </a:lnTo>
                    <a:lnTo>
                      <a:pt x="52" y="36"/>
                    </a:lnTo>
                    <a:lnTo>
                      <a:pt x="68" y="45"/>
                    </a:lnTo>
                    <a:lnTo>
                      <a:pt x="49" y="42"/>
                    </a:lnTo>
                    <a:lnTo>
                      <a:pt x="62" y="58"/>
                    </a:lnTo>
                    <a:lnTo>
                      <a:pt x="46" y="47"/>
                    </a:lnTo>
                    <a:lnTo>
                      <a:pt x="49" y="66"/>
                    </a:lnTo>
                    <a:lnTo>
                      <a:pt x="39" y="50"/>
                    </a:lnTo>
                    <a:lnTo>
                      <a:pt x="36" y="70"/>
                    </a:lnTo>
                    <a:lnTo>
                      <a:pt x="33" y="50"/>
                    </a:lnTo>
                    <a:lnTo>
                      <a:pt x="21" y="66"/>
                    </a:lnTo>
                    <a:lnTo>
                      <a:pt x="26" y="47"/>
                    </a:lnTo>
                    <a:lnTo>
                      <a:pt x="10" y="58"/>
                    </a:lnTo>
                    <a:lnTo>
                      <a:pt x="21" y="42"/>
                    </a:lnTo>
                    <a:lnTo>
                      <a:pt x="2" y="45"/>
                    </a:lnTo>
                    <a:lnTo>
                      <a:pt x="20" y="36"/>
                    </a:lnTo>
                    <a:lnTo>
                      <a:pt x="0" y="31"/>
                    </a:lnTo>
                    <a:lnTo>
                      <a:pt x="20" y="29"/>
                    </a:lnTo>
                    <a:lnTo>
                      <a:pt x="5" y="16"/>
                    </a:lnTo>
                    <a:lnTo>
                      <a:pt x="23" y="23"/>
                    </a:lnTo>
                    <a:lnTo>
                      <a:pt x="15" y="5"/>
                    </a:lnTo>
                    <a:lnTo>
                      <a:pt x="29" y="19"/>
                    </a:lnTo>
                    <a:lnTo>
                      <a:pt x="28" y="0"/>
                    </a:lnTo>
                    <a:lnTo>
                      <a:pt x="36" y="18"/>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518"/>
              <p:cNvSpPr>
                <a:spLocks/>
              </p:cNvSpPr>
              <p:nvPr/>
            </p:nvSpPr>
            <p:spPr bwMode="auto">
              <a:xfrm>
                <a:off x="2985" y="2662"/>
                <a:ext cx="8" cy="9"/>
              </a:xfrm>
              <a:custGeom>
                <a:avLst/>
                <a:gdLst>
                  <a:gd name="T0" fmla="*/ 6 w 8"/>
                  <a:gd name="T1" fmla="*/ 0 h 9"/>
                  <a:gd name="T2" fmla="*/ 3 w 8"/>
                  <a:gd name="T3" fmla="*/ 1 h 9"/>
                  <a:gd name="T4" fmla="*/ 0 w 8"/>
                  <a:gd name="T5" fmla="*/ 1 h 9"/>
                  <a:gd name="T6" fmla="*/ 1 w 8"/>
                  <a:gd name="T7" fmla="*/ 5 h 9"/>
                  <a:gd name="T8" fmla="*/ 0 w 8"/>
                  <a:gd name="T9" fmla="*/ 6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6"/>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519"/>
              <p:cNvSpPr>
                <a:spLocks/>
              </p:cNvSpPr>
              <p:nvPr/>
            </p:nvSpPr>
            <p:spPr bwMode="auto">
              <a:xfrm>
                <a:off x="3025" y="2626"/>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520"/>
              <p:cNvSpPr>
                <a:spLocks/>
              </p:cNvSpPr>
              <p:nvPr/>
            </p:nvSpPr>
            <p:spPr bwMode="auto">
              <a:xfrm>
                <a:off x="3032" y="2463"/>
                <a:ext cx="10" cy="9"/>
              </a:xfrm>
              <a:custGeom>
                <a:avLst/>
                <a:gdLst>
                  <a:gd name="T0" fmla="*/ 6 w 10"/>
                  <a:gd name="T1" fmla="*/ 0 h 9"/>
                  <a:gd name="T2" fmla="*/ 5 w 10"/>
                  <a:gd name="T3" fmla="*/ 3 h 9"/>
                  <a:gd name="T4" fmla="*/ 1 w 10"/>
                  <a:gd name="T5" fmla="*/ 1 h 9"/>
                  <a:gd name="T6" fmla="*/ 3 w 10"/>
                  <a:gd name="T7" fmla="*/ 5 h 9"/>
                  <a:gd name="T8" fmla="*/ 0 w 10"/>
                  <a:gd name="T9" fmla="*/ 8 h 9"/>
                  <a:gd name="T10" fmla="*/ 5 w 10"/>
                  <a:gd name="T11" fmla="*/ 8 h 9"/>
                  <a:gd name="T12" fmla="*/ 6 w 10"/>
                  <a:gd name="T13" fmla="*/ 9 h 9"/>
                  <a:gd name="T14" fmla="*/ 6 w 10"/>
                  <a:gd name="T15" fmla="*/ 6 h 9"/>
                  <a:gd name="T16" fmla="*/ 10 w 10"/>
                  <a:gd name="T17" fmla="*/ 5 h 9"/>
                  <a:gd name="T18" fmla="*/ 8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5"/>
                    </a:lnTo>
                    <a:lnTo>
                      <a:pt x="0" y="8"/>
                    </a:lnTo>
                    <a:lnTo>
                      <a:pt x="5" y="8"/>
                    </a:lnTo>
                    <a:lnTo>
                      <a:pt x="6" y="9"/>
                    </a:lnTo>
                    <a:lnTo>
                      <a:pt x="6" y="6"/>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521"/>
              <p:cNvSpPr>
                <a:spLocks/>
              </p:cNvSpPr>
              <p:nvPr/>
            </p:nvSpPr>
            <p:spPr bwMode="auto">
              <a:xfrm>
                <a:off x="3197" y="2756"/>
                <a:ext cx="9" cy="9"/>
              </a:xfrm>
              <a:custGeom>
                <a:avLst/>
                <a:gdLst>
                  <a:gd name="T0" fmla="*/ 7 w 9"/>
                  <a:gd name="T1" fmla="*/ 0 h 9"/>
                  <a:gd name="T2" fmla="*/ 4 w 9"/>
                  <a:gd name="T3" fmla="*/ 3 h 9"/>
                  <a:gd name="T4" fmla="*/ 0 w 9"/>
                  <a:gd name="T5" fmla="*/ 1 h 9"/>
                  <a:gd name="T6" fmla="*/ 2 w 9"/>
                  <a:gd name="T7" fmla="*/ 4 h 9"/>
                  <a:gd name="T8" fmla="*/ 0 w 9"/>
                  <a:gd name="T9" fmla="*/ 8 h 9"/>
                  <a:gd name="T10" fmla="*/ 4 w 9"/>
                  <a:gd name="T11" fmla="*/ 8 h 9"/>
                  <a:gd name="T12" fmla="*/ 5 w 9"/>
                  <a:gd name="T13" fmla="*/ 9 h 9"/>
                  <a:gd name="T14" fmla="*/ 5 w 9"/>
                  <a:gd name="T15" fmla="*/ 6 h 9"/>
                  <a:gd name="T16" fmla="*/ 9 w 9"/>
                  <a:gd name="T17" fmla="*/ 6 h 9"/>
                  <a:gd name="T18" fmla="*/ 7 w 9"/>
                  <a:gd name="T19" fmla="*/ 4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3"/>
                    </a:lnTo>
                    <a:lnTo>
                      <a:pt x="0" y="1"/>
                    </a:lnTo>
                    <a:lnTo>
                      <a:pt x="2" y="4"/>
                    </a:lnTo>
                    <a:lnTo>
                      <a:pt x="0" y="8"/>
                    </a:lnTo>
                    <a:lnTo>
                      <a:pt x="4" y="8"/>
                    </a:lnTo>
                    <a:lnTo>
                      <a:pt x="5" y="9"/>
                    </a:lnTo>
                    <a:lnTo>
                      <a:pt x="5" y="6"/>
                    </a:lnTo>
                    <a:lnTo>
                      <a:pt x="9"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522"/>
              <p:cNvSpPr>
                <a:spLocks/>
              </p:cNvSpPr>
              <p:nvPr/>
            </p:nvSpPr>
            <p:spPr bwMode="auto">
              <a:xfrm>
                <a:off x="2863" y="3001"/>
                <a:ext cx="10" cy="12"/>
              </a:xfrm>
              <a:custGeom>
                <a:avLst/>
                <a:gdLst>
                  <a:gd name="T0" fmla="*/ 6 w 10"/>
                  <a:gd name="T1" fmla="*/ 0 h 12"/>
                  <a:gd name="T2" fmla="*/ 5 w 10"/>
                  <a:gd name="T3" fmla="*/ 4 h 12"/>
                  <a:gd name="T4" fmla="*/ 1 w 10"/>
                  <a:gd name="T5" fmla="*/ 2 h 12"/>
                  <a:gd name="T6" fmla="*/ 3 w 10"/>
                  <a:gd name="T7" fmla="*/ 5 h 12"/>
                  <a:gd name="T8" fmla="*/ 0 w 10"/>
                  <a:gd name="T9" fmla="*/ 9 h 12"/>
                  <a:gd name="T10" fmla="*/ 5 w 10"/>
                  <a:gd name="T11" fmla="*/ 9 h 12"/>
                  <a:gd name="T12" fmla="*/ 6 w 10"/>
                  <a:gd name="T13" fmla="*/ 12 h 12"/>
                  <a:gd name="T14" fmla="*/ 6 w 10"/>
                  <a:gd name="T15" fmla="*/ 7 h 12"/>
                  <a:gd name="T16" fmla="*/ 10 w 10"/>
                  <a:gd name="T17" fmla="*/ 7 h 12"/>
                  <a:gd name="T18" fmla="*/ 8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5" y="4"/>
                    </a:lnTo>
                    <a:lnTo>
                      <a:pt x="1" y="2"/>
                    </a:lnTo>
                    <a:lnTo>
                      <a:pt x="3" y="5"/>
                    </a:lnTo>
                    <a:lnTo>
                      <a:pt x="0" y="9"/>
                    </a:lnTo>
                    <a:lnTo>
                      <a:pt x="5" y="9"/>
                    </a:lnTo>
                    <a:lnTo>
                      <a:pt x="6" y="12"/>
                    </a:lnTo>
                    <a:lnTo>
                      <a:pt x="6" y="7"/>
                    </a:lnTo>
                    <a:lnTo>
                      <a:pt x="10" y="7"/>
                    </a:lnTo>
                    <a:lnTo>
                      <a:pt x="8"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523"/>
              <p:cNvSpPr>
                <a:spLocks/>
              </p:cNvSpPr>
              <p:nvPr/>
            </p:nvSpPr>
            <p:spPr bwMode="auto">
              <a:xfrm>
                <a:off x="2889" y="3006"/>
                <a:ext cx="10" cy="10"/>
              </a:xfrm>
              <a:custGeom>
                <a:avLst/>
                <a:gdLst>
                  <a:gd name="T0" fmla="*/ 6 w 10"/>
                  <a:gd name="T1" fmla="*/ 0 h 10"/>
                  <a:gd name="T2" fmla="*/ 3 w 10"/>
                  <a:gd name="T3" fmla="*/ 2 h 10"/>
                  <a:gd name="T4" fmla="*/ 0 w 10"/>
                  <a:gd name="T5" fmla="*/ 2 h 10"/>
                  <a:gd name="T6" fmla="*/ 1 w 10"/>
                  <a:gd name="T7" fmla="*/ 5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2"/>
                    </a:lnTo>
                    <a:lnTo>
                      <a:pt x="1" y="5"/>
                    </a:lnTo>
                    <a:lnTo>
                      <a:pt x="0" y="7"/>
                    </a:lnTo>
                    <a:lnTo>
                      <a:pt x="3" y="7"/>
                    </a:lnTo>
                    <a:lnTo>
                      <a:pt x="5"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524"/>
              <p:cNvSpPr>
                <a:spLocks/>
              </p:cNvSpPr>
              <p:nvPr/>
            </p:nvSpPr>
            <p:spPr bwMode="auto">
              <a:xfrm>
                <a:off x="2907" y="2985"/>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525"/>
              <p:cNvSpPr>
                <a:spLocks/>
              </p:cNvSpPr>
              <p:nvPr/>
            </p:nvSpPr>
            <p:spPr bwMode="auto">
              <a:xfrm>
                <a:off x="2918" y="2967"/>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3 w 10"/>
                  <a:gd name="T11" fmla="*/ 9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3" y="9"/>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526"/>
              <p:cNvSpPr>
                <a:spLocks/>
              </p:cNvSpPr>
              <p:nvPr/>
            </p:nvSpPr>
            <p:spPr bwMode="auto">
              <a:xfrm>
                <a:off x="2936" y="2956"/>
                <a:ext cx="10" cy="10"/>
              </a:xfrm>
              <a:custGeom>
                <a:avLst/>
                <a:gdLst>
                  <a:gd name="T0" fmla="*/ 6 w 10"/>
                  <a:gd name="T1" fmla="*/ 0 h 10"/>
                  <a:gd name="T2" fmla="*/ 5 w 10"/>
                  <a:gd name="T3" fmla="*/ 2 h 10"/>
                  <a:gd name="T4" fmla="*/ 2 w 10"/>
                  <a:gd name="T5" fmla="*/ 2 h 10"/>
                  <a:gd name="T6" fmla="*/ 3 w 10"/>
                  <a:gd name="T7" fmla="*/ 5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5"/>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527"/>
              <p:cNvSpPr>
                <a:spLocks/>
              </p:cNvSpPr>
              <p:nvPr/>
            </p:nvSpPr>
            <p:spPr bwMode="auto">
              <a:xfrm>
                <a:off x="2881" y="3026"/>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3"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528"/>
              <p:cNvSpPr>
                <a:spLocks/>
              </p:cNvSpPr>
              <p:nvPr/>
            </p:nvSpPr>
            <p:spPr bwMode="auto">
              <a:xfrm>
                <a:off x="2897" y="3019"/>
                <a:ext cx="6" cy="7"/>
              </a:xfrm>
              <a:custGeom>
                <a:avLst/>
                <a:gdLst>
                  <a:gd name="T0" fmla="*/ 3 w 6"/>
                  <a:gd name="T1" fmla="*/ 0 h 7"/>
                  <a:gd name="T2" fmla="*/ 2 w 6"/>
                  <a:gd name="T3" fmla="*/ 2 h 7"/>
                  <a:gd name="T4" fmla="*/ 0 w 6"/>
                  <a:gd name="T5" fmla="*/ 2 h 7"/>
                  <a:gd name="T6" fmla="*/ 2 w 6"/>
                  <a:gd name="T7" fmla="*/ 3 h 7"/>
                  <a:gd name="T8" fmla="*/ 0 w 6"/>
                  <a:gd name="T9" fmla="*/ 5 h 7"/>
                  <a:gd name="T10" fmla="*/ 2 w 6"/>
                  <a:gd name="T11" fmla="*/ 5 h 7"/>
                  <a:gd name="T12" fmla="*/ 3 w 6"/>
                  <a:gd name="T13" fmla="*/ 7 h 7"/>
                  <a:gd name="T14" fmla="*/ 3 w 6"/>
                  <a:gd name="T15" fmla="*/ 5 h 7"/>
                  <a:gd name="T16" fmla="*/ 6 w 6"/>
                  <a:gd name="T17" fmla="*/ 5 h 7"/>
                  <a:gd name="T18" fmla="*/ 5 w 6"/>
                  <a:gd name="T19" fmla="*/ 3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2"/>
                    </a:lnTo>
                    <a:lnTo>
                      <a:pt x="2" y="3"/>
                    </a:lnTo>
                    <a:lnTo>
                      <a:pt x="0" y="5"/>
                    </a:lnTo>
                    <a:lnTo>
                      <a:pt x="2" y="5"/>
                    </a:lnTo>
                    <a:lnTo>
                      <a:pt x="3" y="7"/>
                    </a:lnTo>
                    <a:lnTo>
                      <a:pt x="3" y="5"/>
                    </a:lnTo>
                    <a:lnTo>
                      <a:pt x="6" y="5"/>
                    </a:lnTo>
                    <a:lnTo>
                      <a:pt x="5"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529"/>
              <p:cNvSpPr>
                <a:spLocks/>
              </p:cNvSpPr>
              <p:nvPr/>
            </p:nvSpPr>
            <p:spPr bwMode="auto">
              <a:xfrm>
                <a:off x="2942" y="3044"/>
                <a:ext cx="7" cy="6"/>
              </a:xfrm>
              <a:custGeom>
                <a:avLst/>
                <a:gdLst>
                  <a:gd name="T0" fmla="*/ 5 w 7"/>
                  <a:gd name="T1" fmla="*/ 0 h 6"/>
                  <a:gd name="T2" fmla="*/ 4 w 7"/>
                  <a:gd name="T3" fmla="*/ 1 h 6"/>
                  <a:gd name="T4" fmla="*/ 2 w 7"/>
                  <a:gd name="T5" fmla="*/ 0 h 6"/>
                  <a:gd name="T6" fmla="*/ 2 w 7"/>
                  <a:gd name="T7" fmla="*/ 1 h 6"/>
                  <a:gd name="T8" fmla="*/ 0 w 7"/>
                  <a:gd name="T9" fmla="*/ 4 h 6"/>
                  <a:gd name="T10" fmla="*/ 4 w 7"/>
                  <a:gd name="T11" fmla="*/ 4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1"/>
                    </a:lnTo>
                    <a:lnTo>
                      <a:pt x="0" y="4"/>
                    </a:lnTo>
                    <a:lnTo>
                      <a:pt x="4" y="4"/>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530"/>
              <p:cNvSpPr>
                <a:spLocks/>
              </p:cNvSpPr>
              <p:nvPr/>
            </p:nvSpPr>
            <p:spPr bwMode="auto">
              <a:xfrm>
                <a:off x="2975" y="3037"/>
                <a:ext cx="6" cy="7"/>
              </a:xfrm>
              <a:custGeom>
                <a:avLst/>
                <a:gdLst>
                  <a:gd name="T0" fmla="*/ 5 w 6"/>
                  <a:gd name="T1" fmla="*/ 0 h 7"/>
                  <a:gd name="T2" fmla="*/ 3 w 6"/>
                  <a:gd name="T3" fmla="*/ 2 h 7"/>
                  <a:gd name="T4" fmla="*/ 2 w 6"/>
                  <a:gd name="T5" fmla="*/ 2 h 7"/>
                  <a:gd name="T6" fmla="*/ 2 w 6"/>
                  <a:gd name="T7" fmla="*/ 3 h 7"/>
                  <a:gd name="T8" fmla="*/ 0 w 6"/>
                  <a:gd name="T9" fmla="*/ 5 h 7"/>
                  <a:gd name="T10" fmla="*/ 3 w 6"/>
                  <a:gd name="T11" fmla="*/ 5 h 7"/>
                  <a:gd name="T12" fmla="*/ 5 w 6"/>
                  <a:gd name="T13" fmla="*/ 7 h 7"/>
                  <a:gd name="T14" fmla="*/ 5 w 6"/>
                  <a:gd name="T15" fmla="*/ 5 h 7"/>
                  <a:gd name="T16" fmla="*/ 6 w 6"/>
                  <a:gd name="T17" fmla="*/ 3 h 7"/>
                  <a:gd name="T18" fmla="*/ 5 w 6"/>
                  <a:gd name="T19" fmla="*/ 3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2" y="2"/>
                    </a:lnTo>
                    <a:lnTo>
                      <a:pt x="2" y="3"/>
                    </a:lnTo>
                    <a:lnTo>
                      <a:pt x="0" y="5"/>
                    </a:lnTo>
                    <a:lnTo>
                      <a:pt x="3" y="5"/>
                    </a:lnTo>
                    <a:lnTo>
                      <a:pt x="5" y="7"/>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531"/>
              <p:cNvSpPr>
                <a:spLocks/>
              </p:cNvSpPr>
              <p:nvPr/>
            </p:nvSpPr>
            <p:spPr bwMode="auto">
              <a:xfrm>
                <a:off x="2990" y="3031"/>
                <a:ext cx="6" cy="6"/>
              </a:xfrm>
              <a:custGeom>
                <a:avLst/>
                <a:gdLst>
                  <a:gd name="T0" fmla="*/ 3 w 6"/>
                  <a:gd name="T1" fmla="*/ 0 h 6"/>
                  <a:gd name="T2" fmla="*/ 1 w 6"/>
                  <a:gd name="T3" fmla="*/ 1 h 6"/>
                  <a:gd name="T4" fmla="*/ 0 w 6"/>
                  <a:gd name="T5" fmla="*/ 1 h 6"/>
                  <a:gd name="T6" fmla="*/ 1 w 6"/>
                  <a:gd name="T7" fmla="*/ 3 h 6"/>
                  <a:gd name="T8" fmla="*/ 0 w 6"/>
                  <a:gd name="T9" fmla="*/ 4 h 6"/>
                  <a:gd name="T10" fmla="*/ 1 w 6"/>
                  <a:gd name="T11" fmla="*/ 4 h 6"/>
                  <a:gd name="T12" fmla="*/ 3 w 6"/>
                  <a:gd name="T13" fmla="*/ 6 h 6"/>
                  <a:gd name="T14" fmla="*/ 3 w 6"/>
                  <a:gd name="T15" fmla="*/ 4 h 6"/>
                  <a:gd name="T16" fmla="*/ 6 w 6"/>
                  <a:gd name="T17" fmla="*/ 3 h 6"/>
                  <a:gd name="T18" fmla="*/ 4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1"/>
                    </a:lnTo>
                    <a:lnTo>
                      <a:pt x="1" y="3"/>
                    </a:lnTo>
                    <a:lnTo>
                      <a:pt x="0" y="4"/>
                    </a:lnTo>
                    <a:lnTo>
                      <a:pt x="1" y="4"/>
                    </a:lnTo>
                    <a:lnTo>
                      <a:pt x="3" y="6"/>
                    </a:lnTo>
                    <a:lnTo>
                      <a:pt x="3" y="4"/>
                    </a:lnTo>
                    <a:lnTo>
                      <a:pt x="6" y="3"/>
                    </a:lnTo>
                    <a:lnTo>
                      <a:pt x="4"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532"/>
              <p:cNvSpPr>
                <a:spLocks/>
              </p:cNvSpPr>
              <p:nvPr/>
            </p:nvSpPr>
            <p:spPr bwMode="auto">
              <a:xfrm>
                <a:off x="2972" y="3048"/>
                <a:ext cx="6" cy="7"/>
              </a:xfrm>
              <a:custGeom>
                <a:avLst/>
                <a:gdLst>
                  <a:gd name="T0" fmla="*/ 5 w 6"/>
                  <a:gd name="T1" fmla="*/ 0 h 7"/>
                  <a:gd name="T2" fmla="*/ 3 w 6"/>
                  <a:gd name="T3" fmla="*/ 2 h 7"/>
                  <a:gd name="T4" fmla="*/ 1 w 6"/>
                  <a:gd name="T5" fmla="*/ 2 h 7"/>
                  <a:gd name="T6" fmla="*/ 1 w 6"/>
                  <a:gd name="T7" fmla="*/ 4 h 7"/>
                  <a:gd name="T8" fmla="*/ 0 w 6"/>
                  <a:gd name="T9" fmla="*/ 5 h 7"/>
                  <a:gd name="T10" fmla="*/ 3 w 6"/>
                  <a:gd name="T11" fmla="*/ 5 h 7"/>
                  <a:gd name="T12" fmla="*/ 5 w 6"/>
                  <a:gd name="T13" fmla="*/ 7 h 7"/>
                  <a:gd name="T14" fmla="*/ 5 w 6"/>
                  <a:gd name="T15" fmla="*/ 5 h 7"/>
                  <a:gd name="T16" fmla="*/ 6 w 6"/>
                  <a:gd name="T17" fmla="*/ 5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1" y="2"/>
                    </a:lnTo>
                    <a:lnTo>
                      <a:pt x="1" y="4"/>
                    </a:lnTo>
                    <a:lnTo>
                      <a:pt x="0" y="5"/>
                    </a:lnTo>
                    <a:lnTo>
                      <a:pt x="3" y="5"/>
                    </a:lnTo>
                    <a:lnTo>
                      <a:pt x="5" y="7"/>
                    </a:lnTo>
                    <a:lnTo>
                      <a:pt x="5" y="5"/>
                    </a:lnTo>
                    <a:lnTo>
                      <a:pt x="6" y="5"/>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533"/>
              <p:cNvSpPr>
                <a:spLocks/>
              </p:cNvSpPr>
              <p:nvPr/>
            </p:nvSpPr>
            <p:spPr bwMode="auto">
              <a:xfrm>
                <a:off x="2986" y="3047"/>
                <a:ext cx="7" cy="6"/>
              </a:xfrm>
              <a:custGeom>
                <a:avLst/>
                <a:gdLst>
                  <a:gd name="T0" fmla="*/ 5 w 7"/>
                  <a:gd name="T1" fmla="*/ 0 h 6"/>
                  <a:gd name="T2" fmla="*/ 4 w 7"/>
                  <a:gd name="T3" fmla="*/ 1 h 6"/>
                  <a:gd name="T4" fmla="*/ 2 w 7"/>
                  <a:gd name="T5" fmla="*/ 0 h 6"/>
                  <a:gd name="T6" fmla="*/ 2 w 7"/>
                  <a:gd name="T7" fmla="*/ 3 h 6"/>
                  <a:gd name="T8" fmla="*/ 0 w 7"/>
                  <a:gd name="T9" fmla="*/ 5 h 6"/>
                  <a:gd name="T10" fmla="*/ 4 w 7"/>
                  <a:gd name="T11" fmla="*/ 5 h 6"/>
                  <a:gd name="T12" fmla="*/ 4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3"/>
                    </a:lnTo>
                    <a:lnTo>
                      <a:pt x="0" y="5"/>
                    </a:lnTo>
                    <a:lnTo>
                      <a:pt x="4" y="5"/>
                    </a:lnTo>
                    <a:lnTo>
                      <a:pt x="4"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534"/>
              <p:cNvSpPr>
                <a:spLocks/>
              </p:cNvSpPr>
              <p:nvPr/>
            </p:nvSpPr>
            <p:spPr bwMode="auto">
              <a:xfrm>
                <a:off x="3006" y="3016"/>
                <a:ext cx="6" cy="6"/>
              </a:xfrm>
              <a:custGeom>
                <a:avLst/>
                <a:gdLst>
                  <a:gd name="T0" fmla="*/ 5 w 6"/>
                  <a:gd name="T1" fmla="*/ 0 h 6"/>
                  <a:gd name="T2" fmla="*/ 3 w 6"/>
                  <a:gd name="T3" fmla="*/ 2 h 6"/>
                  <a:gd name="T4" fmla="*/ 0 w 6"/>
                  <a:gd name="T5" fmla="*/ 2 h 6"/>
                  <a:gd name="T6" fmla="*/ 1 w 6"/>
                  <a:gd name="T7" fmla="*/ 3 h 6"/>
                  <a:gd name="T8" fmla="*/ 0 w 6"/>
                  <a:gd name="T9" fmla="*/ 5 h 6"/>
                  <a:gd name="T10" fmla="*/ 1 w 6"/>
                  <a:gd name="T11" fmla="*/ 5 h 6"/>
                  <a:gd name="T12" fmla="*/ 3 w 6"/>
                  <a:gd name="T13" fmla="*/ 6 h 6"/>
                  <a:gd name="T14" fmla="*/ 5 w 6"/>
                  <a:gd name="T15" fmla="*/ 5 h 6"/>
                  <a:gd name="T16" fmla="*/ 6 w 6"/>
                  <a:gd name="T17" fmla="*/ 5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2"/>
                    </a:lnTo>
                    <a:lnTo>
                      <a:pt x="0" y="2"/>
                    </a:lnTo>
                    <a:lnTo>
                      <a:pt x="1" y="3"/>
                    </a:lnTo>
                    <a:lnTo>
                      <a:pt x="0" y="5"/>
                    </a:lnTo>
                    <a:lnTo>
                      <a:pt x="1" y="5"/>
                    </a:lnTo>
                    <a:lnTo>
                      <a:pt x="3" y="6"/>
                    </a:lnTo>
                    <a:lnTo>
                      <a:pt x="5" y="5"/>
                    </a:lnTo>
                    <a:lnTo>
                      <a:pt x="6" y="5"/>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535"/>
              <p:cNvSpPr>
                <a:spLocks/>
              </p:cNvSpPr>
              <p:nvPr/>
            </p:nvSpPr>
            <p:spPr bwMode="auto">
              <a:xfrm>
                <a:off x="2981" y="2948"/>
                <a:ext cx="7" cy="7"/>
              </a:xfrm>
              <a:custGeom>
                <a:avLst/>
                <a:gdLst>
                  <a:gd name="T0" fmla="*/ 4 w 7"/>
                  <a:gd name="T1" fmla="*/ 0 h 7"/>
                  <a:gd name="T2" fmla="*/ 2 w 7"/>
                  <a:gd name="T3" fmla="*/ 2 h 7"/>
                  <a:gd name="T4" fmla="*/ 0 w 7"/>
                  <a:gd name="T5" fmla="*/ 2 h 7"/>
                  <a:gd name="T6" fmla="*/ 0 w 7"/>
                  <a:gd name="T7" fmla="*/ 3 h 7"/>
                  <a:gd name="T8" fmla="*/ 0 w 7"/>
                  <a:gd name="T9" fmla="*/ 5 h 7"/>
                  <a:gd name="T10" fmla="*/ 2 w 7"/>
                  <a:gd name="T11" fmla="*/ 5 h 7"/>
                  <a:gd name="T12" fmla="*/ 4 w 7"/>
                  <a:gd name="T13" fmla="*/ 7 h 7"/>
                  <a:gd name="T14" fmla="*/ 4 w 7"/>
                  <a:gd name="T15" fmla="*/ 5 h 7"/>
                  <a:gd name="T16" fmla="*/ 7 w 7"/>
                  <a:gd name="T17" fmla="*/ 3 h 7"/>
                  <a:gd name="T18" fmla="*/ 4 w 7"/>
                  <a:gd name="T19" fmla="*/ 3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2" y="2"/>
                    </a:lnTo>
                    <a:lnTo>
                      <a:pt x="0" y="2"/>
                    </a:lnTo>
                    <a:lnTo>
                      <a:pt x="0" y="3"/>
                    </a:lnTo>
                    <a:lnTo>
                      <a:pt x="0" y="5"/>
                    </a:lnTo>
                    <a:lnTo>
                      <a:pt x="2" y="5"/>
                    </a:lnTo>
                    <a:lnTo>
                      <a:pt x="4" y="7"/>
                    </a:lnTo>
                    <a:lnTo>
                      <a:pt x="4" y="5"/>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536"/>
              <p:cNvSpPr>
                <a:spLocks/>
              </p:cNvSpPr>
              <p:nvPr/>
            </p:nvSpPr>
            <p:spPr bwMode="auto">
              <a:xfrm>
                <a:off x="2907" y="3027"/>
                <a:ext cx="9" cy="10"/>
              </a:xfrm>
              <a:custGeom>
                <a:avLst/>
                <a:gdLst>
                  <a:gd name="T0" fmla="*/ 6 w 9"/>
                  <a:gd name="T1" fmla="*/ 0 h 10"/>
                  <a:gd name="T2" fmla="*/ 5 w 9"/>
                  <a:gd name="T3" fmla="*/ 2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1537"/>
              <p:cNvSpPr>
                <a:spLocks/>
              </p:cNvSpPr>
              <p:nvPr/>
            </p:nvSpPr>
            <p:spPr bwMode="auto">
              <a:xfrm>
                <a:off x="2957" y="3047"/>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538"/>
              <p:cNvSpPr>
                <a:spLocks/>
              </p:cNvSpPr>
              <p:nvPr/>
            </p:nvSpPr>
            <p:spPr bwMode="auto">
              <a:xfrm>
                <a:off x="2856" y="3019"/>
                <a:ext cx="10" cy="10"/>
              </a:xfrm>
              <a:custGeom>
                <a:avLst/>
                <a:gdLst>
                  <a:gd name="T0" fmla="*/ 10 w 10"/>
                  <a:gd name="T1" fmla="*/ 5 h 10"/>
                  <a:gd name="T2" fmla="*/ 7 w 10"/>
                  <a:gd name="T3" fmla="*/ 3 h 10"/>
                  <a:gd name="T4" fmla="*/ 5 w 10"/>
                  <a:gd name="T5" fmla="*/ 0 h 10"/>
                  <a:gd name="T6" fmla="*/ 4 w 10"/>
                  <a:gd name="T7" fmla="*/ 3 h 10"/>
                  <a:gd name="T8" fmla="*/ 0 w 10"/>
                  <a:gd name="T9" fmla="*/ 3 h 10"/>
                  <a:gd name="T10" fmla="*/ 2 w 10"/>
                  <a:gd name="T11" fmla="*/ 7 h 10"/>
                  <a:gd name="T12" fmla="*/ 0 w 10"/>
                  <a:gd name="T13" fmla="*/ 10 h 10"/>
                  <a:gd name="T14" fmla="*/ 4 w 10"/>
                  <a:gd name="T15" fmla="*/ 8 h 10"/>
                  <a:gd name="T16" fmla="*/ 7 w 10"/>
                  <a:gd name="T17" fmla="*/ 10 h 10"/>
                  <a:gd name="T18" fmla="*/ 7 w 10"/>
                  <a:gd name="T19" fmla="*/ 7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7" y="3"/>
                    </a:lnTo>
                    <a:lnTo>
                      <a:pt x="5" y="0"/>
                    </a:lnTo>
                    <a:lnTo>
                      <a:pt x="4" y="3"/>
                    </a:lnTo>
                    <a:lnTo>
                      <a:pt x="0" y="3"/>
                    </a:lnTo>
                    <a:lnTo>
                      <a:pt x="2" y="7"/>
                    </a:lnTo>
                    <a:lnTo>
                      <a:pt x="0" y="10"/>
                    </a:lnTo>
                    <a:lnTo>
                      <a:pt x="4" y="8"/>
                    </a:lnTo>
                    <a:lnTo>
                      <a:pt x="7" y="10"/>
                    </a:lnTo>
                    <a:lnTo>
                      <a:pt x="7" y="7"/>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539"/>
              <p:cNvSpPr>
                <a:spLocks/>
              </p:cNvSpPr>
              <p:nvPr/>
            </p:nvSpPr>
            <p:spPr bwMode="auto">
              <a:xfrm>
                <a:off x="3079" y="2675"/>
                <a:ext cx="8" cy="9"/>
              </a:xfrm>
              <a:custGeom>
                <a:avLst/>
                <a:gdLst>
                  <a:gd name="T0" fmla="*/ 6 w 8"/>
                  <a:gd name="T1" fmla="*/ 0 h 9"/>
                  <a:gd name="T2" fmla="*/ 3 w 8"/>
                  <a:gd name="T3" fmla="*/ 1 h 9"/>
                  <a:gd name="T4" fmla="*/ 0 w 8"/>
                  <a:gd name="T5" fmla="*/ 1 h 9"/>
                  <a:gd name="T6" fmla="*/ 1 w 8"/>
                  <a:gd name="T7" fmla="*/ 4 h 9"/>
                  <a:gd name="T8" fmla="*/ 0 w 8"/>
                  <a:gd name="T9" fmla="*/ 6 h 9"/>
                  <a:gd name="T10" fmla="*/ 3 w 8"/>
                  <a:gd name="T11" fmla="*/ 6 h 9"/>
                  <a:gd name="T12" fmla="*/ 5 w 8"/>
                  <a:gd name="T13" fmla="*/ 9 h 9"/>
                  <a:gd name="T14" fmla="*/ 5 w 8"/>
                  <a:gd name="T15" fmla="*/ 6 h 9"/>
                  <a:gd name="T16" fmla="*/ 8 w 8"/>
                  <a:gd name="T17" fmla="*/ 4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4"/>
                    </a:lnTo>
                    <a:lnTo>
                      <a:pt x="0" y="6"/>
                    </a:lnTo>
                    <a:lnTo>
                      <a:pt x="3" y="6"/>
                    </a:lnTo>
                    <a:lnTo>
                      <a:pt x="5" y="9"/>
                    </a:lnTo>
                    <a:lnTo>
                      <a:pt x="5" y="6"/>
                    </a:lnTo>
                    <a:lnTo>
                      <a:pt x="8"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540"/>
              <p:cNvSpPr>
                <a:spLocks/>
              </p:cNvSpPr>
              <p:nvPr/>
            </p:nvSpPr>
            <p:spPr bwMode="auto">
              <a:xfrm>
                <a:off x="2910" y="2560"/>
                <a:ext cx="10" cy="9"/>
              </a:xfrm>
              <a:custGeom>
                <a:avLst/>
                <a:gdLst>
                  <a:gd name="T0" fmla="*/ 6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2"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541"/>
              <p:cNvSpPr>
                <a:spLocks/>
              </p:cNvSpPr>
              <p:nvPr/>
            </p:nvSpPr>
            <p:spPr bwMode="auto">
              <a:xfrm>
                <a:off x="2877" y="2560"/>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542"/>
              <p:cNvSpPr>
                <a:spLocks/>
              </p:cNvSpPr>
              <p:nvPr/>
            </p:nvSpPr>
            <p:spPr bwMode="auto">
              <a:xfrm>
                <a:off x="2884" y="2595"/>
                <a:ext cx="10" cy="10"/>
              </a:xfrm>
              <a:custGeom>
                <a:avLst/>
                <a:gdLst>
                  <a:gd name="T0" fmla="*/ 6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4"/>
                    </a:lnTo>
                    <a:lnTo>
                      <a:pt x="0" y="2"/>
                    </a:lnTo>
                    <a:lnTo>
                      <a:pt x="2"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543"/>
              <p:cNvSpPr>
                <a:spLocks/>
              </p:cNvSpPr>
              <p:nvPr/>
            </p:nvSpPr>
            <p:spPr bwMode="auto">
              <a:xfrm>
                <a:off x="2853" y="2612"/>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544"/>
              <p:cNvSpPr>
                <a:spLocks/>
              </p:cNvSpPr>
              <p:nvPr/>
            </p:nvSpPr>
            <p:spPr bwMode="auto">
              <a:xfrm>
                <a:off x="2981" y="2621"/>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545"/>
              <p:cNvSpPr>
                <a:spLocks/>
              </p:cNvSpPr>
              <p:nvPr/>
            </p:nvSpPr>
            <p:spPr bwMode="auto">
              <a:xfrm>
                <a:off x="3014" y="2600"/>
                <a:ext cx="10" cy="12"/>
              </a:xfrm>
              <a:custGeom>
                <a:avLst/>
                <a:gdLst>
                  <a:gd name="T0" fmla="*/ 6 w 10"/>
                  <a:gd name="T1" fmla="*/ 0 h 12"/>
                  <a:gd name="T2" fmla="*/ 3 w 10"/>
                  <a:gd name="T3" fmla="*/ 3 h 12"/>
                  <a:gd name="T4" fmla="*/ 0 w 10"/>
                  <a:gd name="T5" fmla="*/ 2 h 12"/>
                  <a:gd name="T6" fmla="*/ 2 w 10"/>
                  <a:gd name="T7" fmla="*/ 5 h 12"/>
                  <a:gd name="T8" fmla="*/ 0 w 10"/>
                  <a:gd name="T9" fmla="*/ 8 h 12"/>
                  <a:gd name="T10" fmla="*/ 3 w 10"/>
                  <a:gd name="T11" fmla="*/ 8 h 12"/>
                  <a:gd name="T12" fmla="*/ 5 w 10"/>
                  <a:gd name="T13" fmla="*/ 12 h 12"/>
                  <a:gd name="T14" fmla="*/ 6 w 10"/>
                  <a:gd name="T15" fmla="*/ 7 h 12"/>
                  <a:gd name="T16" fmla="*/ 10 w 10"/>
                  <a:gd name="T17" fmla="*/ 7 h 12"/>
                  <a:gd name="T18" fmla="*/ 6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3" y="3"/>
                    </a:lnTo>
                    <a:lnTo>
                      <a:pt x="0" y="2"/>
                    </a:lnTo>
                    <a:lnTo>
                      <a:pt x="2" y="5"/>
                    </a:lnTo>
                    <a:lnTo>
                      <a:pt x="0" y="8"/>
                    </a:lnTo>
                    <a:lnTo>
                      <a:pt x="3" y="8"/>
                    </a:lnTo>
                    <a:lnTo>
                      <a:pt x="5" y="12"/>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546"/>
              <p:cNvSpPr>
                <a:spLocks/>
              </p:cNvSpPr>
              <p:nvPr/>
            </p:nvSpPr>
            <p:spPr bwMode="auto">
              <a:xfrm>
                <a:off x="3011" y="2937"/>
                <a:ext cx="9" cy="9"/>
              </a:xfrm>
              <a:custGeom>
                <a:avLst/>
                <a:gdLst>
                  <a:gd name="T0" fmla="*/ 6 w 9"/>
                  <a:gd name="T1" fmla="*/ 0 h 9"/>
                  <a:gd name="T2" fmla="*/ 3 w 9"/>
                  <a:gd name="T3" fmla="*/ 3 h 9"/>
                  <a:gd name="T4" fmla="*/ 0 w 9"/>
                  <a:gd name="T5" fmla="*/ 1 h 9"/>
                  <a:gd name="T6" fmla="*/ 1 w 9"/>
                  <a:gd name="T7" fmla="*/ 5 h 9"/>
                  <a:gd name="T8" fmla="*/ 0 w 9"/>
                  <a:gd name="T9" fmla="*/ 8 h 9"/>
                  <a:gd name="T10" fmla="*/ 3 w 9"/>
                  <a:gd name="T11" fmla="*/ 8 h 9"/>
                  <a:gd name="T12" fmla="*/ 5 w 9"/>
                  <a:gd name="T13" fmla="*/ 9 h 9"/>
                  <a:gd name="T14" fmla="*/ 6 w 9"/>
                  <a:gd name="T15" fmla="*/ 6 h 9"/>
                  <a:gd name="T16" fmla="*/ 9 w 9"/>
                  <a:gd name="T17" fmla="*/ 6 h 9"/>
                  <a:gd name="T18" fmla="*/ 6 w 9"/>
                  <a:gd name="T19" fmla="*/ 5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5"/>
                    </a:lnTo>
                    <a:lnTo>
                      <a:pt x="0" y="8"/>
                    </a:lnTo>
                    <a:lnTo>
                      <a:pt x="3" y="8"/>
                    </a:lnTo>
                    <a:lnTo>
                      <a:pt x="5" y="9"/>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547"/>
              <p:cNvSpPr>
                <a:spLocks/>
              </p:cNvSpPr>
              <p:nvPr/>
            </p:nvSpPr>
            <p:spPr bwMode="auto">
              <a:xfrm>
                <a:off x="3006" y="2971"/>
                <a:ext cx="10" cy="9"/>
              </a:xfrm>
              <a:custGeom>
                <a:avLst/>
                <a:gdLst>
                  <a:gd name="T0" fmla="*/ 6 w 10"/>
                  <a:gd name="T1" fmla="*/ 0 h 9"/>
                  <a:gd name="T2" fmla="*/ 3 w 10"/>
                  <a:gd name="T3" fmla="*/ 1 h 9"/>
                  <a:gd name="T4" fmla="*/ 0 w 10"/>
                  <a:gd name="T5" fmla="*/ 1 h 9"/>
                  <a:gd name="T6" fmla="*/ 1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1"/>
                    </a:lnTo>
                    <a:lnTo>
                      <a:pt x="1"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548"/>
              <p:cNvSpPr>
                <a:spLocks/>
              </p:cNvSpPr>
              <p:nvPr/>
            </p:nvSpPr>
            <p:spPr bwMode="auto">
              <a:xfrm>
                <a:off x="3014" y="2972"/>
                <a:ext cx="10" cy="10"/>
              </a:xfrm>
              <a:custGeom>
                <a:avLst/>
                <a:gdLst>
                  <a:gd name="T0" fmla="*/ 6 w 10"/>
                  <a:gd name="T1" fmla="*/ 0 h 10"/>
                  <a:gd name="T2" fmla="*/ 5 w 10"/>
                  <a:gd name="T3" fmla="*/ 2 h 10"/>
                  <a:gd name="T4" fmla="*/ 2 w 10"/>
                  <a:gd name="T5" fmla="*/ 0 h 10"/>
                  <a:gd name="T6" fmla="*/ 2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2"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549"/>
              <p:cNvSpPr>
                <a:spLocks/>
              </p:cNvSpPr>
              <p:nvPr/>
            </p:nvSpPr>
            <p:spPr bwMode="auto">
              <a:xfrm>
                <a:off x="3019" y="2951"/>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550"/>
              <p:cNvSpPr>
                <a:spLocks/>
              </p:cNvSpPr>
              <p:nvPr/>
            </p:nvSpPr>
            <p:spPr bwMode="auto">
              <a:xfrm>
                <a:off x="2923" y="2603"/>
                <a:ext cx="10" cy="10"/>
              </a:xfrm>
              <a:custGeom>
                <a:avLst/>
                <a:gdLst>
                  <a:gd name="T0" fmla="*/ 8 w 10"/>
                  <a:gd name="T1" fmla="*/ 0 h 10"/>
                  <a:gd name="T2" fmla="*/ 5 w 10"/>
                  <a:gd name="T3" fmla="*/ 2 h 10"/>
                  <a:gd name="T4" fmla="*/ 2 w 10"/>
                  <a:gd name="T5" fmla="*/ 2 h 10"/>
                  <a:gd name="T6" fmla="*/ 3 w 10"/>
                  <a:gd name="T7" fmla="*/ 5 h 10"/>
                  <a:gd name="T8" fmla="*/ 0 w 10"/>
                  <a:gd name="T9" fmla="*/ 9 h 10"/>
                  <a:gd name="T10" fmla="*/ 5 w 10"/>
                  <a:gd name="T11" fmla="*/ 7 h 10"/>
                  <a:gd name="T12" fmla="*/ 6 w 10"/>
                  <a:gd name="T13" fmla="*/ 10 h 10"/>
                  <a:gd name="T14" fmla="*/ 6 w 10"/>
                  <a:gd name="T15" fmla="*/ 7 h 10"/>
                  <a:gd name="T16" fmla="*/ 10 w 10"/>
                  <a:gd name="T17" fmla="*/ 5 h 10"/>
                  <a:gd name="T18" fmla="*/ 8 w 10"/>
                  <a:gd name="T19" fmla="*/ 4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3" y="5"/>
                    </a:lnTo>
                    <a:lnTo>
                      <a:pt x="0" y="9"/>
                    </a:lnTo>
                    <a:lnTo>
                      <a:pt x="5" y="7"/>
                    </a:lnTo>
                    <a:lnTo>
                      <a:pt x="6" y="10"/>
                    </a:lnTo>
                    <a:lnTo>
                      <a:pt x="6" y="7"/>
                    </a:lnTo>
                    <a:lnTo>
                      <a:pt x="10"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551"/>
              <p:cNvSpPr>
                <a:spLocks/>
              </p:cNvSpPr>
              <p:nvPr/>
            </p:nvSpPr>
            <p:spPr bwMode="auto">
              <a:xfrm>
                <a:off x="2907" y="2584"/>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552"/>
              <p:cNvSpPr>
                <a:spLocks/>
              </p:cNvSpPr>
              <p:nvPr/>
            </p:nvSpPr>
            <p:spPr bwMode="auto">
              <a:xfrm>
                <a:off x="2942" y="2600"/>
                <a:ext cx="10" cy="10"/>
              </a:xfrm>
              <a:custGeom>
                <a:avLst/>
                <a:gdLst>
                  <a:gd name="T0" fmla="*/ 7 w 10"/>
                  <a:gd name="T1" fmla="*/ 0 h 10"/>
                  <a:gd name="T2" fmla="*/ 4 w 10"/>
                  <a:gd name="T3" fmla="*/ 2 h 10"/>
                  <a:gd name="T4" fmla="*/ 0 w 10"/>
                  <a:gd name="T5" fmla="*/ 0 h 10"/>
                  <a:gd name="T6" fmla="*/ 2 w 10"/>
                  <a:gd name="T7" fmla="*/ 3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0"/>
                    </a:lnTo>
                    <a:lnTo>
                      <a:pt x="2" y="3"/>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553"/>
              <p:cNvSpPr>
                <a:spLocks/>
              </p:cNvSpPr>
              <p:nvPr/>
            </p:nvSpPr>
            <p:spPr bwMode="auto">
              <a:xfrm>
                <a:off x="2933" y="2579"/>
                <a:ext cx="9" cy="10"/>
              </a:xfrm>
              <a:custGeom>
                <a:avLst/>
                <a:gdLst>
                  <a:gd name="T0" fmla="*/ 6 w 9"/>
                  <a:gd name="T1" fmla="*/ 0 h 10"/>
                  <a:gd name="T2" fmla="*/ 3 w 9"/>
                  <a:gd name="T3" fmla="*/ 2 h 10"/>
                  <a:gd name="T4" fmla="*/ 0 w 9"/>
                  <a:gd name="T5" fmla="*/ 2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554"/>
              <p:cNvSpPr>
                <a:spLocks/>
              </p:cNvSpPr>
              <p:nvPr/>
            </p:nvSpPr>
            <p:spPr bwMode="auto">
              <a:xfrm>
                <a:off x="2960" y="2592"/>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555"/>
              <p:cNvSpPr>
                <a:spLocks/>
              </p:cNvSpPr>
              <p:nvPr/>
            </p:nvSpPr>
            <p:spPr bwMode="auto">
              <a:xfrm>
                <a:off x="3025" y="2665"/>
                <a:ext cx="10" cy="10"/>
              </a:xfrm>
              <a:custGeom>
                <a:avLst/>
                <a:gdLst>
                  <a:gd name="T0" fmla="*/ 8 w 10"/>
                  <a:gd name="T1" fmla="*/ 0 h 10"/>
                  <a:gd name="T2" fmla="*/ 5 w 10"/>
                  <a:gd name="T3" fmla="*/ 2 h 10"/>
                  <a:gd name="T4" fmla="*/ 2 w 10"/>
                  <a:gd name="T5" fmla="*/ 2 h 10"/>
                  <a:gd name="T6" fmla="*/ 4 w 10"/>
                  <a:gd name="T7" fmla="*/ 5 h 10"/>
                  <a:gd name="T8" fmla="*/ 0 w 10"/>
                  <a:gd name="T9" fmla="*/ 6 h 10"/>
                  <a:gd name="T10" fmla="*/ 5 w 10"/>
                  <a:gd name="T11" fmla="*/ 6 h 10"/>
                  <a:gd name="T12" fmla="*/ 7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4" y="5"/>
                    </a:lnTo>
                    <a:lnTo>
                      <a:pt x="0" y="6"/>
                    </a:lnTo>
                    <a:lnTo>
                      <a:pt x="5" y="6"/>
                    </a:lnTo>
                    <a:lnTo>
                      <a:pt x="7"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556"/>
              <p:cNvSpPr>
                <a:spLocks/>
              </p:cNvSpPr>
              <p:nvPr/>
            </p:nvSpPr>
            <p:spPr bwMode="auto">
              <a:xfrm>
                <a:off x="3251" y="2440"/>
                <a:ext cx="10" cy="10"/>
              </a:xfrm>
              <a:custGeom>
                <a:avLst/>
                <a:gdLst>
                  <a:gd name="T0" fmla="*/ 7 w 10"/>
                  <a:gd name="T1" fmla="*/ 0 h 10"/>
                  <a:gd name="T2" fmla="*/ 5 w 10"/>
                  <a:gd name="T3" fmla="*/ 2 h 10"/>
                  <a:gd name="T4" fmla="*/ 2 w 10"/>
                  <a:gd name="T5" fmla="*/ 0 h 10"/>
                  <a:gd name="T6" fmla="*/ 2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3"/>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557"/>
              <p:cNvSpPr>
                <a:spLocks/>
              </p:cNvSpPr>
              <p:nvPr/>
            </p:nvSpPr>
            <p:spPr bwMode="auto">
              <a:xfrm>
                <a:off x="3045" y="2603"/>
                <a:ext cx="10" cy="10"/>
              </a:xfrm>
              <a:custGeom>
                <a:avLst/>
                <a:gdLst>
                  <a:gd name="T0" fmla="*/ 6 w 10"/>
                  <a:gd name="T1" fmla="*/ 0 h 10"/>
                  <a:gd name="T2" fmla="*/ 5 w 10"/>
                  <a:gd name="T3" fmla="*/ 4 h 10"/>
                  <a:gd name="T4" fmla="*/ 1 w 10"/>
                  <a:gd name="T5" fmla="*/ 2 h 10"/>
                  <a:gd name="T6" fmla="*/ 1 w 10"/>
                  <a:gd name="T7" fmla="*/ 5 h 10"/>
                  <a:gd name="T8" fmla="*/ 0 w 10"/>
                  <a:gd name="T9" fmla="*/ 9 h 10"/>
                  <a:gd name="T10" fmla="*/ 3 w 10"/>
                  <a:gd name="T11" fmla="*/ 9 h 10"/>
                  <a:gd name="T12" fmla="*/ 5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9"/>
                    </a:lnTo>
                    <a:lnTo>
                      <a:pt x="3" y="9"/>
                    </a:lnTo>
                    <a:lnTo>
                      <a:pt x="5"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558"/>
              <p:cNvSpPr>
                <a:spLocks/>
              </p:cNvSpPr>
              <p:nvPr/>
            </p:nvSpPr>
            <p:spPr bwMode="auto">
              <a:xfrm>
                <a:off x="2915" y="2626"/>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559"/>
              <p:cNvSpPr>
                <a:spLocks/>
              </p:cNvSpPr>
              <p:nvPr/>
            </p:nvSpPr>
            <p:spPr bwMode="auto">
              <a:xfrm>
                <a:off x="2881" y="2626"/>
                <a:ext cx="9" cy="10"/>
              </a:xfrm>
              <a:custGeom>
                <a:avLst/>
                <a:gdLst>
                  <a:gd name="T0" fmla="*/ 6 w 9"/>
                  <a:gd name="T1" fmla="*/ 0 h 10"/>
                  <a:gd name="T2" fmla="*/ 5 w 9"/>
                  <a:gd name="T3" fmla="*/ 3 h 10"/>
                  <a:gd name="T4" fmla="*/ 1 w 9"/>
                  <a:gd name="T5" fmla="*/ 2 h 10"/>
                  <a:gd name="T6" fmla="*/ 3 w 9"/>
                  <a:gd name="T7" fmla="*/ 5 h 10"/>
                  <a:gd name="T8" fmla="*/ 0 w 9"/>
                  <a:gd name="T9" fmla="*/ 8 h 10"/>
                  <a:gd name="T10" fmla="*/ 5 w 9"/>
                  <a:gd name="T11" fmla="*/ 8 h 10"/>
                  <a:gd name="T12" fmla="*/ 6 w 9"/>
                  <a:gd name="T13" fmla="*/ 10 h 10"/>
                  <a:gd name="T14" fmla="*/ 6 w 9"/>
                  <a:gd name="T15" fmla="*/ 7 h 10"/>
                  <a:gd name="T16" fmla="*/ 9 w 9"/>
                  <a:gd name="T17" fmla="*/ 7 h 10"/>
                  <a:gd name="T18" fmla="*/ 8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3"/>
                    </a:lnTo>
                    <a:lnTo>
                      <a:pt x="1" y="2"/>
                    </a:lnTo>
                    <a:lnTo>
                      <a:pt x="3" y="5"/>
                    </a:lnTo>
                    <a:lnTo>
                      <a:pt x="0" y="8"/>
                    </a:lnTo>
                    <a:lnTo>
                      <a:pt x="5" y="8"/>
                    </a:lnTo>
                    <a:lnTo>
                      <a:pt x="6" y="10"/>
                    </a:lnTo>
                    <a:lnTo>
                      <a:pt x="6" y="7"/>
                    </a:lnTo>
                    <a:lnTo>
                      <a:pt x="9" y="7"/>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560"/>
              <p:cNvSpPr>
                <a:spLocks/>
              </p:cNvSpPr>
              <p:nvPr/>
            </p:nvSpPr>
            <p:spPr bwMode="auto">
              <a:xfrm>
                <a:off x="2949" y="2556"/>
                <a:ext cx="10" cy="10"/>
              </a:xfrm>
              <a:custGeom>
                <a:avLst/>
                <a:gdLst>
                  <a:gd name="T0" fmla="*/ 6 w 10"/>
                  <a:gd name="T1" fmla="*/ 0 h 10"/>
                  <a:gd name="T2" fmla="*/ 5 w 10"/>
                  <a:gd name="T3" fmla="*/ 4 h 10"/>
                  <a:gd name="T4" fmla="*/ 2 w 10"/>
                  <a:gd name="T5" fmla="*/ 2 h 10"/>
                  <a:gd name="T6" fmla="*/ 3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3"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561"/>
              <p:cNvSpPr>
                <a:spLocks/>
              </p:cNvSpPr>
              <p:nvPr/>
            </p:nvSpPr>
            <p:spPr bwMode="auto">
              <a:xfrm>
                <a:off x="2848" y="2589"/>
                <a:ext cx="8" cy="10"/>
              </a:xfrm>
              <a:custGeom>
                <a:avLst/>
                <a:gdLst>
                  <a:gd name="T0" fmla="*/ 7 w 8"/>
                  <a:gd name="T1" fmla="*/ 0 h 10"/>
                  <a:gd name="T2" fmla="*/ 3 w 8"/>
                  <a:gd name="T3" fmla="*/ 1 h 10"/>
                  <a:gd name="T4" fmla="*/ 0 w 8"/>
                  <a:gd name="T5" fmla="*/ 1 h 10"/>
                  <a:gd name="T6" fmla="*/ 2 w 8"/>
                  <a:gd name="T7" fmla="*/ 3 h 10"/>
                  <a:gd name="T8" fmla="*/ 0 w 8"/>
                  <a:gd name="T9" fmla="*/ 6 h 10"/>
                  <a:gd name="T10" fmla="*/ 3 w 8"/>
                  <a:gd name="T11" fmla="*/ 6 h 10"/>
                  <a:gd name="T12" fmla="*/ 5 w 8"/>
                  <a:gd name="T13" fmla="*/ 10 h 10"/>
                  <a:gd name="T14" fmla="*/ 5 w 8"/>
                  <a:gd name="T15" fmla="*/ 6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1"/>
                    </a:lnTo>
                    <a:lnTo>
                      <a:pt x="0" y="1"/>
                    </a:lnTo>
                    <a:lnTo>
                      <a:pt x="2" y="3"/>
                    </a:lnTo>
                    <a:lnTo>
                      <a:pt x="0" y="6"/>
                    </a:lnTo>
                    <a:lnTo>
                      <a:pt x="3" y="6"/>
                    </a:lnTo>
                    <a:lnTo>
                      <a:pt x="5" y="10"/>
                    </a:lnTo>
                    <a:lnTo>
                      <a:pt x="5"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562"/>
              <p:cNvSpPr>
                <a:spLocks/>
              </p:cNvSpPr>
              <p:nvPr/>
            </p:nvSpPr>
            <p:spPr bwMode="auto">
              <a:xfrm>
                <a:off x="2996" y="2573"/>
                <a:ext cx="10" cy="9"/>
              </a:xfrm>
              <a:custGeom>
                <a:avLst/>
                <a:gdLst>
                  <a:gd name="T0" fmla="*/ 7 w 10"/>
                  <a:gd name="T1" fmla="*/ 0 h 9"/>
                  <a:gd name="T2" fmla="*/ 3 w 10"/>
                  <a:gd name="T3" fmla="*/ 1 h 9"/>
                  <a:gd name="T4" fmla="*/ 0 w 10"/>
                  <a:gd name="T5" fmla="*/ 1 h 9"/>
                  <a:gd name="T6" fmla="*/ 2 w 10"/>
                  <a:gd name="T7" fmla="*/ 5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563"/>
              <p:cNvSpPr>
                <a:spLocks/>
              </p:cNvSpPr>
              <p:nvPr/>
            </p:nvSpPr>
            <p:spPr bwMode="auto">
              <a:xfrm>
                <a:off x="3080" y="2555"/>
                <a:ext cx="10" cy="10"/>
              </a:xfrm>
              <a:custGeom>
                <a:avLst/>
                <a:gdLst>
                  <a:gd name="T0" fmla="*/ 7 w 10"/>
                  <a:gd name="T1" fmla="*/ 0 h 10"/>
                  <a:gd name="T2" fmla="*/ 4 w 10"/>
                  <a:gd name="T3" fmla="*/ 1 h 10"/>
                  <a:gd name="T4" fmla="*/ 0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1"/>
                    </a:lnTo>
                    <a:lnTo>
                      <a:pt x="0"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564"/>
              <p:cNvSpPr>
                <a:spLocks/>
              </p:cNvSpPr>
              <p:nvPr/>
            </p:nvSpPr>
            <p:spPr bwMode="auto">
              <a:xfrm>
                <a:off x="3045" y="2523"/>
                <a:ext cx="10" cy="9"/>
              </a:xfrm>
              <a:custGeom>
                <a:avLst/>
                <a:gdLst>
                  <a:gd name="T0" fmla="*/ 6 w 10"/>
                  <a:gd name="T1" fmla="*/ 0 h 9"/>
                  <a:gd name="T2" fmla="*/ 5 w 10"/>
                  <a:gd name="T3" fmla="*/ 3 h 9"/>
                  <a:gd name="T4" fmla="*/ 1 w 10"/>
                  <a:gd name="T5" fmla="*/ 1 h 9"/>
                  <a:gd name="T6" fmla="*/ 3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565"/>
              <p:cNvSpPr>
                <a:spLocks/>
              </p:cNvSpPr>
              <p:nvPr/>
            </p:nvSpPr>
            <p:spPr bwMode="auto">
              <a:xfrm>
                <a:off x="3059" y="2477"/>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566"/>
              <p:cNvSpPr>
                <a:spLocks/>
              </p:cNvSpPr>
              <p:nvPr/>
            </p:nvSpPr>
            <p:spPr bwMode="auto">
              <a:xfrm>
                <a:off x="3136" y="2440"/>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567"/>
              <p:cNvSpPr>
                <a:spLocks/>
              </p:cNvSpPr>
              <p:nvPr/>
            </p:nvSpPr>
            <p:spPr bwMode="auto">
              <a:xfrm>
                <a:off x="3568" y="1440"/>
                <a:ext cx="91" cy="92"/>
              </a:xfrm>
              <a:custGeom>
                <a:avLst/>
                <a:gdLst>
                  <a:gd name="T0" fmla="*/ 45 w 91"/>
                  <a:gd name="T1" fmla="*/ 0 h 92"/>
                  <a:gd name="T2" fmla="*/ 39 w 91"/>
                  <a:gd name="T3" fmla="*/ 24 h 92"/>
                  <a:gd name="T4" fmla="*/ 23 w 91"/>
                  <a:gd name="T5" fmla="*/ 7 h 92"/>
                  <a:gd name="T6" fmla="*/ 29 w 91"/>
                  <a:gd name="T7" fmla="*/ 31 h 92"/>
                  <a:gd name="T8" fmla="*/ 6 w 91"/>
                  <a:gd name="T9" fmla="*/ 24 h 92"/>
                  <a:gd name="T10" fmla="*/ 23 w 91"/>
                  <a:gd name="T11" fmla="*/ 40 h 92"/>
                  <a:gd name="T12" fmla="*/ 0 w 91"/>
                  <a:gd name="T13" fmla="*/ 47 h 92"/>
                  <a:gd name="T14" fmla="*/ 23 w 91"/>
                  <a:gd name="T15" fmla="*/ 52 h 92"/>
                  <a:gd name="T16" fmla="*/ 6 w 91"/>
                  <a:gd name="T17" fmla="*/ 70 h 92"/>
                  <a:gd name="T18" fmla="*/ 29 w 91"/>
                  <a:gd name="T19" fmla="*/ 63 h 92"/>
                  <a:gd name="T20" fmla="*/ 23 w 91"/>
                  <a:gd name="T21" fmla="*/ 86 h 92"/>
                  <a:gd name="T22" fmla="*/ 39 w 91"/>
                  <a:gd name="T23" fmla="*/ 70 h 92"/>
                  <a:gd name="T24" fmla="*/ 45 w 91"/>
                  <a:gd name="T25" fmla="*/ 92 h 92"/>
                  <a:gd name="T26" fmla="*/ 50 w 91"/>
                  <a:gd name="T27" fmla="*/ 70 h 92"/>
                  <a:gd name="T28" fmla="*/ 68 w 91"/>
                  <a:gd name="T29" fmla="*/ 86 h 92"/>
                  <a:gd name="T30" fmla="*/ 62 w 91"/>
                  <a:gd name="T31" fmla="*/ 63 h 92"/>
                  <a:gd name="T32" fmla="*/ 84 w 91"/>
                  <a:gd name="T33" fmla="*/ 70 h 92"/>
                  <a:gd name="T34" fmla="*/ 66 w 91"/>
                  <a:gd name="T35" fmla="*/ 52 h 92"/>
                  <a:gd name="T36" fmla="*/ 91 w 91"/>
                  <a:gd name="T37" fmla="*/ 47 h 92"/>
                  <a:gd name="T38" fmla="*/ 66 w 91"/>
                  <a:gd name="T39" fmla="*/ 40 h 92"/>
                  <a:gd name="T40" fmla="*/ 84 w 91"/>
                  <a:gd name="T41" fmla="*/ 24 h 92"/>
                  <a:gd name="T42" fmla="*/ 62 w 91"/>
                  <a:gd name="T43" fmla="*/ 31 h 92"/>
                  <a:gd name="T44" fmla="*/ 68 w 91"/>
                  <a:gd name="T45" fmla="*/ 7 h 92"/>
                  <a:gd name="T46" fmla="*/ 50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39" y="24"/>
                    </a:lnTo>
                    <a:lnTo>
                      <a:pt x="23" y="7"/>
                    </a:lnTo>
                    <a:lnTo>
                      <a:pt x="29" y="31"/>
                    </a:lnTo>
                    <a:lnTo>
                      <a:pt x="6" y="24"/>
                    </a:lnTo>
                    <a:lnTo>
                      <a:pt x="23" y="40"/>
                    </a:lnTo>
                    <a:lnTo>
                      <a:pt x="0" y="47"/>
                    </a:lnTo>
                    <a:lnTo>
                      <a:pt x="23" y="52"/>
                    </a:lnTo>
                    <a:lnTo>
                      <a:pt x="6" y="70"/>
                    </a:lnTo>
                    <a:lnTo>
                      <a:pt x="29" y="63"/>
                    </a:lnTo>
                    <a:lnTo>
                      <a:pt x="23" y="86"/>
                    </a:lnTo>
                    <a:lnTo>
                      <a:pt x="39" y="70"/>
                    </a:lnTo>
                    <a:lnTo>
                      <a:pt x="45" y="92"/>
                    </a:lnTo>
                    <a:lnTo>
                      <a:pt x="50" y="70"/>
                    </a:lnTo>
                    <a:lnTo>
                      <a:pt x="68" y="86"/>
                    </a:lnTo>
                    <a:lnTo>
                      <a:pt x="62" y="63"/>
                    </a:lnTo>
                    <a:lnTo>
                      <a:pt x="84" y="70"/>
                    </a:lnTo>
                    <a:lnTo>
                      <a:pt x="66" y="52"/>
                    </a:lnTo>
                    <a:lnTo>
                      <a:pt x="91" y="47"/>
                    </a:lnTo>
                    <a:lnTo>
                      <a:pt x="66" y="40"/>
                    </a:lnTo>
                    <a:lnTo>
                      <a:pt x="84" y="24"/>
                    </a:lnTo>
                    <a:lnTo>
                      <a:pt x="62" y="31"/>
                    </a:lnTo>
                    <a:lnTo>
                      <a:pt x="68" y="7"/>
                    </a:lnTo>
                    <a:lnTo>
                      <a:pt x="50"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568"/>
              <p:cNvSpPr>
                <a:spLocks/>
              </p:cNvSpPr>
              <p:nvPr/>
            </p:nvSpPr>
            <p:spPr bwMode="auto">
              <a:xfrm>
                <a:off x="2739" y="2442"/>
                <a:ext cx="75" cy="74"/>
              </a:xfrm>
              <a:custGeom>
                <a:avLst/>
                <a:gdLst>
                  <a:gd name="T0" fmla="*/ 75 w 75"/>
                  <a:gd name="T1" fmla="*/ 37 h 74"/>
                  <a:gd name="T2" fmla="*/ 43 w 75"/>
                  <a:gd name="T3" fmla="*/ 32 h 74"/>
                  <a:gd name="T4" fmla="*/ 38 w 75"/>
                  <a:gd name="T5" fmla="*/ 0 h 74"/>
                  <a:gd name="T6" fmla="*/ 33 w 75"/>
                  <a:gd name="T7" fmla="*/ 32 h 74"/>
                  <a:gd name="T8" fmla="*/ 0 w 75"/>
                  <a:gd name="T9" fmla="*/ 37 h 74"/>
                  <a:gd name="T10" fmla="*/ 33 w 75"/>
                  <a:gd name="T11" fmla="*/ 42 h 74"/>
                  <a:gd name="T12" fmla="*/ 38 w 75"/>
                  <a:gd name="T13" fmla="*/ 74 h 74"/>
                  <a:gd name="T14" fmla="*/ 43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3" y="32"/>
                    </a:lnTo>
                    <a:lnTo>
                      <a:pt x="38" y="0"/>
                    </a:lnTo>
                    <a:lnTo>
                      <a:pt x="33" y="32"/>
                    </a:lnTo>
                    <a:lnTo>
                      <a:pt x="0" y="37"/>
                    </a:lnTo>
                    <a:lnTo>
                      <a:pt x="33" y="42"/>
                    </a:lnTo>
                    <a:lnTo>
                      <a:pt x="38" y="74"/>
                    </a:lnTo>
                    <a:lnTo>
                      <a:pt x="43"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569"/>
              <p:cNvSpPr>
                <a:spLocks/>
              </p:cNvSpPr>
              <p:nvPr/>
            </p:nvSpPr>
            <p:spPr bwMode="auto">
              <a:xfrm>
                <a:off x="2548" y="2523"/>
                <a:ext cx="40" cy="38"/>
              </a:xfrm>
              <a:custGeom>
                <a:avLst/>
                <a:gdLst>
                  <a:gd name="T0" fmla="*/ 40 w 40"/>
                  <a:gd name="T1" fmla="*/ 19 h 38"/>
                  <a:gd name="T2" fmla="*/ 22 w 40"/>
                  <a:gd name="T3" fmla="*/ 16 h 38"/>
                  <a:gd name="T4" fmla="*/ 21 w 40"/>
                  <a:gd name="T5" fmla="*/ 0 h 38"/>
                  <a:gd name="T6" fmla="*/ 18 w 40"/>
                  <a:gd name="T7" fmla="*/ 16 h 38"/>
                  <a:gd name="T8" fmla="*/ 0 w 40"/>
                  <a:gd name="T9" fmla="*/ 19 h 38"/>
                  <a:gd name="T10" fmla="*/ 18 w 40"/>
                  <a:gd name="T11" fmla="*/ 22 h 38"/>
                  <a:gd name="T12" fmla="*/ 21 w 40"/>
                  <a:gd name="T13" fmla="*/ 38 h 38"/>
                  <a:gd name="T14" fmla="*/ 22 w 40"/>
                  <a:gd name="T15" fmla="*/ 22 h 38"/>
                  <a:gd name="T16" fmla="*/ 40 w 40"/>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40" y="19"/>
                    </a:moveTo>
                    <a:lnTo>
                      <a:pt x="22" y="16"/>
                    </a:lnTo>
                    <a:lnTo>
                      <a:pt x="21" y="0"/>
                    </a:lnTo>
                    <a:lnTo>
                      <a:pt x="18" y="16"/>
                    </a:lnTo>
                    <a:lnTo>
                      <a:pt x="0" y="19"/>
                    </a:lnTo>
                    <a:lnTo>
                      <a:pt x="18" y="22"/>
                    </a:lnTo>
                    <a:lnTo>
                      <a:pt x="21" y="38"/>
                    </a:lnTo>
                    <a:lnTo>
                      <a:pt x="22" y="22"/>
                    </a:lnTo>
                    <a:lnTo>
                      <a:pt x="40" y="1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570"/>
              <p:cNvSpPr>
                <a:spLocks/>
              </p:cNvSpPr>
              <p:nvPr/>
            </p:nvSpPr>
            <p:spPr bwMode="auto">
              <a:xfrm>
                <a:off x="3024" y="1463"/>
                <a:ext cx="74" cy="76"/>
              </a:xfrm>
              <a:custGeom>
                <a:avLst/>
                <a:gdLst>
                  <a:gd name="T0" fmla="*/ 74 w 74"/>
                  <a:gd name="T1" fmla="*/ 39 h 76"/>
                  <a:gd name="T2" fmla="*/ 42 w 74"/>
                  <a:gd name="T3" fmla="*/ 32 h 76"/>
                  <a:gd name="T4" fmla="*/ 37 w 74"/>
                  <a:gd name="T5" fmla="*/ 0 h 76"/>
                  <a:gd name="T6" fmla="*/ 32 w 74"/>
                  <a:gd name="T7" fmla="*/ 32 h 76"/>
                  <a:gd name="T8" fmla="*/ 0 w 74"/>
                  <a:gd name="T9" fmla="*/ 39 h 76"/>
                  <a:gd name="T10" fmla="*/ 32 w 74"/>
                  <a:gd name="T11" fmla="*/ 43 h 76"/>
                  <a:gd name="T12" fmla="*/ 37 w 74"/>
                  <a:gd name="T13" fmla="*/ 76 h 76"/>
                  <a:gd name="T14" fmla="*/ 42 w 74"/>
                  <a:gd name="T15" fmla="*/ 43 h 76"/>
                  <a:gd name="T16" fmla="*/ 74 w 74"/>
                  <a:gd name="T1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6">
                    <a:moveTo>
                      <a:pt x="74" y="39"/>
                    </a:moveTo>
                    <a:lnTo>
                      <a:pt x="42" y="32"/>
                    </a:lnTo>
                    <a:lnTo>
                      <a:pt x="37" y="0"/>
                    </a:lnTo>
                    <a:lnTo>
                      <a:pt x="32" y="32"/>
                    </a:lnTo>
                    <a:lnTo>
                      <a:pt x="0" y="39"/>
                    </a:lnTo>
                    <a:lnTo>
                      <a:pt x="32" y="43"/>
                    </a:lnTo>
                    <a:lnTo>
                      <a:pt x="37" y="76"/>
                    </a:lnTo>
                    <a:lnTo>
                      <a:pt x="42" y="43"/>
                    </a:lnTo>
                    <a:lnTo>
                      <a:pt x="74" y="3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571"/>
              <p:cNvSpPr>
                <a:spLocks/>
              </p:cNvSpPr>
              <p:nvPr/>
            </p:nvSpPr>
            <p:spPr bwMode="auto">
              <a:xfrm>
                <a:off x="3493" y="2851"/>
                <a:ext cx="106" cy="107"/>
              </a:xfrm>
              <a:custGeom>
                <a:avLst/>
                <a:gdLst>
                  <a:gd name="T0" fmla="*/ 54 w 106"/>
                  <a:gd name="T1" fmla="*/ 0 h 107"/>
                  <a:gd name="T2" fmla="*/ 54 w 106"/>
                  <a:gd name="T3" fmla="*/ 52 h 107"/>
                  <a:gd name="T4" fmla="*/ 38 w 106"/>
                  <a:gd name="T5" fmla="*/ 3 h 107"/>
                  <a:gd name="T6" fmla="*/ 52 w 106"/>
                  <a:gd name="T7" fmla="*/ 52 h 107"/>
                  <a:gd name="T8" fmla="*/ 23 w 106"/>
                  <a:gd name="T9" fmla="*/ 10 h 107"/>
                  <a:gd name="T10" fmla="*/ 52 w 106"/>
                  <a:gd name="T11" fmla="*/ 52 h 107"/>
                  <a:gd name="T12" fmla="*/ 12 w 106"/>
                  <a:gd name="T13" fmla="*/ 23 h 107"/>
                  <a:gd name="T14" fmla="*/ 51 w 106"/>
                  <a:gd name="T15" fmla="*/ 52 h 107"/>
                  <a:gd name="T16" fmla="*/ 3 w 106"/>
                  <a:gd name="T17" fmla="*/ 37 h 107"/>
                  <a:gd name="T18" fmla="*/ 51 w 106"/>
                  <a:gd name="T19" fmla="*/ 53 h 107"/>
                  <a:gd name="T20" fmla="*/ 0 w 106"/>
                  <a:gd name="T21" fmla="*/ 53 h 107"/>
                  <a:gd name="T22" fmla="*/ 51 w 106"/>
                  <a:gd name="T23" fmla="*/ 53 h 107"/>
                  <a:gd name="T24" fmla="*/ 3 w 106"/>
                  <a:gd name="T25" fmla="*/ 70 h 107"/>
                  <a:gd name="T26" fmla="*/ 51 w 106"/>
                  <a:gd name="T27" fmla="*/ 55 h 107"/>
                  <a:gd name="T28" fmla="*/ 12 w 106"/>
                  <a:gd name="T29" fmla="*/ 86 h 107"/>
                  <a:gd name="T30" fmla="*/ 52 w 106"/>
                  <a:gd name="T31" fmla="*/ 55 h 107"/>
                  <a:gd name="T32" fmla="*/ 23 w 106"/>
                  <a:gd name="T33" fmla="*/ 97 h 107"/>
                  <a:gd name="T34" fmla="*/ 52 w 106"/>
                  <a:gd name="T35" fmla="*/ 57 h 107"/>
                  <a:gd name="T36" fmla="*/ 38 w 106"/>
                  <a:gd name="T37" fmla="*/ 105 h 107"/>
                  <a:gd name="T38" fmla="*/ 54 w 106"/>
                  <a:gd name="T39" fmla="*/ 57 h 107"/>
                  <a:gd name="T40" fmla="*/ 54 w 106"/>
                  <a:gd name="T41" fmla="*/ 107 h 107"/>
                  <a:gd name="T42" fmla="*/ 54 w 106"/>
                  <a:gd name="T43" fmla="*/ 57 h 107"/>
                  <a:gd name="T44" fmla="*/ 70 w 106"/>
                  <a:gd name="T45" fmla="*/ 105 h 107"/>
                  <a:gd name="T46" fmla="*/ 55 w 106"/>
                  <a:gd name="T47" fmla="*/ 57 h 107"/>
                  <a:gd name="T48" fmla="*/ 85 w 106"/>
                  <a:gd name="T49" fmla="*/ 97 h 107"/>
                  <a:gd name="T50" fmla="*/ 55 w 106"/>
                  <a:gd name="T51" fmla="*/ 55 h 107"/>
                  <a:gd name="T52" fmla="*/ 96 w 106"/>
                  <a:gd name="T53" fmla="*/ 86 h 107"/>
                  <a:gd name="T54" fmla="*/ 55 w 106"/>
                  <a:gd name="T55" fmla="*/ 55 h 107"/>
                  <a:gd name="T56" fmla="*/ 104 w 106"/>
                  <a:gd name="T57" fmla="*/ 70 h 107"/>
                  <a:gd name="T58" fmla="*/ 55 w 106"/>
                  <a:gd name="T59" fmla="*/ 53 h 107"/>
                  <a:gd name="T60" fmla="*/ 106 w 106"/>
                  <a:gd name="T61" fmla="*/ 53 h 107"/>
                  <a:gd name="T62" fmla="*/ 55 w 106"/>
                  <a:gd name="T63" fmla="*/ 53 h 107"/>
                  <a:gd name="T64" fmla="*/ 104 w 106"/>
                  <a:gd name="T65" fmla="*/ 37 h 107"/>
                  <a:gd name="T66" fmla="*/ 55 w 106"/>
                  <a:gd name="T67" fmla="*/ 52 h 107"/>
                  <a:gd name="T68" fmla="*/ 96 w 106"/>
                  <a:gd name="T69" fmla="*/ 23 h 107"/>
                  <a:gd name="T70" fmla="*/ 55 w 106"/>
                  <a:gd name="T71" fmla="*/ 52 h 107"/>
                  <a:gd name="T72" fmla="*/ 85 w 106"/>
                  <a:gd name="T73" fmla="*/ 10 h 107"/>
                  <a:gd name="T74" fmla="*/ 55 w 106"/>
                  <a:gd name="T75" fmla="*/ 52 h 107"/>
                  <a:gd name="T76" fmla="*/ 70 w 106"/>
                  <a:gd name="T77" fmla="*/ 3 h 107"/>
                  <a:gd name="T78" fmla="*/ 54 w 106"/>
                  <a:gd name="T79" fmla="*/ 52 h 107"/>
                  <a:gd name="T80" fmla="*/ 54 w 106"/>
                  <a:gd name="T8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7">
                    <a:moveTo>
                      <a:pt x="54" y="0"/>
                    </a:moveTo>
                    <a:lnTo>
                      <a:pt x="54" y="52"/>
                    </a:lnTo>
                    <a:lnTo>
                      <a:pt x="38" y="3"/>
                    </a:lnTo>
                    <a:lnTo>
                      <a:pt x="52" y="52"/>
                    </a:lnTo>
                    <a:lnTo>
                      <a:pt x="23" y="10"/>
                    </a:lnTo>
                    <a:lnTo>
                      <a:pt x="52" y="52"/>
                    </a:lnTo>
                    <a:lnTo>
                      <a:pt x="12" y="23"/>
                    </a:lnTo>
                    <a:lnTo>
                      <a:pt x="51" y="52"/>
                    </a:lnTo>
                    <a:lnTo>
                      <a:pt x="3" y="37"/>
                    </a:lnTo>
                    <a:lnTo>
                      <a:pt x="51" y="53"/>
                    </a:lnTo>
                    <a:lnTo>
                      <a:pt x="0" y="53"/>
                    </a:lnTo>
                    <a:lnTo>
                      <a:pt x="51" y="53"/>
                    </a:lnTo>
                    <a:lnTo>
                      <a:pt x="3" y="70"/>
                    </a:lnTo>
                    <a:lnTo>
                      <a:pt x="51" y="55"/>
                    </a:lnTo>
                    <a:lnTo>
                      <a:pt x="12" y="86"/>
                    </a:lnTo>
                    <a:lnTo>
                      <a:pt x="52" y="55"/>
                    </a:lnTo>
                    <a:lnTo>
                      <a:pt x="23" y="97"/>
                    </a:lnTo>
                    <a:lnTo>
                      <a:pt x="52" y="57"/>
                    </a:lnTo>
                    <a:lnTo>
                      <a:pt x="38" y="105"/>
                    </a:lnTo>
                    <a:lnTo>
                      <a:pt x="54" y="57"/>
                    </a:lnTo>
                    <a:lnTo>
                      <a:pt x="54" y="107"/>
                    </a:lnTo>
                    <a:lnTo>
                      <a:pt x="54" y="57"/>
                    </a:lnTo>
                    <a:lnTo>
                      <a:pt x="70" y="105"/>
                    </a:lnTo>
                    <a:lnTo>
                      <a:pt x="55" y="57"/>
                    </a:lnTo>
                    <a:lnTo>
                      <a:pt x="85" y="97"/>
                    </a:lnTo>
                    <a:lnTo>
                      <a:pt x="55" y="55"/>
                    </a:lnTo>
                    <a:lnTo>
                      <a:pt x="96" y="86"/>
                    </a:lnTo>
                    <a:lnTo>
                      <a:pt x="55" y="55"/>
                    </a:lnTo>
                    <a:lnTo>
                      <a:pt x="104" y="70"/>
                    </a:lnTo>
                    <a:lnTo>
                      <a:pt x="55" y="53"/>
                    </a:lnTo>
                    <a:lnTo>
                      <a:pt x="106" y="53"/>
                    </a:lnTo>
                    <a:lnTo>
                      <a:pt x="55" y="53"/>
                    </a:lnTo>
                    <a:lnTo>
                      <a:pt x="104" y="37"/>
                    </a:lnTo>
                    <a:lnTo>
                      <a:pt x="55" y="52"/>
                    </a:lnTo>
                    <a:lnTo>
                      <a:pt x="96" y="23"/>
                    </a:lnTo>
                    <a:lnTo>
                      <a:pt x="55" y="52"/>
                    </a:lnTo>
                    <a:lnTo>
                      <a:pt x="85" y="10"/>
                    </a:lnTo>
                    <a:lnTo>
                      <a:pt x="55"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572"/>
              <p:cNvSpPr>
                <a:spLocks/>
              </p:cNvSpPr>
              <p:nvPr/>
            </p:nvSpPr>
            <p:spPr bwMode="auto">
              <a:xfrm>
                <a:off x="3027" y="1561"/>
                <a:ext cx="42" cy="42"/>
              </a:xfrm>
              <a:custGeom>
                <a:avLst/>
                <a:gdLst>
                  <a:gd name="T0" fmla="*/ 21 w 42"/>
                  <a:gd name="T1" fmla="*/ 0 h 42"/>
                  <a:gd name="T2" fmla="*/ 28 w 42"/>
                  <a:gd name="T3" fmla="*/ 13 h 42"/>
                  <a:gd name="T4" fmla="*/ 42 w 42"/>
                  <a:gd name="T5" fmla="*/ 17 h 42"/>
                  <a:gd name="T6" fmla="*/ 32 w 42"/>
                  <a:gd name="T7" fmla="*/ 26 h 42"/>
                  <a:gd name="T8" fmla="*/ 34 w 42"/>
                  <a:gd name="T9" fmla="*/ 42 h 42"/>
                  <a:gd name="T10" fmla="*/ 21 w 42"/>
                  <a:gd name="T11" fmla="*/ 34 h 42"/>
                  <a:gd name="T12" fmla="*/ 8 w 42"/>
                  <a:gd name="T13" fmla="*/ 42 h 42"/>
                  <a:gd name="T14" fmla="*/ 10 w 42"/>
                  <a:gd name="T15" fmla="*/ 26 h 42"/>
                  <a:gd name="T16" fmla="*/ 0 w 42"/>
                  <a:gd name="T17" fmla="*/ 17 h 42"/>
                  <a:gd name="T18" fmla="*/ 15 w 42"/>
                  <a:gd name="T19" fmla="*/ 13 h 42"/>
                  <a:gd name="T20" fmla="*/ 21 w 4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21" y="0"/>
                    </a:moveTo>
                    <a:lnTo>
                      <a:pt x="28" y="13"/>
                    </a:lnTo>
                    <a:lnTo>
                      <a:pt x="42" y="17"/>
                    </a:lnTo>
                    <a:lnTo>
                      <a:pt x="32" y="26"/>
                    </a:lnTo>
                    <a:lnTo>
                      <a:pt x="34" y="42"/>
                    </a:lnTo>
                    <a:lnTo>
                      <a:pt x="21" y="34"/>
                    </a:lnTo>
                    <a:lnTo>
                      <a:pt x="8" y="42"/>
                    </a:lnTo>
                    <a:lnTo>
                      <a:pt x="10" y="26"/>
                    </a:lnTo>
                    <a:lnTo>
                      <a:pt x="0" y="17"/>
                    </a:lnTo>
                    <a:lnTo>
                      <a:pt x="15"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573"/>
              <p:cNvSpPr>
                <a:spLocks/>
              </p:cNvSpPr>
              <p:nvPr/>
            </p:nvSpPr>
            <p:spPr bwMode="auto">
              <a:xfrm>
                <a:off x="3669" y="1226"/>
                <a:ext cx="29" cy="30"/>
              </a:xfrm>
              <a:custGeom>
                <a:avLst/>
                <a:gdLst>
                  <a:gd name="T0" fmla="*/ 14 w 29"/>
                  <a:gd name="T1" fmla="*/ 0 h 30"/>
                  <a:gd name="T2" fmla="*/ 19 w 29"/>
                  <a:gd name="T3" fmla="*/ 10 h 30"/>
                  <a:gd name="T4" fmla="*/ 29 w 29"/>
                  <a:gd name="T5" fmla="*/ 12 h 30"/>
                  <a:gd name="T6" fmla="*/ 22 w 29"/>
                  <a:gd name="T7" fmla="*/ 18 h 30"/>
                  <a:gd name="T8" fmla="*/ 24 w 29"/>
                  <a:gd name="T9" fmla="*/ 30 h 30"/>
                  <a:gd name="T10" fmla="*/ 14 w 29"/>
                  <a:gd name="T11" fmla="*/ 25 h 30"/>
                  <a:gd name="T12" fmla="*/ 6 w 29"/>
                  <a:gd name="T13" fmla="*/ 30 h 30"/>
                  <a:gd name="T14" fmla="*/ 8 w 29"/>
                  <a:gd name="T15" fmla="*/ 18 h 30"/>
                  <a:gd name="T16" fmla="*/ 0 w 29"/>
                  <a:gd name="T17" fmla="*/ 12 h 30"/>
                  <a:gd name="T18" fmla="*/ 9 w 29"/>
                  <a:gd name="T19" fmla="*/ 1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lnTo>
                      <a:pt x="19" y="10"/>
                    </a:lnTo>
                    <a:lnTo>
                      <a:pt x="29" y="12"/>
                    </a:lnTo>
                    <a:lnTo>
                      <a:pt x="22" y="18"/>
                    </a:lnTo>
                    <a:lnTo>
                      <a:pt x="24" y="30"/>
                    </a:lnTo>
                    <a:lnTo>
                      <a:pt x="14" y="25"/>
                    </a:lnTo>
                    <a:lnTo>
                      <a:pt x="6" y="30"/>
                    </a:lnTo>
                    <a:lnTo>
                      <a:pt x="8" y="18"/>
                    </a:lnTo>
                    <a:lnTo>
                      <a:pt x="0" y="12"/>
                    </a:lnTo>
                    <a:lnTo>
                      <a:pt x="9" y="10"/>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574"/>
              <p:cNvSpPr>
                <a:spLocks/>
              </p:cNvSpPr>
              <p:nvPr/>
            </p:nvSpPr>
            <p:spPr bwMode="auto">
              <a:xfrm>
                <a:off x="3565" y="1290"/>
                <a:ext cx="29" cy="27"/>
              </a:xfrm>
              <a:custGeom>
                <a:avLst/>
                <a:gdLst>
                  <a:gd name="T0" fmla="*/ 14 w 29"/>
                  <a:gd name="T1" fmla="*/ 0 h 27"/>
                  <a:gd name="T2" fmla="*/ 19 w 29"/>
                  <a:gd name="T3" fmla="*/ 9 h 27"/>
                  <a:gd name="T4" fmla="*/ 29 w 29"/>
                  <a:gd name="T5" fmla="*/ 11 h 27"/>
                  <a:gd name="T6" fmla="*/ 21 w 29"/>
                  <a:gd name="T7" fmla="*/ 17 h 27"/>
                  <a:gd name="T8" fmla="*/ 22 w 29"/>
                  <a:gd name="T9" fmla="*/ 27 h 27"/>
                  <a:gd name="T10" fmla="*/ 14 w 29"/>
                  <a:gd name="T11" fmla="*/ 22 h 27"/>
                  <a:gd name="T12" fmla="*/ 4 w 29"/>
                  <a:gd name="T13" fmla="*/ 27 h 27"/>
                  <a:gd name="T14" fmla="*/ 6 w 29"/>
                  <a:gd name="T15" fmla="*/ 17 h 27"/>
                  <a:gd name="T16" fmla="*/ 0 w 29"/>
                  <a:gd name="T17" fmla="*/ 11 h 27"/>
                  <a:gd name="T18" fmla="*/ 9 w 29"/>
                  <a:gd name="T19" fmla="*/ 9 h 27"/>
                  <a:gd name="T20" fmla="*/ 14 w 29"/>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4" y="0"/>
                    </a:moveTo>
                    <a:lnTo>
                      <a:pt x="19" y="9"/>
                    </a:lnTo>
                    <a:lnTo>
                      <a:pt x="29" y="11"/>
                    </a:lnTo>
                    <a:lnTo>
                      <a:pt x="21" y="17"/>
                    </a:lnTo>
                    <a:lnTo>
                      <a:pt x="22" y="27"/>
                    </a:lnTo>
                    <a:lnTo>
                      <a:pt x="14" y="22"/>
                    </a:lnTo>
                    <a:lnTo>
                      <a:pt x="4" y="27"/>
                    </a:lnTo>
                    <a:lnTo>
                      <a:pt x="6" y="17"/>
                    </a:lnTo>
                    <a:lnTo>
                      <a:pt x="0" y="11"/>
                    </a:lnTo>
                    <a:lnTo>
                      <a:pt x="9" y="9"/>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575"/>
              <p:cNvSpPr>
                <a:spLocks/>
              </p:cNvSpPr>
              <p:nvPr/>
            </p:nvSpPr>
            <p:spPr bwMode="auto">
              <a:xfrm>
                <a:off x="4182" y="3074"/>
                <a:ext cx="23" cy="23"/>
              </a:xfrm>
              <a:custGeom>
                <a:avLst/>
                <a:gdLst>
                  <a:gd name="T0" fmla="*/ 11 w 23"/>
                  <a:gd name="T1" fmla="*/ 0 h 23"/>
                  <a:gd name="T2" fmla="*/ 15 w 23"/>
                  <a:gd name="T3" fmla="*/ 8 h 23"/>
                  <a:gd name="T4" fmla="*/ 23 w 23"/>
                  <a:gd name="T5" fmla="*/ 8 h 23"/>
                  <a:gd name="T6" fmla="*/ 16 w 23"/>
                  <a:gd name="T7" fmla="*/ 15 h 23"/>
                  <a:gd name="T8" fmla="*/ 18 w 23"/>
                  <a:gd name="T9" fmla="*/ 23 h 23"/>
                  <a:gd name="T10" fmla="*/ 11 w 23"/>
                  <a:gd name="T11" fmla="*/ 18 h 23"/>
                  <a:gd name="T12" fmla="*/ 3 w 23"/>
                  <a:gd name="T13" fmla="*/ 23 h 23"/>
                  <a:gd name="T14" fmla="*/ 5 w 23"/>
                  <a:gd name="T15" fmla="*/ 15 h 23"/>
                  <a:gd name="T16" fmla="*/ 0 w 23"/>
                  <a:gd name="T17" fmla="*/ 8 h 23"/>
                  <a:gd name="T18" fmla="*/ 6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6" y="15"/>
                    </a:lnTo>
                    <a:lnTo>
                      <a:pt x="18" y="23"/>
                    </a:lnTo>
                    <a:lnTo>
                      <a:pt x="11" y="18"/>
                    </a:lnTo>
                    <a:lnTo>
                      <a:pt x="3" y="23"/>
                    </a:lnTo>
                    <a:lnTo>
                      <a:pt x="5" y="15"/>
                    </a:lnTo>
                    <a:lnTo>
                      <a:pt x="0" y="8"/>
                    </a:lnTo>
                    <a:lnTo>
                      <a:pt x="6"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576"/>
              <p:cNvSpPr>
                <a:spLocks/>
              </p:cNvSpPr>
              <p:nvPr/>
            </p:nvSpPr>
            <p:spPr bwMode="auto">
              <a:xfrm>
                <a:off x="3319" y="1786"/>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577"/>
              <p:cNvSpPr>
                <a:spLocks/>
              </p:cNvSpPr>
              <p:nvPr/>
            </p:nvSpPr>
            <p:spPr bwMode="auto">
              <a:xfrm>
                <a:off x="3184" y="2105"/>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9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9"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578"/>
              <p:cNvSpPr>
                <a:spLocks/>
              </p:cNvSpPr>
              <p:nvPr/>
            </p:nvSpPr>
            <p:spPr bwMode="auto">
              <a:xfrm>
                <a:off x="3795" y="2974"/>
                <a:ext cx="25" cy="21"/>
              </a:xfrm>
              <a:custGeom>
                <a:avLst/>
                <a:gdLst>
                  <a:gd name="T0" fmla="*/ 12 w 25"/>
                  <a:gd name="T1" fmla="*/ 0 h 21"/>
                  <a:gd name="T2" fmla="*/ 17 w 25"/>
                  <a:gd name="T3" fmla="*/ 6 h 21"/>
                  <a:gd name="T4" fmla="*/ 25 w 25"/>
                  <a:gd name="T5" fmla="*/ 8 h 21"/>
                  <a:gd name="T6" fmla="*/ 18 w 25"/>
                  <a:gd name="T7" fmla="*/ 13 h 21"/>
                  <a:gd name="T8" fmla="*/ 20 w 25"/>
                  <a:gd name="T9" fmla="*/ 21 h 21"/>
                  <a:gd name="T10" fmla="*/ 12 w 25"/>
                  <a:gd name="T11" fmla="*/ 18 h 21"/>
                  <a:gd name="T12" fmla="*/ 5 w 25"/>
                  <a:gd name="T13" fmla="*/ 21 h 21"/>
                  <a:gd name="T14" fmla="*/ 7 w 25"/>
                  <a:gd name="T15" fmla="*/ 13 h 21"/>
                  <a:gd name="T16" fmla="*/ 0 w 25"/>
                  <a:gd name="T17" fmla="*/ 8 h 21"/>
                  <a:gd name="T18" fmla="*/ 8 w 25"/>
                  <a:gd name="T19" fmla="*/ 6 h 21"/>
                  <a:gd name="T20" fmla="*/ 12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12" y="0"/>
                    </a:moveTo>
                    <a:lnTo>
                      <a:pt x="17" y="6"/>
                    </a:lnTo>
                    <a:lnTo>
                      <a:pt x="25" y="8"/>
                    </a:lnTo>
                    <a:lnTo>
                      <a:pt x="18" y="13"/>
                    </a:lnTo>
                    <a:lnTo>
                      <a:pt x="20" y="21"/>
                    </a:lnTo>
                    <a:lnTo>
                      <a:pt x="12" y="18"/>
                    </a:lnTo>
                    <a:lnTo>
                      <a:pt x="5" y="21"/>
                    </a:lnTo>
                    <a:lnTo>
                      <a:pt x="7" y="13"/>
                    </a:lnTo>
                    <a:lnTo>
                      <a:pt x="0" y="8"/>
                    </a:lnTo>
                    <a:lnTo>
                      <a:pt x="8"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579"/>
              <p:cNvSpPr>
                <a:spLocks/>
              </p:cNvSpPr>
              <p:nvPr/>
            </p:nvSpPr>
            <p:spPr bwMode="auto">
              <a:xfrm>
                <a:off x="3930" y="2967"/>
                <a:ext cx="23" cy="23"/>
              </a:xfrm>
              <a:custGeom>
                <a:avLst/>
                <a:gdLst>
                  <a:gd name="T0" fmla="*/ 12 w 23"/>
                  <a:gd name="T1" fmla="*/ 0 h 23"/>
                  <a:gd name="T2" fmla="*/ 15 w 23"/>
                  <a:gd name="T3" fmla="*/ 9 h 23"/>
                  <a:gd name="T4" fmla="*/ 23 w 23"/>
                  <a:gd name="T5" fmla="*/ 10 h 23"/>
                  <a:gd name="T6" fmla="*/ 18 w 23"/>
                  <a:gd name="T7" fmla="*/ 15 h 23"/>
                  <a:gd name="T8" fmla="*/ 20 w 23"/>
                  <a:gd name="T9" fmla="*/ 23 h 23"/>
                  <a:gd name="T10" fmla="*/ 12 w 23"/>
                  <a:gd name="T11" fmla="*/ 20 h 23"/>
                  <a:gd name="T12" fmla="*/ 5 w 23"/>
                  <a:gd name="T13" fmla="*/ 23 h 23"/>
                  <a:gd name="T14" fmla="*/ 7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8" y="15"/>
                    </a:lnTo>
                    <a:lnTo>
                      <a:pt x="20" y="23"/>
                    </a:lnTo>
                    <a:lnTo>
                      <a:pt x="12" y="20"/>
                    </a:lnTo>
                    <a:lnTo>
                      <a:pt x="5" y="23"/>
                    </a:lnTo>
                    <a:lnTo>
                      <a:pt x="7"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580"/>
              <p:cNvSpPr>
                <a:spLocks/>
              </p:cNvSpPr>
              <p:nvPr/>
            </p:nvSpPr>
            <p:spPr bwMode="auto">
              <a:xfrm>
                <a:off x="3103" y="1461"/>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581"/>
              <p:cNvSpPr>
                <a:spLocks/>
              </p:cNvSpPr>
              <p:nvPr/>
            </p:nvSpPr>
            <p:spPr bwMode="auto">
              <a:xfrm>
                <a:off x="4918" y="3218"/>
                <a:ext cx="5" cy="5"/>
              </a:xfrm>
              <a:custGeom>
                <a:avLst/>
                <a:gdLst>
                  <a:gd name="T0" fmla="*/ 2 w 5"/>
                  <a:gd name="T1" fmla="*/ 0 h 5"/>
                  <a:gd name="T2" fmla="*/ 3 w 5"/>
                  <a:gd name="T3" fmla="*/ 2 h 5"/>
                  <a:gd name="T4" fmla="*/ 5 w 5"/>
                  <a:gd name="T5" fmla="*/ 0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2"/>
                    </a:lnTo>
                    <a:lnTo>
                      <a:pt x="5" y="0"/>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582"/>
              <p:cNvSpPr>
                <a:spLocks/>
              </p:cNvSpPr>
              <p:nvPr/>
            </p:nvSpPr>
            <p:spPr bwMode="auto">
              <a:xfrm>
                <a:off x="3633" y="1586"/>
                <a:ext cx="10" cy="9"/>
              </a:xfrm>
              <a:custGeom>
                <a:avLst/>
                <a:gdLst>
                  <a:gd name="T0" fmla="*/ 3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5 h 9"/>
                  <a:gd name="T18" fmla="*/ 1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6" y="5"/>
                    </a:lnTo>
                    <a:lnTo>
                      <a:pt x="10" y="8"/>
                    </a:lnTo>
                    <a:lnTo>
                      <a:pt x="5" y="8"/>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583"/>
              <p:cNvSpPr>
                <a:spLocks/>
              </p:cNvSpPr>
              <p:nvPr/>
            </p:nvSpPr>
            <p:spPr bwMode="auto">
              <a:xfrm>
                <a:off x="4138" y="3133"/>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584"/>
              <p:cNvSpPr>
                <a:spLocks/>
              </p:cNvSpPr>
              <p:nvPr/>
            </p:nvSpPr>
            <p:spPr bwMode="auto">
              <a:xfrm>
                <a:off x="4898" y="3233"/>
                <a:ext cx="4" cy="5"/>
              </a:xfrm>
              <a:custGeom>
                <a:avLst/>
                <a:gdLst>
                  <a:gd name="T0" fmla="*/ 0 w 4"/>
                  <a:gd name="T1" fmla="*/ 0 h 5"/>
                  <a:gd name="T2" fmla="*/ 2 w 4"/>
                  <a:gd name="T3" fmla="*/ 1 h 5"/>
                  <a:gd name="T4" fmla="*/ 4 w 4"/>
                  <a:gd name="T5" fmla="*/ 0 h 5"/>
                  <a:gd name="T6" fmla="*/ 4 w 4"/>
                  <a:gd name="T7" fmla="*/ 1 h 5"/>
                  <a:gd name="T8" fmla="*/ 4 w 4"/>
                  <a:gd name="T9" fmla="*/ 3 h 5"/>
                  <a:gd name="T10" fmla="*/ 2 w 4"/>
                  <a:gd name="T11" fmla="*/ 3 h 5"/>
                  <a:gd name="T12" fmla="*/ 2 w 4"/>
                  <a:gd name="T13" fmla="*/ 5 h 5"/>
                  <a:gd name="T14" fmla="*/ 0 w 4"/>
                  <a:gd name="T15" fmla="*/ 3 h 5"/>
                  <a:gd name="T16" fmla="*/ 0 w 4"/>
                  <a:gd name="T17" fmla="*/ 3 h 5"/>
                  <a:gd name="T18" fmla="*/ 0 w 4"/>
                  <a:gd name="T19" fmla="*/ 1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lnTo>
                      <a:pt x="2" y="1"/>
                    </a:lnTo>
                    <a:lnTo>
                      <a:pt x="4" y="0"/>
                    </a:lnTo>
                    <a:lnTo>
                      <a:pt x="4" y="1"/>
                    </a:lnTo>
                    <a:lnTo>
                      <a:pt x="4"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585"/>
              <p:cNvSpPr>
                <a:spLocks/>
              </p:cNvSpPr>
              <p:nvPr/>
            </p:nvSpPr>
            <p:spPr bwMode="auto">
              <a:xfrm>
                <a:off x="3363" y="1395"/>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586"/>
              <p:cNvSpPr>
                <a:spLocks/>
              </p:cNvSpPr>
              <p:nvPr/>
            </p:nvSpPr>
            <p:spPr bwMode="auto">
              <a:xfrm>
                <a:off x="3389" y="1400"/>
                <a:ext cx="10" cy="9"/>
              </a:xfrm>
              <a:custGeom>
                <a:avLst/>
                <a:gdLst>
                  <a:gd name="T0" fmla="*/ 3 w 10"/>
                  <a:gd name="T1" fmla="*/ 0 h 9"/>
                  <a:gd name="T2" fmla="*/ 5 w 10"/>
                  <a:gd name="T3" fmla="*/ 3 h 9"/>
                  <a:gd name="T4" fmla="*/ 8 w 10"/>
                  <a:gd name="T5" fmla="*/ 1 h 9"/>
                  <a:gd name="T6" fmla="*/ 8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587"/>
              <p:cNvSpPr>
                <a:spLocks/>
              </p:cNvSpPr>
              <p:nvPr/>
            </p:nvSpPr>
            <p:spPr bwMode="auto">
              <a:xfrm>
                <a:off x="3314" y="1388"/>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588"/>
              <p:cNvSpPr>
                <a:spLocks/>
              </p:cNvSpPr>
              <p:nvPr/>
            </p:nvSpPr>
            <p:spPr bwMode="auto">
              <a:xfrm>
                <a:off x="3303" y="1403"/>
                <a:ext cx="10" cy="10"/>
              </a:xfrm>
              <a:custGeom>
                <a:avLst/>
                <a:gdLst>
                  <a:gd name="T0" fmla="*/ 3 w 10"/>
                  <a:gd name="T1" fmla="*/ 0 h 10"/>
                  <a:gd name="T2" fmla="*/ 7 w 10"/>
                  <a:gd name="T3" fmla="*/ 1 h 10"/>
                  <a:gd name="T4" fmla="*/ 10 w 10"/>
                  <a:gd name="T5" fmla="*/ 1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1"/>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589"/>
              <p:cNvSpPr>
                <a:spLocks/>
              </p:cNvSpPr>
              <p:nvPr/>
            </p:nvSpPr>
            <p:spPr bwMode="auto">
              <a:xfrm>
                <a:off x="3180" y="1440"/>
                <a:ext cx="9" cy="10"/>
              </a:xfrm>
              <a:custGeom>
                <a:avLst/>
                <a:gdLst>
                  <a:gd name="T0" fmla="*/ 3 w 9"/>
                  <a:gd name="T1" fmla="*/ 0 h 10"/>
                  <a:gd name="T2" fmla="*/ 4 w 9"/>
                  <a:gd name="T3" fmla="*/ 2 h 10"/>
                  <a:gd name="T4" fmla="*/ 8 w 9"/>
                  <a:gd name="T5" fmla="*/ 2 h 10"/>
                  <a:gd name="T6" fmla="*/ 6 w 9"/>
                  <a:gd name="T7" fmla="*/ 3 h 10"/>
                  <a:gd name="T8" fmla="*/ 9 w 9"/>
                  <a:gd name="T9" fmla="*/ 7 h 10"/>
                  <a:gd name="T10" fmla="*/ 4 w 9"/>
                  <a:gd name="T11" fmla="*/ 7 h 10"/>
                  <a:gd name="T12" fmla="*/ 3 w 9"/>
                  <a:gd name="T13" fmla="*/ 10 h 10"/>
                  <a:gd name="T14" fmla="*/ 3 w 9"/>
                  <a:gd name="T15" fmla="*/ 7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6" y="3"/>
                    </a:lnTo>
                    <a:lnTo>
                      <a:pt x="9" y="7"/>
                    </a:lnTo>
                    <a:lnTo>
                      <a:pt x="4" y="7"/>
                    </a:lnTo>
                    <a:lnTo>
                      <a:pt x="3" y="10"/>
                    </a:lnTo>
                    <a:lnTo>
                      <a:pt x="3" y="7"/>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590"/>
              <p:cNvSpPr>
                <a:spLocks/>
              </p:cNvSpPr>
              <p:nvPr/>
            </p:nvSpPr>
            <p:spPr bwMode="auto">
              <a:xfrm>
                <a:off x="3290" y="1422"/>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591"/>
              <p:cNvSpPr>
                <a:spLocks/>
              </p:cNvSpPr>
              <p:nvPr/>
            </p:nvSpPr>
            <p:spPr bwMode="auto">
              <a:xfrm>
                <a:off x="3274" y="1404"/>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592"/>
              <p:cNvSpPr>
                <a:spLocks/>
              </p:cNvSpPr>
              <p:nvPr/>
            </p:nvSpPr>
            <p:spPr bwMode="auto">
              <a:xfrm>
                <a:off x="3405" y="1380"/>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593"/>
              <p:cNvSpPr>
                <a:spLocks/>
              </p:cNvSpPr>
              <p:nvPr/>
            </p:nvSpPr>
            <p:spPr bwMode="auto">
              <a:xfrm>
                <a:off x="4244" y="3014"/>
                <a:ext cx="9" cy="10"/>
              </a:xfrm>
              <a:custGeom>
                <a:avLst/>
                <a:gdLst>
                  <a:gd name="T0" fmla="*/ 3 w 9"/>
                  <a:gd name="T1" fmla="*/ 0 h 10"/>
                  <a:gd name="T2" fmla="*/ 6 w 9"/>
                  <a:gd name="T3" fmla="*/ 4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594"/>
              <p:cNvSpPr>
                <a:spLocks/>
              </p:cNvSpPr>
              <p:nvPr/>
            </p:nvSpPr>
            <p:spPr bwMode="auto">
              <a:xfrm>
                <a:off x="4905" y="3217"/>
                <a:ext cx="3" cy="5"/>
              </a:xfrm>
              <a:custGeom>
                <a:avLst/>
                <a:gdLst>
                  <a:gd name="T0" fmla="*/ 2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1"/>
                    </a:lnTo>
                    <a:lnTo>
                      <a:pt x="3" y="3"/>
                    </a:lnTo>
                    <a:lnTo>
                      <a:pt x="3" y="3"/>
                    </a:lnTo>
                    <a:lnTo>
                      <a:pt x="2"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595"/>
              <p:cNvSpPr>
                <a:spLocks/>
              </p:cNvSpPr>
              <p:nvPr/>
            </p:nvSpPr>
            <p:spPr bwMode="auto">
              <a:xfrm>
                <a:off x="4918" y="3244"/>
                <a:ext cx="5" cy="5"/>
              </a:xfrm>
              <a:custGeom>
                <a:avLst/>
                <a:gdLst>
                  <a:gd name="T0" fmla="*/ 2 w 5"/>
                  <a:gd name="T1" fmla="*/ 0 h 5"/>
                  <a:gd name="T2" fmla="*/ 3 w 5"/>
                  <a:gd name="T3" fmla="*/ 0 h 5"/>
                  <a:gd name="T4" fmla="*/ 3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3"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596"/>
              <p:cNvSpPr>
                <a:spLocks/>
              </p:cNvSpPr>
              <p:nvPr/>
            </p:nvSpPr>
            <p:spPr bwMode="auto">
              <a:xfrm>
                <a:off x="4041" y="2924"/>
                <a:ext cx="9" cy="10"/>
              </a:xfrm>
              <a:custGeom>
                <a:avLst/>
                <a:gdLst>
                  <a:gd name="T0" fmla="*/ 3 w 9"/>
                  <a:gd name="T1" fmla="*/ 0 h 10"/>
                  <a:gd name="T2" fmla="*/ 6 w 9"/>
                  <a:gd name="T3" fmla="*/ 1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597"/>
              <p:cNvSpPr>
                <a:spLocks/>
              </p:cNvSpPr>
              <p:nvPr/>
            </p:nvSpPr>
            <p:spPr bwMode="auto">
              <a:xfrm>
                <a:off x="3615" y="2953"/>
                <a:ext cx="10" cy="10"/>
              </a:xfrm>
              <a:custGeom>
                <a:avLst/>
                <a:gdLst>
                  <a:gd name="T0" fmla="*/ 2 w 10"/>
                  <a:gd name="T1" fmla="*/ 0 h 10"/>
                  <a:gd name="T2" fmla="*/ 5 w 10"/>
                  <a:gd name="T3" fmla="*/ 2 h 10"/>
                  <a:gd name="T4" fmla="*/ 8 w 10"/>
                  <a:gd name="T5" fmla="*/ 0 h 10"/>
                  <a:gd name="T6" fmla="*/ 6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598"/>
              <p:cNvSpPr>
                <a:spLocks/>
              </p:cNvSpPr>
              <p:nvPr/>
            </p:nvSpPr>
            <p:spPr bwMode="auto">
              <a:xfrm>
                <a:off x="3745" y="2977"/>
                <a:ext cx="10" cy="10"/>
              </a:xfrm>
              <a:custGeom>
                <a:avLst/>
                <a:gdLst>
                  <a:gd name="T0" fmla="*/ 2 w 10"/>
                  <a:gd name="T1" fmla="*/ 0 h 10"/>
                  <a:gd name="T2" fmla="*/ 5 w 10"/>
                  <a:gd name="T3" fmla="*/ 2 h 10"/>
                  <a:gd name="T4" fmla="*/ 8 w 10"/>
                  <a:gd name="T5" fmla="*/ 0 h 10"/>
                  <a:gd name="T6" fmla="*/ 6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599"/>
              <p:cNvSpPr>
                <a:spLocks/>
              </p:cNvSpPr>
              <p:nvPr/>
            </p:nvSpPr>
            <p:spPr bwMode="auto">
              <a:xfrm>
                <a:off x="4913" y="3225"/>
                <a:ext cx="5" cy="5"/>
              </a:xfrm>
              <a:custGeom>
                <a:avLst/>
                <a:gdLst>
                  <a:gd name="T0" fmla="*/ 2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0"/>
                    </a:lnTo>
                    <a:lnTo>
                      <a:pt x="5" y="1"/>
                    </a:lnTo>
                    <a:lnTo>
                      <a:pt x="5" y="3"/>
                    </a:lnTo>
                    <a:lnTo>
                      <a:pt x="3" y="3"/>
                    </a:lnTo>
                    <a:lnTo>
                      <a:pt x="3"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600"/>
              <p:cNvSpPr>
                <a:spLocks/>
              </p:cNvSpPr>
              <p:nvPr/>
            </p:nvSpPr>
            <p:spPr bwMode="auto">
              <a:xfrm>
                <a:off x="3246" y="2129"/>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601"/>
              <p:cNvSpPr>
                <a:spLocks/>
              </p:cNvSpPr>
              <p:nvPr/>
            </p:nvSpPr>
            <p:spPr bwMode="auto">
              <a:xfrm>
                <a:off x="3875" y="2967"/>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602"/>
              <p:cNvSpPr>
                <a:spLocks/>
              </p:cNvSpPr>
              <p:nvPr/>
            </p:nvSpPr>
            <p:spPr bwMode="auto">
              <a:xfrm>
                <a:off x="3688" y="2979"/>
                <a:ext cx="10" cy="10"/>
              </a:xfrm>
              <a:custGeom>
                <a:avLst/>
                <a:gdLst>
                  <a:gd name="T0" fmla="*/ 3 w 10"/>
                  <a:gd name="T1" fmla="*/ 0 h 10"/>
                  <a:gd name="T2" fmla="*/ 5 w 10"/>
                  <a:gd name="T3" fmla="*/ 3 h 10"/>
                  <a:gd name="T4" fmla="*/ 8 w 10"/>
                  <a:gd name="T5" fmla="*/ 1 h 10"/>
                  <a:gd name="T6" fmla="*/ 7 w 10"/>
                  <a:gd name="T7" fmla="*/ 5 h 10"/>
                  <a:gd name="T8" fmla="*/ 10 w 10"/>
                  <a:gd name="T9" fmla="*/ 8 h 10"/>
                  <a:gd name="T10" fmla="*/ 5 w 10"/>
                  <a:gd name="T11" fmla="*/ 8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1"/>
                    </a:lnTo>
                    <a:lnTo>
                      <a:pt x="7" y="5"/>
                    </a:lnTo>
                    <a:lnTo>
                      <a:pt x="10" y="8"/>
                    </a:lnTo>
                    <a:lnTo>
                      <a:pt x="5" y="8"/>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603"/>
              <p:cNvSpPr>
                <a:spLocks/>
              </p:cNvSpPr>
              <p:nvPr/>
            </p:nvSpPr>
            <p:spPr bwMode="auto">
              <a:xfrm>
                <a:off x="3638" y="2872"/>
                <a:ext cx="8" cy="10"/>
              </a:xfrm>
              <a:custGeom>
                <a:avLst/>
                <a:gdLst>
                  <a:gd name="T0" fmla="*/ 1 w 8"/>
                  <a:gd name="T1" fmla="*/ 0 h 10"/>
                  <a:gd name="T2" fmla="*/ 5 w 8"/>
                  <a:gd name="T3" fmla="*/ 2 h 10"/>
                  <a:gd name="T4" fmla="*/ 8 w 8"/>
                  <a:gd name="T5" fmla="*/ 2 h 10"/>
                  <a:gd name="T6" fmla="*/ 6 w 8"/>
                  <a:gd name="T7" fmla="*/ 5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2"/>
                    </a:lnTo>
                    <a:lnTo>
                      <a:pt x="6" y="5"/>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604"/>
              <p:cNvSpPr>
                <a:spLocks/>
              </p:cNvSpPr>
              <p:nvPr/>
            </p:nvSpPr>
            <p:spPr bwMode="auto">
              <a:xfrm>
                <a:off x="3158" y="2222"/>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4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605"/>
              <p:cNvSpPr>
                <a:spLocks/>
              </p:cNvSpPr>
              <p:nvPr/>
            </p:nvSpPr>
            <p:spPr bwMode="auto">
              <a:xfrm>
                <a:off x="4149" y="3103"/>
                <a:ext cx="9" cy="10"/>
              </a:xfrm>
              <a:custGeom>
                <a:avLst/>
                <a:gdLst>
                  <a:gd name="T0" fmla="*/ 2 w 9"/>
                  <a:gd name="T1" fmla="*/ 0 h 10"/>
                  <a:gd name="T2" fmla="*/ 5 w 9"/>
                  <a:gd name="T3" fmla="*/ 4 h 10"/>
                  <a:gd name="T4" fmla="*/ 9 w 9"/>
                  <a:gd name="T5" fmla="*/ 2 h 10"/>
                  <a:gd name="T6" fmla="*/ 7 w 9"/>
                  <a:gd name="T7" fmla="*/ 5 h 10"/>
                  <a:gd name="T8" fmla="*/ 9 w 9"/>
                  <a:gd name="T9" fmla="*/ 8 h 10"/>
                  <a:gd name="T10" fmla="*/ 5 w 9"/>
                  <a:gd name="T11" fmla="*/ 8 h 10"/>
                  <a:gd name="T12" fmla="*/ 4 w 9"/>
                  <a:gd name="T13" fmla="*/ 10 h 10"/>
                  <a:gd name="T14" fmla="*/ 4 w 9"/>
                  <a:gd name="T15" fmla="*/ 7 h 10"/>
                  <a:gd name="T16" fmla="*/ 0 w 9"/>
                  <a:gd name="T17" fmla="*/ 7 h 10"/>
                  <a:gd name="T18" fmla="*/ 2 w 9"/>
                  <a:gd name="T19" fmla="*/ 4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4"/>
                    </a:lnTo>
                    <a:lnTo>
                      <a:pt x="9" y="2"/>
                    </a:lnTo>
                    <a:lnTo>
                      <a:pt x="7" y="5"/>
                    </a:lnTo>
                    <a:lnTo>
                      <a:pt x="9" y="8"/>
                    </a:lnTo>
                    <a:lnTo>
                      <a:pt x="5" y="8"/>
                    </a:lnTo>
                    <a:lnTo>
                      <a:pt x="4"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606"/>
              <p:cNvSpPr>
                <a:spLocks/>
              </p:cNvSpPr>
              <p:nvPr/>
            </p:nvSpPr>
            <p:spPr bwMode="auto">
              <a:xfrm>
                <a:off x="4889" y="3239"/>
                <a:ext cx="5" cy="5"/>
              </a:xfrm>
              <a:custGeom>
                <a:avLst/>
                <a:gdLst>
                  <a:gd name="T0" fmla="*/ 1 w 5"/>
                  <a:gd name="T1" fmla="*/ 0 h 5"/>
                  <a:gd name="T2" fmla="*/ 3 w 5"/>
                  <a:gd name="T3" fmla="*/ 2 h 5"/>
                  <a:gd name="T4" fmla="*/ 5 w 5"/>
                  <a:gd name="T5" fmla="*/ 2 h 5"/>
                  <a:gd name="T6" fmla="*/ 3 w 5"/>
                  <a:gd name="T7" fmla="*/ 4 h 5"/>
                  <a:gd name="T8" fmla="*/ 5 w 5"/>
                  <a:gd name="T9" fmla="*/ 5 h 5"/>
                  <a:gd name="T10" fmla="*/ 3 w 5"/>
                  <a:gd name="T11" fmla="*/ 5 h 5"/>
                  <a:gd name="T12" fmla="*/ 1 w 5"/>
                  <a:gd name="T13" fmla="*/ 5 h 5"/>
                  <a:gd name="T14" fmla="*/ 1 w 5"/>
                  <a:gd name="T15" fmla="*/ 4 h 5"/>
                  <a:gd name="T16" fmla="*/ 0 w 5"/>
                  <a:gd name="T17" fmla="*/ 4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2"/>
                    </a:lnTo>
                    <a:lnTo>
                      <a:pt x="3" y="4"/>
                    </a:lnTo>
                    <a:lnTo>
                      <a:pt x="5" y="5"/>
                    </a:lnTo>
                    <a:lnTo>
                      <a:pt x="3" y="5"/>
                    </a:lnTo>
                    <a:lnTo>
                      <a:pt x="1" y="5"/>
                    </a:lnTo>
                    <a:lnTo>
                      <a:pt x="1" y="4"/>
                    </a:lnTo>
                    <a:lnTo>
                      <a:pt x="0" y="4"/>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607"/>
              <p:cNvSpPr>
                <a:spLocks/>
              </p:cNvSpPr>
              <p:nvPr/>
            </p:nvSpPr>
            <p:spPr bwMode="auto">
              <a:xfrm>
                <a:off x="3761" y="1403"/>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608"/>
              <p:cNvSpPr>
                <a:spLocks/>
              </p:cNvSpPr>
              <p:nvPr/>
            </p:nvSpPr>
            <p:spPr bwMode="auto">
              <a:xfrm>
                <a:off x="3758" y="1432"/>
                <a:ext cx="10" cy="11"/>
              </a:xfrm>
              <a:custGeom>
                <a:avLst/>
                <a:gdLst>
                  <a:gd name="T0" fmla="*/ 3 w 10"/>
                  <a:gd name="T1" fmla="*/ 0 h 11"/>
                  <a:gd name="T2" fmla="*/ 6 w 10"/>
                  <a:gd name="T3" fmla="*/ 3 h 11"/>
                  <a:gd name="T4" fmla="*/ 10 w 10"/>
                  <a:gd name="T5" fmla="*/ 2 h 11"/>
                  <a:gd name="T6" fmla="*/ 8 w 10"/>
                  <a:gd name="T7" fmla="*/ 5 h 11"/>
                  <a:gd name="T8" fmla="*/ 10 w 10"/>
                  <a:gd name="T9" fmla="*/ 8 h 11"/>
                  <a:gd name="T10" fmla="*/ 6 w 10"/>
                  <a:gd name="T11" fmla="*/ 8 h 11"/>
                  <a:gd name="T12" fmla="*/ 5 w 10"/>
                  <a:gd name="T13" fmla="*/ 11 h 11"/>
                  <a:gd name="T14" fmla="*/ 3 w 10"/>
                  <a:gd name="T15" fmla="*/ 6 h 11"/>
                  <a:gd name="T16" fmla="*/ 0 w 10"/>
                  <a:gd name="T17" fmla="*/ 6 h 11"/>
                  <a:gd name="T18" fmla="*/ 3 w 10"/>
                  <a:gd name="T19" fmla="*/ 5 h 11"/>
                  <a:gd name="T20" fmla="*/ 3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3" y="0"/>
                    </a:moveTo>
                    <a:lnTo>
                      <a:pt x="6" y="3"/>
                    </a:lnTo>
                    <a:lnTo>
                      <a:pt x="10" y="2"/>
                    </a:lnTo>
                    <a:lnTo>
                      <a:pt x="8" y="5"/>
                    </a:lnTo>
                    <a:lnTo>
                      <a:pt x="10" y="8"/>
                    </a:lnTo>
                    <a:lnTo>
                      <a:pt x="6" y="8"/>
                    </a:lnTo>
                    <a:lnTo>
                      <a:pt x="5" y="11"/>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609"/>
              <p:cNvSpPr>
                <a:spLocks/>
              </p:cNvSpPr>
              <p:nvPr/>
            </p:nvSpPr>
            <p:spPr bwMode="auto">
              <a:xfrm>
                <a:off x="3620" y="1555"/>
                <a:ext cx="8" cy="10"/>
              </a:xfrm>
              <a:custGeom>
                <a:avLst/>
                <a:gdLst>
                  <a:gd name="T0" fmla="*/ 1 w 8"/>
                  <a:gd name="T1" fmla="*/ 0 h 10"/>
                  <a:gd name="T2" fmla="*/ 5 w 8"/>
                  <a:gd name="T3" fmla="*/ 2 h 10"/>
                  <a:gd name="T4" fmla="*/ 8 w 8"/>
                  <a:gd name="T5" fmla="*/ 0 h 10"/>
                  <a:gd name="T6" fmla="*/ 6 w 8"/>
                  <a:gd name="T7" fmla="*/ 3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3"/>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610"/>
              <p:cNvSpPr>
                <a:spLocks/>
              </p:cNvSpPr>
              <p:nvPr/>
            </p:nvSpPr>
            <p:spPr bwMode="auto">
              <a:xfrm>
                <a:off x="3745" y="1400"/>
                <a:ext cx="8" cy="9"/>
              </a:xfrm>
              <a:custGeom>
                <a:avLst/>
                <a:gdLst>
                  <a:gd name="T0" fmla="*/ 2 w 8"/>
                  <a:gd name="T1" fmla="*/ 0 h 9"/>
                  <a:gd name="T2" fmla="*/ 5 w 8"/>
                  <a:gd name="T3" fmla="*/ 1 h 9"/>
                  <a:gd name="T4" fmla="*/ 8 w 8"/>
                  <a:gd name="T5" fmla="*/ 1 h 9"/>
                  <a:gd name="T6" fmla="*/ 6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611"/>
              <p:cNvSpPr>
                <a:spLocks/>
              </p:cNvSpPr>
              <p:nvPr/>
            </p:nvSpPr>
            <p:spPr bwMode="auto">
              <a:xfrm>
                <a:off x="3719" y="2940"/>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612"/>
              <p:cNvSpPr>
                <a:spLocks/>
              </p:cNvSpPr>
              <p:nvPr/>
            </p:nvSpPr>
            <p:spPr bwMode="auto">
              <a:xfrm>
                <a:off x="3344" y="1382"/>
                <a:ext cx="9" cy="9"/>
              </a:xfrm>
              <a:custGeom>
                <a:avLst/>
                <a:gdLst>
                  <a:gd name="T0" fmla="*/ 3 w 9"/>
                  <a:gd name="T1" fmla="*/ 0 h 9"/>
                  <a:gd name="T2" fmla="*/ 6 w 9"/>
                  <a:gd name="T3" fmla="*/ 1 h 9"/>
                  <a:gd name="T4" fmla="*/ 9 w 9"/>
                  <a:gd name="T5" fmla="*/ 1 h 9"/>
                  <a:gd name="T6" fmla="*/ 8 w 9"/>
                  <a:gd name="T7" fmla="*/ 5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5"/>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613"/>
              <p:cNvSpPr>
                <a:spLocks/>
              </p:cNvSpPr>
              <p:nvPr/>
            </p:nvSpPr>
            <p:spPr bwMode="auto">
              <a:xfrm>
                <a:off x="3397" y="1414"/>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614"/>
              <p:cNvSpPr>
                <a:spLocks/>
              </p:cNvSpPr>
              <p:nvPr/>
            </p:nvSpPr>
            <p:spPr bwMode="auto">
              <a:xfrm>
                <a:off x="3170" y="2173"/>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1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1"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615"/>
              <p:cNvSpPr>
                <a:spLocks/>
              </p:cNvSpPr>
              <p:nvPr/>
            </p:nvSpPr>
            <p:spPr bwMode="auto">
              <a:xfrm>
                <a:off x="3142" y="1686"/>
                <a:ext cx="10" cy="10"/>
              </a:xfrm>
              <a:custGeom>
                <a:avLst/>
                <a:gdLst>
                  <a:gd name="T0" fmla="*/ 3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616"/>
              <p:cNvSpPr>
                <a:spLocks/>
              </p:cNvSpPr>
              <p:nvPr/>
            </p:nvSpPr>
            <p:spPr bwMode="auto">
              <a:xfrm>
                <a:off x="4908" y="3254"/>
                <a:ext cx="5" cy="5"/>
              </a:xfrm>
              <a:custGeom>
                <a:avLst/>
                <a:gdLst>
                  <a:gd name="T0" fmla="*/ 2 w 5"/>
                  <a:gd name="T1" fmla="*/ 0 h 5"/>
                  <a:gd name="T2" fmla="*/ 3 w 5"/>
                  <a:gd name="T3" fmla="*/ 1 h 5"/>
                  <a:gd name="T4" fmla="*/ 5 w 5"/>
                  <a:gd name="T5" fmla="*/ 1 h 5"/>
                  <a:gd name="T6" fmla="*/ 3 w 5"/>
                  <a:gd name="T7" fmla="*/ 3 h 5"/>
                  <a:gd name="T8" fmla="*/ 5 w 5"/>
                  <a:gd name="T9" fmla="*/ 3 h 5"/>
                  <a:gd name="T10" fmla="*/ 3 w 5"/>
                  <a:gd name="T11" fmla="*/ 3 h 5"/>
                  <a:gd name="T12" fmla="*/ 2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1"/>
                    </a:lnTo>
                    <a:lnTo>
                      <a:pt x="3" y="3"/>
                    </a:lnTo>
                    <a:lnTo>
                      <a:pt x="5"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617"/>
              <p:cNvSpPr>
                <a:spLocks/>
              </p:cNvSpPr>
              <p:nvPr/>
            </p:nvSpPr>
            <p:spPr bwMode="auto">
              <a:xfrm>
                <a:off x="3431" y="138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618"/>
              <p:cNvSpPr>
                <a:spLocks/>
              </p:cNvSpPr>
              <p:nvPr/>
            </p:nvSpPr>
            <p:spPr bwMode="auto">
              <a:xfrm>
                <a:off x="3643" y="2937"/>
                <a:ext cx="9" cy="9"/>
              </a:xfrm>
              <a:custGeom>
                <a:avLst/>
                <a:gdLst>
                  <a:gd name="T0" fmla="*/ 3 w 9"/>
                  <a:gd name="T1" fmla="*/ 0 h 9"/>
                  <a:gd name="T2" fmla="*/ 4 w 9"/>
                  <a:gd name="T3" fmla="*/ 1 h 9"/>
                  <a:gd name="T4" fmla="*/ 8 w 9"/>
                  <a:gd name="T5" fmla="*/ 1 h 9"/>
                  <a:gd name="T6" fmla="*/ 6 w 9"/>
                  <a:gd name="T7" fmla="*/ 5 h 9"/>
                  <a:gd name="T8" fmla="*/ 9 w 9"/>
                  <a:gd name="T9" fmla="*/ 8 h 9"/>
                  <a:gd name="T10" fmla="*/ 6 w 9"/>
                  <a:gd name="T11" fmla="*/ 8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8"/>
                    </a:lnTo>
                    <a:lnTo>
                      <a:pt x="6" y="8"/>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619"/>
              <p:cNvSpPr>
                <a:spLocks/>
              </p:cNvSpPr>
              <p:nvPr/>
            </p:nvSpPr>
            <p:spPr bwMode="auto">
              <a:xfrm>
                <a:off x="3729" y="1390"/>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620"/>
              <p:cNvSpPr>
                <a:spLocks/>
              </p:cNvSpPr>
              <p:nvPr/>
            </p:nvSpPr>
            <p:spPr bwMode="auto">
              <a:xfrm>
                <a:off x="3584" y="1273"/>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621"/>
              <p:cNvSpPr>
                <a:spLocks/>
              </p:cNvSpPr>
              <p:nvPr/>
            </p:nvSpPr>
            <p:spPr bwMode="auto">
              <a:xfrm>
                <a:off x="3521" y="1356"/>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622"/>
              <p:cNvSpPr>
                <a:spLocks/>
              </p:cNvSpPr>
              <p:nvPr/>
            </p:nvSpPr>
            <p:spPr bwMode="auto">
              <a:xfrm>
                <a:off x="3607" y="1246"/>
                <a:ext cx="8" cy="10"/>
              </a:xfrm>
              <a:custGeom>
                <a:avLst/>
                <a:gdLst>
                  <a:gd name="T0" fmla="*/ 1 w 8"/>
                  <a:gd name="T1" fmla="*/ 0 h 10"/>
                  <a:gd name="T2" fmla="*/ 5 w 8"/>
                  <a:gd name="T3" fmla="*/ 1 h 10"/>
                  <a:gd name="T4" fmla="*/ 8 w 8"/>
                  <a:gd name="T5" fmla="*/ 1 h 10"/>
                  <a:gd name="T6" fmla="*/ 6 w 8"/>
                  <a:gd name="T7" fmla="*/ 5 h 10"/>
                  <a:gd name="T8" fmla="*/ 8 w 8"/>
                  <a:gd name="T9" fmla="*/ 8 h 10"/>
                  <a:gd name="T10" fmla="*/ 5 w 8"/>
                  <a:gd name="T11" fmla="*/ 6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1"/>
                    </a:lnTo>
                    <a:lnTo>
                      <a:pt x="8" y="1"/>
                    </a:lnTo>
                    <a:lnTo>
                      <a:pt x="6" y="5"/>
                    </a:lnTo>
                    <a:lnTo>
                      <a:pt x="8" y="8"/>
                    </a:lnTo>
                    <a:lnTo>
                      <a:pt x="5" y="6"/>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623"/>
              <p:cNvSpPr>
                <a:spLocks/>
              </p:cNvSpPr>
              <p:nvPr/>
            </p:nvSpPr>
            <p:spPr bwMode="auto">
              <a:xfrm>
                <a:off x="3545" y="1320"/>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624"/>
              <p:cNvSpPr>
                <a:spLocks/>
              </p:cNvSpPr>
              <p:nvPr/>
            </p:nvSpPr>
            <p:spPr bwMode="auto">
              <a:xfrm>
                <a:off x="3544" y="1345"/>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625"/>
              <p:cNvSpPr>
                <a:spLocks/>
              </p:cNvSpPr>
              <p:nvPr/>
            </p:nvSpPr>
            <p:spPr bwMode="auto">
              <a:xfrm>
                <a:off x="3573" y="1356"/>
                <a:ext cx="9" cy="10"/>
              </a:xfrm>
              <a:custGeom>
                <a:avLst/>
                <a:gdLst>
                  <a:gd name="T0" fmla="*/ 3 w 9"/>
                  <a:gd name="T1" fmla="*/ 0 h 10"/>
                  <a:gd name="T2" fmla="*/ 5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626"/>
              <p:cNvSpPr>
                <a:spLocks/>
              </p:cNvSpPr>
              <p:nvPr/>
            </p:nvSpPr>
            <p:spPr bwMode="auto">
              <a:xfrm>
                <a:off x="3807" y="1209"/>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5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627"/>
              <p:cNvSpPr>
                <a:spLocks/>
              </p:cNvSpPr>
              <p:nvPr/>
            </p:nvSpPr>
            <p:spPr bwMode="auto">
              <a:xfrm>
                <a:off x="3784" y="1192"/>
                <a:ext cx="8" cy="10"/>
              </a:xfrm>
              <a:custGeom>
                <a:avLst/>
                <a:gdLst>
                  <a:gd name="T0" fmla="*/ 2 w 8"/>
                  <a:gd name="T1" fmla="*/ 0 h 10"/>
                  <a:gd name="T2" fmla="*/ 5 w 8"/>
                  <a:gd name="T3" fmla="*/ 4 h 10"/>
                  <a:gd name="T4" fmla="*/ 8 w 8"/>
                  <a:gd name="T5" fmla="*/ 2 h 10"/>
                  <a:gd name="T6" fmla="*/ 6 w 8"/>
                  <a:gd name="T7" fmla="*/ 5 h 10"/>
                  <a:gd name="T8" fmla="*/ 8 w 8"/>
                  <a:gd name="T9" fmla="*/ 9 h 10"/>
                  <a:gd name="T10" fmla="*/ 5 w 8"/>
                  <a:gd name="T11" fmla="*/ 9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6" y="5"/>
                    </a:lnTo>
                    <a:lnTo>
                      <a:pt x="8" y="9"/>
                    </a:lnTo>
                    <a:lnTo>
                      <a:pt x="5" y="9"/>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628"/>
              <p:cNvSpPr>
                <a:spLocks/>
              </p:cNvSpPr>
              <p:nvPr/>
            </p:nvSpPr>
            <p:spPr bwMode="auto">
              <a:xfrm>
                <a:off x="3868" y="1183"/>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629"/>
              <p:cNvSpPr>
                <a:spLocks/>
              </p:cNvSpPr>
              <p:nvPr/>
            </p:nvSpPr>
            <p:spPr bwMode="auto">
              <a:xfrm>
                <a:off x="3877" y="1201"/>
                <a:ext cx="9" cy="9"/>
              </a:xfrm>
              <a:custGeom>
                <a:avLst/>
                <a:gdLst>
                  <a:gd name="T0" fmla="*/ 4 w 9"/>
                  <a:gd name="T1" fmla="*/ 0 h 9"/>
                  <a:gd name="T2" fmla="*/ 6 w 9"/>
                  <a:gd name="T3" fmla="*/ 3 h 9"/>
                  <a:gd name="T4" fmla="*/ 9 w 9"/>
                  <a:gd name="T5" fmla="*/ 3 h 9"/>
                  <a:gd name="T6" fmla="*/ 8 w 9"/>
                  <a:gd name="T7" fmla="*/ 6 h 9"/>
                  <a:gd name="T8" fmla="*/ 8 w 9"/>
                  <a:gd name="T9" fmla="*/ 9 h 9"/>
                  <a:gd name="T10" fmla="*/ 4 w 9"/>
                  <a:gd name="T11" fmla="*/ 8 h 9"/>
                  <a:gd name="T12" fmla="*/ 1 w 9"/>
                  <a:gd name="T13" fmla="*/ 9 h 9"/>
                  <a:gd name="T14" fmla="*/ 3 w 9"/>
                  <a:gd name="T15" fmla="*/ 6 h 9"/>
                  <a:gd name="T16" fmla="*/ 0 w 9"/>
                  <a:gd name="T17" fmla="*/ 4 h 9"/>
                  <a:gd name="T18" fmla="*/ 3 w 9"/>
                  <a:gd name="T19" fmla="*/ 3 h 9"/>
                  <a:gd name="T20" fmla="*/ 4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4" y="0"/>
                    </a:moveTo>
                    <a:lnTo>
                      <a:pt x="6" y="3"/>
                    </a:lnTo>
                    <a:lnTo>
                      <a:pt x="9" y="3"/>
                    </a:lnTo>
                    <a:lnTo>
                      <a:pt x="8" y="6"/>
                    </a:lnTo>
                    <a:lnTo>
                      <a:pt x="8" y="9"/>
                    </a:lnTo>
                    <a:lnTo>
                      <a:pt x="4" y="8"/>
                    </a:lnTo>
                    <a:lnTo>
                      <a:pt x="1" y="9"/>
                    </a:lnTo>
                    <a:lnTo>
                      <a:pt x="3" y="6"/>
                    </a:lnTo>
                    <a:lnTo>
                      <a:pt x="0" y="4"/>
                    </a:lnTo>
                    <a:lnTo>
                      <a:pt x="3"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630"/>
              <p:cNvSpPr>
                <a:spLocks/>
              </p:cNvSpPr>
              <p:nvPr/>
            </p:nvSpPr>
            <p:spPr bwMode="auto">
              <a:xfrm>
                <a:off x="3838" y="1171"/>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4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4"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31"/>
              <p:cNvSpPr>
                <a:spLocks/>
              </p:cNvSpPr>
              <p:nvPr/>
            </p:nvSpPr>
            <p:spPr bwMode="auto">
              <a:xfrm>
                <a:off x="4114" y="1146"/>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32"/>
              <p:cNvSpPr>
                <a:spLocks/>
              </p:cNvSpPr>
              <p:nvPr/>
            </p:nvSpPr>
            <p:spPr bwMode="auto">
              <a:xfrm>
                <a:off x="4101" y="1136"/>
                <a:ext cx="9" cy="10"/>
              </a:xfrm>
              <a:custGeom>
                <a:avLst/>
                <a:gdLst>
                  <a:gd name="T0" fmla="*/ 3 w 9"/>
                  <a:gd name="T1" fmla="*/ 0 h 10"/>
                  <a:gd name="T2" fmla="*/ 6 w 9"/>
                  <a:gd name="T3" fmla="*/ 1 h 10"/>
                  <a:gd name="T4" fmla="*/ 9 w 9"/>
                  <a:gd name="T5" fmla="*/ 1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633"/>
              <p:cNvSpPr>
                <a:spLocks/>
              </p:cNvSpPr>
              <p:nvPr/>
            </p:nvSpPr>
            <p:spPr bwMode="auto">
              <a:xfrm>
                <a:off x="4143" y="1121"/>
                <a:ext cx="10" cy="10"/>
              </a:xfrm>
              <a:custGeom>
                <a:avLst/>
                <a:gdLst>
                  <a:gd name="T0" fmla="*/ 3 w 10"/>
                  <a:gd name="T1" fmla="*/ 0 h 10"/>
                  <a:gd name="T2" fmla="*/ 5 w 10"/>
                  <a:gd name="T3" fmla="*/ 2 h 10"/>
                  <a:gd name="T4" fmla="*/ 8 w 10"/>
                  <a:gd name="T5" fmla="*/ 0 h 10"/>
                  <a:gd name="T6" fmla="*/ 6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634"/>
              <p:cNvSpPr>
                <a:spLocks/>
              </p:cNvSpPr>
              <p:nvPr/>
            </p:nvSpPr>
            <p:spPr bwMode="auto">
              <a:xfrm>
                <a:off x="4156" y="1128"/>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35"/>
              <p:cNvSpPr>
                <a:spLocks/>
              </p:cNvSpPr>
              <p:nvPr/>
            </p:nvSpPr>
            <p:spPr bwMode="auto">
              <a:xfrm>
                <a:off x="4158" y="1071"/>
                <a:ext cx="9" cy="10"/>
              </a:xfrm>
              <a:custGeom>
                <a:avLst/>
                <a:gdLst>
                  <a:gd name="T0" fmla="*/ 3 w 9"/>
                  <a:gd name="T1" fmla="*/ 0 h 10"/>
                  <a:gd name="T2" fmla="*/ 6 w 9"/>
                  <a:gd name="T3" fmla="*/ 2 h 10"/>
                  <a:gd name="T4" fmla="*/ 9 w 9"/>
                  <a:gd name="T5" fmla="*/ 2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36"/>
              <p:cNvSpPr>
                <a:spLocks/>
              </p:cNvSpPr>
              <p:nvPr/>
            </p:nvSpPr>
            <p:spPr bwMode="auto">
              <a:xfrm>
                <a:off x="4193" y="1084"/>
                <a:ext cx="10" cy="10"/>
              </a:xfrm>
              <a:custGeom>
                <a:avLst/>
                <a:gdLst>
                  <a:gd name="T0" fmla="*/ 4 w 10"/>
                  <a:gd name="T1" fmla="*/ 0 h 10"/>
                  <a:gd name="T2" fmla="*/ 5 w 10"/>
                  <a:gd name="T3" fmla="*/ 2 h 10"/>
                  <a:gd name="T4" fmla="*/ 8 w 10"/>
                  <a:gd name="T5" fmla="*/ 0 h 10"/>
                  <a:gd name="T6" fmla="*/ 7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7" y="3"/>
                    </a:lnTo>
                    <a:lnTo>
                      <a:pt x="10" y="7"/>
                    </a:lnTo>
                    <a:lnTo>
                      <a:pt x="7" y="7"/>
                    </a:lnTo>
                    <a:lnTo>
                      <a:pt x="4" y="10"/>
                    </a:lnTo>
                    <a:lnTo>
                      <a:pt x="4" y="7"/>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95" name="Freeform 1638"/>
            <p:cNvSpPr>
              <a:spLocks/>
            </p:cNvSpPr>
            <p:nvPr/>
          </p:nvSpPr>
          <p:spPr bwMode="auto">
            <a:xfrm>
              <a:off x="4198" y="1071"/>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639"/>
            <p:cNvSpPr>
              <a:spLocks/>
            </p:cNvSpPr>
            <p:nvPr/>
          </p:nvSpPr>
          <p:spPr bwMode="auto">
            <a:xfrm>
              <a:off x="4187" y="1102"/>
              <a:ext cx="10" cy="10"/>
            </a:xfrm>
            <a:custGeom>
              <a:avLst/>
              <a:gdLst>
                <a:gd name="T0" fmla="*/ 1 w 10"/>
                <a:gd name="T1" fmla="*/ 0 h 10"/>
                <a:gd name="T2" fmla="*/ 5 w 10"/>
                <a:gd name="T3" fmla="*/ 3 h 10"/>
                <a:gd name="T4" fmla="*/ 8 w 10"/>
                <a:gd name="T5" fmla="*/ 1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1 w 10"/>
                <a:gd name="T19" fmla="*/ 3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3"/>
                  </a:lnTo>
                  <a:lnTo>
                    <a:pt x="8" y="1"/>
                  </a:lnTo>
                  <a:lnTo>
                    <a:pt x="6" y="5"/>
                  </a:lnTo>
                  <a:lnTo>
                    <a:pt x="10" y="8"/>
                  </a:lnTo>
                  <a:lnTo>
                    <a:pt x="5" y="8"/>
                  </a:lnTo>
                  <a:lnTo>
                    <a:pt x="3" y="10"/>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640"/>
            <p:cNvSpPr>
              <a:spLocks/>
            </p:cNvSpPr>
            <p:nvPr/>
          </p:nvSpPr>
          <p:spPr bwMode="auto">
            <a:xfrm>
              <a:off x="4177" y="104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641"/>
            <p:cNvSpPr>
              <a:spLocks/>
            </p:cNvSpPr>
            <p:nvPr/>
          </p:nvSpPr>
          <p:spPr bwMode="auto">
            <a:xfrm>
              <a:off x="4195" y="1044"/>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642"/>
            <p:cNvSpPr>
              <a:spLocks/>
            </p:cNvSpPr>
            <p:nvPr/>
          </p:nvSpPr>
          <p:spPr bwMode="auto">
            <a:xfrm>
              <a:off x="4161" y="1048"/>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643"/>
            <p:cNvSpPr>
              <a:spLocks/>
            </p:cNvSpPr>
            <p:nvPr/>
          </p:nvSpPr>
          <p:spPr bwMode="auto">
            <a:xfrm>
              <a:off x="4180" y="1079"/>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644"/>
            <p:cNvSpPr>
              <a:spLocks/>
            </p:cNvSpPr>
            <p:nvPr/>
          </p:nvSpPr>
          <p:spPr bwMode="auto">
            <a:xfrm>
              <a:off x="4135" y="1102"/>
              <a:ext cx="8" cy="10"/>
            </a:xfrm>
            <a:custGeom>
              <a:avLst/>
              <a:gdLst>
                <a:gd name="T0" fmla="*/ 1 w 8"/>
                <a:gd name="T1" fmla="*/ 0 h 10"/>
                <a:gd name="T2" fmla="*/ 5 w 8"/>
                <a:gd name="T3" fmla="*/ 3 h 10"/>
                <a:gd name="T4" fmla="*/ 8 w 8"/>
                <a:gd name="T5" fmla="*/ 1 h 10"/>
                <a:gd name="T6" fmla="*/ 6 w 8"/>
                <a:gd name="T7" fmla="*/ 5 h 10"/>
                <a:gd name="T8" fmla="*/ 8 w 8"/>
                <a:gd name="T9" fmla="*/ 8 h 10"/>
                <a:gd name="T10" fmla="*/ 5 w 8"/>
                <a:gd name="T11" fmla="*/ 8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1"/>
                  </a:lnTo>
                  <a:lnTo>
                    <a:pt x="6" y="5"/>
                  </a:lnTo>
                  <a:lnTo>
                    <a:pt x="8" y="8"/>
                  </a:lnTo>
                  <a:lnTo>
                    <a:pt x="5" y="8"/>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645"/>
            <p:cNvSpPr>
              <a:spLocks/>
            </p:cNvSpPr>
            <p:nvPr/>
          </p:nvSpPr>
          <p:spPr bwMode="auto">
            <a:xfrm>
              <a:off x="4169" y="1063"/>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646"/>
            <p:cNvSpPr>
              <a:spLocks/>
            </p:cNvSpPr>
            <p:nvPr/>
          </p:nvSpPr>
          <p:spPr bwMode="auto">
            <a:xfrm>
              <a:off x="4188" y="1063"/>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647"/>
            <p:cNvSpPr>
              <a:spLocks/>
            </p:cNvSpPr>
            <p:nvPr/>
          </p:nvSpPr>
          <p:spPr bwMode="auto">
            <a:xfrm>
              <a:off x="4198" y="105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648"/>
            <p:cNvSpPr>
              <a:spLocks/>
            </p:cNvSpPr>
            <p:nvPr/>
          </p:nvSpPr>
          <p:spPr bwMode="auto">
            <a:xfrm>
              <a:off x="4177" y="1039"/>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7"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649"/>
            <p:cNvSpPr>
              <a:spLocks/>
            </p:cNvSpPr>
            <p:nvPr/>
          </p:nvSpPr>
          <p:spPr bwMode="auto">
            <a:xfrm>
              <a:off x="4106" y="1118"/>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650"/>
            <p:cNvSpPr>
              <a:spLocks/>
            </p:cNvSpPr>
            <p:nvPr/>
          </p:nvSpPr>
          <p:spPr bwMode="auto">
            <a:xfrm>
              <a:off x="4097" y="1149"/>
              <a:ext cx="10" cy="9"/>
            </a:xfrm>
            <a:custGeom>
              <a:avLst/>
              <a:gdLst>
                <a:gd name="T0" fmla="*/ 4 w 10"/>
                <a:gd name="T1" fmla="*/ 0 h 9"/>
                <a:gd name="T2" fmla="*/ 5 w 10"/>
                <a:gd name="T3" fmla="*/ 3 h 9"/>
                <a:gd name="T4" fmla="*/ 9 w 10"/>
                <a:gd name="T5" fmla="*/ 1 h 9"/>
                <a:gd name="T6" fmla="*/ 9 w 10"/>
                <a:gd name="T7" fmla="*/ 5 h 9"/>
                <a:gd name="T8" fmla="*/ 10 w 10"/>
                <a:gd name="T9" fmla="*/ 8 h 9"/>
                <a:gd name="T10" fmla="*/ 7 w 10"/>
                <a:gd name="T11" fmla="*/ 8 h 9"/>
                <a:gd name="T12" fmla="*/ 4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5"/>
                  </a:lnTo>
                  <a:lnTo>
                    <a:pt x="10" y="8"/>
                  </a:lnTo>
                  <a:lnTo>
                    <a:pt x="7" y="8"/>
                  </a:lnTo>
                  <a:lnTo>
                    <a:pt x="4"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651"/>
            <p:cNvSpPr>
              <a:spLocks/>
            </p:cNvSpPr>
            <p:nvPr/>
          </p:nvSpPr>
          <p:spPr bwMode="auto">
            <a:xfrm>
              <a:off x="4073" y="1136"/>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652"/>
            <p:cNvSpPr>
              <a:spLocks/>
            </p:cNvSpPr>
            <p:nvPr/>
          </p:nvSpPr>
          <p:spPr bwMode="auto">
            <a:xfrm>
              <a:off x="3907" y="116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653"/>
            <p:cNvSpPr>
              <a:spLocks/>
            </p:cNvSpPr>
            <p:nvPr/>
          </p:nvSpPr>
          <p:spPr bwMode="auto">
            <a:xfrm>
              <a:off x="3958" y="1165"/>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654"/>
            <p:cNvSpPr>
              <a:spLocks/>
            </p:cNvSpPr>
            <p:nvPr/>
          </p:nvSpPr>
          <p:spPr bwMode="auto">
            <a:xfrm>
              <a:off x="3799" y="1184"/>
              <a:ext cx="8" cy="10"/>
            </a:xfrm>
            <a:custGeom>
              <a:avLst/>
              <a:gdLst>
                <a:gd name="T0" fmla="*/ 1 w 8"/>
                <a:gd name="T1" fmla="*/ 0 h 10"/>
                <a:gd name="T2" fmla="*/ 4 w 8"/>
                <a:gd name="T3" fmla="*/ 4 h 10"/>
                <a:gd name="T4" fmla="*/ 8 w 8"/>
                <a:gd name="T5" fmla="*/ 2 h 10"/>
                <a:gd name="T6" fmla="*/ 6 w 8"/>
                <a:gd name="T7" fmla="*/ 5 h 10"/>
                <a:gd name="T8" fmla="*/ 8 w 8"/>
                <a:gd name="T9" fmla="*/ 8 h 10"/>
                <a:gd name="T10" fmla="*/ 4 w 8"/>
                <a:gd name="T11" fmla="*/ 8 h 10"/>
                <a:gd name="T12" fmla="*/ 3 w 8"/>
                <a:gd name="T13" fmla="*/ 10 h 10"/>
                <a:gd name="T14" fmla="*/ 1 w 8"/>
                <a:gd name="T15" fmla="*/ 7 h 10"/>
                <a:gd name="T16" fmla="*/ 0 w 8"/>
                <a:gd name="T17" fmla="*/ 7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4"/>
                  </a:lnTo>
                  <a:lnTo>
                    <a:pt x="8" y="2"/>
                  </a:lnTo>
                  <a:lnTo>
                    <a:pt x="6" y="5"/>
                  </a:lnTo>
                  <a:lnTo>
                    <a:pt x="8" y="8"/>
                  </a:lnTo>
                  <a:lnTo>
                    <a:pt x="4" y="8"/>
                  </a:lnTo>
                  <a:lnTo>
                    <a:pt x="3" y="10"/>
                  </a:lnTo>
                  <a:lnTo>
                    <a:pt x="1"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655"/>
            <p:cNvSpPr>
              <a:spLocks/>
            </p:cNvSpPr>
            <p:nvPr/>
          </p:nvSpPr>
          <p:spPr bwMode="auto">
            <a:xfrm>
              <a:off x="3862" y="1205"/>
              <a:ext cx="10" cy="10"/>
            </a:xfrm>
            <a:custGeom>
              <a:avLst/>
              <a:gdLst>
                <a:gd name="T0" fmla="*/ 3 w 10"/>
                <a:gd name="T1" fmla="*/ 0 h 10"/>
                <a:gd name="T2" fmla="*/ 5 w 10"/>
                <a:gd name="T3" fmla="*/ 2 h 10"/>
                <a:gd name="T4" fmla="*/ 8 w 10"/>
                <a:gd name="T5" fmla="*/ 2 h 10"/>
                <a:gd name="T6" fmla="*/ 8 w 10"/>
                <a:gd name="T7" fmla="*/ 5 h 10"/>
                <a:gd name="T8" fmla="*/ 10 w 10"/>
                <a:gd name="T9" fmla="*/ 9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9"/>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656"/>
            <p:cNvSpPr>
              <a:spLocks/>
            </p:cNvSpPr>
            <p:nvPr/>
          </p:nvSpPr>
          <p:spPr bwMode="auto">
            <a:xfrm>
              <a:off x="3816" y="1175"/>
              <a:ext cx="10" cy="9"/>
            </a:xfrm>
            <a:custGeom>
              <a:avLst/>
              <a:gdLst>
                <a:gd name="T0" fmla="*/ 2 w 10"/>
                <a:gd name="T1" fmla="*/ 0 h 9"/>
                <a:gd name="T2" fmla="*/ 5 w 10"/>
                <a:gd name="T3" fmla="*/ 3 h 9"/>
                <a:gd name="T4" fmla="*/ 9 w 10"/>
                <a:gd name="T5" fmla="*/ 1 h 9"/>
                <a:gd name="T6" fmla="*/ 7 w 10"/>
                <a:gd name="T7" fmla="*/ 5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9" y="1"/>
                  </a:lnTo>
                  <a:lnTo>
                    <a:pt x="7" y="5"/>
                  </a:lnTo>
                  <a:lnTo>
                    <a:pt x="10"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657"/>
            <p:cNvSpPr>
              <a:spLocks/>
            </p:cNvSpPr>
            <p:nvPr/>
          </p:nvSpPr>
          <p:spPr bwMode="auto">
            <a:xfrm>
              <a:off x="3886" y="1108"/>
              <a:ext cx="10" cy="10"/>
            </a:xfrm>
            <a:custGeom>
              <a:avLst/>
              <a:gdLst>
                <a:gd name="T0" fmla="*/ 4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8"/>
                  </a:lnTo>
                  <a:lnTo>
                    <a:pt x="7" y="8"/>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658"/>
            <p:cNvSpPr>
              <a:spLocks/>
            </p:cNvSpPr>
            <p:nvPr/>
          </p:nvSpPr>
          <p:spPr bwMode="auto">
            <a:xfrm>
              <a:off x="3717" y="1186"/>
              <a:ext cx="10" cy="10"/>
            </a:xfrm>
            <a:custGeom>
              <a:avLst/>
              <a:gdLst>
                <a:gd name="T0" fmla="*/ 4 w 10"/>
                <a:gd name="T1" fmla="*/ 0 h 10"/>
                <a:gd name="T2" fmla="*/ 7 w 10"/>
                <a:gd name="T3" fmla="*/ 2 h 10"/>
                <a:gd name="T4" fmla="*/ 10 w 10"/>
                <a:gd name="T5" fmla="*/ 2 h 10"/>
                <a:gd name="T6" fmla="*/ 8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659"/>
            <p:cNvSpPr>
              <a:spLocks/>
            </p:cNvSpPr>
            <p:nvPr/>
          </p:nvSpPr>
          <p:spPr bwMode="auto">
            <a:xfrm>
              <a:off x="3578" y="1377"/>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660"/>
            <p:cNvSpPr>
              <a:spLocks/>
            </p:cNvSpPr>
            <p:nvPr/>
          </p:nvSpPr>
          <p:spPr bwMode="auto">
            <a:xfrm>
              <a:off x="3600" y="1340"/>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661"/>
            <p:cNvSpPr>
              <a:spLocks/>
            </p:cNvSpPr>
            <p:nvPr/>
          </p:nvSpPr>
          <p:spPr bwMode="auto">
            <a:xfrm>
              <a:off x="3610" y="1265"/>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662"/>
            <p:cNvSpPr>
              <a:spLocks/>
            </p:cNvSpPr>
            <p:nvPr/>
          </p:nvSpPr>
          <p:spPr bwMode="auto">
            <a:xfrm>
              <a:off x="3623" y="128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663"/>
            <p:cNvSpPr>
              <a:spLocks/>
            </p:cNvSpPr>
            <p:nvPr/>
          </p:nvSpPr>
          <p:spPr bwMode="auto">
            <a:xfrm>
              <a:off x="3639" y="1278"/>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664"/>
            <p:cNvSpPr>
              <a:spLocks/>
            </p:cNvSpPr>
            <p:nvPr/>
          </p:nvSpPr>
          <p:spPr bwMode="auto">
            <a:xfrm>
              <a:off x="3636" y="1264"/>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665"/>
            <p:cNvSpPr>
              <a:spLocks/>
            </p:cNvSpPr>
            <p:nvPr/>
          </p:nvSpPr>
          <p:spPr bwMode="auto">
            <a:xfrm>
              <a:off x="3600" y="1281"/>
              <a:ext cx="10" cy="10"/>
            </a:xfrm>
            <a:custGeom>
              <a:avLst/>
              <a:gdLst>
                <a:gd name="T0" fmla="*/ 4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7"/>
                  </a:lnTo>
                  <a:lnTo>
                    <a:pt x="7" y="7"/>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666"/>
            <p:cNvSpPr>
              <a:spLocks/>
            </p:cNvSpPr>
            <p:nvPr/>
          </p:nvSpPr>
          <p:spPr bwMode="auto">
            <a:xfrm>
              <a:off x="3621" y="1270"/>
              <a:ext cx="10" cy="10"/>
            </a:xfrm>
            <a:custGeom>
              <a:avLst/>
              <a:gdLst>
                <a:gd name="T0" fmla="*/ 10 w 10"/>
                <a:gd name="T1" fmla="*/ 3 h 10"/>
                <a:gd name="T2" fmla="*/ 9 w 10"/>
                <a:gd name="T3" fmla="*/ 5 h 10"/>
                <a:gd name="T4" fmla="*/ 10 w 10"/>
                <a:gd name="T5" fmla="*/ 8 h 10"/>
                <a:gd name="T6" fmla="*/ 7 w 10"/>
                <a:gd name="T7" fmla="*/ 8 h 10"/>
                <a:gd name="T8" fmla="*/ 4 w 10"/>
                <a:gd name="T9" fmla="*/ 10 h 10"/>
                <a:gd name="T10" fmla="*/ 4 w 10"/>
                <a:gd name="T11" fmla="*/ 7 h 10"/>
                <a:gd name="T12" fmla="*/ 0 w 10"/>
                <a:gd name="T13" fmla="*/ 5 h 10"/>
                <a:gd name="T14" fmla="*/ 4 w 10"/>
                <a:gd name="T15" fmla="*/ 3 h 10"/>
                <a:gd name="T16" fmla="*/ 4 w 10"/>
                <a:gd name="T17" fmla="*/ 0 h 10"/>
                <a:gd name="T18" fmla="*/ 7 w 10"/>
                <a:gd name="T19" fmla="*/ 3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9" y="5"/>
                  </a:lnTo>
                  <a:lnTo>
                    <a:pt x="10" y="8"/>
                  </a:lnTo>
                  <a:lnTo>
                    <a:pt x="7" y="8"/>
                  </a:lnTo>
                  <a:lnTo>
                    <a:pt x="4" y="10"/>
                  </a:lnTo>
                  <a:lnTo>
                    <a:pt x="4" y="7"/>
                  </a:lnTo>
                  <a:lnTo>
                    <a:pt x="0" y="5"/>
                  </a:lnTo>
                  <a:lnTo>
                    <a:pt x="4" y="3"/>
                  </a:lnTo>
                  <a:lnTo>
                    <a:pt x="4" y="0"/>
                  </a:lnTo>
                  <a:lnTo>
                    <a:pt x="7" y="3"/>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667"/>
            <p:cNvSpPr>
              <a:spLocks/>
            </p:cNvSpPr>
            <p:nvPr/>
          </p:nvSpPr>
          <p:spPr bwMode="auto">
            <a:xfrm>
              <a:off x="3610" y="1299"/>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668"/>
            <p:cNvSpPr>
              <a:spLocks/>
            </p:cNvSpPr>
            <p:nvPr/>
          </p:nvSpPr>
          <p:spPr bwMode="auto">
            <a:xfrm>
              <a:off x="3591" y="1325"/>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669"/>
            <p:cNvSpPr>
              <a:spLocks/>
            </p:cNvSpPr>
            <p:nvPr/>
          </p:nvSpPr>
          <p:spPr bwMode="auto">
            <a:xfrm>
              <a:off x="3610" y="1317"/>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670"/>
            <p:cNvSpPr>
              <a:spLocks/>
            </p:cNvSpPr>
            <p:nvPr/>
          </p:nvSpPr>
          <p:spPr bwMode="auto">
            <a:xfrm>
              <a:off x="3706" y="1230"/>
              <a:ext cx="10" cy="9"/>
            </a:xfrm>
            <a:custGeom>
              <a:avLst/>
              <a:gdLst>
                <a:gd name="T0" fmla="*/ 2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8" y="1"/>
                  </a:lnTo>
                  <a:lnTo>
                    <a:pt x="6" y="5"/>
                  </a:lnTo>
                  <a:lnTo>
                    <a:pt x="10" y="8"/>
                  </a:lnTo>
                  <a:lnTo>
                    <a:pt x="5" y="8"/>
                  </a:lnTo>
                  <a:lnTo>
                    <a:pt x="3" y="9"/>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671"/>
            <p:cNvSpPr>
              <a:spLocks/>
            </p:cNvSpPr>
            <p:nvPr/>
          </p:nvSpPr>
          <p:spPr bwMode="auto">
            <a:xfrm>
              <a:off x="3719" y="1217"/>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672"/>
            <p:cNvSpPr>
              <a:spLocks/>
            </p:cNvSpPr>
            <p:nvPr/>
          </p:nvSpPr>
          <p:spPr bwMode="auto">
            <a:xfrm>
              <a:off x="3729" y="1226"/>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673"/>
            <p:cNvSpPr>
              <a:spLocks/>
            </p:cNvSpPr>
            <p:nvPr/>
          </p:nvSpPr>
          <p:spPr bwMode="auto">
            <a:xfrm>
              <a:off x="3704" y="1212"/>
              <a:ext cx="10" cy="10"/>
            </a:xfrm>
            <a:custGeom>
              <a:avLst/>
              <a:gdLst>
                <a:gd name="T0" fmla="*/ 2 w 10"/>
                <a:gd name="T1" fmla="*/ 0 h 10"/>
                <a:gd name="T2" fmla="*/ 5 w 10"/>
                <a:gd name="T3" fmla="*/ 3 h 10"/>
                <a:gd name="T4" fmla="*/ 8 w 10"/>
                <a:gd name="T5" fmla="*/ 2 h 10"/>
                <a:gd name="T6" fmla="*/ 7 w 10"/>
                <a:gd name="T7" fmla="*/ 5 h 10"/>
                <a:gd name="T8" fmla="*/ 10 w 10"/>
                <a:gd name="T9" fmla="*/ 8 h 10"/>
                <a:gd name="T10" fmla="*/ 5 w 10"/>
                <a:gd name="T11" fmla="*/ 8 h 10"/>
                <a:gd name="T12" fmla="*/ 4 w 10"/>
                <a:gd name="T13" fmla="*/ 10 h 10"/>
                <a:gd name="T14" fmla="*/ 4 w 10"/>
                <a:gd name="T15" fmla="*/ 6 h 10"/>
                <a:gd name="T16" fmla="*/ 0 w 10"/>
                <a:gd name="T17" fmla="*/ 6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7" y="5"/>
                  </a:lnTo>
                  <a:lnTo>
                    <a:pt x="10"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674"/>
            <p:cNvSpPr>
              <a:spLocks/>
            </p:cNvSpPr>
            <p:nvPr/>
          </p:nvSpPr>
          <p:spPr bwMode="auto">
            <a:xfrm>
              <a:off x="3737" y="121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675"/>
            <p:cNvSpPr>
              <a:spLocks/>
            </p:cNvSpPr>
            <p:nvPr/>
          </p:nvSpPr>
          <p:spPr bwMode="auto">
            <a:xfrm>
              <a:off x="3654" y="1265"/>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676"/>
            <p:cNvSpPr>
              <a:spLocks/>
            </p:cNvSpPr>
            <p:nvPr/>
          </p:nvSpPr>
          <p:spPr bwMode="auto">
            <a:xfrm>
              <a:off x="3721" y="1204"/>
              <a:ext cx="9" cy="10"/>
            </a:xfrm>
            <a:custGeom>
              <a:avLst/>
              <a:gdLst>
                <a:gd name="T0" fmla="*/ 3 w 9"/>
                <a:gd name="T1" fmla="*/ 0 h 10"/>
                <a:gd name="T2" fmla="*/ 6 w 9"/>
                <a:gd name="T3" fmla="*/ 1 h 10"/>
                <a:gd name="T4" fmla="*/ 9 w 9"/>
                <a:gd name="T5" fmla="*/ 1 h 10"/>
                <a:gd name="T6" fmla="*/ 8 w 9"/>
                <a:gd name="T7" fmla="*/ 5 h 10"/>
                <a:gd name="T8" fmla="*/ 9 w 9"/>
                <a:gd name="T9" fmla="*/ 8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8"/>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677"/>
            <p:cNvSpPr>
              <a:spLocks/>
            </p:cNvSpPr>
            <p:nvPr/>
          </p:nvSpPr>
          <p:spPr bwMode="auto">
            <a:xfrm>
              <a:off x="3690" y="1197"/>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678"/>
            <p:cNvSpPr>
              <a:spLocks/>
            </p:cNvSpPr>
            <p:nvPr/>
          </p:nvSpPr>
          <p:spPr bwMode="auto">
            <a:xfrm>
              <a:off x="3781" y="1176"/>
              <a:ext cx="9" cy="10"/>
            </a:xfrm>
            <a:custGeom>
              <a:avLst/>
              <a:gdLst>
                <a:gd name="T0" fmla="*/ 1 w 9"/>
                <a:gd name="T1" fmla="*/ 0 h 10"/>
                <a:gd name="T2" fmla="*/ 5 w 9"/>
                <a:gd name="T3" fmla="*/ 2 h 10"/>
                <a:gd name="T4" fmla="*/ 8 w 9"/>
                <a:gd name="T5" fmla="*/ 2 h 10"/>
                <a:gd name="T6" fmla="*/ 6 w 9"/>
                <a:gd name="T7" fmla="*/ 5 h 10"/>
                <a:gd name="T8" fmla="*/ 9 w 9"/>
                <a:gd name="T9" fmla="*/ 8 h 10"/>
                <a:gd name="T10" fmla="*/ 5 w 9"/>
                <a:gd name="T11" fmla="*/ 7 h 10"/>
                <a:gd name="T12" fmla="*/ 3 w 9"/>
                <a:gd name="T13" fmla="*/ 10 h 10"/>
                <a:gd name="T14" fmla="*/ 3 w 9"/>
                <a:gd name="T15" fmla="*/ 7 h 10"/>
                <a:gd name="T16" fmla="*/ 0 w 9"/>
                <a:gd name="T17" fmla="*/ 5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2"/>
                  </a:lnTo>
                  <a:lnTo>
                    <a:pt x="6" y="5"/>
                  </a:lnTo>
                  <a:lnTo>
                    <a:pt x="9" y="8"/>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679"/>
            <p:cNvSpPr>
              <a:spLocks/>
            </p:cNvSpPr>
            <p:nvPr/>
          </p:nvSpPr>
          <p:spPr bwMode="auto">
            <a:xfrm>
              <a:off x="3846" y="1158"/>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680"/>
            <p:cNvSpPr>
              <a:spLocks/>
            </p:cNvSpPr>
            <p:nvPr/>
          </p:nvSpPr>
          <p:spPr bwMode="auto">
            <a:xfrm>
              <a:off x="3872" y="1168"/>
              <a:ext cx="9" cy="10"/>
            </a:xfrm>
            <a:custGeom>
              <a:avLst/>
              <a:gdLst>
                <a:gd name="T0" fmla="*/ 1 w 9"/>
                <a:gd name="T1" fmla="*/ 0 h 10"/>
                <a:gd name="T2" fmla="*/ 5 w 9"/>
                <a:gd name="T3" fmla="*/ 3 h 10"/>
                <a:gd name="T4" fmla="*/ 8 w 9"/>
                <a:gd name="T5" fmla="*/ 2 h 10"/>
                <a:gd name="T6" fmla="*/ 6 w 9"/>
                <a:gd name="T7" fmla="*/ 5 h 10"/>
                <a:gd name="T8" fmla="*/ 9 w 9"/>
                <a:gd name="T9" fmla="*/ 8 h 10"/>
                <a:gd name="T10" fmla="*/ 5 w 9"/>
                <a:gd name="T11" fmla="*/ 8 h 10"/>
                <a:gd name="T12" fmla="*/ 3 w 9"/>
                <a:gd name="T13" fmla="*/ 10 h 10"/>
                <a:gd name="T14" fmla="*/ 3 w 9"/>
                <a:gd name="T15" fmla="*/ 7 h 10"/>
                <a:gd name="T16" fmla="*/ 0 w 9"/>
                <a:gd name="T17" fmla="*/ 7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3"/>
                  </a:lnTo>
                  <a:lnTo>
                    <a:pt x="8" y="2"/>
                  </a:lnTo>
                  <a:lnTo>
                    <a:pt x="6" y="5"/>
                  </a:lnTo>
                  <a:lnTo>
                    <a:pt x="9" y="8"/>
                  </a:lnTo>
                  <a:lnTo>
                    <a:pt x="5" y="8"/>
                  </a:lnTo>
                  <a:lnTo>
                    <a:pt x="3" y="10"/>
                  </a:lnTo>
                  <a:lnTo>
                    <a:pt x="3" y="7"/>
                  </a:lnTo>
                  <a:lnTo>
                    <a:pt x="0" y="7"/>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681"/>
            <p:cNvSpPr>
              <a:spLocks/>
            </p:cNvSpPr>
            <p:nvPr/>
          </p:nvSpPr>
          <p:spPr bwMode="auto">
            <a:xfrm>
              <a:off x="3881" y="1188"/>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682"/>
            <p:cNvSpPr>
              <a:spLocks/>
            </p:cNvSpPr>
            <p:nvPr/>
          </p:nvSpPr>
          <p:spPr bwMode="auto">
            <a:xfrm>
              <a:off x="3955" y="1194"/>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683"/>
            <p:cNvSpPr>
              <a:spLocks/>
            </p:cNvSpPr>
            <p:nvPr/>
          </p:nvSpPr>
          <p:spPr bwMode="auto">
            <a:xfrm>
              <a:off x="3972" y="1181"/>
              <a:ext cx="10" cy="10"/>
            </a:xfrm>
            <a:custGeom>
              <a:avLst/>
              <a:gdLst>
                <a:gd name="T0" fmla="*/ 4 w 10"/>
                <a:gd name="T1" fmla="*/ 0 h 10"/>
                <a:gd name="T2" fmla="*/ 7 w 10"/>
                <a:gd name="T3" fmla="*/ 2 h 10"/>
                <a:gd name="T4" fmla="*/ 10 w 10"/>
                <a:gd name="T5" fmla="*/ 0 h 10"/>
                <a:gd name="T6" fmla="*/ 9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9"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684"/>
            <p:cNvSpPr>
              <a:spLocks/>
            </p:cNvSpPr>
            <p:nvPr/>
          </p:nvSpPr>
          <p:spPr bwMode="auto">
            <a:xfrm>
              <a:off x="3943" y="1184"/>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685"/>
            <p:cNvSpPr>
              <a:spLocks/>
            </p:cNvSpPr>
            <p:nvPr/>
          </p:nvSpPr>
          <p:spPr bwMode="auto">
            <a:xfrm>
              <a:off x="3766" y="121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686"/>
            <p:cNvSpPr>
              <a:spLocks/>
            </p:cNvSpPr>
            <p:nvPr/>
          </p:nvSpPr>
          <p:spPr bwMode="auto">
            <a:xfrm>
              <a:off x="3753" y="1222"/>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7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7"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687"/>
            <p:cNvSpPr>
              <a:spLocks/>
            </p:cNvSpPr>
            <p:nvPr/>
          </p:nvSpPr>
          <p:spPr bwMode="auto">
            <a:xfrm>
              <a:off x="3786" y="1210"/>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688"/>
            <p:cNvSpPr>
              <a:spLocks/>
            </p:cNvSpPr>
            <p:nvPr/>
          </p:nvSpPr>
          <p:spPr bwMode="auto">
            <a:xfrm>
              <a:off x="3812" y="1201"/>
              <a:ext cx="9" cy="9"/>
            </a:xfrm>
            <a:custGeom>
              <a:avLst/>
              <a:gdLst>
                <a:gd name="T0" fmla="*/ 3 w 9"/>
                <a:gd name="T1" fmla="*/ 0 h 9"/>
                <a:gd name="T2" fmla="*/ 4 w 9"/>
                <a:gd name="T3" fmla="*/ 1 h 9"/>
                <a:gd name="T4" fmla="*/ 8 w 9"/>
                <a:gd name="T5" fmla="*/ 1 h 9"/>
                <a:gd name="T6" fmla="*/ 8 w 9"/>
                <a:gd name="T7" fmla="*/ 4 h 9"/>
                <a:gd name="T8" fmla="*/ 9 w 9"/>
                <a:gd name="T9" fmla="*/ 8 h 9"/>
                <a:gd name="T10" fmla="*/ 6 w 9"/>
                <a:gd name="T11" fmla="*/ 8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4"/>
                  </a:lnTo>
                  <a:lnTo>
                    <a:pt x="9" y="8"/>
                  </a:lnTo>
                  <a:lnTo>
                    <a:pt x="6" y="8"/>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689"/>
            <p:cNvSpPr>
              <a:spLocks/>
            </p:cNvSpPr>
            <p:nvPr/>
          </p:nvSpPr>
          <p:spPr bwMode="auto">
            <a:xfrm>
              <a:off x="3891" y="121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690"/>
            <p:cNvSpPr>
              <a:spLocks/>
            </p:cNvSpPr>
            <p:nvPr/>
          </p:nvSpPr>
          <p:spPr bwMode="auto">
            <a:xfrm>
              <a:off x="3984" y="1192"/>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691"/>
            <p:cNvSpPr>
              <a:spLocks/>
            </p:cNvSpPr>
            <p:nvPr/>
          </p:nvSpPr>
          <p:spPr bwMode="auto">
            <a:xfrm>
              <a:off x="4002" y="1191"/>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692"/>
            <p:cNvSpPr>
              <a:spLocks/>
            </p:cNvSpPr>
            <p:nvPr/>
          </p:nvSpPr>
          <p:spPr bwMode="auto">
            <a:xfrm>
              <a:off x="4071" y="1167"/>
              <a:ext cx="10" cy="9"/>
            </a:xfrm>
            <a:custGeom>
              <a:avLst/>
              <a:gdLst>
                <a:gd name="T0" fmla="*/ 4 w 10"/>
                <a:gd name="T1" fmla="*/ 0 h 9"/>
                <a:gd name="T2" fmla="*/ 5 w 10"/>
                <a:gd name="T3" fmla="*/ 3 h 9"/>
                <a:gd name="T4" fmla="*/ 9 w 10"/>
                <a:gd name="T5" fmla="*/ 1 h 9"/>
                <a:gd name="T6" fmla="*/ 7 w 10"/>
                <a:gd name="T7" fmla="*/ 4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7" y="4"/>
                  </a:lnTo>
                  <a:lnTo>
                    <a:pt x="10" y="8"/>
                  </a:lnTo>
                  <a:lnTo>
                    <a:pt x="5" y="8"/>
                  </a:lnTo>
                  <a:lnTo>
                    <a:pt x="4" y="9"/>
                  </a:lnTo>
                  <a:lnTo>
                    <a:pt x="4" y="6"/>
                  </a:lnTo>
                  <a:lnTo>
                    <a:pt x="0" y="6"/>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693"/>
            <p:cNvSpPr>
              <a:spLocks/>
            </p:cNvSpPr>
            <p:nvPr/>
          </p:nvSpPr>
          <p:spPr bwMode="auto">
            <a:xfrm>
              <a:off x="4060" y="1157"/>
              <a:ext cx="10" cy="10"/>
            </a:xfrm>
            <a:custGeom>
              <a:avLst/>
              <a:gdLst>
                <a:gd name="T0" fmla="*/ 2 w 10"/>
                <a:gd name="T1" fmla="*/ 0 h 10"/>
                <a:gd name="T2" fmla="*/ 5 w 10"/>
                <a:gd name="T3" fmla="*/ 1 h 10"/>
                <a:gd name="T4" fmla="*/ 8 w 10"/>
                <a:gd name="T5" fmla="*/ 1 h 10"/>
                <a:gd name="T6" fmla="*/ 7 w 10"/>
                <a:gd name="T7" fmla="*/ 5 h 10"/>
                <a:gd name="T8" fmla="*/ 10 w 10"/>
                <a:gd name="T9" fmla="*/ 8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8" y="1"/>
                  </a:lnTo>
                  <a:lnTo>
                    <a:pt x="7" y="5"/>
                  </a:lnTo>
                  <a:lnTo>
                    <a:pt x="10" y="8"/>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694"/>
            <p:cNvSpPr>
              <a:spLocks/>
            </p:cNvSpPr>
            <p:nvPr/>
          </p:nvSpPr>
          <p:spPr bwMode="auto">
            <a:xfrm>
              <a:off x="4062" y="1141"/>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695"/>
            <p:cNvSpPr>
              <a:spLocks/>
            </p:cNvSpPr>
            <p:nvPr/>
          </p:nvSpPr>
          <p:spPr bwMode="auto">
            <a:xfrm>
              <a:off x="4075" y="1152"/>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696"/>
            <p:cNvSpPr>
              <a:spLocks/>
            </p:cNvSpPr>
            <p:nvPr/>
          </p:nvSpPr>
          <p:spPr bwMode="auto">
            <a:xfrm>
              <a:off x="4088" y="1133"/>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697"/>
            <p:cNvSpPr>
              <a:spLocks/>
            </p:cNvSpPr>
            <p:nvPr/>
          </p:nvSpPr>
          <p:spPr bwMode="auto">
            <a:xfrm>
              <a:off x="4049" y="1163"/>
              <a:ext cx="9" cy="10"/>
            </a:xfrm>
            <a:custGeom>
              <a:avLst/>
              <a:gdLst>
                <a:gd name="T0" fmla="*/ 3 w 9"/>
                <a:gd name="T1" fmla="*/ 0 h 10"/>
                <a:gd name="T2" fmla="*/ 5 w 9"/>
                <a:gd name="T3" fmla="*/ 2 h 10"/>
                <a:gd name="T4" fmla="*/ 8 w 9"/>
                <a:gd name="T5" fmla="*/ 2 h 10"/>
                <a:gd name="T6" fmla="*/ 6 w 9"/>
                <a:gd name="T7" fmla="*/ 5 h 10"/>
                <a:gd name="T8" fmla="*/ 9 w 9"/>
                <a:gd name="T9" fmla="*/ 7 h 10"/>
                <a:gd name="T10" fmla="*/ 6 w 9"/>
                <a:gd name="T11" fmla="*/ 7 h 10"/>
                <a:gd name="T12" fmla="*/ 3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698"/>
            <p:cNvSpPr>
              <a:spLocks/>
            </p:cNvSpPr>
            <p:nvPr/>
          </p:nvSpPr>
          <p:spPr bwMode="auto">
            <a:xfrm>
              <a:off x="4029" y="1163"/>
              <a:ext cx="10" cy="10"/>
            </a:xfrm>
            <a:custGeom>
              <a:avLst/>
              <a:gdLst>
                <a:gd name="T0" fmla="*/ 4 w 10"/>
                <a:gd name="T1" fmla="*/ 0 h 10"/>
                <a:gd name="T2" fmla="*/ 5 w 10"/>
                <a:gd name="T3" fmla="*/ 2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8"/>
                  </a:lnTo>
                  <a:lnTo>
                    <a:pt x="7" y="8"/>
                  </a:lnTo>
                  <a:lnTo>
                    <a:pt x="4"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699"/>
            <p:cNvSpPr>
              <a:spLocks/>
            </p:cNvSpPr>
            <p:nvPr/>
          </p:nvSpPr>
          <p:spPr bwMode="auto">
            <a:xfrm>
              <a:off x="4031" y="1178"/>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700"/>
            <p:cNvSpPr>
              <a:spLocks/>
            </p:cNvSpPr>
            <p:nvPr/>
          </p:nvSpPr>
          <p:spPr bwMode="auto">
            <a:xfrm>
              <a:off x="4011" y="1173"/>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701"/>
            <p:cNvSpPr>
              <a:spLocks/>
            </p:cNvSpPr>
            <p:nvPr/>
          </p:nvSpPr>
          <p:spPr bwMode="auto">
            <a:xfrm>
              <a:off x="4024" y="1147"/>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702"/>
            <p:cNvSpPr>
              <a:spLocks/>
            </p:cNvSpPr>
            <p:nvPr/>
          </p:nvSpPr>
          <p:spPr bwMode="auto">
            <a:xfrm>
              <a:off x="4020" y="1129"/>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703"/>
            <p:cNvSpPr>
              <a:spLocks/>
            </p:cNvSpPr>
            <p:nvPr/>
          </p:nvSpPr>
          <p:spPr bwMode="auto">
            <a:xfrm>
              <a:off x="4005" y="1129"/>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704"/>
            <p:cNvSpPr>
              <a:spLocks/>
            </p:cNvSpPr>
            <p:nvPr/>
          </p:nvSpPr>
          <p:spPr bwMode="auto">
            <a:xfrm>
              <a:off x="4034" y="104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5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5"/>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705"/>
            <p:cNvSpPr>
              <a:spLocks/>
            </p:cNvSpPr>
            <p:nvPr/>
          </p:nvSpPr>
          <p:spPr bwMode="auto">
            <a:xfrm>
              <a:off x="4042" y="103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706"/>
            <p:cNvSpPr>
              <a:spLocks/>
            </p:cNvSpPr>
            <p:nvPr/>
          </p:nvSpPr>
          <p:spPr bwMode="auto">
            <a:xfrm>
              <a:off x="4034" y="1058"/>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707"/>
            <p:cNvSpPr>
              <a:spLocks/>
            </p:cNvSpPr>
            <p:nvPr/>
          </p:nvSpPr>
          <p:spPr bwMode="auto">
            <a:xfrm>
              <a:off x="4026" y="1063"/>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5 w 10"/>
                <a:gd name="T11" fmla="*/ 8 h 10"/>
                <a:gd name="T12" fmla="*/ 3 w 10"/>
                <a:gd name="T13" fmla="*/ 10 h 10"/>
                <a:gd name="T14" fmla="*/ 3 w 10"/>
                <a:gd name="T15" fmla="*/ 7 h 10"/>
                <a:gd name="T16" fmla="*/ 0 w 10"/>
                <a:gd name="T17" fmla="*/ 7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5" y="8"/>
                  </a:lnTo>
                  <a:lnTo>
                    <a:pt x="3" y="10"/>
                  </a:lnTo>
                  <a:lnTo>
                    <a:pt x="3" y="7"/>
                  </a:lnTo>
                  <a:lnTo>
                    <a:pt x="0" y="7"/>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708"/>
            <p:cNvSpPr>
              <a:spLocks/>
            </p:cNvSpPr>
            <p:nvPr/>
          </p:nvSpPr>
          <p:spPr bwMode="auto">
            <a:xfrm>
              <a:off x="4039" y="1076"/>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709"/>
            <p:cNvSpPr>
              <a:spLocks/>
            </p:cNvSpPr>
            <p:nvPr/>
          </p:nvSpPr>
          <p:spPr bwMode="auto">
            <a:xfrm>
              <a:off x="4021" y="1029"/>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710"/>
            <p:cNvSpPr>
              <a:spLocks/>
            </p:cNvSpPr>
            <p:nvPr/>
          </p:nvSpPr>
          <p:spPr bwMode="auto">
            <a:xfrm>
              <a:off x="4011" y="1084"/>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711"/>
            <p:cNvSpPr>
              <a:spLocks/>
            </p:cNvSpPr>
            <p:nvPr/>
          </p:nvSpPr>
          <p:spPr bwMode="auto">
            <a:xfrm>
              <a:off x="4026" y="1081"/>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712"/>
            <p:cNvSpPr>
              <a:spLocks/>
            </p:cNvSpPr>
            <p:nvPr/>
          </p:nvSpPr>
          <p:spPr bwMode="auto">
            <a:xfrm>
              <a:off x="4031" y="1095"/>
              <a:ext cx="10" cy="10"/>
            </a:xfrm>
            <a:custGeom>
              <a:avLst/>
              <a:gdLst>
                <a:gd name="T0" fmla="*/ 3 w 10"/>
                <a:gd name="T1" fmla="*/ 0 h 10"/>
                <a:gd name="T2" fmla="*/ 5 w 10"/>
                <a:gd name="T3" fmla="*/ 4 h 10"/>
                <a:gd name="T4" fmla="*/ 8 w 10"/>
                <a:gd name="T5" fmla="*/ 2 h 10"/>
                <a:gd name="T6" fmla="*/ 8 w 10"/>
                <a:gd name="T7" fmla="*/ 5 h 10"/>
                <a:gd name="T8" fmla="*/ 10 w 10"/>
                <a:gd name="T9" fmla="*/ 8 h 10"/>
                <a:gd name="T10" fmla="*/ 6 w 10"/>
                <a:gd name="T11" fmla="*/ 8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8"/>
                  </a:lnTo>
                  <a:lnTo>
                    <a:pt x="6" y="8"/>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713"/>
            <p:cNvSpPr>
              <a:spLocks/>
            </p:cNvSpPr>
            <p:nvPr/>
          </p:nvSpPr>
          <p:spPr bwMode="auto">
            <a:xfrm>
              <a:off x="4018" y="1053"/>
              <a:ext cx="10" cy="10"/>
            </a:xfrm>
            <a:custGeom>
              <a:avLst/>
              <a:gdLst>
                <a:gd name="T0" fmla="*/ 3 w 10"/>
                <a:gd name="T1" fmla="*/ 0 h 10"/>
                <a:gd name="T2" fmla="*/ 6 w 10"/>
                <a:gd name="T3" fmla="*/ 4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8"/>
                  </a:lnTo>
                  <a:lnTo>
                    <a:pt x="6"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714"/>
            <p:cNvSpPr>
              <a:spLocks/>
            </p:cNvSpPr>
            <p:nvPr/>
          </p:nvSpPr>
          <p:spPr bwMode="auto">
            <a:xfrm>
              <a:off x="4015" y="1068"/>
              <a:ext cx="9" cy="10"/>
            </a:xfrm>
            <a:custGeom>
              <a:avLst/>
              <a:gdLst>
                <a:gd name="T0" fmla="*/ 3 w 9"/>
                <a:gd name="T1" fmla="*/ 0 h 10"/>
                <a:gd name="T2" fmla="*/ 5 w 9"/>
                <a:gd name="T3" fmla="*/ 2 h 10"/>
                <a:gd name="T4" fmla="*/ 8 w 9"/>
                <a:gd name="T5" fmla="*/ 2 h 10"/>
                <a:gd name="T6" fmla="*/ 6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715"/>
            <p:cNvSpPr>
              <a:spLocks/>
            </p:cNvSpPr>
            <p:nvPr/>
          </p:nvSpPr>
          <p:spPr bwMode="auto">
            <a:xfrm>
              <a:off x="4045" y="1146"/>
              <a:ext cx="10" cy="9"/>
            </a:xfrm>
            <a:custGeom>
              <a:avLst/>
              <a:gdLst>
                <a:gd name="T0" fmla="*/ 4 w 10"/>
                <a:gd name="T1" fmla="*/ 0 h 9"/>
                <a:gd name="T2" fmla="*/ 5 w 10"/>
                <a:gd name="T3" fmla="*/ 1 h 9"/>
                <a:gd name="T4" fmla="*/ 9 w 10"/>
                <a:gd name="T5" fmla="*/ 0 h 9"/>
                <a:gd name="T6" fmla="*/ 7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7"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716"/>
            <p:cNvSpPr>
              <a:spLocks/>
            </p:cNvSpPr>
            <p:nvPr/>
          </p:nvSpPr>
          <p:spPr bwMode="auto">
            <a:xfrm>
              <a:off x="3906" y="1202"/>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717"/>
            <p:cNvSpPr>
              <a:spLocks/>
            </p:cNvSpPr>
            <p:nvPr/>
          </p:nvSpPr>
          <p:spPr bwMode="auto">
            <a:xfrm>
              <a:off x="3990" y="1126"/>
              <a:ext cx="10" cy="10"/>
            </a:xfrm>
            <a:custGeom>
              <a:avLst/>
              <a:gdLst>
                <a:gd name="T0" fmla="*/ 4 w 10"/>
                <a:gd name="T1" fmla="*/ 0 h 10"/>
                <a:gd name="T2" fmla="*/ 5 w 10"/>
                <a:gd name="T3" fmla="*/ 2 h 10"/>
                <a:gd name="T4" fmla="*/ 8 w 10"/>
                <a:gd name="T5" fmla="*/ 2 h 10"/>
                <a:gd name="T6" fmla="*/ 8 w 10"/>
                <a:gd name="T7" fmla="*/ 5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718"/>
            <p:cNvSpPr>
              <a:spLocks/>
            </p:cNvSpPr>
            <p:nvPr/>
          </p:nvSpPr>
          <p:spPr bwMode="auto">
            <a:xfrm>
              <a:off x="3867" y="1107"/>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719"/>
            <p:cNvSpPr>
              <a:spLocks/>
            </p:cNvSpPr>
            <p:nvPr/>
          </p:nvSpPr>
          <p:spPr bwMode="auto">
            <a:xfrm>
              <a:off x="3886" y="1087"/>
              <a:ext cx="10" cy="10"/>
            </a:xfrm>
            <a:custGeom>
              <a:avLst/>
              <a:gdLst>
                <a:gd name="T0" fmla="*/ 4 w 10"/>
                <a:gd name="T1" fmla="*/ 0 h 10"/>
                <a:gd name="T2" fmla="*/ 5 w 10"/>
                <a:gd name="T3" fmla="*/ 4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8" y="2"/>
                  </a:lnTo>
                  <a:lnTo>
                    <a:pt x="8"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720"/>
            <p:cNvSpPr>
              <a:spLocks/>
            </p:cNvSpPr>
            <p:nvPr/>
          </p:nvSpPr>
          <p:spPr bwMode="auto">
            <a:xfrm>
              <a:off x="3859" y="1087"/>
              <a:ext cx="9" cy="10"/>
            </a:xfrm>
            <a:custGeom>
              <a:avLst/>
              <a:gdLst>
                <a:gd name="T0" fmla="*/ 3 w 9"/>
                <a:gd name="T1" fmla="*/ 0 h 10"/>
                <a:gd name="T2" fmla="*/ 5 w 9"/>
                <a:gd name="T3" fmla="*/ 2 h 10"/>
                <a:gd name="T4" fmla="*/ 8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8" y="5"/>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721"/>
            <p:cNvSpPr>
              <a:spLocks/>
            </p:cNvSpPr>
            <p:nvPr/>
          </p:nvSpPr>
          <p:spPr bwMode="auto">
            <a:xfrm>
              <a:off x="3665" y="1209"/>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722"/>
            <p:cNvSpPr>
              <a:spLocks/>
            </p:cNvSpPr>
            <p:nvPr/>
          </p:nvSpPr>
          <p:spPr bwMode="auto">
            <a:xfrm>
              <a:off x="3677" y="2921"/>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4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723"/>
            <p:cNvSpPr>
              <a:spLocks/>
            </p:cNvSpPr>
            <p:nvPr/>
          </p:nvSpPr>
          <p:spPr bwMode="auto">
            <a:xfrm>
              <a:off x="3258" y="1715"/>
              <a:ext cx="9" cy="11"/>
            </a:xfrm>
            <a:custGeom>
              <a:avLst/>
              <a:gdLst>
                <a:gd name="T0" fmla="*/ 3 w 9"/>
                <a:gd name="T1" fmla="*/ 0 h 11"/>
                <a:gd name="T2" fmla="*/ 6 w 9"/>
                <a:gd name="T3" fmla="*/ 3 h 11"/>
                <a:gd name="T4" fmla="*/ 9 w 9"/>
                <a:gd name="T5" fmla="*/ 2 h 11"/>
                <a:gd name="T6" fmla="*/ 8 w 9"/>
                <a:gd name="T7" fmla="*/ 5 h 11"/>
                <a:gd name="T8" fmla="*/ 9 w 9"/>
                <a:gd name="T9" fmla="*/ 8 h 11"/>
                <a:gd name="T10" fmla="*/ 6 w 9"/>
                <a:gd name="T11" fmla="*/ 8 h 11"/>
                <a:gd name="T12" fmla="*/ 4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6" y="3"/>
                  </a:lnTo>
                  <a:lnTo>
                    <a:pt x="9" y="2"/>
                  </a:lnTo>
                  <a:lnTo>
                    <a:pt x="8" y="5"/>
                  </a:lnTo>
                  <a:lnTo>
                    <a:pt x="9" y="8"/>
                  </a:lnTo>
                  <a:lnTo>
                    <a:pt x="6" y="8"/>
                  </a:lnTo>
                  <a:lnTo>
                    <a:pt x="4"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724"/>
            <p:cNvSpPr>
              <a:spLocks/>
            </p:cNvSpPr>
            <p:nvPr/>
          </p:nvSpPr>
          <p:spPr bwMode="auto">
            <a:xfrm>
              <a:off x="3410" y="1510"/>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8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8"/>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725"/>
            <p:cNvSpPr>
              <a:spLocks/>
            </p:cNvSpPr>
            <p:nvPr/>
          </p:nvSpPr>
          <p:spPr bwMode="auto">
            <a:xfrm>
              <a:off x="3093" y="1447"/>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726"/>
            <p:cNvSpPr>
              <a:spLocks/>
            </p:cNvSpPr>
            <p:nvPr/>
          </p:nvSpPr>
          <p:spPr bwMode="auto">
            <a:xfrm>
              <a:off x="3415" y="139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727"/>
            <p:cNvSpPr>
              <a:spLocks/>
            </p:cNvSpPr>
            <p:nvPr/>
          </p:nvSpPr>
          <p:spPr bwMode="auto">
            <a:xfrm>
              <a:off x="3665" y="1514"/>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728"/>
            <p:cNvSpPr>
              <a:spLocks/>
            </p:cNvSpPr>
            <p:nvPr/>
          </p:nvSpPr>
          <p:spPr bwMode="auto">
            <a:xfrm>
              <a:off x="3691" y="1508"/>
              <a:ext cx="10" cy="10"/>
            </a:xfrm>
            <a:custGeom>
              <a:avLst/>
              <a:gdLst>
                <a:gd name="T0" fmla="*/ 4 w 10"/>
                <a:gd name="T1" fmla="*/ 0 h 10"/>
                <a:gd name="T2" fmla="*/ 7 w 10"/>
                <a:gd name="T3" fmla="*/ 2 h 10"/>
                <a:gd name="T4" fmla="*/ 10 w 10"/>
                <a:gd name="T5" fmla="*/ 2 h 10"/>
                <a:gd name="T6" fmla="*/ 8 w 10"/>
                <a:gd name="T7" fmla="*/ 5 h 10"/>
                <a:gd name="T8" fmla="*/ 10 w 10"/>
                <a:gd name="T9" fmla="*/ 8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8"/>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729"/>
            <p:cNvSpPr>
              <a:spLocks/>
            </p:cNvSpPr>
            <p:nvPr/>
          </p:nvSpPr>
          <p:spPr bwMode="auto">
            <a:xfrm>
              <a:off x="3067" y="144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2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2"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730"/>
            <p:cNvSpPr>
              <a:spLocks/>
            </p:cNvSpPr>
            <p:nvPr/>
          </p:nvSpPr>
          <p:spPr bwMode="auto">
            <a:xfrm>
              <a:off x="2990" y="1398"/>
              <a:ext cx="9" cy="10"/>
            </a:xfrm>
            <a:custGeom>
              <a:avLst/>
              <a:gdLst>
                <a:gd name="T0" fmla="*/ 3 w 9"/>
                <a:gd name="T1" fmla="*/ 0 h 10"/>
                <a:gd name="T2" fmla="*/ 6 w 9"/>
                <a:gd name="T3" fmla="*/ 2 h 10"/>
                <a:gd name="T4" fmla="*/ 9 w 9"/>
                <a:gd name="T5" fmla="*/ 2 h 10"/>
                <a:gd name="T6" fmla="*/ 8 w 9"/>
                <a:gd name="T7" fmla="*/ 5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731"/>
            <p:cNvSpPr>
              <a:spLocks/>
            </p:cNvSpPr>
            <p:nvPr/>
          </p:nvSpPr>
          <p:spPr bwMode="auto">
            <a:xfrm>
              <a:off x="2970" y="1401"/>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3 w 8"/>
                <a:gd name="T13" fmla="*/ 10 h 10"/>
                <a:gd name="T14" fmla="*/ 3 w 8"/>
                <a:gd name="T15" fmla="*/ 7 h 10"/>
                <a:gd name="T16" fmla="*/ 0 w 8"/>
                <a:gd name="T17" fmla="*/ 7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3" y="10"/>
                  </a:lnTo>
                  <a:lnTo>
                    <a:pt x="3"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732"/>
            <p:cNvSpPr>
              <a:spLocks/>
            </p:cNvSpPr>
            <p:nvPr/>
          </p:nvSpPr>
          <p:spPr bwMode="auto">
            <a:xfrm>
              <a:off x="4419" y="3226"/>
              <a:ext cx="8" cy="10"/>
            </a:xfrm>
            <a:custGeom>
              <a:avLst/>
              <a:gdLst>
                <a:gd name="T0" fmla="*/ 2 w 8"/>
                <a:gd name="T1" fmla="*/ 0 h 10"/>
                <a:gd name="T2" fmla="*/ 5 w 8"/>
                <a:gd name="T3" fmla="*/ 2 h 10"/>
                <a:gd name="T4" fmla="*/ 8 w 8"/>
                <a:gd name="T5" fmla="*/ 0 h 10"/>
                <a:gd name="T6" fmla="*/ 7 w 8"/>
                <a:gd name="T7" fmla="*/ 4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4"/>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733"/>
            <p:cNvSpPr>
              <a:spLocks/>
            </p:cNvSpPr>
            <p:nvPr/>
          </p:nvSpPr>
          <p:spPr bwMode="auto">
            <a:xfrm>
              <a:off x="4889" y="3220"/>
              <a:ext cx="3" cy="5"/>
            </a:xfrm>
            <a:custGeom>
              <a:avLst/>
              <a:gdLst>
                <a:gd name="T0" fmla="*/ 0 w 3"/>
                <a:gd name="T1" fmla="*/ 0 h 5"/>
                <a:gd name="T2" fmla="*/ 1 w 3"/>
                <a:gd name="T3" fmla="*/ 2 h 5"/>
                <a:gd name="T4" fmla="*/ 3 w 3"/>
                <a:gd name="T5" fmla="*/ 0 h 5"/>
                <a:gd name="T6" fmla="*/ 3 w 3"/>
                <a:gd name="T7" fmla="*/ 2 h 5"/>
                <a:gd name="T8" fmla="*/ 3 w 3"/>
                <a:gd name="T9" fmla="*/ 3 h 5"/>
                <a:gd name="T10" fmla="*/ 1 w 3"/>
                <a:gd name="T11" fmla="*/ 3 h 5"/>
                <a:gd name="T12" fmla="*/ 1 w 3"/>
                <a:gd name="T13" fmla="*/ 5 h 5"/>
                <a:gd name="T14" fmla="*/ 1 w 3"/>
                <a:gd name="T15" fmla="*/ 3 h 5"/>
                <a:gd name="T16" fmla="*/ 0 w 3"/>
                <a:gd name="T17" fmla="*/ 3 h 5"/>
                <a:gd name="T18" fmla="*/ 0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1" y="2"/>
                  </a:lnTo>
                  <a:lnTo>
                    <a:pt x="3" y="0"/>
                  </a:lnTo>
                  <a:lnTo>
                    <a:pt x="3" y="2"/>
                  </a:lnTo>
                  <a:lnTo>
                    <a:pt x="3" y="3"/>
                  </a:lnTo>
                  <a:lnTo>
                    <a:pt x="1" y="3"/>
                  </a:lnTo>
                  <a:lnTo>
                    <a:pt x="1" y="5"/>
                  </a:lnTo>
                  <a:lnTo>
                    <a:pt x="1" y="3"/>
                  </a:lnTo>
                  <a:lnTo>
                    <a:pt x="0" y="3"/>
                  </a:lnTo>
                  <a:lnTo>
                    <a:pt x="0" y="2"/>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734"/>
            <p:cNvSpPr>
              <a:spLocks/>
            </p:cNvSpPr>
            <p:nvPr/>
          </p:nvSpPr>
          <p:spPr bwMode="auto">
            <a:xfrm>
              <a:off x="4871" y="3215"/>
              <a:ext cx="5" cy="5"/>
            </a:xfrm>
            <a:custGeom>
              <a:avLst/>
              <a:gdLst>
                <a:gd name="T0" fmla="*/ 1 w 5"/>
                <a:gd name="T1" fmla="*/ 0 h 5"/>
                <a:gd name="T2" fmla="*/ 3 w 5"/>
                <a:gd name="T3" fmla="*/ 2 h 5"/>
                <a:gd name="T4" fmla="*/ 5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3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0"/>
                  </a:lnTo>
                  <a:lnTo>
                    <a:pt x="3" y="2"/>
                  </a:lnTo>
                  <a:lnTo>
                    <a:pt x="5" y="3"/>
                  </a:lnTo>
                  <a:lnTo>
                    <a:pt x="3" y="3"/>
                  </a:lnTo>
                  <a:lnTo>
                    <a:pt x="1" y="5"/>
                  </a:lnTo>
                  <a:lnTo>
                    <a:pt x="1" y="3"/>
                  </a:lnTo>
                  <a:lnTo>
                    <a:pt x="0" y="3"/>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735"/>
            <p:cNvSpPr>
              <a:spLocks/>
            </p:cNvSpPr>
            <p:nvPr/>
          </p:nvSpPr>
          <p:spPr bwMode="auto">
            <a:xfrm>
              <a:off x="4874" y="3226"/>
              <a:ext cx="5" cy="5"/>
            </a:xfrm>
            <a:custGeom>
              <a:avLst/>
              <a:gdLst>
                <a:gd name="T0" fmla="*/ 2 w 5"/>
                <a:gd name="T1" fmla="*/ 0 h 5"/>
                <a:gd name="T2" fmla="*/ 2 w 5"/>
                <a:gd name="T3" fmla="*/ 2 h 5"/>
                <a:gd name="T4" fmla="*/ 3 w 5"/>
                <a:gd name="T5" fmla="*/ 2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2"/>
                  </a:lnTo>
                  <a:lnTo>
                    <a:pt x="3" y="2"/>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736"/>
            <p:cNvSpPr>
              <a:spLocks/>
            </p:cNvSpPr>
            <p:nvPr/>
          </p:nvSpPr>
          <p:spPr bwMode="auto">
            <a:xfrm>
              <a:off x="4835" y="3202"/>
              <a:ext cx="5" cy="5"/>
            </a:xfrm>
            <a:custGeom>
              <a:avLst/>
              <a:gdLst>
                <a:gd name="T0" fmla="*/ 2 w 5"/>
                <a:gd name="T1" fmla="*/ 0 h 5"/>
                <a:gd name="T2" fmla="*/ 3 w 5"/>
                <a:gd name="T3" fmla="*/ 0 h 5"/>
                <a:gd name="T4" fmla="*/ 5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5"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737"/>
            <p:cNvSpPr>
              <a:spLocks/>
            </p:cNvSpPr>
            <p:nvPr/>
          </p:nvSpPr>
          <p:spPr bwMode="auto">
            <a:xfrm>
              <a:off x="4590" y="3123"/>
              <a:ext cx="5" cy="5"/>
            </a:xfrm>
            <a:custGeom>
              <a:avLst/>
              <a:gdLst>
                <a:gd name="T0" fmla="*/ 1 w 5"/>
                <a:gd name="T1" fmla="*/ 0 h 5"/>
                <a:gd name="T2" fmla="*/ 3 w 5"/>
                <a:gd name="T3" fmla="*/ 1 h 5"/>
                <a:gd name="T4" fmla="*/ 5 w 5"/>
                <a:gd name="T5" fmla="*/ 1 h 5"/>
                <a:gd name="T6" fmla="*/ 5 w 5"/>
                <a:gd name="T7" fmla="*/ 3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1"/>
                  </a:lnTo>
                  <a:lnTo>
                    <a:pt x="5" y="3"/>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738"/>
            <p:cNvSpPr>
              <a:spLocks/>
            </p:cNvSpPr>
            <p:nvPr/>
          </p:nvSpPr>
          <p:spPr bwMode="auto">
            <a:xfrm>
              <a:off x="4655" y="3165"/>
              <a:ext cx="3" cy="5"/>
            </a:xfrm>
            <a:custGeom>
              <a:avLst/>
              <a:gdLst>
                <a:gd name="T0" fmla="*/ 1 w 3"/>
                <a:gd name="T1" fmla="*/ 0 h 5"/>
                <a:gd name="T2" fmla="*/ 1 w 3"/>
                <a:gd name="T3" fmla="*/ 2 h 5"/>
                <a:gd name="T4" fmla="*/ 3 w 3"/>
                <a:gd name="T5" fmla="*/ 2 h 5"/>
                <a:gd name="T6" fmla="*/ 3 w 3"/>
                <a:gd name="T7" fmla="*/ 3 h 5"/>
                <a:gd name="T8" fmla="*/ 3 w 3"/>
                <a:gd name="T9" fmla="*/ 5 h 5"/>
                <a:gd name="T10" fmla="*/ 1 w 3"/>
                <a:gd name="T11" fmla="*/ 5 h 5"/>
                <a:gd name="T12" fmla="*/ 1 w 3"/>
                <a:gd name="T13" fmla="*/ 5 h 5"/>
                <a:gd name="T14" fmla="*/ 1 w 3"/>
                <a:gd name="T15" fmla="*/ 3 h 5"/>
                <a:gd name="T16" fmla="*/ 0 w 3"/>
                <a:gd name="T17" fmla="*/ 3 h 5"/>
                <a:gd name="T18" fmla="*/ 0 w 3"/>
                <a:gd name="T19" fmla="*/ 2 h 5"/>
                <a:gd name="T20" fmla="*/ 1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0"/>
                  </a:moveTo>
                  <a:lnTo>
                    <a:pt x="1" y="2"/>
                  </a:lnTo>
                  <a:lnTo>
                    <a:pt x="3" y="2"/>
                  </a:lnTo>
                  <a:lnTo>
                    <a:pt x="3" y="3"/>
                  </a:lnTo>
                  <a:lnTo>
                    <a:pt x="3" y="5"/>
                  </a:lnTo>
                  <a:lnTo>
                    <a:pt x="1" y="5"/>
                  </a:lnTo>
                  <a:lnTo>
                    <a:pt x="1" y="5"/>
                  </a:lnTo>
                  <a:lnTo>
                    <a:pt x="1" y="3"/>
                  </a:lnTo>
                  <a:lnTo>
                    <a:pt x="0" y="3"/>
                  </a:lnTo>
                  <a:lnTo>
                    <a:pt x="0"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739"/>
            <p:cNvSpPr>
              <a:spLocks/>
            </p:cNvSpPr>
            <p:nvPr/>
          </p:nvSpPr>
          <p:spPr bwMode="auto">
            <a:xfrm>
              <a:off x="4637" y="3154"/>
              <a:ext cx="5" cy="3"/>
            </a:xfrm>
            <a:custGeom>
              <a:avLst/>
              <a:gdLst>
                <a:gd name="T0" fmla="*/ 1 w 5"/>
                <a:gd name="T1" fmla="*/ 0 h 3"/>
                <a:gd name="T2" fmla="*/ 1 w 5"/>
                <a:gd name="T3" fmla="*/ 0 h 3"/>
                <a:gd name="T4" fmla="*/ 3 w 5"/>
                <a:gd name="T5" fmla="*/ 0 h 3"/>
                <a:gd name="T6" fmla="*/ 3 w 5"/>
                <a:gd name="T7" fmla="*/ 1 h 3"/>
                <a:gd name="T8" fmla="*/ 5 w 5"/>
                <a:gd name="T9" fmla="*/ 3 h 3"/>
                <a:gd name="T10" fmla="*/ 3 w 5"/>
                <a:gd name="T11" fmla="*/ 3 h 3"/>
                <a:gd name="T12" fmla="*/ 1 w 5"/>
                <a:gd name="T13" fmla="*/ 3 h 3"/>
                <a:gd name="T14" fmla="*/ 1 w 5"/>
                <a:gd name="T15" fmla="*/ 3 h 3"/>
                <a:gd name="T16" fmla="*/ 0 w 5"/>
                <a:gd name="T17" fmla="*/ 1 h 3"/>
                <a:gd name="T18" fmla="*/ 1 w 5"/>
                <a:gd name="T19" fmla="*/ 1 h 3"/>
                <a:gd name="T20" fmla="*/ 1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0"/>
                  </a:moveTo>
                  <a:lnTo>
                    <a:pt x="1" y="0"/>
                  </a:lnTo>
                  <a:lnTo>
                    <a:pt x="3" y="0"/>
                  </a:lnTo>
                  <a:lnTo>
                    <a:pt x="3" y="1"/>
                  </a:lnTo>
                  <a:lnTo>
                    <a:pt x="5" y="3"/>
                  </a:lnTo>
                  <a:lnTo>
                    <a:pt x="3" y="3"/>
                  </a:lnTo>
                  <a:lnTo>
                    <a:pt x="1" y="3"/>
                  </a:lnTo>
                  <a:lnTo>
                    <a:pt x="1" y="3"/>
                  </a:lnTo>
                  <a:lnTo>
                    <a:pt x="0" y="1"/>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740"/>
            <p:cNvSpPr>
              <a:spLocks/>
            </p:cNvSpPr>
            <p:nvPr/>
          </p:nvSpPr>
          <p:spPr bwMode="auto">
            <a:xfrm>
              <a:off x="4840" y="3217"/>
              <a:ext cx="3" cy="5"/>
            </a:xfrm>
            <a:custGeom>
              <a:avLst/>
              <a:gdLst>
                <a:gd name="T0" fmla="*/ 2 w 3"/>
                <a:gd name="T1" fmla="*/ 0 h 5"/>
                <a:gd name="T2" fmla="*/ 2 w 3"/>
                <a:gd name="T3" fmla="*/ 1 h 5"/>
                <a:gd name="T4" fmla="*/ 3 w 3"/>
                <a:gd name="T5" fmla="*/ 0 h 5"/>
                <a:gd name="T6" fmla="*/ 3 w 3"/>
                <a:gd name="T7" fmla="*/ 1 h 5"/>
                <a:gd name="T8" fmla="*/ 3 w 3"/>
                <a:gd name="T9" fmla="*/ 3 h 5"/>
                <a:gd name="T10" fmla="*/ 3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0"/>
                  </a:lnTo>
                  <a:lnTo>
                    <a:pt x="3" y="1"/>
                  </a:lnTo>
                  <a:lnTo>
                    <a:pt x="3"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741"/>
            <p:cNvSpPr>
              <a:spLocks/>
            </p:cNvSpPr>
            <p:nvPr/>
          </p:nvSpPr>
          <p:spPr bwMode="auto">
            <a:xfrm>
              <a:off x="4851" y="3207"/>
              <a:ext cx="5" cy="5"/>
            </a:xfrm>
            <a:custGeom>
              <a:avLst/>
              <a:gdLst>
                <a:gd name="T0" fmla="*/ 2 w 5"/>
                <a:gd name="T1" fmla="*/ 0 h 5"/>
                <a:gd name="T2" fmla="*/ 4 w 5"/>
                <a:gd name="T3" fmla="*/ 0 h 5"/>
                <a:gd name="T4" fmla="*/ 5 w 5"/>
                <a:gd name="T5" fmla="*/ 0 h 5"/>
                <a:gd name="T6" fmla="*/ 4 w 5"/>
                <a:gd name="T7" fmla="*/ 2 h 5"/>
                <a:gd name="T8" fmla="*/ 5 w 5"/>
                <a:gd name="T9" fmla="*/ 3 h 5"/>
                <a:gd name="T10" fmla="*/ 4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4" y="2"/>
                  </a:lnTo>
                  <a:lnTo>
                    <a:pt x="5" y="3"/>
                  </a:lnTo>
                  <a:lnTo>
                    <a:pt x="4"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742"/>
            <p:cNvSpPr>
              <a:spLocks/>
            </p:cNvSpPr>
            <p:nvPr/>
          </p:nvSpPr>
          <p:spPr bwMode="auto">
            <a:xfrm>
              <a:off x="4819" y="3225"/>
              <a:ext cx="5" cy="5"/>
            </a:xfrm>
            <a:custGeom>
              <a:avLst/>
              <a:gdLst>
                <a:gd name="T0" fmla="*/ 1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0"/>
                  </a:lnTo>
                  <a:lnTo>
                    <a:pt x="5" y="1"/>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743"/>
            <p:cNvSpPr>
              <a:spLocks/>
            </p:cNvSpPr>
            <p:nvPr/>
          </p:nvSpPr>
          <p:spPr bwMode="auto">
            <a:xfrm>
              <a:off x="4718" y="3178"/>
              <a:ext cx="3" cy="5"/>
            </a:xfrm>
            <a:custGeom>
              <a:avLst/>
              <a:gdLst>
                <a:gd name="T0" fmla="*/ 0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0 w 3"/>
                <a:gd name="T15" fmla="*/ 3 h 5"/>
                <a:gd name="T16" fmla="*/ 0 w 3"/>
                <a:gd name="T17" fmla="*/ 3 h 5"/>
                <a:gd name="T18" fmla="*/ 0 w 3"/>
                <a:gd name="T19" fmla="*/ 1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2" y="1"/>
                  </a:lnTo>
                  <a:lnTo>
                    <a:pt x="3" y="1"/>
                  </a:lnTo>
                  <a:lnTo>
                    <a:pt x="3" y="3"/>
                  </a:lnTo>
                  <a:lnTo>
                    <a:pt x="3"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744"/>
            <p:cNvSpPr>
              <a:spLocks/>
            </p:cNvSpPr>
            <p:nvPr/>
          </p:nvSpPr>
          <p:spPr bwMode="auto">
            <a:xfrm>
              <a:off x="4838" y="3239"/>
              <a:ext cx="5" cy="5"/>
            </a:xfrm>
            <a:custGeom>
              <a:avLst/>
              <a:gdLst>
                <a:gd name="T0" fmla="*/ 2 w 5"/>
                <a:gd name="T1" fmla="*/ 0 h 5"/>
                <a:gd name="T2" fmla="*/ 4 w 5"/>
                <a:gd name="T3" fmla="*/ 0 h 5"/>
                <a:gd name="T4" fmla="*/ 5 w 5"/>
                <a:gd name="T5" fmla="*/ 0 h 5"/>
                <a:gd name="T6" fmla="*/ 5 w 5"/>
                <a:gd name="T7" fmla="*/ 2 h 5"/>
                <a:gd name="T8" fmla="*/ 5 w 5"/>
                <a:gd name="T9" fmla="*/ 4 h 5"/>
                <a:gd name="T10" fmla="*/ 4 w 5"/>
                <a:gd name="T11" fmla="*/ 4 h 5"/>
                <a:gd name="T12" fmla="*/ 4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5" y="2"/>
                  </a:lnTo>
                  <a:lnTo>
                    <a:pt x="5" y="4"/>
                  </a:lnTo>
                  <a:lnTo>
                    <a:pt x="4" y="4"/>
                  </a:lnTo>
                  <a:lnTo>
                    <a:pt x="4"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745"/>
            <p:cNvSpPr>
              <a:spLocks/>
            </p:cNvSpPr>
            <p:nvPr/>
          </p:nvSpPr>
          <p:spPr bwMode="auto">
            <a:xfrm>
              <a:off x="4655" y="3283"/>
              <a:ext cx="5" cy="5"/>
            </a:xfrm>
            <a:custGeom>
              <a:avLst/>
              <a:gdLst>
                <a:gd name="T0" fmla="*/ 1 w 5"/>
                <a:gd name="T1" fmla="*/ 0 h 5"/>
                <a:gd name="T2" fmla="*/ 1 w 5"/>
                <a:gd name="T3" fmla="*/ 0 h 5"/>
                <a:gd name="T4" fmla="*/ 3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2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1" y="0"/>
                  </a:lnTo>
                  <a:lnTo>
                    <a:pt x="3" y="0"/>
                  </a:lnTo>
                  <a:lnTo>
                    <a:pt x="3" y="2"/>
                  </a:lnTo>
                  <a:lnTo>
                    <a:pt x="5" y="3"/>
                  </a:lnTo>
                  <a:lnTo>
                    <a:pt x="3" y="3"/>
                  </a:lnTo>
                  <a:lnTo>
                    <a:pt x="1" y="5"/>
                  </a:lnTo>
                  <a:lnTo>
                    <a:pt x="1" y="3"/>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746"/>
            <p:cNvSpPr>
              <a:spLocks/>
            </p:cNvSpPr>
            <p:nvPr/>
          </p:nvSpPr>
          <p:spPr bwMode="auto">
            <a:xfrm>
              <a:off x="4721" y="3294"/>
              <a:ext cx="5" cy="5"/>
            </a:xfrm>
            <a:custGeom>
              <a:avLst/>
              <a:gdLst>
                <a:gd name="T0" fmla="*/ 2 w 5"/>
                <a:gd name="T1" fmla="*/ 0 h 5"/>
                <a:gd name="T2" fmla="*/ 2 w 5"/>
                <a:gd name="T3" fmla="*/ 0 h 5"/>
                <a:gd name="T4" fmla="*/ 4 w 5"/>
                <a:gd name="T5" fmla="*/ 0 h 5"/>
                <a:gd name="T6" fmla="*/ 4 w 5"/>
                <a:gd name="T7" fmla="*/ 2 h 5"/>
                <a:gd name="T8" fmla="*/ 5 w 5"/>
                <a:gd name="T9" fmla="*/ 4 h 5"/>
                <a:gd name="T10" fmla="*/ 4 w 5"/>
                <a:gd name="T11" fmla="*/ 4 h 5"/>
                <a:gd name="T12" fmla="*/ 2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0"/>
                  </a:lnTo>
                  <a:lnTo>
                    <a:pt x="4" y="0"/>
                  </a:lnTo>
                  <a:lnTo>
                    <a:pt x="4" y="2"/>
                  </a:lnTo>
                  <a:lnTo>
                    <a:pt x="5" y="4"/>
                  </a:lnTo>
                  <a:lnTo>
                    <a:pt x="4" y="4"/>
                  </a:lnTo>
                  <a:lnTo>
                    <a:pt x="2"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747"/>
            <p:cNvSpPr>
              <a:spLocks/>
            </p:cNvSpPr>
            <p:nvPr/>
          </p:nvSpPr>
          <p:spPr bwMode="auto">
            <a:xfrm>
              <a:off x="4778" y="3264"/>
              <a:ext cx="5" cy="4"/>
            </a:xfrm>
            <a:custGeom>
              <a:avLst/>
              <a:gdLst>
                <a:gd name="T0" fmla="*/ 2 w 5"/>
                <a:gd name="T1" fmla="*/ 0 h 4"/>
                <a:gd name="T2" fmla="*/ 3 w 5"/>
                <a:gd name="T3" fmla="*/ 1 h 4"/>
                <a:gd name="T4" fmla="*/ 5 w 5"/>
                <a:gd name="T5" fmla="*/ 1 h 4"/>
                <a:gd name="T6" fmla="*/ 3 w 5"/>
                <a:gd name="T7" fmla="*/ 1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3" y="1"/>
                  </a:lnTo>
                  <a:lnTo>
                    <a:pt x="5" y="1"/>
                  </a:lnTo>
                  <a:lnTo>
                    <a:pt x="3" y="1"/>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748"/>
            <p:cNvSpPr>
              <a:spLocks/>
            </p:cNvSpPr>
            <p:nvPr/>
          </p:nvSpPr>
          <p:spPr bwMode="auto">
            <a:xfrm>
              <a:off x="4804" y="3285"/>
              <a:ext cx="5" cy="4"/>
            </a:xfrm>
            <a:custGeom>
              <a:avLst/>
              <a:gdLst>
                <a:gd name="T0" fmla="*/ 2 w 5"/>
                <a:gd name="T1" fmla="*/ 0 h 4"/>
                <a:gd name="T2" fmla="*/ 2 w 5"/>
                <a:gd name="T3" fmla="*/ 1 h 4"/>
                <a:gd name="T4" fmla="*/ 3 w 5"/>
                <a:gd name="T5" fmla="*/ 1 h 4"/>
                <a:gd name="T6" fmla="*/ 3 w 5"/>
                <a:gd name="T7" fmla="*/ 3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2" y="1"/>
                  </a:lnTo>
                  <a:lnTo>
                    <a:pt x="3" y="1"/>
                  </a:lnTo>
                  <a:lnTo>
                    <a:pt x="3" y="3"/>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749"/>
            <p:cNvSpPr>
              <a:spLocks/>
            </p:cNvSpPr>
            <p:nvPr/>
          </p:nvSpPr>
          <p:spPr bwMode="auto">
            <a:xfrm>
              <a:off x="4824" y="3319"/>
              <a:ext cx="3" cy="4"/>
            </a:xfrm>
            <a:custGeom>
              <a:avLst/>
              <a:gdLst>
                <a:gd name="T0" fmla="*/ 0 w 3"/>
                <a:gd name="T1" fmla="*/ 0 h 4"/>
                <a:gd name="T2" fmla="*/ 1 w 3"/>
                <a:gd name="T3" fmla="*/ 1 h 4"/>
                <a:gd name="T4" fmla="*/ 3 w 3"/>
                <a:gd name="T5" fmla="*/ 0 h 4"/>
                <a:gd name="T6" fmla="*/ 3 w 3"/>
                <a:gd name="T7" fmla="*/ 1 h 4"/>
                <a:gd name="T8" fmla="*/ 3 w 3"/>
                <a:gd name="T9" fmla="*/ 3 h 4"/>
                <a:gd name="T10" fmla="*/ 1 w 3"/>
                <a:gd name="T11" fmla="*/ 3 h 4"/>
                <a:gd name="T12" fmla="*/ 1 w 3"/>
                <a:gd name="T13" fmla="*/ 4 h 4"/>
                <a:gd name="T14" fmla="*/ 0 w 3"/>
                <a:gd name="T15" fmla="*/ 3 h 4"/>
                <a:gd name="T16" fmla="*/ 0 w 3"/>
                <a:gd name="T17" fmla="*/ 1 h 4"/>
                <a:gd name="T18" fmla="*/ 0 w 3"/>
                <a:gd name="T19" fmla="*/ 1 h 4"/>
                <a:gd name="T20" fmla="*/ 0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0"/>
                  </a:moveTo>
                  <a:lnTo>
                    <a:pt x="1" y="1"/>
                  </a:lnTo>
                  <a:lnTo>
                    <a:pt x="3" y="0"/>
                  </a:lnTo>
                  <a:lnTo>
                    <a:pt x="3" y="1"/>
                  </a:lnTo>
                  <a:lnTo>
                    <a:pt x="3" y="3"/>
                  </a:lnTo>
                  <a:lnTo>
                    <a:pt x="1" y="3"/>
                  </a:lnTo>
                  <a:lnTo>
                    <a:pt x="1" y="4"/>
                  </a:lnTo>
                  <a:lnTo>
                    <a:pt x="0" y="3"/>
                  </a:lnTo>
                  <a:lnTo>
                    <a:pt x="0" y="1"/>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750"/>
            <p:cNvSpPr>
              <a:spLocks/>
            </p:cNvSpPr>
            <p:nvPr/>
          </p:nvSpPr>
          <p:spPr bwMode="auto">
            <a:xfrm>
              <a:off x="4819" y="3205"/>
              <a:ext cx="5" cy="4"/>
            </a:xfrm>
            <a:custGeom>
              <a:avLst/>
              <a:gdLst>
                <a:gd name="T0" fmla="*/ 1 w 5"/>
                <a:gd name="T1" fmla="*/ 0 h 4"/>
                <a:gd name="T2" fmla="*/ 3 w 5"/>
                <a:gd name="T3" fmla="*/ 0 h 4"/>
                <a:gd name="T4" fmla="*/ 3 w 5"/>
                <a:gd name="T5" fmla="*/ 0 h 4"/>
                <a:gd name="T6" fmla="*/ 3 w 5"/>
                <a:gd name="T7" fmla="*/ 2 h 4"/>
                <a:gd name="T8" fmla="*/ 5 w 5"/>
                <a:gd name="T9" fmla="*/ 4 h 4"/>
                <a:gd name="T10" fmla="*/ 3 w 5"/>
                <a:gd name="T11" fmla="*/ 4 h 4"/>
                <a:gd name="T12" fmla="*/ 1 w 5"/>
                <a:gd name="T13" fmla="*/ 4 h 4"/>
                <a:gd name="T14" fmla="*/ 1 w 5"/>
                <a:gd name="T15" fmla="*/ 4 h 4"/>
                <a:gd name="T16" fmla="*/ 0 w 5"/>
                <a:gd name="T17" fmla="*/ 2 h 4"/>
                <a:gd name="T18" fmla="*/ 1 w 5"/>
                <a:gd name="T19" fmla="*/ 2 h 4"/>
                <a:gd name="T20" fmla="*/ 1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0"/>
                  </a:moveTo>
                  <a:lnTo>
                    <a:pt x="3" y="0"/>
                  </a:lnTo>
                  <a:lnTo>
                    <a:pt x="3" y="0"/>
                  </a:lnTo>
                  <a:lnTo>
                    <a:pt x="3" y="2"/>
                  </a:lnTo>
                  <a:lnTo>
                    <a:pt x="5" y="4"/>
                  </a:lnTo>
                  <a:lnTo>
                    <a:pt x="3" y="4"/>
                  </a:lnTo>
                  <a:lnTo>
                    <a:pt x="1" y="4"/>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751"/>
            <p:cNvSpPr>
              <a:spLocks/>
            </p:cNvSpPr>
            <p:nvPr/>
          </p:nvSpPr>
          <p:spPr bwMode="auto">
            <a:xfrm>
              <a:off x="4751" y="3179"/>
              <a:ext cx="4" cy="5"/>
            </a:xfrm>
            <a:custGeom>
              <a:avLst/>
              <a:gdLst>
                <a:gd name="T0" fmla="*/ 1 w 4"/>
                <a:gd name="T1" fmla="*/ 0 h 5"/>
                <a:gd name="T2" fmla="*/ 1 w 4"/>
                <a:gd name="T3" fmla="*/ 0 h 5"/>
                <a:gd name="T4" fmla="*/ 3 w 4"/>
                <a:gd name="T5" fmla="*/ 0 h 5"/>
                <a:gd name="T6" fmla="*/ 3 w 4"/>
                <a:gd name="T7" fmla="*/ 2 h 5"/>
                <a:gd name="T8" fmla="*/ 4 w 4"/>
                <a:gd name="T9" fmla="*/ 4 h 5"/>
                <a:gd name="T10" fmla="*/ 3 w 4"/>
                <a:gd name="T11" fmla="*/ 4 h 5"/>
                <a:gd name="T12" fmla="*/ 1 w 4"/>
                <a:gd name="T13" fmla="*/ 5 h 5"/>
                <a:gd name="T14" fmla="*/ 1 w 4"/>
                <a:gd name="T15" fmla="*/ 4 h 5"/>
                <a:gd name="T16" fmla="*/ 0 w 4"/>
                <a:gd name="T17" fmla="*/ 2 h 5"/>
                <a:gd name="T18" fmla="*/ 1 w 4"/>
                <a:gd name="T19" fmla="*/ 2 h 5"/>
                <a:gd name="T20" fmla="*/ 1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0"/>
                  </a:moveTo>
                  <a:lnTo>
                    <a:pt x="1" y="0"/>
                  </a:lnTo>
                  <a:lnTo>
                    <a:pt x="3" y="0"/>
                  </a:lnTo>
                  <a:lnTo>
                    <a:pt x="3" y="2"/>
                  </a:lnTo>
                  <a:lnTo>
                    <a:pt x="4" y="4"/>
                  </a:lnTo>
                  <a:lnTo>
                    <a:pt x="3" y="4"/>
                  </a:lnTo>
                  <a:lnTo>
                    <a:pt x="1" y="5"/>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752"/>
            <p:cNvSpPr>
              <a:spLocks/>
            </p:cNvSpPr>
            <p:nvPr/>
          </p:nvSpPr>
          <p:spPr bwMode="auto">
            <a:xfrm>
              <a:off x="3124" y="1591"/>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753"/>
            <p:cNvSpPr>
              <a:spLocks/>
            </p:cNvSpPr>
            <p:nvPr/>
          </p:nvSpPr>
          <p:spPr bwMode="auto">
            <a:xfrm>
              <a:off x="3069" y="1634"/>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754"/>
            <p:cNvSpPr>
              <a:spLocks/>
            </p:cNvSpPr>
            <p:nvPr/>
          </p:nvSpPr>
          <p:spPr bwMode="auto">
            <a:xfrm>
              <a:off x="3016" y="1524"/>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755"/>
            <p:cNvSpPr>
              <a:spLocks/>
            </p:cNvSpPr>
            <p:nvPr/>
          </p:nvSpPr>
          <p:spPr bwMode="auto">
            <a:xfrm>
              <a:off x="3310" y="198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756"/>
            <p:cNvSpPr>
              <a:spLocks/>
            </p:cNvSpPr>
            <p:nvPr/>
          </p:nvSpPr>
          <p:spPr bwMode="auto">
            <a:xfrm>
              <a:off x="3433" y="1950"/>
              <a:ext cx="10" cy="9"/>
            </a:xfrm>
            <a:custGeom>
              <a:avLst/>
              <a:gdLst>
                <a:gd name="T0" fmla="*/ 3 w 10"/>
                <a:gd name="T1" fmla="*/ 0 h 9"/>
                <a:gd name="T2" fmla="*/ 5 w 10"/>
                <a:gd name="T3" fmla="*/ 1 h 9"/>
                <a:gd name="T4" fmla="*/ 8 w 10"/>
                <a:gd name="T5" fmla="*/ 1 h 9"/>
                <a:gd name="T6" fmla="*/ 8 w 10"/>
                <a:gd name="T7" fmla="*/ 5 h 9"/>
                <a:gd name="T8" fmla="*/ 10 w 10"/>
                <a:gd name="T9" fmla="*/ 8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8"/>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757"/>
            <p:cNvSpPr>
              <a:spLocks/>
            </p:cNvSpPr>
            <p:nvPr/>
          </p:nvSpPr>
          <p:spPr bwMode="auto">
            <a:xfrm>
              <a:off x="4184" y="3167"/>
              <a:ext cx="9" cy="9"/>
            </a:xfrm>
            <a:custGeom>
              <a:avLst/>
              <a:gdLst>
                <a:gd name="T0" fmla="*/ 1 w 9"/>
                <a:gd name="T1" fmla="*/ 0 h 9"/>
                <a:gd name="T2" fmla="*/ 4 w 9"/>
                <a:gd name="T3" fmla="*/ 1 h 9"/>
                <a:gd name="T4" fmla="*/ 8 w 9"/>
                <a:gd name="T5" fmla="*/ 1 h 9"/>
                <a:gd name="T6" fmla="*/ 6 w 9"/>
                <a:gd name="T7" fmla="*/ 4 h 9"/>
                <a:gd name="T8" fmla="*/ 9 w 9"/>
                <a:gd name="T9" fmla="*/ 6 h 9"/>
                <a:gd name="T10" fmla="*/ 4 w 9"/>
                <a:gd name="T11" fmla="*/ 6 h 9"/>
                <a:gd name="T12" fmla="*/ 3 w 9"/>
                <a:gd name="T13" fmla="*/ 9 h 9"/>
                <a:gd name="T14" fmla="*/ 3 w 9"/>
                <a:gd name="T15" fmla="*/ 6 h 9"/>
                <a:gd name="T16" fmla="*/ 0 w 9"/>
                <a:gd name="T17" fmla="*/ 4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4" y="1"/>
                  </a:lnTo>
                  <a:lnTo>
                    <a:pt x="8" y="1"/>
                  </a:lnTo>
                  <a:lnTo>
                    <a:pt x="6" y="4"/>
                  </a:lnTo>
                  <a:lnTo>
                    <a:pt x="9" y="6"/>
                  </a:lnTo>
                  <a:lnTo>
                    <a:pt x="4"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758"/>
            <p:cNvSpPr>
              <a:spLocks/>
            </p:cNvSpPr>
            <p:nvPr/>
          </p:nvSpPr>
          <p:spPr bwMode="auto">
            <a:xfrm>
              <a:off x="4416" y="3141"/>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759"/>
            <p:cNvSpPr>
              <a:spLocks/>
            </p:cNvSpPr>
            <p:nvPr/>
          </p:nvSpPr>
          <p:spPr bwMode="auto">
            <a:xfrm>
              <a:off x="3256" y="1430"/>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760"/>
            <p:cNvSpPr>
              <a:spLocks/>
            </p:cNvSpPr>
            <p:nvPr/>
          </p:nvSpPr>
          <p:spPr bwMode="auto">
            <a:xfrm>
              <a:off x="3236" y="1437"/>
              <a:ext cx="10" cy="10"/>
            </a:xfrm>
            <a:custGeom>
              <a:avLst/>
              <a:gdLst>
                <a:gd name="T0" fmla="*/ 2 w 10"/>
                <a:gd name="T1" fmla="*/ 0 h 10"/>
                <a:gd name="T2" fmla="*/ 5 w 10"/>
                <a:gd name="T3" fmla="*/ 1 h 10"/>
                <a:gd name="T4" fmla="*/ 9 w 10"/>
                <a:gd name="T5" fmla="*/ 0 h 10"/>
                <a:gd name="T6" fmla="*/ 7 w 10"/>
                <a:gd name="T7" fmla="*/ 3 h 10"/>
                <a:gd name="T8" fmla="*/ 10 w 10"/>
                <a:gd name="T9" fmla="*/ 6 h 10"/>
                <a:gd name="T10" fmla="*/ 5 w 10"/>
                <a:gd name="T11" fmla="*/ 6 h 10"/>
                <a:gd name="T12" fmla="*/ 4 w 10"/>
                <a:gd name="T13" fmla="*/ 10 h 10"/>
                <a:gd name="T14" fmla="*/ 4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9" y="0"/>
                  </a:lnTo>
                  <a:lnTo>
                    <a:pt x="7" y="3"/>
                  </a:lnTo>
                  <a:lnTo>
                    <a:pt x="10" y="6"/>
                  </a:lnTo>
                  <a:lnTo>
                    <a:pt x="5" y="6"/>
                  </a:lnTo>
                  <a:lnTo>
                    <a:pt x="4" y="10"/>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761"/>
            <p:cNvSpPr>
              <a:spLocks/>
            </p:cNvSpPr>
            <p:nvPr/>
          </p:nvSpPr>
          <p:spPr bwMode="auto">
            <a:xfrm>
              <a:off x="3188" y="1487"/>
              <a:ext cx="9" cy="10"/>
            </a:xfrm>
            <a:custGeom>
              <a:avLst/>
              <a:gdLst>
                <a:gd name="T0" fmla="*/ 1 w 9"/>
                <a:gd name="T1" fmla="*/ 0 h 10"/>
                <a:gd name="T2" fmla="*/ 5 w 9"/>
                <a:gd name="T3" fmla="*/ 2 h 10"/>
                <a:gd name="T4" fmla="*/ 8 w 9"/>
                <a:gd name="T5" fmla="*/ 0 h 10"/>
                <a:gd name="T6" fmla="*/ 6 w 9"/>
                <a:gd name="T7" fmla="*/ 3 h 10"/>
                <a:gd name="T8" fmla="*/ 9 w 9"/>
                <a:gd name="T9" fmla="*/ 6 h 10"/>
                <a:gd name="T10" fmla="*/ 5 w 9"/>
                <a:gd name="T11" fmla="*/ 6 h 10"/>
                <a:gd name="T12" fmla="*/ 3 w 9"/>
                <a:gd name="T13" fmla="*/ 10 h 10"/>
                <a:gd name="T14" fmla="*/ 3 w 9"/>
                <a:gd name="T15" fmla="*/ 6 h 10"/>
                <a:gd name="T16" fmla="*/ 0 w 9"/>
                <a:gd name="T17" fmla="*/ 5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6" y="3"/>
                  </a:lnTo>
                  <a:lnTo>
                    <a:pt x="9"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762"/>
            <p:cNvSpPr>
              <a:spLocks/>
            </p:cNvSpPr>
            <p:nvPr/>
          </p:nvSpPr>
          <p:spPr bwMode="auto">
            <a:xfrm>
              <a:off x="3118" y="1453"/>
              <a:ext cx="10" cy="10"/>
            </a:xfrm>
            <a:custGeom>
              <a:avLst/>
              <a:gdLst>
                <a:gd name="T0" fmla="*/ 3 w 10"/>
                <a:gd name="T1" fmla="*/ 0 h 10"/>
                <a:gd name="T2" fmla="*/ 6 w 10"/>
                <a:gd name="T3" fmla="*/ 2 h 10"/>
                <a:gd name="T4" fmla="*/ 10 w 10"/>
                <a:gd name="T5" fmla="*/ 0 h 10"/>
                <a:gd name="T6" fmla="*/ 8 w 10"/>
                <a:gd name="T7" fmla="*/ 3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3"/>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763"/>
            <p:cNvSpPr>
              <a:spLocks/>
            </p:cNvSpPr>
            <p:nvPr/>
          </p:nvSpPr>
          <p:spPr bwMode="auto">
            <a:xfrm>
              <a:off x="3154" y="1474"/>
              <a:ext cx="9" cy="10"/>
            </a:xfrm>
            <a:custGeom>
              <a:avLst/>
              <a:gdLst>
                <a:gd name="T0" fmla="*/ 3 w 9"/>
                <a:gd name="T1" fmla="*/ 0 h 10"/>
                <a:gd name="T2" fmla="*/ 4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764"/>
            <p:cNvSpPr>
              <a:spLocks/>
            </p:cNvSpPr>
            <p:nvPr/>
          </p:nvSpPr>
          <p:spPr bwMode="auto">
            <a:xfrm>
              <a:off x="3219" y="2170"/>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765"/>
            <p:cNvSpPr>
              <a:spLocks/>
            </p:cNvSpPr>
            <p:nvPr/>
          </p:nvSpPr>
          <p:spPr bwMode="auto">
            <a:xfrm>
              <a:off x="3147" y="2123"/>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766"/>
            <p:cNvSpPr>
              <a:spLocks/>
            </p:cNvSpPr>
            <p:nvPr/>
          </p:nvSpPr>
          <p:spPr bwMode="auto">
            <a:xfrm>
              <a:off x="3087" y="1466"/>
              <a:ext cx="10" cy="10"/>
            </a:xfrm>
            <a:custGeom>
              <a:avLst/>
              <a:gdLst>
                <a:gd name="T0" fmla="*/ 2 w 10"/>
                <a:gd name="T1" fmla="*/ 0 h 10"/>
                <a:gd name="T2" fmla="*/ 5 w 10"/>
                <a:gd name="T3" fmla="*/ 3 h 10"/>
                <a:gd name="T4" fmla="*/ 8 w 10"/>
                <a:gd name="T5" fmla="*/ 2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6" y="5"/>
                  </a:lnTo>
                  <a:lnTo>
                    <a:pt x="10"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767"/>
            <p:cNvSpPr>
              <a:spLocks/>
            </p:cNvSpPr>
            <p:nvPr/>
          </p:nvSpPr>
          <p:spPr bwMode="auto">
            <a:xfrm>
              <a:off x="3141" y="2154"/>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6 h 9"/>
                <a:gd name="T18" fmla="*/ 3 w 9"/>
                <a:gd name="T19" fmla="*/ 4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768"/>
            <p:cNvSpPr>
              <a:spLocks/>
            </p:cNvSpPr>
            <p:nvPr/>
          </p:nvSpPr>
          <p:spPr bwMode="auto">
            <a:xfrm>
              <a:off x="3688" y="2878"/>
              <a:ext cx="10" cy="10"/>
            </a:xfrm>
            <a:custGeom>
              <a:avLst/>
              <a:gdLst>
                <a:gd name="T0" fmla="*/ 2 w 10"/>
                <a:gd name="T1" fmla="*/ 0 h 10"/>
                <a:gd name="T2" fmla="*/ 5 w 10"/>
                <a:gd name="T3" fmla="*/ 2 h 10"/>
                <a:gd name="T4" fmla="*/ 7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7"/>
                  </a:lnTo>
                  <a:lnTo>
                    <a:pt x="7" y="7"/>
                  </a:lnTo>
                  <a:lnTo>
                    <a:pt x="5" y="10"/>
                  </a:lnTo>
                  <a:lnTo>
                    <a:pt x="3"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769"/>
            <p:cNvSpPr>
              <a:spLocks/>
            </p:cNvSpPr>
            <p:nvPr/>
          </p:nvSpPr>
          <p:spPr bwMode="auto">
            <a:xfrm>
              <a:off x="4016" y="2967"/>
              <a:ext cx="23" cy="23"/>
            </a:xfrm>
            <a:custGeom>
              <a:avLst/>
              <a:gdLst>
                <a:gd name="T0" fmla="*/ 12 w 23"/>
                <a:gd name="T1" fmla="*/ 0 h 23"/>
                <a:gd name="T2" fmla="*/ 15 w 23"/>
                <a:gd name="T3" fmla="*/ 9 h 23"/>
                <a:gd name="T4" fmla="*/ 23 w 23"/>
                <a:gd name="T5" fmla="*/ 10 h 23"/>
                <a:gd name="T6" fmla="*/ 17 w 23"/>
                <a:gd name="T7" fmla="*/ 15 h 23"/>
                <a:gd name="T8" fmla="*/ 18 w 23"/>
                <a:gd name="T9" fmla="*/ 23 h 23"/>
                <a:gd name="T10" fmla="*/ 12 w 23"/>
                <a:gd name="T11" fmla="*/ 20 h 23"/>
                <a:gd name="T12" fmla="*/ 4 w 23"/>
                <a:gd name="T13" fmla="*/ 23 h 23"/>
                <a:gd name="T14" fmla="*/ 5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7" y="15"/>
                  </a:lnTo>
                  <a:lnTo>
                    <a:pt x="18" y="23"/>
                  </a:lnTo>
                  <a:lnTo>
                    <a:pt x="12" y="20"/>
                  </a:lnTo>
                  <a:lnTo>
                    <a:pt x="4" y="23"/>
                  </a:lnTo>
                  <a:lnTo>
                    <a:pt x="5"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770"/>
            <p:cNvSpPr>
              <a:spLocks/>
            </p:cNvSpPr>
            <p:nvPr/>
          </p:nvSpPr>
          <p:spPr bwMode="auto">
            <a:xfrm>
              <a:off x="4921" y="3210"/>
              <a:ext cx="104" cy="109"/>
            </a:xfrm>
            <a:custGeom>
              <a:avLst/>
              <a:gdLst>
                <a:gd name="T0" fmla="*/ 52 w 104"/>
                <a:gd name="T1" fmla="*/ 0 h 109"/>
                <a:gd name="T2" fmla="*/ 52 w 104"/>
                <a:gd name="T3" fmla="*/ 52 h 109"/>
                <a:gd name="T4" fmla="*/ 73 w 104"/>
                <a:gd name="T5" fmla="*/ 5 h 109"/>
                <a:gd name="T6" fmla="*/ 54 w 104"/>
                <a:gd name="T7" fmla="*/ 52 h 109"/>
                <a:gd name="T8" fmla="*/ 90 w 104"/>
                <a:gd name="T9" fmla="*/ 18 h 109"/>
                <a:gd name="T10" fmla="*/ 54 w 104"/>
                <a:gd name="T11" fmla="*/ 54 h 109"/>
                <a:gd name="T12" fmla="*/ 101 w 104"/>
                <a:gd name="T13" fmla="*/ 37 h 109"/>
                <a:gd name="T14" fmla="*/ 54 w 104"/>
                <a:gd name="T15" fmla="*/ 55 h 109"/>
                <a:gd name="T16" fmla="*/ 104 w 104"/>
                <a:gd name="T17" fmla="*/ 60 h 109"/>
                <a:gd name="T18" fmla="*/ 54 w 104"/>
                <a:gd name="T19" fmla="*/ 55 h 109"/>
                <a:gd name="T20" fmla="*/ 96 w 104"/>
                <a:gd name="T21" fmla="*/ 83 h 109"/>
                <a:gd name="T22" fmla="*/ 54 w 104"/>
                <a:gd name="T23" fmla="*/ 57 h 109"/>
                <a:gd name="T24" fmla="*/ 81 w 104"/>
                <a:gd name="T25" fmla="*/ 99 h 109"/>
                <a:gd name="T26" fmla="*/ 52 w 104"/>
                <a:gd name="T27" fmla="*/ 57 h 109"/>
                <a:gd name="T28" fmla="*/ 62 w 104"/>
                <a:gd name="T29" fmla="*/ 109 h 109"/>
                <a:gd name="T30" fmla="*/ 52 w 104"/>
                <a:gd name="T31" fmla="*/ 57 h 109"/>
                <a:gd name="T32" fmla="*/ 41 w 104"/>
                <a:gd name="T33" fmla="*/ 109 h 109"/>
                <a:gd name="T34" fmla="*/ 51 w 104"/>
                <a:gd name="T35" fmla="*/ 57 h 109"/>
                <a:gd name="T36" fmla="*/ 21 w 104"/>
                <a:gd name="T37" fmla="*/ 99 h 109"/>
                <a:gd name="T38" fmla="*/ 49 w 104"/>
                <a:gd name="T39" fmla="*/ 57 h 109"/>
                <a:gd name="T40" fmla="*/ 7 w 104"/>
                <a:gd name="T41" fmla="*/ 83 h 109"/>
                <a:gd name="T42" fmla="*/ 49 w 104"/>
                <a:gd name="T43" fmla="*/ 55 h 109"/>
                <a:gd name="T44" fmla="*/ 0 w 104"/>
                <a:gd name="T45" fmla="*/ 60 h 109"/>
                <a:gd name="T46" fmla="*/ 49 w 104"/>
                <a:gd name="T47" fmla="*/ 55 h 109"/>
                <a:gd name="T48" fmla="*/ 2 w 104"/>
                <a:gd name="T49" fmla="*/ 37 h 109"/>
                <a:gd name="T50" fmla="*/ 49 w 104"/>
                <a:gd name="T51" fmla="*/ 54 h 109"/>
                <a:gd name="T52" fmla="*/ 13 w 104"/>
                <a:gd name="T53" fmla="*/ 18 h 109"/>
                <a:gd name="T54" fmla="*/ 51 w 104"/>
                <a:gd name="T55" fmla="*/ 52 h 109"/>
                <a:gd name="T56" fmla="*/ 29 w 104"/>
                <a:gd name="T57" fmla="*/ 5 h 109"/>
                <a:gd name="T58" fmla="*/ 51 w 104"/>
                <a:gd name="T59" fmla="*/ 52 h 109"/>
                <a:gd name="T60" fmla="*/ 52 w 104"/>
                <a:gd name="T6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9">
                  <a:moveTo>
                    <a:pt x="52" y="0"/>
                  </a:moveTo>
                  <a:lnTo>
                    <a:pt x="52" y="52"/>
                  </a:lnTo>
                  <a:lnTo>
                    <a:pt x="73" y="5"/>
                  </a:lnTo>
                  <a:lnTo>
                    <a:pt x="54" y="52"/>
                  </a:lnTo>
                  <a:lnTo>
                    <a:pt x="90" y="18"/>
                  </a:lnTo>
                  <a:lnTo>
                    <a:pt x="54" y="54"/>
                  </a:lnTo>
                  <a:lnTo>
                    <a:pt x="101" y="37"/>
                  </a:lnTo>
                  <a:lnTo>
                    <a:pt x="54" y="55"/>
                  </a:lnTo>
                  <a:lnTo>
                    <a:pt x="104" y="60"/>
                  </a:lnTo>
                  <a:lnTo>
                    <a:pt x="54" y="55"/>
                  </a:lnTo>
                  <a:lnTo>
                    <a:pt x="96" y="83"/>
                  </a:lnTo>
                  <a:lnTo>
                    <a:pt x="54" y="57"/>
                  </a:lnTo>
                  <a:lnTo>
                    <a:pt x="81" y="99"/>
                  </a:lnTo>
                  <a:lnTo>
                    <a:pt x="52" y="57"/>
                  </a:lnTo>
                  <a:lnTo>
                    <a:pt x="62" y="109"/>
                  </a:lnTo>
                  <a:lnTo>
                    <a:pt x="52" y="57"/>
                  </a:lnTo>
                  <a:lnTo>
                    <a:pt x="41" y="109"/>
                  </a:lnTo>
                  <a:lnTo>
                    <a:pt x="51" y="57"/>
                  </a:lnTo>
                  <a:lnTo>
                    <a:pt x="21" y="99"/>
                  </a:lnTo>
                  <a:lnTo>
                    <a:pt x="49" y="57"/>
                  </a:lnTo>
                  <a:lnTo>
                    <a:pt x="7" y="83"/>
                  </a:lnTo>
                  <a:lnTo>
                    <a:pt x="49" y="55"/>
                  </a:lnTo>
                  <a:lnTo>
                    <a:pt x="0" y="60"/>
                  </a:lnTo>
                  <a:lnTo>
                    <a:pt x="49" y="55"/>
                  </a:lnTo>
                  <a:lnTo>
                    <a:pt x="2" y="37"/>
                  </a:lnTo>
                  <a:lnTo>
                    <a:pt x="49" y="54"/>
                  </a:lnTo>
                  <a:lnTo>
                    <a:pt x="13" y="18"/>
                  </a:lnTo>
                  <a:lnTo>
                    <a:pt x="51" y="52"/>
                  </a:lnTo>
                  <a:lnTo>
                    <a:pt x="29" y="5"/>
                  </a:lnTo>
                  <a:lnTo>
                    <a:pt x="51" y="52"/>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771"/>
            <p:cNvSpPr>
              <a:spLocks/>
            </p:cNvSpPr>
            <p:nvPr/>
          </p:nvSpPr>
          <p:spPr bwMode="auto">
            <a:xfrm>
              <a:off x="4357" y="2455"/>
              <a:ext cx="130" cy="131"/>
            </a:xfrm>
            <a:custGeom>
              <a:avLst/>
              <a:gdLst>
                <a:gd name="T0" fmla="*/ 65 w 130"/>
                <a:gd name="T1" fmla="*/ 0 h 131"/>
                <a:gd name="T2" fmla="*/ 67 w 130"/>
                <a:gd name="T3" fmla="*/ 61 h 131"/>
                <a:gd name="T4" fmla="*/ 93 w 130"/>
                <a:gd name="T5" fmla="*/ 4 h 131"/>
                <a:gd name="T6" fmla="*/ 67 w 130"/>
                <a:gd name="T7" fmla="*/ 63 h 131"/>
                <a:gd name="T8" fmla="*/ 114 w 130"/>
                <a:gd name="T9" fmla="*/ 21 h 131"/>
                <a:gd name="T10" fmla="*/ 69 w 130"/>
                <a:gd name="T11" fmla="*/ 64 h 131"/>
                <a:gd name="T12" fmla="*/ 129 w 130"/>
                <a:gd name="T13" fmla="*/ 45 h 131"/>
                <a:gd name="T14" fmla="*/ 69 w 130"/>
                <a:gd name="T15" fmla="*/ 64 h 131"/>
                <a:gd name="T16" fmla="*/ 130 w 130"/>
                <a:gd name="T17" fmla="*/ 72 h 131"/>
                <a:gd name="T18" fmla="*/ 69 w 130"/>
                <a:gd name="T19" fmla="*/ 66 h 131"/>
                <a:gd name="T20" fmla="*/ 122 w 130"/>
                <a:gd name="T21" fmla="*/ 98 h 131"/>
                <a:gd name="T22" fmla="*/ 69 w 130"/>
                <a:gd name="T23" fmla="*/ 68 h 131"/>
                <a:gd name="T24" fmla="*/ 104 w 130"/>
                <a:gd name="T25" fmla="*/ 119 h 131"/>
                <a:gd name="T26" fmla="*/ 67 w 130"/>
                <a:gd name="T27" fmla="*/ 69 h 131"/>
                <a:gd name="T28" fmla="*/ 80 w 130"/>
                <a:gd name="T29" fmla="*/ 131 h 131"/>
                <a:gd name="T30" fmla="*/ 65 w 130"/>
                <a:gd name="T31" fmla="*/ 69 h 131"/>
                <a:gd name="T32" fmla="*/ 52 w 130"/>
                <a:gd name="T33" fmla="*/ 131 h 131"/>
                <a:gd name="T34" fmla="*/ 64 w 130"/>
                <a:gd name="T35" fmla="*/ 69 h 131"/>
                <a:gd name="T36" fmla="*/ 28 w 130"/>
                <a:gd name="T37" fmla="*/ 119 h 131"/>
                <a:gd name="T38" fmla="*/ 64 w 130"/>
                <a:gd name="T39" fmla="*/ 68 h 131"/>
                <a:gd name="T40" fmla="*/ 9 w 130"/>
                <a:gd name="T41" fmla="*/ 98 h 131"/>
                <a:gd name="T42" fmla="*/ 62 w 130"/>
                <a:gd name="T43" fmla="*/ 66 h 131"/>
                <a:gd name="T44" fmla="*/ 0 w 130"/>
                <a:gd name="T45" fmla="*/ 72 h 131"/>
                <a:gd name="T46" fmla="*/ 62 w 130"/>
                <a:gd name="T47" fmla="*/ 64 h 131"/>
                <a:gd name="T48" fmla="*/ 4 w 130"/>
                <a:gd name="T49" fmla="*/ 45 h 131"/>
                <a:gd name="T50" fmla="*/ 62 w 130"/>
                <a:gd name="T51" fmla="*/ 64 h 131"/>
                <a:gd name="T52" fmla="*/ 17 w 130"/>
                <a:gd name="T53" fmla="*/ 21 h 131"/>
                <a:gd name="T54" fmla="*/ 64 w 130"/>
                <a:gd name="T55" fmla="*/ 63 h 131"/>
                <a:gd name="T56" fmla="*/ 39 w 130"/>
                <a:gd name="T57" fmla="*/ 4 h 131"/>
                <a:gd name="T58" fmla="*/ 65 w 130"/>
                <a:gd name="T59" fmla="*/ 61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7" y="61"/>
                  </a:lnTo>
                  <a:lnTo>
                    <a:pt x="93" y="4"/>
                  </a:lnTo>
                  <a:lnTo>
                    <a:pt x="67" y="63"/>
                  </a:lnTo>
                  <a:lnTo>
                    <a:pt x="114" y="21"/>
                  </a:lnTo>
                  <a:lnTo>
                    <a:pt x="69" y="64"/>
                  </a:lnTo>
                  <a:lnTo>
                    <a:pt x="129" y="45"/>
                  </a:lnTo>
                  <a:lnTo>
                    <a:pt x="69" y="64"/>
                  </a:lnTo>
                  <a:lnTo>
                    <a:pt x="130" y="72"/>
                  </a:lnTo>
                  <a:lnTo>
                    <a:pt x="69" y="66"/>
                  </a:lnTo>
                  <a:lnTo>
                    <a:pt x="122" y="98"/>
                  </a:lnTo>
                  <a:lnTo>
                    <a:pt x="69" y="68"/>
                  </a:lnTo>
                  <a:lnTo>
                    <a:pt x="104" y="119"/>
                  </a:lnTo>
                  <a:lnTo>
                    <a:pt x="67" y="69"/>
                  </a:lnTo>
                  <a:lnTo>
                    <a:pt x="80" y="131"/>
                  </a:lnTo>
                  <a:lnTo>
                    <a:pt x="65" y="69"/>
                  </a:lnTo>
                  <a:lnTo>
                    <a:pt x="52" y="131"/>
                  </a:lnTo>
                  <a:lnTo>
                    <a:pt x="64" y="69"/>
                  </a:lnTo>
                  <a:lnTo>
                    <a:pt x="28" y="119"/>
                  </a:lnTo>
                  <a:lnTo>
                    <a:pt x="64" y="68"/>
                  </a:lnTo>
                  <a:lnTo>
                    <a:pt x="9" y="98"/>
                  </a:lnTo>
                  <a:lnTo>
                    <a:pt x="62" y="66"/>
                  </a:lnTo>
                  <a:lnTo>
                    <a:pt x="0" y="72"/>
                  </a:lnTo>
                  <a:lnTo>
                    <a:pt x="62" y="64"/>
                  </a:lnTo>
                  <a:lnTo>
                    <a:pt x="4" y="45"/>
                  </a:lnTo>
                  <a:lnTo>
                    <a:pt x="62" y="64"/>
                  </a:lnTo>
                  <a:lnTo>
                    <a:pt x="17" y="21"/>
                  </a:lnTo>
                  <a:lnTo>
                    <a:pt x="64" y="63"/>
                  </a:lnTo>
                  <a:lnTo>
                    <a:pt x="39" y="4"/>
                  </a:lnTo>
                  <a:lnTo>
                    <a:pt x="65" y="61"/>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772"/>
            <p:cNvSpPr>
              <a:spLocks/>
            </p:cNvSpPr>
            <p:nvPr/>
          </p:nvSpPr>
          <p:spPr bwMode="auto">
            <a:xfrm>
              <a:off x="3508" y="1362"/>
              <a:ext cx="68" cy="70"/>
            </a:xfrm>
            <a:custGeom>
              <a:avLst/>
              <a:gdLst>
                <a:gd name="T0" fmla="*/ 34 w 68"/>
                <a:gd name="T1" fmla="*/ 0 h 70"/>
                <a:gd name="T2" fmla="*/ 36 w 68"/>
                <a:gd name="T3" fmla="*/ 31 h 70"/>
                <a:gd name="T4" fmla="*/ 48 w 68"/>
                <a:gd name="T5" fmla="*/ 4 h 70"/>
                <a:gd name="T6" fmla="*/ 36 w 68"/>
                <a:gd name="T7" fmla="*/ 33 h 70"/>
                <a:gd name="T8" fmla="*/ 60 w 68"/>
                <a:gd name="T9" fmla="*/ 12 h 70"/>
                <a:gd name="T10" fmla="*/ 37 w 68"/>
                <a:gd name="T11" fmla="*/ 34 h 70"/>
                <a:gd name="T12" fmla="*/ 66 w 68"/>
                <a:gd name="T13" fmla="*/ 25 h 70"/>
                <a:gd name="T14" fmla="*/ 37 w 68"/>
                <a:gd name="T15" fmla="*/ 34 h 70"/>
                <a:gd name="T16" fmla="*/ 68 w 68"/>
                <a:gd name="T17" fmla="*/ 39 h 70"/>
                <a:gd name="T18" fmla="*/ 37 w 68"/>
                <a:gd name="T19" fmla="*/ 36 h 70"/>
                <a:gd name="T20" fmla="*/ 63 w 68"/>
                <a:gd name="T21" fmla="*/ 52 h 70"/>
                <a:gd name="T22" fmla="*/ 37 w 68"/>
                <a:gd name="T23" fmla="*/ 38 h 70"/>
                <a:gd name="T24" fmla="*/ 53 w 68"/>
                <a:gd name="T25" fmla="*/ 63 h 70"/>
                <a:gd name="T26" fmla="*/ 36 w 68"/>
                <a:gd name="T27" fmla="*/ 39 h 70"/>
                <a:gd name="T28" fmla="*/ 40 w 68"/>
                <a:gd name="T29" fmla="*/ 70 h 70"/>
                <a:gd name="T30" fmla="*/ 34 w 68"/>
                <a:gd name="T31" fmla="*/ 39 h 70"/>
                <a:gd name="T32" fmla="*/ 27 w 68"/>
                <a:gd name="T33" fmla="*/ 70 h 70"/>
                <a:gd name="T34" fmla="*/ 32 w 68"/>
                <a:gd name="T35" fmla="*/ 39 h 70"/>
                <a:gd name="T36" fmla="*/ 14 w 68"/>
                <a:gd name="T37" fmla="*/ 63 h 70"/>
                <a:gd name="T38" fmla="*/ 31 w 68"/>
                <a:gd name="T39" fmla="*/ 38 h 70"/>
                <a:gd name="T40" fmla="*/ 5 w 68"/>
                <a:gd name="T41" fmla="*/ 52 h 70"/>
                <a:gd name="T42" fmla="*/ 31 w 68"/>
                <a:gd name="T43" fmla="*/ 36 h 70"/>
                <a:gd name="T44" fmla="*/ 0 w 68"/>
                <a:gd name="T45" fmla="*/ 39 h 70"/>
                <a:gd name="T46" fmla="*/ 31 w 68"/>
                <a:gd name="T47" fmla="*/ 34 h 70"/>
                <a:gd name="T48" fmla="*/ 1 w 68"/>
                <a:gd name="T49" fmla="*/ 25 h 70"/>
                <a:gd name="T50" fmla="*/ 31 w 68"/>
                <a:gd name="T51" fmla="*/ 34 h 70"/>
                <a:gd name="T52" fmla="*/ 8 w 68"/>
                <a:gd name="T53" fmla="*/ 12 h 70"/>
                <a:gd name="T54" fmla="*/ 32 w 68"/>
                <a:gd name="T55" fmla="*/ 33 h 70"/>
                <a:gd name="T56" fmla="*/ 21 w 68"/>
                <a:gd name="T57" fmla="*/ 4 h 70"/>
                <a:gd name="T58" fmla="*/ 34 w 68"/>
                <a:gd name="T59" fmla="*/ 31 h 70"/>
                <a:gd name="T60" fmla="*/ 34 w 68"/>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0">
                  <a:moveTo>
                    <a:pt x="34" y="0"/>
                  </a:moveTo>
                  <a:lnTo>
                    <a:pt x="36" y="31"/>
                  </a:lnTo>
                  <a:lnTo>
                    <a:pt x="48" y="4"/>
                  </a:lnTo>
                  <a:lnTo>
                    <a:pt x="36" y="33"/>
                  </a:lnTo>
                  <a:lnTo>
                    <a:pt x="60" y="12"/>
                  </a:lnTo>
                  <a:lnTo>
                    <a:pt x="37" y="34"/>
                  </a:lnTo>
                  <a:lnTo>
                    <a:pt x="66" y="25"/>
                  </a:lnTo>
                  <a:lnTo>
                    <a:pt x="37" y="34"/>
                  </a:lnTo>
                  <a:lnTo>
                    <a:pt x="68" y="39"/>
                  </a:lnTo>
                  <a:lnTo>
                    <a:pt x="37" y="36"/>
                  </a:lnTo>
                  <a:lnTo>
                    <a:pt x="63" y="52"/>
                  </a:lnTo>
                  <a:lnTo>
                    <a:pt x="37" y="38"/>
                  </a:lnTo>
                  <a:lnTo>
                    <a:pt x="53" y="63"/>
                  </a:lnTo>
                  <a:lnTo>
                    <a:pt x="36" y="39"/>
                  </a:lnTo>
                  <a:lnTo>
                    <a:pt x="40" y="70"/>
                  </a:lnTo>
                  <a:lnTo>
                    <a:pt x="34" y="39"/>
                  </a:lnTo>
                  <a:lnTo>
                    <a:pt x="27" y="70"/>
                  </a:lnTo>
                  <a:lnTo>
                    <a:pt x="32" y="39"/>
                  </a:lnTo>
                  <a:lnTo>
                    <a:pt x="14" y="63"/>
                  </a:lnTo>
                  <a:lnTo>
                    <a:pt x="31" y="38"/>
                  </a:lnTo>
                  <a:lnTo>
                    <a:pt x="5" y="52"/>
                  </a:lnTo>
                  <a:lnTo>
                    <a:pt x="31" y="36"/>
                  </a:lnTo>
                  <a:lnTo>
                    <a:pt x="0" y="39"/>
                  </a:lnTo>
                  <a:lnTo>
                    <a:pt x="31" y="34"/>
                  </a:lnTo>
                  <a:lnTo>
                    <a:pt x="1" y="25"/>
                  </a:lnTo>
                  <a:lnTo>
                    <a:pt x="31" y="34"/>
                  </a:lnTo>
                  <a:lnTo>
                    <a:pt x="8" y="12"/>
                  </a:lnTo>
                  <a:lnTo>
                    <a:pt x="32" y="33"/>
                  </a:lnTo>
                  <a:lnTo>
                    <a:pt x="21" y="4"/>
                  </a:lnTo>
                  <a:lnTo>
                    <a:pt x="34" y="3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773"/>
            <p:cNvSpPr>
              <a:spLocks/>
            </p:cNvSpPr>
            <p:nvPr/>
          </p:nvSpPr>
          <p:spPr bwMode="auto">
            <a:xfrm>
              <a:off x="3626" y="1225"/>
              <a:ext cx="36" cy="35"/>
            </a:xfrm>
            <a:custGeom>
              <a:avLst/>
              <a:gdLst>
                <a:gd name="T0" fmla="*/ 18 w 36"/>
                <a:gd name="T1" fmla="*/ 0 h 35"/>
                <a:gd name="T2" fmla="*/ 18 w 36"/>
                <a:gd name="T3" fmla="*/ 16 h 35"/>
                <a:gd name="T4" fmla="*/ 26 w 36"/>
                <a:gd name="T5" fmla="*/ 1 h 35"/>
                <a:gd name="T6" fmla="*/ 20 w 36"/>
                <a:gd name="T7" fmla="*/ 16 h 35"/>
                <a:gd name="T8" fmla="*/ 33 w 36"/>
                <a:gd name="T9" fmla="*/ 6 h 35"/>
                <a:gd name="T10" fmla="*/ 20 w 36"/>
                <a:gd name="T11" fmla="*/ 18 h 35"/>
                <a:gd name="T12" fmla="*/ 36 w 36"/>
                <a:gd name="T13" fmla="*/ 13 h 35"/>
                <a:gd name="T14" fmla="*/ 20 w 36"/>
                <a:gd name="T15" fmla="*/ 18 h 35"/>
                <a:gd name="T16" fmla="*/ 36 w 36"/>
                <a:gd name="T17" fmla="*/ 19 h 35"/>
                <a:gd name="T18" fmla="*/ 20 w 36"/>
                <a:gd name="T19" fmla="*/ 18 h 35"/>
                <a:gd name="T20" fmla="*/ 34 w 36"/>
                <a:gd name="T21" fmla="*/ 27 h 35"/>
                <a:gd name="T22" fmla="*/ 20 w 36"/>
                <a:gd name="T23" fmla="*/ 19 h 35"/>
                <a:gd name="T24" fmla="*/ 30 w 36"/>
                <a:gd name="T25" fmla="*/ 32 h 35"/>
                <a:gd name="T26" fmla="*/ 20 w 36"/>
                <a:gd name="T27" fmla="*/ 19 h 35"/>
                <a:gd name="T28" fmla="*/ 23 w 36"/>
                <a:gd name="T29" fmla="*/ 35 h 35"/>
                <a:gd name="T30" fmla="*/ 18 w 36"/>
                <a:gd name="T31" fmla="*/ 19 h 35"/>
                <a:gd name="T32" fmla="*/ 15 w 36"/>
                <a:gd name="T33" fmla="*/ 35 h 35"/>
                <a:gd name="T34" fmla="*/ 18 w 36"/>
                <a:gd name="T35" fmla="*/ 19 h 35"/>
                <a:gd name="T36" fmla="*/ 8 w 36"/>
                <a:gd name="T37" fmla="*/ 32 h 35"/>
                <a:gd name="T38" fmla="*/ 17 w 36"/>
                <a:gd name="T39" fmla="*/ 19 h 35"/>
                <a:gd name="T40" fmla="*/ 4 w 36"/>
                <a:gd name="T41" fmla="*/ 27 h 35"/>
                <a:gd name="T42" fmla="*/ 17 w 36"/>
                <a:gd name="T43" fmla="*/ 18 h 35"/>
                <a:gd name="T44" fmla="*/ 0 w 36"/>
                <a:gd name="T45" fmla="*/ 19 h 35"/>
                <a:gd name="T46" fmla="*/ 17 w 36"/>
                <a:gd name="T47" fmla="*/ 18 h 35"/>
                <a:gd name="T48" fmla="*/ 2 w 36"/>
                <a:gd name="T49" fmla="*/ 13 h 35"/>
                <a:gd name="T50" fmla="*/ 17 w 36"/>
                <a:gd name="T51" fmla="*/ 18 h 35"/>
                <a:gd name="T52" fmla="*/ 5 w 36"/>
                <a:gd name="T53" fmla="*/ 6 h 35"/>
                <a:gd name="T54" fmla="*/ 18 w 36"/>
                <a:gd name="T55" fmla="*/ 16 h 35"/>
                <a:gd name="T56" fmla="*/ 12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6" y="1"/>
                  </a:lnTo>
                  <a:lnTo>
                    <a:pt x="20" y="16"/>
                  </a:lnTo>
                  <a:lnTo>
                    <a:pt x="33" y="6"/>
                  </a:lnTo>
                  <a:lnTo>
                    <a:pt x="20" y="18"/>
                  </a:lnTo>
                  <a:lnTo>
                    <a:pt x="36" y="13"/>
                  </a:lnTo>
                  <a:lnTo>
                    <a:pt x="20" y="18"/>
                  </a:lnTo>
                  <a:lnTo>
                    <a:pt x="36" y="19"/>
                  </a:lnTo>
                  <a:lnTo>
                    <a:pt x="20" y="18"/>
                  </a:lnTo>
                  <a:lnTo>
                    <a:pt x="34" y="27"/>
                  </a:lnTo>
                  <a:lnTo>
                    <a:pt x="20" y="19"/>
                  </a:lnTo>
                  <a:lnTo>
                    <a:pt x="30" y="32"/>
                  </a:lnTo>
                  <a:lnTo>
                    <a:pt x="20" y="19"/>
                  </a:lnTo>
                  <a:lnTo>
                    <a:pt x="23" y="35"/>
                  </a:lnTo>
                  <a:lnTo>
                    <a:pt x="18" y="19"/>
                  </a:lnTo>
                  <a:lnTo>
                    <a:pt x="15" y="35"/>
                  </a:lnTo>
                  <a:lnTo>
                    <a:pt x="18" y="19"/>
                  </a:lnTo>
                  <a:lnTo>
                    <a:pt x="8" y="32"/>
                  </a:lnTo>
                  <a:lnTo>
                    <a:pt x="17" y="19"/>
                  </a:lnTo>
                  <a:lnTo>
                    <a:pt x="4" y="27"/>
                  </a:lnTo>
                  <a:lnTo>
                    <a:pt x="17" y="18"/>
                  </a:lnTo>
                  <a:lnTo>
                    <a:pt x="0" y="19"/>
                  </a:lnTo>
                  <a:lnTo>
                    <a:pt x="17" y="18"/>
                  </a:lnTo>
                  <a:lnTo>
                    <a:pt x="2" y="13"/>
                  </a:lnTo>
                  <a:lnTo>
                    <a:pt x="17" y="18"/>
                  </a:lnTo>
                  <a:lnTo>
                    <a:pt x="5" y="6"/>
                  </a:lnTo>
                  <a:lnTo>
                    <a:pt x="18" y="16"/>
                  </a:lnTo>
                  <a:lnTo>
                    <a:pt x="12"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774"/>
            <p:cNvSpPr>
              <a:spLocks/>
            </p:cNvSpPr>
            <p:nvPr/>
          </p:nvSpPr>
          <p:spPr bwMode="auto">
            <a:xfrm>
              <a:off x="3826" y="1184"/>
              <a:ext cx="36" cy="36"/>
            </a:xfrm>
            <a:custGeom>
              <a:avLst/>
              <a:gdLst>
                <a:gd name="T0" fmla="*/ 18 w 36"/>
                <a:gd name="T1" fmla="*/ 0 h 36"/>
                <a:gd name="T2" fmla="*/ 18 w 36"/>
                <a:gd name="T3" fmla="*/ 17 h 36"/>
                <a:gd name="T4" fmla="*/ 25 w 36"/>
                <a:gd name="T5" fmla="*/ 2 h 36"/>
                <a:gd name="T6" fmla="*/ 18 w 36"/>
                <a:gd name="T7" fmla="*/ 17 h 36"/>
                <a:gd name="T8" fmla="*/ 31 w 36"/>
                <a:gd name="T9" fmla="*/ 5 h 36"/>
                <a:gd name="T10" fmla="*/ 20 w 36"/>
                <a:gd name="T11" fmla="*/ 17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7 h 36"/>
                <a:gd name="T52" fmla="*/ 3 w 36"/>
                <a:gd name="T53" fmla="*/ 5 h 36"/>
                <a:gd name="T54" fmla="*/ 16 w 36"/>
                <a:gd name="T55" fmla="*/ 17 h 36"/>
                <a:gd name="T56" fmla="*/ 10 w 36"/>
                <a:gd name="T57" fmla="*/ 2 h 36"/>
                <a:gd name="T58" fmla="*/ 16 w 36"/>
                <a:gd name="T59" fmla="*/ 17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7"/>
                  </a:lnTo>
                  <a:lnTo>
                    <a:pt x="25" y="2"/>
                  </a:lnTo>
                  <a:lnTo>
                    <a:pt x="18" y="17"/>
                  </a:lnTo>
                  <a:lnTo>
                    <a:pt x="31" y="5"/>
                  </a:lnTo>
                  <a:lnTo>
                    <a:pt x="20" y="17"/>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7"/>
                  </a:lnTo>
                  <a:lnTo>
                    <a:pt x="3" y="5"/>
                  </a:lnTo>
                  <a:lnTo>
                    <a:pt x="16" y="17"/>
                  </a:lnTo>
                  <a:lnTo>
                    <a:pt x="10" y="2"/>
                  </a:lnTo>
                  <a:lnTo>
                    <a:pt x="16" y="17"/>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775"/>
            <p:cNvSpPr>
              <a:spLocks/>
            </p:cNvSpPr>
            <p:nvPr/>
          </p:nvSpPr>
          <p:spPr bwMode="auto">
            <a:xfrm>
              <a:off x="3740" y="1180"/>
              <a:ext cx="37" cy="37"/>
            </a:xfrm>
            <a:custGeom>
              <a:avLst/>
              <a:gdLst>
                <a:gd name="T0" fmla="*/ 20 w 37"/>
                <a:gd name="T1" fmla="*/ 0 h 37"/>
                <a:gd name="T2" fmla="*/ 20 w 37"/>
                <a:gd name="T3" fmla="*/ 16 h 37"/>
                <a:gd name="T4" fmla="*/ 26 w 37"/>
                <a:gd name="T5" fmla="*/ 1 h 37"/>
                <a:gd name="T6" fmla="*/ 20 w 37"/>
                <a:gd name="T7" fmla="*/ 17 h 37"/>
                <a:gd name="T8" fmla="*/ 33 w 37"/>
                <a:gd name="T9" fmla="*/ 6 h 37"/>
                <a:gd name="T10" fmla="*/ 21 w 37"/>
                <a:gd name="T11" fmla="*/ 17 h 37"/>
                <a:gd name="T12" fmla="*/ 36 w 37"/>
                <a:gd name="T13" fmla="*/ 12 h 37"/>
                <a:gd name="T14" fmla="*/ 21 w 37"/>
                <a:gd name="T15" fmla="*/ 17 h 37"/>
                <a:gd name="T16" fmla="*/ 37 w 37"/>
                <a:gd name="T17" fmla="*/ 21 h 37"/>
                <a:gd name="T18" fmla="*/ 21 w 37"/>
                <a:gd name="T19" fmla="*/ 19 h 37"/>
                <a:gd name="T20" fmla="*/ 34 w 37"/>
                <a:gd name="T21" fmla="*/ 27 h 37"/>
                <a:gd name="T22" fmla="*/ 20 w 37"/>
                <a:gd name="T23" fmla="*/ 19 h 37"/>
                <a:gd name="T24" fmla="*/ 29 w 37"/>
                <a:gd name="T25" fmla="*/ 34 h 37"/>
                <a:gd name="T26" fmla="*/ 20 w 37"/>
                <a:gd name="T27" fmla="*/ 21 h 37"/>
                <a:gd name="T28" fmla="*/ 23 w 37"/>
                <a:gd name="T29" fmla="*/ 37 h 37"/>
                <a:gd name="T30" fmla="*/ 20 w 37"/>
                <a:gd name="T31" fmla="*/ 21 h 37"/>
                <a:gd name="T32" fmla="*/ 15 w 37"/>
                <a:gd name="T33" fmla="*/ 37 h 37"/>
                <a:gd name="T34" fmla="*/ 18 w 37"/>
                <a:gd name="T35" fmla="*/ 21 h 37"/>
                <a:gd name="T36" fmla="*/ 8 w 37"/>
                <a:gd name="T37" fmla="*/ 34 h 37"/>
                <a:gd name="T38" fmla="*/ 18 w 37"/>
                <a:gd name="T39" fmla="*/ 19 h 37"/>
                <a:gd name="T40" fmla="*/ 3 w 37"/>
                <a:gd name="T41" fmla="*/ 27 h 37"/>
                <a:gd name="T42" fmla="*/ 16 w 37"/>
                <a:gd name="T43" fmla="*/ 19 h 37"/>
                <a:gd name="T44" fmla="*/ 0 w 37"/>
                <a:gd name="T45" fmla="*/ 21 h 37"/>
                <a:gd name="T46" fmla="*/ 16 w 37"/>
                <a:gd name="T47" fmla="*/ 17 h 37"/>
                <a:gd name="T48" fmla="*/ 2 w 37"/>
                <a:gd name="T49" fmla="*/ 12 h 37"/>
                <a:gd name="T50" fmla="*/ 18 w 37"/>
                <a:gd name="T51" fmla="*/ 17 h 37"/>
                <a:gd name="T52" fmla="*/ 5 w 37"/>
                <a:gd name="T53" fmla="*/ 6 h 37"/>
                <a:gd name="T54" fmla="*/ 18 w 37"/>
                <a:gd name="T55" fmla="*/ 17 h 37"/>
                <a:gd name="T56" fmla="*/ 11 w 37"/>
                <a:gd name="T57" fmla="*/ 1 h 37"/>
                <a:gd name="T58" fmla="*/ 18 w 37"/>
                <a:gd name="T59" fmla="*/ 16 h 37"/>
                <a:gd name="T60" fmla="*/ 20 w 37"/>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37">
                  <a:moveTo>
                    <a:pt x="20" y="0"/>
                  </a:moveTo>
                  <a:lnTo>
                    <a:pt x="20" y="16"/>
                  </a:lnTo>
                  <a:lnTo>
                    <a:pt x="26" y="1"/>
                  </a:lnTo>
                  <a:lnTo>
                    <a:pt x="20" y="17"/>
                  </a:lnTo>
                  <a:lnTo>
                    <a:pt x="33" y="6"/>
                  </a:lnTo>
                  <a:lnTo>
                    <a:pt x="21" y="17"/>
                  </a:lnTo>
                  <a:lnTo>
                    <a:pt x="36" y="12"/>
                  </a:lnTo>
                  <a:lnTo>
                    <a:pt x="21" y="17"/>
                  </a:lnTo>
                  <a:lnTo>
                    <a:pt x="37" y="21"/>
                  </a:lnTo>
                  <a:lnTo>
                    <a:pt x="21" y="19"/>
                  </a:lnTo>
                  <a:lnTo>
                    <a:pt x="34" y="27"/>
                  </a:lnTo>
                  <a:lnTo>
                    <a:pt x="20" y="19"/>
                  </a:lnTo>
                  <a:lnTo>
                    <a:pt x="29" y="34"/>
                  </a:lnTo>
                  <a:lnTo>
                    <a:pt x="20" y="21"/>
                  </a:lnTo>
                  <a:lnTo>
                    <a:pt x="23" y="37"/>
                  </a:lnTo>
                  <a:lnTo>
                    <a:pt x="20" y="21"/>
                  </a:lnTo>
                  <a:lnTo>
                    <a:pt x="15" y="37"/>
                  </a:lnTo>
                  <a:lnTo>
                    <a:pt x="18" y="21"/>
                  </a:lnTo>
                  <a:lnTo>
                    <a:pt x="8" y="34"/>
                  </a:lnTo>
                  <a:lnTo>
                    <a:pt x="18" y="19"/>
                  </a:lnTo>
                  <a:lnTo>
                    <a:pt x="3" y="27"/>
                  </a:lnTo>
                  <a:lnTo>
                    <a:pt x="16" y="19"/>
                  </a:lnTo>
                  <a:lnTo>
                    <a:pt x="0" y="21"/>
                  </a:lnTo>
                  <a:lnTo>
                    <a:pt x="16" y="17"/>
                  </a:lnTo>
                  <a:lnTo>
                    <a:pt x="2" y="12"/>
                  </a:lnTo>
                  <a:lnTo>
                    <a:pt x="18" y="17"/>
                  </a:lnTo>
                  <a:lnTo>
                    <a:pt x="5" y="6"/>
                  </a:lnTo>
                  <a:lnTo>
                    <a:pt x="18" y="17"/>
                  </a:lnTo>
                  <a:lnTo>
                    <a:pt x="11" y="1"/>
                  </a:lnTo>
                  <a:lnTo>
                    <a:pt x="18" y="16"/>
                  </a:lnTo>
                  <a:lnTo>
                    <a:pt x="2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776"/>
            <p:cNvSpPr>
              <a:spLocks/>
            </p:cNvSpPr>
            <p:nvPr/>
          </p:nvSpPr>
          <p:spPr bwMode="auto">
            <a:xfrm>
              <a:off x="3526" y="1437"/>
              <a:ext cx="35" cy="37"/>
            </a:xfrm>
            <a:custGeom>
              <a:avLst/>
              <a:gdLst>
                <a:gd name="T0" fmla="*/ 18 w 35"/>
                <a:gd name="T1" fmla="*/ 0 h 37"/>
                <a:gd name="T2" fmla="*/ 19 w 35"/>
                <a:gd name="T3" fmla="*/ 18 h 37"/>
                <a:gd name="T4" fmla="*/ 26 w 35"/>
                <a:gd name="T5" fmla="*/ 1 h 37"/>
                <a:gd name="T6" fmla="*/ 19 w 35"/>
                <a:gd name="T7" fmla="*/ 18 h 37"/>
                <a:gd name="T8" fmla="*/ 32 w 35"/>
                <a:gd name="T9" fmla="*/ 6 h 37"/>
                <a:gd name="T10" fmla="*/ 19 w 35"/>
                <a:gd name="T11" fmla="*/ 18 h 37"/>
                <a:gd name="T12" fmla="*/ 35 w 35"/>
                <a:gd name="T13" fmla="*/ 13 h 37"/>
                <a:gd name="T14" fmla="*/ 21 w 35"/>
                <a:gd name="T15" fmla="*/ 19 h 37"/>
                <a:gd name="T16" fmla="*/ 35 w 35"/>
                <a:gd name="T17" fmla="*/ 21 h 37"/>
                <a:gd name="T18" fmla="*/ 19 w 35"/>
                <a:gd name="T19" fmla="*/ 19 h 37"/>
                <a:gd name="T20" fmla="*/ 34 w 35"/>
                <a:gd name="T21" fmla="*/ 27 h 37"/>
                <a:gd name="T22" fmla="*/ 19 w 35"/>
                <a:gd name="T23" fmla="*/ 21 h 37"/>
                <a:gd name="T24" fmla="*/ 29 w 35"/>
                <a:gd name="T25" fmla="*/ 34 h 37"/>
                <a:gd name="T26" fmla="*/ 19 w 35"/>
                <a:gd name="T27" fmla="*/ 21 h 37"/>
                <a:gd name="T28" fmla="*/ 22 w 35"/>
                <a:gd name="T29" fmla="*/ 37 h 37"/>
                <a:gd name="T30" fmla="*/ 18 w 35"/>
                <a:gd name="T31" fmla="*/ 21 h 37"/>
                <a:gd name="T32" fmla="*/ 14 w 35"/>
                <a:gd name="T33" fmla="*/ 37 h 37"/>
                <a:gd name="T34" fmla="*/ 18 w 35"/>
                <a:gd name="T35" fmla="*/ 21 h 37"/>
                <a:gd name="T36" fmla="*/ 8 w 35"/>
                <a:gd name="T37" fmla="*/ 34 h 37"/>
                <a:gd name="T38" fmla="*/ 16 w 35"/>
                <a:gd name="T39" fmla="*/ 21 h 37"/>
                <a:gd name="T40" fmla="*/ 3 w 35"/>
                <a:gd name="T41" fmla="*/ 27 h 37"/>
                <a:gd name="T42" fmla="*/ 16 w 35"/>
                <a:gd name="T43" fmla="*/ 19 h 37"/>
                <a:gd name="T44" fmla="*/ 0 w 35"/>
                <a:gd name="T45" fmla="*/ 21 h 37"/>
                <a:gd name="T46" fmla="*/ 16 w 35"/>
                <a:gd name="T47" fmla="*/ 19 h 37"/>
                <a:gd name="T48" fmla="*/ 1 w 35"/>
                <a:gd name="T49" fmla="*/ 13 h 37"/>
                <a:gd name="T50" fmla="*/ 16 w 35"/>
                <a:gd name="T51" fmla="*/ 18 h 37"/>
                <a:gd name="T52" fmla="*/ 5 w 35"/>
                <a:gd name="T53" fmla="*/ 6 h 37"/>
                <a:gd name="T54" fmla="*/ 18 w 35"/>
                <a:gd name="T55" fmla="*/ 18 h 37"/>
                <a:gd name="T56" fmla="*/ 11 w 35"/>
                <a:gd name="T57" fmla="*/ 1 h 37"/>
                <a:gd name="T58" fmla="*/ 18 w 35"/>
                <a:gd name="T59" fmla="*/ 18 h 37"/>
                <a:gd name="T60" fmla="*/ 18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8" y="0"/>
                  </a:moveTo>
                  <a:lnTo>
                    <a:pt x="19" y="18"/>
                  </a:lnTo>
                  <a:lnTo>
                    <a:pt x="26" y="1"/>
                  </a:lnTo>
                  <a:lnTo>
                    <a:pt x="19" y="18"/>
                  </a:lnTo>
                  <a:lnTo>
                    <a:pt x="32" y="6"/>
                  </a:lnTo>
                  <a:lnTo>
                    <a:pt x="19" y="18"/>
                  </a:lnTo>
                  <a:lnTo>
                    <a:pt x="35" y="13"/>
                  </a:lnTo>
                  <a:lnTo>
                    <a:pt x="21" y="19"/>
                  </a:lnTo>
                  <a:lnTo>
                    <a:pt x="35" y="21"/>
                  </a:lnTo>
                  <a:lnTo>
                    <a:pt x="19" y="19"/>
                  </a:lnTo>
                  <a:lnTo>
                    <a:pt x="34" y="27"/>
                  </a:lnTo>
                  <a:lnTo>
                    <a:pt x="19" y="21"/>
                  </a:lnTo>
                  <a:lnTo>
                    <a:pt x="29" y="34"/>
                  </a:lnTo>
                  <a:lnTo>
                    <a:pt x="19" y="21"/>
                  </a:lnTo>
                  <a:lnTo>
                    <a:pt x="22" y="37"/>
                  </a:lnTo>
                  <a:lnTo>
                    <a:pt x="18" y="21"/>
                  </a:lnTo>
                  <a:lnTo>
                    <a:pt x="14" y="37"/>
                  </a:lnTo>
                  <a:lnTo>
                    <a:pt x="18" y="21"/>
                  </a:lnTo>
                  <a:lnTo>
                    <a:pt x="8" y="34"/>
                  </a:lnTo>
                  <a:lnTo>
                    <a:pt x="16" y="21"/>
                  </a:lnTo>
                  <a:lnTo>
                    <a:pt x="3" y="27"/>
                  </a:lnTo>
                  <a:lnTo>
                    <a:pt x="16" y="19"/>
                  </a:lnTo>
                  <a:lnTo>
                    <a:pt x="0" y="21"/>
                  </a:lnTo>
                  <a:lnTo>
                    <a:pt x="16" y="19"/>
                  </a:lnTo>
                  <a:lnTo>
                    <a:pt x="1" y="13"/>
                  </a:lnTo>
                  <a:lnTo>
                    <a:pt x="16" y="18"/>
                  </a:lnTo>
                  <a:lnTo>
                    <a:pt x="5" y="6"/>
                  </a:lnTo>
                  <a:lnTo>
                    <a:pt x="18" y="18"/>
                  </a:lnTo>
                  <a:lnTo>
                    <a:pt x="11" y="1"/>
                  </a:lnTo>
                  <a:lnTo>
                    <a:pt x="18" y="18"/>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777"/>
            <p:cNvSpPr>
              <a:spLocks/>
            </p:cNvSpPr>
            <p:nvPr/>
          </p:nvSpPr>
          <p:spPr bwMode="auto">
            <a:xfrm>
              <a:off x="4146" y="1087"/>
              <a:ext cx="36" cy="36"/>
            </a:xfrm>
            <a:custGeom>
              <a:avLst/>
              <a:gdLst>
                <a:gd name="T0" fmla="*/ 18 w 36"/>
                <a:gd name="T1" fmla="*/ 0 h 36"/>
                <a:gd name="T2" fmla="*/ 18 w 36"/>
                <a:gd name="T3" fmla="*/ 16 h 36"/>
                <a:gd name="T4" fmla="*/ 25 w 36"/>
                <a:gd name="T5" fmla="*/ 2 h 36"/>
                <a:gd name="T6" fmla="*/ 18 w 36"/>
                <a:gd name="T7" fmla="*/ 16 h 36"/>
                <a:gd name="T8" fmla="*/ 31 w 36"/>
                <a:gd name="T9" fmla="*/ 5 h 36"/>
                <a:gd name="T10" fmla="*/ 20 w 36"/>
                <a:gd name="T11" fmla="*/ 16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6 h 36"/>
                <a:gd name="T52" fmla="*/ 5 w 36"/>
                <a:gd name="T53" fmla="*/ 5 h 36"/>
                <a:gd name="T54" fmla="*/ 16 w 36"/>
                <a:gd name="T55" fmla="*/ 16 h 36"/>
                <a:gd name="T56" fmla="*/ 10 w 36"/>
                <a:gd name="T57" fmla="*/ 2 h 36"/>
                <a:gd name="T58" fmla="*/ 18 w 36"/>
                <a:gd name="T59" fmla="*/ 16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6"/>
                  </a:lnTo>
                  <a:lnTo>
                    <a:pt x="25" y="2"/>
                  </a:lnTo>
                  <a:lnTo>
                    <a:pt x="18" y="16"/>
                  </a:lnTo>
                  <a:lnTo>
                    <a:pt x="31" y="5"/>
                  </a:lnTo>
                  <a:lnTo>
                    <a:pt x="20" y="16"/>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6"/>
                  </a:lnTo>
                  <a:lnTo>
                    <a:pt x="5" y="5"/>
                  </a:lnTo>
                  <a:lnTo>
                    <a:pt x="16" y="16"/>
                  </a:lnTo>
                  <a:lnTo>
                    <a:pt x="10" y="2"/>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778"/>
            <p:cNvSpPr>
              <a:spLocks/>
            </p:cNvSpPr>
            <p:nvPr/>
          </p:nvSpPr>
          <p:spPr bwMode="auto">
            <a:xfrm>
              <a:off x="4018" y="997"/>
              <a:ext cx="36" cy="37"/>
            </a:xfrm>
            <a:custGeom>
              <a:avLst/>
              <a:gdLst>
                <a:gd name="T0" fmla="*/ 18 w 36"/>
                <a:gd name="T1" fmla="*/ 0 h 37"/>
                <a:gd name="T2" fmla="*/ 18 w 36"/>
                <a:gd name="T3" fmla="*/ 16 h 37"/>
                <a:gd name="T4" fmla="*/ 26 w 36"/>
                <a:gd name="T5" fmla="*/ 1 h 37"/>
                <a:gd name="T6" fmla="*/ 19 w 36"/>
                <a:gd name="T7" fmla="*/ 17 h 37"/>
                <a:gd name="T8" fmla="*/ 31 w 36"/>
                <a:gd name="T9" fmla="*/ 6 h 37"/>
                <a:gd name="T10" fmla="*/ 19 w 36"/>
                <a:gd name="T11" fmla="*/ 17 h 37"/>
                <a:gd name="T12" fmla="*/ 36 w 36"/>
                <a:gd name="T13" fmla="*/ 13 h 37"/>
                <a:gd name="T14" fmla="*/ 19 w 36"/>
                <a:gd name="T15" fmla="*/ 19 h 37"/>
                <a:gd name="T16" fmla="*/ 36 w 36"/>
                <a:gd name="T17" fmla="*/ 21 h 37"/>
                <a:gd name="T18" fmla="*/ 19 w 36"/>
                <a:gd name="T19" fmla="*/ 19 h 37"/>
                <a:gd name="T20" fmla="*/ 34 w 36"/>
                <a:gd name="T21" fmla="*/ 27 h 37"/>
                <a:gd name="T22" fmla="*/ 19 w 36"/>
                <a:gd name="T23" fmla="*/ 19 h 37"/>
                <a:gd name="T24" fmla="*/ 29 w 36"/>
                <a:gd name="T25" fmla="*/ 34 h 37"/>
                <a:gd name="T26" fmla="*/ 19 w 36"/>
                <a:gd name="T27" fmla="*/ 21 h 37"/>
                <a:gd name="T28" fmla="*/ 21 w 36"/>
                <a:gd name="T29" fmla="*/ 37 h 37"/>
                <a:gd name="T30" fmla="*/ 18 w 36"/>
                <a:gd name="T31" fmla="*/ 21 h 37"/>
                <a:gd name="T32" fmla="*/ 15 w 36"/>
                <a:gd name="T33" fmla="*/ 37 h 37"/>
                <a:gd name="T34" fmla="*/ 18 w 36"/>
                <a:gd name="T35" fmla="*/ 21 h 37"/>
                <a:gd name="T36" fmla="*/ 8 w 36"/>
                <a:gd name="T37" fmla="*/ 34 h 37"/>
                <a:gd name="T38" fmla="*/ 16 w 36"/>
                <a:gd name="T39" fmla="*/ 19 h 37"/>
                <a:gd name="T40" fmla="*/ 2 w 36"/>
                <a:gd name="T41" fmla="*/ 27 h 37"/>
                <a:gd name="T42" fmla="*/ 16 w 36"/>
                <a:gd name="T43" fmla="*/ 19 h 37"/>
                <a:gd name="T44" fmla="*/ 0 w 36"/>
                <a:gd name="T45" fmla="*/ 21 h 37"/>
                <a:gd name="T46" fmla="*/ 16 w 36"/>
                <a:gd name="T47" fmla="*/ 19 h 37"/>
                <a:gd name="T48" fmla="*/ 0 w 36"/>
                <a:gd name="T49" fmla="*/ 13 h 37"/>
                <a:gd name="T50" fmla="*/ 16 w 36"/>
                <a:gd name="T51" fmla="*/ 17 h 37"/>
                <a:gd name="T52" fmla="*/ 5 w 36"/>
                <a:gd name="T53" fmla="*/ 6 h 37"/>
                <a:gd name="T54" fmla="*/ 16 w 36"/>
                <a:gd name="T55" fmla="*/ 17 h 37"/>
                <a:gd name="T56" fmla="*/ 11 w 36"/>
                <a:gd name="T57" fmla="*/ 1 h 37"/>
                <a:gd name="T58" fmla="*/ 18 w 36"/>
                <a:gd name="T59" fmla="*/ 16 h 37"/>
                <a:gd name="T60" fmla="*/ 18 w 36"/>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18" y="0"/>
                  </a:moveTo>
                  <a:lnTo>
                    <a:pt x="18" y="16"/>
                  </a:lnTo>
                  <a:lnTo>
                    <a:pt x="26" y="1"/>
                  </a:lnTo>
                  <a:lnTo>
                    <a:pt x="19" y="17"/>
                  </a:lnTo>
                  <a:lnTo>
                    <a:pt x="31" y="6"/>
                  </a:lnTo>
                  <a:lnTo>
                    <a:pt x="19" y="17"/>
                  </a:lnTo>
                  <a:lnTo>
                    <a:pt x="36" y="13"/>
                  </a:lnTo>
                  <a:lnTo>
                    <a:pt x="19" y="19"/>
                  </a:lnTo>
                  <a:lnTo>
                    <a:pt x="36" y="21"/>
                  </a:lnTo>
                  <a:lnTo>
                    <a:pt x="19" y="19"/>
                  </a:lnTo>
                  <a:lnTo>
                    <a:pt x="34" y="27"/>
                  </a:lnTo>
                  <a:lnTo>
                    <a:pt x="19" y="19"/>
                  </a:lnTo>
                  <a:lnTo>
                    <a:pt x="29" y="34"/>
                  </a:lnTo>
                  <a:lnTo>
                    <a:pt x="19" y="21"/>
                  </a:lnTo>
                  <a:lnTo>
                    <a:pt x="21" y="37"/>
                  </a:lnTo>
                  <a:lnTo>
                    <a:pt x="18" y="21"/>
                  </a:lnTo>
                  <a:lnTo>
                    <a:pt x="15" y="37"/>
                  </a:lnTo>
                  <a:lnTo>
                    <a:pt x="18" y="21"/>
                  </a:lnTo>
                  <a:lnTo>
                    <a:pt x="8" y="34"/>
                  </a:lnTo>
                  <a:lnTo>
                    <a:pt x="16" y="19"/>
                  </a:lnTo>
                  <a:lnTo>
                    <a:pt x="2" y="27"/>
                  </a:lnTo>
                  <a:lnTo>
                    <a:pt x="16" y="19"/>
                  </a:lnTo>
                  <a:lnTo>
                    <a:pt x="0" y="21"/>
                  </a:lnTo>
                  <a:lnTo>
                    <a:pt x="16" y="19"/>
                  </a:lnTo>
                  <a:lnTo>
                    <a:pt x="0" y="13"/>
                  </a:lnTo>
                  <a:lnTo>
                    <a:pt x="16" y="17"/>
                  </a:lnTo>
                  <a:lnTo>
                    <a:pt x="5" y="6"/>
                  </a:lnTo>
                  <a:lnTo>
                    <a:pt x="16" y="17"/>
                  </a:lnTo>
                  <a:lnTo>
                    <a:pt x="11"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779"/>
            <p:cNvSpPr>
              <a:spLocks/>
            </p:cNvSpPr>
            <p:nvPr/>
          </p:nvSpPr>
          <p:spPr bwMode="auto">
            <a:xfrm>
              <a:off x="3981" y="1139"/>
              <a:ext cx="35" cy="37"/>
            </a:xfrm>
            <a:custGeom>
              <a:avLst/>
              <a:gdLst>
                <a:gd name="T0" fmla="*/ 17 w 35"/>
                <a:gd name="T1" fmla="*/ 0 h 37"/>
                <a:gd name="T2" fmla="*/ 17 w 35"/>
                <a:gd name="T3" fmla="*/ 16 h 37"/>
                <a:gd name="T4" fmla="*/ 24 w 35"/>
                <a:gd name="T5" fmla="*/ 2 h 37"/>
                <a:gd name="T6" fmla="*/ 17 w 35"/>
                <a:gd name="T7" fmla="*/ 18 h 37"/>
                <a:gd name="T8" fmla="*/ 30 w 35"/>
                <a:gd name="T9" fmla="*/ 7 h 37"/>
                <a:gd name="T10" fmla="*/ 19 w 35"/>
                <a:gd name="T11" fmla="*/ 18 h 37"/>
                <a:gd name="T12" fmla="*/ 34 w 35"/>
                <a:gd name="T13" fmla="*/ 13 h 37"/>
                <a:gd name="T14" fmla="*/ 19 w 35"/>
                <a:gd name="T15" fmla="*/ 18 h 37"/>
                <a:gd name="T16" fmla="*/ 35 w 35"/>
                <a:gd name="T17" fmla="*/ 21 h 37"/>
                <a:gd name="T18" fmla="*/ 19 w 35"/>
                <a:gd name="T19" fmla="*/ 19 h 37"/>
                <a:gd name="T20" fmla="*/ 32 w 35"/>
                <a:gd name="T21" fmla="*/ 28 h 37"/>
                <a:gd name="T22" fmla="*/ 19 w 35"/>
                <a:gd name="T23" fmla="*/ 19 h 37"/>
                <a:gd name="T24" fmla="*/ 27 w 35"/>
                <a:gd name="T25" fmla="*/ 34 h 37"/>
                <a:gd name="T26" fmla="*/ 17 w 35"/>
                <a:gd name="T27" fmla="*/ 21 h 37"/>
                <a:gd name="T28" fmla="*/ 21 w 35"/>
                <a:gd name="T29" fmla="*/ 37 h 37"/>
                <a:gd name="T30" fmla="*/ 17 w 35"/>
                <a:gd name="T31" fmla="*/ 21 h 37"/>
                <a:gd name="T32" fmla="*/ 13 w 35"/>
                <a:gd name="T33" fmla="*/ 37 h 37"/>
                <a:gd name="T34" fmla="*/ 16 w 35"/>
                <a:gd name="T35" fmla="*/ 21 h 37"/>
                <a:gd name="T36" fmla="*/ 6 w 35"/>
                <a:gd name="T37" fmla="*/ 34 h 37"/>
                <a:gd name="T38" fmla="*/ 16 w 35"/>
                <a:gd name="T39" fmla="*/ 19 h 37"/>
                <a:gd name="T40" fmla="*/ 1 w 35"/>
                <a:gd name="T41" fmla="*/ 28 h 37"/>
                <a:gd name="T42" fmla="*/ 16 w 35"/>
                <a:gd name="T43" fmla="*/ 19 h 37"/>
                <a:gd name="T44" fmla="*/ 0 w 35"/>
                <a:gd name="T45" fmla="*/ 21 h 37"/>
                <a:gd name="T46" fmla="*/ 14 w 35"/>
                <a:gd name="T47" fmla="*/ 18 h 37"/>
                <a:gd name="T48" fmla="*/ 0 w 35"/>
                <a:gd name="T49" fmla="*/ 13 h 37"/>
                <a:gd name="T50" fmla="*/ 16 w 35"/>
                <a:gd name="T51" fmla="*/ 18 h 37"/>
                <a:gd name="T52" fmla="*/ 3 w 35"/>
                <a:gd name="T53" fmla="*/ 7 h 37"/>
                <a:gd name="T54" fmla="*/ 16 w 35"/>
                <a:gd name="T55" fmla="*/ 18 h 37"/>
                <a:gd name="T56" fmla="*/ 9 w 35"/>
                <a:gd name="T57" fmla="*/ 2 h 37"/>
                <a:gd name="T58" fmla="*/ 16 w 35"/>
                <a:gd name="T59" fmla="*/ 16 h 37"/>
                <a:gd name="T60" fmla="*/ 17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7" y="0"/>
                  </a:moveTo>
                  <a:lnTo>
                    <a:pt x="17" y="16"/>
                  </a:lnTo>
                  <a:lnTo>
                    <a:pt x="24" y="2"/>
                  </a:lnTo>
                  <a:lnTo>
                    <a:pt x="17" y="18"/>
                  </a:lnTo>
                  <a:lnTo>
                    <a:pt x="30" y="7"/>
                  </a:lnTo>
                  <a:lnTo>
                    <a:pt x="19" y="18"/>
                  </a:lnTo>
                  <a:lnTo>
                    <a:pt x="34" y="13"/>
                  </a:lnTo>
                  <a:lnTo>
                    <a:pt x="19" y="18"/>
                  </a:lnTo>
                  <a:lnTo>
                    <a:pt x="35" y="21"/>
                  </a:lnTo>
                  <a:lnTo>
                    <a:pt x="19" y="19"/>
                  </a:lnTo>
                  <a:lnTo>
                    <a:pt x="32" y="28"/>
                  </a:lnTo>
                  <a:lnTo>
                    <a:pt x="19" y="19"/>
                  </a:lnTo>
                  <a:lnTo>
                    <a:pt x="27" y="34"/>
                  </a:lnTo>
                  <a:lnTo>
                    <a:pt x="17" y="21"/>
                  </a:lnTo>
                  <a:lnTo>
                    <a:pt x="21" y="37"/>
                  </a:lnTo>
                  <a:lnTo>
                    <a:pt x="17" y="21"/>
                  </a:lnTo>
                  <a:lnTo>
                    <a:pt x="13" y="37"/>
                  </a:lnTo>
                  <a:lnTo>
                    <a:pt x="16" y="21"/>
                  </a:lnTo>
                  <a:lnTo>
                    <a:pt x="6" y="34"/>
                  </a:lnTo>
                  <a:lnTo>
                    <a:pt x="16" y="19"/>
                  </a:lnTo>
                  <a:lnTo>
                    <a:pt x="1" y="28"/>
                  </a:lnTo>
                  <a:lnTo>
                    <a:pt x="16" y="19"/>
                  </a:lnTo>
                  <a:lnTo>
                    <a:pt x="0" y="21"/>
                  </a:lnTo>
                  <a:lnTo>
                    <a:pt x="14" y="18"/>
                  </a:lnTo>
                  <a:lnTo>
                    <a:pt x="0" y="13"/>
                  </a:lnTo>
                  <a:lnTo>
                    <a:pt x="16" y="18"/>
                  </a:lnTo>
                  <a:lnTo>
                    <a:pt x="3" y="7"/>
                  </a:lnTo>
                  <a:lnTo>
                    <a:pt x="16" y="18"/>
                  </a:lnTo>
                  <a:lnTo>
                    <a:pt x="9" y="2"/>
                  </a:lnTo>
                  <a:lnTo>
                    <a:pt x="16" y="16"/>
                  </a:lnTo>
                  <a:lnTo>
                    <a:pt x="1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780"/>
            <p:cNvSpPr>
              <a:spLocks/>
            </p:cNvSpPr>
            <p:nvPr/>
          </p:nvSpPr>
          <p:spPr bwMode="auto">
            <a:xfrm>
              <a:off x="3854" y="1125"/>
              <a:ext cx="36" cy="35"/>
            </a:xfrm>
            <a:custGeom>
              <a:avLst/>
              <a:gdLst>
                <a:gd name="T0" fmla="*/ 18 w 36"/>
                <a:gd name="T1" fmla="*/ 0 h 35"/>
                <a:gd name="T2" fmla="*/ 18 w 36"/>
                <a:gd name="T3" fmla="*/ 16 h 35"/>
                <a:gd name="T4" fmla="*/ 24 w 36"/>
                <a:gd name="T5" fmla="*/ 1 h 35"/>
                <a:gd name="T6" fmla="*/ 18 w 36"/>
                <a:gd name="T7" fmla="*/ 16 h 35"/>
                <a:gd name="T8" fmla="*/ 31 w 36"/>
                <a:gd name="T9" fmla="*/ 6 h 35"/>
                <a:gd name="T10" fmla="*/ 19 w 36"/>
                <a:gd name="T11" fmla="*/ 17 h 35"/>
                <a:gd name="T12" fmla="*/ 34 w 36"/>
                <a:gd name="T13" fmla="*/ 12 h 35"/>
                <a:gd name="T14" fmla="*/ 19 w 36"/>
                <a:gd name="T15" fmla="*/ 17 h 35"/>
                <a:gd name="T16" fmla="*/ 36 w 36"/>
                <a:gd name="T17" fmla="*/ 19 h 35"/>
                <a:gd name="T18" fmla="*/ 19 w 36"/>
                <a:gd name="T19" fmla="*/ 19 h 35"/>
                <a:gd name="T20" fmla="*/ 32 w 36"/>
                <a:gd name="T21" fmla="*/ 27 h 35"/>
                <a:gd name="T22" fmla="*/ 19 w 36"/>
                <a:gd name="T23" fmla="*/ 19 h 35"/>
                <a:gd name="T24" fmla="*/ 27 w 36"/>
                <a:gd name="T25" fmla="*/ 32 h 35"/>
                <a:gd name="T26" fmla="*/ 18 w 36"/>
                <a:gd name="T27" fmla="*/ 19 h 35"/>
                <a:gd name="T28" fmla="*/ 21 w 36"/>
                <a:gd name="T29" fmla="*/ 35 h 35"/>
                <a:gd name="T30" fmla="*/ 18 w 36"/>
                <a:gd name="T31" fmla="*/ 19 h 35"/>
                <a:gd name="T32" fmla="*/ 13 w 36"/>
                <a:gd name="T33" fmla="*/ 35 h 35"/>
                <a:gd name="T34" fmla="*/ 16 w 36"/>
                <a:gd name="T35" fmla="*/ 19 h 35"/>
                <a:gd name="T36" fmla="*/ 6 w 36"/>
                <a:gd name="T37" fmla="*/ 32 h 35"/>
                <a:gd name="T38" fmla="*/ 16 w 36"/>
                <a:gd name="T39" fmla="*/ 19 h 35"/>
                <a:gd name="T40" fmla="*/ 1 w 36"/>
                <a:gd name="T41" fmla="*/ 27 h 35"/>
                <a:gd name="T42" fmla="*/ 16 w 36"/>
                <a:gd name="T43" fmla="*/ 19 h 35"/>
                <a:gd name="T44" fmla="*/ 0 w 36"/>
                <a:gd name="T45" fmla="*/ 19 h 35"/>
                <a:gd name="T46" fmla="*/ 16 w 36"/>
                <a:gd name="T47" fmla="*/ 17 h 35"/>
                <a:gd name="T48" fmla="*/ 0 w 36"/>
                <a:gd name="T49" fmla="*/ 12 h 35"/>
                <a:gd name="T50" fmla="*/ 16 w 36"/>
                <a:gd name="T51" fmla="*/ 17 h 35"/>
                <a:gd name="T52" fmla="*/ 5 w 36"/>
                <a:gd name="T53" fmla="*/ 6 h 35"/>
                <a:gd name="T54" fmla="*/ 16 w 36"/>
                <a:gd name="T55" fmla="*/ 16 h 35"/>
                <a:gd name="T56" fmla="*/ 10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4" y="1"/>
                  </a:lnTo>
                  <a:lnTo>
                    <a:pt x="18" y="16"/>
                  </a:lnTo>
                  <a:lnTo>
                    <a:pt x="31" y="6"/>
                  </a:lnTo>
                  <a:lnTo>
                    <a:pt x="19" y="17"/>
                  </a:lnTo>
                  <a:lnTo>
                    <a:pt x="34" y="12"/>
                  </a:lnTo>
                  <a:lnTo>
                    <a:pt x="19" y="17"/>
                  </a:lnTo>
                  <a:lnTo>
                    <a:pt x="36" y="19"/>
                  </a:lnTo>
                  <a:lnTo>
                    <a:pt x="19" y="19"/>
                  </a:lnTo>
                  <a:lnTo>
                    <a:pt x="32" y="27"/>
                  </a:lnTo>
                  <a:lnTo>
                    <a:pt x="19" y="19"/>
                  </a:lnTo>
                  <a:lnTo>
                    <a:pt x="27" y="32"/>
                  </a:lnTo>
                  <a:lnTo>
                    <a:pt x="18" y="19"/>
                  </a:lnTo>
                  <a:lnTo>
                    <a:pt x="21" y="35"/>
                  </a:lnTo>
                  <a:lnTo>
                    <a:pt x="18" y="19"/>
                  </a:lnTo>
                  <a:lnTo>
                    <a:pt x="13" y="35"/>
                  </a:lnTo>
                  <a:lnTo>
                    <a:pt x="16" y="19"/>
                  </a:lnTo>
                  <a:lnTo>
                    <a:pt x="6" y="32"/>
                  </a:lnTo>
                  <a:lnTo>
                    <a:pt x="16" y="19"/>
                  </a:lnTo>
                  <a:lnTo>
                    <a:pt x="1" y="27"/>
                  </a:lnTo>
                  <a:lnTo>
                    <a:pt x="16" y="19"/>
                  </a:lnTo>
                  <a:lnTo>
                    <a:pt x="0" y="19"/>
                  </a:lnTo>
                  <a:lnTo>
                    <a:pt x="16" y="17"/>
                  </a:lnTo>
                  <a:lnTo>
                    <a:pt x="0" y="12"/>
                  </a:lnTo>
                  <a:lnTo>
                    <a:pt x="16" y="17"/>
                  </a:lnTo>
                  <a:lnTo>
                    <a:pt x="5" y="6"/>
                  </a:lnTo>
                  <a:lnTo>
                    <a:pt x="16" y="16"/>
                  </a:lnTo>
                  <a:lnTo>
                    <a:pt x="10"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781"/>
            <p:cNvSpPr>
              <a:spLocks/>
            </p:cNvSpPr>
            <p:nvPr/>
          </p:nvSpPr>
          <p:spPr bwMode="auto">
            <a:xfrm>
              <a:off x="4427" y="3241"/>
              <a:ext cx="38" cy="34"/>
            </a:xfrm>
            <a:custGeom>
              <a:avLst/>
              <a:gdLst>
                <a:gd name="T0" fmla="*/ 20 w 38"/>
                <a:gd name="T1" fmla="*/ 0 h 34"/>
                <a:gd name="T2" fmla="*/ 23 w 38"/>
                <a:gd name="T3" fmla="*/ 10 h 34"/>
                <a:gd name="T4" fmla="*/ 34 w 38"/>
                <a:gd name="T5" fmla="*/ 6 h 34"/>
                <a:gd name="T6" fmla="*/ 30 w 38"/>
                <a:gd name="T7" fmla="*/ 16 h 34"/>
                <a:gd name="T8" fmla="*/ 38 w 38"/>
                <a:gd name="T9" fmla="*/ 23 h 34"/>
                <a:gd name="T10" fmla="*/ 26 w 38"/>
                <a:gd name="T11" fmla="*/ 24 h 34"/>
                <a:gd name="T12" fmla="*/ 28 w 38"/>
                <a:gd name="T13" fmla="*/ 34 h 34"/>
                <a:gd name="T14" fmla="*/ 20 w 38"/>
                <a:gd name="T15" fmla="*/ 27 h 34"/>
                <a:gd name="T16" fmla="*/ 10 w 38"/>
                <a:gd name="T17" fmla="*/ 34 h 34"/>
                <a:gd name="T18" fmla="*/ 12 w 38"/>
                <a:gd name="T19" fmla="*/ 24 h 34"/>
                <a:gd name="T20" fmla="*/ 0 w 38"/>
                <a:gd name="T21" fmla="*/ 23 h 34"/>
                <a:gd name="T22" fmla="*/ 10 w 38"/>
                <a:gd name="T23" fmla="*/ 16 h 34"/>
                <a:gd name="T24" fmla="*/ 4 w 38"/>
                <a:gd name="T25" fmla="*/ 6 h 34"/>
                <a:gd name="T26" fmla="*/ 15 w 38"/>
                <a:gd name="T27" fmla="*/ 10 h 34"/>
                <a:gd name="T28" fmla="*/ 20 w 38"/>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4">
                  <a:moveTo>
                    <a:pt x="20" y="0"/>
                  </a:moveTo>
                  <a:lnTo>
                    <a:pt x="23" y="10"/>
                  </a:lnTo>
                  <a:lnTo>
                    <a:pt x="34" y="6"/>
                  </a:lnTo>
                  <a:lnTo>
                    <a:pt x="30" y="16"/>
                  </a:lnTo>
                  <a:lnTo>
                    <a:pt x="38" y="23"/>
                  </a:lnTo>
                  <a:lnTo>
                    <a:pt x="26" y="24"/>
                  </a:lnTo>
                  <a:lnTo>
                    <a:pt x="28" y="34"/>
                  </a:lnTo>
                  <a:lnTo>
                    <a:pt x="20" y="27"/>
                  </a:lnTo>
                  <a:lnTo>
                    <a:pt x="10" y="34"/>
                  </a:lnTo>
                  <a:lnTo>
                    <a:pt x="12" y="24"/>
                  </a:lnTo>
                  <a:lnTo>
                    <a:pt x="0" y="23"/>
                  </a:lnTo>
                  <a:lnTo>
                    <a:pt x="10" y="16"/>
                  </a:lnTo>
                  <a:lnTo>
                    <a:pt x="4" y="6"/>
                  </a:lnTo>
                  <a:lnTo>
                    <a:pt x="15" y="10"/>
                  </a:lnTo>
                  <a:lnTo>
                    <a:pt x="20"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782"/>
            <p:cNvSpPr>
              <a:spLocks/>
            </p:cNvSpPr>
            <p:nvPr/>
          </p:nvSpPr>
          <p:spPr bwMode="auto">
            <a:xfrm>
              <a:off x="3425" y="1400"/>
              <a:ext cx="54" cy="53"/>
            </a:xfrm>
            <a:custGeom>
              <a:avLst/>
              <a:gdLst>
                <a:gd name="T0" fmla="*/ 26 w 54"/>
                <a:gd name="T1" fmla="*/ 0 h 53"/>
                <a:gd name="T2" fmla="*/ 31 w 54"/>
                <a:gd name="T3" fmla="*/ 14 h 53"/>
                <a:gd name="T4" fmla="*/ 44 w 54"/>
                <a:gd name="T5" fmla="*/ 6 h 53"/>
                <a:gd name="T6" fmla="*/ 39 w 54"/>
                <a:gd name="T7" fmla="*/ 21 h 53"/>
                <a:gd name="T8" fmla="*/ 54 w 54"/>
                <a:gd name="T9" fmla="*/ 22 h 53"/>
                <a:gd name="T10" fmla="*/ 41 w 54"/>
                <a:gd name="T11" fmla="*/ 30 h 53"/>
                <a:gd name="T12" fmla="*/ 50 w 54"/>
                <a:gd name="T13" fmla="*/ 42 h 53"/>
                <a:gd name="T14" fmla="*/ 36 w 54"/>
                <a:gd name="T15" fmla="*/ 38 h 53"/>
                <a:gd name="T16" fmla="*/ 36 w 54"/>
                <a:gd name="T17" fmla="*/ 53 h 53"/>
                <a:gd name="T18" fmla="*/ 26 w 54"/>
                <a:gd name="T19" fmla="*/ 42 h 53"/>
                <a:gd name="T20" fmla="*/ 18 w 54"/>
                <a:gd name="T21" fmla="*/ 53 h 53"/>
                <a:gd name="T22" fmla="*/ 18 w 54"/>
                <a:gd name="T23" fmla="*/ 38 h 53"/>
                <a:gd name="T24" fmla="*/ 3 w 54"/>
                <a:gd name="T25" fmla="*/ 42 h 53"/>
                <a:gd name="T26" fmla="*/ 13 w 54"/>
                <a:gd name="T27" fmla="*/ 30 h 53"/>
                <a:gd name="T28" fmla="*/ 0 w 54"/>
                <a:gd name="T29" fmla="*/ 22 h 53"/>
                <a:gd name="T30" fmla="*/ 15 w 54"/>
                <a:gd name="T31" fmla="*/ 21 h 53"/>
                <a:gd name="T32" fmla="*/ 8 w 54"/>
                <a:gd name="T33" fmla="*/ 6 h 53"/>
                <a:gd name="T34" fmla="*/ 21 w 54"/>
                <a:gd name="T35" fmla="*/ 14 h 53"/>
                <a:gd name="T36" fmla="*/ 26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26" y="0"/>
                  </a:moveTo>
                  <a:lnTo>
                    <a:pt x="31" y="14"/>
                  </a:lnTo>
                  <a:lnTo>
                    <a:pt x="44" y="6"/>
                  </a:lnTo>
                  <a:lnTo>
                    <a:pt x="39" y="21"/>
                  </a:lnTo>
                  <a:lnTo>
                    <a:pt x="54" y="22"/>
                  </a:lnTo>
                  <a:lnTo>
                    <a:pt x="41" y="30"/>
                  </a:lnTo>
                  <a:lnTo>
                    <a:pt x="50" y="42"/>
                  </a:lnTo>
                  <a:lnTo>
                    <a:pt x="36" y="38"/>
                  </a:lnTo>
                  <a:lnTo>
                    <a:pt x="36" y="53"/>
                  </a:lnTo>
                  <a:lnTo>
                    <a:pt x="26" y="42"/>
                  </a:lnTo>
                  <a:lnTo>
                    <a:pt x="18" y="53"/>
                  </a:lnTo>
                  <a:lnTo>
                    <a:pt x="18" y="38"/>
                  </a:lnTo>
                  <a:lnTo>
                    <a:pt x="3" y="42"/>
                  </a:lnTo>
                  <a:lnTo>
                    <a:pt x="13" y="30"/>
                  </a:lnTo>
                  <a:lnTo>
                    <a:pt x="0" y="22"/>
                  </a:lnTo>
                  <a:lnTo>
                    <a:pt x="15" y="21"/>
                  </a:lnTo>
                  <a:lnTo>
                    <a:pt x="8" y="6"/>
                  </a:lnTo>
                  <a:lnTo>
                    <a:pt x="21" y="14"/>
                  </a:lnTo>
                  <a:lnTo>
                    <a:pt x="26"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783"/>
            <p:cNvSpPr>
              <a:spLocks/>
            </p:cNvSpPr>
            <p:nvPr/>
          </p:nvSpPr>
          <p:spPr bwMode="auto">
            <a:xfrm>
              <a:off x="4827" y="3247"/>
              <a:ext cx="73" cy="73"/>
            </a:xfrm>
            <a:custGeom>
              <a:avLst/>
              <a:gdLst>
                <a:gd name="T0" fmla="*/ 36 w 73"/>
                <a:gd name="T1" fmla="*/ 0 h 73"/>
                <a:gd name="T2" fmla="*/ 47 w 73"/>
                <a:gd name="T3" fmla="*/ 26 h 73"/>
                <a:gd name="T4" fmla="*/ 73 w 73"/>
                <a:gd name="T5" fmla="*/ 38 h 73"/>
                <a:gd name="T6" fmla="*/ 47 w 73"/>
                <a:gd name="T7" fmla="*/ 47 h 73"/>
                <a:gd name="T8" fmla="*/ 36 w 73"/>
                <a:gd name="T9" fmla="*/ 73 h 73"/>
                <a:gd name="T10" fmla="*/ 26 w 73"/>
                <a:gd name="T11" fmla="*/ 47 h 73"/>
                <a:gd name="T12" fmla="*/ 0 w 73"/>
                <a:gd name="T13" fmla="*/ 38 h 73"/>
                <a:gd name="T14" fmla="*/ 26 w 73"/>
                <a:gd name="T15" fmla="*/ 26 h 73"/>
                <a:gd name="T16" fmla="*/ 36 w 7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36" y="0"/>
                  </a:moveTo>
                  <a:lnTo>
                    <a:pt x="47" y="26"/>
                  </a:lnTo>
                  <a:lnTo>
                    <a:pt x="73" y="38"/>
                  </a:lnTo>
                  <a:lnTo>
                    <a:pt x="47" y="47"/>
                  </a:lnTo>
                  <a:lnTo>
                    <a:pt x="36" y="73"/>
                  </a:lnTo>
                  <a:lnTo>
                    <a:pt x="26" y="47"/>
                  </a:lnTo>
                  <a:lnTo>
                    <a:pt x="0" y="38"/>
                  </a:lnTo>
                  <a:lnTo>
                    <a:pt x="26" y="26"/>
                  </a:lnTo>
                  <a:lnTo>
                    <a:pt x="36"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784"/>
            <p:cNvSpPr>
              <a:spLocks/>
            </p:cNvSpPr>
            <p:nvPr/>
          </p:nvSpPr>
          <p:spPr bwMode="auto">
            <a:xfrm>
              <a:off x="4062" y="2987"/>
              <a:ext cx="55" cy="66"/>
            </a:xfrm>
            <a:custGeom>
              <a:avLst/>
              <a:gdLst>
                <a:gd name="T0" fmla="*/ 27 w 55"/>
                <a:gd name="T1" fmla="*/ 0 h 66"/>
                <a:gd name="T2" fmla="*/ 31 w 55"/>
                <a:gd name="T3" fmla="*/ 27 h 66"/>
                <a:gd name="T4" fmla="*/ 55 w 55"/>
                <a:gd name="T5" fmla="*/ 16 h 66"/>
                <a:gd name="T6" fmla="*/ 34 w 55"/>
                <a:gd name="T7" fmla="*/ 34 h 66"/>
                <a:gd name="T8" fmla="*/ 55 w 55"/>
                <a:gd name="T9" fmla="*/ 50 h 66"/>
                <a:gd name="T10" fmla="*/ 31 w 55"/>
                <a:gd name="T11" fmla="*/ 39 h 66"/>
                <a:gd name="T12" fmla="*/ 27 w 55"/>
                <a:gd name="T13" fmla="*/ 66 h 66"/>
                <a:gd name="T14" fmla="*/ 24 w 55"/>
                <a:gd name="T15" fmla="*/ 39 h 66"/>
                <a:gd name="T16" fmla="*/ 0 w 55"/>
                <a:gd name="T17" fmla="*/ 50 h 66"/>
                <a:gd name="T18" fmla="*/ 21 w 55"/>
                <a:gd name="T19" fmla="*/ 34 h 66"/>
                <a:gd name="T20" fmla="*/ 0 w 55"/>
                <a:gd name="T21" fmla="*/ 16 h 66"/>
                <a:gd name="T22" fmla="*/ 24 w 55"/>
                <a:gd name="T23" fmla="*/ 27 h 66"/>
                <a:gd name="T24" fmla="*/ 27 w 55"/>
                <a:gd name="T2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66">
                  <a:moveTo>
                    <a:pt x="27" y="0"/>
                  </a:moveTo>
                  <a:lnTo>
                    <a:pt x="31" y="27"/>
                  </a:lnTo>
                  <a:lnTo>
                    <a:pt x="55" y="16"/>
                  </a:lnTo>
                  <a:lnTo>
                    <a:pt x="34" y="34"/>
                  </a:lnTo>
                  <a:lnTo>
                    <a:pt x="55" y="50"/>
                  </a:lnTo>
                  <a:lnTo>
                    <a:pt x="31" y="39"/>
                  </a:lnTo>
                  <a:lnTo>
                    <a:pt x="27" y="66"/>
                  </a:lnTo>
                  <a:lnTo>
                    <a:pt x="24" y="39"/>
                  </a:lnTo>
                  <a:lnTo>
                    <a:pt x="0" y="50"/>
                  </a:lnTo>
                  <a:lnTo>
                    <a:pt x="21" y="34"/>
                  </a:lnTo>
                  <a:lnTo>
                    <a:pt x="0" y="16"/>
                  </a:lnTo>
                  <a:lnTo>
                    <a:pt x="24" y="27"/>
                  </a:lnTo>
                  <a:lnTo>
                    <a:pt x="27"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785"/>
            <p:cNvSpPr>
              <a:spLocks/>
            </p:cNvSpPr>
            <p:nvPr/>
          </p:nvSpPr>
          <p:spPr bwMode="auto">
            <a:xfrm>
              <a:off x="3903" y="1165"/>
              <a:ext cx="42" cy="50"/>
            </a:xfrm>
            <a:custGeom>
              <a:avLst/>
              <a:gdLst>
                <a:gd name="T0" fmla="*/ 21 w 42"/>
                <a:gd name="T1" fmla="*/ 0 h 50"/>
                <a:gd name="T2" fmla="*/ 22 w 42"/>
                <a:gd name="T3" fmla="*/ 21 h 50"/>
                <a:gd name="T4" fmla="*/ 42 w 42"/>
                <a:gd name="T5" fmla="*/ 13 h 50"/>
                <a:gd name="T6" fmla="*/ 26 w 42"/>
                <a:gd name="T7" fmla="*/ 24 h 50"/>
                <a:gd name="T8" fmla="*/ 42 w 42"/>
                <a:gd name="T9" fmla="*/ 37 h 50"/>
                <a:gd name="T10" fmla="*/ 22 w 42"/>
                <a:gd name="T11" fmla="*/ 29 h 50"/>
                <a:gd name="T12" fmla="*/ 21 w 42"/>
                <a:gd name="T13" fmla="*/ 50 h 50"/>
                <a:gd name="T14" fmla="*/ 17 w 42"/>
                <a:gd name="T15" fmla="*/ 29 h 50"/>
                <a:gd name="T16" fmla="*/ 0 w 42"/>
                <a:gd name="T17" fmla="*/ 37 h 50"/>
                <a:gd name="T18" fmla="*/ 16 w 42"/>
                <a:gd name="T19" fmla="*/ 24 h 50"/>
                <a:gd name="T20" fmla="*/ 0 w 42"/>
                <a:gd name="T21" fmla="*/ 13 h 50"/>
                <a:gd name="T22" fmla="*/ 17 w 42"/>
                <a:gd name="T23" fmla="*/ 21 h 50"/>
                <a:gd name="T24" fmla="*/ 21 w 4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0">
                  <a:moveTo>
                    <a:pt x="21" y="0"/>
                  </a:moveTo>
                  <a:lnTo>
                    <a:pt x="22" y="21"/>
                  </a:lnTo>
                  <a:lnTo>
                    <a:pt x="42" y="13"/>
                  </a:lnTo>
                  <a:lnTo>
                    <a:pt x="26" y="24"/>
                  </a:lnTo>
                  <a:lnTo>
                    <a:pt x="42" y="37"/>
                  </a:lnTo>
                  <a:lnTo>
                    <a:pt x="22" y="29"/>
                  </a:lnTo>
                  <a:lnTo>
                    <a:pt x="21" y="50"/>
                  </a:lnTo>
                  <a:lnTo>
                    <a:pt x="17" y="29"/>
                  </a:lnTo>
                  <a:lnTo>
                    <a:pt x="0" y="37"/>
                  </a:lnTo>
                  <a:lnTo>
                    <a:pt x="16" y="24"/>
                  </a:lnTo>
                  <a:lnTo>
                    <a:pt x="0" y="13"/>
                  </a:lnTo>
                  <a:lnTo>
                    <a:pt x="17" y="21"/>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786"/>
            <p:cNvSpPr>
              <a:spLocks/>
            </p:cNvSpPr>
            <p:nvPr/>
          </p:nvSpPr>
          <p:spPr bwMode="auto">
            <a:xfrm>
              <a:off x="3860" y="1057"/>
              <a:ext cx="28" cy="32"/>
            </a:xfrm>
            <a:custGeom>
              <a:avLst/>
              <a:gdLst>
                <a:gd name="T0" fmla="*/ 15 w 28"/>
                <a:gd name="T1" fmla="*/ 0 h 32"/>
                <a:gd name="T2" fmla="*/ 17 w 28"/>
                <a:gd name="T3" fmla="*/ 13 h 32"/>
                <a:gd name="T4" fmla="*/ 28 w 28"/>
                <a:gd name="T5" fmla="*/ 8 h 32"/>
                <a:gd name="T6" fmla="*/ 17 w 28"/>
                <a:gd name="T7" fmla="*/ 16 h 32"/>
                <a:gd name="T8" fmla="*/ 28 w 28"/>
                <a:gd name="T9" fmla="*/ 24 h 32"/>
                <a:gd name="T10" fmla="*/ 17 w 28"/>
                <a:gd name="T11" fmla="*/ 19 h 32"/>
                <a:gd name="T12" fmla="*/ 15 w 28"/>
                <a:gd name="T13" fmla="*/ 32 h 32"/>
                <a:gd name="T14" fmla="*/ 13 w 28"/>
                <a:gd name="T15" fmla="*/ 19 h 32"/>
                <a:gd name="T16" fmla="*/ 0 w 28"/>
                <a:gd name="T17" fmla="*/ 24 h 32"/>
                <a:gd name="T18" fmla="*/ 12 w 28"/>
                <a:gd name="T19" fmla="*/ 16 h 32"/>
                <a:gd name="T20" fmla="*/ 0 w 28"/>
                <a:gd name="T21" fmla="*/ 8 h 32"/>
                <a:gd name="T22" fmla="*/ 13 w 28"/>
                <a:gd name="T23" fmla="*/ 13 h 32"/>
                <a:gd name="T24" fmla="*/ 15 w 2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15" y="0"/>
                  </a:moveTo>
                  <a:lnTo>
                    <a:pt x="17" y="13"/>
                  </a:lnTo>
                  <a:lnTo>
                    <a:pt x="28" y="8"/>
                  </a:lnTo>
                  <a:lnTo>
                    <a:pt x="17" y="16"/>
                  </a:lnTo>
                  <a:lnTo>
                    <a:pt x="28" y="24"/>
                  </a:lnTo>
                  <a:lnTo>
                    <a:pt x="17" y="19"/>
                  </a:lnTo>
                  <a:lnTo>
                    <a:pt x="15" y="32"/>
                  </a:lnTo>
                  <a:lnTo>
                    <a:pt x="13" y="19"/>
                  </a:lnTo>
                  <a:lnTo>
                    <a:pt x="0" y="24"/>
                  </a:lnTo>
                  <a:lnTo>
                    <a:pt x="12" y="16"/>
                  </a:lnTo>
                  <a:lnTo>
                    <a:pt x="0" y="8"/>
                  </a:lnTo>
                  <a:lnTo>
                    <a:pt x="13" y="13"/>
                  </a:lnTo>
                  <a:lnTo>
                    <a:pt x="15"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787"/>
            <p:cNvSpPr>
              <a:spLocks/>
            </p:cNvSpPr>
            <p:nvPr/>
          </p:nvSpPr>
          <p:spPr bwMode="auto">
            <a:xfrm>
              <a:off x="4117" y="1110"/>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788"/>
            <p:cNvSpPr>
              <a:spLocks/>
            </p:cNvSpPr>
            <p:nvPr/>
          </p:nvSpPr>
          <p:spPr bwMode="auto">
            <a:xfrm>
              <a:off x="4005" y="1102"/>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789"/>
            <p:cNvSpPr>
              <a:spLocks/>
            </p:cNvSpPr>
            <p:nvPr/>
          </p:nvSpPr>
          <p:spPr bwMode="auto">
            <a:xfrm>
              <a:off x="3652" y="1395"/>
              <a:ext cx="106" cy="108"/>
            </a:xfrm>
            <a:custGeom>
              <a:avLst/>
              <a:gdLst>
                <a:gd name="T0" fmla="*/ 54 w 106"/>
                <a:gd name="T1" fmla="*/ 0 h 108"/>
                <a:gd name="T2" fmla="*/ 52 w 106"/>
                <a:gd name="T3" fmla="*/ 52 h 108"/>
                <a:gd name="T4" fmla="*/ 38 w 106"/>
                <a:gd name="T5" fmla="*/ 3 h 108"/>
                <a:gd name="T6" fmla="*/ 52 w 106"/>
                <a:gd name="T7" fmla="*/ 52 h 108"/>
                <a:gd name="T8" fmla="*/ 23 w 106"/>
                <a:gd name="T9" fmla="*/ 11 h 108"/>
                <a:gd name="T10" fmla="*/ 52 w 106"/>
                <a:gd name="T11" fmla="*/ 52 h 108"/>
                <a:gd name="T12" fmla="*/ 10 w 106"/>
                <a:gd name="T13" fmla="*/ 22 h 108"/>
                <a:gd name="T14" fmla="*/ 51 w 106"/>
                <a:gd name="T15" fmla="*/ 53 h 108"/>
                <a:gd name="T16" fmla="*/ 4 w 106"/>
                <a:gd name="T17" fmla="*/ 37 h 108"/>
                <a:gd name="T18" fmla="*/ 51 w 106"/>
                <a:gd name="T19" fmla="*/ 53 h 108"/>
                <a:gd name="T20" fmla="*/ 0 w 106"/>
                <a:gd name="T21" fmla="*/ 53 h 108"/>
                <a:gd name="T22" fmla="*/ 51 w 106"/>
                <a:gd name="T23" fmla="*/ 55 h 108"/>
                <a:gd name="T24" fmla="*/ 4 w 106"/>
                <a:gd name="T25" fmla="*/ 71 h 108"/>
                <a:gd name="T26" fmla="*/ 51 w 106"/>
                <a:gd name="T27" fmla="*/ 55 h 108"/>
                <a:gd name="T28" fmla="*/ 10 w 106"/>
                <a:gd name="T29" fmla="*/ 85 h 108"/>
                <a:gd name="T30" fmla="*/ 52 w 106"/>
                <a:gd name="T31" fmla="*/ 56 h 108"/>
                <a:gd name="T32" fmla="*/ 23 w 106"/>
                <a:gd name="T33" fmla="*/ 97 h 108"/>
                <a:gd name="T34" fmla="*/ 52 w 106"/>
                <a:gd name="T35" fmla="*/ 56 h 108"/>
                <a:gd name="T36" fmla="*/ 38 w 106"/>
                <a:gd name="T37" fmla="*/ 105 h 108"/>
                <a:gd name="T38" fmla="*/ 52 w 106"/>
                <a:gd name="T39" fmla="*/ 56 h 108"/>
                <a:gd name="T40" fmla="*/ 54 w 106"/>
                <a:gd name="T41" fmla="*/ 108 h 108"/>
                <a:gd name="T42" fmla="*/ 54 w 106"/>
                <a:gd name="T43" fmla="*/ 56 h 108"/>
                <a:gd name="T44" fmla="*/ 70 w 106"/>
                <a:gd name="T45" fmla="*/ 105 h 108"/>
                <a:gd name="T46" fmla="*/ 56 w 106"/>
                <a:gd name="T47" fmla="*/ 56 h 108"/>
                <a:gd name="T48" fmla="*/ 85 w 106"/>
                <a:gd name="T49" fmla="*/ 97 h 108"/>
                <a:gd name="T50" fmla="*/ 56 w 106"/>
                <a:gd name="T51" fmla="*/ 56 h 108"/>
                <a:gd name="T52" fmla="*/ 96 w 106"/>
                <a:gd name="T53" fmla="*/ 85 h 108"/>
                <a:gd name="T54" fmla="*/ 56 w 106"/>
                <a:gd name="T55" fmla="*/ 55 h 108"/>
                <a:gd name="T56" fmla="*/ 104 w 106"/>
                <a:gd name="T57" fmla="*/ 71 h 108"/>
                <a:gd name="T58" fmla="*/ 56 w 106"/>
                <a:gd name="T59" fmla="*/ 55 h 108"/>
                <a:gd name="T60" fmla="*/ 106 w 106"/>
                <a:gd name="T61" fmla="*/ 53 h 108"/>
                <a:gd name="T62" fmla="*/ 56 w 106"/>
                <a:gd name="T63" fmla="*/ 53 h 108"/>
                <a:gd name="T64" fmla="*/ 104 w 106"/>
                <a:gd name="T65" fmla="*/ 37 h 108"/>
                <a:gd name="T66" fmla="*/ 56 w 106"/>
                <a:gd name="T67" fmla="*/ 53 h 108"/>
                <a:gd name="T68" fmla="*/ 96 w 106"/>
                <a:gd name="T69" fmla="*/ 22 h 108"/>
                <a:gd name="T70" fmla="*/ 56 w 106"/>
                <a:gd name="T71" fmla="*/ 52 h 108"/>
                <a:gd name="T72" fmla="*/ 85 w 106"/>
                <a:gd name="T73" fmla="*/ 11 h 108"/>
                <a:gd name="T74" fmla="*/ 56 w 106"/>
                <a:gd name="T75" fmla="*/ 52 h 108"/>
                <a:gd name="T76" fmla="*/ 70 w 106"/>
                <a:gd name="T77" fmla="*/ 3 h 108"/>
                <a:gd name="T78" fmla="*/ 54 w 106"/>
                <a:gd name="T79" fmla="*/ 52 h 108"/>
                <a:gd name="T80" fmla="*/ 54 w 106"/>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8">
                  <a:moveTo>
                    <a:pt x="54" y="0"/>
                  </a:moveTo>
                  <a:lnTo>
                    <a:pt x="52" y="52"/>
                  </a:lnTo>
                  <a:lnTo>
                    <a:pt x="38" y="3"/>
                  </a:lnTo>
                  <a:lnTo>
                    <a:pt x="52" y="52"/>
                  </a:lnTo>
                  <a:lnTo>
                    <a:pt x="23" y="11"/>
                  </a:lnTo>
                  <a:lnTo>
                    <a:pt x="52" y="52"/>
                  </a:lnTo>
                  <a:lnTo>
                    <a:pt x="10" y="22"/>
                  </a:lnTo>
                  <a:lnTo>
                    <a:pt x="51" y="53"/>
                  </a:lnTo>
                  <a:lnTo>
                    <a:pt x="4" y="37"/>
                  </a:lnTo>
                  <a:lnTo>
                    <a:pt x="51" y="53"/>
                  </a:lnTo>
                  <a:lnTo>
                    <a:pt x="0" y="53"/>
                  </a:lnTo>
                  <a:lnTo>
                    <a:pt x="51" y="55"/>
                  </a:lnTo>
                  <a:lnTo>
                    <a:pt x="4" y="71"/>
                  </a:lnTo>
                  <a:lnTo>
                    <a:pt x="51" y="55"/>
                  </a:lnTo>
                  <a:lnTo>
                    <a:pt x="10" y="85"/>
                  </a:lnTo>
                  <a:lnTo>
                    <a:pt x="52" y="56"/>
                  </a:lnTo>
                  <a:lnTo>
                    <a:pt x="23" y="97"/>
                  </a:lnTo>
                  <a:lnTo>
                    <a:pt x="52" y="56"/>
                  </a:lnTo>
                  <a:lnTo>
                    <a:pt x="38" y="105"/>
                  </a:lnTo>
                  <a:lnTo>
                    <a:pt x="52" y="56"/>
                  </a:lnTo>
                  <a:lnTo>
                    <a:pt x="54" y="108"/>
                  </a:lnTo>
                  <a:lnTo>
                    <a:pt x="54" y="56"/>
                  </a:lnTo>
                  <a:lnTo>
                    <a:pt x="70" y="105"/>
                  </a:lnTo>
                  <a:lnTo>
                    <a:pt x="56" y="56"/>
                  </a:lnTo>
                  <a:lnTo>
                    <a:pt x="85" y="97"/>
                  </a:lnTo>
                  <a:lnTo>
                    <a:pt x="56" y="56"/>
                  </a:lnTo>
                  <a:lnTo>
                    <a:pt x="96" y="85"/>
                  </a:lnTo>
                  <a:lnTo>
                    <a:pt x="56" y="55"/>
                  </a:lnTo>
                  <a:lnTo>
                    <a:pt x="104" y="71"/>
                  </a:lnTo>
                  <a:lnTo>
                    <a:pt x="56" y="55"/>
                  </a:lnTo>
                  <a:lnTo>
                    <a:pt x="106" y="53"/>
                  </a:lnTo>
                  <a:lnTo>
                    <a:pt x="56" y="53"/>
                  </a:lnTo>
                  <a:lnTo>
                    <a:pt x="104" y="37"/>
                  </a:lnTo>
                  <a:lnTo>
                    <a:pt x="56" y="53"/>
                  </a:lnTo>
                  <a:lnTo>
                    <a:pt x="96" y="22"/>
                  </a:lnTo>
                  <a:lnTo>
                    <a:pt x="56" y="52"/>
                  </a:lnTo>
                  <a:lnTo>
                    <a:pt x="85" y="11"/>
                  </a:lnTo>
                  <a:lnTo>
                    <a:pt x="56"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790"/>
            <p:cNvSpPr>
              <a:spLocks/>
            </p:cNvSpPr>
            <p:nvPr/>
          </p:nvSpPr>
          <p:spPr bwMode="auto">
            <a:xfrm>
              <a:off x="2600" y="2388"/>
              <a:ext cx="123" cy="125"/>
            </a:xfrm>
            <a:custGeom>
              <a:avLst/>
              <a:gdLst>
                <a:gd name="T0" fmla="*/ 61 w 123"/>
                <a:gd name="T1" fmla="*/ 0 h 125"/>
                <a:gd name="T2" fmla="*/ 60 w 123"/>
                <a:gd name="T3" fmla="*/ 60 h 125"/>
                <a:gd name="T4" fmla="*/ 35 w 123"/>
                <a:gd name="T5" fmla="*/ 5 h 125"/>
                <a:gd name="T6" fmla="*/ 60 w 123"/>
                <a:gd name="T7" fmla="*/ 60 h 125"/>
                <a:gd name="T8" fmla="*/ 16 w 123"/>
                <a:gd name="T9" fmla="*/ 21 h 125"/>
                <a:gd name="T10" fmla="*/ 58 w 123"/>
                <a:gd name="T11" fmla="*/ 62 h 125"/>
                <a:gd name="T12" fmla="*/ 3 w 123"/>
                <a:gd name="T13" fmla="*/ 44 h 125"/>
                <a:gd name="T14" fmla="*/ 58 w 123"/>
                <a:gd name="T15" fmla="*/ 62 h 125"/>
                <a:gd name="T16" fmla="*/ 0 w 123"/>
                <a:gd name="T17" fmla="*/ 70 h 125"/>
                <a:gd name="T18" fmla="*/ 58 w 123"/>
                <a:gd name="T19" fmla="*/ 63 h 125"/>
                <a:gd name="T20" fmla="*/ 8 w 123"/>
                <a:gd name="T21" fmla="*/ 94 h 125"/>
                <a:gd name="T22" fmla="*/ 58 w 123"/>
                <a:gd name="T23" fmla="*/ 65 h 125"/>
                <a:gd name="T24" fmla="*/ 24 w 123"/>
                <a:gd name="T25" fmla="*/ 113 h 125"/>
                <a:gd name="T26" fmla="*/ 60 w 123"/>
                <a:gd name="T27" fmla="*/ 65 h 125"/>
                <a:gd name="T28" fmla="*/ 48 w 123"/>
                <a:gd name="T29" fmla="*/ 125 h 125"/>
                <a:gd name="T30" fmla="*/ 61 w 123"/>
                <a:gd name="T31" fmla="*/ 67 h 125"/>
                <a:gd name="T32" fmla="*/ 74 w 123"/>
                <a:gd name="T33" fmla="*/ 125 h 125"/>
                <a:gd name="T34" fmla="*/ 63 w 123"/>
                <a:gd name="T35" fmla="*/ 65 h 125"/>
                <a:gd name="T36" fmla="*/ 97 w 123"/>
                <a:gd name="T37" fmla="*/ 113 h 125"/>
                <a:gd name="T38" fmla="*/ 63 w 123"/>
                <a:gd name="T39" fmla="*/ 65 h 125"/>
                <a:gd name="T40" fmla="*/ 115 w 123"/>
                <a:gd name="T41" fmla="*/ 94 h 125"/>
                <a:gd name="T42" fmla="*/ 65 w 123"/>
                <a:gd name="T43" fmla="*/ 63 h 125"/>
                <a:gd name="T44" fmla="*/ 123 w 123"/>
                <a:gd name="T45" fmla="*/ 70 h 125"/>
                <a:gd name="T46" fmla="*/ 65 w 123"/>
                <a:gd name="T47" fmla="*/ 62 h 125"/>
                <a:gd name="T48" fmla="*/ 120 w 123"/>
                <a:gd name="T49" fmla="*/ 44 h 125"/>
                <a:gd name="T50" fmla="*/ 65 w 123"/>
                <a:gd name="T51" fmla="*/ 62 h 125"/>
                <a:gd name="T52" fmla="*/ 107 w 123"/>
                <a:gd name="T53" fmla="*/ 21 h 125"/>
                <a:gd name="T54" fmla="*/ 63 w 123"/>
                <a:gd name="T55" fmla="*/ 60 h 125"/>
                <a:gd name="T56" fmla="*/ 86 w 123"/>
                <a:gd name="T57" fmla="*/ 5 h 125"/>
                <a:gd name="T58" fmla="*/ 61 w 123"/>
                <a:gd name="T59" fmla="*/ 60 h 125"/>
                <a:gd name="T60" fmla="*/ 61 w 123"/>
                <a:gd name="T6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0"/>
                  </a:moveTo>
                  <a:lnTo>
                    <a:pt x="60" y="60"/>
                  </a:lnTo>
                  <a:lnTo>
                    <a:pt x="35" y="5"/>
                  </a:lnTo>
                  <a:lnTo>
                    <a:pt x="60" y="60"/>
                  </a:lnTo>
                  <a:lnTo>
                    <a:pt x="16" y="21"/>
                  </a:lnTo>
                  <a:lnTo>
                    <a:pt x="58" y="62"/>
                  </a:lnTo>
                  <a:lnTo>
                    <a:pt x="3" y="44"/>
                  </a:lnTo>
                  <a:lnTo>
                    <a:pt x="58" y="62"/>
                  </a:lnTo>
                  <a:lnTo>
                    <a:pt x="0" y="70"/>
                  </a:lnTo>
                  <a:lnTo>
                    <a:pt x="58" y="63"/>
                  </a:lnTo>
                  <a:lnTo>
                    <a:pt x="8" y="94"/>
                  </a:lnTo>
                  <a:lnTo>
                    <a:pt x="58" y="65"/>
                  </a:lnTo>
                  <a:lnTo>
                    <a:pt x="24" y="113"/>
                  </a:lnTo>
                  <a:lnTo>
                    <a:pt x="60" y="65"/>
                  </a:lnTo>
                  <a:lnTo>
                    <a:pt x="48" y="125"/>
                  </a:lnTo>
                  <a:lnTo>
                    <a:pt x="61" y="67"/>
                  </a:lnTo>
                  <a:lnTo>
                    <a:pt x="74" y="125"/>
                  </a:lnTo>
                  <a:lnTo>
                    <a:pt x="63" y="65"/>
                  </a:lnTo>
                  <a:lnTo>
                    <a:pt x="97" y="113"/>
                  </a:lnTo>
                  <a:lnTo>
                    <a:pt x="63" y="65"/>
                  </a:lnTo>
                  <a:lnTo>
                    <a:pt x="115" y="94"/>
                  </a:lnTo>
                  <a:lnTo>
                    <a:pt x="65" y="63"/>
                  </a:lnTo>
                  <a:lnTo>
                    <a:pt x="123" y="70"/>
                  </a:lnTo>
                  <a:lnTo>
                    <a:pt x="65" y="62"/>
                  </a:lnTo>
                  <a:lnTo>
                    <a:pt x="120" y="44"/>
                  </a:lnTo>
                  <a:lnTo>
                    <a:pt x="65" y="62"/>
                  </a:lnTo>
                  <a:lnTo>
                    <a:pt x="107" y="21"/>
                  </a:lnTo>
                  <a:lnTo>
                    <a:pt x="63" y="60"/>
                  </a:lnTo>
                  <a:lnTo>
                    <a:pt x="86" y="5"/>
                  </a:lnTo>
                  <a:lnTo>
                    <a:pt x="61" y="60"/>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791"/>
            <p:cNvSpPr>
              <a:spLocks/>
            </p:cNvSpPr>
            <p:nvPr/>
          </p:nvSpPr>
          <p:spPr bwMode="auto">
            <a:xfrm>
              <a:off x="2564" y="2607"/>
              <a:ext cx="63" cy="64"/>
            </a:xfrm>
            <a:custGeom>
              <a:avLst/>
              <a:gdLst>
                <a:gd name="T0" fmla="*/ 31 w 63"/>
                <a:gd name="T1" fmla="*/ 0 h 64"/>
                <a:gd name="T2" fmla="*/ 31 w 63"/>
                <a:gd name="T3" fmla="*/ 30 h 64"/>
                <a:gd name="T4" fmla="*/ 18 w 63"/>
                <a:gd name="T5" fmla="*/ 3 h 64"/>
                <a:gd name="T6" fmla="*/ 31 w 63"/>
                <a:gd name="T7" fmla="*/ 32 h 64"/>
                <a:gd name="T8" fmla="*/ 8 w 63"/>
                <a:gd name="T9" fmla="*/ 11 h 64"/>
                <a:gd name="T10" fmla="*/ 29 w 63"/>
                <a:gd name="T11" fmla="*/ 32 h 64"/>
                <a:gd name="T12" fmla="*/ 0 w 63"/>
                <a:gd name="T13" fmla="*/ 22 h 64"/>
                <a:gd name="T14" fmla="*/ 29 w 63"/>
                <a:gd name="T15" fmla="*/ 32 h 64"/>
                <a:gd name="T16" fmla="*/ 0 w 63"/>
                <a:gd name="T17" fmla="*/ 35 h 64"/>
                <a:gd name="T18" fmla="*/ 29 w 63"/>
                <a:gd name="T19" fmla="*/ 34 h 64"/>
                <a:gd name="T20" fmla="*/ 3 w 63"/>
                <a:gd name="T21" fmla="*/ 48 h 64"/>
                <a:gd name="T22" fmla="*/ 29 w 63"/>
                <a:gd name="T23" fmla="*/ 34 h 64"/>
                <a:gd name="T24" fmla="*/ 13 w 63"/>
                <a:gd name="T25" fmla="*/ 60 h 64"/>
                <a:gd name="T26" fmla="*/ 31 w 63"/>
                <a:gd name="T27" fmla="*/ 34 h 64"/>
                <a:gd name="T28" fmla="*/ 24 w 63"/>
                <a:gd name="T29" fmla="*/ 64 h 64"/>
                <a:gd name="T30" fmla="*/ 31 w 63"/>
                <a:gd name="T31" fmla="*/ 34 h 64"/>
                <a:gd name="T32" fmla="*/ 37 w 63"/>
                <a:gd name="T33" fmla="*/ 64 h 64"/>
                <a:gd name="T34" fmla="*/ 32 w 63"/>
                <a:gd name="T35" fmla="*/ 34 h 64"/>
                <a:gd name="T36" fmla="*/ 50 w 63"/>
                <a:gd name="T37" fmla="*/ 60 h 64"/>
                <a:gd name="T38" fmla="*/ 32 w 63"/>
                <a:gd name="T39" fmla="*/ 34 h 64"/>
                <a:gd name="T40" fmla="*/ 58 w 63"/>
                <a:gd name="T41" fmla="*/ 48 h 64"/>
                <a:gd name="T42" fmla="*/ 32 w 63"/>
                <a:gd name="T43" fmla="*/ 34 h 64"/>
                <a:gd name="T44" fmla="*/ 63 w 63"/>
                <a:gd name="T45" fmla="*/ 35 h 64"/>
                <a:gd name="T46" fmla="*/ 32 w 63"/>
                <a:gd name="T47" fmla="*/ 32 h 64"/>
                <a:gd name="T48" fmla="*/ 62 w 63"/>
                <a:gd name="T49" fmla="*/ 22 h 64"/>
                <a:gd name="T50" fmla="*/ 32 w 63"/>
                <a:gd name="T51" fmla="*/ 32 h 64"/>
                <a:gd name="T52" fmla="*/ 55 w 63"/>
                <a:gd name="T53" fmla="*/ 11 h 64"/>
                <a:gd name="T54" fmla="*/ 32 w 63"/>
                <a:gd name="T55" fmla="*/ 32 h 64"/>
                <a:gd name="T56" fmla="*/ 44 w 63"/>
                <a:gd name="T57" fmla="*/ 3 h 64"/>
                <a:gd name="T58" fmla="*/ 31 w 63"/>
                <a:gd name="T59" fmla="*/ 30 h 64"/>
                <a:gd name="T60" fmla="*/ 31 w 63"/>
                <a:gd name="T6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4">
                  <a:moveTo>
                    <a:pt x="31" y="0"/>
                  </a:moveTo>
                  <a:lnTo>
                    <a:pt x="31" y="30"/>
                  </a:lnTo>
                  <a:lnTo>
                    <a:pt x="18" y="3"/>
                  </a:lnTo>
                  <a:lnTo>
                    <a:pt x="31" y="32"/>
                  </a:lnTo>
                  <a:lnTo>
                    <a:pt x="8" y="11"/>
                  </a:lnTo>
                  <a:lnTo>
                    <a:pt x="29" y="32"/>
                  </a:lnTo>
                  <a:lnTo>
                    <a:pt x="0" y="22"/>
                  </a:lnTo>
                  <a:lnTo>
                    <a:pt x="29" y="32"/>
                  </a:lnTo>
                  <a:lnTo>
                    <a:pt x="0" y="35"/>
                  </a:lnTo>
                  <a:lnTo>
                    <a:pt x="29" y="34"/>
                  </a:lnTo>
                  <a:lnTo>
                    <a:pt x="3" y="48"/>
                  </a:lnTo>
                  <a:lnTo>
                    <a:pt x="29" y="34"/>
                  </a:lnTo>
                  <a:lnTo>
                    <a:pt x="13" y="60"/>
                  </a:lnTo>
                  <a:lnTo>
                    <a:pt x="31" y="34"/>
                  </a:lnTo>
                  <a:lnTo>
                    <a:pt x="24" y="64"/>
                  </a:lnTo>
                  <a:lnTo>
                    <a:pt x="31" y="34"/>
                  </a:lnTo>
                  <a:lnTo>
                    <a:pt x="37" y="64"/>
                  </a:lnTo>
                  <a:lnTo>
                    <a:pt x="32" y="34"/>
                  </a:lnTo>
                  <a:lnTo>
                    <a:pt x="50" y="60"/>
                  </a:lnTo>
                  <a:lnTo>
                    <a:pt x="32" y="34"/>
                  </a:lnTo>
                  <a:lnTo>
                    <a:pt x="58" y="48"/>
                  </a:lnTo>
                  <a:lnTo>
                    <a:pt x="32" y="34"/>
                  </a:lnTo>
                  <a:lnTo>
                    <a:pt x="63" y="35"/>
                  </a:lnTo>
                  <a:lnTo>
                    <a:pt x="32" y="32"/>
                  </a:lnTo>
                  <a:lnTo>
                    <a:pt x="62" y="22"/>
                  </a:lnTo>
                  <a:lnTo>
                    <a:pt x="32" y="32"/>
                  </a:lnTo>
                  <a:lnTo>
                    <a:pt x="55" y="11"/>
                  </a:lnTo>
                  <a:lnTo>
                    <a:pt x="32" y="32"/>
                  </a:lnTo>
                  <a:lnTo>
                    <a:pt x="44" y="3"/>
                  </a:lnTo>
                  <a:lnTo>
                    <a:pt x="31" y="30"/>
                  </a:lnTo>
                  <a:lnTo>
                    <a:pt x="3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792"/>
            <p:cNvSpPr>
              <a:spLocks/>
            </p:cNvSpPr>
            <p:nvPr/>
          </p:nvSpPr>
          <p:spPr bwMode="auto">
            <a:xfrm>
              <a:off x="3295" y="1406"/>
              <a:ext cx="104" cy="105"/>
            </a:xfrm>
            <a:custGeom>
              <a:avLst/>
              <a:gdLst>
                <a:gd name="T0" fmla="*/ 52 w 104"/>
                <a:gd name="T1" fmla="*/ 0 h 105"/>
                <a:gd name="T2" fmla="*/ 50 w 104"/>
                <a:gd name="T3" fmla="*/ 49 h 105"/>
                <a:gd name="T4" fmla="*/ 31 w 104"/>
                <a:gd name="T5" fmla="*/ 5 h 105"/>
                <a:gd name="T6" fmla="*/ 49 w 104"/>
                <a:gd name="T7" fmla="*/ 49 h 105"/>
                <a:gd name="T8" fmla="*/ 13 w 104"/>
                <a:gd name="T9" fmla="*/ 18 h 105"/>
                <a:gd name="T10" fmla="*/ 47 w 104"/>
                <a:gd name="T11" fmla="*/ 50 h 105"/>
                <a:gd name="T12" fmla="*/ 2 w 104"/>
                <a:gd name="T13" fmla="*/ 37 h 105"/>
                <a:gd name="T14" fmla="*/ 45 w 104"/>
                <a:gd name="T15" fmla="*/ 53 h 105"/>
                <a:gd name="T16" fmla="*/ 0 w 104"/>
                <a:gd name="T17" fmla="*/ 60 h 105"/>
                <a:gd name="T18" fmla="*/ 47 w 104"/>
                <a:gd name="T19" fmla="*/ 55 h 105"/>
                <a:gd name="T20" fmla="*/ 6 w 104"/>
                <a:gd name="T21" fmla="*/ 81 h 105"/>
                <a:gd name="T22" fmla="*/ 47 w 104"/>
                <a:gd name="T23" fmla="*/ 58 h 105"/>
                <a:gd name="T24" fmla="*/ 21 w 104"/>
                <a:gd name="T25" fmla="*/ 97 h 105"/>
                <a:gd name="T26" fmla="*/ 49 w 104"/>
                <a:gd name="T27" fmla="*/ 58 h 105"/>
                <a:gd name="T28" fmla="*/ 41 w 104"/>
                <a:gd name="T29" fmla="*/ 105 h 105"/>
                <a:gd name="T30" fmla="*/ 52 w 104"/>
                <a:gd name="T31" fmla="*/ 60 h 105"/>
                <a:gd name="T32" fmla="*/ 62 w 104"/>
                <a:gd name="T33" fmla="*/ 105 h 105"/>
                <a:gd name="T34" fmla="*/ 54 w 104"/>
                <a:gd name="T35" fmla="*/ 58 h 105"/>
                <a:gd name="T36" fmla="*/ 83 w 104"/>
                <a:gd name="T37" fmla="*/ 97 h 105"/>
                <a:gd name="T38" fmla="*/ 55 w 104"/>
                <a:gd name="T39" fmla="*/ 58 h 105"/>
                <a:gd name="T40" fmla="*/ 97 w 104"/>
                <a:gd name="T41" fmla="*/ 81 h 105"/>
                <a:gd name="T42" fmla="*/ 57 w 104"/>
                <a:gd name="T43" fmla="*/ 55 h 105"/>
                <a:gd name="T44" fmla="*/ 104 w 104"/>
                <a:gd name="T45" fmla="*/ 60 h 105"/>
                <a:gd name="T46" fmla="*/ 57 w 104"/>
                <a:gd name="T47" fmla="*/ 53 h 105"/>
                <a:gd name="T48" fmla="*/ 101 w 104"/>
                <a:gd name="T49" fmla="*/ 37 h 105"/>
                <a:gd name="T50" fmla="*/ 57 w 104"/>
                <a:gd name="T51" fmla="*/ 50 h 105"/>
                <a:gd name="T52" fmla="*/ 91 w 104"/>
                <a:gd name="T53" fmla="*/ 18 h 105"/>
                <a:gd name="T54" fmla="*/ 55 w 104"/>
                <a:gd name="T55" fmla="*/ 49 h 105"/>
                <a:gd name="T56" fmla="*/ 73 w 104"/>
                <a:gd name="T57" fmla="*/ 5 h 105"/>
                <a:gd name="T58" fmla="*/ 52 w 104"/>
                <a:gd name="T59" fmla="*/ 49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0" y="49"/>
                  </a:lnTo>
                  <a:lnTo>
                    <a:pt x="31" y="5"/>
                  </a:lnTo>
                  <a:lnTo>
                    <a:pt x="49" y="49"/>
                  </a:lnTo>
                  <a:lnTo>
                    <a:pt x="13" y="18"/>
                  </a:lnTo>
                  <a:lnTo>
                    <a:pt x="47" y="50"/>
                  </a:lnTo>
                  <a:lnTo>
                    <a:pt x="2" y="37"/>
                  </a:lnTo>
                  <a:lnTo>
                    <a:pt x="45" y="53"/>
                  </a:lnTo>
                  <a:lnTo>
                    <a:pt x="0" y="60"/>
                  </a:lnTo>
                  <a:lnTo>
                    <a:pt x="47" y="55"/>
                  </a:lnTo>
                  <a:lnTo>
                    <a:pt x="6" y="81"/>
                  </a:lnTo>
                  <a:lnTo>
                    <a:pt x="47" y="58"/>
                  </a:lnTo>
                  <a:lnTo>
                    <a:pt x="21" y="97"/>
                  </a:lnTo>
                  <a:lnTo>
                    <a:pt x="49" y="58"/>
                  </a:lnTo>
                  <a:lnTo>
                    <a:pt x="41" y="105"/>
                  </a:lnTo>
                  <a:lnTo>
                    <a:pt x="52" y="60"/>
                  </a:lnTo>
                  <a:lnTo>
                    <a:pt x="62" y="105"/>
                  </a:lnTo>
                  <a:lnTo>
                    <a:pt x="54" y="58"/>
                  </a:lnTo>
                  <a:lnTo>
                    <a:pt x="83" y="97"/>
                  </a:lnTo>
                  <a:lnTo>
                    <a:pt x="55" y="58"/>
                  </a:lnTo>
                  <a:lnTo>
                    <a:pt x="97" y="81"/>
                  </a:lnTo>
                  <a:lnTo>
                    <a:pt x="57" y="55"/>
                  </a:lnTo>
                  <a:lnTo>
                    <a:pt x="104" y="60"/>
                  </a:lnTo>
                  <a:lnTo>
                    <a:pt x="57" y="53"/>
                  </a:lnTo>
                  <a:lnTo>
                    <a:pt x="101" y="37"/>
                  </a:lnTo>
                  <a:lnTo>
                    <a:pt x="57" y="50"/>
                  </a:lnTo>
                  <a:lnTo>
                    <a:pt x="91" y="18"/>
                  </a:lnTo>
                  <a:lnTo>
                    <a:pt x="55" y="49"/>
                  </a:lnTo>
                  <a:lnTo>
                    <a:pt x="73" y="5"/>
                  </a:lnTo>
                  <a:lnTo>
                    <a:pt x="52" y="49"/>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793"/>
            <p:cNvSpPr>
              <a:spLocks/>
            </p:cNvSpPr>
            <p:nvPr/>
          </p:nvSpPr>
          <p:spPr bwMode="auto">
            <a:xfrm>
              <a:off x="2634" y="2565"/>
              <a:ext cx="83" cy="82"/>
            </a:xfrm>
            <a:custGeom>
              <a:avLst/>
              <a:gdLst>
                <a:gd name="T0" fmla="*/ 42 w 83"/>
                <a:gd name="T1" fmla="*/ 0 h 82"/>
                <a:gd name="T2" fmla="*/ 32 w 83"/>
                <a:gd name="T3" fmla="*/ 24 h 82"/>
                <a:gd name="T4" fmla="*/ 8 w 83"/>
                <a:gd name="T5" fmla="*/ 16 h 82"/>
                <a:gd name="T6" fmla="*/ 21 w 83"/>
                <a:gd name="T7" fmla="*/ 38 h 82"/>
                <a:gd name="T8" fmla="*/ 0 w 83"/>
                <a:gd name="T9" fmla="*/ 53 h 82"/>
                <a:gd name="T10" fmla="*/ 24 w 83"/>
                <a:gd name="T11" fmla="*/ 58 h 82"/>
                <a:gd name="T12" fmla="*/ 22 w 83"/>
                <a:gd name="T13" fmla="*/ 82 h 82"/>
                <a:gd name="T14" fmla="*/ 42 w 83"/>
                <a:gd name="T15" fmla="*/ 66 h 82"/>
                <a:gd name="T16" fmla="*/ 60 w 83"/>
                <a:gd name="T17" fmla="*/ 82 h 82"/>
                <a:gd name="T18" fmla="*/ 58 w 83"/>
                <a:gd name="T19" fmla="*/ 58 h 82"/>
                <a:gd name="T20" fmla="*/ 83 w 83"/>
                <a:gd name="T21" fmla="*/ 53 h 82"/>
                <a:gd name="T22" fmla="*/ 63 w 83"/>
                <a:gd name="T23" fmla="*/ 38 h 82"/>
                <a:gd name="T24" fmla="*/ 74 w 83"/>
                <a:gd name="T25" fmla="*/ 16 h 82"/>
                <a:gd name="T26" fmla="*/ 50 w 83"/>
                <a:gd name="T27" fmla="*/ 24 h 82"/>
                <a:gd name="T28" fmla="*/ 42 w 83"/>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2">
                  <a:moveTo>
                    <a:pt x="42" y="0"/>
                  </a:moveTo>
                  <a:lnTo>
                    <a:pt x="32" y="24"/>
                  </a:lnTo>
                  <a:lnTo>
                    <a:pt x="8" y="16"/>
                  </a:lnTo>
                  <a:lnTo>
                    <a:pt x="21" y="38"/>
                  </a:lnTo>
                  <a:lnTo>
                    <a:pt x="0" y="53"/>
                  </a:lnTo>
                  <a:lnTo>
                    <a:pt x="24" y="58"/>
                  </a:lnTo>
                  <a:lnTo>
                    <a:pt x="22" y="82"/>
                  </a:lnTo>
                  <a:lnTo>
                    <a:pt x="42" y="66"/>
                  </a:lnTo>
                  <a:lnTo>
                    <a:pt x="60" y="82"/>
                  </a:lnTo>
                  <a:lnTo>
                    <a:pt x="58" y="58"/>
                  </a:lnTo>
                  <a:lnTo>
                    <a:pt x="83" y="53"/>
                  </a:lnTo>
                  <a:lnTo>
                    <a:pt x="63" y="38"/>
                  </a:lnTo>
                  <a:lnTo>
                    <a:pt x="74" y="16"/>
                  </a:lnTo>
                  <a:lnTo>
                    <a:pt x="50" y="24"/>
                  </a:lnTo>
                  <a:lnTo>
                    <a:pt x="42"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794"/>
            <p:cNvSpPr>
              <a:spLocks/>
            </p:cNvSpPr>
            <p:nvPr/>
          </p:nvSpPr>
          <p:spPr bwMode="auto">
            <a:xfrm>
              <a:off x="3298" y="1540"/>
              <a:ext cx="86" cy="102"/>
            </a:xfrm>
            <a:custGeom>
              <a:avLst/>
              <a:gdLst>
                <a:gd name="T0" fmla="*/ 44 w 86"/>
                <a:gd name="T1" fmla="*/ 0 h 102"/>
                <a:gd name="T2" fmla="*/ 39 w 86"/>
                <a:gd name="T3" fmla="*/ 42 h 102"/>
                <a:gd name="T4" fmla="*/ 0 w 86"/>
                <a:gd name="T5" fmla="*/ 26 h 102"/>
                <a:gd name="T6" fmla="*/ 33 w 86"/>
                <a:gd name="T7" fmla="*/ 52 h 102"/>
                <a:gd name="T8" fmla="*/ 0 w 86"/>
                <a:gd name="T9" fmla="*/ 76 h 102"/>
                <a:gd name="T10" fmla="*/ 39 w 86"/>
                <a:gd name="T11" fmla="*/ 60 h 102"/>
                <a:gd name="T12" fmla="*/ 44 w 86"/>
                <a:gd name="T13" fmla="*/ 102 h 102"/>
                <a:gd name="T14" fmla="*/ 49 w 86"/>
                <a:gd name="T15" fmla="*/ 60 h 102"/>
                <a:gd name="T16" fmla="*/ 86 w 86"/>
                <a:gd name="T17" fmla="*/ 76 h 102"/>
                <a:gd name="T18" fmla="*/ 54 w 86"/>
                <a:gd name="T19" fmla="*/ 52 h 102"/>
                <a:gd name="T20" fmla="*/ 86 w 86"/>
                <a:gd name="T21" fmla="*/ 26 h 102"/>
                <a:gd name="T22" fmla="*/ 49 w 86"/>
                <a:gd name="T23" fmla="*/ 42 h 102"/>
                <a:gd name="T24" fmla="*/ 44 w 86"/>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02">
                  <a:moveTo>
                    <a:pt x="44" y="0"/>
                  </a:moveTo>
                  <a:lnTo>
                    <a:pt x="39" y="42"/>
                  </a:lnTo>
                  <a:lnTo>
                    <a:pt x="0" y="26"/>
                  </a:lnTo>
                  <a:lnTo>
                    <a:pt x="33" y="52"/>
                  </a:lnTo>
                  <a:lnTo>
                    <a:pt x="0" y="76"/>
                  </a:lnTo>
                  <a:lnTo>
                    <a:pt x="39" y="60"/>
                  </a:lnTo>
                  <a:lnTo>
                    <a:pt x="44" y="102"/>
                  </a:lnTo>
                  <a:lnTo>
                    <a:pt x="49" y="60"/>
                  </a:lnTo>
                  <a:lnTo>
                    <a:pt x="86" y="76"/>
                  </a:lnTo>
                  <a:lnTo>
                    <a:pt x="54" y="52"/>
                  </a:lnTo>
                  <a:lnTo>
                    <a:pt x="86" y="26"/>
                  </a:lnTo>
                  <a:lnTo>
                    <a:pt x="49" y="42"/>
                  </a:lnTo>
                  <a:lnTo>
                    <a:pt x="44"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795"/>
            <p:cNvSpPr>
              <a:spLocks/>
            </p:cNvSpPr>
            <p:nvPr/>
          </p:nvSpPr>
          <p:spPr bwMode="auto">
            <a:xfrm>
              <a:off x="2954" y="1417"/>
              <a:ext cx="88" cy="88"/>
            </a:xfrm>
            <a:custGeom>
              <a:avLst/>
              <a:gdLst>
                <a:gd name="T0" fmla="*/ 44 w 88"/>
                <a:gd name="T1" fmla="*/ 23 h 88"/>
                <a:gd name="T2" fmla="*/ 34 w 88"/>
                <a:gd name="T3" fmla="*/ 0 h 88"/>
                <a:gd name="T4" fmla="*/ 36 w 88"/>
                <a:gd name="T5" fmla="*/ 25 h 88"/>
                <a:gd name="T6" fmla="*/ 18 w 88"/>
                <a:gd name="T7" fmla="*/ 7 h 88"/>
                <a:gd name="T8" fmla="*/ 27 w 88"/>
                <a:gd name="T9" fmla="*/ 30 h 88"/>
                <a:gd name="T10" fmla="*/ 6 w 88"/>
                <a:gd name="T11" fmla="*/ 21 h 88"/>
                <a:gd name="T12" fmla="*/ 24 w 88"/>
                <a:gd name="T13" fmla="*/ 36 h 88"/>
                <a:gd name="T14" fmla="*/ 0 w 88"/>
                <a:gd name="T15" fmla="*/ 38 h 88"/>
                <a:gd name="T16" fmla="*/ 23 w 88"/>
                <a:gd name="T17" fmla="*/ 46 h 88"/>
                <a:gd name="T18" fmla="*/ 1 w 88"/>
                <a:gd name="T19" fmla="*/ 57 h 88"/>
                <a:gd name="T20" fmla="*/ 26 w 88"/>
                <a:gd name="T21" fmla="*/ 54 h 88"/>
                <a:gd name="T22" fmla="*/ 11 w 88"/>
                <a:gd name="T23" fmla="*/ 73 h 88"/>
                <a:gd name="T24" fmla="*/ 31 w 88"/>
                <a:gd name="T25" fmla="*/ 60 h 88"/>
                <a:gd name="T26" fmla="*/ 26 w 88"/>
                <a:gd name="T27" fmla="*/ 83 h 88"/>
                <a:gd name="T28" fmla="*/ 39 w 88"/>
                <a:gd name="T29" fmla="*/ 63 h 88"/>
                <a:gd name="T30" fmla="*/ 44 w 88"/>
                <a:gd name="T31" fmla="*/ 88 h 88"/>
                <a:gd name="T32" fmla="*/ 47 w 88"/>
                <a:gd name="T33" fmla="*/ 63 h 88"/>
                <a:gd name="T34" fmla="*/ 62 w 88"/>
                <a:gd name="T35" fmla="*/ 83 h 88"/>
                <a:gd name="T36" fmla="*/ 55 w 88"/>
                <a:gd name="T37" fmla="*/ 60 h 88"/>
                <a:gd name="T38" fmla="*/ 76 w 88"/>
                <a:gd name="T39" fmla="*/ 73 h 88"/>
                <a:gd name="T40" fmla="*/ 62 w 88"/>
                <a:gd name="T41" fmla="*/ 54 h 88"/>
                <a:gd name="T42" fmla="*/ 84 w 88"/>
                <a:gd name="T43" fmla="*/ 57 h 88"/>
                <a:gd name="T44" fmla="*/ 63 w 88"/>
                <a:gd name="T45" fmla="*/ 46 h 88"/>
                <a:gd name="T46" fmla="*/ 88 w 88"/>
                <a:gd name="T47" fmla="*/ 38 h 88"/>
                <a:gd name="T48" fmla="*/ 63 w 88"/>
                <a:gd name="T49" fmla="*/ 36 h 88"/>
                <a:gd name="T50" fmla="*/ 81 w 88"/>
                <a:gd name="T51" fmla="*/ 21 h 88"/>
                <a:gd name="T52" fmla="*/ 58 w 88"/>
                <a:gd name="T53" fmla="*/ 30 h 88"/>
                <a:gd name="T54" fmla="*/ 70 w 88"/>
                <a:gd name="T55" fmla="*/ 7 h 88"/>
                <a:gd name="T56" fmla="*/ 52 w 88"/>
                <a:gd name="T57" fmla="*/ 25 h 88"/>
                <a:gd name="T58" fmla="*/ 52 w 88"/>
                <a:gd name="T59" fmla="*/ 0 h 88"/>
                <a:gd name="T60" fmla="*/ 44 w 88"/>
                <a:gd name="T61"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88">
                  <a:moveTo>
                    <a:pt x="44" y="23"/>
                  </a:moveTo>
                  <a:lnTo>
                    <a:pt x="34" y="0"/>
                  </a:lnTo>
                  <a:lnTo>
                    <a:pt x="36" y="25"/>
                  </a:lnTo>
                  <a:lnTo>
                    <a:pt x="18" y="7"/>
                  </a:lnTo>
                  <a:lnTo>
                    <a:pt x="27" y="30"/>
                  </a:lnTo>
                  <a:lnTo>
                    <a:pt x="6" y="21"/>
                  </a:lnTo>
                  <a:lnTo>
                    <a:pt x="24" y="36"/>
                  </a:lnTo>
                  <a:lnTo>
                    <a:pt x="0" y="38"/>
                  </a:lnTo>
                  <a:lnTo>
                    <a:pt x="23" y="46"/>
                  </a:lnTo>
                  <a:lnTo>
                    <a:pt x="1" y="57"/>
                  </a:lnTo>
                  <a:lnTo>
                    <a:pt x="26" y="54"/>
                  </a:lnTo>
                  <a:lnTo>
                    <a:pt x="11" y="73"/>
                  </a:lnTo>
                  <a:lnTo>
                    <a:pt x="31" y="60"/>
                  </a:lnTo>
                  <a:lnTo>
                    <a:pt x="26" y="83"/>
                  </a:lnTo>
                  <a:lnTo>
                    <a:pt x="39" y="63"/>
                  </a:lnTo>
                  <a:lnTo>
                    <a:pt x="44" y="88"/>
                  </a:lnTo>
                  <a:lnTo>
                    <a:pt x="47" y="63"/>
                  </a:lnTo>
                  <a:lnTo>
                    <a:pt x="62" y="83"/>
                  </a:lnTo>
                  <a:lnTo>
                    <a:pt x="55" y="60"/>
                  </a:lnTo>
                  <a:lnTo>
                    <a:pt x="76" y="73"/>
                  </a:lnTo>
                  <a:lnTo>
                    <a:pt x="62" y="54"/>
                  </a:lnTo>
                  <a:lnTo>
                    <a:pt x="84" y="57"/>
                  </a:lnTo>
                  <a:lnTo>
                    <a:pt x="63" y="46"/>
                  </a:lnTo>
                  <a:lnTo>
                    <a:pt x="88" y="38"/>
                  </a:lnTo>
                  <a:lnTo>
                    <a:pt x="63" y="36"/>
                  </a:lnTo>
                  <a:lnTo>
                    <a:pt x="81" y="21"/>
                  </a:lnTo>
                  <a:lnTo>
                    <a:pt x="58" y="30"/>
                  </a:lnTo>
                  <a:lnTo>
                    <a:pt x="70" y="7"/>
                  </a:lnTo>
                  <a:lnTo>
                    <a:pt x="52" y="25"/>
                  </a:lnTo>
                  <a:lnTo>
                    <a:pt x="52" y="0"/>
                  </a:lnTo>
                  <a:lnTo>
                    <a:pt x="44" y="23"/>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53" name="文本框 1852"/>
          <p:cNvSpPr txBox="1"/>
          <p:nvPr/>
        </p:nvSpPr>
        <p:spPr>
          <a:xfrm>
            <a:off x="4708582" y="2993374"/>
            <a:ext cx="4648119" cy="461665"/>
          </a:xfrm>
          <a:prstGeom prst="rect">
            <a:avLst/>
          </a:prstGeom>
          <a:noFill/>
        </p:spPr>
        <p:txBody>
          <a:bodyPr wrap="square" rtlCol="0">
            <a:spAutoFit/>
          </a:bodyPr>
          <a:lstStyle/>
          <a:p>
            <a:pPr algn="ctr"/>
            <a:r>
              <a:rPr lang="zh-CN" altLang="en-US" sz="2400" dirty="0">
                <a:solidFill>
                  <a:schemeClr val="bg1"/>
                </a:solidFill>
                <a:latin typeface="+mn-ea"/>
              </a:rPr>
              <a:t>输入文字输入文字输入文</a:t>
            </a:r>
          </a:p>
        </p:txBody>
      </p:sp>
      <p:sp>
        <p:nvSpPr>
          <p:cNvPr id="1854" name="文本框 1853"/>
          <p:cNvSpPr txBox="1"/>
          <p:nvPr/>
        </p:nvSpPr>
        <p:spPr>
          <a:xfrm>
            <a:off x="4708582" y="3994963"/>
            <a:ext cx="4648119" cy="461665"/>
          </a:xfrm>
          <a:prstGeom prst="rect">
            <a:avLst/>
          </a:prstGeom>
          <a:noFill/>
        </p:spPr>
        <p:txBody>
          <a:bodyPr wrap="square" rtlCol="0">
            <a:spAutoFit/>
          </a:bodyPr>
          <a:lstStyle/>
          <a:p>
            <a:pPr algn="ctr"/>
            <a:r>
              <a:rPr lang="zh-CN" altLang="en-US" sz="2400" dirty="0">
                <a:solidFill>
                  <a:schemeClr val="bg1"/>
                </a:solidFill>
                <a:latin typeface="+mn-ea"/>
              </a:rPr>
              <a:t>输入文字输入文字输入文</a:t>
            </a:r>
          </a:p>
        </p:txBody>
      </p:sp>
      <p:sp>
        <p:nvSpPr>
          <p:cNvPr id="1855" name="文本框 1854"/>
          <p:cNvSpPr txBox="1"/>
          <p:nvPr/>
        </p:nvSpPr>
        <p:spPr>
          <a:xfrm>
            <a:off x="4708582" y="4996553"/>
            <a:ext cx="4648119" cy="461665"/>
          </a:xfrm>
          <a:prstGeom prst="rect">
            <a:avLst/>
          </a:prstGeom>
          <a:noFill/>
        </p:spPr>
        <p:txBody>
          <a:bodyPr wrap="square" rtlCol="0">
            <a:spAutoFit/>
          </a:bodyPr>
          <a:lstStyle/>
          <a:p>
            <a:pPr algn="ctr"/>
            <a:r>
              <a:rPr lang="zh-CN" altLang="en-US" sz="2400" dirty="0">
                <a:solidFill>
                  <a:schemeClr val="bg1"/>
                </a:solidFill>
                <a:latin typeface="+mn-ea"/>
              </a:rPr>
              <a:t>输入文字输入文字输入文</a:t>
            </a:r>
          </a:p>
        </p:txBody>
      </p:sp>
      <p:grpSp>
        <p:nvGrpSpPr>
          <p:cNvPr id="1938" name="组合 1937"/>
          <p:cNvGrpSpPr/>
          <p:nvPr/>
        </p:nvGrpSpPr>
        <p:grpSpPr>
          <a:xfrm>
            <a:off x="4813668" y="696579"/>
            <a:ext cx="3721630" cy="769594"/>
            <a:chOff x="4813668" y="1071329"/>
            <a:chExt cx="3721630" cy="769594"/>
          </a:xfrm>
        </p:grpSpPr>
        <p:sp>
          <p:nvSpPr>
            <p:cNvPr id="1859" name="带形: 上凸 1858"/>
            <p:cNvSpPr/>
            <p:nvPr/>
          </p:nvSpPr>
          <p:spPr>
            <a:xfrm>
              <a:off x="4813668" y="1169441"/>
              <a:ext cx="3721630" cy="671482"/>
            </a:xfrm>
            <a:prstGeom prst="ribbon2">
              <a:avLst>
                <a:gd name="adj1" fmla="val 14435"/>
                <a:gd name="adj2" fmla="val 6613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文本框 281"/>
            <p:cNvSpPr txBox="1"/>
            <p:nvPr/>
          </p:nvSpPr>
          <p:spPr>
            <a:xfrm>
              <a:off x="5549260" y="1071329"/>
              <a:ext cx="2381039" cy="769441"/>
            </a:xfrm>
            <a:prstGeom prst="rect">
              <a:avLst/>
            </a:prstGeom>
            <a:noFill/>
          </p:spPr>
          <p:txBody>
            <a:bodyPr wrap="square" rtlCol="0">
              <a:spAutoFit/>
            </a:bodyPr>
            <a:lstStyle/>
            <a:p>
              <a:r>
                <a:rPr lang="en-US" altLang="zh-CN" sz="4400" b="1" dirty="0">
                  <a:solidFill>
                    <a:srgbClr val="A11218"/>
                  </a:solidFill>
                  <a:latin typeface="Bradley Hand ITC" panose="03070402050302030203" pitchFamily="66" charset="0"/>
                </a:rPr>
                <a:t>Contents</a:t>
              </a:r>
              <a:endParaRPr lang="zh-CN" altLang="en-US" sz="4400" b="1" dirty="0">
                <a:solidFill>
                  <a:srgbClr val="A11218"/>
                </a:solidFill>
                <a:latin typeface="Bradley Hand ITC" panose="03070402050302030203" pitchFamily="66" charset="0"/>
              </a:endParaRPr>
            </a:p>
          </p:txBody>
        </p:sp>
        <p:sp>
          <p:nvSpPr>
            <p:cNvPr id="1860" name="矩形: 圆角 1859"/>
            <p:cNvSpPr/>
            <p:nvPr/>
          </p:nvSpPr>
          <p:spPr>
            <a:xfrm>
              <a:off x="5549260" y="1210290"/>
              <a:ext cx="2299340" cy="491464"/>
            </a:xfrm>
            <a:prstGeom prst="roundRect">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76" name="组合 1875"/>
            <p:cNvGrpSpPr/>
            <p:nvPr/>
          </p:nvGrpSpPr>
          <p:grpSpPr>
            <a:xfrm>
              <a:off x="5013960" y="1313191"/>
              <a:ext cx="449580" cy="487254"/>
              <a:chOff x="5013960" y="1313191"/>
              <a:chExt cx="449580" cy="487254"/>
            </a:xfrm>
          </p:grpSpPr>
          <p:grpSp>
            <p:nvGrpSpPr>
              <p:cNvPr id="1872" name="组合 1871"/>
              <p:cNvGrpSpPr/>
              <p:nvPr/>
            </p:nvGrpSpPr>
            <p:grpSpPr>
              <a:xfrm>
                <a:off x="5013960" y="1313191"/>
                <a:ext cx="449580" cy="240455"/>
                <a:chOff x="5013960" y="1313191"/>
                <a:chExt cx="449580" cy="240455"/>
              </a:xfrm>
            </p:grpSpPr>
            <p:cxnSp>
              <p:nvCxnSpPr>
                <p:cNvPr id="1862" name="直接连接符 1861"/>
                <p:cNvCxnSpPr/>
                <p:nvPr/>
              </p:nvCxnSpPr>
              <p:spPr>
                <a:xfrm>
                  <a:off x="5013960" y="1313191"/>
                  <a:ext cx="449580" cy="0"/>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866" name="直接连接符 1865"/>
                <p:cNvCxnSpPr>
                  <a:endCxn id="1859" idx="1"/>
                </p:cNvCxnSpPr>
                <p:nvPr/>
              </p:nvCxnSpPr>
              <p:spPr>
                <a:xfrm>
                  <a:off x="5013960" y="1313191"/>
                  <a:ext cx="264912" cy="240455"/>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grpSp>
          <p:grpSp>
            <p:nvGrpSpPr>
              <p:cNvPr id="1873" name="组合 1872"/>
              <p:cNvGrpSpPr/>
              <p:nvPr/>
            </p:nvGrpSpPr>
            <p:grpSpPr>
              <a:xfrm flipV="1">
                <a:off x="5013960" y="1559990"/>
                <a:ext cx="449580" cy="240455"/>
                <a:chOff x="5013960" y="1313191"/>
                <a:chExt cx="449580" cy="240455"/>
              </a:xfrm>
            </p:grpSpPr>
            <p:cxnSp>
              <p:nvCxnSpPr>
                <p:cNvPr id="1874" name="直接连接符 1873"/>
                <p:cNvCxnSpPr/>
                <p:nvPr/>
              </p:nvCxnSpPr>
              <p:spPr>
                <a:xfrm>
                  <a:off x="5013960" y="1313191"/>
                  <a:ext cx="449580" cy="0"/>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875" name="直接连接符 1874"/>
                <p:cNvCxnSpPr/>
                <p:nvPr/>
              </p:nvCxnSpPr>
              <p:spPr>
                <a:xfrm>
                  <a:off x="5013960" y="1313191"/>
                  <a:ext cx="264912" cy="240455"/>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grpSp>
        </p:grpSp>
        <p:grpSp>
          <p:nvGrpSpPr>
            <p:cNvPr id="1877" name="组合 1876"/>
            <p:cNvGrpSpPr/>
            <p:nvPr/>
          </p:nvGrpSpPr>
          <p:grpSpPr>
            <a:xfrm flipH="1">
              <a:off x="7890554" y="1313163"/>
              <a:ext cx="449580" cy="487254"/>
              <a:chOff x="5013960" y="1313191"/>
              <a:chExt cx="449580" cy="487254"/>
            </a:xfrm>
          </p:grpSpPr>
          <p:grpSp>
            <p:nvGrpSpPr>
              <p:cNvPr id="1878" name="组合 1877"/>
              <p:cNvGrpSpPr/>
              <p:nvPr/>
            </p:nvGrpSpPr>
            <p:grpSpPr>
              <a:xfrm>
                <a:off x="5013960" y="1313191"/>
                <a:ext cx="449580" cy="240455"/>
                <a:chOff x="5013960" y="1313191"/>
                <a:chExt cx="449580" cy="240455"/>
              </a:xfrm>
            </p:grpSpPr>
            <p:cxnSp>
              <p:nvCxnSpPr>
                <p:cNvPr id="1882" name="直接连接符 1881"/>
                <p:cNvCxnSpPr/>
                <p:nvPr/>
              </p:nvCxnSpPr>
              <p:spPr>
                <a:xfrm>
                  <a:off x="5013960" y="1313191"/>
                  <a:ext cx="449580" cy="0"/>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883" name="直接连接符 1882"/>
                <p:cNvCxnSpPr/>
                <p:nvPr/>
              </p:nvCxnSpPr>
              <p:spPr>
                <a:xfrm>
                  <a:off x="5013960" y="1313191"/>
                  <a:ext cx="264912" cy="240455"/>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grpSp>
          <p:grpSp>
            <p:nvGrpSpPr>
              <p:cNvPr id="1879" name="组合 1878"/>
              <p:cNvGrpSpPr/>
              <p:nvPr/>
            </p:nvGrpSpPr>
            <p:grpSpPr>
              <a:xfrm flipV="1">
                <a:off x="5013960" y="1559990"/>
                <a:ext cx="449580" cy="240455"/>
                <a:chOff x="5013960" y="1313191"/>
                <a:chExt cx="449580" cy="240455"/>
              </a:xfrm>
            </p:grpSpPr>
            <p:cxnSp>
              <p:nvCxnSpPr>
                <p:cNvPr id="1880" name="直接连接符 1879"/>
                <p:cNvCxnSpPr/>
                <p:nvPr/>
              </p:nvCxnSpPr>
              <p:spPr>
                <a:xfrm>
                  <a:off x="5013960" y="1313191"/>
                  <a:ext cx="449580" cy="0"/>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881" name="直接连接符 1880"/>
                <p:cNvCxnSpPr/>
                <p:nvPr/>
              </p:nvCxnSpPr>
              <p:spPr>
                <a:xfrm>
                  <a:off x="5013960" y="1313191"/>
                  <a:ext cx="264912" cy="240455"/>
                </a:xfrm>
                <a:prstGeom prst="line">
                  <a:avLst/>
                </a:prstGeom>
                <a:noFill/>
                <a:ln>
                  <a:solidFill>
                    <a:srgbClr val="A11218"/>
                  </a:solidFill>
                  <a:prstDash val="sysDash"/>
                </a:ln>
              </p:spPr>
              <p:style>
                <a:lnRef idx="2">
                  <a:schemeClr val="accent1">
                    <a:shade val="50000"/>
                  </a:schemeClr>
                </a:lnRef>
                <a:fillRef idx="1">
                  <a:schemeClr val="accent1"/>
                </a:fillRef>
                <a:effectRef idx="0">
                  <a:schemeClr val="accent1"/>
                </a:effectRef>
                <a:fontRef idx="minor">
                  <a:schemeClr val="lt1"/>
                </a:fontRef>
              </p:style>
            </p:cxnSp>
          </p:grpSp>
        </p:grpSp>
      </p:grpSp>
      <p:grpSp>
        <p:nvGrpSpPr>
          <p:cNvPr id="1904" name="组合 1903"/>
          <p:cNvGrpSpPr/>
          <p:nvPr/>
        </p:nvGrpSpPr>
        <p:grpSpPr>
          <a:xfrm>
            <a:off x="4398569" y="2036087"/>
            <a:ext cx="748916" cy="633998"/>
            <a:chOff x="4398569" y="2036087"/>
            <a:chExt cx="748916" cy="633998"/>
          </a:xfrm>
        </p:grpSpPr>
        <p:grpSp>
          <p:nvGrpSpPr>
            <p:cNvPr id="1903" name="组合 1902"/>
            <p:cNvGrpSpPr/>
            <p:nvPr/>
          </p:nvGrpSpPr>
          <p:grpSpPr>
            <a:xfrm>
              <a:off x="4493647" y="2036087"/>
              <a:ext cx="532680" cy="633998"/>
              <a:chOff x="3522663" y="3343782"/>
              <a:chExt cx="1866900" cy="2221993"/>
            </a:xfrm>
          </p:grpSpPr>
          <p:sp>
            <p:nvSpPr>
              <p:cNvPr id="1895" name="Freeform 1256"/>
              <p:cNvSpPr>
                <a:spLocks noEditPoints="1"/>
              </p:cNvSpPr>
              <p:nvPr/>
            </p:nvSpPr>
            <p:spPr bwMode="auto">
              <a:xfrm>
                <a:off x="3798888" y="3975100"/>
                <a:ext cx="1333500" cy="1335088"/>
              </a:xfrm>
              <a:custGeom>
                <a:avLst/>
                <a:gdLst>
                  <a:gd name="T0" fmla="*/ 166 w 218"/>
                  <a:gd name="T1" fmla="*/ 165 h 218"/>
                  <a:gd name="T2" fmla="*/ 218 w 218"/>
                  <a:gd name="T3" fmla="*/ 109 h 218"/>
                  <a:gd name="T4" fmla="*/ 166 w 218"/>
                  <a:gd name="T5" fmla="*/ 52 h 218"/>
                  <a:gd name="T6" fmla="*/ 109 w 218"/>
                  <a:gd name="T7" fmla="*/ 0 h 218"/>
                  <a:gd name="T8" fmla="*/ 52 w 218"/>
                  <a:gd name="T9" fmla="*/ 52 h 218"/>
                  <a:gd name="T10" fmla="*/ 0 w 218"/>
                  <a:gd name="T11" fmla="*/ 109 h 218"/>
                  <a:gd name="T12" fmla="*/ 52 w 218"/>
                  <a:gd name="T13" fmla="*/ 165 h 218"/>
                  <a:gd name="T14" fmla="*/ 109 w 218"/>
                  <a:gd name="T15" fmla="*/ 218 h 218"/>
                  <a:gd name="T16" fmla="*/ 166 w 218"/>
                  <a:gd name="T17" fmla="*/ 165 h 218"/>
                  <a:gd name="T18" fmla="*/ 72 w 218"/>
                  <a:gd name="T19" fmla="*/ 154 h 218"/>
                  <a:gd name="T20" fmla="*/ 64 w 218"/>
                  <a:gd name="T21" fmla="*/ 146 h 218"/>
                  <a:gd name="T22" fmla="*/ 96 w 218"/>
                  <a:gd name="T23" fmla="*/ 114 h 218"/>
                  <a:gd name="T24" fmla="*/ 51 w 218"/>
                  <a:gd name="T25" fmla="*/ 114 h 218"/>
                  <a:gd name="T26" fmla="*/ 51 w 218"/>
                  <a:gd name="T27" fmla="*/ 104 h 218"/>
                  <a:gd name="T28" fmla="*/ 96 w 218"/>
                  <a:gd name="T29" fmla="*/ 104 h 218"/>
                  <a:gd name="T30" fmla="*/ 64 w 218"/>
                  <a:gd name="T31" fmla="*/ 72 h 218"/>
                  <a:gd name="T32" fmla="*/ 72 w 218"/>
                  <a:gd name="T33" fmla="*/ 64 h 218"/>
                  <a:gd name="T34" fmla="*/ 104 w 218"/>
                  <a:gd name="T35" fmla="*/ 96 h 218"/>
                  <a:gd name="T36" fmla="*/ 104 w 218"/>
                  <a:gd name="T37" fmla="*/ 51 h 218"/>
                  <a:gd name="T38" fmla="*/ 114 w 218"/>
                  <a:gd name="T39" fmla="*/ 51 h 218"/>
                  <a:gd name="T40" fmla="*/ 114 w 218"/>
                  <a:gd name="T41" fmla="*/ 96 h 218"/>
                  <a:gd name="T42" fmla="*/ 146 w 218"/>
                  <a:gd name="T43" fmla="*/ 64 h 218"/>
                  <a:gd name="T44" fmla="*/ 154 w 218"/>
                  <a:gd name="T45" fmla="*/ 72 h 218"/>
                  <a:gd name="T46" fmla="*/ 122 w 218"/>
                  <a:gd name="T47" fmla="*/ 104 h 218"/>
                  <a:gd name="T48" fmla="*/ 167 w 218"/>
                  <a:gd name="T49" fmla="*/ 104 h 218"/>
                  <a:gd name="T50" fmla="*/ 167 w 218"/>
                  <a:gd name="T51" fmla="*/ 114 h 218"/>
                  <a:gd name="T52" fmla="*/ 122 w 218"/>
                  <a:gd name="T53" fmla="*/ 114 h 218"/>
                  <a:gd name="T54" fmla="*/ 154 w 218"/>
                  <a:gd name="T55" fmla="*/ 146 h 218"/>
                  <a:gd name="T56" fmla="*/ 146 w 218"/>
                  <a:gd name="T57" fmla="*/ 154 h 218"/>
                  <a:gd name="T58" fmla="*/ 114 w 218"/>
                  <a:gd name="T59" fmla="*/ 122 h 218"/>
                  <a:gd name="T60" fmla="*/ 114 w 218"/>
                  <a:gd name="T61" fmla="*/ 167 h 218"/>
                  <a:gd name="T62" fmla="*/ 104 w 218"/>
                  <a:gd name="T63" fmla="*/ 167 h 218"/>
                  <a:gd name="T64" fmla="*/ 104 w 218"/>
                  <a:gd name="T65" fmla="*/ 122 h 218"/>
                  <a:gd name="T66" fmla="*/ 72 w 218"/>
                  <a:gd name="T67" fmla="*/ 1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218">
                    <a:moveTo>
                      <a:pt x="166" y="165"/>
                    </a:moveTo>
                    <a:cubicBezTo>
                      <a:pt x="197" y="154"/>
                      <a:pt x="218" y="133"/>
                      <a:pt x="218" y="109"/>
                    </a:cubicBezTo>
                    <a:cubicBezTo>
                      <a:pt x="218" y="85"/>
                      <a:pt x="197" y="64"/>
                      <a:pt x="166" y="52"/>
                    </a:cubicBezTo>
                    <a:cubicBezTo>
                      <a:pt x="154" y="21"/>
                      <a:pt x="133" y="0"/>
                      <a:pt x="109" y="0"/>
                    </a:cubicBezTo>
                    <a:cubicBezTo>
                      <a:pt x="85" y="0"/>
                      <a:pt x="64" y="21"/>
                      <a:pt x="52" y="52"/>
                    </a:cubicBezTo>
                    <a:cubicBezTo>
                      <a:pt x="21" y="64"/>
                      <a:pt x="0" y="85"/>
                      <a:pt x="0" y="109"/>
                    </a:cubicBezTo>
                    <a:cubicBezTo>
                      <a:pt x="0" y="133"/>
                      <a:pt x="21" y="154"/>
                      <a:pt x="52" y="165"/>
                    </a:cubicBezTo>
                    <a:cubicBezTo>
                      <a:pt x="64" y="197"/>
                      <a:pt x="85" y="218"/>
                      <a:pt x="109" y="218"/>
                    </a:cubicBezTo>
                    <a:cubicBezTo>
                      <a:pt x="133" y="218"/>
                      <a:pt x="154" y="197"/>
                      <a:pt x="166" y="165"/>
                    </a:cubicBezTo>
                    <a:close/>
                    <a:moveTo>
                      <a:pt x="72" y="154"/>
                    </a:moveTo>
                    <a:cubicBezTo>
                      <a:pt x="64" y="146"/>
                      <a:pt x="64" y="146"/>
                      <a:pt x="64" y="146"/>
                    </a:cubicBezTo>
                    <a:cubicBezTo>
                      <a:pt x="96" y="114"/>
                      <a:pt x="96" y="114"/>
                      <a:pt x="96" y="114"/>
                    </a:cubicBezTo>
                    <a:cubicBezTo>
                      <a:pt x="51" y="114"/>
                      <a:pt x="51" y="114"/>
                      <a:pt x="51" y="114"/>
                    </a:cubicBezTo>
                    <a:cubicBezTo>
                      <a:pt x="51" y="104"/>
                      <a:pt x="51" y="104"/>
                      <a:pt x="51" y="104"/>
                    </a:cubicBezTo>
                    <a:cubicBezTo>
                      <a:pt x="96" y="104"/>
                      <a:pt x="96" y="104"/>
                      <a:pt x="96" y="104"/>
                    </a:cubicBezTo>
                    <a:cubicBezTo>
                      <a:pt x="64" y="72"/>
                      <a:pt x="64" y="72"/>
                      <a:pt x="64" y="72"/>
                    </a:cubicBezTo>
                    <a:cubicBezTo>
                      <a:pt x="72" y="64"/>
                      <a:pt x="72" y="64"/>
                      <a:pt x="72" y="64"/>
                    </a:cubicBezTo>
                    <a:cubicBezTo>
                      <a:pt x="104" y="96"/>
                      <a:pt x="104" y="96"/>
                      <a:pt x="104" y="96"/>
                    </a:cubicBezTo>
                    <a:cubicBezTo>
                      <a:pt x="104" y="51"/>
                      <a:pt x="104" y="51"/>
                      <a:pt x="104" y="51"/>
                    </a:cubicBezTo>
                    <a:cubicBezTo>
                      <a:pt x="114" y="51"/>
                      <a:pt x="114" y="51"/>
                      <a:pt x="114" y="51"/>
                    </a:cubicBezTo>
                    <a:cubicBezTo>
                      <a:pt x="114" y="96"/>
                      <a:pt x="114" y="96"/>
                      <a:pt x="114" y="96"/>
                    </a:cubicBezTo>
                    <a:cubicBezTo>
                      <a:pt x="146" y="64"/>
                      <a:pt x="146" y="64"/>
                      <a:pt x="146" y="64"/>
                    </a:cubicBezTo>
                    <a:cubicBezTo>
                      <a:pt x="154" y="72"/>
                      <a:pt x="154" y="72"/>
                      <a:pt x="154" y="72"/>
                    </a:cubicBezTo>
                    <a:cubicBezTo>
                      <a:pt x="122" y="104"/>
                      <a:pt x="122" y="104"/>
                      <a:pt x="122" y="104"/>
                    </a:cubicBezTo>
                    <a:cubicBezTo>
                      <a:pt x="167" y="104"/>
                      <a:pt x="167" y="104"/>
                      <a:pt x="167" y="104"/>
                    </a:cubicBezTo>
                    <a:cubicBezTo>
                      <a:pt x="167" y="114"/>
                      <a:pt x="167" y="114"/>
                      <a:pt x="167" y="114"/>
                    </a:cubicBezTo>
                    <a:cubicBezTo>
                      <a:pt x="122" y="114"/>
                      <a:pt x="122" y="114"/>
                      <a:pt x="122" y="114"/>
                    </a:cubicBezTo>
                    <a:cubicBezTo>
                      <a:pt x="154" y="146"/>
                      <a:pt x="154" y="146"/>
                      <a:pt x="154" y="146"/>
                    </a:cubicBezTo>
                    <a:cubicBezTo>
                      <a:pt x="146" y="154"/>
                      <a:pt x="146" y="154"/>
                      <a:pt x="146" y="154"/>
                    </a:cubicBezTo>
                    <a:cubicBezTo>
                      <a:pt x="114" y="122"/>
                      <a:pt x="114" y="122"/>
                      <a:pt x="114" y="122"/>
                    </a:cubicBezTo>
                    <a:cubicBezTo>
                      <a:pt x="114" y="167"/>
                      <a:pt x="114" y="167"/>
                      <a:pt x="114" y="167"/>
                    </a:cubicBezTo>
                    <a:cubicBezTo>
                      <a:pt x="104" y="167"/>
                      <a:pt x="104" y="167"/>
                      <a:pt x="104" y="167"/>
                    </a:cubicBezTo>
                    <a:cubicBezTo>
                      <a:pt x="104" y="122"/>
                      <a:pt x="104" y="122"/>
                      <a:pt x="104" y="122"/>
                    </a:cubicBezTo>
                    <a:lnTo>
                      <a:pt x="72" y="15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01" name="组合 1900"/>
              <p:cNvGrpSpPr/>
              <p:nvPr/>
            </p:nvGrpSpPr>
            <p:grpSpPr>
              <a:xfrm>
                <a:off x="3522663" y="3343782"/>
                <a:ext cx="1866900" cy="2221993"/>
                <a:chOff x="3522663" y="3343782"/>
                <a:chExt cx="1866900" cy="2221993"/>
              </a:xfrm>
            </p:grpSpPr>
            <p:grpSp>
              <p:nvGrpSpPr>
                <p:cNvPr id="1888" name="组合 1887"/>
                <p:cNvGrpSpPr/>
                <p:nvPr/>
              </p:nvGrpSpPr>
              <p:grpSpPr>
                <a:xfrm>
                  <a:off x="4300796" y="3343782"/>
                  <a:ext cx="322970" cy="433991"/>
                  <a:chOff x="3644484" y="3739026"/>
                  <a:chExt cx="361495" cy="485759"/>
                </a:xfrm>
              </p:grpSpPr>
              <p:sp>
                <p:nvSpPr>
                  <p:cNvPr id="1889" name="Freeform 5"/>
                  <p:cNvSpPr>
                    <a:spLocks/>
                  </p:cNvSpPr>
                  <p:nvPr/>
                </p:nvSpPr>
                <p:spPr bwMode="auto">
                  <a:xfrm>
                    <a:off x="3644484" y="3971122"/>
                    <a:ext cx="361495" cy="253663"/>
                  </a:xfrm>
                  <a:custGeom>
                    <a:avLst/>
                    <a:gdLst>
                      <a:gd name="T0" fmla="*/ 50 w 50"/>
                      <a:gd name="T1" fmla="*/ 34 h 34"/>
                      <a:gd name="T2" fmla="*/ 50 w 50"/>
                      <a:gd name="T3" fmla="*/ 30 h 34"/>
                      <a:gd name="T4" fmla="*/ 50 w 50"/>
                      <a:gd name="T5" fmla="*/ 12 h 34"/>
                      <a:gd name="T6" fmla="*/ 38 w 50"/>
                      <a:gd name="T7" fmla="*/ 0 h 34"/>
                      <a:gd name="T8" fmla="*/ 37 w 50"/>
                      <a:gd name="T9" fmla="*/ 0 h 34"/>
                      <a:gd name="T10" fmla="*/ 25 w 50"/>
                      <a:gd name="T11" fmla="*/ 4 h 34"/>
                      <a:gd name="T12" fmla="*/ 13 w 50"/>
                      <a:gd name="T13" fmla="*/ 0 h 34"/>
                      <a:gd name="T14" fmla="*/ 12 w 50"/>
                      <a:gd name="T15" fmla="*/ 0 h 34"/>
                      <a:gd name="T16" fmla="*/ 0 w 50"/>
                      <a:gd name="T17" fmla="*/ 12 h 34"/>
                      <a:gd name="T18" fmla="*/ 0 w 50"/>
                      <a:gd name="T19" fmla="*/ 30 h 34"/>
                      <a:gd name="T20" fmla="*/ 0 w 50"/>
                      <a:gd name="T21" fmla="*/ 34 h 34"/>
                      <a:gd name="T22" fmla="*/ 50 w 5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4">
                        <a:moveTo>
                          <a:pt x="50" y="34"/>
                        </a:moveTo>
                        <a:cubicBezTo>
                          <a:pt x="50" y="30"/>
                          <a:pt x="50" y="30"/>
                          <a:pt x="50" y="30"/>
                        </a:cubicBezTo>
                        <a:cubicBezTo>
                          <a:pt x="50" y="12"/>
                          <a:pt x="50" y="12"/>
                          <a:pt x="50" y="12"/>
                        </a:cubicBezTo>
                        <a:cubicBezTo>
                          <a:pt x="50" y="6"/>
                          <a:pt x="45" y="0"/>
                          <a:pt x="38" y="0"/>
                        </a:cubicBezTo>
                        <a:cubicBezTo>
                          <a:pt x="37" y="0"/>
                          <a:pt x="37" y="0"/>
                          <a:pt x="37" y="0"/>
                        </a:cubicBezTo>
                        <a:cubicBezTo>
                          <a:pt x="34" y="3"/>
                          <a:pt x="30" y="4"/>
                          <a:pt x="25" y="4"/>
                        </a:cubicBezTo>
                        <a:cubicBezTo>
                          <a:pt x="20" y="4"/>
                          <a:pt x="16" y="3"/>
                          <a:pt x="13" y="0"/>
                        </a:cubicBezTo>
                        <a:cubicBezTo>
                          <a:pt x="12" y="0"/>
                          <a:pt x="12" y="0"/>
                          <a:pt x="12" y="0"/>
                        </a:cubicBezTo>
                        <a:cubicBezTo>
                          <a:pt x="5" y="0"/>
                          <a:pt x="0" y="6"/>
                          <a:pt x="0" y="12"/>
                        </a:cubicBezTo>
                        <a:cubicBezTo>
                          <a:pt x="0" y="30"/>
                          <a:pt x="0" y="30"/>
                          <a:pt x="0" y="30"/>
                        </a:cubicBezTo>
                        <a:cubicBezTo>
                          <a:pt x="0" y="34"/>
                          <a:pt x="0" y="34"/>
                          <a:pt x="0" y="34"/>
                        </a:cubicBezTo>
                        <a:lnTo>
                          <a:pt x="50" y="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0" name="Freeform 9"/>
                  <p:cNvSpPr>
                    <a:spLocks noEditPoints="1"/>
                  </p:cNvSpPr>
                  <p:nvPr/>
                </p:nvSpPr>
                <p:spPr bwMode="auto">
                  <a:xfrm>
                    <a:off x="3672212" y="3739026"/>
                    <a:ext cx="306038" cy="307065"/>
                  </a:xfrm>
                  <a:custGeom>
                    <a:avLst/>
                    <a:gdLst>
                      <a:gd name="T0" fmla="*/ 33 w 42"/>
                      <a:gd name="T1" fmla="*/ 38 h 42"/>
                      <a:gd name="T2" fmla="*/ 42 w 42"/>
                      <a:gd name="T3" fmla="*/ 21 h 42"/>
                      <a:gd name="T4" fmla="*/ 21 w 42"/>
                      <a:gd name="T5" fmla="*/ 0 h 42"/>
                      <a:gd name="T6" fmla="*/ 0 w 42"/>
                      <a:gd name="T7" fmla="*/ 21 h 42"/>
                      <a:gd name="T8" fmla="*/ 9 w 42"/>
                      <a:gd name="T9" fmla="*/ 38 h 42"/>
                      <a:gd name="T10" fmla="*/ 21 w 42"/>
                      <a:gd name="T11" fmla="*/ 42 h 42"/>
                      <a:gd name="T12" fmla="*/ 33 w 42"/>
                      <a:gd name="T13" fmla="*/ 38 h 42"/>
                      <a:gd name="T14" fmla="*/ 21 w 42"/>
                      <a:gd name="T15" fmla="*/ 8 h 42"/>
                      <a:gd name="T16" fmla="*/ 34 w 42"/>
                      <a:gd name="T17" fmla="*/ 21 h 42"/>
                      <a:gd name="T18" fmla="*/ 21 w 42"/>
                      <a:gd name="T19" fmla="*/ 34 h 42"/>
                      <a:gd name="T20" fmla="*/ 8 w 42"/>
                      <a:gd name="T21" fmla="*/ 21 h 42"/>
                      <a:gd name="T22" fmla="*/ 21 w 42"/>
                      <a:gd name="T2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33" y="38"/>
                        </a:moveTo>
                        <a:cubicBezTo>
                          <a:pt x="39" y="35"/>
                          <a:pt x="42" y="28"/>
                          <a:pt x="42" y="21"/>
                        </a:cubicBezTo>
                        <a:cubicBezTo>
                          <a:pt x="42" y="9"/>
                          <a:pt x="33" y="0"/>
                          <a:pt x="21" y="0"/>
                        </a:cubicBezTo>
                        <a:cubicBezTo>
                          <a:pt x="9" y="0"/>
                          <a:pt x="0" y="9"/>
                          <a:pt x="0" y="21"/>
                        </a:cubicBezTo>
                        <a:cubicBezTo>
                          <a:pt x="0" y="28"/>
                          <a:pt x="3" y="35"/>
                          <a:pt x="9" y="38"/>
                        </a:cubicBezTo>
                        <a:cubicBezTo>
                          <a:pt x="12" y="41"/>
                          <a:pt x="16" y="42"/>
                          <a:pt x="21" y="42"/>
                        </a:cubicBezTo>
                        <a:cubicBezTo>
                          <a:pt x="26" y="42"/>
                          <a:pt x="30" y="41"/>
                          <a:pt x="33" y="38"/>
                        </a:cubicBezTo>
                        <a:close/>
                        <a:moveTo>
                          <a:pt x="21" y="8"/>
                        </a:moveTo>
                        <a:cubicBezTo>
                          <a:pt x="28" y="8"/>
                          <a:pt x="34" y="14"/>
                          <a:pt x="34" y="21"/>
                        </a:cubicBezTo>
                        <a:cubicBezTo>
                          <a:pt x="34" y="28"/>
                          <a:pt x="28" y="34"/>
                          <a:pt x="21" y="34"/>
                        </a:cubicBezTo>
                        <a:cubicBezTo>
                          <a:pt x="14" y="34"/>
                          <a:pt x="8" y="28"/>
                          <a:pt x="8" y="21"/>
                        </a:cubicBezTo>
                        <a:cubicBezTo>
                          <a:pt x="8" y="14"/>
                          <a:pt x="14" y="8"/>
                          <a:pt x="2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00" name="组合 1899"/>
                <p:cNvGrpSpPr/>
                <p:nvPr/>
              </p:nvGrpSpPr>
              <p:grpSpPr>
                <a:xfrm>
                  <a:off x="3522663" y="3711575"/>
                  <a:ext cx="1866900" cy="1854200"/>
                  <a:chOff x="3522663" y="3711575"/>
                  <a:chExt cx="1866900" cy="1854200"/>
                </a:xfrm>
              </p:grpSpPr>
              <p:sp>
                <p:nvSpPr>
                  <p:cNvPr id="1898" name="Freeform 1260"/>
                  <p:cNvSpPr>
                    <a:spLocks noEditPoints="1"/>
                  </p:cNvSpPr>
                  <p:nvPr/>
                </p:nvSpPr>
                <p:spPr bwMode="auto">
                  <a:xfrm>
                    <a:off x="3522663" y="3711575"/>
                    <a:ext cx="1866900" cy="1854200"/>
                  </a:xfrm>
                  <a:custGeom>
                    <a:avLst/>
                    <a:gdLst>
                      <a:gd name="T0" fmla="*/ 306 w 306"/>
                      <a:gd name="T1" fmla="*/ 151 h 304"/>
                      <a:gd name="T2" fmla="*/ 179 w 306"/>
                      <a:gd name="T3" fmla="*/ 0 h 304"/>
                      <a:gd name="T4" fmla="*/ 179 w 306"/>
                      <a:gd name="T5" fmla="*/ 4 h 304"/>
                      <a:gd name="T6" fmla="*/ 128 w 306"/>
                      <a:gd name="T7" fmla="*/ 4 h 304"/>
                      <a:gd name="T8" fmla="*/ 128 w 306"/>
                      <a:gd name="T9" fmla="*/ 0 h 304"/>
                      <a:gd name="T10" fmla="*/ 0 w 306"/>
                      <a:gd name="T11" fmla="*/ 151 h 304"/>
                      <a:gd name="T12" fmla="*/ 153 w 306"/>
                      <a:gd name="T13" fmla="*/ 304 h 304"/>
                      <a:gd name="T14" fmla="*/ 306 w 306"/>
                      <a:gd name="T15" fmla="*/ 151 h 304"/>
                      <a:gd name="T16" fmla="*/ 96 w 306"/>
                      <a:gd name="T17" fmla="*/ 207 h 304"/>
                      <a:gd name="T18" fmla="*/ 44 w 306"/>
                      <a:gd name="T19" fmla="*/ 151 h 304"/>
                      <a:gd name="T20" fmla="*/ 96 w 306"/>
                      <a:gd name="T21" fmla="*/ 94 h 304"/>
                      <a:gd name="T22" fmla="*/ 153 w 306"/>
                      <a:gd name="T23" fmla="*/ 42 h 304"/>
                      <a:gd name="T24" fmla="*/ 210 w 306"/>
                      <a:gd name="T25" fmla="*/ 94 h 304"/>
                      <a:gd name="T26" fmla="*/ 262 w 306"/>
                      <a:gd name="T27" fmla="*/ 151 h 304"/>
                      <a:gd name="T28" fmla="*/ 210 w 306"/>
                      <a:gd name="T29" fmla="*/ 207 h 304"/>
                      <a:gd name="T30" fmla="*/ 153 w 306"/>
                      <a:gd name="T31" fmla="*/ 260 h 304"/>
                      <a:gd name="T32" fmla="*/ 96 w 306"/>
                      <a:gd name="T33" fmla="*/ 20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4">
                        <a:moveTo>
                          <a:pt x="306" y="151"/>
                        </a:moveTo>
                        <a:cubicBezTo>
                          <a:pt x="306" y="75"/>
                          <a:pt x="251" y="12"/>
                          <a:pt x="179" y="0"/>
                        </a:cubicBezTo>
                        <a:cubicBezTo>
                          <a:pt x="179" y="4"/>
                          <a:pt x="179" y="4"/>
                          <a:pt x="179" y="4"/>
                        </a:cubicBezTo>
                        <a:cubicBezTo>
                          <a:pt x="128" y="4"/>
                          <a:pt x="128" y="4"/>
                          <a:pt x="128" y="4"/>
                        </a:cubicBezTo>
                        <a:cubicBezTo>
                          <a:pt x="128" y="0"/>
                          <a:pt x="128" y="0"/>
                          <a:pt x="128" y="0"/>
                        </a:cubicBezTo>
                        <a:cubicBezTo>
                          <a:pt x="55" y="11"/>
                          <a:pt x="0" y="75"/>
                          <a:pt x="0" y="151"/>
                        </a:cubicBezTo>
                        <a:cubicBezTo>
                          <a:pt x="0" y="236"/>
                          <a:pt x="68" y="304"/>
                          <a:pt x="153" y="304"/>
                        </a:cubicBezTo>
                        <a:cubicBezTo>
                          <a:pt x="238" y="304"/>
                          <a:pt x="306" y="236"/>
                          <a:pt x="306" y="151"/>
                        </a:cubicBezTo>
                        <a:close/>
                        <a:moveTo>
                          <a:pt x="96" y="207"/>
                        </a:moveTo>
                        <a:cubicBezTo>
                          <a:pt x="65" y="196"/>
                          <a:pt x="44" y="175"/>
                          <a:pt x="44" y="151"/>
                        </a:cubicBezTo>
                        <a:cubicBezTo>
                          <a:pt x="44" y="127"/>
                          <a:pt x="65" y="106"/>
                          <a:pt x="96" y="94"/>
                        </a:cubicBezTo>
                        <a:cubicBezTo>
                          <a:pt x="108" y="63"/>
                          <a:pt x="129" y="42"/>
                          <a:pt x="153" y="42"/>
                        </a:cubicBezTo>
                        <a:cubicBezTo>
                          <a:pt x="177" y="42"/>
                          <a:pt x="198" y="63"/>
                          <a:pt x="210" y="94"/>
                        </a:cubicBezTo>
                        <a:cubicBezTo>
                          <a:pt x="241" y="106"/>
                          <a:pt x="262" y="127"/>
                          <a:pt x="262" y="151"/>
                        </a:cubicBezTo>
                        <a:cubicBezTo>
                          <a:pt x="262" y="175"/>
                          <a:pt x="241" y="196"/>
                          <a:pt x="210" y="207"/>
                        </a:cubicBezTo>
                        <a:cubicBezTo>
                          <a:pt x="198" y="239"/>
                          <a:pt x="177" y="260"/>
                          <a:pt x="153" y="260"/>
                        </a:cubicBezTo>
                        <a:cubicBezTo>
                          <a:pt x="129" y="260"/>
                          <a:pt x="108" y="239"/>
                          <a:pt x="96" y="2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椭圆 1898"/>
                  <p:cNvSpPr/>
                  <p:nvPr/>
                </p:nvSpPr>
                <p:spPr>
                  <a:xfrm>
                    <a:off x="4045941" y="4233059"/>
                    <a:ext cx="840537" cy="797767"/>
                  </a:xfrm>
                  <a:prstGeom prst="ellipse">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1902" name="文本框 1901"/>
            <p:cNvSpPr txBox="1"/>
            <p:nvPr/>
          </p:nvSpPr>
          <p:spPr>
            <a:xfrm>
              <a:off x="4398569" y="2125365"/>
              <a:ext cx="748916" cy="523220"/>
            </a:xfrm>
            <a:prstGeom prst="rect">
              <a:avLst/>
            </a:prstGeom>
            <a:noFill/>
          </p:spPr>
          <p:txBody>
            <a:bodyPr wrap="square" rtlCol="0">
              <a:spAutoFit/>
            </a:bodyPr>
            <a:lstStyle/>
            <a:p>
              <a:pPr algn="ctr"/>
              <a:r>
                <a:rPr lang="en-US" altLang="zh-CN" sz="2800" b="1" dirty="0">
                  <a:solidFill>
                    <a:schemeClr val="bg1"/>
                  </a:solidFill>
                  <a:latin typeface="Bradley Hand ITC" panose="03070402050302030203" pitchFamily="66" charset="0"/>
                </a:rPr>
                <a:t>1</a:t>
              </a:r>
              <a:endParaRPr lang="zh-CN" altLang="en-US" sz="2800" b="1" dirty="0">
                <a:solidFill>
                  <a:schemeClr val="bg1"/>
                </a:solidFill>
                <a:latin typeface="Bradley Hand ITC" panose="03070402050302030203" pitchFamily="66" charset="0"/>
              </a:endParaRPr>
            </a:p>
          </p:txBody>
        </p:sp>
      </p:grpSp>
      <p:grpSp>
        <p:nvGrpSpPr>
          <p:cNvPr id="1905" name="组合 1904"/>
          <p:cNvGrpSpPr/>
          <p:nvPr/>
        </p:nvGrpSpPr>
        <p:grpSpPr>
          <a:xfrm>
            <a:off x="4398569" y="2970393"/>
            <a:ext cx="748916" cy="633998"/>
            <a:chOff x="4398569" y="2036087"/>
            <a:chExt cx="748916" cy="633998"/>
          </a:xfrm>
        </p:grpSpPr>
        <p:grpSp>
          <p:nvGrpSpPr>
            <p:cNvPr id="1906" name="组合 1905"/>
            <p:cNvGrpSpPr/>
            <p:nvPr/>
          </p:nvGrpSpPr>
          <p:grpSpPr>
            <a:xfrm>
              <a:off x="4493647" y="2036087"/>
              <a:ext cx="532680" cy="633998"/>
              <a:chOff x="3522663" y="3343782"/>
              <a:chExt cx="1866900" cy="2221993"/>
            </a:xfrm>
          </p:grpSpPr>
          <p:sp>
            <p:nvSpPr>
              <p:cNvPr id="1908" name="Freeform 1256"/>
              <p:cNvSpPr>
                <a:spLocks noEditPoints="1"/>
              </p:cNvSpPr>
              <p:nvPr/>
            </p:nvSpPr>
            <p:spPr bwMode="auto">
              <a:xfrm>
                <a:off x="3798888" y="3975100"/>
                <a:ext cx="1333500" cy="1335088"/>
              </a:xfrm>
              <a:custGeom>
                <a:avLst/>
                <a:gdLst>
                  <a:gd name="T0" fmla="*/ 166 w 218"/>
                  <a:gd name="T1" fmla="*/ 165 h 218"/>
                  <a:gd name="T2" fmla="*/ 218 w 218"/>
                  <a:gd name="T3" fmla="*/ 109 h 218"/>
                  <a:gd name="T4" fmla="*/ 166 w 218"/>
                  <a:gd name="T5" fmla="*/ 52 h 218"/>
                  <a:gd name="T6" fmla="*/ 109 w 218"/>
                  <a:gd name="T7" fmla="*/ 0 h 218"/>
                  <a:gd name="T8" fmla="*/ 52 w 218"/>
                  <a:gd name="T9" fmla="*/ 52 h 218"/>
                  <a:gd name="T10" fmla="*/ 0 w 218"/>
                  <a:gd name="T11" fmla="*/ 109 h 218"/>
                  <a:gd name="T12" fmla="*/ 52 w 218"/>
                  <a:gd name="T13" fmla="*/ 165 h 218"/>
                  <a:gd name="T14" fmla="*/ 109 w 218"/>
                  <a:gd name="T15" fmla="*/ 218 h 218"/>
                  <a:gd name="T16" fmla="*/ 166 w 218"/>
                  <a:gd name="T17" fmla="*/ 165 h 218"/>
                  <a:gd name="T18" fmla="*/ 72 w 218"/>
                  <a:gd name="T19" fmla="*/ 154 h 218"/>
                  <a:gd name="T20" fmla="*/ 64 w 218"/>
                  <a:gd name="T21" fmla="*/ 146 h 218"/>
                  <a:gd name="T22" fmla="*/ 96 w 218"/>
                  <a:gd name="T23" fmla="*/ 114 h 218"/>
                  <a:gd name="T24" fmla="*/ 51 w 218"/>
                  <a:gd name="T25" fmla="*/ 114 h 218"/>
                  <a:gd name="T26" fmla="*/ 51 w 218"/>
                  <a:gd name="T27" fmla="*/ 104 h 218"/>
                  <a:gd name="T28" fmla="*/ 96 w 218"/>
                  <a:gd name="T29" fmla="*/ 104 h 218"/>
                  <a:gd name="T30" fmla="*/ 64 w 218"/>
                  <a:gd name="T31" fmla="*/ 72 h 218"/>
                  <a:gd name="T32" fmla="*/ 72 w 218"/>
                  <a:gd name="T33" fmla="*/ 64 h 218"/>
                  <a:gd name="T34" fmla="*/ 104 w 218"/>
                  <a:gd name="T35" fmla="*/ 96 h 218"/>
                  <a:gd name="T36" fmla="*/ 104 w 218"/>
                  <a:gd name="T37" fmla="*/ 51 h 218"/>
                  <a:gd name="T38" fmla="*/ 114 w 218"/>
                  <a:gd name="T39" fmla="*/ 51 h 218"/>
                  <a:gd name="T40" fmla="*/ 114 w 218"/>
                  <a:gd name="T41" fmla="*/ 96 h 218"/>
                  <a:gd name="T42" fmla="*/ 146 w 218"/>
                  <a:gd name="T43" fmla="*/ 64 h 218"/>
                  <a:gd name="T44" fmla="*/ 154 w 218"/>
                  <a:gd name="T45" fmla="*/ 72 h 218"/>
                  <a:gd name="T46" fmla="*/ 122 w 218"/>
                  <a:gd name="T47" fmla="*/ 104 h 218"/>
                  <a:gd name="T48" fmla="*/ 167 w 218"/>
                  <a:gd name="T49" fmla="*/ 104 h 218"/>
                  <a:gd name="T50" fmla="*/ 167 w 218"/>
                  <a:gd name="T51" fmla="*/ 114 h 218"/>
                  <a:gd name="T52" fmla="*/ 122 w 218"/>
                  <a:gd name="T53" fmla="*/ 114 h 218"/>
                  <a:gd name="T54" fmla="*/ 154 w 218"/>
                  <a:gd name="T55" fmla="*/ 146 h 218"/>
                  <a:gd name="T56" fmla="*/ 146 w 218"/>
                  <a:gd name="T57" fmla="*/ 154 h 218"/>
                  <a:gd name="T58" fmla="*/ 114 w 218"/>
                  <a:gd name="T59" fmla="*/ 122 h 218"/>
                  <a:gd name="T60" fmla="*/ 114 w 218"/>
                  <a:gd name="T61" fmla="*/ 167 h 218"/>
                  <a:gd name="T62" fmla="*/ 104 w 218"/>
                  <a:gd name="T63" fmla="*/ 167 h 218"/>
                  <a:gd name="T64" fmla="*/ 104 w 218"/>
                  <a:gd name="T65" fmla="*/ 122 h 218"/>
                  <a:gd name="T66" fmla="*/ 72 w 218"/>
                  <a:gd name="T67" fmla="*/ 1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218">
                    <a:moveTo>
                      <a:pt x="166" y="165"/>
                    </a:moveTo>
                    <a:cubicBezTo>
                      <a:pt x="197" y="154"/>
                      <a:pt x="218" y="133"/>
                      <a:pt x="218" y="109"/>
                    </a:cubicBezTo>
                    <a:cubicBezTo>
                      <a:pt x="218" y="85"/>
                      <a:pt x="197" y="64"/>
                      <a:pt x="166" y="52"/>
                    </a:cubicBezTo>
                    <a:cubicBezTo>
                      <a:pt x="154" y="21"/>
                      <a:pt x="133" y="0"/>
                      <a:pt x="109" y="0"/>
                    </a:cubicBezTo>
                    <a:cubicBezTo>
                      <a:pt x="85" y="0"/>
                      <a:pt x="64" y="21"/>
                      <a:pt x="52" y="52"/>
                    </a:cubicBezTo>
                    <a:cubicBezTo>
                      <a:pt x="21" y="64"/>
                      <a:pt x="0" y="85"/>
                      <a:pt x="0" y="109"/>
                    </a:cubicBezTo>
                    <a:cubicBezTo>
                      <a:pt x="0" y="133"/>
                      <a:pt x="21" y="154"/>
                      <a:pt x="52" y="165"/>
                    </a:cubicBezTo>
                    <a:cubicBezTo>
                      <a:pt x="64" y="197"/>
                      <a:pt x="85" y="218"/>
                      <a:pt x="109" y="218"/>
                    </a:cubicBezTo>
                    <a:cubicBezTo>
                      <a:pt x="133" y="218"/>
                      <a:pt x="154" y="197"/>
                      <a:pt x="166" y="165"/>
                    </a:cubicBezTo>
                    <a:close/>
                    <a:moveTo>
                      <a:pt x="72" y="154"/>
                    </a:moveTo>
                    <a:cubicBezTo>
                      <a:pt x="64" y="146"/>
                      <a:pt x="64" y="146"/>
                      <a:pt x="64" y="146"/>
                    </a:cubicBezTo>
                    <a:cubicBezTo>
                      <a:pt x="96" y="114"/>
                      <a:pt x="96" y="114"/>
                      <a:pt x="96" y="114"/>
                    </a:cubicBezTo>
                    <a:cubicBezTo>
                      <a:pt x="51" y="114"/>
                      <a:pt x="51" y="114"/>
                      <a:pt x="51" y="114"/>
                    </a:cubicBezTo>
                    <a:cubicBezTo>
                      <a:pt x="51" y="104"/>
                      <a:pt x="51" y="104"/>
                      <a:pt x="51" y="104"/>
                    </a:cubicBezTo>
                    <a:cubicBezTo>
                      <a:pt x="96" y="104"/>
                      <a:pt x="96" y="104"/>
                      <a:pt x="96" y="104"/>
                    </a:cubicBezTo>
                    <a:cubicBezTo>
                      <a:pt x="64" y="72"/>
                      <a:pt x="64" y="72"/>
                      <a:pt x="64" y="72"/>
                    </a:cubicBezTo>
                    <a:cubicBezTo>
                      <a:pt x="72" y="64"/>
                      <a:pt x="72" y="64"/>
                      <a:pt x="72" y="64"/>
                    </a:cubicBezTo>
                    <a:cubicBezTo>
                      <a:pt x="104" y="96"/>
                      <a:pt x="104" y="96"/>
                      <a:pt x="104" y="96"/>
                    </a:cubicBezTo>
                    <a:cubicBezTo>
                      <a:pt x="104" y="51"/>
                      <a:pt x="104" y="51"/>
                      <a:pt x="104" y="51"/>
                    </a:cubicBezTo>
                    <a:cubicBezTo>
                      <a:pt x="114" y="51"/>
                      <a:pt x="114" y="51"/>
                      <a:pt x="114" y="51"/>
                    </a:cubicBezTo>
                    <a:cubicBezTo>
                      <a:pt x="114" y="96"/>
                      <a:pt x="114" y="96"/>
                      <a:pt x="114" y="96"/>
                    </a:cubicBezTo>
                    <a:cubicBezTo>
                      <a:pt x="146" y="64"/>
                      <a:pt x="146" y="64"/>
                      <a:pt x="146" y="64"/>
                    </a:cubicBezTo>
                    <a:cubicBezTo>
                      <a:pt x="154" y="72"/>
                      <a:pt x="154" y="72"/>
                      <a:pt x="154" y="72"/>
                    </a:cubicBezTo>
                    <a:cubicBezTo>
                      <a:pt x="122" y="104"/>
                      <a:pt x="122" y="104"/>
                      <a:pt x="122" y="104"/>
                    </a:cubicBezTo>
                    <a:cubicBezTo>
                      <a:pt x="167" y="104"/>
                      <a:pt x="167" y="104"/>
                      <a:pt x="167" y="104"/>
                    </a:cubicBezTo>
                    <a:cubicBezTo>
                      <a:pt x="167" y="114"/>
                      <a:pt x="167" y="114"/>
                      <a:pt x="167" y="114"/>
                    </a:cubicBezTo>
                    <a:cubicBezTo>
                      <a:pt x="122" y="114"/>
                      <a:pt x="122" y="114"/>
                      <a:pt x="122" y="114"/>
                    </a:cubicBezTo>
                    <a:cubicBezTo>
                      <a:pt x="154" y="146"/>
                      <a:pt x="154" y="146"/>
                      <a:pt x="154" y="146"/>
                    </a:cubicBezTo>
                    <a:cubicBezTo>
                      <a:pt x="146" y="154"/>
                      <a:pt x="146" y="154"/>
                      <a:pt x="146" y="154"/>
                    </a:cubicBezTo>
                    <a:cubicBezTo>
                      <a:pt x="114" y="122"/>
                      <a:pt x="114" y="122"/>
                      <a:pt x="114" y="122"/>
                    </a:cubicBezTo>
                    <a:cubicBezTo>
                      <a:pt x="114" y="167"/>
                      <a:pt x="114" y="167"/>
                      <a:pt x="114" y="167"/>
                    </a:cubicBezTo>
                    <a:cubicBezTo>
                      <a:pt x="104" y="167"/>
                      <a:pt x="104" y="167"/>
                      <a:pt x="104" y="167"/>
                    </a:cubicBezTo>
                    <a:cubicBezTo>
                      <a:pt x="104" y="122"/>
                      <a:pt x="104" y="122"/>
                      <a:pt x="104" y="122"/>
                    </a:cubicBezTo>
                    <a:lnTo>
                      <a:pt x="72" y="15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09" name="组合 1908"/>
              <p:cNvGrpSpPr/>
              <p:nvPr/>
            </p:nvGrpSpPr>
            <p:grpSpPr>
              <a:xfrm>
                <a:off x="3522663" y="3343782"/>
                <a:ext cx="1866900" cy="2221993"/>
                <a:chOff x="3522663" y="3343782"/>
                <a:chExt cx="1866900" cy="2221993"/>
              </a:xfrm>
            </p:grpSpPr>
            <p:grpSp>
              <p:nvGrpSpPr>
                <p:cNvPr id="1910" name="组合 1909"/>
                <p:cNvGrpSpPr/>
                <p:nvPr/>
              </p:nvGrpSpPr>
              <p:grpSpPr>
                <a:xfrm>
                  <a:off x="4300796" y="3343782"/>
                  <a:ext cx="322970" cy="433991"/>
                  <a:chOff x="3644484" y="3739026"/>
                  <a:chExt cx="361495" cy="485759"/>
                </a:xfrm>
              </p:grpSpPr>
              <p:sp>
                <p:nvSpPr>
                  <p:cNvPr id="1914" name="Freeform 5"/>
                  <p:cNvSpPr>
                    <a:spLocks/>
                  </p:cNvSpPr>
                  <p:nvPr/>
                </p:nvSpPr>
                <p:spPr bwMode="auto">
                  <a:xfrm>
                    <a:off x="3644484" y="3971122"/>
                    <a:ext cx="361495" cy="253663"/>
                  </a:xfrm>
                  <a:custGeom>
                    <a:avLst/>
                    <a:gdLst>
                      <a:gd name="T0" fmla="*/ 50 w 50"/>
                      <a:gd name="T1" fmla="*/ 34 h 34"/>
                      <a:gd name="T2" fmla="*/ 50 w 50"/>
                      <a:gd name="T3" fmla="*/ 30 h 34"/>
                      <a:gd name="T4" fmla="*/ 50 w 50"/>
                      <a:gd name="T5" fmla="*/ 12 h 34"/>
                      <a:gd name="T6" fmla="*/ 38 w 50"/>
                      <a:gd name="T7" fmla="*/ 0 h 34"/>
                      <a:gd name="T8" fmla="*/ 37 w 50"/>
                      <a:gd name="T9" fmla="*/ 0 h 34"/>
                      <a:gd name="T10" fmla="*/ 25 w 50"/>
                      <a:gd name="T11" fmla="*/ 4 h 34"/>
                      <a:gd name="T12" fmla="*/ 13 w 50"/>
                      <a:gd name="T13" fmla="*/ 0 h 34"/>
                      <a:gd name="T14" fmla="*/ 12 w 50"/>
                      <a:gd name="T15" fmla="*/ 0 h 34"/>
                      <a:gd name="T16" fmla="*/ 0 w 50"/>
                      <a:gd name="T17" fmla="*/ 12 h 34"/>
                      <a:gd name="T18" fmla="*/ 0 w 50"/>
                      <a:gd name="T19" fmla="*/ 30 h 34"/>
                      <a:gd name="T20" fmla="*/ 0 w 50"/>
                      <a:gd name="T21" fmla="*/ 34 h 34"/>
                      <a:gd name="T22" fmla="*/ 50 w 5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4">
                        <a:moveTo>
                          <a:pt x="50" y="34"/>
                        </a:moveTo>
                        <a:cubicBezTo>
                          <a:pt x="50" y="30"/>
                          <a:pt x="50" y="30"/>
                          <a:pt x="50" y="30"/>
                        </a:cubicBezTo>
                        <a:cubicBezTo>
                          <a:pt x="50" y="12"/>
                          <a:pt x="50" y="12"/>
                          <a:pt x="50" y="12"/>
                        </a:cubicBezTo>
                        <a:cubicBezTo>
                          <a:pt x="50" y="6"/>
                          <a:pt x="45" y="0"/>
                          <a:pt x="38" y="0"/>
                        </a:cubicBezTo>
                        <a:cubicBezTo>
                          <a:pt x="37" y="0"/>
                          <a:pt x="37" y="0"/>
                          <a:pt x="37" y="0"/>
                        </a:cubicBezTo>
                        <a:cubicBezTo>
                          <a:pt x="34" y="3"/>
                          <a:pt x="30" y="4"/>
                          <a:pt x="25" y="4"/>
                        </a:cubicBezTo>
                        <a:cubicBezTo>
                          <a:pt x="20" y="4"/>
                          <a:pt x="16" y="3"/>
                          <a:pt x="13" y="0"/>
                        </a:cubicBezTo>
                        <a:cubicBezTo>
                          <a:pt x="12" y="0"/>
                          <a:pt x="12" y="0"/>
                          <a:pt x="12" y="0"/>
                        </a:cubicBezTo>
                        <a:cubicBezTo>
                          <a:pt x="5" y="0"/>
                          <a:pt x="0" y="6"/>
                          <a:pt x="0" y="12"/>
                        </a:cubicBezTo>
                        <a:cubicBezTo>
                          <a:pt x="0" y="30"/>
                          <a:pt x="0" y="30"/>
                          <a:pt x="0" y="30"/>
                        </a:cubicBezTo>
                        <a:cubicBezTo>
                          <a:pt x="0" y="34"/>
                          <a:pt x="0" y="34"/>
                          <a:pt x="0" y="34"/>
                        </a:cubicBezTo>
                        <a:lnTo>
                          <a:pt x="50" y="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5" name="Freeform 9"/>
                  <p:cNvSpPr>
                    <a:spLocks noEditPoints="1"/>
                  </p:cNvSpPr>
                  <p:nvPr/>
                </p:nvSpPr>
                <p:spPr bwMode="auto">
                  <a:xfrm>
                    <a:off x="3672212" y="3739026"/>
                    <a:ext cx="306038" cy="307065"/>
                  </a:xfrm>
                  <a:custGeom>
                    <a:avLst/>
                    <a:gdLst>
                      <a:gd name="T0" fmla="*/ 33 w 42"/>
                      <a:gd name="T1" fmla="*/ 38 h 42"/>
                      <a:gd name="T2" fmla="*/ 42 w 42"/>
                      <a:gd name="T3" fmla="*/ 21 h 42"/>
                      <a:gd name="T4" fmla="*/ 21 w 42"/>
                      <a:gd name="T5" fmla="*/ 0 h 42"/>
                      <a:gd name="T6" fmla="*/ 0 w 42"/>
                      <a:gd name="T7" fmla="*/ 21 h 42"/>
                      <a:gd name="T8" fmla="*/ 9 w 42"/>
                      <a:gd name="T9" fmla="*/ 38 h 42"/>
                      <a:gd name="T10" fmla="*/ 21 w 42"/>
                      <a:gd name="T11" fmla="*/ 42 h 42"/>
                      <a:gd name="T12" fmla="*/ 33 w 42"/>
                      <a:gd name="T13" fmla="*/ 38 h 42"/>
                      <a:gd name="T14" fmla="*/ 21 w 42"/>
                      <a:gd name="T15" fmla="*/ 8 h 42"/>
                      <a:gd name="T16" fmla="*/ 34 w 42"/>
                      <a:gd name="T17" fmla="*/ 21 h 42"/>
                      <a:gd name="T18" fmla="*/ 21 w 42"/>
                      <a:gd name="T19" fmla="*/ 34 h 42"/>
                      <a:gd name="T20" fmla="*/ 8 w 42"/>
                      <a:gd name="T21" fmla="*/ 21 h 42"/>
                      <a:gd name="T22" fmla="*/ 21 w 42"/>
                      <a:gd name="T2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33" y="38"/>
                        </a:moveTo>
                        <a:cubicBezTo>
                          <a:pt x="39" y="35"/>
                          <a:pt x="42" y="28"/>
                          <a:pt x="42" y="21"/>
                        </a:cubicBezTo>
                        <a:cubicBezTo>
                          <a:pt x="42" y="9"/>
                          <a:pt x="33" y="0"/>
                          <a:pt x="21" y="0"/>
                        </a:cubicBezTo>
                        <a:cubicBezTo>
                          <a:pt x="9" y="0"/>
                          <a:pt x="0" y="9"/>
                          <a:pt x="0" y="21"/>
                        </a:cubicBezTo>
                        <a:cubicBezTo>
                          <a:pt x="0" y="28"/>
                          <a:pt x="3" y="35"/>
                          <a:pt x="9" y="38"/>
                        </a:cubicBezTo>
                        <a:cubicBezTo>
                          <a:pt x="12" y="41"/>
                          <a:pt x="16" y="42"/>
                          <a:pt x="21" y="42"/>
                        </a:cubicBezTo>
                        <a:cubicBezTo>
                          <a:pt x="26" y="42"/>
                          <a:pt x="30" y="41"/>
                          <a:pt x="33" y="38"/>
                        </a:cubicBezTo>
                        <a:close/>
                        <a:moveTo>
                          <a:pt x="21" y="8"/>
                        </a:moveTo>
                        <a:cubicBezTo>
                          <a:pt x="28" y="8"/>
                          <a:pt x="34" y="14"/>
                          <a:pt x="34" y="21"/>
                        </a:cubicBezTo>
                        <a:cubicBezTo>
                          <a:pt x="34" y="28"/>
                          <a:pt x="28" y="34"/>
                          <a:pt x="21" y="34"/>
                        </a:cubicBezTo>
                        <a:cubicBezTo>
                          <a:pt x="14" y="34"/>
                          <a:pt x="8" y="28"/>
                          <a:pt x="8" y="21"/>
                        </a:cubicBezTo>
                        <a:cubicBezTo>
                          <a:pt x="8" y="14"/>
                          <a:pt x="14" y="8"/>
                          <a:pt x="2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11" name="组合 1910"/>
                <p:cNvGrpSpPr/>
                <p:nvPr/>
              </p:nvGrpSpPr>
              <p:grpSpPr>
                <a:xfrm>
                  <a:off x="3522663" y="3711575"/>
                  <a:ext cx="1866900" cy="1854200"/>
                  <a:chOff x="3522663" y="3711575"/>
                  <a:chExt cx="1866900" cy="1854200"/>
                </a:xfrm>
              </p:grpSpPr>
              <p:sp>
                <p:nvSpPr>
                  <p:cNvPr id="1912" name="Freeform 1260"/>
                  <p:cNvSpPr>
                    <a:spLocks noEditPoints="1"/>
                  </p:cNvSpPr>
                  <p:nvPr/>
                </p:nvSpPr>
                <p:spPr bwMode="auto">
                  <a:xfrm>
                    <a:off x="3522663" y="3711575"/>
                    <a:ext cx="1866900" cy="1854200"/>
                  </a:xfrm>
                  <a:custGeom>
                    <a:avLst/>
                    <a:gdLst>
                      <a:gd name="T0" fmla="*/ 306 w 306"/>
                      <a:gd name="T1" fmla="*/ 151 h 304"/>
                      <a:gd name="T2" fmla="*/ 179 w 306"/>
                      <a:gd name="T3" fmla="*/ 0 h 304"/>
                      <a:gd name="T4" fmla="*/ 179 w 306"/>
                      <a:gd name="T5" fmla="*/ 4 h 304"/>
                      <a:gd name="T6" fmla="*/ 128 w 306"/>
                      <a:gd name="T7" fmla="*/ 4 h 304"/>
                      <a:gd name="T8" fmla="*/ 128 w 306"/>
                      <a:gd name="T9" fmla="*/ 0 h 304"/>
                      <a:gd name="T10" fmla="*/ 0 w 306"/>
                      <a:gd name="T11" fmla="*/ 151 h 304"/>
                      <a:gd name="T12" fmla="*/ 153 w 306"/>
                      <a:gd name="T13" fmla="*/ 304 h 304"/>
                      <a:gd name="T14" fmla="*/ 306 w 306"/>
                      <a:gd name="T15" fmla="*/ 151 h 304"/>
                      <a:gd name="T16" fmla="*/ 96 w 306"/>
                      <a:gd name="T17" fmla="*/ 207 h 304"/>
                      <a:gd name="T18" fmla="*/ 44 w 306"/>
                      <a:gd name="T19" fmla="*/ 151 h 304"/>
                      <a:gd name="T20" fmla="*/ 96 w 306"/>
                      <a:gd name="T21" fmla="*/ 94 h 304"/>
                      <a:gd name="T22" fmla="*/ 153 w 306"/>
                      <a:gd name="T23" fmla="*/ 42 h 304"/>
                      <a:gd name="T24" fmla="*/ 210 w 306"/>
                      <a:gd name="T25" fmla="*/ 94 h 304"/>
                      <a:gd name="T26" fmla="*/ 262 w 306"/>
                      <a:gd name="T27" fmla="*/ 151 h 304"/>
                      <a:gd name="T28" fmla="*/ 210 w 306"/>
                      <a:gd name="T29" fmla="*/ 207 h 304"/>
                      <a:gd name="T30" fmla="*/ 153 w 306"/>
                      <a:gd name="T31" fmla="*/ 260 h 304"/>
                      <a:gd name="T32" fmla="*/ 96 w 306"/>
                      <a:gd name="T33" fmla="*/ 20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4">
                        <a:moveTo>
                          <a:pt x="306" y="151"/>
                        </a:moveTo>
                        <a:cubicBezTo>
                          <a:pt x="306" y="75"/>
                          <a:pt x="251" y="12"/>
                          <a:pt x="179" y="0"/>
                        </a:cubicBezTo>
                        <a:cubicBezTo>
                          <a:pt x="179" y="4"/>
                          <a:pt x="179" y="4"/>
                          <a:pt x="179" y="4"/>
                        </a:cubicBezTo>
                        <a:cubicBezTo>
                          <a:pt x="128" y="4"/>
                          <a:pt x="128" y="4"/>
                          <a:pt x="128" y="4"/>
                        </a:cubicBezTo>
                        <a:cubicBezTo>
                          <a:pt x="128" y="0"/>
                          <a:pt x="128" y="0"/>
                          <a:pt x="128" y="0"/>
                        </a:cubicBezTo>
                        <a:cubicBezTo>
                          <a:pt x="55" y="11"/>
                          <a:pt x="0" y="75"/>
                          <a:pt x="0" y="151"/>
                        </a:cubicBezTo>
                        <a:cubicBezTo>
                          <a:pt x="0" y="236"/>
                          <a:pt x="68" y="304"/>
                          <a:pt x="153" y="304"/>
                        </a:cubicBezTo>
                        <a:cubicBezTo>
                          <a:pt x="238" y="304"/>
                          <a:pt x="306" y="236"/>
                          <a:pt x="306" y="151"/>
                        </a:cubicBezTo>
                        <a:close/>
                        <a:moveTo>
                          <a:pt x="96" y="207"/>
                        </a:moveTo>
                        <a:cubicBezTo>
                          <a:pt x="65" y="196"/>
                          <a:pt x="44" y="175"/>
                          <a:pt x="44" y="151"/>
                        </a:cubicBezTo>
                        <a:cubicBezTo>
                          <a:pt x="44" y="127"/>
                          <a:pt x="65" y="106"/>
                          <a:pt x="96" y="94"/>
                        </a:cubicBezTo>
                        <a:cubicBezTo>
                          <a:pt x="108" y="63"/>
                          <a:pt x="129" y="42"/>
                          <a:pt x="153" y="42"/>
                        </a:cubicBezTo>
                        <a:cubicBezTo>
                          <a:pt x="177" y="42"/>
                          <a:pt x="198" y="63"/>
                          <a:pt x="210" y="94"/>
                        </a:cubicBezTo>
                        <a:cubicBezTo>
                          <a:pt x="241" y="106"/>
                          <a:pt x="262" y="127"/>
                          <a:pt x="262" y="151"/>
                        </a:cubicBezTo>
                        <a:cubicBezTo>
                          <a:pt x="262" y="175"/>
                          <a:pt x="241" y="196"/>
                          <a:pt x="210" y="207"/>
                        </a:cubicBezTo>
                        <a:cubicBezTo>
                          <a:pt x="198" y="239"/>
                          <a:pt x="177" y="260"/>
                          <a:pt x="153" y="260"/>
                        </a:cubicBezTo>
                        <a:cubicBezTo>
                          <a:pt x="129" y="260"/>
                          <a:pt x="108" y="239"/>
                          <a:pt x="96" y="2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椭圆 1912"/>
                  <p:cNvSpPr/>
                  <p:nvPr/>
                </p:nvSpPr>
                <p:spPr>
                  <a:xfrm>
                    <a:off x="4045941" y="4233059"/>
                    <a:ext cx="840537" cy="797767"/>
                  </a:xfrm>
                  <a:prstGeom prst="ellipse">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1907" name="文本框 1906"/>
            <p:cNvSpPr txBox="1"/>
            <p:nvPr/>
          </p:nvSpPr>
          <p:spPr>
            <a:xfrm>
              <a:off x="4398569" y="2140355"/>
              <a:ext cx="748916" cy="523220"/>
            </a:xfrm>
            <a:prstGeom prst="rect">
              <a:avLst/>
            </a:prstGeom>
            <a:noFill/>
          </p:spPr>
          <p:txBody>
            <a:bodyPr wrap="square" rtlCol="0">
              <a:spAutoFit/>
            </a:bodyPr>
            <a:lstStyle/>
            <a:p>
              <a:pPr algn="ctr"/>
              <a:r>
                <a:rPr lang="en-US" altLang="zh-CN" sz="2800" b="1" dirty="0">
                  <a:solidFill>
                    <a:schemeClr val="bg1"/>
                  </a:solidFill>
                  <a:latin typeface="Bradley Hand ITC" panose="03070402050302030203" pitchFamily="66" charset="0"/>
                </a:rPr>
                <a:t>2</a:t>
              </a:r>
              <a:endParaRPr lang="zh-CN" altLang="en-US" sz="2800" b="1" dirty="0">
                <a:solidFill>
                  <a:schemeClr val="bg1"/>
                </a:solidFill>
                <a:latin typeface="Bradley Hand ITC" panose="03070402050302030203" pitchFamily="66" charset="0"/>
              </a:endParaRPr>
            </a:p>
          </p:txBody>
        </p:sp>
      </p:grpSp>
      <p:grpSp>
        <p:nvGrpSpPr>
          <p:cNvPr id="1916" name="组合 1915"/>
          <p:cNvGrpSpPr/>
          <p:nvPr/>
        </p:nvGrpSpPr>
        <p:grpSpPr>
          <a:xfrm>
            <a:off x="4385859" y="3904699"/>
            <a:ext cx="748916" cy="633998"/>
            <a:chOff x="4398569" y="2036087"/>
            <a:chExt cx="748916" cy="633998"/>
          </a:xfrm>
        </p:grpSpPr>
        <p:grpSp>
          <p:nvGrpSpPr>
            <p:cNvPr id="1917" name="组合 1916"/>
            <p:cNvGrpSpPr/>
            <p:nvPr/>
          </p:nvGrpSpPr>
          <p:grpSpPr>
            <a:xfrm>
              <a:off x="4493647" y="2036087"/>
              <a:ext cx="532680" cy="633998"/>
              <a:chOff x="3522663" y="3343782"/>
              <a:chExt cx="1866900" cy="2221993"/>
            </a:xfrm>
          </p:grpSpPr>
          <p:sp>
            <p:nvSpPr>
              <p:cNvPr id="1919" name="Freeform 1256"/>
              <p:cNvSpPr>
                <a:spLocks noEditPoints="1"/>
              </p:cNvSpPr>
              <p:nvPr/>
            </p:nvSpPr>
            <p:spPr bwMode="auto">
              <a:xfrm>
                <a:off x="3798888" y="3975100"/>
                <a:ext cx="1333500" cy="1335088"/>
              </a:xfrm>
              <a:custGeom>
                <a:avLst/>
                <a:gdLst>
                  <a:gd name="T0" fmla="*/ 166 w 218"/>
                  <a:gd name="T1" fmla="*/ 165 h 218"/>
                  <a:gd name="T2" fmla="*/ 218 w 218"/>
                  <a:gd name="T3" fmla="*/ 109 h 218"/>
                  <a:gd name="T4" fmla="*/ 166 w 218"/>
                  <a:gd name="T5" fmla="*/ 52 h 218"/>
                  <a:gd name="T6" fmla="*/ 109 w 218"/>
                  <a:gd name="T7" fmla="*/ 0 h 218"/>
                  <a:gd name="T8" fmla="*/ 52 w 218"/>
                  <a:gd name="T9" fmla="*/ 52 h 218"/>
                  <a:gd name="T10" fmla="*/ 0 w 218"/>
                  <a:gd name="T11" fmla="*/ 109 h 218"/>
                  <a:gd name="T12" fmla="*/ 52 w 218"/>
                  <a:gd name="T13" fmla="*/ 165 h 218"/>
                  <a:gd name="T14" fmla="*/ 109 w 218"/>
                  <a:gd name="T15" fmla="*/ 218 h 218"/>
                  <a:gd name="T16" fmla="*/ 166 w 218"/>
                  <a:gd name="T17" fmla="*/ 165 h 218"/>
                  <a:gd name="T18" fmla="*/ 72 w 218"/>
                  <a:gd name="T19" fmla="*/ 154 h 218"/>
                  <a:gd name="T20" fmla="*/ 64 w 218"/>
                  <a:gd name="T21" fmla="*/ 146 h 218"/>
                  <a:gd name="T22" fmla="*/ 96 w 218"/>
                  <a:gd name="T23" fmla="*/ 114 h 218"/>
                  <a:gd name="T24" fmla="*/ 51 w 218"/>
                  <a:gd name="T25" fmla="*/ 114 h 218"/>
                  <a:gd name="T26" fmla="*/ 51 w 218"/>
                  <a:gd name="T27" fmla="*/ 104 h 218"/>
                  <a:gd name="T28" fmla="*/ 96 w 218"/>
                  <a:gd name="T29" fmla="*/ 104 h 218"/>
                  <a:gd name="T30" fmla="*/ 64 w 218"/>
                  <a:gd name="T31" fmla="*/ 72 h 218"/>
                  <a:gd name="T32" fmla="*/ 72 w 218"/>
                  <a:gd name="T33" fmla="*/ 64 h 218"/>
                  <a:gd name="T34" fmla="*/ 104 w 218"/>
                  <a:gd name="T35" fmla="*/ 96 h 218"/>
                  <a:gd name="T36" fmla="*/ 104 w 218"/>
                  <a:gd name="T37" fmla="*/ 51 h 218"/>
                  <a:gd name="T38" fmla="*/ 114 w 218"/>
                  <a:gd name="T39" fmla="*/ 51 h 218"/>
                  <a:gd name="T40" fmla="*/ 114 w 218"/>
                  <a:gd name="T41" fmla="*/ 96 h 218"/>
                  <a:gd name="T42" fmla="*/ 146 w 218"/>
                  <a:gd name="T43" fmla="*/ 64 h 218"/>
                  <a:gd name="T44" fmla="*/ 154 w 218"/>
                  <a:gd name="T45" fmla="*/ 72 h 218"/>
                  <a:gd name="T46" fmla="*/ 122 w 218"/>
                  <a:gd name="T47" fmla="*/ 104 h 218"/>
                  <a:gd name="T48" fmla="*/ 167 w 218"/>
                  <a:gd name="T49" fmla="*/ 104 h 218"/>
                  <a:gd name="T50" fmla="*/ 167 w 218"/>
                  <a:gd name="T51" fmla="*/ 114 h 218"/>
                  <a:gd name="T52" fmla="*/ 122 w 218"/>
                  <a:gd name="T53" fmla="*/ 114 h 218"/>
                  <a:gd name="T54" fmla="*/ 154 w 218"/>
                  <a:gd name="T55" fmla="*/ 146 h 218"/>
                  <a:gd name="T56" fmla="*/ 146 w 218"/>
                  <a:gd name="T57" fmla="*/ 154 h 218"/>
                  <a:gd name="T58" fmla="*/ 114 w 218"/>
                  <a:gd name="T59" fmla="*/ 122 h 218"/>
                  <a:gd name="T60" fmla="*/ 114 w 218"/>
                  <a:gd name="T61" fmla="*/ 167 h 218"/>
                  <a:gd name="T62" fmla="*/ 104 w 218"/>
                  <a:gd name="T63" fmla="*/ 167 h 218"/>
                  <a:gd name="T64" fmla="*/ 104 w 218"/>
                  <a:gd name="T65" fmla="*/ 122 h 218"/>
                  <a:gd name="T66" fmla="*/ 72 w 218"/>
                  <a:gd name="T67" fmla="*/ 1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218">
                    <a:moveTo>
                      <a:pt x="166" y="165"/>
                    </a:moveTo>
                    <a:cubicBezTo>
                      <a:pt x="197" y="154"/>
                      <a:pt x="218" y="133"/>
                      <a:pt x="218" y="109"/>
                    </a:cubicBezTo>
                    <a:cubicBezTo>
                      <a:pt x="218" y="85"/>
                      <a:pt x="197" y="64"/>
                      <a:pt x="166" y="52"/>
                    </a:cubicBezTo>
                    <a:cubicBezTo>
                      <a:pt x="154" y="21"/>
                      <a:pt x="133" y="0"/>
                      <a:pt x="109" y="0"/>
                    </a:cubicBezTo>
                    <a:cubicBezTo>
                      <a:pt x="85" y="0"/>
                      <a:pt x="64" y="21"/>
                      <a:pt x="52" y="52"/>
                    </a:cubicBezTo>
                    <a:cubicBezTo>
                      <a:pt x="21" y="64"/>
                      <a:pt x="0" y="85"/>
                      <a:pt x="0" y="109"/>
                    </a:cubicBezTo>
                    <a:cubicBezTo>
                      <a:pt x="0" y="133"/>
                      <a:pt x="21" y="154"/>
                      <a:pt x="52" y="165"/>
                    </a:cubicBezTo>
                    <a:cubicBezTo>
                      <a:pt x="64" y="197"/>
                      <a:pt x="85" y="218"/>
                      <a:pt x="109" y="218"/>
                    </a:cubicBezTo>
                    <a:cubicBezTo>
                      <a:pt x="133" y="218"/>
                      <a:pt x="154" y="197"/>
                      <a:pt x="166" y="165"/>
                    </a:cubicBezTo>
                    <a:close/>
                    <a:moveTo>
                      <a:pt x="72" y="154"/>
                    </a:moveTo>
                    <a:cubicBezTo>
                      <a:pt x="64" y="146"/>
                      <a:pt x="64" y="146"/>
                      <a:pt x="64" y="146"/>
                    </a:cubicBezTo>
                    <a:cubicBezTo>
                      <a:pt x="96" y="114"/>
                      <a:pt x="96" y="114"/>
                      <a:pt x="96" y="114"/>
                    </a:cubicBezTo>
                    <a:cubicBezTo>
                      <a:pt x="51" y="114"/>
                      <a:pt x="51" y="114"/>
                      <a:pt x="51" y="114"/>
                    </a:cubicBezTo>
                    <a:cubicBezTo>
                      <a:pt x="51" y="104"/>
                      <a:pt x="51" y="104"/>
                      <a:pt x="51" y="104"/>
                    </a:cubicBezTo>
                    <a:cubicBezTo>
                      <a:pt x="96" y="104"/>
                      <a:pt x="96" y="104"/>
                      <a:pt x="96" y="104"/>
                    </a:cubicBezTo>
                    <a:cubicBezTo>
                      <a:pt x="64" y="72"/>
                      <a:pt x="64" y="72"/>
                      <a:pt x="64" y="72"/>
                    </a:cubicBezTo>
                    <a:cubicBezTo>
                      <a:pt x="72" y="64"/>
                      <a:pt x="72" y="64"/>
                      <a:pt x="72" y="64"/>
                    </a:cubicBezTo>
                    <a:cubicBezTo>
                      <a:pt x="104" y="96"/>
                      <a:pt x="104" y="96"/>
                      <a:pt x="104" y="96"/>
                    </a:cubicBezTo>
                    <a:cubicBezTo>
                      <a:pt x="104" y="51"/>
                      <a:pt x="104" y="51"/>
                      <a:pt x="104" y="51"/>
                    </a:cubicBezTo>
                    <a:cubicBezTo>
                      <a:pt x="114" y="51"/>
                      <a:pt x="114" y="51"/>
                      <a:pt x="114" y="51"/>
                    </a:cubicBezTo>
                    <a:cubicBezTo>
                      <a:pt x="114" y="96"/>
                      <a:pt x="114" y="96"/>
                      <a:pt x="114" y="96"/>
                    </a:cubicBezTo>
                    <a:cubicBezTo>
                      <a:pt x="146" y="64"/>
                      <a:pt x="146" y="64"/>
                      <a:pt x="146" y="64"/>
                    </a:cubicBezTo>
                    <a:cubicBezTo>
                      <a:pt x="154" y="72"/>
                      <a:pt x="154" y="72"/>
                      <a:pt x="154" y="72"/>
                    </a:cubicBezTo>
                    <a:cubicBezTo>
                      <a:pt x="122" y="104"/>
                      <a:pt x="122" y="104"/>
                      <a:pt x="122" y="104"/>
                    </a:cubicBezTo>
                    <a:cubicBezTo>
                      <a:pt x="167" y="104"/>
                      <a:pt x="167" y="104"/>
                      <a:pt x="167" y="104"/>
                    </a:cubicBezTo>
                    <a:cubicBezTo>
                      <a:pt x="167" y="114"/>
                      <a:pt x="167" y="114"/>
                      <a:pt x="167" y="114"/>
                    </a:cubicBezTo>
                    <a:cubicBezTo>
                      <a:pt x="122" y="114"/>
                      <a:pt x="122" y="114"/>
                      <a:pt x="122" y="114"/>
                    </a:cubicBezTo>
                    <a:cubicBezTo>
                      <a:pt x="154" y="146"/>
                      <a:pt x="154" y="146"/>
                      <a:pt x="154" y="146"/>
                    </a:cubicBezTo>
                    <a:cubicBezTo>
                      <a:pt x="146" y="154"/>
                      <a:pt x="146" y="154"/>
                      <a:pt x="146" y="154"/>
                    </a:cubicBezTo>
                    <a:cubicBezTo>
                      <a:pt x="114" y="122"/>
                      <a:pt x="114" y="122"/>
                      <a:pt x="114" y="122"/>
                    </a:cubicBezTo>
                    <a:cubicBezTo>
                      <a:pt x="114" y="167"/>
                      <a:pt x="114" y="167"/>
                      <a:pt x="114" y="167"/>
                    </a:cubicBezTo>
                    <a:cubicBezTo>
                      <a:pt x="104" y="167"/>
                      <a:pt x="104" y="167"/>
                      <a:pt x="104" y="167"/>
                    </a:cubicBezTo>
                    <a:cubicBezTo>
                      <a:pt x="104" y="122"/>
                      <a:pt x="104" y="122"/>
                      <a:pt x="104" y="122"/>
                    </a:cubicBezTo>
                    <a:lnTo>
                      <a:pt x="72" y="15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20" name="组合 1919"/>
              <p:cNvGrpSpPr/>
              <p:nvPr/>
            </p:nvGrpSpPr>
            <p:grpSpPr>
              <a:xfrm>
                <a:off x="3522663" y="3343782"/>
                <a:ext cx="1866900" cy="2221993"/>
                <a:chOff x="3522663" y="3343782"/>
                <a:chExt cx="1866900" cy="2221993"/>
              </a:xfrm>
            </p:grpSpPr>
            <p:grpSp>
              <p:nvGrpSpPr>
                <p:cNvPr id="1921" name="组合 1920"/>
                <p:cNvGrpSpPr/>
                <p:nvPr/>
              </p:nvGrpSpPr>
              <p:grpSpPr>
                <a:xfrm>
                  <a:off x="4300796" y="3343782"/>
                  <a:ext cx="322970" cy="433991"/>
                  <a:chOff x="3644484" y="3739026"/>
                  <a:chExt cx="361495" cy="485759"/>
                </a:xfrm>
              </p:grpSpPr>
              <p:sp>
                <p:nvSpPr>
                  <p:cNvPr id="1925" name="Freeform 5"/>
                  <p:cNvSpPr>
                    <a:spLocks/>
                  </p:cNvSpPr>
                  <p:nvPr/>
                </p:nvSpPr>
                <p:spPr bwMode="auto">
                  <a:xfrm>
                    <a:off x="3644484" y="3971122"/>
                    <a:ext cx="361495" cy="253663"/>
                  </a:xfrm>
                  <a:custGeom>
                    <a:avLst/>
                    <a:gdLst>
                      <a:gd name="T0" fmla="*/ 50 w 50"/>
                      <a:gd name="T1" fmla="*/ 34 h 34"/>
                      <a:gd name="T2" fmla="*/ 50 w 50"/>
                      <a:gd name="T3" fmla="*/ 30 h 34"/>
                      <a:gd name="T4" fmla="*/ 50 w 50"/>
                      <a:gd name="T5" fmla="*/ 12 h 34"/>
                      <a:gd name="T6" fmla="*/ 38 w 50"/>
                      <a:gd name="T7" fmla="*/ 0 h 34"/>
                      <a:gd name="T8" fmla="*/ 37 w 50"/>
                      <a:gd name="T9" fmla="*/ 0 h 34"/>
                      <a:gd name="T10" fmla="*/ 25 w 50"/>
                      <a:gd name="T11" fmla="*/ 4 h 34"/>
                      <a:gd name="T12" fmla="*/ 13 w 50"/>
                      <a:gd name="T13" fmla="*/ 0 h 34"/>
                      <a:gd name="T14" fmla="*/ 12 w 50"/>
                      <a:gd name="T15" fmla="*/ 0 h 34"/>
                      <a:gd name="T16" fmla="*/ 0 w 50"/>
                      <a:gd name="T17" fmla="*/ 12 h 34"/>
                      <a:gd name="T18" fmla="*/ 0 w 50"/>
                      <a:gd name="T19" fmla="*/ 30 h 34"/>
                      <a:gd name="T20" fmla="*/ 0 w 50"/>
                      <a:gd name="T21" fmla="*/ 34 h 34"/>
                      <a:gd name="T22" fmla="*/ 50 w 5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4">
                        <a:moveTo>
                          <a:pt x="50" y="34"/>
                        </a:moveTo>
                        <a:cubicBezTo>
                          <a:pt x="50" y="30"/>
                          <a:pt x="50" y="30"/>
                          <a:pt x="50" y="30"/>
                        </a:cubicBezTo>
                        <a:cubicBezTo>
                          <a:pt x="50" y="12"/>
                          <a:pt x="50" y="12"/>
                          <a:pt x="50" y="12"/>
                        </a:cubicBezTo>
                        <a:cubicBezTo>
                          <a:pt x="50" y="6"/>
                          <a:pt x="45" y="0"/>
                          <a:pt x="38" y="0"/>
                        </a:cubicBezTo>
                        <a:cubicBezTo>
                          <a:pt x="37" y="0"/>
                          <a:pt x="37" y="0"/>
                          <a:pt x="37" y="0"/>
                        </a:cubicBezTo>
                        <a:cubicBezTo>
                          <a:pt x="34" y="3"/>
                          <a:pt x="30" y="4"/>
                          <a:pt x="25" y="4"/>
                        </a:cubicBezTo>
                        <a:cubicBezTo>
                          <a:pt x="20" y="4"/>
                          <a:pt x="16" y="3"/>
                          <a:pt x="13" y="0"/>
                        </a:cubicBezTo>
                        <a:cubicBezTo>
                          <a:pt x="12" y="0"/>
                          <a:pt x="12" y="0"/>
                          <a:pt x="12" y="0"/>
                        </a:cubicBezTo>
                        <a:cubicBezTo>
                          <a:pt x="5" y="0"/>
                          <a:pt x="0" y="6"/>
                          <a:pt x="0" y="12"/>
                        </a:cubicBezTo>
                        <a:cubicBezTo>
                          <a:pt x="0" y="30"/>
                          <a:pt x="0" y="30"/>
                          <a:pt x="0" y="30"/>
                        </a:cubicBezTo>
                        <a:cubicBezTo>
                          <a:pt x="0" y="34"/>
                          <a:pt x="0" y="34"/>
                          <a:pt x="0" y="34"/>
                        </a:cubicBezTo>
                        <a:lnTo>
                          <a:pt x="50" y="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6" name="Freeform 9"/>
                  <p:cNvSpPr>
                    <a:spLocks noEditPoints="1"/>
                  </p:cNvSpPr>
                  <p:nvPr/>
                </p:nvSpPr>
                <p:spPr bwMode="auto">
                  <a:xfrm>
                    <a:off x="3672212" y="3739026"/>
                    <a:ext cx="306038" cy="307065"/>
                  </a:xfrm>
                  <a:custGeom>
                    <a:avLst/>
                    <a:gdLst>
                      <a:gd name="T0" fmla="*/ 33 w 42"/>
                      <a:gd name="T1" fmla="*/ 38 h 42"/>
                      <a:gd name="T2" fmla="*/ 42 w 42"/>
                      <a:gd name="T3" fmla="*/ 21 h 42"/>
                      <a:gd name="T4" fmla="*/ 21 w 42"/>
                      <a:gd name="T5" fmla="*/ 0 h 42"/>
                      <a:gd name="T6" fmla="*/ 0 w 42"/>
                      <a:gd name="T7" fmla="*/ 21 h 42"/>
                      <a:gd name="T8" fmla="*/ 9 w 42"/>
                      <a:gd name="T9" fmla="*/ 38 h 42"/>
                      <a:gd name="T10" fmla="*/ 21 w 42"/>
                      <a:gd name="T11" fmla="*/ 42 h 42"/>
                      <a:gd name="T12" fmla="*/ 33 w 42"/>
                      <a:gd name="T13" fmla="*/ 38 h 42"/>
                      <a:gd name="T14" fmla="*/ 21 w 42"/>
                      <a:gd name="T15" fmla="*/ 8 h 42"/>
                      <a:gd name="T16" fmla="*/ 34 w 42"/>
                      <a:gd name="T17" fmla="*/ 21 h 42"/>
                      <a:gd name="T18" fmla="*/ 21 w 42"/>
                      <a:gd name="T19" fmla="*/ 34 h 42"/>
                      <a:gd name="T20" fmla="*/ 8 w 42"/>
                      <a:gd name="T21" fmla="*/ 21 h 42"/>
                      <a:gd name="T22" fmla="*/ 21 w 42"/>
                      <a:gd name="T2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33" y="38"/>
                        </a:moveTo>
                        <a:cubicBezTo>
                          <a:pt x="39" y="35"/>
                          <a:pt x="42" y="28"/>
                          <a:pt x="42" y="21"/>
                        </a:cubicBezTo>
                        <a:cubicBezTo>
                          <a:pt x="42" y="9"/>
                          <a:pt x="33" y="0"/>
                          <a:pt x="21" y="0"/>
                        </a:cubicBezTo>
                        <a:cubicBezTo>
                          <a:pt x="9" y="0"/>
                          <a:pt x="0" y="9"/>
                          <a:pt x="0" y="21"/>
                        </a:cubicBezTo>
                        <a:cubicBezTo>
                          <a:pt x="0" y="28"/>
                          <a:pt x="3" y="35"/>
                          <a:pt x="9" y="38"/>
                        </a:cubicBezTo>
                        <a:cubicBezTo>
                          <a:pt x="12" y="41"/>
                          <a:pt x="16" y="42"/>
                          <a:pt x="21" y="42"/>
                        </a:cubicBezTo>
                        <a:cubicBezTo>
                          <a:pt x="26" y="42"/>
                          <a:pt x="30" y="41"/>
                          <a:pt x="33" y="38"/>
                        </a:cubicBezTo>
                        <a:close/>
                        <a:moveTo>
                          <a:pt x="21" y="8"/>
                        </a:moveTo>
                        <a:cubicBezTo>
                          <a:pt x="28" y="8"/>
                          <a:pt x="34" y="14"/>
                          <a:pt x="34" y="21"/>
                        </a:cubicBezTo>
                        <a:cubicBezTo>
                          <a:pt x="34" y="28"/>
                          <a:pt x="28" y="34"/>
                          <a:pt x="21" y="34"/>
                        </a:cubicBezTo>
                        <a:cubicBezTo>
                          <a:pt x="14" y="34"/>
                          <a:pt x="8" y="28"/>
                          <a:pt x="8" y="21"/>
                        </a:cubicBezTo>
                        <a:cubicBezTo>
                          <a:pt x="8" y="14"/>
                          <a:pt x="14" y="8"/>
                          <a:pt x="2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22" name="组合 1921"/>
                <p:cNvGrpSpPr/>
                <p:nvPr/>
              </p:nvGrpSpPr>
              <p:grpSpPr>
                <a:xfrm>
                  <a:off x="3522663" y="3711575"/>
                  <a:ext cx="1866900" cy="1854200"/>
                  <a:chOff x="3522663" y="3711575"/>
                  <a:chExt cx="1866900" cy="1854200"/>
                </a:xfrm>
              </p:grpSpPr>
              <p:sp>
                <p:nvSpPr>
                  <p:cNvPr id="1923" name="Freeform 1260"/>
                  <p:cNvSpPr>
                    <a:spLocks noEditPoints="1"/>
                  </p:cNvSpPr>
                  <p:nvPr/>
                </p:nvSpPr>
                <p:spPr bwMode="auto">
                  <a:xfrm>
                    <a:off x="3522663" y="3711575"/>
                    <a:ext cx="1866900" cy="1854200"/>
                  </a:xfrm>
                  <a:custGeom>
                    <a:avLst/>
                    <a:gdLst>
                      <a:gd name="T0" fmla="*/ 306 w 306"/>
                      <a:gd name="T1" fmla="*/ 151 h 304"/>
                      <a:gd name="T2" fmla="*/ 179 w 306"/>
                      <a:gd name="T3" fmla="*/ 0 h 304"/>
                      <a:gd name="T4" fmla="*/ 179 w 306"/>
                      <a:gd name="T5" fmla="*/ 4 h 304"/>
                      <a:gd name="T6" fmla="*/ 128 w 306"/>
                      <a:gd name="T7" fmla="*/ 4 h 304"/>
                      <a:gd name="T8" fmla="*/ 128 w 306"/>
                      <a:gd name="T9" fmla="*/ 0 h 304"/>
                      <a:gd name="T10" fmla="*/ 0 w 306"/>
                      <a:gd name="T11" fmla="*/ 151 h 304"/>
                      <a:gd name="T12" fmla="*/ 153 w 306"/>
                      <a:gd name="T13" fmla="*/ 304 h 304"/>
                      <a:gd name="T14" fmla="*/ 306 w 306"/>
                      <a:gd name="T15" fmla="*/ 151 h 304"/>
                      <a:gd name="T16" fmla="*/ 96 w 306"/>
                      <a:gd name="T17" fmla="*/ 207 h 304"/>
                      <a:gd name="T18" fmla="*/ 44 w 306"/>
                      <a:gd name="T19" fmla="*/ 151 h 304"/>
                      <a:gd name="T20" fmla="*/ 96 w 306"/>
                      <a:gd name="T21" fmla="*/ 94 h 304"/>
                      <a:gd name="T22" fmla="*/ 153 w 306"/>
                      <a:gd name="T23" fmla="*/ 42 h 304"/>
                      <a:gd name="T24" fmla="*/ 210 w 306"/>
                      <a:gd name="T25" fmla="*/ 94 h 304"/>
                      <a:gd name="T26" fmla="*/ 262 w 306"/>
                      <a:gd name="T27" fmla="*/ 151 h 304"/>
                      <a:gd name="T28" fmla="*/ 210 w 306"/>
                      <a:gd name="T29" fmla="*/ 207 h 304"/>
                      <a:gd name="T30" fmla="*/ 153 w 306"/>
                      <a:gd name="T31" fmla="*/ 260 h 304"/>
                      <a:gd name="T32" fmla="*/ 96 w 306"/>
                      <a:gd name="T33" fmla="*/ 20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4">
                        <a:moveTo>
                          <a:pt x="306" y="151"/>
                        </a:moveTo>
                        <a:cubicBezTo>
                          <a:pt x="306" y="75"/>
                          <a:pt x="251" y="12"/>
                          <a:pt x="179" y="0"/>
                        </a:cubicBezTo>
                        <a:cubicBezTo>
                          <a:pt x="179" y="4"/>
                          <a:pt x="179" y="4"/>
                          <a:pt x="179" y="4"/>
                        </a:cubicBezTo>
                        <a:cubicBezTo>
                          <a:pt x="128" y="4"/>
                          <a:pt x="128" y="4"/>
                          <a:pt x="128" y="4"/>
                        </a:cubicBezTo>
                        <a:cubicBezTo>
                          <a:pt x="128" y="0"/>
                          <a:pt x="128" y="0"/>
                          <a:pt x="128" y="0"/>
                        </a:cubicBezTo>
                        <a:cubicBezTo>
                          <a:pt x="55" y="11"/>
                          <a:pt x="0" y="75"/>
                          <a:pt x="0" y="151"/>
                        </a:cubicBezTo>
                        <a:cubicBezTo>
                          <a:pt x="0" y="236"/>
                          <a:pt x="68" y="304"/>
                          <a:pt x="153" y="304"/>
                        </a:cubicBezTo>
                        <a:cubicBezTo>
                          <a:pt x="238" y="304"/>
                          <a:pt x="306" y="236"/>
                          <a:pt x="306" y="151"/>
                        </a:cubicBezTo>
                        <a:close/>
                        <a:moveTo>
                          <a:pt x="96" y="207"/>
                        </a:moveTo>
                        <a:cubicBezTo>
                          <a:pt x="65" y="196"/>
                          <a:pt x="44" y="175"/>
                          <a:pt x="44" y="151"/>
                        </a:cubicBezTo>
                        <a:cubicBezTo>
                          <a:pt x="44" y="127"/>
                          <a:pt x="65" y="106"/>
                          <a:pt x="96" y="94"/>
                        </a:cubicBezTo>
                        <a:cubicBezTo>
                          <a:pt x="108" y="63"/>
                          <a:pt x="129" y="42"/>
                          <a:pt x="153" y="42"/>
                        </a:cubicBezTo>
                        <a:cubicBezTo>
                          <a:pt x="177" y="42"/>
                          <a:pt x="198" y="63"/>
                          <a:pt x="210" y="94"/>
                        </a:cubicBezTo>
                        <a:cubicBezTo>
                          <a:pt x="241" y="106"/>
                          <a:pt x="262" y="127"/>
                          <a:pt x="262" y="151"/>
                        </a:cubicBezTo>
                        <a:cubicBezTo>
                          <a:pt x="262" y="175"/>
                          <a:pt x="241" y="196"/>
                          <a:pt x="210" y="207"/>
                        </a:cubicBezTo>
                        <a:cubicBezTo>
                          <a:pt x="198" y="239"/>
                          <a:pt x="177" y="260"/>
                          <a:pt x="153" y="260"/>
                        </a:cubicBezTo>
                        <a:cubicBezTo>
                          <a:pt x="129" y="260"/>
                          <a:pt x="108" y="239"/>
                          <a:pt x="96" y="2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椭圆 1923"/>
                  <p:cNvSpPr/>
                  <p:nvPr/>
                </p:nvSpPr>
                <p:spPr>
                  <a:xfrm>
                    <a:off x="4045941" y="4233059"/>
                    <a:ext cx="840537" cy="797767"/>
                  </a:xfrm>
                  <a:prstGeom prst="ellipse">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1918" name="文本框 1917"/>
            <p:cNvSpPr txBox="1"/>
            <p:nvPr/>
          </p:nvSpPr>
          <p:spPr>
            <a:xfrm>
              <a:off x="4398569" y="2140355"/>
              <a:ext cx="748916" cy="523220"/>
            </a:xfrm>
            <a:prstGeom prst="rect">
              <a:avLst/>
            </a:prstGeom>
            <a:noFill/>
          </p:spPr>
          <p:txBody>
            <a:bodyPr wrap="square" rtlCol="0">
              <a:spAutoFit/>
            </a:bodyPr>
            <a:lstStyle/>
            <a:p>
              <a:pPr algn="ctr"/>
              <a:r>
                <a:rPr lang="en-US" altLang="zh-CN" sz="2800" b="1" dirty="0">
                  <a:solidFill>
                    <a:schemeClr val="bg1"/>
                  </a:solidFill>
                  <a:latin typeface="Bradley Hand ITC" panose="03070402050302030203" pitchFamily="66" charset="0"/>
                </a:rPr>
                <a:t>3</a:t>
              </a:r>
              <a:endParaRPr lang="zh-CN" altLang="en-US" sz="2800" b="1" dirty="0">
                <a:solidFill>
                  <a:schemeClr val="bg1"/>
                </a:solidFill>
                <a:latin typeface="Bradley Hand ITC" panose="03070402050302030203" pitchFamily="66" charset="0"/>
              </a:endParaRPr>
            </a:p>
          </p:txBody>
        </p:sp>
      </p:grpSp>
      <p:grpSp>
        <p:nvGrpSpPr>
          <p:cNvPr id="1927" name="组合 1926"/>
          <p:cNvGrpSpPr/>
          <p:nvPr/>
        </p:nvGrpSpPr>
        <p:grpSpPr>
          <a:xfrm>
            <a:off x="4370869" y="4839005"/>
            <a:ext cx="748916" cy="633998"/>
            <a:chOff x="4383579" y="2036087"/>
            <a:chExt cx="748916" cy="633998"/>
          </a:xfrm>
        </p:grpSpPr>
        <p:grpSp>
          <p:nvGrpSpPr>
            <p:cNvPr id="1928" name="组合 1927"/>
            <p:cNvGrpSpPr/>
            <p:nvPr/>
          </p:nvGrpSpPr>
          <p:grpSpPr>
            <a:xfrm>
              <a:off x="4493647" y="2036087"/>
              <a:ext cx="532680" cy="633998"/>
              <a:chOff x="3522663" y="3343782"/>
              <a:chExt cx="1866900" cy="2221993"/>
            </a:xfrm>
          </p:grpSpPr>
          <p:sp>
            <p:nvSpPr>
              <p:cNvPr id="1930" name="Freeform 1256"/>
              <p:cNvSpPr>
                <a:spLocks noEditPoints="1"/>
              </p:cNvSpPr>
              <p:nvPr/>
            </p:nvSpPr>
            <p:spPr bwMode="auto">
              <a:xfrm>
                <a:off x="3798888" y="3975100"/>
                <a:ext cx="1333500" cy="1335088"/>
              </a:xfrm>
              <a:custGeom>
                <a:avLst/>
                <a:gdLst>
                  <a:gd name="T0" fmla="*/ 166 w 218"/>
                  <a:gd name="T1" fmla="*/ 165 h 218"/>
                  <a:gd name="T2" fmla="*/ 218 w 218"/>
                  <a:gd name="T3" fmla="*/ 109 h 218"/>
                  <a:gd name="T4" fmla="*/ 166 w 218"/>
                  <a:gd name="T5" fmla="*/ 52 h 218"/>
                  <a:gd name="T6" fmla="*/ 109 w 218"/>
                  <a:gd name="T7" fmla="*/ 0 h 218"/>
                  <a:gd name="T8" fmla="*/ 52 w 218"/>
                  <a:gd name="T9" fmla="*/ 52 h 218"/>
                  <a:gd name="T10" fmla="*/ 0 w 218"/>
                  <a:gd name="T11" fmla="*/ 109 h 218"/>
                  <a:gd name="T12" fmla="*/ 52 w 218"/>
                  <a:gd name="T13" fmla="*/ 165 h 218"/>
                  <a:gd name="T14" fmla="*/ 109 w 218"/>
                  <a:gd name="T15" fmla="*/ 218 h 218"/>
                  <a:gd name="T16" fmla="*/ 166 w 218"/>
                  <a:gd name="T17" fmla="*/ 165 h 218"/>
                  <a:gd name="T18" fmla="*/ 72 w 218"/>
                  <a:gd name="T19" fmla="*/ 154 h 218"/>
                  <a:gd name="T20" fmla="*/ 64 w 218"/>
                  <a:gd name="T21" fmla="*/ 146 h 218"/>
                  <a:gd name="T22" fmla="*/ 96 w 218"/>
                  <a:gd name="T23" fmla="*/ 114 h 218"/>
                  <a:gd name="T24" fmla="*/ 51 w 218"/>
                  <a:gd name="T25" fmla="*/ 114 h 218"/>
                  <a:gd name="T26" fmla="*/ 51 w 218"/>
                  <a:gd name="T27" fmla="*/ 104 h 218"/>
                  <a:gd name="T28" fmla="*/ 96 w 218"/>
                  <a:gd name="T29" fmla="*/ 104 h 218"/>
                  <a:gd name="T30" fmla="*/ 64 w 218"/>
                  <a:gd name="T31" fmla="*/ 72 h 218"/>
                  <a:gd name="T32" fmla="*/ 72 w 218"/>
                  <a:gd name="T33" fmla="*/ 64 h 218"/>
                  <a:gd name="T34" fmla="*/ 104 w 218"/>
                  <a:gd name="T35" fmla="*/ 96 h 218"/>
                  <a:gd name="T36" fmla="*/ 104 w 218"/>
                  <a:gd name="T37" fmla="*/ 51 h 218"/>
                  <a:gd name="T38" fmla="*/ 114 w 218"/>
                  <a:gd name="T39" fmla="*/ 51 h 218"/>
                  <a:gd name="T40" fmla="*/ 114 w 218"/>
                  <a:gd name="T41" fmla="*/ 96 h 218"/>
                  <a:gd name="T42" fmla="*/ 146 w 218"/>
                  <a:gd name="T43" fmla="*/ 64 h 218"/>
                  <a:gd name="T44" fmla="*/ 154 w 218"/>
                  <a:gd name="T45" fmla="*/ 72 h 218"/>
                  <a:gd name="T46" fmla="*/ 122 w 218"/>
                  <a:gd name="T47" fmla="*/ 104 h 218"/>
                  <a:gd name="T48" fmla="*/ 167 w 218"/>
                  <a:gd name="T49" fmla="*/ 104 h 218"/>
                  <a:gd name="T50" fmla="*/ 167 w 218"/>
                  <a:gd name="T51" fmla="*/ 114 h 218"/>
                  <a:gd name="T52" fmla="*/ 122 w 218"/>
                  <a:gd name="T53" fmla="*/ 114 h 218"/>
                  <a:gd name="T54" fmla="*/ 154 w 218"/>
                  <a:gd name="T55" fmla="*/ 146 h 218"/>
                  <a:gd name="T56" fmla="*/ 146 w 218"/>
                  <a:gd name="T57" fmla="*/ 154 h 218"/>
                  <a:gd name="T58" fmla="*/ 114 w 218"/>
                  <a:gd name="T59" fmla="*/ 122 h 218"/>
                  <a:gd name="T60" fmla="*/ 114 w 218"/>
                  <a:gd name="T61" fmla="*/ 167 h 218"/>
                  <a:gd name="T62" fmla="*/ 104 w 218"/>
                  <a:gd name="T63" fmla="*/ 167 h 218"/>
                  <a:gd name="T64" fmla="*/ 104 w 218"/>
                  <a:gd name="T65" fmla="*/ 122 h 218"/>
                  <a:gd name="T66" fmla="*/ 72 w 218"/>
                  <a:gd name="T67" fmla="*/ 1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218">
                    <a:moveTo>
                      <a:pt x="166" y="165"/>
                    </a:moveTo>
                    <a:cubicBezTo>
                      <a:pt x="197" y="154"/>
                      <a:pt x="218" y="133"/>
                      <a:pt x="218" y="109"/>
                    </a:cubicBezTo>
                    <a:cubicBezTo>
                      <a:pt x="218" y="85"/>
                      <a:pt x="197" y="64"/>
                      <a:pt x="166" y="52"/>
                    </a:cubicBezTo>
                    <a:cubicBezTo>
                      <a:pt x="154" y="21"/>
                      <a:pt x="133" y="0"/>
                      <a:pt x="109" y="0"/>
                    </a:cubicBezTo>
                    <a:cubicBezTo>
                      <a:pt x="85" y="0"/>
                      <a:pt x="64" y="21"/>
                      <a:pt x="52" y="52"/>
                    </a:cubicBezTo>
                    <a:cubicBezTo>
                      <a:pt x="21" y="64"/>
                      <a:pt x="0" y="85"/>
                      <a:pt x="0" y="109"/>
                    </a:cubicBezTo>
                    <a:cubicBezTo>
                      <a:pt x="0" y="133"/>
                      <a:pt x="21" y="154"/>
                      <a:pt x="52" y="165"/>
                    </a:cubicBezTo>
                    <a:cubicBezTo>
                      <a:pt x="64" y="197"/>
                      <a:pt x="85" y="218"/>
                      <a:pt x="109" y="218"/>
                    </a:cubicBezTo>
                    <a:cubicBezTo>
                      <a:pt x="133" y="218"/>
                      <a:pt x="154" y="197"/>
                      <a:pt x="166" y="165"/>
                    </a:cubicBezTo>
                    <a:close/>
                    <a:moveTo>
                      <a:pt x="72" y="154"/>
                    </a:moveTo>
                    <a:cubicBezTo>
                      <a:pt x="64" y="146"/>
                      <a:pt x="64" y="146"/>
                      <a:pt x="64" y="146"/>
                    </a:cubicBezTo>
                    <a:cubicBezTo>
                      <a:pt x="96" y="114"/>
                      <a:pt x="96" y="114"/>
                      <a:pt x="96" y="114"/>
                    </a:cubicBezTo>
                    <a:cubicBezTo>
                      <a:pt x="51" y="114"/>
                      <a:pt x="51" y="114"/>
                      <a:pt x="51" y="114"/>
                    </a:cubicBezTo>
                    <a:cubicBezTo>
                      <a:pt x="51" y="104"/>
                      <a:pt x="51" y="104"/>
                      <a:pt x="51" y="104"/>
                    </a:cubicBezTo>
                    <a:cubicBezTo>
                      <a:pt x="96" y="104"/>
                      <a:pt x="96" y="104"/>
                      <a:pt x="96" y="104"/>
                    </a:cubicBezTo>
                    <a:cubicBezTo>
                      <a:pt x="64" y="72"/>
                      <a:pt x="64" y="72"/>
                      <a:pt x="64" y="72"/>
                    </a:cubicBezTo>
                    <a:cubicBezTo>
                      <a:pt x="72" y="64"/>
                      <a:pt x="72" y="64"/>
                      <a:pt x="72" y="64"/>
                    </a:cubicBezTo>
                    <a:cubicBezTo>
                      <a:pt x="104" y="96"/>
                      <a:pt x="104" y="96"/>
                      <a:pt x="104" y="96"/>
                    </a:cubicBezTo>
                    <a:cubicBezTo>
                      <a:pt x="104" y="51"/>
                      <a:pt x="104" y="51"/>
                      <a:pt x="104" y="51"/>
                    </a:cubicBezTo>
                    <a:cubicBezTo>
                      <a:pt x="114" y="51"/>
                      <a:pt x="114" y="51"/>
                      <a:pt x="114" y="51"/>
                    </a:cubicBezTo>
                    <a:cubicBezTo>
                      <a:pt x="114" y="96"/>
                      <a:pt x="114" y="96"/>
                      <a:pt x="114" y="96"/>
                    </a:cubicBezTo>
                    <a:cubicBezTo>
                      <a:pt x="146" y="64"/>
                      <a:pt x="146" y="64"/>
                      <a:pt x="146" y="64"/>
                    </a:cubicBezTo>
                    <a:cubicBezTo>
                      <a:pt x="154" y="72"/>
                      <a:pt x="154" y="72"/>
                      <a:pt x="154" y="72"/>
                    </a:cubicBezTo>
                    <a:cubicBezTo>
                      <a:pt x="122" y="104"/>
                      <a:pt x="122" y="104"/>
                      <a:pt x="122" y="104"/>
                    </a:cubicBezTo>
                    <a:cubicBezTo>
                      <a:pt x="167" y="104"/>
                      <a:pt x="167" y="104"/>
                      <a:pt x="167" y="104"/>
                    </a:cubicBezTo>
                    <a:cubicBezTo>
                      <a:pt x="167" y="114"/>
                      <a:pt x="167" y="114"/>
                      <a:pt x="167" y="114"/>
                    </a:cubicBezTo>
                    <a:cubicBezTo>
                      <a:pt x="122" y="114"/>
                      <a:pt x="122" y="114"/>
                      <a:pt x="122" y="114"/>
                    </a:cubicBezTo>
                    <a:cubicBezTo>
                      <a:pt x="154" y="146"/>
                      <a:pt x="154" y="146"/>
                      <a:pt x="154" y="146"/>
                    </a:cubicBezTo>
                    <a:cubicBezTo>
                      <a:pt x="146" y="154"/>
                      <a:pt x="146" y="154"/>
                      <a:pt x="146" y="154"/>
                    </a:cubicBezTo>
                    <a:cubicBezTo>
                      <a:pt x="114" y="122"/>
                      <a:pt x="114" y="122"/>
                      <a:pt x="114" y="122"/>
                    </a:cubicBezTo>
                    <a:cubicBezTo>
                      <a:pt x="114" y="167"/>
                      <a:pt x="114" y="167"/>
                      <a:pt x="114" y="167"/>
                    </a:cubicBezTo>
                    <a:cubicBezTo>
                      <a:pt x="104" y="167"/>
                      <a:pt x="104" y="167"/>
                      <a:pt x="104" y="167"/>
                    </a:cubicBezTo>
                    <a:cubicBezTo>
                      <a:pt x="104" y="122"/>
                      <a:pt x="104" y="122"/>
                      <a:pt x="104" y="122"/>
                    </a:cubicBezTo>
                    <a:lnTo>
                      <a:pt x="72" y="15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31" name="组合 1930"/>
              <p:cNvGrpSpPr/>
              <p:nvPr/>
            </p:nvGrpSpPr>
            <p:grpSpPr>
              <a:xfrm>
                <a:off x="3522663" y="3343782"/>
                <a:ext cx="1866900" cy="2221993"/>
                <a:chOff x="3522663" y="3343782"/>
                <a:chExt cx="1866900" cy="2221993"/>
              </a:xfrm>
            </p:grpSpPr>
            <p:grpSp>
              <p:nvGrpSpPr>
                <p:cNvPr id="1932" name="组合 1931"/>
                <p:cNvGrpSpPr/>
                <p:nvPr/>
              </p:nvGrpSpPr>
              <p:grpSpPr>
                <a:xfrm>
                  <a:off x="4300796" y="3343782"/>
                  <a:ext cx="322970" cy="433991"/>
                  <a:chOff x="3644484" y="3739026"/>
                  <a:chExt cx="361495" cy="485759"/>
                </a:xfrm>
              </p:grpSpPr>
              <p:sp>
                <p:nvSpPr>
                  <p:cNvPr id="1936" name="Freeform 5"/>
                  <p:cNvSpPr>
                    <a:spLocks/>
                  </p:cNvSpPr>
                  <p:nvPr/>
                </p:nvSpPr>
                <p:spPr bwMode="auto">
                  <a:xfrm>
                    <a:off x="3644484" y="3971122"/>
                    <a:ext cx="361495" cy="253663"/>
                  </a:xfrm>
                  <a:custGeom>
                    <a:avLst/>
                    <a:gdLst>
                      <a:gd name="T0" fmla="*/ 50 w 50"/>
                      <a:gd name="T1" fmla="*/ 34 h 34"/>
                      <a:gd name="T2" fmla="*/ 50 w 50"/>
                      <a:gd name="T3" fmla="*/ 30 h 34"/>
                      <a:gd name="T4" fmla="*/ 50 w 50"/>
                      <a:gd name="T5" fmla="*/ 12 h 34"/>
                      <a:gd name="T6" fmla="*/ 38 w 50"/>
                      <a:gd name="T7" fmla="*/ 0 h 34"/>
                      <a:gd name="T8" fmla="*/ 37 w 50"/>
                      <a:gd name="T9" fmla="*/ 0 h 34"/>
                      <a:gd name="T10" fmla="*/ 25 w 50"/>
                      <a:gd name="T11" fmla="*/ 4 h 34"/>
                      <a:gd name="T12" fmla="*/ 13 w 50"/>
                      <a:gd name="T13" fmla="*/ 0 h 34"/>
                      <a:gd name="T14" fmla="*/ 12 w 50"/>
                      <a:gd name="T15" fmla="*/ 0 h 34"/>
                      <a:gd name="T16" fmla="*/ 0 w 50"/>
                      <a:gd name="T17" fmla="*/ 12 h 34"/>
                      <a:gd name="T18" fmla="*/ 0 w 50"/>
                      <a:gd name="T19" fmla="*/ 30 h 34"/>
                      <a:gd name="T20" fmla="*/ 0 w 50"/>
                      <a:gd name="T21" fmla="*/ 34 h 34"/>
                      <a:gd name="T22" fmla="*/ 50 w 5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4">
                        <a:moveTo>
                          <a:pt x="50" y="34"/>
                        </a:moveTo>
                        <a:cubicBezTo>
                          <a:pt x="50" y="30"/>
                          <a:pt x="50" y="30"/>
                          <a:pt x="50" y="30"/>
                        </a:cubicBezTo>
                        <a:cubicBezTo>
                          <a:pt x="50" y="12"/>
                          <a:pt x="50" y="12"/>
                          <a:pt x="50" y="12"/>
                        </a:cubicBezTo>
                        <a:cubicBezTo>
                          <a:pt x="50" y="6"/>
                          <a:pt x="45" y="0"/>
                          <a:pt x="38" y="0"/>
                        </a:cubicBezTo>
                        <a:cubicBezTo>
                          <a:pt x="37" y="0"/>
                          <a:pt x="37" y="0"/>
                          <a:pt x="37" y="0"/>
                        </a:cubicBezTo>
                        <a:cubicBezTo>
                          <a:pt x="34" y="3"/>
                          <a:pt x="30" y="4"/>
                          <a:pt x="25" y="4"/>
                        </a:cubicBezTo>
                        <a:cubicBezTo>
                          <a:pt x="20" y="4"/>
                          <a:pt x="16" y="3"/>
                          <a:pt x="13" y="0"/>
                        </a:cubicBezTo>
                        <a:cubicBezTo>
                          <a:pt x="12" y="0"/>
                          <a:pt x="12" y="0"/>
                          <a:pt x="12" y="0"/>
                        </a:cubicBezTo>
                        <a:cubicBezTo>
                          <a:pt x="5" y="0"/>
                          <a:pt x="0" y="6"/>
                          <a:pt x="0" y="12"/>
                        </a:cubicBezTo>
                        <a:cubicBezTo>
                          <a:pt x="0" y="30"/>
                          <a:pt x="0" y="30"/>
                          <a:pt x="0" y="30"/>
                        </a:cubicBezTo>
                        <a:cubicBezTo>
                          <a:pt x="0" y="34"/>
                          <a:pt x="0" y="34"/>
                          <a:pt x="0" y="34"/>
                        </a:cubicBezTo>
                        <a:lnTo>
                          <a:pt x="50" y="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7" name="Freeform 9"/>
                  <p:cNvSpPr>
                    <a:spLocks noEditPoints="1"/>
                  </p:cNvSpPr>
                  <p:nvPr/>
                </p:nvSpPr>
                <p:spPr bwMode="auto">
                  <a:xfrm>
                    <a:off x="3672212" y="3739026"/>
                    <a:ext cx="306038" cy="307065"/>
                  </a:xfrm>
                  <a:custGeom>
                    <a:avLst/>
                    <a:gdLst>
                      <a:gd name="T0" fmla="*/ 33 w 42"/>
                      <a:gd name="T1" fmla="*/ 38 h 42"/>
                      <a:gd name="T2" fmla="*/ 42 w 42"/>
                      <a:gd name="T3" fmla="*/ 21 h 42"/>
                      <a:gd name="T4" fmla="*/ 21 w 42"/>
                      <a:gd name="T5" fmla="*/ 0 h 42"/>
                      <a:gd name="T6" fmla="*/ 0 w 42"/>
                      <a:gd name="T7" fmla="*/ 21 h 42"/>
                      <a:gd name="T8" fmla="*/ 9 w 42"/>
                      <a:gd name="T9" fmla="*/ 38 h 42"/>
                      <a:gd name="T10" fmla="*/ 21 w 42"/>
                      <a:gd name="T11" fmla="*/ 42 h 42"/>
                      <a:gd name="T12" fmla="*/ 33 w 42"/>
                      <a:gd name="T13" fmla="*/ 38 h 42"/>
                      <a:gd name="T14" fmla="*/ 21 w 42"/>
                      <a:gd name="T15" fmla="*/ 8 h 42"/>
                      <a:gd name="T16" fmla="*/ 34 w 42"/>
                      <a:gd name="T17" fmla="*/ 21 h 42"/>
                      <a:gd name="T18" fmla="*/ 21 w 42"/>
                      <a:gd name="T19" fmla="*/ 34 h 42"/>
                      <a:gd name="T20" fmla="*/ 8 w 42"/>
                      <a:gd name="T21" fmla="*/ 21 h 42"/>
                      <a:gd name="T22" fmla="*/ 21 w 42"/>
                      <a:gd name="T2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33" y="38"/>
                        </a:moveTo>
                        <a:cubicBezTo>
                          <a:pt x="39" y="35"/>
                          <a:pt x="42" y="28"/>
                          <a:pt x="42" y="21"/>
                        </a:cubicBezTo>
                        <a:cubicBezTo>
                          <a:pt x="42" y="9"/>
                          <a:pt x="33" y="0"/>
                          <a:pt x="21" y="0"/>
                        </a:cubicBezTo>
                        <a:cubicBezTo>
                          <a:pt x="9" y="0"/>
                          <a:pt x="0" y="9"/>
                          <a:pt x="0" y="21"/>
                        </a:cubicBezTo>
                        <a:cubicBezTo>
                          <a:pt x="0" y="28"/>
                          <a:pt x="3" y="35"/>
                          <a:pt x="9" y="38"/>
                        </a:cubicBezTo>
                        <a:cubicBezTo>
                          <a:pt x="12" y="41"/>
                          <a:pt x="16" y="42"/>
                          <a:pt x="21" y="42"/>
                        </a:cubicBezTo>
                        <a:cubicBezTo>
                          <a:pt x="26" y="42"/>
                          <a:pt x="30" y="41"/>
                          <a:pt x="33" y="38"/>
                        </a:cubicBezTo>
                        <a:close/>
                        <a:moveTo>
                          <a:pt x="21" y="8"/>
                        </a:moveTo>
                        <a:cubicBezTo>
                          <a:pt x="28" y="8"/>
                          <a:pt x="34" y="14"/>
                          <a:pt x="34" y="21"/>
                        </a:cubicBezTo>
                        <a:cubicBezTo>
                          <a:pt x="34" y="28"/>
                          <a:pt x="28" y="34"/>
                          <a:pt x="21" y="34"/>
                        </a:cubicBezTo>
                        <a:cubicBezTo>
                          <a:pt x="14" y="34"/>
                          <a:pt x="8" y="28"/>
                          <a:pt x="8" y="21"/>
                        </a:cubicBezTo>
                        <a:cubicBezTo>
                          <a:pt x="8" y="14"/>
                          <a:pt x="14" y="8"/>
                          <a:pt x="2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33" name="组合 1932"/>
                <p:cNvGrpSpPr/>
                <p:nvPr/>
              </p:nvGrpSpPr>
              <p:grpSpPr>
                <a:xfrm>
                  <a:off x="3522663" y="3711575"/>
                  <a:ext cx="1866900" cy="1854200"/>
                  <a:chOff x="3522663" y="3711575"/>
                  <a:chExt cx="1866900" cy="1854200"/>
                </a:xfrm>
              </p:grpSpPr>
              <p:sp>
                <p:nvSpPr>
                  <p:cNvPr id="1934" name="Freeform 1260"/>
                  <p:cNvSpPr>
                    <a:spLocks noEditPoints="1"/>
                  </p:cNvSpPr>
                  <p:nvPr/>
                </p:nvSpPr>
                <p:spPr bwMode="auto">
                  <a:xfrm>
                    <a:off x="3522663" y="3711575"/>
                    <a:ext cx="1866900" cy="1854200"/>
                  </a:xfrm>
                  <a:custGeom>
                    <a:avLst/>
                    <a:gdLst>
                      <a:gd name="T0" fmla="*/ 306 w 306"/>
                      <a:gd name="T1" fmla="*/ 151 h 304"/>
                      <a:gd name="T2" fmla="*/ 179 w 306"/>
                      <a:gd name="T3" fmla="*/ 0 h 304"/>
                      <a:gd name="T4" fmla="*/ 179 w 306"/>
                      <a:gd name="T5" fmla="*/ 4 h 304"/>
                      <a:gd name="T6" fmla="*/ 128 w 306"/>
                      <a:gd name="T7" fmla="*/ 4 h 304"/>
                      <a:gd name="T8" fmla="*/ 128 w 306"/>
                      <a:gd name="T9" fmla="*/ 0 h 304"/>
                      <a:gd name="T10" fmla="*/ 0 w 306"/>
                      <a:gd name="T11" fmla="*/ 151 h 304"/>
                      <a:gd name="T12" fmla="*/ 153 w 306"/>
                      <a:gd name="T13" fmla="*/ 304 h 304"/>
                      <a:gd name="T14" fmla="*/ 306 w 306"/>
                      <a:gd name="T15" fmla="*/ 151 h 304"/>
                      <a:gd name="T16" fmla="*/ 96 w 306"/>
                      <a:gd name="T17" fmla="*/ 207 h 304"/>
                      <a:gd name="T18" fmla="*/ 44 w 306"/>
                      <a:gd name="T19" fmla="*/ 151 h 304"/>
                      <a:gd name="T20" fmla="*/ 96 w 306"/>
                      <a:gd name="T21" fmla="*/ 94 h 304"/>
                      <a:gd name="T22" fmla="*/ 153 w 306"/>
                      <a:gd name="T23" fmla="*/ 42 h 304"/>
                      <a:gd name="T24" fmla="*/ 210 w 306"/>
                      <a:gd name="T25" fmla="*/ 94 h 304"/>
                      <a:gd name="T26" fmla="*/ 262 w 306"/>
                      <a:gd name="T27" fmla="*/ 151 h 304"/>
                      <a:gd name="T28" fmla="*/ 210 w 306"/>
                      <a:gd name="T29" fmla="*/ 207 h 304"/>
                      <a:gd name="T30" fmla="*/ 153 w 306"/>
                      <a:gd name="T31" fmla="*/ 260 h 304"/>
                      <a:gd name="T32" fmla="*/ 96 w 306"/>
                      <a:gd name="T33" fmla="*/ 20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4">
                        <a:moveTo>
                          <a:pt x="306" y="151"/>
                        </a:moveTo>
                        <a:cubicBezTo>
                          <a:pt x="306" y="75"/>
                          <a:pt x="251" y="12"/>
                          <a:pt x="179" y="0"/>
                        </a:cubicBezTo>
                        <a:cubicBezTo>
                          <a:pt x="179" y="4"/>
                          <a:pt x="179" y="4"/>
                          <a:pt x="179" y="4"/>
                        </a:cubicBezTo>
                        <a:cubicBezTo>
                          <a:pt x="128" y="4"/>
                          <a:pt x="128" y="4"/>
                          <a:pt x="128" y="4"/>
                        </a:cubicBezTo>
                        <a:cubicBezTo>
                          <a:pt x="128" y="0"/>
                          <a:pt x="128" y="0"/>
                          <a:pt x="128" y="0"/>
                        </a:cubicBezTo>
                        <a:cubicBezTo>
                          <a:pt x="55" y="11"/>
                          <a:pt x="0" y="75"/>
                          <a:pt x="0" y="151"/>
                        </a:cubicBezTo>
                        <a:cubicBezTo>
                          <a:pt x="0" y="236"/>
                          <a:pt x="68" y="304"/>
                          <a:pt x="153" y="304"/>
                        </a:cubicBezTo>
                        <a:cubicBezTo>
                          <a:pt x="238" y="304"/>
                          <a:pt x="306" y="236"/>
                          <a:pt x="306" y="151"/>
                        </a:cubicBezTo>
                        <a:close/>
                        <a:moveTo>
                          <a:pt x="96" y="207"/>
                        </a:moveTo>
                        <a:cubicBezTo>
                          <a:pt x="65" y="196"/>
                          <a:pt x="44" y="175"/>
                          <a:pt x="44" y="151"/>
                        </a:cubicBezTo>
                        <a:cubicBezTo>
                          <a:pt x="44" y="127"/>
                          <a:pt x="65" y="106"/>
                          <a:pt x="96" y="94"/>
                        </a:cubicBezTo>
                        <a:cubicBezTo>
                          <a:pt x="108" y="63"/>
                          <a:pt x="129" y="42"/>
                          <a:pt x="153" y="42"/>
                        </a:cubicBezTo>
                        <a:cubicBezTo>
                          <a:pt x="177" y="42"/>
                          <a:pt x="198" y="63"/>
                          <a:pt x="210" y="94"/>
                        </a:cubicBezTo>
                        <a:cubicBezTo>
                          <a:pt x="241" y="106"/>
                          <a:pt x="262" y="127"/>
                          <a:pt x="262" y="151"/>
                        </a:cubicBezTo>
                        <a:cubicBezTo>
                          <a:pt x="262" y="175"/>
                          <a:pt x="241" y="196"/>
                          <a:pt x="210" y="207"/>
                        </a:cubicBezTo>
                        <a:cubicBezTo>
                          <a:pt x="198" y="239"/>
                          <a:pt x="177" y="260"/>
                          <a:pt x="153" y="260"/>
                        </a:cubicBezTo>
                        <a:cubicBezTo>
                          <a:pt x="129" y="260"/>
                          <a:pt x="108" y="239"/>
                          <a:pt x="96" y="2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椭圆 1934"/>
                  <p:cNvSpPr/>
                  <p:nvPr/>
                </p:nvSpPr>
                <p:spPr>
                  <a:xfrm>
                    <a:off x="4045941" y="4233059"/>
                    <a:ext cx="840537" cy="797767"/>
                  </a:xfrm>
                  <a:prstGeom prst="ellipse">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1929" name="文本框 1928"/>
            <p:cNvSpPr txBox="1"/>
            <p:nvPr/>
          </p:nvSpPr>
          <p:spPr>
            <a:xfrm>
              <a:off x="4383579" y="2140355"/>
              <a:ext cx="748916" cy="523220"/>
            </a:xfrm>
            <a:prstGeom prst="rect">
              <a:avLst/>
            </a:prstGeom>
            <a:noFill/>
          </p:spPr>
          <p:txBody>
            <a:bodyPr wrap="square" rtlCol="0">
              <a:spAutoFit/>
            </a:bodyPr>
            <a:lstStyle/>
            <a:p>
              <a:pPr algn="ctr"/>
              <a:r>
                <a:rPr lang="en-US" altLang="zh-CN" sz="2800" b="1" dirty="0">
                  <a:solidFill>
                    <a:schemeClr val="bg1"/>
                  </a:solidFill>
                  <a:latin typeface="Bradley Hand ITC" panose="03070402050302030203" pitchFamily="66" charset="0"/>
                </a:rPr>
                <a:t>4</a:t>
              </a:r>
              <a:endParaRPr lang="zh-CN" altLang="en-US" sz="2800" b="1" dirty="0">
                <a:solidFill>
                  <a:schemeClr val="bg1"/>
                </a:solidFill>
                <a:latin typeface="Bradley Hand ITC" panose="03070402050302030203" pitchFamily="66" charset="0"/>
              </a:endParaRPr>
            </a:p>
          </p:txBody>
        </p:sp>
      </p:grpSp>
      <p:grpSp>
        <p:nvGrpSpPr>
          <p:cNvPr id="7" name="组合 6"/>
          <p:cNvGrpSpPr/>
          <p:nvPr/>
        </p:nvGrpSpPr>
        <p:grpSpPr>
          <a:xfrm>
            <a:off x="4739062" y="1837382"/>
            <a:ext cx="45719" cy="191768"/>
            <a:chOff x="4746682" y="1827857"/>
            <a:chExt cx="45719" cy="191768"/>
          </a:xfrm>
        </p:grpSpPr>
        <p:sp>
          <p:nvSpPr>
            <p:cNvPr id="2" name="椭圆 1"/>
            <p:cNvSpPr/>
            <p:nvPr/>
          </p:nvSpPr>
          <p:spPr>
            <a:xfrm>
              <a:off x="4746682" y="182785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4766485" y="1873576"/>
              <a:ext cx="0" cy="146049"/>
            </a:xfrm>
            <a:prstGeom prst="line">
              <a:avLst/>
            </a:prstGeom>
            <a:ln>
              <a:solidFill>
                <a:schemeClr val="bg1">
                  <a:alpha val="82000"/>
                </a:schemeClr>
              </a:solidFill>
            </a:ln>
          </p:spPr>
          <p:style>
            <a:lnRef idx="1">
              <a:schemeClr val="accent1"/>
            </a:lnRef>
            <a:fillRef idx="0">
              <a:schemeClr val="accent1"/>
            </a:fillRef>
            <a:effectRef idx="0">
              <a:schemeClr val="accent1"/>
            </a:effectRef>
            <a:fontRef idx="minor">
              <a:schemeClr val="tx1"/>
            </a:fontRef>
          </p:style>
        </p:cxnSp>
      </p:grpSp>
      <p:cxnSp>
        <p:nvCxnSpPr>
          <p:cNvPr id="11" name="直接连接符 10"/>
          <p:cNvCxnSpPr/>
          <p:nvPr/>
        </p:nvCxnSpPr>
        <p:spPr>
          <a:xfrm>
            <a:off x="4756960" y="2651722"/>
            <a:ext cx="0" cy="332127"/>
          </a:xfrm>
          <a:prstGeom prst="line">
            <a:avLst/>
          </a:prstGeom>
          <a:ln>
            <a:solidFill>
              <a:schemeClr val="bg1">
                <a:alpha val="79000"/>
              </a:schemeClr>
            </a:solidFill>
          </a:ln>
        </p:spPr>
        <p:style>
          <a:lnRef idx="1">
            <a:schemeClr val="accent1"/>
          </a:lnRef>
          <a:fillRef idx="0">
            <a:schemeClr val="accent1"/>
          </a:fillRef>
          <a:effectRef idx="0">
            <a:schemeClr val="accent1"/>
          </a:effectRef>
          <a:fontRef idx="minor">
            <a:schemeClr val="tx1"/>
          </a:fontRef>
        </p:style>
      </p:cxnSp>
      <p:cxnSp>
        <p:nvCxnSpPr>
          <p:cNvPr id="1856" name="直接连接符 1855"/>
          <p:cNvCxnSpPr/>
          <p:nvPr/>
        </p:nvCxnSpPr>
        <p:spPr>
          <a:xfrm>
            <a:off x="4746682" y="3570736"/>
            <a:ext cx="0" cy="332127"/>
          </a:xfrm>
          <a:prstGeom prst="line">
            <a:avLst/>
          </a:prstGeom>
          <a:ln>
            <a:solidFill>
              <a:schemeClr val="bg1">
                <a:alpha val="79000"/>
              </a:schemeClr>
            </a:solidFill>
          </a:ln>
        </p:spPr>
        <p:style>
          <a:lnRef idx="1">
            <a:schemeClr val="accent1"/>
          </a:lnRef>
          <a:fillRef idx="0">
            <a:schemeClr val="accent1"/>
          </a:fillRef>
          <a:effectRef idx="0">
            <a:schemeClr val="accent1"/>
          </a:effectRef>
          <a:fontRef idx="minor">
            <a:schemeClr val="tx1"/>
          </a:fontRef>
        </p:style>
      </p:cxnSp>
      <p:cxnSp>
        <p:nvCxnSpPr>
          <p:cNvPr id="1857" name="直接连接符 1856"/>
          <p:cNvCxnSpPr/>
          <p:nvPr/>
        </p:nvCxnSpPr>
        <p:spPr>
          <a:xfrm>
            <a:off x="4746682" y="4506878"/>
            <a:ext cx="0" cy="332127"/>
          </a:xfrm>
          <a:prstGeom prst="line">
            <a:avLst/>
          </a:prstGeom>
          <a:ln>
            <a:solidFill>
              <a:schemeClr val="bg1">
                <a:alpha val="79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3185169"/>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1"/>
                                            </p:tgtEl>
                                            <p:attrNameLst>
                                              <p:attrName>style.visibility</p:attrName>
                                            </p:attrNameLst>
                                          </p:cBhvr>
                                          <p:to>
                                            <p:strVal val="visible"/>
                                          </p:to>
                                        </p:set>
                                        <p:anim calcmode="lin" valueType="num">
                                          <p:cBhvr additive="base">
                                            <p:cTn id="7" dur="800" fill="hold"/>
                                            <p:tgtEl>
                                              <p:spTgt spid="281"/>
                                            </p:tgtEl>
                                            <p:attrNameLst>
                                              <p:attrName>ppt_x</p:attrName>
                                            </p:attrNameLst>
                                          </p:cBhvr>
                                          <p:tavLst>
                                            <p:tav tm="0">
                                              <p:val>
                                                <p:strVal val="#ppt_x"/>
                                              </p:val>
                                            </p:tav>
                                            <p:tav tm="100000">
                                              <p:val>
                                                <p:strVal val="#ppt_x"/>
                                              </p:val>
                                            </p:tav>
                                          </p:tavLst>
                                        </p:anim>
                                        <p:anim calcmode="lin" valueType="num">
                                          <p:cBhvr additive="base">
                                            <p:cTn id="8" dur="800" fill="hold"/>
                                            <p:tgtEl>
                                              <p:spTgt spid="281"/>
                                            </p:tgtEl>
                                            <p:attrNameLst>
                                              <p:attrName>ppt_y</p:attrName>
                                            </p:attrNameLst>
                                          </p:cBhvr>
                                          <p:tavLst>
                                            <p:tav tm="0">
                                              <p:val>
                                                <p:strVal val="0-#ppt_h/2"/>
                                              </p:val>
                                            </p:tav>
                                            <p:tav tm="100000">
                                              <p:val>
                                                <p:strVal val="#ppt_y"/>
                                              </p:val>
                                            </p:tav>
                                          </p:tavLst>
                                        </p:anim>
                                      </p:childTnLst>
                                    </p:cTn>
                                  </p:par>
                                  <p:par>
                                    <p:cTn id="9" presetID="8" presetClass="emph" presetSubtype="0" fill="hold" grpId="1" nodeType="withEffect">
                                      <p:stCondLst>
                                        <p:cond delay="0"/>
                                      </p:stCondLst>
                                      <p:childTnLst>
                                        <p:animRot by="21600000">
                                          <p:cBhvr>
                                            <p:cTn id="10" dur="800" fill="hold"/>
                                            <p:tgtEl>
                                              <p:spTgt spid="281"/>
                                            </p:tgtEl>
                                            <p:attrNameLst>
                                              <p:attrName>r</p:attrName>
                                            </p:attrNameLst>
                                          </p:cBhvr>
                                        </p:animRot>
                                      </p:childTnLst>
                                    </p:cTn>
                                  </p:par>
                                </p:childTnLst>
                              </p:cTn>
                            </p:par>
                            <p:par>
                              <p:cTn id="11" fill="hold">
                                <p:stCondLst>
                                  <p:cond delay="800"/>
                                </p:stCondLst>
                                <p:childTnLst>
                                  <p:par>
                                    <p:cTn id="12" presetID="2" presetClass="entr" presetSubtype="9" fill="hold" nodeType="afterEffect" p14:presetBounceEnd="35714">
                                      <p:stCondLst>
                                        <p:cond delay="0"/>
                                      </p:stCondLst>
                                      <p:childTnLst>
                                        <p:set>
                                          <p:cBhvr>
                                            <p:cTn id="13" dur="1" fill="hold">
                                              <p:stCondLst>
                                                <p:cond delay="0"/>
                                              </p:stCondLst>
                                            </p:cTn>
                                            <p:tgtEl>
                                              <p:spTgt spid="232"/>
                                            </p:tgtEl>
                                            <p:attrNameLst>
                                              <p:attrName>style.visibility</p:attrName>
                                            </p:attrNameLst>
                                          </p:cBhvr>
                                          <p:to>
                                            <p:strVal val="visible"/>
                                          </p:to>
                                        </p:set>
                                        <p:anim calcmode="lin" valueType="num" p14:bounceEnd="35714">
                                          <p:cBhvr additive="base">
                                            <p:cTn id="14" dur="700" fill="hold"/>
                                            <p:tgtEl>
                                              <p:spTgt spid="232"/>
                                            </p:tgtEl>
                                            <p:attrNameLst>
                                              <p:attrName>ppt_x</p:attrName>
                                            </p:attrNameLst>
                                          </p:cBhvr>
                                          <p:tavLst>
                                            <p:tav tm="0">
                                              <p:val>
                                                <p:strVal val="0-#ppt_w/2"/>
                                              </p:val>
                                            </p:tav>
                                            <p:tav tm="100000">
                                              <p:val>
                                                <p:strVal val="#ppt_x"/>
                                              </p:val>
                                            </p:tav>
                                          </p:tavLst>
                                        </p:anim>
                                        <p:anim calcmode="lin" valueType="num" p14:bounceEnd="35714">
                                          <p:cBhvr additive="base">
                                            <p:cTn id="15" dur="700" fill="hold"/>
                                            <p:tgtEl>
                                              <p:spTgt spid="232"/>
                                            </p:tgtEl>
                                            <p:attrNameLst>
                                              <p:attrName>ppt_y</p:attrName>
                                            </p:attrNameLst>
                                          </p:cBhvr>
                                          <p:tavLst>
                                            <p:tav tm="0">
                                              <p:val>
                                                <p:strVal val="0-#ppt_h/2"/>
                                              </p:val>
                                            </p:tav>
                                            <p:tav tm="100000">
                                              <p:val>
                                                <p:strVal val="#ppt_y"/>
                                              </p:val>
                                            </p:tav>
                                          </p:tavLst>
                                        </p:anim>
                                      </p:childTnLst>
                                    </p:cTn>
                                  </p:par>
                                  <p:par>
                                    <p:cTn id="16" presetID="2" presetClass="entr" presetSubtype="6" fill="hold" nodeType="withEffect" p14:presetBounceEnd="35714">
                                      <p:stCondLst>
                                        <p:cond delay="0"/>
                                      </p:stCondLst>
                                      <p:childTnLst>
                                        <p:set>
                                          <p:cBhvr>
                                            <p:cTn id="17" dur="1" fill="hold">
                                              <p:stCondLst>
                                                <p:cond delay="0"/>
                                              </p:stCondLst>
                                            </p:cTn>
                                            <p:tgtEl>
                                              <p:spTgt spid="286"/>
                                            </p:tgtEl>
                                            <p:attrNameLst>
                                              <p:attrName>style.visibility</p:attrName>
                                            </p:attrNameLst>
                                          </p:cBhvr>
                                          <p:to>
                                            <p:strVal val="visible"/>
                                          </p:to>
                                        </p:set>
                                        <p:anim calcmode="lin" valueType="num" p14:bounceEnd="35714">
                                          <p:cBhvr additive="base">
                                            <p:cTn id="18" dur="700" fill="hold"/>
                                            <p:tgtEl>
                                              <p:spTgt spid="286"/>
                                            </p:tgtEl>
                                            <p:attrNameLst>
                                              <p:attrName>ppt_x</p:attrName>
                                            </p:attrNameLst>
                                          </p:cBhvr>
                                          <p:tavLst>
                                            <p:tav tm="0">
                                              <p:val>
                                                <p:strVal val="1+#ppt_w/2"/>
                                              </p:val>
                                            </p:tav>
                                            <p:tav tm="100000">
                                              <p:val>
                                                <p:strVal val="#ppt_x"/>
                                              </p:val>
                                            </p:tav>
                                          </p:tavLst>
                                        </p:anim>
                                        <p:anim calcmode="lin" valueType="num" p14:bounceEnd="35714">
                                          <p:cBhvr additive="base">
                                            <p:cTn id="19" dur="700" fill="hold"/>
                                            <p:tgtEl>
                                              <p:spTgt spid="28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1938"/>
                                            </p:tgtEl>
                                            <p:attrNameLst>
                                              <p:attrName>style.visibility</p:attrName>
                                            </p:attrNameLst>
                                          </p:cBhvr>
                                          <p:to>
                                            <p:strVal val="visible"/>
                                          </p:to>
                                        </p:set>
                                        <p:animEffect transition="in" filter="fade">
                                          <p:cBhvr>
                                            <p:cTn id="23" dur="500"/>
                                            <p:tgtEl>
                                              <p:spTgt spid="1938"/>
                                            </p:tgtEl>
                                          </p:cBhvr>
                                        </p:animEffect>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500"/>
                                </p:stCondLst>
                                <p:childTnLst>
                                  <p:par>
                                    <p:cTn id="29" presetID="47" presetClass="entr" presetSubtype="0" fill="hold" nodeType="afterEffect">
                                      <p:stCondLst>
                                        <p:cond delay="0"/>
                                      </p:stCondLst>
                                      <p:childTnLst>
                                        <p:set>
                                          <p:cBhvr>
                                            <p:cTn id="30" dur="1" fill="hold">
                                              <p:stCondLst>
                                                <p:cond delay="0"/>
                                              </p:stCondLst>
                                            </p:cTn>
                                            <p:tgtEl>
                                              <p:spTgt spid="1904"/>
                                            </p:tgtEl>
                                            <p:attrNameLst>
                                              <p:attrName>style.visibility</p:attrName>
                                            </p:attrNameLst>
                                          </p:cBhvr>
                                          <p:to>
                                            <p:strVal val="visible"/>
                                          </p:to>
                                        </p:set>
                                        <p:animEffect transition="in" filter="fade">
                                          <p:cBhvr>
                                            <p:cTn id="31" dur="500"/>
                                            <p:tgtEl>
                                              <p:spTgt spid="1904"/>
                                            </p:tgtEl>
                                          </p:cBhvr>
                                        </p:animEffect>
                                        <p:anim calcmode="lin" valueType="num">
                                          <p:cBhvr>
                                            <p:cTn id="32" dur="500" fill="hold"/>
                                            <p:tgtEl>
                                              <p:spTgt spid="1904"/>
                                            </p:tgtEl>
                                            <p:attrNameLst>
                                              <p:attrName>ppt_x</p:attrName>
                                            </p:attrNameLst>
                                          </p:cBhvr>
                                          <p:tavLst>
                                            <p:tav tm="0">
                                              <p:val>
                                                <p:strVal val="#ppt_x"/>
                                              </p:val>
                                            </p:tav>
                                            <p:tav tm="100000">
                                              <p:val>
                                                <p:strVal val="#ppt_x"/>
                                              </p:val>
                                            </p:tav>
                                          </p:tavLst>
                                        </p:anim>
                                        <p:anim calcmode="lin" valueType="num">
                                          <p:cBhvr>
                                            <p:cTn id="33" dur="500" fill="hold"/>
                                            <p:tgtEl>
                                              <p:spTgt spid="190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55" presetClass="entr" presetSubtype="0" fill="hold" grpId="0" nodeType="afterEffect">
                                      <p:stCondLst>
                                        <p:cond delay="0"/>
                                      </p:stCondLst>
                                      <p:iterate type="lt">
                                        <p:tmPct val="50000"/>
                                      </p:iterate>
                                      <p:childTnLst>
                                        <p:set>
                                          <p:cBhvr>
                                            <p:cTn id="36" dur="1" fill="hold">
                                              <p:stCondLst>
                                                <p:cond delay="0"/>
                                              </p:stCondLst>
                                            </p:cTn>
                                            <p:tgtEl>
                                              <p:spTgt spid="285"/>
                                            </p:tgtEl>
                                            <p:attrNameLst>
                                              <p:attrName>style.visibility</p:attrName>
                                            </p:attrNameLst>
                                          </p:cBhvr>
                                          <p:to>
                                            <p:strVal val="visible"/>
                                          </p:to>
                                        </p:set>
                                        <p:anim calcmode="lin" valueType="num">
                                          <p:cBhvr>
                                            <p:cTn id="37" dur="200" fill="hold"/>
                                            <p:tgtEl>
                                              <p:spTgt spid="285"/>
                                            </p:tgtEl>
                                            <p:attrNameLst>
                                              <p:attrName>ppt_w</p:attrName>
                                            </p:attrNameLst>
                                          </p:cBhvr>
                                          <p:tavLst>
                                            <p:tav tm="0">
                                              <p:val>
                                                <p:strVal val="#ppt_w*0.70"/>
                                              </p:val>
                                            </p:tav>
                                            <p:tav tm="100000">
                                              <p:val>
                                                <p:strVal val="#ppt_w"/>
                                              </p:val>
                                            </p:tav>
                                          </p:tavLst>
                                        </p:anim>
                                        <p:anim calcmode="lin" valueType="num">
                                          <p:cBhvr>
                                            <p:cTn id="38" dur="200" fill="hold"/>
                                            <p:tgtEl>
                                              <p:spTgt spid="285"/>
                                            </p:tgtEl>
                                            <p:attrNameLst>
                                              <p:attrName>ppt_h</p:attrName>
                                            </p:attrNameLst>
                                          </p:cBhvr>
                                          <p:tavLst>
                                            <p:tav tm="0">
                                              <p:val>
                                                <p:strVal val="#ppt_h"/>
                                              </p:val>
                                            </p:tav>
                                            <p:tav tm="100000">
                                              <p:val>
                                                <p:strVal val="#ppt_h"/>
                                              </p:val>
                                            </p:tav>
                                          </p:tavLst>
                                        </p:anim>
                                        <p:animEffect transition="in" filter="fade">
                                          <p:cBhvr>
                                            <p:cTn id="39" dur="200"/>
                                            <p:tgtEl>
                                              <p:spTgt spid="285"/>
                                            </p:tgtEl>
                                          </p:cBhvr>
                                        </p:animEffect>
                                      </p:childTnLst>
                                    </p:cTn>
                                  </p:par>
                                </p:childTnLst>
                              </p:cTn>
                            </p:par>
                            <p:par>
                              <p:cTn id="40" fill="hold">
                                <p:stCondLst>
                                  <p:cond delay="4200"/>
                                </p:stCondLst>
                                <p:childTnLst>
                                  <p:par>
                                    <p:cTn id="41" presetID="22" presetClass="entr" presetSubtype="1"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wipe(up)">
                                          <p:cBhvr>
                                            <p:cTn id="43" dur="500"/>
                                            <p:tgtEl>
                                              <p:spTgt spid="11"/>
                                            </p:tgtEl>
                                          </p:cBhvr>
                                        </p:animEffect>
                                      </p:childTnLst>
                                    </p:cTn>
                                  </p:par>
                                </p:childTnLst>
                              </p:cTn>
                            </p:par>
                            <p:par>
                              <p:cTn id="44" fill="hold">
                                <p:stCondLst>
                                  <p:cond delay="4700"/>
                                </p:stCondLst>
                                <p:childTnLst>
                                  <p:par>
                                    <p:cTn id="45" presetID="47" presetClass="entr" presetSubtype="0" fill="hold" nodeType="afterEffect">
                                      <p:stCondLst>
                                        <p:cond delay="0"/>
                                      </p:stCondLst>
                                      <p:childTnLst>
                                        <p:set>
                                          <p:cBhvr>
                                            <p:cTn id="46" dur="1" fill="hold">
                                              <p:stCondLst>
                                                <p:cond delay="0"/>
                                              </p:stCondLst>
                                            </p:cTn>
                                            <p:tgtEl>
                                              <p:spTgt spid="1905"/>
                                            </p:tgtEl>
                                            <p:attrNameLst>
                                              <p:attrName>style.visibility</p:attrName>
                                            </p:attrNameLst>
                                          </p:cBhvr>
                                          <p:to>
                                            <p:strVal val="visible"/>
                                          </p:to>
                                        </p:set>
                                        <p:animEffect transition="in" filter="fade">
                                          <p:cBhvr>
                                            <p:cTn id="47" dur="500"/>
                                            <p:tgtEl>
                                              <p:spTgt spid="1905"/>
                                            </p:tgtEl>
                                          </p:cBhvr>
                                        </p:animEffect>
                                        <p:anim calcmode="lin" valueType="num">
                                          <p:cBhvr>
                                            <p:cTn id="48" dur="500" fill="hold"/>
                                            <p:tgtEl>
                                              <p:spTgt spid="1905"/>
                                            </p:tgtEl>
                                            <p:attrNameLst>
                                              <p:attrName>ppt_x</p:attrName>
                                            </p:attrNameLst>
                                          </p:cBhvr>
                                          <p:tavLst>
                                            <p:tav tm="0">
                                              <p:val>
                                                <p:strVal val="#ppt_x"/>
                                              </p:val>
                                            </p:tav>
                                            <p:tav tm="100000">
                                              <p:val>
                                                <p:strVal val="#ppt_x"/>
                                              </p:val>
                                            </p:tav>
                                          </p:tavLst>
                                        </p:anim>
                                        <p:anim calcmode="lin" valueType="num">
                                          <p:cBhvr>
                                            <p:cTn id="49" dur="500" fill="hold"/>
                                            <p:tgtEl>
                                              <p:spTgt spid="1905"/>
                                            </p:tgtEl>
                                            <p:attrNameLst>
                                              <p:attrName>ppt_y</p:attrName>
                                            </p:attrNameLst>
                                          </p:cBhvr>
                                          <p:tavLst>
                                            <p:tav tm="0">
                                              <p:val>
                                                <p:strVal val="#ppt_y-.1"/>
                                              </p:val>
                                            </p:tav>
                                            <p:tav tm="100000">
                                              <p:val>
                                                <p:strVal val="#ppt_y"/>
                                              </p:val>
                                            </p:tav>
                                          </p:tavLst>
                                        </p:anim>
                                      </p:childTnLst>
                                    </p:cTn>
                                  </p:par>
                                </p:childTnLst>
                              </p:cTn>
                            </p:par>
                            <p:par>
                              <p:cTn id="50" fill="hold">
                                <p:stCondLst>
                                  <p:cond delay="5200"/>
                                </p:stCondLst>
                                <p:childTnLst>
                                  <p:par>
                                    <p:cTn id="51" presetID="55" presetClass="entr" presetSubtype="0" fill="hold" grpId="0" nodeType="afterEffect">
                                      <p:stCondLst>
                                        <p:cond delay="0"/>
                                      </p:stCondLst>
                                      <p:iterate type="lt">
                                        <p:tmPct val="50000"/>
                                      </p:iterate>
                                      <p:childTnLst>
                                        <p:set>
                                          <p:cBhvr>
                                            <p:cTn id="52" dur="1" fill="hold">
                                              <p:stCondLst>
                                                <p:cond delay="0"/>
                                              </p:stCondLst>
                                            </p:cTn>
                                            <p:tgtEl>
                                              <p:spTgt spid="1853"/>
                                            </p:tgtEl>
                                            <p:attrNameLst>
                                              <p:attrName>style.visibility</p:attrName>
                                            </p:attrNameLst>
                                          </p:cBhvr>
                                          <p:to>
                                            <p:strVal val="visible"/>
                                          </p:to>
                                        </p:set>
                                        <p:anim calcmode="lin" valueType="num">
                                          <p:cBhvr>
                                            <p:cTn id="53" dur="200" fill="hold"/>
                                            <p:tgtEl>
                                              <p:spTgt spid="1853"/>
                                            </p:tgtEl>
                                            <p:attrNameLst>
                                              <p:attrName>ppt_w</p:attrName>
                                            </p:attrNameLst>
                                          </p:cBhvr>
                                          <p:tavLst>
                                            <p:tav tm="0">
                                              <p:val>
                                                <p:strVal val="#ppt_w*0.70"/>
                                              </p:val>
                                            </p:tav>
                                            <p:tav tm="100000">
                                              <p:val>
                                                <p:strVal val="#ppt_w"/>
                                              </p:val>
                                            </p:tav>
                                          </p:tavLst>
                                        </p:anim>
                                        <p:anim calcmode="lin" valueType="num">
                                          <p:cBhvr>
                                            <p:cTn id="54" dur="200" fill="hold"/>
                                            <p:tgtEl>
                                              <p:spTgt spid="1853"/>
                                            </p:tgtEl>
                                            <p:attrNameLst>
                                              <p:attrName>ppt_h</p:attrName>
                                            </p:attrNameLst>
                                          </p:cBhvr>
                                          <p:tavLst>
                                            <p:tav tm="0">
                                              <p:val>
                                                <p:strVal val="#ppt_h"/>
                                              </p:val>
                                            </p:tav>
                                            <p:tav tm="100000">
                                              <p:val>
                                                <p:strVal val="#ppt_h"/>
                                              </p:val>
                                            </p:tav>
                                          </p:tavLst>
                                        </p:anim>
                                        <p:animEffect transition="in" filter="fade">
                                          <p:cBhvr>
                                            <p:cTn id="55" dur="200"/>
                                            <p:tgtEl>
                                              <p:spTgt spid="1853"/>
                                            </p:tgtEl>
                                          </p:cBhvr>
                                        </p:animEffect>
                                      </p:childTnLst>
                                    </p:cTn>
                                  </p:par>
                                </p:childTnLst>
                              </p:cTn>
                            </p:par>
                            <p:par>
                              <p:cTn id="56" fill="hold">
                                <p:stCondLst>
                                  <p:cond delay="6400"/>
                                </p:stCondLst>
                                <p:childTnLst>
                                  <p:par>
                                    <p:cTn id="57" presetID="22" presetClass="entr" presetSubtype="1" fill="hold" nodeType="afterEffect">
                                      <p:stCondLst>
                                        <p:cond delay="0"/>
                                      </p:stCondLst>
                                      <p:childTnLst>
                                        <p:set>
                                          <p:cBhvr>
                                            <p:cTn id="58" dur="1" fill="hold">
                                              <p:stCondLst>
                                                <p:cond delay="0"/>
                                              </p:stCondLst>
                                            </p:cTn>
                                            <p:tgtEl>
                                              <p:spTgt spid="1856"/>
                                            </p:tgtEl>
                                            <p:attrNameLst>
                                              <p:attrName>style.visibility</p:attrName>
                                            </p:attrNameLst>
                                          </p:cBhvr>
                                          <p:to>
                                            <p:strVal val="visible"/>
                                          </p:to>
                                        </p:set>
                                        <p:animEffect transition="in" filter="wipe(up)">
                                          <p:cBhvr>
                                            <p:cTn id="59" dur="500"/>
                                            <p:tgtEl>
                                              <p:spTgt spid="1856"/>
                                            </p:tgtEl>
                                          </p:cBhvr>
                                        </p:animEffect>
                                      </p:childTnLst>
                                    </p:cTn>
                                  </p:par>
                                </p:childTnLst>
                              </p:cTn>
                            </p:par>
                            <p:par>
                              <p:cTn id="60" fill="hold">
                                <p:stCondLst>
                                  <p:cond delay="6900"/>
                                </p:stCondLst>
                                <p:childTnLst>
                                  <p:par>
                                    <p:cTn id="61" presetID="47" presetClass="entr" presetSubtype="0" fill="hold" nodeType="afterEffect">
                                      <p:stCondLst>
                                        <p:cond delay="0"/>
                                      </p:stCondLst>
                                      <p:childTnLst>
                                        <p:set>
                                          <p:cBhvr>
                                            <p:cTn id="62" dur="1" fill="hold">
                                              <p:stCondLst>
                                                <p:cond delay="0"/>
                                              </p:stCondLst>
                                            </p:cTn>
                                            <p:tgtEl>
                                              <p:spTgt spid="1916"/>
                                            </p:tgtEl>
                                            <p:attrNameLst>
                                              <p:attrName>style.visibility</p:attrName>
                                            </p:attrNameLst>
                                          </p:cBhvr>
                                          <p:to>
                                            <p:strVal val="visible"/>
                                          </p:to>
                                        </p:set>
                                        <p:animEffect transition="in" filter="fade">
                                          <p:cBhvr>
                                            <p:cTn id="63" dur="500"/>
                                            <p:tgtEl>
                                              <p:spTgt spid="1916"/>
                                            </p:tgtEl>
                                          </p:cBhvr>
                                        </p:animEffect>
                                        <p:anim calcmode="lin" valueType="num">
                                          <p:cBhvr>
                                            <p:cTn id="64" dur="500" fill="hold"/>
                                            <p:tgtEl>
                                              <p:spTgt spid="1916"/>
                                            </p:tgtEl>
                                            <p:attrNameLst>
                                              <p:attrName>ppt_x</p:attrName>
                                            </p:attrNameLst>
                                          </p:cBhvr>
                                          <p:tavLst>
                                            <p:tav tm="0">
                                              <p:val>
                                                <p:strVal val="#ppt_x"/>
                                              </p:val>
                                            </p:tav>
                                            <p:tav tm="100000">
                                              <p:val>
                                                <p:strVal val="#ppt_x"/>
                                              </p:val>
                                            </p:tav>
                                          </p:tavLst>
                                        </p:anim>
                                        <p:anim calcmode="lin" valueType="num">
                                          <p:cBhvr>
                                            <p:cTn id="65" dur="500" fill="hold"/>
                                            <p:tgtEl>
                                              <p:spTgt spid="1916"/>
                                            </p:tgtEl>
                                            <p:attrNameLst>
                                              <p:attrName>ppt_y</p:attrName>
                                            </p:attrNameLst>
                                          </p:cBhvr>
                                          <p:tavLst>
                                            <p:tav tm="0">
                                              <p:val>
                                                <p:strVal val="#ppt_y-.1"/>
                                              </p:val>
                                            </p:tav>
                                            <p:tav tm="100000">
                                              <p:val>
                                                <p:strVal val="#ppt_y"/>
                                              </p:val>
                                            </p:tav>
                                          </p:tavLst>
                                        </p:anim>
                                      </p:childTnLst>
                                    </p:cTn>
                                  </p:par>
                                </p:childTnLst>
                              </p:cTn>
                            </p:par>
                            <p:par>
                              <p:cTn id="66" fill="hold">
                                <p:stCondLst>
                                  <p:cond delay="7400"/>
                                </p:stCondLst>
                                <p:childTnLst>
                                  <p:par>
                                    <p:cTn id="67" presetID="55" presetClass="entr" presetSubtype="0" fill="hold" grpId="0" nodeType="afterEffect">
                                      <p:stCondLst>
                                        <p:cond delay="0"/>
                                      </p:stCondLst>
                                      <p:iterate type="lt">
                                        <p:tmPct val="50000"/>
                                      </p:iterate>
                                      <p:childTnLst>
                                        <p:set>
                                          <p:cBhvr>
                                            <p:cTn id="68" dur="1" fill="hold">
                                              <p:stCondLst>
                                                <p:cond delay="0"/>
                                              </p:stCondLst>
                                            </p:cTn>
                                            <p:tgtEl>
                                              <p:spTgt spid="1854"/>
                                            </p:tgtEl>
                                            <p:attrNameLst>
                                              <p:attrName>style.visibility</p:attrName>
                                            </p:attrNameLst>
                                          </p:cBhvr>
                                          <p:to>
                                            <p:strVal val="visible"/>
                                          </p:to>
                                        </p:set>
                                        <p:anim calcmode="lin" valueType="num">
                                          <p:cBhvr>
                                            <p:cTn id="69" dur="200" fill="hold"/>
                                            <p:tgtEl>
                                              <p:spTgt spid="1854"/>
                                            </p:tgtEl>
                                            <p:attrNameLst>
                                              <p:attrName>ppt_w</p:attrName>
                                            </p:attrNameLst>
                                          </p:cBhvr>
                                          <p:tavLst>
                                            <p:tav tm="0">
                                              <p:val>
                                                <p:strVal val="#ppt_w*0.70"/>
                                              </p:val>
                                            </p:tav>
                                            <p:tav tm="100000">
                                              <p:val>
                                                <p:strVal val="#ppt_w"/>
                                              </p:val>
                                            </p:tav>
                                          </p:tavLst>
                                        </p:anim>
                                        <p:anim calcmode="lin" valueType="num">
                                          <p:cBhvr>
                                            <p:cTn id="70" dur="200" fill="hold"/>
                                            <p:tgtEl>
                                              <p:spTgt spid="1854"/>
                                            </p:tgtEl>
                                            <p:attrNameLst>
                                              <p:attrName>ppt_h</p:attrName>
                                            </p:attrNameLst>
                                          </p:cBhvr>
                                          <p:tavLst>
                                            <p:tav tm="0">
                                              <p:val>
                                                <p:strVal val="#ppt_h"/>
                                              </p:val>
                                            </p:tav>
                                            <p:tav tm="100000">
                                              <p:val>
                                                <p:strVal val="#ppt_h"/>
                                              </p:val>
                                            </p:tav>
                                          </p:tavLst>
                                        </p:anim>
                                        <p:animEffect transition="in" filter="fade">
                                          <p:cBhvr>
                                            <p:cTn id="71" dur="200"/>
                                            <p:tgtEl>
                                              <p:spTgt spid="1854"/>
                                            </p:tgtEl>
                                          </p:cBhvr>
                                        </p:animEffect>
                                      </p:childTnLst>
                                    </p:cTn>
                                  </p:par>
                                </p:childTnLst>
                              </p:cTn>
                            </p:par>
                            <p:par>
                              <p:cTn id="72" fill="hold">
                                <p:stCondLst>
                                  <p:cond delay="8600"/>
                                </p:stCondLst>
                                <p:childTnLst>
                                  <p:par>
                                    <p:cTn id="73" presetID="22" presetClass="entr" presetSubtype="1" fill="hold" nodeType="afterEffect">
                                      <p:stCondLst>
                                        <p:cond delay="0"/>
                                      </p:stCondLst>
                                      <p:childTnLst>
                                        <p:set>
                                          <p:cBhvr>
                                            <p:cTn id="74" dur="1" fill="hold">
                                              <p:stCondLst>
                                                <p:cond delay="0"/>
                                              </p:stCondLst>
                                            </p:cTn>
                                            <p:tgtEl>
                                              <p:spTgt spid="1857"/>
                                            </p:tgtEl>
                                            <p:attrNameLst>
                                              <p:attrName>style.visibility</p:attrName>
                                            </p:attrNameLst>
                                          </p:cBhvr>
                                          <p:to>
                                            <p:strVal val="visible"/>
                                          </p:to>
                                        </p:set>
                                        <p:animEffect transition="in" filter="wipe(up)">
                                          <p:cBhvr>
                                            <p:cTn id="75" dur="500"/>
                                            <p:tgtEl>
                                              <p:spTgt spid="1857"/>
                                            </p:tgtEl>
                                          </p:cBhvr>
                                        </p:animEffect>
                                      </p:childTnLst>
                                    </p:cTn>
                                  </p:par>
                                </p:childTnLst>
                              </p:cTn>
                            </p:par>
                            <p:par>
                              <p:cTn id="76" fill="hold">
                                <p:stCondLst>
                                  <p:cond delay="9100"/>
                                </p:stCondLst>
                                <p:childTnLst>
                                  <p:par>
                                    <p:cTn id="77" presetID="47" presetClass="entr" presetSubtype="0" fill="hold" nodeType="afterEffect">
                                      <p:stCondLst>
                                        <p:cond delay="0"/>
                                      </p:stCondLst>
                                      <p:childTnLst>
                                        <p:set>
                                          <p:cBhvr>
                                            <p:cTn id="78" dur="1" fill="hold">
                                              <p:stCondLst>
                                                <p:cond delay="0"/>
                                              </p:stCondLst>
                                            </p:cTn>
                                            <p:tgtEl>
                                              <p:spTgt spid="1927"/>
                                            </p:tgtEl>
                                            <p:attrNameLst>
                                              <p:attrName>style.visibility</p:attrName>
                                            </p:attrNameLst>
                                          </p:cBhvr>
                                          <p:to>
                                            <p:strVal val="visible"/>
                                          </p:to>
                                        </p:set>
                                        <p:animEffect transition="in" filter="fade">
                                          <p:cBhvr>
                                            <p:cTn id="79" dur="500"/>
                                            <p:tgtEl>
                                              <p:spTgt spid="1927"/>
                                            </p:tgtEl>
                                          </p:cBhvr>
                                        </p:animEffect>
                                        <p:anim calcmode="lin" valueType="num">
                                          <p:cBhvr>
                                            <p:cTn id="80" dur="500" fill="hold"/>
                                            <p:tgtEl>
                                              <p:spTgt spid="1927"/>
                                            </p:tgtEl>
                                            <p:attrNameLst>
                                              <p:attrName>ppt_x</p:attrName>
                                            </p:attrNameLst>
                                          </p:cBhvr>
                                          <p:tavLst>
                                            <p:tav tm="0">
                                              <p:val>
                                                <p:strVal val="#ppt_x"/>
                                              </p:val>
                                            </p:tav>
                                            <p:tav tm="100000">
                                              <p:val>
                                                <p:strVal val="#ppt_x"/>
                                              </p:val>
                                            </p:tav>
                                          </p:tavLst>
                                        </p:anim>
                                        <p:anim calcmode="lin" valueType="num">
                                          <p:cBhvr>
                                            <p:cTn id="81" dur="500" fill="hold"/>
                                            <p:tgtEl>
                                              <p:spTgt spid="1927"/>
                                            </p:tgtEl>
                                            <p:attrNameLst>
                                              <p:attrName>ppt_y</p:attrName>
                                            </p:attrNameLst>
                                          </p:cBhvr>
                                          <p:tavLst>
                                            <p:tav tm="0">
                                              <p:val>
                                                <p:strVal val="#ppt_y-.1"/>
                                              </p:val>
                                            </p:tav>
                                            <p:tav tm="100000">
                                              <p:val>
                                                <p:strVal val="#ppt_y"/>
                                              </p:val>
                                            </p:tav>
                                          </p:tavLst>
                                        </p:anim>
                                      </p:childTnLst>
                                    </p:cTn>
                                  </p:par>
                                </p:childTnLst>
                              </p:cTn>
                            </p:par>
                            <p:par>
                              <p:cTn id="82" fill="hold">
                                <p:stCondLst>
                                  <p:cond delay="9600"/>
                                </p:stCondLst>
                                <p:childTnLst>
                                  <p:par>
                                    <p:cTn id="83" presetID="55" presetClass="entr" presetSubtype="0" fill="hold" grpId="0" nodeType="afterEffect">
                                      <p:stCondLst>
                                        <p:cond delay="0"/>
                                      </p:stCondLst>
                                      <p:iterate type="lt">
                                        <p:tmPct val="50000"/>
                                      </p:iterate>
                                      <p:childTnLst>
                                        <p:set>
                                          <p:cBhvr>
                                            <p:cTn id="84" dur="1" fill="hold">
                                              <p:stCondLst>
                                                <p:cond delay="0"/>
                                              </p:stCondLst>
                                            </p:cTn>
                                            <p:tgtEl>
                                              <p:spTgt spid="1855"/>
                                            </p:tgtEl>
                                            <p:attrNameLst>
                                              <p:attrName>style.visibility</p:attrName>
                                            </p:attrNameLst>
                                          </p:cBhvr>
                                          <p:to>
                                            <p:strVal val="visible"/>
                                          </p:to>
                                        </p:set>
                                        <p:anim calcmode="lin" valueType="num">
                                          <p:cBhvr>
                                            <p:cTn id="85" dur="200" fill="hold"/>
                                            <p:tgtEl>
                                              <p:spTgt spid="1855"/>
                                            </p:tgtEl>
                                            <p:attrNameLst>
                                              <p:attrName>ppt_w</p:attrName>
                                            </p:attrNameLst>
                                          </p:cBhvr>
                                          <p:tavLst>
                                            <p:tav tm="0">
                                              <p:val>
                                                <p:strVal val="#ppt_w*0.70"/>
                                              </p:val>
                                            </p:tav>
                                            <p:tav tm="100000">
                                              <p:val>
                                                <p:strVal val="#ppt_w"/>
                                              </p:val>
                                            </p:tav>
                                          </p:tavLst>
                                        </p:anim>
                                        <p:anim calcmode="lin" valueType="num">
                                          <p:cBhvr>
                                            <p:cTn id="86" dur="200" fill="hold"/>
                                            <p:tgtEl>
                                              <p:spTgt spid="1855"/>
                                            </p:tgtEl>
                                            <p:attrNameLst>
                                              <p:attrName>ppt_h</p:attrName>
                                            </p:attrNameLst>
                                          </p:cBhvr>
                                          <p:tavLst>
                                            <p:tav tm="0">
                                              <p:val>
                                                <p:strVal val="#ppt_h"/>
                                              </p:val>
                                            </p:tav>
                                            <p:tav tm="100000">
                                              <p:val>
                                                <p:strVal val="#ppt_h"/>
                                              </p:val>
                                            </p:tav>
                                          </p:tavLst>
                                        </p:anim>
                                        <p:animEffect transition="in" filter="fade">
                                          <p:cBhvr>
                                            <p:cTn id="87" dur="200"/>
                                            <p:tgtEl>
                                              <p:spTgt spid="1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animBg="1"/>
          <p:bldP spid="281" grpId="1" animBg="1"/>
          <p:bldP spid="285" grpId="0"/>
          <p:bldP spid="1853" grpId="0"/>
          <p:bldP spid="1854" grpId="0"/>
          <p:bldP spid="18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1"/>
                                            </p:tgtEl>
                                            <p:attrNameLst>
                                              <p:attrName>style.visibility</p:attrName>
                                            </p:attrNameLst>
                                          </p:cBhvr>
                                          <p:to>
                                            <p:strVal val="visible"/>
                                          </p:to>
                                        </p:set>
                                        <p:anim calcmode="lin" valueType="num">
                                          <p:cBhvr additive="base">
                                            <p:cTn id="7" dur="800" fill="hold"/>
                                            <p:tgtEl>
                                              <p:spTgt spid="281"/>
                                            </p:tgtEl>
                                            <p:attrNameLst>
                                              <p:attrName>ppt_x</p:attrName>
                                            </p:attrNameLst>
                                          </p:cBhvr>
                                          <p:tavLst>
                                            <p:tav tm="0">
                                              <p:val>
                                                <p:strVal val="#ppt_x"/>
                                              </p:val>
                                            </p:tav>
                                            <p:tav tm="100000">
                                              <p:val>
                                                <p:strVal val="#ppt_x"/>
                                              </p:val>
                                            </p:tav>
                                          </p:tavLst>
                                        </p:anim>
                                        <p:anim calcmode="lin" valueType="num">
                                          <p:cBhvr additive="base">
                                            <p:cTn id="8" dur="800" fill="hold"/>
                                            <p:tgtEl>
                                              <p:spTgt spid="281"/>
                                            </p:tgtEl>
                                            <p:attrNameLst>
                                              <p:attrName>ppt_y</p:attrName>
                                            </p:attrNameLst>
                                          </p:cBhvr>
                                          <p:tavLst>
                                            <p:tav tm="0">
                                              <p:val>
                                                <p:strVal val="0-#ppt_h/2"/>
                                              </p:val>
                                            </p:tav>
                                            <p:tav tm="100000">
                                              <p:val>
                                                <p:strVal val="#ppt_y"/>
                                              </p:val>
                                            </p:tav>
                                          </p:tavLst>
                                        </p:anim>
                                      </p:childTnLst>
                                    </p:cTn>
                                  </p:par>
                                  <p:par>
                                    <p:cTn id="9" presetID="8" presetClass="emph" presetSubtype="0" fill="hold" grpId="1" nodeType="withEffect">
                                      <p:stCondLst>
                                        <p:cond delay="0"/>
                                      </p:stCondLst>
                                      <p:childTnLst>
                                        <p:animRot by="21600000">
                                          <p:cBhvr>
                                            <p:cTn id="10" dur="800" fill="hold"/>
                                            <p:tgtEl>
                                              <p:spTgt spid="281"/>
                                            </p:tgtEl>
                                            <p:attrNameLst>
                                              <p:attrName>r</p:attrName>
                                            </p:attrNameLst>
                                          </p:cBhvr>
                                        </p:animRot>
                                      </p:childTnLst>
                                    </p:cTn>
                                  </p:par>
                                </p:childTnLst>
                              </p:cTn>
                            </p:par>
                            <p:par>
                              <p:cTn id="11" fill="hold">
                                <p:stCondLst>
                                  <p:cond delay="800"/>
                                </p:stCondLst>
                                <p:childTnLst>
                                  <p:par>
                                    <p:cTn id="12" presetID="2" presetClass="entr" presetSubtype="9" fill="hold" nodeType="afterEffect">
                                      <p:stCondLst>
                                        <p:cond delay="0"/>
                                      </p:stCondLst>
                                      <p:childTnLst>
                                        <p:set>
                                          <p:cBhvr>
                                            <p:cTn id="13" dur="1" fill="hold">
                                              <p:stCondLst>
                                                <p:cond delay="0"/>
                                              </p:stCondLst>
                                            </p:cTn>
                                            <p:tgtEl>
                                              <p:spTgt spid="232"/>
                                            </p:tgtEl>
                                            <p:attrNameLst>
                                              <p:attrName>style.visibility</p:attrName>
                                            </p:attrNameLst>
                                          </p:cBhvr>
                                          <p:to>
                                            <p:strVal val="visible"/>
                                          </p:to>
                                        </p:set>
                                        <p:anim calcmode="lin" valueType="num">
                                          <p:cBhvr additive="base">
                                            <p:cTn id="14" dur="700" fill="hold"/>
                                            <p:tgtEl>
                                              <p:spTgt spid="232"/>
                                            </p:tgtEl>
                                            <p:attrNameLst>
                                              <p:attrName>ppt_x</p:attrName>
                                            </p:attrNameLst>
                                          </p:cBhvr>
                                          <p:tavLst>
                                            <p:tav tm="0">
                                              <p:val>
                                                <p:strVal val="0-#ppt_w/2"/>
                                              </p:val>
                                            </p:tav>
                                            <p:tav tm="100000">
                                              <p:val>
                                                <p:strVal val="#ppt_x"/>
                                              </p:val>
                                            </p:tav>
                                          </p:tavLst>
                                        </p:anim>
                                        <p:anim calcmode="lin" valueType="num">
                                          <p:cBhvr additive="base">
                                            <p:cTn id="15" dur="700" fill="hold"/>
                                            <p:tgtEl>
                                              <p:spTgt spid="232"/>
                                            </p:tgtEl>
                                            <p:attrNameLst>
                                              <p:attrName>ppt_y</p:attrName>
                                            </p:attrNameLst>
                                          </p:cBhvr>
                                          <p:tavLst>
                                            <p:tav tm="0">
                                              <p:val>
                                                <p:strVal val="0-#ppt_h/2"/>
                                              </p:val>
                                            </p:tav>
                                            <p:tav tm="100000">
                                              <p:val>
                                                <p:strVal val="#ppt_y"/>
                                              </p:val>
                                            </p:tav>
                                          </p:tavLst>
                                        </p:anim>
                                      </p:childTnLst>
                                    </p:cTn>
                                  </p:par>
                                  <p:par>
                                    <p:cTn id="16" presetID="2" presetClass="entr" presetSubtype="6" fill="hold" nodeType="withEffect">
                                      <p:stCondLst>
                                        <p:cond delay="0"/>
                                      </p:stCondLst>
                                      <p:childTnLst>
                                        <p:set>
                                          <p:cBhvr>
                                            <p:cTn id="17" dur="1" fill="hold">
                                              <p:stCondLst>
                                                <p:cond delay="0"/>
                                              </p:stCondLst>
                                            </p:cTn>
                                            <p:tgtEl>
                                              <p:spTgt spid="286"/>
                                            </p:tgtEl>
                                            <p:attrNameLst>
                                              <p:attrName>style.visibility</p:attrName>
                                            </p:attrNameLst>
                                          </p:cBhvr>
                                          <p:to>
                                            <p:strVal val="visible"/>
                                          </p:to>
                                        </p:set>
                                        <p:anim calcmode="lin" valueType="num">
                                          <p:cBhvr additive="base">
                                            <p:cTn id="18" dur="700" fill="hold"/>
                                            <p:tgtEl>
                                              <p:spTgt spid="286"/>
                                            </p:tgtEl>
                                            <p:attrNameLst>
                                              <p:attrName>ppt_x</p:attrName>
                                            </p:attrNameLst>
                                          </p:cBhvr>
                                          <p:tavLst>
                                            <p:tav tm="0">
                                              <p:val>
                                                <p:strVal val="1+#ppt_w/2"/>
                                              </p:val>
                                            </p:tav>
                                            <p:tav tm="100000">
                                              <p:val>
                                                <p:strVal val="#ppt_x"/>
                                              </p:val>
                                            </p:tav>
                                          </p:tavLst>
                                        </p:anim>
                                        <p:anim calcmode="lin" valueType="num">
                                          <p:cBhvr additive="base">
                                            <p:cTn id="19" dur="700" fill="hold"/>
                                            <p:tgtEl>
                                              <p:spTgt spid="28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1938"/>
                                            </p:tgtEl>
                                            <p:attrNameLst>
                                              <p:attrName>style.visibility</p:attrName>
                                            </p:attrNameLst>
                                          </p:cBhvr>
                                          <p:to>
                                            <p:strVal val="visible"/>
                                          </p:to>
                                        </p:set>
                                        <p:animEffect transition="in" filter="fade">
                                          <p:cBhvr>
                                            <p:cTn id="23" dur="500"/>
                                            <p:tgtEl>
                                              <p:spTgt spid="1938"/>
                                            </p:tgtEl>
                                          </p:cBhvr>
                                        </p:animEffect>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500"/>
                                </p:stCondLst>
                                <p:childTnLst>
                                  <p:par>
                                    <p:cTn id="29" presetID="47" presetClass="entr" presetSubtype="0" fill="hold" nodeType="afterEffect">
                                      <p:stCondLst>
                                        <p:cond delay="0"/>
                                      </p:stCondLst>
                                      <p:childTnLst>
                                        <p:set>
                                          <p:cBhvr>
                                            <p:cTn id="30" dur="1" fill="hold">
                                              <p:stCondLst>
                                                <p:cond delay="0"/>
                                              </p:stCondLst>
                                            </p:cTn>
                                            <p:tgtEl>
                                              <p:spTgt spid="1904"/>
                                            </p:tgtEl>
                                            <p:attrNameLst>
                                              <p:attrName>style.visibility</p:attrName>
                                            </p:attrNameLst>
                                          </p:cBhvr>
                                          <p:to>
                                            <p:strVal val="visible"/>
                                          </p:to>
                                        </p:set>
                                        <p:animEffect transition="in" filter="fade">
                                          <p:cBhvr>
                                            <p:cTn id="31" dur="500"/>
                                            <p:tgtEl>
                                              <p:spTgt spid="1904"/>
                                            </p:tgtEl>
                                          </p:cBhvr>
                                        </p:animEffect>
                                        <p:anim calcmode="lin" valueType="num">
                                          <p:cBhvr>
                                            <p:cTn id="32" dur="500" fill="hold"/>
                                            <p:tgtEl>
                                              <p:spTgt spid="1904"/>
                                            </p:tgtEl>
                                            <p:attrNameLst>
                                              <p:attrName>ppt_x</p:attrName>
                                            </p:attrNameLst>
                                          </p:cBhvr>
                                          <p:tavLst>
                                            <p:tav tm="0">
                                              <p:val>
                                                <p:strVal val="#ppt_x"/>
                                              </p:val>
                                            </p:tav>
                                            <p:tav tm="100000">
                                              <p:val>
                                                <p:strVal val="#ppt_x"/>
                                              </p:val>
                                            </p:tav>
                                          </p:tavLst>
                                        </p:anim>
                                        <p:anim calcmode="lin" valueType="num">
                                          <p:cBhvr>
                                            <p:cTn id="33" dur="500" fill="hold"/>
                                            <p:tgtEl>
                                              <p:spTgt spid="190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55" presetClass="entr" presetSubtype="0" fill="hold" grpId="0" nodeType="afterEffect">
                                      <p:stCondLst>
                                        <p:cond delay="0"/>
                                      </p:stCondLst>
                                      <p:iterate type="lt">
                                        <p:tmPct val="50000"/>
                                      </p:iterate>
                                      <p:childTnLst>
                                        <p:set>
                                          <p:cBhvr>
                                            <p:cTn id="36" dur="1" fill="hold">
                                              <p:stCondLst>
                                                <p:cond delay="0"/>
                                              </p:stCondLst>
                                            </p:cTn>
                                            <p:tgtEl>
                                              <p:spTgt spid="285"/>
                                            </p:tgtEl>
                                            <p:attrNameLst>
                                              <p:attrName>style.visibility</p:attrName>
                                            </p:attrNameLst>
                                          </p:cBhvr>
                                          <p:to>
                                            <p:strVal val="visible"/>
                                          </p:to>
                                        </p:set>
                                        <p:anim calcmode="lin" valueType="num">
                                          <p:cBhvr>
                                            <p:cTn id="37" dur="200" fill="hold"/>
                                            <p:tgtEl>
                                              <p:spTgt spid="285"/>
                                            </p:tgtEl>
                                            <p:attrNameLst>
                                              <p:attrName>ppt_w</p:attrName>
                                            </p:attrNameLst>
                                          </p:cBhvr>
                                          <p:tavLst>
                                            <p:tav tm="0">
                                              <p:val>
                                                <p:strVal val="#ppt_w*0.70"/>
                                              </p:val>
                                            </p:tav>
                                            <p:tav tm="100000">
                                              <p:val>
                                                <p:strVal val="#ppt_w"/>
                                              </p:val>
                                            </p:tav>
                                          </p:tavLst>
                                        </p:anim>
                                        <p:anim calcmode="lin" valueType="num">
                                          <p:cBhvr>
                                            <p:cTn id="38" dur="200" fill="hold"/>
                                            <p:tgtEl>
                                              <p:spTgt spid="285"/>
                                            </p:tgtEl>
                                            <p:attrNameLst>
                                              <p:attrName>ppt_h</p:attrName>
                                            </p:attrNameLst>
                                          </p:cBhvr>
                                          <p:tavLst>
                                            <p:tav tm="0">
                                              <p:val>
                                                <p:strVal val="#ppt_h"/>
                                              </p:val>
                                            </p:tav>
                                            <p:tav tm="100000">
                                              <p:val>
                                                <p:strVal val="#ppt_h"/>
                                              </p:val>
                                            </p:tav>
                                          </p:tavLst>
                                        </p:anim>
                                        <p:animEffect transition="in" filter="fade">
                                          <p:cBhvr>
                                            <p:cTn id="39" dur="200"/>
                                            <p:tgtEl>
                                              <p:spTgt spid="285"/>
                                            </p:tgtEl>
                                          </p:cBhvr>
                                        </p:animEffect>
                                      </p:childTnLst>
                                    </p:cTn>
                                  </p:par>
                                </p:childTnLst>
                              </p:cTn>
                            </p:par>
                            <p:par>
                              <p:cTn id="40" fill="hold">
                                <p:stCondLst>
                                  <p:cond delay="4200"/>
                                </p:stCondLst>
                                <p:childTnLst>
                                  <p:par>
                                    <p:cTn id="41" presetID="22" presetClass="entr" presetSubtype="1"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wipe(up)">
                                          <p:cBhvr>
                                            <p:cTn id="43" dur="500"/>
                                            <p:tgtEl>
                                              <p:spTgt spid="11"/>
                                            </p:tgtEl>
                                          </p:cBhvr>
                                        </p:animEffect>
                                      </p:childTnLst>
                                    </p:cTn>
                                  </p:par>
                                </p:childTnLst>
                              </p:cTn>
                            </p:par>
                            <p:par>
                              <p:cTn id="44" fill="hold">
                                <p:stCondLst>
                                  <p:cond delay="4700"/>
                                </p:stCondLst>
                                <p:childTnLst>
                                  <p:par>
                                    <p:cTn id="45" presetID="47" presetClass="entr" presetSubtype="0" fill="hold" nodeType="afterEffect">
                                      <p:stCondLst>
                                        <p:cond delay="0"/>
                                      </p:stCondLst>
                                      <p:childTnLst>
                                        <p:set>
                                          <p:cBhvr>
                                            <p:cTn id="46" dur="1" fill="hold">
                                              <p:stCondLst>
                                                <p:cond delay="0"/>
                                              </p:stCondLst>
                                            </p:cTn>
                                            <p:tgtEl>
                                              <p:spTgt spid="1905"/>
                                            </p:tgtEl>
                                            <p:attrNameLst>
                                              <p:attrName>style.visibility</p:attrName>
                                            </p:attrNameLst>
                                          </p:cBhvr>
                                          <p:to>
                                            <p:strVal val="visible"/>
                                          </p:to>
                                        </p:set>
                                        <p:animEffect transition="in" filter="fade">
                                          <p:cBhvr>
                                            <p:cTn id="47" dur="500"/>
                                            <p:tgtEl>
                                              <p:spTgt spid="1905"/>
                                            </p:tgtEl>
                                          </p:cBhvr>
                                        </p:animEffect>
                                        <p:anim calcmode="lin" valueType="num">
                                          <p:cBhvr>
                                            <p:cTn id="48" dur="500" fill="hold"/>
                                            <p:tgtEl>
                                              <p:spTgt spid="1905"/>
                                            </p:tgtEl>
                                            <p:attrNameLst>
                                              <p:attrName>ppt_x</p:attrName>
                                            </p:attrNameLst>
                                          </p:cBhvr>
                                          <p:tavLst>
                                            <p:tav tm="0">
                                              <p:val>
                                                <p:strVal val="#ppt_x"/>
                                              </p:val>
                                            </p:tav>
                                            <p:tav tm="100000">
                                              <p:val>
                                                <p:strVal val="#ppt_x"/>
                                              </p:val>
                                            </p:tav>
                                          </p:tavLst>
                                        </p:anim>
                                        <p:anim calcmode="lin" valueType="num">
                                          <p:cBhvr>
                                            <p:cTn id="49" dur="500" fill="hold"/>
                                            <p:tgtEl>
                                              <p:spTgt spid="1905"/>
                                            </p:tgtEl>
                                            <p:attrNameLst>
                                              <p:attrName>ppt_y</p:attrName>
                                            </p:attrNameLst>
                                          </p:cBhvr>
                                          <p:tavLst>
                                            <p:tav tm="0">
                                              <p:val>
                                                <p:strVal val="#ppt_y-.1"/>
                                              </p:val>
                                            </p:tav>
                                            <p:tav tm="100000">
                                              <p:val>
                                                <p:strVal val="#ppt_y"/>
                                              </p:val>
                                            </p:tav>
                                          </p:tavLst>
                                        </p:anim>
                                      </p:childTnLst>
                                    </p:cTn>
                                  </p:par>
                                </p:childTnLst>
                              </p:cTn>
                            </p:par>
                            <p:par>
                              <p:cTn id="50" fill="hold">
                                <p:stCondLst>
                                  <p:cond delay="5200"/>
                                </p:stCondLst>
                                <p:childTnLst>
                                  <p:par>
                                    <p:cTn id="51" presetID="55" presetClass="entr" presetSubtype="0" fill="hold" grpId="0" nodeType="afterEffect">
                                      <p:stCondLst>
                                        <p:cond delay="0"/>
                                      </p:stCondLst>
                                      <p:iterate type="lt">
                                        <p:tmPct val="50000"/>
                                      </p:iterate>
                                      <p:childTnLst>
                                        <p:set>
                                          <p:cBhvr>
                                            <p:cTn id="52" dur="1" fill="hold">
                                              <p:stCondLst>
                                                <p:cond delay="0"/>
                                              </p:stCondLst>
                                            </p:cTn>
                                            <p:tgtEl>
                                              <p:spTgt spid="1853"/>
                                            </p:tgtEl>
                                            <p:attrNameLst>
                                              <p:attrName>style.visibility</p:attrName>
                                            </p:attrNameLst>
                                          </p:cBhvr>
                                          <p:to>
                                            <p:strVal val="visible"/>
                                          </p:to>
                                        </p:set>
                                        <p:anim calcmode="lin" valueType="num">
                                          <p:cBhvr>
                                            <p:cTn id="53" dur="200" fill="hold"/>
                                            <p:tgtEl>
                                              <p:spTgt spid="1853"/>
                                            </p:tgtEl>
                                            <p:attrNameLst>
                                              <p:attrName>ppt_w</p:attrName>
                                            </p:attrNameLst>
                                          </p:cBhvr>
                                          <p:tavLst>
                                            <p:tav tm="0">
                                              <p:val>
                                                <p:strVal val="#ppt_w*0.70"/>
                                              </p:val>
                                            </p:tav>
                                            <p:tav tm="100000">
                                              <p:val>
                                                <p:strVal val="#ppt_w"/>
                                              </p:val>
                                            </p:tav>
                                          </p:tavLst>
                                        </p:anim>
                                        <p:anim calcmode="lin" valueType="num">
                                          <p:cBhvr>
                                            <p:cTn id="54" dur="200" fill="hold"/>
                                            <p:tgtEl>
                                              <p:spTgt spid="1853"/>
                                            </p:tgtEl>
                                            <p:attrNameLst>
                                              <p:attrName>ppt_h</p:attrName>
                                            </p:attrNameLst>
                                          </p:cBhvr>
                                          <p:tavLst>
                                            <p:tav tm="0">
                                              <p:val>
                                                <p:strVal val="#ppt_h"/>
                                              </p:val>
                                            </p:tav>
                                            <p:tav tm="100000">
                                              <p:val>
                                                <p:strVal val="#ppt_h"/>
                                              </p:val>
                                            </p:tav>
                                          </p:tavLst>
                                        </p:anim>
                                        <p:animEffect transition="in" filter="fade">
                                          <p:cBhvr>
                                            <p:cTn id="55" dur="200"/>
                                            <p:tgtEl>
                                              <p:spTgt spid="1853"/>
                                            </p:tgtEl>
                                          </p:cBhvr>
                                        </p:animEffect>
                                      </p:childTnLst>
                                    </p:cTn>
                                  </p:par>
                                </p:childTnLst>
                              </p:cTn>
                            </p:par>
                            <p:par>
                              <p:cTn id="56" fill="hold">
                                <p:stCondLst>
                                  <p:cond delay="6400"/>
                                </p:stCondLst>
                                <p:childTnLst>
                                  <p:par>
                                    <p:cTn id="57" presetID="22" presetClass="entr" presetSubtype="1" fill="hold" nodeType="afterEffect">
                                      <p:stCondLst>
                                        <p:cond delay="0"/>
                                      </p:stCondLst>
                                      <p:childTnLst>
                                        <p:set>
                                          <p:cBhvr>
                                            <p:cTn id="58" dur="1" fill="hold">
                                              <p:stCondLst>
                                                <p:cond delay="0"/>
                                              </p:stCondLst>
                                            </p:cTn>
                                            <p:tgtEl>
                                              <p:spTgt spid="1856"/>
                                            </p:tgtEl>
                                            <p:attrNameLst>
                                              <p:attrName>style.visibility</p:attrName>
                                            </p:attrNameLst>
                                          </p:cBhvr>
                                          <p:to>
                                            <p:strVal val="visible"/>
                                          </p:to>
                                        </p:set>
                                        <p:animEffect transition="in" filter="wipe(up)">
                                          <p:cBhvr>
                                            <p:cTn id="59" dur="500"/>
                                            <p:tgtEl>
                                              <p:spTgt spid="1856"/>
                                            </p:tgtEl>
                                          </p:cBhvr>
                                        </p:animEffect>
                                      </p:childTnLst>
                                    </p:cTn>
                                  </p:par>
                                </p:childTnLst>
                              </p:cTn>
                            </p:par>
                            <p:par>
                              <p:cTn id="60" fill="hold">
                                <p:stCondLst>
                                  <p:cond delay="6900"/>
                                </p:stCondLst>
                                <p:childTnLst>
                                  <p:par>
                                    <p:cTn id="61" presetID="47" presetClass="entr" presetSubtype="0" fill="hold" nodeType="afterEffect">
                                      <p:stCondLst>
                                        <p:cond delay="0"/>
                                      </p:stCondLst>
                                      <p:childTnLst>
                                        <p:set>
                                          <p:cBhvr>
                                            <p:cTn id="62" dur="1" fill="hold">
                                              <p:stCondLst>
                                                <p:cond delay="0"/>
                                              </p:stCondLst>
                                            </p:cTn>
                                            <p:tgtEl>
                                              <p:spTgt spid="1916"/>
                                            </p:tgtEl>
                                            <p:attrNameLst>
                                              <p:attrName>style.visibility</p:attrName>
                                            </p:attrNameLst>
                                          </p:cBhvr>
                                          <p:to>
                                            <p:strVal val="visible"/>
                                          </p:to>
                                        </p:set>
                                        <p:animEffect transition="in" filter="fade">
                                          <p:cBhvr>
                                            <p:cTn id="63" dur="500"/>
                                            <p:tgtEl>
                                              <p:spTgt spid="1916"/>
                                            </p:tgtEl>
                                          </p:cBhvr>
                                        </p:animEffect>
                                        <p:anim calcmode="lin" valueType="num">
                                          <p:cBhvr>
                                            <p:cTn id="64" dur="500" fill="hold"/>
                                            <p:tgtEl>
                                              <p:spTgt spid="1916"/>
                                            </p:tgtEl>
                                            <p:attrNameLst>
                                              <p:attrName>ppt_x</p:attrName>
                                            </p:attrNameLst>
                                          </p:cBhvr>
                                          <p:tavLst>
                                            <p:tav tm="0">
                                              <p:val>
                                                <p:strVal val="#ppt_x"/>
                                              </p:val>
                                            </p:tav>
                                            <p:tav tm="100000">
                                              <p:val>
                                                <p:strVal val="#ppt_x"/>
                                              </p:val>
                                            </p:tav>
                                          </p:tavLst>
                                        </p:anim>
                                        <p:anim calcmode="lin" valueType="num">
                                          <p:cBhvr>
                                            <p:cTn id="65" dur="500" fill="hold"/>
                                            <p:tgtEl>
                                              <p:spTgt spid="1916"/>
                                            </p:tgtEl>
                                            <p:attrNameLst>
                                              <p:attrName>ppt_y</p:attrName>
                                            </p:attrNameLst>
                                          </p:cBhvr>
                                          <p:tavLst>
                                            <p:tav tm="0">
                                              <p:val>
                                                <p:strVal val="#ppt_y-.1"/>
                                              </p:val>
                                            </p:tav>
                                            <p:tav tm="100000">
                                              <p:val>
                                                <p:strVal val="#ppt_y"/>
                                              </p:val>
                                            </p:tav>
                                          </p:tavLst>
                                        </p:anim>
                                      </p:childTnLst>
                                    </p:cTn>
                                  </p:par>
                                </p:childTnLst>
                              </p:cTn>
                            </p:par>
                            <p:par>
                              <p:cTn id="66" fill="hold">
                                <p:stCondLst>
                                  <p:cond delay="7400"/>
                                </p:stCondLst>
                                <p:childTnLst>
                                  <p:par>
                                    <p:cTn id="67" presetID="55" presetClass="entr" presetSubtype="0" fill="hold" grpId="0" nodeType="afterEffect">
                                      <p:stCondLst>
                                        <p:cond delay="0"/>
                                      </p:stCondLst>
                                      <p:iterate type="lt">
                                        <p:tmPct val="50000"/>
                                      </p:iterate>
                                      <p:childTnLst>
                                        <p:set>
                                          <p:cBhvr>
                                            <p:cTn id="68" dur="1" fill="hold">
                                              <p:stCondLst>
                                                <p:cond delay="0"/>
                                              </p:stCondLst>
                                            </p:cTn>
                                            <p:tgtEl>
                                              <p:spTgt spid="1854"/>
                                            </p:tgtEl>
                                            <p:attrNameLst>
                                              <p:attrName>style.visibility</p:attrName>
                                            </p:attrNameLst>
                                          </p:cBhvr>
                                          <p:to>
                                            <p:strVal val="visible"/>
                                          </p:to>
                                        </p:set>
                                        <p:anim calcmode="lin" valueType="num">
                                          <p:cBhvr>
                                            <p:cTn id="69" dur="200" fill="hold"/>
                                            <p:tgtEl>
                                              <p:spTgt spid="1854"/>
                                            </p:tgtEl>
                                            <p:attrNameLst>
                                              <p:attrName>ppt_w</p:attrName>
                                            </p:attrNameLst>
                                          </p:cBhvr>
                                          <p:tavLst>
                                            <p:tav tm="0">
                                              <p:val>
                                                <p:strVal val="#ppt_w*0.70"/>
                                              </p:val>
                                            </p:tav>
                                            <p:tav tm="100000">
                                              <p:val>
                                                <p:strVal val="#ppt_w"/>
                                              </p:val>
                                            </p:tav>
                                          </p:tavLst>
                                        </p:anim>
                                        <p:anim calcmode="lin" valueType="num">
                                          <p:cBhvr>
                                            <p:cTn id="70" dur="200" fill="hold"/>
                                            <p:tgtEl>
                                              <p:spTgt spid="1854"/>
                                            </p:tgtEl>
                                            <p:attrNameLst>
                                              <p:attrName>ppt_h</p:attrName>
                                            </p:attrNameLst>
                                          </p:cBhvr>
                                          <p:tavLst>
                                            <p:tav tm="0">
                                              <p:val>
                                                <p:strVal val="#ppt_h"/>
                                              </p:val>
                                            </p:tav>
                                            <p:tav tm="100000">
                                              <p:val>
                                                <p:strVal val="#ppt_h"/>
                                              </p:val>
                                            </p:tav>
                                          </p:tavLst>
                                        </p:anim>
                                        <p:animEffect transition="in" filter="fade">
                                          <p:cBhvr>
                                            <p:cTn id="71" dur="200"/>
                                            <p:tgtEl>
                                              <p:spTgt spid="1854"/>
                                            </p:tgtEl>
                                          </p:cBhvr>
                                        </p:animEffect>
                                      </p:childTnLst>
                                    </p:cTn>
                                  </p:par>
                                </p:childTnLst>
                              </p:cTn>
                            </p:par>
                            <p:par>
                              <p:cTn id="72" fill="hold">
                                <p:stCondLst>
                                  <p:cond delay="8600"/>
                                </p:stCondLst>
                                <p:childTnLst>
                                  <p:par>
                                    <p:cTn id="73" presetID="22" presetClass="entr" presetSubtype="1" fill="hold" nodeType="afterEffect">
                                      <p:stCondLst>
                                        <p:cond delay="0"/>
                                      </p:stCondLst>
                                      <p:childTnLst>
                                        <p:set>
                                          <p:cBhvr>
                                            <p:cTn id="74" dur="1" fill="hold">
                                              <p:stCondLst>
                                                <p:cond delay="0"/>
                                              </p:stCondLst>
                                            </p:cTn>
                                            <p:tgtEl>
                                              <p:spTgt spid="1857"/>
                                            </p:tgtEl>
                                            <p:attrNameLst>
                                              <p:attrName>style.visibility</p:attrName>
                                            </p:attrNameLst>
                                          </p:cBhvr>
                                          <p:to>
                                            <p:strVal val="visible"/>
                                          </p:to>
                                        </p:set>
                                        <p:animEffect transition="in" filter="wipe(up)">
                                          <p:cBhvr>
                                            <p:cTn id="75" dur="500"/>
                                            <p:tgtEl>
                                              <p:spTgt spid="1857"/>
                                            </p:tgtEl>
                                          </p:cBhvr>
                                        </p:animEffect>
                                      </p:childTnLst>
                                    </p:cTn>
                                  </p:par>
                                </p:childTnLst>
                              </p:cTn>
                            </p:par>
                            <p:par>
                              <p:cTn id="76" fill="hold">
                                <p:stCondLst>
                                  <p:cond delay="9100"/>
                                </p:stCondLst>
                                <p:childTnLst>
                                  <p:par>
                                    <p:cTn id="77" presetID="47" presetClass="entr" presetSubtype="0" fill="hold" nodeType="afterEffect">
                                      <p:stCondLst>
                                        <p:cond delay="0"/>
                                      </p:stCondLst>
                                      <p:childTnLst>
                                        <p:set>
                                          <p:cBhvr>
                                            <p:cTn id="78" dur="1" fill="hold">
                                              <p:stCondLst>
                                                <p:cond delay="0"/>
                                              </p:stCondLst>
                                            </p:cTn>
                                            <p:tgtEl>
                                              <p:spTgt spid="1927"/>
                                            </p:tgtEl>
                                            <p:attrNameLst>
                                              <p:attrName>style.visibility</p:attrName>
                                            </p:attrNameLst>
                                          </p:cBhvr>
                                          <p:to>
                                            <p:strVal val="visible"/>
                                          </p:to>
                                        </p:set>
                                        <p:animEffect transition="in" filter="fade">
                                          <p:cBhvr>
                                            <p:cTn id="79" dur="500"/>
                                            <p:tgtEl>
                                              <p:spTgt spid="1927"/>
                                            </p:tgtEl>
                                          </p:cBhvr>
                                        </p:animEffect>
                                        <p:anim calcmode="lin" valueType="num">
                                          <p:cBhvr>
                                            <p:cTn id="80" dur="500" fill="hold"/>
                                            <p:tgtEl>
                                              <p:spTgt spid="1927"/>
                                            </p:tgtEl>
                                            <p:attrNameLst>
                                              <p:attrName>ppt_x</p:attrName>
                                            </p:attrNameLst>
                                          </p:cBhvr>
                                          <p:tavLst>
                                            <p:tav tm="0">
                                              <p:val>
                                                <p:strVal val="#ppt_x"/>
                                              </p:val>
                                            </p:tav>
                                            <p:tav tm="100000">
                                              <p:val>
                                                <p:strVal val="#ppt_x"/>
                                              </p:val>
                                            </p:tav>
                                          </p:tavLst>
                                        </p:anim>
                                        <p:anim calcmode="lin" valueType="num">
                                          <p:cBhvr>
                                            <p:cTn id="81" dur="500" fill="hold"/>
                                            <p:tgtEl>
                                              <p:spTgt spid="1927"/>
                                            </p:tgtEl>
                                            <p:attrNameLst>
                                              <p:attrName>ppt_y</p:attrName>
                                            </p:attrNameLst>
                                          </p:cBhvr>
                                          <p:tavLst>
                                            <p:tav tm="0">
                                              <p:val>
                                                <p:strVal val="#ppt_y-.1"/>
                                              </p:val>
                                            </p:tav>
                                            <p:tav tm="100000">
                                              <p:val>
                                                <p:strVal val="#ppt_y"/>
                                              </p:val>
                                            </p:tav>
                                          </p:tavLst>
                                        </p:anim>
                                      </p:childTnLst>
                                    </p:cTn>
                                  </p:par>
                                </p:childTnLst>
                              </p:cTn>
                            </p:par>
                            <p:par>
                              <p:cTn id="82" fill="hold">
                                <p:stCondLst>
                                  <p:cond delay="9600"/>
                                </p:stCondLst>
                                <p:childTnLst>
                                  <p:par>
                                    <p:cTn id="83" presetID="55" presetClass="entr" presetSubtype="0" fill="hold" grpId="0" nodeType="afterEffect">
                                      <p:stCondLst>
                                        <p:cond delay="0"/>
                                      </p:stCondLst>
                                      <p:iterate type="lt">
                                        <p:tmPct val="50000"/>
                                      </p:iterate>
                                      <p:childTnLst>
                                        <p:set>
                                          <p:cBhvr>
                                            <p:cTn id="84" dur="1" fill="hold">
                                              <p:stCondLst>
                                                <p:cond delay="0"/>
                                              </p:stCondLst>
                                            </p:cTn>
                                            <p:tgtEl>
                                              <p:spTgt spid="1855"/>
                                            </p:tgtEl>
                                            <p:attrNameLst>
                                              <p:attrName>style.visibility</p:attrName>
                                            </p:attrNameLst>
                                          </p:cBhvr>
                                          <p:to>
                                            <p:strVal val="visible"/>
                                          </p:to>
                                        </p:set>
                                        <p:anim calcmode="lin" valueType="num">
                                          <p:cBhvr>
                                            <p:cTn id="85" dur="200" fill="hold"/>
                                            <p:tgtEl>
                                              <p:spTgt spid="1855"/>
                                            </p:tgtEl>
                                            <p:attrNameLst>
                                              <p:attrName>ppt_w</p:attrName>
                                            </p:attrNameLst>
                                          </p:cBhvr>
                                          <p:tavLst>
                                            <p:tav tm="0">
                                              <p:val>
                                                <p:strVal val="#ppt_w*0.70"/>
                                              </p:val>
                                            </p:tav>
                                            <p:tav tm="100000">
                                              <p:val>
                                                <p:strVal val="#ppt_w"/>
                                              </p:val>
                                            </p:tav>
                                          </p:tavLst>
                                        </p:anim>
                                        <p:anim calcmode="lin" valueType="num">
                                          <p:cBhvr>
                                            <p:cTn id="86" dur="200" fill="hold"/>
                                            <p:tgtEl>
                                              <p:spTgt spid="1855"/>
                                            </p:tgtEl>
                                            <p:attrNameLst>
                                              <p:attrName>ppt_h</p:attrName>
                                            </p:attrNameLst>
                                          </p:cBhvr>
                                          <p:tavLst>
                                            <p:tav tm="0">
                                              <p:val>
                                                <p:strVal val="#ppt_h"/>
                                              </p:val>
                                            </p:tav>
                                            <p:tav tm="100000">
                                              <p:val>
                                                <p:strVal val="#ppt_h"/>
                                              </p:val>
                                            </p:tav>
                                          </p:tavLst>
                                        </p:anim>
                                        <p:animEffect transition="in" filter="fade">
                                          <p:cBhvr>
                                            <p:cTn id="87" dur="200"/>
                                            <p:tgtEl>
                                              <p:spTgt spid="1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animBg="1"/>
          <p:bldP spid="281" grpId="1" animBg="1"/>
          <p:bldP spid="285" grpId="0"/>
          <p:bldP spid="1853" grpId="0"/>
          <p:bldP spid="1854" grpId="0"/>
          <p:bldP spid="1855"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双波形 5"/>
          <p:cNvSpPr/>
          <p:nvPr/>
        </p:nvSpPr>
        <p:spPr>
          <a:xfrm>
            <a:off x="3877548" y="2132676"/>
            <a:ext cx="7283767" cy="2277322"/>
          </a:xfrm>
          <a:prstGeom prst="doubleWav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2" name="组合 1"/>
          <p:cNvGrpSpPr/>
          <p:nvPr/>
        </p:nvGrpSpPr>
        <p:grpSpPr>
          <a:xfrm>
            <a:off x="88881" y="5600700"/>
            <a:ext cx="954370" cy="1139463"/>
            <a:chOff x="1190625" y="202626"/>
            <a:chExt cx="7267869" cy="6769674"/>
          </a:xfrm>
        </p:grpSpPr>
        <p:sp>
          <p:nvSpPr>
            <p:cNvPr id="17" name="Freeform 26"/>
            <p:cNvSpPr>
              <a:spLocks/>
            </p:cNvSpPr>
            <p:nvPr/>
          </p:nvSpPr>
          <p:spPr bwMode="auto">
            <a:xfrm>
              <a:off x="1190625" y="828578"/>
              <a:ext cx="7267869" cy="6143722"/>
            </a:xfrm>
            <a:custGeom>
              <a:avLst/>
              <a:gdLst>
                <a:gd name="T0" fmla="*/ 40 w 555"/>
                <a:gd name="T1" fmla="*/ 473 h 668"/>
                <a:gd name="T2" fmla="*/ 122 w 555"/>
                <a:gd name="T3" fmla="*/ 393 h 668"/>
                <a:gd name="T4" fmla="*/ 90 w 555"/>
                <a:gd name="T5" fmla="*/ 340 h 668"/>
                <a:gd name="T6" fmla="*/ 173 w 555"/>
                <a:gd name="T7" fmla="*/ 253 h 668"/>
                <a:gd name="T8" fmla="*/ 142 w 555"/>
                <a:gd name="T9" fmla="*/ 217 h 668"/>
                <a:gd name="T10" fmla="*/ 281 w 555"/>
                <a:gd name="T11" fmla="*/ 0 h 668"/>
                <a:gd name="T12" fmla="*/ 420 w 555"/>
                <a:gd name="T13" fmla="*/ 217 h 668"/>
                <a:gd name="T14" fmla="*/ 391 w 555"/>
                <a:gd name="T15" fmla="*/ 247 h 668"/>
                <a:gd name="T16" fmla="*/ 393 w 555"/>
                <a:gd name="T17" fmla="*/ 257 h 668"/>
                <a:gd name="T18" fmla="*/ 472 w 555"/>
                <a:gd name="T19" fmla="*/ 340 h 668"/>
                <a:gd name="T20" fmla="*/ 432 w 555"/>
                <a:gd name="T21" fmla="*/ 380 h 668"/>
                <a:gd name="T22" fmla="*/ 433 w 555"/>
                <a:gd name="T23" fmla="*/ 383 h 668"/>
                <a:gd name="T24" fmla="*/ 523 w 555"/>
                <a:gd name="T25" fmla="*/ 473 h 668"/>
                <a:gd name="T26" fmla="*/ 473 w 555"/>
                <a:gd name="T27" fmla="*/ 524 h 668"/>
                <a:gd name="T28" fmla="*/ 408 w 555"/>
                <a:gd name="T29" fmla="*/ 556 h 668"/>
                <a:gd name="T30" fmla="*/ 341 w 555"/>
                <a:gd name="T31" fmla="*/ 572 h 668"/>
                <a:gd name="T32" fmla="*/ 298 w 555"/>
                <a:gd name="T33" fmla="*/ 610 h 668"/>
                <a:gd name="T34" fmla="*/ 298 w 555"/>
                <a:gd name="T35" fmla="*/ 651 h 668"/>
                <a:gd name="T36" fmla="*/ 281 w 555"/>
                <a:gd name="T37" fmla="*/ 668 h 668"/>
                <a:gd name="T38" fmla="*/ 281 w 555"/>
                <a:gd name="T39" fmla="*/ 668 h 668"/>
                <a:gd name="T40" fmla="*/ 264 w 555"/>
                <a:gd name="T41" fmla="*/ 651 h 668"/>
                <a:gd name="T42" fmla="*/ 264 w 555"/>
                <a:gd name="T43" fmla="*/ 596 h 668"/>
                <a:gd name="T44" fmla="*/ 253 w 555"/>
                <a:gd name="T45" fmla="*/ 575 h 668"/>
                <a:gd name="T46" fmla="*/ 174 w 555"/>
                <a:gd name="T47" fmla="*/ 559 h 668"/>
                <a:gd name="T48" fmla="*/ 105 w 555"/>
                <a:gd name="T49" fmla="*/ 527 h 668"/>
                <a:gd name="T50" fmla="*/ 40 w 555"/>
                <a:gd name="T51" fmla="*/ 47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5" h="668">
                  <a:moveTo>
                    <a:pt x="40" y="473"/>
                  </a:moveTo>
                  <a:cubicBezTo>
                    <a:pt x="71" y="447"/>
                    <a:pt x="98" y="420"/>
                    <a:pt x="122" y="393"/>
                  </a:cubicBezTo>
                  <a:cubicBezTo>
                    <a:pt x="96" y="395"/>
                    <a:pt x="66" y="370"/>
                    <a:pt x="90" y="340"/>
                  </a:cubicBezTo>
                  <a:cubicBezTo>
                    <a:pt x="123" y="312"/>
                    <a:pt x="151" y="283"/>
                    <a:pt x="173" y="253"/>
                  </a:cubicBezTo>
                  <a:cubicBezTo>
                    <a:pt x="154" y="264"/>
                    <a:pt x="121" y="243"/>
                    <a:pt x="142" y="217"/>
                  </a:cubicBezTo>
                  <a:cubicBezTo>
                    <a:pt x="234" y="141"/>
                    <a:pt x="264" y="45"/>
                    <a:pt x="281" y="0"/>
                  </a:cubicBezTo>
                  <a:cubicBezTo>
                    <a:pt x="305" y="56"/>
                    <a:pt x="337" y="151"/>
                    <a:pt x="420" y="217"/>
                  </a:cubicBezTo>
                  <a:cubicBezTo>
                    <a:pt x="438" y="238"/>
                    <a:pt x="408" y="261"/>
                    <a:pt x="391" y="247"/>
                  </a:cubicBezTo>
                  <a:cubicBezTo>
                    <a:pt x="392" y="250"/>
                    <a:pt x="393" y="254"/>
                    <a:pt x="393" y="257"/>
                  </a:cubicBezTo>
                  <a:cubicBezTo>
                    <a:pt x="415" y="287"/>
                    <a:pt x="441" y="315"/>
                    <a:pt x="472" y="340"/>
                  </a:cubicBezTo>
                  <a:cubicBezTo>
                    <a:pt x="497" y="367"/>
                    <a:pt x="455" y="400"/>
                    <a:pt x="432" y="380"/>
                  </a:cubicBezTo>
                  <a:cubicBezTo>
                    <a:pt x="433" y="381"/>
                    <a:pt x="433" y="382"/>
                    <a:pt x="433" y="383"/>
                  </a:cubicBezTo>
                  <a:cubicBezTo>
                    <a:pt x="459" y="415"/>
                    <a:pt x="488" y="445"/>
                    <a:pt x="523" y="473"/>
                  </a:cubicBezTo>
                  <a:cubicBezTo>
                    <a:pt x="555" y="508"/>
                    <a:pt x="501" y="550"/>
                    <a:pt x="473" y="524"/>
                  </a:cubicBezTo>
                  <a:cubicBezTo>
                    <a:pt x="488" y="572"/>
                    <a:pt x="446" y="598"/>
                    <a:pt x="408" y="556"/>
                  </a:cubicBezTo>
                  <a:cubicBezTo>
                    <a:pt x="423" y="608"/>
                    <a:pt x="351" y="616"/>
                    <a:pt x="341" y="572"/>
                  </a:cubicBezTo>
                  <a:cubicBezTo>
                    <a:pt x="340" y="597"/>
                    <a:pt x="319" y="610"/>
                    <a:pt x="298" y="610"/>
                  </a:cubicBezTo>
                  <a:cubicBezTo>
                    <a:pt x="298" y="651"/>
                    <a:pt x="298" y="651"/>
                    <a:pt x="298" y="651"/>
                  </a:cubicBezTo>
                  <a:cubicBezTo>
                    <a:pt x="298" y="661"/>
                    <a:pt x="290" y="668"/>
                    <a:pt x="281" y="668"/>
                  </a:cubicBezTo>
                  <a:cubicBezTo>
                    <a:pt x="281" y="668"/>
                    <a:pt x="281" y="668"/>
                    <a:pt x="281" y="668"/>
                  </a:cubicBezTo>
                  <a:cubicBezTo>
                    <a:pt x="271" y="668"/>
                    <a:pt x="264" y="661"/>
                    <a:pt x="264" y="651"/>
                  </a:cubicBezTo>
                  <a:cubicBezTo>
                    <a:pt x="264" y="596"/>
                    <a:pt x="264" y="596"/>
                    <a:pt x="264" y="596"/>
                  </a:cubicBezTo>
                  <a:cubicBezTo>
                    <a:pt x="258" y="591"/>
                    <a:pt x="254" y="584"/>
                    <a:pt x="253" y="575"/>
                  </a:cubicBezTo>
                  <a:cubicBezTo>
                    <a:pt x="237" y="618"/>
                    <a:pt x="172" y="608"/>
                    <a:pt x="174" y="559"/>
                  </a:cubicBezTo>
                  <a:cubicBezTo>
                    <a:pt x="145" y="593"/>
                    <a:pt x="88" y="569"/>
                    <a:pt x="105" y="527"/>
                  </a:cubicBezTo>
                  <a:cubicBezTo>
                    <a:pt x="76" y="562"/>
                    <a:pt x="0" y="523"/>
                    <a:pt x="40" y="47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星形: 五角 17"/>
            <p:cNvSpPr/>
            <p:nvPr/>
          </p:nvSpPr>
          <p:spPr>
            <a:xfrm>
              <a:off x="4481829" y="202626"/>
              <a:ext cx="791935" cy="791935"/>
            </a:xfrm>
            <a:prstGeom prst="star5">
              <a:avLst>
                <a:gd name="adj" fmla="val 24693"/>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11161316" y="5757961"/>
            <a:ext cx="813593" cy="1012276"/>
            <a:chOff x="2284413" y="438151"/>
            <a:chExt cx="1027112" cy="1277937"/>
          </a:xfrm>
        </p:grpSpPr>
        <p:sp>
          <p:nvSpPr>
            <p:cNvPr id="21"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7" name="组合 26"/>
          <p:cNvGrpSpPr/>
          <p:nvPr/>
        </p:nvGrpSpPr>
        <p:grpSpPr>
          <a:xfrm>
            <a:off x="10874963" y="6148150"/>
            <a:ext cx="498977" cy="620829"/>
            <a:chOff x="2284413" y="438151"/>
            <a:chExt cx="1027112" cy="1277937"/>
          </a:xfrm>
        </p:grpSpPr>
        <p:sp>
          <p:nvSpPr>
            <p:cNvPr id="28"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880814" y="256843"/>
            <a:ext cx="3443081" cy="5146656"/>
            <a:chOff x="880814" y="256843"/>
            <a:chExt cx="3443081" cy="5146656"/>
          </a:xfrm>
        </p:grpSpPr>
        <p:grpSp>
          <p:nvGrpSpPr>
            <p:cNvPr id="3" name="组合 2"/>
            <p:cNvGrpSpPr/>
            <p:nvPr/>
          </p:nvGrpSpPr>
          <p:grpSpPr>
            <a:xfrm>
              <a:off x="880814" y="256843"/>
              <a:ext cx="3443081" cy="5146656"/>
              <a:chOff x="8065440" y="2424239"/>
              <a:chExt cx="1598129" cy="2388855"/>
            </a:xfrm>
            <a:effectLst>
              <a:outerShdw blurRad="63500" sx="102000" sy="102000" algn="ctr" rotWithShape="0">
                <a:prstClr val="black">
                  <a:alpha val="40000"/>
                </a:prstClr>
              </a:outerShdw>
            </a:effectLst>
          </p:grpSpPr>
          <p:grpSp>
            <p:nvGrpSpPr>
              <p:cNvPr id="36" name="组合 35"/>
              <p:cNvGrpSpPr/>
              <p:nvPr/>
            </p:nvGrpSpPr>
            <p:grpSpPr>
              <a:xfrm>
                <a:off x="8065440" y="2978575"/>
                <a:ext cx="1598129" cy="1834519"/>
                <a:chOff x="3429000" y="365126"/>
                <a:chExt cx="5334000" cy="6122988"/>
              </a:xfrm>
              <a:solidFill>
                <a:srgbClr val="A11218"/>
              </a:solidFill>
            </p:grpSpPr>
            <p:sp>
              <p:nvSpPr>
                <p:cNvPr id="37" name="Freeform 14"/>
                <p:cNvSpPr>
                  <a:spLocks/>
                </p:cNvSpPr>
                <p:nvPr/>
              </p:nvSpPr>
              <p:spPr bwMode="auto">
                <a:xfrm>
                  <a:off x="5811838" y="4711701"/>
                  <a:ext cx="568325" cy="860425"/>
                </a:xfrm>
                <a:custGeom>
                  <a:avLst/>
                  <a:gdLst>
                    <a:gd name="T0" fmla="*/ 221 w 221"/>
                    <a:gd name="T1" fmla="*/ 290 h 335"/>
                    <a:gd name="T2" fmla="*/ 221 w 221"/>
                    <a:gd name="T3" fmla="*/ 45 h 335"/>
                    <a:gd name="T4" fmla="*/ 177 w 221"/>
                    <a:gd name="T5" fmla="*/ 0 h 335"/>
                    <a:gd name="T6" fmla="*/ 45 w 221"/>
                    <a:gd name="T7" fmla="*/ 0 h 335"/>
                    <a:gd name="T8" fmla="*/ 0 w 221"/>
                    <a:gd name="T9" fmla="*/ 45 h 335"/>
                    <a:gd name="T10" fmla="*/ 0 w 221"/>
                    <a:gd name="T11" fmla="*/ 290 h 335"/>
                    <a:gd name="T12" fmla="*/ 45 w 221"/>
                    <a:gd name="T13" fmla="*/ 335 h 335"/>
                    <a:gd name="T14" fmla="*/ 177 w 221"/>
                    <a:gd name="T15" fmla="*/ 335 h 335"/>
                    <a:gd name="T16" fmla="*/ 221 w 221"/>
                    <a:gd name="T17" fmla="*/ 29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35">
                      <a:moveTo>
                        <a:pt x="221" y="290"/>
                      </a:moveTo>
                      <a:cubicBezTo>
                        <a:pt x="221" y="45"/>
                        <a:pt x="221" y="45"/>
                        <a:pt x="221" y="45"/>
                      </a:cubicBezTo>
                      <a:cubicBezTo>
                        <a:pt x="221" y="20"/>
                        <a:pt x="201" y="0"/>
                        <a:pt x="177" y="0"/>
                      </a:cubicBezTo>
                      <a:cubicBezTo>
                        <a:pt x="45" y="0"/>
                        <a:pt x="45" y="0"/>
                        <a:pt x="45" y="0"/>
                      </a:cubicBezTo>
                      <a:cubicBezTo>
                        <a:pt x="21" y="0"/>
                        <a:pt x="0" y="20"/>
                        <a:pt x="0" y="45"/>
                      </a:cubicBezTo>
                      <a:cubicBezTo>
                        <a:pt x="0" y="290"/>
                        <a:pt x="0" y="290"/>
                        <a:pt x="0" y="290"/>
                      </a:cubicBezTo>
                      <a:cubicBezTo>
                        <a:pt x="0" y="315"/>
                        <a:pt x="21" y="335"/>
                        <a:pt x="45" y="335"/>
                      </a:cubicBezTo>
                      <a:cubicBezTo>
                        <a:pt x="177" y="335"/>
                        <a:pt x="177" y="335"/>
                        <a:pt x="177" y="335"/>
                      </a:cubicBezTo>
                      <a:cubicBezTo>
                        <a:pt x="201" y="335"/>
                        <a:pt x="221" y="315"/>
                        <a:pt x="221"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
                <p:cNvSpPr>
                  <a:spLocks/>
                </p:cNvSpPr>
                <p:nvPr/>
              </p:nvSpPr>
              <p:spPr bwMode="auto">
                <a:xfrm>
                  <a:off x="4640263" y="4435476"/>
                  <a:ext cx="985838" cy="1046163"/>
                </a:xfrm>
                <a:custGeom>
                  <a:avLst/>
                  <a:gdLst>
                    <a:gd name="T0" fmla="*/ 83 w 382"/>
                    <a:gd name="T1" fmla="*/ 402 h 408"/>
                    <a:gd name="T2" fmla="*/ 382 w 382"/>
                    <a:gd name="T3" fmla="*/ 408 h 408"/>
                    <a:gd name="T4" fmla="*/ 382 w 382"/>
                    <a:gd name="T5" fmla="*/ 161 h 408"/>
                    <a:gd name="T6" fmla="*/ 83 w 382"/>
                    <a:gd name="T7" fmla="*/ 9 h 408"/>
                    <a:gd name="T8" fmla="*/ 26 w 382"/>
                    <a:gd name="T9" fmla="*/ 21 h 408"/>
                    <a:gd name="T10" fmla="*/ 0 w 382"/>
                    <a:gd name="T11" fmla="*/ 74 h 408"/>
                    <a:gd name="T12" fmla="*/ 0 w 382"/>
                    <a:gd name="T13" fmla="*/ 336 h 408"/>
                    <a:gd name="T14" fmla="*/ 26 w 382"/>
                    <a:gd name="T15" fmla="*/ 389 h 408"/>
                    <a:gd name="T16" fmla="*/ 83 w 382"/>
                    <a:gd name="T17" fmla="*/ 40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8">
                      <a:moveTo>
                        <a:pt x="83" y="402"/>
                      </a:moveTo>
                      <a:cubicBezTo>
                        <a:pt x="382" y="408"/>
                        <a:pt x="382" y="408"/>
                        <a:pt x="382" y="408"/>
                      </a:cubicBezTo>
                      <a:cubicBezTo>
                        <a:pt x="382" y="161"/>
                        <a:pt x="382" y="161"/>
                        <a:pt x="382" y="161"/>
                      </a:cubicBezTo>
                      <a:cubicBezTo>
                        <a:pt x="83" y="9"/>
                        <a:pt x="83" y="9"/>
                        <a:pt x="83" y="9"/>
                      </a:cubicBezTo>
                      <a:cubicBezTo>
                        <a:pt x="61" y="0"/>
                        <a:pt x="42" y="9"/>
                        <a:pt x="26" y="21"/>
                      </a:cubicBezTo>
                      <a:cubicBezTo>
                        <a:pt x="9" y="34"/>
                        <a:pt x="0" y="54"/>
                        <a:pt x="0" y="74"/>
                      </a:cubicBezTo>
                      <a:cubicBezTo>
                        <a:pt x="0" y="336"/>
                        <a:pt x="0" y="336"/>
                        <a:pt x="0" y="336"/>
                      </a:cubicBezTo>
                      <a:cubicBezTo>
                        <a:pt x="0" y="357"/>
                        <a:pt x="9" y="376"/>
                        <a:pt x="26" y="389"/>
                      </a:cubicBezTo>
                      <a:cubicBezTo>
                        <a:pt x="42" y="402"/>
                        <a:pt x="60" y="402"/>
                        <a:pt x="83" y="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
                <p:cNvSpPr>
                  <a:spLocks/>
                </p:cNvSpPr>
                <p:nvPr/>
              </p:nvSpPr>
              <p:spPr bwMode="auto">
                <a:xfrm>
                  <a:off x="6569075" y="4432301"/>
                  <a:ext cx="984250" cy="1049338"/>
                </a:xfrm>
                <a:custGeom>
                  <a:avLst/>
                  <a:gdLst>
                    <a:gd name="T0" fmla="*/ 356 w 382"/>
                    <a:gd name="T1" fmla="*/ 390 h 409"/>
                    <a:gd name="T2" fmla="*/ 382 w 382"/>
                    <a:gd name="T3" fmla="*/ 337 h 409"/>
                    <a:gd name="T4" fmla="*/ 382 w 382"/>
                    <a:gd name="T5" fmla="*/ 75 h 409"/>
                    <a:gd name="T6" fmla="*/ 356 w 382"/>
                    <a:gd name="T7" fmla="*/ 22 h 409"/>
                    <a:gd name="T8" fmla="*/ 299 w 382"/>
                    <a:gd name="T9" fmla="*/ 10 h 409"/>
                    <a:gd name="T10" fmla="*/ 0 w 382"/>
                    <a:gd name="T11" fmla="*/ 162 h 409"/>
                    <a:gd name="T12" fmla="*/ 0 w 382"/>
                    <a:gd name="T13" fmla="*/ 409 h 409"/>
                    <a:gd name="T14" fmla="*/ 299 w 382"/>
                    <a:gd name="T15" fmla="*/ 403 h 409"/>
                    <a:gd name="T16" fmla="*/ 356 w 382"/>
                    <a:gd name="T17" fmla="*/ 3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9">
                      <a:moveTo>
                        <a:pt x="356" y="390"/>
                      </a:moveTo>
                      <a:cubicBezTo>
                        <a:pt x="373" y="377"/>
                        <a:pt x="382" y="358"/>
                        <a:pt x="382" y="337"/>
                      </a:cubicBezTo>
                      <a:cubicBezTo>
                        <a:pt x="382" y="75"/>
                        <a:pt x="382" y="75"/>
                        <a:pt x="382" y="75"/>
                      </a:cubicBezTo>
                      <a:cubicBezTo>
                        <a:pt x="382" y="55"/>
                        <a:pt x="373" y="35"/>
                        <a:pt x="356" y="22"/>
                      </a:cubicBezTo>
                      <a:cubicBezTo>
                        <a:pt x="340" y="10"/>
                        <a:pt x="321" y="0"/>
                        <a:pt x="299" y="10"/>
                      </a:cubicBezTo>
                      <a:cubicBezTo>
                        <a:pt x="0" y="162"/>
                        <a:pt x="0" y="162"/>
                        <a:pt x="0" y="162"/>
                      </a:cubicBezTo>
                      <a:cubicBezTo>
                        <a:pt x="0" y="409"/>
                        <a:pt x="0" y="409"/>
                        <a:pt x="0" y="409"/>
                      </a:cubicBezTo>
                      <a:cubicBezTo>
                        <a:pt x="299" y="403"/>
                        <a:pt x="299" y="403"/>
                        <a:pt x="299" y="403"/>
                      </a:cubicBezTo>
                      <a:cubicBezTo>
                        <a:pt x="323" y="403"/>
                        <a:pt x="340" y="403"/>
                        <a:pt x="356"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7"/>
                <p:cNvSpPr>
                  <a:spLocks/>
                </p:cNvSpPr>
                <p:nvPr/>
              </p:nvSpPr>
              <p:spPr bwMode="auto">
                <a:xfrm>
                  <a:off x="4568825" y="5648326"/>
                  <a:ext cx="1355725" cy="839788"/>
                </a:xfrm>
                <a:custGeom>
                  <a:avLst/>
                  <a:gdLst>
                    <a:gd name="T0" fmla="*/ 273 w 526"/>
                    <a:gd name="T1" fmla="*/ 0 h 327"/>
                    <a:gd name="T2" fmla="*/ 0 w 526"/>
                    <a:gd name="T3" fmla="*/ 146 h 327"/>
                    <a:gd name="T4" fmla="*/ 136 w 526"/>
                    <a:gd name="T5" fmla="*/ 201 h 327"/>
                    <a:gd name="T6" fmla="*/ 149 w 526"/>
                    <a:gd name="T7" fmla="*/ 327 h 327"/>
                    <a:gd name="T8" fmla="*/ 526 w 526"/>
                    <a:gd name="T9" fmla="*/ 0 h 327"/>
                    <a:gd name="T10" fmla="*/ 510 w 526"/>
                    <a:gd name="T11" fmla="*/ 0 h 327"/>
                    <a:gd name="T12" fmla="*/ 273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273" y="0"/>
                      </a:moveTo>
                      <a:cubicBezTo>
                        <a:pt x="171" y="93"/>
                        <a:pt x="0" y="146"/>
                        <a:pt x="0" y="146"/>
                      </a:cubicBezTo>
                      <a:cubicBezTo>
                        <a:pt x="136" y="201"/>
                        <a:pt x="136" y="201"/>
                        <a:pt x="136" y="201"/>
                      </a:cubicBezTo>
                      <a:cubicBezTo>
                        <a:pt x="149" y="327"/>
                        <a:pt x="149" y="327"/>
                        <a:pt x="149" y="327"/>
                      </a:cubicBezTo>
                      <a:cubicBezTo>
                        <a:pt x="335" y="254"/>
                        <a:pt x="464" y="109"/>
                        <a:pt x="526" y="0"/>
                      </a:cubicBezTo>
                      <a:cubicBezTo>
                        <a:pt x="525" y="0"/>
                        <a:pt x="519" y="0"/>
                        <a:pt x="510" y="0"/>
                      </a:cubicBezTo>
                      <a:lnTo>
                        <a:pt x="2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8"/>
                <p:cNvSpPr>
                  <a:spLocks/>
                </p:cNvSpPr>
                <p:nvPr/>
              </p:nvSpPr>
              <p:spPr bwMode="auto">
                <a:xfrm>
                  <a:off x="6270625" y="5648326"/>
                  <a:ext cx="1355725" cy="839788"/>
                </a:xfrm>
                <a:custGeom>
                  <a:avLst/>
                  <a:gdLst>
                    <a:gd name="T0" fmla="*/ 16 w 526"/>
                    <a:gd name="T1" fmla="*/ 0 h 327"/>
                    <a:gd name="T2" fmla="*/ 0 w 526"/>
                    <a:gd name="T3" fmla="*/ 0 h 327"/>
                    <a:gd name="T4" fmla="*/ 377 w 526"/>
                    <a:gd name="T5" fmla="*/ 327 h 327"/>
                    <a:gd name="T6" fmla="*/ 390 w 526"/>
                    <a:gd name="T7" fmla="*/ 201 h 327"/>
                    <a:gd name="T8" fmla="*/ 526 w 526"/>
                    <a:gd name="T9" fmla="*/ 146 h 327"/>
                    <a:gd name="T10" fmla="*/ 253 w 526"/>
                    <a:gd name="T11" fmla="*/ 0 h 327"/>
                    <a:gd name="T12" fmla="*/ 16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16" y="0"/>
                      </a:moveTo>
                      <a:cubicBezTo>
                        <a:pt x="7" y="0"/>
                        <a:pt x="1" y="0"/>
                        <a:pt x="0" y="0"/>
                      </a:cubicBezTo>
                      <a:cubicBezTo>
                        <a:pt x="62" y="109"/>
                        <a:pt x="191" y="254"/>
                        <a:pt x="377" y="327"/>
                      </a:cubicBezTo>
                      <a:cubicBezTo>
                        <a:pt x="390" y="201"/>
                        <a:pt x="390" y="201"/>
                        <a:pt x="390" y="201"/>
                      </a:cubicBezTo>
                      <a:cubicBezTo>
                        <a:pt x="526" y="146"/>
                        <a:pt x="526" y="146"/>
                        <a:pt x="526" y="146"/>
                      </a:cubicBezTo>
                      <a:cubicBezTo>
                        <a:pt x="526" y="146"/>
                        <a:pt x="355" y="93"/>
                        <a:pt x="253"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9"/>
                <p:cNvSpPr>
                  <a:spLocks noEditPoints="1"/>
                </p:cNvSpPr>
                <p:nvPr/>
              </p:nvSpPr>
              <p:spPr bwMode="auto">
                <a:xfrm>
                  <a:off x="3429000" y="365126"/>
                  <a:ext cx="5334000" cy="4729163"/>
                </a:xfrm>
                <a:custGeom>
                  <a:avLst/>
                  <a:gdLst>
                    <a:gd name="T0" fmla="*/ 2044 w 2069"/>
                    <a:gd name="T1" fmla="*/ 803 h 1843"/>
                    <a:gd name="T2" fmla="*/ 1861 w 2069"/>
                    <a:gd name="T3" fmla="*/ 482 h 1843"/>
                    <a:gd name="T4" fmla="*/ 1635 w 2069"/>
                    <a:gd name="T5" fmla="*/ 191 h 1843"/>
                    <a:gd name="T6" fmla="*/ 1286 w 2069"/>
                    <a:gd name="T7" fmla="*/ 73 h 1843"/>
                    <a:gd name="T8" fmla="*/ 923 w 2069"/>
                    <a:gd name="T9" fmla="*/ 5 h 1843"/>
                    <a:gd name="T10" fmla="*/ 583 w 2069"/>
                    <a:gd name="T11" fmla="*/ 149 h 1843"/>
                    <a:gd name="T12" fmla="*/ 268 w 2069"/>
                    <a:gd name="T13" fmla="*/ 340 h 1843"/>
                    <a:gd name="T14" fmla="*/ 109 w 2069"/>
                    <a:gd name="T15" fmla="*/ 673 h 1843"/>
                    <a:gd name="T16" fmla="*/ 1 w 2069"/>
                    <a:gd name="T17" fmla="*/ 1025 h 1843"/>
                    <a:gd name="T18" fmla="*/ 28 w 2069"/>
                    <a:gd name="T19" fmla="*/ 1273 h 1843"/>
                    <a:gd name="T20" fmla="*/ 213 w 2069"/>
                    <a:gd name="T21" fmla="*/ 1593 h 1843"/>
                    <a:gd name="T22" fmla="*/ 403 w 2069"/>
                    <a:gd name="T23" fmla="*/ 1843 h 1843"/>
                    <a:gd name="T24" fmla="*/ 535 w 2069"/>
                    <a:gd name="T25" fmla="*/ 1524 h 1843"/>
                    <a:gd name="T26" fmla="*/ 873 w 2069"/>
                    <a:gd name="T27" fmla="*/ 1682 h 1843"/>
                    <a:gd name="T28" fmla="*/ 1197 w 2069"/>
                    <a:gd name="T29" fmla="*/ 1682 h 1843"/>
                    <a:gd name="T30" fmla="*/ 1535 w 2069"/>
                    <a:gd name="T31" fmla="*/ 1524 h 1843"/>
                    <a:gd name="T32" fmla="*/ 1667 w 2069"/>
                    <a:gd name="T33" fmla="*/ 1839 h 1843"/>
                    <a:gd name="T34" fmla="*/ 1852 w 2069"/>
                    <a:gd name="T35" fmla="*/ 1600 h 1843"/>
                    <a:gd name="T36" fmla="*/ 2039 w 2069"/>
                    <a:gd name="T37" fmla="*/ 1282 h 1843"/>
                    <a:gd name="T38" fmla="*/ 368 w 2069"/>
                    <a:gd name="T39" fmla="*/ 461 h 1843"/>
                    <a:gd name="T40" fmla="*/ 317 w 2069"/>
                    <a:gd name="T41" fmla="*/ 512 h 1843"/>
                    <a:gd name="T42" fmla="*/ 252 w 2069"/>
                    <a:gd name="T43" fmla="*/ 806 h 1843"/>
                    <a:gd name="T44" fmla="*/ 201 w 2069"/>
                    <a:gd name="T45" fmla="*/ 857 h 1843"/>
                    <a:gd name="T46" fmla="*/ 284 w 2069"/>
                    <a:gd name="T47" fmla="*/ 1365 h 1843"/>
                    <a:gd name="T48" fmla="*/ 396 w 2069"/>
                    <a:gd name="T49" fmla="*/ 1234 h 1843"/>
                    <a:gd name="T50" fmla="*/ 448 w 2069"/>
                    <a:gd name="T51" fmla="*/ 1183 h 1843"/>
                    <a:gd name="T52" fmla="*/ 1399 w 2069"/>
                    <a:gd name="T53" fmla="*/ 475 h 1843"/>
                    <a:gd name="T54" fmla="*/ 1347 w 2069"/>
                    <a:gd name="T55" fmla="*/ 423 h 1843"/>
                    <a:gd name="T56" fmla="*/ 1035 w 2069"/>
                    <a:gd name="T57" fmla="*/ 237 h 1843"/>
                    <a:gd name="T58" fmla="*/ 690 w 2069"/>
                    <a:gd name="T59" fmla="*/ 349 h 1843"/>
                    <a:gd name="T60" fmla="*/ 639 w 2069"/>
                    <a:gd name="T61" fmla="*/ 400 h 1843"/>
                    <a:gd name="T62" fmla="*/ 1464 w 2069"/>
                    <a:gd name="T63" fmla="*/ 1247 h 1843"/>
                    <a:gd name="T64" fmla="*/ 1289 w 2069"/>
                    <a:gd name="T65" fmla="*/ 1401 h 1843"/>
                    <a:gd name="T66" fmla="*/ 1152 w 2069"/>
                    <a:gd name="T67" fmla="*/ 1462 h 1843"/>
                    <a:gd name="T68" fmla="*/ 921 w 2069"/>
                    <a:gd name="T69" fmla="*/ 1490 h 1843"/>
                    <a:gd name="T70" fmla="*/ 728 w 2069"/>
                    <a:gd name="T71" fmla="*/ 1360 h 1843"/>
                    <a:gd name="T72" fmla="*/ 577 w 2069"/>
                    <a:gd name="T73" fmla="*/ 1183 h 1843"/>
                    <a:gd name="T74" fmla="*/ 579 w 2069"/>
                    <a:gd name="T75" fmla="*/ 950 h 1843"/>
                    <a:gd name="T76" fmla="*/ 644 w 2069"/>
                    <a:gd name="T77" fmla="*/ 727 h 1843"/>
                    <a:gd name="T78" fmla="*/ 839 w 2069"/>
                    <a:gd name="T79" fmla="*/ 599 h 1843"/>
                    <a:gd name="T80" fmla="*/ 1061 w 2069"/>
                    <a:gd name="T81" fmla="*/ 530 h 1843"/>
                    <a:gd name="T82" fmla="*/ 1274 w 2069"/>
                    <a:gd name="T83" fmla="*/ 623 h 1843"/>
                    <a:gd name="T84" fmla="*/ 1455 w 2069"/>
                    <a:gd name="T85" fmla="*/ 770 h 1843"/>
                    <a:gd name="T86" fmla="*/ 1495 w 2069"/>
                    <a:gd name="T87" fmla="*/ 998 h 1843"/>
                    <a:gd name="T88" fmla="*/ 1515 w 2069"/>
                    <a:gd name="T89" fmla="*/ 1096 h 1843"/>
                    <a:gd name="T90" fmla="*/ 1646 w 2069"/>
                    <a:gd name="T91" fmla="*/ 903 h 1843"/>
                    <a:gd name="T92" fmla="*/ 1697 w 2069"/>
                    <a:gd name="T93" fmla="*/ 955 h 1843"/>
                    <a:gd name="T94" fmla="*/ 1730 w 2069"/>
                    <a:gd name="T95" fmla="*/ 535 h 1843"/>
                    <a:gd name="T96" fmla="*/ 1855 w 2069"/>
                    <a:gd name="T97" fmla="*/ 1300 h 1843"/>
                    <a:gd name="T98" fmla="*/ 1907 w 2069"/>
                    <a:gd name="T99" fmla="*/ 1248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9" h="1843">
                      <a:moveTo>
                        <a:pt x="2069" y="1034"/>
                      </a:moveTo>
                      <a:cubicBezTo>
                        <a:pt x="2069" y="991"/>
                        <a:pt x="2054" y="952"/>
                        <a:pt x="2028" y="922"/>
                      </a:cubicBezTo>
                      <a:cubicBezTo>
                        <a:pt x="2047" y="887"/>
                        <a:pt x="2053" y="845"/>
                        <a:pt x="2044" y="803"/>
                      </a:cubicBezTo>
                      <a:cubicBezTo>
                        <a:pt x="2033" y="758"/>
                        <a:pt x="2006" y="721"/>
                        <a:pt x="1970" y="697"/>
                      </a:cubicBezTo>
                      <a:cubicBezTo>
                        <a:pt x="1982" y="655"/>
                        <a:pt x="1980" y="609"/>
                        <a:pt x="1959" y="568"/>
                      </a:cubicBezTo>
                      <a:cubicBezTo>
                        <a:pt x="1938" y="526"/>
                        <a:pt x="1902" y="497"/>
                        <a:pt x="1861" y="482"/>
                      </a:cubicBezTo>
                      <a:cubicBezTo>
                        <a:pt x="1864" y="439"/>
                        <a:pt x="1850" y="395"/>
                        <a:pt x="1820" y="360"/>
                      </a:cubicBezTo>
                      <a:cubicBezTo>
                        <a:pt x="1789" y="325"/>
                        <a:pt x="1748" y="305"/>
                        <a:pt x="1705" y="300"/>
                      </a:cubicBezTo>
                      <a:cubicBezTo>
                        <a:pt x="1697" y="258"/>
                        <a:pt x="1673" y="218"/>
                        <a:pt x="1635" y="191"/>
                      </a:cubicBezTo>
                      <a:cubicBezTo>
                        <a:pt x="1597" y="164"/>
                        <a:pt x="1552" y="155"/>
                        <a:pt x="1509" y="161"/>
                      </a:cubicBezTo>
                      <a:cubicBezTo>
                        <a:pt x="1491" y="122"/>
                        <a:pt x="1459" y="89"/>
                        <a:pt x="1415" y="72"/>
                      </a:cubicBezTo>
                      <a:cubicBezTo>
                        <a:pt x="1372" y="55"/>
                        <a:pt x="1326" y="56"/>
                        <a:pt x="1286" y="73"/>
                      </a:cubicBezTo>
                      <a:cubicBezTo>
                        <a:pt x="1259" y="39"/>
                        <a:pt x="1219" y="15"/>
                        <a:pt x="1173" y="9"/>
                      </a:cubicBezTo>
                      <a:cubicBezTo>
                        <a:pt x="1127" y="2"/>
                        <a:pt x="1083" y="15"/>
                        <a:pt x="1048" y="41"/>
                      </a:cubicBezTo>
                      <a:cubicBezTo>
                        <a:pt x="1014" y="14"/>
                        <a:pt x="970" y="0"/>
                        <a:pt x="923" y="5"/>
                      </a:cubicBezTo>
                      <a:cubicBezTo>
                        <a:pt x="877" y="10"/>
                        <a:pt x="837" y="33"/>
                        <a:pt x="809" y="66"/>
                      </a:cubicBezTo>
                      <a:cubicBezTo>
                        <a:pt x="770" y="49"/>
                        <a:pt x="724" y="46"/>
                        <a:pt x="680" y="62"/>
                      </a:cubicBezTo>
                      <a:cubicBezTo>
                        <a:pt x="636" y="78"/>
                        <a:pt x="603" y="110"/>
                        <a:pt x="583" y="149"/>
                      </a:cubicBezTo>
                      <a:cubicBezTo>
                        <a:pt x="541" y="142"/>
                        <a:pt x="496" y="150"/>
                        <a:pt x="457" y="176"/>
                      </a:cubicBezTo>
                      <a:cubicBezTo>
                        <a:pt x="418" y="202"/>
                        <a:pt x="394" y="241"/>
                        <a:pt x="384" y="283"/>
                      </a:cubicBezTo>
                      <a:cubicBezTo>
                        <a:pt x="341" y="286"/>
                        <a:pt x="299" y="305"/>
                        <a:pt x="268" y="340"/>
                      </a:cubicBezTo>
                      <a:cubicBezTo>
                        <a:pt x="237" y="374"/>
                        <a:pt x="222" y="418"/>
                        <a:pt x="223" y="461"/>
                      </a:cubicBezTo>
                      <a:cubicBezTo>
                        <a:pt x="182" y="474"/>
                        <a:pt x="146" y="503"/>
                        <a:pt x="124" y="544"/>
                      </a:cubicBezTo>
                      <a:cubicBezTo>
                        <a:pt x="102" y="585"/>
                        <a:pt x="98" y="631"/>
                        <a:pt x="109" y="673"/>
                      </a:cubicBezTo>
                      <a:cubicBezTo>
                        <a:pt x="73" y="695"/>
                        <a:pt x="44" y="732"/>
                        <a:pt x="33" y="777"/>
                      </a:cubicBezTo>
                      <a:cubicBezTo>
                        <a:pt x="21" y="822"/>
                        <a:pt x="29" y="868"/>
                        <a:pt x="50" y="905"/>
                      </a:cubicBezTo>
                      <a:cubicBezTo>
                        <a:pt x="20" y="936"/>
                        <a:pt x="1" y="978"/>
                        <a:pt x="1" y="1025"/>
                      </a:cubicBezTo>
                      <a:cubicBezTo>
                        <a:pt x="1" y="1025"/>
                        <a:pt x="1" y="1025"/>
                        <a:pt x="1" y="1025"/>
                      </a:cubicBezTo>
                      <a:cubicBezTo>
                        <a:pt x="0" y="1071"/>
                        <a:pt x="18" y="1114"/>
                        <a:pt x="48" y="1145"/>
                      </a:cubicBezTo>
                      <a:cubicBezTo>
                        <a:pt x="26" y="1183"/>
                        <a:pt x="18" y="1228"/>
                        <a:pt x="28" y="1273"/>
                      </a:cubicBezTo>
                      <a:cubicBezTo>
                        <a:pt x="39" y="1319"/>
                        <a:pt x="67" y="1356"/>
                        <a:pt x="103" y="1379"/>
                      </a:cubicBezTo>
                      <a:cubicBezTo>
                        <a:pt x="91" y="1421"/>
                        <a:pt x="94" y="1467"/>
                        <a:pt x="115" y="1508"/>
                      </a:cubicBezTo>
                      <a:cubicBezTo>
                        <a:pt x="137" y="1549"/>
                        <a:pt x="173" y="1579"/>
                        <a:pt x="213" y="1593"/>
                      </a:cubicBezTo>
                      <a:cubicBezTo>
                        <a:pt x="212" y="1636"/>
                        <a:pt x="225" y="1680"/>
                        <a:pt x="256" y="1715"/>
                      </a:cubicBezTo>
                      <a:cubicBezTo>
                        <a:pt x="287" y="1750"/>
                        <a:pt x="328" y="1769"/>
                        <a:pt x="371" y="1773"/>
                      </a:cubicBezTo>
                      <a:cubicBezTo>
                        <a:pt x="376" y="1798"/>
                        <a:pt x="387" y="1822"/>
                        <a:pt x="403" y="1843"/>
                      </a:cubicBezTo>
                      <a:cubicBezTo>
                        <a:pt x="403" y="1660"/>
                        <a:pt x="403" y="1660"/>
                        <a:pt x="403" y="1660"/>
                      </a:cubicBezTo>
                      <a:cubicBezTo>
                        <a:pt x="403" y="1619"/>
                        <a:pt x="421" y="1580"/>
                        <a:pt x="454" y="1555"/>
                      </a:cubicBezTo>
                      <a:cubicBezTo>
                        <a:pt x="480" y="1534"/>
                        <a:pt x="507" y="1524"/>
                        <a:pt x="535" y="1524"/>
                      </a:cubicBezTo>
                      <a:cubicBezTo>
                        <a:pt x="550" y="1524"/>
                        <a:pt x="564" y="1527"/>
                        <a:pt x="578" y="1532"/>
                      </a:cubicBezTo>
                      <a:cubicBezTo>
                        <a:pt x="580" y="1533"/>
                        <a:pt x="582" y="1534"/>
                        <a:pt x="584" y="1535"/>
                      </a:cubicBezTo>
                      <a:cubicBezTo>
                        <a:pt x="873" y="1682"/>
                        <a:pt x="873" y="1682"/>
                        <a:pt x="873" y="1682"/>
                      </a:cubicBezTo>
                      <a:cubicBezTo>
                        <a:pt x="892" y="1649"/>
                        <a:pt x="928" y="1627"/>
                        <a:pt x="969" y="1627"/>
                      </a:cubicBezTo>
                      <a:cubicBezTo>
                        <a:pt x="1101" y="1627"/>
                        <a:pt x="1101" y="1627"/>
                        <a:pt x="1101" y="1627"/>
                      </a:cubicBezTo>
                      <a:cubicBezTo>
                        <a:pt x="1142" y="1627"/>
                        <a:pt x="1178" y="1649"/>
                        <a:pt x="1197" y="1682"/>
                      </a:cubicBezTo>
                      <a:cubicBezTo>
                        <a:pt x="1486" y="1535"/>
                        <a:pt x="1486" y="1535"/>
                        <a:pt x="1486" y="1535"/>
                      </a:cubicBezTo>
                      <a:cubicBezTo>
                        <a:pt x="1487" y="1534"/>
                        <a:pt x="1489" y="1534"/>
                        <a:pt x="1490" y="1533"/>
                      </a:cubicBezTo>
                      <a:cubicBezTo>
                        <a:pt x="1504" y="1527"/>
                        <a:pt x="1520" y="1524"/>
                        <a:pt x="1535" y="1524"/>
                      </a:cubicBezTo>
                      <a:cubicBezTo>
                        <a:pt x="1563" y="1524"/>
                        <a:pt x="1590" y="1534"/>
                        <a:pt x="1616" y="1555"/>
                      </a:cubicBezTo>
                      <a:cubicBezTo>
                        <a:pt x="1648" y="1580"/>
                        <a:pt x="1667" y="1619"/>
                        <a:pt x="1667" y="1660"/>
                      </a:cubicBezTo>
                      <a:cubicBezTo>
                        <a:pt x="1667" y="1839"/>
                        <a:pt x="1667" y="1839"/>
                        <a:pt x="1667" y="1839"/>
                      </a:cubicBezTo>
                      <a:cubicBezTo>
                        <a:pt x="1679" y="1821"/>
                        <a:pt x="1688" y="1800"/>
                        <a:pt x="1692" y="1779"/>
                      </a:cubicBezTo>
                      <a:cubicBezTo>
                        <a:pt x="1735" y="1776"/>
                        <a:pt x="1777" y="1756"/>
                        <a:pt x="1808" y="1722"/>
                      </a:cubicBezTo>
                      <a:cubicBezTo>
                        <a:pt x="1839" y="1687"/>
                        <a:pt x="1853" y="1643"/>
                        <a:pt x="1852" y="1600"/>
                      </a:cubicBezTo>
                      <a:cubicBezTo>
                        <a:pt x="1893" y="1586"/>
                        <a:pt x="1929" y="1557"/>
                        <a:pt x="1950" y="1516"/>
                      </a:cubicBezTo>
                      <a:cubicBezTo>
                        <a:pt x="1972" y="1475"/>
                        <a:pt x="1976" y="1429"/>
                        <a:pt x="1964" y="1387"/>
                      </a:cubicBezTo>
                      <a:cubicBezTo>
                        <a:pt x="2000" y="1364"/>
                        <a:pt x="2028" y="1327"/>
                        <a:pt x="2039" y="1282"/>
                      </a:cubicBezTo>
                      <a:cubicBezTo>
                        <a:pt x="2051" y="1237"/>
                        <a:pt x="2043" y="1191"/>
                        <a:pt x="2021" y="1154"/>
                      </a:cubicBezTo>
                      <a:cubicBezTo>
                        <a:pt x="2051" y="1123"/>
                        <a:pt x="2069" y="1080"/>
                        <a:pt x="2069" y="1034"/>
                      </a:cubicBezTo>
                      <a:close/>
                      <a:moveTo>
                        <a:pt x="368" y="461"/>
                      </a:moveTo>
                      <a:cubicBezTo>
                        <a:pt x="397" y="461"/>
                        <a:pt x="420" y="484"/>
                        <a:pt x="420" y="512"/>
                      </a:cubicBezTo>
                      <a:cubicBezTo>
                        <a:pt x="420" y="540"/>
                        <a:pt x="397" y="563"/>
                        <a:pt x="368" y="563"/>
                      </a:cubicBezTo>
                      <a:cubicBezTo>
                        <a:pt x="340" y="563"/>
                        <a:pt x="317" y="540"/>
                        <a:pt x="317" y="512"/>
                      </a:cubicBezTo>
                      <a:cubicBezTo>
                        <a:pt x="317" y="484"/>
                        <a:pt x="340" y="461"/>
                        <a:pt x="368" y="461"/>
                      </a:cubicBezTo>
                      <a:close/>
                      <a:moveTo>
                        <a:pt x="201" y="857"/>
                      </a:moveTo>
                      <a:cubicBezTo>
                        <a:pt x="201" y="829"/>
                        <a:pt x="224" y="806"/>
                        <a:pt x="252" y="806"/>
                      </a:cubicBezTo>
                      <a:cubicBezTo>
                        <a:pt x="280" y="806"/>
                        <a:pt x="303" y="829"/>
                        <a:pt x="303" y="857"/>
                      </a:cubicBezTo>
                      <a:cubicBezTo>
                        <a:pt x="303" y="885"/>
                        <a:pt x="280" y="908"/>
                        <a:pt x="252" y="908"/>
                      </a:cubicBezTo>
                      <a:cubicBezTo>
                        <a:pt x="224" y="908"/>
                        <a:pt x="201" y="885"/>
                        <a:pt x="201" y="857"/>
                      </a:cubicBezTo>
                      <a:close/>
                      <a:moveTo>
                        <a:pt x="284" y="1467"/>
                      </a:moveTo>
                      <a:cubicBezTo>
                        <a:pt x="256" y="1467"/>
                        <a:pt x="233" y="1445"/>
                        <a:pt x="233" y="1416"/>
                      </a:cubicBezTo>
                      <a:cubicBezTo>
                        <a:pt x="233" y="1388"/>
                        <a:pt x="256" y="1365"/>
                        <a:pt x="284" y="1365"/>
                      </a:cubicBezTo>
                      <a:cubicBezTo>
                        <a:pt x="313" y="1365"/>
                        <a:pt x="336" y="1388"/>
                        <a:pt x="336" y="1416"/>
                      </a:cubicBezTo>
                      <a:cubicBezTo>
                        <a:pt x="336" y="1445"/>
                        <a:pt x="313" y="1467"/>
                        <a:pt x="284" y="1467"/>
                      </a:cubicBezTo>
                      <a:close/>
                      <a:moveTo>
                        <a:pt x="396" y="1234"/>
                      </a:moveTo>
                      <a:cubicBezTo>
                        <a:pt x="368" y="1234"/>
                        <a:pt x="345" y="1211"/>
                        <a:pt x="345" y="1183"/>
                      </a:cubicBezTo>
                      <a:cubicBezTo>
                        <a:pt x="345" y="1155"/>
                        <a:pt x="368" y="1132"/>
                        <a:pt x="396" y="1132"/>
                      </a:cubicBezTo>
                      <a:cubicBezTo>
                        <a:pt x="425" y="1132"/>
                        <a:pt x="448" y="1155"/>
                        <a:pt x="448" y="1183"/>
                      </a:cubicBezTo>
                      <a:cubicBezTo>
                        <a:pt x="448" y="1211"/>
                        <a:pt x="425" y="1234"/>
                        <a:pt x="396" y="1234"/>
                      </a:cubicBezTo>
                      <a:close/>
                      <a:moveTo>
                        <a:pt x="1347" y="423"/>
                      </a:moveTo>
                      <a:cubicBezTo>
                        <a:pt x="1376" y="423"/>
                        <a:pt x="1399" y="446"/>
                        <a:pt x="1399" y="475"/>
                      </a:cubicBezTo>
                      <a:cubicBezTo>
                        <a:pt x="1399" y="503"/>
                        <a:pt x="1376" y="526"/>
                        <a:pt x="1347" y="526"/>
                      </a:cubicBezTo>
                      <a:cubicBezTo>
                        <a:pt x="1319" y="526"/>
                        <a:pt x="1296" y="503"/>
                        <a:pt x="1296" y="475"/>
                      </a:cubicBezTo>
                      <a:cubicBezTo>
                        <a:pt x="1296" y="446"/>
                        <a:pt x="1319" y="423"/>
                        <a:pt x="1347" y="423"/>
                      </a:cubicBezTo>
                      <a:close/>
                      <a:moveTo>
                        <a:pt x="1035" y="134"/>
                      </a:moveTo>
                      <a:cubicBezTo>
                        <a:pt x="1063" y="134"/>
                        <a:pt x="1086" y="157"/>
                        <a:pt x="1086" y="186"/>
                      </a:cubicBezTo>
                      <a:cubicBezTo>
                        <a:pt x="1086" y="214"/>
                        <a:pt x="1063" y="237"/>
                        <a:pt x="1035" y="237"/>
                      </a:cubicBezTo>
                      <a:cubicBezTo>
                        <a:pt x="1007" y="237"/>
                        <a:pt x="984" y="214"/>
                        <a:pt x="984" y="186"/>
                      </a:cubicBezTo>
                      <a:cubicBezTo>
                        <a:pt x="984" y="157"/>
                        <a:pt x="1007" y="134"/>
                        <a:pt x="1035" y="134"/>
                      </a:cubicBezTo>
                      <a:close/>
                      <a:moveTo>
                        <a:pt x="690" y="349"/>
                      </a:moveTo>
                      <a:cubicBezTo>
                        <a:pt x="718" y="349"/>
                        <a:pt x="741" y="372"/>
                        <a:pt x="741" y="400"/>
                      </a:cubicBezTo>
                      <a:cubicBezTo>
                        <a:pt x="741" y="428"/>
                        <a:pt x="718" y="451"/>
                        <a:pt x="690" y="451"/>
                      </a:cubicBezTo>
                      <a:cubicBezTo>
                        <a:pt x="662" y="451"/>
                        <a:pt x="639" y="428"/>
                        <a:pt x="639" y="400"/>
                      </a:cubicBezTo>
                      <a:cubicBezTo>
                        <a:pt x="639" y="372"/>
                        <a:pt x="662" y="349"/>
                        <a:pt x="690" y="349"/>
                      </a:cubicBezTo>
                      <a:close/>
                      <a:moveTo>
                        <a:pt x="1471" y="1165"/>
                      </a:moveTo>
                      <a:cubicBezTo>
                        <a:pt x="1462" y="1193"/>
                        <a:pt x="1460" y="1220"/>
                        <a:pt x="1464" y="1247"/>
                      </a:cubicBezTo>
                      <a:cubicBezTo>
                        <a:pt x="1440" y="1258"/>
                        <a:pt x="1417" y="1275"/>
                        <a:pt x="1400" y="1298"/>
                      </a:cubicBezTo>
                      <a:cubicBezTo>
                        <a:pt x="1382" y="1321"/>
                        <a:pt x="1371" y="1347"/>
                        <a:pt x="1366" y="1373"/>
                      </a:cubicBezTo>
                      <a:cubicBezTo>
                        <a:pt x="1340" y="1376"/>
                        <a:pt x="1313" y="1385"/>
                        <a:pt x="1289" y="1401"/>
                      </a:cubicBezTo>
                      <a:cubicBezTo>
                        <a:pt x="1289" y="1401"/>
                        <a:pt x="1289" y="1401"/>
                        <a:pt x="1289" y="1401"/>
                      </a:cubicBezTo>
                      <a:cubicBezTo>
                        <a:pt x="1265" y="1417"/>
                        <a:pt x="1247" y="1438"/>
                        <a:pt x="1234" y="1461"/>
                      </a:cubicBezTo>
                      <a:cubicBezTo>
                        <a:pt x="1207" y="1455"/>
                        <a:pt x="1180" y="1455"/>
                        <a:pt x="1152" y="1462"/>
                      </a:cubicBezTo>
                      <a:cubicBezTo>
                        <a:pt x="1124" y="1470"/>
                        <a:pt x="1100" y="1483"/>
                        <a:pt x="1080" y="1501"/>
                      </a:cubicBezTo>
                      <a:cubicBezTo>
                        <a:pt x="1057" y="1487"/>
                        <a:pt x="1030" y="1478"/>
                        <a:pt x="1001" y="1476"/>
                      </a:cubicBezTo>
                      <a:cubicBezTo>
                        <a:pt x="973" y="1474"/>
                        <a:pt x="945" y="1479"/>
                        <a:pt x="921" y="1490"/>
                      </a:cubicBezTo>
                      <a:cubicBezTo>
                        <a:pt x="904" y="1469"/>
                        <a:pt x="881" y="1452"/>
                        <a:pt x="855" y="1441"/>
                      </a:cubicBezTo>
                      <a:cubicBezTo>
                        <a:pt x="829" y="1430"/>
                        <a:pt x="801" y="1426"/>
                        <a:pt x="774" y="1428"/>
                      </a:cubicBezTo>
                      <a:cubicBezTo>
                        <a:pt x="765" y="1402"/>
                        <a:pt x="749" y="1379"/>
                        <a:pt x="728" y="1360"/>
                      </a:cubicBezTo>
                      <a:cubicBezTo>
                        <a:pt x="706" y="1341"/>
                        <a:pt x="681" y="1328"/>
                        <a:pt x="655" y="1321"/>
                      </a:cubicBezTo>
                      <a:cubicBezTo>
                        <a:pt x="654" y="1294"/>
                        <a:pt x="647" y="1267"/>
                        <a:pt x="633" y="1242"/>
                      </a:cubicBezTo>
                      <a:cubicBezTo>
                        <a:pt x="619" y="1217"/>
                        <a:pt x="600" y="1197"/>
                        <a:pt x="577" y="1183"/>
                      </a:cubicBezTo>
                      <a:cubicBezTo>
                        <a:pt x="585" y="1157"/>
                        <a:pt x="587" y="1129"/>
                        <a:pt x="582" y="1101"/>
                      </a:cubicBezTo>
                      <a:cubicBezTo>
                        <a:pt x="577" y="1073"/>
                        <a:pt x="565" y="1047"/>
                        <a:pt x="548" y="1026"/>
                      </a:cubicBezTo>
                      <a:cubicBezTo>
                        <a:pt x="564" y="1004"/>
                        <a:pt x="575" y="978"/>
                        <a:pt x="579" y="950"/>
                      </a:cubicBezTo>
                      <a:cubicBezTo>
                        <a:pt x="583" y="921"/>
                        <a:pt x="580" y="894"/>
                        <a:pt x="571" y="868"/>
                      </a:cubicBezTo>
                      <a:cubicBezTo>
                        <a:pt x="593" y="853"/>
                        <a:pt x="612" y="832"/>
                        <a:pt x="625" y="806"/>
                      </a:cubicBezTo>
                      <a:cubicBezTo>
                        <a:pt x="638" y="781"/>
                        <a:pt x="644" y="754"/>
                        <a:pt x="644" y="727"/>
                      </a:cubicBezTo>
                      <a:cubicBezTo>
                        <a:pt x="670" y="719"/>
                        <a:pt x="694" y="705"/>
                        <a:pt x="715" y="685"/>
                      </a:cubicBezTo>
                      <a:cubicBezTo>
                        <a:pt x="735" y="665"/>
                        <a:pt x="750" y="641"/>
                        <a:pt x="758" y="616"/>
                      </a:cubicBezTo>
                      <a:cubicBezTo>
                        <a:pt x="785" y="617"/>
                        <a:pt x="813" y="612"/>
                        <a:pt x="839" y="599"/>
                      </a:cubicBezTo>
                      <a:cubicBezTo>
                        <a:pt x="865" y="587"/>
                        <a:pt x="886" y="569"/>
                        <a:pt x="902" y="548"/>
                      </a:cubicBezTo>
                      <a:cubicBezTo>
                        <a:pt x="927" y="558"/>
                        <a:pt x="955" y="562"/>
                        <a:pt x="984" y="559"/>
                      </a:cubicBezTo>
                      <a:cubicBezTo>
                        <a:pt x="1012" y="555"/>
                        <a:pt x="1038" y="545"/>
                        <a:pt x="1061" y="530"/>
                      </a:cubicBezTo>
                      <a:cubicBezTo>
                        <a:pt x="1081" y="548"/>
                        <a:pt x="1106" y="560"/>
                        <a:pt x="1134" y="567"/>
                      </a:cubicBezTo>
                      <a:cubicBezTo>
                        <a:pt x="1162" y="573"/>
                        <a:pt x="1190" y="572"/>
                        <a:pt x="1216" y="565"/>
                      </a:cubicBezTo>
                      <a:cubicBezTo>
                        <a:pt x="1230" y="588"/>
                        <a:pt x="1250" y="608"/>
                        <a:pt x="1274" y="623"/>
                      </a:cubicBezTo>
                      <a:cubicBezTo>
                        <a:pt x="1299" y="638"/>
                        <a:pt x="1325" y="646"/>
                        <a:pt x="1352" y="647"/>
                      </a:cubicBezTo>
                      <a:cubicBezTo>
                        <a:pt x="1358" y="674"/>
                        <a:pt x="1370" y="699"/>
                        <a:pt x="1389" y="721"/>
                      </a:cubicBezTo>
                      <a:cubicBezTo>
                        <a:pt x="1407" y="743"/>
                        <a:pt x="1430" y="759"/>
                        <a:pt x="1455" y="770"/>
                      </a:cubicBezTo>
                      <a:cubicBezTo>
                        <a:pt x="1452" y="796"/>
                        <a:pt x="1455" y="824"/>
                        <a:pt x="1465" y="851"/>
                      </a:cubicBezTo>
                      <a:cubicBezTo>
                        <a:pt x="1475" y="878"/>
                        <a:pt x="1492" y="900"/>
                        <a:pt x="1512" y="918"/>
                      </a:cubicBezTo>
                      <a:cubicBezTo>
                        <a:pt x="1500" y="942"/>
                        <a:pt x="1494" y="970"/>
                        <a:pt x="1495" y="998"/>
                      </a:cubicBezTo>
                      <a:cubicBezTo>
                        <a:pt x="1495" y="1001"/>
                        <a:pt x="1496" y="1004"/>
                        <a:pt x="1496" y="1007"/>
                      </a:cubicBezTo>
                      <a:cubicBezTo>
                        <a:pt x="1496" y="1010"/>
                        <a:pt x="1496" y="1013"/>
                        <a:pt x="1496" y="1017"/>
                      </a:cubicBezTo>
                      <a:cubicBezTo>
                        <a:pt x="1496" y="1045"/>
                        <a:pt x="1503" y="1072"/>
                        <a:pt x="1515" y="1096"/>
                      </a:cubicBezTo>
                      <a:cubicBezTo>
                        <a:pt x="1496" y="1115"/>
                        <a:pt x="1480" y="1138"/>
                        <a:pt x="1471" y="1165"/>
                      </a:cubicBezTo>
                      <a:close/>
                      <a:moveTo>
                        <a:pt x="1697" y="955"/>
                      </a:moveTo>
                      <a:cubicBezTo>
                        <a:pt x="1669" y="955"/>
                        <a:pt x="1646" y="932"/>
                        <a:pt x="1646" y="903"/>
                      </a:cubicBezTo>
                      <a:cubicBezTo>
                        <a:pt x="1646" y="875"/>
                        <a:pt x="1669" y="852"/>
                        <a:pt x="1697" y="852"/>
                      </a:cubicBezTo>
                      <a:cubicBezTo>
                        <a:pt x="1725" y="852"/>
                        <a:pt x="1748" y="875"/>
                        <a:pt x="1748" y="903"/>
                      </a:cubicBezTo>
                      <a:cubicBezTo>
                        <a:pt x="1748" y="932"/>
                        <a:pt x="1725" y="955"/>
                        <a:pt x="1697" y="955"/>
                      </a:cubicBezTo>
                      <a:close/>
                      <a:moveTo>
                        <a:pt x="1730" y="638"/>
                      </a:moveTo>
                      <a:cubicBezTo>
                        <a:pt x="1701" y="638"/>
                        <a:pt x="1678" y="615"/>
                        <a:pt x="1678" y="586"/>
                      </a:cubicBezTo>
                      <a:cubicBezTo>
                        <a:pt x="1678" y="558"/>
                        <a:pt x="1701" y="535"/>
                        <a:pt x="1730" y="535"/>
                      </a:cubicBezTo>
                      <a:cubicBezTo>
                        <a:pt x="1758" y="535"/>
                        <a:pt x="1781" y="558"/>
                        <a:pt x="1781" y="586"/>
                      </a:cubicBezTo>
                      <a:cubicBezTo>
                        <a:pt x="1781" y="615"/>
                        <a:pt x="1758" y="638"/>
                        <a:pt x="1730" y="638"/>
                      </a:cubicBezTo>
                      <a:close/>
                      <a:moveTo>
                        <a:pt x="1855" y="1300"/>
                      </a:moveTo>
                      <a:cubicBezTo>
                        <a:pt x="1827" y="1300"/>
                        <a:pt x="1804" y="1277"/>
                        <a:pt x="1804" y="1248"/>
                      </a:cubicBezTo>
                      <a:cubicBezTo>
                        <a:pt x="1804" y="1220"/>
                        <a:pt x="1827" y="1197"/>
                        <a:pt x="1855" y="1197"/>
                      </a:cubicBezTo>
                      <a:cubicBezTo>
                        <a:pt x="1884" y="1197"/>
                        <a:pt x="1907" y="1220"/>
                        <a:pt x="1907" y="1248"/>
                      </a:cubicBezTo>
                      <a:cubicBezTo>
                        <a:pt x="1907" y="1277"/>
                        <a:pt x="1884" y="1300"/>
                        <a:pt x="1855" y="1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8225783" y="2424239"/>
                <a:ext cx="1277442" cy="966716"/>
                <a:chOff x="6310313" y="3502025"/>
                <a:chExt cx="528637" cy="400051"/>
              </a:xfrm>
              <a:effectLst>
                <a:outerShdw blurRad="50800" dist="38100" dir="5400000" algn="t" rotWithShape="0">
                  <a:prstClr val="black">
                    <a:alpha val="40000"/>
                  </a:prstClr>
                </a:outerShdw>
              </a:effectLst>
            </p:grpSpPr>
            <p:sp>
              <p:nvSpPr>
                <p:cNvPr id="77" name="Freeform 15"/>
                <p:cNvSpPr>
                  <a:spLocks/>
                </p:cNvSpPr>
                <p:nvPr/>
              </p:nvSpPr>
              <p:spPr bwMode="auto">
                <a:xfrm>
                  <a:off x="6588125" y="3663950"/>
                  <a:ext cx="250825" cy="192088"/>
                </a:xfrm>
                <a:custGeom>
                  <a:avLst/>
                  <a:gdLst>
                    <a:gd name="T0" fmla="*/ 96 w 96"/>
                    <a:gd name="T1" fmla="*/ 3 h 74"/>
                    <a:gd name="T2" fmla="*/ 87 w 96"/>
                    <a:gd name="T3" fmla="*/ 37 h 74"/>
                    <a:gd name="T4" fmla="*/ 72 w 96"/>
                    <a:gd name="T5" fmla="*/ 61 h 74"/>
                    <a:gd name="T6" fmla="*/ 41 w 96"/>
                    <a:gd name="T7" fmla="*/ 74 h 74"/>
                    <a:gd name="T8" fmla="*/ 1 w 96"/>
                    <a:gd name="T9" fmla="*/ 69 h 74"/>
                    <a:gd name="T10" fmla="*/ 0 w 96"/>
                    <a:gd name="T11" fmla="*/ 69 h 74"/>
                    <a:gd name="T12" fmla="*/ 11 w 96"/>
                    <a:gd name="T13" fmla="*/ 30 h 74"/>
                    <a:gd name="T14" fmla="*/ 33 w 96"/>
                    <a:gd name="T15" fmla="*/ 6 h 74"/>
                    <a:gd name="T16" fmla="*/ 61 w 96"/>
                    <a:gd name="T17" fmla="*/ 0 h 74"/>
                    <a:gd name="T18" fmla="*/ 96 w 96"/>
                    <a:gd name="T19"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74">
                      <a:moveTo>
                        <a:pt x="96" y="3"/>
                      </a:moveTo>
                      <a:cubicBezTo>
                        <a:pt x="69" y="22"/>
                        <a:pt x="87" y="37"/>
                        <a:pt x="87" y="37"/>
                      </a:cubicBezTo>
                      <a:cubicBezTo>
                        <a:pt x="64" y="49"/>
                        <a:pt x="69" y="58"/>
                        <a:pt x="72" y="61"/>
                      </a:cubicBezTo>
                      <a:cubicBezTo>
                        <a:pt x="54" y="59"/>
                        <a:pt x="49" y="59"/>
                        <a:pt x="41" y="74"/>
                      </a:cubicBezTo>
                      <a:cubicBezTo>
                        <a:pt x="26" y="62"/>
                        <a:pt x="1" y="69"/>
                        <a:pt x="1" y="69"/>
                      </a:cubicBezTo>
                      <a:cubicBezTo>
                        <a:pt x="0" y="69"/>
                        <a:pt x="0" y="69"/>
                        <a:pt x="0" y="69"/>
                      </a:cubicBezTo>
                      <a:cubicBezTo>
                        <a:pt x="0" y="69"/>
                        <a:pt x="16" y="48"/>
                        <a:pt x="11" y="30"/>
                      </a:cubicBezTo>
                      <a:cubicBezTo>
                        <a:pt x="26" y="27"/>
                        <a:pt x="28" y="23"/>
                        <a:pt x="33" y="6"/>
                      </a:cubicBezTo>
                      <a:cubicBezTo>
                        <a:pt x="35" y="9"/>
                        <a:pt x="42" y="17"/>
                        <a:pt x="61" y="0"/>
                      </a:cubicBezTo>
                      <a:cubicBezTo>
                        <a:pt x="61" y="0"/>
                        <a:pt x="68" y="22"/>
                        <a:pt x="96" y="3"/>
                      </a:cubicBez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6"/>
                <p:cNvSpPr>
                  <a:spLocks/>
                </p:cNvSpPr>
                <p:nvPr/>
              </p:nvSpPr>
              <p:spPr bwMode="auto">
                <a:xfrm>
                  <a:off x="6592888" y="3700463"/>
                  <a:ext cx="196850" cy="139700"/>
                </a:xfrm>
                <a:custGeom>
                  <a:avLst/>
                  <a:gdLst>
                    <a:gd name="T0" fmla="*/ 75 w 75"/>
                    <a:gd name="T1" fmla="*/ 1 h 54"/>
                    <a:gd name="T2" fmla="*/ 27 w 75"/>
                    <a:gd name="T3" fmla="*/ 31 h 54"/>
                    <a:gd name="T4" fmla="*/ 27 w 75"/>
                    <a:gd name="T5" fmla="*/ 31 h 54"/>
                    <a:gd name="T6" fmla="*/ 1 w 75"/>
                    <a:gd name="T7" fmla="*/ 54 h 54"/>
                    <a:gd name="T8" fmla="*/ 1 w 75"/>
                    <a:gd name="T9" fmla="*/ 54 h 54"/>
                    <a:gd name="T10" fmla="*/ 0 w 75"/>
                    <a:gd name="T11" fmla="*/ 53 h 54"/>
                    <a:gd name="T12" fmla="*/ 75 w 75"/>
                    <a:gd name="T13" fmla="*/ 0 h 54"/>
                    <a:gd name="T14" fmla="*/ 75 w 75"/>
                    <a:gd name="T15" fmla="*/ 0 h 54"/>
                    <a:gd name="T16" fmla="*/ 75 w 75"/>
                    <a:gd name="T17"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4">
                      <a:moveTo>
                        <a:pt x="75" y="1"/>
                      </a:moveTo>
                      <a:cubicBezTo>
                        <a:pt x="61" y="5"/>
                        <a:pt x="42" y="19"/>
                        <a:pt x="27" y="31"/>
                      </a:cubicBezTo>
                      <a:cubicBezTo>
                        <a:pt x="27" y="31"/>
                        <a:pt x="27" y="31"/>
                        <a:pt x="27" y="31"/>
                      </a:cubicBezTo>
                      <a:cubicBezTo>
                        <a:pt x="12" y="43"/>
                        <a:pt x="1" y="54"/>
                        <a:pt x="1" y="54"/>
                      </a:cubicBezTo>
                      <a:cubicBezTo>
                        <a:pt x="1" y="54"/>
                        <a:pt x="1" y="54"/>
                        <a:pt x="1" y="54"/>
                      </a:cubicBezTo>
                      <a:cubicBezTo>
                        <a:pt x="0" y="53"/>
                        <a:pt x="0" y="53"/>
                        <a:pt x="0" y="53"/>
                      </a:cubicBezTo>
                      <a:cubicBezTo>
                        <a:pt x="0" y="53"/>
                        <a:pt x="45" y="8"/>
                        <a:pt x="75" y="0"/>
                      </a:cubicBezTo>
                      <a:cubicBezTo>
                        <a:pt x="75" y="0"/>
                        <a:pt x="75" y="0"/>
                        <a:pt x="75" y="0"/>
                      </a:cubicBezTo>
                      <a:cubicBezTo>
                        <a:pt x="75" y="1"/>
                        <a:pt x="75" y="1"/>
                        <a:pt x="75" y="1"/>
                      </a:cubicBez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7"/>
                <p:cNvSpPr>
                  <a:spLocks/>
                </p:cNvSpPr>
                <p:nvPr/>
              </p:nvSpPr>
              <p:spPr bwMode="auto">
                <a:xfrm>
                  <a:off x="6310313" y="3676650"/>
                  <a:ext cx="241300" cy="184150"/>
                </a:xfrm>
                <a:custGeom>
                  <a:avLst/>
                  <a:gdLst>
                    <a:gd name="T0" fmla="*/ 0 w 92"/>
                    <a:gd name="T1" fmla="*/ 3 h 71"/>
                    <a:gd name="T2" fmla="*/ 9 w 92"/>
                    <a:gd name="T3" fmla="*/ 36 h 71"/>
                    <a:gd name="T4" fmla="*/ 24 w 92"/>
                    <a:gd name="T5" fmla="*/ 59 h 71"/>
                    <a:gd name="T6" fmla="*/ 53 w 92"/>
                    <a:gd name="T7" fmla="*/ 71 h 71"/>
                    <a:gd name="T8" fmla="*/ 92 w 92"/>
                    <a:gd name="T9" fmla="*/ 67 h 71"/>
                    <a:gd name="T10" fmla="*/ 92 w 92"/>
                    <a:gd name="T11" fmla="*/ 67 h 71"/>
                    <a:gd name="T12" fmla="*/ 82 w 92"/>
                    <a:gd name="T13" fmla="*/ 29 h 71"/>
                    <a:gd name="T14" fmla="*/ 61 w 92"/>
                    <a:gd name="T15" fmla="*/ 6 h 71"/>
                    <a:gd name="T16" fmla="*/ 34 w 92"/>
                    <a:gd name="T17" fmla="*/ 0 h 71"/>
                    <a:gd name="T18" fmla="*/ 0 w 92"/>
                    <a:gd name="T19"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71">
                      <a:moveTo>
                        <a:pt x="0" y="3"/>
                      </a:moveTo>
                      <a:cubicBezTo>
                        <a:pt x="26" y="22"/>
                        <a:pt x="9" y="36"/>
                        <a:pt x="9" y="36"/>
                      </a:cubicBezTo>
                      <a:cubicBezTo>
                        <a:pt x="31" y="47"/>
                        <a:pt x="26" y="56"/>
                        <a:pt x="24" y="59"/>
                      </a:cubicBezTo>
                      <a:cubicBezTo>
                        <a:pt x="41" y="58"/>
                        <a:pt x="45" y="57"/>
                        <a:pt x="53" y="71"/>
                      </a:cubicBezTo>
                      <a:cubicBezTo>
                        <a:pt x="68" y="60"/>
                        <a:pt x="92" y="67"/>
                        <a:pt x="92" y="67"/>
                      </a:cubicBezTo>
                      <a:cubicBezTo>
                        <a:pt x="92" y="67"/>
                        <a:pt x="92" y="67"/>
                        <a:pt x="92" y="67"/>
                      </a:cubicBezTo>
                      <a:cubicBezTo>
                        <a:pt x="92" y="67"/>
                        <a:pt x="77" y="47"/>
                        <a:pt x="82" y="29"/>
                      </a:cubicBezTo>
                      <a:cubicBezTo>
                        <a:pt x="67" y="26"/>
                        <a:pt x="65" y="22"/>
                        <a:pt x="61" y="6"/>
                      </a:cubicBezTo>
                      <a:cubicBezTo>
                        <a:pt x="58" y="9"/>
                        <a:pt x="52" y="17"/>
                        <a:pt x="34" y="0"/>
                      </a:cubicBezTo>
                      <a:cubicBezTo>
                        <a:pt x="34" y="0"/>
                        <a:pt x="27" y="22"/>
                        <a:pt x="0" y="3"/>
                      </a:cubicBez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8"/>
                <p:cNvSpPr>
                  <a:spLocks noEditPoints="1"/>
                </p:cNvSpPr>
                <p:nvPr/>
              </p:nvSpPr>
              <p:spPr bwMode="auto">
                <a:xfrm>
                  <a:off x="6357938" y="3713163"/>
                  <a:ext cx="190500" cy="134938"/>
                </a:xfrm>
                <a:custGeom>
                  <a:avLst/>
                  <a:gdLst>
                    <a:gd name="T0" fmla="*/ 73 w 73"/>
                    <a:gd name="T1" fmla="*/ 51 h 52"/>
                    <a:gd name="T2" fmla="*/ 72 w 73"/>
                    <a:gd name="T3" fmla="*/ 52 h 52"/>
                    <a:gd name="T4" fmla="*/ 46 w 73"/>
                    <a:gd name="T5" fmla="*/ 29 h 52"/>
                    <a:gd name="T6" fmla="*/ 46 w 73"/>
                    <a:gd name="T7" fmla="*/ 29 h 52"/>
                    <a:gd name="T8" fmla="*/ 0 w 73"/>
                    <a:gd name="T9" fmla="*/ 1 h 52"/>
                    <a:gd name="T10" fmla="*/ 0 w 73"/>
                    <a:gd name="T11" fmla="*/ 1 h 52"/>
                    <a:gd name="T12" fmla="*/ 0 w 73"/>
                    <a:gd name="T13" fmla="*/ 0 h 52"/>
                    <a:gd name="T14" fmla="*/ 73 w 73"/>
                    <a:gd name="T15" fmla="*/ 51 h 52"/>
                    <a:gd name="T16" fmla="*/ 73 w 73"/>
                    <a:gd name="T17" fmla="*/ 51 h 52"/>
                    <a:gd name="T18" fmla="*/ 73 w 73"/>
                    <a:gd name="T19" fmla="*/ 51 h 52"/>
                    <a:gd name="T20" fmla="*/ 73 w 73"/>
                    <a:gd name="T21" fmla="*/ 51 h 52"/>
                    <a:gd name="T22" fmla="*/ 73 w 73"/>
                    <a:gd name="T23" fmla="*/ 51 h 52"/>
                    <a:gd name="T24" fmla="*/ 73 w 73"/>
                    <a:gd name="T25"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2">
                      <a:moveTo>
                        <a:pt x="73" y="51"/>
                      </a:moveTo>
                      <a:cubicBezTo>
                        <a:pt x="72" y="52"/>
                        <a:pt x="72" y="52"/>
                        <a:pt x="72" y="52"/>
                      </a:cubicBezTo>
                      <a:cubicBezTo>
                        <a:pt x="72" y="52"/>
                        <a:pt x="61" y="41"/>
                        <a:pt x="46" y="29"/>
                      </a:cubicBezTo>
                      <a:cubicBezTo>
                        <a:pt x="46" y="29"/>
                        <a:pt x="46" y="29"/>
                        <a:pt x="46" y="29"/>
                      </a:cubicBezTo>
                      <a:cubicBezTo>
                        <a:pt x="32" y="18"/>
                        <a:pt x="14" y="5"/>
                        <a:pt x="0" y="1"/>
                      </a:cubicBezTo>
                      <a:cubicBezTo>
                        <a:pt x="0" y="1"/>
                        <a:pt x="0" y="1"/>
                        <a:pt x="0" y="1"/>
                      </a:cubicBezTo>
                      <a:cubicBezTo>
                        <a:pt x="0" y="0"/>
                        <a:pt x="0" y="0"/>
                        <a:pt x="0" y="0"/>
                      </a:cubicBezTo>
                      <a:cubicBezTo>
                        <a:pt x="29" y="8"/>
                        <a:pt x="72" y="51"/>
                        <a:pt x="73" y="51"/>
                      </a:cubicBezTo>
                      <a:close/>
                      <a:moveTo>
                        <a:pt x="73" y="51"/>
                      </a:moveTo>
                      <a:cubicBezTo>
                        <a:pt x="73" y="51"/>
                        <a:pt x="73" y="51"/>
                        <a:pt x="73" y="51"/>
                      </a:cubicBezTo>
                      <a:cubicBezTo>
                        <a:pt x="73" y="51"/>
                        <a:pt x="73" y="51"/>
                        <a:pt x="73" y="51"/>
                      </a:cubicBezTo>
                      <a:cubicBezTo>
                        <a:pt x="73" y="51"/>
                        <a:pt x="73" y="51"/>
                        <a:pt x="73" y="51"/>
                      </a:cubicBezTo>
                      <a:cubicBezTo>
                        <a:pt x="73" y="51"/>
                        <a:pt x="73" y="51"/>
                        <a:pt x="73" y="51"/>
                      </a:cubicBez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9"/>
                <p:cNvSpPr>
                  <a:spLocks/>
                </p:cNvSpPr>
                <p:nvPr/>
              </p:nvSpPr>
              <p:spPr bwMode="auto">
                <a:xfrm>
                  <a:off x="6472238" y="3502025"/>
                  <a:ext cx="192087" cy="328613"/>
                </a:xfrm>
                <a:custGeom>
                  <a:avLst/>
                  <a:gdLst>
                    <a:gd name="T0" fmla="*/ 34 w 73"/>
                    <a:gd name="T1" fmla="*/ 0 h 126"/>
                    <a:gd name="T2" fmla="*/ 11 w 73"/>
                    <a:gd name="T3" fmla="*/ 30 h 126"/>
                    <a:gd name="T4" fmla="*/ 0 w 73"/>
                    <a:gd name="T5" fmla="*/ 59 h 126"/>
                    <a:gd name="T6" fmla="*/ 9 w 73"/>
                    <a:gd name="T7" fmla="*/ 94 h 126"/>
                    <a:gd name="T8" fmla="*/ 39 w 73"/>
                    <a:gd name="T9" fmla="*/ 126 h 126"/>
                    <a:gd name="T10" fmla="*/ 40 w 73"/>
                    <a:gd name="T11" fmla="*/ 126 h 126"/>
                    <a:gd name="T12" fmla="*/ 67 w 73"/>
                    <a:gd name="T13" fmla="*/ 91 h 126"/>
                    <a:gd name="T14" fmla="*/ 73 w 73"/>
                    <a:gd name="T15" fmla="*/ 56 h 126"/>
                    <a:gd name="T16" fmla="*/ 60 w 73"/>
                    <a:gd name="T17" fmla="*/ 28 h 126"/>
                    <a:gd name="T18" fmla="*/ 35 w 73"/>
                    <a:gd name="T19" fmla="*/ 0 h 126"/>
                    <a:gd name="T20" fmla="*/ 34 w 73"/>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6">
                      <a:moveTo>
                        <a:pt x="34" y="0"/>
                      </a:moveTo>
                      <a:cubicBezTo>
                        <a:pt x="36" y="36"/>
                        <a:pt x="11" y="30"/>
                        <a:pt x="11" y="30"/>
                      </a:cubicBezTo>
                      <a:cubicBezTo>
                        <a:pt x="16" y="58"/>
                        <a:pt x="5" y="59"/>
                        <a:pt x="0" y="59"/>
                      </a:cubicBezTo>
                      <a:cubicBezTo>
                        <a:pt x="13" y="73"/>
                        <a:pt x="17" y="77"/>
                        <a:pt x="9" y="94"/>
                      </a:cubicBezTo>
                      <a:cubicBezTo>
                        <a:pt x="29" y="99"/>
                        <a:pt x="39" y="126"/>
                        <a:pt x="39" y="126"/>
                      </a:cubicBezTo>
                      <a:cubicBezTo>
                        <a:pt x="40" y="126"/>
                        <a:pt x="40" y="126"/>
                        <a:pt x="40" y="126"/>
                      </a:cubicBezTo>
                      <a:cubicBezTo>
                        <a:pt x="40" y="126"/>
                        <a:pt x="47" y="98"/>
                        <a:pt x="67" y="91"/>
                      </a:cubicBezTo>
                      <a:cubicBezTo>
                        <a:pt x="59" y="76"/>
                        <a:pt x="62" y="71"/>
                        <a:pt x="73" y="56"/>
                      </a:cubicBezTo>
                      <a:cubicBezTo>
                        <a:pt x="69" y="56"/>
                        <a:pt x="58" y="56"/>
                        <a:pt x="60" y="28"/>
                      </a:cubicBezTo>
                      <a:cubicBezTo>
                        <a:pt x="60" y="28"/>
                        <a:pt x="36" y="36"/>
                        <a:pt x="35" y="0"/>
                      </a:cubicBezTo>
                      <a:lnTo>
                        <a:pt x="34" y="0"/>
                      </a:ln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0"/>
                <p:cNvSpPr>
                  <a:spLocks/>
                </p:cNvSpPr>
                <p:nvPr/>
              </p:nvSpPr>
              <p:spPr bwMode="auto">
                <a:xfrm>
                  <a:off x="6567488" y="3563938"/>
                  <a:ext cx="20637" cy="258763"/>
                </a:xfrm>
                <a:custGeom>
                  <a:avLst/>
                  <a:gdLst>
                    <a:gd name="T0" fmla="*/ 8 w 8"/>
                    <a:gd name="T1" fmla="*/ 48 h 99"/>
                    <a:gd name="T2" fmla="*/ 4 w 8"/>
                    <a:gd name="T3" fmla="*/ 99 h 99"/>
                    <a:gd name="T4" fmla="*/ 4 w 8"/>
                    <a:gd name="T5" fmla="*/ 99 h 99"/>
                    <a:gd name="T6" fmla="*/ 3 w 8"/>
                    <a:gd name="T7" fmla="*/ 99 h 99"/>
                    <a:gd name="T8" fmla="*/ 6 w 8"/>
                    <a:gd name="T9" fmla="*/ 48 h 99"/>
                    <a:gd name="T10" fmla="*/ 6 w 8"/>
                    <a:gd name="T11" fmla="*/ 48 h 99"/>
                    <a:gd name="T12" fmla="*/ 0 w 8"/>
                    <a:gd name="T13" fmla="*/ 0 h 99"/>
                    <a:gd name="T14" fmla="*/ 0 w 8"/>
                    <a:gd name="T15" fmla="*/ 0 h 99"/>
                    <a:gd name="T16" fmla="*/ 1 w 8"/>
                    <a:gd name="T17" fmla="*/ 0 h 99"/>
                    <a:gd name="T18" fmla="*/ 8 w 8"/>
                    <a:gd name="T19" fmla="*/ 4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9">
                      <a:moveTo>
                        <a:pt x="8" y="48"/>
                      </a:moveTo>
                      <a:cubicBezTo>
                        <a:pt x="8" y="75"/>
                        <a:pt x="4" y="99"/>
                        <a:pt x="4" y="99"/>
                      </a:cubicBezTo>
                      <a:cubicBezTo>
                        <a:pt x="4" y="99"/>
                        <a:pt x="4" y="99"/>
                        <a:pt x="4" y="99"/>
                      </a:cubicBezTo>
                      <a:cubicBezTo>
                        <a:pt x="3" y="99"/>
                        <a:pt x="3" y="99"/>
                        <a:pt x="3" y="99"/>
                      </a:cubicBezTo>
                      <a:cubicBezTo>
                        <a:pt x="3" y="99"/>
                        <a:pt x="6" y="74"/>
                        <a:pt x="6" y="48"/>
                      </a:cubicBezTo>
                      <a:cubicBezTo>
                        <a:pt x="6" y="48"/>
                        <a:pt x="6" y="48"/>
                        <a:pt x="6" y="48"/>
                      </a:cubicBezTo>
                      <a:cubicBezTo>
                        <a:pt x="6" y="31"/>
                        <a:pt x="5" y="12"/>
                        <a:pt x="0" y="0"/>
                      </a:cubicBezTo>
                      <a:cubicBezTo>
                        <a:pt x="0" y="0"/>
                        <a:pt x="0" y="0"/>
                        <a:pt x="0" y="0"/>
                      </a:cubicBezTo>
                      <a:cubicBezTo>
                        <a:pt x="1" y="0"/>
                        <a:pt x="1" y="0"/>
                        <a:pt x="1" y="0"/>
                      </a:cubicBezTo>
                      <a:cubicBezTo>
                        <a:pt x="6" y="12"/>
                        <a:pt x="8" y="31"/>
                        <a:pt x="8" y="48"/>
                      </a:cubicBez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Oval 21"/>
                <p:cNvSpPr>
                  <a:spLocks noChangeArrowheads="1"/>
                </p:cNvSpPr>
                <p:nvPr/>
              </p:nvSpPr>
              <p:spPr bwMode="auto">
                <a:xfrm>
                  <a:off x="6467475" y="3762375"/>
                  <a:ext cx="109537" cy="109538"/>
                </a:xfrm>
                <a:prstGeom prst="ellipse">
                  <a:avLst/>
                </a:pr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Oval 22"/>
                <p:cNvSpPr>
                  <a:spLocks noChangeArrowheads="1"/>
                </p:cNvSpPr>
                <p:nvPr/>
              </p:nvSpPr>
              <p:spPr bwMode="auto">
                <a:xfrm>
                  <a:off x="6580188" y="3762375"/>
                  <a:ext cx="109537" cy="109538"/>
                </a:xfrm>
                <a:prstGeom prst="ellipse">
                  <a:avLst/>
                </a:pr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Oval 23"/>
                <p:cNvSpPr>
                  <a:spLocks noChangeArrowheads="1"/>
                </p:cNvSpPr>
                <p:nvPr/>
              </p:nvSpPr>
              <p:spPr bwMode="auto">
                <a:xfrm>
                  <a:off x="6543675" y="3790950"/>
                  <a:ext cx="15875" cy="15875"/>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Oval 24"/>
                <p:cNvSpPr>
                  <a:spLocks noChangeArrowheads="1"/>
                </p:cNvSpPr>
                <p:nvPr/>
              </p:nvSpPr>
              <p:spPr bwMode="auto">
                <a:xfrm>
                  <a:off x="6653213" y="3790950"/>
                  <a:ext cx="15875" cy="15875"/>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Oval 25"/>
                <p:cNvSpPr>
                  <a:spLocks noChangeArrowheads="1"/>
                </p:cNvSpPr>
                <p:nvPr/>
              </p:nvSpPr>
              <p:spPr bwMode="auto">
                <a:xfrm>
                  <a:off x="6519863" y="3671888"/>
                  <a:ext cx="109537" cy="107950"/>
                </a:xfrm>
                <a:prstGeom prst="ellipse">
                  <a:avLst/>
                </a:pr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Oval 26"/>
                <p:cNvSpPr>
                  <a:spLocks noChangeArrowheads="1"/>
                </p:cNvSpPr>
                <p:nvPr/>
              </p:nvSpPr>
              <p:spPr bwMode="auto">
                <a:xfrm>
                  <a:off x="6592888" y="3697288"/>
                  <a:ext cx="19050" cy="17463"/>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Oval 28"/>
                <p:cNvSpPr>
                  <a:spLocks noChangeArrowheads="1"/>
                </p:cNvSpPr>
                <p:nvPr/>
              </p:nvSpPr>
              <p:spPr bwMode="auto">
                <a:xfrm>
                  <a:off x="6592888" y="3887788"/>
                  <a:ext cx="19050" cy="14288"/>
                </a:xfrm>
                <a:prstGeom prst="ellipse">
                  <a:avLst/>
                </a:pr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7" name="椭圆 6"/>
            <p:cNvSpPr/>
            <p:nvPr/>
          </p:nvSpPr>
          <p:spPr>
            <a:xfrm>
              <a:off x="3886208" y="3384333"/>
              <a:ext cx="173182" cy="190500"/>
            </a:xfrm>
            <a:prstGeom prst="ellipse">
              <a:avLst/>
            </a:prstGeom>
            <a:solidFill>
              <a:schemeClr val="bg1"/>
            </a:solidFill>
            <a:ln>
              <a:noFill/>
            </a:ln>
            <a:effectLst>
              <a:innerShdw blurRad="508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8" name="图片 7"/>
          <p:cNvPicPr>
            <a:picLocks noChangeAspect="1"/>
          </p:cNvPicPr>
          <p:nvPr/>
        </p:nvPicPr>
        <p:blipFill rotWithShape="1">
          <a:blip r:embed="rId6" cstate="print">
            <a:extLst>
              <a:ext uri="{28A0092B-C50C-407E-A947-70E740481C1C}">
                <a14:useLocalDpi xmlns:a14="http://schemas.microsoft.com/office/drawing/2010/main" val="0"/>
              </a:ext>
            </a:extLst>
          </a:blip>
          <a:srcRect l="21889" r="21889"/>
          <a:stretch/>
        </p:blipFill>
        <p:spPr>
          <a:xfrm>
            <a:off x="5267035" y="3437134"/>
            <a:ext cx="1677953" cy="1677953"/>
          </a:xfrm>
          <a:prstGeom prst="ellipse">
            <a:avLst/>
          </a:prstGeom>
          <a:ln w="28575">
            <a:solidFill>
              <a:schemeClr val="bg1"/>
            </a:solidFill>
          </a:ln>
        </p:spPr>
      </p:pic>
      <p:sp>
        <p:nvSpPr>
          <p:cNvPr id="66" name="MH_SubTitle_3"/>
          <p:cNvSpPr txBox="1">
            <a:spLocks noChangeArrowheads="1"/>
          </p:cNvSpPr>
          <p:nvPr>
            <p:custDataLst>
              <p:tags r:id="rId1"/>
            </p:custDataLst>
          </p:nvPr>
        </p:nvSpPr>
        <p:spPr bwMode="auto">
          <a:xfrm>
            <a:off x="1794520" y="2799778"/>
            <a:ext cx="1615666"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defRPr/>
            </a:pPr>
            <a:r>
              <a:rPr lang="en-US" altLang="zh-CN" dirty="0">
                <a:solidFill>
                  <a:srgbClr val="A11218"/>
                </a:solidFill>
              </a:rPr>
              <a:t>MERRY </a:t>
            </a:r>
          </a:p>
          <a:p>
            <a:pPr algn="ctr">
              <a:defRPr/>
            </a:pPr>
            <a:r>
              <a:rPr lang="en-US" altLang="zh-CN" dirty="0">
                <a:solidFill>
                  <a:srgbClr val="A11218"/>
                </a:solidFill>
              </a:rPr>
              <a:t>CHRISTMAS</a:t>
            </a:r>
            <a:endParaRPr lang="zh-CN" altLang="en-US" dirty="0">
              <a:solidFill>
                <a:srgbClr val="A11218"/>
              </a:solidFill>
            </a:endParaRPr>
          </a:p>
        </p:txBody>
      </p:sp>
      <p:pic>
        <p:nvPicPr>
          <p:cNvPr id="9" name="图片 8"/>
          <p:cNvPicPr>
            <a:picLocks noChangeAspect="1"/>
          </p:cNvPicPr>
          <p:nvPr/>
        </p:nvPicPr>
        <p:blipFill rotWithShape="1">
          <a:blip r:embed="rId7" cstate="print">
            <a:extLst>
              <a:ext uri="{28A0092B-C50C-407E-A947-70E740481C1C}">
                <a14:useLocalDpi xmlns:a14="http://schemas.microsoft.com/office/drawing/2010/main" val="0"/>
              </a:ext>
            </a:extLst>
          </a:blip>
          <a:srcRect l="21889" r="21889"/>
          <a:stretch/>
        </p:blipFill>
        <p:spPr>
          <a:xfrm>
            <a:off x="8308986" y="1388507"/>
            <a:ext cx="1816385" cy="1816385"/>
          </a:xfrm>
          <a:prstGeom prst="ellipse">
            <a:avLst/>
          </a:prstGeom>
          <a:ln w="28575">
            <a:solidFill>
              <a:schemeClr val="bg1"/>
            </a:solidFill>
          </a:ln>
        </p:spPr>
      </p:pic>
      <p:sp>
        <p:nvSpPr>
          <p:cNvPr id="68" name="MH_SubTitle_3"/>
          <p:cNvSpPr txBox="1">
            <a:spLocks noChangeArrowheads="1"/>
          </p:cNvSpPr>
          <p:nvPr>
            <p:custDataLst>
              <p:tags r:id="rId2"/>
            </p:custDataLst>
          </p:nvPr>
        </p:nvSpPr>
        <p:spPr bwMode="auto">
          <a:xfrm>
            <a:off x="5014486" y="2617005"/>
            <a:ext cx="2219369"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defRPr/>
            </a:pPr>
            <a:r>
              <a:rPr lang="en-US" altLang="zh-CN" sz="2000" dirty="0">
                <a:solidFill>
                  <a:schemeClr val="bg1"/>
                </a:solidFill>
              </a:rPr>
              <a:t>Merry Christmas</a:t>
            </a:r>
            <a:endParaRPr lang="zh-CN" altLang="en-US" sz="2000" dirty="0">
              <a:solidFill>
                <a:schemeClr val="bg1"/>
              </a:solidFill>
            </a:endParaRPr>
          </a:p>
        </p:txBody>
      </p:sp>
      <p:sp>
        <p:nvSpPr>
          <p:cNvPr id="69" name="MH_SubTitle_3"/>
          <p:cNvSpPr txBox="1">
            <a:spLocks noChangeArrowheads="1"/>
          </p:cNvSpPr>
          <p:nvPr>
            <p:custDataLst>
              <p:tags r:id="rId3"/>
            </p:custDataLst>
          </p:nvPr>
        </p:nvSpPr>
        <p:spPr bwMode="auto">
          <a:xfrm>
            <a:off x="8107493" y="3302304"/>
            <a:ext cx="2219369" cy="646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defRPr/>
            </a:pPr>
            <a:r>
              <a:rPr lang="en-US" altLang="zh-CN" sz="2000" dirty="0">
                <a:solidFill>
                  <a:schemeClr val="bg1"/>
                </a:solidFill>
              </a:rPr>
              <a:t>Merry Christmas</a:t>
            </a:r>
            <a:endParaRPr lang="zh-CN" altLang="en-US" sz="2000" dirty="0">
              <a:solidFill>
                <a:schemeClr val="bg1"/>
              </a:solidFill>
            </a:endParaRPr>
          </a:p>
        </p:txBody>
      </p:sp>
    </p:spTree>
    <p:extLst>
      <p:ext uri="{BB962C8B-B14F-4D97-AF65-F5344CB8AC3E}">
        <p14:creationId xmlns:p14="http://schemas.microsoft.com/office/powerpoint/2010/main" val="966412980"/>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2" presetClass="entr" presetSubtype="2"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55" presetClass="entr" presetSubtype="0" fill="hold" grpId="0" nodeType="afterEffect">
                                  <p:stCondLst>
                                    <p:cond delay="0"/>
                                  </p:stCondLst>
                                  <p:childTnLst>
                                    <p:set>
                                      <p:cBhvr>
                                        <p:cTn id="17" dur="1" fill="hold">
                                          <p:stCondLst>
                                            <p:cond delay="0"/>
                                          </p:stCondLst>
                                        </p:cTn>
                                        <p:tgtEl>
                                          <p:spTgt spid="66"/>
                                        </p:tgtEl>
                                        <p:attrNameLst>
                                          <p:attrName>style.visibility</p:attrName>
                                        </p:attrNameLst>
                                      </p:cBhvr>
                                      <p:to>
                                        <p:strVal val="visible"/>
                                      </p:to>
                                    </p:set>
                                    <p:anim calcmode="lin" valueType="num">
                                      <p:cBhvr>
                                        <p:cTn id="18" dur="500" fill="hold"/>
                                        <p:tgtEl>
                                          <p:spTgt spid="66"/>
                                        </p:tgtEl>
                                        <p:attrNameLst>
                                          <p:attrName>ppt_w</p:attrName>
                                        </p:attrNameLst>
                                      </p:cBhvr>
                                      <p:tavLst>
                                        <p:tav tm="0">
                                          <p:val>
                                            <p:strVal val="#ppt_w*0.70"/>
                                          </p:val>
                                        </p:tav>
                                        <p:tav tm="100000">
                                          <p:val>
                                            <p:strVal val="#ppt_w"/>
                                          </p:val>
                                        </p:tav>
                                      </p:tavLst>
                                    </p:anim>
                                    <p:anim calcmode="lin" valueType="num">
                                      <p:cBhvr>
                                        <p:cTn id="19" dur="500" fill="hold"/>
                                        <p:tgtEl>
                                          <p:spTgt spid="66"/>
                                        </p:tgtEl>
                                        <p:attrNameLst>
                                          <p:attrName>ppt_h</p:attrName>
                                        </p:attrNameLst>
                                      </p:cBhvr>
                                      <p:tavLst>
                                        <p:tav tm="0">
                                          <p:val>
                                            <p:strVal val="#ppt_h"/>
                                          </p:val>
                                        </p:tav>
                                        <p:tav tm="100000">
                                          <p:val>
                                            <p:strVal val="#ppt_h"/>
                                          </p:val>
                                        </p:tav>
                                      </p:tavLst>
                                    </p:anim>
                                    <p:animEffect transition="in" filter="fade">
                                      <p:cBhvr>
                                        <p:cTn id="20" dur="500"/>
                                        <p:tgtEl>
                                          <p:spTgt spid="66"/>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childTnLst>
                          </p:cTn>
                        </p:par>
                        <p:par>
                          <p:cTn id="25" fill="hold">
                            <p:stCondLst>
                              <p:cond delay="2500"/>
                            </p:stCondLst>
                            <p:childTnLst>
                              <p:par>
                                <p:cTn id="26" presetID="12" presetClass="entr" presetSubtype="1"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p:tgtEl>
                                          <p:spTgt spid="8"/>
                                        </p:tgtEl>
                                        <p:attrNameLst>
                                          <p:attrName>ppt_y</p:attrName>
                                        </p:attrNameLst>
                                      </p:cBhvr>
                                      <p:tavLst>
                                        <p:tav tm="0">
                                          <p:val>
                                            <p:strVal val="#ppt_y-#ppt_h*1.125000"/>
                                          </p:val>
                                        </p:tav>
                                        <p:tav tm="100000">
                                          <p:val>
                                            <p:strVal val="#ppt_y"/>
                                          </p:val>
                                        </p:tav>
                                      </p:tavLst>
                                    </p:anim>
                                    <p:animEffect transition="in" filter="wipe(down)">
                                      <p:cBhvr>
                                        <p:cTn id="29" dur="500"/>
                                        <p:tgtEl>
                                          <p:spTgt spid="8"/>
                                        </p:tgtEl>
                                      </p:cBhvr>
                                    </p:animEffect>
                                  </p:childTnLst>
                                </p:cTn>
                              </p:par>
                              <p:par>
                                <p:cTn id="30" presetID="12" presetClass="entr" presetSubtype="4"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500"/>
                                        <p:tgtEl>
                                          <p:spTgt spid="9"/>
                                        </p:tgtEl>
                                        <p:attrNameLst>
                                          <p:attrName>ppt_y</p:attrName>
                                        </p:attrNameLst>
                                      </p:cBhvr>
                                      <p:tavLst>
                                        <p:tav tm="0">
                                          <p:val>
                                            <p:strVal val="#ppt_y+#ppt_h*1.125000"/>
                                          </p:val>
                                        </p:tav>
                                        <p:tav tm="100000">
                                          <p:val>
                                            <p:strVal val="#ppt_y"/>
                                          </p:val>
                                        </p:tav>
                                      </p:tavLst>
                                    </p:anim>
                                    <p:animEffect transition="in" filter="wipe(up)">
                                      <p:cBhvr>
                                        <p:cTn id="33" dur="500"/>
                                        <p:tgtEl>
                                          <p:spTgt spid="9"/>
                                        </p:tgtEl>
                                      </p:cBhvr>
                                    </p:animEffect>
                                  </p:childTnLst>
                                </p:cTn>
                              </p:par>
                            </p:childTnLst>
                          </p:cTn>
                        </p:par>
                        <p:par>
                          <p:cTn id="34" fill="hold">
                            <p:stCondLst>
                              <p:cond delay="3000"/>
                            </p:stCondLst>
                            <p:childTnLst>
                              <p:par>
                                <p:cTn id="35" presetID="47" presetClass="entr" presetSubtype="0" fill="hold" grpId="0" nodeType="afterEffect">
                                  <p:stCondLst>
                                    <p:cond delay="0"/>
                                  </p:stCondLst>
                                  <p:childTnLst>
                                    <p:set>
                                      <p:cBhvr>
                                        <p:cTn id="36" dur="1" fill="hold">
                                          <p:stCondLst>
                                            <p:cond delay="0"/>
                                          </p:stCondLst>
                                        </p:cTn>
                                        <p:tgtEl>
                                          <p:spTgt spid="68"/>
                                        </p:tgtEl>
                                        <p:attrNameLst>
                                          <p:attrName>style.visibility</p:attrName>
                                        </p:attrNameLst>
                                      </p:cBhvr>
                                      <p:to>
                                        <p:strVal val="visible"/>
                                      </p:to>
                                    </p:set>
                                    <p:animEffect transition="in" filter="fade">
                                      <p:cBhvr>
                                        <p:cTn id="37" dur="700"/>
                                        <p:tgtEl>
                                          <p:spTgt spid="68"/>
                                        </p:tgtEl>
                                      </p:cBhvr>
                                    </p:animEffect>
                                    <p:anim calcmode="lin" valueType="num">
                                      <p:cBhvr>
                                        <p:cTn id="38" dur="700" fill="hold"/>
                                        <p:tgtEl>
                                          <p:spTgt spid="68"/>
                                        </p:tgtEl>
                                        <p:attrNameLst>
                                          <p:attrName>ppt_x</p:attrName>
                                        </p:attrNameLst>
                                      </p:cBhvr>
                                      <p:tavLst>
                                        <p:tav tm="0">
                                          <p:val>
                                            <p:strVal val="#ppt_x"/>
                                          </p:val>
                                        </p:tav>
                                        <p:tav tm="100000">
                                          <p:val>
                                            <p:strVal val="#ppt_x"/>
                                          </p:val>
                                        </p:tav>
                                      </p:tavLst>
                                    </p:anim>
                                    <p:anim calcmode="lin" valueType="num">
                                      <p:cBhvr>
                                        <p:cTn id="39" dur="700" fill="hold"/>
                                        <p:tgtEl>
                                          <p:spTgt spid="68"/>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700"/>
                                        <p:tgtEl>
                                          <p:spTgt spid="69"/>
                                        </p:tgtEl>
                                      </p:cBhvr>
                                    </p:animEffect>
                                    <p:anim calcmode="lin" valueType="num">
                                      <p:cBhvr>
                                        <p:cTn id="43" dur="700" fill="hold"/>
                                        <p:tgtEl>
                                          <p:spTgt spid="69"/>
                                        </p:tgtEl>
                                        <p:attrNameLst>
                                          <p:attrName>ppt_x</p:attrName>
                                        </p:attrNameLst>
                                      </p:cBhvr>
                                      <p:tavLst>
                                        <p:tav tm="0">
                                          <p:val>
                                            <p:strVal val="#ppt_x"/>
                                          </p:val>
                                        </p:tav>
                                        <p:tav tm="100000">
                                          <p:val>
                                            <p:strVal val="#ppt_x"/>
                                          </p:val>
                                        </p:tav>
                                      </p:tavLst>
                                    </p:anim>
                                    <p:anim calcmode="lin" valueType="num">
                                      <p:cBhvr>
                                        <p:cTn id="44" dur="7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584" grpId="0"/>
      <p:bldP spid="66" grpId="0"/>
      <p:bldP spid="68" grpId="0"/>
      <p:bldP spid="6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2" name="组合 1"/>
          <p:cNvGrpSpPr/>
          <p:nvPr/>
        </p:nvGrpSpPr>
        <p:grpSpPr>
          <a:xfrm>
            <a:off x="88881" y="5600700"/>
            <a:ext cx="954370" cy="1139463"/>
            <a:chOff x="1190625" y="202626"/>
            <a:chExt cx="7267869" cy="6769674"/>
          </a:xfrm>
        </p:grpSpPr>
        <p:sp>
          <p:nvSpPr>
            <p:cNvPr id="17" name="Freeform 26"/>
            <p:cNvSpPr>
              <a:spLocks/>
            </p:cNvSpPr>
            <p:nvPr/>
          </p:nvSpPr>
          <p:spPr bwMode="auto">
            <a:xfrm>
              <a:off x="1190625" y="828578"/>
              <a:ext cx="7267869" cy="6143722"/>
            </a:xfrm>
            <a:custGeom>
              <a:avLst/>
              <a:gdLst>
                <a:gd name="T0" fmla="*/ 40 w 555"/>
                <a:gd name="T1" fmla="*/ 473 h 668"/>
                <a:gd name="T2" fmla="*/ 122 w 555"/>
                <a:gd name="T3" fmla="*/ 393 h 668"/>
                <a:gd name="T4" fmla="*/ 90 w 555"/>
                <a:gd name="T5" fmla="*/ 340 h 668"/>
                <a:gd name="T6" fmla="*/ 173 w 555"/>
                <a:gd name="T7" fmla="*/ 253 h 668"/>
                <a:gd name="T8" fmla="*/ 142 w 555"/>
                <a:gd name="T9" fmla="*/ 217 h 668"/>
                <a:gd name="T10" fmla="*/ 281 w 555"/>
                <a:gd name="T11" fmla="*/ 0 h 668"/>
                <a:gd name="T12" fmla="*/ 420 w 555"/>
                <a:gd name="T13" fmla="*/ 217 h 668"/>
                <a:gd name="T14" fmla="*/ 391 w 555"/>
                <a:gd name="T15" fmla="*/ 247 h 668"/>
                <a:gd name="T16" fmla="*/ 393 w 555"/>
                <a:gd name="T17" fmla="*/ 257 h 668"/>
                <a:gd name="T18" fmla="*/ 472 w 555"/>
                <a:gd name="T19" fmla="*/ 340 h 668"/>
                <a:gd name="T20" fmla="*/ 432 w 555"/>
                <a:gd name="T21" fmla="*/ 380 h 668"/>
                <a:gd name="T22" fmla="*/ 433 w 555"/>
                <a:gd name="T23" fmla="*/ 383 h 668"/>
                <a:gd name="T24" fmla="*/ 523 w 555"/>
                <a:gd name="T25" fmla="*/ 473 h 668"/>
                <a:gd name="T26" fmla="*/ 473 w 555"/>
                <a:gd name="T27" fmla="*/ 524 h 668"/>
                <a:gd name="T28" fmla="*/ 408 w 555"/>
                <a:gd name="T29" fmla="*/ 556 h 668"/>
                <a:gd name="T30" fmla="*/ 341 w 555"/>
                <a:gd name="T31" fmla="*/ 572 h 668"/>
                <a:gd name="T32" fmla="*/ 298 w 555"/>
                <a:gd name="T33" fmla="*/ 610 h 668"/>
                <a:gd name="T34" fmla="*/ 298 w 555"/>
                <a:gd name="T35" fmla="*/ 651 h 668"/>
                <a:gd name="T36" fmla="*/ 281 w 555"/>
                <a:gd name="T37" fmla="*/ 668 h 668"/>
                <a:gd name="T38" fmla="*/ 281 w 555"/>
                <a:gd name="T39" fmla="*/ 668 h 668"/>
                <a:gd name="T40" fmla="*/ 264 w 555"/>
                <a:gd name="T41" fmla="*/ 651 h 668"/>
                <a:gd name="T42" fmla="*/ 264 w 555"/>
                <a:gd name="T43" fmla="*/ 596 h 668"/>
                <a:gd name="T44" fmla="*/ 253 w 555"/>
                <a:gd name="T45" fmla="*/ 575 h 668"/>
                <a:gd name="T46" fmla="*/ 174 w 555"/>
                <a:gd name="T47" fmla="*/ 559 h 668"/>
                <a:gd name="T48" fmla="*/ 105 w 555"/>
                <a:gd name="T49" fmla="*/ 527 h 668"/>
                <a:gd name="T50" fmla="*/ 40 w 555"/>
                <a:gd name="T51" fmla="*/ 47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5" h="668">
                  <a:moveTo>
                    <a:pt x="40" y="473"/>
                  </a:moveTo>
                  <a:cubicBezTo>
                    <a:pt x="71" y="447"/>
                    <a:pt x="98" y="420"/>
                    <a:pt x="122" y="393"/>
                  </a:cubicBezTo>
                  <a:cubicBezTo>
                    <a:pt x="96" y="395"/>
                    <a:pt x="66" y="370"/>
                    <a:pt x="90" y="340"/>
                  </a:cubicBezTo>
                  <a:cubicBezTo>
                    <a:pt x="123" y="312"/>
                    <a:pt x="151" y="283"/>
                    <a:pt x="173" y="253"/>
                  </a:cubicBezTo>
                  <a:cubicBezTo>
                    <a:pt x="154" y="264"/>
                    <a:pt x="121" y="243"/>
                    <a:pt x="142" y="217"/>
                  </a:cubicBezTo>
                  <a:cubicBezTo>
                    <a:pt x="234" y="141"/>
                    <a:pt x="264" y="45"/>
                    <a:pt x="281" y="0"/>
                  </a:cubicBezTo>
                  <a:cubicBezTo>
                    <a:pt x="305" y="56"/>
                    <a:pt x="337" y="151"/>
                    <a:pt x="420" y="217"/>
                  </a:cubicBezTo>
                  <a:cubicBezTo>
                    <a:pt x="438" y="238"/>
                    <a:pt x="408" y="261"/>
                    <a:pt x="391" y="247"/>
                  </a:cubicBezTo>
                  <a:cubicBezTo>
                    <a:pt x="392" y="250"/>
                    <a:pt x="393" y="254"/>
                    <a:pt x="393" y="257"/>
                  </a:cubicBezTo>
                  <a:cubicBezTo>
                    <a:pt x="415" y="287"/>
                    <a:pt x="441" y="315"/>
                    <a:pt x="472" y="340"/>
                  </a:cubicBezTo>
                  <a:cubicBezTo>
                    <a:pt x="497" y="367"/>
                    <a:pt x="455" y="400"/>
                    <a:pt x="432" y="380"/>
                  </a:cubicBezTo>
                  <a:cubicBezTo>
                    <a:pt x="433" y="381"/>
                    <a:pt x="433" y="382"/>
                    <a:pt x="433" y="383"/>
                  </a:cubicBezTo>
                  <a:cubicBezTo>
                    <a:pt x="459" y="415"/>
                    <a:pt x="488" y="445"/>
                    <a:pt x="523" y="473"/>
                  </a:cubicBezTo>
                  <a:cubicBezTo>
                    <a:pt x="555" y="508"/>
                    <a:pt x="501" y="550"/>
                    <a:pt x="473" y="524"/>
                  </a:cubicBezTo>
                  <a:cubicBezTo>
                    <a:pt x="488" y="572"/>
                    <a:pt x="446" y="598"/>
                    <a:pt x="408" y="556"/>
                  </a:cubicBezTo>
                  <a:cubicBezTo>
                    <a:pt x="423" y="608"/>
                    <a:pt x="351" y="616"/>
                    <a:pt x="341" y="572"/>
                  </a:cubicBezTo>
                  <a:cubicBezTo>
                    <a:pt x="340" y="597"/>
                    <a:pt x="319" y="610"/>
                    <a:pt x="298" y="610"/>
                  </a:cubicBezTo>
                  <a:cubicBezTo>
                    <a:pt x="298" y="651"/>
                    <a:pt x="298" y="651"/>
                    <a:pt x="298" y="651"/>
                  </a:cubicBezTo>
                  <a:cubicBezTo>
                    <a:pt x="298" y="661"/>
                    <a:pt x="290" y="668"/>
                    <a:pt x="281" y="668"/>
                  </a:cubicBezTo>
                  <a:cubicBezTo>
                    <a:pt x="281" y="668"/>
                    <a:pt x="281" y="668"/>
                    <a:pt x="281" y="668"/>
                  </a:cubicBezTo>
                  <a:cubicBezTo>
                    <a:pt x="271" y="668"/>
                    <a:pt x="264" y="661"/>
                    <a:pt x="264" y="651"/>
                  </a:cubicBezTo>
                  <a:cubicBezTo>
                    <a:pt x="264" y="596"/>
                    <a:pt x="264" y="596"/>
                    <a:pt x="264" y="596"/>
                  </a:cubicBezTo>
                  <a:cubicBezTo>
                    <a:pt x="258" y="591"/>
                    <a:pt x="254" y="584"/>
                    <a:pt x="253" y="575"/>
                  </a:cubicBezTo>
                  <a:cubicBezTo>
                    <a:pt x="237" y="618"/>
                    <a:pt x="172" y="608"/>
                    <a:pt x="174" y="559"/>
                  </a:cubicBezTo>
                  <a:cubicBezTo>
                    <a:pt x="145" y="593"/>
                    <a:pt x="88" y="569"/>
                    <a:pt x="105" y="527"/>
                  </a:cubicBezTo>
                  <a:cubicBezTo>
                    <a:pt x="76" y="562"/>
                    <a:pt x="0" y="523"/>
                    <a:pt x="40" y="47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星形: 五角 17"/>
            <p:cNvSpPr/>
            <p:nvPr/>
          </p:nvSpPr>
          <p:spPr>
            <a:xfrm>
              <a:off x="4481829" y="202626"/>
              <a:ext cx="791935" cy="791935"/>
            </a:xfrm>
            <a:prstGeom prst="star5">
              <a:avLst>
                <a:gd name="adj" fmla="val 24693"/>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11161316" y="5757961"/>
            <a:ext cx="813593" cy="1012276"/>
            <a:chOff x="2284413" y="438151"/>
            <a:chExt cx="1027112" cy="1277937"/>
          </a:xfrm>
        </p:grpSpPr>
        <p:sp>
          <p:nvSpPr>
            <p:cNvPr id="21"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7" name="组合 26"/>
          <p:cNvGrpSpPr/>
          <p:nvPr/>
        </p:nvGrpSpPr>
        <p:grpSpPr>
          <a:xfrm>
            <a:off x="10874963" y="6148150"/>
            <a:ext cx="498977" cy="620829"/>
            <a:chOff x="2284413" y="438151"/>
            <a:chExt cx="1027112" cy="1277937"/>
          </a:xfrm>
        </p:grpSpPr>
        <p:sp>
          <p:nvSpPr>
            <p:cNvPr id="28"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p:cNvGrpSpPr/>
          <p:nvPr/>
        </p:nvGrpSpPr>
        <p:grpSpPr>
          <a:xfrm>
            <a:off x="8802272" y="3232679"/>
            <a:ext cx="2587135" cy="2731671"/>
            <a:chOff x="8802272" y="3232679"/>
            <a:chExt cx="2587135" cy="2731671"/>
          </a:xfrm>
        </p:grpSpPr>
        <p:grpSp>
          <p:nvGrpSpPr>
            <p:cNvPr id="43" name="组合 42"/>
            <p:cNvGrpSpPr/>
            <p:nvPr/>
          </p:nvGrpSpPr>
          <p:grpSpPr>
            <a:xfrm rot="20294681">
              <a:off x="8802272" y="3232679"/>
              <a:ext cx="2587135" cy="2731671"/>
              <a:chOff x="6361115" y="4578356"/>
              <a:chExt cx="1420813" cy="1500190"/>
            </a:xfrm>
          </p:grpSpPr>
          <p:sp>
            <p:nvSpPr>
              <p:cNvPr id="47" name="Freeform 42"/>
              <p:cNvSpPr>
                <a:spLocks/>
              </p:cNvSpPr>
              <p:nvPr/>
            </p:nvSpPr>
            <p:spPr bwMode="auto">
              <a:xfrm>
                <a:off x="6361115" y="4578356"/>
                <a:ext cx="1420813" cy="1500190"/>
              </a:xfrm>
              <a:custGeom>
                <a:avLst/>
                <a:gdLst>
                  <a:gd name="T0" fmla="*/ 70 w 549"/>
                  <a:gd name="T1" fmla="*/ 311 h 582"/>
                  <a:gd name="T2" fmla="*/ 62 w 549"/>
                  <a:gd name="T3" fmla="*/ 527 h 582"/>
                  <a:gd name="T4" fmla="*/ 240 w 549"/>
                  <a:gd name="T5" fmla="*/ 552 h 582"/>
                  <a:gd name="T6" fmla="*/ 396 w 549"/>
                  <a:gd name="T7" fmla="*/ 574 h 582"/>
                  <a:gd name="T8" fmla="*/ 519 w 549"/>
                  <a:gd name="T9" fmla="*/ 427 h 582"/>
                  <a:gd name="T10" fmla="*/ 336 w 549"/>
                  <a:gd name="T11" fmla="*/ 316 h 582"/>
                  <a:gd name="T12" fmla="*/ 372 w 549"/>
                  <a:gd name="T13" fmla="*/ 135 h 582"/>
                  <a:gd name="T14" fmla="*/ 375 w 549"/>
                  <a:gd name="T15" fmla="*/ 135 h 582"/>
                  <a:gd name="T16" fmla="*/ 400 w 549"/>
                  <a:gd name="T17" fmla="*/ 76 h 582"/>
                  <a:gd name="T18" fmla="*/ 370 w 549"/>
                  <a:gd name="T19" fmla="*/ 17 h 582"/>
                  <a:gd name="T20" fmla="*/ 39 w 549"/>
                  <a:gd name="T21" fmla="*/ 7 h 582"/>
                  <a:gd name="T22" fmla="*/ 11 w 549"/>
                  <a:gd name="T23" fmla="*/ 61 h 582"/>
                  <a:gd name="T24" fmla="*/ 39 w 549"/>
                  <a:gd name="T25" fmla="*/ 116 h 582"/>
                  <a:gd name="T26" fmla="*/ 41 w 549"/>
                  <a:gd name="T27" fmla="*/ 117 h 582"/>
                  <a:gd name="T28" fmla="*/ 70 w 549"/>
                  <a:gd name="T29" fmla="*/ 311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9" h="582">
                    <a:moveTo>
                      <a:pt x="70" y="311"/>
                    </a:moveTo>
                    <a:cubicBezTo>
                      <a:pt x="61" y="366"/>
                      <a:pt x="0" y="475"/>
                      <a:pt x="62" y="527"/>
                    </a:cubicBezTo>
                    <a:cubicBezTo>
                      <a:pt x="125" y="580"/>
                      <a:pt x="179" y="530"/>
                      <a:pt x="240" y="552"/>
                    </a:cubicBezTo>
                    <a:cubicBezTo>
                      <a:pt x="300" y="575"/>
                      <a:pt x="315" y="582"/>
                      <a:pt x="396" y="574"/>
                    </a:cubicBezTo>
                    <a:cubicBezTo>
                      <a:pt x="477" y="567"/>
                      <a:pt x="549" y="502"/>
                      <a:pt x="519" y="427"/>
                    </a:cubicBezTo>
                    <a:cubicBezTo>
                      <a:pt x="490" y="352"/>
                      <a:pt x="355" y="385"/>
                      <a:pt x="336" y="316"/>
                    </a:cubicBezTo>
                    <a:cubicBezTo>
                      <a:pt x="320" y="258"/>
                      <a:pt x="349" y="182"/>
                      <a:pt x="372" y="135"/>
                    </a:cubicBezTo>
                    <a:cubicBezTo>
                      <a:pt x="373" y="135"/>
                      <a:pt x="374" y="135"/>
                      <a:pt x="375" y="135"/>
                    </a:cubicBezTo>
                    <a:cubicBezTo>
                      <a:pt x="402" y="127"/>
                      <a:pt x="399" y="106"/>
                      <a:pt x="400" y="76"/>
                    </a:cubicBezTo>
                    <a:cubicBezTo>
                      <a:pt x="401" y="27"/>
                      <a:pt x="390" y="14"/>
                      <a:pt x="370" y="17"/>
                    </a:cubicBezTo>
                    <a:cubicBezTo>
                      <a:pt x="289" y="35"/>
                      <a:pt x="98" y="22"/>
                      <a:pt x="39" y="7"/>
                    </a:cubicBezTo>
                    <a:cubicBezTo>
                      <a:pt x="15" y="0"/>
                      <a:pt x="10" y="31"/>
                      <a:pt x="11" y="61"/>
                    </a:cubicBezTo>
                    <a:cubicBezTo>
                      <a:pt x="12" y="90"/>
                      <a:pt x="13" y="104"/>
                      <a:pt x="39" y="116"/>
                    </a:cubicBezTo>
                    <a:cubicBezTo>
                      <a:pt x="39" y="116"/>
                      <a:pt x="40" y="117"/>
                      <a:pt x="41" y="117"/>
                    </a:cubicBezTo>
                    <a:cubicBezTo>
                      <a:pt x="53" y="189"/>
                      <a:pt x="76" y="271"/>
                      <a:pt x="70" y="311"/>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48" name="Freeform 43"/>
              <p:cNvSpPr>
                <a:spLocks noEditPoints="1"/>
              </p:cNvSpPr>
              <p:nvPr/>
            </p:nvSpPr>
            <p:spPr bwMode="auto">
              <a:xfrm>
                <a:off x="6459540" y="4622806"/>
                <a:ext cx="866775" cy="342901"/>
              </a:xfrm>
              <a:custGeom>
                <a:avLst/>
                <a:gdLst>
                  <a:gd name="T0" fmla="*/ 22 w 335"/>
                  <a:gd name="T1" fmla="*/ 3 h 133"/>
                  <a:gd name="T2" fmla="*/ 17 w 335"/>
                  <a:gd name="T3" fmla="*/ 52 h 133"/>
                  <a:gd name="T4" fmla="*/ 21 w 335"/>
                  <a:gd name="T5" fmla="*/ 95 h 133"/>
                  <a:gd name="T6" fmla="*/ 0 w 335"/>
                  <a:gd name="T7" fmla="*/ 51 h 133"/>
                  <a:gd name="T8" fmla="*/ 54 w 335"/>
                  <a:gd name="T9" fmla="*/ 12 h 133"/>
                  <a:gd name="T10" fmla="*/ 69 w 335"/>
                  <a:gd name="T11" fmla="*/ 18 h 133"/>
                  <a:gd name="T12" fmla="*/ 64 w 335"/>
                  <a:gd name="T13" fmla="*/ 100 h 133"/>
                  <a:gd name="T14" fmla="*/ 49 w 335"/>
                  <a:gd name="T15" fmla="*/ 104 h 133"/>
                  <a:gd name="T16" fmla="*/ 54 w 335"/>
                  <a:gd name="T17" fmla="*/ 12 h 133"/>
                  <a:gd name="T18" fmla="*/ 118 w 335"/>
                  <a:gd name="T19" fmla="*/ 18 h 133"/>
                  <a:gd name="T20" fmla="*/ 113 w 335"/>
                  <a:gd name="T21" fmla="*/ 72 h 133"/>
                  <a:gd name="T22" fmla="*/ 113 w 335"/>
                  <a:gd name="T23" fmla="*/ 124 h 133"/>
                  <a:gd name="T24" fmla="*/ 97 w 335"/>
                  <a:gd name="T25" fmla="*/ 70 h 133"/>
                  <a:gd name="T26" fmla="*/ 310 w 335"/>
                  <a:gd name="T27" fmla="*/ 25 h 133"/>
                  <a:gd name="T28" fmla="*/ 325 w 335"/>
                  <a:gd name="T29" fmla="*/ 18 h 133"/>
                  <a:gd name="T30" fmla="*/ 327 w 335"/>
                  <a:gd name="T31" fmla="*/ 103 h 133"/>
                  <a:gd name="T32" fmla="*/ 312 w 335"/>
                  <a:gd name="T33" fmla="*/ 95 h 133"/>
                  <a:gd name="T34" fmla="*/ 310 w 335"/>
                  <a:gd name="T35" fmla="*/ 25 h 133"/>
                  <a:gd name="T36" fmla="*/ 273 w 335"/>
                  <a:gd name="T37" fmla="*/ 25 h 133"/>
                  <a:gd name="T38" fmla="*/ 295 w 335"/>
                  <a:gd name="T39" fmla="*/ 75 h 133"/>
                  <a:gd name="T40" fmla="*/ 289 w 335"/>
                  <a:gd name="T41" fmla="*/ 121 h 133"/>
                  <a:gd name="T42" fmla="*/ 273 w 335"/>
                  <a:gd name="T43" fmla="*/ 117 h 133"/>
                  <a:gd name="T44" fmla="*/ 278 w 335"/>
                  <a:gd name="T45" fmla="*/ 76 h 133"/>
                  <a:gd name="T46" fmla="*/ 208 w 335"/>
                  <a:gd name="T47" fmla="*/ 36 h 133"/>
                  <a:gd name="T48" fmla="*/ 223 w 335"/>
                  <a:gd name="T49" fmla="*/ 31 h 133"/>
                  <a:gd name="T50" fmla="*/ 229 w 335"/>
                  <a:gd name="T51" fmla="*/ 126 h 133"/>
                  <a:gd name="T52" fmla="*/ 213 w 335"/>
                  <a:gd name="T53" fmla="*/ 122 h 133"/>
                  <a:gd name="T54" fmla="*/ 208 w 335"/>
                  <a:gd name="T55" fmla="*/ 36 h 133"/>
                  <a:gd name="T56" fmla="*/ 168 w 335"/>
                  <a:gd name="T57" fmla="*/ 23 h 133"/>
                  <a:gd name="T58" fmla="*/ 183 w 335"/>
                  <a:gd name="T59" fmla="*/ 121 h 133"/>
                  <a:gd name="T60" fmla="*/ 175 w 335"/>
                  <a:gd name="T61" fmla="*/ 130 h 133"/>
                  <a:gd name="T62" fmla="*/ 166 w 335"/>
                  <a:gd name="T63" fmla="*/ 1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5" h="133">
                    <a:moveTo>
                      <a:pt x="11" y="6"/>
                    </a:moveTo>
                    <a:cubicBezTo>
                      <a:pt x="13" y="2"/>
                      <a:pt x="18" y="0"/>
                      <a:pt x="22" y="3"/>
                    </a:cubicBezTo>
                    <a:cubicBezTo>
                      <a:pt x="26" y="5"/>
                      <a:pt x="28" y="10"/>
                      <a:pt x="26" y="14"/>
                    </a:cubicBezTo>
                    <a:cubicBezTo>
                      <a:pt x="21" y="23"/>
                      <a:pt x="17" y="38"/>
                      <a:pt x="17" y="52"/>
                    </a:cubicBezTo>
                    <a:cubicBezTo>
                      <a:pt x="17" y="63"/>
                      <a:pt x="19" y="74"/>
                      <a:pt x="24" y="83"/>
                    </a:cubicBezTo>
                    <a:cubicBezTo>
                      <a:pt x="27" y="87"/>
                      <a:pt x="25" y="92"/>
                      <a:pt x="21" y="95"/>
                    </a:cubicBezTo>
                    <a:cubicBezTo>
                      <a:pt x="18" y="97"/>
                      <a:pt x="12" y="96"/>
                      <a:pt x="10" y="92"/>
                    </a:cubicBezTo>
                    <a:cubicBezTo>
                      <a:pt x="3" y="80"/>
                      <a:pt x="0" y="66"/>
                      <a:pt x="0" y="51"/>
                    </a:cubicBezTo>
                    <a:cubicBezTo>
                      <a:pt x="1" y="35"/>
                      <a:pt x="5" y="18"/>
                      <a:pt x="11" y="6"/>
                    </a:cubicBezTo>
                    <a:close/>
                    <a:moveTo>
                      <a:pt x="54" y="12"/>
                    </a:moveTo>
                    <a:cubicBezTo>
                      <a:pt x="56" y="8"/>
                      <a:pt x="60" y="6"/>
                      <a:pt x="65" y="7"/>
                    </a:cubicBezTo>
                    <a:cubicBezTo>
                      <a:pt x="69" y="9"/>
                      <a:pt x="71" y="14"/>
                      <a:pt x="69" y="18"/>
                    </a:cubicBezTo>
                    <a:cubicBezTo>
                      <a:pt x="64" y="33"/>
                      <a:pt x="60" y="46"/>
                      <a:pt x="60" y="59"/>
                    </a:cubicBezTo>
                    <a:cubicBezTo>
                      <a:pt x="59" y="72"/>
                      <a:pt x="60" y="85"/>
                      <a:pt x="64" y="100"/>
                    </a:cubicBezTo>
                    <a:cubicBezTo>
                      <a:pt x="66" y="104"/>
                      <a:pt x="63" y="109"/>
                      <a:pt x="59" y="110"/>
                    </a:cubicBezTo>
                    <a:cubicBezTo>
                      <a:pt x="54" y="111"/>
                      <a:pt x="50" y="109"/>
                      <a:pt x="49" y="104"/>
                    </a:cubicBezTo>
                    <a:cubicBezTo>
                      <a:pt x="44" y="88"/>
                      <a:pt x="42" y="73"/>
                      <a:pt x="43" y="58"/>
                    </a:cubicBezTo>
                    <a:cubicBezTo>
                      <a:pt x="44" y="43"/>
                      <a:pt x="48" y="28"/>
                      <a:pt x="54" y="12"/>
                    </a:cubicBezTo>
                    <a:close/>
                    <a:moveTo>
                      <a:pt x="108" y="23"/>
                    </a:moveTo>
                    <a:cubicBezTo>
                      <a:pt x="109" y="19"/>
                      <a:pt x="114" y="16"/>
                      <a:pt x="118" y="18"/>
                    </a:cubicBezTo>
                    <a:cubicBezTo>
                      <a:pt x="123" y="19"/>
                      <a:pt x="125" y="24"/>
                      <a:pt x="123" y="29"/>
                    </a:cubicBezTo>
                    <a:cubicBezTo>
                      <a:pt x="118" y="44"/>
                      <a:pt x="114" y="58"/>
                      <a:pt x="113" y="72"/>
                    </a:cubicBezTo>
                    <a:cubicBezTo>
                      <a:pt x="112" y="85"/>
                      <a:pt x="114" y="99"/>
                      <a:pt x="118" y="114"/>
                    </a:cubicBezTo>
                    <a:cubicBezTo>
                      <a:pt x="120" y="118"/>
                      <a:pt x="117" y="123"/>
                      <a:pt x="113" y="124"/>
                    </a:cubicBezTo>
                    <a:cubicBezTo>
                      <a:pt x="108" y="126"/>
                      <a:pt x="104" y="123"/>
                      <a:pt x="102" y="119"/>
                    </a:cubicBezTo>
                    <a:cubicBezTo>
                      <a:pt x="98" y="102"/>
                      <a:pt x="96" y="86"/>
                      <a:pt x="97" y="70"/>
                    </a:cubicBezTo>
                    <a:cubicBezTo>
                      <a:pt x="98" y="55"/>
                      <a:pt x="102" y="40"/>
                      <a:pt x="108" y="23"/>
                    </a:cubicBezTo>
                    <a:close/>
                    <a:moveTo>
                      <a:pt x="310" y="25"/>
                    </a:moveTo>
                    <a:cubicBezTo>
                      <a:pt x="308" y="21"/>
                      <a:pt x="310" y="16"/>
                      <a:pt x="315" y="14"/>
                    </a:cubicBezTo>
                    <a:cubicBezTo>
                      <a:pt x="319" y="12"/>
                      <a:pt x="324" y="14"/>
                      <a:pt x="325" y="18"/>
                    </a:cubicBezTo>
                    <a:cubicBezTo>
                      <a:pt x="331" y="30"/>
                      <a:pt x="334" y="46"/>
                      <a:pt x="334" y="63"/>
                    </a:cubicBezTo>
                    <a:cubicBezTo>
                      <a:pt x="335" y="77"/>
                      <a:pt x="332" y="91"/>
                      <a:pt x="327" y="103"/>
                    </a:cubicBezTo>
                    <a:cubicBezTo>
                      <a:pt x="324" y="107"/>
                      <a:pt x="320" y="109"/>
                      <a:pt x="315" y="107"/>
                    </a:cubicBezTo>
                    <a:cubicBezTo>
                      <a:pt x="311" y="105"/>
                      <a:pt x="310" y="100"/>
                      <a:pt x="312" y="95"/>
                    </a:cubicBezTo>
                    <a:cubicBezTo>
                      <a:pt x="316" y="87"/>
                      <a:pt x="318" y="75"/>
                      <a:pt x="318" y="63"/>
                    </a:cubicBezTo>
                    <a:cubicBezTo>
                      <a:pt x="318" y="49"/>
                      <a:pt x="315" y="35"/>
                      <a:pt x="310" y="25"/>
                    </a:cubicBezTo>
                    <a:close/>
                    <a:moveTo>
                      <a:pt x="268" y="35"/>
                    </a:moveTo>
                    <a:cubicBezTo>
                      <a:pt x="267" y="31"/>
                      <a:pt x="269" y="26"/>
                      <a:pt x="273" y="25"/>
                    </a:cubicBezTo>
                    <a:cubicBezTo>
                      <a:pt x="277" y="23"/>
                      <a:pt x="282" y="25"/>
                      <a:pt x="284" y="29"/>
                    </a:cubicBezTo>
                    <a:cubicBezTo>
                      <a:pt x="290" y="45"/>
                      <a:pt x="294" y="60"/>
                      <a:pt x="295" y="75"/>
                    </a:cubicBezTo>
                    <a:cubicBezTo>
                      <a:pt x="295" y="75"/>
                      <a:pt x="295" y="75"/>
                      <a:pt x="295" y="75"/>
                    </a:cubicBezTo>
                    <a:cubicBezTo>
                      <a:pt x="296" y="90"/>
                      <a:pt x="294" y="105"/>
                      <a:pt x="289" y="121"/>
                    </a:cubicBezTo>
                    <a:cubicBezTo>
                      <a:pt x="288" y="126"/>
                      <a:pt x="283" y="128"/>
                      <a:pt x="279" y="127"/>
                    </a:cubicBezTo>
                    <a:cubicBezTo>
                      <a:pt x="274" y="126"/>
                      <a:pt x="272" y="121"/>
                      <a:pt x="273" y="117"/>
                    </a:cubicBezTo>
                    <a:cubicBezTo>
                      <a:pt x="277" y="102"/>
                      <a:pt x="279" y="89"/>
                      <a:pt x="278" y="76"/>
                    </a:cubicBezTo>
                    <a:cubicBezTo>
                      <a:pt x="278" y="76"/>
                      <a:pt x="278" y="76"/>
                      <a:pt x="278" y="76"/>
                    </a:cubicBezTo>
                    <a:cubicBezTo>
                      <a:pt x="277" y="63"/>
                      <a:pt x="274" y="50"/>
                      <a:pt x="268" y="35"/>
                    </a:cubicBezTo>
                    <a:close/>
                    <a:moveTo>
                      <a:pt x="208" y="36"/>
                    </a:moveTo>
                    <a:cubicBezTo>
                      <a:pt x="206" y="32"/>
                      <a:pt x="208" y="27"/>
                      <a:pt x="213" y="26"/>
                    </a:cubicBezTo>
                    <a:cubicBezTo>
                      <a:pt x="217" y="24"/>
                      <a:pt x="222" y="26"/>
                      <a:pt x="223" y="31"/>
                    </a:cubicBezTo>
                    <a:cubicBezTo>
                      <a:pt x="229" y="48"/>
                      <a:pt x="233" y="63"/>
                      <a:pt x="234" y="78"/>
                    </a:cubicBezTo>
                    <a:cubicBezTo>
                      <a:pt x="235" y="94"/>
                      <a:pt x="234" y="109"/>
                      <a:pt x="229" y="126"/>
                    </a:cubicBezTo>
                    <a:cubicBezTo>
                      <a:pt x="227" y="131"/>
                      <a:pt x="223" y="133"/>
                      <a:pt x="218" y="132"/>
                    </a:cubicBezTo>
                    <a:cubicBezTo>
                      <a:pt x="214" y="131"/>
                      <a:pt x="211" y="126"/>
                      <a:pt x="213" y="122"/>
                    </a:cubicBezTo>
                    <a:cubicBezTo>
                      <a:pt x="217" y="107"/>
                      <a:pt x="219" y="93"/>
                      <a:pt x="218" y="79"/>
                    </a:cubicBezTo>
                    <a:cubicBezTo>
                      <a:pt x="217" y="66"/>
                      <a:pt x="213" y="52"/>
                      <a:pt x="208" y="36"/>
                    </a:cubicBezTo>
                    <a:close/>
                    <a:moveTo>
                      <a:pt x="161" y="33"/>
                    </a:moveTo>
                    <a:cubicBezTo>
                      <a:pt x="160" y="28"/>
                      <a:pt x="163" y="24"/>
                      <a:pt x="168" y="23"/>
                    </a:cubicBezTo>
                    <a:cubicBezTo>
                      <a:pt x="172" y="22"/>
                      <a:pt x="177" y="25"/>
                      <a:pt x="178" y="29"/>
                    </a:cubicBezTo>
                    <a:cubicBezTo>
                      <a:pt x="184" y="62"/>
                      <a:pt x="184" y="89"/>
                      <a:pt x="183" y="121"/>
                    </a:cubicBezTo>
                    <a:cubicBezTo>
                      <a:pt x="183" y="122"/>
                      <a:pt x="183" y="122"/>
                      <a:pt x="183" y="122"/>
                    </a:cubicBezTo>
                    <a:cubicBezTo>
                      <a:pt x="183" y="126"/>
                      <a:pt x="179" y="130"/>
                      <a:pt x="175" y="130"/>
                    </a:cubicBezTo>
                    <a:cubicBezTo>
                      <a:pt x="170" y="130"/>
                      <a:pt x="166" y="126"/>
                      <a:pt x="166" y="121"/>
                    </a:cubicBezTo>
                    <a:cubicBezTo>
                      <a:pt x="166" y="121"/>
                      <a:pt x="166" y="121"/>
                      <a:pt x="166" y="121"/>
                    </a:cubicBezTo>
                    <a:cubicBezTo>
                      <a:pt x="167" y="90"/>
                      <a:pt x="168" y="64"/>
                      <a:pt x="161"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rot="20429704">
              <a:off x="9259844" y="4121955"/>
              <a:ext cx="904377" cy="608083"/>
              <a:chOff x="4612813" y="3483502"/>
              <a:chExt cx="610676" cy="410605"/>
            </a:xfrm>
            <a:solidFill>
              <a:schemeClr val="bg1"/>
            </a:solidFill>
          </p:grpSpPr>
          <p:sp>
            <p:nvSpPr>
              <p:cNvPr id="50" name="Freeform 14"/>
              <p:cNvSpPr>
                <a:spLocks/>
              </p:cNvSpPr>
              <p:nvPr/>
            </p:nvSpPr>
            <p:spPr bwMode="auto">
              <a:xfrm>
                <a:off x="4861079" y="3539306"/>
                <a:ext cx="113511" cy="171852"/>
              </a:xfrm>
              <a:custGeom>
                <a:avLst/>
                <a:gdLst>
                  <a:gd name="T0" fmla="*/ 221 w 221"/>
                  <a:gd name="T1" fmla="*/ 290 h 335"/>
                  <a:gd name="T2" fmla="*/ 221 w 221"/>
                  <a:gd name="T3" fmla="*/ 45 h 335"/>
                  <a:gd name="T4" fmla="*/ 177 w 221"/>
                  <a:gd name="T5" fmla="*/ 0 h 335"/>
                  <a:gd name="T6" fmla="*/ 45 w 221"/>
                  <a:gd name="T7" fmla="*/ 0 h 335"/>
                  <a:gd name="T8" fmla="*/ 0 w 221"/>
                  <a:gd name="T9" fmla="*/ 45 h 335"/>
                  <a:gd name="T10" fmla="*/ 0 w 221"/>
                  <a:gd name="T11" fmla="*/ 290 h 335"/>
                  <a:gd name="T12" fmla="*/ 45 w 221"/>
                  <a:gd name="T13" fmla="*/ 335 h 335"/>
                  <a:gd name="T14" fmla="*/ 177 w 221"/>
                  <a:gd name="T15" fmla="*/ 335 h 335"/>
                  <a:gd name="T16" fmla="*/ 221 w 221"/>
                  <a:gd name="T17" fmla="*/ 29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35">
                    <a:moveTo>
                      <a:pt x="221" y="290"/>
                    </a:moveTo>
                    <a:cubicBezTo>
                      <a:pt x="221" y="45"/>
                      <a:pt x="221" y="45"/>
                      <a:pt x="221" y="45"/>
                    </a:cubicBezTo>
                    <a:cubicBezTo>
                      <a:pt x="221" y="20"/>
                      <a:pt x="201" y="0"/>
                      <a:pt x="177" y="0"/>
                    </a:cubicBezTo>
                    <a:cubicBezTo>
                      <a:pt x="45" y="0"/>
                      <a:pt x="45" y="0"/>
                      <a:pt x="45" y="0"/>
                    </a:cubicBezTo>
                    <a:cubicBezTo>
                      <a:pt x="21" y="0"/>
                      <a:pt x="0" y="20"/>
                      <a:pt x="0" y="45"/>
                    </a:cubicBezTo>
                    <a:cubicBezTo>
                      <a:pt x="0" y="290"/>
                      <a:pt x="0" y="290"/>
                      <a:pt x="0" y="290"/>
                    </a:cubicBezTo>
                    <a:cubicBezTo>
                      <a:pt x="0" y="315"/>
                      <a:pt x="21" y="335"/>
                      <a:pt x="45" y="335"/>
                    </a:cubicBezTo>
                    <a:cubicBezTo>
                      <a:pt x="177" y="335"/>
                      <a:pt x="177" y="335"/>
                      <a:pt x="177" y="335"/>
                    </a:cubicBezTo>
                    <a:cubicBezTo>
                      <a:pt x="201" y="335"/>
                      <a:pt x="221" y="315"/>
                      <a:pt x="221"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
              <p:cNvSpPr>
                <a:spLocks/>
              </p:cNvSpPr>
              <p:nvPr/>
            </p:nvSpPr>
            <p:spPr bwMode="auto">
              <a:xfrm>
                <a:off x="4627081" y="3484136"/>
                <a:ext cx="196900" cy="208949"/>
              </a:xfrm>
              <a:custGeom>
                <a:avLst/>
                <a:gdLst>
                  <a:gd name="T0" fmla="*/ 83 w 382"/>
                  <a:gd name="T1" fmla="*/ 402 h 408"/>
                  <a:gd name="T2" fmla="*/ 382 w 382"/>
                  <a:gd name="T3" fmla="*/ 408 h 408"/>
                  <a:gd name="T4" fmla="*/ 382 w 382"/>
                  <a:gd name="T5" fmla="*/ 161 h 408"/>
                  <a:gd name="T6" fmla="*/ 83 w 382"/>
                  <a:gd name="T7" fmla="*/ 9 h 408"/>
                  <a:gd name="T8" fmla="*/ 26 w 382"/>
                  <a:gd name="T9" fmla="*/ 21 h 408"/>
                  <a:gd name="T10" fmla="*/ 0 w 382"/>
                  <a:gd name="T11" fmla="*/ 74 h 408"/>
                  <a:gd name="T12" fmla="*/ 0 w 382"/>
                  <a:gd name="T13" fmla="*/ 336 h 408"/>
                  <a:gd name="T14" fmla="*/ 26 w 382"/>
                  <a:gd name="T15" fmla="*/ 389 h 408"/>
                  <a:gd name="T16" fmla="*/ 83 w 382"/>
                  <a:gd name="T17" fmla="*/ 40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8">
                    <a:moveTo>
                      <a:pt x="83" y="402"/>
                    </a:moveTo>
                    <a:cubicBezTo>
                      <a:pt x="382" y="408"/>
                      <a:pt x="382" y="408"/>
                      <a:pt x="382" y="408"/>
                    </a:cubicBezTo>
                    <a:cubicBezTo>
                      <a:pt x="382" y="161"/>
                      <a:pt x="382" y="161"/>
                      <a:pt x="382" y="161"/>
                    </a:cubicBezTo>
                    <a:cubicBezTo>
                      <a:pt x="83" y="9"/>
                      <a:pt x="83" y="9"/>
                      <a:pt x="83" y="9"/>
                    </a:cubicBezTo>
                    <a:cubicBezTo>
                      <a:pt x="61" y="0"/>
                      <a:pt x="42" y="9"/>
                      <a:pt x="26" y="21"/>
                    </a:cubicBezTo>
                    <a:cubicBezTo>
                      <a:pt x="9" y="34"/>
                      <a:pt x="0" y="54"/>
                      <a:pt x="0" y="74"/>
                    </a:cubicBezTo>
                    <a:cubicBezTo>
                      <a:pt x="0" y="336"/>
                      <a:pt x="0" y="336"/>
                      <a:pt x="0" y="336"/>
                    </a:cubicBezTo>
                    <a:cubicBezTo>
                      <a:pt x="0" y="357"/>
                      <a:pt x="9" y="376"/>
                      <a:pt x="26" y="389"/>
                    </a:cubicBezTo>
                    <a:cubicBezTo>
                      <a:pt x="42" y="402"/>
                      <a:pt x="60" y="402"/>
                      <a:pt x="83" y="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
              <p:cNvSpPr>
                <a:spLocks/>
              </p:cNvSpPr>
              <p:nvPr/>
            </p:nvSpPr>
            <p:spPr bwMode="auto">
              <a:xfrm>
                <a:off x="5012321" y="3483502"/>
                <a:ext cx="196583" cy="209583"/>
              </a:xfrm>
              <a:custGeom>
                <a:avLst/>
                <a:gdLst>
                  <a:gd name="T0" fmla="*/ 356 w 382"/>
                  <a:gd name="T1" fmla="*/ 390 h 409"/>
                  <a:gd name="T2" fmla="*/ 382 w 382"/>
                  <a:gd name="T3" fmla="*/ 337 h 409"/>
                  <a:gd name="T4" fmla="*/ 382 w 382"/>
                  <a:gd name="T5" fmla="*/ 75 h 409"/>
                  <a:gd name="T6" fmla="*/ 356 w 382"/>
                  <a:gd name="T7" fmla="*/ 22 h 409"/>
                  <a:gd name="T8" fmla="*/ 299 w 382"/>
                  <a:gd name="T9" fmla="*/ 10 h 409"/>
                  <a:gd name="T10" fmla="*/ 0 w 382"/>
                  <a:gd name="T11" fmla="*/ 162 h 409"/>
                  <a:gd name="T12" fmla="*/ 0 w 382"/>
                  <a:gd name="T13" fmla="*/ 409 h 409"/>
                  <a:gd name="T14" fmla="*/ 299 w 382"/>
                  <a:gd name="T15" fmla="*/ 403 h 409"/>
                  <a:gd name="T16" fmla="*/ 356 w 382"/>
                  <a:gd name="T17" fmla="*/ 3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9">
                    <a:moveTo>
                      <a:pt x="356" y="390"/>
                    </a:moveTo>
                    <a:cubicBezTo>
                      <a:pt x="373" y="377"/>
                      <a:pt x="382" y="358"/>
                      <a:pt x="382" y="337"/>
                    </a:cubicBezTo>
                    <a:cubicBezTo>
                      <a:pt x="382" y="75"/>
                      <a:pt x="382" y="75"/>
                      <a:pt x="382" y="75"/>
                    </a:cubicBezTo>
                    <a:cubicBezTo>
                      <a:pt x="382" y="55"/>
                      <a:pt x="373" y="35"/>
                      <a:pt x="356" y="22"/>
                    </a:cubicBezTo>
                    <a:cubicBezTo>
                      <a:pt x="340" y="10"/>
                      <a:pt x="321" y="0"/>
                      <a:pt x="299" y="10"/>
                    </a:cubicBezTo>
                    <a:cubicBezTo>
                      <a:pt x="0" y="162"/>
                      <a:pt x="0" y="162"/>
                      <a:pt x="0" y="162"/>
                    </a:cubicBezTo>
                    <a:cubicBezTo>
                      <a:pt x="0" y="409"/>
                      <a:pt x="0" y="409"/>
                      <a:pt x="0" y="409"/>
                    </a:cubicBezTo>
                    <a:cubicBezTo>
                      <a:pt x="299" y="403"/>
                      <a:pt x="299" y="403"/>
                      <a:pt x="299" y="403"/>
                    </a:cubicBezTo>
                    <a:cubicBezTo>
                      <a:pt x="323" y="403"/>
                      <a:pt x="340" y="403"/>
                      <a:pt x="356"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7"/>
              <p:cNvSpPr>
                <a:spLocks/>
              </p:cNvSpPr>
              <p:nvPr/>
            </p:nvSpPr>
            <p:spPr bwMode="auto">
              <a:xfrm>
                <a:off x="4612813" y="3726377"/>
                <a:ext cx="270777" cy="167730"/>
              </a:xfrm>
              <a:custGeom>
                <a:avLst/>
                <a:gdLst>
                  <a:gd name="T0" fmla="*/ 273 w 526"/>
                  <a:gd name="T1" fmla="*/ 0 h 327"/>
                  <a:gd name="T2" fmla="*/ 0 w 526"/>
                  <a:gd name="T3" fmla="*/ 146 h 327"/>
                  <a:gd name="T4" fmla="*/ 136 w 526"/>
                  <a:gd name="T5" fmla="*/ 201 h 327"/>
                  <a:gd name="T6" fmla="*/ 149 w 526"/>
                  <a:gd name="T7" fmla="*/ 327 h 327"/>
                  <a:gd name="T8" fmla="*/ 526 w 526"/>
                  <a:gd name="T9" fmla="*/ 0 h 327"/>
                  <a:gd name="T10" fmla="*/ 510 w 526"/>
                  <a:gd name="T11" fmla="*/ 0 h 327"/>
                  <a:gd name="T12" fmla="*/ 273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273" y="0"/>
                    </a:moveTo>
                    <a:cubicBezTo>
                      <a:pt x="171" y="93"/>
                      <a:pt x="0" y="146"/>
                      <a:pt x="0" y="146"/>
                    </a:cubicBezTo>
                    <a:cubicBezTo>
                      <a:pt x="136" y="201"/>
                      <a:pt x="136" y="201"/>
                      <a:pt x="136" y="201"/>
                    </a:cubicBezTo>
                    <a:cubicBezTo>
                      <a:pt x="149" y="327"/>
                      <a:pt x="149" y="327"/>
                      <a:pt x="149" y="327"/>
                    </a:cubicBezTo>
                    <a:cubicBezTo>
                      <a:pt x="335" y="254"/>
                      <a:pt x="464" y="109"/>
                      <a:pt x="526" y="0"/>
                    </a:cubicBezTo>
                    <a:cubicBezTo>
                      <a:pt x="525" y="0"/>
                      <a:pt x="519" y="0"/>
                      <a:pt x="510" y="0"/>
                    </a:cubicBezTo>
                    <a:lnTo>
                      <a:pt x="2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8"/>
              <p:cNvSpPr>
                <a:spLocks/>
              </p:cNvSpPr>
              <p:nvPr/>
            </p:nvSpPr>
            <p:spPr bwMode="auto">
              <a:xfrm>
                <a:off x="4952712" y="3726377"/>
                <a:ext cx="270777" cy="167730"/>
              </a:xfrm>
              <a:custGeom>
                <a:avLst/>
                <a:gdLst>
                  <a:gd name="T0" fmla="*/ 16 w 526"/>
                  <a:gd name="T1" fmla="*/ 0 h 327"/>
                  <a:gd name="T2" fmla="*/ 0 w 526"/>
                  <a:gd name="T3" fmla="*/ 0 h 327"/>
                  <a:gd name="T4" fmla="*/ 377 w 526"/>
                  <a:gd name="T5" fmla="*/ 327 h 327"/>
                  <a:gd name="T6" fmla="*/ 390 w 526"/>
                  <a:gd name="T7" fmla="*/ 201 h 327"/>
                  <a:gd name="T8" fmla="*/ 526 w 526"/>
                  <a:gd name="T9" fmla="*/ 146 h 327"/>
                  <a:gd name="T10" fmla="*/ 253 w 526"/>
                  <a:gd name="T11" fmla="*/ 0 h 327"/>
                  <a:gd name="T12" fmla="*/ 16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16" y="0"/>
                    </a:moveTo>
                    <a:cubicBezTo>
                      <a:pt x="7" y="0"/>
                      <a:pt x="1" y="0"/>
                      <a:pt x="0" y="0"/>
                    </a:cubicBezTo>
                    <a:cubicBezTo>
                      <a:pt x="62" y="109"/>
                      <a:pt x="191" y="254"/>
                      <a:pt x="377" y="327"/>
                    </a:cubicBezTo>
                    <a:cubicBezTo>
                      <a:pt x="390" y="201"/>
                      <a:pt x="390" y="201"/>
                      <a:pt x="390" y="201"/>
                    </a:cubicBezTo>
                    <a:cubicBezTo>
                      <a:pt x="526" y="146"/>
                      <a:pt x="526" y="146"/>
                      <a:pt x="526" y="146"/>
                    </a:cubicBezTo>
                    <a:cubicBezTo>
                      <a:pt x="526" y="146"/>
                      <a:pt x="355" y="93"/>
                      <a:pt x="253"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5" name="组合 54"/>
          <p:cNvGrpSpPr/>
          <p:nvPr/>
        </p:nvGrpSpPr>
        <p:grpSpPr>
          <a:xfrm rot="17637553">
            <a:off x="6116089" y="1590692"/>
            <a:ext cx="541783" cy="803756"/>
            <a:chOff x="4016375" y="376238"/>
            <a:chExt cx="4146550" cy="6151563"/>
          </a:xfrm>
          <a:solidFill>
            <a:srgbClr val="A11218"/>
          </a:solidFill>
        </p:grpSpPr>
        <p:sp>
          <p:nvSpPr>
            <p:cNvPr id="56" name="Freeform 17"/>
            <p:cNvSpPr>
              <a:spLocks/>
            </p:cNvSpPr>
            <p:nvPr/>
          </p:nvSpPr>
          <p:spPr bwMode="auto">
            <a:xfrm>
              <a:off x="5729288" y="3783013"/>
              <a:ext cx="1038225" cy="1031875"/>
            </a:xfrm>
            <a:custGeom>
              <a:avLst/>
              <a:gdLst>
                <a:gd name="T0" fmla="*/ 191 w 403"/>
                <a:gd name="T1" fmla="*/ 382 h 402"/>
                <a:gd name="T2" fmla="*/ 262 w 403"/>
                <a:gd name="T3" fmla="*/ 383 h 402"/>
                <a:gd name="T4" fmla="*/ 383 w 403"/>
                <a:gd name="T5" fmla="*/ 261 h 402"/>
                <a:gd name="T6" fmla="*/ 383 w 403"/>
                <a:gd name="T7" fmla="*/ 191 h 402"/>
                <a:gd name="T8" fmla="*/ 212 w 403"/>
                <a:gd name="T9" fmla="*/ 19 h 402"/>
                <a:gd name="T10" fmla="*/ 141 w 403"/>
                <a:gd name="T11" fmla="*/ 19 h 402"/>
                <a:gd name="T12" fmla="*/ 20 w 403"/>
                <a:gd name="T13" fmla="*/ 140 h 402"/>
                <a:gd name="T14" fmla="*/ 20 w 403"/>
                <a:gd name="T15" fmla="*/ 211 h 402"/>
                <a:gd name="T16" fmla="*/ 191 w 403"/>
                <a:gd name="T17" fmla="*/ 38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3" h="402">
                  <a:moveTo>
                    <a:pt x="191" y="382"/>
                  </a:moveTo>
                  <a:cubicBezTo>
                    <a:pt x="211" y="402"/>
                    <a:pt x="243" y="402"/>
                    <a:pt x="262" y="383"/>
                  </a:cubicBezTo>
                  <a:cubicBezTo>
                    <a:pt x="383" y="261"/>
                    <a:pt x="383" y="261"/>
                    <a:pt x="383" y="261"/>
                  </a:cubicBezTo>
                  <a:cubicBezTo>
                    <a:pt x="403" y="242"/>
                    <a:pt x="403" y="210"/>
                    <a:pt x="383" y="191"/>
                  </a:cubicBezTo>
                  <a:cubicBezTo>
                    <a:pt x="212" y="19"/>
                    <a:pt x="212" y="19"/>
                    <a:pt x="212" y="19"/>
                  </a:cubicBezTo>
                  <a:cubicBezTo>
                    <a:pt x="192" y="0"/>
                    <a:pt x="160" y="0"/>
                    <a:pt x="141" y="19"/>
                  </a:cubicBezTo>
                  <a:cubicBezTo>
                    <a:pt x="20" y="140"/>
                    <a:pt x="20" y="140"/>
                    <a:pt x="20" y="140"/>
                  </a:cubicBezTo>
                  <a:cubicBezTo>
                    <a:pt x="0" y="160"/>
                    <a:pt x="0" y="192"/>
                    <a:pt x="20" y="211"/>
                  </a:cubicBezTo>
                  <a:lnTo>
                    <a:pt x="191"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8"/>
            <p:cNvSpPr>
              <a:spLocks/>
            </p:cNvSpPr>
            <p:nvPr/>
          </p:nvSpPr>
          <p:spPr bwMode="auto">
            <a:xfrm>
              <a:off x="4833938" y="2595563"/>
              <a:ext cx="1193800" cy="1508125"/>
            </a:xfrm>
            <a:custGeom>
              <a:avLst/>
              <a:gdLst>
                <a:gd name="T0" fmla="*/ 347 w 463"/>
                <a:gd name="T1" fmla="*/ 38 h 588"/>
                <a:gd name="T2" fmla="*/ 292 w 463"/>
                <a:gd name="T3" fmla="*/ 3 h 588"/>
                <a:gd name="T4" fmla="*/ 230 w 463"/>
                <a:gd name="T5" fmla="*/ 24 h 588"/>
                <a:gd name="T6" fmla="*/ 24 w 463"/>
                <a:gd name="T7" fmla="*/ 230 h 588"/>
                <a:gd name="T8" fmla="*/ 3 w 463"/>
                <a:gd name="T9" fmla="*/ 292 h 588"/>
                <a:gd name="T10" fmla="*/ 38 w 463"/>
                <a:gd name="T11" fmla="*/ 347 h 588"/>
                <a:gd name="T12" fmla="*/ 268 w 463"/>
                <a:gd name="T13" fmla="*/ 588 h 588"/>
                <a:gd name="T14" fmla="*/ 463 w 463"/>
                <a:gd name="T15" fmla="*/ 393 h 588"/>
                <a:gd name="T16" fmla="*/ 347 w 463"/>
                <a:gd name="T17" fmla="*/ 3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88">
                  <a:moveTo>
                    <a:pt x="347" y="38"/>
                  </a:moveTo>
                  <a:cubicBezTo>
                    <a:pt x="337" y="14"/>
                    <a:pt x="315" y="5"/>
                    <a:pt x="292" y="3"/>
                  </a:cubicBezTo>
                  <a:cubicBezTo>
                    <a:pt x="269" y="0"/>
                    <a:pt x="247" y="8"/>
                    <a:pt x="230" y="24"/>
                  </a:cubicBezTo>
                  <a:cubicBezTo>
                    <a:pt x="24" y="230"/>
                    <a:pt x="24" y="230"/>
                    <a:pt x="24" y="230"/>
                  </a:cubicBezTo>
                  <a:cubicBezTo>
                    <a:pt x="8" y="246"/>
                    <a:pt x="0" y="269"/>
                    <a:pt x="3" y="292"/>
                  </a:cubicBezTo>
                  <a:cubicBezTo>
                    <a:pt x="5" y="315"/>
                    <a:pt x="19" y="329"/>
                    <a:pt x="38" y="347"/>
                  </a:cubicBezTo>
                  <a:cubicBezTo>
                    <a:pt x="268" y="588"/>
                    <a:pt x="268" y="588"/>
                    <a:pt x="268" y="588"/>
                  </a:cubicBezTo>
                  <a:cubicBezTo>
                    <a:pt x="463" y="393"/>
                    <a:pt x="463" y="393"/>
                    <a:pt x="463" y="393"/>
                  </a:cubicBezTo>
                  <a:lnTo>
                    <a:pt x="34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9"/>
            <p:cNvSpPr>
              <a:spLocks/>
            </p:cNvSpPr>
            <p:nvPr/>
          </p:nvSpPr>
          <p:spPr bwMode="auto">
            <a:xfrm>
              <a:off x="6442075" y="4516438"/>
              <a:ext cx="1517650" cy="1189038"/>
            </a:xfrm>
            <a:custGeom>
              <a:avLst/>
              <a:gdLst>
                <a:gd name="T0" fmla="*/ 550 w 588"/>
                <a:gd name="T1" fmla="*/ 116 h 463"/>
                <a:gd name="T2" fmla="*/ 195 w 588"/>
                <a:gd name="T3" fmla="*/ 0 h 463"/>
                <a:gd name="T4" fmla="*/ 0 w 588"/>
                <a:gd name="T5" fmla="*/ 195 h 463"/>
                <a:gd name="T6" fmla="*/ 241 w 588"/>
                <a:gd name="T7" fmla="*/ 425 h 463"/>
                <a:gd name="T8" fmla="*/ 296 w 588"/>
                <a:gd name="T9" fmla="*/ 461 h 463"/>
                <a:gd name="T10" fmla="*/ 358 w 588"/>
                <a:gd name="T11" fmla="*/ 439 h 463"/>
                <a:gd name="T12" fmla="*/ 564 w 588"/>
                <a:gd name="T13" fmla="*/ 233 h 463"/>
                <a:gd name="T14" fmla="*/ 586 w 588"/>
                <a:gd name="T15" fmla="*/ 171 h 463"/>
                <a:gd name="T16" fmla="*/ 550 w 588"/>
                <a:gd name="T17" fmla="*/ 116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3">
                  <a:moveTo>
                    <a:pt x="550" y="116"/>
                  </a:moveTo>
                  <a:cubicBezTo>
                    <a:pt x="195" y="0"/>
                    <a:pt x="195" y="0"/>
                    <a:pt x="195" y="0"/>
                  </a:cubicBezTo>
                  <a:cubicBezTo>
                    <a:pt x="0" y="195"/>
                    <a:pt x="0" y="195"/>
                    <a:pt x="0" y="195"/>
                  </a:cubicBezTo>
                  <a:cubicBezTo>
                    <a:pt x="241" y="425"/>
                    <a:pt x="241" y="425"/>
                    <a:pt x="241" y="425"/>
                  </a:cubicBezTo>
                  <a:cubicBezTo>
                    <a:pt x="260" y="445"/>
                    <a:pt x="273" y="458"/>
                    <a:pt x="296" y="461"/>
                  </a:cubicBezTo>
                  <a:cubicBezTo>
                    <a:pt x="319" y="463"/>
                    <a:pt x="342" y="456"/>
                    <a:pt x="358" y="439"/>
                  </a:cubicBezTo>
                  <a:cubicBezTo>
                    <a:pt x="564" y="233"/>
                    <a:pt x="564" y="233"/>
                    <a:pt x="564" y="233"/>
                  </a:cubicBezTo>
                  <a:cubicBezTo>
                    <a:pt x="580" y="217"/>
                    <a:pt x="588" y="194"/>
                    <a:pt x="586" y="171"/>
                  </a:cubicBezTo>
                  <a:cubicBezTo>
                    <a:pt x="583" y="148"/>
                    <a:pt x="575" y="126"/>
                    <a:pt x="55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9" name="Freeform 20"/>
            <p:cNvSpPr>
              <a:spLocks/>
            </p:cNvSpPr>
            <p:nvPr/>
          </p:nvSpPr>
          <p:spPr bwMode="auto">
            <a:xfrm>
              <a:off x="4062413" y="3944938"/>
              <a:ext cx="1749425" cy="982663"/>
            </a:xfrm>
            <a:custGeom>
              <a:avLst/>
              <a:gdLst>
                <a:gd name="T0" fmla="*/ 678 w 678"/>
                <a:gd name="T1" fmla="*/ 276 h 383"/>
                <a:gd name="T2" fmla="*/ 644 w 678"/>
                <a:gd name="T3" fmla="*/ 241 h 383"/>
                <a:gd name="T4" fmla="*/ 457 w 678"/>
                <a:gd name="T5" fmla="*/ 54 h 383"/>
                <a:gd name="T6" fmla="*/ 82 w 678"/>
                <a:gd name="T7" fmla="*/ 0 h 383"/>
                <a:gd name="T8" fmla="*/ 129 w 678"/>
                <a:gd name="T9" fmla="*/ 168 h 383"/>
                <a:gd name="T10" fmla="*/ 0 w 678"/>
                <a:gd name="T11" fmla="*/ 316 h 383"/>
                <a:gd name="T12" fmla="*/ 678 w 678"/>
                <a:gd name="T13" fmla="*/ 276 h 383"/>
              </a:gdLst>
              <a:ahLst/>
              <a:cxnLst>
                <a:cxn ang="0">
                  <a:pos x="T0" y="T1"/>
                </a:cxn>
                <a:cxn ang="0">
                  <a:pos x="T2" y="T3"/>
                </a:cxn>
                <a:cxn ang="0">
                  <a:pos x="T4" y="T5"/>
                </a:cxn>
                <a:cxn ang="0">
                  <a:pos x="T6" y="T7"/>
                </a:cxn>
                <a:cxn ang="0">
                  <a:pos x="T8" y="T9"/>
                </a:cxn>
                <a:cxn ang="0">
                  <a:pos x="T10" y="T11"/>
                </a:cxn>
                <a:cxn ang="0">
                  <a:pos x="T12" y="T13"/>
                </a:cxn>
              </a:cxnLst>
              <a:rect l="0" t="0" r="r" b="b"/>
              <a:pathLst>
                <a:path w="678" h="383">
                  <a:moveTo>
                    <a:pt x="678" y="276"/>
                  </a:moveTo>
                  <a:cubicBezTo>
                    <a:pt x="678" y="275"/>
                    <a:pt x="651" y="248"/>
                    <a:pt x="644" y="241"/>
                  </a:cubicBezTo>
                  <a:cubicBezTo>
                    <a:pt x="457" y="54"/>
                    <a:pt x="457" y="54"/>
                    <a:pt x="457" y="54"/>
                  </a:cubicBezTo>
                  <a:cubicBezTo>
                    <a:pt x="275" y="77"/>
                    <a:pt x="82" y="0"/>
                    <a:pt x="82" y="0"/>
                  </a:cubicBezTo>
                  <a:cubicBezTo>
                    <a:pt x="129" y="168"/>
                    <a:pt x="129" y="168"/>
                    <a:pt x="129" y="168"/>
                  </a:cubicBezTo>
                  <a:cubicBezTo>
                    <a:pt x="0" y="316"/>
                    <a:pt x="0" y="316"/>
                    <a:pt x="0" y="316"/>
                  </a:cubicBezTo>
                  <a:cubicBezTo>
                    <a:pt x="226" y="383"/>
                    <a:pt x="511" y="347"/>
                    <a:pt x="67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1"/>
            <p:cNvSpPr>
              <a:spLocks/>
            </p:cNvSpPr>
            <p:nvPr/>
          </p:nvSpPr>
          <p:spPr bwMode="auto">
            <a:xfrm>
              <a:off x="5602288" y="4702176"/>
              <a:ext cx="984250" cy="1757363"/>
            </a:xfrm>
            <a:custGeom>
              <a:avLst/>
              <a:gdLst>
                <a:gd name="T0" fmla="*/ 328 w 382"/>
                <a:gd name="T1" fmla="*/ 227 h 685"/>
                <a:gd name="T2" fmla="*/ 108 w 382"/>
                <a:gd name="T3" fmla="*/ 7 h 685"/>
                <a:gd name="T4" fmla="*/ 108 w 382"/>
                <a:gd name="T5" fmla="*/ 7 h 685"/>
                <a:gd name="T6" fmla="*/ 67 w 382"/>
                <a:gd name="T7" fmla="*/ 685 h 685"/>
                <a:gd name="T8" fmla="*/ 215 w 382"/>
                <a:gd name="T9" fmla="*/ 556 h 685"/>
                <a:gd name="T10" fmla="*/ 382 w 382"/>
                <a:gd name="T11" fmla="*/ 602 h 685"/>
                <a:gd name="T12" fmla="*/ 328 w 382"/>
                <a:gd name="T13" fmla="*/ 227 h 685"/>
              </a:gdLst>
              <a:ahLst/>
              <a:cxnLst>
                <a:cxn ang="0">
                  <a:pos x="T0" y="T1"/>
                </a:cxn>
                <a:cxn ang="0">
                  <a:pos x="T2" y="T3"/>
                </a:cxn>
                <a:cxn ang="0">
                  <a:pos x="T4" y="T5"/>
                </a:cxn>
                <a:cxn ang="0">
                  <a:pos x="T6" y="T7"/>
                </a:cxn>
                <a:cxn ang="0">
                  <a:pos x="T8" y="T9"/>
                </a:cxn>
                <a:cxn ang="0">
                  <a:pos x="T10" y="T11"/>
                </a:cxn>
                <a:cxn ang="0">
                  <a:pos x="T12" y="T13"/>
                </a:cxn>
              </a:cxnLst>
              <a:rect l="0" t="0" r="r" b="b"/>
              <a:pathLst>
                <a:path w="382" h="685">
                  <a:moveTo>
                    <a:pt x="328" y="227"/>
                  </a:moveTo>
                  <a:cubicBezTo>
                    <a:pt x="108" y="7"/>
                    <a:pt x="108" y="7"/>
                    <a:pt x="108" y="7"/>
                  </a:cubicBezTo>
                  <a:cubicBezTo>
                    <a:pt x="101" y="0"/>
                    <a:pt x="108" y="8"/>
                    <a:pt x="108" y="7"/>
                  </a:cubicBezTo>
                  <a:cubicBezTo>
                    <a:pt x="37" y="175"/>
                    <a:pt x="0" y="458"/>
                    <a:pt x="67" y="685"/>
                  </a:cubicBezTo>
                  <a:cubicBezTo>
                    <a:pt x="215" y="556"/>
                    <a:pt x="215" y="556"/>
                    <a:pt x="215" y="556"/>
                  </a:cubicBezTo>
                  <a:cubicBezTo>
                    <a:pt x="382" y="602"/>
                    <a:pt x="382" y="602"/>
                    <a:pt x="382" y="602"/>
                  </a:cubicBezTo>
                  <a:cubicBezTo>
                    <a:pt x="382" y="602"/>
                    <a:pt x="306" y="409"/>
                    <a:pt x="328"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2"/>
            <p:cNvSpPr>
              <a:spLocks/>
            </p:cNvSpPr>
            <p:nvPr/>
          </p:nvSpPr>
          <p:spPr bwMode="auto">
            <a:xfrm>
              <a:off x="6407150" y="3546476"/>
              <a:ext cx="846138" cy="598488"/>
            </a:xfrm>
            <a:custGeom>
              <a:avLst/>
              <a:gdLst>
                <a:gd name="T0" fmla="*/ 201 w 328"/>
                <a:gd name="T1" fmla="*/ 233 h 233"/>
                <a:gd name="T2" fmla="*/ 328 w 328"/>
                <a:gd name="T3" fmla="*/ 107 h 233"/>
                <a:gd name="T4" fmla="*/ 35 w 328"/>
                <a:gd name="T5" fmla="*/ 0 h 233"/>
                <a:gd name="T6" fmla="*/ 0 w 328"/>
                <a:gd name="T7" fmla="*/ 35 h 233"/>
                <a:gd name="T8" fmla="*/ 20 w 328"/>
                <a:gd name="T9" fmla="*/ 51 h 233"/>
                <a:gd name="T10" fmla="*/ 192 w 328"/>
                <a:gd name="T11" fmla="*/ 222 h 233"/>
                <a:gd name="T12" fmla="*/ 201 w 328"/>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328" h="233">
                  <a:moveTo>
                    <a:pt x="201" y="233"/>
                  </a:moveTo>
                  <a:cubicBezTo>
                    <a:pt x="328" y="107"/>
                    <a:pt x="328" y="107"/>
                    <a:pt x="328" y="107"/>
                  </a:cubicBezTo>
                  <a:cubicBezTo>
                    <a:pt x="35" y="0"/>
                    <a:pt x="35" y="0"/>
                    <a:pt x="35" y="0"/>
                  </a:cubicBezTo>
                  <a:cubicBezTo>
                    <a:pt x="0" y="35"/>
                    <a:pt x="0" y="35"/>
                    <a:pt x="0" y="35"/>
                  </a:cubicBezTo>
                  <a:cubicBezTo>
                    <a:pt x="7" y="39"/>
                    <a:pt x="14" y="44"/>
                    <a:pt x="20" y="51"/>
                  </a:cubicBezTo>
                  <a:cubicBezTo>
                    <a:pt x="192" y="222"/>
                    <a:pt x="192" y="222"/>
                    <a:pt x="192" y="222"/>
                  </a:cubicBezTo>
                  <a:cubicBezTo>
                    <a:pt x="195" y="226"/>
                    <a:pt x="198" y="229"/>
                    <a:pt x="201" y="2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3"/>
            <p:cNvSpPr>
              <a:spLocks/>
            </p:cNvSpPr>
            <p:nvPr/>
          </p:nvSpPr>
          <p:spPr bwMode="auto">
            <a:xfrm>
              <a:off x="4619625" y="4902201"/>
              <a:ext cx="941388" cy="784225"/>
            </a:xfrm>
            <a:custGeom>
              <a:avLst/>
              <a:gdLst>
                <a:gd name="T0" fmla="*/ 0 w 365"/>
                <a:gd name="T1" fmla="*/ 199 h 306"/>
                <a:gd name="T2" fmla="*/ 293 w 365"/>
                <a:gd name="T3" fmla="*/ 306 h 306"/>
                <a:gd name="T4" fmla="*/ 336 w 365"/>
                <a:gd name="T5" fmla="*/ 263 h 306"/>
                <a:gd name="T6" fmla="*/ 365 w 365"/>
                <a:gd name="T7" fmla="*/ 61 h 306"/>
                <a:gd name="T8" fmla="*/ 200 w 365"/>
                <a:gd name="T9" fmla="*/ 0 h 306"/>
                <a:gd name="T10" fmla="*/ 0 w 365"/>
                <a:gd name="T11" fmla="*/ 199 h 306"/>
              </a:gdLst>
              <a:ahLst/>
              <a:cxnLst>
                <a:cxn ang="0">
                  <a:pos x="T0" y="T1"/>
                </a:cxn>
                <a:cxn ang="0">
                  <a:pos x="T2" y="T3"/>
                </a:cxn>
                <a:cxn ang="0">
                  <a:pos x="T4" y="T5"/>
                </a:cxn>
                <a:cxn ang="0">
                  <a:pos x="T6" y="T7"/>
                </a:cxn>
                <a:cxn ang="0">
                  <a:pos x="T8" y="T9"/>
                </a:cxn>
                <a:cxn ang="0">
                  <a:pos x="T10" y="T11"/>
                </a:cxn>
              </a:cxnLst>
              <a:rect l="0" t="0" r="r" b="b"/>
              <a:pathLst>
                <a:path w="365" h="306">
                  <a:moveTo>
                    <a:pt x="0" y="199"/>
                  </a:moveTo>
                  <a:cubicBezTo>
                    <a:pt x="293" y="306"/>
                    <a:pt x="293" y="306"/>
                    <a:pt x="293" y="306"/>
                  </a:cubicBezTo>
                  <a:cubicBezTo>
                    <a:pt x="336" y="263"/>
                    <a:pt x="336" y="263"/>
                    <a:pt x="336" y="263"/>
                  </a:cubicBezTo>
                  <a:cubicBezTo>
                    <a:pt x="340" y="192"/>
                    <a:pt x="351" y="123"/>
                    <a:pt x="365" y="61"/>
                  </a:cubicBezTo>
                  <a:cubicBezTo>
                    <a:pt x="200" y="0"/>
                    <a:pt x="200" y="0"/>
                    <a:pt x="200" y="0"/>
                  </a:cubicBezTo>
                  <a:lnTo>
                    <a:pt x="0"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4"/>
            <p:cNvSpPr>
              <a:spLocks/>
            </p:cNvSpPr>
            <p:nvPr/>
          </p:nvSpPr>
          <p:spPr bwMode="auto">
            <a:xfrm>
              <a:off x="6664325" y="2887663"/>
              <a:ext cx="1279525" cy="766763"/>
            </a:xfrm>
            <a:custGeom>
              <a:avLst/>
              <a:gdLst>
                <a:gd name="T0" fmla="*/ 343 w 496"/>
                <a:gd name="T1" fmla="*/ 249 h 299"/>
                <a:gd name="T2" fmla="*/ 368 w 496"/>
                <a:gd name="T3" fmla="*/ 223 h 299"/>
                <a:gd name="T4" fmla="*/ 398 w 496"/>
                <a:gd name="T5" fmla="*/ 191 h 299"/>
                <a:gd name="T6" fmla="*/ 496 w 496"/>
                <a:gd name="T7" fmla="*/ 45 h 299"/>
                <a:gd name="T8" fmla="*/ 189 w 496"/>
                <a:gd name="T9" fmla="*/ 0 h 299"/>
                <a:gd name="T10" fmla="*/ 172 w 496"/>
                <a:gd name="T11" fmla="*/ 19 h 299"/>
                <a:gd name="T12" fmla="*/ 149 w 496"/>
                <a:gd name="T13" fmla="*/ 42 h 299"/>
                <a:gd name="T14" fmla="*/ 100 w 496"/>
                <a:gd name="T15" fmla="*/ 92 h 299"/>
                <a:gd name="T16" fmla="*/ 0 w 496"/>
                <a:gd name="T17" fmla="*/ 191 h 299"/>
                <a:gd name="T18" fmla="*/ 293 w 496"/>
                <a:gd name="T19" fmla="*/ 299 h 299"/>
                <a:gd name="T20" fmla="*/ 343 w 496"/>
                <a:gd name="T21" fmla="*/ 24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299">
                  <a:moveTo>
                    <a:pt x="343" y="249"/>
                  </a:moveTo>
                  <a:cubicBezTo>
                    <a:pt x="368" y="223"/>
                    <a:pt x="368" y="223"/>
                    <a:pt x="368" y="223"/>
                  </a:cubicBezTo>
                  <a:cubicBezTo>
                    <a:pt x="378" y="213"/>
                    <a:pt x="388" y="202"/>
                    <a:pt x="398" y="191"/>
                  </a:cubicBezTo>
                  <a:cubicBezTo>
                    <a:pt x="436" y="147"/>
                    <a:pt x="470" y="97"/>
                    <a:pt x="496" y="45"/>
                  </a:cubicBezTo>
                  <a:cubicBezTo>
                    <a:pt x="387" y="52"/>
                    <a:pt x="283" y="35"/>
                    <a:pt x="189" y="0"/>
                  </a:cubicBezTo>
                  <a:cubicBezTo>
                    <a:pt x="184" y="7"/>
                    <a:pt x="178" y="13"/>
                    <a:pt x="172" y="19"/>
                  </a:cubicBezTo>
                  <a:cubicBezTo>
                    <a:pt x="149" y="42"/>
                    <a:pt x="149" y="42"/>
                    <a:pt x="149" y="42"/>
                  </a:cubicBezTo>
                  <a:cubicBezTo>
                    <a:pt x="100" y="92"/>
                    <a:pt x="100" y="92"/>
                    <a:pt x="100" y="92"/>
                  </a:cubicBezTo>
                  <a:cubicBezTo>
                    <a:pt x="0" y="191"/>
                    <a:pt x="0" y="191"/>
                    <a:pt x="0" y="191"/>
                  </a:cubicBezTo>
                  <a:cubicBezTo>
                    <a:pt x="293" y="299"/>
                    <a:pt x="293" y="299"/>
                    <a:pt x="293" y="299"/>
                  </a:cubicBezTo>
                  <a:lnTo>
                    <a:pt x="343"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5"/>
            <p:cNvSpPr>
              <a:spLocks/>
            </p:cNvSpPr>
            <p:nvPr/>
          </p:nvSpPr>
          <p:spPr bwMode="auto">
            <a:xfrm>
              <a:off x="4659313" y="884238"/>
              <a:ext cx="1095375" cy="923925"/>
            </a:xfrm>
            <a:custGeom>
              <a:avLst/>
              <a:gdLst>
                <a:gd name="T0" fmla="*/ 99 w 425"/>
                <a:gd name="T1" fmla="*/ 349 h 360"/>
                <a:gd name="T2" fmla="*/ 204 w 425"/>
                <a:gd name="T3" fmla="*/ 351 h 360"/>
                <a:gd name="T4" fmla="*/ 268 w 425"/>
                <a:gd name="T5" fmla="*/ 309 h 360"/>
                <a:gd name="T6" fmla="*/ 425 w 425"/>
                <a:gd name="T7" fmla="*/ 144 h 360"/>
                <a:gd name="T8" fmla="*/ 151 w 425"/>
                <a:gd name="T9" fmla="*/ 0 h 360"/>
                <a:gd name="T10" fmla="*/ 18 w 425"/>
                <a:gd name="T11" fmla="*/ 175 h 360"/>
                <a:gd name="T12" fmla="*/ 16 w 425"/>
                <a:gd name="T13" fmla="*/ 283 h 360"/>
                <a:gd name="T14" fmla="*/ 99 w 425"/>
                <a:gd name="T15" fmla="*/ 349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5" h="360">
                  <a:moveTo>
                    <a:pt x="99" y="349"/>
                  </a:moveTo>
                  <a:cubicBezTo>
                    <a:pt x="137" y="360"/>
                    <a:pt x="174" y="358"/>
                    <a:pt x="204" y="351"/>
                  </a:cubicBezTo>
                  <a:cubicBezTo>
                    <a:pt x="234" y="343"/>
                    <a:pt x="257" y="329"/>
                    <a:pt x="268" y="309"/>
                  </a:cubicBezTo>
                  <a:cubicBezTo>
                    <a:pt x="304" y="241"/>
                    <a:pt x="360" y="183"/>
                    <a:pt x="425" y="144"/>
                  </a:cubicBezTo>
                  <a:cubicBezTo>
                    <a:pt x="349" y="80"/>
                    <a:pt x="255" y="30"/>
                    <a:pt x="151" y="0"/>
                  </a:cubicBezTo>
                  <a:cubicBezTo>
                    <a:pt x="98" y="51"/>
                    <a:pt x="53" y="110"/>
                    <a:pt x="18" y="175"/>
                  </a:cubicBezTo>
                  <a:cubicBezTo>
                    <a:pt x="0" y="211"/>
                    <a:pt x="0" y="251"/>
                    <a:pt x="16" y="283"/>
                  </a:cubicBezTo>
                  <a:cubicBezTo>
                    <a:pt x="32" y="315"/>
                    <a:pt x="62" y="338"/>
                    <a:pt x="99"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6"/>
            <p:cNvSpPr>
              <a:spLocks/>
            </p:cNvSpPr>
            <p:nvPr/>
          </p:nvSpPr>
          <p:spPr bwMode="auto">
            <a:xfrm>
              <a:off x="4016375" y="5578476"/>
              <a:ext cx="1190625" cy="949325"/>
            </a:xfrm>
            <a:custGeom>
              <a:avLst/>
              <a:gdLst>
                <a:gd name="T0" fmla="*/ 45 w 462"/>
                <a:gd name="T1" fmla="*/ 124 h 370"/>
                <a:gd name="T2" fmla="*/ 63 w 462"/>
                <a:gd name="T3" fmla="*/ 306 h 370"/>
                <a:gd name="T4" fmla="*/ 245 w 462"/>
                <a:gd name="T5" fmla="*/ 324 h 370"/>
                <a:gd name="T6" fmla="*/ 462 w 462"/>
                <a:gd name="T7" fmla="*/ 108 h 370"/>
                <a:gd name="T8" fmla="*/ 169 w 462"/>
                <a:gd name="T9" fmla="*/ 0 h 370"/>
                <a:gd name="T10" fmla="*/ 45 w 462"/>
                <a:gd name="T11" fmla="*/ 124 h 370"/>
              </a:gdLst>
              <a:ahLst/>
              <a:cxnLst>
                <a:cxn ang="0">
                  <a:pos x="T0" y="T1"/>
                </a:cxn>
                <a:cxn ang="0">
                  <a:pos x="T2" y="T3"/>
                </a:cxn>
                <a:cxn ang="0">
                  <a:pos x="T4" y="T5"/>
                </a:cxn>
                <a:cxn ang="0">
                  <a:pos x="T6" y="T7"/>
                </a:cxn>
                <a:cxn ang="0">
                  <a:pos x="T8" y="T9"/>
                </a:cxn>
                <a:cxn ang="0">
                  <a:pos x="T10" y="T11"/>
                </a:cxn>
              </a:cxnLst>
              <a:rect l="0" t="0" r="r" b="b"/>
              <a:pathLst>
                <a:path w="462" h="370">
                  <a:moveTo>
                    <a:pt x="45" y="124"/>
                  </a:moveTo>
                  <a:cubicBezTo>
                    <a:pt x="0" y="170"/>
                    <a:pt x="8" y="251"/>
                    <a:pt x="63" y="306"/>
                  </a:cubicBezTo>
                  <a:cubicBezTo>
                    <a:pt x="118" y="361"/>
                    <a:pt x="200" y="370"/>
                    <a:pt x="245" y="324"/>
                  </a:cubicBezTo>
                  <a:cubicBezTo>
                    <a:pt x="462" y="108"/>
                    <a:pt x="462" y="108"/>
                    <a:pt x="462" y="108"/>
                  </a:cubicBezTo>
                  <a:cubicBezTo>
                    <a:pt x="169" y="0"/>
                    <a:pt x="169" y="0"/>
                    <a:pt x="169" y="0"/>
                  </a:cubicBezTo>
                  <a:lnTo>
                    <a:pt x="4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7"/>
            <p:cNvSpPr>
              <a:spLocks/>
            </p:cNvSpPr>
            <p:nvPr/>
          </p:nvSpPr>
          <p:spPr bwMode="auto">
            <a:xfrm>
              <a:off x="5275263" y="384176"/>
              <a:ext cx="1174750" cy="788988"/>
            </a:xfrm>
            <a:custGeom>
              <a:avLst/>
              <a:gdLst>
                <a:gd name="T0" fmla="*/ 248 w 456"/>
                <a:gd name="T1" fmla="*/ 308 h 308"/>
                <a:gd name="T2" fmla="*/ 456 w 456"/>
                <a:gd name="T3" fmla="*/ 282 h 308"/>
                <a:gd name="T4" fmla="*/ 327 w 456"/>
                <a:gd name="T5" fmla="*/ 0 h 308"/>
                <a:gd name="T6" fmla="*/ 0 w 456"/>
                <a:gd name="T7" fmla="*/ 122 h 308"/>
                <a:gd name="T8" fmla="*/ 248 w 456"/>
                <a:gd name="T9" fmla="*/ 308 h 308"/>
              </a:gdLst>
              <a:ahLst/>
              <a:cxnLst>
                <a:cxn ang="0">
                  <a:pos x="T0" y="T1"/>
                </a:cxn>
                <a:cxn ang="0">
                  <a:pos x="T2" y="T3"/>
                </a:cxn>
                <a:cxn ang="0">
                  <a:pos x="T4" y="T5"/>
                </a:cxn>
                <a:cxn ang="0">
                  <a:pos x="T6" y="T7"/>
                </a:cxn>
                <a:cxn ang="0">
                  <a:pos x="T8" y="T9"/>
                </a:cxn>
              </a:cxnLst>
              <a:rect l="0" t="0" r="r" b="b"/>
              <a:pathLst>
                <a:path w="456" h="308">
                  <a:moveTo>
                    <a:pt x="248" y="308"/>
                  </a:moveTo>
                  <a:cubicBezTo>
                    <a:pt x="313" y="283"/>
                    <a:pt x="386" y="274"/>
                    <a:pt x="456" y="282"/>
                  </a:cubicBezTo>
                  <a:cubicBezTo>
                    <a:pt x="435" y="185"/>
                    <a:pt x="391" y="88"/>
                    <a:pt x="327" y="0"/>
                  </a:cubicBezTo>
                  <a:cubicBezTo>
                    <a:pt x="210" y="13"/>
                    <a:pt x="97" y="55"/>
                    <a:pt x="0" y="122"/>
                  </a:cubicBezTo>
                  <a:cubicBezTo>
                    <a:pt x="99" y="169"/>
                    <a:pt x="183" y="232"/>
                    <a:pt x="248"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8"/>
            <p:cNvSpPr>
              <a:spLocks/>
            </p:cNvSpPr>
            <p:nvPr/>
          </p:nvSpPr>
          <p:spPr bwMode="auto">
            <a:xfrm>
              <a:off x="6415088" y="376238"/>
              <a:ext cx="855663" cy="1041400"/>
            </a:xfrm>
            <a:custGeom>
              <a:avLst/>
              <a:gdLst>
                <a:gd name="T0" fmla="*/ 261 w 332"/>
                <a:gd name="T1" fmla="*/ 406 h 406"/>
                <a:gd name="T2" fmla="*/ 332 w 332"/>
                <a:gd name="T3" fmla="*/ 104 h 406"/>
                <a:gd name="T4" fmla="*/ 0 w 332"/>
                <a:gd name="T5" fmla="*/ 0 h 406"/>
                <a:gd name="T6" fmla="*/ 81 w 332"/>
                <a:gd name="T7" fmla="*/ 299 h 406"/>
                <a:gd name="T8" fmla="*/ 261 w 332"/>
                <a:gd name="T9" fmla="*/ 406 h 406"/>
              </a:gdLst>
              <a:ahLst/>
              <a:cxnLst>
                <a:cxn ang="0">
                  <a:pos x="T0" y="T1"/>
                </a:cxn>
                <a:cxn ang="0">
                  <a:pos x="T2" y="T3"/>
                </a:cxn>
                <a:cxn ang="0">
                  <a:pos x="T4" y="T5"/>
                </a:cxn>
                <a:cxn ang="0">
                  <a:pos x="T6" y="T7"/>
                </a:cxn>
                <a:cxn ang="0">
                  <a:pos x="T8" y="T9"/>
                </a:cxn>
              </a:cxnLst>
              <a:rect l="0" t="0" r="r" b="b"/>
              <a:pathLst>
                <a:path w="332" h="406">
                  <a:moveTo>
                    <a:pt x="261" y="406"/>
                  </a:moveTo>
                  <a:cubicBezTo>
                    <a:pt x="304" y="316"/>
                    <a:pt x="330" y="213"/>
                    <a:pt x="332" y="104"/>
                  </a:cubicBezTo>
                  <a:cubicBezTo>
                    <a:pt x="232" y="43"/>
                    <a:pt x="117" y="7"/>
                    <a:pt x="0" y="0"/>
                  </a:cubicBezTo>
                  <a:cubicBezTo>
                    <a:pt x="49" y="97"/>
                    <a:pt x="76" y="200"/>
                    <a:pt x="81" y="299"/>
                  </a:cubicBezTo>
                  <a:cubicBezTo>
                    <a:pt x="149" y="319"/>
                    <a:pt x="211" y="356"/>
                    <a:pt x="261"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9"/>
            <p:cNvSpPr>
              <a:spLocks/>
            </p:cNvSpPr>
            <p:nvPr/>
          </p:nvSpPr>
          <p:spPr bwMode="auto">
            <a:xfrm>
              <a:off x="7204075" y="819151"/>
              <a:ext cx="819150" cy="1231900"/>
            </a:xfrm>
            <a:custGeom>
              <a:avLst/>
              <a:gdLst>
                <a:gd name="T0" fmla="*/ 76 w 318"/>
                <a:gd name="T1" fmla="*/ 480 h 480"/>
                <a:gd name="T2" fmla="*/ 318 w 318"/>
                <a:gd name="T3" fmla="*/ 286 h 480"/>
                <a:gd name="T4" fmla="*/ 119 w 318"/>
                <a:gd name="T5" fmla="*/ 0 h 480"/>
                <a:gd name="T6" fmla="*/ 0 w 318"/>
                <a:gd name="T7" fmla="*/ 286 h 480"/>
                <a:gd name="T8" fmla="*/ 76 w 318"/>
                <a:gd name="T9" fmla="*/ 480 h 480"/>
              </a:gdLst>
              <a:ahLst/>
              <a:cxnLst>
                <a:cxn ang="0">
                  <a:pos x="T0" y="T1"/>
                </a:cxn>
                <a:cxn ang="0">
                  <a:pos x="T2" y="T3"/>
                </a:cxn>
                <a:cxn ang="0">
                  <a:pos x="T4" y="T5"/>
                </a:cxn>
                <a:cxn ang="0">
                  <a:pos x="T6" y="T7"/>
                </a:cxn>
                <a:cxn ang="0">
                  <a:pos x="T8" y="T9"/>
                </a:cxn>
              </a:cxnLst>
              <a:rect l="0" t="0" r="r" b="b"/>
              <a:pathLst>
                <a:path w="318" h="480">
                  <a:moveTo>
                    <a:pt x="76" y="480"/>
                  </a:moveTo>
                  <a:cubicBezTo>
                    <a:pt x="166" y="436"/>
                    <a:pt x="248" y="370"/>
                    <a:pt x="318" y="286"/>
                  </a:cubicBezTo>
                  <a:cubicBezTo>
                    <a:pt x="277" y="176"/>
                    <a:pt x="207" y="76"/>
                    <a:pt x="119" y="0"/>
                  </a:cubicBezTo>
                  <a:cubicBezTo>
                    <a:pt x="98" y="107"/>
                    <a:pt x="57" y="204"/>
                    <a:pt x="0" y="286"/>
                  </a:cubicBezTo>
                  <a:cubicBezTo>
                    <a:pt x="41" y="343"/>
                    <a:pt x="67" y="410"/>
                    <a:pt x="76"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0"/>
            <p:cNvSpPr>
              <a:spLocks/>
            </p:cNvSpPr>
            <p:nvPr/>
          </p:nvSpPr>
          <p:spPr bwMode="auto">
            <a:xfrm>
              <a:off x="7254875" y="1838326"/>
              <a:ext cx="908050" cy="957263"/>
            </a:xfrm>
            <a:custGeom>
              <a:avLst/>
              <a:gdLst>
                <a:gd name="T0" fmla="*/ 329 w 352"/>
                <a:gd name="T1" fmla="*/ 0 h 373"/>
                <a:gd name="T2" fmla="*/ 59 w 352"/>
                <a:gd name="T3" fmla="*/ 152 h 373"/>
                <a:gd name="T4" fmla="*/ 0 w 352"/>
                <a:gd name="T5" fmla="*/ 353 h 373"/>
                <a:gd name="T6" fmla="*/ 310 w 352"/>
                <a:gd name="T7" fmla="*/ 347 h 373"/>
                <a:gd name="T8" fmla="*/ 329 w 352"/>
                <a:gd name="T9" fmla="*/ 0 h 373"/>
              </a:gdLst>
              <a:ahLst/>
              <a:cxnLst>
                <a:cxn ang="0">
                  <a:pos x="T0" y="T1"/>
                </a:cxn>
                <a:cxn ang="0">
                  <a:pos x="T2" y="T3"/>
                </a:cxn>
                <a:cxn ang="0">
                  <a:pos x="T4" y="T5"/>
                </a:cxn>
                <a:cxn ang="0">
                  <a:pos x="T6" y="T7"/>
                </a:cxn>
                <a:cxn ang="0">
                  <a:pos x="T8" y="T9"/>
                </a:cxn>
              </a:cxnLst>
              <a:rect l="0" t="0" r="r" b="b"/>
              <a:pathLst>
                <a:path w="352" h="373">
                  <a:moveTo>
                    <a:pt x="329" y="0"/>
                  </a:moveTo>
                  <a:cubicBezTo>
                    <a:pt x="247" y="71"/>
                    <a:pt x="155" y="123"/>
                    <a:pt x="59" y="152"/>
                  </a:cubicBezTo>
                  <a:cubicBezTo>
                    <a:pt x="57" y="223"/>
                    <a:pt x="36" y="292"/>
                    <a:pt x="0" y="353"/>
                  </a:cubicBezTo>
                  <a:cubicBezTo>
                    <a:pt x="98" y="373"/>
                    <a:pt x="204" y="371"/>
                    <a:pt x="310" y="347"/>
                  </a:cubicBezTo>
                  <a:cubicBezTo>
                    <a:pt x="345" y="235"/>
                    <a:pt x="352" y="115"/>
                    <a:pt x="3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9580770" y="2248309"/>
            <a:ext cx="948894" cy="902838"/>
            <a:chOff x="3006726" y="314326"/>
            <a:chExt cx="6345238" cy="6037262"/>
          </a:xfrm>
          <a:solidFill>
            <a:srgbClr val="A11218"/>
          </a:solidFill>
        </p:grpSpPr>
        <p:sp>
          <p:nvSpPr>
            <p:cNvPr id="71" name="Freeform 5"/>
            <p:cNvSpPr>
              <a:spLocks/>
            </p:cNvSpPr>
            <p:nvPr/>
          </p:nvSpPr>
          <p:spPr bwMode="auto">
            <a:xfrm>
              <a:off x="6530976" y="696913"/>
              <a:ext cx="825500" cy="823913"/>
            </a:xfrm>
            <a:custGeom>
              <a:avLst/>
              <a:gdLst>
                <a:gd name="T0" fmla="*/ 83 w 320"/>
                <a:gd name="T1" fmla="*/ 278 h 321"/>
                <a:gd name="T2" fmla="*/ 278 w 320"/>
                <a:gd name="T3" fmla="*/ 238 h 321"/>
                <a:gd name="T4" fmla="*/ 238 w 320"/>
                <a:gd name="T5" fmla="*/ 43 h 321"/>
                <a:gd name="T6" fmla="*/ 43 w 320"/>
                <a:gd name="T7" fmla="*/ 83 h 321"/>
                <a:gd name="T8" fmla="*/ 83 w 320"/>
                <a:gd name="T9" fmla="*/ 278 h 321"/>
              </a:gdLst>
              <a:ahLst/>
              <a:cxnLst>
                <a:cxn ang="0">
                  <a:pos x="T0" y="T1"/>
                </a:cxn>
                <a:cxn ang="0">
                  <a:pos x="T2" y="T3"/>
                </a:cxn>
                <a:cxn ang="0">
                  <a:pos x="T4" y="T5"/>
                </a:cxn>
                <a:cxn ang="0">
                  <a:pos x="T6" y="T7"/>
                </a:cxn>
                <a:cxn ang="0">
                  <a:pos x="T8" y="T9"/>
                </a:cxn>
              </a:cxnLst>
              <a:rect l="0" t="0" r="r" b="b"/>
              <a:pathLst>
                <a:path w="320" h="321">
                  <a:moveTo>
                    <a:pt x="83" y="278"/>
                  </a:moveTo>
                  <a:cubicBezTo>
                    <a:pt x="147" y="321"/>
                    <a:pt x="235" y="303"/>
                    <a:pt x="278" y="238"/>
                  </a:cubicBezTo>
                  <a:cubicBezTo>
                    <a:pt x="320" y="174"/>
                    <a:pt x="303" y="86"/>
                    <a:pt x="238" y="43"/>
                  </a:cubicBezTo>
                  <a:cubicBezTo>
                    <a:pt x="173" y="0"/>
                    <a:pt x="86" y="18"/>
                    <a:pt x="43" y="83"/>
                  </a:cubicBezTo>
                  <a:cubicBezTo>
                    <a:pt x="0" y="147"/>
                    <a:pt x="18" y="235"/>
                    <a:pt x="83" y="2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
            <p:cNvSpPr>
              <a:spLocks/>
            </p:cNvSpPr>
            <p:nvPr/>
          </p:nvSpPr>
          <p:spPr bwMode="auto">
            <a:xfrm>
              <a:off x="7267576" y="1184276"/>
              <a:ext cx="825500" cy="820738"/>
            </a:xfrm>
            <a:custGeom>
              <a:avLst/>
              <a:gdLst>
                <a:gd name="T0" fmla="*/ 82 w 320"/>
                <a:gd name="T1" fmla="*/ 277 h 320"/>
                <a:gd name="T2" fmla="*/ 277 w 320"/>
                <a:gd name="T3" fmla="*/ 238 h 320"/>
                <a:gd name="T4" fmla="*/ 237 w 320"/>
                <a:gd name="T5" fmla="*/ 43 h 320"/>
                <a:gd name="T6" fmla="*/ 42 w 320"/>
                <a:gd name="T7" fmla="*/ 82 h 320"/>
                <a:gd name="T8" fmla="*/ 82 w 320"/>
                <a:gd name="T9" fmla="*/ 277 h 320"/>
              </a:gdLst>
              <a:ahLst/>
              <a:cxnLst>
                <a:cxn ang="0">
                  <a:pos x="T0" y="T1"/>
                </a:cxn>
                <a:cxn ang="0">
                  <a:pos x="T2" y="T3"/>
                </a:cxn>
                <a:cxn ang="0">
                  <a:pos x="T4" y="T5"/>
                </a:cxn>
                <a:cxn ang="0">
                  <a:pos x="T6" y="T7"/>
                </a:cxn>
                <a:cxn ang="0">
                  <a:pos x="T8" y="T9"/>
                </a:cxn>
              </a:cxnLst>
              <a:rect l="0" t="0" r="r" b="b"/>
              <a:pathLst>
                <a:path w="320" h="320">
                  <a:moveTo>
                    <a:pt x="82" y="277"/>
                  </a:moveTo>
                  <a:cubicBezTo>
                    <a:pt x="147" y="320"/>
                    <a:pt x="234" y="302"/>
                    <a:pt x="277" y="238"/>
                  </a:cubicBezTo>
                  <a:cubicBezTo>
                    <a:pt x="320" y="173"/>
                    <a:pt x="302" y="86"/>
                    <a:pt x="237" y="43"/>
                  </a:cubicBezTo>
                  <a:cubicBezTo>
                    <a:pt x="173" y="0"/>
                    <a:pt x="85" y="17"/>
                    <a:pt x="42" y="82"/>
                  </a:cubicBezTo>
                  <a:cubicBezTo>
                    <a:pt x="0" y="147"/>
                    <a:pt x="17" y="234"/>
                    <a:pt x="82" y="2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
            <p:cNvSpPr>
              <a:spLocks/>
            </p:cNvSpPr>
            <p:nvPr/>
          </p:nvSpPr>
          <p:spPr bwMode="auto">
            <a:xfrm>
              <a:off x="6386513" y="1709738"/>
              <a:ext cx="825500" cy="823913"/>
            </a:xfrm>
            <a:custGeom>
              <a:avLst/>
              <a:gdLst>
                <a:gd name="T0" fmla="*/ 43 w 320"/>
                <a:gd name="T1" fmla="*/ 83 h 321"/>
                <a:gd name="T2" fmla="*/ 82 w 320"/>
                <a:gd name="T3" fmla="*/ 278 h 321"/>
                <a:gd name="T4" fmla="*/ 277 w 320"/>
                <a:gd name="T5" fmla="*/ 238 h 321"/>
                <a:gd name="T6" fmla="*/ 238 w 320"/>
                <a:gd name="T7" fmla="*/ 43 h 321"/>
                <a:gd name="T8" fmla="*/ 43 w 320"/>
                <a:gd name="T9" fmla="*/ 83 h 321"/>
              </a:gdLst>
              <a:ahLst/>
              <a:cxnLst>
                <a:cxn ang="0">
                  <a:pos x="T0" y="T1"/>
                </a:cxn>
                <a:cxn ang="0">
                  <a:pos x="T2" y="T3"/>
                </a:cxn>
                <a:cxn ang="0">
                  <a:pos x="T4" y="T5"/>
                </a:cxn>
                <a:cxn ang="0">
                  <a:pos x="T6" y="T7"/>
                </a:cxn>
                <a:cxn ang="0">
                  <a:pos x="T8" y="T9"/>
                </a:cxn>
              </a:cxnLst>
              <a:rect l="0" t="0" r="r" b="b"/>
              <a:pathLst>
                <a:path w="320" h="321">
                  <a:moveTo>
                    <a:pt x="43" y="83"/>
                  </a:moveTo>
                  <a:cubicBezTo>
                    <a:pt x="0" y="147"/>
                    <a:pt x="17" y="235"/>
                    <a:pt x="82" y="278"/>
                  </a:cubicBezTo>
                  <a:cubicBezTo>
                    <a:pt x="147" y="321"/>
                    <a:pt x="234" y="303"/>
                    <a:pt x="277" y="238"/>
                  </a:cubicBezTo>
                  <a:cubicBezTo>
                    <a:pt x="320" y="173"/>
                    <a:pt x="302" y="86"/>
                    <a:pt x="238" y="43"/>
                  </a:cubicBezTo>
                  <a:cubicBezTo>
                    <a:pt x="173" y="0"/>
                    <a:pt x="86" y="18"/>
                    <a:pt x="4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
            <p:cNvSpPr>
              <a:spLocks/>
            </p:cNvSpPr>
            <p:nvPr/>
          </p:nvSpPr>
          <p:spPr bwMode="auto">
            <a:xfrm>
              <a:off x="3427413" y="314326"/>
              <a:ext cx="3413125" cy="2498725"/>
            </a:xfrm>
            <a:custGeom>
              <a:avLst/>
              <a:gdLst>
                <a:gd name="T0" fmla="*/ 30 w 1325"/>
                <a:gd name="T1" fmla="*/ 483 h 974"/>
                <a:gd name="T2" fmla="*/ 343 w 1325"/>
                <a:gd name="T3" fmla="*/ 866 h 974"/>
                <a:gd name="T4" fmla="*/ 726 w 1325"/>
                <a:gd name="T5" fmla="*/ 899 h 974"/>
                <a:gd name="T6" fmla="*/ 1056 w 1325"/>
                <a:gd name="T7" fmla="*/ 793 h 974"/>
                <a:gd name="T8" fmla="*/ 1114 w 1325"/>
                <a:gd name="T9" fmla="*/ 721 h 974"/>
                <a:gd name="T10" fmla="*/ 1145 w 1325"/>
                <a:gd name="T11" fmla="*/ 596 h 974"/>
                <a:gd name="T12" fmla="*/ 1156 w 1325"/>
                <a:gd name="T13" fmla="*/ 581 h 974"/>
                <a:gd name="T14" fmla="*/ 741 w 1325"/>
                <a:gd name="T15" fmla="*/ 509 h 974"/>
                <a:gd name="T16" fmla="*/ 1325 w 1325"/>
                <a:gd name="T17" fmla="*/ 499 h 974"/>
                <a:gd name="T18" fmla="*/ 1089 w 1325"/>
                <a:gd name="T19" fmla="*/ 268 h 974"/>
                <a:gd name="T20" fmla="*/ 776 w 1325"/>
                <a:gd name="T21" fmla="*/ 121 h 974"/>
                <a:gd name="T22" fmla="*/ 392 w 1325"/>
                <a:gd name="T23" fmla="*/ 105 h 974"/>
                <a:gd name="T24" fmla="*/ 33 w 1325"/>
                <a:gd name="T25" fmla="*/ 445 h 974"/>
                <a:gd name="T26" fmla="*/ 30 w 1325"/>
                <a:gd name="T27" fmla="*/ 483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5" h="974">
                  <a:moveTo>
                    <a:pt x="30" y="483"/>
                  </a:moveTo>
                  <a:cubicBezTo>
                    <a:pt x="167" y="554"/>
                    <a:pt x="325" y="733"/>
                    <a:pt x="343" y="866"/>
                  </a:cubicBezTo>
                  <a:cubicBezTo>
                    <a:pt x="358" y="974"/>
                    <a:pt x="554" y="594"/>
                    <a:pt x="726" y="899"/>
                  </a:cubicBezTo>
                  <a:cubicBezTo>
                    <a:pt x="783" y="858"/>
                    <a:pt x="887" y="696"/>
                    <a:pt x="1056" y="793"/>
                  </a:cubicBezTo>
                  <a:cubicBezTo>
                    <a:pt x="1070" y="767"/>
                    <a:pt x="1090" y="743"/>
                    <a:pt x="1114" y="721"/>
                  </a:cubicBezTo>
                  <a:cubicBezTo>
                    <a:pt x="1110" y="678"/>
                    <a:pt x="1120" y="634"/>
                    <a:pt x="1145" y="596"/>
                  </a:cubicBezTo>
                  <a:cubicBezTo>
                    <a:pt x="1149" y="591"/>
                    <a:pt x="1152" y="586"/>
                    <a:pt x="1156" y="581"/>
                  </a:cubicBezTo>
                  <a:cubicBezTo>
                    <a:pt x="984" y="567"/>
                    <a:pt x="739" y="541"/>
                    <a:pt x="741" y="509"/>
                  </a:cubicBezTo>
                  <a:cubicBezTo>
                    <a:pt x="744" y="461"/>
                    <a:pt x="1325" y="499"/>
                    <a:pt x="1325" y="499"/>
                  </a:cubicBezTo>
                  <a:cubicBezTo>
                    <a:pt x="1325" y="499"/>
                    <a:pt x="1154" y="397"/>
                    <a:pt x="1089" y="268"/>
                  </a:cubicBezTo>
                  <a:cubicBezTo>
                    <a:pt x="910" y="342"/>
                    <a:pt x="827" y="169"/>
                    <a:pt x="776" y="121"/>
                  </a:cubicBezTo>
                  <a:cubicBezTo>
                    <a:pt x="567" y="401"/>
                    <a:pt x="420" y="0"/>
                    <a:pt x="392" y="105"/>
                  </a:cubicBezTo>
                  <a:cubicBezTo>
                    <a:pt x="357" y="234"/>
                    <a:pt x="180" y="400"/>
                    <a:pt x="33" y="445"/>
                  </a:cubicBezTo>
                  <a:cubicBezTo>
                    <a:pt x="15" y="450"/>
                    <a:pt x="0" y="468"/>
                    <a:pt x="30" y="4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
            <p:cNvSpPr>
              <a:spLocks/>
            </p:cNvSpPr>
            <p:nvPr/>
          </p:nvSpPr>
          <p:spPr bwMode="auto">
            <a:xfrm>
              <a:off x="6832601" y="1895476"/>
              <a:ext cx="2519363" cy="3098800"/>
            </a:xfrm>
            <a:custGeom>
              <a:avLst/>
              <a:gdLst>
                <a:gd name="T0" fmla="*/ 728 w 978"/>
                <a:gd name="T1" fmla="*/ 359 h 1208"/>
                <a:gd name="T2" fmla="*/ 471 w 978"/>
                <a:gd name="T3" fmla="*/ 127 h 1208"/>
                <a:gd name="T4" fmla="*/ 165 w 978"/>
                <a:gd name="T5" fmla="*/ 0 h 1208"/>
                <a:gd name="T6" fmla="*/ 383 w 978"/>
                <a:gd name="T7" fmla="*/ 542 h 1208"/>
                <a:gd name="T8" fmla="*/ 156 w 978"/>
                <a:gd name="T9" fmla="*/ 188 h 1208"/>
                <a:gd name="T10" fmla="*/ 150 w 978"/>
                <a:gd name="T11" fmla="*/ 197 h 1208"/>
                <a:gd name="T12" fmla="*/ 46 w 978"/>
                <a:gd name="T13" fmla="*/ 275 h 1208"/>
                <a:gd name="T14" fmla="*/ 0 w 978"/>
                <a:gd name="T15" fmla="*/ 362 h 1208"/>
                <a:gd name="T16" fmla="*/ 30 w 978"/>
                <a:gd name="T17" fmla="*/ 707 h 1208"/>
                <a:gd name="T18" fmla="*/ 209 w 978"/>
                <a:gd name="T19" fmla="*/ 1047 h 1208"/>
                <a:gd name="T20" fmla="*/ 684 w 978"/>
                <a:gd name="T21" fmla="*/ 1187 h 1208"/>
                <a:gd name="T22" fmla="*/ 718 w 978"/>
                <a:gd name="T23" fmla="*/ 1170 h 1208"/>
                <a:gd name="T24" fmla="*/ 892 w 978"/>
                <a:gd name="T25" fmla="*/ 706 h 1208"/>
                <a:gd name="T26" fmla="*/ 728 w 978"/>
                <a:gd name="T27" fmla="*/ 359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8" h="1208">
                  <a:moveTo>
                    <a:pt x="728" y="359"/>
                  </a:moveTo>
                  <a:cubicBezTo>
                    <a:pt x="664" y="330"/>
                    <a:pt x="472" y="321"/>
                    <a:pt x="471" y="127"/>
                  </a:cubicBezTo>
                  <a:cubicBezTo>
                    <a:pt x="326" y="118"/>
                    <a:pt x="165" y="0"/>
                    <a:pt x="165" y="0"/>
                  </a:cubicBezTo>
                  <a:cubicBezTo>
                    <a:pt x="165" y="0"/>
                    <a:pt x="427" y="520"/>
                    <a:pt x="383" y="542"/>
                  </a:cubicBezTo>
                  <a:cubicBezTo>
                    <a:pt x="355" y="556"/>
                    <a:pt x="236" y="340"/>
                    <a:pt x="156" y="188"/>
                  </a:cubicBezTo>
                  <a:cubicBezTo>
                    <a:pt x="154" y="191"/>
                    <a:pt x="152" y="194"/>
                    <a:pt x="150" y="197"/>
                  </a:cubicBezTo>
                  <a:cubicBezTo>
                    <a:pt x="124" y="236"/>
                    <a:pt x="87" y="262"/>
                    <a:pt x="46" y="275"/>
                  </a:cubicBezTo>
                  <a:cubicBezTo>
                    <a:pt x="34" y="307"/>
                    <a:pt x="19" y="338"/>
                    <a:pt x="0" y="362"/>
                  </a:cubicBezTo>
                  <a:cubicBezTo>
                    <a:pt x="154" y="480"/>
                    <a:pt x="46" y="639"/>
                    <a:pt x="30" y="707"/>
                  </a:cubicBezTo>
                  <a:cubicBezTo>
                    <a:pt x="378" y="747"/>
                    <a:pt x="104" y="1076"/>
                    <a:pt x="209" y="1047"/>
                  </a:cubicBezTo>
                  <a:cubicBezTo>
                    <a:pt x="339" y="1012"/>
                    <a:pt x="565" y="1088"/>
                    <a:pt x="684" y="1187"/>
                  </a:cubicBezTo>
                  <a:cubicBezTo>
                    <a:pt x="709" y="1208"/>
                    <a:pt x="720" y="1187"/>
                    <a:pt x="718" y="1170"/>
                  </a:cubicBezTo>
                  <a:cubicBezTo>
                    <a:pt x="703" y="1016"/>
                    <a:pt x="786" y="789"/>
                    <a:pt x="892" y="706"/>
                  </a:cubicBezTo>
                  <a:cubicBezTo>
                    <a:pt x="978" y="639"/>
                    <a:pt x="551" y="660"/>
                    <a:pt x="728" y="3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0"/>
            <p:cNvSpPr>
              <a:spLocks noEditPoints="1"/>
            </p:cNvSpPr>
            <p:nvPr/>
          </p:nvSpPr>
          <p:spPr bwMode="auto">
            <a:xfrm>
              <a:off x="3006726" y="2459038"/>
              <a:ext cx="4181475" cy="3892550"/>
            </a:xfrm>
            <a:custGeom>
              <a:avLst/>
              <a:gdLst>
                <a:gd name="T0" fmla="*/ 1599 w 1623"/>
                <a:gd name="T1" fmla="*/ 576 h 1517"/>
                <a:gd name="T2" fmla="*/ 1536 w 1623"/>
                <a:gd name="T3" fmla="*/ 552 h 1517"/>
                <a:gd name="T4" fmla="*/ 1479 w 1623"/>
                <a:gd name="T5" fmla="*/ 720 h 1517"/>
                <a:gd name="T6" fmla="*/ 1438 w 1623"/>
                <a:gd name="T7" fmla="*/ 1210 h 1517"/>
                <a:gd name="T8" fmla="*/ 791 w 1623"/>
                <a:gd name="T9" fmla="*/ 895 h 1517"/>
                <a:gd name="T10" fmla="*/ 249 w 1623"/>
                <a:gd name="T11" fmla="*/ 422 h 1517"/>
                <a:gd name="T12" fmla="*/ 684 w 1623"/>
                <a:gd name="T13" fmla="*/ 193 h 1517"/>
                <a:gd name="T14" fmla="*/ 831 w 1623"/>
                <a:gd name="T15" fmla="*/ 65 h 1517"/>
                <a:gd name="T16" fmla="*/ 781 w 1623"/>
                <a:gd name="T17" fmla="*/ 11 h 1517"/>
                <a:gd name="T18" fmla="*/ 756 w 1623"/>
                <a:gd name="T19" fmla="*/ 0 h 1517"/>
                <a:gd name="T20" fmla="*/ 616 w 1623"/>
                <a:gd name="T21" fmla="*/ 124 h 1517"/>
                <a:gd name="T22" fmla="*/ 321 w 1623"/>
                <a:gd name="T23" fmla="*/ 296 h 1517"/>
                <a:gd name="T24" fmla="*/ 38 w 1623"/>
                <a:gd name="T25" fmla="*/ 479 h 1517"/>
                <a:gd name="T26" fmla="*/ 10 w 1623"/>
                <a:gd name="T27" fmla="*/ 606 h 1517"/>
                <a:gd name="T28" fmla="*/ 275 w 1623"/>
                <a:gd name="T29" fmla="*/ 951 h 1517"/>
                <a:gd name="T30" fmla="*/ 345 w 1623"/>
                <a:gd name="T31" fmla="*/ 1011 h 1517"/>
                <a:gd name="T32" fmla="*/ 353 w 1623"/>
                <a:gd name="T33" fmla="*/ 1194 h 1517"/>
                <a:gd name="T34" fmla="*/ 481 w 1623"/>
                <a:gd name="T35" fmla="*/ 1362 h 1517"/>
                <a:gd name="T36" fmla="*/ 686 w 1623"/>
                <a:gd name="T37" fmla="*/ 1415 h 1517"/>
                <a:gd name="T38" fmla="*/ 857 w 1623"/>
                <a:gd name="T39" fmla="*/ 1351 h 1517"/>
                <a:gd name="T40" fmla="*/ 940 w 1623"/>
                <a:gd name="T41" fmla="*/ 1392 h 1517"/>
                <a:gd name="T42" fmla="*/ 1361 w 1623"/>
                <a:gd name="T43" fmla="*/ 1502 h 1517"/>
                <a:gd name="T44" fmla="*/ 1467 w 1623"/>
                <a:gd name="T45" fmla="*/ 1427 h 1517"/>
                <a:gd name="T46" fmla="*/ 1525 w 1623"/>
                <a:gd name="T47" fmla="*/ 1095 h 1517"/>
                <a:gd name="T48" fmla="*/ 1569 w 1623"/>
                <a:gd name="T49" fmla="*/ 757 h 1517"/>
                <a:gd name="T50" fmla="*/ 1623 w 1623"/>
                <a:gd name="T51" fmla="*/ 601 h 1517"/>
                <a:gd name="T52" fmla="*/ 1599 w 1623"/>
                <a:gd name="T53" fmla="*/ 576 h 1517"/>
                <a:gd name="T54" fmla="*/ 678 w 1623"/>
                <a:gd name="T55" fmla="*/ 1318 h 1517"/>
                <a:gd name="T56" fmla="*/ 535 w 1623"/>
                <a:gd name="T57" fmla="*/ 1281 h 1517"/>
                <a:gd name="T58" fmla="*/ 445 w 1623"/>
                <a:gd name="T59" fmla="*/ 1163 h 1517"/>
                <a:gd name="T60" fmla="*/ 433 w 1623"/>
                <a:gd name="T61" fmla="*/ 1082 h 1517"/>
                <a:gd name="T62" fmla="*/ 591 w 1623"/>
                <a:gd name="T63" fmla="*/ 1197 h 1517"/>
                <a:gd name="T64" fmla="*/ 758 w 1623"/>
                <a:gd name="T65" fmla="*/ 1297 h 1517"/>
                <a:gd name="T66" fmla="*/ 678 w 1623"/>
                <a:gd name="T67" fmla="*/ 1318 h 1517"/>
                <a:gd name="T68" fmla="*/ 1383 w 1623"/>
                <a:gd name="T69" fmla="*/ 1378 h 1517"/>
                <a:gd name="T70" fmla="*/ 644 w 1623"/>
                <a:gd name="T71" fmla="*/ 1116 h 1517"/>
                <a:gd name="T72" fmla="*/ 116 w 1623"/>
                <a:gd name="T73" fmla="*/ 537 h 1517"/>
                <a:gd name="T74" fmla="*/ 211 w 1623"/>
                <a:gd name="T75" fmla="*/ 443 h 1517"/>
                <a:gd name="T76" fmla="*/ 180 w 1623"/>
                <a:gd name="T77" fmla="*/ 469 h 1517"/>
                <a:gd name="T78" fmla="*/ 745 w 1623"/>
                <a:gd name="T79" fmla="*/ 965 h 1517"/>
                <a:gd name="T80" fmla="*/ 1421 w 1623"/>
                <a:gd name="T81" fmla="*/ 1292 h 1517"/>
                <a:gd name="T82" fmla="*/ 1433 w 1623"/>
                <a:gd name="T83" fmla="*/ 1253 h 1517"/>
                <a:gd name="T84" fmla="*/ 1383 w 1623"/>
                <a:gd name="T85" fmla="*/ 1378 h 1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3" h="1517">
                  <a:moveTo>
                    <a:pt x="1599" y="576"/>
                  </a:moveTo>
                  <a:cubicBezTo>
                    <a:pt x="1583" y="565"/>
                    <a:pt x="1562" y="558"/>
                    <a:pt x="1536" y="552"/>
                  </a:cubicBezTo>
                  <a:cubicBezTo>
                    <a:pt x="1521" y="608"/>
                    <a:pt x="1502" y="664"/>
                    <a:pt x="1479" y="720"/>
                  </a:cubicBezTo>
                  <a:cubicBezTo>
                    <a:pt x="1372" y="985"/>
                    <a:pt x="1442" y="1087"/>
                    <a:pt x="1438" y="1210"/>
                  </a:cubicBezTo>
                  <a:cubicBezTo>
                    <a:pt x="1227" y="1143"/>
                    <a:pt x="1005" y="1038"/>
                    <a:pt x="791" y="895"/>
                  </a:cubicBezTo>
                  <a:cubicBezTo>
                    <a:pt x="576" y="753"/>
                    <a:pt x="393" y="590"/>
                    <a:pt x="249" y="422"/>
                  </a:cubicBezTo>
                  <a:cubicBezTo>
                    <a:pt x="361" y="370"/>
                    <a:pt x="482" y="395"/>
                    <a:pt x="684" y="193"/>
                  </a:cubicBezTo>
                  <a:cubicBezTo>
                    <a:pt x="731" y="146"/>
                    <a:pt x="781" y="103"/>
                    <a:pt x="831" y="65"/>
                  </a:cubicBezTo>
                  <a:cubicBezTo>
                    <a:pt x="815" y="40"/>
                    <a:pt x="798" y="23"/>
                    <a:pt x="781" y="11"/>
                  </a:cubicBezTo>
                  <a:cubicBezTo>
                    <a:pt x="773" y="6"/>
                    <a:pt x="764" y="2"/>
                    <a:pt x="756" y="0"/>
                  </a:cubicBezTo>
                  <a:cubicBezTo>
                    <a:pt x="709" y="36"/>
                    <a:pt x="663" y="78"/>
                    <a:pt x="616" y="124"/>
                  </a:cubicBezTo>
                  <a:cubicBezTo>
                    <a:pt x="488" y="252"/>
                    <a:pt x="403" y="274"/>
                    <a:pt x="321" y="296"/>
                  </a:cubicBezTo>
                  <a:cubicBezTo>
                    <a:pt x="235" y="319"/>
                    <a:pt x="137" y="345"/>
                    <a:pt x="38" y="479"/>
                  </a:cubicBezTo>
                  <a:cubicBezTo>
                    <a:pt x="19" y="504"/>
                    <a:pt x="0" y="546"/>
                    <a:pt x="10" y="606"/>
                  </a:cubicBezTo>
                  <a:cubicBezTo>
                    <a:pt x="20" y="662"/>
                    <a:pt x="59" y="760"/>
                    <a:pt x="275" y="951"/>
                  </a:cubicBezTo>
                  <a:cubicBezTo>
                    <a:pt x="298" y="971"/>
                    <a:pt x="321" y="992"/>
                    <a:pt x="345" y="1011"/>
                  </a:cubicBezTo>
                  <a:cubicBezTo>
                    <a:pt x="330" y="1072"/>
                    <a:pt x="333" y="1136"/>
                    <a:pt x="353" y="1194"/>
                  </a:cubicBezTo>
                  <a:cubicBezTo>
                    <a:pt x="375" y="1260"/>
                    <a:pt x="419" y="1320"/>
                    <a:pt x="481" y="1362"/>
                  </a:cubicBezTo>
                  <a:cubicBezTo>
                    <a:pt x="544" y="1403"/>
                    <a:pt x="616" y="1420"/>
                    <a:pt x="686" y="1415"/>
                  </a:cubicBezTo>
                  <a:cubicBezTo>
                    <a:pt x="747" y="1410"/>
                    <a:pt x="807" y="1388"/>
                    <a:pt x="857" y="1351"/>
                  </a:cubicBezTo>
                  <a:cubicBezTo>
                    <a:pt x="884" y="1365"/>
                    <a:pt x="912" y="1379"/>
                    <a:pt x="940" y="1392"/>
                  </a:cubicBezTo>
                  <a:cubicBezTo>
                    <a:pt x="1200" y="1517"/>
                    <a:pt x="1305" y="1514"/>
                    <a:pt x="1361" y="1502"/>
                  </a:cubicBezTo>
                  <a:cubicBezTo>
                    <a:pt x="1420" y="1488"/>
                    <a:pt x="1451" y="1454"/>
                    <a:pt x="1467" y="1427"/>
                  </a:cubicBezTo>
                  <a:cubicBezTo>
                    <a:pt x="1552" y="1284"/>
                    <a:pt x="1538" y="1183"/>
                    <a:pt x="1525" y="1095"/>
                  </a:cubicBezTo>
                  <a:cubicBezTo>
                    <a:pt x="1513" y="1011"/>
                    <a:pt x="1501" y="924"/>
                    <a:pt x="1569" y="757"/>
                  </a:cubicBezTo>
                  <a:cubicBezTo>
                    <a:pt x="1591" y="703"/>
                    <a:pt x="1608" y="651"/>
                    <a:pt x="1623" y="601"/>
                  </a:cubicBezTo>
                  <a:cubicBezTo>
                    <a:pt x="1617" y="592"/>
                    <a:pt x="1609" y="583"/>
                    <a:pt x="1599" y="576"/>
                  </a:cubicBezTo>
                  <a:close/>
                  <a:moveTo>
                    <a:pt x="678" y="1318"/>
                  </a:moveTo>
                  <a:cubicBezTo>
                    <a:pt x="629" y="1322"/>
                    <a:pt x="579" y="1310"/>
                    <a:pt x="535" y="1281"/>
                  </a:cubicBezTo>
                  <a:cubicBezTo>
                    <a:pt x="491" y="1251"/>
                    <a:pt x="460" y="1210"/>
                    <a:pt x="445" y="1163"/>
                  </a:cubicBezTo>
                  <a:cubicBezTo>
                    <a:pt x="436" y="1137"/>
                    <a:pt x="432" y="1109"/>
                    <a:pt x="433" y="1082"/>
                  </a:cubicBezTo>
                  <a:cubicBezTo>
                    <a:pt x="494" y="1129"/>
                    <a:pt x="551" y="1170"/>
                    <a:pt x="591" y="1197"/>
                  </a:cubicBezTo>
                  <a:cubicBezTo>
                    <a:pt x="631" y="1223"/>
                    <a:pt x="691" y="1260"/>
                    <a:pt x="758" y="1297"/>
                  </a:cubicBezTo>
                  <a:cubicBezTo>
                    <a:pt x="733" y="1309"/>
                    <a:pt x="706" y="1316"/>
                    <a:pt x="678" y="1318"/>
                  </a:cubicBezTo>
                  <a:close/>
                  <a:moveTo>
                    <a:pt x="1383" y="1378"/>
                  </a:moveTo>
                  <a:cubicBezTo>
                    <a:pt x="1306" y="1509"/>
                    <a:pt x="784" y="1208"/>
                    <a:pt x="644" y="1116"/>
                  </a:cubicBezTo>
                  <a:cubicBezTo>
                    <a:pt x="505" y="1023"/>
                    <a:pt x="25" y="659"/>
                    <a:pt x="116" y="537"/>
                  </a:cubicBezTo>
                  <a:cubicBezTo>
                    <a:pt x="149" y="492"/>
                    <a:pt x="180" y="463"/>
                    <a:pt x="211" y="443"/>
                  </a:cubicBezTo>
                  <a:cubicBezTo>
                    <a:pt x="180" y="469"/>
                    <a:pt x="180" y="469"/>
                    <a:pt x="180" y="469"/>
                  </a:cubicBezTo>
                  <a:cubicBezTo>
                    <a:pt x="330" y="646"/>
                    <a:pt x="521" y="816"/>
                    <a:pt x="745" y="965"/>
                  </a:cubicBezTo>
                  <a:cubicBezTo>
                    <a:pt x="968" y="1113"/>
                    <a:pt x="1199" y="1223"/>
                    <a:pt x="1421" y="1292"/>
                  </a:cubicBezTo>
                  <a:cubicBezTo>
                    <a:pt x="1433" y="1253"/>
                    <a:pt x="1433" y="1253"/>
                    <a:pt x="1433" y="1253"/>
                  </a:cubicBezTo>
                  <a:cubicBezTo>
                    <a:pt x="1426" y="1290"/>
                    <a:pt x="1412" y="1330"/>
                    <a:pt x="1383" y="1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rot="18786433">
            <a:off x="8277177" y="607623"/>
            <a:ext cx="806045" cy="925273"/>
            <a:chOff x="3429000" y="365126"/>
            <a:chExt cx="5334000" cy="6122988"/>
          </a:xfrm>
          <a:solidFill>
            <a:srgbClr val="A11218"/>
          </a:solidFill>
        </p:grpSpPr>
        <p:sp>
          <p:nvSpPr>
            <p:cNvPr id="78" name="Freeform 14"/>
            <p:cNvSpPr>
              <a:spLocks/>
            </p:cNvSpPr>
            <p:nvPr/>
          </p:nvSpPr>
          <p:spPr bwMode="auto">
            <a:xfrm>
              <a:off x="5811838" y="4711701"/>
              <a:ext cx="568325" cy="860425"/>
            </a:xfrm>
            <a:custGeom>
              <a:avLst/>
              <a:gdLst>
                <a:gd name="T0" fmla="*/ 221 w 221"/>
                <a:gd name="T1" fmla="*/ 290 h 335"/>
                <a:gd name="T2" fmla="*/ 221 w 221"/>
                <a:gd name="T3" fmla="*/ 45 h 335"/>
                <a:gd name="T4" fmla="*/ 177 w 221"/>
                <a:gd name="T5" fmla="*/ 0 h 335"/>
                <a:gd name="T6" fmla="*/ 45 w 221"/>
                <a:gd name="T7" fmla="*/ 0 h 335"/>
                <a:gd name="T8" fmla="*/ 0 w 221"/>
                <a:gd name="T9" fmla="*/ 45 h 335"/>
                <a:gd name="T10" fmla="*/ 0 w 221"/>
                <a:gd name="T11" fmla="*/ 290 h 335"/>
                <a:gd name="T12" fmla="*/ 45 w 221"/>
                <a:gd name="T13" fmla="*/ 335 h 335"/>
                <a:gd name="T14" fmla="*/ 177 w 221"/>
                <a:gd name="T15" fmla="*/ 335 h 335"/>
                <a:gd name="T16" fmla="*/ 221 w 221"/>
                <a:gd name="T17" fmla="*/ 29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35">
                  <a:moveTo>
                    <a:pt x="221" y="290"/>
                  </a:moveTo>
                  <a:cubicBezTo>
                    <a:pt x="221" y="45"/>
                    <a:pt x="221" y="45"/>
                    <a:pt x="221" y="45"/>
                  </a:cubicBezTo>
                  <a:cubicBezTo>
                    <a:pt x="221" y="20"/>
                    <a:pt x="201" y="0"/>
                    <a:pt x="177" y="0"/>
                  </a:cubicBezTo>
                  <a:cubicBezTo>
                    <a:pt x="45" y="0"/>
                    <a:pt x="45" y="0"/>
                    <a:pt x="45" y="0"/>
                  </a:cubicBezTo>
                  <a:cubicBezTo>
                    <a:pt x="21" y="0"/>
                    <a:pt x="0" y="20"/>
                    <a:pt x="0" y="45"/>
                  </a:cubicBezTo>
                  <a:cubicBezTo>
                    <a:pt x="0" y="290"/>
                    <a:pt x="0" y="290"/>
                    <a:pt x="0" y="290"/>
                  </a:cubicBezTo>
                  <a:cubicBezTo>
                    <a:pt x="0" y="315"/>
                    <a:pt x="21" y="335"/>
                    <a:pt x="45" y="335"/>
                  </a:cubicBezTo>
                  <a:cubicBezTo>
                    <a:pt x="177" y="335"/>
                    <a:pt x="177" y="335"/>
                    <a:pt x="177" y="335"/>
                  </a:cubicBezTo>
                  <a:cubicBezTo>
                    <a:pt x="201" y="335"/>
                    <a:pt x="221" y="315"/>
                    <a:pt x="221"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
            <p:cNvSpPr>
              <a:spLocks/>
            </p:cNvSpPr>
            <p:nvPr/>
          </p:nvSpPr>
          <p:spPr bwMode="auto">
            <a:xfrm>
              <a:off x="4640263" y="4435476"/>
              <a:ext cx="985838" cy="1046163"/>
            </a:xfrm>
            <a:custGeom>
              <a:avLst/>
              <a:gdLst>
                <a:gd name="T0" fmla="*/ 83 w 382"/>
                <a:gd name="T1" fmla="*/ 402 h 408"/>
                <a:gd name="T2" fmla="*/ 382 w 382"/>
                <a:gd name="T3" fmla="*/ 408 h 408"/>
                <a:gd name="T4" fmla="*/ 382 w 382"/>
                <a:gd name="T5" fmla="*/ 161 h 408"/>
                <a:gd name="T6" fmla="*/ 83 w 382"/>
                <a:gd name="T7" fmla="*/ 9 h 408"/>
                <a:gd name="T8" fmla="*/ 26 w 382"/>
                <a:gd name="T9" fmla="*/ 21 h 408"/>
                <a:gd name="T10" fmla="*/ 0 w 382"/>
                <a:gd name="T11" fmla="*/ 74 h 408"/>
                <a:gd name="T12" fmla="*/ 0 w 382"/>
                <a:gd name="T13" fmla="*/ 336 h 408"/>
                <a:gd name="T14" fmla="*/ 26 w 382"/>
                <a:gd name="T15" fmla="*/ 389 h 408"/>
                <a:gd name="T16" fmla="*/ 83 w 382"/>
                <a:gd name="T17" fmla="*/ 40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8">
                  <a:moveTo>
                    <a:pt x="83" y="402"/>
                  </a:moveTo>
                  <a:cubicBezTo>
                    <a:pt x="382" y="408"/>
                    <a:pt x="382" y="408"/>
                    <a:pt x="382" y="408"/>
                  </a:cubicBezTo>
                  <a:cubicBezTo>
                    <a:pt x="382" y="161"/>
                    <a:pt x="382" y="161"/>
                    <a:pt x="382" y="161"/>
                  </a:cubicBezTo>
                  <a:cubicBezTo>
                    <a:pt x="83" y="9"/>
                    <a:pt x="83" y="9"/>
                    <a:pt x="83" y="9"/>
                  </a:cubicBezTo>
                  <a:cubicBezTo>
                    <a:pt x="61" y="0"/>
                    <a:pt x="42" y="9"/>
                    <a:pt x="26" y="21"/>
                  </a:cubicBezTo>
                  <a:cubicBezTo>
                    <a:pt x="9" y="34"/>
                    <a:pt x="0" y="54"/>
                    <a:pt x="0" y="74"/>
                  </a:cubicBezTo>
                  <a:cubicBezTo>
                    <a:pt x="0" y="336"/>
                    <a:pt x="0" y="336"/>
                    <a:pt x="0" y="336"/>
                  </a:cubicBezTo>
                  <a:cubicBezTo>
                    <a:pt x="0" y="357"/>
                    <a:pt x="9" y="376"/>
                    <a:pt x="26" y="389"/>
                  </a:cubicBezTo>
                  <a:cubicBezTo>
                    <a:pt x="42" y="402"/>
                    <a:pt x="60" y="402"/>
                    <a:pt x="83" y="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6"/>
            <p:cNvSpPr>
              <a:spLocks/>
            </p:cNvSpPr>
            <p:nvPr/>
          </p:nvSpPr>
          <p:spPr bwMode="auto">
            <a:xfrm>
              <a:off x="6569075" y="4432301"/>
              <a:ext cx="984250" cy="1049338"/>
            </a:xfrm>
            <a:custGeom>
              <a:avLst/>
              <a:gdLst>
                <a:gd name="T0" fmla="*/ 356 w 382"/>
                <a:gd name="T1" fmla="*/ 390 h 409"/>
                <a:gd name="T2" fmla="*/ 382 w 382"/>
                <a:gd name="T3" fmla="*/ 337 h 409"/>
                <a:gd name="T4" fmla="*/ 382 w 382"/>
                <a:gd name="T5" fmla="*/ 75 h 409"/>
                <a:gd name="T6" fmla="*/ 356 w 382"/>
                <a:gd name="T7" fmla="*/ 22 h 409"/>
                <a:gd name="T8" fmla="*/ 299 w 382"/>
                <a:gd name="T9" fmla="*/ 10 h 409"/>
                <a:gd name="T10" fmla="*/ 0 w 382"/>
                <a:gd name="T11" fmla="*/ 162 h 409"/>
                <a:gd name="T12" fmla="*/ 0 w 382"/>
                <a:gd name="T13" fmla="*/ 409 h 409"/>
                <a:gd name="T14" fmla="*/ 299 w 382"/>
                <a:gd name="T15" fmla="*/ 403 h 409"/>
                <a:gd name="T16" fmla="*/ 356 w 382"/>
                <a:gd name="T17" fmla="*/ 3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9">
                  <a:moveTo>
                    <a:pt x="356" y="390"/>
                  </a:moveTo>
                  <a:cubicBezTo>
                    <a:pt x="373" y="377"/>
                    <a:pt x="382" y="358"/>
                    <a:pt x="382" y="337"/>
                  </a:cubicBezTo>
                  <a:cubicBezTo>
                    <a:pt x="382" y="75"/>
                    <a:pt x="382" y="75"/>
                    <a:pt x="382" y="75"/>
                  </a:cubicBezTo>
                  <a:cubicBezTo>
                    <a:pt x="382" y="55"/>
                    <a:pt x="373" y="35"/>
                    <a:pt x="356" y="22"/>
                  </a:cubicBezTo>
                  <a:cubicBezTo>
                    <a:pt x="340" y="10"/>
                    <a:pt x="321" y="0"/>
                    <a:pt x="299" y="10"/>
                  </a:cubicBezTo>
                  <a:cubicBezTo>
                    <a:pt x="0" y="162"/>
                    <a:pt x="0" y="162"/>
                    <a:pt x="0" y="162"/>
                  </a:cubicBezTo>
                  <a:cubicBezTo>
                    <a:pt x="0" y="409"/>
                    <a:pt x="0" y="409"/>
                    <a:pt x="0" y="409"/>
                  </a:cubicBezTo>
                  <a:cubicBezTo>
                    <a:pt x="299" y="403"/>
                    <a:pt x="299" y="403"/>
                    <a:pt x="299" y="403"/>
                  </a:cubicBezTo>
                  <a:cubicBezTo>
                    <a:pt x="323" y="403"/>
                    <a:pt x="340" y="403"/>
                    <a:pt x="356"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7"/>
            <p:cNvSpPr>
              <a:spLocks/>
            </p:cNvSpPr>
            <p:nvPr/>
          </p:nvSpPr>
          <p:spPr bwMode="auto">
            <a:xfrm>
              <a:off x="4568825" y="5648326"/>
              <a:ext cx="1355725" cy="839788"/>
            </a:xfrm>
            <a:custGeom>
              <a:avLst/>
              <a:gdLst>
                <a:gd name="T0" fmla="*/ 273 w 526"/>
                <a:gd name="T1" fmla="*/ 0 h 327"/>
                <a:gd name="T2" fmla="*/ 0 w 526"/>
                <a:gd name="T3" fmla="*/ 146 h 327"/>
                <a:gd name="T4" fmla="*/ 136 w 526"/>
                <a:gd name="T5" fmla="*/ 201 h 327"/>
                <a:gd name="T6" fmla="*/ 149 w 526"/>
                <a:gd name="T7" fmla="*/ 327 h 327"/>
                <a:gd name="T8" fmla="*/ 526 w 526"/>
                <a:gd name="T9" fmla="*/ 0 h 327"/>
                <a:gd name="T10" fmla="*/ 510 w 526"/>
                <a:gd name="T11" fmla="*/ 0 h 327"/>
                <a:gd name="T12" fmla="*/ 273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273" y="0"/>
                  </a:moveTo>
                  <a:cubicBezTo>
                    <a:pt x="171" y="93"/>
                    <a:pt x="0" y="146"/>
                    <a:pt x="0" y="146"/>
                  </a:cubicBezTo>
                  <a:cubicBezTo>
                    <a:pt x="136" y="201"/>
                    <a:pt x="136" y="201"/>
                    <a:pt x="136" y="201"/>
                  </a:cubicBezTo>
                  <a:cubicBezTo>
                    <a:pt x="149" y="327"/>
                    <a:pt x="149" y="327"/>
                    <a:pt x="149" y="327"/>
                  </a:cubicBezTo>
                  <a:cubicBezTo>
                    <a:pt x="335" y="254"/>
                    <a:pt x="464" y="109"/>
                    <a:pt x="526" y="0"/>
                  </a:cubicBezTo>
                  <a:cubicBezTo>
                    <a:pt x="525" y="0"/>
                    <a:pt x="519" y="0"/>
                    <a:pt x="510" y="0"/>
                  </a:cubicBezTo>
                  <a:lnTo>
                    <a:pt x="2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8"/>
            <p:cNvSpPr>
              <a:spLocks/>
            </p:cNvSpPr>
            <p:nvPr/>
          </p:nvSpPr>
          <p:spPr bwMode="auto">
            <a:xfrm>
              <a:off x="6270625" y="5648326"/>
              <a:ext cx="1355725" cy="839788"/>
            </a:xfrm>
            <a:custGeom>
              <a:avLst/>
              <a:gdLst>
                <a:gd name="T0" fmla="*/ 16 w 526"/>
                <a:gd name="T1" fmla="*/ 0 h 327"/>
                <a:gd name="T2" fmla="*/ 0 w 526"/>
                <a:gd name="T3" fmla="*/ 0 h 327"/>
                <a:gd name="T4" fmla="*/ 377 w 526"/>
                <a:gd name="T5" fmla="*/ 327 h 327"/>
                <a:gd name="T6" fmla="*/ 390 w 526"/>
                <a:gd name="T7" fmla="*/ 201 h 327"/>
                <a:gd name="T8" fmla="*/ 526 w 526"/>
                <a:gd name="T9" fmla="*/ 146 h 327"/>
                <a:gd name="T10" fmla="*/ 253 w 526"/>
                <a:gd name="T11" fmla="*/ 0 h 327"/>
                <a:gd name="T12" fmla="*/ 16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16" y="0"/>
                  </a:moveTo>
                  <a:cubicBezTo>
                    <a:pt x="7" y="0"/>
                    <a:pt x="1" y="0"/>
                    <a:pt x="0" y="0"/>
                  </a:cubicBezTo>
                  <a:cubicBezTo>
                    <a:pt x="62" y="109"/>
                    <a:pt x="191" y="254"/>
                    <a:pt x="377" y="327"/>
                  </a:cubicBezTo>
                  <a:cubicBezTo>
                    <a:pt x="390" y="201"/>
                    <a:pt x="390" y="201"/>
                    <a:pt x="390" y="201"/>
                  </a:cubicBezTo>
                  <a:cubicBezTo>
                    <a:pt x="526" y="146"/>
                    <a:pt x="526" y="146"/>
                    <a:pt x="526" y="146"/>
                  </a:cubicBezTo>
                  <a:cubicBezTo>
                    <a:pt x="526" y="146"/>
                    <a:pt x="355" y="93"/>
                    <a:pt x="253"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9"/>
            <p:cNvSpPr>
              <a:spLocks noEditPoints="1"/>
            </p:cNvSpPr>
            <p:nvPr/>
          </p:nvSpPr>
          <p:spPr bwMode="auto">
            <a:xfrm>
              <a:off x="3429000" y="365126"/>
              <a:ext cx="5334000" cy="4729163"/>
            </a:xfrm>
            <a:custGeom>
              <a:avLst/>
              <a:gdLst>
                <a:gd name="T0" fmla="*/ 2044 w 2069"/>
                <a:gd name="T1" fmla="*/ 803 h 1843"/>
                <a:gd name="T2" fmla="*/ 1861 w 2069"/>
                <a:gd name="T3" fmla="*/ 482 h 1843"/>
                <a:gd name="T4" fmla="*/ 1635 w 2069"/>
                <a:gd name="T5" fmla="*/ 191 h 1843"/>
                <a:gd name="T6" fmla="*/ 1286 w 2069"/>
                <a:gd name="T7" fmla="*/ 73 h 1843"/>
                <a:gd name="T8" fmla="*/ 923 w 2069"/>
                <a:gd name="T9" fmla="*/ 5 h 1843"/>
                <a:gd name="T10" fmla="*/ 583 w 2069"/>
                <a:gd name="T11" fmla="*/ 149 h 1843"/>
                <a:gd name="T12" fmla="*/ 268 w 2069"/>
                <a:gd name="T13" fmla="*/ 340 h 1843"/>
                <a:gd name="T14" fmla="*/ 109 w 2069"/>
                <a:gd name="T15" fmla="*/ 673 h 1843"/>
                <a:gd name="T16" fmla="*/ 1 w 2069"/>
                <a:gd name="T17" fmla="*/ 1025 h 1843"/>
                <a:gd name="T18" fmla="*/ 28 w 2069"/>
                <a:gd name="T19" fmla="*/ 1273 h 1843"/>
                <a:gd name="T20" fmla="*/ 213 w 2069"/>
                <a:gd name="T21" fmla="*/ 1593 h 1843"/>
                <a:gd name="T22" fmla="*/ 403 w 2069"/>
                <a:gd name="T23" fmla="*/ 1843 h 1843"/>
                <a:gd name="T24" fmla="*/ 535 w 2069"/>
                <a:gd name="T25" fmla="*/ 1524 h 1843"/>
                <a:gd name="T26" fmla="*/ 873 w 2069"/>
                <a:gd name="T27" fmla="*/ 1682 h 1843"/>
                <a:gd name="T28" fmla="*/ 1197 w 2069"/>
                <a:gd name="T29" fmla="*/ 1682 h 1843"/>
                <a:gd name="T30" fmla="*/ 1535 w 2069"/>
                <a:gd name="T31" fmla="*/ 1524 h 1843"/>
                <a:gd name="T32" fmla="*/ 1667 w 2069"/>
                <a:gd name="T33" fmla="*/ 1839 h 1843"/>
                <a:gd name="T34" fmla="*/ 1852 w 2069"/>
                <a:gd name="T35" fmla="*/ 1600 h 1843"/>
                <a:gd name="T36" fmla="*/ 2039 w 2069"/>
                <a:gd name="T37" fmla="*/ 1282 h 1843"/>
                <a:gd name="T38" fmla="*/ 368 w 2069"/>
                <a:gd name="T39" fmla="*/ 461 h 1843"/>
                <a:gd name="T40" fmla="*/ 317 w 2069"/>
                <a:gd name="T41" fmla="*/ 512 h 1843"/>
                <a:gd name="T42" fmla="*/ 252 w 2069"/>
                <a:gd name="T43" fmla="*/ 806 h 1843"/>
                <a:gd name="T44" fmla="*/ 201 w 2069"/>
                <a:gd name="T45" fmla="*/ 857 h 1843"/>
                <a:gd name="T46" fmla="*/ 284 w 2069"/>
                <a:gd name="T47" fmla="*/ 1365 h 1843"/>
                <a:gd name="T48" fmla="*/ 396 w 2069"/>
                <a:gd name="T49" fmla="*/ 1234 h 1843"/>
                <a:gd name="T50" fmla="*/ 448 w 2069"/>
                <a:gd name="T51" fmla="*/ 1183 h 1843"/>
                <a:gd name="T52" fmla="*/ 1399 w 2069"/>
                <a:gd name="T53" fmla="*/ 475 h 1843"/>
                <a:gd name="T54" fmla="*/ 1347 w 2069"/>
                <a:gd name="T55" fmla="*/ 423 h 1843"/>
                <a:gd name="T56" fmla="*/ 1035 w 2069"/>
                <a:gd name="T57" fmla="*/ 237 h 1843"/>
                <a:gd name="T58" fmla="*/ 690 w 2069"/>
                <a:gd name="T59" fmla="*/ 349 h 1843"/>
                <a:gd name="T60" fmla="*/ 639 w 2069"/>
                <a:gd name="T61" fmla="*/ 400 h 1843"/>
                <a:gd name="T62" fmla="*/ 1464 w 2069"/>
                <a:gd name="T63" fmla="*/ 1247 h 1843"/>
                <a:gd name="T64" fmla="*/ 1289 w 2069"/>
                <a:gd name="T65" fmla="*/ 1401 h 1843"/>
                <a:gd name="T66" fmla="*/ 1152 w 2069"/>
                <a:gd name="T67" fmla="*/ 1462 h 1843"/>
                <a:gd name="T68" fmla="*/ 921 w 2069"/>
                <a:gd name="T69" fmla="*/ 1490 h 1843"/>
                <a:gd name="T70" fmla="*/ 728 w 2069"/>
                <a:gd name="T71" fmla="*/ 1360 h 1843"/>
                <a:gd name="T72" fmla="*/ 577 w 2069"/>
                <a:gd name="T73" fmla="*/ 1183 h 1843"/>
                <a:gd name="T74" fmla="*/ 579 w 2069"/>
                <a:gd name="T75" fmla="*/ 950 h 1843"/>
                <a:gd name="T76" fmla="*/ 644 w 2069"/>
                <a:gd name="T77" fmla="*/ 727 h 1843"/>
                <a:gd name="T78" fmla="*/ 839 w 2069"/>
                <a:gd name="T79" fmla="*/ 599 h 1843"/>
                <a:gd name="T80" fmla="*/ 1061 w 2069"/>
                <a:gd name="T81" fmla="*/ 530 h 1843"/>
                <a:gd name="T82" fmla="*/ 1274 w 2069"/>
                <a:gd name="T83" fmla="*/ 623 h 1843"/>
                <a:gd name="T84" fmla="*/ 1455 w 2069"/>
                <a:gd name="T85" fmla="*/ 770 h 1843"/>
                <a:gd name="T86" fmla="*/ 1495 w 2069"/>
                <a:gd name="T87" fmla="*/ 998 h 1843"/>
                <a:gd name="T88" fmla="*/ 1515 w 2069"/>
                <a:gd name="T89" fmla="*/ 1096 h 1843"/>
                <a:gd name="T90" fmla="*/ 1646 w 2069"/>
                <a:gd name="T91" fmla="*/ 903 h 1843"/>
                <a:gd name="T92" fmla="*/ 1697 w 2069"/>
                <a:gd name="T93" fmla="*/ 955 h 1843"/>
                <a:gd name="T94" fmla="*/ 1730 w 2069"/>
                <a:gd name="T95" fmla="*/ 535 h 1843"/>
                <a:gd name="T96" fmla="*/ 1855 w 2069"/>
                <a:gd name="T97" fmla="*/ 1300 h 1843"/>
                <a:gd name="T98" fmla="*/ 1907 w 2069"/>
                <a:gd name="T99" fmla="*/ 1248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9" h="1843">
                  <a:moveTo>
                    <a:pt x="2069" y="1034"/>
                  </a:moveTo>
                  <a:cubicBezTo>
                    <a:pt x="2069" y="991"/>
                    <a:pt x="2054" y="952"/>
                    <a:pt x="2028" y="922"/>
                  </a:cubicBezTo>
                  <a:cubicBezTo>
                    <a:pt x="2047" y="887"/>
                    <a:pt x="2053" y="845"/>
                    <a:pt x="2044" y="803"/>
                  </a:cubicBezTo>
                  <a:cubicBezTo>
                    <a:pt x="2033" y="758"/>
                    <a:pt x="2006" y="721"/>
                    <a:pt x="1970" y="697"/>
                  </a:cubicBezTo>
                  <a:cubicBezTo>
                    <a:pt x="1982" y="655"/>
                    <a:pt x="1980" y="609"/>
                    <a:pt x="1959" y="568"/>
                  </a:cubicBezTo>
                  <a:cubicBezTo>
                    <a:pt x="1938" y="526"/>
                    <a:pt x="1902" y="497"/>
                    <a:pt x="1861" y="482"/>
                  </a:cubicBezTo>
                  <a:cubicBezTo>
                    <a:pt x="1864" y="439"/>
                    <a:pt x="1850" y="395"/>
                    <a:pt x="1820" y="360"/>
                  </a:cubicBezTo>
                  <a:cubicBezTo>
                    <a:pt x="1789" y="325"/>
                    <a:pt x="1748" y="305"/>
                    <a:pt x="1705" y="300"/>
                  </a:cubicBezTo>
                  <a:cubicBezTo>
                    <a:pt x="1697" y="258"/>
                    <a:pt x="1673" y="218"/>
                    <a:pt x="1635" y="191"/>
                  </a:cubicBezTo>
                  <a:cubicBezTo>
                    <a:pt x="1597" y="164"/>
                    <a:pt x="1552" y="155"/>
                    <a:pt x="1509" y="161"/>
                  </a:cubicBezTo>
                  <a:cubicBezTo>
                    <a:pt x="1491" y="122"/>
                    <a:pt x="1459" y="89"/>
                    <a:pt x="1415" y="72"/>
                  </a:cubicBezTo>
                  <a:cubicBezTo>
                    <a:pt x="1372" y="55"/>
                    <a:pt x="1326" y="56"/>
                    <a:pt x="1286" y="73"/>
                  </a:cubicBezTo>
                  <a:cubicBezTo>
                    <a:pt x="1259" y="39"/>
                    <a:pt x="1219" y="15"/>
                    <a:pt x="1173" y="9"/>
                  </a:cubicBezTo>
                  <a:cubicBezTo>
                    <a:pt x="1127" y="2"/>
                    <a:pt x="1083" y="15"/>
                    <a:pt x="1048" y="41"/>
                  </a:cubicBezTo>
                  <a:cubicBezTo>
                    <a:pt x="1014" y="14"/>
                    <a:pt x="970" y="0"/>
                    <a:pt x="923" y="5"/>
                  </a:cubicBezTo>
                  <a:cubicBezTo>
                    <a:pt x="877" y="10"/>
                    <a:pt x="837" y="33"/>
                    <a:pt x="809" y="66"/>
                  </a:cubicBezTo>
                  <a:cubicBezTo>
                    <a:pt x="770" y="49"/>
                    <a:pt x="724" y="46"/>
                    <a:pt x="680" y="62"/>
                  </a:cubicBezTo>
                  <a:cubicBezTo>
                    <a:pt x="636" y="78"/>
                    <a:pt x="603" y="110"/>
                    <a:pt x="583" y="149"/>
                  </a:cubicBezTo>
                  <a:cubicBezTo>
                    <a:pt x="541" y="142"/>
                    <a:pt x="496" y="150"/>
                    <a:pt x="457" y="176"/>
                  </a:cubicBezTo>
                  <a:cubicBezTo>
                    <a:pt x="418" y="202"/>
                    <a:pt x="394" y="241"/>
                    <a:pt x="384" y="283"/>
                  </a:cubicBezTo>
                  <a:cubicBezTo>
                    <a:pt x="341" y="286"/>
                    <a:pt x="299" y="305"/>
                    <a:pt x="268" y="340"/>
                  </a:cubicBezTo>
                  <a:cubicBezTo>
                    <a:pt x="237" y="374"/>
                    <a:pt x="222" y="418"/>
                    <a:pt x="223" y="461"/>
                  </a:cubicBezTo>
                  <a:cubicBezTo>
                    <a:pt x="182" y="474"/>
                    <a:pt x="146" y="503"/>
                    <a:pt x="124" y="544"/>
                  </a:cubicBezTo>
                  <a:cubicBezTo>
                    <a:pt x="102" y="585"/>
                    <a:pt x="98" y="631"/>
                    <a:pt x="109" y="673"/>
                  </a:cubicBezTo>
                  <a:cubicBezTo>
                    <a:pt x="73" y="695"/>
                    <a:pt x="44" y="732"/>
                    <a:pt x="33" y="777"/>
                  </a:cubicBezTo>
                  <a:cubicBezTo>
                    <a:pt x="21" y="822"/>
                    <a:pt x="29" y="868"/>
                    <a:pt x="50" y="905"/>
                  </a:cubicBezTo>
                  <a:cubicBezTo>
                    <a:pt x="20" y="936"/>
                    <a:pt x="1" y="978"/>
                    <a:pt x="1" y="1025"/>
                  </a:cubicBezTo>
                  <a:cubicBezTo>
                    <a:pt x="1" y="1025"/>
                    <a:pt x="1" y="1025"/>
                    <a:pt x="1" y="1025"/>
                  </a:cubicBezTo>
                  <a:cubicBezTo>
                    <a:pt x="0" y="1071"/>
                    <a:pt x="18" y="1114"/>
                    <a:pt x="48" y="1145"/>
                  </a:cubicBezTo>
                  <a:cubicBezTo>
                    <a:pt x="26" y="1183"/>
                    <a:pt x="18" y="1228"/>
                    <a:pt x="28" y="1273"/>
                  </a:cubicBezTo>
                  <a:cubicBezTo>
                    <a:pt x="39" y="1319"/>
                    <a:pt x="67" y="1356"/>
                    <a:pt x="103" y="1379"/>
                  </a:cubicBezTo>
                  <a:cubicBezTo>
                    <a:pt x="91" y="1421"/>
                    <a:pt x="94" y="1467"/>
                    <a:pt x="115" y="1508"/>
                  </a:cubicBezTo>
                  <a:cubicBezTo>
                    <a:pt x="137" y="1549"/>
                    <a:pt x="173" y="1579"/>
                    <a:pt x="213" y="1593"/>
                  </a:cubicBezTo>
                  <a:cubicBezTo>
                    <a:pt x="212" y="1636"/>
                    <a:pt x="225" y="1680"/>
                    <a:pt x="256" y="1715"/>
                  </a:cubicBezTo>
                  <a:cubicBezTo>
                    <a:pt x="287" y="1750"/>
                    <a:pt x="328" y="1769"/>
                    <a:pt x="371" y="1773"/>
                  </a:cubicBezTo>
                  <a:cubicBezTo>
                    <a:pt x="376" y="1798"/>
                    <a:pt x="387" y="1822"/>
                    <a:pt x="403" y="1843"/>
                  </a:cubicBezTo>
                  <a:cubicBezTo>
                    <a:pt x="403" y="1660"/>
                    <a:pt x="403" y="1660"/>
                    <a:pt x="403" y="1660"/>
                  </a:cubicBezTo>
                  <a:cubicBezTo>
                    <a:pt x="403" y="1619"/>
                    <a:pt x="421" y="1580"/>
                    <a:pt x="454" y="1555"/>
                  </a:cubicBezTo>
                  <a:cubicBezTo>
                    <a:pt x="480" y="1534"/>
                    <a:pt x="507" y="1524"/>
                    <a:pt x="535" y="1524"/>
                  </a:cubicBezTo>
                  <a:cubicBezTo>
                    <a:pt x="550" y="1524"/>
                    <a:pt x="564" y="1527"/>
                    <a:pt x="578" y="1532"/>
                  </a:cubicBezTo>
                  <a:cubicBezTo>
                    <a:pt x="580" y="1533"/>
                    <a:pt x="582" y="1534"/>
                    <a:pt x="584" y="1535"/>
                  </a:cubicBezTo>
                  <a:cubicBezTo>
                    <a:pt x="873" y="1682"/>
                    <a:pt x="873" y="1682"/>
                    <a:pt x="873" y="1682"/>
                  </a:cubicBezTo>
                  <a:cubicBezTo>
                    <a:pt x="892" y="1649"/>
                    <a:pt x="928" y="1627"/>
                    <a:pt x="969" y="1627"/>
                  </a:cubicBezTo>
                  <a:cubicBezTo>
                    <a:pt x="1101" y="1627"/>
                    <a:pt x="1101" y="1627"/>
                    <a:pt x="1101" y="1627"/>
                  </a:cubicBezTo>
                  <a:cubicBezTo>
                    <a:pt x="1142" y="1627"/>
                    <a:pt x="1178" y="1649"/>
                    <a:pt x="1197" y="1682"/>
                  </a:cubicBezTo>
                  <a:cubicBezTo>
                    <a:pt x="1486" y="1535"/>
                    <a:pt x="1486" y="1535"/>
                    <a:pt x="1486" y="1535"/>
                  </a:cubicBezTo>
                  <a:cubicBezTo>
                    <a:pt x="1487" y="1534"/>
                    <a:pt x="1489" y="1534"/>
                    <a:pt x="1490" y="1533"/>
                  </a:cubicBezTo>
                  <a:cubicBezTo>
                    <a:pt x="1504" y="1527"/>
                    <a:pt x="1520" y="1524"/>
                    <a:pt x="1535" y="1524"/>
                  </a:cubicBezTo>
                  <a:cubicBezTo>
                    <a:pt x="1563" y="1524"/>
                    <a:pt x="1590" y="1534"/>
                    <a:pt x="1616" y="1555"/>
                  </a:cubicBezTo>
                  <a:cubicBezTo>
                    <a:pt x="1648" y="1580"/>
                    <a:pt x="1667" y="1619"/>
                    <a:pt x="1667" y="1660"/>
                  </a:cubicBezTo>
                  <a:cubicBezTo>
                    <a:pt x="1667" y="1839"/>
                    <a:pt x="1667" y="1839"/>
                    <a:pt x="1667" y="1839"/>
                  </a:cubicBezTo>
                  <a:cubicBezTo>
                    <a:pt x="1679" y="1821"/>
                    <a:pt x="1688" y="1800"/>
                    <a:pt x="1692" y="1779"/>
                  </a:cubicBezTo>
                  <a:cubicBezTo>
                    <a:pt x="1735" y="1776"/>
                    <a:pt x="1777" y="1756"/>
                    <a:pt x="1808" y="1722"/>
                  </a:cubicBezTo>
                  <a:cubicBezTo>
                    <a:pt x="1839" y="1687"/>
                    <a:pt x="1853" y="1643"/>
                    <a:pt x="1852" y="1600"/>
                  </a:cubicBezTo>
                  <a:cubicBezTo>
                    <a:pt x="1893" y="1586"/>
                    <a:pt x="1929" y="1557"/>
                    <a:pt x="1950" y="1516"/>
                  </a:cubicBezTo>
                  <a:cubicBezTo>
                    <a:pt x="1972" y="1475"/>
                    <a:pt x="1976" y="1429"/>
                    <a:pt x="1964" y="1387"/>
                  </a:cubicBezTo>
                  <a:cubicBezTo>
                    <a:pt x="2000" y="1364"/>
                    <a:pt x="2028" y="1327"/>
                    <a:pt x="2039" y="1282"/>
                  </a:cubicBezTo>
                  <a:cubicBezTo>
                    <a:pt x="2051" y="1237"/>
                    <a:pt x="2043" y="1191"/>
                    <a:pt x="2021" y="1154"/>
                  </a:cubicBezTo>
                  <a:cubicBezTo>
                    <a:pt x="2051" y="1123"/>
                    <a:pt x="2069" y="1080"/>
                    <a:pt x="2069" y="1034"/>
                  </a:cubicBezTo>
                  <a:close/>
                  <a:moveTo>
                    <a:pt x="368" y="461"/>
                  </a:moveTo>
                  <a:cubicBezTo>
                    <a:pt x="397" y="461"/>
                    <a:pt x="420" y="484"/>
                    <a:pt x="420" y="512"/>
                  </a:cubicBezTo>
                  <a:cubicBezTo>
                    <a:pt x="420" y="540"/>
                    <a:pt x="397" y="563"/>
                    <a:pt x="368" y="563"/>
                  </a:cubicBezTo>
                  <a:cubicBezTo>
                    <a:pt x="340" y="563"/>
                    <a:pt x="317" y="540"/>
                    <a:pt x="317" y="512"/>
                  </a:cubicBezTo>
                  <a:cubicBezTo>
                    <a:pt x="317" y="484"/>
                    <a:pt x="340" y="461"/>
                    <a:pt x="368" y="461"/>
                  </a:cubicBezTo>
                  <a:close/>
                  <a:moveTo>
                    <a:pt x="201" y="857"/>
                  </a:moveTo>
                  <a:cubicBezTo>
                    <a:pt x="201" y="829"/>
                    <a:pt x="224" y="806"/>
                    <a:pt x="252" y="806"/>
                  </a:cubicBezTo>
                  <a:cubicBezTo>
                    <a:pt x="280" y="806"/>
                    <a:pt x="303" y="829"/>
                    <a:pt x="303" y="857"/>
                  </a:cubicBezTo>
                  <a:cubicBezTo>
                    <a:pt x="303" y="885"/>
                    <a:pt x="280" y="908"/>
                    <a:pt x="252" y="908"/>
                  </a:cubicBezTo>
                  <a:cubicBezTo>
                    <a:pt x="224" y="908"/>
                    <a:pt x="201" y="885"/>
                    <a:pt x="201" y="857"/>
                  </a:cubicBezTo>
                  <a:close/>
                  <a:moveTo>
                    <a:pt x="284" y="1467"/>
                  </a:moveTo>
                  <a:cubicBezTo>
                    <a:pt x="256" y="1467"/>
                    <a:pt x="233" y="1445"/>
                    <a:pt x="233" y="1416"/>
                  </a:cubicBezTo>
                  <a:cubicBezTo>
                    <a:pt x="233" y="1388"/>
                    <a:pt x="256" y="1365"/>
                    <a:pt x="284" y="1365"/>
                  </a:cubicBezTo>
                  <a:cubicBezTo>
                    <a:pt x="313" y="1365"/>
                    <a:pt x="336" y="1388"/>
                    <a:pt x="336" y="1416"/>
                  </a:cubicBezTo>
                  <a:cubicBezTo>
                    <a:pt x="336" y="1445"/>
                    <a:pt x="313" y="1467"/>
                    <a:pt x="284" y="1467"/>
                  </a:cubicBezTo>
                  <a:close/>
                  <a:moveTo>
                    <a:pt x="396" y="1234"/>
                  </a:moveTo>
                  <a:cubicBezTo>
                    <a:pt x="368" y="1234"/>
                    <a:pt x="345" y="1211"/>
                    <a:pt x="345" y="1183"/>
                  </a:cubicBezTo>
                  <a:cubicBezTo>
                    <a:pt x="345" y="1155"/>
                    <a:pt x="368" y="1132"/>
                    <a:pt x="396" y="1132"/>
                  </a:cubicBezTo>
                  <a:cubicBezTo>
                    <a:pt x="425" y="1132"/>
                    <a:pt x="448" y="1155"/>
                    <a:pt x="448" y="1183"/>
                  </a:cubicBezTo>
                  <a:cubicBezTo>
                    <a:pt x="448" y="1211"/>
                    <a:pt x="425" y="1234"/>
                    <a:pt x="396" y="1234"/>
                  </a:cubicBezTo>
                  <a:close/>
                  <a:moveTo>
                    <a:pt x="1347" y="423"/>
                  </a:moveTo>
                  <a:cubicBezTo>
                    <a:pt x="1376" y="423"/>
                    <a:pt x="1399" y="446"/>
                    <a:pt x="1399" y="475"/>
                  </a:cubicBezTo>
                  <a:cubicBezTo>
                    <a:pt x="1399" y="503"/>
                    <a:pt x="1376" y="526"/>
                    <a:pt x="1347" y="526"/>
                  </a:cubicBezTo>
                  <a:cubicBezTo>
                    <a:pt x="1319" y="526"/>
                    <a:pt x="1296" y="503"/>
                    <a:pt x="1296" y="475"/>
                  </a:cubicBezTo>
                  <a:cubicBezTo>
                    <a:pt x="1296" y="446"/>
                    <a:pt x="1319" y="423"/>
                    <a:pt x="1347" y="423"/>
                  </a:cubicBezTo>
                  <a:close/>
                  <a:moveTo>
                    <a:pt x="1035" y="134"/>
                  </a:moveTo>
                  <a:cubicBezTo>
                    <a:pt x="1063" y="134"/>
                    <a:pt x="1086" y="157"/>
                    <a:pt x="1086" y="186"/>
                  </a:cubicBezTo>
                  <a:cubicBezTo>
                    <a:pt x="1086" y="214"/>
                    <a:pt x="1063" y="237"/>
                    <a:pt x="1035" y="237"/>
                  </a:cubicBezTo>
                  <a:cubicBezTo>
                    <a:pt x="1007" y="237"/>
                    <a:pt x="984" y="214"/>
                    <a:pt x="984" y="186"/>
                  </a:cubicBezTo>
                  <a:cubicBezTo>
                    <a:pt x="984" y="157"/>
                    <a:pt x="1007" y="134"/>
                    <a:pt x="1035" y="134"/>
                  </a:cubicBezTo>
                  <a:close/>
                  <a:moveTo>
                    <a:pt x="690" y="349"/>
                  </a:moveTo>
                  <a:cubicBezTo>
                    <a:pt x="718" y="349"/>
                    <a:pt x="741" y="372"/>
                    <a:pt x="741" y="400"/>
                  </a:cubicBezTo>
                  <a:cubicBezTo>
                    <a:pt x="741" y="428"/>
                    <a:pt x="718" y="451"/>
                    <a:pt x="690" y="451"/>
                  </a:cubicBezTo>
                  <a:cubicBezTo>
                    <a:pt x="662" y="451"/>
                    <a:pt x="639" y="428"/>
                    <a:pt x="639" y="400"/>
                  </a:cubicBezTo>
                  <a:cubicBezTo>
                    <a:pt x="639" y="372"/>
                    <a:pt x="662" y="349"/>
                    <a:pt x="690" y="349"/>
                  </a:cubicBezTo>
                  <a:close/>
                  <a:moveTo>
                    <a:pt x="1471" y="1165"/>
                  </a:moveTo>
                  <a:cubicBezTo>
                    <a:pt x="1462" y="1193"/>
                    <a:pt x="1460" y="1220"/>
                    <a:pt x="1464" y="1247"/>
                  </a:cubicBezTo>
                  <a:cubicBezTo>
                    <a:pt x="1440" y="1258"/>
                    <a:pt x="1417" y="1275"/>
                    <a:pt x="1400" y="1298"/>
                  </a:cubicBezTo>
                  <a:cubicBezTo>
                    <a:pt x="1382" y="1321"/>
                    <a:pt x="1371" y="1347"/>
                    <a:pt x="1366" y="1373"/>
                  </a:cubicBezTo>
                  <a:cubicBezTo>
                    <a:pt x="1340" y="1376"/>
                    <a:pt x="1313" y="1385"/>
                    <a:pt x="1289" y="1401"/>
                  </a:cubicBezTo>
                  <a:cubicBezTo>
                    <a:pt x="1289" y="1401"/>
                    <a:pt x="1289" y="1401"/>
                    <a:pt x="1289" y="1401"/>
                  </a:cubicBezTo>
                  <a:cubicBezTo>
                    <a:pt x="1265" y="1417"/>
                    <a:pt x="1247" y="1438"/>
                    <a:pt x="1234" y="1461"/>
                  </a:cubicBezTo>
                  <a:cubicBezTo>
                    <a:pt x="1207" y="1455"/>
                    <a:pt x="1180" y="1455"/>
                    <a:pt x="1152" y="1462"/>
                  </a:cubicBezTo>
                  <a:cubicBezTo>
                    <a:pt x="1124" y="1470"/>
                    <a:pt x="1100" y="1483"/>
                    <a:pt x="1080" y="1501"/>
                  </a:cubicBezTo>
                  <a:cubicBezTo>
                    <a:pt x="1057" y="1487"/>
                    <a:pt x="1030" y="1478"/>
                    <a:pt x="1001" y="1476"/>
                  </a:cubicBezTo>
                  <a:cubicBezTo>
                    <a:pt x="973" y="1474"/>
                    <a:pt x="945" y="1479"/>
                    <a:pt x="921" y="1490"/>
                  </a:cubicBezTo>
                  <a:cubicBezTo>
                    <a:pt x="904" y="1469"/>
                    <a:pt x="881" y="1452"/>
                    <a:pt x="855" y="1441"/>
                  </a:cubicBezTo>
                  <a:cubicBezTo>
                    <a:pt x="829" y="1430"/>
                    <a:pt x="801" y="1426"/>
                    <a:pt x="774" y="1428"/>
                  </a:cubicBezTo>
                  <a:cubicBezTo>
                    <a:pt x="765" y="1402"/>
                    <a:pt x="749" y="1379"/>
                    <a:pt x="728" y="1360"/>
                  </a:cubicBezTo>
                  <a:cubicBezTo>
                    <a:pt x="706" y="1341"/>
                    <a:pt x="681" y="1328"/>
                    <a:pt x="655" y="1321"/>
                  </a:cubicBezTo>
                  <a:cubicBezTo>
                    <a:pt x="654" y="1294"/>
                    <a:pt x="647" y="1267"/>
                    <a:pt x="633" y="1242"/>
                  </a:cubicBezTo>
                  <a:cubicBezTo>
                    <a:pt x="619" y="1217"/>
                    <a:pt x="600" y="1197"/>
                    <a:pt x="577" y="1183"/>
                  </a:cubicBezTo>
                  <a:cubicBezTo>
                    <a:pt x="585" y="1157"/>
                    <a:pt x="587" y="1129"/>
                    <a:pt x="582" y="1101"/>
                  </a:cubicBezTo>
                  <a:cubicBezTo>
                    <a:pt x="577" y="1073"/>
                    <a:pt x="565" y="1047"/>
                    <a:pt x="548" y="1026"/>
                  </a:cubicBezTo>
                  <a:cubicBezTo>
                    <a:pt x="564" y="1004"/>
                    <a:pt x="575" y="978"/>
                    <a:pt x="579" y="950"/>
                  </a:cubicBezTo>
                  <a:cubicBezTo>
                    <a:pt x="583" y="921"/>
                    <a:pt x="580" y="894"/>
                    <a:pt x="571" y="868"/>
                  </a:cubicBezTo>
                  <a:cubicBezTo>
                    <a:pt x="593" y="853"/>
                    <a:pt x="612" y="832"/>
                    <a:pt x="625" y="806"/>
                  </a:cubicBezTo>
                  <a:cubicBezTo>
                    <a:pt x="638" y="781"/>
                    <a:pt x="644" y="754"/>
                    <a:pt x="644" y="727"/>
                  </a:cubicBezTo>
                  <a:cubicBezTo>
                    <a:pt x="670" y="719"/>
                    <a:pt x="694" y="705"/>
                    <a:pt x="715" y="685"/>
                  </a:cubicBezTo>
                  <a:cubicBezTo>
                    <a:pt x="735" y="665"/>
                    <a:pt x="750" y="641"/>
                    <a:pt x="758" y="616"/>
                  </a:cubicBezTo>
                  <a:cubicBezTo>
                    <a:pt x="785" y="617"/>
                    <a:pt x="813" y="612"/>
                    <a:pt x="839" y="599"/>
                  </a:cubicBezTo>
                  <a:cubicBezTo>
                    <a:pt x="865" y="587"/>
                    <a:pt x="886" y="569"/>
                    <a:pt x="902" y="548"/>
                  </a:cubicBezTo>
                  <a:cubicBezTo>
                    <a:pt x="927" y="558"/>
                    <a:pt x="955" y="562"/>
                    <a:pt x="984" y="559"/>
                  </a:cubicBezTo>
                  <a:cubicBezTo>
                    <a:pt x="1012" y="555"/>
                    <a:pt x="1038" y="545"/>
                    <a:pt x="1061" y="530"/>
                  </a:cubicBezTo>
                  <a:cubicBezTo>
                    <a:pt x="1081" y="548"/>
                    <a:pt x="1106" y="560"/>
                    <a:pt x="1134" y="567"/>
                  </a:cubicBezTo>
                  <a:cubicBezTo>
                    <a:pt x="1162" y="573"/>
                    <a:pt x="1190" y="572"/>
                    <a:pt x="1216" y="565"/>
                  </a:cubicBezTo>
                  <a:cubicBezTo>
                    <a:pt x="1230" y="588"/>
                    <a:pt x="1250" y="608"/>
                    <a:pt x="1274" y="623"/>
                  </a:cubicBezTo>
                  <a:cubicBezTo>
                    <a:pt x="1299" y="638"/>
                    <a:pt x="1325" y="646"/>
                    <a:pt x="1352" y="647"/>
                  </a:cubicBezTo>
                  <a:cubicBezTo>
                    <a:pt x="1358" y="674"/>
                    <a:pt x="1370" y="699"/>
                    <a:pt x="1389" y="721"/>
                  </a:cubicBezTo>
                  <a:cubicBezTo>
                    <a:pt x="1407" y="743"/>
                    <a:pt x="1430" y="759"/>
                    <a:pt x="1455" y="770"/>
                  </a:cubicBezTo>
                  <a:cubicBezTo>
                    <a:pt x="1452" y="796"/>
                    <a:pt x="1455" y="824"/>
                    <a:pt x="1465" y="851"/>
                  </a:cubicBezTo>
                  <a:cubicBezTo>
                    <a:pt x="1475" y="878"/>
                    <a:pt x="1492" y="900"/>
                    <a:pt x="1512" y="918"/>
                  </a:cubicBezTo>
                  <a:cubicBezTo>
                    <a:pt x="1500" y="942"/>
                    <a:pt x="1494" y="970"/>
                    <a:pt x="1495" y="998"/>
                  </a:cubicBezTo>
                  <a:cubicBezTo>
                    <a:pt x="1495" y="1001"/>
                    <a:pt x="1496" y="1004"/>
                    <a:pt x="1496" y="1007"/>
                  </a:cubicBezTo>
                  <a:cubicBezTo>
                    <a:pt x="1496" y="1010"/>
                    <a:pt x="1496" y="1013"/>
                    <a:pt x="1496" y="1017"/>
                  </a:cubicBezTo>
                  <a:cubicBezTo>
                    <a:pt x="1496" y="1045"/>
                    <a:pt x="1503" y="1072"/>
                    <a:pt x="1515" y="1096"/>
                  </a:cubicBezTo>
                  <a:cubicBezTo>
                    <a:pt x="1496" y="1115"/>
                    <a:pt x="1480" y="1138"/>
                    <a:pt x="1471" y="1165"/>
                  </a:cubicBezTo>
                  <a:close/>
                  <a:moveTo>
                    <a:pt x="1697" y="955"/>
                  </a:moveTo>
                  <a:cubicBezTo>
                    <a:pt x="1669" y="955"/>
                    <a:pt x="1646" y="932"/>
                    <a:pt x="1646" y="903"/>
                  </a:cubicBezTo>
                  <a:cubicBezTo>
                    <a:pt x="1646" y="875"/>
                    <a:pt x="1669" y="852"/>
                    <a:pt x="1697" y="852"/>
                  </a:cubicBezTo>
                  <a:cubicBezTo>
                    <a:pt x="1725" y="852"/>
                    <a:pt x="1748" y="875"/>
                    <a:pt x="1748" y="903"/>
                  </a:cubicBezTo>
                  <a:cubicBezTo>
                    <a:pt x="1748" y="932"/>
                    <a:pt x="1725" y="955"/>
                    <a:pt x="1697" y="955"/>
                  </a:cubicBezTo>
                  <a:close/>
                  <a:moveTo>
                    <a:pt x="1730" y="638"/>
                  </a:moveTo>
                  <a:cubicBezTo>
                    <a:pt x="1701" y="638"/>
                    <a:pt x="1678" y="615"/>
                    <a:pt x="1678" y="586"/>
                  </a:cubicBezTo>
                  <a:cubicBezTo>
                    <a:pt x="1678" y="558"/>
                    <a:pt x="1701" y="535"/>
                    <a:pt x="1730" y="535"/>
                  </a:cubicBezTo>
                  <a:cubicBezTo>
                    <a:pt x="1758" y="535"/>
                    <a:pt x="1781" y="558"/>
                    <a:pt x="1781" y="586"/>
                  </a:cubicBezTo>
                  <a:cubicBezTo>
                    <a:pt x="1781" y="615"/>
                    <a:pt x="1758" y="638"/>
                    <a:pt x="1730" y="638"/>
                  </a:cubicBezTo>
                  <a:close/>
                  <a:moveTo>
                    <a:pt x="1855" y="1300"/>
                  </a:moveTo>
                  <a:cubicBezTo>
                    <a:pt x="1827" y="1300"/>
                    <a:pt x="1804" y="1277"/>
                    <a:pt x="1804" y="1248"/>
                  </a:cubicBezTo>
                  <a:cubicBezTo>
                    <a:pt x="1804" y="1220"/>
                    <a:pt x="1827" y="1197"/>
                    <a:pt x="1855" y="1197"/>
                  </a:cubicBezTo>
                  <a:cubicBezTo>
                    <a:pt x="1884" y="1197"/>
                    <a:pt x="1907" y="1220"/>
                    <a:pt x="1907" y="1248"/>
                  </a:cubicBezTo>
                  <a:cubicBezTo>
                    <a:pt x="1907" y="1277"/>
                    <a:pt x="1884" y="1300"/>
                    <a:pt x="1855" y="1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18552221">
            <a:off x="6810354" y="1835897"/>
            <a:ext cx="1051627" cy="1203556"/>
            <a:chOff x="3427413" y="376238"/>
            <a:chExt cx="5340351" cy="6111876"/>
          </a:xfrm>
          <a:solidFill>
            <a:srgbClr val="A11218"/>
          </a:solidFill>
        </p:grpSpPr>
        <p:sp>
          <p:nvSpPr>
            <p:cNvPr id="85" name="Freeform 23"/>
            <p:cNvSpPr>
              <a:spLocks/>
            </p:cNvSpPr>
            <p:nvPr/>
          </p:nvSpPr>
          <p:spPr bwMode="auto">
            <a:xfrm>
              <a:off x="3535363" y="5238751"/>
              <a:ext cx="1285875" cy="1249363"/>
            </a:xfrm>
            <a:custGeom>
              <a:avLst/>
              <a:gdLst>
                <a:gd name="T0" fmla="*/ 496 w 499"/>
                <a:gd name="T1" fmla="*/ 246 h 487"/>
                <a:gd name="T2" fmla="*/ 492 w 499"/>
                <a:gd name="T3" fmla="*/ 243 h 487"/>
                <a:gd name="T4" fmla="*/ 485 w 499"/>
                <a:gd name="T5" fmla="*/ 242 h 487"/>
                <a:gd name="T6" fmla="*/ 453 w 499"/>
                <a:gd name="T7" fmla="*/ 244 h 487"/>
                <a:gd name="T8" fmla="*/ 427 w 499"/>
                <a:gd name="T9" fmla="*/ 240 h 487"/>
                <a:gd name="T10" fmla="*/ 401 w 499"/>
                <a:gd name="T11" fmla="*/ 222 h 487"/>
                <a:gd name="T12" fmla="*/ 388 w 499"/>
                <a:gd name="T13" fmla="*/ 200 h 487"/>
                <a:gd name="T14" fmla="*/ 385 w 499"/>
                <a:gd name="T15" fmla="*/ 177 h 487"/>
                <a:gd name="T16" fmla="*/ 388 w 499"/>
                <a:gd name="T17" fmla="*/ 150 h 487"/>
                <a:gd name="T18" fmla="*/ 391 w 499"/>
                <a:gd name="T19" fmla="*/ 133 h 487"/>
                <a:gd name="T20" fmla="*/ 390 w 499"/>
                <a:gd name="T21" fmla="*/ 129 h 487"/>
                <a:gd name="T22" fmla="*/ 388 w 499"/>
                <a:gd name="T23" fmla="*/ 125 h 487"/>
                <a:gd name="T24" fmla="*/ 384 w 499"/>
                <a:gd name="T25" fmla="*/ 122 h 487"/>
                <a:gd name="T26" fmla="*/ 376 w 499"/>
                <a:gd name="T27" fmla="*/ 121 h 487"/>
                <a:gd name="T28" fmla="*/ 345 w 499"/>
                <a:gd name="T29" fmla="*/ 123 h 487"/>
                <a:gd name="T30" fmla="*/ 319 w 499"/>
                <a:gd name="T31" fmla="*/ 119 h 487"/>
                <a:gd name="T32" fmla="*/ 293 w 499"/>
                <a:gd name="T33" fmla="*/ 101 h 487"/>
                <a:gd name="T34" fmla="*/ 293 w 499"/>
                <a:gd name="T35" fmla="*/ 101 h 487"/>
                <a:gd name="T36" fmla="*/ 280 w 499"/>
                <a:gd name="T37" fmla="*/ 79 h 487"/>
                <a:gd name="T38" fmla="*/ 276 w 499"/>
                <a:gd name="T39" fmla="*/ 57 h 487"/>
                <a:gd name="T40" fmla="*/ 280 w 499"/>
                <a:gd name="T41" fmla="*/ 29 h 487"/>
                <a:gd name="T42" fmla="*/ 282 w 499"/>
                <a:gd name="T43" fmla="*/ 12 h 487"/>
                <a:gd name="T44" fmla="*/ 282 w 499"/>
                <a:gd name="T45" fmla="*/ 8 h 487"/>
                <a:gd name="T46" fmla="*/ 279 w 499"/>
                <a:gd name="T47" fmla="*/ 4 h 487"/>
                <a:gd name="T48" fmla="*/ 275 w 499"/>
                <a:gd name="T49" fmla="*/ 1 h 487"/>
                <a:gd name="T50" fmla="*/ 268 w 499"/>
                <a:gd name="T51" fmla="*/ 0 h 487"/>
                <a:gd name="T52" fmla="*/ 237 w 499"/>
                <a:gd name="T53" fmla="*/ 2 h 487"/>
                <a:gd name="T54" fmla="*/ 227 w 499"/>
                <a:gd name="T55" fmla="*/ 2 h 487"/>
                <a:gd name="T56" fmla="*/ 170 w 499"/>
                <a:gd name="T57" fmla="*/ 32 h 487"/>
                <a:gd name="T58" fmla="*/ 91 w 499"/>
                <a:gd name="T59" fmla="*/ 74 h 487"/>
                <a:gd name="T60" fmla="*/ 49 w 499"/>
                <a:gd name="T61" fmla="*/ 113 h 487"/>
                <a:gd name="T62" fmla="*/ 0 w 499"/>
                <a:gd name="T63" fmla="*/ 256 h 487"/>
                <a:gd name="T64" fmla="*/ 87 w 499"/>
                <a:gd name="T65" fmla="*/ 437 h 487"/>
                <a:gd name="T66" fmla="*/ 230 w 499"/>
                <a:gd name="T67" fmla="*/ 487 h 487"/>
                <a:gd name="T68" fmla="*/ 412 w 499"/>
                <a:gd name="T69" fmla="*/ 399 h 487"/>
                <a:gd name="T70" fmla="*/ 414 w 499"/>
                <a:gd name="T71" fmla="*/ 396 h 487"/>
                <a:gd name="T72" fmla="*/ 495 w 499"/>
                <a:gd name="T73" fmla="*/ 314 h 487"/>
                <a:gd name="T74" fmla="*/ 493 w 499"/>
                <a:gd name="T75" fmla="*/ 298 h 487"/>
                <a:gd name="T76" fmla="*/ 496 w 499"/>
                <a:gd name="T77" fmla="*/ 270 h 487"/>
                <a:gd name="T78" fmla="*/ 499 w 499"/>
                <a:gd name="T79" fmla="*/ 253 h 487"/>
                <a:gd name="T80" fmla="*/ 498 w 499"/>
                <a:gd name="T81" fmla="*/ 249 h 487"/>
                <a:gd name="T82" fmla="*/ 496 w 499"/>
                <a:gd name="T83" fmla="*/ 24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487">
                  <a:moveTo>
                    <a:pt x="496" y="246"/>
                  </a:moveTo>
                  <a:cubicBezTo>
                    <a:pt x="494" y="244"/>
                    <a:pt x="494" y="243"/>
                    <a:pt x="492" y="243"/>
                  </a:cubicBezTo>
                  <a:cubicBezTo>
                    <a:pt x="491" y="242"/>
                    <a:pt x="489" y="242"/>
                    <a:pt x="485" y="242"/>
                  </a:cubicBezTo>
                  <a:cubicBezTo>
                    <a:pt x="478" y="242"/>
                    <a:pt x="467" y="244"/>
                    <a:pt x="453" y="244"/>
                  </a:cubicBezTo>
                  <a:cubicBezTo>
                    <a:pt x="446" y="244"/>
                    <a:pt x="437" y="243"/>
                    <a:pt x="427" y="240"/>
                  </a:cubicBezTo>
                  <a:cubicBezTo>
                    <a:pt x="418" y="236"/>
                    <a:pt x="409" y="230"/>
                    <a:pt x="401" y="222"/>
                  </a:cubicBezTo>
                  <a:cubicBezTo>
                    <a:pt x="395" y="215"/>
                    <a:pt x="391" y="208"/>
                    <a:pt x="388" y="200"/>
                  </a:cubicBezTo>
                  <a:cubicBezTo>
                    <a:pt x="385" y="192"/>
                    <a:pt x="384" y="184"/>
                    <a:pt x="385" y="177"/>
                  </a:cubicBezTo>
                  <a:cubicBezTo>
                    <a:pt x="385" y="166"/>
                    <a:pt x="387" y="157"/>
                    <a:pt x="388" y="150"/>
                  </a:cubicBezTo>
                  <a:cubicBezTo>
                    <a:pt x="390" y="142"/>
                    <a:pt x="391" y="136"/>
                    <a:pt x="391" y="133"/>
                  </a:cubicBezTo>
                  <a:cubicBezTo>
                    <a:pt x="391" y="131"/>
                    <a:pt x="390" y="129"/>
                    <a:pt x="390" y="129"/>
                  </a:cubicBezTo>
                  <a:cubicBezTo>
                    <a:pt x="390" y="128"/>
                    <a:pt x="389" y="127"/>
                    <a:pt x="388" y="125"/>
                  </a:cubicBezTo>
                  <a:cubicBezTo>
                    <a:pt x="386" y="123"/>
                    <a:pt x="385" y="123"/>
                    <a:pt x="384" y="122"/>
                  </a:cubicBezTo>
                  <a:cubicBezTo>
                    <a:pt x="383" y="122"/>
                    <a:pt x="380" y="121"/>
                    <a:pt x="376" y="121"/>
                  </a:cubicBezTo>
                  <a:cubicBezTo>
                    <a:pt x="370" y="121"/>
                    <a:pt x="359" y="123"/>
                    <a:pt x="345" y="123"/>
                  </a:cubicBezTo>
                  <a:cubicBezTo>
                    <a:pt x="337" y="123"/>
                    <a:pt x="329" y="122"/>
                    <a:pt x="319" y="119"/>
                  </a:cubicBezTo>
                  <a:cubicBezTo>
                    <a:pt x="310" y="116"/>
                    <a:pt x="300" y="110"/>
                    <a:pt x="293" y="101"/>
                  </a:cubicBezTo>
                  <a:cubicBezTo>
                    <a:pt x="293" y="101"/>
                    <a:pt x="293" y="101"/>
                    <a:pt x="293" y="101"/>
                  </a:cubicBezTo>
                  <a:cubicBezTo>
                    <a:pt x="287" y="95"/>
                    <a:pt x="282" y="87"/>
                    <a:pt x="280" y="79"/>
                  </a:cubicBezTo>
                  <a:cubicBezTo>
                    <a:pt x="277" y="71"/>
                    <a:pt x="276" y="64"/>
                    <a:pt x="276" y="57"/>
                  </a:cubicBezTo>
                  <a:cubicBezTo>
                    <a:pt x="276" y="46"/>
                    <a:pt x="278" y="37"/>
                    <a:pt x="280" y="29"/>
                  </a:cubicBezTo>
                  <a:cubicBezTo>
                    <a:pt x="281" y="22"/>
                    <a:pt x="282" y="16"/>
                    <a:pt x="282" y="12"/>
                  </a:cubicBezTo>
                  <a:cubicBezTo>
                    <a:pt x="282" y="10"/>
                    <a:pt x="282" y="9"/>
                    <a:pt x="282" y="8"/>
                  </a:cubicBezTo>
                  <a:cubicBezTo>
                    <a:pt x="281" y="7"/>
                    <a:pt x="281" y="6"/>
                    <a:pt x="279" y="4"/>
                  </a:cubicBezTo>
                  <a:cubicBezTo>
                    <a:pt x="277" y="2"/>
                    <a:pt x="277" y="2"/>
                    <a:pt x="275" y="1"/>
                  </a:cubicBezTo>
                  <a:cubicBezTo>
                    <a:pt x="274" y="1"/>
                    <a:pt x="272" y="0"/>
                    <a:pt x="268" y="0"/>
                  </a:cubicBezTo>
                  <a:cubicBezTo>
                    <a:pt x="261" y="0"/>
                    <a:pt x="250" y="2"/>
                    <a:pt x="237" y="2"/>
                  </a:cubicBezTo>
                  <a:cubicBezTo>
                    <a:pt x="234" y="2"/>
                    <a:pt x="231" y="2"/>
                    <a:pt x="227" y="2"/>
                  </a:cubicBezTo>
                  <a:cubicBezTo>
                    <a:pt x="207" y="14"/>
                    <a:pt x="188" y="24"/>
                    <a:pt x="170" y="32"/>
                  </a:cubicBezTo>
                  <a:cubicBezTo>
                    <a:pt x="139" y="47"/>
                    <a:pt x="113" y="58"/>
                    <a:pt x="91" y="74"/>
                  </a:cubicBezTo>
                  <a:cubicBezTo>
                    <a:pt x="76" y="84"/>
                    <a:pt x="62" y="96"/>
                    <a:pt x="49" y="113"/>
                  </a:cubicBezTo>
                  <a:cubicBezTo>
                    <a:pt x="16" y="155"/>
                    <a:pt x="0" y="205"/>
                    <a:pt x="0" y="256"/>
                  </a:cubicBezTo>
                  <a:cubicBezTo>
                    <a:pt x="0" y="324"/>
                    <a:pt x="30" y="391"/>
                    <a:pt x="87" y="437"/>
                  </a:cubicBezTo>
                  <a:cubicBezTo>
                    <a:pt x="130" y="470"/>
                    <a:pt x="180" y="487"/>
                    <a:pt x="230" y="487"/>
                  </a:cubicBezTo>
                  <a:cubicBezTo>
                    <a:pt x="299" y="487"/>
                    <a:pt x="366" y="456"/>
                    <a:pt x="412" y="399"/>
                  </a:cubicBezTo>
                  <a:cubicBezTo>
                    <a:pt x="414" y="396"/>
                    <a:pt x="414" y="396"/>
                    <a:pt x="414" y="396"/>
                  </a:cubicBezTo>
                  <a:cubicBezTo>
                    <a:pt x="442" y="367"/>
                    <a:pt x="469" y="340"/>
                    <a:pt x="495" y="314"/>
                  </a:cubicBezTo>
                  <a:cubicBezTo>
                    <a:pt x="494" y="308"/>
                    <a:pt x="493" y="303"/>
                    <a:pt x="493" y="298"/>
                  </a:cubicBezTo>
                  <a:cubicBezTo>
                    <a:pt x="493" y="287"/>
                    <a:pt x="495" y="278"/>
                    <a:pt x="496" y="270"/>
                  </a:cubicBezTo>
                  <a:cubicBezTo>
                    <a:pt x="498" y="263"/>
                    <a:pt x="499" y="257"/>
                    <a:pt x="499" y="253"/>
                  </a:cubicBezTo>
                  <a:cubicBezTo>
                    <a:pt x="499" y="251"/>
                    <a:pt x="499" y="250"/>
                    <a:pt x="498" y="249"/>
                  </a:cubicBezTo>
                  <a:cubicBezTo>
                    <a:pt x="498" y="248"/>
                    <a:pt x="498" y="247"/>
                    <a:pt x="496"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4"/>
            <p:cNvSpPr>
              <a:spLocks/>
            </p:cNvSpPr>
            <p:nvPr/>
          </p:nvSpPr>
          <p:spPr bwMode="auto">
            <a:xfrm>
              <a:off x="3427413" y="2363788"/>
              <a:ext cx="873125" cy="1106488"/>
            </a:xfrm>
            <a:custGeom>
              <a:avLst/>
              <a:gdLst>
                <a:gd name="T0" fmla="*/ 143 w 339"/>
                <a:gd name="T1" fmla="*/ 417 h 431"/>
                <a:gd name="T2" fmla="*/ 207 w 339"/>
                <a:gd name="T3" fmla="*/ 431 h 431"/>
                <a:gd name="T4" fmla="*/ 207 w 339"/>
                <a:gd name="T5" fmla="*/ 431 h 431"/>
                <a:gd name="T6" fmla="*/ 227 w 339"/>
                <a:gd name="T7" fmla="*/ 414 h 431"/>
                <a:gd name="T8" fmla="*/ 258 w 339"/>
                <a:gd name="T9" fmla="*/ 400 h 431"/>
                <a:gd name="T10" fmla="*/ 264 w 339"/>
                <a:gd name="T11" fmla="*/ 395 h 431"/>
                <a:gd name="T12" fmla="*/ 266 w 339"/>
                <a:gd name="T13" fmla="*/ 391 h 431"/>
                <a:gd name="T14" fmla="*/ 266 w 339"/>
                <a:gd name="T15" fmla="*/ 388 h 431"/>
                <a:gd name="T16" fmla="*/ 265 w 339"/>
                <a:gd name="T17" fmla="*/ 384 h 431"/>
                <a:gd name="T18" fmla="*/ 260 w 339"/>
                <a:gd name="T19" fmla="*/ 377 h 431"/>
                <a:gd name="T20" fmla="*/ 238 w 339"/>
                <a:gd name="T21" fmla="*/ 348 h 431"/>
                <a:gd name="T22" fmla="*/ 229 w 339"/>
                <a:gd name="T23" fmla="*/ 315 h 431"/>
                <a:gd name="T24" fmla="*/ 231 w 339"/>
                <a:gd name="T25" fmla="*/ 300 h 431"/>
                <a:gd name="T26" fmla="*/ 244 w 339"/>
                <a:gd name="T27" fmla="*/ 273 h 431"/>
                <a:gd name="T28" fmla="*/ 264 w 339"/>
                <a:gd name="T29" fmla="*/ 256 h 431"/>
                <a:gd name="T30" fmla="*/ 294 w 339"/>
                <a:gd name="T31" fmla="*/ 242 h 431"/>
                <a:gd name="T32" fmla="*/ 301 w 339"/>
                <a:gd name="T33" fmla="*/ 237 h 431"/>
                <a:gd name="T34" fmla="*/ 302 w 339"/>
                <a:gd name="T35" fmla="*/ 233 h 431"/>
                <a:gd name="T36" fmla="*/ 302 w 339"/>
                <a:gd name="T37" fmla="*/ 230 h 431"/>
                <a:gd name="T38" fmla="*/ 301 w 339"/>
                <a:gd name="T39" fmla="*/ 226 h 431"/>
                <a:gd name="T40" fmla="*/ 296 w 339"/>
                <a:gd name="T41" fmla="*/ 219 h 431"/>
                <a:gd name="T42" fmla="*/ 275 w 339"/>
                <a:gd name="T43" fmla="*/ 190 h 431"/>
                <a:gd name="T44" fmla="*/ 265 w 339"/>
                <a:gd name="T45" fmla="*/ 157 h 431"/>
                <a:gd name="T46" fmla="*/ 267 w 339"/>
                <a:gd name="T47" fmla="*/ 142 h 431"/>
                <a:gd name="T48" fmla="*/ 280 w 339"/>
                <a:gd name="T49" fmla="*/ 115 h 431"/>
                <a:gd name="T50" fmla="*/ 300 w 339"/>
                <a:gd name="T51" fmla="*/ 98 h 431"/>
                <a:gd name="T52" fmla="*/ 330 w 339"/>
                <a:gd name="T53" fmla="*/ 84 h 431"/>
                <a:gd name="T54" fmla="*/ 337 w 339"/>
                <a:gd name="T55" fmla="*/ 78 h 431"/>
                <a:gd name="T56" fmla="*/ 339 w 339"/>
                <a:gd name="T57" fmla="*/ 75 h 431"/>
                <a:gd name="T58" fmla="*/ 339 w 339"/>
                <a:gd name="T59" fmla="*/ 72 h 431"/>
                <a:gd name="T60" fmla="*/ 338 w 339"/>
                <a:gd name="T61" fmla="*/ 68 h 431"/>
                <a:gd name="T62" fmla="*/ 333 w 339"/>
                <a:gd name="T63" fmla="*/ 60 h 431"/>
                <a:gd name="T64" fmla="*/ 311 w 339"/>
                <a:gd name="T65" fmla="*/ 32 h 431"/>
                <a:gd name="T66" fmla="*/ 304 w 339"/>
                <a:gd name="T67" fmla="*/ 16 h 431"/>
                <a:gd name="T68" fmla="*/ 290 w 339"/>
                <a:gd name="T69" fmla="*/ 13 h 431"/>
                <a:gd name="T70" fmla="*/ 286 w 339"/>
                <a:gd name="T71" fmla="*/ 12 h 431"/>
                <a:gd name="T72" fmla="*/ 215 w 339"/>
                <a:gd name="T73" fmla="*/ 0 h 431"/>
                <a:gd name="T74" fmla="*/ 92 w 339"/>
                <a:gd name="T75" fmla="*/ 39 h 431"/>
                <a:gd name="T76" fmla="*/ 12 w 339"/>
                <a:gd name="T77" fmla="*/ 144 h 431"/>
                <a:gd name="T78" fmla="*/ 0 w 339"/>
                <a:gd name="T79" fmla="*/ 215 h 431"/>
                <a:gd name="T80" fmla="*/ 39 w 339"/>
                <a:gd name="T81" fmla="*/ 338 h 431"/>
                <a:gd name="T82" fmla="*/ 143 w 339"/>
                <a:gd name="T83" fmla="*/ 41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431">
                  <a:moveTo>
                    <a:pt x="143" y="417"/>
                  </a:moveTo>
                  <a:cubicBezTo>
                    <a:pt x="151" y="419"/>
                    <a:pt x="174" y="424"/>
                    <a:pt x="207" y="431"/>
                  </a:cubicBezTo>
                  <a:cubicBezTo>
                    <a:pt x="207" y="431"/>
                    <a:pt x="207" y="431"/>
                    <a:pt x="207" y="431"/>
                  </a:cubicBezTo>
                  <a:cubicBezTo>
                    <a:pt x="214" y="423"/>
                    <a:pt x="221" y="418"/>
                    <a:pt x="227" y="414"/>
                  </a:cubicBezTo>
                  <a:cubicBezTo>
                    <a:pt x="240" y="407"/>
                    <a:pt x="251" y="403"/>
                    <a:pt x="258" y="400"/>
                  </a:cubicBezTo>
                  <a:cubicBezTo>
                    <a:pt x="262" y="397"/>
                    <a:pt x="263" y="396"/>
                    <a:pt x="264" y="395"/>
                  </a:cubicBezTo>
                  <a:cubicBezTo>
                    <a:pt x="265" y="394"/>
                    <a:pt x="265" y="393"/>
                    <a:pt x="266" y="391"/>
                  </a:cubicBezTo>
                  <a:cubicBezTo>
                    <a:pt x="266" y="390"/>
                    <a:pt x="266" y="389"/>
                    <a:pt x="266" y="388"/>
                  </a:cubicBezTo>
                  <a:cubicBezTo>
                    <a:pt x="266" y="387"/>
                    <a:pt x="266" y="386"/>
                    <a:pt x="265" y="384"/>
                  </a:cubicBezTo>
                  <a:cubicBezTo>
                    <a:pt x="264" y="382"/>
                    <a:pt x="263" y="380"/>
                    <a:pt x="260" y="377"/>
                  </a:cubicBezTo>
                  <a:cubicBezTo>
                    <a:pt x="255" y="370"/>
                    <a:pt x="246" y="362"/>
                    <a:pt x="238" y="348"/>
                  </a:cubicBezTo>
                  <a:cubicBezTo>
                    <a:pt x="233" y="340"/>
                    <a:pt x="229" y="328"/>
                    <a:pt x="229" y="315"/>
                  </a:cubicBezTo>
                  <a:cubicBezTo>
                    <a:pt x="229" y="310"/>
                    <a:pt x="229" y="305"/>
                    <a:pt x="231" y="300"/>
                  </a:cubicBezTo>
                  <a:cubicBezTo>
                    <a:pt x="233" y="289"/>
                    <a:pt x="238" y="280"/>
                    <a:pt x="244" y="273"/>
                  </a:cubicBezTo>
                  <a:cubicBezTo>
                    <a:pt x="250" y="265"/>
                    <a:pt x="257" y="260"/>
                    <a:pt x="264" y="256"/>
                  </a:cubicBezTo>
                  <a:cubicBezTo>
                    <a:pt x="277" y="249"/>
                    <a:pt x="288" y="246"/>
                    <a:pt x="294" y="242"/>
                  </a:cubicBezTo>
                  <a:cubicBezTo>
                    <a:pt x="298" y="239"/>
                    <a:pt x="300" y="238"/>
                    <a:pt x="301" y="237"/>
                  </a:cubicBezTo>
                  <a:cubicBezTo>
                    <a:pt x="301" y="236"/>
                    <a:pt x="302" y="235"/>
                    <a:pt x="302" y="233"/>
                  </a:cubicBezTo>
                  <a:cubicBezTo>
                    <a:pt x="302" y="232"/>
                    <a:pt x="302" y="231"/>
                    <a:pt x="302" y="230"/>
                  </a:cubicBezTo>
                  <a:cubicBezTo>
                    <a:pt x="302" y="229"/>
                    <a:pt x="302" y="228"/>
                    <a:pt x="301" y="226"/>
                  </a:cubicBezTo>
                  <a:cubicBezTo>
                    <a:pt x="301" y="224"/>
                    <a:pt x="299" y="222"/>
                    <a:pt x="296" y="219"/>
                  </a:cubicBezTo>
                  <a:cubicBezTo>
                    <a:pt x="291" y="212"/>
                    <a:pt x="283" y="204"/>
                    <a:pt x="275" y="190"/>
                  </a:cubicBezTo>
                  <a:cubicBezTo>
                    <a:pt x="270" y="182"/>
                    <a:pt x="265" y="170"/>
                    <a:pt x="265" y="157"/>
                  </a:cubicBezTo>
                  <a:cubicBezTo>
                    <a:pt x="265" y="152"/>
                    <a:pt x="266" y="147"/>
                    <a:pt x="267" y="142"/>
                  </a:cubicBezTo>
                  <a:cubicBezTo>
                    <a:pt x="269" y="131"/>
                    <a:pt x="274" y="122"/>
                    <a:pt x="280" y="115"/>
                  </a:cubicBezTo>
                  <a:cubicBezTo>
                    <a:pt x="286" y="107"/>
                    <a:pt x="294" y="102"/>
                    <a:pt x="300" y="98"/>
                  </a:cubicBezTo>
                  <a:cubicBezTo>
                    <a:pt x="313" y="91"/>
                    <a:pt x="324" y="87"/>
                    <a:pt x="330" y="84"/>
                  </a:cubicBezTo>
                  <a:cubicBezTo>
                    <a:pt x="335" y="81"/>
                    <a:pt x="336" y="80"/>
                    <a:pt x="337" y="78"/>
                  </a:cubicBezTo>
                  <a:cubicBezTo>
                    <a:pt x="338" y="78"/>
                    <a:pt x="338" y="77"/>
                    <a:pt x="339" y="75"/>
                  </a:cubicBezTo>
                  <a:cubicBezTo>
                    <a:pt x="339" y="74"/>
                    <a:pt x="339" y="73"/>
                    <a:pt x="339" y="72"/>
                  </a:cubicBezTo>
                  <a:cubicBezTo>
                    <a:pt x="339" y="71"/>
                    <a:pt x="339" y="70"/>
                    <a:pt x="338" y="68"/>
                  </a:cubicBezTo>
                  <a:cubicBezTo>
                    <a:pt x="337" y="66"/>
                    <a:pt x="335" y="64"/>
                    <a:pt x="333" y="60"/>
                  </a:cubicBezTo>
                  <a:cubicBezTo>
                    <a:pt x="328" y="54"/>
                    <a:pt x="319" y="45"/>
                    <a:pt x="311" y="32"/>
                  </a:cubicBezTo>
                  <a:cubicBezTo>
                    <a:pt x="309" y="28"/>
                    <a:pt x="306" y="22"/>
                    <a:pt x="304" y="16"/>
                  </a:cubicBezTo>
                  <a:cubicBezTo>
                    <a:pt x="290" y="13"/>
                    <a:pt x="290" y="13"/>
                    <a:pt x="290" y="13"/>
                  </a:cubicBezTo>
                  <a:cubicBezTo>
                    <a:pt x="289" y="13"/>
                    <a:pt x="287" y="13"/>
                    <a:pt x="286" y="12"/>
                  </a:cubicBezTo>
                  <a:cubicBezTo>
                    <a:pt x="262" y="4"/>
                    <a:pt x="238" y="0"/>
                    <a:pt x="215" y="0"/>
                  </a:cubicBezTo>
                  <a:cubicBezTo>
                    <a:pt x="171" y="0"/>
                    <a:pt x="128" y="14"/>
                    <a:pt x="92" y="39"/>
                  </a:cubicBezTo>
                  <a:cubicBezTo>
                    <a:pt x="56" y="64"/>
                    <a:pt x="28" y="100"/>
                    <a:pt x="12" y="144"/>
                  </a:cubicBezTo>
                  <a:cubicBezTo>
                    <a:pt x="4" y="168"/>
                    <a:pt x="0" y="192"/>
                    <a:pt x="0" y="215"/>
                  </a:cubicBezTo>
                  <a:cubicBezTo>
                    <a:pt x="0" y="259"/>
                    <a:pt x="14" y="302"/>
                    <a:pt x="39" y="338"/>
                  </a:cubicBezTo>
                  <a:cubicBezTo>
                    <a:pt x="64" y="373"/>
                    <a:pt x="99" y="402"/>
                    <a:pt x="143"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5"/>
            <p:cNvSpPr>
              <a:spLocks/>
            </p:cNvSpPr>
            <p:nvPr/>
          </p:nvSpPr>
          <p:spPr bwMode="auto">
            <a:xfrm>
              <a:off x="7359651" y="5251451"/>
              <a:ext cx="1301750" cy="1236663"/>
            </a:xfrm>
            <a:custGeom>
              <a:avLst/>
              <a:gdLst>
                <a:gd name="T0" fmla="*/ 413 w 505"/>
                <a:gd name="T1" fmla="*/ 69 h 482"/>
                <a:gd name="T2" fmla="*/ 364 w 505"/>
                <a:gd name="T3" fmla="*/ 41 h 482"/>
                <a:gd name="T4" fmla="*/ 282 w 505"/>
                <a:gd name="T5" fmla="*/ 0 h 482"/>
                <a:gd name="T6" fmla="*/ 279 w 505"/>
                <a:gd name="T7" fmla="*/ 14 h 482"/>
                <a:gd name="T8" fmla="*/ 265 w 505"/>
                <a:gd name="T9" fmla="*/ 36 h 482"/>
                <a:gd name="T10" fmla="*/ 239 w 505"/>
                <a:gd name="T11" fmla="*/ 54 h 482"/>
                <a:gd name="T12" fmla="*/ 213 w 505"/>
                <a:gd name="T13" fmla="*/ 58 h 482"/>
                <a:gd name="T14" fmla="*/ 182 w 505"/>
                <a:gd name="T15" fmla="*/ 56 h 482"/>
                <a:gd name="T16" fmla="*/ 174 w 505"/>
                <a:gd name="T17" fmla="*/ 57 h 482"/>
                <a:gd name="T18" fmla="*/ 170 w 505"/>
                <a:gd name="T19" fmla="*/ 60 h 482"/>
                <a:gd name="T20" fmla="*/ 168 w 505"/>
                <a:gd name="T21" fmla="*/ 63 h 482"/>
                <a:gd name="T22" fmla="*/ 168 w 505"/>
                <a:gd name="T23" fmla="*/ 68 h 482"/>
                <a:gd name="T24" fmla="*/ 170 w 505"/>
                <a:gd name="T25" fmla="*/ 84 h 482"/>
                <a:gd name="T26" fmla="*/ 174 w 505"/>
                <a:gd name="T27" fmla="*/ 112 h 482"/>
                <a:gd name="T28" fmla="*/ 170 w 505"/>
                <a:gd name="T29" fmla="*/ 134 h 482"/>
                <a:gd name="T30" fmla="*/ 157 w 505"/>
                <a:gd name="T31" fmla="*/ 157 h 482"/>
                <a:gd name="T32" fmla="*/ 131 w 505"/>
                <a:gd name="T33" fmla="*/ 174 h 482"/>
                <a:gd name="T34" fmla="*/ 105 w 505"/>
                <a:gd name="T35" fmla="*/ 179 h 482"/>
                <a:gd name="T36" fmla="*/ 74 w 505"/>
                <a:gd name="T37" fmla="*/ 177 h 482"/>
                <a:gd name="T38" fmla="*/ 66 w 505"/>
                <a:gd name="T39" fmla="*/ 177 h 482"/>
                <a:gd name="T40" fmla="*/ 62 w 505"/>
                <a:gd name="T41" fmla="*/ 180 h 482"/>
                <a:gd name="T42" fmla="*/ 60 w 505"/>
                <a:gd name="T43" fmla="*/ 184 h 482"/>
                <a:gd name="T44" fmla="*/ 59 w 505"/>
                <a:gd name="T45" fmla="*/ 188 h 482"/>
                <a:gd name="T46" fmla="*/ 62 w 505"/>
                <a:gd name="T47" fmla="*/ 205 h 482"/>
                <a:gd name="T48" fmla="*/ 65 w 505"/>
                <a:gd name="T49" fmla="*/ 233 h 482"/>
                <a:gd name="T50" fmla="*/ 62 w 505"/>
                <a:gd name="T51" fmla="*/ 255 h 482"/>
                <a:gd name="T52" fmla="*/ 49 w 505"/>
                <a:gd name="T53" fmla="*/ 277 h 482"/>
                <a:gd name="T54" fmla="*/ 22 w 505"/>
                <a:gd name="T55" fmla="*/ 295 h 482"/>
                <a:gd name="T56" fmla="*/ 0 w 505"/>
                <a:gd name="T57" fmla="*/ 299 h 482"/>
                <a:gd name="T58" fmla="*/ 90 w 505"/>
                <a:gd name="T59" fmla="*/ 391 h 482"/>
                <a:gd name="T60" fmla="*/ 92 w 505"/>
                <a:gd name="T61" fmla="*/ 394 h 482"/>
                <a:gd name="T62" fmla="*/ 274 w 505"/>
                <a:gd name="T63" fmla="*/ 482 h 482"/>
                <a:gd name="T64" fmla="*/ 417 w 505"/>
                <a:gd name="T65" fmla="*/ 432 h 482"/>
                <a:gd name="T66" fmla="*/ 505 w 505"/>
                <a:gd name="T67" fmla="*/ 251 h 482"/>
                <a:gd name="T68" fmla="*/ 455 w 505"/>
                <a:gd name="T69" fmla="*/ 108 h 482"/>
                <a:gd name="T70" fmla="*/ 413 w 505"/>
                <a:gd name="T71" fmla="*/ 6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5" h="482">
                  <a:moveTo>
                    <a:pt x="413" y="69"/>
                  </a:moveTo>
                  <a:cubicBezTo>
                    <a:pt x="398" y="58"/>
                    <a:pt x="382" y="50"/>
                    <a:pt x="364" y="41"/>
                  </a:cubicBezTo>
                  <a:cubicBezTo>
                    <a:pt x="340" y="30"/>
                    <a:pt x="312" y="17"/>
                    <a:pt x="282" y="0"/>
                  </a:cubicBezTo>
                  <a:cubicBezTo>
                    <a:pt x="281" y="4"/>
                    <a:pt x="280" y="9"/>
                    <a:pt x="279" y="14"/>
                  </a:cubicBezTo>
                  <a:cubicBezTo>
                    <a:pt x="276" y="22"/>
                    <a:pt x="271" y="29"/>
                    <a:pt x="265" y="36"/>
                  </a:cubicBezTo>
                  <a:cubicBezTo>
                    <a:pt x="258" y="44"/>
                    <a:pt x="248" y="50"/>
                    <a:pt x="239" y="54"/>
                  </a:cubicBezTo>
                  <a:cubicBezTo>
                    <a:pt x="230" y="57"/>
                    <a:pt x="221" y="58"/>
                    <a:pt x="213" y="58"/>
                  </a:cubicBezTo>
                  <a:cubicBezTo>
                    <a:pt x="199" y="58"/>
                    <a:pt x="189" y="56"/>
                    <a:pt x="182" y="56"/>
                  </a:cubicBezTo>
                  <a:cubicBezTo>
                    <a:pt x="178" y="56"/>
                    <a:pt x="176" y="56"/>
                    <a:pt x="174" y="57"/>
                  </a:cubicBezTo>
                  <a:cubicBezTo>
                    <a:pt x="173" y="57"/>
                    <a:pt x="172" y="58"/>
                    <a:pt x="170" y="60"/>
                  </a:cubicBezTo>
                  <a:cubicBezTo>
                    <a:pt x="169" y="61"/>
                    <a:pt x="169" y="62"/>
                    <a:pt x="168" y="63"/>
                  </a:cubicBezTo>
                  <a:cubicBezTo>
                    <a:pt x="168" y="64"/>
                    <a:pt x="168" y="65"/>
                    <a:pt x="168" y="68"/>
                  </a:cubicBezTo>
                  <a:cubicBezTo>
                    <a:pt x="168" y="71"/>
                    <a:pt x="169" y="77"/>
                    <a:pt x="170" y="84"/>
                  </a:cubicBezTo>
                  <a:cubicBezTo>
                    <a:pt x="172" y="92"/>
                    <a:pt x="174" y="101"/>
                    <a:pt x="174" y="112"/>
                  </a:cubicBezTo>
                  <a:cubicBezTo>
                    <a:pt x="174" y="119"/>
                    <a:pt x="173" y="127"/>
                    <a:pt x="170" y="134"/>
                  </a:cubicBezTo>
                  <a:cubicBezTo>
                    <a:pt x="167" y="142"/>
                    <a:pt x="163" y="150"/>
                    <a:pt x="157" y="157"/>
                  </a:cubicBezTo>
                  <a:cubicBezTo>
                    <a:pt x="149" y="165"/>
                    <a:pt x="140" y="171"/>
                    <a:pt x="131" y="174"/>
                  </a:cubicBezTo>
                  <a:cubicBezTo>
                    <a:pt x="121" y="178"/>
                    <a:pt x="112" y="179"/>
                    <a:pt x="105" y="179"/>
                  </a:cubicBezTo>
                  <a:cubicBezTo>
                    <a:pt x="91" y="178"/>
                    <a:pt x="80" y="176"/>
                    <a:pt x="74" y="177"/>
                  </a:cubicBezTo>
                  <a:cubicBezTo>
                    <a:pt x="70" y="177"/>
                    <a:pt x="67" y="177"/>
                    <a:pt x="66" y="177"/>
                  </a:cubicBezTo>
                  <a:cubicBezTo>
                    <a:pt x="65" y="178"/>
                    <a:pt x="64" y="178"/>
                    <a:pt x="62" y="180"/>
                  </a:cubicBezTo>
                  <a:cubicBezTo>
                    <a:pt x="61" y="182"/>
                    <a:pt x="60" y="183"/>
                    <a:pt x="60" y="184"/>
                  </a:cubicBezTo>
                  <a:cubicBezTo>
                    <a:pt x="60" y="185"/>
                    <a:pt x="59" y="186"/>
                    <a:pt x="59" y="188"/>
                  </a:cubicBezTo>
                  <a:cubicBezTo>
                    <a:pt x="59" y="192"/>
                    <a:pt x="60" y="198"/>
                    <a:pt x="62" y="205"/>
                  </a:cubicBezTo>
                  <a:cubicBezTo>
                    <a:pt x="63" y="213"/>
                    <a:pt x="65" y="222"/>
                    <a:pt x="65" y="233"/>
                  </a:cubicBezTo>
                  <a:cubicBezTo>
                    <a:pt x="65" y="240"/>
                    <a:pt x="64" y="247"/>
                    <a:pt x="62" y="255"/>
                  </a:cubicBezTo>
                  <a:cubicBezTo>
                    <a:pt x="59" y="263"/>
                    <a:pt x="55" y="271"/>
                    <a:pt x="49" y="277"/>
                  </a:cubicBezTo>
                  <a:cubicBezTo>
                    <a:pt x="41" y="286"/>
                    <a:pt x="32" y="292"/>
                    <a:pt x="22" y="295"/>
                  </a:cubicBezTo>
                  <a:cubicBezTo>
                    <a:pt x="14" y="298"/>
                    <a:pt x="7" y="299"/>
                    <a:pt x="0" y="299"/>
                  </a:cubicBezTo>
                  <a:cubicBezTo>
                    <a:pt x="29" y="328"/>
                    <a:pt x="59" y="359"/>
                    <a:pt x="90" y="391"/>
                  </a:cubicBezTo>
                  <a:cubicBezTo>
                    <a:pt x="92" y="394"/>
                    <a:pt x="92" y="394"/>
                    <a:pt x="92" y="394"/>
                  </a:cubicBezTo>
                  <a:cubicBezTo>
                    <a:pt x="138" y="451"/>
                    <a:pt x="205" y="482"/>
                    <a:pt x="274" y="482"/>
                  </a:cubicBezTo>
                  <a:cubicBezTo>
                    <a:pt x="324" y="482"/>
                    <a:pt x="374" y="465"/>
                    <a:pt x="417" y="432"/>
                  </a:cubicBezTo>
                  <a:cubicBezTo>
                    <a:pt x="474" y="386"/>
                    <a:pt x="504" y="319"/>
                    <a:pt x="505" y="251"/>
                  </a:cubicBezTo>
                  <a:cubicBezTo>
                    <a:pt x="504" y="200"/>
                    <a:pt x="488" y="150"/>
                    <a:pt x="455" y="108"/>
                  </a:cubicBezTo>
                  <a:cubicBezTo>
                    <a:pt x="442" y="91"/>
                    <a:pt x="428" y="79"/>
                    <a:pt x="413"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6"/>
            <p:cNvSpPr>
              <a:spLocks/>
            </p:cNvSpPr>
            <p:nvPr/>
          </p:nvSpPr>
          <p:spPr bwMode="auto">
            <a:xfrm>
              <a:off x="7962901" y="2363788"/>
              <a:ext cx="804863" cy="1090613"/>
            </a:xfrm>
            <a:custGeom>
              <a:avLst/>
              <a:gdLst>
                <a:gd name="T0" fmla="*/ 300 w 312"/>
                <a:gd name="T1" fmla="*/ 144 h 425"/>
                <a:gd name="T2" fmla="*/ 220 w 312"/>
                <a:gd name="T3" fmla="*/ 39 h 425"/>
                <a:gd name="T4" fmla="*/ 97 w 312"/>
                <a:gd name="T5" fmla="*/ 0 h 425"/>
                <a:gd name="T6" fmla="*/ 34 w 312"/>
                <a:gd name="T7" fmla="*/ 10 h 425"/>
                <a:gd name="T8" fmla="*/ 32 w 312"/>
                <a:gd name="T9" fmla="*/ 16 h 425"/>
                <a:gd name="T10" fmla="*/ 20 w 312"/>
                <a:gd name="T11" fmla="*/ 35 h 425"/>
                <a:gd name="T12" fmla="*/ 3 w 312"/>
                <a:gd name="T13" fmla="*/ 57 h 425"/>
                <a:gd name="T14" fmla="*/ 0 w 312"/>
                <a:gd name="T15" fmla="*/ 63 h 425"/>
                <a:gd name="T16" fmla="*/ 1 w 312"/>
                <a:gd name="T17" fmla="*/ 66 h 425"/>
                <a:gd name="T18" fmla="*/ 3 w 312"/>
                <a:gd name="T19" fmla="*/ 70 h 425"/>
                <a:gd name="T20" fmla="*/ 8 w 312"/>
                <a:gd name="T21" fmla="*/ 74 h 425"/>
                <a:gd name="T22" fmla="*/ 38 w 312"/>
                <a:gd name="T23" fmla="*/ 88 h 425"/>
                <a:gd name="T24" fmla="*/ 63 w 312"/>
                <a:gd name="T25" fmla="*/ 111 h 425"/>
                <a:gd name="T26" fmla="*/ 72 w 312"/>
                <a:gd name="T27" fmla="*/ 132 h 425"/>
                <a:gd name="T28" fmla="*/ 74 w 312"/>
                <a:gd name="T29" fmla="*/ 147 h 425"/>
                <a:gd name="T30" fmla="*/ 68 w 312"/>
                <a:gd name="T31" fmla="*/ 174 h 425"/>
                <a:gd name="T32" fmla="*/ 57 w 312"/>
                <a:gd name="T33" fmla="*/ 193 h 425"/>
                <a:gd name="T34" fmla="*/ 39 w 312"/>
                <a:gd name="T35" fmla="*/ 215 h 425"/>
                <a:gd name="T36" fmla="*/ 37 w 312"/>
                <a:gd name="T37" fmla="*/ 221 h 425"/>
                <a:gd name="T38" fmla="*/ 37 w 312"/>
                <a:gd name="T39" fmla="*/ 224 h 425"/>
                <a:gd name="T40" fmla="*/ 39 w 312"/>
                <a:gd name="T41" fmla="*/ 228 h 425"/>
                <a:gd name="T42" fmla="*/ 45 w 312"/>
                <a:gd name="T43" fmla="*/ 232 h 425"/>
                <a:gd name="T44" fmla="*/ 74 w 312"/>
                <a:gd name="T45" fmla="*/ 246 h 425"/>
                <a:gd name="T46" fmla="*/ 100 w 312"/>
                <a:gd name="T47" fmla="*/ 269 h 425"/>
                <a:gd name="T48" fmla="*/ 109 w 312"/>
                <a:gd name="T49" fmla="*/ 290 h 425"/>
                <a:gd name="T50" fmla="*/ 111 w 312"/>
                <a:gd name="T51" fmla="*/ 305 h 425"/>
                <a:gd name="T52" fmla="*/ 105 w 312"/>
                <a:gd name="T53" fmla="*/ 332 h 425"/>
                <a:gd name="T54" fmla="*/ 93 w 312"/>
                <a:gd name="T55" fmla="*/ 351 h 425"/>
                <a:gd name="T56" fmla="*/ 75 w 312"/>
                <a:gd name="T57" fmla="*/ 373 h 425"/>
                <a:gd name="T58" fmla="*/ 73 w 312"/>
                <a:gd name="T59" fmla="*/ 379 h 425"/>
                <a:gd name="T60" fmla="*/ 74 w 312"/>
                <a:gd name="T61" fmla="*/ 382 h 425"/>
                <a:gd name="T62" fmla="*/ 76 w 312"/>
                <a:gd name="T63" fmla="*/ 386 h 425"/>
                <a:gd name="T64" fmla="*/ 81 w 312"/>
                <a:gd name="T65" fmla="*/ 390 h 425"/>
                <a:gd name="T66" fmla="*/ 111 w 312"/>
                <a:gd name="T67" fmla="*/ 404 h 425"/>
                <a:gd name="T68" fmla="*/ 134 w 312"/>
                <a:gd name="T69" fmla="*/ 425 h 425"/>
                <a:gd name="T70" fmla="*/ 169 w 312"/>
                <a:gd name="T71" fmla="*/ 417 h 425"/>
                <a:gd name="T72" fmla="*/ 273 w 312"/>
                <a:gd name="T73" fmla="*/ 338 h 425"/>
                <a:gd name="T74" fmla="*/ 312 w 312"/>
                <a:gd name="T75" fmla="*/ 215 h 425"/>
                <a:gd name="T76" fmla="*/ 300 w 312"/>
                <a:gd name="T77" fmla="*/ 14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2" h="425">
                  <a:moveTo>
                    <a:pt x="300" y="144"/>
                  </a:moveTo>
                  <a:cubicBezTo>
                    <a:pt x="284" y="100"/>
                    <a:pt x="256" y="64"/>
                    <a:pt x="220" y="39"/>
                  </a:cubicBezTo>
                  <a:cubicBezTo>
                    <a:pt x="184" y="14"/>
                    <a:pt x="141" y="0"/>
                    <a:pt x="97" y="0"/>
                  </a:cubicBezTo>
                  <a:cubicBezTo>
                    <a:pt x="76" y="0"/>
                    <a:pt x="55" y="3"/>
                    <a:pt x="34" y="10"/>
                  </a:cubicBezTo>
                  <a:cubicBezTo>
                    <a:pt x="34" y="12"/>
                    <a:pt x="33" y="14"/>
                    <a:pt x="32" y="16"/>
                  </a:cubicBezTo>
                  <a:cubicBezTo>
                    <a:pt x="28" y="24"/>
                    <a:pt x="24" y="30"/>
                    <a:pt x="20" y="35"/>
                  </a:cubicBezTo>
                  <a:cubicBezTo>
                    <a:pt x="12" y="45"/>
                    <a:pt x="5" y="52"/>
                    <a:pt x="3" y="57"/>
                  </a:cubicBezTo>
                  <a:cubicBezTo>
                    <a:pt x="1" y="60"/>
                    <a:pt x="1" y="61"/>
                    <a:pt x="0" y="63"/>
                  </a:cubicBezTo>
                  <a:cubicBezTo>
                    <a:pt x="0" y="64"/>
                    <a:pt x="1" y="64"/>
                    <a:pt x="1" y="66"/>
                  </a:cubicBezTo>
                  <a:cubicBezTo>
                    <a:pt x="1" y="68"/>
                    <a:pt x="2" y="69"/>
                    <a:pt x="3" y="70"/>
                  </a:cubicBezTo>
                  <a:cubicBezTo>
                    <a:pt x="4" y="71"/>
                    <a:pt x="5" y="72"/>
                    <a:pt x="8" y="74"/>
                  </a:cubicBezTo>
                  <a:cubicBezTo>
                    <a:pt x="14" y="78"/>
                    <a:pt x="25" y="81"/>
                    <a:pt x="38" y="88"/>
                  </a:cubicBezTo>
                  <a:cubicBezTo>
                    <a:pt x="46" y="93"/>
                    <a:pt x="56" y="100"/>
                    <a:pt x="63" y="111"/>
                  </a:cubicBezTo>
                  <a:cubicBezTo>
                    <a:pt x="67" y="117"/>
                    <a:pt x="71" y="124"/>
                    <a:pt x="72" y="132"/>
                  </a:cubicBezTo>
                  <a:cubicBezTo>
                    <a:pt x="74" y="137"/>
                    <a:pt x="74" y="143"/>
                    <a:pt x="74" y="147"/>
                  </a:cubicBezTo>
                  <a:cubicBezTo>
                    <a:pt x="74" y="157"/>
                    <a:pt x="72" y="167"/>
                    <a:pt x="68" y="174"/>
                  </a:cubicBezTo>
                  <a:cubicBezTo>
                    <a:pt x="65" y="182"/>
                    <a:pt x="61" y="188"/>
                    <a:pt x="57" y="193"/>
                  </a:cubicBezTo>
                  <a:cubicBezTo>
                    <a:pt x="48" y="203"/>
                    <a:pt x="42" y="210"/>
                    <a:pt x="39" y="215"/>
                  </a:cubicBezTo>
                  <a:cubicBezTo>
                    <a:pt x="37" y="218"/>
                    <a:pt x="37" y="219"/>
                    <a:pt x="37" y="221"/>
                  </a:cubicBezTo>
                  <a:cubicBezTo>
                    <a:pt x="37" y="222"/>
                    <a:pt x="37" y="222"/>
                    <a:pt x="37" y="224"/>
                  </a:cubicBezTo>
                  <a:cubicBezTo>
                    <a:pt x="38" y="226"/>
                    <a:pt x="38" y="227"/>
                    <a:pt x="39" y="228"/>
                  </a:cubicBezTo>
                  <a:cubicBezTo>
                    <a:pt x="40" y="229"/>
                    <a:pt x="42" y="230"/>
                    <a:pt x="45" y="232"/>
                  </a:cubicBezTo>
                  <a:cubicBezTo>
                    <a:pt x="50" y="236"/>
                    <a:pt x="61" y="239"/>
                    <a:pt x="74" y="246"/>
                  </a:cubicBezTo>
                  <a:cubicBezTo>
                    <a:pt x="82" y="251"/>
                    <a:pt x="92" y="258"/>
                    <a:pt x="100" y="269"/>
                  </a:cubicBezTo>
                  <a:cubicBezTo>
                    <a:pt x="104" y="275"/>
                    <a:pt x="107" y="282"/>
                    <a:pt x="109" y="290"/>
                  </a:cubicBezTo>
                  <a:cubicBezTo>
                    <a:pt x="110" y="295"/>
                    <a:pt x="111" y="301"/>
                    <a:pt x="111" y="305"/>
                  </a:cubicBezTo>
                  <a:cubicBezTo>
                    <a:pt x="111" y="315"/>
                    <a:pt x="108" y="325"/>
                    <a:pt x="105" y="332"/>
                  </a:cubicBezTo>
                  <a:cubicBezTo>
                    <a:pt x="101" y="340"/>
                    <a:pt x="97" y="346"/>
                    <a:pt x="93" y="351"/>
                  </a:cubicBezTo>
                  <a:cubicBezTo>
                    <a:pt x="85" y="361"/>
                    <a:pt x="78" y="368"/>
                    <a:pt x="75" y="373"/>
                  </a:cubicBezTo>
                  <a:cubicBezTo>
                    <a:pt x="74" y="376"/>
                    <a:pt x="73" y="377"/>
                    <a:pt x="73" y="379"/>
                  </a:cubicBezTo>
                  <a:cubicBezTo>
                    <a:pt x="73" y="380"/>
                    <a:pt x="73" y="381"/>
                    <a:pt x="74" y="382"/>
                  </a:cubicBezTo>
                  <a:cubicBezTo>
                    <a:pt x="74" y="384"/>
                    <a:pt x="75" y="385"/>
                    <a:pt x="76" y="386"/>
                  </a:cubicBezTo>
                  <a:cubicBezTo>
                    <a:pt x="77" y="387"/>
                    <a:pt x="78" y="388"/>
                    <a:pt x="81" y="390"/>
                  </a:cubicBezTo>
                  <a:cubicBezTo>
                    <a:pt x="87" y="394"/>
                    <a:pt x="98" y="397"/>
                    <a:pt x="111" y="404"/>
                  </a:cubicBezTo>
                  <a:cubicBezTo>
                    <a:pt x="118" y="409"/>
                    <a:pt x="127" y="415"/>
                    <a:pt x="134" y="425"/>
                  </a:cubicBezTo>
                  <a:cubicBezTo>
                    <a:pt x="152" y="421"/>
                    <a:pt x="164" y="418"/>
                    <a:pt x="169" y="417"/>
                  </a:cubicBezTo>
                  <a:cubicBezTo>
                    <a:pt x="213" y="402"/>
                    <a:pt x="248" y="373"/>
                    <a:pt x="273" y="338"/>
                  </a:cubicBezTo>
                  <a:cubicBezTo>
                    <a:pt x="298" y="302"/>
                    <a:pt x="312" y="259"/>
                    <a:pt x="312" y="215"/>
                  </a:cubicBezTo>
                  <a:cubicBezTo>
                    <a:pt x="312" y="192"/>
                    <a:pt x="308" y="168"/>
                    <a:pt x="300"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7"/>
            <p:cNvSpPr>
              <a:spLocks noEditPoints="1"/>
            </p:cNvSpPr>
            <p:nvPr/>
          </p:nvSpPr>
          <p:spPr bwMode="auto">
            <a:xfrm>
              <a:off x="4156076" y="376238"/>
              <a:ext cx="3963988" cy="5516563"/>
            </a:xfrm>
            <a:custGeom>
              <a:avLst/>
              <a:gdLst>
                <a:gd name="T0" fmla="*/ 1251 w 1538"/>
                <a:gd name="T1" fmla="*/ 2116 h 2150"/>
                <a:gd name="T2" fmla="*/ 1291 w 1538"/>
                <a:gd name="T3" fmla="*/ 2026 h 2150"/>
                <a:gd name="T4" fmla="*/ 1359 w 1538"/>
                <a:gd name="T5" fmla="*/ 2020 h 2150"/>
                <a:gd name="T6" fmla="*/ 1356 w 1538"/>
                <a:gd name="T7" fmla="*/ 1968 h 2150"/>
                <a:gd name="T8" fmla="*/ 1425 w 1538"/>
                <a:gd name="T9" fmla="*/ 1901 h 2150"/>
                <a:gd name="T10" fmla="*/ 1470 w 1538"/>
                <a:gd name="T11" fmla="*/ 1896 h 2150"/>
                <a:gd name="T12" fmla="*/ 1318 w 1538"/>
                <a:gd name="T13" fmla="*/ 1722 h 2150"/>
                <a:gd name="T14" fmla="*/ 1148 w 1538"/>
                <a:gd name="T15" fmla="*/ 1407 h 2150"/>
                <a:gd name="T16" fmla="*/ 1194 w 1538"/>
                <a:gd name="T17" fmla="*/ 1297 h 2150"/>
                <a:gd name="T18" fmla="*/ 1438 w 1538"/>
                <a:gd name="T19" fmla="*/ 1239 h 2150"/>
                <a:gd name="T20" fmla="*/ 1497 w 1538"/>
                <a:gd name="T21" fmla="*/ 1169 h 2150"/>
                <a:gd name="T22" fmla="*/ 1531 w 1538"/>
                <a:gd name="T23" fmla="*/ 1087 h 2150"/>
                <a:gd name="T24" fmla="*/ 1525 w 1538"/>
                <a:gd name="T25" fmla="*/ 1069 h 2150"/>
                <a:gd name="T26" fmla="*/ 1459 w 1538"/>
                <a:gd name="T27" fmla="*/ 996 h 2150"/>
                <a:gd name="T28" fmla="*/ 1496 w 1538"/>
                <a:gd name="T29" fmla="*/ 922 h 2150"/>
                <a:gd name="T30" fmla="*/ 1459 w 1538"/>
                <a:gd name="T31" fmla="*/ 897 h 2150"/>
                <a:gd name="T32" fmla="*/ 1429 w 1538"/>
                <a:gd name="T33" fmla="*/ 811 h 2150"/>
                <a:gd name="T34" fmla="*/ 1105 w 1538"/>
                <a:gd name="T35" fmla="*/ 805 h 2150"/>
                <a:gd name="T36" fmla="*/ 423 w 1538"/>
                <a:gd name="T37" fmla="*/ 140 h 2150"/>
                <a:gd name="T38" fmla="*/ 386 w 1538"/>
                <a:gd name="T39" fmla="*/ 865 h 2150"/>
                <a:gd name="T40" fmla="*/ 109 w 1538"/>
                <a:gd name="T41" fmla="*/ 862 h 2150"/>
                <a:gd name="T42" fmla="*/ 39 w 1538"/>
                <a:gd name="T43" fmla="*/ 925 h 2150"/>
                <a:gd name="T44" fmla="*/ 43 w 1538"/>
                <a:gd name="T45" fmla="*/ 943 h 2150"/>
                <a:gd name="T46" fmla="*/ 59 w 1538"/>
                <a:gd name="T47" fmla="*/ 1047 h 2150"/>
                <a:gd name="T48" fmla="*/ 1 w 1538"/>
                <a:gd name="T49" fmla="*/ 1087 h 2150"/>
                <a:gd name="T50" fmla="*/ 28 w 1538"/>
                <a:gd name="T51" fmla="*/ 1130 h 2150"/>
                <a:gd name="T52" fmla="*/ 3 w 1538"/>
                <a:gd name="T53" fmla="*/ 1222 h 2150"/>
                <a:gd name="T54" fmla="*/ 312 w 1538"/>
                <a:gd name="T55" fmla="*/ 1297 h 2150"/>
                <a:gd name="T56" fmla="*/ 358 w 1538"/>
                <a:gd name="T57" fmla="*/ 1407 h 2150"/>
                <a:gd name="T58" fmla="*/ 188 w 1538"/>
                <a:gd name="T59" fmla="*/ 1722 h 2150"/>
                <a:gd name="T60" fmla="*/ 96 w 1538"/>
                <a:gd name="T61" fmla="*/ 1907 h 2150"/>
                <a:gd name="T62" fmla="*/ 93 w 1538"/>
                <a:gd name="T63" fmla="*/ 1960 h 2150"/>
                <a:gd name="T64" fmla="*/ 135 w 1538"/>
                <a:gd name="T65" fmla="*/ 1962 h 2150"/>
                <a:gd name="T66" fmla="*/ 204 w 1538"/>
                <a:gd name="T67" fmla="*/ 2028 h 2150"/>
                <a:gd name="T68" fmla="*/ 201 w 1538"/>
                <a:gd name="T69" fmla="*/ 2080 h 2150"/>
                <a:gd name="T70" fmla="*/ 270 w 1538"/>
                <a:gd name="T71" fmla="*/ 2086 h 2150"/>
                <a:gd name="T72" fmla="*/ 312 w 1538"/>
                <a:gd name="T73" fmla="*/ 2150 h 2150"/>
                <a:gd name="T74" fmla="*/ 753 w 1538"/>
                <a:gd name="T75" fmla="*/ 1835 h 2150"/>
                <a:gd name="T76" fmla="*/ 1188 w 1538"/>
                <a:gd name="T77" fmla="*/ 2145 h 2150"/>
                <a:gd name="T78" fmla="*/ 1251 w 1538"/>
                <a:gd name="T79" fmla="*/ 2141 h 2150"/>
                <a:gd name="T80" fmla="*/ 847 w 1538"/>
                <a:gd name="T81" fmla="*/ 421 h 2150"/>
                <a:gd name="T82" fmla="*/ 599 w 1538"/>
                <a:gd name="T83" fmla="*/ 481 h 2150"/>
                <a:gd name="T84" fmla="*/ 699 w 1538"/>
                <a:gd name="T85" fmla="*/ 1540 h 2150"/>
                <a:gd name="T86" fmla="*/ 753 w 1538"/>
                <a:gd name="T87" fmla="*/ 1341 h 2150"/>
                <a:gd name="T88" fmla="*/ 753 w 1538"/>
                <a:gd name="T89" fmla="*/ 1341 h 2150"/>
                <a:gd name="T90" fmla="*/ 764 w 1538"/>
                <a:gd name="T91" fmla="*/ 1089 h 2150"/>
                <a:gd name="T92" fmla="*/ 549 w 1538"/>
                <a:gd name="T93" fmla="*/ 1108 h 2150"/>
                <a:gd name="T94" fmla="*/ 742 w 1538"/>
                <a:gd name="T95" fmla="*/ 967 h 2150"/>
                <a:gd name="T96" fmla="*/ 957 w 1538"/>
                <a:gd name="T97" fmla="*/ 948 h 2150"/>
                <a:gd name="T98" fmla="*/ 535 w 1538"/>
                <a:gd name="T99" fmla="*/ 644 h 2150"/>
                <a:gd name="T100" fmla="*/ 913 w 1538"/>
                <a:gd name="T101" fmla="*/ 607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8" h="2150">
                  <a:moveTo>
                    <a:pt x="1251" y="2141"/>
                  </a:moveTo>
                  <a:cubicBezTo>
                    <a:pt x="1252" y="2139"/>
                    <a:pt x="1253" y="2138"/>
                    <a:pt x="1253" y="2137"/>
                  </a:cubicBezTo>
                  <a:cubicBezTo>
                    <a:pt x="1253" y="2136"/>
                    <a:pt x="1254" y="2135"/>
                    <a:pt x="1254" y="2133"/>
                  </a:cubicBezTo>
                  <a:cubicBezTo>
                    <a:pt x="1254" y="2129"/>
                    <a:pt x="1253" y="2123"/>
                    <a:pt x="1251" y="2116"/>
                  </a:cubicBezTo>
                  <a:cubicBezTo>
                    <a:pt x="1250" y="2108"/>
                    <a:pt x="1248" y="2099"/>
                    <a:pt x="1248" y="2088"/>
                  </a:cubicBezTo>
                  <a:cubicBezTo>
                    <a:pt x="1248" y="2081"/>
                    <a:pt x="1248" y="2074"/>
                    <a:pt x="1251" y="2066"/>
                  </a:cubicBezTo>
                  <a:cubicBezTo>
                    <a:pt x="1254" y="2058"/>
                    <a:pt x="1258" y="2050"/>
                    <a:pt x="1264" y="2044"/>
                  </a:cubicBezTo>
                  <a:cubicBezTo>
                    <a:pt x="1272" y="2035"/>
                    <a:pt x="1281" y="2029"/>
                    <a:pt x="1291" y="2026"/>
                  </a:cubicBezTo>
                  <a:cubicBezTo>
                    <a:pt x="1300" y="2023"/>
                    <a:pt x="1309" y="2022"/>
                    <a:pt x="1317" y="2022"/>
                  </a:cubicBezTo>
                  <a:cubicBezTo>
                    <a:pt x="1330" y="2022"/>
                    <a:pt x="1341" y="2024"/>
                    <a:pt x="1348" y="2024"/>
                  </a:cubicBezTo>
                  <a:cubicBezTo>
                    <a:pt x="1352" y="2024"/>
                    <a:pt x="1354" y="2023"/>
                    <a:pt x="1355" y="2023"/>
                  </a:cubicBezTo>
                  <a:cubicBezTo>
                    <a:pt x="1357" y="2022"/>
                    <a:pt x="1357" y="2022"/>
                    <a:pt x="1359" y="2020"/>
                  </a:cubicBezTo>
                  <a:cubicBezTo>
                    <a:pt x="1361" y="2018"/>
                    <a:pt x="1361" y="2018"/>
                    <a:pt x="1361" y="2017"/>
                  </a:cubicBezTo>
                  <a:cubicBezTo>
                    <a:pt x="1362" y="2016"/>
                    <a:pt x="1362" y="2014"/>
                    <a:pt x="1362" y="2012"/>
                  </a:cubicBezTo>
                  <a:cubicBezTo>
                    <a:pt x="1362" y="2009"/>
                    <a:pt x="1361" y="2003"/>
                    <a:pt x="1360" y="1995"/>
                  </a:cubicBezTo>
                  <a:cubicBezTo>
                    <a:pt x="1358" y="1988"/>
                    <a:pt x="1356" y="1979"/>
                    <a:pt x="1356" y="1968"/>
                  </a:cubicBezTo>
                  <a:cubicBezTo>
                    <a:pt x="1356" y="1961"/>
                    <a:pt x="1357" y="1953"/>
                    <a:pt x="1360" y="1945"/>
                  </a:cubicBezTo>
                  <a:cubicBezTo>
                    <a:pt x="1362" y="1938"/>
                    <a:pt x="1367" y="1930"/>
                    <a:pt x="1373" y="1923"/>
                  </a:cubicBezTo>
                  <a:cubicBezTo>
                    <a:pt x="1380" y="1915"/>
                    <a:pt x="1390" y="1909"/>
                    <a:pt x="1399" y="1905"/>
                  </a:cubicBezTo>
                  <a:cubicBezTo>
                    <a:pt x="1408" y="1902"/>
                    <a:pt x="1417" y="1901"/>
                    <a:pt x="1425" y="1901"/>
                  </a:cubicBezTo>
                  <a:cubicBezTo>
                    <a:pt x="1439" y="1901"/>
                    <a:pt x="1449" y="1903"/>
                    <a:pt x="1456" y="1903"/>
                  </a:cubicBezTo>
                  <a:cubicBezTo>
                    <a:pt x="1460" y="1903"/>
                    <a:pt x="1462" y="1903"/>
                    <a:pt x="1464" y="1902"/>
                  </a:cubicBezTo>
                  <a:cubicBezTo>
                    <a:pt x="1465" y="1902"/>
                    <a:pt x="1466" y="1901"/>
                    <a:pt x="1468" y="1899"/>
                  </a:cubicBezTo>
                  <a:cubicBezTo>
                    <a:pt x="1469" y="1898"/>
                    <a:pt x="1470" y="1897"/>
                    <a:pt x="1470" y="1896"/>
                  </a:cubicBezTo>
                  <a:cubicBezTo>
                    <a:pt x="1470" y="1895"/>
                    <a:pt x="1470" y="1894"/>
                    <a:pt x="1470" y="1891"/>
                  </a:cubicBezTo>
                  <a:cubicBezTo>
                    <a:pt x="1471" y="1888"/>
                    <a:pt x="1470" y="1882"/>
                    <a:pt x="1468" y="1875"/>
                  </a:cubicBezTo>
                  <a:cubicBezTo>
                    <a:pt x="1467" y="1870"/>
                    <a:pt x="1466" y="1864"/>
                    <a:pt x="1465" y="1858"/>
                  </a:cubicBezTo>
                  <a:cubicBezTo>
                    <a:pt x="1418" y="1818"/>
                    <a:pt x="1366" y="1768"/>
                    <a:pt x="1318" y="1722"/>
                  </a:cubicBezTo>
                  <a:cubicBezTo>
                    <a:pt x="1268" y="1674"/>
                    <a:pt x="1225" y="1630"/>
                    <a:pt x="1201" y="1606"/>
                  </a:cubicBezTo>
                  <a:cubicBezTo>
                    <a:pt x="1189" y="1595"/>
                    <a:pt x="1182" y="1581"/>
                    <a:pt x="1176" y="1566"/>
                  </a:cubicBezTo>
                  <a:cubicBezTo>
                    <a:pt x="1170" y="1551"/>
                    <a:pt x="1165" y="1535"/>
                    <a:pt x="1161" y="1517"/>
                  </a:cubicBezTo>
                  <a:cubicBezTo>
                    <a:pt x="1152" y="1482"/>
                    <a:pt x="1148" y="1442"/>
                    <a:pt x="1148" y="1407"/>
                  </a:cubicBezTo>
                  <a:cubicBezTo>
                    <a:pt x="1148" y="1392"/>
                    <a:pt x="1149" y="1379"/>
                    <a:pt x="1150" y="1366"/>
                  </a:cubicBezTo>
                  <a:cubicBezTo>
                    <a:pt x="1152" y="1353"/>
                    <a:pt x="1155" y="1341"/>
                    <a:pt x="1160" y="1329"/>
                  </a:cubicBezTo>
                  <a:cubicBezTo>
                    <a:pt x="1164" y="1322"/>
                    <a:pt x="1168" y="1314"/>
                    <a:pt x="1176" y="1307"/>
                  </a:cubicBezTo>
                  <a:cubicBezTo>
                    <a:pt x="1181" y="1303"/>
                    <a:pt x="1187" y="1299"/>
                    <a:pt x="1194" y="1297"/>
                  </a:cubicBezTo>
                  <a:cubicBezTo>
                    <a:pt x="1197" y="1296"/>
                    <a:pt x="1202" y="1294"/>
                    <a:pt x="1207" y="1293"/>
                  </a:cubicBezTo>
                  <a:cubicBezTo>
                    <a:pt x="1213" y="1291"/>
                    <a:pt x="1220" y="1290"/>
                    <a:pt x="1227" y="1288"/>
                  </a:cubicBezTo>
                  <a:cubicBezTo>
                    <a:pt x="1243" y="1284"/>
                    <a:pt x="1262" y="1279"/>
                    <a:pt x="1284" y="1274"/>
                  </a:cubicBezTo>
                  <a:cubicBezTo>
                    <a:pt x="1329" y="1263"/>
                    <a:pt x="1384" y="1251"/>
                    <a:pt x="1438" y="1239"/>
                  </a:cubicBezTo>
                  <a:cubicBezTo>
                    <a:pt x="1473" y="1231"/>
                    <a:pt x="1507" y="1223"/>
                    <a:pt x="1538" y="1216"/>
                  </a:cubicBezTo>
                  <a:cubicBezTo>
                    <a:pt x="1536" y="1215"/>
                    <a:pt x="1534" y="1214"/>
                    <a:pt x="1532" y="1213"/>
                  </a:cubicBezTo>
                  <a:cubicBezTo>
                    <a:pt x="1524" y="1209"/>
                    <a:pt x="1514" y="1202"/>
                    <a:pt x="1507" y="1191"/>
                  </a:cubicBezTo>
                  <a:cubicBezTo>
                    <a:pt x="1502" y="1184"/>
                    <a:pt x="1499" y="1177"/>
                    <a:pt x="1497" y="1169"/>
                  </a:cubicBezTo>
                  <a:cubicBezTo>
                    <a:pt x="1496" y="1164"/>
                    <a:pt x="1496" y="1159"/>
                    <a:pt x="1496" y="1154"/>
                  </a:cubicBezTo>
                  <a:cubicBezTo>
                    <a:pt x="1496" y="1144"/>
                    <a:pt x="1498" y="1135"/>
                    <a:pt x="1502" y="1127"/>
                  </a:cubicBezTo>
                  <a:cubicBezTo>
                    <a:pt x="1505" y="1120"/>
                    <a:pt x="1509" y="1114"/>
                    <a:pt x="1513" y="1109"/>
                  </a:cubicBezTo>
                  <a:cubicBezTo>
                    <a:pt x="1521" y="1099"/>
                    <a:pt x="1528" y="1091"/>
                    <a:pt x="1531" y="1087"/>
                  </a:cubicBezTo>
                  <a:cubicBezTo>
                    <a:pt x="1533" y="1083"/>
                    <a:pt x="1533" y="1082"/>
                    <a:pt x="1533" y="1080"/>
                  </a:cubicBezTo>
                  <a:cubicBezTo>
                    <a:pt x="1533" y="1078"/>
                    <a:pt x="1533" y="1078"/>
                    <a:pt x="1533" y="1078"/>
                  </a:cubicBezTo>
                  <a:cubicBezTo>
                    <a:pt x="1532" y="1075"/>
                    <a:pt x="1531" y="1074"/>
                    <a:pt x="1531" y="1073"/>
                  </a:cubicBezTo>
                  <a:cubicBezTo>
                    <a:pt x="1530" y="1072"/>
                    <a:pt x="1528" y="1071"/>
                    <a:pt x="1525" y="1069"/>
                  </a:cubicBezTo>
                  <a:cubicBezTo>
                    <a:pt x="1520" y="1066"/>
                    <a:pt x="1509" y="1062"/>
                    <a:pt x="1496" y="1055"/>
                  </a:cubicBezTo>
                  <a:cubicBezTo>
                    <a:pt x="1487" y="1051"/>
                    <a:pt x="1478" y="1044"/>
                    <a:pt x="1470" y="1033"/>
                  </a:cubicBezTo>
                  <a:cubicBezTo>
                    <a:pt x="1466" y="1026"/>
                    <a:pt x="1463" y="1019"/>
                    <a:pt x="1461" y="1011"/>
                  </a:cubicBezTo>
                  <a:cubicBezTo>
                    <a:pt x="1460" y="1006"/>
                    <a:pt x="1459" y="1001"/>
                    <a:pt x="1459" y="996"/>
                  </a:cubicBezTo>
                  <a:cubicBezTo>
                    <a:pt x="1459" y="986"/>
                    <a:pt x="1462" y="977"/>
                    <a:pt x="1465" y="969"/>
                  </a:cubicBezTo>
                  <a:cubicBezTo>
                    <a:pt x="1469" y="962"/>
                    <a:pt x="1473" y="956"/>
                    <a:pt x="1477" y="951"/>
                  </a:cubicBezTo>
                  <a:cubicBezTo>
                    <a:pt x="1485" y="940"/>
                    <a:pt x="1492" y="933"/>
                    <a:pt x="1494" y="929"/>
                  </a:cubicBezTo>
                  <a:cubicBezTo>
                    <a:pt x="1496" y="925"/>
                    <a:pt x="1496" y="924"/>
                    <a:pt x="1496" y="922"/>
                  </a:cubicBezTo>
                  <a:cubicBezTo>
                    <a:pt x="1496" y="920"/>
                    <a:pt x="1496" y="920"/>
                    <a:pt x="1496" y="920"/>
                  </a:cubicBezTo>
                  <a:cubicBezTo>
                    <a:pt x="1495" y="917"/>
                    <a:pt x="1495" y="916"/>
                    <a:pt x="1494" y="915"/>
                  </a:cubicBezTo>
                  <a:cubicBezTo>
                    <a:pt x="1493" y="914"/>
                    <a:pt x="1492" y="913"/>
                    <a:pt x="1489" y="911"/>
                  </a:cubicBezTo>
                  <a:cubicBezTo>
                    <a:pt x="1483" y="908"/>
                    <a:pt x="1472" y="904"/>
                    <a:pt x="1459" y="897"/>
                  </a:cubicBezTo>
                  <a:cubicBezTo>
                    <a:pt x="1451" y="893"/>
                    <a:pt x="1441" y="886"/>
                    <a:pt x="1434" y="875"/>
                  </a:cubicBezTo>
                  <a:cubicBezTo>
                    <a:pt x="1430" y="868"/>
                    <a:pt x="1426" y="861"/>
                    <a:pt x="1425" y="853"/>
                  </a:cubicBezTo>
                  <a:cubicBezTo>
                    <a:pt x="1423" y="848"/>
                    <a:pt x="1423" y="843"/>
                    <a:pt x="1423" y="838"/>
                  </a:cubicBezTo>
                  <a:cubicBezTo>
                    <a:pt x="1423" y="828"/>
                    <a:pt x="1425" y="819"/>
                    <a:pt x="1429" y="811"/>
                  </a:cubicBezTo>
                  <a:cubicBezTo>
                    <a:pt x="1430" y="808"/>
                    <a:pt x="1432" y="804"/>
                    <a:pt x="1434" y="802"/>
                  </a:cubicBezTo>
                  <a:cubicBezTo>
                    <a:pt x="1137" y="862"/>
                    <a:pt x="1137" y="862"/>
                    <a:pt x="1137" y="862"/>
                  </a:cubicBezTo>
                  <a:cubicBezTo>
                    <a:pt x="1122" y="865"/>
                    <a:pt x="1107" y="858"/>
                    <a:pt x="1100" y="845"/>
                  </a:cubicBezTo>
                  <a:cubicBezTo>
                    <a:pt x="1093" y="832"/>
                    <a:pt x="1095" y="815"/>
                    <a:pt x="1105" y="805"/>
                  </a:cubicBezTo>
                  <a:cubicBezTo>
                    <a:pt x="1186" y="719"/>
                    <a:pt x="1236" y="604"/>
                    <a:pt x="1236" y="477"/>
                  </a:cubicBezTo>
                  <a:cubicBezTo>
                    <a:pt x="1236" y="345"/>
                    <a:pt x="1183" y="226"/>
                    <a:pt x="1097" y="140"/>
                  </a:cubicBezTo>
                  <a:cubicBezTo>
                    <a:pt x="1010" y="54"/>
                    <a:pt x="892" y="0"/>
                    <a:pt x="760" y="0"/>
                  </a:cubicBezTo>
                  <a:cubicBezTo>
                    <a:pt x="628" y="0"/>
                    <a:pt x="509" y="54"/>
                    <a:pt x="423" y="140"/>
                  </a:cubicBezTo>
                  <a:cubicBezTo>
                    <a:pt x="337" y="226"/>
                    <a:pt x="284" y="345"/>
                    <a:pt x="283" y="477"/>
                  </a:cubicBezTo>
                  <a:cubicBezTo>
                    <a:pt x="284" y="606"/>
                    <a:pt x="335" y="722"/>
                    <a:pt x="417" y="808"/>
                  </a:cubicBezTo>
                  <a:cubicBezTo>
                    <a:pt x="428" y="819"/>
                    <a:pt x="430" y="835"/>
                    <a:pt x="423" y="848"/>
                  </a:cubicBezTo>
                  <a:cubicBezTo>
                    <a:pt x="416" y="861"/>
                    <a:pt x="401" y="868"/>
                    <a:pt x="386" y="865"/>
                  </a:cubicBezTo>
                  <a:cubicBezTo>
                    <a:pt x="96" y="806"/>
                    <a:pt x="96" y="806"/>
                    <a:pt x="96" y="806"/>
                  </a:cubicBezTo>
                  <a:cubicBezTo>
                    <a:pt x="98" y="809"/>
                    <a:pt x="100" y="811"/>
                    <a:pt x="101" y="813"/>
                  </a:cubicBezTo>
                  <a:cubicBezTo>
                    <a:pt x="106" y="822"/>
                    <a:pt x="111" y="834"/>
                    <a:pt x="111" y="847"/>
                  </a:cubicBezTo>
                  <a:cubicBezTo>
                    <a:pt x="111" y="852"/>
                    <a:pt x="110" y="857"/>
                    <a:pt x="109" y="862"/>
                  </a:cubicBezTo>
                  <a:cubicBezTo>
                    <a:pt x="106" y="873"/>
                    <a:pt x="102" y="882"/>
                    <a:pt x="95" y="889"/>
                  </a:cubicBezTo>
                  <a:cubicBezTo>
                    <a:pt x="89" y="897"/>
                    <a:pt x="82" y="902"/>
                    <a:pt x="76" y="906"/>
                  </a:cubicBezTo>
                  <a:cubicBezTo>
                    <a:pt x="63" y="913"/>
                    <a:pt x="52" y="916"/>
                    <a:pt x="45" y="920"/>
                  </a:cubicBezTo>
                  <a:cubicBezTo>
                    <a:pt x="41" y="923"/>
                    <a:pt x="40" y="924"/>
                    <a:pt x="39" y="925"/>
                  </a:cubicBezTo>
                  <a:cubicBezTo>
                    <a:pt x="38" y="926"/>
                    <a:pt x="38" y="927"/>
                    <a:pt x="37" y="929"/>
                  </a:cubicBezTo>
                  <a:cubicBezTo>
                    <a:pt x="37" y="932"/>
                    <a:pt x="37" y="932"/>
                    <a:pt x="37" y="932"/>
                  </a:cubicBezTo>
                  <a:cubicBezTo>
                    <a:pt x="37" y="933"/>
                    <a:pt x="37" y="934"/>
                    <a:pt x="38" y="936"/>
                  </a:cubicBezTo>
                  <a:cubicBezTo>
                    <a:pt x="39" y="938"/>
                    <a:pt x="40" y="940"/>
                    <a:pt x="43" y="943"/>
                  </a:cubicBezTo>
                  <a:cubicBezTo>
                    <a:pt x="48" y="950"/>
                    <a:pt x="57" y="958"/>
                    <a:pt x="65" y="972"/>
                  </a:cubicBezTo>
                  <a:cubicBezTo>
                    <a:pt x="70" y="980"/>
                    <a:pt x="74" y="992"/>
                    <a:pt x="74" y="1005"/>
                  </a:cubicBezTo>
                  <a:cubicBezTo>
                    <a:pt x="74" y="1010"/>
                    <a:pt x="74" y="1015"/>
                    <a:pt x="72" y="1020"/>
                  </a:cubicBezTo>
                  <a:cubicBezTo>
                    <a:pt x="70" y="1031"/>
                    <a:pt x="65" y="1040"/>
                    <a:pt x="59" y="1047"/>
                  </a:cubicBezTo>
                  <a:cubicBezTo>
                    <a:pt x="53" y="1055"/>
                    <a:pt x="46" y="1060"/>
                    <a:pt x="39" y="1064"/>
                  </a:cubicBezTo>
                  <a:cubicBezTo>
                    <a:pt x="26" y="1071"/>
                    <a:pt x="15" y="1075"/>
                    <a:pt x="9" y="1078"/>
                  </a:cubicBezTo>
                  <a:cubicBezTo>
                    <a:pt x="5" y="1081"/>
                    <a:pt x="3" y="1082"/>
                    <a:pt x="2" y="1083"/>
                  </a:cubicBezTo>
                  <a:cubicBezTo>
                    <a:pt x="2" y="1084"/>
                    <a:pt x="1" y="1085"/>
                    <a:pt x="1" y="1087"/>
                  </a:cubicBezTo>
                  <a:cubicBezTo>
                    <a:pt x="1" y="1090"/>
                    <a:pt x="1" y="1090"/>
                    <a:pt x="1" y="1090"/>
                  </a:cubicBezTo>
                  <a:cubicBezTo>
                    <a:pt x="1" y="1091"/>
                    <a:pt x="1" y="1092"/>
                    <a:pt x="1" y="1094"/>
                  </a:cubicBezTo>
                  <a:cubicBezTo>
                    <a:pt x="2" y="1096"/>
                    <a:pt x="4" y="1098"/>
                    <a:pt x="6" y="1101"/>
                  </a:cubicBezTo>
                  <a:cubicBezTo>
                    <a:pt x="11" y="1108"/>
                    <a:pt x="20" y="1116"/>
                    <a:pt x="28" y="1130"/>
                  </a:cubicBezTo>
                  <a:cubicBezTo>
                    <a:pt x="33" y="1138"/>
                    <a:pt x="38" y="1150"/>
                    <a:pt x="38" y="1163"/>
                  </a:cubicBezTo>
                  <a:cubicBezTo>
                    <a:pt x="38" y="1168"/>
                    <a:pt x="37" y="1173"/>
                    <a:pt x="36" y="1178"/>
                  </a:cubicBezTo>
                  <a:cubicBezTo>
                    <a:pt x="34" y="1189"/>
                    <a:pt x="29" y="1198"/>
                    <a:pt x="23" y="1205"/>
                  </a:cubicBezTo>
                  <a:cubicBezTo>
                    <a:pt x="16" y="1213"/>
                    <a:pt x="9" y="1218"/>
                    <a:pt x="3" y="1222"/>
                  </a:cubicBezTo>
                  <a:cubicBezTo>
                    <a:pt x="2" y="1222"/>
                    <a:pt x="1" y="1223"/>
                    <a:pt x="0" y="1223"/>
                  </a:cubicBezTo>
                  <a:cubicBezTo>
                    <a:pt x="63" y="1237"/>
                    <a:pt x="136" y="1254"/>
                    <a:pt x="196" y="1268"/>
                  </a:cubicBezTo>
                  <a:cubicBezTo>
                    <a:pt x="241" y="1278"/>
                    <a:pt x="278" y="1287"/>
                    <a:pt x="299" y="1293"/>
                  </a:cubicBezTo>
                  <a:cubicBezTo>
                    <a:pt x="304" y="1294"/>
                    <a:pt x="309" y="1296"/>
                    <a:pt x="312" y="1297"/>
                  </a:cubicBezTo>
                  <a:cubicBezTo>
                    <a:pt x="319" y="1299"/>
                    <a:pt x="325" y="1303"/>
                    <a:pt x="330" y="1307"/>
                  </a:cubicBezTo>
                  <a:cubicBezTo>
                    <a:pt x="334" y="1311"/>
                    <a:pt x="338" y="1315"/>
                    <a:pt x="341" y="1319"/>
                  </a:cubicBezTo>
                  <a:cubicBezTo>
                    <a:pt x="346" y="1328"/>
                    <a:pt x="349" y="1337"/>
                    <a:pt x="352" y="1346"/>
                  </a:cubicBezTo>
                  <a:cubicBezTo>
                    <a:pt x="357" y="1365"/>
                    <a:pt x="358" y="1385"/>
                    <a:pt x="358" y="1407"/>
                  </a:cubicBezTo>
                  <a:cubicBezTo>
                    <a:pt x="358" y="1433"/>
                    <a:pt x="356" y="1462"/>
                    <a:pt x="351" y="1490"/>
                  </a:cubicBezTo>
                  <a:cubicBezTo>
                    <a:pt x="346" y="1518"/>
                    <a:pt x="339" y="1544"/>
                    <a:pt x="330" y="1566"/>
                  </a:cubicBezTo>
                  <a:cubicBezTo>
                    <a:pt x="324" y="1581"/>
                    <a:pt x="317" y="1595"/>
                    <a:pt x="305" y="1606"/>
                  </a:cubicBezTo>
                  <a:cubicBezTo>
                    <a:pt x="282" y="1630"/>
                    <a:pt x="238" y="1674"/>
                    <a:pt x="188" y="1722"/>
                  </a:cubicBezTo>
                  <a:cubicBezTo>
                    <a:pt x="145" y="1763"/>
                    <a:pt x="98" y="1808"/>
                    <a:pt x="55" y="1846"/>
                  </a:cubicBezTo>
                  <a:cubicBezTo>
                    <a:pt x="64" y="1849"/>
                    <a:pt x="72" y="1855"/>
                    <a:pt x="79" y="1863"/>
                  </a:cubicBezTo>
                  <a:cubicBezTo>
                    <a:pt x="85" y="1869"/>
                    <a:pt x="90" y="1877"/>
                    <a:pt x="92" y="1885"/>
                  </a:cubicBezTo>
                  <a:cubicBezTo>
                    <a:pt x="95" y="1893"/>
                    <a:pt x="96" y="1900"/>
                    <a:pt x="96" y="1907"/>
                  </a:cubicBezTo>
                  <a:cubicBezTo>
                    <a:pt x="96" y="1918"/>
                    <a:pt x="94" y="1928"/>
                    <a:pt x="92" y="1935"/>
                  </a:cubicBezTo>
                  <a:cubicBezTo>
                    <a:pt x="91" y="1942"/>
                    <a:pt x="90" y="1948"/>
                    <a:pt x="90" y="1952"/>
                  </a:cubicBezTo>
                  <a:cubicBezTo>
                    <a:pt x="90" y="1954"/>
                    <a:pt x="90" y="1955"/>
                    <a:pt x="90" y="1956"/>
                  </a:cubicBezTo>
                  <a:cubicBezTo>
                    <a:pt x="91" y="1957"/>
                    <a:pt x="91" y="1958"/>
                    <a:pt x="93" y="1960"/>
                  </a:cubicBezTo>
                  <a:cubicBezTo>
                    <a:pt x="93" y="1960"/>
                    <a:pt x="93" y="1960"/>
                    <a:pt x="93" y="1960"/>
                  </a:cubicBezTo>
                  <a:cubicBezTo>
                    <a:pt x="95" y="1962"/>
                    <a:pt x="95" y="1962"/>
                    <a:pt x="97" y="1963"/>
                  </a:cubicBezTo>
                  <a:cubicBezTo>
                    <a:pt x="98" y="1963"/>
                    <a:pt x="100" y="1964"/>
                    <a:pt x="104" y="1964"/>
                  </a:cubicBezTo>
                  <a:cubicBezTo>
                    <a:pt x="111" y="1964"/>
                    <a:pt x="122" y="1962"/>
                    <a:pt x="135" y="1962"/>
                  </a:cubicBezTo>
                  <a:cubicBezTo>
                    <a:pt x="143" y="1962"/>
                    <a:pt x="152" y="1962"/>
                    <a:pt x="161" y="1966"/>
                  </a:cubicBezTo>
                  <a:cubicBezTo>
                    <a:pt x="171" y="1969"/>
                    <a:pt x="180" y="1975"/>
                    <a:pt x="188" y="1984"/>
                  </a:cubicBezTo>
                  <a:cubicBezTo>
                    <a:pt x="194" y="1990"/>
                    <a:pt x="198" y="1998"/>
                    <a:pt x="201" y="2006"/>
                  </a:cubicBezTo>
                  <a:cubicBezTo>
                    <a:pt x="203" y="2013"/>
                    <a:pt x="204" y="2021"/>
                    <a:pt x="204" y="2028"/>
                  </a:cubicBezTo>
                  <a:cubicBezTo>
                    <a:pt x="204" y="2039"/>
                    <a:pt x="202" y="2048"/>
                    <a:pt x="201" y="2056"/>
                  </a:cubicBezTo>
                  <a:cubicBezTo>
                    <a:pt x="199" y="2063"/>
                    <a:pt x="198" y="2069"/>
                    <a:pt x="198" y="2072"/>
                  </a:cubicBezTo>
                  <a:cubicBezTo>
                    <a:pt x="198" y="2075"/>
                    <a:pt x="198" y="2076"/>
                    <a:pt x="199" y="2077"/>
                  </a:cubicBezTo>
                  <a:cubicBezTo>
                    <a:pt x="199" y="2078"/>
                    <a:pt x="200" y="2079"/>
                    <a:pt x="201" y="2080"/>
                  </a:cubicBezTo>
                  <a:cubicBezTo>
                    <a:pt x="203" y="2082"/>
                    <a:pt x="204" y="2083"/>
                    <a:pt x="205" y="2083"/>
                  </a:cubicBezTo>
                  <a:cubicBezTo>
                    <a:pt x="206" y="2084"/>
                    <a:pt x="209" y="2084"/>
                    <a:pt x="212" y="2084"/>
                  </a:cubicBezTo>
                  <a:cubicBezTo>
                    <a:pt x="219" y="2084"/>
                    <a:pt x="230" y="2082"/>
                    <a:pt x="244" y="2082"/>
                  </a:cubicBezTo>
                  <a:cubicBezTo>
                    <a:pt x="251" y="2082"/>
                    <a:pt x="260" y="2083"/>
                    <a:pt x="270" y="2086"/>
                  </a:cubicBezTo>
                  <a:cubicBezTo>
                    <a:pt x="279" y="2090"/>
                    <a:pt x="288" y="2096"/>
                    <a:pt x="296" y="2104"/>
                  </a:cubicBezTo>
                  <a:cubicBezTo>
                    <a:pt x="302" y="2111"/>
                    <a:pt x="306" y="2118"/>
                    <a:pt x="309" y="2126"/>
                  </a:cubicBezTo>
                  <a:cubicBezTo>
                    <a:pt x="312" y="2134"/>
                    <a:pt x="313" y="2142"/>
                    <a:pt x="313" y="2149"/>
                  </a:cubicBezTo>
                  <a:cubicBezTo>
                    <a:pt x="313" y="2149"/>
                    <a:pt x="312" y="2149"/>
                    <a:pt x="312" y="2150"/>
                  </a:cubicBezTo>
                  <a:cubicBezTo>
                    <a:pt x="345" y="2118"/>
                    <a:pt x="377" y="2087"/>
                    <a:pt x="407" y="2059"/>
                  </a:cubicBezTo>
                  <a:cubicBezTo>
                    <a:pt x="477" y="1993"/>
                    <a:pt x="539" y="1939"/>
                    <a:pt x="594" y="1901"/>
                  </a:cubicBezTo>
                  <a:cubicBezTo>
                    <a:pt x="631" y="1875"/>
                    <a:pt x="665" y="1856"/>
                    <a:pt x="698" y="1845"/>
                  </a:cubicBezTo>
                  <a:cubicBezTo>
                    <a:pt x="716" y="1839"/>
                    <a:pt x="735" y="1835"/>
                    <a:pt x="753" y="1835"/>
                  </a:cubicBezTo>
                  <a:cubicBezTo>
                    <a:pt x="771" y="1835"/>
                    <a:pt x="790" y="1839"/>
                    <a:pt x="808" y="1845"/>
                  </a:cubicBezTo>
                  <a:cubicBezTo>
                    <a:pt x="827" y="1852"/>
                    <a:pt x="846" y="1860"/>
                    <a:pt x="866" y="1872"/>
                  </a:cubicBezTo>
                  <a:cubicBezTo>
                    <a:pt x="906" y="1894"/>
                    <a:pt x="948" y="1926"/>
                    <a:pt x="996" y="1966"/>
                  </a:cubicBezTo>
                  <a:cubicBezTo>
                    <a:pt x="1053" y="2014"/>
                    <a:pt x="1117" y="2075"/>
                    <a:pt x="1188" y="2145"/>
                  </a:cubicBezTo>
                  <a:cubicBezTo>
                    <a:pt x="1195" y="2143"/>
                    <a:pt x="1202" y="2142"/>
                    <a:pt x="1208" y="2142"/>
                  </a:cubicBezTo>
                  <a:cubicBezTo>
                    <a:pt x="1222" y="2143"/>
                    <a:pt x="1233" y="2145"/>
                    <a:pt x="1239" y="2144"/>
                  </a:cubicBezTo>
                  <a:cubicBezTo>
                    <a:pt x="1243" y="2144"/>
                    <a:pt x="1246" y="2144"/>
                    <a:pt x="1247" y="2143"/>
                  </a:cubicBezTo>
                  <a:cubicBezTo>
                    <a:pt x="1248" y="2143"/>
                    <a:pt x="1249" y="2143"/>
                    <a:pt x="1251" y="2141"/>
                  </a:cubicBezTo>
                  <a:close/>
                  <a:moveTo>
                    <a:pt x="907" y="362"/>
                  </a:moveTo>
                  <a:cubicBezTo>
                    <a:pt x="940" y="362"/>
                    <a:pt x="966" y="388"/>
                    <a:pt x="966" y="421"/>
                  </a:cubicBezTo>
                  <a:cubicBezTo>
                    <a:pt x="966" y="454"/>
                    <a:pt x="940" y="481"/>
                    <a:pt x="907" y="481"/>
                  </a:cubicBezTo>
                  <a:cubicBezTo>
                    <a:pt x="874" y="481"/>
                    <a:pt x="847" y="454"/>
                    <a:pt x="847" y="421"/>
                  </a:cubicBezTo>
                  <a:cubicBezTo>
                    <a:pt x="847" y="388"/>
                    <a:pt x="874" y="362"/>
                    <a:pt x="907" y="362"/>
                  </a:cubicBezTo>
                  <a:close/>
                  <a:moveTo>
                    <a:pt x="599" y="362"/>
                  </a:moveTo>
                  <a:cubicBezTo>
                    <a:pt x="632" y="362"/>
                    <a:pt x="659" y="388"/>
                    <a:pt x="659" y="421"/>
                  </a:cubicBezTo>
                  <a:cubicBezTo>
                    <a:pt x="659" y="454"/>
                    <a:pt x="632" y="481"/>
                    <a:pt x="599" y="481"/>
                  </a:cubicBezTo>
                  <a:cubicBezTo>
                    <a:pt x="566" y="481"/>
                    <a:pt x="540" y="454"/>
                    <a:pt x="540" y="421"/>
                  </a:cubicBezTo>
                  <a:cubicBezTo>
                    <a:pt x="540" y="388"/>
                    <a:pt x="566" y="362"/>
                    <a:pt x="599" y="362"/>
                  </a:cubicBezTo>
                  <a:close/>
                  <a:moveTo>
                    <a:pt x="753" y="1594"/>
                  </a:moveTo>
                  <a:cubicBezTo>
                    <a:pt x="723" y="1594"/>
                    <a:pt x="699" y="1570"/>
                    <a:pt x="699" y="1540"/>
                  </a:cubicBezTo>
                  <a:cubicBezTo>
                    <a:pt x="699" y="1511"/>
                    <a:pt x="723" y="1486"/>
                    <a:pt x="753" y="1486"/>
                  </a:cubicBezTo>
                  <a:cubicBezTo>
                    <a:pt x="783" y="1486"/>
                    <a:pt x="807" y="1511"/>
                    <a:pt x="807" y="1540"/>
                  </a:cubicBezTo>
                  <a:cubicBezTo>
                    <a:pt x="807" y="1570"/>
                    <a:pt x="783" y="1594"/>
                    <a:pt x="753" y="1594"/>
                  </a:cubicBezTo>
                  <a:close/>
                  <a:moveTo>
                    <a:pt x="753" y="1341"/>
                  </a:moveTo>
                  <a:cubicBezTo>
                    <a:pt x="723" y="1341"/>
                    <a:pt x="699" y="1316"/>
                    <a:pt x="699" y="1287"/>
                  </a:cubicBezTo>
                  <a:cubicBezTo>
                    <a:pt x="699" y="1257"/>
                    <a:pt x="723" y="1233"/>
                    <a:pt x="753" y="1233"/>
                  </a:cubicBezTo>
                  <a:cubicBezTo>
                    <a:pt x="783" y="1233"/>
                    <a:pt x="807" y="1257"/>
                    <a:pt x="807" y="1287"/>
                  </a:cubicBezTo>
                  <a:cubicBezTo>
                    <a:pt x="807" y="1316"/>
                    <a:pt x="783" y="1341"/>
                    <a:pt x="753" y="1341"/>
                  </a:cubicBezTo>
                  <a:close/>
                  <a:moveTo>
                    <a:pt x="957" y="1108"/>
                  </a:moveTo>
                  <a:cubicBezTo>
                    <a:pt x="957" y="1119"/>
                    <a:pt x="952" y="1129"/>
                    <a:pt x="943" y="1136"/>
                  </a:cubicBezTo>
                  <a:cubicBezTo>
                    <a:pt x="934" y="1142"/>
                    <a:pt x="923" y="1144"/>
                    <a:pt x="913" y="1140"/>
                  </a:cubicBezTo>
                  <a:cubicBezTo>
                    <a:pt x="764" y="1089"/>
                    <a:pt x="764" y="1089"/>
                    <a:pt x="764" y="1089"/>
                  </a:cubicBezTo>
                  <a:cubicBezTo>
                    <a:pt x="757" y="1087"/>
                    <a:pt x="749" y="1087"/>
                    <a:pt x="742" y="1089"/>
                  </a:cubicBezTo>
                  <a:cubicBezTo>
                    <a:pt x="593" y="1140"/>
                    <a:pt x="593" y="1140"/>
                    <a:pt x="593" y="1140"/>
                  </a:cubicBezTo>
                  <a:cubicBezTo>
                    <a:pt x="583" y="1144"/>
                    <a:pt x="572" y="1142"/>
                    <a:pt x="563" y="1136"/>
                  </a:cubicBezTo>
                  <a:cubicBezTo>
                    <a:pt x="554" y="1129"/>
                    <a:pt x="549" y="1119"/>
                    <a:pt x="549" y="1108"/>
                  </a:cubicBezTo>
                  <a:cubicBezTo>
                    <a:pt x="549" y="948"/>
                    <a:pt x="549" y="948"/>
                    <a:pt x="549" y="948"/>
                  </a:cubicBezTo>
                  <a:cubicBezTo>
                    <a:pt x="549" y="937"/>
                    <a:pt x="554" y="927"/>
                    <a:pt x="563" y="920"/>
                  </a:cubicBezTo>
                  <a:cubicBezTo>
                    <a:pt x="572" y="914"/>
                    <a:pt x="583" y="912"/>
                    <a:pt x="593" y="916"/>
                  </a:cubicBezTo>
                  <a:cubicBezTo>
                    <a:pt x="742" y="967"/>
                    <a:pt x="742" y="967"/>
                    <a:pt x="742" y="967"/>
                  </a:cubicBezTo>
                  <a:cubicBezTo>
                    <a:pt x="749" y="969"/>
                    <a:pt x="757" y="969"/>
                    <a:pt x="764" y="967"/>
                  </a:cubicBezTo>
                  <a:cubicBezTo>
                    <a:pt x="913" y="916"/>
                    <a:pt x="913" y="916"/>
                    <a:pt x="913" y="916"/>
                  </a:cubicBezTo>
                  <a:cubicBezTo>
                    <a:pt x="923" y="912"/>
                    <a:pt x="934" y="914"/>
                    <a:pt x="943" y="920"/>
                  </a:cubicBezTo>
                  <a:cubicBezTo>
                    <a:pt x="952" y="927"/>
                    <a:pt x="957" y="937"/>
                    <a:pt x="957" y="948"/>
                  </a:cubicBezTo>
                  <a:lnTo>
                    <a:pt x="957" y="1108"/>
                  </a:lnTo>
                  <a:close/>
                  <a:moveTo>
                    <a:pt x="971" y="644"/>
                  </a:moveTo>
                  <a:cubicBezTo>
                    <a:pt x="925" y="716"/>
                    <a:pt x="845" y="764"/>
                    <a:pt x="753" y="764"/>
                  </a:cubicBezTo>
                  <a:cubicBezTo>
                    <a:pt x="661" y="764"/>
                    <a:pt x="581" y="716"/>
                    <a:pt x="535" y="644"/>
                  </a:cubicBezTo>
                  <a:cubicBezTo>
                    <a:pt x="525" y="628"/>
                    <a:pt x="530" y="607"/>
                    <a:pt x="545" y="596"/>
                  </a:cubicBezTo>
                  <a:cubicBezTo>
                    <a:pt x="561" y="586"/>
                    <a:pt x="583" y="591"/>
                    <a:pt x="593" y="607"/>
                  </a:cubicBezTo>
                  <a:cubicBezTo>
                    <a:pt x="626" y="660"/>
                    <a:pt x="685" y="695"/>
                    <a:pt x="753" y="695"/>
                  </a:cubicBezTo>
                  <a:cubicBezTo>
                    <a:pt x="821" y="695"/>
                    <a:pt x="880" y="660"/>
                    <a:pt x="913" y="607"/>
                  </a:cubicBezTo>
                  <a:cubicBezTo>
                    <a:pt x="924" y="591"/>
                    <a:pt x="945" y="586"/>
                    <a:pt x="961" y="596"/>
                  </a:cubicBezTo>
                  <a:cubicBezTo>
                    <a:pt x="977" y="607"/>
                    <a:pt x="981" y="628"/>
                    <a:pt x="971" y="6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12"/>
          <p:cNvSpPr>
            <a:spLocks noEditPoints="1"/>
          </p:cNvSpPr>
          <p:nvPr/>
        </p:nvSpPr>
        <p:spPr bwMode="auto">
          <a:xfrm rot="2072464">
            <a:off x="7767987" y="1411111"/>
            <a:ext cx="1064341" cy="858686"/>
          </a:xfrm>
          <a:custGeom>
            <a:avLst/>
            <a:gdLst>
              <a:gd name="T0" fmla="*/ 2293 w 2382"/>
              <a:gd name="T1" fmla="*/ 1415 h 1930"/>
              <a:gd name="T2" fmla="*/ 2175 w 2382"/>
              <a:gd name="T3" fmla="*/ 1342 h 1930"/>
              <a:gd name="T4" fmla="*/ 2042 w 2382"/>
              <a:gd name="T5" fmla="*/ 1027 h 1930"/>
              <a:gd name="T6" fmla="*/ 1673 w 2382"/>
              <a:gd name="T7" fmla="*/ 365 h 1930"/>
              <a:gd name="T8" fmla="*/ 1453 w 2382"/>
              <a:gd name="T9" fmla="*/ 110 h 1930"/>
              <a:gd name="T10" fmla="*/ 1338 w 2382"/>
              <a:gd name="T11" fmla="*/ 30 h 1930"/>
              <a:gd name="T12" fmla="*/ 1215 w 2382"/>
              <a:gd name="T13" fmla="*/ 0 h 1930"/>
              <a:gd name="T14" fmla="*/ 827 w 2382"/>
              <a:gd name="T15" fmla="*/ 0 h 1930"/>
              <a:gd name="T16" fmla="*/ 715 w 2382"/>
              <a:gd name="T17" fmla="*/ 18 h 1930"/>
              <a:gd name="T18" fmla="*/ 556 w 2382"/>
              <a:gd name="T19" fmla="*/ 123 h 1930"/>
              <a:gd name="T20" fmla="*/ 380 w 2382"/>
              <a:gd name="T21" fmla="*/ 377 h 1930"/>
              <a:gd name="T22" fmla="*/ 241 w 2382"/>
              <a:gd name="T23" fmla="*/ 664 h 1930"/>
              <a:gd name="T24" fmla="*/ 149 w 2382"/>
              <a:gd name="T25" fmla="*/ 907 h 1930"/>
              <a:gd name="T26" fmla="*/ 133 w 2382"/>
              <a:gd name="T27" fmla="*/ 1031 h 1930"/>
              <a:gd name="T28" fmla="*/ 49 w 2382"/>
              <a:gd name="T29" fmla="*/ 1076 h 1930"/>
              <a:gd name="T30" fmla="*/ 0 w 2382"/>
              <a:gd name="T31" fmla="*/ 1194 h 1930"/>
              <a:gd name="T32" fmla="*/ 0 w 2382"/>
              <a:gd name="T33" fmla="*/ 1354 h 1930"/>
              <a:gd name="T34" fmla="*/ 49 w 2382"/>
              <a:gd name="T35" fmla="*/ 1471 h 1930"/>
              <a:gd name="T36" fmla="*/ 167 w 2382"/>
              <a:gd name="T37" fmla="*/ 1520 h 1930"/>
              <a:gd name="T38" fmla="*/ 1785 w 2382"/>
              <a:gd name="T39" fmla="*/ 1520 h 1930"/>
              <a:gd name="T40" fmla="*/ 1798 w 2382"/>
              <a:gd name="T41" fmla="*/ 1520 h 1930"/>
              <a:gd name="T42" fmla="*/ 1777 w 2382"/>
              <a:gd name="T43" fmla="*/ 1628 h 1930"/>
              <a:gd name="T44" fmla="*/ 1866 w 2382"/>
              <a:gd name="T45" fmla="*/ 1842 h 1930"/>
              <a:gd name="T46" fmla="*/ 2079 w 2382"/>
              <a:gd name="T47" fmla="*/ 1930 h 1930"/>
              <a:gd name="T48" fmla="*/ 2293 w 2382"/>
              <a:gd name="T49" fmla="*/ 1842 h 1930"/>
              <a:gd name="T50" fmla="*/ 2382 w 2382"/>
              <a:gd name="T51" fmla="*/ 1628 h 1930"/>
              <a:gd name="T52" fmla="*/ 2293 w 2382"/>
              <a:gd name="T53" fmla="*/ 1415 h 1930"/>
              <a:gd name="T54" fmla="*/ 167 w 2382"/>
              <a:gd name="T55" fmla="*/ 1423 h 1930"/>
              <a:gd name="T56" fmla="*/ 118 w 2382"/>
              <a:gd name="T57" fmla="*/ 1403 h 1930"/>
              <a:gd name="T58" fmla="*/ 98 w 2382"/>
              <a:gd name="T59" fmla="*/ 1354 h 1930"/>
              <a:gd name="T60" fmla="*/ 98 w 2382"/>
              <a:gd name="T61" fmla="*/ 1194 h 1930"/>
              <a:gd name="T62" fmla="*/ 118 w 2382"/>
              <a:gd name="T63" fmla="*/ 1145 h 1930"/>
              <a:gd name="T64" fmla="*/ 167 w 2382"/>
              <a:gd name="T65" fmla="*/ 1124 h 1930"/>
              <a:gd name="T66" fmla="*/ 1488 w 2382"/>
              <a:gd name="T67" fmla="*/ 1124 h 1930"/>
              <a:gd name="T68" fmla="*/ 1748 w 2382"/>
              <a:gd name="T69" fmla="*/ 1423 h 1930"/>
              <a:gd name="T70" fmla="*/ 167 w 2382"/>
              <a:gd name="T71" fmla="*/ 1423 h 1930"/>
              <a:gd name="T72" fmla="*/ 2224 w 2382"/>
              <a:gd name="T73" fmla="*/ 1773 h 1930"/>
              <a:gd name="T74" fmla="*/ 2079 w 2382"/>
              <a:gd name="T75" fmla="*/ 1833 h 1930"/>
              <a:gd name="T76" fmla="*/ 1935 w 2382"/>
              <a:gd name="T77" fmla="*/ 1773 h 1930"/>
              <a:gd name="T78" fmla="*/ 1875 w 2382"/>
              <a:gd name="T79" fmla="*/ 1628 h 1930"/>
              <a:gd name="T80" fmla="*/ 1935 w 2382"/>
              <a:gd name="T81" fmla="*/ 1483 h 1930"/>
              <a:gd name="T82" fmla="*/ 2079 w 2382"/>
              <a:gd name="T83" fmla="*/ 1423 h 1930"/>
              <a:gd name="T84" fmla="*/ 2224 w 2382"/>
              <a:gd name="T85" fmla="*/ 1483 h 1930"/>
              <a:gd name="T86" fmla="*/ 2284 w 2382"/>
              <a:gd name="T87" fmla="*/ 1628 h 1930"/>
              <a:gd name="T88" fmla="*/ 2224 w 2382"/>
              <a:gd name="T89" fmla="*/ 1773 h 1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82" h="1930">
                <a:moveTo>
                  <a:pt x="2293" y="1415"/>
                </a:moveTo>
                <a:cubicBezTo>
                  <a:pt x="2260" y="1382"/>
                  <a:pt x="2220" y="1357"/>
                  <a:pt x="2175" y="1342"/>
                </a:cubicBezTo>
                <a:cubicBezTo>
                  <a:pt x="2148" y="1268"/>
                  <a:pt x="2101" y="1156"/>
                  <a:pt x="2042" y="1027"/>
                </a:cubicBezTo>
                <a:cubicBezTo>
                  <a:pt x="1945" y="819"/>
                  <a:pt x="1815" y="567"/>
                  <a:pt x="1673" y="365"/>
                </a:cubicBezTo>
                <a:cubicBezTo>
                  <a:pt x="1602" y="264"/>
                  <a:pt x="1529" y="175"/>
                  <a:pt x="1453" y="110"/>
                </a:cubicBezTo>
                <a:cubicBezTo>
                  <a:pt x="1416" y="77"/>
                  <a:pt x="1377" y="50"/>
                  <a:pt x="1338" y="30"/>
                </a:cubicBezTo>
                <a:cubicBezTo>
                  <a:pt x="1298" y="11"/>
                  <a:pt x="1257" y="0"/>
                  <a:pt x="1215" y="0"/>
                </a:cubicBezTo>
                <a:cubicBezTo>
                  <a:pt x="827" y="0"/>
                  <a:pt x="827" y="0"/>
                  <a:pt x="827" y="0"/>
                </a:cubicBezTo>
                <a:cubicBezTo>
                  <a:pt x="788" y="0"/>
                  <a:pt x="750" y="6"/>
                  <a:pt x="715" y="18"/>
                </a:cubicBezTo>
                <a:cubicBezTo>
                  <a:pt x="654" y="39"/>
                  <a:pt x="602" y="76"/>
                  <a:pt x="556" y="123"/>
                </a:cubicBezTo>
                <a:cubicBezTo>
                  <a:pt x="486" y="192"/>
                  <a:pt x="431" y="282"/>
                  <a:pt x="380" y="377"/>
                </a:cubicBezTo>
                <a:cubicBezTo>
                  <a:pt x="330" y="472"/>
                  <a:pt x="285" y="573"/>
                  <a:pt x="241" y="664"/>
                </a:cubicBezTo>
                <a:cubicBezTo>
                  <a:pt x="191" y="768"/>
                  <a:pt x="164" y="845"/>
                  <a:pt x="149" y="907"/>
                </a:cubicBezTo>
                <a:cubicBezTo>
                  <a:pt x="137" y="958"/>
                  <a:pt x="133" y="999"/>
                  <a:pt x="133" y="1031"/>
                </a:cubicBezTo>
                <a:cubicBezTo>
                  <a:pt x="100" y="1038"/>
                  <a:pt x="72" y="1054"/>
                  <a:pt x="49" y="1076"/>
                </a:cubicBezTo>
                <a:cubicBezTo>
                  <a:pt x="19" y="1106"/>
                  <a:pt x="0" y="1148"/>
                  <a:pt x="0" y="1194"/>
                </a:cubicBezTo>
                <a:cubicBezTo>
                  <a:pt x="0" y="1354"/>
                  <a:pt x="0" y="1354"/>
                  <a:pt x="0" y="1354"/>
                </a:cubicBezTo>
                <a:cubicBezTo>
                  <a:pt x="0" y="1400"/>
                  <a:pt x="19" y="1441"/>
                  <a:pt x="49" y="1471"/>
                </a:cubicBezTo>
                <a:cubicBezTo>
                  <a:pt x="79" y="1502"/>
                  <a:pt x="121" y="1520"/>
                  <a:pt x="167" y="1520"/>
                </a:cubicBezTo>
                <a:cubicBezTo>
                  <a:pt x="1785" y="1520"/>
                  <a:pt x="1785" y="1520"/>
                  <a:pt x="1785" y="1520"/>
                </a:cubicBezTo>
                <a:cubicBezTo>
                  <a:pt x="1789" y="1520"/>
                  <a:pt x="1793" y="1520"/>
                  <a:pt x="1798" y="1520"/>
                </a:cubicBezTo>
                <a:cubicBezTo>
                  <a:pt x="1784" y="1553"/>
                  <a:pt x="1777" y="1590"/>
                  <a:pt x="1777" y="1628"/>
                </a:cubicBezTo>
                <a:cubicBezTo>
                  <a:pt x="1777" y="1712"/>
                  <a:pt x="1811" y="1787"/>
                  <a:pt x="1866" y="1842"/>
                </a:cubicBezTo>
                <a:cubicBezTo>
                  <a:pt x="1920" y="1896"/>
                  <a:pt x="1996" y="1930"/>
                  <a:pt x="2079" y="1930"/>
                </a:cubicBezTo>
                <a:cubicBezTo>
                  <a:pt x="2163" y="1930"/>
                  <a:pt x="2239" y="1896"/>
                  <a:pt x="2293" y="1842"/>
                </a:cubicBezTo>
                <a:cubicBezTo>
                  <a:pt x="2348" y="1787"/>
                  <a:pt x="2382" y="1712"/>
                  <a:pt x="2382" y="1628"/>
                </a:cubicBezTo>
                <a:cubicBezTo>
                  <a:pt x="2382" y="1545"/>
                  <a:pt x="2348" y="1469"/>
                  <a:pt x="2293" y="1415"/>
                </a:cubicBezTo>
                <a:close/>
                <a:moveTo>
                  <a:pt x="167" y="1423"/>
                </a:moveTo>
                <a:cubicBezTo>
                  <a:pt x="148" y="1423"/>
                  <a:pt x="131" y="1415"/>
                  <a:pt x="118" y="1403"/>
                </a:cubicBezTo>
                <a:cubicBezTo>
                  <a:pt x="105" y="1390"/>
                  <a:pt x="98" y="1373"/>
                  <a:pt x="98" y="1354"/>
                </a:cubicBezTo>
                <a:cubicBezTo>
                  <a:pt x="98" y="1194"/>
                  <a:pt x="98" y="1194"/>
                  <a:pt x="98" y="1194"/>
                </a:cubicBezTo>
                <a:cubicBezTo>
                  <a:pt x="98" y="1175"/>
                  <a:pt x="105" y="1158"/>
                  <a:pt x="118" y="1145"/>
                </a:cubicBezTo>
                <a:cubicBezTo>
                  <a:pt x="131" y="1132"/>
                  <a:pt x="148" y="1124"/>
                  <a:pt x="167" y="1124"/>
                </a:cubicBezTo>
                <a:cubicBezTo>
                  <a:pt x="1488" y="1124"/>
                  <a:pt x="1488" y="1124"/>
                  <a:pt x="1488" y="1124"/>
                </a:cubicBezTo>
                <a:cubicBezTo>
                  <a:pt x="1748" y="1423"/>
                  <a:pt x="1748" y="1423"/>
                  <a:pt x="1748" y="1423"/>
                </a:cubicBezTo>
                <a:cubicBezTo>
                  <a:pt x="167" y="1423"/>
                  <a:pt x="167" y="1423"/>
                  <a:pt x="167" y="1423"/>
                </a:cubicBezTo>
                <a:close/>
                <a:moveTo>
                  <a:pt x="2224" y="1773"/>
                </a:moveTo>
                <a:cubicBezTo>
                  <a:pt x="2187" y="1810"/>
                  <a:pt x="2136" y="1833"/>
                  <a:pt x="2079" y="1833"/>
                </a:cubicBezTo>
                <a:cubicBezTo>
                  <a:pt x="2023" y="1833"/>
                  <a:pt x="1972" y="1810"/>
                  <a:pt x="1935" y="1773"/>
                </a:cubicBezTo>
                <a:cubicBezTo>
                  <a:pt x="1898" y="1736"/>
                  <a:pt x="1875" y="1685"/>
                  <a:pt x="1875" y="1628"/>
                </a:cubicBezTo>
                <a:cubicBezTo>
                  <a:pt x="1875" y="1572"/>
                  <a:pt x="1898" y="1521"/>
                  <a:pt x="1935" y="1483"/>
                </a:cubicBezTo>
                <a:cubicBezTo>
                  <a:pt x="1972" y="1446"/>
                  <a:pt x="2023" y="1423"/>
                  <a:pt x="2079" y="1423"/>
                </a:cubicBezTo>
                <a:cubicBezTo>
                  <a:pt x="2136" y="1423"/>
                  <a:pt x="2187" y="1446"/>
                  <a:pt x="2224" y="1483"/>
                </a:cubicBezTo>
                <a:cubicBezTo>
                  <a:pt x="2261" y="1521"/>
                  <a:pt x="2284" y="1572"/>
                  <a:pt x="2284" y="1628"/>
                </a:cubicBezTo>
                <a:cubicBezTo>
                  <a:pt x="2284" y="1685"/>
                  <a:pt x="2261" y="1736"/>
                  <a:pt x="2224" y="1773"/>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6" name="组合 95"/>
          <p:cNvGrpSpPr/>
          <p:nvPr/>
        </p:nvGrpSpPr>
        <p:grpSpPr>
          <a:xfrm rot="19400280">
            <a:off x="7963853" y="2764620"/>
            <a:ext cx="685767" cy="820450"/>
            <a:chOff x="6023875" y="911461"/>
            <a:chExt cx="5108576" cy="6111886"/>
          </a:xfrm>
          <a:solidFill>
            <a:srgbClr val="A11218"/>
          </a:solidFill>
        </p:grpSpPr>
        <p:sp>
          <p:nvSpPr>
            <p:cNvPr id="97" name="Freeform 16"/>
            <p:cNvSpPr>
              <a:spLocks noEditPoints="1"/>
            </p:cNvSpPr>
            <p:nvPr/>
          </p:nvSpPr>
          <p:spPr bwMode="auto">
            <a:xfrm>
              <a:off x="6023875" y="911461"/>
              <a:ext cx="5108576" cy="6111886"/>
            </a:xfrm>
            <a:custGeom>
              <a:avLst/>
              <a:gdLst>
                <a:gd name="T0" fmla="*/ 1702 w 1982"/>
                <a:gd name="T1" fmla="*/ 2217 h 2382"/>
                <a:gd name="T2" fmla="*/ 1693 w 1982"/>
                <a:gd name="T3" fmla="*/ 2217 h 2382"/>
                <a:gd name="T4" fmla="*/ 1657 w 1982"/>
                <a:gd name="T5" fmla="*/ 1866 h 2382"/>
                <a:gd name="T6" fmla="*/ 1731 w 1982"/>
                <a:gd name="T7" fmla="*/ 1784 h 2382"/>
                <a:gd name="T8" fmla="*/ 1676 w 1982"/>
                <a:gd name="T9" fmla="*/ 1707 h 2382"/>
                <a:gd name="T10" fmla="*/ 1982 w 1982"/>
                <a:gd name="T11" fmla="*/ 991 h 2382"/>
                <a:gd name="T12" fmla="*/ 991 w 1982"/>
                <a:gd name="T13" fmla="*/ 0 h 2382"/>
                <a:gd name="T14" fmla="*/ 0 w 1982"/>
                <a:gd name="T15" fmla="*/ 991 h 2382"/>
                <a:gd name="T16" fmla="*/ 306 w 1982"/>
                <a:gd name="T17" fmla="*/ 1707 h 2382"/>
                <a:gd name="T18" fmla="*/ 251 w 1982"/>
                <a:gd name="T19" fmla="*/ 1784 h 2382"/>
                <a:gd name="T20" fmla="*/ 325 w 1982"/>
                <a:gd name="T21" fmla="*/ 1866 h 2382"/>
                <a:gd name="T22" fmla="*/ 289 w 1982"/>
                <a:gd name="T23" fmla="*/ 2217 h 2382"/>
                <a:gd name="T24" fmla="*/ 280 w 1982"/>
                <a:gd name="T25" fmla="*/ 2217 h 2382"/>
                <a:gd name="T26" fmla="*/ 198 w 1982"/>
                <a:gd name="T27" fmla="*/ 2299 h 2382"/>
                <a:gd name="T28" fmla="*/ 280 w 1982"/>
                <a:gd name="T29" fmla="*/ 2382 h 2382"/>
                <a:gd name="T30" fmla="*/ 1702 w 1982"/>
                <a:gd name="T31" fmla="*/ 2382 h 2382"/>
                <a:gd name="T32" fmla="*/ 1784 w 1982"/>
                <a:gd name="T33" fmla="*/ 2299 h 2382"/>
                <a:gd name="T34" fmla="*/ 1702 w 1982"/>
                <a:gd name="T35" fmla="*/ 2217 h 2382"/>
                <a:gd name="T36" fmla="*/ 1068 w 1982"/>
                <a:gd name="T37" fmla="*/ 2084 h 2382"/>
                <a:gd name="T38" fmla="*/ 914 w 1982"/>
                <a:gd name="T39" fmla="*/ 2084 h 2382"/>
                <a:gd name="T40" fmla="*/ 861 w 1982"/>
                <a:gd name="T41" fmla="*/ 2031 h 2382"/>
                <a:gd name="T42" fmla="*/ 914 w 1982"/>
                <a:gd name="T43" fmla="*/ 1978 h 2382"/>
                <a:gd name="T44" fmla="*/ 1068 w 1982"/>
                <a:gd name="T45" fmla="*/ 1978 h 2382"/>
                <a:gd name="T46" fmla="*/ 1121 w 1982"/>
                <a:gd name="T47" fmla="*/ 2031 h 2382"/>
                <a:gd name="T48" fmla="*/ 1068 w 1982"/>
                <a:gd name="T49" fmla="*/ 2084 h 2382"/>
                <a:gd name="T50" fmla="*/ 1442 w 1982"/>
                <a:gd name="T51" fmla="*/ 1702 h 2382"/>
                <a:gd name="T52" fmla="*/ 540 w 1982"/>
                <a:gd name="T53" fmla="*/ 1702 h 2382"/>
                <a:gd name="T54" fmla="*/ 395 w 1982"/>
                <a:gd name="T55" fmla="*/ 1587 h 2382"/>
                <a:gd name="T56" fmla="*/ 149 w 1982"/>
                <a:gd name="T57" fmla="*/ 991 h 2382"/>
                <a:gd name="T58" fmla="*/ 395 w 1982"/>
                <a:gd name="T59" fmla="*/ 395 h 2382"/>
                <a:gd name="T60" fmla="*/ 991 w 1982"/>
                <a:gd name="T61" fmla="*/ 149 h 2382"/>
                <a:gd name="T62" fmla="*/ 1587 w 1982"/>
                <a:gd name="T63" fmla="*/ 395 h 2382"/>
                <a:gd name="T64" fmla="*/ 1833 w 1982"/>
                <a:gd name="T65" fmla="*/ 991 h 2382"/>
                <a:gd name="T66" fmla="*/ 1587 w 1982"/>
                <a:gd name="T67" fmla="*/ 1587 h 2382"/>
                <a:gd name="T68" fmla="*/ 1442 w 1982"/>
                <a:gd name="T69" fmla="*/ 1702 h 2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2" h="2382">
                  <a:moveTo>
                    <a:pt x="1702" y="2217"/>
                  </a:moveTo>
                  <a:cubicBezTo>
                    <a:pt x="1693" y="2217"/>
                    <a:pt x="1693" y="2217"/>
                    <a:pt x="1693" y="2217"/>
                  </a:cubicBezTo>
                  <a:cubicBezTo>
                    <a:pt x="1657" y="1866"/>
                    <a:pt x="1657" y="1866"/>
                    <a:pt x="1657" y="1866"/>
                  </a:cubicBezTo>
                  <a:cubicBezTo>
                    <a:pt x="1699" y="1862"/>
                    <a:pt x="1731" y="1827"/>
                    <a:pt x="1731" y="1784"/>
                  </a:cubicBezTo>
                  <a:cubicBezTo>
                    <a:pt x="1731" y="1748"/>
                    <a:pt x="1708" y="1718"/>
                    <a:pt x="1676" y="1707"/>
                  </a:cubicBezTo>
                  <a:cubicBezTo>
                    <a:pt x="1864" y="1526"/>
                    <a:pt x="1982" y="1273"/>
                    <a:pt x="1982" y="991"/>
                  </a:cubicBezTo>
                  <a:cubicBezTo>
                    <a:pt x="1982" y="444"/>
                    <a:pt x="1538" y="0"/>
                    <a:pt x="991" y="0"/>
                  </a:cubicBezTo>
                  <a:cubicBezTo>
                    <a:pt x="444" y="0"/>
                    <a:pt x="0" y="444"/>
                    <a:pt x="0" y="991"/>
                  </a:cubicBezTo>
                  <a:cubicBezTo>
                    <a:pt x="0" y="1273"/>
                    <a:pt x="118" y="1526"/>
                    <a:pt x="306" y="1707"/>
                  </a:cubicBezTo>
                  <a:cubicBezTo>
                    <a:pt x="274" y="1718"/>
                    <a:pt x="251" y="1748"/>
                    <a:pt x="251" y="1784"/>
                  </a:cubicBezTo>
                  <a:cubicBezTo>
                    <a:pt x="251" y="1827"/>
                    <a:pt x="283" y="1862"/>
                    <a:pt x="325" y="1866"/>
                  </a:cubicBezTo>
                  <a:cubicBezTo>
                    <a:pt x="289" y="2217"/>
                    <a:pt x="289" y="2217"/>
                    <a:pt x="289" y="2217"/>
                  </a:cubicBezTo>
                  <a:cubicBezTo>
                    <a:pt x="280" y="2217"/>
                    <a:pt x="280" y="2217"/>
                    <a:pt x="280" y="2217"/>
                  </a:cubicBezTo>
                  <a:cubicBezTo>
                    <a:pt x="235" y="2217"/>
                    <a:pt x="198" y="2254"/>
                    <a:pt x="198" y="2299"/>
                  </a:cubicBezTo>
                  <a:cubicBezTo>
                    <a:pt x="198" y="2345"/>
                    <a:pt x="235" y="2382"/>
                    <a:pt x="280" y="2382"/>
                  </a:cubicBezTo>
                  <a:cubicBezTo>
                    <a:pt x="1702" y="2382"/>
                    <a:pt x="1702" y="2382"/>
                    <a:pt x="1702" y="2382"/>
                  </a:cubicBezTo>
                  <a:cubicBezTo>
                    <a:pt x="1747" y="2382"/>
                    <a:pt x="1784" y="2345"/>
                    <a:pt x="1784" y="2299"/>
                  </a:cubicBezTo>
                  <a:cubicBezTo>
                    <a:pt x="1784" y="2254"/>
                    <a:pt x="1747" y="2217"/>
                    <a:pt x="1702" y="2217"/>
                  </a:cubicBezTo>
                  <a:close/>
                  <a:moveTo>
                    <a:pt x="1068" y="2084"/>
                  </a:moveTo>
                  <a:cubicBezTo>
                    <a:pt x="914" y="2084"/>
                    <a:pt x="914" y="2084"/>
                    <a:pt x="914" y="2084"/>
                  </a:cubicBezTo>
                  <a:cubicBezTo>
                    <a:pt x="884" y="2084"/>
                    <a:pt x="861" y="2061"/>
                    <a:pt x="861" y="2031"/>
                  </a:cubicBezTo>
                  <a:cubicBezTo>
                    <a:pt x="861" y="2002"/>
                    <a:pt x="884" y="1978"/>
                    <a:pt x="914" y="1978"/>
                  </a:cubicBezTo>
                  <a:cubicBezTo>
                    <a:pt x="1068" y="1978"/>
                    <a:pt x="1068" y="1978"/>
                    <a:pt x="1068" y="1978"/>
                  </a:cubicBezTo>
                  <a:cubicBezTo>
                    <a:pt x="1098" y="1978"/>
                    <a:pt x="1121" y="2002"/>
                    <a:pt x="1121" y="2031"/>
                  </a:cubicBezTo>
                  <a:cubicBezTo>
                    <a:pt x="1121" y="2061"/>
                    <a:pt x="1098" y="2084"/>
                    <a:pt x="1068" y="2084"/>
                  </a:cubicBezTo>
                  <a:close/>
                  <a:moveTo>
                    <a:pt x="1442" y="1702"/>
                  </a:moveTo>
                  <a:cubicBezTo>
                    <a:pt x="540" y="1702"/>
                    <a:pt x="540" y="1702"/>
                    <a:pt x="540" y="1702"/>
                  </a:cubicBezTo>
                  <a:cubicBezTo>
                    <a:pt x="488" y="1669"/>
                    <a:pt x="439" y="1630"/>
                    <a:pt x="395" y="1587"/>
                  </a:cubicBezTo>
                  <a:cubicBezTo>
                    <a:pt x="243" y="1434"/>
                    <a:pt x="149" y="1224"/>
                    <a:pt x="149" y="991"/>
                  </a:cubicBezTo>
                  <a:cubicBezTo>
                    <a:pt x="149" y="758"/>
                    <a:pt x="243" y="548"/>
                    <a:pt x="395" y="395"/>
                  </a:cubicBezTo>
                  <a:cubicBezTo>
                    <a:pt x="548" y="243"/>
                    <a:pt x="758" y="149"/>
                    <a:pt x="991" y="149"/>
                  </a:cubicBezTo>
                  <a:cubicBezTo>
                    <a:pt x="1224" y="149"/>
                    <a:pt x="1434" y="243"/>
                    <a:pt x="1587" y="395"/>
                  </a:cubicBezTo>
                  <a:cubicBezTo>
                    <a:pt x="1739" y="548"/>
                    <a:pt x="1833" y="758"/>
                    <a:pt x="1833" y="991"/>
                  </a:cubicBezTo>
                  <a:cubicBezTo>
                    <a:pt x="1833" y="1224"/>
                    <a:pt x="1739" y="1434"/>
                    <a:pt x="1587" y="1587"/>
                  </a:cubicBezTo>
                  <a:cubicBezTo>
                    <a:pt x="1543" y="1630"/>
                    <a:pt x="1494" y="1669"/>
                    <a:pt x="1442" y="17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Oval 17"/>
            <p:cNvSpPr>
              <a:spLocks noChangeArrowheads="1"/>
            </p:cNvSpPr>
            <p:nvPr/>
          </p:nvSpPr>
          <p:spPr bwMode="auto">
            <a:xfrm>
              <a:off x="6935100" y="2843452"/>
              <a:ext cx="325438" cy="322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Oval 18"/>
            <p:cNvSpPr>
              <a:spLocks noChangeArrowheads="1"/>
            </p:cNvSpPr>
            <p:nvPr/>
          </p:nvSpPr>
          <p:spPr bwMode="auto">
            <a:xfrm>
              <a:off x="7938400" y="2994265"/>
              <a:ext cx="338138" cy="3381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Oval 19"/>
            <p:cNvSpPr>
              <a:spLocks noChangeArrowheads="1"/>
            </p:cNvSpPr>
            <p:nvPr/>
          </p:nvSpPr>
          <p:spPr bwMode="auto">
            <a:xfrm>
              <a:off x="9222688" y="2689464"/>
              <a:ext cx="211138" cy="209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Oval 20"/>
            <p:cNvSpPr>
              <a:spLocks noChangeArrowheads="1"/>
            </p:cNvSpPr>
            <p:nvPr/>
          </p:nvSpPr>
          <p:spPr bwMode="auto">
            <a:xfrm>
              <a:off x="9929126" y="3427653"/>
              <a:ext cx="319088" cy="319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Oval 21"/>
            <p:cNvSpPr>
              <a:spLocks noChangeArrowheads="1"/>
            </p:cNvSpPr>
            <p:nvPr/>
          </p:nvSpPr>
          <p:spPr bwMode="auto">
            <a:xfrm>
              <a:off x="9327463" y="4696068"/>
              <a:ext cx="247650" cy="2460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Oval 22"/>
            <p:cNvSpPr>
              <a:spLocks noChangeArrowheads="1"/>
            </p:cNvSpPr>
            <p:nvPr/>
          </p:nvSpPr>
          <p:spPr bwMode="auto">
            <a:xfrm>
              <a:off x="7412938" y="4302367"/>
              <a:ext cx="396875" cy="398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Oval 23"/>
            <p:cNvSpPr>
              <a:spLocks noChangeArrowheads="1"/>
            </p:cNvSpPr>
            <p:nvPr/>
          </p:nvSpPr>
          <p:spPr bwMode="auto">
            <a:xfrm>
              <a:off x="8724213" y="4059479"/>
              <a:ext cx="250825" cy="2508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Oval 24"/>
            <p:cNvSpPr>
              <a:spLocks noChangeArrowheads="1"/>
            </p:cNvSpPr>
            <p:nvPr/>
          </p:nvSpPr>
          <p:spPr bwMode="auto">
            <a:xfrm>
              <a:off x="8549588" y="1665525"/>
              <a:ext cx="247650" cy="2460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6" name="组合 105"/>
          <p:cNvGrpSpPr/>
          <p:nvPr/>
        </p:nvGrpSpPr>
        <p:grpSpPr>
          <a:xfrm rot="1250965">
            <a:off x="9093183" y="1347471"/>
            <a:ext cx="806048" cy="802427"/>
            <a:chOff x="8943975" y="4584701"/>
            <a:chExt cx="1766888" cy="1758950"/>
          </a:xfrm>
          <a:solidFill>
            <a:srgbClr val="A11218"/>
          </a:solidFill>
        </p:grpSpPr>
        <p:sp>
          <p:nvSpPr>
            <p:cNvPr id="107" name="Freeform 34"/>
            <p:cNvSpPr>
              <a:spLocks/>
            </p:cNvSpPr>
            <p:nvPr/>
          </p:nvSpPr>
          <p:spPr bwMode="auto">
            <a:xfrm>
              <a:off x="8943975" y="4584701"/>
              <a:ext cx="814388" cy="811213"/>
            </a:xfrm>
            <a:custGeom>
              <a:avLst/>
              <a:gdLst>
                <a:gd name="T0" fmla="*/ 0 w 1099"/>
                <a:gd name="T1" fmla="*/ 365 h 1099"/>
                <a:gd name="T2" fmla="*/ 0 w 1099"/>
                <a:gd name="T3" fmla="*/ 1099 h 1099"/>
                <a:gd name="T4" fmla="*/ 1010 w 1099"/>
                <a:gd name="T5" fmla="*/ 1099 h 1099"/>
                <a:gd name="T6" fmla="*/ 974 w 1099"/>
                <a:gd name="T7" fmla="*/ 1061 h 1099"/>
                <a:gd name="T8" fmla="*/ 969 w 1099"/>
                <a:gd name="T9" fmla="*/ 1061 h 1099"/>
                <a:gd name="T10" fmla="*/ 893 w 1099"/>
                <a:gd name="T11" fmla="*/ 1053 h 1099"/>
                <a:gd name="T12" fmla="*/ 676 w 1099"/>
                <a:gd name="T13" fmla="*/ 1016 h 1099"/>
                <a:gd name="T14" fmla="*/ 533 w 1099"/>
                <a:gd name="T15" fmla="*/ 966 h 1099"/>
                <a:gd name="T16" fmla="*/ 466 w 1099"/>
                <a:gd name="T17" fmla="*/ 919 h 1099"/>
                <a:gd name="T18" fmla="*/ 370 w 1099"/>
                <a:gd name="T19" fmla="*/ 688 h 1099"/>
                <a:gd name="T20" fmla="*/ 466 w 1099"/>
                <a:gd name="T21" fmla="*/ 456 h 1099"/>
                <a:gd name="T22" fmla="*/ 698 w 1099"/>
                <a:gd name="T23" fmla="*/ 360 h 1099"/>
                <a:gd name="T24" fmla="*/ 930 w 1099"/>
                <a:gd name="T25" fmla="*/ 456 h 1099"/>
                <a:gd name="T26" fmla="*/ 974 w 1099"/>
                <a:gd name="T27" fmla="*/ 518 h 1099"/>
                <a:gd name="T28" fmla="*/ 1004 w 1099"/>
                <a:gd name="T29" fmla="*/ 590 h 1099"/>
                <a:gd name="T30" fmla="*/ 1044 w 1099"/>
                <a:gd name="T31" fmla="*/ 750 h 1099"/>
                <a:gd name="T32" fmla="*/ 1071 w 1099"/>
                <a:gd name="T33" fmla="*/ 965 h 1099"/>
                <a:gd name="T34" fmla="*/ 1099 w 1099"/>
                <a:gd name="T35" fmla="*/ 993 h 1099"/>
                <a:gd name="T36" fmla="*/ 1099 w 1099"/>
                <a:gd name="T37" fmla="*/ 0 h 1099"/>
                <a:gd name="T38" fmla="*/ 365 w 1099"/>
                <a:gd name="T39" fmla="*/ 0 h 1099"/>
                <a:gd name="T40" fmla="*/ 0 w 1099"/>
                <a:gd name="T41" fmla="*/ 365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9" h="1099">
                  <a:moveTo>
                    <a:pt x="0" y="365"/>
                  </a:moveTo>
                  <a:cubicBezTo>
                    <a:pt x="0" y="1099"/>
                    <a:pt x="0" y="1099"/>
                    <a:pt x="0" y="1099"/>
                  </a:cubicBezTo>
                  <a:cubicBezTo>
                    <a:pt x="1010" y="1099"/>
                    <a:pt x="1010" y="1099"/>
                    <a:pt x="1010" y="1099"/>
                  </a:cubicBezTo>
                  <a:cubicBezTo>
                    <a:pt x="974" y="1061"/>
                    <a:pt x="974" y="1061"/>
                    <a:pt x="974" y="1061"/>
                  </a:cubicBezTo>
                  <a:cubicBezTo>
                    <a:pt x="972" y="1061"/>
                    <a:pt x="971" y="1061"/>
                    <a:pt x="969" y="1061"/>
                  </a:cubicBezTo>
                  <a:cubicBezTo>
                    <a:pt x="950" y="1059"/>
                    <a:pt x="924" y="1057"/>
                    <a:pt x="893" y="1053"/>
                  </a:cubicBezTo>
                  <a:cubicBezTo>
                    <a:pt x="831" y="1046"/>
                    <a:pt x="752" y="1034"/>
                    <a:pt x="676" y="1016"/>
                  </a:cubicBezTo>
                  <a:cubicBezTo>
                    <a:pt x="625" y="1003"/>
                    <a:pt x="576" y="988"/>
                    <a:pt x="533" y="966"/>
                  </a:cubicBezTo>
                  <a:cubicBezTo>
                    <a:pt x="509" y="954"/>
                    <a:pt x="486" y="939"/>
                    <a:pt x="466" y="919"/>
                  </a:cubicBezTo>
                  <a:cubicBezTo>
                    <a:pt x="402" y="856"/>
                    <a:pt x="370" y="771"/>
                    <a:pt x="370" y="688"/>
                  </a:cubicBezTo>
                  <a:cubicBezTo>
                    <a:pt x="370" y="604"/>
                    <a:pt x="402" y="520"/>
                    <a:pt x="466" y="456"/>
                  </a:cubicBezTo>
                  <a:cubicBezTo>
                    <a:pt x="530" y="392"/>
                    <a:pt x="614" y="360"/>
                    <a:pt x="698" y="360"/>
                  </a:cubicBezTo>
                  <a:cubicBezTo>
                    <a:pt x="781" y="360"/>
                    <a:pt x="866" y="392"/>
                    <a:pt x="930" y="456"/>
                  </a:cubicBezTo>
                  <a:cubicBezTo>
                    <a:pt x="948" y="474"/>
                    <a:pt x="962" y="495"/>
                    <a:pt x="974" y="518"/>
                  </a:cubicBezTo>
                  <a:cubicBezTo>
                    <a:pt x="986" y="540"/>
                    <a:pt x="995" y="565"/>
                    <a:pt x="1004" y="590"/>
                  </a:cubicBezTo>
                  <a:cubicBezTo>
                    <a:pt x="1022" y="641"/>
                    <a:pt x="1034" y="697"/>
                    <a:pt x="1044" y="750"/>
                  </a:cubicBezTo>
                  <a:cubicBezTo>
                    <a:pt x="1060" y="840"/>
                    <a:pt x="1068" y="924"/>
                    <a:pt x="1071" y="965"/>
                  </a:cubicBezTo>
                  <a:cubicBezTo>
                    <a:pt x="1099" y="993"/>
                    <a:pt x="1099" y="993"/>
                    <a:pt x="1099" y="993"/>
                  </a:cubicBezTo>
                  <a:cubicBezTo>
                    <a:pt x="1099" y="0"/>
                    <a:pt x="1099" y="0"/>
                    <a:pt x="1099" y="0"/>
                  </a:cubicBezTo>
                  <a:cubicBezTo>
                    <a:pt x="365" y="0"/>
                    <a:pt x="365" y="0"/>
                    <a:pt x="365" y="0"/>
                  </a:cubicBezTo>
                  <a:cubicBezTo>
                    <a:pt x="164" y="0"/>
                    <a:pt x="0" y="164"/>
                    <a:pt x="0" y="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5"/>
            <p:cNvSpPr>
              <a:spLocks/>
            </p:cNvSpPr>
            <p:nvPr/>
          </p:nvSpPr>
          <p:spPr bwMode="auto">
            <a:xfrm>
              <a:off x="10018713" y="4951413"/>
              <a:ext cx="312738" cy="311150"/>
            </a:xfrm>
            <a:custGeom>
              <a:avLst/>
              <a:gdLst>
                <a:gd name="T0" fmla="*/ 334 w 423"/>
                <a:gd name="T1" fmla="*/ 347 h 422"/>
                <a:gd name="T2" fmla="*/ 367 w 423"/>
                <a:gd name="T3" fmla="*/ 325 h 422"/>
                <a:gd name="T4" fmla="*/ 423 w 423"/>
                <a:gd name="T5" fmla="*/ 191 h 422"/>
                <a:gd name="T6" fmla="*/ 367 w 423"/>
                <a:gd name="T7" fmla="*/ 56 h 422"/>
                <a:gd name="T8" fmla="*/ 367 w 423"/>
                <a:gd name="T9" fmla="*/ 56 h 422"/>
                <a:gd name="T10" fmla="*/ 232 w 423"/>
                <a:gd name="T11" fmla="*/ 0 h 422"/>
                <a:gd name="T12" fmla="*/ 97 w 423"/>
                <a:gd name="T13" fmla="*/ 56 h 422"/>
                <a:gd name="T14" fmla="*/ 78 w 423"/>
                <a:gd name="T15" fmla="*/ 82 h 422"/>
                <a:gd name="T16" fmla="*/ 58 w 423"/>
                <a:gd name="T17" fmla="*/ 129 h 422"/>
                <a:gd name="T18" fmla="*/ 24 w 423"/>
                <a:gd name="T19" fmla="*/ 256 h 422"/>
                <a:gd name="T20" fmla="*/ 0 w 423"/>
                <a:gd name="T21" fmla="*/ 422 h 422"/>
                <a:gd name="T22" fmla="*/ 21 w 423"/>
                <a:gd name="T23" fmla="*/ 420 h 422"/>
                <a:gd name="T24" fmla="*/ 221 w 423"/>
                <a:gd name="T25" fmla="*/ 386 h 422"/>
                <a:gd name="T26" fmla="*/ 334 w 423"/>
                <a:gd name="T27" fmla="*/ 34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3" h="422">
                  <a:moveTo>
                    <a:pt x="334" y="347"/>
                  </a:moveTo>
                  <a:cubicBezTo>
                    <a:pt x="350" y="339"/>
                    <a:pt x="361" y="331"/>
                    <a:pt x="367" y="325"/>
                  </a:cubicBezTo>
                  <a:cubicBezTo>
                    <a:pt x="404" y="288"/>
                    <a:pt x="423" y="240"/>
                    <a:pt x="423" y="191"/>
                  </a:cubicBezTo>
                  <a:cubicBezTo>
                    <a:pt x="423" y="141"/>
                    <a:pt x="404" y="93"/>
                    <a:pt x="367" y="56"/>
                  </a:cubicBezTo>
                  <a:cubicBezTo>
                    <a:pt x="367" y="56"/>
                    <a:pt x="367" y="56"/>
                    <a:pt x="367" y="56"/>
                  </a:cubicBezTo>
                  <a:cubicBezTo>
                    <a:pt x="329" y="18"/>
                    <a:pt x="281" y="0"/>
                    <a:pt x="232" y="0"/>
                  </a:cubicBezTo>
                  <a:cubicBezTo>
                    <a:pt x="183" y="0"/>
                    <a:pt x="134" y="18"/>
                    <a:pt x="97" y="56"/>
                  </a:cubicBezTo>
                  <a:cubicBezTo>
                    <a:pt x="92" y="60"/>
                    <a:pt x="85" y="69"/>
                    <a:pt x="78" y="82"/>
                  </a:cubicBezTo>
                  <a:cubicBezTo>
                    <a:pt x="72" y="94"/>
                    <a:pt x="64" y="110"/>
                    <a:pt x="58" y="129"/>
                  </a:cubicBezTo>
                  <a:cubicBezTo>
                    <a:pt x="45" y="165"/>
                    <a:pt x="33" y="210"/>
                    <a:pt x="24" y="256"/>
                  </a:cubicBezTo>
                  <a:cubicBezTo>
                    <a:pt x="13" y="316"/>
                    <a:pt x="5" y="376"/>
                    <a:pt x="0" y="422"/>
                  </a:cubicBezTo>
                  <a:cubicBezTo>
                    <a:pt x="7" y="422"/>
                    <a:pt x="14" y="421"/>
                    <a:pt x="21" y="420"/>
                  </a:cubicBezTo>
                  <a:cubicBezTo>
                    <a:pt x="79" y="413"/>
                    <a:pt x="154" y="402"/>
                    <a:pt x="221" y="386"/>
                  </a:cubicBezTo>
                  <a:cubicBezTo>
                    <a:pt x="266" y="375"/>
                    <a:pt x="307" y="361"/>
                    <a:pt x="334" y="3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6"/>
            <p:cNvSpPr>
              <a:spLocks/>
            </p:cNvSpPr>
            <p:nvPr/>
          </p:nvSpPr>
          <p:spPr bwMode="auto">
            <a:xfrm>
              <a:off x="9894888" y="4584701"/>
              <a:ext cx="815975" cy="811213"/>
            </a:xfrm>
            <a:custGeom>
              <a:avLst/>
              <a:gdLst>
                <a:gd name="T0" fmla="*/ 734 w 1099"/>
                <a:gd name="T1" fmla="*/ 0 h 1099"/>
                <a:gd name="T2" fmla="*/ 0 w 1099"/>
                <a:gd name="T3" fmla="*/ 0 h 1099"/>
                <a:gd name="T4" fmla="*/ 0 w 1099"/>
                <a:gd name="T5" fmla="*/ 990 h 1099"/>
                <a:gd name="T6" fmla="*/ 24 w 1099"/>
                <a:gd name="T7" fmla="*/ 965 h 1099"/>
                <a:gd name="T8" fmla="*/ 25 w 1099"/>
                <a:gd name="T9" fmla="*/ 959 h 1099"/>
                <a:gd name="T10" fmla="*/ 32 w 1099"/>
                <a:gd name="T11" fmla="*/ 883 h 1099"/>
                <a:gd name="T12" fmla="*/ 69 w 1099"/>
                <a:gd name="T13" fmla="*/ 666 h 1099"/>
                <a:gd name="T14" fmla="*/ 119 w 1099"/>
                <a:gd name="T15" fmla="*/ 523 h 1099"/>
                <a:gd name="T16" fmla="*/ 166 w 1099"/>
                <a:gd name="T17" fmla="*/ 456 h 1099"/>
                <a:gd name="T18" fmla="*/ 398 w 1099"/>
                <a:gd name="T19" fmla="*/ 360 h 1099"/>
                <a:gd name="T20" fmla="*/ 629 w 1099"/>
                <a:gd name="T21" fmla="*/ 456 h 1099"/>
                <a:gd name="T22" fmla="*/ 725 w 1099"/>
                <a:gd name="T23" fmla="*/ 688 h 1099"/>
                <a:gd name="T24" fmla="*/ 629 w 1099"/>
                <a:gd name="T25" fmla="*/ 919 h 1099"/>
                <a:gd name="T26" fmla="*/ 567 w 1099"/>
                <a:gd name="T27" fmla="*/ 963 h 1099"/>
                <a:gd name="T28" fmla="*/ 495 w 1099"/>
                <a:gd name="T29" fmla="*/ 994 h 1099"/>
                <a:gd name="T30" fmla="*/ 335 w 1099"/>
                <a:gd name="T31" fmla="*/ 1034 h 1099"/>
                <a:gd name="T32" fmla="*/ 122 w 1099"/>
                <a:gd name="T33" fmla="*/ 1061 h 1099"/>
                <a:gd name="T34" fmla="*/ 85 w 1099"/>
                <a:gd name="T35" fmla="*/ 1099 h 1099"/>
                <a:gd name="T36" fmla="*/ 1099 w 1099"/>
                <a:gd name="T37" fmla="*/ 1099 h 1099"/>
                <a:gd name="T38" fmla="*/ 1099 w 1099"/>
                <a:gd name="T39" fmla="*/ 365 h 1099"/>
                <a:gd name="T40" fmla="*/ 734 w 1099"/>
                <a:gd name="T41" fmla="*/ 0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9" h="1099">
                  <a:moveTo>
                    <a:pt x="734" y="0"/>
                  </a:moveTo>
                  <a:cubicBezTo>
                    <a:pt x="0" y="0"/>
                    <a:pt x="0" y="0"/>
                    <a:pt x="0" y="0"/>
                  </a:cubicBezTo>
                  <a:cubicBezTo>
                    <a:pt x="0" y="990"/>
                    <a:pt x="0" y="990"/>
                    <a:pt x="0" y="990"/>
                  </a:cubicBezTo>
                  <a:cubicBezTo>
                    <a:pt x="24" y="965"/>
                    <a:pt x="24" y="965"/>
                    <a:pt x="24" y="965"/>
                  </a:cubicBezTo>
                  <a:cubicBezTo>
                    <a:pt x="24" y="963"/>
                    <a:pt x="25" y="961"/>
                    <a:pt x="25" y="959"/>
                  </a:cubicBezTo>
                  <a:cubicBezTo>
                    <a:pt x="26" y="940"/>
                    <a:pt x="29" y="914"/>
                    <a:pt x="32" y="883"/>
                  </a:cubicBezTo>
                  <a:cubicBezTo>
                    <a:pt x="39" y="821"/>
                    <a:pt x="51" y="742"/>
                    <a:pt x="69" y="666"/>
                  </a:cubicBezTo>
                  <a:cubicBezTo>
                    <a:pt x="82" y="615"/>
                    <a:pt x="97" y="566"/>
                    <a:pt x="119" y="523"/>
                  </a:cubicBezTo>
                  <a:cubicBezTo>
                    <a:pt x="132" y="498"/>
                    <a:pt x="146" y="476"/>
                    <a:pt x="166" y="456"/>
                  </a:cubicBezTo>
                  <a:cubicBezTo>
                    <a:pt x="230" y="392"/>
                    <a:pt x="314" y="360"/>
                    <a:pt x="398" y="360"/>
                  </a:cubicBezTo>
                  <a:cubicBezTo>
                    <a:pt x="481" y="360"/>
                    <a:pt x="566" y="392"/>
                    <a:pt x="629" y="456"/>
                  </a:cubicBezTo>
                  <a:cubicBezTo>
                    <a:pt x="693" y="520"/>
                    <a:pt x="726" y="604"/>
                    <a:pt x="725" y="688"/>
                  </a:cubicBezTo>
                  <a:cubicBezTo>
                    <a:pt x="726" y="771"/>
                    <a:pt x="693" y="855"/>
                    <a:pt x="629" y="919"/>
                  </a:cubicBezTo>
                  <a:cubicBezTo>
                    <a:pt x="611" y="938"/>
                    <a:pt x="590" y="951"/>
                    <a:pt x="567" y="963"/>
                  </a:cubicBezTo>
                  <a:cubicBezTo>
                    <a:pt x="545" y="975"/>
                    <a:pt x="521" y="985"/>
                    <a:pt x="495" y="994"/>
                  </a:cubicBezTo>
                  <a:cubicBezTo>
                    <a:pt x="444" y="1011"/>
                    <a:pt x="389" y="1024"/>
                    <a:pt x="335" y="1034"/>
                  </a:cubicBezTo>
                  <a:cubicBezTo>
                    <a:pt x="246" y="1050"/>
                    <a:pt x="163" y="1058"/>
                    <a:pt x="122" y="1061"/>
                  </a:cubicBezTo>
                  <a:cubicBezTo>
                    <a:pt x="85" y="1099"/>
                    <a:pt x="85" y="1099"/>
                    <a:pt x="85" y="1099"/>
                  </a:cubicBezTo>
                  <a:cubicBezTo>
                    <a:pt x="1099" y="1099"/>
                    <a:pt x="1099" y="1099"/>
                    <a:pt x="1099" y="1099"/>
                  </a:cubicBezTo>
                  <a:cubicBezTo>
                    <a:pt x="1099" y="365"/>
                    <a:pt x="1099" y="365"/>
                    <a:pt x="1099" y="365"/>
                  </a:cubicBezTo>
                  <a:cubicBezTo>
                    <a:pt x="1099" y="164"/>
                    <a:pt x="935" y="0"/>
                    <a:pt x="7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7"/>
            <p:cNvSpPr>
              <a:spLocks/>
            </p:cNvSpPr>
            <p:nvPr/>
          </p:nvSpPr>
          <p:spPr bwMode="auto">
            <a:xfrm>
              <a:off x="9894888" y="5530851"/>
              <a:ext cx="815975" cy="812800"/>
            </a:xfrm>
            <a:custGeom>
              <a:avLst/>
              <a:gdLst>
                <a:gd name="T0" fmla="*/ 459 w 1099"/>
                <a:gd name="T1" fmla="*/ 379 h 1099"/>
                <a:gd name="T2" fmla="*/ 361 w 1099"/>
                <a:gd name="T3" fmla="*/ 474 h 1099"/>
                <a:gd name="T4" fmla="*/ 0 w 1099"/>
                <a:gd name="T5" fmla="*/ 99 h 1099"/>
                <a:gd name="T6" fmla="*/ 0 w 1099"/>
                <a:gd name="T7" fmla="*/ 1099 h 1099"/>
                <a:gd name="T8" fmla="*/ 734 w 1099"/>
                <a:gd name="T9" fmla="*/ 1099 h 1099"/>
                <a:gd name="T10" fmla="*/ 1099 w 1099"/>
                <a:gd name="T11" fmla="*/ 734 h 1099"/>
                <a:gd name="T12" fmla="*/ 1099 w 1099"/>
                <a:gd name="T13" fmla="*/ 0 h 1099"/>
                <a:gd name="T14" fmla="*/ 95 w 1099"/>
                <a:gd name="T15" fmla="*/ 0 h 1099"/>
                <a:gd name="T16" fmla="*/ 459 w 1099"/>
                <a:gd name="T17" fmla="*/ 379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9" h="1099">
                  <a:moveTo>
                    <a:pt x="459" y="379"/>
                  </a:moveTo>
                  <a:cubicBezTo>
                    <a:pt x="361" y="474"/>
                    <a:pt x="361" y="474"/>
                    <a:pt x="361" y="474"/>
                  </a:cubicBezTo>
                  <a:cubicBezTo>
                    <a:pt x="0" y="99"/>
                    <a:pt x="0" y="99"/>
                    <a:pt x="0" y="99"/>
                  </a:cubicBezTo>
                  <a:cubicBezTo>
                    <a:pt x="0" y="1099"/>
                    <a:pt x="0" y="1099"/>
                    <a:pt x="0" y="1099"/>
                  </a:cubicBezTo>
                  <a:cubicBezTo>
                    <a:pt x="734" y="1099"/>
                    <a:pt x="734" y="1099"/>
                    <a:pt x="734" y="1099"/>
                  </a:cubicBezTo>
                  <a:cubicBezTo>
                    <a:pt x="935" y="1099"/>
                    <a:pt x="1099" y="935"/>
                    <a:pt x="1099" y="734"/>
                  </a:cubicBezTo>
                  <a:cubicBezTo>
                    <a:pt x="1099" y="0"/>
                    <a:pt x="1099" y="0"/>
                    <a:pt x="1099" y="0"/>
                  </a:cubicBezTo>
                  <a:cubicBezTo>
                    <a:pt x="95" y="0"/>
                    <a:pt x="95" y="0"/>
                    <a:pt x="95" y="0"/>
                  </a:cubicBezTo>
                  <a:lnTo>
                    <a:pt x="459"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8"/>
            <p:cNvSpPr>
              <a:spLocks/>
            </p:cNvSpPr>
            <p:nvPr/>
          </p:nvSpPr>
          <p:spPr bwMode="auto">
            <a:xfrm>
              <a:off x="8943975" y="5530851"/>
              <a:ext cx="814388" cy="812800"/>
            </a:xfrm>
            <a:custGeom>
              <a:avLst/>
              <a:gdLst>
                <a:gd name="T0" fmla="*/ 636 w 1099"/>
                <a:gd name="T1" fmla="*/ 379 h 1099"/>
                <a:gd name="T2" fmla="*/ 1001 w 1099"/>
                <a:gd name="T3" fmla="*/ 0 h 1099"/>
                <a:gd name="T4" fmla="*/ 0 w 1099"/>
                <a:gd name="T5" fmla="*/ 0 h 1099"/>
                <a:gd name="T6" fmla="*/ 0 w 1099"/>
                <a:gd name="T7" fmla="*/ 734 h 1099"/>
                <a:gd name="T8" fmla="*/ 365 w 1099"/>
                <a:gd name="T9" fmla="*/ 1099 h 1099"/>
                <a:gd name="T10" fmla="*/ 1099 w 1099"/>
                <a:gd name="T11" fmla="*/ 1099 h 1099"/>
                <a:gd name="T12" fmla="*/ 1099 w 1099"/>
                <a:gd name="T13" fmla="*/ 96 h 1099"/>
                <a:gd name="T14" fmla="*/ 735 w 1099"/>
                <a:gd name="T15" fmla="*/ 474 h 1099"/>
                <a:gd name="T16" fmla="*/ 636 w 1099"/>
                <a:gd name="T17" fmla="*/ 379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9" h="1099">
                  <a:moveTo>
                    <a:pt x="636" y="379"/>
                  </a:moveTo>
                  <a:cubicBezTo>
                    <a:pt x="1001" y="0"/>
                    <a:pt x="1001" y="0"/>
                    <a:pt x="1001" y="0"/>
                  </a:cubicBezTo>
                  <a:cubicBezTo>
                    <a:pt x="0" y="0"/>
                    <a:pt x="0" y="0"/>
                    <a:pt x="0" y="0"/>
                  </a:cubicBezTo>
                  <a:cubicBezTo>
                    <a:pt x="0" y="734"/>
                    <a:pt x="0" y="734"/>
                    <a:pt x="0" y="734"/>
                  </a:cubicBezTo>
                  <a:cubicBezTo>
                    <a:pt x="0" y="935"/>
                    <a:pt x="164" y="1099"/>
                    <a:pt x="365" y="1099"/>
                  </a:cubicBezTo>
                  <a:cubicBezTo>
                    <a:pt x="1099" y="1099"/>
                    <a:pt x="1099" y="1099"/>
                    <a:pt x="1099" y="1099"/>
                  </a:cubicBezTo>
                  <a:cubicBezTo>
                    <a:pt x="1099" y="96"/>
                    <a:pt x="1099" y="96"/>
                    <a:pt x="1099" y="96"/>
                  </a:cubicBezTo>
                  <a:cubicBezTo>
                    <a:pt x="735" y="474"/>
                    <a:pt x="735" y="474"/>
                    <a:pt x="735" y="474"/>
                  </a:cubicBezTo>
                  <a:lnTo>
                    <a:pt x="636"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9"/>
            <p:cNvSpPr>
              <a:spLocks/>
            </p:cNvSpPr>
            <p:nvPr/>
          </p:nvSpPr>
          <p:spPr bwMode="auto">
            <a:xfrm>
              <a:off x="9318625" y="4951413"/>
              <a:ext cx="314325" cy="311150"/>
            </a:xfrm>
            <a:custGeom>
              <a:avLst/>
              <a:gdLst>
                <a:gd name="T0" fmla="*/ 386 w 423"/>
                <a:gd name="T1" fmla="*/ 201 h 422"/>
                <a:gd name="T2" fmla="*/ 347 w 423"/>
                <a:gd name="T3" fmla="*/ 88 h 422"/>
                <a:gd name="T4" fmla="*/ 326 w 423"/>
                <a:gd name="T5" fmla="*/ 56 h 422"/>
                <a:gd name="T6" fmla="*/ 191 w 423"/>
                <a:gd name="T7" fmla="*/ 0 h 422"/>
                <a:gd name="T8" fmla="*/ 56 w 423"/>
                <a:gd name="T9" fmla="*/ 56 h 422"/>
                <a:gd name="T10" fmla="*/ 0 w 423"/>
                <a:gd name="T11" fmla="*/ 191 h 422"/>
                <a:gd name="T12" fmla="*/ 56 w 423"/>
                <a:gd name="T13" fmla="*/ 326 h 422"/>
                <a:gd name="T14" fmla="*/ 82 w 423"/>
                <a:gd name="T15" fmla="*/ 344 h 422"/>
                <a:gd name="T16" fmla="*/ 129 w 423"/>
                <a:gd name="T17" fmla="*/ 364 h 422"/>
                <a:gd name="T18" fmla="*/ 256 w 423"/>
                <a:gd name="T19" fmla="*/ 398 h 422"/>
                <a:gd name="T20" fmla="*/ 423 w 423"/>
                <a:gd name="T21" fmla="*/ 422 h 422"/>
                <a:gd name="T22" fmla="*/ 420 w 423"/>
                <a:gd name="T23" fmla="*/ 402 h 422"/>
                <a:gd name="T24" fmla="*/ 386 w 423"/>
                <a:gd name="T25" fmla="*/ 20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22">
                  <a:moveTo>
                    <a:pt x="386" y="201"/>
                  </a:moveTo>
                  <a:cubicBezTo>
                    <a:pt x="375" y="157"/>
                    <a:pt x="362" y="116"/>
                    <a:pt x="347" y="88"/>
                  </a:cubicBezTo>
                  <a:cubicBezTo>
                    <a:pt x="339" y="72"/>
                    <a:pt x="331" y="61"/>
                    <a:pt x="326" y="56"/>
                  </a:cubicBezTo>
                  <a:cubicBezTo>
                    <a:pt x="288" y="18"/>
                    <a:pt x="240" y="0"/>
                    <a:pt x="191" y="0"/>
                  </a:cubicBezTo>
                  <a:cubicBezTo>
                    <a:pt x="142" y="0"/>
                    <a:pt x="93" y="18"/>
                    <a:pt x="56" y="56"/>
                  </a:cubicBezTo>
                  <a:cubicBezTo>
                    <a:pt x="18" y="93"/>
                    <a:pt x="0" y="141"/>
                    <a:pt x="0" y="191"/>
                  </a:cubicBezTo>
                  <a:cubicBezTo>
                    <a:pt x="0" y="240"/>
                    <a:pt x="18" y="288"/>
                    <a:pt x="56" y="326"/>
                  </a:cubicBezTo>
                  <a:cubicBezTo>
                    <a:pt x="60" y="330"/>
                    <a:pt x="69" y="337"/>
                    <a:pt x="82" y="344"/>
                  </a:cubicBezTo>
                  <a:cubicBezTo>
                    <a:pt x="94" y="351"/>
                    <a:pt x="110" y="358"/>
                    <a:pt x="129" y="364"/>
                  </a:cubicBezTo>
                  <a:cubicBezTo>
                    <a:pt x="165" y="378"/>
                    <a:pt x="210" y="389"/>
                    <a:pt x="256" y="398"/>
                  </a:cubicBezTo>
                  <a:cubicBezTo>
                    <a:pt x="316" y="410"/>
                    <a:pt x="377" y="418"/>
                    <a:pt x="423" y="422"/>
                  </a:cubicBezTo>
                  <a:cubicBezTo>
                    <a:pt x="422" y="416"/>
                    <a:pt x="421" y="409"/>
                    <a:pt x="420" y="402"/>
                  </a:cubicBezTo>
                  <a:cubicBezTo>
                    <a:pt x="414" y="343"/>
                    <a:pt x="403" y="268"/>
                    <a:pt x="386"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3" name="组合 112"/>
          <p:cNvGrpSpPr/>
          <p:nvPr/>
        </p:nvGrpSpPr>
        <p:grpSpPr>
          <a:xfrm rot="8419050">
            <a:off x="8912461" y="2198551"/>
            <a:ext cx="525478" cy="698942"/>
            <a:chOff x="9874250" y="4267201"/>
            <a:chExt cx="1639888" cy="2181225"/>
          </a:xfrm>
          <a:solidFill>
            <a:srgbClr val="A11218"/>
          </a:solidFill>
        </p:grpSpPr>
        <p:sp>
          <p:nvSpPr>
            <p:cNvPr id="114" name="Freeform 43"/>
            <p:cNvSpPr>
              <a:spLocks noEditPoints="1"/>
            </p:cNvSpPr>
            <p:nvPr/>
          </p:nvSpPr>
          <p:spPr bwMode="auto">
            <a:xfrm>
              <a:off x="9874250" y="4816476"/>
              <a:ext cx="1639888" cy="1631950"/>
            </a:xfrm>
            <a:custGeom>
              <a:avLst/>
              <a:gdLst>
                <a:gd name="T0" fmla="*/ 1561 w 1786"/>
                <a:gd name="T1" fmla="*/ 316 h 1787"/>
                <a:gd name="T2" fmla="*/ 1046 w 1786"/>
                <a:gd name="T3" fmla="*/ 13 h 1787"/>
                <a:gd name="T4" fmla="*/ 740 w 1786"/>
                <a:gd name="T5" fmla="*/ 13 h 1787"/>
                <a:gd name="T6" fmla="*/ 225 w 1786"/>
                <a:gd name="T7" fmla="*/ 316 h 1787"/>
                <a:gd name="T8" fmla="*/ 0 w 1786"/>
                <a:gd name="T9" fmla="*/ 893 h 1787"/>
                <a:gd name="T10" fmla="*/ 893 w 1786"/>
                <a:gd name="T11" fmla="*/ 1787 h 1787"/>
                <a:gd name="T12" fmla="*/ 1786 w 1786"/>
                <a:gd name="T13" fmla="*/ 893 h 1787"/>
                <a:gd name="T14" fmla="*/ 257 w 1786"/>
                <a:gd name="T15" fmla="*/ 559 h 1787"/>
                <a:gd name="T16" fmla="*/ 412 w 1786"/>
                <a:gd name="T17" fmla="*/ 421 h 1787"/>
                <a:gd name="T18" fmla="*/ 568 w 1786"/>
                <a:gd name="T19" fmla="*/ 528 h 1787"/>
                <a:gd name="T20" fmla="*/ 492 w 1786"/>
                <a:gd name="T21" fmla="*/ 739 h 1787"/>
                <a:gd name="T22" fmla="*/ 304 w 1786"/>
                <a:gd name="T23" fmla="*/ 753 h 1787"/>
                <a:gd name="T24" fmla="*/ 257 w 1786"/>
                <a:gd name="T25" fmla="*/ 559 h 1787"/>
                <a:gd name="T26" fmla="*/ 520 w 1786"/>
                <a:gd name="T27" fmla="*/ 1467 h 1787"/>
                <a:gd name="T28" fmla="*/ 421 w 1786"/>
                <a:gd name="T29" fmla="*/ 1396 h 1787"/>
                <a:gd name="T30" fmla="*/ 449 w 1786"/>
                <a:gd name="T31" fmla="*/ 1288 h 1787"/>
                <a:gd name="T32" fmla="*/ 561 w 1786"/>
                <a:gd name="T33" fmla="*/ 1298 h 1787"/>
                <a:gd name="T34" fmla="*/ 608 w 1786"/>
                <a:gd name="T35" fmla="*/ 1408 h 1787"/>
                <a:gd name="T36" fmla="*/ 907 w 1786"/>
                <a:gd name="T37" fmla="*/ 1106 h 1787"/>
                <a:gd name="T38" fmla="*/ 638 w 1786"/>
                <a:gd name="T39" fmla="*/ 1104 h 1787"/>
                <a:gd name="T40" fmla="*/ 556 w 1786"/>
                <a:gd name="T41" fmla="*/ 849 h 1787"/>
                <a:gd name="T42" fmla="*/ 772 w 1786"/>
                <a:gd name="T43" fmla="*/ 689 h 1787"/>
                <a:gd name="T44" fmla="*/ 991 w 1786"/>
                <a:gd name="T45" fmla="*/ 847 h 1787"/>
                <a:gd name="T46" fmla="*/ 907 w 1786"/>
                <a:gd name="T47" fmla="*/ 1106 h 1787"/>
                <a:gd name="T48" fmla="*/ 1076 w 1786"/>
                <a:gd name="T49" fmla="*/ 435 h 1787"/>
                <a:gd name="T50" fmla="*/ 1126 w 1786"/>
                <a:gd name="T51" fmla="*/ 344 h 1787"/>
                <a:gd name="T52" fmla="*/ 1249 w 1786"/>
                <a:gd name="T53" fmla="*/ 369 h 1787"/>
                <a:gd name="T54" fmla="*/ 1279 w 1786"/>
                <a:gd name="T55" fmla="*/ 478 h 1787"/>
                <a:gd name="T56" fmla="*/ 1171 w 1786"/>
                <a:gd name="T57" fmla="*/ 523 h 1787"/>
                <a:gd name="T58" fmla="*/ 1421 w 1786"/>
                <a:gd name="T59" fmla="*/ 1276 h 1787"/>
                <a:gd name="T60" fmla="*/ 1331 w 1786"/>
                <a:gd name="T61" fmla="*/ 1209 h 1787"/>
                <a:gd name="T62" fmla="*/ 1373 w 1786"/>
                <a:gd name="T63" fmla="*/ 1081 h 1787"/>
                <a:gd name="T64" fmla="*/ 1483 w 1786"/>
                <a:gd name="T65" fmla="*/ 1072 h 1787"/>
                <a:gd name="T66" fmla="*/ 1511 w 1786"/>
                <a:gd name="T67" fmla="*/ 1191 h 1787"/>
                <a:gd name="T68" fmla="*/ 1421 w 1786"/>
                <a:gd name="T69" fmla="*/ 1276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6" h="1787">
                  <a:moveTo>
                    <a:pt x="1573" y="315"/>
                  </a:moveTo>
                  <a:cubicBezTo>
                    <a:pt x="1569" y="315"/>
                    <a:pt x="1565" y="316"/>
                    <a:pt x="1561" y="316"/>
                  </a:cubicBezTo>
                  <a:cubicBezTo>
                    <a:pt x="1551" y="316"/>
                    <a:pt x="1540" y="314"/>
                    <a:pt x="1530" y="310"/>
                  </a:cubicBezTo>
                  <a:cubicBezTo>
                    <a:pt x="1332" y="234"/>
                    <a:pt x="1162" y="111"/>
                    <a:pt x="1046" y="13"/>
                  </a:cubicBezTo>
                  <a:cubicBezTo>
                    <a:pt x="996" y="5"/>
                    <a:pt x="945" y="0"/>
                    <a:pt x="893" y="0"/>
                  </a:cubicBezTo>
                  <a:cubicBezTo>
                    <a:pt x="841" y="0"/>
                    <a:pt x="790" y="5"/>
                    <a:pt x="740" y="13"/>
                  </a:cubicBezTo>
                  <a:cubicBezTo>
                    <a:pt x="624" y="111"/>
                    <a:pt x="454" y="234"/>
                    <a:pt x="256" y="310"/>
                  </a:cubicBezTo>
                  <a:cubicBezTo>
                    <a:pt x="246" y="314"/>
                    <a:pt x="235" y="316"/>
                    <a:pt x="225" y="316"/>
                  </a:cubicBezTo>
                  <a:cubicBezTo>
                    <a:pt x="221" y="316"/>
                    <a:pt x="216" y="315"/>
                    <a:pt x="212" y="315"/>
                  </a:cubicBezTo>
                  <a:cubicBezTo>
                    <a:pt x="80" y="471"/>
                    <a:pt x="0" y="672"/>
                    <a:pt x="0" y="893"/>
                  </a:cubicBezTo>
                  <a:cubicBezTo>
                    <a:pt x="0" y="1140"/>
                    <a:pt x="99" y="1363"/>
                    <a:pt x="261" y="1525"/>
                  </a:cubicBezTo>
                  <a:cubicBezTo>
                    <a:pt x="423" y="1686"/>
                    <a:pt x="646" y="1787"/>
                    <a:pt x="893" y="1787"/>
                  </a:cubicBezTo>
                  <a:cubicBezTo>
                    <a:pt x="1140" y="1787"/>
                    <a:pt x="1363" y="1686"/>
                    <a:pt x="1525" y="1525"/>
                  </a:cubicBezTo>
                  <a:cubicBezTo>
                    <a:pt x="1686" y="1363"/>
                    <a:pt x="1786" y="1140"/>
                    <a:pt x="1786" y="893"/>
                  </a:cubicBezTo>
                  <a:cubicBezTo>
                    <a:pt x="1786" y="672"/>
                    <a:pt x="1706" y="471"/>
                    <a:pt x="1573" y="315"/>
                  </a:cubicBezTo>
                  <a:close/>
                  <a:moveTo>
                    <a:pt x="257" y="559"/>
                  </a:moveTo>
                  <a:cubicBezTo>
                    <a:pt x="288" y="548"/>
                    <a:pt x="321" y="539"/>
                    <a:pt x="356" y="529"/>
                  </a:cubicBezTo>
                  <a:cubicBezTo>
                    <a:pt x="374" y="492"/>
                    <a:pt x="392" y="456"/>
                    <a:pt x="412" y="421"/>
                  </a:cubicBezTo>
                  <a:cubicBezTo>
                    <a:pt x="425" y="453"/>
                    <a:pt x="439" y="486"/>
                    <a:pt x="453" y="520"/>
                  </a:cubicBezTo>
                  <a:cubicBezTo>
                    <a:pt x="490" y="522"/>
                    <a:pt x="528" y="525"/>
                    <a:pt x="568" y="528"/>
                  </a:cubicBezTo>
                  <a:cubicBezTo>
                    <a:pt x="537" y="557"/>
                    <a:pt x="507" y="587"/>
                    <a:pt x="478" y="618"/>
                  </a:cubicBezTo>
                  <a:cubicBezTo>
                    <a:pt x="482" y="658"/>
                    <a:pt x="487" y="698"/>
                    <a:pt x="492" y="739"/>
                  </a:cubicBezTo>
                  <a:cubicBezTo>
                    <a:pt x="459" y="722"/>
                    <a:pt x="426" y="704"/>
                    <a:pt x="395" y="688"/>
                  </a:cubicBezTo>
                  <a:cubicBezTo>
                    <a:pt x="363" y="710"/>
                    <a:pt x="333" y="731"/>
                    <a:pt x="304" y="753"/>
                  </a:cubicBezTo>
                  <a:cubicBezTo>
                    <a:pt x="310" y="712"/>
                    <a:pt x="317" y="672"/>
                    <a:pt x="324" y="632"/>
                  </a:cubicBezTo>
                  <a:cubicBezTo>
                    <a:pt x="301" y="607"/>
                    <a:pt x="279" y="583"/>
                    <a:pt x="257" y="559"/>
                  </a:cubicBezTo>
                  <a:close/>
                  <a:moveTo>
                    <a:pt x="647" y="1523"/>
                  </a:moveTo>
                  <a:cubicBezTo>
                    <a:pt x="604" y="1506"/>
                    <a:pt x="561" y="1487"/>
                    <a:pt x="520" y="1467"/>
                  </a:cubicBezTo>
                  <a:cubicBezTo>
                    <a:pt x="482" y="1484"/>
                    <a:pt x="445" y="1503"/>
                    <a:pt x="405" y="1523"/>
                  </a:cubicBezTo>
                  <a:cubicBezTo>
                    <a:pt x="411" y="1480"/>
                    <a:pt x="416" y="1438"/>
                    <a:pt x="421" y="1396"/>
                  </a:cubicBezTo>
                  <a:cubicBezTo>
                    <a:pt x="389" y="1363"/>
                    <a:pt x="358" y="1328"/>
                    <a:pt x="331" y="1293"/>
                  </a:cubicBezTo>
                  <a:cubicBezTo>
                    <a:pt x="369" y="1292"/>
                    <a:pt x="408" y="1290"/>
                    <a:pt x="449" y="1288"/>
                  </a:cubicBezTo>
                  <a:cubicBezTo>
                    <a:pt x="465" y="1250"/>
                    <a:pt x="480" y="1212"/>
                    <a:pt x="496" y="1173"/>
                  </a:cubicBezTo>
                  <a:cubicBezTo>
                    <a:pt x="517" y="1216"/>
                    <a:pt x="539" y="1258"/>
                    <a:pt x="561" y="1298"/>
                  </a:cubicBezTo>
                  <a:cubicBezTo>
                    <a:pt x="605" y="1308"/>
                    <a:pt x="650" y="1318"/>
                    <a:pt x="696" y="1326"/>
                  </a:cubicBezTo>
                  <a:cubicBezTo>
                    <a:pt x="666" y="1354"/>
                    <a:pt x="637" y="1381"/>
                    <a:pt x="608" y="1408"/>
                  </a:cubicBezTo>
                  <a:cubicBezTo>
                    <a:pt x="621" y="1448"/>
                    <a:pt x="633" y="1487"/>
                    <a:pt x="647" y="1523"/>
                  </a:cubicBezTo>
                  <a:close/>
                  <a:moveTo>
                    <a:pt x="907" y="1106"/>
                  </a:moveTo>
                  <a:cubicBezTo>
                    <a:pt x="862" y="1083"/>
                    <a:pt x="816" y="1059"/>
                    <a:pt x="771" y="1035"/>
                  </a:cubicBezTo>
                  <a:cubicBezTo>
                    <a:pt x="726" y="1059"/>
                    <a:pt x="681" y="1082"/>
                    <a:pt x="638" y="1104"/>
                  </a:cubicBezTo>
                  <a:cubicBezTo>
                    <a:pt x="645" y="1055"/>
                    <a:pt x="653" y="1005"/>
                    <a:pt x="662" y="955"/>
                  </a:cubicBezTo>
                  <a:cubicBezTo>
                    <a:pt x="626" y="919"/>
                    <a:pt x="591" y="884"/>
                    <a:pt x="556" y="849"/>
                  </a:cubicBezTo>
                  <a:cubicBezTo>
                    <a:pt x="604" y="841"/>
                    <a:pt x="653" y="833"/>
                    <a:pt x="703" y="826"/>
                  </a:cubicBezTo>
                  <a:cubicBezTo>
                    <a:pt x="726" y="780"/>
                    <a:pt x="749" y="734"/>
                    <a:pt x="772" y="689"/>
                  </a:cubicBezTo>
                  <a:cubicBezTo>
                    <a:pt x="794" y="734"/>
                    <a:pt x="816" y="779"/>
                    <a:pt x="839" y="825"/>
                  </a:cubicBezTo>
                  <a:cubicBezTo>
                    <a:pt x="889" y="832"/>
                    <a:pt x="941" y="840"/>
                    <a:pt x="991" y="847"/>
                  </a:cubicBezTo>
                  <a:cubicBezTo>
                    <a:pt x="955" y="883"/>
                    <a:pt x="918" y="919"/>
                    <a:pt x="881" y="955"/>
                  </a:cubicBezTo>
                  <a:cubicBezTo>
                    <a:pt x="890" y="1006"/>
                    <a:pt x="898" y="1057"/>
                    <a:pt x="907" y="1106"/>
                  </a:cubicBezTo>
                  <a:close/>
                  <a:moveTo>
                    <a:pt x="1033" y="559"/>
                  </a:moveTo>
                  <a:cubicBezTo>
                    <a:pt x="1048" y="516"/>
                    <a:pt x="1062" y="474"/>
                    <a:pt x="1076" y="435"/>
                  </a:cubicBezTo>
                  <a:cubicBezTo>
                    <a:pt x="1045" y="400"/>
                    <a:pt x="1015" y="366"/>
                    <a:pt x="985" y="334"/>
                  </a:cubicBezTo>
                  <a:cubicBezTo>
                    <a:pt x="1032" y="337"/>
                    <a:pt x="1079" y="341"/>
                    <a:pt x="1126" y="344"/>
                  </a:cubicBezTo>
                  <a:cubicBezTo>
                    <a:pt x="1150" y="315"/>
                    <a:pt x="1173" y="288"/>
                    <a:pt x="1194" y="263"/>
                  </a:cubicBezTo>
                  <a:cubicBezTo>
                    <a:pt x="1212" y="295"/>
                    <a:pt x="1231" y="331"/>
                    <a:pt x="1249" y="369"/>
                  </a:cubicBezTo>
                  <a:cubicBezTo>
                    <a:pt x="1294" y="384"/>
                    <a:pt x="1339" y="399"/>
                    <a:pt x="1383" y="415"/>
                  </a:cubicBezTo>
                  <a:cubicBezTo>
                    <a:pt x="1349" y="435"/>
                    <a:pt x="1315" y="456"/>
                    <a:pt x="1279" y="478"/>
                  </a:cubicBezTo>
                  <a:cubicBezTo>
                    <a:pt x="1283" y="521"/>
                    <a:pt x="1287" y="567"/>
                    <a:pt x="1290" y="613"/>
                  </a:cubicBezTo>
                  <a:cubicBezTo>
                    <a:pt x="1251" y="583"/>
                    <a:pt x="1211" y="552"/>
                    <a:pt x="1171" y="523"/>
                  </a:cubicBezTo>
                  <a:cubicBezTo>
                    <a:pt x="1126" y="534"/>
                    <a:pt x="1080" y="546"/>
                    <a:pt x="1033" y="559"/>
                  </a:cubicBezTo>
                  <a:close/>
                  <a:moveTo>
                    <a:pt x="1421" y="1276"/>
                  </a:moveTo>
                  <a:cubicBezTo>
                    <a:pt x="1383" y="1302"/>
                    <a:pt x="1342" y="1328"/>
                    <a:pt x="1300" y="1354"/>
                  </a:cubicBezTo>
                  <a:cubicBezTo>
                    <a:pt x="1311" y="1306"/>
                    <a:pt x="1321" y="1258"/>
                    <a:pt x="1331" y="1209"/>
                  </a:cubicBezTo>
                  <a:cubicBezTo>
                    <a:pt x="1301" y="1177"/>
                    <a:pt x="1269" y="1144"/>
                    <a:pt x="1236" y="1110"/>
                  </a:cubicBezTo>
                  <a:cubicBezTo>
                    <a:pt x="1284" y="1101"/>
                    <a:pt x="1330" y="1091"/>
                    <a:pt x="1373" y="1081"/>
                  </a:cubicBezTo>
                  <a:cubicBezTo>
                    <a:pt x="1394" y="1034"/>
                    <a:pt x="1413" y="988"/>
                    <a:pt x="1432" y="943"/>
                  </a:cubicBezTo>
                  <a:cubicBezTo>
                    <a:pt x="1450" y="987"/>
                    <a:pt x="1466" y="1030"/>
                    <a:pt x="1483" y="1072"/>
                  </a:cubicBezTo>
                  <a:cubicBezTo>
                    <a:pt x="1521" y="1076"/>
                    <a:pt x="1557" y="1079"/>
                    <a:pt x="1590" y="1081"/>
                  </a:cubicBezTo>
                  <a:cubicBezTo>
                    <a:pt x="1566" y="1117"/>
                    <a:pt x="1540" y="1154"/>
                    <a:pt x="1511" y="1191"/>
                  </a:cubicBezTo>
                  <a:cubicBezTo>
                    <a:pt x="1517" y="1238"/>
                    <a:pt x="1522" y="1284"/>
                    <a:pt x="1527" y="1329"/>
                  </a:cubicBezTo>
                  <a:cubicBezTo>
                    <a:pt x="1493" y="1312"/>
                    <a:pt x="1458" y="1294"/>
                    <a:pt x="1421" y="1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4"/>
            <p:cNvSpPr>
              <a:spLocks/>
            </p:cNvSpPr>
            <p:nvPr/>
          </p:nvSpPr>
          <p:spPr bwMode="auto">
            <a:xfrm>
              <a:off x="10585450" y="4373563"/>
              <a:ext cx="215900" cy="327025"/>
            </a:xfrm>
            <a:custGeom>
              <a:avLst/>
              <a:gdLst>
                <a:gd name="T0" fmla="*/ 48 w 236"/>
                <a:gd name="T1" fmla="*/ 358 h 358"/>
                <a:gd name="T2" fmla="*/ 188 w 236"/>
                <a:gd name="T3" fmla="*/ 358 h 358"/>
                <a:gd name="T4" fmla="*/ 236 w 236"/>
                <a:gd name="T5" fmla="*/ 310 h 358"/>
                <a:gd name="T6" fmla="*/ 236 w 236"/>
                <a:gd name="T7" fmla="*/ 48 h 358"/>
                <a:gd name="T8" fmla="*/ 188 w 236"/>
                <a:gd name="T9" fmla="*/ 0 h 358"/>
                <a:gd name="T10" fmla="*/ 48 w 236"/>
                <a:gd name="T11" fmla="*/ 0 h 358"/>
                <a:gd name="T12" fmla="*/ 0 w 236"/>
                <a:gd name="T13" fmla="*/ 48 h 358"/>
                <a:gd name="T14" fmla="*/ 0 w 236"/>
                <a:gd name="T15" fmla="*/ 310 h 358"/>
                <a:gd name="T16" fmla="*/ 48 w 236"/>
                <a:gd name="T1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358">
                  <a:moveTo>
                    <a:pt x="48" y="358"/>
                  </a:moveTo>
                  <a:cubicBezTo>
                    <a:pt x="188" y="358"/>
                    <a:pt x="188" y="358"/>
                    <a:pt x="188" y="358"/>
                  </a:cubicBezTo>
                  <a:cubicBezTo>
                    <a:pt x="215" y="358"/>
                    <a:pt x="236" y="337"/>
                    <a:pt x="236" y="310"/>
                  </a:cubicBezTo>
                  <a:cubicBezTo>
                    <a:pt x="236" y="48"/>
                    <a:pt x="236" y="48"/>
                    <a:pt x="236" y="48"/>
                  </a:cubicBezTo>
                  <a:cubicBezTo>
                    <a:pt x="236" y="22"/>
                    <a:pt x="215" y="0"/>
                    <a:pt x="188" y="0"/>
                  </a:cubicBezTo>
                  <a:cubicBezTo>
                    <a:pt x="48" y="0"/>
                    <a:pt x="48" y="0"/>
                    <a:pt x="48" y="0"/>
                  </a:cubicBezTo>
                  <a:cubicBezTo>
                    <a:pt x="22" y="0"/>
                    <a:pt x="0" y="22"/>
                    <a:pt x="0" y="48"/>
                  </a:cubicBezTo>
                  <a:cubicBezTo>
                    <a:pt x="0" y="310"/>
                    <a:pt x="0" y="310"/>
                    <a:pt x="0" y="310"/>
                  </a:cubicBezTo>
                  <a:cubicBezTo>
                    <a:pt x="0" y="337"/>
                    <a:pt x="22" y="358"/>
                    <a:pt x="48" y="3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5"/>
            <p:cNvSpPr>
              <a:spLocks/>
            </p:cNvSpPr>
            <p:nvPr/>
          </p:nvSpPr>
          <p:spPr bwMode="auto">
            <a:xfrm>
              <a:off x="10140950" y="4268788"/>
              <a:ext cx="374650" cy="396875"/>
            </a:xfrm>
            <a:custGeom>
              <a:avLst/>
              <a:gdLst>
                <a:gd name="T0" fmla="*/ 27 w 408"/>
                <a:gd name="T1" fmla="*/ 416 h 436"/>
                <a:gd name="T2" fmla="*/ 89 w 408"/>
                <a:gd name="T3" fmla="*/ 429 h 436"/>
                <a:gd name="T4" fmla="*/ 408 w 408"/>
                <a:gd name="T5" fmla="*/ 436 h 436"/>
                <a:gd name="T6" fmla="*/ 408 w 408"/>
                <a:gd name="T7" fmla="*/ 172 h 436"/>
                <a:gd name="T8" fmla="*/ 89 w 408"/>
                <a:gd name="T9" fmla="*/ 10 h 436"/>
                <a:gd name="T10" fmla="*/ 27 w 408"/>
                <a:gd name="T11" fmla="*/ 23 h 436"/>
                <a:gd name="T12" fmla="*/ 0 w 408"/>
                <a:gd name="T13" fmla="*/ 80 h 436"/>
                <a:gd name="T14" fmla="*/ 0 w 408"/>
                <a:gd name="T15" fmla="*/ 359 h 436"/>
                <a:gd name="T16" fmla="*/ 27 w 408"/>
                <a:gd name="T17" fmla="*/ 41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436">
                  <a:moveTo>
                    <a:pt x="27" y="416"/>
                  </a:moveTo>
                  <a:cubicBezTo>
                    <a:pt x="45" y="429"/>
                    <a:pt x="63" y="430"/>
                    <a:pt x="89" y="429"/>
                  </a:cubicBezTo>
                  <a:cubicBezTo>
                    <a:pt x="408" y="436"/>
                    <a:pt x="408" y="436"/>
                    <a:pt x="408" y="436"/>
                  </a:cubicBezTo>
                  <a:cubicBezTo>
                    <a:pt x="408" y="172"/>
                    <a:pt x="408" y="172"/>
                    <a:pt x="408" y="172"/>
                  </a:cubicBezTo>
                  <a:cubicBezTo>
                    <a:pt x="89" y="10"/>
                    <a:pt x="89" y="10"/>
                    <a:pt x="89" y="10"/>
                  </a:cubicBezTo>
                  <a:cubicBezTo>
                    <a:pt x="65" y="0"/>
                    <a:pt x="45" y="9"/>
                    <a:pt x="27" y="23"/>
                  </a:cubicBezTo>
                  <a:cubicBezTo>
                    <a:pt x="10" y="37"/>
                    <a:pt x="0" y="57"/>
                    <a:pt x="0" y="80"/>
                  </a:cubicBezTo>
                  <a:cubicBezTo>
                    <a:pt x="0" y="359"/>
                    <a:pt x="0" y="359"/>
                    <a:pt x="0" y="359"/>
                  </a:cubicBezTo>
                  <a:cubicBezTo>
                    <a:pt x="0" y="381"/>
                    <a:pt x="10" y="402"/>
                    <a:pt x="27" y="4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6"/>
            <p:cNvSpPr>
              <a:spLocks/>
            </p:cNvSpPr>
            <p:nvPr/>
          </p:nvSpPr>
          <p:spPr bwMode="auto">
            <a:xfrm>
              <a:off x="9964738" y="4730751"/>
              <a:ext cx="558800" cy="292100"/>
            </a:xfrm>
            <a:custGeom>
              <a:avLst/>
              <a:gdLst>
                <a:gd name="T0" fmla="*/ 127 w 610"/>
                <a:gd name="T1" fmla="*/ 320 h 320"/>
                <a:gd name="T2" fmla="*/ 610 w 610"/>
                <a:gd name="T3" fmla="*/ 17 h 320"/>
                <a:gd name="T4" fmla="*/ 205 w 610"/>
                <a:gd name="T5" fmla="*/ 0 h 320"/>
                <a:gd name="T6" fmla="*/ 0 w 610"/>
                <a:gd name="T7" fmla="*/ 66 h 320"/>
                <a:gd name="T8" fmla="*/ 145 w 610"/>
                <a:gd name="T9" fmla="*/ 147 h 320"/>
                <a:gd name="T10" fmla="*/ 127 w 610"/>
                <a:gd name="T11" fmla="*/ 320 h 320"/>
              </a:gdLst>
              <a:ahLst/>
              <a:cxnLst>
                <a:cxn ang="0">
                  <a:pos x="T0" y="T1"/>
                </a:cxn>
                <a:cxn ang="0">
                  <a:pos x="T2" y="T3"/>
                </a:cxn>
                <a:cxn ang="0">
                  <a:pos x="T4" y="T5"/>
                </a:cxn>
                <a:cxn ang="0">
                  <a:pos x="T6" y="T7"/>
                </a:cxn>
                <a:cxn ang="0">
                  <a:pos x="T8" y="T9"/>
                </a:cxn>
                <a:cxn ang="0">
                  <a:pos x="T10" y="T11"/>
                </a:cxn>
              </a:cxnLst>
              <a:rect l="0" t="0" r="r" b="b"/>
              <a:pathLst>
                <a:path w="610" h="320">
                  <a:moveTo>
                    <a:pt x="127" y="320"/>
                  </a:moveTo>
                  <a:cubicBezTo>
                    <a:pt x="322" y="245"/>
                    <a:pt x="491" y="121"/>
                    <a:pt x="610" y="17"/>
                  </a:cubicBezTo>
                  <a:cubicBezTo>
                    <a:pt x="606" y="17"/>
                    <a:pt x="228" y="9"/>
                    <a:pt x="205" y="0"/>
                  </a:cubicBezTo>
                  <a:cubicBezTo>
                    <a:pt x="89" y="38"/>
                    <a:pt x="0" y="66"/>
                    <a:pt x="0" y="66"/>
                  </a:cubicBezTo>
                  <a:cubicBezTo>
                    <a:pt x="145" y="147"/>
                    <a:pt x="145" y="147"/>
                    <a:pt x="145" y="147"/>
                  </a:cubicBezTo>
                  <a:lnTo>
                    <a:pt x="127" y="3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7"/>
            <p:cNvSpPr>
              <a:spLocks/>
            </p:cNvSpPr>
            <p:nvPr/>
          </p:nvSpPr>
          <p:spPr bwMode="auto">
            <a:xfrm>
              <a:off x="10863263" y="4730751"/>
              <a:ext cx="560388" cy="292100"/>
            </a:xfrm>
            <a:custGeom>
              <a:avLst/>
              <a:gdLst>
                <a:gd name="T0" fmla="*/ 465 w 610"/>
                <a:gd name="T1" fmla="*/ 147 h 320"/>
                <a:gd name="T2" fmla="*/ 610 w 610"/>
                <a:gd name="T3" fmla="*/ 66 h 320"/>
                <a:gd name="T4" fmla="*/ 406 w 610"/>
                <a:gd name="T5" fmla="*/ 0 h 320"/>
                <a:gd name="T6" fmla="*/ 0 w 610"/>
                <a:gd name="T7" fmla="*/ 17 h 320"/>
                <a:gd name="T8" fmla="*/ 483 w 610"/>
                <a:gd name="T9" fmla="*/ 320 h 320"/>
                <a:gd name="T10" fmla="*/ 465 w 610"/>
                <a:gd name="T11" fmla="*/ 147 h 320"/>
              </a:gdLst>
              <a:ahLst/>
              <a:cxnLst>
                <a:cxn ang="0">
                  <a:pos x="T0" y="T1"/>
                </a:cxn>
                <a:cxn ang="0">
                  <a:pos x="T2" y="T3"/>
                </a:cxn>
                <a:cxn ang="0">
                  <a:pos x="T4" y="T5"/>
                </a:cxn>
                <a:cxn ang="0">
                  <a:pos x="T6" y="T7"/>
                </a:cxn>
                <a:cxn ang="0">
                  <a:pos x="T8" y="T9"/>
                </a:cxn>
                <a:cxn ang="0">
                  <a:pos x="T10" y="T11"/>
                </a:cxn>
              </a:cxnLst>
              <a:rect l="0" t="0" r="r" b="b"/>
              <a:pathLst>
                <a:path w="610" h="320">
                  <a:moveTo>
                    <a:pt x="465" y="147"/>
                  </a:moveTo>
                  <a:cubicBezTo>
                    <a:pt x="610" y="66"/>
                    <a:pt x="610" y="66"/>
                    <a:pt x="610" y="66"/>
                  </a:cubicBezTo>
                  <a:cubicBezTo>
                    <a:pt x="610" y="66"/>
                    <a:pt x="521" y="38"/>
                    <a:pt x="406" y="0"/>
                  </a:cubicBezTo>
                  <a:cubicBezTo>
                    <a:pt x="382" y="9"/>
                    <a:pt x="4" y="17"/>
                    <a:pt x="0" y="17"/>
                  </a:cubicBezTo>
                  <a:cubicBezTo>
                    <a:pt x="119" y="121"/>
                    <a:pt x="288" y="245"/>
                    <a:pt x="483" y="320"/>
                  </a:cubicBezTo>
                  <a:lnTo>
                    <a:pt x="465"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8"/>
            <p:cNvSpPr>
              <a:spLocks/>
            </p:cNvSpPr>
            <p:nvPr/>
          </p:nvSpPr>
          <p:spPr bwMode="auto">
            <a:xfrm>
              <a:off x="10872788" y="4267201"/>
              <a:ext cx="374650" cy="398463"/>
            </a:xfrm>
            <a:custGeom>
              <a:avLst/>
              <a:gdLst>
                <a:gd name="T0" fmla="*/ 381 w 408"/>
                <a:gd name="T1" fmla="*/ 417 h 437"/>
                <a:gd name="T2" fmla="*/ 408 w 408"/>
                <a:gd name="T3" fmla="*/ 360 h 437"/>
                <a:gd name="T4" fmla="*/ 408 w 408"/>
                <a:gd name="T5" fmla="*/ 81 h 437"/>
                <a:gd name="T6" fmla="*/ 381 w 408"/>
                <a:gd name="T7" fmla="*/ 24 h 437"/>
                <a:gd name="T8" fmla="*/ 319 w 408"/>
                <a:gd name="T9" fmla="*/ 11 h 437"/>
                <a:gd name="T10" fmla="*/ 0 w 408"/>
                <a:gd name="T11" fmla="*/ 173 h 437"/>
                <a:gd name="T12" fmla="*/ 0 w 408"/>
                <a:gd name="T13" fmla="*/ 437 h 437"/>
                <a:gd name="T14" fmla="*/ 319 w 408"/>
                <a:gd name="T15" fmla="*/ 430 h 437"/>
                <a:gd name="T16" fmla="*/ 381 w 408"/>
                <a:gd name="T17" fmla="*/ 41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437">
                  <a:moveTo>
                    <a:pt x="381" y="417"/>
                  </a:moveTo>
                  <a:cubicBezTo>
                    <a:pt x="398" y="403"/>
                    <a:pt x="408" y="382"/>
                    <a:pt x="408" y="360"/>
                  </a:cubicBezTo>
                  <a:cubicBezTo>
                    <a:pt x="408" y="81"/>
                    <a:pt x="408" y="81"/>
                    <a:pt x="408" y="81"/>
                  </a:cubicBezTo>
                  <a:cubicBezTo>
                    <a:pt x="408" y="59"/>
                    <a:pt x="398" y="38"/>
                    <a:pt x="381" y="24"/>
                  </a:cubicBezTo>
                  <a:cubicBezTo>
                    <a:pt x="364" y="10"/>
                    <a:pt x="343" y="0"/>
                    <a:pt x="319" y="11"/>
                  </a:cubicBezTo>
                  <a:cubicBezTo>
                    <a:pt x="0" y="173"/>
                    <a:pt x="0" y="173"/>
                    <a:pt x="0" y="173"/>
                  </a:cubicBezTo>
                  <a:cubicBezTo>
                    <a:pt x="0" y="437"/>
                    <a:pt x="0" y="437"/>
                    <a:pt x="0" y="437"/>
                  </a:cubicBezTo>
                  <a:cubicBezTo>
                    <a:pt x="319" y="430"/>
                    <a:pt x="319" y="430"/>
                    <a:pt x="319" y="430"/>
                  </a:cubicBezTo>
                  <a:cubicBezTo>
                    <a:pt x="345" y="431"/>
                    <a:pt x="364" y="430"/>
                    <a:pt x="381"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0" name="组合 119"/>
          <p:cNvGrpSpPr/>
          <p:nvPr/>
        </p:nvGrpSpPr>
        <p:grpSpPr>
          <a:xfrm rot="19259555">
            <a:off x="8848232" y="2837830"/>
            <a:ext cx="812641" cy="930044"/>
            <a:chOff x="3427413" y="376238"/>
            <a:chExt cx="5340351" cy="6111876"/>
          </a:xfrm>
          <a:solidFill>
            <a:srgbClr val="A11218"/>
          </a:solidFill>
        </p:grpSpPr>
        <p:sp>
          <p:nvSpPr>
            <p:cNvPr id="121" name="Freeform 23"/>
            <p:cNvSpPr>
              <a:spLocks/>
            </p:cNvSpPr>
            <p:nvPr/>
          </p:nvSpPr>
          <p:spPr bwMode="auto">
            <a:xfrm>
              <a:off x="3535363" y="5238751"/>
              <a:ext cx="1285875" cy="1249363"/>
            </a:xfrm>
            <a:custGeom>
              <a:avLst/>
              <a:gdLst>
                <a:gd name="T0" fmla="*/ 496 w 499"/>
                <a:gd name="T1" fmla="*/ 246 h 487"/>
                <a:gd name="T2" fmla="*/ 492 w 499"/>
                <a:gd name="T3" fmla="*/ 243 h 487"/>
                <a:gd name="T4" fmla="*/ 485 w 499"/>
                <a:gd name="T5" fmla="*/ 242 h 487"/>
                <a:gd name="T6" fmla="*/ 453 w 499"/>
                <a:gd name="T7" fmla="*/ 244 h 487"/>
                <a:gd name="T8" fmla="*/ 427 w 499"/>
                <a:gd name="T9" fmla="*/ 240 h 487"/>
                <a:gd name="T10" fmla="*/ 401 w 499"/>
                <a:gd name="T11" fmla="*/ 222 h 487"/>
                <a:gd name="T12" fmla="*/ 388 w 499"/>
                <a:gd name="T13" fmla="*/ 200 h 487"/>
                <a:gd name="T14" fmla="*/ 385 w 499"/>
                <a:gd name="T15" fmla="*/ 177 h 487"/>
                <a:gd name="T16" fmla="*/ 388 w 499"/>
                <a:gd name="T17" fmla="*/ 150 h 487"/>
                <a:gd name="T18" fmla="*/ 391 w 499"/>
                <a:gd name="T19" fmla="*/ 133 h 487"/>
                <a:gd name="T20" fmla="*/ 390 w 499"/>
                <a:gd name="T21" fmla="*/ 129 h 487"/>
                <a:gd name="T22" fmla="*/ 388 w 499"/>
                <a:gd name="T23" fmla="*/ 125 h 487"/>
                <a:gd name="T24" fmla="*/ 384 w 499"/>
                <a:gd name="T25" fmla="*/ 122 h 487"/>
                <a:gd name="T26" fmla="*/ 376 w 499"/>
                <a:gd name="T27" fmla="*/ 121 h 487"/>
                <a:gd name="T28" fmla="*/ 345 w 499"/>
                <a:gd name="T29" fmla="*/ 123 h 487"/>
                <a:gd name="T30" fmla="*/ 319 w 499"/>
                <a:gd name="T31" fmla="*/ 119 h 487"/>
                <a:gd name="T32" fmla="*/ 293 w 499"/>
                <a:gd name="T33" fmla="*/ 101 h 487"/>
                <a:gd name="T34" fmla="*/ 293 w 499"/>
                <a:gd name="T35" fmla="*/ 101 h 487"/>
                <a:gd name="T36" fmla="*/ 280 w 499"/>
                <a:gd name="T37" fmla="*/ 79 h 487"/>
                <a:gd name="T38" fmla="*/ 276 w 499"/>
                <a:gd name="T39" fmla="*/ 57 h 487"/>
                <a:gd name="T40" fmla="*/ 280 w 499"/>
                <a:gd name="T41" fmla="*/ 29 h 487"/>
                <a:gd name="T42" fmla="*/ 282 w 499"/>
                <a:gd name="T43" fmla="*/ 12 h 487"/>
                <a:gd name="T44" fmla="*/ 282 w 499"/>
                <a:gd name="T45" fmla="*/ 8 h 487"/>
                <a:gd name="T46" fmla="*/ 279 w 499"/>
                <a:gd name="T47" fmla="*/ 4 h 487"/>
                <a:gd name="T48" fmla="*/ 275 w 499"/>
                <a:gd name="T49" fmla="*/ 1 h 487"/>
                <a:gd name="T50" fmla="*/ 268 w 499"/>
                <a:gd name="T51" fmla="*/ 0 h 487"/>
                <a:gd name="T52" fmla="*/ 237 w 499"/>
                <a:gd name="T53" fmla="*/ 2 h 487"/>
                <a:gd name="T54" fmla="*/ 227 w 499"/>
                <a:gd name="T55" fmla="*/ 2 h 487"/>
                <a:gd name="T56" fmla="*/ 170 w 499"/>
                <a:gd name="T57" fmla="*/ 32 h 487"/>
                <a:gd name="T58" fmla="*/ 91 w 499"/>
                <a:gd name="T59" fmla="*/ 74 h 487"/>
                <a:gd name="T60" fmla="*/ 49 w 499"/>
                <a:gd name="T61" fmla="*/ 113 h 487"/>
                <a:gd name="T62" fmla="*/ 0 w 499"/>
                <a:gd name="T63" fmla="*/ 256 h 487"/>
                <a:gd name="T64" fmla="*/ 87 w 499"/>
                <a:gd name="T65" fmla="*/ 437 h 487"/>
                <a:gd name="T66" fmla="*/ 230 w 499"/>
                <a:gd name="T67" fmla="*/ 487 h 487"/>
                <a:gd name="T68" fmla="*/ 412 w 499"/>
                <a:gd name="T69" fmla="*/ 399 h 487"/>
                <a:gd name="T70" fmla="*/ 414 w 499"/>
                <a:gd name="T71" fmla="*/ 396 h 487"/>
                <a:gd name="T72" fmla="*/ 495 w 499"/>
                <a:gd name="T73" fmla="*/ 314 h 487"/>
                <a:gd name="T74" fmla="*/ 493 w 499"/>
                <a:gd name="T75" fmla="*/ 298 h 487"/>
                <a:gd name="T76" fmla="*/ 496 w 499"/>
                <a:gd name="T77" fmla="*/ 270 h 487"/>
                <a:gd name="T78" fmla="*/ 499 w 499"/>
                <a:gd name="T79" fmla="*/ 253 h 487"/>
                <a:gd name="T80" fmla="*/ 498 w 499"/>
                <a:gd name="T81" fmla="*/ 249 h 487"/>
                <a:gd name="T82" fmla="*/ 496 w 499"/>
                <a:gd name="T83" fmla="*/ 24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487">
                  <a:moveTo>
                    <a:pt x="496" y="246"/>
                  </a:moveTo>
                  <a:cubicBezTo>
                    <a:pt x="494" y="244"/>
                    <a:pt x="494" y="243"/>
                    <a:pt x="492" y="243"/>
                  </a:cubicBezTo>
                  <a:cubicBezTo>
                    <a:pt x="491" y="242"/>
                    <a:pt x="489" y="242"/>
                    <a:pt x="485" y="242"/>
                  </a:cubicBezTo>
                  <a:cubicBezTo>
                    <a:pt x="478" y="242"/>
                    <a:pt x="467" y="244"/>
                    <a:pt x="453" y="244"/>
                  </a:cubicBezTo>
                  <a:cubicBezTo>
                    <a:pt x="446" y="244"/>
                    <a:pt x="437" y="243"/>
                    <a:pt x="427" y="240"/>
                  </a:cubicBezTo>
                  <a:cubicBezTo>
                    <a:pt x="418" y="236"/>
                    <a:pt x="409" y="230"/>
                    <a:pt x="401" y="222"/>
                  </a:cubicBezTo>
                  <a:cubicBezTo>
                    <a:pt x="395" y="215"/>
                    <a:pt x="391" y="208"/>
                    <a:pt x="388" y="200"/>
                  </a:cubicBezTo>
                  <a:cubicBezTo>
                    <a:pt x="385" y="192"/>
                    <a:pt x="384" y="184"/>
                    <a:pt x="385" y="177"/>
                  </a:cubicBezTo>
                  <a:cubicBezTo>
                    <a:pt x="385" y="166"/>
                    <a:pt x="387" y="157"/>
                    <a:pt x="388" y="150"/>
                  </a:cubicBezTo>
                  <a:cubicBezTo>
                    <a:pt x="390" y="142"/>
                    <a:pt x="391" y="136"/>
                    <a:pt x="391" y="133"/>
                  </a:cubicBezTo>
                  <a:cubicBezTo>
                    <a:pt x="391" y="131"/>
                    <a:pt x="390" y="129"/>
                    <a:pt x="390" y="129"/>
                  </a:cubicBezTo>
                  <a:cubicBezTo>
                    <a:pt x="390" y="128"/>
                    <a:pt x="389" y="127"/>
                    <a:pt x="388" y="125"/>
                  </a:cubicBezTo>
                  <a:cubicBezTo>
                    <a:pt x="386" y="123"/>
                    <a:pt x="385" y="123"/>
                    <a:pt x="384" y="122"/>
                  </a:cubicBezTo>
                  <a:cubicBezTo>
                    <a:pt x="383" y="122"/>
                    <a:pt x="380" y="121"/>
                    <a:pt x="376" y="121"/>
                  </a:cubicBezTo>
                  <a:cubicBezTo>
                    <a:pt x="370" y="121"/>
                    <a:pt x="359" y="123"/>
                    <a:pt x="345" y="123"/>
                  </a:cubicBezTo>
                  <a:cubicBezTo>
                    <a:pt x="337" y="123"/>
                    <a:pt x="329" y="122"/>
                    <a:pt x="319" y="119"/>
                  </a:cubicBezTo>
                  <a:cubicBezTo>
                    <a:pt x="310" y="116"/>
                    <a:pt x="300" y="110"/>
                    <a:pt x="293" y="101"/>
                  </a:cubicBezTo>
                  <a:cubicBezTo>
                    <a:pt x="293" y="101"/>
                    <a:pt x="293" y="101"/>
                    <a:pt x="293" y="101"/>
                  </a:cubicBezTo>
                  <a:cubicBezTo>
                    <a:pt x="287" y="95"/>
                    <a:pt x="282" y="87"/>
                    <a:pt x="280" y="79"/>
                  </a:cubicBezTo>
                  <a:cubicBezTo>
                    <a:pt x="277" y="71"/>
                    <a:pt x="276" y="64"/>
                    <a:pt x="276" y="57"/>
                  </a:cubicBezTo>
                  <a:cubicBezTo>
                    <a:pt x="276" y="46"/>
                    <a:pt x="278" y="37"/>
                    <a:pt x="280" y="29"/>
                  </a:cubicBezTo>
                  <a:cubicBezTo>
                    <a:pt x="281" y="22"/>
                    <a:pt x="282" y="16"/>
                    <a:pt x="282" y="12"/>
                  </a:cubicBezTo>
                  <a:cubicBezTo>
                    <a:pt x="282" y="10"/>
                    <a:pt x="282" y="9"/>
                    <a:pt x="282" y="8"/>
                  </a:cubicBezTo>
                  <a:cubicBezTo>
                    <a:pt x="281" y="7"/>
                    <a:pt x="281" y="6"/>
                    <a:pt x="279" y="4"/>
                  </a:cubicBezTo>
                  <a:cubicBezTo>
                    <a:pt x="277" y="2"/>
                    <a:pt x="277" y="2"/>
                    <a:pt x="275" y="1"/>
                  </a:cubicBezTo>
                  <a:cubicBezTo>
                    <a:pt x="274" y="1"/>
                    <a:pt x="272" y="0"/>
                    <a:pt x="268" y="0"/>
                  </a:cubicBezTo>
                  <a:cubicBezTo>
                    <a:pt x="261" y="0"/>
                    <a:pt x="250" y="2"/>
                    <a:pt x="237" y="2"/>
                  </a:cubicBezTo>
                  <a:cubicBezTo>
                    <a:pt x="234" y="2"/>
                    <a:pt x="231" y="2"/>
                    <a:pt x="227" y="2"/>
                  </a:cubicBezTo>
                  <a:cubicBezTo>
                    <a:pt x="207" y="14"/>
                    <a:pt x="188" y="24"/>
                    <a:pt x="170" y="32"/>
                  </a:cubicBezTo>
                  <a:cubicBezTo>
                    <a:pt x="139" y="47"/>
                    <a:pt x="113" y="58"/>
                    <a:pt x="91" y="74"/>
                  </a:cubicBezTo>
                  <a:cubicBezTo>
                    <a:pt x="76" y="84"/>
                    <a:pt x="62" y="96"/>
                    <a:pt x="49" y="113"/>
                  </a:cubicBezTo>
                  <a:cubicBezTo>
                    <a:pt x="16" y="155"/>
                    <a:pt x="0" y="205"/>
                    <a:pt x="0" y="256"/>
                  </a:cubicBezTo>
                  <a:cubicBezTo>
                    <a:pt x="0" y="324"/>
                    <a:pt x="30" y="391"/>
                    <a:pt x="87" y="437"/>
                  </a:cubicBezTo>
                  <a:cubicBezTo>
                    <a:pt x="130" y="470"/>
                    <a:pt x="180" y="487"/>
                    <a:pt x="230" y="487"/>
                  </a:cubicBezTo>
                  <a:cubicBezTo>
                    <a:pt x="299" y="487"/>
                    <a:pt x="366" y="456"/>
                    <a:pt x="412" y="399"/>
                  </a:cubicBezTo>
                  <a:cubicBezTo>
                    <a:pt x="414" y="396"/>
                    <a:pt x="414" y="396"/>
                    <a:pt x="414" y="396"/>
                  </a:cubicBezTo>
                  <a:cubicBezTo>
                    <a:pt x="442" y="367"/>
                    <a:pt x="469" y="340"/>
                    <a:pt x="495" y="314"/>
                  </a:cubicBezTo>
                  <a:cubicBezTo>
                    <a:pt x="494" y="308"/>
                    <a:pt x="493" y="303"/>
                    <a:pt x="493" y="298"/>
                  </a:cubicBezTo>
                  <a:cubicBezTo>
                    <a:pt x="493" y="287"/>
                    <a:pt x="495" y="278"/>
                    <a:pt x="496" y="270"/>
                  </a:cubicBezTo>
                  <a:cubicBezTo>
                    <a:pt x="498" y="263"/>
                    <a:pt x="499" y="257"/>
                    <a:pt x="499" y="253"/>
                  </a:cubicBezTo>
                  <a:cubicBezTo>
                    <a:pt x="499" y="251"/>
                    <a:pt x="499" y="250"/>
                    <a:pt x="498" y="249"/>
                  </a:cubicBezTo>
                  <a:cubicBezTo>
                    <a:pt x="498" y="248"/>
                    <a:pt x="498" y="247"/>
                    <a:pt x="496"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4"/>
            <p:cNvSpPr>
              <a:spLocks/>
            </p:cNvSpPr>
            <p:nvPr/>
          </p:nvSpPr>
          <p:spPr bwMode="auto">
            <a:xfrm>
              <a:off x="3427413" y="2363788"/>
              <a:ext cx="873125" cy="1106488"/>
            </a:xfrm>
            <a:custGeom>
              <a:avLst/>
              <a:gdLst>
                <a:gd name="T0" fmla="*/ 143 w 339"/>
                <a:gd name="T1" fmla="*/ 417 h 431"/>
                <a:gd name="T2" fmla="*/ 207 w 339"/>
                <a:gd name="T3" fmla="*/ 431 h 431"/>
                <a:gd name="T4" fmla="*/ 207 w 339"/>
                <a:gd name="T5" fmla="*/ 431 h 431"/>
                <a:gd name="T6" fmla="*/ 227 w 339"/>
                <a:gd name="T7" fmla="*/ 414 h 431"/>
                <a:gd name="T8" fmla="*/ 258 w 339"/>
                <a:gd name="T9" fmla="*/ 400 h 431"/>
                <a:gd name="T10" fmla="*/ 264 w 339"/>
                <a:gd name="T11" fmla="*/ 395 h 431"/>
                <a:gd name="T12" fmla="*/ 266 w 339"/>
                <a:gd name="T13" fmla="*/ 391 h 431"/>
                <a:gd name="T14" fmla="*/ 266 w 339"/>
                <a:gd name="T15" fmla="*/ 388 h 431"/>
                <a:gd name="T16" fmla="*/ 265 w 339"/>
                <a:gd name="T17" fmla="*/ 384 h 431"/>
                <a:gd name="T18" fmla="*/ 260 w 339"/>
                <a:gd name="T19" fmla="*/ 377 h 431"/>
                <a:gd name="T20" fmla="*/ 238 w 339"/>
                <a:gd name="T21" fmla="*/ 348 h 431"/>
                <a:gd name="T22" fmla="*/ 229 w 339"/>
                <a:gd name="T23" fmla="*/ 315 h 431"/>
                <a:gd name="T24" fmla="*/ 231 w 339"/>
                <a:gd name="T25" fmla="*/ 300 h 431"/>
                <a:gd name="T26" fmla="*/ 244 w 339"/>
                <a:gd name="T27" fmla="*/ 273 h 431"/>
                <a:gd name="T28" fmla="*/ 264 w 339"/>
                <a:gd name="T29" fmla="*/ 256 h 431"/>
                <a:gd name="T30" fmla="*/ 294 w 339"/>
                <a:gd name="T31" fmla="*/ 242 h 431"/>
                <a:gd name="T32" fmla="*/ 301 w 339"/>
                <a:gd name="T33" fmla="*/ 237 h 431"/>
                <a:gd name="T34" fmla="*/ 302 w 339"/>
                <a:gd name="T35" fmla="*/ 233 h 431"/>
                <a:gd name="T36" fmla="*/ 302 w 339"/>
                <a:gd name="T37" fmla="*/ 230 h 431"/>
                <a:gd name="T38" fmla="*/ 301 w 339"/>
                <a:gd name="T39" fmla="*/ 226 h 431"/>
                <a:gd name="T40" fmla="*/ 296 w 339"/>
                <a:gd name="T41" fmla="*/ 219 h 431"/>
                <a:gd name="T42" fmla="*/ 275 w 339"/>
                <a:gd name="T43" fmla="*/ 190 h 431"/>
                <a:gd name="T44" fmla="*/ 265 w 339"/>
                <a:gd name="T45" fmla="*/ 157 h 431"/>
                <a:gd name="T46" fmla="*/ 267 w 339"/>
                <a:gd name="T47" fmla="*/ 142 h 431"/>
                <a:gd name="T48" fmla="*/ 280 w 339"/>
                <a:gd name="T49" fmla="*/ 115 h 431"/>
                <a:gd name="T50" fmla="*/ 300 w 339"/>
                <a:gd name="T51" fmla="*/ 98 h 431"/>
                <a:gd name="T52" fmla="*/ 330 w 339"/>
                <a:gd name="T53" fmla="*/ 84 h 431"/>
                <a:gd name="T54" fmla="*/ 337 w 339"/>
                <a:gd name="T55" fmla="*/ 78 h 431"/>
                <a:gd name="T56" fmla="*/ 339 w 339"/>
                <a:gd name="T57" fmla="*/ 75 h 431"/>
                <a:gd name="T58" fmla="*/ 339 w 339"/>
                <a:gd name="T59" fmla="*/ 72 h 431"/>
                <a:gd name="T60" fmla="*/ 338 w 339"/>
                <a:gd name="T61" fmla="*/ 68 h 431"/>
                <a:gd name="T62" fmla="*/ 333 w 339"/>
                <a:gd name="T63" fmla="*/ 60 h 431"/>
                <a:gd name="T64" fmla="*/ 311 w 339"/>
                <a:gd name="T65" fmla="*/ 32 h 431"/>
                <a:gd name="T66" fmla="*/ 304 w 339"/>
                <a:gd name="T67" fmla="*/ 16 h 431"/>
                <a:gd name="T68" fmla="*/ 290 w 339"/>
                <a:gd name="T69" fmla="*/ 13 h 431"/>
                <a:gd name="T70" fmla="*/ 286 w 339"/>
                <a:gd name="T71" fmla="*/ 12 h 431"/>
                <a:gd name="T72" fmla="*/ 215 w 339"/>
                <a:gd name="T73" fmla="*/ 0 h 431"/>
                <a:gd name="T74" fmla="*/ 92 w 339"/>
                <a:gd name="T75" fmla="*/ 39 h 431"/>
                <a:gd name="T76" fmla="*/ 12 w 339"/>
                <a:gd name="T77" fmla="*/ 144 h 431"/>
                <a:gd name="T78" fmla="*/ 0 w 339"/>
                <a:gd name="T79" fmla="*/ 215 h 431"/>
                <a:gd name="T80" fmla="*/ 39 w 339"/>
                <a:gd name="T81" fmla="*/ 338 h 431"/>
                <a:gd name="T82" fmla="*/ 143 w 339"/>
                <a:gd name="T83" fmla="*/ 41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431">
                  <a:moveTo>
                    <a:pt x="143" y="417"/>
                  </a:moveTo>
                  <a:cubicBezTo>
                    <a:pt x="151" y="419"/>
                    <a:pt x="174" y="424"/>
                    <a:pt x="207" y="431"/>
                  </a:cubicBezTo>
                  <a:cubicBezTo>
                    <a:pt x="207" y="431"/>
                    <a:pt x="207" y="431"/>
                    <a:pt x="207" y="431"/>
                  </a:cubicBezTo>
                  <a:cubicBezTo>
                    <a:pt x="214" y="423"/>
                    <a:pt x="221" y="418"/>
                    <a:pt x="227" y="414"/>
                  </a:cubicBezTo>
                  <a:cubicBezTo>
                    <a:pt x="240" y="407"/>
                    <a:pt x="251" y="403"/>
                    <a:pt x="258" y="400"/>
                  </a:cubicBezTo>
                  <a:cubicBezTo>
                    <a:pt x="262" y="397"/>
                    <a:pt x="263" y="396"/>
                    <a:pt x="264" y="395"/>
                  </a:cubicBezTo>
                  <a:cubicBezTo>
                    <a:pt x="265" y="394"/>
                    <a:pt x="265" y="393"/>
                    <a:pt x="266" y="391"/>
                  </a:cubicBezTo>
                  <a:cubicBezTo>
                    <a:pt x="266" y="390"/>
                    <a:pt x="266" y="389"/>
                    <a:pt x="266" y="388"/>
                  </a:cubicBezTo>
                  <a:cubicBezTo>
                    <a:pt x="266" y="387"/>
                    <a:pt x="266" y="386"/>
                    <a:pt x="265" y="384"/>
                  </a:cubicBezTo>
                  <a:cubicBezTo>
                    <a:pt x="264" y="382"/>
                    <a:pt x="263" y="380"/>
                    <a:pt x="260" y="377"/>
                  </a:cubicBezTo>
                  <a:cubicBezTo>
                    <a:pt x="255" y="370"/>
                    <a:pt x="246" y="362"/>
                    <a:pt x="238" y="348"/>
                  </a:cubicBezTo>
                  <a:cubicBezTo>
                    <a:pt x="233" y="340"/>
                    <a:pt x="229" y="328"/>
                    <a:pt x="229" y="315"/>
                  </a:cubicBezTo>
                  <a:cubicBezTo>
                    <a:pt x="229" y="310"/>
                    <a:pt x="229" y="305"/>
                    <a:pt x="231" y="300"/>
                  </a:cubicBezTo>
                  <a:cubicBezTo>
                    <a:pt x="233" y="289"/>
                    <a:pt x="238" y="280"/>
                    <a:pt x="244" y="273"/>
                  </a:cubicBezTo>
                  <a:cubicBezTo>
                    <a:pt x="250" y="265"/>
                    <a:pt x="257" y="260"/>
                    <a:pt x="264" y="256"/>
                  </a:cubicBezTo>
                  <a:cubicBezTo>
                    <a:pt x="277" y="249"/>
                    <a:pt x="288" y="246"/>
                    <a:pt x="294" y="242"/>
                  </a:cubicBezTo>
                  <a:cubicBezTo>
                    <a:pt x="298" y="239"/>
                    <a:pt x="300" y="238"/>
                    <a:pt x="301" y="237"/>
                  </a:cubicBezTo>
                  <a:cubicBezTo>
                    <a:pt x="301" y="236"/>
                    <a:pt x="302" y="235"/>
                    <a:pt x="302" y="233"/>
                  </a:cubicBezTo>
                  <a:cubicBezTo>
                    <a:pt x="302" y="232"/>
                    <a:pt x="302" y="231"/>
                    <a:pt x="302" y="230"/>
                  </a:cubicBezTo>
                  <a:cubicBezTo>
                    <a:pt x="302" y="229"/>
                    <a:pt x="302" y="228"/>
                    <a:pt x="301" y="226"/>
                  </a:cubicBezTo>
                  <a:cubicBezTo>
                    <a:pt x="301" y="224"/>
                    <a:pt x="299" y="222"/>
                    <a:pt x="296" y="219"/>
                  </a:cubicBezTo>
                  <a:cubicBezTo>
                    <a:pt x="291" y="212"/>
                    <a:pt x="283" y="204"/>
                    <a:pt x="275" y="190"/>
                  </a:cubicBezTo>
                  <a:cubicBezTo>
                    <a:pt x="270" y="182"/>
                    <a:pt x="265" y="170"/>
                    <a:pt x="265" y="157"/>
                  </a:cubicBezTo>
                  <a:cubicBezTo>
                    <a:pt x="265" y="152"/>
                    <a:pt x="266" y="147"/>
                    <a:pt x="267" y="142"/>
                  </a:cubicBezTo>
                  <a:cubicBezTo>
                    <a:pt x="269" y="131"/>
                    <a:pt x="274" y="122"/>
                    <a:pt x="280" y="115"/>
                  </a:cubicBezTo>
                  <a:cubicBezTo>
                    <a:pt x="286" y="107"/>
                    <a:pt x="294" y="102"/>
                    <a:pt x="300" y="98"/>
                  </a:cubicBezTo>
                  <a:cubicBezTo>
                    <a:pt x="313" y="91"/>
                    <a:pt x="324" y="87"/>
                    <a:pt x="330" y="84"/>
                  </a:cubicBezTo>
                  <a:cubicBezTo>
                    <a:pt x="335" y="81"/>
                    <a:pt x="336" y="80"/>
                    <a:pt x="337" y="78"/>
                  </a:cubicBezTo>
                  <a:cubicBezTo>
                    <a:pt x="338" y="78"/>
                    <a:pt x="338" y="77"/>
                    <a:pt x="339" y="75"/>
                  </a:cubicBezTo>
                  <a:cubicBezTo>
                    <a:pt x="339" y="74"/>
                    <a:pt x="339" y="73"/>
                    <a:pt x="339" y="72"/>
                  </a:cubicBezTo>
                  <a:cubicBezTo>
                    <a:pt x="339" y="71"/>
                    <a:pt x="339" y="70"/>
                    <a:pt x="338" y="68"/>
                  </a:cubicBezTo>
                  <a:cubicBezTo>
                    <a:pt x="337" y="66"/>
                    <a:pt x="335" y="64"/>
                    <a:pt x="333" y="60"/>
                  </a:cubicBezTo>
                  <a:cubicBezTo>
                    <a:pt x="328" y="54"/>
                    <a:pt x="319" y="45"/>
                    <a:pt x="311" y="32"/>
                  </a:cubicBezTo>
                  <a:cubicBezTo>
                    <a:pt x="309" y="28"/>
                    <a:pt x="306" y="22"/>
                    <a:pt x="304" y="16"/>
                  </a:cubicBezTo>
                  <a:cubicBezTo>
                    <a:pt x="290" y="13"/>
                    <a:pt x="290" y="13"/>
                    <a:pt x="290" y="13"/>
                  </a:cubicBezTo>
                  <a:cubicBezTo>
                    <a:pt x="289" y="13"/>
                    <a:pt x="287" y="13"/>
                    <a:pt x="286" y="12"/>
                  </a:cubicBezTo>
                  <a:cubicBezTo>
                    <a:pt x="262" y="4"/>
                    <a:pt x="238" y="0"/>
                    <a:pt x="215" y="0"/>
                  </a:cubicBezTo>
                  <a:cubicBezTo>
                    <a:pt x="171" y="0"/>
                    <a:pt x="128" y="14"/>
                    <a:pt x="92" y="39"/>
                  </a:cubicBezTo>
                  <a:cubicBezTo>
                    <a:pt x="56" y="64"/>
                    <a:pt x="28" y="100"/>
                    <a:pt x="12" y="144"/>
                  </a:cubicBezTo>
                  <a:cubicBezTo>
                    <a:pt x="4" y="168"/>
                    <a:pt x="0" y="192"/>
                    <a:pt x="0" y="215"/>
                  </a:cubicBezTo>
                  <a:cubicBezTo>
                    <a:pt x="0" y="259"/>
                    <a:pt x="14" y="302"/>
                    <a:pt x="39" y="338"/>
                  </a:cubicBezTo>
                  <a:cubicBezTo>
                    <a:pt x="64" y="373"/>
                    <a:pt x="99" y="402"/>
                    <a:pt x="143"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5"/>
            <p:cNvSpPr>
              <a:spLocks/>
            </p:cNvSpPr>
            <p:nvPr/>
          </p:nvSpPr>
          <p:spPr bwMode="auto">
            <a:xfrm>
              <a:off x="7359651" y="5251451"/>
              <a:ext cx="1301750" cy="1236663"/>
            </a:xfrm>
            <a:custGeom>
              <a:avLst/>
              <a:gdLst>
                <a:gd name="T0" fmla="*/ 413 w 505"/>
                <a:gd name="T1" fmla="*/ 69 h 482"/>
                <a:gd name="T2" fmla="*/ 364 w 505"/>
                <a:gd name="T3" fmla="*/ 41 h 482"/>
                <a:gd name="T4" fmla="*/ 282 w 505"/>
                <a:gd name="T5" fmla="*/ 0 h 482"/>
                <a:gd name="T6" fmla="*/ 279 w 505"/>
                <a:gd name="T7" fmla="*/ 14 h 482"/>
                <a:gd name="T8" fmla="*/ 265 w 505"/>
                <a:gd name="T9" fmla="*/ 36 h 482"/>
                <a:gd name="T10" fmla="*/ 239 w 505"/>
                <a:gd name="T11" fmla="*/ 54 h 482"/>
                <a:gd name="T12" fmla="*/ 213 w 505"/>
                <a:gd name="T13" fmla="*/ 58 h 482"/>
                <a:gd name="T14" fmla="*/ 182 w 505"/>
                <a:gd name="T15" fmla="*/ 56 h 482"/>
                <a:gd name="T16" fmla="*/ 174 w 505"/>
                <a:gd name="T17" fmla="*/ 57 h 482"/>
                <a:gd name="T18" fmla="*/ 170 w 505"/>
                <a:gd name="T19" fmla="*/ 60 h 482"/>
                <a:gd name="T20" fmla="*/ 168 w 505"/>
                <a:gd name="T21" fmla="*/ 63 h 482"/>
                <a:gd name="T22" fmla="*/ 168 w 505"/>
                <a:gd name="T23" fmla="*/ 68 h 482"/>
                <a:gd name="T24" fmla="*/ 170 w 505"/>
                <a:gd name="T25" fmla="*/ 84 h 482"/>
                <a:gd name="T26" fmla="*/ 174 w 505"/>
                <a:gd name="T27" fmla="*/ 112 h 482"/>
                <a:gd name="T28" fmla="*/ 170 w 505"/>
                <a:gd name="T29" fmla="*/ 134 h 482"/>
                <a:gd name="T30" fmla="*/ 157 w 505"/>
                <a:gd name="T31" fmla="*/ 157 h 482"/>
                <a:gd name="T32" fmla="*/ 131 w 505"/>
                <a:gd name="T33" fmla="*/ 174 h 482"/>
                <a:gd name="T34" fmla="*/ 105 w 505"/>
                <a:gd name="T35" fmla="*/ 179 h 482"/>
                <a:gd name="T36" fmla="*/ 74 w 505"/>
                <a:gd name="T37" fmla="*/ 177 h 482"/>
                <a:gd name="T38" fmla="*/ 66 w 505"/>
                <a:gd name="T39" fmla="*/ 177 h 482"/>
                <a:gd name="T40" fmla="*/ 62 w 505"/>
                <a:gd name="T41" fmla="*/ 180 h 482"/>
                <a:gd name="T42" fmla="*/ 60 w 505"/>
                <a:gd name="T43" fmla="*/ 184 h 482"/>
                <a:gd name="T44" fmla="*/ 59 w 505"/>
                <a:gd name="T45" fmla="*/ 188 h 482"/>
                <a:gd name="T46" fmla="*/ 62 w 505"/>
                <a:gd name="T47" fmla="*/ 205 h 482"/>
                <a:gd name="T48" fmla="*/ 65 w 505"/>
                <a:gd name="T49" fmla="*/ 233 h 482"/>
                <a:gd name="T50" fmla="*/ 62 w 505"/>
                <a:gd name="T51" fmla="*/ 255 h 482"/>
                <a:gd name="T52" fmla="*/ 49 w 505"/>
                <a:gd name="T53" fmla="*/ 277 h 482"/>
                <a:gd name="T54" fmla="*/ 22 w 505"/>
                <a:gd name="T55" fmla="*/ 295 h 482"/>
                <a:gd name="T56" fmla="*/ 0 w 505"/>
                <a:gd name="T57" fmla="*/ 299 h 482"/>
                <a:gd name="T58" fmla="*/ 90 w 505"/>
                <a:gd name="T59" fmla="*/ 391 h 482"/>
                <a:gd name="T60" fmla="*/ 92 w 505"/>
                <a:gd name="T61" fmla="*/ 394 h 482"/>
                <a:gd name="T62" fmla="*/ 274 w 505"/>
                <a:gd name="T63" fmla="*/ 482 h 482"/>
                <a:gd name="T64" fmla="*/ 417 w 505"/>
                <a:gd name="T65" fmla="*/ 432 h 482"/>
                <a:gd name="T66" fmla="*/ 505 w 505"/>
                <a:gd name="T67" fmla="*/ 251 h 482"/>
                <a:gd name="T68" fmla="*/ 455 w 505"/>
                <a:gd name="T69" fmla="*/ 108 h 482"/>
                <a:gd name="T70" fmla="*/ 413 w 505"/>
                <a:gd name="T71" fmla="*/ 6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5" h="482">
                  <a:moveTo>
                    <a:pt x="413" y="69"/>
                  </a:moveTo>
                  <a:cubicBezTo>
                    <a:pt x="398" y="58"/>
                    <a:pt x="382" y="50"/>
                    <a:pt x="364" y="41"/>
                  </a:cubicBezTo>
                  <a:cubicBezTo>
                    <a:pt x="340" y="30"/>
                    <a:pt x="312" y="17"/>
                    <a:pt x="282" y="0"/>
                  </a:cubicBezTo>
                  <a:cubicBezTo>
                    <a:pt x="281" y="4"/>
                    <a:pt x="280" y="9"/>
                    <a:pt x="279" y="14"/>
                  </a:cubicBezTo>
                  <a:cubicBezTo>
                    <a:pt x="276" y="22"/>
                    <a:pt x="271" y="29"/>
                    <a:pt x="265" y="36"/>
                  </a:cubicBezTo>
                  <a:cubicBezTo>
                    <a:pt x="258" y="44"/>
                    <a:pt x="248" y="50"/>
                    <a:pt x="239" y="54"/>
                  </a:cubicBezTo>
                  <a:cubicBezTo>
                    <a:pt x="230" y="57"/>
                    <a:pt x="221" y="58"/>
                    <a:pt x="213" y="58"/>
                  </a:cubicBezTo>
                  <a:cubicBezTo>
                    <a:pt x="199" y="58"/>
                    <a:pt x="189" y="56"/>
                    <a:pt x="182" y="56"/>
                  </a:cubicBezTo>
                  <a:cubicBezTo>
                    <a:pt x="178" y="56"/>
                    <a:pt x="176" y="56"/>
                    <a:pt x="174" y="57"/>
                  </a:cubicBezTo>
                  <a:cubicBezTo>
                    <a:pt x="173" y="57"/>
                    <a:pt x="172" y="58"/>
                    <a:pt x="170" y="60"/>
                  </a:cubicBezTo>
                  <a:cubicBezTo>
                    <a:pt x="169" y="61"/>
                    <a:pt x="169" y="62"/>
                    <a:pt x="168" y="63"/>
                  </a:cubicBezTo>
                  <a:cubicBezTo>
                    <a:pt x="168" y="64"/>
                    <a:pt x="168" y="65"/>
                    <a:pt x="168" y="68"/>
                  </a:cubicBezTo>
                  <a:cubicBezTo>
                    <a:pt x="168" y="71"/>
                    <a:pt x="169" y="77"/>
                    <a:pt x="170" y="84"/>
                  </a:cubicBezTo>
                  <a:cubicBezTo>
                    <a:pt x="172" y="92"/>
                    <a:pt x="174" y="101"/>
                    <a:pt x="174" y="112"/>
                  </a:cubicBezTo>
                  <a:cubicBezTo>
                    <a:pt x="174" y="119"/>
                    <a:pt x="173" y="127"/>
                    <a:pt x="170" y="134"/>
                  </a:cubicBezTo>
                  <a:cubicBezTo>
                    <a:pt x="167" y="142"/>
                    <a:pt x="163" y="150"/>
                    <a:pt x="157" y="157"/>
                  </a:cubicBezTo>
                  <a:cubicBezTo>
                    <a:pt x="149" y="165"/>
                    <a:pt x="140" y="171"/>
                    <a:pt x="131" y="174"/>
                  </a:cubicBezTo>
                  <a:cubicBezTo>
                    <a:pt x="121" y="178"/>
                    <a:pt x="112" y="179"/>
                    <a:pt x="105" y="179"/>
                  </a:cubicBezTo>
                  <a:cubicBezTo>
                    <a:pt x="91" y="178"/>
                    <a:pt x="80" y="176"/>
                    <a:pt x="74" y="177"/>
                  </a:cubicBezTo>
                  <a:cubicBezTo>
                    <a:pt x="70" y="177"/>
                    <a:pt x="67" y="177"/>
                    <a:pt x="66" y="177"/>
                  </a:cubicBezTo>
                  <a:cubicBezTo>
                    <a:pt x="65" y="178"/>
                    <a:pt x="64" y="178"/>
                    <a:pt x="62" y="180"/>
                  </a:cubicBezTo>
                  <a:cubicBezTo>
                    <a:pt x="61" y="182"/>
                    <a:pt x="60" y="183"/>
                    <a:pt x="60" y="184"/>
                  </a:cubicBezTo>
                  <a:cubicBezTo>
                    <a:pt x="60" y="185"/>
                    <a:pt x="59" y="186"/>
                    <a:pt x="59" y="188"/>
                  </a:cubicBezTo>
                  <a:cubicBezTo>
                    <a:pt x="59" y="192"/>
                    <a:pt x="60" y="198"/>
                    <a:pt x="62" y="205"/>
                  </a:cubicBezTo>
                  <a:cubicBezTo>
                    <a:pt x="63" y="213"/>
                    <a:pt x="65" y="222"/>
                    <a:pt x="65" y="233"/>
                  </a:cubicBezTo>
                  <a:cubicBezTo>
                    <a:pt x="65" y="240"/>
                    <a:pt x="64" y="247"/>
                    <a:pt x="62" y="255"/>
                  </a:cubicBezTo>
                  <a:cubicBezTo>
                    <a:pt x="59" y="263"/>
                    <a:pt x="55" y="271"/>
                    <a:pt x="49" y="277"/>
                  </a:cubicBezTo>
                  <a:cubicBezTo>
                    <a:pt x="41" y="286"/>
                    <a:pt x="32" y="292"/>
                    <a:pt x="22" y="295"/>
                  </a:cubicBezTo>
                  <a:cubicBezTo>
                    <a:pt x="14" y="298"/>
                    <a:pt x="7" y="299"/>
                    <a:pt x="0" y="299"/>
                  </a:cubicBezTo>
                  <a:cubicBezTo>
                    <a:pt x="29" y="328"/>
                    <a:pt x="59" y="359"/>
                    <a:pt x="90" y="391"/>
                  </a:cubicBezTo>
                  <a:cubicBezTo>
                    <a:pt x="92" y="394"/>
                    <a:pt x="92" y="394"/>
                    <a:pt x="92" y="394"/>
                  </a:cubicBezTo>
                  <a:cubicBezTo>
                    <a:pt x="138" y="451"/>
                    <a:pt x="205" y="482"/>
                    <a:pt x="274" y="482"/>
                  </a:cubicBezTo>
                  <a:cubicBezTo>
                    <a:pt x="324" y="482"/>
                    <a:pt x="374" y="465"/>
                    <a:pt x="417" y="432"/>
                  </a:cubicBezTo>
                  <a:cubicBezTo>
                    <a:pt x="474" y="386"/>
                    <a:pt x="504" y="319"/>
                    <a:pt x="505" y="251"/>
                  </a:cubicBezTo>
                  <a:cubicBezTo>
                    <a:pt x="504" y="200"/>
                    <a:pt x="488" y="150"/>
                    <a:pt x="455" y="108"/>
                  </a:cubicBezTo>
                  <a:cubicBezTo>
                    <a:pt x="442" y="91"/>
                    <a:pt x="428" y="79"/>
                    <a:pt x="413"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6"/>
            <p:cNvSpPr>
              <a:spLocks/>
            </p:cNvSpPr>
            <p:nvPr/>
          </p:nvSpPr>
          <p:spPr bwMode="auto">
            <a:xfrm>
              <a:off x="7962901" y="2363788"/>
              <a:ext cx="804863" cy="1090613"/>
            </a:xfrm>
            <a:custGeom>
              <a:avLst/>
              <a:gdLst>
                <a:gd name="T0" fmla="*/ 300 w 312"/>
                <a:gd name="T1" fmla="*/ 144 h 425"/>
                <a:gd name="T2" fmla="*/ 220 w 312"/>
                <a:gd name="T3" fmla="*/ 39 h 425"/>
                <a:gd name="T4" fmla="*/ 97 w 312"/>
                <a:gd name="T5" fmla="*/ 0 h 425"/>
                <a:gd name="T6" fmla="*/ 34 w 312"/>
                <a:gd name="T7" fmla="*/ 10 h 425"/>
                <a:gd name="T8" fmla="*/ 32 w 312"/>
                <a:gd name="T9" fmla="*/ 16 h 425"/>
                <a:gd name="T10" fmla="*/ 20 w 312"/>
                <a:gd name="T11" fmla="*/ 35 h 425"/>
                <a:gd name="T12" fmla="*/ 3 w 312"/>
                <a:gd name="T13" fmla="*/ 57 h 425"/>
                <a:gd name="T14" fmla="*/ 0 w 312"/>
                <a:gd name="T15" fmla="*/ 63 h 425"/>
                <a:gd name="T16" fmla="*/ 1 w 312"/>
                <a:gd name="T17" fmla="*/ 66 h 425"/>
                <a:gd name="T18" fmla="*/ 3 w 312"/>
                <a:gd name="T19" fmla="*/ 70 h 425"/>
                <a:gd name="T20" fmla="*/ 8 w 312"/>
                <a:gd name="T21" fmla="*/ 74 h 425"/>
                <a:gd name="T22" fmla="*/ 38 w 312"/>
                <a:gd name="T23" fmla="*/ 88 h 425"/>
                <a:gd name="T24" fmla="*/ 63 w 312"/>
                <a:gd name="T25" fmla="*/ 111 h 425"/>
                <a:gd name="T26" fmla="*/ 72 w 312"/>
                <a:gd name="T27" fmla="*/ 132 h 425"/>
                <a:gd name="T28" fmla="*/ 74 w 312"/>
                <a:gd name="T29" fmla="*/ 147 h 425"/>
                <a:gd name="T30" fmla="*/ 68 w 312"/>
                <a:gd name="T31" fmla="*/ 174 h 425"/>
                <a:gd name="T32" fmla="*/ 57 w 312"/>
                <a:gd name="T33" fmla="*/ 193 h 425"/>
                <a:gd name="T34" fmla="*/ 39 w 312"/>
                <a:gd name="T35" fmla="*/ 215 h 425"/>
                <a:gd name="T36" fmla="*/ 37 w 312"/>
                <a:gd name="T37" fmla="*/ 221 h 425"/>
                <a:gd name="T38" fmla="*/ 37 w 312"/>
                <a:gd name="T39" fmla="*/ 224 h 425"/>
                <a:gd name="T40" fmla="*/ 39 w 312"/>
                <a:gd name="T41" fmla="*/ 228 h 425"/>
                <a:gd name="T42" fmla="*/ 45 w 312"/>
                <a:gd name="T43" fmla="*/ 232 h 425"/>
                <a:gd name="T44" fmla="*/ 74 w 312"/>
                <a:gd name="T45" fmla="*/ 246 h 425"/>
                <a:gd name="T46" fmla="*/ 100 w 312"/>
                <a:gd name="T47" fmla="*/ 269 h 425"/>
                <a:gd name="T48" fmla="*/ 109 w 312"/>
                <a:gd name="T49" fmla="*/ 290 h 425"/>
                <a:gd name="T50" fmla="*/ 111 w 312"/>
                <a:gd name="T51" fmla="*/ 305 h 425"/>
                <a:gd name="T52" fmla="*/ 105 w 312"/>
                <a:gd name="T53" fmla="*/ 332 h 425"/>
                <a:gd name="T54" fmla="*/ 93 w 312"/>
                <a:gd name="T55" fmla="*/ 351 h 425"/>
                <a:gd name="T56" fmla="*/ 75 w 312"/>
                <a:gd name="T57" fmla="*/ 373 h 425"/>
                <a:gd name="T58" fmla="*/ 73 w 312"/>
                <a:gd name="T59" fmla="*/ 379 h 425"/>
                <a:gd name="T60" fmla="*/ 74 w 312"/>
                <a:gd name="T61" fmla="*/ 382 h 425"/>
                <a:gd name="T62" fmla="*/ 76 w 312"/>
                <a:gd name="T63" fmla="*/ 386 h 425"/>
                <a:gd name="T64" fmla="*/ 81 w 312"/>
                <a:gd name="T65" fmla="*/ 390 h 425"/>
                <a:gd name="T66" fmla="*/ 111 w 312"/>
                <a:gd name="T67" fmla="*/ 404 h 425"/>
                <a:gd name="T68" fmla="*/ 134 w 312"/>
                <a:gd name="T69" fmla="*/ 425 h 425"/>
                <a:gd name="T70" fmla="*/ 169 w 312"/>
                <a:gd name="T71" fmla="*/ 417 h 425"/>
                <a:gd name="T72" fmla="*/ 273 w 312"/>
                <a:gd name="T73" fmla="*/ 338 h 425"/>
                <a:gd name="T74" fmla="*/ 312 w 312"/>
                <a:gd name="T75" fmla="*/ 215 h 425"/>
                <a:gd name="T76" fmla="*/ 300 w 312"/>
                <a:gd name="T77" fmla="*/ 14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2" h="425">
                  <a:moveTo>
                    <a:pt x="300" y="144"/>
                  </a:moveTo>
                  <a:cubicBezTo>
                    <a:pt x="284" y="100"/>
                    <a:pt x="256" y="64"/>
                    <a:pt x="220" y="39"/>
                  </a:cubicBezTo>
                  <a:cubicBezTo>
                    <a:pt x="184" y="14"/>
                    <a:pt x="141" y="0"/>
                    <a:pt x="97" y="0"/>
                  </a:cubicBezTo>
                  <a:cubicBezTo>
                    <a:pt x="76" y="0"/>
                    <a:pt x="55" y="3"/>
                    <a:pt x="34" y="10"/>
                  </a:cubicBezTo>
                  <a:cubicBezTo>
                    <a:pt x="34" y="12"/>
                    <a:pt x="33" y="14"/>
                    <a:pt x="32" y="16"/>
                  </a:cubicBezTo>
                  <a:cubicBezTo>
                    <a:pt x="28" y="24"/>
                    <a:pt x="24" y="30"/>
                    <a:pt x="20" y="35"/>
                  </a:cubicBezTo>
                  <a:cubicBezTo>
                    <a:pt x="12" y="45"/>
                    <a:pt x="5" y="52"/>
                    <a:pt x="3" y="57"/>
                  </a:cubicBezTo>
                  <a:cubicBezTo>
                    <a:pt x="1" y="60"/>
                    <a:pt x="1" y="61"/>
                    <a:pt x="0" y="63"/>
                  </a:cubicBezTo>
                  <a:cubicBezTo>
                    <a:pt x="0" y="64"/>
                    <a:pt x="1" y="64"/>
                    <a:pt x="1" y="66"/>
                  </a:cubicBezTo>
                  <a:cubicBezTo>
                    <a:pt x="1" y="68"/>
                    <a:pt x="2" y="69"/>
                    <a:pt x="3" y="70"/>
                  </a:cubicBezTo>
                  <a:cubicBezTo>
                    <a:pt x="4" y="71"/>
                    <a:pt x="5" y="72"/>
                    <a:pt x="8" y="74"/>
                  </a:cubicBezTo>
                  <a:cubicBezTo>
                    <a:pt x="14" y="78"/>
                    <a:pt x="25" y="81"/>
                    <a:pt x="38" y="88"/>
                  </a:cubicBezTo>
                  <a:cubicBezTo>
                    <a:pt x="46" y="93"/>
                    <a:pt x="56" y="100"/>
                    <a:pt x="63" y="111"/>
                  </a:cubicBezTo>
                  <a:cubicBezTo>
                    <a:pt x="67" y="117"/>
                    <a:pt x="71" y="124"/>
                    <a:pt x="72" y="132"/>
                  </a:cubicBezTo>
                  <a:cubicBezTo>
                    <a:pt x="74" y="137"/>
                    <a:pt x="74" y="143"/>
                    <a:pt x="74" y="147"/>
                  </a:cubicBezTo>
                  <a:cubicBezTo>
                    <a:pt x="74" y="157"/>
                    <a:pt x="72" y="167"/>
                    <a:pt x="68" y="174"/>
                  </a:cubicBezTo>
                  <a:cubicBezTo>
                    <a:pt x="65" y="182"/>
                    <a:pt x="61" y="188"/>
                    <a:pt x="57" y="193"/>
                  </a:cubicBezTo>
                  <a:cubicBezTo>
                    <a:pt x="48" y="203"/>
                    <a:pt x="42" y="210"/>
                    <a:pt x="39" y="215"/>
                  </a:cubicBezTo>
                  <a:cubicBezTo>
                    <a:pt x="37" y="218"/>
                    <a:pt x="37" y="219"/>
                    <a:pt x="37" y="221"/>
                  </a:cubicBezTo>
                  <a:cubicBezTo>
                    <a:pt x="37" y="222"/>
                    <a:pt x="37" y="222"/>
                    <a:pt x="37" y="224"/>
                  </a:cubicBezTo>
                  <a:cubicBezTo>
                    <a:pt x="38" y="226"/>
                    <a:pt x="38" y="227"/>
                    <a:pt x="39" y="228"/>
                  </a:cubicBezTo>
                  <a:cubicBezTo>
                    <a:pt x="40" y="229"/>
                    <a:pt x="42" y="230"/>
                    <a:pt x="45" y="232"/>
                  </a:cubicBezTo>
                  <a:cubicBezTo>
                    <a:pt x="50" y="236"/>
                    <a:pt x="61" y="239"/>
                    <a:pt x="74" y="246"/>
                  </a:cubicBezTo>
                  <a:cubicBezTo>
                    <a:pt x="82" y="251"/>
                    <a:pt x="92" y="258"/>
                    <a:pt x="100" y="269"/>
                  </a:cubicBezTo>
                  <a:cubicBezTo>
                    <a:pt x="104" y="275"/>
                    <a:pt x="107" y="282"/>
                    <a:pt x="109" y="290"/>
                  </a:cubicBezTo>
                  <a:cubicBezTo>
                    <a:pt x="110" y="295"/>
                    <a:pt x="111" y="301"/>
                    <a:pt x="111" y="305"/>
                  </a:cubicBezTo>
                  <a:cubicBezTo>
                    <a:pt x="111" y="315"/>
                    <a:pt x="108" y="325"/>
                    <a:pt x="105" y="332"/>
                  </a:cubicBezTo>
                  <a:cubicBezTo>
                    <a:pt x="101" y="340"/>
                    <a:pt x="97" y="346"/>
                    <a:pt x="93" y="351"/>
                  </a:cubicBezTo>
                  <a:cubicBezTo>
                    <a:pt x="85" y="361"/>
                    <a:pt x="78" y="368"/>
                    <a:pt x="75" y="373"/>
                  </a:cubicBezTo>
                  <a:cubicBezTo>
                    <a:pt x="74" y="376"/>
                    <a:pt x="73" y="377"/>
                    <a:pt x="73" y="379"/>
                  </a:cubicBezTo>
                  <a:cubicBezTo>
                    <a:pt x="73" y="380"/>
                    <a:pt x="73" y="381"/>
                    <a:pt x="74" y="382"/>
                  </a:cubicBezTo>
                  <a:cubicBezTo>
                    <a:pt x="74" y="384"/>
                    <a:pt x="75" y="385"/>
                    <a:pt x="76" y="386"/>
                  </a:cubicBezTo>
                  <a:cubicBezTo>
                    <a:pt x="77" y="387"/>
                    <a:pt x="78" y="388"/>
                    <a:pt x="81" y="390"/>
                  </a:cubicBezTo>
                  <a:cubicBezTo>
                    <a:pt x="87" y="394"/>
                    <a:pt x="98" y="397"/>
                    <a:pt x="111" y="404"/>
                  </a:cubicBezTo>
                  <a:cubicBezTo>
                    <a:pt x="118" y="409"/>
                    <a:pt x="127" y="415"/>
                    <a:pt x="134" y="425"/>
                  </a:cubicBezTo>
                  <a:cubicBezTo>
                    <a:pt x="152" y="421"/>
                    <a:pt x="164" y="418"/>
                    <a:pt x="169" y="417"/>
                  </a:cubicBezTo>
                  <a:cubicBezTo>
                    <a:pt x="213" y="402"/>
                    <a:pt x="248" y="373"/>
                    <a:pt x="273" y="338"/>
                  </a:cubicBezTo>
                  <a:cubicBezTo>
                    <a:pt x="298" y="302"/>
                    <a:pt x="312" y="259"/>
                    <a:pt x="312" y="215"/>
                  </a:cubicBezTo>
                  <a:cubicBezTo>
                    <a:pt x="312" y="192"/>
                    <a:pt x="308" y="168"/>
                    <a:pt x="300"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
            <p:cNvSpPr>
              <a:spLocks noEditPoints="1"/>
            </p:cNvSpPr>
            <p:nvPr/>
          </p:nvSpPr>
          <p:spPr bwMode="auto">
            <a:xfrm>
              <a:off x="4156076" y="376238"/>
              <a:ext cx="3963988" cy="5516563"/>
            </a:xfrm>
            <a:custGeom>
              <a:avLst/>
              <a:gdLst>
                <a:gd name="T0" fmla="*/ 1251 w 1538"/>
                <a:gd name="T1" fmla="*/ 2116 h 2150"/>
                <a:gd name="T2" fmla="*/ 1291 w 1538"/>
                <a:gd name="T3" fmla="*/ 2026 h 2150"/>
                <a:gd name="T4" fmla="*/ 1359 w 1538"/>
                <a:gd name="T5" fmla="*/ 2020 h 2150"/>
                <a:gd name="T6" fmla="*/ 1356 w 1538"/>
                <a:gd name="T7" fmla="*/ 1968 h 2150"/>
                <a:gd name="T8" fmla="*/ 1425 w 1538"/>
                <a:gd name="T9" fmla="*/ 1901 h 2150"/>
                <a:gd name="T10" fmla="*/ 1470 w 1538"/>
                <a:gd name="T11" fmla="*/ 1896 h 2150"/>
                <a:gd name="T12" fmla="*/ 1318 w 1538"/>
                <a:gd name="T13" fmla="*/ 1722 h 2150"/>
                <a:gd name="T14" fmla="*/ 1148 w 1538"/>
                <a:gd name="T15" fmla="*/ 1407 h 2150"/>
                <a:gd name="T16" fmla="*/ 1194 w 1538"/>
                <a:gd name="T17" fmla="*/ 1297 h 2150"/>
                <a:gd name="T18" fmla="*/ 1438 w 1538"/>
                <a:gd name="T19" fmla="*/ 1239 h 2150"/>
                <a:gd name="T20" fmla="*/ 1497 w 1538"/>
                <a:gd name="T21" fmla="*/ 1169 h 2150"/>
                <a:gd name="T22" fmla="*/ 1531 w 1538"/>
                <a:gd name="T23" fmla="*/ 1087 h 2150"/>
                <a:gd name="T24" fmla="*/ 1525 w 1538"/>
                <a:gd name="T25" fmla="*/ 1069 h 2150"/>
                <a:gd name="T26" fmla="*/ 1459 w 1538"/>
                <a:gd name="T27" fmla="*/ 996 h 2150"/>
                <a:gd name="T28" fmla="*/ 1496 w 1538"/>
                <a:gd name="T29" fmla="*/ 922 h 2150"/>
                <a:gd name="T30" fmla="*/ 1459 w 1538"/>
                <a:gd name="T31" fmla="*/ 897 h 2150"/>
                <a:gd name="T32" fmla="*/ 1429 w 1538"/>
                <a:gd name="T33" fmla="*/ 811 h 2150"/>
                <a:gd name="T34" fmla="*/ 1105 w 1538"/>
                <a:gd name="T35" fmla="*/ 805 h 2150"/>
                <a:gd name="T36" fmla="*/ 423 w 1538"/>
                <a:gd name="T37" fmla="*/ 140 h 2150"/>
                <a:gd name="T38" fmla="*/ 386 w 1538"/>
                <a:gd name="T39" fmla="*/ 865 h 2150"/>
                <a:gd name="T40" fmla="*/ 109 w 1538"/>
                <a:gd name="T41" fmla="*/ 862 h 2150"/>
                <a:gd name="T42" fmla="*/ 39 w 1538"/>
                <a:gd name="T43" fmla="*/ 925 h 2150"/>
                <a:gd name="T44" fmla="*/ 43 w 1538"/>
                <a:gd name="T45" fmla="*/ 943 h 2150"/>
                <a:gd name="T46" fmla="*/ 59 w 1538"/>
                <a:gd name="T47" fmla="*/ 1047 h 2150"/>
                <a:gd name="T48" fmla="*/ 1 w 1538"/>
                <a:gd name="T49" fmla="*/ 1087 h 2150"/>
                <a:gd name="T50" fmla="*/ 28 w 1538"/>
                <a:gd name="T51" fmla="*/ 1130 h 2150"/>
                <a:gd name="T52" fmla="*/ 3 w 1538"/>
                <a:gd name="T53" fmla="*/ 1222 h 2150"/>
                <a:gd name="T54" fmla="*/ 312 w 1538"/>
                <a:gd name="T55" fmla="*/ 1297 h 2150"/>
                <a:gd name="T56" fmla="*/ 358 w 1538"/>
                <a:gd name="T57" fmla="*/ 1407 h 2150"/>
                <a:gd name="T58" fmla="*/ 188 w 1538"/>
                <a:gd name="T59" fmla="*/ 1722 h 2150"/>
                <a:gd name="T60" fmla="*/ 96 w 1538"/>
                <a:gd name="T61" fmla="*/ 1907 h 2150"/>
                <a:gd name="T62" fmla="*/ 93 w 1538"/>
                <a:gd name="T63" fmla="*/ 1960 h 2150"/>
                <a:gd name="T64" fmla="*/ 135 w 1538"/>
                <a:gd name="T65" fmla="*/ 1962 h 2150"/>
                <a:gd name="T66" fmla="*/ 204 w 1538"/>
                <a:gd name="T67" fmla="*/ 2028 h 2150"/>
                <a:gd name="T68" fmla="*/ 201 w 1538"/>
                <a:gd name="T69" fmla="*/ 2080 h 2150"/>
                <a:gd name="T70" fmla="*/ 270 w 1538"/>
                <a:gd name="T71" fmla="*/ 2086 h 2150"/>
                <a:gd name="T72" fmla="*/ 312 w 1538"/>
                <a:gd name="T73" fmla="*/ 2150 h 2150"/>
                <a:gd name="T74" fmla="*/ 753 w 1538"/>
                <a:gd name="T75" fmla="*/ 1835 h 2150"/>
                <a:gd name="T76" fmla="*/ 1188 w 1538"/>
                <a:gd name="T77" fmla="*/ 2145 h 2150"/>
                <a:gd name="T78" fmla="*/ 1251 w 1538"/>
                <a:gd name="T79" fmla="*/ 2141 h 2150"/>
                <a:gd name="T80" fmla="*/ 847 w 1538"/>
                <a:gd name="T81" fmla="*/ 421 h 2150"/>
                <a:gd name="T82" fmla="*/ 599 w 1538"/>
                <a:gd name="T83" fmla="*/ 481 h 2150"/>
                <a:gd name="T84" fmla="*/ 699 w 1538"/>
                <a:gd name="T85" fmla="*/ 1540 h 2150"/>
                <a:gd name="T86" fmla="*/ 753 w 1538"/>
                <a:gd name="T87" fmla="*/ 1341 h 2150"/>
                <a:gd name="T88" fmla="*/ 753 w 1538"/>
                <a:gd name="T89" fmla="*/ 1341 h 2150"/>
                <a:gd name="T90" fmla="*/ 764 w 1538"/>
                <a:gd name="T91" fmla="*/ 1089 h 2150"/>
                <a:gd name="T92" fmla="*/ 549 w 1538"/>
                <a:gd name="T93" fmla="*/ 1108 h 2150"/>
                <a:gd name="T94" fmla="*/ 742 w 1538"/>
                <a:gd name="T95" fmla="*/ 967 h 2150"/>
                <a:gd name="T96" fmla="*/ 957 w 1538"/>
                <a:gd name="T97" fmla="*/ 948 h 2150"/>
                <a:gd name="T98" fmla="*/ 535 w 1538"/>
                <a:gd name="T99" fmla="*/ 644 h 2150"/>
                <a:gd name="T100" fmla="*/ 913 w 1538"/>
                <a:gd name="T101" fmla="*/ 607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8" h="2150">
                  <a:moveTo>
                    <a:pt x="1251" y="2141"/>
                  </a:moveTo>
                  <a:cubicBezTo>
                    <a:pt x="1252" y="2139"/>
                    <a:pt x="1253" y="2138"/>
                    <a:pt x="1253" y="2137"/>
                  </a:cubicBezTo>
                  <a:cubicBezTo>
                    <a:pt x="1253" y="2136"/>
                    <a:pt x="1254" y="2135"/>
                    <a:pt x="1254" y="2133"/>
                  </a:cubicBezTo>
                  <a:cubicBezTo>
                    <a:pt x="1254" y="2129"/>
                    <a:pt x="1253" y="2123"/>
                    <a:pt x="1251" y="2116"/>
                  </a:cubicBezTo>
                  <a:cubicBezTo>
                    <a:pt x="1250" y="2108"/>
                    <a:pt x="1248" y="2099"/>
                    <a:pt x="1248" y="2088"/>
                  </a:cubicBezTo>
                  <a:cubicBezTo>
                    <a:pt x="1248" y="2081"/>
                    <a:pt x="1248" y="2074"/>
                    <a:pt x="1251" y="2066"/>
                  </a:cubicBezTo>
                  <a:cubicBezTo>
                    <a:pt x="1254" y="2058"/>
                    <a:pt x="1258" y="2050"/>
                    <a:pt x="1264" y="2044"/>
                  </a:cubicBezTo>
                  <a:cubicBezTo>
                    <a:pt x="1272" y="2035"/>
                    <a:pt x="1281" y="2029"/>
                    <a:pt x="1291" y="2026"/>
                  </a:cubicBezTo>
                  <a:cubicBezTo>
                    <a:pt x="1300" y="2023"/>
                    <a:pt x="1309" y="2022"/>
                    <a:pt x="1317" y="2022"/>
                  </a:cubicBezTo>
                  <a:cubicBezTo>
                    <a:pt x="1330" y="2022"/>
                    <a:pt x="1341" y="2024"/>
                    <a:pt x="1348" y="2024"/>
                  </a:cubicBezTo>
                  <a:cubicBezTo>
                    <a:pt x="1352" y="2024"/>
                    <a:pt x="1354" y="2023"/>
                    <a:pt x="1355" y="2023"/>
                  </a:cubicBezTo>
                  <a:cubicBezTo>
                    <a:pt x="1357" y="2022"/>
                    <a:pt x="1357" y="2022"/>
                    <a:pt x="1359" y="2020"/>
                  </a:cubicBezTo>
                  <a:cubicBezTo>
                    <a:pt x="1361" y="2018"/>
                    <a:pt x="1361" y="2018"/>
                    <a:pt x="1361" y="2017"/>
                  </a:cubicBezTo>
                  <a:cubicBezTo>
                    <a:pt x="1362" y="2016"/>
                    <a:pt x="1362" y="2014"/>
                    <a:pt x="1362" y="2012"/>
                  </a:cubicBezTo>
                  <a:cubicBezTo>
                    <a:pt x="1362" y="2009"/>
                    <a:pt x="1361" y="2003"/>
                    <a:pt x="1360" y="1995"/>
                  </a:cubicBezTo>
                  <a:cubicBezTo>
                    <a:pt x="1358" y="1988"/>
                    <a:pt x="1356" y="1979"/>
                    <a:pt x="1356" y="1968"/>
                  </a:cubicBezTo>
                  <a:cubicBezTo>
                    <a:pt x="1356" y="1961"/>
                    <a:pt x="1357" y="1953"/>
                    <a:pt x="1360" y="1945"/>
                  </a:cubicBezTo>
                  <a:cubicBezTo>
                    <a:pt x="1362" y="1938"/>
                    <a:pt x="1367" y="1930"/>
                    <a:pt x="1373" y="1923"/>
                  </a:cubicBezTo>
                  <a:cubicBezTo>
                    <a:pt x="1380" y="1915"/>
                    <a:pt x="1390" y="1909"/>
                    <a:pt x="1399" y="1905"/>
                  </a:cubicBezTo>
                  <a:cubicBezTo>
                    <a:pt x="1408" y="1902"/>
                    <a:pt x="1417" y="1901"/>
                    <a:pt x="1425" y="1901"/>
                  </a:cubicBezTo>
                  <a:cubicBezTo>
                    <a:pt x="1439" y="1901"/>
                    <a:pt x="1449" y="1903"/>
                    <a:pt x="1456" y="1903"/>
                  </a:cubicBezTo>
                  <a:cubicBezTo>
                    <a:pt x="1460" y="1903"/>
                    <a:pt x="1462" y="1903"/>
                    <a:pt x="1464" y="1902"/>
                  </a:cubicBezTo>
                  <a:cubicBezTo>
                    <a:pt x="1465" y="1902"/>
                    <a:pt x="1466" y="1901"/>
                    <a:pt x="1468" y="1899"/>
                  </a:cubicBezTo>
                  <a:cubicBezTo>
                    <a:pt x="1469" y="1898"/>
                    <a:pt x="1470" y="1897"/>
                    <a:pt x="1470" y="1896"/>
                  </a:cubicBezTo>
                  <a:cubicBezTo>
                    <a:pt x="1470" y="1895"/>
                    <a:pt x="1470" y="1894"/>
                    <a:pt x="1470" y="1891"/>
                  </a:cubicBezTo>
                  <a:cubicBezTo>
                    <a:pt x="1471" y="1888"/>
                    <a:pt x="1470" y="1882"/>
                    <a:pt x="1468" y="1875"/>
                  </a:cubicBezTo>
                  <a:cubicBezTo>
                    <a:pt x="1467" y="1870"/>
                    <a:pt x="1466" y="1864"/>
                    <a:pt x="1465" y="1858"/>
                  </a:cubicBezTo>
                  <a:cubicBezTo>
                    <a:pt x="1418" y="1818"/>
                    <a:pt x="1366" y="1768"/>
                    <a:pt x="1318" y="1722"/>
                  </a:cubicBezTo>
                  <a:cubicBezTo>
                    <a:pt x="1268" y="1674"/>
                    <a:pt x="1225" y="1630"/>
                    <a:pt x="1201" y="1606"/>
                  </a:cubicBezTo>
                  <a:cubicBezTo>
                    <a:pt x="1189" y="1595"/>
                    <a:pt x="1182" y="1581"/>
                    <a:pt x="1176" y="1566"/>
                  </a:cubicBezTo>
                  <a:cubicBezTo>
                    <a:pt x="1170" y="1551"/>
                    <a:pt x="1165" y="1535"/>
                    <a:pt x="1161" y="1517"/>
                  </a:cubicBezTo>
                  <a:cubicBezTo>
                    <a:pt x="1152" y="1482"/>
                    <a:pt x="1148" y="1442"/>
                    <a:pt x="1148" y="1407"/>
                  </a:cubicBezTo>
                  <a:cubicBezTo>
                    <a:pt x="1148" y="1392"/>
                    <a:pt x="1149" y="1379"/>
                    <a:pt x="1150" y="1366"/>
                  </a:cubicBezTo>
                  <a:cubicBezTo>
                    <a:pt x="1152" y="1353"/>
                    <a:pt x="1155" y="1341"/>
                    <a:pt x="1160" y="1329"/>
                  </a:cubicBezTo>
                  <a:cubicBezTo>
                    <a:pt x="1164" y="1322"/>
                    <a:pt x="1168" y="1314"/>
                    <a:pt x="1176" y="1307"/>
                  </a:cubicBezTo>
                  <a:cubicBezTo>
                    <a:pt x="1181" y="1303"/>
                    <a:pt x="1187" y="1299"/>
                    <a:pt x="1194" y="1297"/>
                  </a:cubicBezTo>
                  <a:cubicBezTo>
                    <a:pt x="1197" y="1296"/>
                    <a:pt x="1202" y="1294"/>
                    <a:pt x="1207" y="1293"/>
                  </a:cubicBezTo>
                  <a:cubicBezTo>
                    <a:pt x="1213" y="1291"/>
                    <a:pt x="1220" y="1290"/>
                    <a:pt x="1227" y="1288"/>
                  </a:cubicBezTo>
                  <a:cubicBezTo>
                    <a:pt x="1243" y="1284"/>
                    <a:pt x="1262" y="1279"/>
                    <a:pt x="1284" y="1274"/>
                  </a:cubicBezTo>
                  <a:cubicBezTo>
                    <a:pt x="1329" y="1263"/>
                    <a:pt x="1384" y="1251"/>
                    <a:pt x="1438" y="1239"/>
                  </a:cubicBezTo>
                  <a:cubicBezTo>
                    <a:pt x="1473" y="1231"/>
                    <a:pt x="1507" y="1223"/>
                    <a:pt x="1538" y="1216"/>
                  </a:cubicBezTo>
                  <a:cubicBezTo>
                    <a:pt x="1536" y="1215"/>
                    <a:pt x="1534" y="1214"/>
                    <a:pt x="1532" y="1213"/>
                  </a:cubicBezTo>
                  <a:cubicBezTo>
                    <a:pt x="1524" y="1209"/>
                    <a:pt x="1514" y="1202"/>
                    <a:pt x="1507" y="1191"/>
                  </a:cubicBezTo>
                  <a:cubicBezTo>
                    <a:pt x="1502" y="1184"/>
                    <a:pt x="1499" y="1177"/>
                    <a:pt x="1497" y="1169"/>
                  </a:cubicBezTo>
                  <a:cubicBezTo>
                    <a:pt x="1496" y="1164"/>
                    <a:pt x="1496" y="1159"/>
                    <a:pt x="1496" y="1154"/>
                  </a:cubicBezTo>
                  <a:cubicBezTo>
                    <a:pt x="1496" y="1144"/>
                    <a:pt x="1498" y="1135"/>
                    <a:pt x="1502" y="1127"/>
                  </a:cubicBezTo>
                  <a:cubicBezTo>
                    <a:pt x="1505" y="1120"/>
                    <a:pt x="1509" y="1114"/>
                    <a:pt x="1513" y="1109"/>
                  </a:cubicBezTo>
                  <a:cubicBezTo>
                    <a:pt x="1521" y="1099"/>
                    <a:pt x="1528" y="1091"/>
                    <a:pt x="1531" y="1087"/>
                  </a:cubicBezTo>
                  <a:cubicBezTo>
                    <a:pt x="1533" y="1083"/>
                    <a:pt x="1533" y="1082"/>
                    <a:pt x="1533" y="1080"/>
                  </a:cubicBezTo>
                  <a:cubicBezTo>
                    <a:pt x="1533" y="1078"/>
                    <a:pt x="1533" y="1078"/>
                    <a:pt x="1533" y="1078"/>
                  </a:cubicBezTo>
                  <a:cubicBezTo>
                    <a:pt x="1532" y="1075"/>
                    <a:pt x="1531" y="1074"/>
                    <a:pt x="1531" y="1073"/>
                  </a:cubicBezTo>
                  <a:cubicBezTo>
                    <a:pt x="1530" y="1072"/>
                    <a:pt x="1528" y="1071"/>
                    <a:pt x="1525" y="1069"/>
                  </a:cubicBezTo>
                  <a:cubicBezTo>
                    <a:pt x="1520" y="1066"/>
                    <a:pt x="1509" y="1062"/>
                    <a:pt x="1496" y="1055"/>
                  </a:cubicBezTo>
                  <a:cubicBezTo>
                    <a:pt x="1487" y="1051"/>
                    <a:pt x="1478" y="1044"/>
                    <a:pt x="1470" y="1033"/>
                  </a:cubicBezTo>
                  <a:cubicBezTo>
                    <a:pt x="1466" y="1026"/>
                    <a:pt x="1463" y="1019"/>
                    <a:pt x="1461" y="1011"/>
                  </a:cubicBezTo>
                  <a:cubicBezTo>
                    <a:pt x="1460" y="1006"/>
                    <a:pt x="1459" y="1001"/>
                    <a:pt x="1459" y="996"/>
                  </a:cubicBezTo>
                  <a:cubicBezTo>
                    <a:pt x="1459" y="986"/>
                    <a:pt x="1462" y="977"/>
                    <a:pt x="1465" y="969"/>
                  </a:cubicBezTo>
                  <a:cubicBezTo>
                    <a:pt x="1469" y="962"/>
                    <a:pt x="1473" y="956"/>
                    <a:pt x="1477" y="951"/>
                  </a:cubicBezTo>
                  <a:cubicBezTo>
                    <a:pt x="1485" y="940"/>
                    <a:pt x="1492" y="933"/>
                    <a:pt x="1494" y="929"/>
                  </a:cubicBezTo>
                  <a:cubicBezTo>
                    <a:pt x="1496" y="925"/>
                    <a:pt x="1496" y="924"/>
                    <a:pt x="1496" y="922"/>
                  </a:cubicBezTo>
                  <a:cubicBezTo>
                    <a:pt x="1496" y="920"/>
                    <a:pt x="1496" y="920"/>
                    <a:pt x="1496" y="920"/>
                  </a:cubicBezTo>
                  <a:cubicBezTo>
                    <a:pt x="1495" y="917"/>
                    <a:pt x="1495" y="916"/>
                    <a:pt x="1494" y="915"/>
                  </a:cubicBezTo>
                  <a:cubicBezTo>
                    <a:pt x="1493" y="914"/>
                    <a:pt x="1492" y="913"/>
                    <a:pt x="1489" y="911"/>
                  </a:cubicBezTo>
                  <a:cubicBezTo>
                    <a:pt x="1483" y="908"/>
                    <a:pt x="1472" y="904"/>
                    <a:pt x="1459" y="897"/>
                  </a:cubicBezTo>
                  <a:cubicBezTo>
                    <a:pt x="1451" y="893"/>
                    <a:pt x="1441" y="886"/>
                    <a:pt x="1434" y="875"/>
                  </a:cubicBezTo>
                  <a:cubicBezTo>
                    <a:pt x="1430" y="868"/>
                    <a:pt x="1426" y="861"/>
                    <a:pt x="1425" y="853"/>
                  </a:cubicBezTo>
                  <a:cubicBezTo>
                    <a:pt x="1423" y="848"/>
                    <a:pt x="1423" y="843"/>
                    <a:pt x="1423" y="838"/>
                  </a:cubicBezTo>
                  <a:cubicBezTo>
                    <a:pt x="1423" y="828"/>
                    <a:pt x="1425" y="819"/>
                    <a:pt x="1429" y="811"/>
                  </a:cubicBezTo>
                  <a:cubicBezTo>
                    <a:pt x="1430" y="808"/>
                    <a:pt x="1432" y="804"/>
                    <a:pt x="1434" y="802"/>
                  </a:cubicBezTo>
                  <a:cubicBezTo>
                    <a:pt x="1137" y="862"/>
                    <a:pt x="1137" y="862"/>
                    <a:pt x="1137" y="862"/>
                  </a:cubicBezTo>
                  <a:cubicBezTo>
                    <a:pt x="1122" y="865"/>
                    <a:pt x="1107" y="858"/>
                    <a:pt x="1100" y="845"/>
                  </a:cubicBezTo>
                  <a:cubicBezTo>
                    <a:pt x="1093" y="832"/>
                    <a:pt x="1095" y="815"/>
                    <a:pt x="1105" y="805"/>
                  </a:cubicBezTo>
                  <a:cubicBezTo>
                    <a:pt x="1186" y="719"/>
                    <a:pt x="1236" y="604"/>
                    <a:pt x="1236" y="477"/>
                  </a:cubicBezTo>
                  <a:cubicBezTo>
                    <a:pt x="1236" y="345"/>
                    <a:pt x="1183" y="226"/>
                    <a:pt x="1097" y="140"/>
                  </a:cubicBezTo>
                  <a:cubicBezTo>
                    <a:pt x="1010" y="54"/>
                    <a:pt x="892" y="0"/>
                    <a:pt x="760" y="0"/>
                  </a:cubicBezTo>
                  <a:cubicBezTo>
                    <a:pt x="628" y="0"/>
                    <a:pt x="509" y="54"/>
                    <a:pt x="423" y="140"/>
                  </a:cubicBezTo>
                  <a:cubicBezTo>
                    <a:pt x="337" y="226"/>
                    <a:pt x="284" y="345"/>
                    <a:pt x="283" y="477"/>
                  </a:cubicBezTo>
                  <a:cubicBezTo>
                    <a:pt x="284" y="606"/>
                    <a:pt x="335" y="722"/>
                    <a:pt x="417" y="808"/>
                  </a:cubicBezTo>
                  <a:cubicBezTo>
                    <a:pt x="428" y="819"/>
                    <a:pt x="430" y="835"/>
                    <a:pt x="423" y="848"/>
                  </a:cubicBezTo>
                  <a:cubicBezTo>
                    <a:pt x="416" y="861"/>
                    <a:pt x="401" y="868"/>
                    <a:pt x="386" y="865"/>
                  </a:cubicBezTo>
                  <a:cubicBezTo>
                    <a:pt x="96" y="806"/>
                    <a:pt x="96" y="806"/>
                    <a:pt x="96" y="806"/>
                  </a:cubicBezTo>
                  <a:cubicBezTo>
                    <a:pt x="98" y="809"/>
                    <a:pt x="100" y="811"/>
                    <a:pt x="101" y="813"/>
                  </a:cubicBezTo>
                  <a:cubicBezTo>
                    <a:pt x="106" y="822"/>
                    <a:pt x="111" y="834"/>
                    <a:pt x="111" y="847"/>
                  </a:cubicBezTo>
                  <a:cubicBezTo>
                    <a:pt x="111" y="852"/>
                    <a:pt x="110" y="857"/>
                    <a:pt x="109" y="862"/>
                  </a:cubicBezTo>
                  <a:cubicBezTo>
                    <a:pt x="106" y="873"/>
                    <a:pt x="102" y="882"/>
                    <a:pt x="95" y="889"/>
                  </a:cubicBezTo>
                  <a:cubicBezTo>
                    <a:pt x="89" y="897"/>
                    <a:pt x="82" y="902"/>
                    <a:pt x="76" y="906"/>
                  </a:cubicBezTo>
                  <a:cubicBezTo>
                    <a:pt x="63" y="913"/>
                    <a:pt x="52" y="916"/>
                    <a:pt x="45" y="920"/>
                  </a:cubicBezTo>
                  <a:cubicBezTo>
                    <a:pt x="41" y="923"/>
                    <a:pt x="40" y="924"/>
                    <a:pt x="39" y="925"/>
                  </a:cubicBezTo>
                  <a:cubicBezTo>
                    <a:pt x="38" y="926"/>
                    <a:pt x="38" y="927"/>
                    <a:pt x="37" y="929"/>
                  </a:cubicBezTo>
                  <a:cubicBezTo>
                    <a:pt x="37" y="932"/>
                    <a:pt x="37" y="932"/>
                    <a:pt x="37" y="932"/>
                  </a:cubicBezTo>
                  <a:cubicBezTo>
                    <a:pt x="37" y="933"/>
                    <a:pt x="37" y="934"/>
                    <a:pt x="38" y="936"/>
                  </a:cubicBezTo>
                  <a:cubicBezTo>
                    <a:pt x="39" y="938"/>
                    <a:pt x="40" y="940"/>
                    <a:pt x="43" y="943"/>
                  </a:cubicBezTo>
                  <a:cubicBezTo>
                    <a:pt x="48" y="950"/>
                    <a:pt x="57" y="958"/>
                    <a:pt x="65" y="972"/>
                  </a:cubicBezTo>
                  <a:cubicBezTo>
                    <a:pt x="70" y="980"/>
                    <a:pt x="74" y="992"/>
                    <a:pt x="74" y="1005"/>
                  </a:cubicBezTo>
                  <a:cubicBezTo>
                    <a:pt x="74" y="1010"/>
                    <a:pt x="74" y="1015"/>
                    <a:pt x="72" y="1020"/>
                  </a:cubicBezTo>
                  <a:cubicBezTo>
                    <a:pt x="70" y="1031"/>
                    <a:pt x="65" y="1040"/>
                    <a:pt x="59" y="1047"/>
                  </a:cubicBezTo>
                  <a:cubicBezTo>
                    <a:pt x="53" y="1055"/>
                    <a:pt x="46" y="1060"/>
                    <a:pt x="39" y="1064"/>
                  </a:cubicBezTo>
                  <a:cubicBezTo>
                    <a:pt x="26" y="1071"/>
                    <a:pt x="15" y="1075"/>
                    <a:pt x="9" y="1078"/>
                  </a:cubicBezTo>
                  <a:cubicBezTo>
                    <a:pt x="5" y="1081"/>
                    <a:pt x="3" y="1082"/>
                    <a:pt x="2" y="1083"/>
                  </a:cubicBezTo>
                  <a:cubicBezTo>
                    <a:pt x="2" y="1084"/>
                    <a:pt x="1" y="1085"/>
                    <a:pt x="1" y="1087"/>
                  </a:cubicBezTo>
                  <a:cubicBezTo>
                    <a:pt x="1" y="1090"/>
                    <a:pt x="1" y="1090"/>
                    <a:pt x="1" y="1090"/>
                  </a:cubicBezTo>
                  <a:cubicBezTo>
                    <a:pt x="1" y="1091"/>
                    <a:pt x="1" y="1092"/>
                    <a:pt x="1" y="1094"/>
                  </a:cubicBezTo>
                  <a:cubicBezTo>
                    <a:pt x="2" y="1096"/>
                    <a:pt x="4" y="1098"/>
                    <a:pt x="6" y="1101"/>
                  </a:cubicBezTo>
                  <a:cubicBezTo>
                    <a:pt x="11" y="1108"/>
                    <a:pt x="20" y="1116"/>
                    <a:pt x="28" y="1130"/>
                  </a:cubicBezTo>
                  <a:cubicBezTo>
                    <a:pt x="33" y="1138"/>
                    <a:pt x="38" y="1150"/>
                    <a:pt x="38" y="1163"/>
                  </a:cubicBezTo>
                  <a:cubicBezTo>
                    <a:pt x="38" y="1168"/>
                    <a:pt x="37" y="1173"/>
                    <a:pt x="36" y="1178"/>
                  </a:cubicBezTo>
                  <a:cubicBezTo>
                    <a:pt x="34" y="1189"/>
                    <a:pt x="29" y="1198"/>
                    <a:pt x="23" y="1205"/>
                  </a:cubicBezTo>
                  <a:cubicBezTo>
                    <a:pt x="16" y="1213"/>
                    <a:pt x="9" y="1218"/>
                    <a:pt x="3" y="1222"/>
                  </a:cubicBezTo>
                  <a:cubicBezTo>
                    <a:pt x="2" y="1222"/>
                    <a:pt x="1" y="1223"/>
                    <a:pt x="0" y="1223"/>
                  </a:cubicBezTo>
                  <a:cubicBezTo>
                    <a:pt x="63" y="1237"/>
                    <a:pt x="136" y="1254"/>
                    <a:pt x="196" y="1268"/>
                  </a:cubicBezTo>
                  <a:cubicBezTo>
                    <a:pt x="241" y="1278"/>
                    <a:pt x="278" y="1287"/>
                    <a:pt x="299" y="1293"/>
                  </a:cubicBezTo>
                  <a:cubicBezTo>
                    <a:pt x="304" y="1294"/>
                    <a:pt x="309" y="1296"/>
                    <a:pt x="312" y="1297"/>
                  </a:cubicBezTo>
                  <a:cubicBezTo>
                    <a:pt x="319" y="1299"/>
                    <a:pt x="325" y="1303"/>
                    <a:pt x="330" y="1307"/>
                  </a:cubicBezTo>
                  <a:cubicBezTo>
                    <a:pt x="334" y="1311"/>
                    <a:pt x="338" y="1315"/>
                    <a:pt x="341" y="1319"/>
                  </a:cubicBezTo>
                  <a:cubicBezTo>
                    <a:pt x="346" y="1328"/>
                    <a:pt x="349" y="1337"/>
                    <a:pt x="352" y="1346"/>
                  </a:cubicBezTo>
                  <a:cubicBezTo>
                    <a:pt x="357" y="1365"/>
                    <a:pt x="358" y="1385"/>
                    <a:pt x="358" y="1407"/>
                  </a:cubicBezTo>
                  <a:cubicBezTo>
                    <a:pt x="358" y="1433"/>
                    <a:pt x="356" y="1462"/>
                    <a:pt x="351" y="1490"/>
                  </a:cubicBezTo>
                  <a:cubicBezTo>
                    <a:pt x="346" y="1518"/>
                    <a:pt x="339" y="1544"/>
                    <a:pt x="330" y="1566"/>
                  </a:cubicBezTo>
                  <a:cubicBezTo>
                    <a:pt x="324" y="1581"/>
                    <a:pt x="317" y="1595"/>
                    <a:pt x="305" y="1606"/>
                  </a:cubicBezTo>
                  <a:cubicBezTo>
                    <a:pt x="282" y="1630"/>
                    <a:pt x="238" y="1674"/>
                    <a:pt x="188" y="1722"/>
                  </a:cubicBezTo>
                  <a:cubicBezTo>
                    <a:pt x="145" y="1763"/>
                    <a:pt x="98" y="1808"/>
                    <a:pt x="55" y="1846"/>
                  </a:cubicBezTo>
                  <a:cubicBezTo>
                    <a:pt x="64" y="1849"/>
                    <a:pt x="72" y="1855"/>
                    <a:pt x="79" y="1863"/>
                  </a:cubicBezTo>
                  <a:cubicBezTo>
                    <a:pt x="85" y="1869"/>
                    <a:pt x="90" y="1877"/>
                    <a:pt x="92" y="1885"/>
                  </a:cubicBezTo>
                  <a:cubicBezTo>
                    <a:pt x="95" y="1893"/>
                    <a:pt x="96" y="1900"/>
                    <a:pt x="96" y="1907"/>
                  </a:cubicBezTo>
                  <a:cubicBezTo>
                    <a:pt x="96" y="1918"/>
                    <a:pt x="94" y="1928"/>
                    <a:pt x="92" y="1935"/>
                  </a:cubicBezTo>
                  <a:cubicBezTo>
                    <a:pt x="91" y="1942"/>
                    <a:pt x="90" y="1948"/>
                    <a:pt x="90" y="1952"/>
                  </a:cubicBezTo>
                  <a:cubicBezTo>
                    <a:pt x="90" y="1954"/>
                    <a:pt x="90" y="1955"/>
                    <a:pt x="90" y="1956"/>
                  </a:cubicBezTo>
                  <a:cubicBezTo>
                    <a:pt x="91" y="1957"/>
                    <a:pt x="91" y="1958"/>
                    <a:pt x="93" y="1960"/>
                  </a:cubicBezTo>
                  <a:cubicBezTo>
                    <a:pt x="93" y="1960"/>
                    <a:pt x="93" y="1960"/>
                    <a:pt x="93" y="1960"/>
                  </a:cubicBezTo>
                  <a:cubicBezTo>
                    <a:pt x="95" y="1962"/>
                    <a:pt x="95" y="1962"/>
                    <a:pt x="97" y="1963"/>
                  </a:cubicBezTo>
                  <a:cubicBezTo>
                    <a:pt x="98" y="1963"/>
                    <a:pt x="100" y="1964"/>
                    <a:pt x="104" y="1964"/>
                  </a:cubicBezTo>
                  <a:cubicBezTo>
                    <a:pt x="111" y="1964"/>
                    <a:pt x="122" y="1962"/>
                    <a:pt x="135" y="1962"/>
                  </a:cubicBezTo>
                  <a:cubicBezTo>
                    <a:pt x="143" y="1962"/>
                    <a:pt x="152" y="1962"/>
                    <a:pt x="161" y="1966"/>
                  </a:cubicBezTo>
                  <a:cubicBezTo>
                    <a:pt x="171" y="1969"/>
                    <a:pt x="180" y="1975"/>
                    <a:pt x="188" y="1984"/>
                  </a:cubicBezTo>
                  <a:cubicBezTo>
                    <a:pt x="194" y="1990"/>
                    <a:pt x="198" y="1998"/>
                    <a:pt x="201" y="2006"/>
                  </a:cubicBezTo>
                  <a:cubicBezTo>
                    <a:pt x="203" y="2013"/>
                    <a:pt x="204" y="2021"/>
                    <a:pt x="204" y="2028"/>
                  </a:cubicBezTo>
                  <a:cubicBezTo>
                    <a:pt x="204" y="2039"/>
                    <a:pt x="202" y="2048"/>
                    <a:pt x="201" y="2056"/>
                  </a:cubicBezTo>
                  <a:cubicBezTo>
                    <a:pt x="199" y="2063"/>
                    <a:pt x="198" y="2069"/>
                    <a:pt x="198" y="2072"/>
                  </a:cubicBezTo>
                  <a:cubicBezTo>
                    <a:pt x="198" y="2075"/>
                    <a:pt x="198" y="2076"/>
                    <a:pt x="199" y="2077"/>
                  </a:cubicBezTo>
                  <a:cubicBezTo>
                    <a:pt x="199" y="2078"/>
                    <a:pt x="200" y="2079"/>
                    <a:pt x="201" y="2080"/>
                  </a:cubicBezTo>
                  <a:cubicBezTo>
                    <a:pt x="203" y="2082"/>
                    <a:pt x="204" y="2083"/>
                    <a:pt x="205" y="2083"/>
                  </a:cubicBezTo>
                  <a:cubicBezTo>
                    <a:pt x="206" y="2084"/>
                    <a:pt x="209" y="2084"/>
                    <a:pt x="212" y="2084"/>
                  </a:cubicBezTo>
                  <a:cubicBezTo>
                    <a:pt x="219" y="2084"/>
                    <a:pt x="230" y="2082"/>
                    <a:pt x="244" y="2082"/>
                  </a:cubicBezTo>
                  <a:cubicBezTo>
                    <a:pt x="251" y="2082"/>
                    <a:pt x="260" y="2083"/>
                    <a:pt x="270" y="2086"/>
                  </a:cubicBezTo>
                  <a:cubicBezTo>
                    <a:pt x="279" y="2090"/>
                    <a:pt x="288" y="2096"/>
                    <a:pt x="296" y="2104"/>
                  </a:cubicBezTo>
                  <a:cubicBezTo>
                    <a:pt x="302" y="2111"/>
                    <a:pt x="306" y="2118"/>
                    <a:pt x="309" y="2126"/>
                  </a:cubicBezTo>
                  <a:cubicBezTo>
                    <a:pt x="312" y="2134"/>
                    <a:pt x="313" y="2142"/>
                    <a:pt x="313" y="2149"/>
                  </a:cubicBezTo>
                  <a:cubicBezTo>
                    <a:pt x="313" y="2149"/>
                    <a:pt x="312" y="2149"/>
                    <a:pt x="312" y="2150"/>
                  </a:cubicBezTo>
                  <a:cubicBezTo>
                    <a:pt x="345" y="2118"/>
                    <a:pt x="377" y="2087"/>
                    <a:pt x="407" y="2059"/>
                  </a:cubicBezTo>
                  <a:cubicBezTo>
                    <a:pt x="477" y="1993"/>
                    <a:pt x="539" y="1939"/>
                    <a:pt x="594" y="1901"/>
                  </a:cubicBezTo>
                  <a:cubicBezTo>
                    <a:pt x="631" y="1875"/>
                    <a:pt x="665" y="1856"/>
                    <a:pt x="698" y="1845"/>
                  </a:cubicBezTo>
                  <a:cubicBezTo>
                    <a:pt x="716" y="1839"/>
                    <a:pt x="735" y="1835"/>
                    <a:pt x="753" y="1835"/>
                  </a:cubicBezTo>
                  <a:cubicBezTo>
                    <a:pt x="771" y="1835"/>
                    <a:pt x="790" y="1839"/>
                    <a:pt x="808" y="1845"/>
                  </a:cubicBezTo>
                  <a:cubicBezTo>
                    <a:pt x="827" y="1852"/>
                    <a:pt x="846" y="1860"/>
                    <a:pt x="866" y="1872"/>
                  </a:cubicBezTo>
                  <a:cubicBezTo>
                    <a:pt x="906" y="1894"/>
                    <a:pt x="948" y="1926"/>
                    <a:pt x="996" y="1966"/>
                  </a:cubicBezTo>
                  <a:cubicBezTo>
                    <a:pt x="1053" y="2014"/>
                    <a:pt x="1117" y="2075"/>
                    <a:pt x="1188" y="2145"/>
                  </a:cubicBezTo>
                  <a:cubicBezTo>
                    <a:pt x="1195" y="2143"/>
                    <a:pt x="1202" y="2142"/>
                    <a:pt x="1208" y="2142"/>
                  </a:cubicBezTo>
                  <a:cubicBezTo>
                    <a:pt x="1222" y="2143"/>
                    <a:pt x="1233" y="2145"/>
                    <a:pt x="1239" y="2144"/>
                  </a:cubicBezTo>
                  <a:cubicBezTo>
                    <a:pt x="1243" y="2144"/>
                    <a:pt x="1246" y="2144"/>
                    <a:pt x="1247" y="2143"/>
                  </a:cubicBezTo>
                  <a:cubicBezTo>
                    <a:pt x="1248" y="2143"/>
                    <a:pt x="1249" y="2143"/>
                    <a:pt x="1251" y="2141"/>
                  </a:cubicBezTo>
                  <a:close/>
                  <a:moveTo>
                    <a:pt x="907" y="362"/>
                  </a:moveTo>
                  <a:cubicBezTo>
                    <a:pt x="940" y="362"/>
                    <a:pt x="966" y="388"/>
                    <a:pt x="966" y="421"/>
                  </a:cubicBezTo>
                  <a:cubicBezTo>
                    <a:pt x="966" y="454"/>
                    <a:pt x="940" y="481"/>
                    <a:pt x="907" y="481"/>
                  </a:cubicBezTo>
                  <a:cubicBezTo>
                    <a:pt x="874" y="481"/>
                    <a:pt x="847" y="454"/>
                    <a:pt x="847" y="421"/>
                  </a:cubicBezTo>
                  <a:cubicBezTo>
                    <a:pt x="847" y="388"/>
                    <a:pt x="874" y="362"/>
                    <a:pt x="907" y="362"/>
                  </a:cubicBezTo>
                  <a:close/>
                  <a:moveTo>
                    <a:pt x="599" y="362"/>
                  </a:moveTo>
                  <a:cubicBezTo>
                    <a:pt x="632" y="362"/>
                    <a:pt x="659" y="388"/>
                    <a:pt x="659" y="421"/>
                  </a:cubicBezTo>
                  <a:cubicBezTo>
                    <a:pt x="659" y="454"/>
                    <a:pt x="632" y="481"/>
                    <a:pt x="599" y="481"/>
                  </a:cubicBezTo>
                  <a:cubicBezTo>
                    <a:pt x="566" y="481"/>
                    <a:pt x="540" y="454"/>
                    <a:pt x="540" y="421"/>
                  </a:cubicBezTo>
                  <a:cubicBezTo>
                    <a:pt x="540" y="388"/>
                    <a:pt x="566" y="362"/>
                    <a:pt x="599" y="362"/>
                  </a:cubicBezTo>
                  <a:close/>
                  <a:moveTo>
                    <a:pt x="753" y="1594"/>
                  </a:moveTo>
                  <a:cubicBezTo>
                    <a:pt x="723" y="1594"/>
                    <a:pt x="699" y="1570"/>
                    <a:pt x="699" y="1540"/>
                  </a:cubicBezTo>
                  <a:cubicBezTo>
                    <a:pt x="699" y="1511"/>
                    <a:pt x="723" y="1486"/>
                    <a:pt x="753" y="1486"/>
                  </a:cubicBezTo>
                  <a:cubicBezTo>
                    <a:pt x="783" y="1486"/>
                    <a:pt x="807" y="1511"/>
                    <a:pt x="807" y="1540"/>
                  </a:cubicBezTo>
                  <a:cubicBezTo>
                    <a:pt x="807" y="1570"/>
                    <a:pt x="783" y="1594"/>
                    <a:pt x="753" y="1594"/>
                  </a:cubicBezTo>
                  <a:close/>
                  <a:moveTo>
                    <a:pt x="753" y="1341"/>
                  </a:moveTo>
                  <a:cubicBezTo>
                    <a:pt x="723" y="1341"/>
                    <a:pt x="699" y="1316"/>
                    <a:pt x="699" y="1287"/>
                  </a:cubicBezTo>
                  <a:cubicBezTo>
                    <a:pt x="699" y="1257"/>
                    <a:pt x="723" y="1233"/>
                    <a:pt x="753" y="1233"/>
                  </a:cubicBezTo>
                  <a:cubicBezTo>
                    <a:pt x="783" y="1233"/>
                    <a:pt x="807" y="1257"/>
                    <a:pt x="807" y="1287"/>
                  </a:cubicBezTo>
                  <a:cubicBezTo>
                    <a:pt x="807" y="1316"/>
                    <a:pt x="783" y="1341"/>
                    <a:pt x="753" y="1341"/>
                  </a:cubicBezTo>
                  <a:close/>
                  <a:moveTo>
                    <a:pt x="957" y="1108"/>
                  </a:moveTo>
                  <a:cubicBezTo>
                    <a:pt x="957" y="1119"/>
                    <a:pt x="952" y="1129"/>
                    <a:pt x="943" y="1136"/>
                  </a:cubicBezTo>
                  <a:cubicBezTo>
                    <a:pt x="934" y="1142"/>
                    <a:pt x="923" y="1144"/>
                    <a:pt x="913" y="1140"/>
                  </a:cubicBezTo>
                  <a:cubicBezTo>
                    <a:pt x="764" y="1089"/>
                    <a:pt x="764" y="1089"/>
                    <a:pt x="764" y="1089"/>
                  </a:cubicBezTo>
                  <a:cubicBezTo>
                    <a:pt x="757" y="1087"/>
                    <a:pt x="749" y="1087"/>
                    <a:pt x="742" y="1089"/>
                  </a:cubicBezTo>
                  <a:cubicBezTo>
                    <a:pt x="593" y="1140"/>
                    <a:pt x="593" y="1140"/>
                    <a:pt x="593" y="1140"/>
                  </a:cubicBezTo>
                  <a:cubicBezTo>
                    <a:pt x="583" y="1144"/>
                    <a:pt x="572" y="1142"/>
                    <a:pt x="563" y="1136"/>
                  </a:cubicBezTo>
                  <a:cubicBezTo>
                    <a:pt x="554" y="1129"/>
                    <a:pt x="549" y="1119"/>
                    <a:pt x="549" y="1108"/>
                  </a:cubicBezTo>
                  <a:cubicBezTo>
                    <a:pt x="549" y="948"/>
                    <a:pt x="549" y="948"/>
                    <a:pt x="549" y="948"/>
                  </a:cubicBezTo>
                  <a:cubicBezTo>
                    <a:pt x="549" y="937"/>
                    <a:pt x="554" y="927"/>
                    <a:pt x="563" y="920"/>
                  </a:cubicBezTo>
                  <a:cubicBezTo>
                    <a:pt x="572" y="914"/>
                    <a:pt x="583" y="912"/>
                    <a:pt x="593" y="916"/>
                  </a:cubicBezTo>
                  <a:cubicBezTo>
                    <a:pt x="742" y="967"/>
                    <a:pt x="742" y="967"/>
                    <a:pt x="742" y="967"/>
                  </a:cubicBezTo>
                  <a:cubicBezTo>
                    <a:pt x="749" y="969"/>
                    <a:pt x="757" y="969"/>
                    <a:pt x="764" y="967"/>
                  </a:cubicBezTo>
                  <a:cubicBezTo>
                    <a:pt x="913" y="916"/>
                    <a:pt x="913" y="916"/>
                    <a:pt x="913" y="916"/>
                  </a:cubicBezTo>
                  <a:cubicBezTo>
                    <a:pt x="923" y="912"/>
                    <a:pt x="934" y="914"/>
                    <a:pt x="943" y="920"/>
                  </a:cubicBezTo>
                  <a:cubicBezTo>
                    <a:pt x="952" y="927"/>
                    <a:pt x="957" y="937"/>
                    <a:pt x="957" y="948"/>
                  </a:cubicBezTo>
                  <a:lnTo>
                    <a:pt x="957" y="1108"/>
                  </a:lnTo>
                  <a:close/>
                  <a:moveTo>
                    <a:pt x="971" y="644"/>
                  </a:moveTo>
                  <a:cubicBezTo>
                    <a:pt x="925" y="716"/>
                    <a:pt x="845" y="764"/>
                    <a:pt x="753" y="764"/>
                  </a:cubicBezTo>
                  <a:cubicBezTo>
                    <a:pt x="661" y="764"/>
                    <a:pt x="581" y="716"/>
                    <a:pt x="535" y="644"/>
                  </a:cubicBezTo>
                  <a:cubicBezTo>
                    <a:pt x="525" y="628"/>
                    <a:pt x="530" y="607"/>
                    <a:pt x="545" y="596"/>
                  </a:cubicBezTo>
                  <a:cubicBezTo>
                    <a:pt x="561" y="586"/>
                    <a:pt x="583" y="591"/>
                    <a:pt x="593" y="607"/>
                  </a:cubicBezTo>
                  <a:cubicBezTo>
                    <a:pt x="626" y="660"/>
                    <a:pt x="685" y="695"/>
                    <a:pt x="753" y="695"/>
                  </a:cubicBezTo>
                  <a:cubicBezTo>
                    <a:pt x="821" y="695"/>
                    <a:pt x="880" y="660"/>
                    <a:pt x="913" y="607"/>
                  </a:cubicBezTo>
                  <a:cubicBezTo>
                    <a:pt x="924" y="591"/>
                    <a:pt x="945" y="586"/>
                    <a:pt x="961" y="596"/>
                  </a:cubicBezTo>
                  <a:cubicBezTo>
                    <a:pt x="977" y="607"/>
                    <a:pt x="981" y="628"/>
                    <a:pt x="971" y="6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6" name="组合 125"/>
          <p:cNvGrpSpPr/>
          <p:nvPr/>
        </p:nvGrpSpPr>
        <p:grpSpPr>
          <a:xfrm rot="20068507">
            <a:off x="6902451" y="1148395"/>
            <a:ext cx="633891" cy="631043"/>
            <a:chOff x="8943975" y="4584701"/>
            <a:chExt cx="1766888" cy="1758950"/>
          </a:xfrm>
          <a:solidFill>
            <a:srgbClr val="A11218"/>
          </a:solidFill>
        </p:grpSpPr>
        <p:sp>
          <p:nvSpPr>
            <p:cNvPr id="127" name="Freeform 34"/>
            <p:cNvSpPr>
              <a:spLocks/>
            </p:cNvSpPr>
            <p:nvPr/>
          </p:nvSpPr>
          <p:spPr bwMode="auto">
            <a:xfrm>
              <a:off x="8943975" y="4584701"/>
              <a:ext cx="814388" cy="811213"/>
            </a:xfrm>
            <a:custGeom>
              <a:avLst/>
              <a:gdLst>
                <a:gd name="T0" fmla="*/ 0 w 1099"/>
                <a:gd name="T1" fmla="*/ 365 h 1099"/>
                <a:gd name="T2" fmla="*/ 0 w 1099"/>
                <a:gd name="T3" fmla="*/ 1099 h 1099"/>
                <a:gd name="T4" fmla="*/ 1010 w 1099"/>
                <a:gd name="T5" fmla="*/ 1099 h 1099"/>
                <a:gd name="T6" fmla="*/ 974 w 1099"/>
                <a:gd name="T7" fmla="*/ 1061 h 1099"/>
                <a:gd name="T8" fmla="*/ 969 w 1099"/>
                <a:gd name="T9" fmla="*/ 1061 h 1099"/>
                <a:gd name="T10" fmla="*/ 893 w 1099"/>
                <a:gd name="T11" fmla="*/ 1053 h 1099"/>
                <a:gd name="T12" fmla="*/ 676 w 1099"/>
                <a:gd name="T13" fmla="*/ 1016 h 1099"/>
                <a:gd name="T14" fmla="*/ 533 w 1099"/>
                <a:gd name="T15" fmla="*/ 966 h 1099"/>
                <a:gd name="T16" fmla="*/ 466 w 1099"/>
                <a:gd name="T17" fmla="*/ 919 h 1099"/>
                <a:gd name="T18" fmla="*/ 370 w 1099"/>
                <a:gd name="T19" fmla="*/ 688 h 1099"/>
                <a:gd name="T20" fmla="*/ 466 w 1099"/>
                <a:gd name="T21" fmla="*/ 456 h 1099"/>
                <a:gd name="T22" fmla="*/ 698 w 1099"/>
                <a:gd name="T23" fmla="*/ 360 h 1099"/>
                <a:gd name="T24" fmla="*/ 930 w 1099"/>
                <a:gd name="T25" fmla="*/ 456 h 1099"/>
                <a:gd name="T26" fmla="*/ 974 w 1099"/>
                <a:gd name="T27" fmla="*/ 518 h 1099"/>
                <a:gd name="T28" fmla="*/ 1004 w 1099"/>
                <a:gd name="T29" fmla="*/ 590 h 1099"/>
                <a:gd name="T30" fmla="*/ 1044 w 1099"/>
                <a:gd name="T31" fmla="*/ 750 h 1099"/>
                <a:gd name="T32" fmla="*/ 1071 w 1099"/>
                <a:gd name="T33" fmla="*/ 965 h 1099"/>
                <a:gd name="T34" fmla="*/ 1099 w 1099"/>
                <a:gd name="T35" fmla="*/ 993 h 1099"/>
                <a:gd name="T36" fmla="*/ 1099 w 1099"/>
                <a:gd name="T37" fmla="*/ 0 h 1099"/>
                <a:gd name="T38" fmla="*/ 365 w 1099"/>
                <a:gd name="T39" fmla="*/ 0 h 1099"/>
                <a:gd name="T40" fmla="*/ 0 w 1099"/>
                <a:gd name="T41" fmla="*/ 365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9" h="1099">
                  <a:moveTo>
                    <a:pt x="0" y="365"/>
                  </a:moveTo>
                  <a:cubicBezTo>
                    <a:pt x="0" y="1099"/>
                    <a:pt x="0" y="1099"/>
                    <a:pt x="0" y="1099"/>
                  </a:cubicBezTo>
                  <a:cubicBezTo>
                    <a:pt x="1010" y="1099"/>
                    <a:pt x="1010" y="1099"/>
                    <a:pt x="1010" y="1099"/>
                  </a:cubicBezTo>
                  <a:cubicBezTo>
                    <a:pt x="974" y="1061"/>
                    <a:pt x="974" y="1061"/>
                    <a:pt x="974" y="1061"/>
                  </a:cubicBezTo>
                  <a:cubicBezTo>
                    <a:pt x="972" y="1061"/>
                    <a:pt x="971" y="1061"/>
                    <a:pt x="969" y="1061"/>
                  </a:cubicBezTo>
                  <a:cubicBezTo>
                    <a:pt x="950" y="1059"/>
                    <a:pt x="924" y="1057"/>
                    <a:pt x="893" y="1053"/>
                  </a:cubicBezTo>
                  <a:cubicBezTo>
                    <a:pt x="831" y="1046"/>
                    <a:pt x="752" y="1034"/>
                    <a:pt x="676" y="1016"/>
                  </a:cubicBezTo>
                  <a:cubicBezTo>
                    <a:pt x="625" y="1003"/>
                    <a:pt x="576" y="988"/>
                    <a:pt x="533" y="966"/>
                  </a:cubicBezTo>
                  <a:cubicBezTo>
                    <a:pt x="509" y="954"/>
                    <a:pt x="486" y="939"/>
                    <a:pt x="466" y="919"/>
                  </a:cubicBezTo>
                  <a:cubicBezTo>
                    <a:pt x="402" y="856"/>
                    <a:pt x="370" y="771"/>
                    <a:pt x="370" y="688"/>
                  </a:cubicBezTo>
                  <a:cubicBezTo>
                    <a:pt x="370" y="604"/>
                    <a:pt x="402" y="520"/>
                    <a:pt x="466" y="456"/>
                  </a:cubicBezTo>
                  <a:cubicBezTo>
                    <a:pt x="530" y="392"/>
                    <a:pt x="614" y="360"/>
                    <a:pt x="698" y="360"/>
                  </a:cubicBezTo>
                  <a:cubicBezTo>
                    <a:pt x="781" y="360"/>
                    <a:pt x="866" y="392"/>
                    <a:pt x="930" y="456"/>
                  </a:cubicBezTo>
                  <a:cubicBezTo>
                    <a:pt x="948" y="474"/>
                    <a:pt x="962" y="495"/>
                    <a:pt x="974" y="518"/>
                  </a:cubicBezTo>
                  <a:cubicBezTo>
                    <a:pt x="986" y="540"/>
                    <a:pt x="995" y="565"/>
                    <a:pt x="1004" y="590"/>
                  </a:cubicBezTo>
                  <a:cubicBezTo>
                    <a:pt x="1022" y="641"/>
                    <a:pt x="1034" y="697"/>
                    <a:pt x="1044" y="750"/>
                  </a:cubicBezTo>
                  <a:cubicBezTo>
                    <a:pt x="1060" y="840"/>
                    <a:pt x="1068" y="924"/>
                    <a:pt x="1071" y="965"/>
                  </a:cubicBezTo>
                  <a:cubicBezTo>
                    <a:pt x="1099" y="993"/>
                    <a:pt x="1099" y="993"/>
                    <a:pt x="1099" y="993"/>
                  </a:cubicBezTo>
                  <a:cubicBezTo>
                    <a:pt x="1099" y="0"/>
                    <a:pt x="1099" y="0"/>
                    <a:pt x="1099" y="0"/>
                  </a:cubicBezTo>
                  <a:cubicBezTo>
                    <a:pt x="365" y="0"/>
                    <a:pt x="365" y="0"/>
                    <a:pt x="365" y="0"/>
                  </a:cubicBezTo>
                  <a:cubicBezTo>
                    <a:pt x="164" y="0"/>
                    <a:pt x="0" y="164"/>
                    <a:pt x="0" y="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5"/>
            <p:cNvSpPr>
              <a:spLocks/>
            </p:cNvSpPr>
            <p:nvPr/>
          </p:nvSpPr>
          <p:spPr bwMode="auto">
            <a:xfrm>
              <a:off x="10018713" y="4951413"/>
              <a:ext cx="312738" cy="311150"/>
            </a:xfrm>
            <a:custGeom>
              <a:avLst/>
              <a:gdLst>
                <a:gd name="T0" fmla="*/ 334 w 423"/>
                <a:gd name="T1" fmla="*/ 347 h 422"/>
                <a:gd name="T2" fmla="*/ 367 w 423"/>
                <a:gd name="T3" fmla="*/ 325 h 422"/>
                <a:gd name="T4" fmla="*/ 423 w 423"/>
                <a:gd name="T5" fmla="*/ 191 h 422"/>
                <a:gd name="T6" fmla="*/ 367 w 423"/>
                <a:gd name="T7" fmla="*/ 56 h 422"/>
                <a:gd name="T8" fmla="*/ 367 w 423"/>
                <a:gd name="T9" fmla="*/ 56 h 422"/>
                <a:gd name="T10" fmla="*/ 232 w 423"/>
                <a:gd name="T11" fmla="*/ 0 h 422"/>
                <a:gd name="T12" fmla="*/ 97 w 423"/>
                <a:gd name="T13" fmla="*/ 56 h 422"/>
                <a:gd name="T14" fmla="*/ 78 w 423"/>
                <a:gd name="T15" fmla="*/ 82 h 422"/>
                <a:gd name="T16" fmla="*/ 58 w 423"/>
                <a:gd name="T17" fmla="*/ 129 h 422"/>
                <a:gd name="T18" fmla="*/ 24 w 423"/>
                <a:gd name="T19" fmla="*/ 256 h 422"/>
                <a:gd name="T20" fmla="*/ 0 w 423"/>
                <a:gd name="T21" fmla="*/ 422 h 422"/>
                <a:gd name="T22" fmla="*/ 21 w 423"/>
                <a:gd name="T23" fmla="*/ 420 h 422"/>
                <a:gd name="T24" fmla="*/ 221 w 423"/>
                <a:gd name="T25" fmla="*/ 386 h 422"/>
                <a:gd name="T26" fmla="*/ 334 w 423"/>
                <a:gd name="T27" fmla="*/ 34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3" h="422">
                  <a:moveTo>
                    <a:pt x="334" y="347"/>
                  </a:moveTo>
                  <a:cubicBezTo>
                    <a:pt x="350" y="339"/>
                    <a:pt x="361" y="331"/>
                    <a:pt x="367" y="325"/>
                  </a:cubicBezTo>
                  <a:cubicBezTo>
                    <a:pt x="404" y="288"/>
                    <a:pt x="423" y="240"/>
                    <a:pt x="423" y="191"/>
                  </a:cubicBezTo>
                  <a:cubicBezTo>
                    <a:pt x="423" y="141"/>
                    <a:pt x="404" y="93"/>
                    <a:pt x="367" y="56"/>
                  </a:cubicBezTo>
                  <a:cubicBezTo>
                    <a:pt x="367" y="56"/>
                    <a:pt x="367" y="56"/>
                    <a:pt x="367" y="56"/>
                  </a:cubicBezTo>
                  <a:cubicBezTo>
                    <a:pt x="329" y="18"/>
                    <a:pt x="281" y="0"/>
                    <a:pt x="232" y="0"/>
                  </a:cubicBezTo>
                  <a:cubicBezTo>
                    <a:pt x="183" y="0"/>
                    <a:pt x="134" y="18"/>
                    <a:pt x="97" y="56"/>
                  </a:cubicBezTo>
                  <a:cubicBezTo>
                    <a:pt x="92" y="60"/>
                    <a:pt x="85" y="69"/>
                    <a:pt x="78" y="82"/>
                  </a:cubicBezTo>
                  <a:cubicBezTo>
                    <a:pt x="72" y="94"/>
                    <a:pt x="64" y="110"/>
                    <a:pt x="58" y="129"/>
                  </a:cubicBezTo>
                  <a:cubicBezTo>
                    <a:pt x="45" y="165"/>
                    <a:pt x="33" y="210"/>
                    <a:pt x="24" y="256"/>
                  </a:cubicBezTo>
                  <a:cubicBezTo>
                    <a:pt x="13" y="316"/>
                    <a:pt x="5" y="376"/>
                    <a:pt x="0" y="422"/>
                  </a:cubicBezTo>
                  <a:cubicBezTo>
                    <a:pt x="7" y="422"/>
                    <a:pt x="14" y="421"/>
                    <a:pt x="21" y="420"/>
                  </a:cubicBezTo>
                  <a:cubicBezTo>
                    <a:pt x="79" y="413"/>
                    <a:pt x="154" y="402"/>
                    <a:pt x="221" y="386"/>
                  </a:cubicBezTo>
                  <a:cubicBezTo>
                    <a:pt x="266" y="375"/>
                    <a:pt x="307" y="361"/>
                    <a:pt x="334" y="3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6"/>
            <p:cNvSpPr>
              <a:spLocks/>
            </p:cNvSpPr>
            <p:nvPr/>
          </p:nvSpPr>
          <p:spPr bwMode="auto">
            <a:xfrm>
              <a:off x="9894888" y="4584701"/>
              <a:ext cx="815975" cy="811213"/>
            </a:xfrm>
            <a:custGeom>
              <a:avLst/>
              <a:gdLst>
                <a:gd name="T0" fmla="*/ 734 w 1099"/>
                <a:gd name="T1" fmla="*/ 0 h 1099"/>
                <a:gd name="T2" fmla="*/ 0 w 1099"/>
                <a:gd name="T3" fmla="*/ 0 h 1099"/>
                <a:gd name="T4" fmla="*/ 0 w 1099"/>
                <a:gd name="T5" fmla="*/ 990 h 1099"/>
                <a:gd name="T6" fmla="*/ 24 w 1099"/>
                <a:gd name="T7" fmla="*/ 965 h 1099"/>
                <a:gd name="T8" fmla="*/ 25 w 1099"/>
                <a:gd name="T9" fmla="*/ 959 h 1099"/>
                <a:gd name="T10" fmla="*/ 32 w 1099"/>
                <a:gd name="T11" fmla="*/ 883 h 1099"/>
                <a:gd name="T12" fmla="*/ 69 w 1099"/>
                <a:gd name="T13" fmla="*/ 666 h 1099"/>
                <a:gd name="T14" fmla="*/ 119 w 1099"/>
                <a:gd name="T15" fmla="*/ 523 h 1099"/>
                <a:gd name="T16" fmla="*/ 166 w 1099"/>
                <a:gd name="T17" fmla="*/ 456 h 1099"/>
                <a:gd name="T18" fmla="*/ 398 w 1099"/>
                <a:gd name="T19" fmla="*/ 360 h 1099"/>
                <a:gd name="T20" fmla="*/ 629 w 1099"/>
                <a:gd name="T21" fmla="*/ 456 h 1099"/>
                <a:gd name="T22" fmla="*/ 725 w 1099"/>
                <a:gd name="T23" fmla="*/ 688 h 1099"/>
                <a:gd name="T24" fmla="*/ 629 w 1099"/>
                <a:gd name="T25" fmla="*/ 919 h 1099"/>
                <a:gd name="T26" fmla="*/ 567 w 1099"/>
                <a:gd name="T27" fmla="*/ 963 h 1099"/>
                <a:gd name="T28" fmla="*/ 495 w 1099"/>
                <a:gd name="T29" fmla="*/ 994 h 1099"/>
                <a:gd name="T30" fmla="*/ 335 w 1099"/>
                <a:gd name="T31" fmla="*/ 1034 h 1099"/>
                <a:gd name="T32" fmla="*/ 122 w 1099"/>
                <a:gd name="T33" fmla="*/ 1061 h 1099"/>
                <a:gd name="T34" fmla="*/ 85 w 1099"/>
                <a:gd name="T35" fmla="*/ 1099 h 1099"/>
                <a:gd name="T36" fmla="*/ 1099 w 1099"/>
                <a:gd name="T37" fmla="*/ 1099 h 1099"/>
                <a:gd name="T38" fmla="*/ 1099 w 1099"/>
                <a:gd name="T39" fmla="*/ 365 h 1099"/>
                <a:gd name="T40" fmla="*/ 734 w 1099"/>
                <a:gd name="T41" fmla="*/ 0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9" h="1099">
                  <a:moveTo>
                    <a:pt x="734" y="0"/>
                  </a:moveTo>
                  <a:cubicBezTo>
                    <a:pt x="0" y="0"/>
                    <a:pt x="0" y="0"/>
                    <a:pt x="0" y="0"/>
                  </a:cubicBezTo>
                  <a:cubicBezTo>
                    <a:pt x="0" y="990"/>
                    <a:pt x="0" y="990"/>
                    <a:pt x="0" y="990"/>
                  </a:cubicBezTo>
                  <a:cubicBezTo>
                    <a:pt x="24" y="965"/>
                    <a:pt x="24" y="965"/>
                    <a:pt x="24" y="965"/>
                  </a:cubicBezTo>
                  <a:cubicBezTo>
                    <a:pt x="24" y="963"/>
                    <a:pt x="25" y="961"/>
                    <a:pt x="25" y="959"/>
                  </a:cubicBezTo>
                  <a:cubicBezTo>
                    <a:pt x="26" y="940"/>
                    <a:pt x="29" y="914"/>
                    <a:pt x="32" y="883"/>
                  </a:cubicBezTo>
                  <a:cubicBezTo>
                    <a:pt x="39" y="821"/>
                    <a:pt x="51" y="742"/>
                    <a:pt x="69" y="666"/>
                  </a:cubicBezTo>
                  <a:cubicBezTo>
                    <a:pt x="82" y="615"/>
                    <a:pt x="97" y="566"/>
                    <a:pt x="119" y="523"/>
                  </a:cubicBezTo>
                  <a:cubicBezTo>
                    <a:pt x="132" y="498"/>
                    <a:pt x="146" y="476"/>
                    <a:pt x="166" y="456"/>
                  </a:cubicBezTo>
                  <a:cubicBezTo>
                    <a:pt x="230" y="392"/>
                    <a:pt x="314" y="360"/>
                    <a:pt x="398" y="360"/>
                  </a:cubicBezTo>
                  <a:cubicBezTo>
                    <a:pt x="481" y="360"/>
                    <a:pt x="566" y="392"/>
                    <a:pt x="629" y="456"/>
                  </a:cubicBezTo>
                  <a:cubicBezTo>
                    <a:pt x="693" y="520"/>
                    <a:pt x="726" y="604"/>
                    <a:pt x="725" y="688"/>
                  </a:cubicBezTo>
                  <a:cubicBezTo>
                    <a:pt x="726" y="771"/>
                    <a:pt x="693" y="855"/>
                    <a:pt x="629" y="919"/>
                  </a:cubicBezTo>
                  <a:cubicBezTo>
                    <a:pt x="611" y="938"/>
                    <a:pt x="590" y="951"/>
                    <a:pt x="567" y="963"/>
                  </a:cubicBezTo>
                  <a:cubicBezTo>
                    <a:pt x="545" y="975"/>
                    <a:pt x="521" y="985"/>
                    <a:pt x="495" y="994"/>
                  </a:cubicBezTo>
                  <a:cubicBezTo>
                    <a:pt x="444" y="1011"/>
                    <a:pt x="389" y="1024"/>
                    <a:pt x="335" y="1034"/>
                  </a:cubicBezTo>
                  <a:cubicBezTo>
                    <a:pt x="246" y="1050"/>
                    <a:pt x="163" y="1058"/>
                    <a:pt x="122" y="1061"/>
                  </a:cubicBezTo>
                  <a:cubicBezTo>
                    <a:pt x="85" y="1099"/>
                    <a:pt x="85" y="1099"/>
                    <a:pt x="85" y="1099"/>
                  </a:cubicBezTo>
                  <a:cubicBezTo>
                    <a:pt x="1099" y="1099"/>
                    <a:pt x="1099" y="1099"/>
                    <a:pt x="1099" y="1099"/>
                  </a:cubicBezTo>
                  <a:cubicBezTo>
                    <a:pt x="1099" y="365"/>
                    <a:pt x="1099" y="365"/>
                    <a:pt x="1099" y="365"/>
                  </a:cubicBezTo>
                  <a:cubicBezTo>
                    <a:pt x="1099" y="164"/>
                    <a:pt x="935" y="0"/>
                    <a:pt x="7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7"/>
            <p:cNvSpPr>
              <a:spLocks/>
            </p:cNvSpPr>
            <p:nvPr/>
          </p:nvSpPr>
          <p:spPr bwMode="auto">
            <a:xfrm>
              <a:off x="9894888" y="5530851"/>
              <a:ext cx="815975" cy="812800"/>
            </a:xfrm>
            <a:custGeom>
              <a:avLst/>
              <a:gdLst>
                <a:gd name="T0" fmla="*/ 459 w 1099"/>
                <a:gd name="T1" fmla="*/ 379 h 1099"/>
                <a:gd name="T2" fmla="*/ 361 w 1099"/>
                <a:gd name="T3" fmla="*/ 474 h 1099"/>
                <a:gd name="T4" fmla="*/ 0 w 1099"/>
                <a:gd name="T5" fmla="*/ 99 h 1099"/>
                <a:gd name="T6" fmla="*/ 0 w 1099"/>
                <a:gd name="T7" fmla="*/ 1099 h 1099"/>
                <a:gd name="T8" fmla="*/ 734 w 1099"/>
                <a:gd name="T9" fmla="*/ 1099 h 1099"/>
                <a:gd name="T10" fmla="*/ 1099 w 1099"/>
                <a:gd name="T11" fmla="*/ 734 h 1099"/>
                <a:gd name="T12" fmla="*/ 1099 w 1099"/>
                <a:gd name="T13" fmla="*/ 0 h 1099"/>
                <a:gd name="T14" fmla="*/ 95 w 1099"/>
                <a:gd name="T15" fmla="*/ 0 h 1099"/>
                <a:gd name="T16" fmla="*/ 459 w 1099"/>
                <a:gd name="T17" fmla="*/ 379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9" h="1099">
                  <a:moveTo>
                    <a:pt x="459" y="379"/>
                  </a:moveTo>
                  <a:cubicBezTo>
                    <a:pt x="361" y="474"/>
                    <a:pt x="361" y="474"/>
                    <a:pt x="361" y="474"/>
                  </a:cubicBezTo>
                  <a:cubicBezTo>
                    <a:pt x="0" y="99"/>
                    <a:pt x="0" y="99"/>
                    <a:pt x="0" y="99"/>
                  </a:cubicBezTo>
                  <a:cubicBezTo>
                    <a:pt x="0" y="1099"/>
                    <a:pt x="0" y="1099"/>
                    <a:pt x="0" y="1099"/>
                  </a:cubicBezTo>
                  <a:cubicBezTo>
                    <a:pt x="734" y="1099"/>
                    <a:pt x="734" y="1099"/>
                    <a:pt x="734" y="1099"/>
                  </a:cubicBezTo>
                  <a:cubicBezTo>
                    <a:pt x="935" y="1099"/>
                    <a:pt x="1099" y="935"/>
                    <a:pt x="1099" y="734"/>
                  </a:cubicBezTo>
                  <a:cubicBezTo>
                    <a:pt x="1099" y="0"/>
                    <a:pt x="1099" y="0"/>
                    <a:pt x="1099" y="0"/>
                  </a:cubicBezTo>
                  <a:cubicBezTo>
                    <a:pt x="95" y="0"/>
                    <a:pt x="95" y="0"/>
                    <a:pt x="95" y="0"/>
                  </a:cubicBezTo>
                  <a:lnTo>
                    <a:pt x="459"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8"/>
            <p:cNvSpPr>
              <a:spLocks/>
            </p:cNvSpPr>
            <p:nvPr/>
          </p:nvSpPr>
          <p:spPr bwMode="auto">
            <a:xfrm>
              <a:off x="8943975" y="5530851"/>
              <a:ext cx="814388" cy="812800"/>
            </a:xfrm>
            <a:custGeom>
              <a:avLst/>
              <a:gdLst>
                <a:gd name="T0" fmla="*/ 636 w 1099"/>
                <a:gd name="T1" fmla="*/ 379 h 1099"/>
                <a:gd name="T2" fmla="*/ 1001 w 1099"/>
                <a:gd name="T3" fmla="*/ 0 h 1099"/>
                <a:gd name="T4" fmla="*/ 0 w 1099"/>
                <a:gd name="T5" fmla="*/ 0 h 1099"/>
                <a:gd name="T6" fmla="*/ 0 w 1099"/>
                <a:gd name="T7" fmla="*/ 734 h 1099"/>
                <a:gd name="T8" fmla="*/ 365 w 1099"/>
                <a:gd name="T9" fmla="*/ 1099 h 1099"/>
                <a:gd name="T10" fmla="*/ 1099 w 1099"/>
                <a:gd name="T11" fmla="*/ 1099 h 1099"/>
                <a:gd name="T12" fmla="*/ 1099 w 1099"/>
                <a:gd name="T13" fmla="*/ 96 h 1099"/>
                <a:gd name="T14" fmla="*/ 735 w 1099"/>
                <a:gd name="T15" fmla="*/ 474 h 1099"/>
                <a:gd name="T16" fmla="*/ 636 w 1099"/>
                <a:gd name="T17" fmla="*/ 379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9" h="1099">
                  <a:moveTo>
                    <a:pt x="636" y="379"/>
                  </a:moveTo>
                  <a:cubicBezTo>
                    <a:pt x="1001" y="0"/>
                    <a:pt x="1001" y="0"/>
                    <a:pt x="1001" y="0"/>
                  </a:cubicBezTo>
                  <a:cubicBezTo>
                    <a:pt x="0" y="0"/>
                    <a:pt x="0" y="0"/>
                    <a:pt x="0" y="0"/>
                  </a:cubicBezTo>
                  <a:cubicBezTo>
                    <a:pt x="0" y="734"/>
                    <a:pt x="0" y="734"/>
                    <a:pt x="0" y="734"/>
                  </a:cubicBezTo>
                  <a:cubicBezTo>
                    <a:pt x="0" y="935"/>
                    <a:pt x="164" y="1099"/>
                    <a:pt x="365" y="1099"/>
                  </a:cubicBezTo>
                  <a:cubicBezTo>
                    <a:pt x="1099" y="1099"/>
                    <a:pt x="1099" y="1099"/>
                    <a:pt x="1099" y="1099"/>
                  </a:cubicBezTo>
                  <a:cubicBezTo>
                    <a:pt x="1099" y="96"/>
                    <a:pt x="1099" y="96"/>
                    <a:pt x="1099" y="96"/>
                  </a:cubicBezTo>
                  <a:cubicBezTo>
                    <a:pt x="735" y="474"/>
                    <a:pt x="735" y="474"/>
                    <a:pt x="735" y="474"/>
                  </a:cubicBezTo>
                  <a:lnTo>
                    <a:pt x="636"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9"/>
            <p:cNvSpPr>
              <a:spLocks/>
            </p:cNvSpPr>
            <p:nvPr/>
          </p:nvSpPr>
          <p:spPr bwMode="auto">
            <a:xfrm>
              <a:off x="9318625" y="4951413"/>
              <a:ext cx="314325" cy="311150"/>
            </a:xfrm>
            <a:custGeom>
              <a:avLst/>
              <a:gdLst>
                <a:gd name="T0" fmla="*/ 386 w 423"/>
                <a:gd name="T1" fmla="*/ 201 h 422"/>
                <a:gd name="T2" fmla="*/ 347 w 423"/>
                <a:gd name="T3" fmla="*/ 88 h 422"/>
                <a:gd name="T4" fmla="*/ 326 w 423"/>
                <a:gd name="T5" fmla="*/ 56 h 422"/>
                <a:gd name="T6" fmla="*/ 191 w 423"/>
                <a:gd name="T7" fmla="*/ 0 h 422"/>
                <a:gd name="T8" fmla="*/ 56 w 423"/>
                <a:gd name="T9" fmla="*/ 56 h 422"/>
                <a:gd name="T10" fmla="*/ 0 w 423"/>
                <a:gd name="T11" fmla="*/ 191 h 422"/>
                <a:gd name="T12" fmla="*/ 56 w 423"/>
                <a:gd name="T13" fmla="*/ 326 h 422"/>
                <a:gd name="T14" fmla="*/ 82 w 423"/>
                <a:gd name="T15" fmla="*/ 344 h 422"/>
                <a:gd name="T16" fmla="*/ 129 w 423"/>
                <a:gd name="T17" fmla="*/ 364 h 422"/>
                <a:gd name="T18" fmla="*/ 256 w 423"/>
                <a:gd name="T19" fmla="*/ 398 h 422"/>
                <a:gd name="T20" fmla="*/ 423 w 423"/>
                <a:gd name="T21" fmla="*/ 422 h 422"/>
                <a:gd name="T22" fmla="*/ 420 w 423"/>
                <a:gd name="T23" fmla="*/ 402 h 422"/>
                <a:gd name="T24" fmla="*/ 386 w 423"/>
                <a:gd name="T25" fmla="*/ 20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22">
                  <a:moveTo>
                    <a:pt x="386" y="201"/>
                  </a:moveTo>
                  <a:cubicBezTo>
                    <a:pt x="375" y="157"/>
                    <a:pt x="362" y="116"/>
                    <a:pt x="347" y="88"/>
                  </a:cubicBezTo>
                  <a:cubicBezTo>
                    <a:pt x="339" y="72"/>
                    <a:pt x="331" y="61"/>
                    <a:pt x="326" y="56"/>
                  </a:cubicBezTo>
                  <a:cubicBezTo>
                    <a:pt x="288" y="18"/>
                    <a:pt x="240" y="0"/>
                    <a:pt x="191" y="0"/>
                  </a:cubicBezTo>
                  <a:cubicBezTo>
                    <a:pt x="142" y="0"/>
                    <a:pt x="93" y="18"/>
                    <a:pt x="56" y="56"/>
                  </a:cubicBezTo>
                  <a:cubicBezTo>
                    <a:pt x="18" y="93"/>
                    <a:pt x="0" y="141"/>
                    <a:pt x="0" y="191"/>
                  </a:cubicBezTo>
                  <a:cubicBezTo>
                    <a:pt x="0" y="240"/>
                    <a:pt x="18" y="288"/>
                    <a:pt x="56" y="326"/>
                  </a:cubicBezTo>
                  <a:cubicBezTo>
                    <a:pt x="60" y="330"/>
                    <a:pt x="69" y="337"/>
                    <a:pt x="82" y="344"/>
                  </a:cubicBezTo>
                  <a:cubicBezTo>
                    <a:pt x="94" y="351"/>
                    <a:pt x="110" y="358"/>
                    <a:pt x="129" y="364"/>
                  </a:cubicBezTo>
                  <a:cubicBezTo>
                    <a:pt x="165" y="378"/>
                    <a:pt x="210" y="389"/>
                    <a:pt x="256" y="398"/>
                  </a:cubicBezTo>
                  <a:cubicBezTo>
                    <a:pt x="316" y="410"/>
                    <a:pt x="377" y="418"/>
                    <a:pt x="423" y="422"/>
                  </a:cubicBezTo>
                  <a:cubicBezTo>
                    <a:pt x="422" y="416"/>
                    <a:pt x="421" y="409"/>
                    <a:pt x="420" y="402"/>
                  </a:cubicBezTo>
                  <a:cubicBezTo>
                    <a:pt x="414" y="343"/>
                    <a:pt x="403" y="268"/>
                    <a:pt x="386"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3" name="组合 132"/>
          <p:cNvGrpSpPr/>
          <p:nvPr/>
        </p:nvGrpSpPr>
        <p:grpSpPr>
          <a:xfrm rot="20697989">
            <a:off x="10070395" y="1096535"/>
            <a:ext cx="541783" cy="803756"/>
            <a:chOff x="4016375" y="376238"/>
            <a:chExt cx="4146550" cy="6151563"/>
          </a:xfrm>
          <a:solidFill>
            <a:srgbClr val="A11218"/>
          </a:solidFill>
        </p:grpSpPr>
        <p:sp>
          <p:nvSpPr>
            <p:cNvPr id="134" name="Freeform 17"/>
            <p:cNvSpPr>
              <a:spLocks/>
            </p:cNvSpPr>
            <p:nvPr/>
          </p:nvSpPr>
          <p:spPr bwMode="auto">
            <a:xfrm>
              <a:off x="5729288" y="3783013"/>
              <a:ext cx="1038225" cy="1031875"/>
            </a:xfrm>
            <a:custGeom>
              <a:avLst/>
              <a:gdLst>
                <a:gd name="T0" fmla="*/ 191 w 403"/>
                <a:gd name="T1" fmla="*/ 382 h 402"/>
                <a:gd name="T2" fmla="*/ 262 w 403"/>
                <a:gd name="T3" fmla="*/ 383 h 402"/>
                <a:gd name="T4" fmla="*/ 383 w 403"/>
                <a:gd name="T5" fmla="*/ 261 h 402"/>
                <a:gd name="T6" fmla="*/ 383 w 403"/>
                <a:gd name="T7" fmla="*/ 191 h 402"/>
                <a:gd name="T8" fmla="*/ 212 w 403"/>
                <a:gd name="T9" fmla="*/ 19 h 402"/>
                <a:gd name="T10" fmla="*/ 141 w 403"/>
                <a:gd name="T11" fmla="*/ 19 h 402"/>
                <a:gd name="T12" fmla="*/ 20 w 403"/>
                <a:gd name="T13" fmla="*/ 140 h 402"/>
                <a:gd name="T14" fmla="*/ 20 w 403"/>
                <a:gd name="T15" fmla="*/ 211 h 402"/>
                <a:gd name="T16" fmla="*/ 191 w 403"/>
                <a:gd name="T17" fmla="*/ 38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3" h="402">
                  <a:moveTo>
                    <a:pt x="191" y="382"/>
                  </a:moveTo>
                  <a:cubicBezTo>
                    <a:pt x="211" y="402"/>
                    <a:pt x="243" y="402"/>
                    <a:pt x="262" y="383"/>
                  </a:cubicBezTo>
                  <a:cubicBezTo>
                    <a:pt x="383" y="261"/>
                    <a:pt x="383" y="261"/>
                    <a:pt x="383" y="261"/>
                  </a:cubicBezTo>
                  <a:cubicBezTo>
                    <a:pt x="403" y="242"/>
                    <a:pt x="403" y="210"/>
                    <a:pt x="383" y="191"/>
                  </a:cubicBezTo>
                  <a:cubicBezTo>
                    <a:pt x="212" y="19"/>
                    <a:pt x="212" y="19"/>
                    <a:pt x="212" y="19"/>
                  </a:cubicBezTo>
                  <a:cubicBezTo>
                    <a:pt x="192" y="0"/>
                    <a:pt x="160" y="0"/>
                    <a:pt x="141" y="19"/>
                  </a:cubicBezTo>
                  <a:cubicBezTo>
                    <a:pt x="20" y="140"/>
                    <a:pt x="20" y="140"/>
                    <a:pt x="20" y="140"/>
                  </a:cubicBezTo>
                  <a:cubicBezTo>
                    <a:pt x="0" y="160"/>
                    <a:pt x="0" y="192"/>
                    <a:pt x="20" y="211"/>
                  </a:cubicBezTo>
                  <a:lnTo>
                    <a:pt x="191"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8"/>
            <p:cNvSpPr>
              <a:spLocks/>
            </p:cNvSpPr>
            <p:nvPr/>
          </p:nvSpPr>
          <p:spPr bwMode="auto">
            <a:xfrm>
              <a:off x="4833938" y="2595563"/>
              <a:ext cx="1193800" cy="1508125"/>
            </a:xfrm>
            <a:custGeom>
              <a:avLst/>
              <a:gdLst>
                <a:gd name="T0" fmla="*/ 347 w 463"/>
                <a:gd name="T1" fmla="*/ 38 h 588"/>
                <a:gd name="T2" fmla="*/ 292 w 463"/>
                <a:gd name="T3" fmla="*/ 3 h 588"/>
                <a:gd name="T4" fmla="*/ 230 w 463"/>
                <a:gd name="T5" fmla="*/ 24 h 588"/>
                <a:gd name="T6" fmla="*/ 24 w 463"/>
                <a:gd name="T7" fmla="*/ 230 h 588"/>
                <a:gd name="T8" fmla="*/ 3 w 463"/>
                <a:gd name="T9" fmla="*/ 292 h 588"/>
                <a:gd name="T10" fmla="*/ 38 w 463"/>
                <a:gd name="T11" fmla="*/ 347 h 588"/>
                <a:gd name="T12" fmla="*/ 268 w 463"/>
                <a:gd name="T13" fmla="*/ 588 h 588"/>
                <a:gd name="T14" fmla="*/ 463 w 463"/>
                <a:gd name="T15" fmla="*/ 393 h 588"/>
                <a:gd name="T16" fmla="*/ 347 w 463"/>
                <a:gd name="T17" fmla="*/ 3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88">
                  <a:moveTo>
                    <a:pt x="347" y="38"/>
                  </a:moveTo>
                  <a:cubicBezTo>
                    <a:pt x="337" y="14"/>
                    <a:pt x="315" y="5"/>
                    <a:pt x="292" y="3"/>
                  </a:cubicBezTo>
                  <a:cubicBezTo>
                    <a:pt x="269" y="0"/>
                    <a:pt x="247" y="8"/>
                    <a:pt x="230" y="24"/>
                  </a:cubicBezTo>
                  <a:cubicBezTo>
                    <a:pt x="24" y="230"/>
                    <a:pt x="24" y="230"/>
                    <a:pt x="24" y="230"/>
                  </a:cubicBezTo>
                  <a:cubicBezTo>
                    <a:pt x="8" y="246"/>
                    <a:pt x="0" y="269"/>
                    <a:pt x="3" y="292"/>
                  </a:cubicBezTo>
                  <a:cubicBezTo>
                    <a:pt x="5" y="315"/>
                    <a:pt x="19" y="329"/>
                    <a:pt x="38" y="347"/>
                  </a:cubicBezTo>
                  <a:cubicBezTo>
                    <a:pt x="268" y="588"/>
                    <a:pt x="268" y="588"/>
                    <a:pt x="268" y="588"/>
                  </a:cubicBezTo>
                  <a:cubicBezTo>
                    <a:pt x="463" y="393"/>
                    <a:pt x="463" y="393"/>
                    <a:pt x="463" y="393"/>
                  </a:cubicBezTo>
                  <a:lnTo>
                    <a:pt x="34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9"/>
            <p:cNvSpPr>
              <a:spLocks/>
            </p:cNvSpPr>
            <p:nvPr/>
          </p:nvSpPr>
          <p:spPr bwMode="auto">
            <a:xfrm>
              <a:off x="6442075" y="4516438"/>
              <a:ext cx="1517650" cy="1189038"/>
            </a:xfrm>
            <a:custGeom>
              <a:avLst/>
              <a:gdLst>
                <a:gd name="T0" fmla="*/ 550 w 588"/>
                <a:gd name="T1" fmla="*/ 116 h 463"/>
                <a:gd name="T2" fmla="*/ 195 w 588"/>
                <a:gd name="T3" fmla="*/ 0 h 463"/>
                <a:gd name="T4" fmla="*/ 0 w 588"/>
                <a:gd name="T5" fmla="*/ 195 h 463"/>
                <a:gd name="T6" fmla="*/ 241 w 588"/>
                <a:gd name="T7" fmla="*/ 425 h 463"/>
                <a:gd name="T8" fmla="*/ 296 w 588"/>
                <a:gd name="T9" fmla="*/ 461 h 463"/>
                <a:gd name="T10" fmla="*/ 358 w 588"/>
                <a:gd name="T11" fmla="*/ 439 h 463"/>
                <a:gd name="T12" fmla="*/ 564 w 588"/>
                <a:gd name="T13" fmla="*/ 233 h 463"/>
                <a:gd name="T14" fmla="*/ 586 w 588"/>
                <a:gd name="T15" fmla="*/ 171 h 463"/>
                <a:gd name="T16" fmla="*/ 550 w 588"/>
                <a:gd name="T17" fmla="*/ 116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3">
                  <a:moveTo>
                    <a:pt x="550" y="116"/>
                  </a:moveTo>
                  <a:cubicBezTo>
                    <a:pt x="195" y="0"/>
                    <a:pt x="195" y="0"/>
                    <a:pt x="195" y="0"/>
                  </a:cubicBezTo>
                  <a:cubicBezTo>
                    <a:pt x="0" y="195"/>
                    <a:pt x="0" y="195"/>
                    <a:pt x="0" y="195"/>
                  </a:cubicBezTo>
                  <a:cubicBezTo>
                    <a:pt x="241" y="425"/>
                    <a:pt x="241" y="425"/>
                    <a:pt x="241" y="425"/>
                  </a:cubicBezTo>
                  <a:cubicBezTo>
                    <a:pt x="260" y="445"/>
                    <a:pt x="273" y="458"/>
                    <a:pt x="296" y="461"/>
                  </a:cubicBezTo>
                  <a:cubicBezTo>
                    <a:pt x="319" y="463"/>
                    <a:pt x="342" y="456"/>
                    <a:pt x="358" y="439"/>
                  </a:cubicBezTo>
                  <a:cubicBezTo>
                    <a:pt x="564" y="233"/>
                    <a:pt x="564" y="233"/>
                    <a:pt x="564" y="233"/>
                  </a:cubicBezTo>
                  <a:cubicBezTo>
                    <a:pt x="580" y="217"/>
                    <a:pt x="588" y="194"/>
                    <a:pt x="586" y="171"/>
                  </a:cubicBezTo>
                  <a:cubicBezTo>
                    <a:pt x="583" y="148"/>
                    <a:pt x="575" y="126"/>
                    <a:pt x="55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37" name="Freeform 20"/>
            <p:cNvSpPr>
              <a:spLocks/>
            </p:cNvSpPr>
            <p:nvPr/>
          </p:nvSpPr>
          <p:spPr bwMode="auto">
            <a:xfrm>
              <a:off x="4062413" y="3944938"/>
              <a:ext cx="1749425" cy="982663"/>
            </a:xfrm>
            <a:custGeom>
              <a:avLst/>
              <a:gdLst>
                <a:gd name="T0" fmla="*/ 678 w 678"/>
                <a:gd name="T1" fmla="*/ 276 h 383"/>
                <a:gd name="T2" fmla="*/ 644 w 678"/>
                <a:gd name="T3" fmla="*/ 241 h 383"/>
                <a:gd name="T4" fmla="*/ 457 w 678"/>
                <a:gd name="T5" fmla="*/ 54 h 383"/>
                <a:gd name="T6" fmla="*/ 82 w 678"/>
                <a:gd name="T7" fmla="*/ 0 h 383"/>
                <a:gd name="T8" fmla="*/ 129 w 678"/>
                <a:gd name="T9" fmla="*/ 168 h 383"/>
                <a:gd name="T10" fmla="*/ 0 w 678"/>
                <a:gd name="T11" fmla="*/ 316 h 383"/>
                <a:gd name="T12" fmla="*/ 678 w 678"/>
                <a:gd name="T13" fmla="*/ 276 h 383"/>
              </a:gdLst>
              <a:ahLst/>
              <a:cxnLst>
                <a:cxn ang="0">
                  <a:pos x="T0" y="T1"/>
                </a:cxn>
                <a:cxn ang="0">
                  <a:pos x="T2" y="T3"/>
                </a:cxn>
                <a:cxn ang="0">
                  <a:pos x="T4" y="T5"/>
                </a:cxn>
                <a:cxn ang="0">
                  <a:pos x="T6" y="T7"/>
                </a:cxn>
                <a:cxn ang="0">
                  <a:pos x="T8" y="T9"/>
                </a:cxn>
                <a:cxn ang="0">
                  <a:pos x="T10" y="T11"/>
                </a:cxn>
                <a:cxn ang="0">
                  <a:pos x="T12" y="T13"/>
                </a:cxn>
              </a:cxnLst>
              <a:rect l="0" t="0" r="r" b="b"/>
              <a:pathLst>
                <a:path w="678" h="383">
                  <a:moveTo>
                    <a:pt x="678" y="276"/>
                  </a:moveTo>
                  <a:cubicBezTo>
                    <a:pt x="678" y="275"/>
                    <a:pt x="651" y="248"/>
                    <a:pt x="644" y="241"/>
                  </a:cubicBezTo>
                  <a:cubicBezTo>
                    <a:pt x="457" y="54"/>
                    <a:pt x="457" y="54"/>
                    <a:pt x="457" y="54"/>
                  </a:cubicBezTo>
                  <a:cubicBezTo>
                    <a:pt x="275" y="77"/>
                    <a:pt x="82" y="0"/>
                    <a:pt x="82" y="0"/>
                  </a:cubicBezTo>
                  <a:cubicBezTo>
                    <a:pt x="129" y="168"/>
                    <a:pt x="129" y="168"/>
                    <a:pt x="129" y="168"/>
                  </a:cubicBezTo>
                  <a:cubicBezTo>
                    <a:pt x="0" y="316"/>
                    <a:pt x="0" y="316"/>
                    <a:pt x="0" y="316"/>
                  </a:cubicBezTo>
                  <a:cubicBezTo>
                    <a:pt x="226" y="383"/>
                    <a:pt x="511" y="347"/>
                    <a:pt x="67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1"/>
            <p:cNvSpPr>
              <a:spLocks/>
            </p:cNvSpPr>
            <p:nvPr/>
          </p:nvSpPr>
          <p:spPr bwMode="auto">
            <a:xfrm>
              <a:off x="5602288" y="4702176"/>
              <a:ext cx="984250" cy="1757363"/>
            </a:xfrm>
            <a:custGeom>
              <a:avLst/>
              <a:gdLst>
                <a:gd name="T0" fmla="*/ 328 w 382"/>
                <a:gd name="T1" fmla="*/ 227 h 685"/>
                <a:gd name="T2" fmla="*/ 108 w 382"/>
                <a:gd name="T3" fmla="*/ 7 h 685"/>
                <a:gd name="T4" fmla="*/ 108 w 382"/>
                <a:gd name="T5" fmla="*/ 7 h 685"/>
                <a:gd name="T6" fmla="*/ 67 w 382"/>
                <a:gd name="T7" fmla="*/ 685 h 685"/>
                <a:gd name="T8" fmla="*/ 215 w 382"/>
                <a:gd name="T9" fmla="*/ 556 h 685"/>
                <a:gd name="T10" fmla="*/ 382 w 382"/>
                <a:gd name="T11" fmla="*/ 602 h 685"/>
                <a:gd name="T12" fmla="*/ 328 w 382"/>
                <a:gd name="T13" fmla="*/ 227 h 685"/>
              </a:gdLst>
              <a:ahLst/>
              <a:cxnLst>
                <a:cxn ang="0">
                  <a:pos x="T0" y="T1"/>
                </a:cxn>
                <a:cxn ang="0">
                  <a:pos x="T2" y="T3"/>
                </a:cxn>
                <a:cxn ang="0">
                  <a:pos x="T4" y="T5"/>
                </a:cxn>
                <a:cxn ang="0">
                  <a:pos x="T6" y="T7"/>
                </a:cxn>
                <a:cxn ang="0">
                  <a:pos x="T8" y="T9"/>
                </a:cxn>
                <a:cxn ang="0">
                  <a:pos x="T10" y="T11"/>
                </a:cxn>
                <a:cxn ang="0">
                  <a:pos x="T12" y="T13"/>
                </a:cxn>
              </a:cxnLst>
              <a:rect l="0" t="0" r="r" b="b"/>
              <a:pathLst>
                <a:path w="382" h="685">
                  <a:moveTo>
                    <a:pt x="328" y="227"/>
                  </a:moveTo>
                  <a:cubicBezTo>
                    <a:pt x="108" y="7"/>
                    <a:pt x="108" y="7"/>
                    <a:pt x="108" y="7"/>
                  </a:cubicBezTo>
                  <a:cubicBezTo>
                    <a:pt x="101" y="0"/>
                    <a:pt x="108" y="8"/>
                    <a:pt x="108" y="7"/>
                  </a:cubicBezTo>
                  <a:cubicBezTo>
                    <a:pt x="37" y="175"/>
                    <a:pt x="0" y="458"/>
                    <a:pt x="67" y="685"/>
                  </a:cubicBezTo>
                  <a:cubicBezTo>
                    <a:pt x="215" y="556"/>
                    <a:pt x="215" y="556"/>
                    <a:pt x="215" y="556"/>
                  </a:cubicBezTo>
                  <a:cubicBezTo>
                    <a:pt x="382" y="602"/>
                    <a:pt x="382" y="602"/>
                    <a:pt x="382" y="602"/>
                  </a:cubicBezTo>
                  <a:cubicBezTo>
                    <a:pt x="382" y="602"/>
                    <a:pt x="306" y="409"/>
                    <a:pt x="328"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2"/>
            <p:cNvSpPr>
              <a:spLocks/>
            </p:cNvSpPr>
            <p:nvPr/>
          </p:nvSpPr>
          <p:spPr bwMode="auto">
            <a:xfrm>
              <a:off x="6407150" y="3546476"/>
              <a:ext cx="846138" cy="598488"/>
            </a:xfrm>
            <a:custGeom>
              <a:avLst/>
              <a:gdLst>
                <a:gd name="T0" fmla="*/ 201 w 328"/>
                <a:gd name="T1" fmla="*/ 233 h 233"/>
                <a:gd name="T2" fmla="*/ 328 w 328"/>
                <a:gd name="T3" fmla="*/ 107 h 233"/>
                <a:gd name="T4" fmla="*/ 35 w 328"/>
                <a:gd name="T5" fmla="*/ 0 h 233"/>
                <a:gd name="T6" fmla="*/ 0 w 328"/>
                <a:gd name="T7" fmla="*/ 35 h 233"/>
                <a:gd name="T8" fmla="*/ 20 w 328"/>
                <a:gd name="T9" fmla="*/ 51 h 233"/>
                <a:gd name="T10" fmla="*/ 192 w 328"/>
                <a:gd name="T11" fmla="*/ 222 h 233"/>
                <a:gd name="T12" fmla="*/ 201 w 328"/>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328" h="233">
                  <a:moveTo>
                    <a:pt x="201" y="233"/>
                  </a:moveTo>
                  <a:cubicBezTo>
                    <a:pt x="328" y="107"/>
                    <a:pt x="328" y="107"/>
                    <a:pt x="328" y="107"/>
                  </a:cubicBezTo>
                  <a:cubicBezTo>
                    <a:pt x="35" y="0"/>
                    <a:pt x="35" y="0"/>
                    <a:pt x="35" y="0"/>
                  </a:cubicBezTo>
                  <a:cubicBezTo>
                    <a:pt x="0" y="35"/>
                    <a:pt x="0" y="35"/>
                    <a:pt x="0" y="35"/>
                  </a:cubicBezTo>
                  <a:cubicBezTo>
                    <a:pt x="7" y="39"/>
                    <a:pt x="14" y="44"/>
                    <a:pt x="20" y="51"/>
                  </a:cubicBezTo>
                  <a:cubicBezTo>
                    <a:pt x="192" y="222"/>
                    <a:pt x="192" y="222"/>
                    <a:pt x="192" y="222"/>
                  </a:cubicBezTo>
                  <a:cubicBezTo>
                    <a:pt x="195" y="226"/>
                    <a:pt x="198" y="229"/>
                    <a:pt x="201" y="2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3"/>
            <p:cNvSpPr>
              <a:spLocks/>
            </p:cNvSpPr>
            <p:nvPr/>
          </p:nvSpPr>
          <p:spPr bwMode="auto">
            <a:xfrm>
              <a:off x="4619625" y="4902201"/>
              <a:ext cx="941388" cy="784225"/>
            </a:xfrm>
            <a:custGeom>
              <a:avLst/>
              <a:gdLst>
                <a:gd name="T0" fmla="*/ 0 w 365"/>
                <a:gd name="T1" fmla="*/ 199 h 306"/>
                <a:gd name="T2" fmla="*/ 293 w 365"/>
                <a:gd name="T3" fmla="*/ 306 h 306"/>
                <a:gd name="T4" fmla="*/ 336 w 365"/>
                <a:gd name="T5" fmla="*/ 263 h 306"/>
                <a:gd name="T6" fmla="*/ 365 w 365"/>
                <a:gd name="T7" fmla="*/ 61 h 306"/>
                <a:gd name="T8" fmla="*/ 200 w 365"/>
                <a:gd name="T9" fmla="*/ 0 h 306"/>
                <a:gd name="T10" fmla="*/ 0 w 365"/>
                <a:gd name="T11" fmla="*/ 199 h 306"/>
              </a:gdLst>
              <a:ahLst/>
              <a:cxnLst>
                <a:cxn ang="0">
                  <a:pos x="T0" y="T1"/>
                </a:cxn>
                <a:cxn ang="0">
                  <a:pos x="T2" y="T3"/>
                </a:cxn>
                <a:cxn ang="0">
                  <a:pos x="T4" y="T5"/>
                </a:cxn>
                <a:cxn ang="0">
                  <a:pos x="T6" y="T7"/>
                </a:cxn>
                <a:cxn ang="0">
                  <a:pos x="T8" y="T9"/>
                </a:cxn>
                <a:cxn ang="0">
                  <a:pos x="T10" y="T11"/>
                </a:cxn>
              </a:cxnLst>
              <a:rect l="0" t="0" r="r" b="b"/>
              <a:pathLst>
                <a:path w="365" h="306">
                  <a:moveTo>
                    <a:pt x="0" y="199"/>
                  </a:moveTo>
                  <a:cubicBezTo>
                    <a:pt x="293" y="306"/>
                    <a:pt x="293" y="306"/>
                    <a:pt x="293" y="306"/>
                  </a:cubicBezTo>
                  <a:cubicBezTo>
                    <a:pt x="336" y="263"/>
                    <a:pt x="336" y="263"/>
                    <a:pt x="336" y="263"/>
                  </a:cubicBezTo>
                  <a:cubicBezTo>
                    <a:pt x="340" y="192"/>
                    <a:pt x="351" y="123"/>
                    <a:pt x="365" y="61"/>
                  </a:cubicBezTo>
                  <a:cubicBezTo>
                    <a:pt x="200" y="0"/>
                    <a:pt x="200" y="0"/>
                    <a:pt x="200" y="0"/>
                  </a:cubicBezTo>
                  <a:lnTo>
                    <a:pt x="0"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4"/>
            <p:cNvSpPr>
              <a:spLocks/>
            </p:cNvSpPr>
            <p:nvPr/>
          </p:nvSpPr>
          <p:spPr bwMode="auto">
            <a:xfrm>
              <a:off x="6664325" y="2887663"/>
              <a:ext cx="1279525" cy="766763"/>
            </a:xfrm>
            <a:custGeom>
              <a:avLst/>
              <a:gdLst>
                <a:gd name="T0" fmla="*/ 343 w 496"/>
                <a:gd name="T1" fmla="*/ 249 h 299"/>
                <a:gd name="T2" fmla="*/ 368 w 496"/>
                <a:gd name="T3" fmla="*/ 223 h 299"/>
                <a:gd name="T4" fmla="*/ 398 w 496"/>
                <a:gd name="T5" fmla="*/ 191 h 299"/>
                <a:gd name="T6" fmla="*/ 496 w 496"/>
                <a:gd name="T7" fmla="*/ 45 h 299"/>
                <a:gd name="T8" fmla="*/ 189 w 496"/>
                <a:gd name="T9" fmla="*/ 0 h 299"/>
                <a:gd name="T10" fmla="*/ 172 w 496"/>
                <a:gd name="T11" fmla="*/ 19 h 299"/>
                <a:gd name="T12" fmla="*/ 149 w 496"/>
                <a:gd name="T13" fmla="*/ 42 h 299"/>
                <a:gd name="T14" fmla="*/ 100 w 496"/>
                <a:gd name="T15" fmla="*/ 92 h 299"/>
                <a:gd name="T16" fmla="*/ 0 w 496"/>
                <a:gd name="T17" fmla="*/ 191 h 299"/>
                <a:gd name="T18" fmla="*/ 293 w 496"/>
                <a:gd name="T19" fmla="*/ 299 h 299"/>
                <a:gd name="T20" fmla="*/ 343 w 496"/>
                <a:gd name="T21" fmla="*/ 24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299">
                  <a:moveTo>
                    <a:pt x="343" y="249"/>
                  </a:moveTo>
                  <a:cubicBezTo>
                    <a:pt x="368" y="223"/>
                    <a:pt x="368" y="223"/>
                    <a:pt x="368" y="223"/>
                  </a:cubicBezTo>
                  <a:cubicBezTo>
                    <a:pt x="378" y="213"/>
                    <a:pt x="388" y="202"/>
                    <a:pt x="398" y="191"/>
                  </a:cubicBezTo>
                  <a:cubicBezTo>
                    <a:pt x="436" y="147"/>
                    <a:pt x="470" y="97"/>
                    <a:pt x="496" y="45"/>
                  </a:cubicBezTo>
                  <a:cubicBezTo>
                    <a:pt x="387" y="52"/>
                    <a:pt x="283" y="35"/>
                    <a:pt x="189" y="0"/>
                  </a:cubicBezTo>
                  <a:cubicBezTo>
                    <a:pt x="184" y="7"/>
                    <a:pt x="178" y="13"/>
                    <a:pt x="172" y="19"/>
                  </a:cubicBezTo>
                  <a:cubicBezTo>
                    <a:pt x="149" y="42"/>
                    <a:pt x="149" y="42"/>
                    <a:pt x="149" y="42"/>
                  </a:cubicBezTo>
                  <a:cubicBezTo>
                    <a:pt x="100" y="92"/>
                    <a:pt x="100" y="92"/>
                    <a:pt x="100" y="92"/>
                  </a:cubicBezTo>
                  <a:cubicBezTo>
                    <a:pt x="0" y="191"/>
                    <a:pt x="0" y="191"/>
                    <a:pt x="0" y="191"/>
                  </a:cubicBezTo>
                  <a:cubicBezTo>
                    <a:pt x="293" y="299"/>
                    <a:pt x="293" y="299"/>
                    <a:pt x="293" y="299"/>
                  </a:cubicBezTo>
                  <a:lnTo>
                    <a:pt x="343"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5"/>
            <p:cNvSpPr>
              <a:spLocks/>
            </p:cNvSpPr>
            <p:nvPr/>
          </p:nvSpPr>
          <p:spPr bwMode="auto">
            <a:xfrm>
              <a:off x="4659313" y="884238"/>
              <a:ext cx="1095375" cy="923925"/>
            </a:xfrm>
            <a:custGeom>
              <a:avLst/>
              <a:gdLst>
                <a:gd name="T0" fmla="*/ 99 w 425"/>
                <a:gd name="T1" fmla="*/ 349 h 360"/>
                <a:gd name="T2" fmla="*/ 204 w 425"/>
                <a:gd name="T3" fmla="*/ 351 h 360"/>
                <a:gd name="T4" fmla="*/ 268 w 425"/>
                <a:gd name="T5" fmla="*/ 309 h 360"/>
                <a:gd name="T6" fmla="*/ 425 w 425"/>
                <a:gd name="T7" fmla="*/ 144 h 360"/>
                <a:gd name="T8" fmla="*/ 151 w 425"/>
                <a:gd name="T9" fmla="*/ 0 h 360"/>
                <a:gd name="T10" fmla="*/ 18 w 425"/>
                <a:gd name="T11" fmla="*/ 175 h 360"/>
                <a:gd name="T12" fmla="*/ 16 w 425"/>
                <a:gd name="T13" fmla="*/ 283 h 360"/>
                <a:gd name="T14" fmla="*/ 99 w 425"/>
                <a:gd name="T15" fmla="*/ 349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5" h="360">
                  <a:moveTo>
                    <a:pt x="99" y="349"/>
                  </a:moveTo>
                  <a:cubicBezTo>
                    <a:pt x="137" y="360"/>
                    <a:pt x="174" y="358"/>
                    <a:pt x="204" y="351"/>
                  </a:cubicBezTo>
                  <a:cubicBezTo>
                    <a:pt x="234" y="343"/>
                    <a:pt x="257" y="329"/>
                    <a:pt x="268" y="309"/>
                  </a:cubicBezTo>
                  <a:cubicBezTo>
                    <a:pt x="304" y="241"/>
                    <a:pt x="360" y="183"/>
                    <a:pt x="425" y="144"/>
                  </a:cubicBezTo>
                  <a:cubicBezTo>
                    <a:pt x="349" y="80"/>
                    <a:pt x="255" y="30"/>
                    <a:pt x="151" y="0"/>
                  </a:cubicBezTo>
                  <a:cubicBezTo>
                    <a:pt x="98" y="51"/>
                    <a:pt x="53" y="110"/>
                    <a:pt x="18" y="175"/>
                  </a:cubicBezTo>
                  <a:cubicBezTo>
                    <a:pt x="0" y="211"/>
                    <a:pt x="0" y="251"/>
                    <a:pt x="16" y="283"/>
                  </a:cubicBezTo>
                  <a:cubicBezTo>
                    <a:pt x="32" y="315"/>
                    <a:pt x="62" y="338"/>
                    <a:pt x="99"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6"/>
            <p:cNvSpPr>
              <a:spLocks/>
            </p:cNvSpPr>
            <p:nvPr/>
          </p:nvSpPr>
          <p:spPr bwMode="auto">
            <a:xfrm>
              <a:off x="4016375" y="5578476"/>
              <a:ext cx="1190625" cy="949325"/>
            </a:xfrm>
            <a:custGeom>
              <a:avLst/>
              <a:gdLst>
                <a:gd name="T0" fmla="*/ 45 w 462"/>
                <a:gd name="T1" fmla="*/ 124 h 370"/>
                <a:gd name="T2" fmla="*/ 63 w 462"/>
                <a:gd name="T3" fmla="*/ 306 h 370"/>
                <a:gd name="T4" fmla="*/ 245 w 462"/>
                <a:gd name="T5" fmla="*/ 324 h 370"/>
                <a:gd name="T6" fmla="*/ 462 w 462"/>
                <a:gd name="T7" fmla="*/ 108 h 370"/>
                <a:gd name="T8" fmla="*/ 169 w 462"/>
                <a:gd name="T9" fmla="*/ 0 h 370"/>
                <a:gd name="T10" fmla="*/ 45 w 462"/>
                <a:gd name="T11" fmla="*/ 124 h 370"/>
              </a:gdLst>
              <a:ahLst/>
              <a:cxnLst>
                <a:cxn ang="0">
                  <a:pos x="T0" y="T1"/>
                </a:cxn>
                <a:cxn ang="0">
                  <a:pos x="T2" y="T3"/>
                </a:cxn>
                <a:cxn ang="0">
                  <a:pos x="T4" y="T5"/>
                </a:cxn>
                <a:cxn ang="0">
                  <a:pos x="T6" y="T7"/>
                </a:cxn>
                <a:cxn ang="0">
                  <a:pos x="T8" y="T9"/>
                </a:cxn>
                <a:cxn ang="0">
                  <a:pos x="T10" y="T11"/>
                </a:cxn>
              </a:cxnLst>
              <a:rect l="0" t="0" r="r" b="b"/>
              <a:pathLst>
                <a:path w="462" h="370">
                  <a:moveTo>
                    <a:pt x="45" y="124"/>
                  </a:moveTo>
                  <a:cubicBezTo>
                    <a:pt x="0" y="170"/>
                    <a:pt x="8" y="251"/>
                    <a:pt x="63" y="306"/>
                  </a:cubicBezTo>
                  <a:cubicBezTo>
                    <a:pt x="118" y="361"/>
                    <a:pt x="200" y="370"/>
                    <a:pt x="245" y="324"/>
                  </a:cubicBezTo>
                  <a:cubicBezTo>
                    <a:pt x="462" y="108"/>
                    <a:pt x="462" y="108"/>
                    <a:pt x="462" y="108"/>
                  </a:cubicBezTo>
                  <a:cubicBezTo>
                    <a:pt x="169" y="0"/>
                    <a:pt x="169" y="0"/>
                    <a:pt x="169" y="0"/>
                  </a:cubicBezTo>
                  <a:lnTo>
                    <a:pt x="4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7"/>
            <p:cNvSpPr>
              <a:spLocks/>
            </p:cNvSpPr>
            <p:nvPr/>
          </p:nvSpPr>
          <p:spPr bwMode="auto">
            <a:xfrm>
              <a:off x="5275263" y="384176"/>
              <a:ext cx="1174750" cy="788988"/>
            </a:xfrm>
            <a:custGeom>
              <a:avLst/>
              <a:gdLst>
                <a:gd name="T0" fmla="*/ 248 w 456"/>
                <a:gd name="T1" fmla="*/ 308 h 308"/>
                <a:gd name="T2" fmla="*/ 456 w 456"/>
                <a:gd name="T3" fmla="*/ 282 h 308"/>
                <a:gd name="T4" fmla="*/ 327 w 456"/>
                <a:gd name="T5" fmla="*/ 0 h 308"/>
                <a:gd name="T6" fmla="*/ 0 w 456"/>
                <a:gd name="T7" fmla="*/ 122 h 308"/>
                <a:gd name="T8" fmla="*/ 248 w 456"/>
                <a:gd name="T9" fmla="*/ 308 h 308"/>
              </a:gdLst>
              <a:ahLst/>
              <a:cxnLst>
                <a:cxn ang="0">
                  <a:pos x="T0" y="T1"/>
                </a:cxn>
                <a:cxn ang="0">
                  <a:pos x="T2" y="T3"/>
                </a:cxn>
                <a:cxn ang="0">
                  <a:pos x="T4" y="T5"/>
                </a:cxn>
                <a:cxn ang="0">
                  <a:pos x="T6" y="T7"/>
                </a:cxn>
                <a:cxn ang="0">
                  <a:pos x="T8" y="T9"/>
                </a:cxn>
              </a:cxnLst>
              <a:rect l="0" t="0" r="r" b="b"/>
              <a:pathLst>
                <a:path w="456" h="308">
                  <a:moveTo>
                    <a:pt x="248" y="308"/>
                  </a:moveTo>
                  <a:cubicBezTo>
                    <a:pt x="313" y="283"/>
                    <a:pt x="386" y="274"/>
                    <a:pt x="456" y="282"/>
                  </a:cubicBezTo>
                  <a:cubicBezTo>
                    <a:pt x="435" y="185"/>
                    <a:pt x="391" y="88"/>
                    <a:pt x="327" y="0"/>
                  </a:cubicBezTo>
                  <a:cubicBezTo>
                    <a:pt x="210" y="13"/>
                    <a:pt x="97" y="55"/>
                    <a:pt x="0" y="122"/>
                  </a:cubicBezTo>
                  <a:cubicBezTo>
                    <a:pt x="99" y="169"/>
                    <a:pt x="183" y="232"/>
                    <a:pt x="248"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8"/>
            <p:cNvSpPr>
              <a:spLocks/>
            </p:cNvSpPr>
            <p:nvPr/>
          </p:nvSpPr>
          <p:spPr bwMode="auto">
            <a:xfrm>
              <a:off x="6415088" y="376238"/>
              <a:ext cx="855663" cy="1041400"/>
            </a:xfrm>
            <a:custGeom>
              <a:avLst/>
              <a:gdLst>
                <a:gd name="T0" fmla="*/ 261 w 332"/>
                <a:gd name="T1" fmla="*/ 406 h 406"/>
                <a:gd name="T2" fmla="*/ 332 w 332"/>
                <a:gd name="T3" fmla="*/ 104 h 406"/>
                <a:gd name="T4" fmla="*/ 0 w 332"/>
                <a:gd name="T5" fmla="*/ 0 h 406"/>
                <a:gd name="T6" fmla="*/ 81 w 332"/>
                <a:gd name="T7" fmla="*/ 299 h 406"/>
                <a:gd name="T8" fmla="*/ 261 w 332"/>
                <a:gd name="T9" fmla="*/ 406 h 406"/>
              </a:gdLst>
              <a:ahLst/>
              <a:cxnLst>
                <a:cxn ang="0">
                  <a:pos x="T0" y="T1"/>
                </a:cxn>
                <a:cxn ang="0">
                  <a:pos x="T2" y="T3"/>
                </a:cxn>
                <a:cxn ang="0">
                  <a:pos x="T4" y="T5"/>
                </a:cxn>
                <a:cxn ang="0">
                  <a:pos x="T6" y="T7"/>
                </a:cxn>
                <a:cxn ang="0">
                  <a:pos x="T8" y="T9"/>
                </a:cxn>
              </a:cxnLst>
              <a:rect l="0" t="0" r="r" b="b"/>
              <a:pathLst>
                <a:path w="332" h="406">
                  <a:moveTo>
                    <a:pt x="261" y="406"/>
                  </a:moveTo>
                  <a:cubicBezTo>
                    <a:pt x="304" y="316"/>
                    <a:pt x="330" y="213"/>
                    <a:pt x="332" y="104"/>
                  </a:cubicBezTo>
                  <a:cubicBezTo>
                    <a:pt x="232" y="43"/>
                    <a:pt x="117" y="7"/>
                    <a:pt x="0" y="0"/>
                  </a:cubicBezTo>
                  <a:cubicBezTo>
                    <a:pt x="49" y="97"/>
                    <a:pt x="76" y="200"/>
                    <a:pt x="81" y="299"/>
                  </a:cubicBezTo>
                  <a:cubicBezTo>
                    <a:pt x="149" y="319"/>
                    <a:pt x="211" y="356"/>
                    <a:pt x="261"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9"/>
            <p:cNvSpPr>
              <a:spLocks/>
            </p:cNvSpPr>
            <p:nvPr/>
          </p:nvSpPr>
          <p:spPr bwMode="auto">
            <a:xfrm>
              <a:off x="7204075" y="819151"/>
              <a:ext cx="819150" cy="1231900"/>
            </a:xfrm>
            <a:custGeom>
              <a:avLst/>
              <a:gdLst>
                <a:gd name="T0" fmla="*/ 76 w 318"/>
                <a:gd name="T1" fmla="*/ 480 h 480"/>
                <a:gd name="T2" fmla="*/ 318 w 318"/>
                <a:gd name="T3" fmla="*/ 286 h 480"/>
                <a:gd name="T4" fmla="*/ 119 w 318"/>
                <a:gd name="T5" fmla="*/ 0 h 480"/>
                <a:gd name="T6" fmla="*/ 0 w 318"/>
                <a:gd name="T7" fmla="*/ 286 h 480"/>
                <a:gd name="T8" fmla="*/ 76 w 318"/>
                <a:gd name="T9" fmla="*/ 480 h 480"/>
              </a:gdLst>
              <a:ahLst/>
              <a:cxnLst>
                <a:cxn ang="0">
                  <a:pos x="T0" y="T1"/>
                </a:cxn>
                <a:cxn ang="0">
                  <a:pos x="T2" y="T3"/>
                </a:cxn>
                <a:cxn ang="0">
                  <a:pos x="T4" y="T5"/>
                </a:cxn>
                <a:cxn ang="0">
                  <a:pos x="T6" y="T7"/>
                </a:cxn>
                <a:cxn ang="0">
                  <a:pos x="T8" y="T9"/>
                </a:cxn>
              </a:cxnLst>
              <a:rect l="0" t="0" r="r" b="b"/>
              <a:pathLst>
                <a:path w="318" h="480">
                  <a:moveTo>
                    <a:pt x="76" y="480"/>
                  </a:moveTo>
                  <a:cubicBezTo>
                    <a:pt x="166" y="436"/>
                    <a:pt x="248" y="370"/>
                    <a:pt x="318" y="286"/>
                  </a:cubicBezTo>
                  <a:cubicBezTo>
                    <a:pt x="277" y="176"/>
                    <a:pt x="207" y="76"/>
                    <a:pt x="119" y="0"/>
                  </a:cubicBezTo>
                  <a:cubicBezTo>
                    <a:pt x="98" y="107"/>
                    <a:pt x="57" y="204"/>
                    <a:pt x="0" y="286"/>
                  </a:cubicBezTo>
                  <a:cubicBezTo>
                    <a:pt x="41" y="343"/>
                    <a:pt x="67" y="410"/>
                    <a:pt x="76"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0"/>
            <p:cNvSpPr>
              <a:spLocks/>
            </p:cNvSpPr>
            <p:nvPr/>
          </p:nvSpPr>
          <p:spPr bwMode="auto">
            <a:xfrm>
              <a:off x="7254875" y="1838326"/>
              <a:ext cx="908050" cy="957263"/>
            </a:xfrm>
            <a:custGeom>
              <a:avLst/>
              <a:gdLst>
                <a:gd name="T0" fmla="*/ 329 w 352"/>
                <a:gd name="T1" fmla="*/ 0 h 373"/>
                <a:gd name="T2" fmla="*/ 59 w 352"/>
                <a:gd name="T3" fmla="*/ 152 h 373"/>
                <a:gd name="T4" fmla="*/ 0 w 352"/>
                <a:gd name="T5" fmla="*/ 353 h 373"/>
                <a:gd name="T6" fmla="*/ 310 w 352"/>
                <a:gd name="T7" fmla="*/ 347 h 373"/>
                <a:gd name="T8" fmla="*/ 329 w 352"/>
                <a:gd name="T9" fmla="*/ 0 h 373"/>
              </a:gdLst>
              <a:ahLst/>
              <a:cxnLst>
                <a:cxn ang="0">
                  <a:pos x="T0" y="T1"/>
                </a:cxn>
                <a:cxn ang="0">
                  <a:pos x="T2" y="T3"/>
                </a:cxn>
                <a:cxn ang="0">
                  <a:pos x="T4" y="T5"/>
                </a:cxn>
                <a:cxn ang="0">
                  <a:pos x="T6" y="T7"/>
                </a:cxn>
                <a:cxn ang="0">
                  <a:pos x="T8" y="T9"/>
                </a:cxn>
              </a:cxnLst>
              <a:rect l="0" t="0" r="r" b="b"/>
              <a:pathLst>
                <a:path w="352" h="373">
                  <a:moveTo>
                    <a:pt x="329" y="0"/>
                  </a:moveTo>
                  <a:cubicBezTo>
                    <a:pt x="247" y="71"/>
                    <a:pt x="155" y="123"/>
                    <a:pt x="59" y="152"/>
                  </a:cubicBezTo>
                  <a:cubicBezTo>
                    <a:pt x="57" y="223"/>
                    <a:pt x="36" y="292"/>
                    <a:pt x="0" y="353"/>
                  </a:cubicBezTo>
                  <a:cubicBezTo>
                    <a:pt x="98" y="373"/>
                    <a:pt x="204" y="371"/>
                    <a:pt x="310" y="347"/>
                  </a:cubicBezTo>
                  <a:cubicBezTo>
                    <a:pt x="345" y="235"/>
                    <a:pt x="352" y="115"/>
                    <a:pt x="3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4082745" y="1059390"/>
            <a:ext cx="1398777" cy="1393182"/>
            <a:chOff x="4082745" y="1059390"/>
            <a:chExt cx="1398777" cy="1393182"/>
          </a:xfrm>
        </p:grpSpPr>
        <p:grpSp>
          <p:nvGrpSpPr>
            <p:cNvPr id="300" name="组合 299"/>
            <p:cNvGrpSpPr/>
            <p:nvPr/>
          </p:nvGrpSpPr>
          <p:grpSpPr>
            <a:xfrm>
              <a:off x="4082745" y="1059390"/>
              <a:ext cx="1398777" cy="1393182"/>
              <a:chOff x="4905376" y="2244726"/>
              <a:chExt cx="2381250" cy="2371725"/>
            </a:xfrm>
            <a:solidFill>
              <a:srgbClr val="A11218"/>
            </a:solidFill>
          </p:grpSpPr>
          <p:sp>
            <p:nvSpPr>
              <p:cNvPr id="301" name="Freeform 5"/>
              <p:cNvSpPr>
                <a:spLocks/>
              </p:cNvSpPr>
              <p:nvPr/>
            </p:nvSpPr>
            <p:spPr bwMode="auto">
              <a:xfrm>
                <a:off x="7146926" y="3449638"/>
                <a:ext cx="134938" cy="182563"/>
              </a:xfrm>
              <a:custGeom>
                <a:avLst/>
                <a:gdLst>
                  <a:gd name="T0" fmla="*/ 46 w 52"/>
                  <a:gd name="T1" fmla="*/ 66 h 71"/>
                  <a:gd name="T2" fmla="*/ 27 w 52"/>
                  <a:gd name="T3" fmla="*/ 20 h 71"/>
                  <a:gd name="T4" fmla="*/ 4 w 52"/>
                  <a:gd name="T5" fmla="*/ 5 h 71"/>
                  <a:gd name="T6" fmla="*/ 24 w 52"/>
                  <a:gd name="T7" fmla="*/ 47 h 71"/>
                  <a:gd name="T8" fmla="*/ 46 w 52"/>
                  <a:gd name="T9" fmla="*/ 66 h 71"/>
                </a:gdLst>
                <a:ahLst/>
                <a:cxnLst>
                  <a:cxn ang="0">
                    <a:pos x="T0" y="T1"/>
                  </a:cxn>
                  <a:cxn ang="0">
                    <a:pos x="T2" y="T3"/>
                  </a:cxn>
                  <a:cxn ang="0">
                    <a:pos x="T4" y="T5"/>
                  </a:cxn>
                  <a:cxn ang="0">
                    <a:pos x="T6" y="T7"/>
                  </a:cxn>
                  <a:cxn ang="0">
                    <a:pos x="T8" y="T9"/>
                  </a:cxn>
                </a:cxnLst>
                <a:rect l="0" t="0" r="r" b="b"/>
                <a:pathLst>
                  <a:path w="52" h="71">
                    <a:moveTo>
                      <a:pt x="46" y="66"/>
                    </a:moveTo>
                    <a:cubicBezTo>
                      <a:pt x="52" y="45"/>
                      <a:pt x="45" y="30"/>
                      <a:pt x="27" y="20"/>
                    </a:cubicBezTo>
                    <a:cubicBezTo>
                      <a:pt x="6" y="10"/>
                      <a:pt x="5" y="0"/>
                      <a:pt x="4" y="5"/>
                    </a:cubicBezTo>
                    <a:cubicBezTo>
                      <a:pt x="0" y="24"/>
                      <a:pt x="7" y="37"/>
                      <a:pt x="24" y="47"/>
                    </a:cubicBezTo>
                    <a:cubicBezTo>
                      <a:pt x="44" y="59"/>
                      <a:pt x="43" y="71"/>
                      <a:pt x="46"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6"/>
              <p:cNvSpPr>
                <a:spLocks/>
              </p:cNvSpPr>
              <p:nvPr/>
            </p:nvSpPr>
            <p:spPr bwMode="auto">
              <a:xfrm>
                <a:off x="7112001" y="3649663"/>
                <a:ext cx="123825" cy="198438"/>
              </a:xfrm>
              <a:custGeom>
                <a:avLst/>
                <a:gdLst>
                  <a:gd name="T0" fmla="*/ 38 w 48"/>
                  <a:gd name="T1" fmla="*/ 72 h 77"/>
                  <a:gd name="T2" fmla="*/ 28 w 48"/>
                  <a:gd name="T3" fmla="*/ 24 h 77"/>
                  <a:gd name="T4" fmla="*/ 8 w 48"/>
                  <a:gd name="T5" fmla="*/ 4 h 77"/>
                  <a:gd name="T6" fmla="*/ 20 w 48"/>
                  <a:gd name="T7" fmla="*/ 50 h 77"/>
                  <a:gd name="T8" fmla="*/ 38 w 48"/>
                  <a:gd name="T9" fmla="*/ 72 h 77"/>
                </a:gdLst>
                <a:ahLst/>
                <a:cxnLst>
                  <a:cxn ang="0">
                    <a:pos x="T0" y="T1"/>
                  </a:cxn>
                  <a:cxn ang="0">
                    <a:pos x="T2" y="T3"/>
                  </a:cxn>
                  <a:cxn ang="0">
                    <a:pos x="T4" y="T5"/>
                  </a:cxn>
                  <a:cxn ang="0">
                    <a:pos x="T6" y="T7"/>
                  </a:cxn>
                  <a:cxn ang="0">
                    <a:pos x="T8" y="T9"/>
                  </a:cxn>
                </a:cxnLst>
                <a:rect l="0" t="0" r="r" b="b"/>
                <a:pathLst>
                  <a:path w="48" h="77">
                    <a:moveTo>
                      <a:pt x="38" y="72"/>
                    </a:moveTo>
                    <a:cubicBezTo>
                      <a:pt x="48" y="53"/>
                      <a:pt x="44" y="36"/>
                      <a:pt x="28" y="24"/>
                    </a:cubicBezTo>
                    <a:cubicBezTo>
                      <a:pt x="9" y="10"/>
                      <a:pt x="10" y="0"/>
                      <a:pt x="8" y="4"/>
                    </a:cubicBezTo>
                    <a:cubicBezTo>
                      <a:pt x="0" y="22"/>
                      <a:pt x="5" y="36"/>
                      <a:pt x="20" y="50"/>
                    </a:cubicBezTo>
                    <a:cubicBezTo>
                      <a:pt x="38" y="65"/>
                      <a:pt x="34" y="77"/>
                      <a:pt x="3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
              <p:cNvSpPr>
                <a:spLocks/>
              </p:cNvSpPr>
              <p:nvPr/>
            </p:nvSpPr>
            <p:spPr bwMode="auto">
              <a:xfrm>
                <a:off x="7042151" y="3843338"/>
                <a:ext cx="104775" cy="201613"/>
              </a:xfrm>
              <a:custGeom>
                <a:avLst/>
                <a:gdLst>
                  <a:gd name="T0" fmla="*/ 27 w 41"/>
                  <a:gd name="T1" fmla="*/ 76 h 79"/>
                  <a:gd name="T2" fmla="*/ 27 w 41"/>
                  <a:gd name="T3" fmla="*/ 26 h 79"/>
                  <a:gd name="T4" fmla="*/ 11 w 41"/>
                  <a:gd name="T5" fmla="*/ 3 h 79"/>
                  <a:gd name="T6" fmla="*/ 14 w 41"/>
                  <a:gd name="T7" fmla="*/ 51 h 79"/>
                  <a:gd name="T8" fmla="*/ 27 w 41"/>
                  <a:gd name="T9" fmla="*/ 76 h 79"/>
                </a:gdLst>
                <a:ahLst/>
                <a:cxnLst>
                  <a:cxn ang="0">
                    <a:pos x="T0" y="T1"/>
                  </a:cxn>
                  <a:cxn ang="0">
                    <a:pos x="T2" y="T3"/>
                  </a:cxn>
                  <a:cxn ang="0">
                    <a:pos x="T4" y="T5"/>
                  </a:cxn>
                  <a:cxn ang="0">
                    <a:pos x="T6" y="T7"/>
                  </a:cxn>
                  <a:cxn ang="0">
                    <a:pos x="T8" y="T9"/>
                  </a:cxn>
                </a:cxnLst>
                <a:rect l="0" t="0" r="r" b="b"/>
                <a:pathLst>
                  <a:path w="41" h="79">
                    <a:moveTo>
                      <a:pt x="27" y="76"/>
                    </a:moveTo>
                    <a:cubicBezTo>
                      <a:pt x="41" y="59"/>
                      <a:pt x="40" y="42"/>
                      <a:pt x="27" y="26"/>
                    </a:cubicBezTo>
                    <a:cubicBezTo>
                      <a:pt x="11" y="9"/>
                      <a:pt x="14" y="0"/>
                      <a:pt x="11" y="3"/>
                    </a:cubicBezTo>
                    <a:cubicBezTo>
                      <a:pt x="0" y="20"/>
                      <a:pt x="2" y="34"/>
                      <a:pt x="14" y="51"/>
                    </a:cubicBezTo>
                    <a:cubicBezTo>
                      <a:pt x="28" y="69"/>
                      <a:pt x="23" y="79"/>
                      <a:pt x="2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8"/>
              <p:cNvSpPr>
                <a:spLocks/>
              </p:cNvSpPr>
              <p:nvPr/>
            </p:nvSpPr>
            <p:spPr bwMode="auto">
              <a:xfrm>
                <a:off x="6932613" y="4019551"/>
                <a:ext cx="93663" cy="206375"/>
              </a:xfrm>
              <a:custGeom>
                <a:avLst/>
                <a:gdLst>
                  <a:gd name="T0" fmla="*/ 17 w 36"/>
                  <a:gd name="T1" fmla="*/ 77 h 80"/>
                  <a:gd name="T2" fmla="*/ 26 w 36"/>
                  <a:gd name="T3" fmla="*/ 28 h 80"/>
                  <a:gd name="T4" fmla="*/ 15 w 36"/>
                  <a:gd name="T5" fmla="*/ 3 h 80"/>
                  <a:gd name="T6" fmla="*/ 9 w 36"/>
                  <a:gd name="T7" fmla="*/ 50 h 80"/>
                  <a:gd name="T8" fmla="*/ 17 w 36"/>
                  <a:gd name="T9" fmla="*/ 77 h 80"/>
                </a:gdLst>
                <a:ahLst/>
                <a:cxnLst>
                  <a:cxn ang="0">
                    <a:pos x="T0" y="T1"/>
                  </a:cxn>
                  <a:cxn ang="0">
                    <a:pos x="T2" y="T3"/>
                  </a:cxn>
                  <a:cxn ang="0">
                    <a:pos x="T4" y="T5"/>
                  </a:cxn>
                  <a:cxn ang="0">
                    <a:pos x="T6" y="T7"/>
                  </a:cxn>
                  <a:cxn ang="0">
                    <a:pos x="T8" y="T9"/>
                  </a:cxn>
                </a:cxnLst>
                <a:rect l="0" t="0" r="r" b="b"/>
                <a:pathLst>
                  <a:path w="36" h="80">
                    <a:moveTo>
                      <a:pt x="17" y="77"/>
                    </a:moveTo>
                    <a:cubicBezTo>
                      <a:pt x="34" y="63"/>
                      <a:pt x="36" y="46"/>
                      <a:pt x="26" y="28"/>
                    </a:cubicBezTo>
                    <a:cubicBezTo>
                      <a:pt x="14" y="9"/>
                      <a:pt x="19" y="0"/>
                      <a:pt x="15" y="3"/>
                    </a:cubicBezTo>
                    <a:cubicBezTo>
                      <a:pt x="1" y="16"/>
                      <a:pt x="0" y="31"/>
                      <a:pt x="9" y="50"/>
                    </a:cubicBezTo>
                    <a:cubicBezTo>
                      <a:pt x="20" y="70"/>
                      <a:pt x="13" y="80"/>
                      <a:pt x="17"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9"/>
              <p:cNvSpPr>
                <a:spLocks/>
              </p:cNvSpPr>
              <p:nvPr/>
            </p:nvSpPr>
            <p:spPr bwMode="auto">
              <a:xfrm>
                <a:off x="6791326" y="4173538"/>
                <a:ext cx="84138" cy="201613"/>
              </a:xfrm>
              <a:custGeom>
                <a:avLst/>
                <a:gdLst>
                  <a:gd name="T0" fmla="*/ 8 w 33"/>
                  <a:gd name="T1" fmla="*/ 76 h 78"/>
                  <a:gd name="T2" fmla="*/ 26 w 33"/>
                  <a:gd name="T3" fmla="*/ 30 h 78"/>
                  <a:gd name="T4" fmla="*/ 20 w 33"/>
                  <a:gd name="T5" fmla="*/ 3 h 78"/>
                  <a:gd name="T6" fmla="*/ 5 w 33"/>
                  <a:gd name="T7" fmla="*/ 48 h 78"/>
                  <a:gd name="T8" fmla="*/ 8 w 33"/>
                  <a:gd name="T9" fmla="*/ 76 h 78"/>
                </a:gdLst>
                <a:ahLst/>
                <a:cxnLst>
                  <a:cxn ang="0">
                    <a:pos x="T0" y="T1"/>
                  </a:cxn>
                  <a:cxn ang="0">
                    <a:pos x="T2" y="T3"/>
                  </a:cxn>
                  <a:cxn ang="0">
                    <a:pos x="T4" y="T5"/>
                  </a:cxn>
                  <a:cxn ang="0">
                    <a:pos x="T6" y="T7"/>
                  </a:cxn>
                  <a:cxn ang="0">
                    <a:pos x="T8" y="T9"/>
                  </a:cxn>
                </a:cxnLst>
                <a:rect l="0" t="0" r="r" b="b"/>
                <a:pathLst>
                  <a:path w="33" h="78">
                    <a:moveTo>
                      <a:pt x="8" y="76"/>
                    </a:moveTo>
                    <a:cubicBezTo>
                      <a:pt x="28" y="65"/>
                      <a:pt x="33" y="49"/>
                      <a:pt x="26" y="30"/>
                    </a:cubicBezTo>
                    <a:cubicBezTo>
                      <a:pt x="18" y="8"/>
                      <a:pt x="24" y="0"/>
                      <a:pt x="20" y="3"/>
                    </a:cubicBezTo>
                    <a:cubicBezTo>
                      <a:pt x="4" y="14"/>
                      <a:pt x="0" y="28"/>
                      <a:pt x="5" y="48"/>
                    </a:cubicBezTo>
                    <a:cubicBezTo>
                      <a:pt x="12" y="70"/>
                      <a:pt x="3" y="78"/>
                      <a:pt x="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0"/>
              <p:cNvSpPr>
                <a:spLocks/>
              </p:cNvSpPr>
              <p:nvPr/>
            </p:nvSpPr>
            <p:spPr bwMode="auto">
              <a:xfrm>
                <a:off x="6607176" y="4305301"/>
                <a:ext cx="90488" cy="185738"/>
              </a:xfrm>
              <a:custGeom>
                <a:avLst/>
                <a:gdLst>
                  <a:gd name="T0" fmla="*/ 5 w 35"/>
                  <a:gd name="T1" fmla="*/ 70 h 72"/>
                  <a:gd name="T2" fmla="*/ 31 w 35"/>
                  <a:gd name="T3" fmla="*/ 29 h 72"/>
                  <a:gd name="T4" fmla="*/ 31 w 35"/>
                  <a:gd name="T5" fmla="*/ 1 h 72"/>
                  <a:gd name="T6" fmla="*/ 8 w 35"/>
                  <a:gd name="T7" fmla="*/ 42 h 72"/>
                  <a:gd name="T8" fmla="*/ 5 w 35"/>
                  <a:gd name="T9" fmla="*/ 70 h 72"/>
                </a:gdLst>
                <a:ahLst/>
                <a:cxnLst>
                  <a:cxn ang="0">
                    <a:pos x="T0" y="T1"/>
                  </a:cxn>
                  <a:cxn ang="0">
                    <a:pos x="T2" y="T3"/>
                  </a:cxn>
                  <a:cxn ang="0">
                    <a:pos x="T4" y="T5"/>
                  </a:cxn>
                  <a:cxn ang="0">
                    <a:pos x="T6" y="T7"/>
                  </a:cxn>
                  <a:cxn ang="0">
                    <a:pos x="T8" y="T9"/>
                  </a:cxn>
                </a:cxnLst>
                <a:rect l="0" t="0" r="r" b="b"/>
                <a:pathLst>
                  <a:path w="35" h="72">
                    <a:moveTo>
                      <a:pt x="5" y="70"/>
                    </a:moveTo>
                    <a:cubicBezTo>
                      <a:pt x="26" y="64"/>
                      <a:pt x="34" y="49"/>
                      <a:pt x="31" y="29"/>
                    </a:cubicBezTo>
                    <a:cubicBezTo>
                      <a:pt x="28" y="6"/>
                      <a:pt x="35" y="0"/>
                      <a:pt x="31" y="1"/>
                    </a:cubicBezTo>
                    <a:cubicBezTo>
                      <a:pt x="13" y="9"/>
                      <a:pt x="6" y="22"/>
                      <a:pt x="8" y="42"/>
                    </a:cubicBezTo>
                    <a:cubicBezTo>
                      <a:pt x="10" y="65"/>
                      <a:pt x="0" y="72"/>
                      <a:pt x="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1"/>
              <p:cNvSpPr>
                <a:spLocks/>
              </p:cNvSpPr>
              <p:nvPr/>
            </p:nvSpPr>
            <p:spPr bwMode="auto">
              <a:xfrm>
                <a:off x="6396038" y="4402138"/>
                <a:ext cx="127000" cy="165100"/>
              </a:xfrm>
              <a:custGeom>
                <a:avLst/>
                <a:gdLst>
                  <a:gd name="T0" fmla="*/ 6 w 49"/>
                  <a:gd name="T1" fmla="*/ 63 h 64"/>
                  <a:gd name="T2" fmla="*/ 40 w 49"/>
                  <a:gd name="T3" fmla="*/ 27 h 64"/>
                  <a:gd name="T4" fmla="*/ 44 w 49"/>
                  <a:gd name="T5" fmla="*/ 0 h 64"/>
                  <a:gd name="T6" fmla="*/ 14 w 49"/>
                  <a:gd name="T7" fmla="*/ 36 h 64"/>
                  <a:gd name="T8" fmla="*/ 6 w 49"/>
                  <a:gd name="T9" fmla="*/ 63 h 64"/>
                </a:gdLst>
                <a:ahLst/>
                <a:cxnLst>
                  <a:cxn ang="0">
                    <a:pos x="T0" y="T1"/>
                  </a:cxn>
                  <a:cxn ang="0">
                    <a:pos x="T2" y="T3"/>
                  </a:cxn>
                  <a:cxn ang="0">
                    <a:pos x="T4" y="T5"/>
                  </a:cxn>
                  <a:cxn ang="0">
                    <a:pos x="T6" y="T7"/>
                  </a:cxn>
                  <a:cxn ang="0">
                    <a:pos x="T8" y="T9"/>
                  </a:cxn>
                </a:cxnLst>
                <a:rect l="0" t="0" r="r" b="b"/>
                <a:pathLst>
                  <a:path w="49" h="64">
                    <a:moveTo>
                      <a:pt x="6" y="63"/>
                    </a:moveTo>
                    <a:cubicBezTo>
                      <a:pt x="28" y="61"/>
                      <a:pt x="38" y="48"/>
                      <a:pt x="40" y="27"/>
                    </a:cubicBezTo>
                    <a:cubicBezTo>
                      <a:pt x="40" y="5"/>
                      <a:pt x="49" y="0"/>
                      <a:pt x="44" y="0"/>
                    </a:cubicBezTo>
                    <a:cubicBezTo>
                      <a:pt x="25" y="4"/>
                      <a:pt x="16" y="16"/>
                      <a:pt x="14" y="36"/>
                    </a:cubicBezTo>
                    <a:cubicBezTo>
                      <a:pt x="12" y="59"/>
                      <a:pt x="0" y="64"/>
                      <a:pt x="6"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2"/>
              <p:cNvSpPr>
                <a:spLocks/>
              </p:cNvSpPr>
              <p:nvPr/>
            </p:nvSpPr>
            <p:spPr bwMode="auto">
              <a:xfrm>
                <a:off x="6175376" y="4462463"/>
                <a:ext cx="152400" cy="146050"/>
              </a:xfrm>
              <a:custGeom>
                <a:avLst/>
                <a:gdLst>
                  <a:gd name="T0" fmla="*/ 5 w 59"/>
                  <a:gd name="T1" fmla="*/ 55 h 57"/>
                  <a:gd name="T2" fmla="*/ 45 w 59"/>
                  <a:gd name="T3" fmla="*/ 26 h 57"/>
                  <a:gd name="T4" fmla="*/ 54 w 59"/>
                  <a:gd name="T5" fmla="*/ 0 h 57"/>
                  <a:gd name="T6" fmla="*/ 18 w 59"/>
                  <a:gd name="T7" fmla="*/ 30 h 57"/>
                  <a:gd name="T8" fmla="*/ 5 w 59"/>
                  <a:gd name="T9" fmla="*/ 55 h 57"/>
                </a:gdLst>
                <a:ahLst/>
                <a:cxnLst>
                  <a:cxn ang="0">
                    <a:pos x="T0" y="T1"/>
                  </a:cxn>
                  <a:cxn ang="0">
                    <a:pos x="T2" y="T3"/>
                  </a:cxn>
                  <a:cxn ang="0">
                    <a:pos x="T4" y="T5"/>
                  </a:cxn>
                  <a:cxn ang="0">
                    <a:pos x="T6" y="T7"/>
                  </a:cxn>
                  <a:cxn ang="0">
                    <a:pos x="T8" y="T9"/>
                  </a:cxn>
                </a:cxnLst>
                <a:rect l="0" t="0" r="r" b="b"/>
                <a:pathLst>
                  <a:path w="59" h="57">
                    <a:moveTo>
                      <a:pt x="5" y="55"/>
                    </a:moveTo>
                    <a:cubicBezTo>
                      <a:pt x="27" y="57"/>
                      <a:pt x="40" y="46"/>
                      <a:pt x="45" y="26"/>
                    </a:cubicBezTo>
                    <a:cubicBezTo>
                      <a:pt x="50" y="4"/>
                      <a:pt x="59" y="1"/>
                      <a:pt x="54" y="0"/>
                    </a:cubicBezTo>
                    <a:cubicBezTo>
                      <a:pt x="35" y="1"/>
                      <a:pt x="24" y="11"/>
                      <a:pt x="18" y="30"/>
                    </a:cubicBezTo>
                    <a:cubicBezTo>
                      <a:pt x="11" y="52"/>
                      <a:pt x="0" y="54"/>
                      <a:pt x="5"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3"/>
              <p:cNvSpPr>
                <a:spLocks/>
              </p:cNvSpPr>
              <p:nvPr/>
            </p:nvSpPr>
            <p:spPr bwMode="auto">
              <a:xfrm>
                <a:off x="5951538" y="4476751"/>
                <a:ext cx="177800" cy="139700"/>
              </a:xfrm>
              <a:custGeom>
                <a:avLst/>
                <a:gdLst>
                  <a:gd name="T0" fmla="*/ 5 w 69"/>
                  <a:gd name="T1" fmla="*/ 48 h 54"/>
                  <a:gd name="T2" fmla="*/ 50 w 69"/>
                  <a:gd name="T3" fmla="*/ 27 h 54"/>
                  <a:gd name="T4" fmla="*/ 64 w 69"/>
                  <a:gd name="T5" fmla="*/ 3 h 54"/>
                  <a:gd name="T6" fmla="*/ 22 w 69"/>
                  <a:gd name="T7" fmla="*/ 26 h 54"/>
                  <a:gd name="T8" fmla="*/ 5 w 69"/>
                  <a:gd name="T9" fmla="*/ 48 h 54"/>
                </a:gdLst>
                <a:ahLst/>
                <a:cxnLst>
                  <a:cxn ang="0">
                    <a:pos x="T0" y="T1"/>
                  </a:cxn>
                  <a:cxn ang="0">
                    <a:pos x="T2" y="T3"/>
                  </a:cxn>
                  <a:cxn ang="0">
                    <a:pos x="T4" y="T5"/>
                  </a:cxn>
                  <a:cxn ang="0">
                    <a:pos x="T6" y="T7"/>
                  </a:cxn>
                  <a:cxn ang="0">
                    <a:pos x="T8" y="T9"/>
                  </a:cxn>
                </a:cxnLst>
                <a:rect l="0" t="0" r="r" b="b"/>
                <a:pathLst>
                  <a:path w="69" h="54">
                    <a:moveTo>
                      <a:pt x="5" y="48"/>
                    </a:moveTo>
                    <a:cubicBezTo>
                      <a:pt x="26" y="54"/>
                      <a:pt x="41" y="45"/>
                      <a:pt x="50" y="27"/>
                    </a:cubicBezTo>
                    <a:cubicBezTo>
                      <a:pt x="59" y="6"/>
                      <a:pt x="69" y="4"/>
                      <a:pt x="64" y="3"/>
                    </a:cubicBezTo>
                    <a:cubicBezTo>
                      <a:pt x="45" y="0"/>
                      <a:pt x="32" y="8"/>
                      <a:pt x="22" y="26"/>
                    </a:cubicBezTo>
                    <a:cubicBezTo>
                      <a:pt x="12" y="46"/>
                      <a:pt x="0" y="46"/>
                      <a:pt x="5"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4"/>
              <p:cNvSpPr>
                <a:spLocks/>
              </p:cNvSpPr>
              <p:nvPr/>
            </p:nvSpPr>
            <p:spPr bwMode="auto">
              <a:xfrm>
                <a:off x="5732463" y="4454526"/>
                <a:ext cx="193675" cy="125413"/>
              </a:xfrm>
              <a:custGeom>
                <a:avLst/>
                <a:gdLst>
                  <a:gd name="T0" fmla="*/ 5 w 75"/>
                  <a:gd name="T1" fmla="*/ 39 h 49"/>
                  <a:gd name="T2" fmla="*/ 53 w 75"/>
                  <a:gd name="T3" fmla="*/ 27 h 49"/>
                  <a:gd name="T4" fmla="*/ 71 w 75"/>
                  <a:gd name="T5" fmla="*/ 6 h 49"/>
                  <a:gd name="T6" fmla="*/ 26 w 75"/>
                  <a:gd name="T7" fmla="*/ 20 h 49"/>
                  <a:gd name="T8" fmla="*/ 5 w 75"/>
                  <a:gd name="T9" fmla="*/ 39 h 49"/>
                </a:gdLst>
                <a:ahLst/>
                <a:cxnLst>
                  <a:cxn ang="0">
                    <a:pos x="T0" y="T1"/>
                  </a:cxn>
                  <a:cxn ang="0">
                    <a:pos x="T2" y="T3"/>
                  </a:cxn>
                  <a:cxn ang="0">
                    <a:pos x="T4" y="T5"/>
                  </a:cxn>
                  <a:cxn ang="0">
                    <a:pos x="T6" y="T7"/>
                  </a:cxn>
                  <a:cxn ang="0">
                    <a:pos x="T8" y="T9"/>
                  </a:cxn>
                </a:cxnLst>
                <a:rect l="0" t="0" r="r" b="b"/>
                <a:pathLst>
                  <a:path w="75" h="49">
                    <a:moveTo>
                      <a:pt x="5" y="39"/>
                    </a:moveTo>
                    <a:cubicBezTo>
                      <a:pt x="24" y="49"/>
                      <a:pt x="41" y="43"/>
                      <a:pt x="53" y="27"/>
                    </a:cubicBezTo>
                    <a:cubicBezTo>
                      <a:pt x="65" y="8"/>
                      <a:pt x="75" y="8"/>
                      <a:pt x="71" y="6"/>
                    </a:cubicBezTo>
                    <a:cubicBezTo>
                      <a:pt x="53" y="0"/>
                      <a:pt x="39" y="5"/>
                      <a:pt x="26" y="20"/>
                    </a:cubicBezTo>
                    <a:cubicBezTo>
                      <a:pt x="12" y="39"/>
                      <a:pt x="0" y="36"/>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5"/>
              <p:cNvSpPr>
                <a:spLocks/>
              </p:cNvSpPr>
              <p:nvPr/>
            </p:nvSpPr>
            <p:spPr bwMode="auto">
              <a:xfrm>
                <a:off x="5524501" y="4392613"/>
                <a:ext cx="207963" cy="111125"/>
              </a:xfrm>
              <a:custGeom>
                <a:avLst/>
                <a:gdLst>
                  <a:gd name="T0" fmla="*/ 4 w 80"/>
                  <a:gd name="T1" fmla="*/ 29 h 43"/>
                  <a:gd name="T2" fmla="*/ 54 w 80"/>
                  <a:gd name="T3" fmla="*/ 26 h 43"/>
                  <a:gd name="T4" fmla="*/ 76 w 80"/>
                  <a:gd name="T5" fmla="*/ 10 h 43"/>
                  <a:gd name="T6" fmla="*/ 29 w 80"/>
                  <a:gd name="T7" fmla="*/ 15 h 43"/>
                  <a:gd name="T8" fmla="*/ 4 w 80"/>
                  <a:gd name="T9" fmla="*/ 29 h 43"/>
                </a:gdLst>
                <a:ahLst/>
                <a:cxnLst>
                  <a:cxn ang="0">
                    <a:pos x="T0" y="T1"/>
                  </a:cxn>
                  <a:cxn ang="0">
                    <a:pos x="T2" y="T3"/>
                  </a:cxn>
                  <a:cxn ang="0">
                    <a:pos x="T4" y="T5"/>
                  </a:cxn>
                  <a:cxn ang="0">
                    <a:pos x="T6" y="T7"/>
                  </a:cxn>
                  <a:cxn ang="0">
                    <a:pos x="T8" y="T9"/>
                  </a:cxn>
                </a:cxnLst>
                <a:rect l="0" t="0" r="r" b="b"/>
                <a:pathLst>
                  <a:path w="80" h="43">
                    <a:moveTo>
                      <a:pt x="4" y="29"/>
                    </a:moveTo>
                    <a:cubicBezTo>
                      <a:pt x="22" y="43"/>
                      <a:pt x="39" y="40"/>
                      <a:pt x="54" y="26"/>
                    </a:cubicBezTo>
                    <a:cubicBezTo>
                      <a:pt x="70" y="10"/>
                      <a:pt x="80" y="13"/>
                      <a:pt x="76" y="10"/>
                    </a:cubicBezTo>
                    <a:cubicBezTo>
                      <a:pt x="59" y="0"/>
                      <a:pt x="45" y="2"/>
                      <a:pt x="29" y="15"/>
                    </a:cubicBezTo>
                    <a:cubicBezTo>
                      <a:pt x="11" y="30"/>
                      <a:pt x="0"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6"/>
              <p:cNvSpPr>
                <a:spLocks/>
              </p:cNvSpPr>
              <p:nvPr/>
            </p:nvSpPr>
            <p:spPr bwMode="auto">
              <a:xfrm>
                <a:off x="5341938" y="4294188"/>
                <a:ext cx="206375" cy="93663"/>
              </a:xfrm>
              <a:custGeom>
                <a:avLst/>
                <a:gdLst>
                  <a:gd name="T0" fmla="*/ 3 w 80"/>
                  <a:gd name="T1" fmla="*/ 19 h 36"/>
                  <a:gd name="T2" fmla="*/ 52 w 80"/>
                  <a:gd name="T3" fmla="*/ 25 h 36"/>
                  <a:gd name="T4" fmla="*/ 77 w 80"/>
                  <a:gd name="T5" fmla="*/ 13 h 36"/>
                  <a:gd name="T6" fmla="*/ 30 w 80"/>
                  <a:gd name="T7" fmla="*/ 9 h 36"/>
                  <a:gd name="T8" fmla="*/ 3 w 80"/>
                  <a:gd name="T9" fmla="*/ 19 h 36"/>
                </a:gdLst>
                <a:ahLst/>
                <a:cxnLst>
                  <a:cxn ang="0">
                    <a:pos x="T0" y="T1"/>
                  </a:cxn>
                  <a:cxn ang="0">
                    <a:pos x="T2" y="T3"/>
                  </a:cxn>
                  <a:cxn ang="0">
                    <a:pos x="T4" y="T5"/>
                  </a:cxn>
                  <a:cxn ang="0">
                    <a:pos x="T6" y="T7"/>
                  </a:cxn>
                  <a:cxn ang="0">
                    <a:pos x="T8" y="T9"/>
                  </a:cxn>
                </a:cxnLst>
                <a:rect l="0" t="0" r="r" b="b"/>
                <a:pathLst>
                  <a:path w="80" h="36">
                    <a:moveTo>
                      <a:pt x="3" y="19"/>
                    </a:moveTo>
                    <a:cubicBezTo>
                      <a:pt x="18" y="35"/>
                      <a:pt x="35" y="36"/>
                      <a:pt x="52" y="25"/>
                    </a:cubicBezTo>
                    <a:cubicBezTo>
                      <a:pt x="71" y="13"/>
                      <a:pt x="80" y="17"/>
                      <a:pt x="77" y="13"/>
                    </a:cubicBezTo>
                    <a:cubicBezTo>
                      <a:pt x="62" y="0"/>
                      <a:pt x="48" y="0"/>
                      <a:pt x="30" y="9"/>
                    </a:cubicBezTo>
                    <a:cubicBezTo>
                      <a:pt x="10" y="21"/>
                      <a:pt x="0" y="14"/>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7"/>
              <p:cNvSpPr>
                <a:spLocks/>
              </p:cNvSpPr>
              <p:nvPr/>
            </p:nvSpPr>
            <p:spPr bwMode="auto">
              <a:xfrm>
                <a:off x="5184776" y="4159251"/>
                <a:ext cx="200025" cy="87313"/>
              </a:xfrm>
              <a:custGeom>
                <a:avLst/>
                <a:gdLst>
                  <a:gd name="T0" fmla="*/ 2 w 78"/>
                  <a:gd name="T1" fmla="*/ 11 h 34"/>
                  <a:gd name="T2" fmla="*/ 49 w 78"/>
                  <a:gd name="T3" fmla="*/ 26 h 34"/>
                  <a:gd name="T4" fmla="*/ 76 w 78"/>
                  <a:gd name="T5" fmla="*/ 19 h 34"/>
                  <a:gd name="T6" fmla="*/ 30 w 78"/>
                  <a:gd name="T7" fmla="*/ 6 h 34"/>
                  <a:gd name="T8" fmla="*/ 2 w 78"/>
                  <a:gd name="T9" fmla="*/ 11 h 34"/>
                </a:gdLst>
                <a:ahLst/>
                <a:cxnLst>
                  <a:cxn ang="0">
                    <a:pos x="T0" y="T1"/>
                  </a:cxn>
                  <a:cxn ang="0">
                    <a:pos x="T2" y="T3"/>
                  </a:cxn>
                  <a:cxn ang="0">
                    <a:pos x="T4" y="T5"/>
                  </a:cxn>
                  <a:cxn ang="0">
                    <a:pos x="T6" y="T7"/>
                  </a:cxn>
                  <a:cxn ang="0">
                    <a:pos x="T8" y="T9"/>
                  </a:cxn>
                </a:cxnLst>
                <a:rect l="0" t="0" r="r" b="b"/>
                <a:pathLst>
                  <a:path w="78" h="34">
                    <a:moveTo>
                      <a:pt x="2" y="11"/>
                    </a:moveTo>
                    <a:cubicBezTo>
                      <a:pt x="13" y="29"/>
                      <a:pt x="30" y="34"/>
                      <a:pt x="49" y="26"/>
                    </a:cubicBezTo>
                    <a:cubicBezTo>
                      <a:pt x="70" y="17"/>
                      <a:pt x="78" y="23"/>
                      <a:pt x="76" y="19"/>
                    </a:cubicBezTo>
                    <a:cubicBezTo>
                      <a:pt x="64" y="3"/>
                      <a:pt x="50" y="0"/>
                      <a:pt x="30" y="6"/>
                    </a:cubicBezTo>
                    <a:cubicBezTo>
                      <a:pt x="8" y="14"/>
                      <a:pt x="0" y="6"/>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8"/>
              <p:cNvSpPr>
                <a:spLocks/>
              </p:cNvSpPr>
              <p:nvPr/>
            </p:nvSpPr>
            <p:spPr bwMode="auto">
              <a:xfrm>
                <a:off x="5057776" y="3989388"/>
                <a:ext cx="190500" cy="84138"/>
              </a:xfrm>
              <a:custGeom>
                <a:avLst/>
                <a:gdLst>
                  <a:gd name="T0" fmla="*/ 2 w 74"/>
                  <a:gd name="T1" fmla="*/ 5 h 33"/>
                  <a:gd name="T2" fmla="*/ 45 w 74"/>
                  <a:gd name="T3" fmla="*/ 29 h 33"/>
                  <a:gd name="T4" fmla="*/ 72 w 74"/>
                  <a:gd name="T5" fmla="*/ 27 h 33"/>
                  <a:gd name="T6" fmla="*/ 30 w 74"/>
                  <a:gd name="T7" fmla="*/ 6 h 33"/>
                  <a:gd name="T8" fmla="*/ 2 w 74"/>
                  <a:gd name="T9" fmla="*/ 5 h 33"/>
                </a:gdLst>
                <a:ahLst/>
                <a:cxnLst>
                  <a:cxn ang="0">
                    <a:pos x="T0" y="T1"/>
                  </a:cxn>
                  <a:cxn ang="0">
                    <a:pos x="T2" y="T3"/>
                  </a:cxn>
                  <a:cxn ang="0">
                    <a:pos x="T4" y="T5"/>
                  </a:cxn>
                  <a:cxn ang="0">
                    <a:pos x="T6" y="T7"/>
                  </a:cxn>
                  <a:cxn ang="0">
                    <a:pos x="T8" y="T9"/>
                  </a:cxn>
                </a:cxnLst>
                <a:rect l="0" t="0" r="r" b="b"/>
                <a:pathLst>
                  <a:path w="74" h="33">
                    <a:moveTo>
                      <a:pt x="2" y="5"/>
                    </a:moveTo>
                    <a:cubicBezTo>
                      <a:pt x="9" y="25"/>
                      <a:pt x="25" y="33"/>
                      <a:pt x="45" y="29"/>
                    </a:cubicBezTo>
                    <a:cubicBezTo>
                      <a:pt x="67" y="24"/>
                      <a:pt x="74" y="31"/>
                      <a:pt x="72" y="27"/>
                    </a:cubicBezTo>
                    <a:cubicBezTo>
                      <a:pt x="64" y="9"/>
                      <a:pt x="50" y="4"/>
                      <a:pt x="30" y="6"/>
                    </a:cubicBezTo>
                    <a:cubicBezTo>
                      <a:pt x="7" y="10"/>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9"/>
              <p:cNvSpPr>
                <a:spLocks/>
              </p:cNvSpPr>
              <p:nvPr/>
            </p:nvSpPr>
            <p:spPr bwMode="auto">
              <a:xfrm>
                <a:off x="4972051" y="3783013"/>
                <a:ext cx="171450" cy="115888"/>
              </a:xfrm>
              <a:custGeom>
                <a:avLst/>
                <a:gdLst>
                  <a:gd name="T0" fmla="*/ 0 w 66"/>
                  <a:gd name="T1" fmla="*/ 5 h 45"/>
                  <a:gd name="T2" fmla="*/ 38 w 66"/>
                  <a:gd name="T3" fmla="*/ 37 h 45"/>
                  <a:gd name="T4" fmla="*/ 65 w 66"/>
                  <a:gd name="T5" fmla="*/ 40 h 45"/>
                  <a:gd name="T6" fmla="*/ 27 w 66"/>
                  <a:gd name="T7" fmla="*/ 12 h 45"/>
                  <a:gd name="T8" fmla="*/ 0 w 66"/>
                  <a:gd name="T9" fmla="*/ 5 h 45"/>
                </a:gdLst>
                <a:ahLst/>
                <a:cxnLst>
                  <a:cxn ang="0">
                    <a:pos x="T0" y="T1"/>
                  </a:cxn>
                  <a:cxn ang="0">
                    <a:pos x="T2" y="T3"/>
                  </a:cxn>
                  <a:cxn ang="0">
                    <a:pos x="T4" y="T5"/>
                  </a:cxn>
                  <a:cxn ang="0">
                    <a:pos x="T6" y="T7"/>
                  </a:cxn>
                  <a:cxn ang="0">
                    <a:pos x="T8" y="T9"/>
                  </a:cxn>
                </a:cxnLst>
                <a:rect l="0" t="0" r="r" b="b"/>
                <a:pathLst>
                  <a:path w="66" h="45">
                    <a:moveTo>
                      <a:pt x="0" y="5"/>
                    </a:moveTo>
                    <a:cubicBezTo>
                      <a:pt x="3" y="27"/>
                      <a:pt x="17" y="37"/>
                      <a:pt x="38" y="37"/>
                    </a:cubicBezTo>
                    <a:cubicBezTo>
                      <a:pt x="60" y="36"/>
                      <a:pt x="66" y="45"/>
                      <a:pt x="65" y="40"/>
                    </a:cubicBezTo>
                    <a:cubicBezTo>
                      <a:pt x="60" y="21"/>
                      <a:pt x="48" y="13"/>
                      <a:pt x="27" y="12"/>
                    </a:cubicBezTo>
                    <a:cubicBezTo>
                      <a:pt x="4" y="11"/>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0"/>
              <p:cNvSpPr>
                <a:spLocks/>
              </p:cNvSpPr>
              <p:nvPr/>
            </p:nvSpPr>
            <p:spPr bwMode="auto">
              <a:xfrm>
                <a:off x="4921251" y="3565526"/>
                <a:ext cx="149225" cy="146050"/>
              </a:xfrm>
              <a:custGeom>
                <a:avLst/>
                <a:gdLst>
                  <a:gd name="T0" fmla="*/ 1 w 58"/>
                  <a:gd name="T1" fmla="*/ 5 h 57"/>
                  <a:gd name="T2" fmla="*/ 32 w 58"/>
                  <a:gd name="T3" fmla="*/ 44 h 57"/>
                  <a:gd name="T4" fmla="*/ 58 w 58"/>
                  <a:gd name="T5" fmla="*/ 52 h 57"/>
                  <a:gd name="T6" fmla="*/ 27 w 58"/>
                  <a:gd name="T7" fmla="*/ 17 h 57"/>
                  <a:gd name="T8" fmla="*/ 1 w 58"/>
                  <a:gd name="T9" fmla="*/ 5 h 57"/>
                </a:gdLst>
                <a:ahLst/>
                <a:cxnLst>
                  <a:cxn ang="0">
                    <a:pos x="T0" y="T1"/>
                  </a:cxn>
                  <a:cxn ang="0">
                    <a:pos x="T2" y="T3"/>
                  </a:cxn>
                  <a:cxn ang="0">
                    <a:pos x="T4" y="T5"/>
                  </a:cxn>
                  <a:cxn ang="0">
                    <a:pos x="T6" y="T7"/>
                  </a:cxn>
                  <a:cxn ang="0">
                    <a:pos x="T8" y="T9"/>
                  </a:cxn>
                </a:cxnLst>
                <a:rect l="0" t="0" r="r" b="b"/>
                <a:pathLst>
                  <a:path w="58" h="57">
                    <a:moveTo>
                      <a:pt x="1" y="5"/>
                    </a:moveTo>
                    <a:cubicBezTo>
                      <a:pt x="0" y="27"/>
                      <a:pt x="12" y="40"/>
                      <a:pt x="32" y="44"/>
                    </a:cubicBezTo>
                    <a:cubicBezTo>
                      <a:pt x="54" y="47"/>
                      <a:pt x="58" y="57"/>
                      <a:pt x="58" y="52"/>
                    </a:cubicBezTo>
                    <a:cubicBezTo>
                      <a:pt x="57" y="32"/>
                      <a:pt x="46" y="22"/>
                      <a:pt x="27" y="17"/>
                    </a:cubicBezTo>
                    <a:cubicBezTo>
                      <a:pt x="4" y="1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1"/>
              <p:cNvSpPr>
                <a:spLocks/>
              </p:cNvSpPr>
              <p:nvPr/>
            </p:nvSpPr>
            <p:spPr bwMode="auto">
              <a:xfrm>
                <a:off x="4905376" y="3341688"/>
                <a:ext cx="139700" cy="171450"/>
              </a:xfrm>
              <a:custGeom>
                <a:avLst/>
                <a:gdLst>
                  <a:gd name="T0" fmla="*/ 4 w 54"/>
                  <a:gd name="T1" fmla="*/ 5 h 67"/>
                  <a:gd name="T2" fmla="*/ 27 w 54"/>
                  <a:gd name="T3" fmla="*/ 49 h 67"/>
                  <a:gd name="T4" fmla="*/ 52 w 54"/>
                  <a:gd name="T5" fmla="*/ 62 h 67"/>
                  <a:gd name="T6" fmla="*/ 27 w 54"/>
                  <a:gd name="T7" fmla="*/ 21 h 67"/>
                  <a:gd name="T8" fmla="*/ 4 w 54"/>
                  <a:gd name="T9" fmla="*/ 5 h 67"/>
                </a:gdLst>
                <a:ahLst/>
                <a:cxnLst>
                  <a:cxn ang="0">
                    <a:pos x="T0" y="T1"/>
                  </a:cxn>
                  <a:cxn ang="0">
                    <a:pos x="T2" y="T3"/>
                  </a:cxn>
                  <a:cxn ang="0">
                    <a:pos x="T4" y="T5"/>
                  </a:cxn>
                  <a:cxn ang="0">
                    <a:pos x="T6" y="T7"/>
                  </a:cxn>
                  <a:cxn ang="0">
                    <a:pos x="T8" y="T9"/>
                  </a:cxn>
                </a:cxnLst>
                <a:rect l="0" t="0" r="r" b="b"/>
                <a:pathLst>
                  <a:path w="54" h="67">
                    <a:moveTo>
                      <a:pt x="4" y="5"/>
                    </a:moveTo>
                    <a:cubicBezTo>
                      <a:pt x="0" y="26"/>
                      <a:pt x="8" y="41"/>
                      <a:pt x="27" y="49"/>
                    </a:cubicBezTo>
                    <a:cubicBezTo>
                      <a:pt x="49" y="57"/>
                      <a:pt x="51" y="67"/>
                      <a:pt x="52" y="62"/>
                    </a:cubicBezTo>
                    <a:cubicBezTo>
                      <a:pt x="54" y="42"/>
                      <a:pt x="46" y="30"/>
                      <a:pt x="27" y="21"/>
                    </a:cubicBezTo>
                    <a:cubicBezTo>
                      <a:pt x="6" y="12"/>
                      <a:pt x="6"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2"/>
              <p:cNvSpPr>
                <a:spLocks/>
              </p:cNvSpPr>
              <p:nvPr/>
            </p:nvSpPr>
            <p:spPr bwMode="auto">
              <a:xfrm>
                <a:off x="4927601" y="3121026"/>
                <a:ext cx="131763" cy="190500"/>
              </a:xfrm>
              <a:custGeom>
                <a:avLst/>
                <a:gdLst>
                  <a:gd name="T0" fmla="*/ 9 w 51"/>
                  <a:gd name="T1" fmla="*/ 5 h 74"/>
                  <a:gd name="T2" fmla="*/ 23 w 51"/>
                  <a:gd name="T3" fmla="*/ 52 h 74"/>
                  <a:gd name="T4" fmla="*/ 45 w 51"/>
                  <a:gd name="T5" fmla="*/ 70 h 74"/>
                  <a:gd name="T6" fmla="*/ 29 w 51"/>
                  <a:gd name="T7" fmla="*/ 25 h 74"/>
                  <a:gd name="T8" fmla="*/ 9 w 51"/>
                  <a:gd name="T9" fmla="*/ 5 h 74"/>
                </a:gdLst>
                <a:ahLst/>
                <a:cxnLst>
                  <a:cxn ang="0">
                    <a:pos x="T0" y="T1"/>
                  </a:cxn>
                  <a:cxn ang="0">
                    <a:pos x="T2" y="T3"/>
                  </a:cxn>
                  <a:cxn ang="0">
                    <a:pos x="T4" y="T5"/>
                  </a:cxn>
                  <a:cxn ang="0">
                    <a:pos x="T6" y="T7"/>
                  </a:cxn>
                  <a:cxn ang="0">
                    <a:pos x="T8" y="T9"/>
                  </a:cxn>
                </a:cxnLst>
                <a:rect l="0" t="0" r="r" b="b"/>
                <a:pathLst>
                  <a:path w="51" h="74">
                    <a:moveTo>
                      <a:pt x="9" y="5"/>
                    </a:moveTo>
                    <a:cubicBezTo>
                      <a:pt x="0" y="25"/>
                      <a:pt x="6" y="41"/>
                      <a:pt x="23" y="52"/>
                    </a:cubicBezTo>
                    <a:cubicBezTo>
                      <a:pt x="43" y="64"/>
                      <a:pt x="43" y="74"/>
                      <a:pt x="45" y="70"/>
                    </a:cubicBezTo>
                    <a:cubicBezTo>
                      <a:pt x="51" y="51"/>
                      <a:pt x="45" y="38"/>
                      <a:pt x="29" y="25"/>
                    </a:cubicBezTo>
                    <a:cubicBezTo>
                      <a:pt x="10" y="12"/>
                      <a:pt x="12" y="0"/>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
              <p:cNvSpPr>
                <a:spLocks/>
              </p:cNvSpPr>
              <p:nvPr/>
            </p:nvSpPr>
            <p:spPr bwMode="auto">
              <a:xfrm>
                <a:off x="4997451" y="2913063"/>
                <a:ext cx="114300" cy="203200"/>
              </a:xfrm>
              <a:custGeom>
                <a:avLst/>
                <a:gdLst>
                  <a:gd name="T0" fmla="*/ 12 w 44"/>
                  <a:gd name="T1" fmla="*/ 4 h 79"/>
                  <a:gd name="T2" fmla="*/ 17 w 44"/>
                  <a:gd name="T3" fmla="*/ 53 h 79"/>
                  <a:gd name="T4" fmla="*/ 35 w 44"/>
                  <a:gd name="T5" fmla="*/ 75 h 79"/>
                  <a:gd name="T6" fmla="*/ 27 w 44"/>
                  <a:gd name="T7" fmla="*/ 28 h 79"/>
                  <a:gd name="T8" fmla="*/ 12 w 44"/>
                  <a:gd name="T9" fmla="*/ 4 h 79"/>
                </a:gdLst>
                <a:ahLst/>
                <a:cxnLst>
                  <a:cxn ang="0">
                    <a:pos x="T0" y="T1"/>
                  </a:cxn>
                  <a:cxn ang="0">
                    <a:pos x="T2" y="T3"/>
                  </a:cxn>
                  <a:cxn ang="0">
                    <a:pos x="T4" y="T5"/>
                  </a:cxn>
                  <a:cxn ang="0">
                    <a:pos x="T6" y="T7"/>
                  </a:cxn>
                  <a:cxn ang="0">
                    <a:pos x="T8" y="T9"/>
                  </a:cxn>
                </a:cxnLst>
                <a:rect l="0" t="0" r="r" b="b"/>
                <a:pathLst>
                  <a:path w="44" h="79">
                    <a:moveTo>
                      <a:pt x="12" y="4"/>
                    </a:moveTo>
                    <a:cubicBezTo>
                      <a:pt x="0" y="22"/>
                      <a:pt x="2" y="39"/>
                      <a:pt x="17" y="53"/>
                    </a:cubicBezTo>
                    <a:cubicBezTo>
                      <a:pt x="34" y="69"/>
                      <a:pt x="32" y="79"/>
                      <a:pt x="35" y="75"/>
                    </a:cubicBezTo>
                    <a:cubicBezTo>
                      <a:pt x="44" y="57"/>
                      <a:pt x="41" y="43"/>
                      <a:pt x="27" y="28"/>
                    </a:cubicBezTo>
                    <a:cubicBezTo>
                      <a:pt x="11" y="11"/>
                      <a:pt x="16" y="0"/>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4"/>
              <p:cNvSpPr>
                <a:spLocks/>
              </p:cNvSpPr>
              <p:nvPr/>
            </p:nvSpPr>
            <p:spPr bwMode="auto">
              <a:xfrm>
                <a:off x="5103813" y="2722563"/>
                <a:ext cx="95250" cy="204788"/>
              </a:xfrm>
              <a:custGeom>
                <a:avLst/>
                <a:gdLst>
                  <a:gd name="T0" fmla="*/ 16 w 37"/>
                  <a:gd name="T1" fmla="*/ 4 h 80"/>
                  <a:gd name="T2" fmla="*/ 12 w 37"/>
                  <a:gd name="T3" fmla="*/ 53 h 80"/>
                  <a:gd name="T4" fmla="*/ 25 w 37"/>
                  <a:gd name="T5" fmla="*/ 77 h 80"/>
                  <a:gd name="T6" fmla="*/ 26 w 37"/>
                  <a:gd name="T7" fmla="*/ 30 h 80"/>
                  <a:gd name="T8" fmla="*/ 16 w 37"/>
                  <a:gd name="T9" fmla="*/ 4 h 80"/>
                </a:gdLst>
                <a:ahLst/>
                <a:cxnLst>
                  <a:cxn ang="0">
                    <a:pos x="T0" y="T1"/>
                  </a:cxn>
                  <a:cxn ang="0">
                    <a:pos x="T2" y="T3"/>
                  </a:cxn>
                  <a:cxn ang="0">
                    <a:pos x="T4" y="T5"/>
                  </a:cxn>
                  <a:cxn ang="0">
                    <a:pos x="T6" y="T7"/>
                  </a:cxn>
                  <a:cxn ang="0">
                    <a:pos x="T8" y="T9"/>
                  </a:cxn>
                </a:cxnLst>
                <a:rect l="0" t="0" r="r" b="b"/>
                <a:pathLst>
                  <a:path w="37" h="80">
                    <a:moveTo>
                      <a:pt x="16" y="4"/>
                    </a:moveTo>
                    <a:cubicBezTo>
                      <a:pt x="0" y="19"/>
                      <a:pt x="0" y="36"/>
                      <a:pt x="12" y="53"/>
                    </a:cubicBezTo>
                    <a:cubicBezTo>
                      <a:pt x="25" y="71"/>
                      <a:pt x="22" y="80"/>
                      <a:pt x="25" y="77"/>
                    </a:cubicBezTo>
                    <a:cubicBezTo>
                      <a:pt x="37" y="62"/>
                      <a:pt x="37" y="47"/>
                      <a:pt x="26" y="30"/>
                    </a:cubicBezTo>
                    <a:cubicBezTo>
                      <a:pt x="14" y="10"/>
                      <a:pt x="2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5"/>
              <p:cNvSpPr>
                <a:spLocks/>
              </p:cNvSpPr>
              <p:nvPr/>
            </p:nvSpPr>
            <p:spPr bwMode="auto">
              <a:xfrm>
                <a:off x="5238751" y="2557463"/>
                <a:ext cx="90488" cy="203200"/>
              </a:xfrm>
              <a:custGeom>
                <a:avLst/>
                <a:gdLst>
                  <a:gd name="T0" fmla="*/ 22 w 35"/>
                  <a:gd name="T1" fmla="*/ 3 h 79"/>
                  <a:gd name="T2" fmla="*/ 9 w 35"/>
                  <a:gd name="T3" fmla="*/ 50 h 79"/>
                  <a:gd name="T4" fmla="*/ 17 w 35"/>
                  <a:gd name="T5" fmla="*/ 77 h 79"/>
                  <a:gd name="T6" fmla="*/ 28 w 35"/>
                  <a:gd name="T7" fmla="*/ 30 h 79"/>
                  <a:gd name="T8" fmla="*/ 22 w 35"/>
                  <a:gd name="T9" fmla="*/ 3 h 79"/>
                </a:gdLst>
                <a:ahLst/>
                <a:cxnLst>
                  <a:cxn ang="0">
                    <a:pos x="T0" y="T1"/>
                  </a:cxn>
                  <a:cxn ang="0">
                    <a:pos x="T2" y="T3"/>
                  </a:cxn>
                  <a:cxn ang="0">
                    <a:pos x="T4" y="T5"/>
                  </a:cxn>
                  <a:cxn ang="0">
                    <a:pos x="T6" y="T7"/>
                  </a:cxn>
                  <a:cxn ang="0">
                    <a:pos x="T8" y="T9"/>
                  </a:cxn>
                </a:cxnLst>
                <a:rect l="0" t="0" r="r" b="b"/>
                <a:pathLst>
                  <a:path w="35" h="79">
                    <a:moveTo>
                      <a:pt x="22" y="3"/>
                    </a:moveTo>
                    <a:cubicBezTo>
                      <a:pt x="4" y="15"/>
                      <a:pt x="0" y="32"/>
                      <a:pt x="9" y="50"/>
                    </a:cubicBezTo>
                    <a:cubicBezTo>
                      <a:pt x="19" y="71"/>
                      <a:pt x="13" y="79"/>
                      <a:pt x="17" y="77"/>
                    </a:cubicBezTo>
                    <a:cubicBezTo>
                      <a:pt x="32" y="64"/>
                      <a:pt x="35" y="50"/>
                      <a:pt x="28" y="30"/>
                    </a:cubicBezTo>
                    <a:cubicBezTo>
                      <a:pt x="19" y="9"/>
                      <a:pt x="27" y="0"/>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6"/>
              <p:cNvSpPr>
                <a:spLocks/>
              </p:cNvSpPr>
              <p:nvPr/>
            </p:nvSpPr>
            <p:spPr bwMode="auto">
              <a:xfrm>
                <a:off x="5407026" y="2427288"/>
                <a:ext cx="82550" cy="192088"/>
              </a:xfrm>
              <a:custGeom>
                <a:avLst/>
                <a:gdLst>
                  <a:gd name="T0" fmla="*/ 26 w 32"/>
                  <a:gd name="T1" fmla="*/ 1 h 75"/>
                  <a:gd name="T2" fmla="*/ 4 w 32"/>
                  <a:gd name="T3" fmla="*/ 45 h 75"/>
                  <a:gd name="T4" fmla="*/ 8 w 32"/>
                  <a:gd name="T5" fmla="*/ 73 h 75"/>
                  <a:gd name="T6" fmla="*/ 27 w 32"/>
                  <a:gd name="T7" fmla="*/ 29 h 75"/>
                  <a:gd name="T8" fmla="*/ 26 w 32"/>
                  <a:gd name="T9" fmla="*/ 1 h 75"/>
                </a:gdLst>
                <a:ahLst/>
                <a:cxnLst>
                  <a:cxn ang="0">
                    <a:pos x="T0" y="T1"/>
                  </a:cxn>
                  <a:cxn ang="0">
                    <a:pos x="T2" y="T3"/>
                  </a:cxn>
                  <a:cxn ang="0">
                    <a:pos x="T4" y="T5"/>
                  </a:cxn>
                  <a:cxn ang="0">
                    <a:pos x="T6" y="T7"/>
                  </a:cxn>
                  <a:cxn ang="0">
                    <a:pos x="T8" y="T9"/>
                  </a:cxn>
                </a:cxnLst>
                <a:rect l="0" t="0" r="r" b="b"/>
                <a:pathLst>
                  <a:path w="32" h="75">
                    <a:moveTo>
                      <a:pt x="26" y="1"/>
                    </a:moveTo>
                    <a:cubicBezTo>
                      <a:pt x="6" y="10"/>
                      <a:pt x="0" y="25"/>
                      <a:pt x="4" y="45"/>
                    </a:cubicBezTo>
                    <a:cubicBezTo>
                      <a:pt x="10" y="67"/>
                      <a:pt x="3" y="75"/>
                      <a:pt x="8" y="73"/>
                    </a:cubicBezTo>
                    <a:cubicBezTo>
                      <a:pt x="25" y="63"/>
                      <a:pt x="30" y="50"/>
                      <a:pt x="27" y="29"/>
                    </a:cubicBezTo>
                    <a:cubicBezTo>
                      <a:pt x="22" y="7"/>
                      <a:pt x="32" y="0"/>
                      <a:pt x="2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7"/>
              <p:cNvSpPr>
                <a:spLocks/>
              </p:cNvSpPr>
              <p:nvPr/>
            </p:nvSpPr>
            <p:spPr bwMode="auto">
              <a:xfrm>
                <a:off x="5581651" y="2328863"/>
                <a:ext cx="109538" cy="174625"/>
              </a:xfrm>
              <a:custGeom>
                <a:avLst/>
                <a:gdLst>
                  <a:gd name="T0" fmla="*/ 36 w 42"/>
                  <a:gd name="T1" fmla="*/ 1 h 68"/>
                  <a:gd name="T2" fmla="*/ 6 w 42"/>
                  <a:gd name="T3" fmla="*/ 40 h 68"/>
                  <a:gd name="T4" fmla="*/ 5 w 42"/>
                  <a:gd name="T5" fmla="*/ 67 h 68"/>
                  <a:gd name="T6" fmla="*/ 31 w 42"/>
                  <a:gd name="T7" fmla="*/ 28 h 68"/>
                  <a:gd name="T8" fmla="*/ 36 w 42"/>
                  <a:gd name="T9" fmla="*/ 1 h 68"/>
                </a:gdLst>
                <a:ahLst/>
                <a:cxnLst>
                  <a:cxn ang="0">
                    <a:pos x="T0" y="T1"/>
                  </a:cxn>
                  <a:cxn ang="0">
                    <a:pos x="T2" y="T3"/>
                  </a:cxn>
                  <a:cxn ang="0">
                    <a:pos x="T4" y="T5"/>
                  </a:cxn>
                  <a:cxn ang="0">
                    <a:pos x="T6" y="T7"/>
                  </a:cxn>
                  <a:cxn ang="0">
                    <a:pos x="T8" y="T9"/>
                  </a:cxn>
                </a:cxnLst>
                <a:rect l="0" t="0" r="r" b="b"/>
                <a:pathLst>
                  <a:path w="42" h="68">
                    <a:moveTo>
                      <a:pt x="36" y="1"/>
                    </a:moveTo>
                    <a:cubicBezTo>
                      <a:pt x="15" y="5"/>
                      <a:pt x="5" y="19"/>
                      <a:pt x="6" y="40"/>
                    </a:cubicBezTo>
                    <a:cubicBezTo>
                      <a:pt x="8" y="63"/>
                      <a:pt x="0" y="68"/>
                      <a:pt x="5" y="67"/>
                    </a:cubicBezTo>
                    <a:cubicBezTo>
                      <a:pt x="23" y="61"/>
                      <a:pt x="31" y="49"/>
                      <a:pt x="31" y="28"/>
                    </a:cubicBezTo>
                    <a:cubicBezTo>
                      <a:pt x="31" y="5"/>
                      <a:pt x="42"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8"/>
              <p:cNvSpPr>
                <a:spLocks/>
              </p:cNvSpPr>
              <p:nvPr/>
            </p:nvSpPr>
            <p:spPr bwMode="auto">
              <a:xfrm>
                <a:off x="5767388" y="2273301"/>
                <a:ext cx="139700" cy="150813"/>
              </a:xfrm>
              <a:custGeom>
                <a:avLst/>
                <a:gdLst>
                  <a:gd name="T0" fmla="*/ 48 w 54"/>
                  <a:gd name="T1" fmla="*/ 0 h 59"/>
                  <a:gd name="T2" fmla="*/ 11 w 54"/>
                  <a:gd name="T3" fmla="*/ 32 h 59"/>
                  <a:gd name="T4" fmla="*/ 4 w 54"/>
                  <a:gd name="T5" fmla="*/ 59 h 59"/>
                  <a:gd name="T6" fmla="*/ 38 w 54"/>
                  <a:gd name="T7" fmla="*/ 26 h 59"/>
                  <a:gd name="T8" fmla="*/ 48 w 54"/>
                  <a:gd name="T9" fmla="*/ 0 h 59"/>
                </a:gdLst>
                <a:ahLst/>
                <a:cxnLst>
                  <a:cxn ang="0">
                    <a:pos x="T0" y="T1"/>
                  </a:cxn>
                  <a:cxn ang="0">
                    <a:pos x="T2" y="T3"/>
                  </a:cxn>
                  <a:cxn ang="0">
                    <a:pos x="T4" y="T5"/>
                  </a:cxn>
                  <a:cxn ang="0">
                    <a:pos x="T6" y="T7"/>
                  </a:cxn>
                  <a:cxn ang="0">
                    <a:pos x="T8" y="T9"/>
                  </a:cxn>
                </a:cxnLst>
                <a:rect l="0" t="0" r="r" b="b"/>
                <a:pathLst>
                  <a:path w="54" h="59">
                    <a:moveTo>
                      <a:pt x="48" y="0"/>
                    </a:moveTo>
                    <a:cubicBezTo>
                      <a:pt x="27" y="0"/>
                      <a:pt x="14" y="12"/>
                      <a:pt x="11" y="32"/>
                    </a:cubicBezTo>
                    <a:cubicBezTo>
                      <a:pt x="9" y="55"/>
                      <a:pt x="0" y="59"/>
                      <a:pt x="4" y="59"/>
                    </a:cubicBezTo>
                    <a:cubicBezTo>
                      <a:pt x="24" y="57"/>
                      <a:pt x="34" y="46"/>
                      <a:pt x="38" y="26"/>
                    </a:cubicBezTo>
                    <a:cubicBezTo>
                      <a:pt x="42" y="3"/>
                      <a:pt x="54" y="0"/>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9"/>
              <p:cNvSpPr>
                <a:spLocks/>
              </p:cNvSpPr>
              <p:nvPr/>
            </p:nvSpPr>
            <p:spPr bwMode="auto">
              <a:xfrm>
                <a:off x="5964238" y="2244726"/>
                <a:ext cx="168275" cy="141288"/>
              </a:xfrm>
              <a:custGeom>
                <a:avLst/>
                <a:gdLst>
                  <a:gd name="T0" fmla="*/ 59 w 65"/>
                  <a:gd name="T1" fmla="*/ 4 h 55"/>
                  <a:gd name="T2" fmla="*/ 17 w 65"/>
                  <a:gd name="T3" fmla="*/ 29 h 55"/>
                  <a:gd name="T4" fmla="*/ 5 w 65"/>
                  <a:gd name="T5" fmla="*/ 54 h 55"/>
                  <a:gd name="T6" fmla="*/ 44 w 65"/>
                  <a:gd name="T7" fmla="*/ 28 h 55"/>
                  <a:gd name="T8" fmla="*/ 59 w 65"/>
                  <a:gd name="T9" fmla="*/ 4 h 55"/>
                </a:gdLst>
                <a:ahLst/>
                <a:cxnLst>
                  <a:cxn ang="0">
                    <a:pos x="T0" y="T1"/>
                  </a:cxn>
                  <a:cxn ang="0">
                    <a:pos x="T2" y="T3"/>
                  </a:cxn>
                  <a:cxn ang="0">
                    <a:pos x="T4" y="T5"/>
                  </a:cxn>
                  <a:cxn ang="0">
                    <a:pos x="T6" y="T7"/>
                  </a:cxn>
                  <a:cxn ang="0">
                    <a:pos x="T8" y="T9"/>
                  </a:cxn>
                </a:cxnLst>
                <a:rect l="0" t="0" r="r" b="b"/>
                <a:pathLst>
                  <a:path w="65" h="55">
                    <a:moveTo>
                      <a:pt x="59" y="4"/>
                    </a:moveTo>
                    <a:cubicBezTo>
                      <a:pt x="38" y="0"/>
                      <a:pt x="24" y="10"/>
                      <a:pt x="17" y="29"/>
                    </a:cubicBezTo>
                    <a:cubicBezTo>
                      <a:pt x="10" y="51"/>
                      <a:pt x="0" y="53"/>
                      <a:pt x="5" y="54"/>
                    </a:cubicBezTo>
                    <a:cubicBezTo>
                      <a:pt x="24" y="55"/>
                      <a:pt x="36" y="46"/>
                      <a:pt x="44" y="28"/>
                    </a:cubicBezTo>
                    <a:cubicBezTo>
                      <a:pt x="53" y="6"/>
                      <a:pt x="65" y="5"/>
                      <a:pt x="5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0"/>
              <p:cNvSpPr>
                <a:spLocks/>
              </p:cNvSpPr>
              <p:nvPr/>
            </p:nvSpPr>
            <p:spPr bwMode="auto">
              <a:xfrm>
                <a:off x="6165851" y="2260601"/>
                <a:ext cx="188913" cy="130175"/>
              </a:xfrm>
              <a:custGeom>
                <a:avLst/>
                <a:gdLst>
                  <a:gd name="T0" fmla="*/ 68 w 73"/>
                  <a:gd name="T1" fmla="*/ 7 h 51"/>
                  <a:gd name="T2" fmla="*/ 21 w 73"/>
                  <a:gd name="T3" fmla="*/ 24 h 51"/>
                  <a:gd name="T4" fmla="*/ 5 w 73"/>
                  <a:gd name="T5" fmla="*/ 46 h 51"/>
                  <a:gd name="T6" fmla="*/ 48 w 73"/>
                  <a:gd name="T7" fmla="*/ 28 h 51"/>
                  <a:gd name="T8" fmla="*/ 68 w 73"/>
                  <a:gd name="T9" fmla="*/ 7 h 51"/>
                </a:gdLst>
                <a:ahLst/>
                <a:cxnLst>
                  <a:cxn ang="0">
                    <a:pos x="T0" y="T1"/>
                  </a:cxn>
                  <a:cxn ang="0">
                    <a:pos x="T2" y="T3"/>
                  </a:cxn>
                  <a:cxn ang="0">
                    <a:pos x="T4" y="T5"/>
                  </a:cxn>
                  <a:cxn ang="0">
                    <a:pos x="T6" y="T7"/>
                  </a:cxn>
                  <a:cxn ang="0">
                    <a:pos x="T8" y="T9"/>
                  </a:cxn>
                </a:cxnLst>
                <a:rect l="0" t="0" r="r" b="b"/>
                <a:pathLst>
                  <a:path w="73" h="51">
                    <a:moveTo>
                      <a:pt x="68" y="7"/>
                    </a:moveTo>
                    <a:cubicBezTo>
                      <a:pt x="47" y="0"/>
                      <a:pt x="32" y="6"/>
                      <a:pt x="21" y="24"/>
                    </a:cubicBezTo>
                    <a:cubicBezTo>
                      <a:pt x="10" y="44"/>
                      <a:pt x="0" y="45"/>
                      <a:pt x="5" y="46"/>
                    </a:cubicBezTo>
                    <a:cubicBezTo>
                      <a:pt x="24" y="51"/>
                      <a:pt x="37" y="45"/>
                      <a:pt x="48" y="28"/>
                    </a:cubicBezTo>
                    <a:cubicBezTo>
                      <a:pt x="61" y="9"/>
                      <a:pt x="73" y="10"/>
                      <a:pt x="6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1"/>
              <p:cNvSpPr>
                <a:spLocks/>
              </p:cNvSpPr>
              <p:nvPr/>
            </p:nvSpPr>
            <p:spPr bwMode="auto">
              <a:xfrm>
                <a:off x="6367463" y="2316163"/>
                <a:ext cx="198438" cy="119063"/>
              </a:xfrm>
              <a:custGeom>
                <a:avLst/>
                <a:gdLst>
                  <a:gd name="T0" fmla="*/ 73 w 77"/>
                  <a:gd name="T1" fmla="*/ 11 h 46"/>
                  <a:gd name="T2" fmla="*/ 24 w 77"/>
                  <a:gd name="T3" fmla="*/ 19 h 46"/>
                  <a:gd name="T4" fmla="*/ 4 w 77"/>
                  <a:gd name="T5" fmla="*/ 38 h 46"/>
                  <a:gd name="T6" fmla="*/ 50 w 77"/>
                  <a:gd name="T7" fmla="*/ 28 h 46"/>
                  <a:gd name="T8" fmla="*/ 73 w 77"/>
                  <a:gd name="T9" fmla="*/ 11 h 46"/>
                </a:gdLst>
                <a:ahLst/>
                <a:cxnLst>
                  <a:cxn ang="0">
                    <a:pos x="T0" y="T1"/>
                  </a:cxn>
                  <a:cxn ang="0">
                    <a:pos x="T2" y="T3"/>
                  </a:cxn>
                  <a:cxn ang="0">
                    <a:pos x="T4" y="T5"/>
                  </a:cxn>
                  <a:cxn ang="0">
                    <a:pos x="T6" y="T7"/>
                  </a:cxn>
                  <a:cxn ang="0">
                    <a:pos x="T8" y="T9"/>
                  </a:cxn>
                </a:cxnLst>
                <a:rect l="0" t="0" r="r" b="b"/>
                <a:pathLst>
                  <a:path w="77" h="46">
                    <a:moveTo>
                      <a:pt x="73" y="11"/>
                    </a:moveTo>
                    <a:cubicBezTo>
                      <a:pt x="54" y="0"/>
                      <a:pt x="38" y="4"/>
                      <a:pt x="24" y="19"/>
                    </a:cubicBezTo>
                    <a:cubicBezTo>
                      <a:pt x="10" y="37"/>
                      <a:pt x="0" y="35"/>
                      <a:pt x="4" y="38"/>
                    </a:cubicBezTo>
                    <a:cubicBezTo>
                      <a:pt x="21" y="46"/>
                      <a:pt x="35" y="42"/>
                      <a:pt x="50" y="28"/>
                    </a:cubicBezTo>
                    <a:cubicBezTo>
                      <a:pt x="66" y="11"/>
                      <a:pt x="77" y="15"/>
                      <a:pt x="7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2"/>
              <p:cNvSpPr>
                <a:spLocks/>
              </p:cNvSpPr>
              <p:nvPr/>
            </p:nvSpPr>
            <p:spPr bwMode="auto">
              <a:xfrm>
                <a:off x="6556376" y="2414588"/>
                <a:ext cx="206375" cy="100013"/>
              </a:xfrm>
              <a:custGeom>
                <a:avLst/>
                <a:gdLst>
                  <a:gd name="T0" fmla="*/ 77 w 80"/>
                  <a:gd name="T1" fmla="*/ 15 h 39"/>
                  <a:gd name="T2" fmla="*/ 27 w 80"/>
                  <a:gd name="T3" fmla="*/ 13 h 39"/>
                  <a:gd name="T4" fmla="*/ 4 w 80"/>
                  <a:gd name="T5" fmla="*/ 27 h 39"/>
                  <a:gd name="T6" fmla="*/ 51 w 80"/>
                  <a:gd name="T7" fmla="*/ 27 h 39"/>
                  <a:gd name="T8" fmla="*/ 77 w 80"/>
                  <a:gd name="T9" fmla="*/ 15 h 39"/>
                </a:gdLst>
                <a:ahLst/>
                <a:cxnLst>
                  <a:cxn ang="0">
                    <a:pos x="T0" y="T1"/>
                  </a:cxn>
                  <a:cxn ang="0">
                    <a:pos x="T2" y="T3"/>
                  </a:cxn>
                  <a:cxn ang="0">
                    <a:pos x="T4" y="T5"/>
                  </a:cxn>
                  <a:cxn ang="0">
                    <a:pos x="T6" y="T7"/>
                  </a:cxn>
                  <a:cxn ang="0">
                    <a:pos x="T8" y="T9"/>
                  </a:cxn>
                </a:cxnLst>
                <a:rect l="0" t="0" r="r" b="b"/>
                <a:pathLst>
                  <a:path w="80" h="39">
                    <a:moveTo>
                      <a:pt x="77" y="15"/>
                    </a:moveTo>
                    <a:cubicBezTo>
                      <a:pt x="61" y="0"/>
                      <a:pt x="43" y="0"/>
                      <a:pt x="27" y="13"/>
                    </a:cubicBezTo>
                    <a:cubicBezTo>
                      <a:pt x="10" y="27"/>
                      <a:pt x="0" y="24"/>
                      <a:pt x="4" y="27"/>
                    </a:cubicBezTo>
                    <a:cubicBezTo>
                      <a:pt x="19" y="39"/>
                      <a:pt x="34" y="38"/>
                      <a:pt x="51" y="27"/>
                    </a:cubicBezTo>
                    <a:cubicBezTo>
                      <a:pt x="70" y="13"/>
                      <a:pt x="80" y="19"/>
                      <a:pt x="7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3"/>
              <p:cNvSpPr>
                <a:spLocks/>
              </p:cNvSpPr>
              <p:nvPr/>
            </p:nvSpPr>
            <p:spPr bwMode="auto">
              <a:xfrm>
                <a:off x="6729413" y="2540001"/>
                <a:ext cx="206375" cy="92075"/>
              </a:xfrm>
              <a:custGeom>
                <a:avLst/>
                <a:gdLst>
                  <a:gd name="T0" fmla="*/ 77 w 80"/>
                  <a:gd name="T1" fmla="*/ 21 h 36"/>
                  <a:gd name="T2" fmla="*/ 29 w 80"/>
                  <a:gd name="T3" fmla="*/ 10 h 36"/>
                  <a:gd name="T4" fmla="*/ 3 w 80"/>
                  <a:gd name="T5" fmla="*/ 19 h 36"/>
                  <a:gd name="T6" fmla="*/ 50 w 80"/>
                  <a:gd name="T7" fmla="*/ 28 h 36"/>
                  <a:gd name="T8" fmla="*/ 77 w 80"/>
                  <a:gd name="T9" fmla="*/ 21 h 36"/>
                </a:gdLst>
                <a:ahLst/>
                <a:cxnLst>
                  <a:cxn ang="0">
                    <a:pos x="T0" y="T1"/>
                  </a:cxn>
                  <a:cxn ang="0">
                    <a:pos x="T2" y="T3"/>
                  </a:cxn>
                  <a:cxn ang="0">
                    <a:pos x="T4" y="T5"/>
                  </a:cxn>
                  <a:cxn ang="0">
                    <a:pos x="T6" y="T7"/>
                  </a:cxn>
                  <a:cxn ang="0">
                    <a:pos x="T8" y="T9"/>
                  </a:cxn>
                </a:cxnLst>
                <a:rect l="0" t="0" r="r" b="b"/>
                <a:pathLst>
                  <a:path w="80" h="36">
                    <a:moveTo>
                      <a:pt x="77" y="21"/>
                    </a:moveTo>
                    <a:cubicBezTo>
                      <a:pt x="64" y="3"/>
                      <a:pt x="47" y="0"/>
                      <a:pt x="29" y="10"/>
                    </a:cubicBezTo>
                    <a:cubicBezTo>
                      <a:pt x="9" y="21"/>
                      <a:pt x="0" y="16"/>
                      <a:pt x="3" y="19"/>
                    </a:cubicBezTo>
                    <a:cubicBezTo>
                      <a:pt x="16" y="34"/>
                      <a:pt x="31" y="36"/>
                      <a:pt x="50" y="28"/>
                    </a:cubicBezTo>
                    <a:cubicBezTo>
                      <a:pt x="71" y="18"/>
                      <a:pt x="80" y="26"/>
                      <a:pt x="7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4"/>
              <p:cNvSpPr>
                <a:spLocks/>
              </p:cNvSpPr>
              <p:nvPr/>
            </p:nvSpPr>
            <p:spPr bwMode="auto">
              <a:xfrm>
                <a:off x="6878638" y="2698751"/>
                <a:ext cx="198438" cy="79375"/>
              </a:xfrm>
              <a:custGeom>
                <a:avLst/>
                <a:gdLst>
                  <a:gd name="T0" fmla="*/ 75 w 77"/>
                  <a:gd name="T1" fmla="*/ 26 h 31"/>
                  <a:gd name="T2" fmla="*/ 30 w 77"/>
                  <a:gd name="T3" fmla="*/ 5 h 31"/>
                  <a:gd name="T4" fmla="*/ 3 w 77"/>
                  <a:gd name="T5" fmla="*/ 10 h 31"/>
                  <a:gd name="T6" fmla="*/ 47 w 77"/>
                  <a:gd name="T7" fmla="*/ 27 h 31"/>
                  <a:gd name="T8" fmla="*/ 75 w 77"/>
                  <a:gd name="T9" fmla="*/ 26 h 31"/>
                </a:gdLst>
                <a:ahLst/>
                <a:cxnLst>
                  <a:cxn ang="0">
                    <a:pos x="T0" y="T1"/>
                  </a:cxn>
                  <a:cxn ang="0">
                    <a:pos x="T2" y="T3"/>
                  </a:cxn>
                  <a:cxn ang="0">
                    <a:pos x="T4" y="T5"/>
                  </a:cxn>
                  <a:cxn ang="0">
                    <a:pos x="T6" y="T7"/>
                  </a:cxn>
                  <a:cxn ang="0">
                    <a:pos x="T8" y="T9"/>
                  </a:cxn>
                </a:cxnLst>
                <a:rect l="0" t="0" r="r" b="b"/>
                <a:pathLst>
                  <a:path w="77" h="31">
                    <a:moveTo>
                      <a:pt x="75" y="26"/>
                    </a:moveTo>
                    <a:cubicBezTo>
                      <a:pt x="66" y="6"/>
                      <a:pt x="50" y="0"/>
                      <a:pt x="30" y="5"/>
                    </a:cubicBezTo>
                    <a:cubicBezTo>
                      <a:pt x="8" y="13"/>
                      <a:pt x="0" y="6"/>
                      <a:pt x="3" y="10"/>
                    </a:cubicBezTo>
                    <a:cubicBezTo>
                      <a:pt x="13" y="27"/>
                      <a:pt x="27" y="31"/>
                      <a:pt x="47" y="27"/>
                    </a:cubicBezTo>
                    <a:cubicBezTo>
                      <a:pt x="69" y="21"/>
                      <a:pt x="77" y="31"/>
                      <a:pt x="7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5"/>
              <p:cNvSpPr>
                <a:spLocks/>
              </p:cNvSpPr>
              <p:nvPr/>
            </p:nvSpPr>
            <p:spPr bwMode="auto">
              <a:xfrm>
                <a:off x="7002463" y="2873376"/>
                <a:ext cx="180975" cy="101600"/>
              </a:xfrm>
              <a:custGeom>
                <a:avLst/>
                <a:gdLst>
                  <a:gd name="T0" fmla="*/ 69 w 70"/>
                  <a:gd name="T1" fmla="*/ 34 h 39"/>
                  <a:gd name="T2" fmla="*/ 29 w 70"/>
                  <a:gd name="T3" fmla="*/ 5 h 39"/>
                  <a:gd name="T4" fmla="*/ 1 w 70"/>
                  <a:gd name="T5" fmla="*/ 5 h 39"/>
                  <a:gd name="T6" fmla="*/ 41 w 70"/>
                  <a:gd name="T7" fmla="*/ 30 h 39"/>
                  <a:gd name="T8" fmla="*/ 69 w 70"/>
                  <a:gd name="T9" fmla="*/ 34 h 39"/>
                </a:gdLst>
                <a:ahLst/>
                <a:cxnLst>
                  <a:cxn ang="0">
                    <a:pos x="T0" y="T1"/>
                  </a:cxn>
                  <a:cxn ang="0">
                    <a:pos x="T2" y="T3"/>
                  </a:cxn>
                  <a:cxn ang="0">
                    <a:pos x="T4" y="T5"/>
                  </a:cxn>
                  <a:cxn ang="0">
                    <a:pos x="T6" y="T7"/>
                  </a:cxn>
                  <a:cxn ang="0">
                    <a:pos x="T8" y="T9"/>
                  </a:cxn>
                </a:cxnLst>
                <a:rect l="0" t="0" r="r" b="b"/>
                <a:pathLst>
                  <a:path w="70" h="39">
                    <a:moveTo>
                      <a:pt x="69" y="34"/>
                    </a:moveTo>
                    <a:cubicBezTo>
                      <a:pt x="64" y="12"/>
                      <a:pt x="49" y="4"/>
                      <a:pt x="29" y="5"/>
                    </a:cubicBezTo>
                    <a:cubicBezTo>
                      <a:pt x="6" y="8"/>
                      <a:pt x="0" y="0"/>
                      <a:pt x="1" y="5"/>
                    </a:cubicBezTo>
                    <a:cubicBezTo>
                      <a:pt x="8" y="23"/>
                      <a:pt x="21" y="30"/>
                      <a:pt x="41" y="30"/>
                    </a:cubicBezTo>
                    <a:cubicBezTo>
                      <a:pt x="64" y="29"/>
                      <a:pt x="70" y="39"/>
                      <a:pt x="6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6"/>
              <p:cNvSpPr>
                <a:spLocks/>
              </p:cNvSpPr>
              <p:nvPr/>
            </p:nvSpPr>
            <p:spPr bwMode="auto">
              <a:xfrm>
                <a:off x="7091363" y="3055938"/>
                <a:ext cx="158750" cy="131763"/>
              </a:xfrm>
              <a:custGeom>
                <a:avLst/>
                <a:gdLst>
                  <a:gd name="T0" fmla="*/ 62 w 62"/>
                  <a:gd name="T1" fmla="*/ 45 h 51"/>
                  <a:gd name="T2" fmla="*/ 28 w 62"/>
                  <a:gd name="T3" fmla="*/ 10 h 51"/>
                  <a:gd name="T4" fmla="*/ 1 w 62"/>
                  <a:gd name="T5" fmla="*/ 4 h 51"/>
                  <a:gd name="T6" fmla="*/ 36 w 62"/>
                  <a:gd name="T7" fmla="*/ 36 h 51"/>
                  <a:gd name="T8" fmla="*/ 62 w 62"/>
                  <a:gd name="T9" fmla="*/ 45 h 51"/>
                </a:gdLst>
                <a:ahLst/>
                <a:cxnLst>
                  <a:cxn ang="0">
                    <a:pos x="T0" y="T1"/>
                  </a:cxn>
                  <a:cxn ang="0">
                    <a:pos x="T2" y="T3"/>
                  </a:cxn>
                  <a:cxn ang="0">
                    <a:pos x="T4" y="T5"/>
                  </a:cxn>
                  <a:cxn ang="0">
                    <a:pos x="T6" y="T7"/>
                  </a:cxn>
                  <a:cxn ang="0">
                    <a:pos x="T8" y="T9"/>
                  </a:cxn>
                </a:cxnLst>
                <a:rect l="0" t="0" r="r" b="b"/>
                <a:pathLst>
                  <a:path w="62" h="51">
                    <a:moveTo>
                      <a:pt x="62" y="45"/>
                    </a:moveTo>
                    <a:cubicBezTo>
                      <a:pt x="61" y="24"/>
                      <a:pt x="48" y="12"/>
                      <a:pt x="28" y="10"/>
                    </a:cubicBezTo>
                    <a:cubicBezTo>
                      <a:pt x="5" y="8"/>
                      <a:pt x="0" y="0"/>
                      <a:pt x="1" y="4"/>
                    </a:cubicBezTo>
                    <a:cubicBezTo>
                      <a:pt x="4" y="24"/>
                      <a:pt x="15" y="33"/>
                      <a:pt x="36" y="36"/>
                    </a:cubicBezTo>
                    <a:cubicBezTo>
                      <a:pt x="58" y="40"/>
                      <a:pt x="62" y="51"/>
                      <a:pt x="6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7"/>
              <p:cNvSpPr>
                <a:spLocks/>
              </p:cNvSpPr>
              <p:nvPr/>
            </p:nvSpPr>
            <p:spPr bwMode="auto">
              <a:xfrm>
                <a:off x="7142163" y="3249613"/>
                <a:ext cx="144463" cy="158750"/>
              </a:xfrm>
              <a:custGeom>
                <a:avLst/>
                <a:gdLst>
                  <a:gd name="T0" fmla="*/ 53 w 56"/>
                  <a:gd name="T1" fmla="*/ 57 h 62"/>
                  <a:gd name="T2" fmla="*/ 26 w 56"/>
                  <a:gd name="T3" fmla="*/ 16 h 62"/>
                  <a:gd name="T4" fmla="*/ 1 w 56"/>
                  <a:gd name="T5" fmla="*/ 5 h 62"/>
                  <a:gd name="T6" fmla="*/ 29 w 56"/>
                  <a:gd name="T7" fmla="*/ 43 h 62"/>
                  <a:gd name="T8" fmla="*/ 53 w 56"/>
                  <a:gd name="T9" fmla="*/ 57 h 62"/>
                </a:gdLst>
                <a:ahLst/>
                <a:cxnLst>
                  <a:cxn ang="0">
                    <a:pos x="T0" y="T1"/>
                  </a:cxn>
                  <a:cxn ang="0">
                    <a:pos x="T2" y="T3"/>
                  </a:cxn>
                  <a:cxn ang="0">
                    <a:pos x="T4" y="T5"/>
                  </a:cxn>
                  <a:cxn ang="0">
                    <a:pos x="T6" y="T7"/>
                  </a:cxn>
                  <a:cxn ang="0">
                    <a:pos x="T8" y="T9"/>
                  </a:cxn>
                </a:cxnLst>
                <a:rect l="0" t="0" r="r" b="b"/>
                <a:pathLst>
                  <a:path w="56" h="62">
                    <a:moveTo>
                      <a:pt x="53" y="57"/>
                    </a:moveTo>
                    <a:cubicBezTo>
                      <a:pt x="56" y="35"/>
                      <a:pt x="46" y="22"/>
                      <a:pt x="26" y="16"/>
                    </a:cubicBezTo>
                    <a:cubicBezTo>
                      <a:pt x="4" y="10"/>
                      <a:pt x="1" y="0"/>
                      <a:pt x="1" y="5"/>
                    </a:cubicBezTo>
                    <a:cubicBezTo>
                      <a:pt x="0" y="24"/>
                      <a:pt x="9" y="36"/>
                      <a:pt x="29" y="43"/>
                    </a:cubicBezTo>
                    <a:cubicBezTo>
                      <a:pt x="50" y="50"/>
                      <a:pt x="52" y="62"/>
                      <a:pt x="53"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
              <p:cNvSpPr>
                <a:spLocks/>
              </p:cNvSpPr>
              <p:nvPr/>
            </p:nvSpPr>
            <p:spPr bwMode="auto">
              <a:xfrm>
                <a:off x="7153276" y="3349626"/>
                <a:ext cx="131763" cy="169863"/>
              </a:xfrm>
              <a:custGeom>
                <a:avLst/>
                <a:gdLst>
                  <a:gd name="T0" fmla="*/ 44 w 51"/>
                  <a:gd name="T1" fmla="*/ 32 h 66"/>
                  <a:gd name="T2" fmla="*/ 25 w 51"/>
                  <a:gd name="T3" fmla="*/ 18 h 66"/>
                  <a:gd name="T4" fmla="*/ 1 w 51"/>
                  <a:gd name="T5" fmla="*/ 4 h 66"/>
                  <a:gd name="T6" fmla="*/ 8 w 51"/>
                  <a:gd name="T7" fmla="*/ 32 h 66"/>
                  <a:gd name="T8" fmla="*/ 25 w 51"/>
                  <a:gd name="T9" fmla="*/ 45 h 66"/>
                  <a:gd name="T10" fmla="*/ 48 w 51"/>
                  <a:gd name="T11" fmla="*/ 61 h 66"/>
                  <a:gd name="T12" fmla="*/ 44 w 51"/>
                  <a:gd name="T13" fmla="*/ 32 h 66"/>
                </a:gdLst>
                <a:ahLst/>
                <a:cxnLst>
                  <a:cxn ang="0">
                    <a:pos x="T0" y="T1"/>
                  </a:cxn>
                  <a:cxn ang="0">
                    <a:pos x="T2" y="T3"/>
                  </a:cxn>
                  <a:cxn ang="0">
                    <a:pos x="T4" y="T5"/>
                  </a:cxn>
                  <a:cxn ang="0">
                    <a:pos x="T6" y="T7"/>
                  </a:cxn>
                  <a:cxn ang="0">
                    <a:pos x="T8" y="T9"/>
                  </a:cxn>
                  <a:cxn ang="0">
                    <a:pos x="T10" y="T11"/>
                  </a:cxn>
                  <a:cxn ang="0">
                    <a:pos x="T12" y="T13"/>
                  </a:cxn>
                </a:cxnLst>
                <a:rect l="0" t="0" r="r" b="b"/>
                <a:pathLst>
                  <a:path w="51" h="66">
                    <a:moveTo>
                      <a:pt x="44" y="32"/>
                    </a:moveTo>
                    <a:cubicBezTo>
                      <a:pt x="40" y="26"/>
                      <a:pt x="34" y="21"/>
                      <a:pt x="25" y="18"/>
                    </a:cubicBezTo>
                    <a:cubicBezTo>
                      <a:pt x="4" y="10"/>
                      <a:pt x="2" y="0"/>
                      <a:pt x="1" y="4"/>
                    </a:cubicBezTo>
                    <a:cubicBezTo>
                      <a:pt x="0" y="16"/>
                      <a:pt x="2" y="25"/>
                      <a:pt x="8" y="32"/>
                    </a:cubicBezTo>
                    <a:cubicBezTo>
                      <a:pt x="12" y="37"/>
                      <a:pt x="18" y="41"/>
                      <a:pt x="25" y="45"/>
                    </a:cubicBezTo>
                    <a:cubicBezTo>
                      <a:pt x="46" y="54"/>
                      <a:pt x="47" y="66"/>
                      <a:pt x="48" y="61"/>
                    </a:cubicBezTo>
                    <a:cubicBezTo>
                      <a:pt x="51" y="49"/>
                      <a:pt x="49" y="39"/>
                      <a:pt x="4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9"/>
              <p:cNvSpPr>
                <a:spLocks/>
              </p:cNvSpPr>
              <p:nvPr/>
            </p:nvSpPr>
            <p:spPr bwMode="auto">
              <a:xfrm>
                <a:off x="7138988" y="3549651"/>
                <a:ext cx="117475" cy="190500"/>
              </a:xfrm>
              <a:custGeom>
                <a:avLst/>
                <a:gdLst>
                  <a:gd name="T0" fmla="*/ 25 w 45"/>
                  <a:gd name="T1" fmla="*/ 22 h 74"/>
                  <a:gd name="T2" fmla="*/ 4 w 45"/>
                  <a:gd name="T3" fmla="*/ 5 h 74"/>
                  <a:gd name="T4" fmla="*/ 5 w 45"/>
                  <a:gd name="T5" fmla="*/ 33 h 74"/>
                  <a:gd name="T6" fmla="*/ 20 w 45"/>
                  <a:gd name="T7" fmla="*/ 49 h 74"/>
                  <a:gd name="T8" fmla="*/ 40 w 45"/>
                  <a:gd name="T9" fmla="*/ 69 h 74"/>
                  <a:gd name="T10" fmla="*/ 41 w 45"/>
                  <a:gd name="T11" fmla="*/ 39 h 74"/>
                  <a:gd name="T12" fmla="*/ 25 w 45"/>
                  <a:gd name="T13" fmla="*/ 22 h 74"/>
                </a:gdLst>
                <a:ahLst/>
                <a:cxnLst>
                  <a:cxn ang="0">
                    <a:pos x="T0" y="T1"/>
                  </a:cxn>
                  <a:cxn ang="0">
                    <a:pos x="T2" y="T3"/>
                  </a:cxn>
                  <a:cxn ang="0">
                    <a:pos x="T4" y="T5"/>
                  </a:cxn>
                  <a:cxn ang="0">
                    <a:pos x="T6" y="T7"/>
                  </a:cxn>
                  <a:cxn ang="0">
                    <a:pos x="T8" y="T9"/>
                  </a:cxn>
                  <a:cxn ang="0">
                    <a:pos x="T10" y="T11"/>
                  </a:cxn>
                  <a:cxn ang="0">
                    <a:pos x="T12" y="T13"/>
                  </a:cxn>
                </a:cxnLst>
                <a:rect l="0" t="0" r="r" b="b"/>
                <a:pathLst>
                  <a:path w="45" h="74">
                    <a:moveTo>
                      <a:pt x="25" y="22"/>
                    </a:moveTo>
                    <a:cubicBezTo>
                      <a:pt x="6" y="10"/>
                      <a:pt x="6" y="0"/>
                      <a:pt x="4" y="5"/>
                    </a:cubicBezTo>
                    <a:cubicBezTo>
                      <a:pt x="0" y="15"/>
                      <a:pt x="1" y="24"/>
                      <a:pt x="5" y="33"/>
                    </a:cubicBezTo>
                    <a:cubicBezTo>
                      <a:pt x="8" y="38"/>
                      <a:pt x="13" y="44"/>
                      <a:pt x="20" y="49"/>
                    </a:cubicBezTo>
                    <a:cubicBezTo>
                      <a:pt x="39" y="62"/>
                      <a:pt x="37" y="74"/>
                      <a:pt x="40" y="69"/>
                    </a:cubicBezTo>
                    <a:cubicBezTo>
                      <a:pt x="45" y="58"/>
                      <a:pt x="45" y="48"/>
                      <a:pt x="41" y="39"/>
                    </a:cubicBezTo>
                    <a:cubicBezTo>
                      <a:pt x="38" y="33"/>
                      <a:pt x="33" y="27"/>
                      <a:pt x="2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0"/>
              <p:cNvSpPr>
                <a:spLocks/>
              </p:cNvSpPr>
              <p:nvPr/>
            </p:nvSpPr>
            <p:spPr bwMode="auto">
              <a:xfrm>
                <a:off x="7088188" y="3748088"/>
                <a:ext cx="100013" cy="200025"/>
              </a:xfrm>
              <a:custGeom>
                <a:avLst/>
                <a:gdLst>
                  <a:gd name="T0" fmla="*/ 25 w 39"/>
                  <a:gd name="T1" fmla="*/ 25 h 78"/>
                  <a:gd name="T2" fmla="*/ 7 w 39"/>
                  <a:gd name="T3" fmla="*/ 4 h 78"/>
                  <a:gd name="T4" fmla="*/ 3 w 39"/>
                  <a:gd name="T5" fmla="*/ 32 h 78"/>
                  <a:gd name="T6" fmla="*/ 14 w 39"/>
                  <a:gd name="T7" fmla="*/ 50 h 78"/>
                  <a:gd name="T8" fmla="*/ 30 w 39"/>
                  <a:gd name="T9" fmla="*/ 74 h 78"/>
                  <a:gd name="T10" fmla="*/ 37 w 39"/>
                  <a:gd name="T11" fmla="*/ 45 h 78"/>
                  <a:gd name="T12" fmla="*/ 25 w 39"/>
                  <a:gd name="T13" fmla="*/ 25 h 78"/>
                </a:gdLst>
                <a:ahLst/>
                <a:cxnLst>
                  <a:cxn ang="0">
                    <a:pos x="T0" y="T1"/>
                  </a:cxn>
                  <a:cxn ang="0">
                    <a:pos x="T2" y="T3"/>
                  </a:cxn>
                  <a:cxn ang="0">
                    <a:pos x="T4" y="T5"/>
                  </a:cxn>
                  <a:cxn ang="0">
                    <a:pos x="T6" y="T7"/>
                  </a:cxn>
                  <a:cxn ang="0">
                    <a:pos x="T8" y="T9"/>
                  </a:cxn>
                  <a:cxn ang="0">
                    <a:pos x="T10" y="T11"/>
                  </a:cxn>
                  <a:cxn ang="0">
                    <a:pos x="T12" y="T13"/>
                  </a:cxn>
                </a:cxnLst>
                <a:rect l="0" t="0" r="r" b="b"/>
                <a:pathLst>
                  <a:path w="39" h="78">
                    <a:moveTo>
                      <a:pt x="25" y="25"/>
                    </a:moveTo>
                    <a:cubicBezTo>
                      <a:pt x="8" y="10"/>
                      <a:pt x="10" y="0"/>
                      <a:pt x="7" y="4"/>
                    </a:cubicBezTo>
                    <a:cubicBezTo>
                      <a:pt x="1" y="14"/>
                      <a:pt x="0" y="23"/>
                      <a:pt x="3" y="32"/>
                    </a:cubicBezTo>
                    <a:cubicBezTo>
                      <a:pt x="5" y="38"/>
                      <a:pt x="9" y="44"/>
                      <a:pt x="14" y="50"/>
                    </a:cubicBezTo>
                    <a:cubicBezTo>
                      <a:pt x="30" y="67"/>
                      <a:pt x="26" y="78"/>
                      <a:pt x="30" y="74"/>
                    </a:cubicBezTo>
                    <a:cubicBezTo>
                      <a:pt x="37" y="64"/>
                      <a:pt x="39" y="54"/>
                      <a:pt x="37" y="45"/>
                    </a:cubicBezTo>
                    <a:cubicBezTo>
                      <a:pt x="35" y="38"/>
                      <a:pt x="31" y="31"/>
                      <a:pt x="2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
              <p:cNvSpPr>
                <a:spLocks/>
              </p:cNvSpPr>
              <p:nvPr/>
            </p:nvSpPr>
            <p:spPr bwMode="auto">
              <a:xfrm>
                <a:off x="7000876" y="3932238"/>
                <a:ext cx="82550" cy="206375"/>
              </a:xfrm>
              <a:custGeom>
                <a:avLst/>
                <a:gdLst>
                  <a:gd name="T0" fmla="*/ 10 w 32"/>
                  <a:gd name="T1" fmla="*/ 3 h 80"/>
                  <a:gd name="T2" fmla="*/ 1 w 32"/>
                  <a:gd name="T3" fmla="*/ 30 h 80"/>
                  <a:gd name="T4" fmla="*/ 8 w 32"/>
                  <a:gd name="T5" fmla="*/ 51 h 80"/>
                  <a:gd name="T6" fmla="*/ 19 w 32"/>
                  <a:gd name="T7" fmla="*/ 77 h 80"/>
                  <a:gd name="T8" fmla="*/ 31 w 32"/>
                  <a:gd name="T9" fmla="*/ 50 h 80"/>
                  <a:gd name="T10" fmla="*/ 23 w 32"/>
                  <a:gd name="T11" fmla="*/ 27 h 80"/>
                  <a:gd name="T12" fmla="*/ 10 w 32"/>
                  <a:gd name="T13" fmla="*/ 3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0" y="3"/>
                    </a:moveTo>
                    <a:cubicBezTo>
                      <a:pt x="2" y="12"/>
                      <a:pt x="0" y="21"/>
                      <a:pt x="1" y="30"/>
                    </a:cubicBezTo>
                    <a:cubicBezTo>
                      <a:pt x="1" y="36"/>
                      <a:pt x="4" y="43"/>
                      <a:pt x="8" y="51"/>
                    </a:cubicBezTo>
                    <a:cubicBezTo>
                      <a:pt x="21" y="70"/>
                      <a:pt x="15" y="80"/>
                      <a:pt x="19" y="77"/>
                    </a:cubicBezTo>
                    <a:cubicBezTo>
                      <a:pt x="28" y="68"/>
                      <a:pt x="32" y="59"/>
                      <a:pt x="31" y="50"/>
                    </a:cubicBezTo>
                    <a:cubicBezTo>
                      <a:pt x="31" y="42"/>
                      <a:pt x="28" y="35"/>
                      <a:pt x="23" y="27"/>
                    </a:cubicBezTo>
                    <a:cubicBezTo>
                      <a:pt x="9" y="9"/>
                      <a:pt x="13"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2"/>
              <p:cNvSpPr>
                <a:spLocks/>
              </p:cNvSpPr>
              <p:nvPr/>
            </p:nvSpPr>
            <p:spPr bwMode="auto">
              <a:xfrm>
                <a:off x="6873876" y="4098926"/>
                <a:ext cx="71438" cy="203200"/>
              </a:xfrm>
              <a:custGeom>
                <a:avLst/>
                <a:gdLst>
                  <a:gd name="T0" fmla="*/ 15 w 28"/>
                  <a:gd name="T1" fmla="*/ 3 h 79"/>
                  <a:gd name="T2" fmla="*/ 1 w 28"/>
                  <a:gd name="T3" fmla="*/ 27 h 79"/>
                  <a:gd name="T4" fmla="*/ 4 w 28"/>
                  <a:gd name="T5" fmla="*/ 49 h 79"/>
                  <a:gd name="T6" fmla="*/ 10 w 28"/>
                  <a:gd name="T7" fmla="*/ 76 h 79"/>
                  <a:gd name="T8" fmla="*/ 27 w 28"/>
                  <a:gd name="T9" fmla="*/ 52 h 79"/>
                  <a:gd name="T10" fmla="*/ 23 w 28"/>
                  <a:gd name="T11" fmla="*/ 29 h 79"/>
                  <a:gd name="T12" fmla="*/ 15 w 28"/>
                  <a:gd name="T13" fmla="*/ 3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15" y="3"/>
                    </a:moveTo>
                    <a:cubicBezTo>
                      <a:pt x="6" y="10"/>
                      <a:pt x="1" y="18"/>
                      <a:pt x="1" y="27"/>
                    </a:cubicBezTo>
                    <a:cubicBezTo>
                      <a:pt x="0" y="34"/>
                      <a:pt x="1" y="41"/>
                      <a:pt x="4" y="49"/>
                    </a:cubicBezTo>
                    <a:cubicBezTo>
                      <a:pt x="13" y="70"/>
                      <a:pt x="5" y="79"/>
                      <a:pt x="10" y="76"/>
                    </a:cubicBezTo>
                    <a:cubicBezTo>
                      <a:pt x="20" y="70"/>
                      <a:pt x="26" y="61"/>
                      <a:pt x="27" y="52"/>
                    </a:cubicBezTo>
                    <a:cubicBezTo>
                      <a:pt x="28" y="45"/>
                      <a:pt x="27" y="37"/>
                      <a:pt x="23" y="29"/>
                    </a:cubicBezTo>
                    <a:cubicBezTo>
                      <a:pt x="13" y="8"/>
                      <a:pt x="19" y="0"/>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3"/>
              <p:cNvSpPr>
                <a:spLocks/>
              </p:cNvSpPr>
              <p:nvPr/>
            </p:nvSpPr>
            <p:spPr bwMode="auto">
              <a:xfrm>
                <a:off x="6705601" y="4243388"/>
                <a:ext cx="77788" cy="193675"/>
              </a:xfrm>
              <a:custGeom>
                <a:avLst/>
                <a:gdLst>
                  <a:gd name="T0" fmla="*/ 24 w 30"/>
                  <a:gd name="T1" fmla="*/ 2 h 75"/>
                  <a:gd name="T2" fmla="*/ 6 w 30"/>
                  <a:gd name="T3" fmla="*/ 23 h 75"/>
                  <a:gd name="T4" fmla="*/ 5 w 30"/>
                  <a:gd name="T5" fmla="*/ 45 h 75"/>
                  <a:gd name="T6" fmla="*/ 6 w 30"/>
                  <a:gd name="T7" fmla="*/ 73 h 75"/>
                  <a:gd name="T8" fmla="*/ 27 w 30"/>
                  <a:gd name="T9" fmla="*/ 53 h 75"/>
                  <a:gd name="T10" fmla="*/ 28 w 30"/>
                  <a:gd name="T11" fmla="*/ 29 h 75"/>
                  <a:gd name="T12" fmla="*/ 24 w 30"/>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30" h="75">
                    <a:moveTo>
                      <a:pt x="24" y="2"/>
                    </a:moveTo>
                    <a:cubicBezTo>
                      <a:pt x="14" y="7"/>
                      <a:pt x="8" y="14"/>
                      <a:pt x="6" y="23"/>
                    </a:cubicBezTo>
                    <a:cubicBezTo>
                      <a:pt x="4" y="29"/>
                      <a:pt x="4" y="37"/>
                      <a:pt x="5" y="45"/>
                    </a:cubicBezTo>
                    <a:cubicBezTo>
                      <a:pt x="10" y="68"/>
                      <a:pt x="0" y="75"/>
                      <a:pt x="6" y="73"/>
                    </a:cubicBezTo>
                    <a:cubicBezTo>
                      <a:pt x="17" y="68"/>
                      <a:pt x="24" y="61"/>
                      <a:pt x="27" y="53"/>
                    </a:cubicBezTo>
                    <a:cubicBezTo>
                      <a:pt x="30" y="46"/>
                      <a:pt x="30" y="38"/>
                      <a:pt x="28" y="29"/>
                    </a:cubicBezTo>
                    <a:cubicBezTo>
                      <a:pt x="22" y="7"/>
                      <a:pt x="29"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4"/>
              <p:cNvSpPr>
                <a:spLocks/>
              </p:cNvSpPr>
              <p:nvPr/>
            </p:nvSpPr>
            <p:spPr bwMode="auto">
              <a:xfrm>
                <a:off x="6503988" y="4356101"/>
                <a:ext cx="107950" cy="174625"/>
              </a:xfrm>
              <a:custGeom>
                <a:avLst/>
                <a:gdLst>
                  <a:gd name="T0" fmla="*/ 37 w 42"/>
                  <a:gd name="T1" fmla="*/ 1 h 68"/>
                  <a:gd name="T2" fmla="*/ 15 w 42"/>
                  <a:gd name="T3" fmla="*/ 19 h 68"/>
                  <a:gd name="T4" fmla="*/ 11 w 42"/>
                  <a:gd name="T5" fmla="*/ 40 h 68"/>
                  <a:gd name="T6" fmla="*/ 6 w 42"/>
                  <a:gd name="T7" fmla="*/ 68 h 68"/>
                  <a:gd name="T8" fmla="*/ 31 w 42"/>
                  <a:gd name="T9" fmla="*/ 52 h 68"/>
                  <a:gd name="T10" fmla="*/ 36 w 42"/>
                  <a:gd name="T11" fmla="*/ 29 h 68"/>
                  <a:gd name="T12" fmla="*/ 37 w 4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1"/>
                    </a:moveTo>
                    <a:cubicBezTo>
                      <a:pt x="26" y="5"/>
                      <a:pt x="19" y="10"/>
                      <a:pt x="15" y="19"/>
                    </a:cubicBezTo>
                    <a:cubicBezTo>
                      <a:pt x="12" y="24"/>
                      <a:pt x="11" y="32"/>
                      <a:pt x="11" y="40"/>
                    </a:cubicBezTo>
                    <a:cubicBezTo>
                      <a:pt x="11" y="63"/>
                      <a:pt x="0" y="68"/>
                      <a:pt x="6" y="68"/>
                    </a:cubicBezTo>
                    <a:cubicBezTo>
                      <a:pt x="17" y="65"/>
                      <a:pt x="26" y="60"/>
                      <a:pt x="31" y="52"/>
                    </a:cubicBezTo>
                    <a:cubicBezTo>
                      <a:pt x="34" y="46"/>
                      <a:pt x="36" y="38"/>
                      <a:pt x="36" y="29"/>
                    </a:cubicBezTo>
                    <a:cubicBezTo>
                      <a:pt x="34" y="6"/>
                      <a:pt x="42" y="0"/>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5"/>
              <p:cNvSpPr>
                <a:spLocks/>
              </p:cNvSpPr>
              <p:nvPr/>
            </p:nvSpPr>
            <p:spPr bwMode="auto">
              <a:xfrm>
                <a:off x="6286501" y="4437063"/>
                <a:ext cx="139700" cy="153988"/>
              </a:xfrm>
              <a:custGeom>
                <a:avLst/>
                <a:gdLst>
                  <a:gd name="T0" fmla="*/ 49 w 54"/>
                  <a:gd name="T1" fmla="*/ 0 h 60"/>
                  <a:gd name="T2" fmla="*/ 25 w 54"/>
                  <a:gd name="T3" fmla="*/ 13 h 60"/>
                  <a:gd name="T4" fmla="*/ 16 w 54"/>
                  <a:gd name="T5" fmla="*/ 34 h 60"/>
                  <a:gd name="T6" fmla="*/ 6 w 54"/>
                  <a:gd name="T7" fmla="*/ 60 h 60"/>
                  <a:gd name="T8" fmla="*/ 33 w 54"/>
                  <a:gd name="T9" fmla="*/ 49 h 60"/>
                  <a:gd name="T10" fmla="*/ 42 w 54"/>
                  <a:gd name="T11" fmla="*/ 27 h 60"/>
                  <a:gd name="T12" fmla="*/ 49 w 5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4" h="60">
                    <a:moveTo>
                      <a:pt x="49" y="0"/>
                    </a:moveTo>
                    <a:cubicBezTo>
                      <a:pt x="38" y="2"/>
                      <a:pt x="30" y="6"/>
                      <a:pt x="25" y="13"/>
                    </a:cubicBezTo>
                    <a:cubicBezTo>
                      <a:pt x="21" y="19"/>
                      <a:pt x="18" y="25"/>
                      <a:pt x="16" y="34"/>
                    </a:cubicBezTo>
                    <a:cubicBezTo>
                      <a:pt x="12" y="56"/>
                      <a:pt x="0" y="59"/>
                      <a:pt x="6" y="60"/>
                    </a:cubicBezTo>
                    <a:cubicBezTo>
                      <a:pt x="18" y="60"/>
                      <a:pt x="27" y="56"/>
                      <a:pt x="33" y="49"/>
                    </a:cubicBezTo>
                    <a:cubicBezTo>
                      <a:pt x="38" y="44"/>
                      <a:pt x="41" y="36"/>
                      <a:pt x="42" y="27"/>
                    </a:cubicBezTo>
                    <a:cubicBezTo>
                      <a:pt x="45" y="5"/>
                      <a:pt x="54"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6"/>
              <p:cNvSpPr>
                <a:spLocks/>
              </p:cNvSpPr>
              <p:nvPr/>
            </p:nvSpPr>
            <p:spPr bwMode="auto">
              <a:xfrm>
                <a:off x="6062663" y="4476751"/>
                <a:ext cx="168275" cy="136525"/>
              </a:xfrm>
              <a:custGeom>
                <a:avLst/>
                <a:gdLst>
                  <a:gd name="T0" fmla="*/ 60 w 65"/>
                  <a:gd name="T1" fmla="*/ 1 h 53"/>
                  <a:gd name="T2" fmla="*/ 33 w 65"/>
                  <a:gd name="T3" fmla="*/ 9 h 53"/>
                  <a:gd name="T4" fmla="*/ 21 w 65"/>
                  <a:gd name="T5" fmla="*/ 27 h 53"/>
                  <a:gd name="T6" fmla="*/ 6 w 65"/>
                  <a:gd name="T7" fmla="*/ 51 h 53"/>
                  <a:gd name="T8" fmla="*/ 35 w 65"/>
                  <a:gd name="T9" fmla="*/ 45 h 53"/>
                  <a:gd name="T10" fmla="*/ 48 w 65"/>
                  <a:gd name="T11" fmla="*/ 26 h 53"/>
                  <a:gd name="T12" fmla="*/ 60 w 65"/>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60" y="1"/>
                    </a:moveTo>
                    <a:cubicBezTo>
                      <a:pt x="49" y="0"/>
                      <a:pt x="40" y="2"/>
                      <a:pt x="33" y="9"/>
                    </a:cubicBezTo>
                    <a:cubicBezTo>
                      <a:pt x="28" y="13"/>
                      <a:pt x="24" y="19"/>
                      <a:pt x="21" y="27"/>
                    </a:cubicBezTo>
                    <a:cubicBezTo>
                      <a:pt x="12" y="48"/>
                      <a:pt x="0" y="49"/>
                      <a:pt x="6" y="51"/>
                    </a:cubicBezTo>
                    <a:cubicBezTo>
                      <a:pt x="18" y="53"/>
                      <a:pt x="27" y="51"/>
                      <a:pt x="35" y="45"/>
                    </a:cubicBezTo>
                    <a:cubicBezTo>
                      <a:pt x="41" y="41"/>
                      <a:pt x="45" y="34"/>
                      <a:pt x="48" y="26"/>
                    </a:cubicBezTo>
                    <a:cubicBezTo>
                      <a:pt x="55" y="4"/>
                      <a:pt x="65" y="1"/>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7"/>
              <p:cNvSpPr>
                <a:spLocks/>
              </p:cNvSpPr>
              <p:nvPr/>
            </p:nvSpPr>
            <p:spPr bwMode="auto">
              <a:xfrm>
                <a:off x="5840413" y="4475163"/>
                <a:ext cx="188913" cy="117475"/>
              </a:xfrm>
              <a:custGeom>
                <a:avLst/>
                <a:gdLst>
                  <a:gd name="T0" fmla="*/ 68 w 73"/>
                  <a:gd name="T1" fmla="*/ 3 h 46"/>
                  <a:gd name="T2" fmla="*/ 40 w 73"/>
                  <a:gd name="T3" fmla="*/ 6 h 46"/>
                  <a:gd name="T4" fmla="*/ 24 w 73"/>
                  <a:gd name="T5" fmla="*/ 22 h 46"/>
                  <a:gd name="T6" fmla="*/ 5 w 73"/>
                  <a:gd name="T7" fmla="*/ 42 h 46"/>
                  <a:gd name="T8" fmla="*/ 35 w 73"/>
                  <a:gd name="T9" fmla="*/ 42 h 46"/>
                  <a:gd name="T10" fmla="*/ 52 w 73"/>
                  <a:gd name="T11" fmla="*/ 25 h 46"/>
                  <a:gd name="T12" fmla="*/ 68 w 73"/>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73" h="46">
                    <a:moveTo>
                      <a:pt x="68" y="3"/>
                    </a:moveTo>
                    <a:cubicBezTo>
                      <a:pt x="57" y="0"/>
                      <a:pt x="48" y="1"/>
                      <a:pt x="40" y="6"/>
                    </a:cubicBezTo>
                    <a:cubicBezTo>
                      <a:pt x="34" y="9"/>
                      <a:pt x="29" y="14"/>
                      <a:pt x="24" y="22"/>
                    </a:cubicBezTo>
                    <a:cubicBezTo>
                      <a:pt x="12" y="41"/>
                      <a:pt x="0" y="40"/>
                      <a:pt x="5" y="42"/>
                    </a:cubicBezTo>
                    <a:cubicBezTo>
                      <a:pt x="17" y="46"/>
                      <a:pt x="27" y="46"/>
                      <a:pt x="35" y="42"/>
                    </a:cubicBezTo>
                    <a:cubicBezTo>
                      <a:pt x="41" y="39"/>
                      <a:pt x="47" y="33"/>
                      <a:pt x="52" y="25"/>
                    </a:cubicBezTo>
                    <a:cubicBezTo>
                      <a:pt x="62" y="5"/>
                      <a:pt x="73" y="5"/>
                      <a:pt x="6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
              <p:cNvSpPr>
                <a:spLocks/>
              </p:cNvSpPr>
              <p:nvPr/>
            </p:nvSpPr>
            <p:spPr bwMode="auto">
              <a:xfrm>
                <a:off x="5627688" y="4433888"/>
                <a:ext cx="200025" cy="103188"/>
              </a:xfrm>
              <a:custGeom>
                <a:avLst/>
                <a:gdLst>
                  <a:gd name="T0" fmla="*/ 73 w 77"/>
                  <a:gd name="T1" fmla="*/ 6 h 40"/>
                  <a:gd name="T2" fmla="*/ 45 w 77"/>
                  <a:gd name="T3" fmla="*/ 3 h 40"/>
                  <a:gd name="T4" fmla="*/ 27 w 77"/>
                  <a:gd name="T5" fmla="*/ 16 h 40"/>
                  <a:gd name="T6" fmla="*/ 4 w 77"/>
                  <a:gd name="T7" fmla="*/ 32 h 40"/>
                  <a:gd name="T8" fmla="*/ 33 w 77"/>
                  <a:gd name="T9" fmla="*/ 38 h 40"/>
                  <a:gd name="T10" fmla="*/ 53 w 77"/>
                  <a:gd name="T11" fmla="*/ 25 h 40"/>
                  <a:gd name="T12" fmla="*/ 73 w 77"/>
                  <a:gd name="T13" fmla="*/ 6 h 40"/>
                </a:gdLst>
                <a:ahLst/>
                <a:cxnLst>
                  <a:cxn ang="0">
                    <a:pos x="T0" y="T1"/>
                  </a:cxn>
                  <a:cxn ang="0">
                    <a:pos x="T2" y="T3"/>
                  </a:cxn>
                  <a:cxn ang="0">
                    <a:pos x="T4" y="T5"/>
                  </a:cxn>
                  <a:cxn ang="0">
                    <a:pos x="T6" y="T7"/>
                  </a:cxn>
                  <a:cxn ang="0">
                    <a:pos x="T8" y="T9"/>
                  </a:cxn>
                  <a:cxn ang="0">
                    <a:pos x="T10" y="T11"/>
                  </a:cxn>
                  <a:cxn ang="0">
                    <a:pos x="T12" y="T13"/>
                  </a:cxn>
                </a:cxnLst>
                <a:rect l="0" t="0" r="r" b="b"/>
                <a:pathLst>
                  <a:path w="77" h="40">
                    <a:moveTo>
                      <a:pt x="73" y="6"/>
                    </a:moveTo>
                    <a:cubicBezTo>
                      <a:pt x="63" y="1"/>
                      <a:pt x="54" y="0"/>
                      <a:pt x="45" y="3"/>
                    </a:cubicBezTo>
                    <a:cubicBezTo>
                      <a:pt x="39" y="6"/>
                      <a:pt x="33" y="10"/>
                      <a:pt x="27" y="16"/>
                    </a:cubicBezTo>
                    <a:cubicBezTo>
                      <a:pt x="11" y="32"/>
                      <a:pt x="0" y="29"/>
                      <a:pt x="4" y="32"/>
                    </a:cubicBezTo>
                    <a:cubicBezTo>
                      <a:pt x="14" y="39"/>
                      <a:pt x="24" y="40"/>
                      <a:pt x="33" y="38"/>
                    </a:cubicBezTo>
                    <a:cubicBezTo>
                      <a:pt x="40" y="36"/>
                      <a:pt x="47" y="31"/>
                      <a:pt x="53" y="25"/>
                    </a:cubicBezTo>
                    <a:cubicBezTo>
                      <a:pt x="67" y="7"/>
                      <a:pt x="77" y="8"/>
                      <a:pt x="7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9"/>
              <p:cNvSpPr>
                <a:spLocks/>
              </p:cNvSpPr>
              <p:nvPr/>
            </p:nvSpPr>
            <p:spPr bwMode="auto">
              <a:xfrm>
                <a:off x="5432426" y="4354513"/>
                <a:ext cx="206375" cy="87313"/>
              </a:xfrm>
              <a:custGeom>
                <a:avLst/>
                <a:gdLst>
                  <a:gd name="T0" fmla="*/ 49 w 80"/>
                  <a:gd name="T1" fmla="*/ 1 h 34"/>
                  <a:gd name="T2" fmla="*/ 29 w 80"/>
                  <a:gd name="T3" fmla="*/ 10 h 34"/>
                  <a:gd name="T4" fmla="*/ 3 w 80"/>
                  <a:gd name="T5" fmla="*/ 22 h 34"/>
                  <a:gd name="T6" fmla="*/ 31 w 80"/>
                  <a:gd name="T7" fmla="*/ 33 h 34"/>
                  <a:gd name="T8" fmla="*/ 53 w 80"/>
                  <a:gd name="T9" fmla="*/ 24 h 34"/>
                  <a:gd name="T10" fmla="*/ 76 w 80"/>
                  <a:gd name="T11" fmla="*/ 9 h 34"/>
                  <a:gd name="T12" fmla="*/ 49 w 80"/>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49" y="1"/>
                    </a:moveTo>
                    <a:cubicBezTo>
                      <a:pt x="43" y="2"/>
                      <a:pt x="36" y="5"/>
                      <a:pt x="29" y="10"/>
                    </a:cubicBezTo>
                    <a:cubicBezTo>
                      <a:pt x="10" y="24"/>
                      <a:pt x="0" y="18"/>
                      <a:pt x="3" y="22"/>
                    </a:cubicBezTo>
                    <a:cubicBezTo>
                      <a:pt x="12" y="30"/>
                      <a:pt x="22" y="34"/>
                      <a:pt x="31" y="33"/>
                    </a:cubicBezTo>
                    <a:cubicBezTo>
                      <a:pt x="38" y="32"/>
                      <a:pt x="45" y="29"/>
                      <a:pt x="53" y="24"/>
                    </a:cubicBezTo>
                    <a:cubicBezTo>
                      <a:pt x="70" y="9"/>
                      <a:pt x="80" y="12"/>
                      <a:pt x="76" y="9"/>
                    </a:cubicBezTo>
                    <a:cubicBezTo>
                      <a:pt x="67" y="2"/>
                      <a:pt x="58" y="0"/>
                      <a:pt x="4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0"/>
              <p:cNvSpPr>
                <a:spLocks/>
              </p:cNvSpPr>
              <p:nvPr/>
            </p:nvSpPr>
            <p:spPr bwMode="auto">
              <a:xfrm>
                <a:off x="5259388" y="4238626"/>
                <a:ext cx="206375" cy="74613"/>
              </a:xfrm>
              <a:custGeom>
                <a:avLst/>
                <a:gdLst>
                  <a:gd name="T0" fmla="*/ 77 w 80"/>
                  <a:gd name="T1" fmla="*/ 13 h 29"/>
                  <a:gd name="T2" fmla="*/ 52 w 80"/>
                  <a:gd name="T3" fmla="*/ 0 h 29"/>
                  <a:gd name="T4" fmla="*/ 30 w 80"/>
                  <a:gd name="T5" fmla="*/ 5 h 29"/>
                  <a:gd name="T6" fmla="*/ 3 w 80"/>
                  <a:gd name="T7" fmla="*/ 12 h 29"/>
                  <a:gd name="T8" fmla="*/ 28 w 80"/>
                  <a:gd name="T9" fmla="*/ 28 h 29"/>
                  <a:gd name="T10" fmla="*/ 51 w 80"/>
                  <a:gd name="T11" fmla="*/ 23 h 29"/>
                  <a:gd name="T12" fmla="*/ 77 w 80"/>
                  <a:gd name="T13" fmla="*/ 13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77" y="13"/>
                    </a:moveTo>
                    <a:cubicBezTo>
                      <a:pt x="69" y="5"/>
                      <a:pt x="61" y="1"/>
                      <a:pt x="52" y="0"/>
                    </a:cubicBezTo>
                    <a:cubicBezTo>
                      <a:pt x="45" y="0"/>
                      <a:pt x="38" y="2"/>
                      <a:pt x="30" y="5"/>
                    </a:cubicBezTo>
                    <a:cubicBezTo>
                      <a:pt x="9" y="15"/>
                      <a:pt x="0" y="7"/>
                      <a:pt x="3" y="12"/>
                    </a:cubicBezTo>
                    <a:cubicBezTo>
                      <a:pt x="10" y="22"/>
                      <a:pt x="19" y="27"/>
                      <a:pt x="28" y="28"/>
                    </a:cubicBezTo>
                    <a:cubicBezTo>
                      <a:pt x="35" y="29"/>
                      <a:pt x="43" y="27"/>
                      <a:pt x="51" y="23"/>
                    </a:cubicBezTo>
                    <a:cubicBezTo>
                      <a:pt x="71" y="12"/>
                      <a:pt x="80" y="17"/>
                      <a:pt x="7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1"/>
              <p:cNvSpPr>
                <a:spLocks/>
              </p:cNvSpPr>
              <p:nvPr/>
            </p:nvSpPr>
            <p:spPr bwMode="auto">
              <a:xfrm>
                <a:off x="5116513" y="4084638"/>
                <a:ext cx="196850" cy="71438"/>
              </a:xfrm>
              <a:custGeom>
                <a:avLst/>
                <a:gdLst>
                  <a:gd name="T0" fmla="*/ 74 w 76"/>
                  <a:gd name="T1" fmla="*/ 20 h 28"/>
                  <a:gd name="T2" fmla="*/ 52 w 76"/>
                  <a:gd name="T3" fmla="*/ 3 h 28"/>
                  <a:gd name="T4" fmla="*/ 30 w 76"/>
                  <a:gd name="T5" fmla="*/ 4 h 28"/>
                  <a:gd name="T6" fmla="*/ 2 w 76"/>
                  <a:gd name="T7" fmla="*/ 5 h 28"/>
                  <a:gd name="T8" fmla="*/ 23 w 76"/>
                  <a:gd name="T9" fmla="*/ 26 h 28"/>
                  <a:gd name="T10" fmla="*/ 47 w 76"/>
                  <a:gd name="T11" fmla="*/ 25 h 28"/>
                  <a:gd name="T12" fmla="*/ 74 w 76"/>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76" h="28">
                    <a:moveTo>
                      <a:pt x="74" y="20"/>
                    </a:moveTo>
                    <a:cubicBezTo>
                      <a:pt x="68" y="11"/>
                      <a:pt x="61" y="5"/>
                      <a:pt x="52" y="3"/>
                    </a:cubicBezTo>
                    <a:cubicBezTo>
                      <a:pt x="46" y="2"/>
                      <a:pt x="38" y="2"/>
                      <a:pt x="30" y="4"/>
                    </a:cubicBezTo>
                    <a:cubicBezTo>
                      <a:pt x="8" y="9"/>
                      <a:pt x="0" y="0"/>
                      <a:pt x="2" y="5"/>
                    </a:cubicBezTo>
                    <a:cubicBezTo>
                      <a:pt x="7" y="16"/>
                      <a:pt x="14" y="23"/>
                      <a:pt x="23" y="26"/>
                    </a:cubicBezTo>
                    <a:cubicBezTo>
                      <a:pt x="30" y="28"/>
                      <a:pt x="38" y="28"/>
                      <a:pt x="47" y="25"/>
                    </a:cubicBezTo>
                    <a:cubicBezTo>
                      <a:pt x="69" y="18"/>
                      <a:pt x="76" y="25"/>
                      <a:pt x="7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2"/>
              <p:cNvSpPr>
                <a:spLocks/>
              </p:cNvSpPr>
              <p:nvPr/>
            </p:nvSpPr>
            <p:spPr bwMode="auto">
              <a:xfrm>
                <a:off x="5011738" y="3889376"/>
                <a:ext cx="179388" cy="96838"/>
              </a:xfrm>
              <a:custGeom>
                <a:avLst/>
                <a:gdLst>
                  <a:gd name="T0" fmla="*/ 69 w 70"/>
                  <a:gd name="T1" fmla="*/ 34 h 38"/>
                  <a:gd name="T2" fmla="*/ 50 w 70"/>
                  <a:gd name="T3" fmla="*/ 13 h 38"/>
                  <a:gd name="T4" fmla="*/ 28 w 70"/>
                  <a:gd name="T5" fmla="*/ 9 h 38"/>
                  <a:gd name="T6" fmla="*/ 1 w 70"/>
                  <a:gd name="T7" fmla="*/ 5 h 38"/>
                  <a:gd name="T8" fmla="*/ 18 w 70"/>
                  <a:gd name="T9" fmla="*/ 29 h 38"/>
                  <a:gd name="T10" fmla="*/ 41 w 70"/>
                  <a:gd name="T11" fmla="*/ 33 h 38"/>
                  <a:gd name="T12" fmla="*/ 69 w 70"/>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70" h="38">
                    <a:moveTo>
                      <a:pt x="69" y="34"/>
                    </a:moveTo>
                    <a:cubicBezTo>
                      <a:pt x="65" y="23"/>
                      <a:pt x="59" y="16"/>
                      <a:pt x="50" y="13"/>
                    </a:cubicBezTo>
                    <a:cubicBezTo>
                      <a:pt x="44" y="10"/>
                      <a:pt x="37" y="9"/>
                      <a:pt x="28" y="9"/>
                    </a:cubicBezTo>
                    <a:cubicBezTo>
                      <a:pt x="5" y="10"/>
                      <a:pt x="0" y="0"/>
                      <a:pt x="1" y="5"/>
                    </a:cubicBezTo>
                    <a:cubicBezTo>
                      <a:pt x="4" y="17"/>
                      <a:pt x="10" y="25"/>
                      <a:pt x="18" y="29"/>
                    </a:cubicBezTo>
                    <a:cubicBezTo>
                      <a:pt x="24" y="33"/>
                      <a:pt x="32" y="34"/>
                      <a:pt x="41" y="33"/>
                    </a:cubicBezTo>
                    <a:cubicBezTo>
                      <a:pt x="64" y="30"/>
                      <a:pt x="70" y="38"/>
                      <a:pt x="6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3"/>
              <p:cNvSpPr>
                <a:spLocks/>
              </p:cNvSpPr>
              <p:nvPr/>
            </p:nvSpPr>
            <p:spPr bwMode="auto">
              <a:xfrm>
                <a:off x="4941888" y="3675063"/>
                <a:ext cx="158750" cy="131763"/>
              </a:xfrm>
              <a:custGeom>
                <a:avLst/>
                <a:gdLst>
                  <a:gd name="T0" fmla="*/ 62 w 62"/>
                  <a:gd name="T1" fmla="*/ 46 h 51"/>
                  <a:gd name="T2" fmla="*/ 48 w 62"/>
                  <a:gd name="T3" fmla="*/ 22 h 51"/>
                  <a:gd name="T4" fmla="*/ 27 w 62"/>
                  <a:gd name="T5" fmla="*/ 14 h 51"/>
                  <a:gd name="T6" fmla="*/ 0 w 62"/>
                  <a:gd name="T7" fmla="*/ 5 h 51"/>
                  <a:gd name="T8" fmla="*/ 13 w 62"/>
                  <a:gd name="T9" fmla="*/ 32 h 51"/>
                  <a:gd name="T10" fmla="*/ 35 w 62"/>
                  <a:gd name="T11" fmla="*/ 41 h 51"/>
                  <a:gd name="T12" fmla="*/ 62 w 62"/>
                  <a:gd name="T13" fmla="*/ 46 h 51"/>
                </a:gdLst>
                <a:ahLst/>
                <a:cxnLst>
                  <a:cxn ang="0">
                    <a:pos x="T0" y="T1"/>
                  </a:cxn>
                  <a:cxn ang="0">
                    <a:pos x="T2" y="T3"/>
                  </a:cxn>
                  <a:cxn ang="0">
                    <a:pos x="T4" y="T5"/>
                  </a:cxn>
                  <a:cxn ang="0">
                    <a:pos x="T6" y="T7"/>
                  </a:cxn>
                  <a:cxn ang="0">
                    <a:pos x="T8" y="T9"/>
                  </a:cxn>
                  <a:cxn ang="0">
                    <a:pos x="T10" y="T11"/>
                  </a:cxn>
                  <a:cxn ang="0">
                    <a:pos x="T12" y="T13"/>
                  </a:cxn>
                </a:cxnLst>
                <a:rect l="0" t="0" r="r" b="b"/>
                <a:pathLst>
                  <a:path w="62" h="51">
                    <a:moveTo>
                      <a:pt x="62" y="46"/>
                    </a:moveTo>
                    <a:cubicBezTo>
                      <a:pt x="60" y="35"/>
                      <a:pt x="55" y="27"/>
                      <a:pt x="48" y="22"/>
                    </a:cubicBezTo>
                    <a:cubicBezTo>
                      <a:pt x="42" y="18"/>
                      <a:pt x="35" y="16"/>
                      <a:pt x="27" y="14"/>
                    </a:cubicBezTo>
                    <a:cubicBezTo>
                      <a:pt x="4" y="11"/>
                      <a:pt x="1" y="0"/>
                      <a:pt x="0" y="5"/>
                    </a:cubicBezTo>
                    <a:cubicBezTo>
                      <a:pt x="1" y="17"/>
                      <a:pt x="6" y="26"/>
                      <a:pt x="13" y="32"/>
                    </a:cubicBezTo>
                    <a:cubicBezTo>
                      <a:pt x="18" y="37"/>
                      <a:pt x="26" y="40"/>
                      <a:pt x="35" y="41"/>
                    </a:cubicBezTo>
                    <a:cubicBezTo>
                      <a:pt x="58" y="42"/>
                      <a:pt x="62" y="51"/>
                      <a:pt x="6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4"/>
              <p:cNvSpPr>
                <a:spLocks/>
              </p:cNvSpPr>
              <p:nvPr/>
            </p:nvSpPr>
            <p:spPr bwMode="auto">
              <a:xfrm>
                <a:off x="4910138" y="3452813"/>
                <a:ext cx="139700" cy="161925"/>
              </a:xfrm>
              <a:custGeom>
                <a:avLst/>
                <a:gdLst>
                  <a:gd name="T0" fmla="*/ 54 w 54"/>
                  <a:gd name="T1" fmla="*/ 58 h 63"/>
                  <a:gd name="T2" fmla="*/ 45 w 54"/>
                  <a:gd name="T3" fmla="*/ 31 h 63"/>
                  <a:gd name="T4" fmla="*/ 26 w 54"/>
                  <a:gd name="T5" fmla="*/ 20 h 63"/>
                  <a:gd name="T6" fmla="*/ 2 w 54"/>
                  <a:gd name="T7" fmla="*/ 6 h 63"/>
                  <a:gd name="T8" fmla="*/ 8 w 54"/>
                  <a:gd name="T9" fmla="*/ 35 h 63"/>
                  <a:gd name="T10" fmla="*/ 29 w 54"/>
                  <a:gd name="T11" fmla="*/ 47 h 63"/>
                  <a:gd name="T12" fmla="*/ 54 w 54"/>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54" h="63">
                    <a:moveTo>
                      <a:pt x="54" y="58"/>
                    </a:moveTo>
                    <a:cubicBezTo>
                      <a:pt x="54" y="46"/>
                      <a:pt x="51" y="38"/>
                      <a:pt x="45" y="31"/>
                    </a:cubicBezTo>
                    <a:cubicBezTo>
                      <a:pt x="40" y="27"/>
                      <a:pt x="34" y="23"/>
                      <a:pt x="26" y="20"/>
                    </a:cubicBezTo>
                    <a:cubicBezTo>
                      <a:pt x="4" y="12"/>
                      <a:pt x="3" y="0"/>
                      <a:pt x="2" y="6"/>
                    </a:cubicBezTo>
                    <a:cubicBezTo>
                      <a:pt x="0" y="18"/>
                      <a:pt x="3" y="28"/>
                      <a:pt x="8" y="35"/>
                    </a:cubicBezTo>
                    <a:cubicBezTo>
                      <a:pt x="13" y="40"/>
                      <a:pt x="20" y="44"/>
                      <a:pt x="29" y="47"/>
                    </a:cubicBezTo>
                    <a:cubicBezTo>
                      <a:pt x="51" y="53"/>
                      <a:pt x="54" y="63"/>
                      <a:pt x="5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5"/>
              <p:cNvSpPr>
                <a:spLocks/>
              </p:cNvSpPr>
              <p:nvPr/>
            </p:nvSpPr>
            <p:spPr bwMode="auto">
              <a:xfrm>
                <a:off x="4918076" y="3230563"/>
                <a:ext cx="123825" cy="182563"/>
              </a:xfrm>
              <a:custGeom>
                <a:avLst/>
                <a:gdLst>
                  <a:gd name="T0" fmla="*/ 23 w 48"/>
                  <a:gd name="T1" fmla="*/ 51 h 71"/>
                  <a:gd name="T2" fmla="*/ 46 w 48"/>
                  <a:gd name="T3" fmla="*/ 66 h 71"/>
                  <a:gd name="T4" fmla="*/ 42 w 48"/>
                  <a:gd name="T5" fmla="*/ 38 h 71"/>
                  <a:gd name="T6" fmla="*/ 25 w 48"/>
                  <a:gd name="T7" fmla="*/ 23 h 71"/>
                  <a:gd name="T8" fmla="*/ 4 w 48"/>
                  <a:gd name="T9" fmla="*/ 5 h 71"/>
                  <a:gd name="T10" fmla="*/ 5 w 48"/>
                  <a:gd name="T11" fmla="*/ 35 h 71"/>
                  <a:gd name="T12" fmla="*/ 23 w 48"/>
                  <a:gd name="T13" fmla="*/ 51 h 71"/>
                </a:gdLst>
                <a:ahLst/>
                <a:cxnLst>
                  <a:cxn ang="0">
                    <a:pos x="T0" y="T1"/>
                  </a:cxn>
                  <a:cxn ang="0">
                    <a:pos x="T2" y="T3"/>
                  </a:cxn>
                  <a:cxn ang="0">
                    <a:pos x="T4" y="T5"/>
                  </a:cxn>
                  <a:cxn ang="0">
                    <a:pos x="T6" y="T7"/>
                  </a:cxn>
                  <a:cxn ang="0">
                    <a:pos x="T8" y="T9"/>
                  </a:cxn>
                  <a:cxn ang="0">
                    <a:pos x="T10" y="T11"/>
                  </a:cxn>
                  <a:cxn ang="0">
                    <a:pos x="T12" y="T13"/>
                  </a:cxn>
                </a:cxnLst>
                <a:rect l="0" t="0" r="r" b="b"/>
                <a:pathLst>
                  <a:path w="48" h="71">
                    <a:moveTo>
                      <a:pt x="23" y="51"/>
                    </a:moveTo>
                    <a:cubicBezTo>
                      <a:pt x="44" y="61"/>
                      <a:pt x="45" y="71"/>
                      <a:pt x="46" y="66"/>
                    </a:cubicBezTo>
                    <a:cubicBezTo>
                      <a:pt x="48" y="55"/>
                      <a:pt x="47" y="46"/>
                      <a:pt x="42" y="38"/>
                    </a:cubicBezTo>
                    <a:cubicBezTo>
                      <a:pt x="38" y="33"/>
                      <a:pt x="33" y="28"/>
                      <a:pt x="25" y="23"/>
                    </a:cubicBezTo>
                    <a:cubicBezTo>
                      <a:pt x="5" y="12"/>
                      <a:pt x="6" y="0"/>
                      <a:pt x="4" y="5"/>
                    </a:cubicBezTo>
                    <a:cubicBezTo>
                      <a:pt x="0" y="17"/>
                      <a:pt x="1" y="27"/>
                      <a:pt x="5" y="35"/>
                    </a:cubicBezTo>
                    <a:cubicBezTo>
                      <a:pt x="9" y="41"/>
                      <a:pt x="15" y="46"/>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6"/>
              <p:cNvSpPr>
                <a:spLocks/>
              </p:cNvSpPr>
              <p:nvPr/>
            </p:nvSpPr>
            <p:spPr bwMode="auto">
              <a:xfrm>
                <a:off x="4967288" y="3014663"/>
                <a:ext cx="106363" cy="198438"/>
              </a:xfrm>
              <a:custGeom>
                <a:avLst/>
                <a:gdLst>
                  <a:gd name="T0" fmla="*/ 17 w 41"/>
                  <a:gd name="T1" fmla="*/ 53 h 77"/>
                  <a:gd name="T2" fmla="*/ 37 w 41"/>
                  <a:gd name="T3" fmla="*/ 72 h 77"/>
                  <a:gd name="T4" fmla="*/ 38 w 41"/>
                  <a:gd name="T5" fmla="*/ 44 h 77"/>
                  <a:gd name="T6" fmla="*/ 25 w 41"/>
                  <a:gd name="T7" fmla="*/ 27 h 77"/>
                  <a:gd name="T8" fmla="*/ 7 w 41"/>
                  <a:gd name="T9" fmla="*/ 5 h 77"/>
                  <a:gd name="T10" fmla="*/ 3 w 41"/>
                  <a:gd name="T11" fmla="*/ 34 h 77"/>
                  <a:gd name="T12" fmla="*/ 17 w 41"/>
                  <a:gd name="T13" fmla="*/ 53 h 77"/>
                </a:gdLst>
                <a:ahLst/>
                <a:cxnLst>
                  <a:cxn ang="0">
                    <a:pos x="T0" y="T1"/>
                  </a:cxn>
                  <a:cxn ang="0">
                    <a:pos x="T2" y="T3"/>
                  </a:cxn>
                  <a:cxn ang="0">
                    <a:pos x="T4" y="T5"/>
                  </a:cxn>
                  <a:cxn ang="0">
                    <a:pos x="T6" y="T7"/>
                  </a:cxn>
                  <a:cxn ang="0">
                    <a:pos x="T8" y="T9"/>
                  </a:cxn>
                  <a:cxn ang="0">
                    <a:pos x="T10" y="T11"/>
                  </a:cxn>
                  <a:cxn ang="0">
                    <a:pos x="T12" y="T13"/>
                  </a:cxn>
                </a:cxnLst>
                <a:rect l="0" t="0" r="r" b="b"/>
                <a:pathLst>
                  <a:path w="41" h="77">
                    <a:moveTo>
                      <a:pt x="17" y="53"/>
                    </a:moveTo>
                    <a:cubicBezTo>
                      <a:pt x="35" y="67"/>
                      <a:pt x="34" y="77"/>
                      <a:pt x="37" y="72"/>
                    </a:cubicBezTo>
                    <a:cubicBezTo>
                      <a:pt x="41" y="62"/>
                      <a:pt x="41" y="53"/>
                      <a:pt x="38" y="44"/>
                    </a:cubicBezTo>
                    <a:cubicBezTo>
                      <a:pt x="35" y="38"/>
                      <a:pt x="31" y="32"/>
                      <a:pt x="25" y="27"/>
                    </a:cubicBezTo>
                    <a:cubicBezTo>
                      <a:pt x="7" y="12"/>
                      <a:pt x="10" y="0"/>
                      <a:pt x="7" y="5"/>
                    </a:cubicBezTo>
                    <a:cubicBezTo>
                      <a:pt x="1" y="15"/>
                      <a:pt x="0" y="25"/>
                      <a:pt x="3" y="34"/>
                    </a:cubicBezTo>
                    <a:cubicBezTo>
                      <a:pt x="5" y="41"/>
                      <a:pt x="10" y="47"/>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7"/>
              <p:cNvSpPr>
                <a:spLocks/>
              </p:cNvSpPr>
              <p:nvPr/>
            </p:nvSpPr>
            <p:spPr bwMode="auto">
              <a:xfrm>
                <a:off x="5054601" y="2814638"/>
                <a:ext cx="90488" cy="206375"/>
              </a:xfrm>
              <a:custGeom>
                <a:avLst/>
                <a:gdLst>
                  <a:gd name="T0" fmla="*/ 11 w 35"/>
                  <a:gd name="T1" fmla="*/ 53 h 80"/>
                  <a:gd name="T2" fmla="*/ 27 w 35"/>
                  <a:gd name="T3" fmla="*/ 76 h 80"/>
                  <a:gd name="T4" fmla="*/ 33 w 35"/>
                  <a:gd name="T5" fmla="*/ 49 h 80"/>
                  <a:gd name="T6" fmla="*/ 24 w 35"/>
                  <a:gd name="T7" fmla="*/ 29 h 80"/>
                  <a:gd name="T8" fmla="*/ 11 w 35"/>
                  <a:gd name="T9" fmla="*/ 4 h 80"/>
                  <a:gd name="T10" fmla="*/ 1 w 35"/>
                  <a:gd name="T11" fmla="*/ 32 h 80"/>
                  <a:gd name="T12" fmla="*/ 11 w 35"/>
                  <a:gd name="T13" fmla="*/ 53 h 80"/>
                </a:gdLst>
                <a:ahLst/>
                <a:cxnLst>
                  <a:cxn ang="0">
                    <a:pos x="T0" y="T1"/>
                  </a:cxn>
                  <a:cxn ang="0">
                    <a:pos x="T2" y="T3"/>
                  </a:cxn>
                  <a:cxn ang="0">
                    <a:pos x="T4" y="T5"/>
                  </a:cxn>
                  <a:cxn ang="0">
                    <a:pos x="T6" y="T7"/>
                  </a:cxn>
                  <a:cxn ang="0">
                    <a:pos x="T8" y="T9"/>
                  </a:cxn>
                  <a:cxn ang="0">
                    <a:pos x="T10" y="T11"/>
                  </a:cxn>
                  <a:cxn ang="0">
                    <a:pos x="T12" y="T13"/>
                  </a:cxn>
                </a:cxnLst>
                <a:rect l="0" t="0" r="r" b="b"/>
                <a:pathLst>
                  <a:path w="35" h="80">
                    <a:moveTo>
                      <a:pt x="11" y="53"/>
                    </a:moveTo>
                    <a:cubicBezTo>
                      <a:pt x="26" y="70"/>
                      <a:pt x="24" y="80"/>
                      <a:pt x="27" y="76"/>
                    </a:cubicBezTo>
                    <a:cubicBezTo>
                      <a:pt x="33" y="67"/>
                      <a:pt x="35" y="58"/>
                      <a:pt x="33" y="49"/>
                    </a:cubicBezTo>
                    <a:cubicBezTo>
                      <a:pt x="32" y="43"/>
                      <a:pt x="29" y="36"/>
                      <a:pt x="24" y="29"/>
                    </a:cubicBezTo>
                    <a:cubicBezTo>
                      <a:pt x="9" y="11"/>
                      <a:pt x="14" y="0"/>
                      <a:pt x="11" y="4"/>
                    </a:cubicBezTo>
                    <a:cubicBezTo>
                      <a:pt x="3" y="13"/>
                      <a:pt x="0" y="23"/>
                      <a:pt x="1" y="32"/>
                    </a:cubicBezTo>
                    <a:cubicBezTo>
                      <a:pt x="2" y="39"/>
                      <a:pt x="5" y="47"/>
                      <a:pt x="11"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8"/>
              <p:cNvSpPr>
                <a:spLocks/>
              </p:cNvSpPr>
              <p:nvPr/>
            </p:nvSpPr>
            <p:spPr bwMode="auto">
              <a:xfrm>
                <a:off x="5176838" y="2636838"/>
                <a:ext cx="74613" cy="206375"/>
              </a:xfrm>
              <a:custGeom>
                <a:avLst/>
                <a:gdLst>
                  <a:gd name="T0" fmla="*/ 18 w 29"/>
                  <a:gd name="T1" fmla="*/ 77 h 80"/>
                  <a:gd name="T2" fmla="*/ 29 w 29"/>
                  <a:gd name="T3" fmla="*/ 51 h 80"/>
                  <a:gd name="T4" fmla="*/ 23 w 29"/>
                  <a:gd name="T5" fmla="*/ 30 h 80"/>
                  <a:gd name="T6" fmla="*/ 15 w 29"/>
                  <a:gd name="T7" fmla="*/ 3 h 80"/>
                  <a:gd name="T8" fmla="*/ 0 w 29"/>
                  <a:gd name="T9" fmla="*/ 29 h 80"/>
                  <a:gd name="T10" fmla="*/ 6 w 29"/>
                  <a:gd name="T11" fmla="*/ 52 h 80"/>
                  <a:gd name="T12" fmla="*/ 18 w 29"/>
                  <a:gd name="T13" fmla="*/ 77 h 80"/>
                </a:gdLst>
                <a:ahLst/>
                <a:cxnLst>
                  <a:cxn ang="0">
                    <a:pos x="T0" y="T1"/>
                  </a:cxn>
                  <a:cxn ang="0">
                    <a:pos x="T2" y="T3"/>
                  </a:cxn>
                  <a:cxn ang="0">
                    <a:pos x="T4" y="T5"/>
                  </a:cxn>
                  <a:cxn ang="0">
                    <a:pos x="T6" y="T7"/>
                  </a:cxn>
                  <a:cxn ang="0">
                    <a:pos x="T8" y="T9"/>
                  </a:cxn>
                  <a:cxn ang="0">
                    <a:pos x="T10" y="T11"/>
                  </a:cxn>
                  <a:cxn ang="0">
                    <a:pos x="T12" y="T13"/>
                  </a:cxn>
                </a:cxnLst>
                <a:rect l="0" t="0" r="r" b="b"/>
                <a:pathLst>
                  <a:path w="29" h="80">
                    <a:moveTo>
                      <a:pt x="18" y="77"/>
                    </a:moveTo>
                    <a:cubicBezTo>
                      <a:pt x="26" y="69"/>
                      <a:pt x="29" y="61"/>
                      <a:pt x="29" y="51"/>
                    </a:cubicBezTo>
                    <a:cubicBezTo>
                      <a:pt x="29" y="45"/>
                      <a:pt x="27" y="38"/>
                      <a:pt x="23" y="30"/>
                    </a:cubicBezTo>
                    <a:cubicBezTo>
                      <a:pt x="13" y="10"/>
                      <a:pt x="20" y="0"/>
                      <a:pt x="15" y="3"/>
                    </a:cubicBezTo>
                    <a:cubicBezTo>
                      <a:pt x="6" y="11"/>
                      <a:pt x="1" y="20"/>
                      <a:pt x="0" y="29"/>
                    </a:cubicBezTo>
                    <a:cubicBezTo>
                      <a:pt x="0" y="36"/>
                      <a:pt x="2" y="44"/>
                      <a:pt x="6" y="52"/>
                    </a:cubicBezTo>
                    <a:cubicBezTo>
                      <a:pt x="18" y="71"/>
                      <a:pt x="14" y="80"/>
                      <a:pt x="18"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9"/>
              <p:cNvSpPr>
                <a:spLocks/>
              </p:cNvSpPr>
              <p:nvPr/>
            </p:nvSpPr>
            <p:spPr bwMode="auto">
              <a:xfrm>
                <a:off x="5326063" y="2489201"/>
                <a:ext cx="69850" cy="196850"/>
              </a:xfrm>
              <a:custGeom>
                <a:avLst/>
                <a:gdLst>
                  <a:gd name="T0" fmla="*/ 10 w 27"/>
                  <a:gd name="T1" fmla="*/ 75 h 77"/>
                  <a:gd name="T2" fmla="*/ 26 w 27"/>
                  <a:gd name="T3" fmla="*/ 52 h 77"/>
                  <a:gd name="T4" fmla="*/ 24 w 27"/>
                  <a:gd name="T5" fmla="*/ 30 h 77"/>
                  <a:gd name="T6" fmla="*/ 21 w 27"/>
                  <a:gd name="T7" fmla="*/ 2 h 77"/>
                  <a:gd name="T8" fmla="*/ 2 w 27"/>
                  <a:gd name="T9" fmla="*/ 24 h 77"/>
                  <a:gd name="T10" fmla="*/ 3 w 27"/>
                  <a:gd name="T11" fmla="*/ 48 h 77"/>
                  <a:gd name="T12" fmla="*/ 10 w 27"/>
                  <a:gd name="T13" fmla="*/ 75 h 77"/>
                </a:gdLst>
                <a:ahLst/>
                <a:cxnLst>
                  <a:cxn ang="0">
                    <a:pos x="T0" y="T1"/>
                  </a:cxn>
                  <a:cxn ang="0">
                    <a:pos x="T2" y="T3"/>
                  </a:cxn>
                  <a:cxn ang="0">
                    <a:pos x="T4" y="T5"/>
                  </a:cxn>
                  <a:cxn ang="0">
                    <a:pos x="T6" y="T7"/>
                  </a:cxn>
                  <a:cxn ang="0">
                    <a:pos x="T8" y="T9"/>
                  </a:cxn>
                  <a:cxn ang="0">
                    <a:pos x="T10" y="T11"/>
                  </a:cxn>
                  <a:cxn ang="0">
                    <a:pos x="T12" y="T13"/>
                  </a:cxn>
                </a:cxnLst>
                <a:rect l="0" t="0" r="r" b="b"/>
                <a:pathLst>
                  <a:path w="27" h="77">
                    <a:moveTo>
                      <a:pt x="10" y="75"/>
                    </a:moveTo>
                    <a:cubicBezTo>
                      <a:pt x="19" y="69"/>
                      <a:pt x="24" y="61"/>
                      <a:pt x="26" y="52"/>
                    </a:cubicBezTo>
                    <a:cubicBezTo>
                      <a:pt x="27" y="46"/>
                      <a:pt x="26" y="38"/>
                      <a:pt x="24" y="30"/>
                    </a:cubicBezTo>
                    <a:cubicBezTo>
                      <a:pt x="17" y="8"/>
                      <a:pt x="26" y="0"/>
                      <a:pt x="21" y="2"/>
                    </a:cubicBezTo>
                    <a:cubicBezTo>
                      <a:pt x="10" y="8"/>
                      <a:pt x="4" y="16"/>
                      <a:pt x="2" y="24"/>
                    </a:cubicBezTo>
                    <a:cubicBezTo>
                      <a:pt x="0" y="32"/>
                      <a:pt x="1" y="39"/>
                      <a:pt x="3" y="48"/>
                    </a:cubicBezTo>
                    <a:cubicBezTo>
                      <a:pt x="11" y="69"/>
                      <a:pt x="5" y="77"/>
                      <a:pt x="1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0"/>
              <p:cNvSpPr>
                <a:spLocks/>
              </p:cNvSpPr>
              <p:nvPr/>
            </p:nvSpPr>
            <p:spPr bwMode="auto">
              <a:xfrm>
                <a:off x="5494338" y="2373313"/>
                <a:ext cx="92075" cy="184150"/>
              </a:xfrm>
              <a:custGeom>
                <a:avLst/>
                <a:gdLst>
                  <a:gd name="T0" fmla="*/ 5 w 36"/>
                  <a:gd name="T1" fmla="*/ 71 h 72"/>
                  <a:gd name="T2" fmla="*/ 25 w 36"/>
                  <a:gd name="T3" fmla="*/ 51 h 72"/>
                  <a:gd name="T4" fmla="*/ 28 w 36"/>
                  <a:gd name="T5" fmla="*/ 29 h 72"/>
                  <a:gd name="T6" fmla="*/ 30 w 36"/>
                  <a:gd name="T7" fmla="*/ 1 h 72"/>
                  <a:gd name="T8" fmla="*/ 7 w 36"/>
                  <a:gd name="T9" fmla="*/ 19 h 72"/>
                  <a:gd name="T10" fmla="*/ 4 w 36"/>
                  <a:gd name="T11" fmla="*/ 43 h 72"/>
                  <a:gd name="T12" fmla="*/ 5 w 36"/>
                  <a:gd name="T13" fmla="*/ 71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5" y="71"/>
                    </a:moveTo>
                    <a:cubicBezTo>
                      <a:pt x="15" y="66"/>
                      <a:pt x="22" y="60"/>
                      <a:pt x="25" y="51"/>
                    </a:cubicBezTo>
                    <a:cubicBezTo>
                      <a:pt x="28" y="45"/>
                      <a:pt x="28" y="38"/>
                      <a:pt x="28" y="29"/>
                    </a:cubicBezTo>
                    <a:cubicBezTo>
                      <a:pt x="25" y="6"/>
                      <a:pt x="36" y="0"/>
                      <a:pt x="30" y="1"/>
                    </a:cubicBezTo>
                    <a:cubicBezTo>
                      <a:pt x="19" y="5"/>
                      <a:pt x="11" y="11"/>
                      <a:pt x="7" y="19"/>
                    </a:cubicBezTo>
                    <a:cubicBezTo>
                      <a:pt x="4" y="26"/>
                      <a:pt x="3" y="34"/>
                      <a:pt x="4" y="43"/>
                    </a:cubicBezTo>
                    <a:cubicBezTo>
                      <a:pt x="8" y="66"/>
                      <a:pt x="0" y="72"/>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1"/>
              <p:cNvSpPr>
                <a:spLocks/>
              </p:cNvSpPr>
              <p:nvPr/>
            </p:nvSpPr>
            <p:spPr bwMode="auto">
              <a:xfrm>
                <a:off x="5672138" y="2295526"/>
                <a:ext cx="123825" cy="165100"/>
              </a:xfrm>
              <a:custGeom>
                <a:avLst/>
                <a:gdLst>
                  <a:gd name="T0" fmla="*/ 5 w 48"/>
                  <a:gd name="T1" fmla="*/ 64 h 64"/>
                  <a:gd name="T2" fmla="*/ 28 w 48"/>
                  <a:gd name="T3" fmla="*/ 48 h 64"/>
                  <a:gd name="T4" fmla="*/ 35 w 48"/>
                  <a:gd name="T5" fmla="*/ 27 h 64"/>
                  <a:gd name="T6" fmla="*/ 43 w 48"/>
                  <a:gd name="T7" fmla="*/ 0 h 64"/>
                  <a:gd name="T8" fmla="*/ 16 w 48"/>
                  <a:gd name="T9" fmla="*/ 14 h 64"/>
                  <a:gd name="T10" fmla="*/ 9 w 48"/>
                  <a:gd name="T11" fmla="*/ 36 h 64"/>
                  <a:gd name="T12" fmla="*/ 5 w 48"/>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8" h="64">
                    <a:moveTo>
                      <a:pt x="5" y="64"/>
                    </a:moveTo>
                    <a:cubicBezTo>
                      <a:pt x="16" y="61"/>
                      <a:pt x="23" y="56"/>
                      <a:pt x="28" y="48"/>
                    </a:cubicBezTo>
                    <a:cubicBezTo>
                      <a:pt x="32" y="43"/>
                      <a:pt x="34" y="36"/>
                      <a:pt x="35" y="27"/>
                    </a:cubicBezTo>
                    <a:cubicBezTo>
                      <a:pt x="37" y="4"/>
                      <a:pt x="48" y="0"/>
                      <a:pt x="43" y="0"/>
                    </a:cubicBezTo>
                    <a:cubicBezTo>
                      <a:pt x="30" y="1"/>
                      <a:pt x="22" y="6"/>
                      <a:pt x="16" y="14"/>
                    </a:cubicBezTo>
                    <a:cubicBezTo>
                      <a:pt x="12" y="20"/>
                      <a:pt x="9" y="27"/>
                      <a:pt x="9" y="36"/>
                    </a:cubicBezTo>
                    <a:cubicBezTo>
                      <a:pt x="8" y="59"/>
                      <a:pt x="0" y="64"/>
                      <a:pt x="5"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2"/>
              <p:cNvSpPr>
                <a:spLocks/>
              </p:cNvSpPr>
              <p:nvPr/>
            </p:nvSpPr>
            <p:spPr bwMode="auto">
              <a:xfrm>
                <a:off x="5864226" y="2254251"/>
                <a:ext cx="153988" cy="144463"/>
              </a:xfrm>
              <a:custGeom>
                <a:avLst/>
                <a:gdLst>
                  <a:gd name="T0" fmla="*/ 5 w 60"/>
                  <a:gd name="T1" fmla="*/ 56 h 56"/>
                  <a:gd name="T2" fmla="*/ 31 w 60"/>
                  <a:gd name="T3" fmla="*/ 46 h 56"/>
                  <a:gd name="T4" fmla="*/ 42 w 60"/>
                  <a:gd name="T5" fmla="*/ 26 h 56"/>
                  <a:gd name="T6" fmla="*/ 54 w 60"/>
                  <a:gd name="T7" fmla="*/ 1 h 56"/>
                  <a:gd name="T8" fmla="*/ 26 w 60"/>
                  <a:gd name="T9" fmla="*/ 9 h 56"/>
                  <a:gd name="T10" fmla="*/ 14 w 60"/>
                  <a:gd name="T11" fmla="*/ 30 h 56"/>
                  <a:gd name="T12" fmla="*/ 5 w 60"/>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60" h="56">
                    <a:moveTo>
                      <a:pt x="5" y="56"/>
                    </a:moveTo>
                    <a:cubicBezTo>
                      <a:pt x="16" y="56"/>
                      <a:pt x="25" y="52"/>
                      <a:pt x="31" y="46"/>
                    </a:cubicBezTo>
                    <a:cubicBezTo>
                      <a:pt x="36" y="41"/>
                      <a:pt x="39" y="34"/>
                      <a:pt x="42" y="26"/>
                    </a:cubicBezTo>
                    <a:cubicBezTo>
                      <a:pt x="48" y="4"/>
                      <a:pt x="60" y="2"/>
                      <a:pt x="54" y="1"/>
                    </a:cubicBezTo>
                    <a:cubicBezTo>
                      <a:pt x="42" y="0"/>
                      <a:pt x="33" y="3"/>
                      <a:pt x="26" y="9"/>
                    </a:cubicBezTo>
                    <a:cubicBezTo>
                      <a:pt x="20" y="14"/>
                      <a:pt x="17" y="21"/>
                      <a:pt x="14" y="30"/>
                    </a:cubicBezTo>
                    <a:cubicBezTo>
                      <a:pt x="10" y="52"/>
                      <a:pt x="0" y="56"/>
                      <a:pt x="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3"/>
              <p:cNvSpPr>
                <a:spLocks/>
              </p:cNvSpPr>
              <p:nvPr/>
            </p:nvSpPr>
            <p:spPr bwMode="auto">
              <a:xfrm>
                <a:off x="6064251" y="2252663"/>
                <a:ext cx="179388" cy="128588"/>
              </a:xfrm>
              <a:custGeom>
                <a:avLst/>
                <a:gdLst>
                  <a:gd name="T0" fmla="*/ 63 w 69"/>
                  <a:gd name="T1" fmla="*/ 4 h 50"/>
                  <a:gd name="T2" fmla="*/ 34 w 69"/>
                  <a:gd name="T3" fmla="*/ 6 h 50"/>
                  <a:gd name="T4" fmla="*/ 19 w 69"/>
                  <a:gd name="T5" fmla="*/ 25 h 50"/>
                  <a:gd name="T6" fmla="*/ 5 w 69"/>
                  <a:gd name="T7" fmla="*/ 48 h 50"/>
                  <a:gd name="T8" fmla="*/ 32 w 69"/>
                  <a:gd name="T9" fmla="*/ 43 h 50"/>
                  <a:gd name="T10" fmla="*/ 46 w 69"/>
                  <a:gd name="T11" fmla="*/ 26 h 50"/>
                  <a:gd name="T12" fmla="*/ 63 w 69"/>
                  <a:gd name="T13" fmla="*/ 4 h 50"/>
                </a:gdLst>
                <a:ahLst/>
                <a:cxnLst>
                  <a:cxn ang="0">
                    <a:pos x="T0" y="T1"/>
                  </a:cxn>
                  <a:cxn ang="0">
                    <a:pos x="T2" y="T3"/>
                  </a:cxn>
                  <a:cxn ang="0">
                    <a:pos x="T4" y="T5"/>
                  </a:cxn>
                  <a:cxn ang="0">
                    <a:pos x="T6" y="T7"/>
                  </a:cxn>
                  <a:cxn ang="0">
                    <a:pos x="T8" y="T9"/>
                  </a:cxn>
                  <a:cxn ang="0">
                    <a:pos x="T10" y="T11"/>
                  </a:cxn>
                  <a:cxn ang="0">
                    <a:pos x="T12" y="T13"/>
                  </a:cxn>
                </a:cxnLst>
                <a:rect l="0" t="0" r="r" b="b"/>
                <a:pathLst>
                  <a:path w="69" h="50">
                    <a:moveTo>
                      <a:pt x="63" y="4"/>
                    </a:moveTo>
                    <a:cubicBezTo>
                      <a:pt x="52" y="0"/>
                      <a:pt x="42" y="2"/>
                      <a:pt x="34" y="6"/>
                    </a:cubicBezTo>
                    <a:cubicBezTo>
                      <a:pt x="28" y="10"/>
                      <a:pt x="23" y="16"/>
                      <a:pt x="19" y="25"/>
                    </a:cubicBezTo>
                    <a:cubicBezTo>
                      <a:pt x="10" y="46"/>
                      <a:pt x="0" y="47"/>
                      <a:pt x="5" y="48"/>
                    </a:cubicBezTo>
                    <a:cubicBezTo>
                      <a:pt x="16" y="50"/>
                      <a:pt x="25" y="48"/>
                      <a:pt x="32" y="43"/>
                    </a:cubicBezTo>
                    <a:cubicBezTo>
                      <a:pt x="37" y="39"/>
                      <a:pt x="42" y="33"/>
                      <a:pt x="46" y="26"/>
                    </a:cubicBezTo>
                    <a:cubicBezTo>
                      <a:pt x="57" y="5"/>
                      <a:pt x="69" y="6"/>
                      <a:pt x="6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64"/>
              <p:cNvSpPr>
                <a:spLocks/>
              </p:cNvSpPr>
              <p:nvPr/>
            </p:nvSpPr>
            <p:spPr bwMode="auto">
              <a:xfrm>
                <a:off x="6265863" y="2290763"/>
                <a:ext cx="193675" cy="111125"/>
              </a:xfrm>
              <a:custGeom>
                <a:avLst/>
                <a:gdLst>
                  <a:gd name="T0" fmla="*/ 71 w 75"/>
                  <a:gd name="T1" fmla="*/ 6 h 43"/>
                  <a:gd name="T2" fmla="*/ 41 w 75"/>
                  <a:gd name="T3" fmla="*/ 4 h 43"/>
                  <a:gd name="T4" fmla="*/ 23 w 75"/>
                  <a:gd name="T5" fmla="*/ 19 h 43"/>
                  <a:gd name="T6" fmla="*/ 4 w 75"/>
                  <a:gd name="T7" fmla="*/ 39 h 43"/>
                  <a:gd name="T8" fmla="*/ 33 w 75"/>
                  <a:gd name="T9" fmla="*/ 39 h 43"/>
                  <a:gd name="T10" fmla="*/ 50 w 75"/>
                  <a:gd name="T11" fmla="*/ 25 h 43"/>
                  <a:gd name="T12" fmla="*/ 71 w 75"/>
                  <a:gd name="T13" fmla="*/ 6 h 43"/>
                </a:gdLst>
                <a:ahLst/>
                <a:cxnLst>
                  <a:cxn ang="0">
                    <a:pos x="T0" y="T1"/>
                  </a:cxn>
                  <a:cxn ang="0">
                    <a:pos x="T2" y="T3"/>
                  </a:cxn>
                  <a:cxn ang="0">
                    <a:pos x="T4" y="T5"/>
                  </a:cxn>
                  <a:cxn ang="0">
                    <a:pos x="T6" y="T7"/>
                  </a:cxn>
                  <a:cxn ang="0">
                    <a:pos x="T8" y="T9"/>
                  </a:cxn>
                  <a:cxn ang="0">
                    <a:pos x="T10" y="T11"/>
                  </a:cxn>
                  <a:cxn ang="0">
                    <a:pos x="T12" y="T13"/>
                  </a:cxn>
                </a:cxnLst>
                <a:rect l="0" t="0" r="r" b="b"/>
                <a:pathLst>
                  <a:path w="75" h="43">
                    <a:moveTo>
                      <a:pt x="71" y="6"/>
                    </a:moveTo>
                    <a:cubicBezTo>
                      <a:pt x="60" y="1"/>
                      <a:pt x="50" y="0"/>
                      <a:pt x="41" y="4"/>
                    </a:cubicBezTo>
                    <a:cubicBezTo>
                      <a:pt x="34" y="6"/>
                      <a:pt x="28" y="11"/>
                      <a:pt x="23" y="19"/>
                    </a:cubicBezTo>
                    <a:cubicBezTo>
                      <a:pt x="10" y="38"/>
                      <a:pt x="0" y="37"/>
                      <a:pt x="4" y="39"/>
                    </a:cubicBezTo>
                    <a:cubicBezTo>
                      <a:pt x="15" y="43"/>
                      <a:pt x="24" y="43"/>
                      <a:pt x="33" y="39"/>
                    </a:cubicBezTo>
                    <a:cubicBezTo>
                      <a:pt x="38" y="36"/>
                      <a:pt x="44" y="32"/>
                      <a:pt x="50" y="25"/>
                    </a:cubicBezTo>
                    <a:cubicBezTo>
                      <a:pt x="64" y="7"/>
                      <a:pt x="75" y="9"/>
                      <a:pt x="7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5"/>
              <p:cNvSpPr>
                <a:spLocks/>
              </p:cNvSpPr>
              <p:nvPr/>
            </p:nvSpPr>
            <p:spPr bwMode="auto">
              <a:xfrm>
                <a:off x="6462713" y="2368551"/>
                <a:ext cx="204788" cy="93663"/>
              </a:xfrm>
              <a:custGeom>
                <a:avLst/>
                <a:gdLst>
                  <a:gd name="T0" fmla="*/ 31 w 79"/>
                  <a:gd name="T1" fmla="*/ 35 h 37"/>
                  <a:gd name="T2" fmla="*/ 51 w 79"/>
                  <a:gd name="T3" fmla="*/ 24 h 37"/>
                  <a:gd name="T4" fmla="*/ 75 w 79"/>
                  <a:gd name="T5" fmla="*/ 10 h 37"/>
                  <a:gd name="T6" fmla="*/ 47 w 79"/>
                  <a:gd name="T7" fmla="*/ 2 h 37"/>
                  <a:gd name="T8" fmla="*/ 26 w 79"/>
                  <a:gd name="T9" fmla="*/ 13 h 37"/>
                  <a:gd name="T10" fmla="*/ 4 w 79"/>
                  <a:gd name="T11" fmla="*/ 30 h 37"/>
                  <a:gd name="T12" fmla="*/ 31 w 79"/>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79" h="37">
                    <a:moveTo>
                      <a:pt x="31" y="35"/>
                    </a:moveTo>
                    <a:cubicBezTo>
                      <a:pt x="38" y="33"/>
                      <a:pt x="44" y="30"/>
                      <a:pt x="51" y="24"/>
                    </a:cubicBezTo>
                    <a:cubicBezTo>
                      <a:pt x="68" y="9"/>
                      <a:pt x="79" y="14"/>
                      <a:pt x="75" y="10"/>
                    </a:cubicBezTo>
                    <a:cubicBezTo>
                      <a:pt x="65" y="3"/>
                      <a:pt x="56" y="0"/>
                      <a:pt x="47" y="2"/>
                    </a:cubicBezTo>
                    <a:cubicBezTo>
                      <a:pt x="39" y="3"/>
                      <a:pt x="32" y="7"/>
                      <a:pt x="26" y="13"/>
                    </a:cubicBezTo>
                    <a:cubicBezTo>
                      <a:pt x="10" y="29"/>
                      <a:pt x="0" y="27"/>
                      <a:pt x="4" y="30"/>
                    </a:cubicBezTo>
                    <a:cubicBezTo>
                      <a:pt x="13" y="36"/>
                      <a:pt x="22" y="37"/>
                      <a:pt x="3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66"/>
              <p:cNvSpPr>
                <a:spLocks/>
              </p:cNvSpPr>
              <p:nvPr/>
            </p:nvSpPr>
            <p:spPr bwMode="auto">
              <a:xfrm>
                <a:off x="6643688" y="2482851"/>
                <a:ext cx="209550" cy="77788"/>
              </a:xfrm>
              <a:custGeom>
                <a:avLst/>
                <a:gdLst>
                  <a:gd name="T0" fmla="*/ 51 w 81"/>
                  <a:gd name="T1" fmla="*/ 23 h 30"/>
                  <a:gd name="T2" fmla="*/ 77 w 81"/>
                  <a:gd name="T3" fmla="*/ 13 h 30"/>
                  <a:gd name="T4" fmla="*/ 51 w 81"/>
                  <a:gd name="T5" fmla="*/ 0 h 30"/>
                  <a:gd name="T6" fmla="*/ 29 w 81"/>
                  <a:gd name="T7" fmla="*/ 7 h 30"/>
                  <a:gd name="T8" fmla="*/ 4 w 81"/>
                  <a:gd name="T9" fmla="*/ 19 h 30"/>
                  <a:gd name="T10" fmla="*/ 30 w 81"/>
                  <a:gd name="T11" fmla="*/ 30 h 30"/>
                  <a:gd name="T12" fmla="*/ 51 w 8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81" h="30">
                    <a:moveTo>
                      <a:pt x="51" y="23"/>
                    </a:moveTo>
                    <a:cubicBezTo>
                      <a:pt x="71" y="11"/>
                      <a:pt x="81" y="18"/>
                      <a:pt x="77" y="13"/>
                    </a:cubicBezTo>
                    <a:cubicBezTo>
                      <a:pt x="69" y="4"/>
                      <a:pt x="60" y="0"/>
                      <a:pt x="51" y="0"/>
                    </a:cubicBezTo>
                    <a:cubicBezTo>
                      <a:pt x="44" y="0"/>
                      <a:pt x="36" y="2"/>
                      <a:pt x="29" y="7"/>
                    </a:cubicBezTo>
                    <a:cubicBezTo>
                      <a:pt x="10" y="20"/>
                      <a:pt x="0" y="16"/>
                      <a:pt x="4" y="19"/>
                    </a:cubicBezTo>
                    <a:cubicBezTo>
                      <a:pt x="12" y="27"/>
                      <a:pt x="21" y="30"/>
                      <a:pt x="30" y="30"/>
                    </a:cubicBezTo>
                    <a:cubicBezTo>
                      <a:pt x="36" y="29"/>
                      <a:pt x="43" y="27"/>
                      <a:pt x="5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67"/>
              <p:cNvSpPr>
                <a:spLocks/>
              </p:cNvSpPr>
              <p:nvPr/>
            </p:nvSpPr>
            <p:spPr bwMode="auto">
              <a:xfrm>
                <a:off x="6807201" y="2624138"/>
                <a:ext cx="203200" cy="69850"/>
              </a:xfrm>
              <a:custGeom>
                <a:avLst/>
                <a:gdLst>
                  <a:gd name="T0" fmla="*/ 49 w 79"/>
                  <a:gd name="T1" fmla="*/ 24 h 27"/>
                  <a:gd name="T2" fmla="*/ 76 w 79"/>
                  <a:gd name="T3" fmla="*/ 20 h 27"/>
                  <a:gd name="T4" fmla="*/ 53 w 79"/>
                  <a:gd name="T5" fmla="*/ 1 h 27"/>
                  <a:gd name="T6" fmla="*/ 30 w 79"/>
                  <a:gd name="T7" fmla="*/ 4 h 27"/>
                  <a:gd name="T8" fmla="*/ 3 w 79"/>
                  <a:gd name="T9" fmla="*/ 11 h 27"/>
                  <a:gd name="T10" fmla="*/ 27 w 79"/>
                  <a:gd name="T11" fmla="*/ 26 h 27"/>
                  <a:gd name="T12" fmla="*/ 49 w 79"/>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79" h="27">
                    <a:moveTo>
                      <a:pt x="49" y="24"/>
                    </a:moveTo>
                    <a:cubicBezTo>
                      <a:pt x="70" y="16"/>
                      <a:pt x="79" y="25"/>
                      <a:pt x="76" y="20"/>
                    </a:cubicBezTo>
                    <a:cubicBezTo>
                      <a:pt x="70" y="9"/>
                      <a:pt x="62" y="3"/>
                      <a:pt x="53" y="1"/>
                    </a:cubicBezTo>
                    <a:cubicBezTo>
                      <a:pt x="46" y="0"/>
                      <a:pt x="38" y="1"/>
                      <a:pt x="30" y="4"/>
                    </a:cubicBezTo>
                    <a:cubicBezTo>
                      <a:pt x="9" y="13"/>
                      <a:pt x="0" y="7"/>
                      <a:pt x="3" y="11"/>
                    </a:cubicBezTo>
                    <a:cubicBezTo>
                      <a:pt x="10" y="20"/>
                      <a:pt x="17" y="25"/>
                      <a:pt x="27" y="26"/>
                    </a:cubicBezTo>
                    <a:cubicBezTo>
                      <a:pt x="33" y="27"/>
                      <a:pt x="40" y="26"/>
                      <a:pt x="4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68"/>
              <p:cNvSpPr>
                <a:spLocks/>
              </p:cNvSpPr>
              <p:nvPr/>
            </p:nvSpPr>
            <p:spPr bwMode="auto">
              <a:xfrm>
                <a:off x="6943726" y="2792413"/>
                <a:ext cx="190500" cy="80963"/>
              </a:xfrm>
              <a:custGeom>
                <a:avLst/>
                <a:gdLst>
                  <a:gd name="T0" fmla="*/ 45 w 74"/>
                  <a:gd name="T1" fmla="*/ 25 h 32"/>
                  <a:gd name="T2" fmla="*/ 73 w 74"/>
                  <a:gd name="T3" fmla="*/ 26 h 32"/>
                  <a:gd name="T4" fmla="*/ 53 w 74"/>
                  <a:gd name="T5" fmla="*/ 4 h 32"/>
                  <a:gd name="T6" fmla="*/ 30 w 74"/>
                  <a:gd name="T7" fmla="*/ 2 h 32"/>
                  <a:gd name="T8" fmla="*/ 2 w 74"/>
                  <a:gd name="T9" fmla="*/ 4 h 32"/>
                  <a:gd name="T10" fmla="*/ 23 w 74"/>
                  <a:gd name="T11" fmla="*/ 24 h 32"/>
                  <a:gd name="T12" fmla="*/ 45 w 74"/>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74" h="32">
                    <a:moveTo>
                      <a:pt x="45" y="25"/>
                    </a:moveTo>
                    <a:cubicBezTo>
                      <a:pt x="67" y="22"/>
                      <a:pt x="74" y="32"/>
                      <a:pt x="73" y="26"/>
                    </a:cubicBezTo>
                    <a:cubicBezTo>
                      <a:pt x="69" y="15"/>
                      <a:pt x="62" y="7"/>
                      <a:pt x="53" y="4"/>
                    </a:cubicBezTo>
                    <a:cubicBezTo>
                      <a:pt x="47" y="1"/>
                      <a:pt x="39" y="1"/>
                      <a:pt x="30" y="2"/>
                    </a:cubicBezTo>
                    <a:cubicBezTo>
                      <a:pt x="7" y="7"/>
                      <a:pt x="0" y="0"/>
                      <a:pt x="2" y="4"/>
                    </a:cubicBezTo>
                    <a:cubicBezTo>
                      <a:pt x="7" y="15"/>
                      <a:pt x="14" y="21"/>
                      <a:pt x="23" y="24"/>
                    </a:cubicBezTo>
                    <a:cubicBezTo>
                      <a:pt x="29" y="26"/>
                      <a:pt x="36" y="26"/>
                      <a:pt x="4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69"/>
              <p:cNvSpPr>
                <a:spLocks/>
              </p:cNvSpPr>
              <p:nvPr/>
            </p:nvSpPr>
            <p:spPr bwMode="auto">
              <a:xfrm>
                <a:off x="7051676" y="2960688"/>
                <a:ext cx="171450" cy="119063"/>
              </a:xfrm>
              <a:custGeom>
                <a:avLst/>
                <a:gdLst>
                  <a:gd name="T0" fmla="*/ 1 w 66"/>
                  <a:gd name="T1" fmla="*/ 5 h 46"/>
                  <a:gd name="T2" fmla="*/ 17 w 66"/>
                  <a:gd name="T3" fmla="*/ 28 h 46"/>
                  <a:gd name="T4" fmla="*/ 38 w 66"/>
                  <a:gd name="T5" fmla="*/ 34 h 46"/>
                  <a:gd name="T6" fmla="*/ 66 w 66"/>
                  <a:gd name="T7" fmla="*/ 40 h 46"/>
                  <a:gd name="T8" fmla="*/ 51 w 66"/>
                  <a:gd name="T9" fmla="*/ 14 h 46"/>
                  <a:gd name="T10" fmla="*/ 28 w 66"/>
                  <a:gd name="T11" fmla="*/ 8 h 46"/>
                  <a:gd name="T12" fmla="*/ 1 w 66"/>
                  <a:gd name="T13" fmla="*/ 5 h 46"/>
                </a:gdLst>
                <a:ahLst/>
                <a:cxnLst>
                  <a:cxn ang="0">
                    <a:pos x="T0" y="T1"/>
                  </a:cxn>
                  <a:cxn ang="0">
                    <a:pos x="T2" y="T3"/>
                  </a:cxn>
                  <a:cxn ang="0">
                    <a:pos x="T4" y="T5"/>
                  </a:cxn>
                  <a:cxn ang="0">
                    <a:pos x="T6" y="T7"/>
                  </a:cxn>
                  <a:cxn ang="0">
                    <a:pos x="T8" y="T9"/>
                  </a:cxn>
                  <a:cxn ang="0">
                    <a:pos x="T10" y="T11"/>
                  </a:cxn>
                  <a:cxn ang="0">
                    <a:pos x="T12" y="T13"/>
                  </a:cxn>
                </a:cxnLst>
                <a:rect l="0" t="0" r="r" b="b"/>
                <a:pathLst>
                  <a:path w="66" h="46">
                    <a:moveTo>
                      <a:pt x="1" y="5"/>
                    </a:moveTo>
                    <a:cubicBezTo>
                      <a:pt x="4" y="16"/>
                      <a:pt x="9" y="23"/>
                      <a:pt x="17" y="28"/>
                    </a:cubicBezTo>
                    <a:cubicBezTo>
                      <a:pt x="23" y="31"/>
                      <a:pt x="30" y="33"/>
                      <a:pt x="38" y="34"/>
                    </a:cubicBezTo>
                    <a:cubicBezTo>
                      <a:pt x="61" y="35"/>
                      <a:pt x="66" y="46"/>
                      <a:pt x="66" y="40"/>
                    </a:cubicBezTo>
                    <a:cubicBezTo>
                      <a:pt x="64" y="28"/>
                      <a:pt x="59" y="20"/>
                      <a:pt x="51" y="14"/>
                    </a:cubicBezTo>
                    <a:cubicBezTo>
                      <a:pt x="45" y="10"/>
                      <a:pt x="37" y="8"/>
                      <a:pt x="28" y="8"/>
                    </a:cubicBezTo>
                    <a:cubicBezTo>
                      <a:pt x="5" y="9"/>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70"/>
              <p:cNvSpPr>
                <a:spLocks/>
              </p:cNvSpPr>
              <p:nvPr/>
            </p:nvSpPr>
            <p:spPr bwMode="auto">
              <a:xfrm>
                <a:off x="7121526" y="3151188"/>
                <a:ext cx="149225" cy="146050"/>
              </a:xfrm>
              <a:custGeom>
                <a:avLst/>
                <a:gdLst>
                  <a:gd name="T0" fmla="*/ 0 w 58"/>
                  <a:gd name="T1" fmla="*/ 4 h 57"/>
                  <a:gd name="T2" fmla="*/ 12 w 58"/>
                  <a:gd name="T3" fmla="*/ 30 h 57"/>
                  <a:gd name="T4" fmla="*/ 32 w 58"/>
                  <a:gd name="T5" fmla="*/ 40 h 57"/>
                  <a:gd name="T6" fmla="*/ 58 w 58"/>
                  <a:gd name="T7" fmla="*/ 51 h 57"/>
                  <a:gd name="T8" fmla="*/ 48 w 58"/>
                  <a:gd name="T9" fmla="*/ 23 h 57"/>
                  <a:gd name="T10" fmla="*/ 27 w 58"/>
                  <a:gd name="T11" fmla="*/ 13 h 57"/>
                  <a:gd name="T12" fmla="*/ 0 w 58"/>
                  <a:gd name="T13" fmla="*/ 4 h 57"/>
                </a:gdLst>
                <a:ahLst/>
                <a:cxnLst>
                  <a:cxn ang="0">
                    <a:pos x="T0" y="T1"/>
                  </a:cxn>
                  <a:cxn ang="0">
                    <a:pos x="T2" y="T3"/>
                  </a:cxn>
                  <a:cxn ang="0">
                    <a:pos x="T4" y="T5"/>
                  </a:cxn>
                  <a:cxn ang="0">
                    <a:pos x="T6" y="T7"/>
                  </a:cxn>
                  <a:cxn ang="0">
                    <a:pos x="T8" y="T9"/>
                  </a:cxn>
                  <a:cxn ang="0">
                    <a:pos x="T10" y="T11"/>
                  </a:cxn>
                  <a:cxn ang="0">
                    <a:pos x="T12" y="T13"/>
                  </a:cxn>
                </a:cxnLst>
                <a:rect l="0" t="0" r="r" b="b"/>
                <a:pathLst>
                  <a:path w="58" h="57">
                    <a:moveTo>
                      <a:pt x="0" y="4"/>
                    </a:moveTo>
                    <a:cubicBezTo>
                      <a:pt x="1" y="16"/>
                      <a:pt x="5" y="24"/>
                      <a:pt x="12" y="30"/>
                    </a:cubicBezTo>
                    <a:cubicBezTo>
                      <a:pt x="17" y="34"/>
                      <a:pt x="24" y="37"/>
                      <a:pt x="32" y="40"/>
                    </a:cubicBezTo>
                    <a:cubicBezTo>
                      <a:pt x="54" y="45"/>
                      <a:pt x="57" y="57"/>
                      <a:pt x="58" y="51"/>
                    </a:cubicBezTo>
                    <a:cubicBezTo>
                      <a:pt x="58" y="39"/>
                      <a:pt x="55" y="30"/>
                      <a:pt x="48" y="23"/>
                    </a:cubicBezTo>
                    <a:cubicBezTo>
                      <a:pt x="43" y="18"/>
                      <a:pt x="36" y="14"/>
                      <a:pt x="27" y="13"/>
                    </a:cubicBezTo>
                    <a:cubicBezTo>
                      <a:pt x="4" y="9"/>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57" name="图片 156"/>
            <p:cNvPicPr>
              <a:picLocks noChangeAspect="1"/>
            </p:cNvPicPr>
            <p:nvPr/>
          </p:nvPicPr>
          <p:blipFill rotWithShape="1">
            <a:blip r:embed="rId4"/>
            <a:srcRect l="20614" r="16632" b="526"/>
            <a:stretch/>
          </p:blipFill>
          <p:spPr>
            <a:xfrm>
              <a:off x="4144297" y="1137993"/>
              <a:ext cx="1267468" cy="1237800"/>
            </a:xfrm>
            <a:prstGeom prst="ellipse">
              <a:avLst/>
            </a:prstGeom>
            <a:effectLst/>
          </p:spPr>
        </p:pic>
      </p:grpSp>
      <p:cxnSp>
        <p:nvCxnSpPr>
          <p:cNvPr id="159" name="直接连接符 158"/>
          <p:cNvCxnSpPr/>
          <p:nvPr/>
        </p:nvCxnSpPr>
        <p:spPr>
          <a:xfrm>
            <a:off x="625053" y="2702837"/>
            <a:ext cx="6279459" cy="0"/>
          </a:xfrm>
          <a:prstGeom prst="line">
            <a:avLst/>
          </a:prstGeom>
          <a:ln>
            <a:solidFill>
              <a:srgbClr val="A11218">
                <a:alpha val="64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11" name="组合 10"/>
          <p:cNvGrpSpPr/>
          <p:nvPr/>
        </p:nvGrpSpPr>
        <p:grpSpPr>
          <a:xfrm>
            <a:off x="729986" y="1055102"/>
            <a:ext cx="1398777" cy="1393182"/>
            <a:chOff x="729986" y="1055102"/>
            <a:chExt cx="1398777" cy="1393182"/>
          </a:xfrm>
        </p:grpSpPr>
        <p:pic>
          <p:nvPicPr>
            <p:cNvPr id="155" name="图片 154"/>
            <p:cNvPicPr>
              <a:picLocks noChangeAspect="1"/>
            </p:cNvPicPr>
            <p:nvPr/>
          </p:nvPicPr>
          <p:blipFill rotWithShape="1">
            <a:blip r:embed="rId4"/>
            <a:srcRect l="20614" r="16632" b="526"/>
            <a:stretch/>
          </p:blipFill>
          <p:spPr>
            <a:xfrm>
              <a:off x="796801" y="1120413"/>
              <a:ext cx="1258209" cy="1262508"/>
            </a:xfrm>
            <a:prstGeom prst="ellipse">
              <a:avLst/>
            </a:prstGeom>
            <a:effectLst/>
          </p:spPr>
        </p:pic>
        <p:grpSp>
          <p:nvGrpSpPr>
            <p:cNvPr id="166" name="组合 165"/>
            <p:cNvGrpSpPr/>
            <p:nvPr/>
          </p:nvGrpSpPr>
          <p:grpSpPr>
            <a:xfrm>
              <a:off x="729986" y="1055102"/>
              <a:ext cx="1398777" cy="1393182"/>
              <a:chOff x="4905376" y="2244726"/>
              <a:chExt cx="2381250" cy="2371725"/>
            </a:xfrm>
            <a:solidFill>
              <a:srgbClr val="A11218"/>
            </a:solidFill>
          </p:grpSpPr>
          <p:sp>
            <p:nvSpPr>
              <p:cNvPr id="167" name="Freeform 5"/>
              <p:cNvSpPr>
                <a:spLocks/>
              </p:cNvSpPr>
              <p:nvPr/>
            </p:nvSpPr>
            <p:spPr bwMode="auto">
              <a:xfrm>
                <a:off x="7146926" y="3449638"/>
                <a:ext cx="134938" cy="182563"/>
              </a:xfrm>
              <a:custGeom>
                <a:avLst/>
                <a:gdLst>
                  <a:gd name="T0" fmla="*/ 46 w 52"/>
                  <a:gd name="T1" fmla="*/ 66 h 71"/>
                  <a:gd name="T2" fmla="*/ 27 w 52"/>
                  <a:gd name="T3" fmla="*/ 20 h 71"/>
                  <a:gd name="T4" fmla="*/ 4 w 52"/>
                  <a:gd name="T5" fmla="*/ 5 h 71"/>
                  <a:gd name="T6" fmla="*/ 24 w 52"/>
                  <a:gd name="T7" fmla="*/ 47 h 71"/>
                  <a:gd name="T8" fmla="*/ 46 w 52"/>
                  <a:gd name="T9" fmla="*/ 66 h 71"/>
                </a:gdLst>
                <a:ahLst/>
                <a:cxnLst>
                  <a:cxn ang="0">
                    <a:pos x="T0" y="T1"/>
                  </a:cxn>
                  <a:cxn ang="0">
                    <a:pos x="T2" y="T3"/>
                  </a:cxn>
                  <a:cxn ang="0">
                    <a:pos x="T4" y="T5"/>
                  </a:cxn>
                  <a:cxn ang="0">
                    <a:pos x="T6" y="T7"/>
                  </a:cxn>
                  <a:cxn ang="0">
                    <a:pos x="T8" y="T9"/>
                  </a:cxn>
                </a:cxnLst>
                <a:rect l="0" t="0" r="r" b="b"/>
                <a:pathLst>
                  <a:path w="52" h="71">
                    <a:moveTo>
                      <a:pt x="46" y="66"/>
                    </a:moveTo>
                    <a:cubicBezTo>
                      <a:pt x="52" y="45"/>
                      <a:pt x="45" y="30"/>
                      <a:pt x="27" y="20"/>
                    </a:cubicBezTo>
                    <a:cubicBezTo>
                      <a:pt x="6" y="10"/>
                      <a:pt x="5" y="0"/>
                      <a:pt x="4" y="5"/>
                    </a:cubicBezTo>
                    <a:cubicBezTo>
                      <a:pt x="0" y="24"/>
                      <a:pt x="7" y="37"/>
                      <a:pt x="24" y="47"/>
                    </a:cubicBezTo>
                    <a:cubicBezTo>
                      <a:pt x="44" y="59"/>
                      <a:pt x="43" y="71"/>
                      <a:pt x="46"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
              <p:cNvSpPr>
                <a:spLocks/>
              </p:cNvSpPr>
              <p:nvPr/>
            </p:nvSpPr>
            <p:spPr bwMode="auto">
              <a:xfrm>
                <a:off x="7112001" y="3649663"/>
                <a:ext cx="123825" cy="198438"/>
              </a:xfrm>
              <a:custGeom>
                <a:avLst/>
                <a:gdLst>
                  <a:gd name="T0" fmla="*/ 38 w 48"/>
                  <a:gd name="T1" fmla="*/ 72 h 77"/>
                  <a:gd name="T2" fmla="*/ 28 w 48"/>
                  <a:gd name="T3" fmla="*/ 24 h 77"/>
                  <a:gd name="T4" fmla="*/ 8 w 48"/>
                  <a:gd name="T5" fmla="*/ 4 h 77"/>
                  <a:gd name="T6" fmla="*/ 20 w 48"/>
                  <a:gd name="T7" fmla="*/ 50 h 77"/>
                  <a:gd name="T8" fmla="*/ 38 w 48"/>
                  <a:gd name="T9" fmla="*/ 72 h 77"/>
                </a:gdLst>
                <a:ahLst/>
                <a:cxnLst>
                  <a:cxn ang="0">
                    <a:pos x="T0" y="T1"/>
                  </a:cxn>
                  <a:cxn ang="0">
                    <a:pos x="T2" y="T3"/>
                  </a:cxn>
                  <a:cxn ang="0">
                    <a:pos x="T4" y="T5"/>
                  </a:cxn>
                  <a:cxn ang="0">
                    <a:pos x="T6" y="T7"/>
                  </a:cxn>
                  <a:cxn ang="0">
                    <a:pos x="T8" y="T9"/>
                  </a:cxn>
                </a:cxnLst>
                <a:rect l="0" t="0" r="r" b="b"/>
                <a:pathLst>
                  <a:path w="48" h="77">
                    <a:moveTo>
                      <a:pt x="38" y="72"/>
                    </a:moveTo>
                    <a:cubicBezTo>
                      <a:pt x="48" y="53"/>
                      <a:pt x="44" y="36"/>
                      <a:pt x="28" y="24"/>
                    </a:cubicBezTo>
                    <a:cubicBezTo>
                      <a:pt x="9" y="10"/>
                      <a:pt x="10" y="0"/>
                      <a:pt x="8" y="4"/>
                    </a:cubicBezTo>
                    <a:cubicBezTo>
                      <a:pt x="0" y="22"/>
                      <a:pt x="5" y="36"/>
                      <a:pt x="20" y="50"/>
                    </a:cubicBezTo>
                    <a:cubicBezTo>
                      <a:pt x="38" y="65"/>
                      <a:pt x="34" y="77"/>
                      <a:pt x="3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7"/>
              <p:cNvSpPr>
                <a:spLocks/>
              </p:cNvSpPr>
              <p:nvPr/>
            </p:nvSpPr>
            <p:spPr bwMode="auto">
              <a:xfrm>
                <a:off x="7042151" y="3843338"/>
                <a:ext cx="104775" cy="201613"/>
              </a:xfrm>
              <a:custGeom>
                <a:avLst/>
                <a:gdLst>
                  <a:gd name="T0" fmla="*/ 27 w 41"/>
                  <a:gd name="T1" fmla="*/ 76 h 79"/>
                  <a:gd name="T2" fmla="*/ 27 w 41"/>
                  <a:gd name="T3" fmla="*/ 26 h 79"/>
                  <a:gd name="T4" fmla="*/ 11 w 41"/>
                  <a:gd name="T5" fmla="*/ 3 h 79"/>
                  <a:gd name="T6" fmla="*/ 14 w 41"/>
                  <a:gd name="T7" fmla="*/ 51 h 79"/>
                  <a:gd name="T8" fmla="*/ 27 w 41"/>
                  <a:gd name="T9" fmla="*/ 76 h 79"/>
                </a:gdLst>
                <a:ahLst/>
                <a:cxnLst>
                  <a:cxn ang="0">
                    <a:pos x="T0" y="T1"/>
                  </a:cxn>
                  <a:cxn ang="0">
                    <a:pos x="T2" y="T3"/>
                  </a:cxn>
                  <a:cxn ang="0">
                    <a:pos x="T4" y="T5"/>
                  </a:cxn>
                  <a:cxn ang="0">
                    <a:pos x="T6" y="T7"/>
                  </a:cxn>
                  <a:cxn ang="0">
                    <a:pos x="T8" y="T9"/>
                  </a:cxn>
                </a:cxnLst>
                <a:rect l="0" t="0" r="r" b="b"/>
                <a:pathLst>
                  <a:path w="41" h="79">
                    <a:moveTo>
                      <a:pt x="27" y="76"/>
                    </a:moveTo>
                    <a:cubicBezTo>
                      <a:pt x="41" y="59"/>
                      <a:pt x="40" y="42"/>
                      <a:pt x="27" y="26"/>
                    </a:cubicBezTo>
                    <a:cubicBezTo>
                      <a:pt x="11" y="9"/>
                      <a:pt x="14" y="0"/>
                      <a:pt x="11" y="3"/>
                    </a:cubicBezTo>
                    <a:cubicBezTo>
                      <a:pt x="0" y="20"/>
                      <a:pt x="2" y="34"/>
                      <a:pt x="14" y="51"/>
                    </a:cubicBezTo>
                    <a:cubicBezTo>
                      <a:pt x="28" y="69"/>
                      <a:pt x="23" y="79"/>
                      <a:pt x="2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8"/>
              <p:cNvSpPr>
                <a:spLocks/>
              </p:cNvSpPr>
              <p:nvPr/>
            </p:nvSpPr>
            <p:spPr bwMode="auto">
              <a:xfrm>
                <a:off x="6932613" y="4019551"/>
                <a:ext cx="93663" cy="206375"/>
              </a:xfrm>
              <a:custGeom>
                <a:avLst/>
                <a:gdLst>
                  <a:gd name="T0" fmla="*/ 17 w 36"/>
                  <a:gd name="T1" fmla="*/ 77 h 80"/>
                  <a:gd name="T2" fmla="*/ 26 w 36"/>
                  <a:gd name="T3" fmla="*/ 28 h 80"/>
                  <a:gd name="T4" fmla="*/ 15 w 36"/>
                  <a:gd name="T5" fmla="*/ 3 h 80"/>
                  <a:gd name="T6" fmla="*/ 9 w 36"/>
                  <a:gd name="T7" fmla="*/ 50 h 80"/>
                  <a:gd name="T8" fmla="*/ 17 w 36"/>
                  <a:gd name="T9" fmla="*/ 77 h 80"/>
                </a:gdLst>
                <a:ahLst/>
                <a:cxnLst>
                  <a:cxn ang="0">
                    <a:pos x="T0" y="T1"/>
                  </a:cxn>
                  <a:cxn ang="0">
                    <a:pos x="T2" y="T3"/>
                  </a:cxn>
                  <a:cxn ang="0">
                    <a:pos x="T4" y="T5"/>
                  </a:cxn>
                  <a:cxn ang="0">
                    <a:pos x="T6" y="T7"/>
                  </a:cxn>
                  <a:cxn ang="0">
                    <a:pos x="T8" y="T9"/>
                  </a:cxn>
                </a:cxnLst>
                <a:rect l="0" t="0" r="r" b="b"/>
                <a:pathLst>
                  <a:path w="36" h="80">
                    <a:moveTo>
                      <a:pt x="17" y="77"/>
                    </a:moveTo>
                    <a:cubicBezTo>
                      <a:pt x="34" y="63"/>
                      <a:pt x="36" y="46"/>
                      <a:pt x="26" y="28"/>
                    </a:cubicBezTo>
                    <a:cubicBezTo>
                      <a:pt x="14" y="9"/>
                      <a:pt x="19" y="0"/>
                      <a:pt x="15" y="3"/>
                    </a:cubicBezTo>
                    <a:cubicBezTo>
                      <a:pt x="1" y="16"/>
                      <a:pt x="0" y="31"/>
                      <a:pt x="9" y="50"/>
                    </a:cubicBezTo>
                    <a:cubicBezTo>
                      <a:pt x="20" y="70"/>
                      <a:pt x="13" y="80"/>
                      <a:pt x="17"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9"/>
              <p:cNvSpPr>
                <a:spLocks/>
              </p:cNvSpPr>
              <p:nvPr/>
            </p:nvSpPr>
            <p:spPr bwMode="auto">
              <a:xfrm>
                <a:off x="6791326" y="4173538"/>
                <a:ext cx="84138" cy="201613"/>
              </a:xfrm>
              <a:custGeom>
                <a:avLst/>
                <a:gdLst>
                  <a:gd name="T0" fmla="*/ 8 w 33"/>
                  <a:gd name="T1" fmla="*/ 76 h 78"/>
                  <a:gd name="T2" fmla="*/ 26 w 33"/>
                  <a:gd name="T3" fmla="*/ 30 h 78"/>
                  <a:gd name="T4" fmla="*/ 20 w 33"/>
                  <a:gd name="T5" fmla="*/ 3 h 78"/>
                  <a:gd name="T6" fmla="*/ 5 w 33"/>
                  <a:gd name="T7" fmla="*/ 48 h 78"/>
                  <a:gd name="T8" fmla="*/ 8 w 33"/>
                  <a:gd name="T9" fmla="*/ 76 h 78"/>
                </a:gdLst>
                <a:ahLst/>
                <a:cxnLst>
                  <a:cxn ang="0">
                    <a:pos x="T0" y="T1"/>
                  </a:cxn>
                  <a:cxn ang="0">
                    <a:pos x="T2" y="T3"/>
                  </a:cxn>
                  <a:cxn ang="0">
                    <a:pos x="T4" y="T5"/>
                  </a:cxn>
                  <a:cxn ang="0">
                    <a:pos x="T6" y="T7"/>
                  </a:cxn>
                  <a:cxn ang="0">
                    <a:pos x="T8" y="T9"/>
                  </a:cxn>
                </a:cxnLst>
                <a:rect l="0" t="0" r="r" b="b"/>
                <a:pathLst>
                  <a:path w="33" h="78">
                    <a:moveTo>
                      <a:pt x="8" y="76"/>
                    </a:moveTo>
                    <a:cubicBezTo>
                      <a:pt x="28" y="65"/>
                      <a:pt x="33" y="49"/>
                      <a:pt x="26" y="30"/>
                    </a:cubicBezTo>
                    <a:cubicBezTo>
                      <a:pt x="18" y="8"/>
                      <a:pt x="24" y="0"/>
                      <a:pt x="20" y="3"/>
                    </a:cubicBezTo>
                    <a:cubicBezTo>
                      <a:pt x="4" y="14"/>
                      <a:pt x="0" y="28"/>
                      <a:pt x="5" y="48"/>
                    </a:cubicBezTo>
                    <a:cubicBezTo>
                      <a:pt x="12" y="70"/>
                      <a:pt x="3" y="78"/>
                      <a:pt x="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0"/>
              <p:cNvSpPr>
                <a:spLocks/>
              </p:cNvSpPr>
              <p:nvPr/>
            </p:nvSpPr>
            <p:spPr bwMode="auto">
              <a:xfrm>
                <a:off x="6607176" y="4305301"/>
                <a:ext cx="90488" cy="185738"/>
              </a:xfrm>
              <a:custGeom>
                <a:avLst/>
                <a:gdLst>
                  <a:gd name="T0" fmla="*/ 5 w 35"/>
                  <a:gd name="T1" fmla="*/ 70 h 72"/>
                  <a:gd name="T2" fmla="*/ 31 w 35"/>
                  <a:gd name="T3" fmla="*/ 29 h 72"/>
                  <a:gd name="T4" fmla="*/ 31 w 35"/>
                  <a:gd name="T5" fmla="*/ 1 h 72"/>
                  <a:gd name="T6" fmla="*/ 8 w 35"/>
                  <a:gd name="T7" fmla="*/ 42 h 72"/>
                  <a:gd name="T8" fmla="*/ 5 w 35"/>
                  <a:gd name="T9" fmla="*/ 70 h 72"/>
                </a:gdLst>
                <a:ahLst/>
                <a:cxnLst>
                  <a:cxn ang="0">
                    <a:pos x="T0" y="T1"/>
                  </a:cxn>
                  <a:cxn ang="0">
                    <a:pos x="T2" y="T3"/>
                  </a:cxn>
                  <a:cxn ang="0">
                    <a:pos x="T4" y="T5"/>
                  </a:cxn>
                  <a:cxn ang="0">
                    <a:pos x="T6" y="T7"/>
                  </a:cxn>
                  <a:cxn ang="0">
                    <a:pos x="T8" y="T9"/>
                  </a:cxn>
                </a:cxnLst>
                <a:rect l="0" t="0" r="r" b="b"/>
                <a:pathLst>
                  <a:path w="35" h="72">
                    <a:moveTo>
                      <a:pt x="5" y="70"/>
                    </a:moveTo>
                    <a:cubicBezTo>
                      <a:pt x="26" y="64"/>
                      <a:pt x="34" y="49"/>
                      <a:pt x="31" y="29"/>
                    </a:cubicBezTo>
                    <a:cubicBezTo>
                      <a:pt x="28" y="6"/>
                      <a:pt x="35" y="0"/>
                      <a:pt x="31" y="1"/>
                    </a:cubicBezTo>
                    <a:cubicBezTo>
                      <a:pt x="13" y="9"/>
                      <a:pt x="6" y="22"/>
                      <a:pt x="8" y="42"/>
                    </a:cubicBezTo>
                    <a:cubicBezTo>
                      <a:pt x="10" y="65"/>
                      <a:pt x="0" y="72"/>
                      <a:pt x="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1"/>
              <p:cNvSpPr>
                <a:spLocks/>
              </p:cNvSpPr>
              <p:nvPr/>
            </p:nvSpPr>
            <p:spPr bwMode="auto">
              <a:xfrm>
                <a:off x="6396038" y="4402138"/>
                <a:ext cx="127000" cy="165100"/>
              </a:xfrm>
              <a:custGeom>
                <a:avLst/>
                <a:gdLst>
                  <a:gd name="T0" fmla="*/ 6 w 49"/>
                  <a:gd name="T1" fmla="*/ 63 h 64"/>
                  <a:gd name="T2" fmla="*/ 40 w 49"/>
                  <a:gd name="T3" fmla="*/ 27 h 64"/>
                  <a:gd name="T4" fmla="*/ 44 w 49"/>
                  <a:gd name="T5" fmla="*/ 0 h 64"/>
                  <a:gd name="T6" fmla="*/ 14 w 49"/>
                  <a:gd name="T7" fmla="*/ 36 h 64"/>
                  <a:gd name="T8" fmla="*/ 6 w 49"/>
                  <a:gd name="T9" fmla="*/ 63 h 64"/>
                </a:gdLst>
                <a:ahLst/>
                <a:cxnLst>
                  <a:cxn ang="0">
                    <a:pos x="T0" y="T1"/>
                  </a:cxn>
                  <a:cxn ang="0">
                    <a:pos x="T2" y="T3"/>
                  </a:cxn>
                  <a:cxn ang="0">
                    <a:pos x="T4" y="T5"/>
                  </a:cxn>
                  <a:cxn ang="0">
                    <a:pos x="T6" y="T7"/>
                  </a:cxn>
                  <a:cxn ang="0">
                    <a:pos x="T8" y="T9"/>
                  </a:cxn>
                </a:cxnLst>
                <a:rect l="0" t="0" r="r" b="b"/>
                <a:pathLst>
                  <a:path w="49" h="64">
                    <a:moveTo>
                      <a:pt x="6" y="63"/>
                    </a:moveTo>
                    <a:cubicBezTo>
                      <a:pt x="28" y="61"/>
                      <a:pt x="38" y="48"/>
                      <a:pt x="40" y="27"/>
                    </a:cubicBezTo>
                    <a:cubicBezTo>
                      <a:pt x="40" y="5"/>
                      <a:pt x="49" y="0"/>
                      <a:pt x="44" y="0"/>
                    </a:cubicBezTo>
                    <a:cubicBezTo>
                      <a:pt x="25" y="4"/>
                      <a:pt x="16" y="16"/>
                      <a:pt x="14" y="36"/>
                    </a:cubicBezTo>
                    <a:cubicBezTo>
                      <a:pt x="12" y="59"/>
                      <a:pt x="0" y="64"/>
                      <a:pt x="6"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2"/>
              <p:cNvSpPr>
                <a:spLocks/>
              </p:cNvSpPr>
              <p:nvPr/>
            </p:nvSpPr>
            <p:spPr bwMode="auto">
              <a:xfrm>
                <a:off x="6175376" y="4462463"/>
                <a:ext cx="152400" cy="146050"/>
              </a:xfrm>
              <a:custGeom>
                <a:avLst/>
                <a:gdLst>
                  <a:gd name="T0" fmla="*/ 5 w 59"/>
                  <a:gd name="T1" fmla="*/ 55 h 57"/>
                  <a:gd name="T2" fmla="*/ 45 w 59"/>
                  <a:gd name="T3" fmla="*/ 26 h 57"/>
                  <a:gd name="T4" fmla="*/ 54 w 59"/>
                  <a:gd name="T5" fmla="*/ 0 h 57"/>
                  <a:gd name="T6" fmla="*/ 18 w 59"/>
                  <a:gd name="T7" fmla="*/ 30 h 57"/>
                  <a:gd name="T8" fmla="*/ 5 w 59"/>
                  <a:gd name="T9" fmla="*/ 55 h 57"/>
                </a:gdLst>
                <a:ahLst/>
                <a:cxnLst>
                  <a:cxn ang="0">
                    <a:pos x="T0" y="T1"/>
                  </a:cxn>
                  <a:cxn ang="0">
                    <a:pos x="T2" y="T3"/>
                  </a:cxn>
                  <a:cxn ang="0">
                    <a:pos x="T4" y="T5"/>
                  </a:cxn>
                  <a:cxn ang="0">
                    <a:pos x="T6" y="T7"/>
                  </a:cxn>
                  <a:cxn ang="0">
                    <a:pos x="T8" y="T9"/>
                  </a:cxn>
                </a:cxnLst>
                <a:rect l="0" t="0" r="r" b="b"/>
                <a:pathLst>
                  <a:path w="59" h="57">
                    <a:moveTo>
                      <a:pt x="5" y="55"/>
                    </a:moveTo>
                    <a:cubicBezTo>
                      <a:pt x="27" y="57"/>
                      <a:pt x="40" y="46"/>
                      <a:pt x="45" y="26"/>
                    </a:cubicBezTo>
                    <a:cubicBezTo>
                      <a:pt x="50" y="4"/>
                      <a:pt x="59" y="1"/>
                      <a:pt x="54" y="0"/>
                    </a:cubicBezTo>
                    <a:cubicBezTo>
                      <a:pt x="35" y="1"/>
                      <a:pt x="24" y="11"/>
                      <a:pt x="18" y="30"/>
                    </a:cubicBezTo>
                    <a:cubicBezTo>
                      <a:pt x="11" y="52"/>
                      <a:pt x="0" y="54"/>
                      <a:pt x="5"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3"/>
              <p:cNvSpPr>
                <a:spLocks/>
              </p:cNvSpPr>
              <p:nvPr/>
            </p:nvSpPr>
            <p:spPr bwMode="auto">
              <a:xfrm>
                <a:off x="5951538" y="4476751"/>
                <a:ext cx="177800" cy="139700"/>
              </a:xfrm>
              <a:custGeom>
                <a:avLst/>
                <a:gdLst>
                  <a:gd name="T0" fmla="*/ 5 w 69"/>
                  <a:gd name="T1" fmla="*/ 48 h 54"/>
                  <a:gd name="T2" fmla="*/ 50 w 69"/>
                  <a:gd name="T3" fmla="*/ 27 h 54"/>
                  <a:gd name="T4" fmla="*/ 64 w 69"/>
                  <a:gd name="T5" fmla="*/ 3 h 54"/>
                  <a:gd name="T6" fmla="*/ 22 w 69"/>
                  <a:gd name="T7" fmla="*/ 26 h 54"/>
                  <a:gd name="T8" fmla="*/ 5 w 69"/>
                  <a:gd name="T9" fmla="*/ 48 h 54"/>
                </a:gdLst>
                <a:ahLst/>
                <a:cxnLst>
                  <a:cxn ang="0">
                    <a:pos x="T0" y="T1"/>
                  </a:cxn>
                  <a:cxn ang="0">
                    <a:pos x="T2" y="T3"/>
                  </a:cxn>
                  <a:cxn ang="0">
                    <a:pos x="T4" y="T5"/>
                  </a:cxn>
                  <a:cxn ang="0">
                    <a:pos x="T6" y="T7"/>
                  </a:cxn>
                  <a:cxn ang="0">
                    <a:pos x="T8" y="T9"/>
                  </a:cxn>
                </a:cxnLst>
                <a:rect l="0" t="0" r="r" b="b"/>
                <a:pathLst>
                  <a:path w="69" h="54">
                    <a:moveTo>
                      <a:pt x="5" y="48"/>
                    </a:moveTo>
                    <a:cubicBezTo>
                      <a:pt x="26" y="54"/>
                      <a:pt x="41" y="45"/>
                      <a:pt x="50" y="27"/>
                    </a:cubicBezTo>
                    <a:cubicBezTo>
                      <a:pt x="59" y="6"/>
                      <a:pt x="69" y="4"/>
                      <a:pt x="64" y="3"/>
                    </a:cubicBezTo>
                    <a:cubicBezTo>
                      <a:pt x="45" y="0"/>
                      <a:pt x="32" y="8"/>
                      <a:pt x="22" y="26"/>
                    </a:cubicBezTo>
                    <a:cubicBezTo>
                      <a:pt x="12" y="46"/>
                      <a:pt x="0" y="46"/>
                      <a:pt x="5"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4"/>
              <p:cNvSpPr>
                <a:spLocks/>
              </p:cNvSpPr>
              <p:nvPr/>
            </p:nvSpPr>
            <p:spPr bwMode="auto">
              <a:xfrm>
                <a:off x="5732463" y="4454526"/>
                <a:ext cx="193675" cy="125413"/>
              </a:xfrm>
              <a:custGeom>
                <a:avLst/>
                <a:gdLst>
                  <a:gd name="T0" fmla="*/ 5 w 75"/>
                  <a:gd name="T1" fmla="*/ 39 h 49"/>
                  <a:gd name="T2" fmla="*/ 53 w 75"/>
                  <a:gd name="T3" fmla="*/ 27 h 49"/>
                  <a:gd name="T4" fmla="*/ 71 w 75"/>
                  <a:gd name="T5" fmla="*/ 6 h 49"/>
                  <a:gd name="T6" fmla="*/ 26 w 75"/>
                  <a:gd name="T7" fmla="*/ 20 h 49"/>
                  <a:gd name="T8" fmla="*/ 5 w 75"/>
                  <a:gd name="T9" fmla="*/ 39 h 49"/>
                </a:gdLst>
                <a:ahLst/>
                <a:cxnLst>
                  <a:cxn ang="0">
                    <a:pos x="T0" y="T1"/>
                  </a:cxn>
                  <a:cxn ang="0">
                    <a:pos x="T2" y="T3"/>
                  </a:cxn>
                  <a:cxn ang="0">
                    <a:pos x="T4" y="T5"/>
                  </a:cxn>
                  <a:cxn ang="0">
                    <a:pos x="T6" y="T7"/>
                  </a:cxn>
                  <a:cxn ang="0">
                    <a:pos x="T8" y="T9"/>
                  </a:cxn>
                </a:cxnLst>
                <a:rect l="0" t="0" r="r" b="b"/>
                <a:pathLst>
                  <a:path w="75" h="49">
                    <a:moveTo>
                      <a:pt x="5" y="39"/>
                    </a:moveTo>
                    <a:cubicBezTo>
                      <a:pt x="24" y="49"/>
                      <a:pt x="41" y="43"/>
                      <a:pt x="53" y="27"/>
                    </a:cubicBezTo>
                    <a:cubicBezTo>
                      <a:pt x="65" y="8"/>
                      <a:pt x="75" y="8"/>
                      <a:pt x="71" y="6"/>
                    </a:cubicBezTo>
                    <a:cubicBezTo>
                      <a:pt x="53" y="0"/>
                      <a:pt x="39" y="5"/>
                      <a:pt x="26" y="20"/>
                    </a:cubicBezTo>
                    <a:cubicBezTo>
                      <a:pt x="12" y="39"/>
                      <a:pt x="0" y="36"/>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
              <p:cNvSpPr>
                <a:spLocks/>
              </p:cNvSpPr>
              <p:nvPr/>
            </p:nvSpPr>
            <p:spPr bwMode="auto">
              <a:xfrm>
                <a:off x="5524501" y="4392613"/>
                <a:ext cx="207963" cy="111125"/>
              </a:xfrm>
              <a:custGeom>
                <a:avLst/>
                <a:gdLst>
                  <a:gd name="T0" fmla="*/ 4 w 80"/>
                  <a:gd name="T1" fmla="*/ 29 h 43"/>
                  <a:gd name="T2" fmla="*/ 54 w 80"/>
                  <a:gd name="T3" fmla="*/ 26 h 43"/>
                  <a:gd name="T4" fmla="*/ 76 w 80"/>
                  <a:gd name="T5" fmla="*/ 10 h 43"/>
                  <a:gd name="T6" fmla="*/ 29 w 80"/>
                  <a:gd name="T7" fmla="*/ 15 h 43"/>
                  <a:gd name="T8" fmla="*/ 4 w 80"/>
                  <a:gd name="T9" fmla="*/ 29 h 43"/>
                </a:gdLst>
                <a:ahLst/>
                <a:cxnLst>
                  <a:cxn ang="0">
                    <a:pos x="T0" y="T1"/>
                  </a:cxn>
                  <a:cxn ang="0">
                    <a:pos x="T2" y="T3"/>
                  </a:cxn>
                  <a:cxn ang="0">
                    <a:pos x="T4" y="T5"/>
                  </a:cxn>
                  <a:cxn ang="0">
                    <a:pos x="T6" y="T7"/>
                  </a:cxn>
                  <a:cxn ang="0">
                    <a:pos x="T8" y="T9"/>
                  </a:cxn>
                </a:cxnLst>
                <a:rect l="0" t="0" r="r" b="b"/>
                <a:pathLst>
                  <a:path w="80" h="43">
                    <a:moveTo>
                      <a:pt x="4" y="29"/>
                    </a:moveTo>
                    <a:cubicBezTo>
                      <a:pt x="22" y="43"/>
                      <a:pt x="39" y="40"/>
                      <a:pt x="54" y="26"/>
                    </a:cubicBezTo>
                    <a:cubicBezTo>
                      <a:pt x="70" y="10"/>
                      <a:pt x="80" y="13"/>
                      <a:pt x="76" y="10"/>
                    </a:cubicBezTo>
                    <a:cubicBezTo>
                      <a:pt x="59" y="0"/>
                      <a:pt x="45" y="2"/>
                      <a:pt x="29" y="15"/>
                    </a:cubicBezTo>
                    <a:cubicBezTo>
                      <a:pt x="11" y="30"/>
                      <a:pt x="0"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
              <p:cNvSpPr>
                <a:spLocks/>
              </p:cNvSpPr>
              <p:nvPr/>
            </p:nvSpPr>
            <p:spPr bwMode="auto">
              <a:xfrm>
                <a:off x="5341938" y="4294188"/>
                <a:ext cx="206375" cy="93663"/>
              </a:xfrm>
              <a:custGeom>
                <a:avLst/>
                <a:gdLst>
                  <a:gd name="T0" fmla="*/ 3 w 80"/>
                  <a:gd name="T1" fmla="*/ 19 h 36"/>
                  <a:gd name="T2" fmla="*/ 52 w 80"/>
                  <a:gd name="T3" fmla="*/ 25 h 36"/>
                  <a:gd name="T4" fmla="*/ 77 w 80"/>
                  <a:gd name="T5" fmla="*/ 13 h 36"/>
                  <a:gd name="T6" fmla="*/ 30 w 80"/>
                  <a:gd name="T7" fmla="*/ 9 h 36"/>
                  <a:gd name="T8" fmla="*/ 3 w 80"/>
                  <a:gd name="T9" fmla="*/ 19 h 36"/>
                </a:gdLst>
                <a:ahLst/>
                <a:cxnLst>
                  <a:cxn ang="0">
                    <a:pos x="T0" y="T1"/>
                  </a:cxn>
                  <a:cxn ang="0">
                    <a:pos x="T2" y="T3"/>
                  </a:cxn>
                  <a:cxn ang="0">
                    <a:pos x="T4" y="T5"/>
                  </a:cxn>
                  <a:cxn ang="0">
                    <a:pos x="T6" y="T7"/>
                  </a:cxn>
                  <a:cxn ang="0">
                    <a:pos x="T8" y="T9"/>
                  </a:cxn>
                </a:cxnLst>
                <a:rect l="0" t="0" r="r" b="b"/>
                <a:pathLst>
                  <a:path w="80" h="36">
                    <a:moveTo>
                      <a:pt x="3" y="19"/>
                    </a:moveTo>
                    <a:cubicBezTo>
                      <a:pt x="18" y="35"/>
                      <a:pt x="35" y="36"/>
                      <a:pt x="52" y="25"/>
                    </a:cubicBezTo>
                    <a:cubicBezTo>
                      <a:pt x="71" y="13"/>
                      <a:pt x="80" y="17"/>
                      <a:pt x="77" y="13"/>
                    </a:cubicBezTo>
                    <a:cubicBezTo>
                      <a:pt x="62" y="0"/>
                      <a:pt x="48" y="0"/>
                      <a:pt x="30" y="9"/>
                    </a:cubicBezTo>
                    <a:cubicBezTo>
                      <a:pt x="10" y="21"/>
                      <a:pt x="0" y="14"/>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
              <p:cNvSpPr>
                <a:spLocks/>
              </p:cNvSpPr>
              <p:nvPr/>
            </p:nvSpPr>
            <p:spPr bwMode="auto">
              <a:xfrm>
                <a:off x="5184776" y="4159251"/>
                <a:ext cx="200025" cy="87313"/>
              </a:xfrm>
              <a:custGeom>
                <a:avLst/>
                <a:gdLst>
                  <a:gd name="T0" fmla="*/ 2 w 78"/>
                  <a:gd name="T1" fmla="*/ 11 h 34"/>
                  <a:gd name="T2" fmla="*/ 49 w 78"/>
                  <a:gd name="T3" fmla="*/ 26 h 34"/>
                  <a:gd name="T4" fmla="*/ 76 w 78"/>
                  <a:gd name="T5" fmla="*/ 19 h 34"/>
                  <a:gd name="T6" fmla="*/ 30 w 78"/>
                  <a:gd name="T7" fmla="*/ 6 h 34"/>
                  <a:gd name="T8" fmla="*/ 2 w 78"/>
                  <a:gd name="T9" fmla="*/ 11 h 34"/>
                </a:gdLst>
                <a:ahLst/>
                <a:cxnLst>
                  <a:cxn ang="0">
                    <a:pos x="T0" y="T1"/>
                  </a:cxn>
                  <a:cxn ang="0">
                    <a:pos x="T2" y="T3"/>
                  </a:cxn>
                  <a:cxn ang="0">
                    <a:pos x="T4" y="T5"/>
                  </a:cxn>
                  <a:cxn ang="0">
                    <a:pos x="T6" y="T7"/>
                  </a:cxn>
                  <a:cxn ang="0">
                    <a:pos x="T8" y="T9"/>
                  </a:cxn>
                </a:cxnLst>
                <a:rect l="0" t="0" r="r" b="b"/>
                <a:pathLst>
                  <a:path w="78" h="34">
                    <a:moveTo>
                      <a:pt x="2" y="11"/>
                    </a:moveTo>
                    <a:cubicBezTo>
                      <a:pt x="13" y="29"/>
                      <a:pt x="30" y="34"/>
                      <a:pt x="49" y="26"/>
                    </a:cubicBezTo>
                    <a:cubicBezTo>
                      <a:pt x="70" y="17"/>
                      <a:pt x="78" y="23"/>
                      <a:pt x="76" y="19"/>
                    </a:cubicBezTo>
                    <a:cubicBezTo>
                      <a:pt x="64" y="3"/>
                      <a:pt x="50" y="0"/>
                      <a:pt x="30" y="6"/>
                    </a:cubicBezTo>
                    <a:cubicBezTo>
                      <a:pt x="8" y="14"/>
                      <a:pt x="0" y="6"/>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
              <p:cNvSpPr>
                <a:spLocks/>
              </p:cNvSpPr>
              <p:nvPr/>
            </p:nvSpPr>
            <p:spPr bwMode="auto">
              <a:xfrm>
                <a:off x="5057776" y="3989388"/>
                <a:ext cx="190500" cy="84138"/>
              </a:xfrm>
              <a:custGeom>
                <a:avLst/>
                <a:gdLst>
                  <a:gd name="T0" fmla="*/ 2 w 74"/>
                  <a:gd name="T1" fmla="*/ 5 h 33"/>
                  <a:gd name="T2" fmla="*/ 45 w 74"/>
                  <a:gd name="T3" fmla="*/ 29 h 33"/>
                  <a:gd name="T4" fmla="*/ 72 w 74"/>
                  <a:gd name="T5" fmla="*/ 27 h 33"/>
                  <a:gd name="T6" fmla="*/ 30 w 74"/>
                  <a:gd name="T7" fmla="*/ 6 h 33"/>
                  <a:gd name="T8" fmla="*/ 2 w 74"/>
                  <a:gd name="T9" fmla="*/ 5 h 33"/>
                </a:gdLst>
                <a:ahLst/>
                <a:cxnLst>
                  <a:cxn ang="0">
                    <a:pos x="T0" y="T1"/>
                  </a:cxn>
                  <a:cxn ang="0">
                    <a:pos x="T2" y="T3"/>
                  </a:cxn>
                  <a:cxn ang="0">
                    <a:pos x="T4" y="T5"/>
                  </a:cxn>
                  <a:cxn ang="0">
                    <a:pos x="T6" y="T7"/>
                  </a:cxn>
                  <a:cxn ang="0">
                    <a:pos x="T8" y="T9"/>
                  </a:cxn>
                </a:cxnLst>
                <a:rect l="0" t="0" r="r" b="b"/>
                <a:pathLst>
                  <a:path w="74" h="33">
                    <a:moveTo>
                      <a:pt x="2" y="5"/>
                    </a:moveTo>
                    <a:cubicBezTo>
                      <a:pt x="9" y="25"/>
                      <a:pt x="25" y="33"/>
                      <a:pt x="45" y="29"/>
                    </a:cubicBezTo>
                    <a:cubicBezTo>
                      <a:pt x="67" y="24"/>
                      <a:pt x="74" y="31"/>
                      <a:pt x="72" y="27"/>
                    </a:cubicBezTo>
                    <a:cubicBezTo>
                      <a:pt x="64" y="9"/>
                      <a:pt x="50" y="4"/>
                      <a:pt x="30" y="6"/>
                    </a:cubicBezTo>
                    <a:cubicBezTo>
                      <a:pt x="7" y="10"/>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9"/>
              <p:cNvSpPr>
                <a:spLocks/>
              </p:cNvSpPr>
              <p:nvPr/>
            </p:nvSpPr>
            <p:spPr bwMode="auto">
              <a:xfrm>
                <a:off x="4972051" y="3783013"/>
                <a:ext cx="171450" cy="115888"/>
              </a:xfrm>
              <a:custGeom>
                <a:avLst/>
                <a:gdLst>
                  <a:gd name="T0" fmla="*/ 0 w 66"/>
                  <a:gd name="T1" fmla="*/ 5 h 45"/>
                  <a:gd name="T2" fmla="*/ 38 w 66"/>
                  <a:gd name="T3" fmla="*/ 37 h 45"/>
                  <a:gd name="T4" fmla="*/ 65 w 66"/>
                  <a:gd name="T5" fmla="*/ 40 h 45"/>
                  <a:gd name="T6" fmla="*/ 27 w 66"/>
                  <a:gd name="T7" fmla="*/ 12 h 45"/>
                  <a:gd name="T8" fmla="*/ 0 w 66"/>
                  <a:gd name="T9" fmla="*/ 5 h 45"/>
                </a:gdLst>
                <a:ahLst/>
                <a:cxnLst>
                  <a:cxn ang="0">
                    <a:pos x="T0" y="T1"/>
                  </a:cxn>
                  <a:cxn ang="0">
                    <a:pos x="T2" y="T3"/>
                  </a:cxn>
                  <a:cxn ang="0">
                    <a:pos x="T4" y="T5"/>
                  </a:cxn>
                  <a:cxn ang="0">
                    <a:pos x="T6" y="T7"/>
                  </a:cxn>
                  <a:cxn ang="0">
                    <a:pos x="T8" y="T9"/>
                  </a:cxn>
                </a:cxnLst>
                <a:rect l="0" t="0" r="r" b="b"/>
                <a:pathLst>
                  <a:path w="66" h="45">
                    <a:moveTo>
                      <a:pt x="0" y="5"/>
                    </a:moveTo>
                    <a:cubicBezTo>
                      <a:pt x="3" y="27"/>
                      <a:pt x="17" y="37"/>
                      <a:pt x="38" y="37"/>
                    </a:cubicBezTo>
                    <a:cubicBezTo>
                      <a:pt x="60" y="36"/>
                      <a:pt x="66" y="45"/>
                      <a:pt x="65" y="40"/>
                    </a:cubicBezTo>
                    <a:cubicBezTo>
                      <a:pt x="60" y="21"/>
                      <a:pt x="48" y="13"/>
                      <a:pt x="27" y="12"/>
                    </a:cubicBezTo>
                    <a:cubicBezTo>
                      <a:pt x="4" y="11"/>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0"/>
              <p:cNvSpPr>
                <a:spLocks/>
              </p:cNvSpPr>
              <p:nvPr/>
            </p:nvSpPr>
            <p:spPr bwMode="auto">
              <a:xfrm>
                <a:off x="4921251" y="3565526"/>
                <a:ext cx="149225" cy="146050"/>
              </a:xfrm>
              <a:custGeom>
                <a:avLst/>
                <a:gdLst>
                  <a:gd name="T0" fmla="*/ 1 w 58"/>
                  <a:gd name="T1" fmla="*/ 5 h 57"/>
                  <a:gd name="T2" fmla="*/ 32 w 58"/>
                  <a:gd name="T3" fmla="*/ 44 h 57"/>
                  <a:gd name="T4" fmla="*/ 58 w 58"/>
                  <a:gd name="T5" fmla="*/ 52 h 57"/>
                  <a:gd name="T6" fmla="*/ 27 w 58"/>
                  <a:gd name="T7" fmla="*/ 17 h 57"/>
                  <a:gd name="T8" fmla="*/ 1 w 58"/>
                  <a:gd name="T9" fmla="*/ 5 h 57"/>
                </a:gdLst>
                <a:ahLst/>
                <a:cxnLst>
                  <a:cxn ang="0">
                    <a:pos x="T0" y="T1"/>
                  </a:cxn>
                  <a:cxn ang="0">
                    <a:pos x="T2" y="T3"/>
                  </a:cxn>
                  <a:cxn ang="0">
                    <a:pos x="T4" y="T5"/>
                  </a:cxn>
                  <a:cxn ang="0">
                    <a:pos x="T6" y="T7"/>
                  </a:cxn>
                  <a:cxn ang="0">
                    <a:pos x="T8" y="T9"/>
                  </a:cxn>
                </a:cxnLst>
                <a:rect l="0" t="0" r="r" b="b"/>
                <a:pathLst>
                  <a:path w="58" h="57">
                    <a:moveTo>
                      <a:pt x="1" y="5"/>
                    </a:moveTo>
                    <a:cubicBezTo>
                      <a:pt x="0" y="27"/>
                      <a:pt x="12" y="40"/>
                      <a:pt x="32" y="44"/>
                    </a:cubicBezTo>
                    <a:cubicBezTo>
                      <a:pt x="54" y="47"/>
                      <a:pt x="58" y="57"/>
                      <a:pt x="58" y="52"/>
                    </a:cubicBezTo>
                    <a:cubicBezTo>
                      <a:pt x="57" y="32"/>
                      <a:pt x="46" y="22"/>
                      <a:pt x="27" y="17"/>
                    </a:cubicBezTo>
                    <a:cubicBezTo>
                      <a:pt x="4" y="1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1"/>
              <p:cNvSpPr>
                <a:spLocks/>
              </p:cNvSpPr>
              <p:nvPr/>
            </p:nvSpPr>
            <p:spPr bwMode="auto">
              <a:xfrm>
                <a:off x="4905376" y="3341688"/>
                <a:ext cx="139700" cy="171450"/>
              </a:xfrm>
              <a:custGeom>
                <a:avLst/>
                <a:gdLst>
                  <a:gd name="T0" fmla="*/ 4 w 54"/>
                  <a:gd name="T1" fmla="*/ 5 h 67"/>
                  <a:gd name="T2" fmla="*/ 27 w 54"/>
                  <a:gd name="T3" fmla="*/ 49 h 67"/>
                  <a:gd name="T4" fmla="*/ 52 w 54"/>
                  <a:gd name="T5" fmla="*/ 62 h 67"/>
                  <a:gd name="T6" fmla="*/ 27 w 54"/>
                  <a:gd name="T7" fmla="*/ 21 h 67"/>
                  <a:gd name="T8" fmla="*/ 4 w 54"/>
                  <a:gd name="T9" fmla="*/ 5 h 67"/>
                </a:gdLst>
                <a:ahLst/>
                <a:cxnLst>
                  <a:cxn ang="0">
                    <a:pos x="T0" y="T1"/>
                  </a:cxn>
                  <a:cxn ang="0">
                    <a:pos x="T2" y="T3"/>
                  </a:cxn>
                  <a:cxn ang="0">
                    <a:pos x="T4" y="T5"/>
                  </a:cxn>
                  <a:cxn ang="0">
                    <a:pos x="T6" y="T7"/>
                  </a:cxn>
                  <a:cxn ang="0">
                    <a:pos x="T8" y="T9"/>
                  </a:cxn>
                </a:cxnLst>
                <a:rect l="0" t="0" r="r" b="b"/>
                <a:pathLst>
                  <a:path w="54" h="67">
                    <a:moveTo>
                      <a:pt x="4" y="5"/>
                    </a:moveTo>
                    <a:cubicBezTo>
                      <a:pt x="0" y="26"/>
                      <a:pt x="8" y="41"/>
                      <a:pt x="27" y="49"/>
                    </a:cubicBezTo>
                    <a:cubicBezTo>
                      <a:pt x="49" y="57"/>
                      <a:pt x="51" y="67"/>
                      <a:pt x="52" y="62"/>
                    </a:cubicBezTo>
                    <a:cubicBezTo>
                      <a:pt x="54" y="42"/>
                      <a:pt x="46" y="30"/>
                      <a:pt x="27" y="21"/>
                    </a:cubicBezTo>
                    <a:cubicBezTo>
                      <a:pt x="6" y="12"/>
                      <a:pt x="6"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2"/>
              <p:cNvSpPr>
                <a:spLocks/>
              </p:cNvSpPr>
              <p:nvPr/>
            </p:nvSpPr>
            <p:spPr bwMode="auto">
              <a:xfrm>
                <a:off x="4927601" y="3121026"/>
                <a:ext cx="131763" cy="190500"/>
              </a:xfrm>
              <a:custGeom>
                <a:avLst/>
                <a:gdLst>
                  <a:gd name="T0" fmla="*/ 9 w 51"/>
                  <a:gd name="T1" fmla="*/ 5 h 74"/>
                  <a:gd name="T2" fmla="*/ 23 w 51"/>
                  <a:gd name="T3" fmla="*/ 52 h 74"/>
                  <a:gd name="T4" fmla="*/ 45 w 51"/>
                  <a:gd name="T5" fmla="*/ 70 h 74"/>
                  <a:gd name="T6" fmla="*/ 29 w 51"/>
                  <a:gd name="T7" fmla="*/ 25 h 74"/>
                  <a:gd name="T8" fmla="*/ 9 w 51"/>
                  <a:gd name="T9" fmla="*/ 5 h 74"/>
                </a:gdLst>
                <a:ahLst/>
                <a:cxnLst>
                  <a:cxn ang="0">
                    <a:pos x="T0" y="T1"/>
                  </a:cxn>
                  <a:cxn ang="0">
                    <a:pos x="T2" y="T3"/>
                  </a:cxn>
                  <a:cxn ang="0">
                    <a:pos x="T4" y="T5"/>
                  </a:cxn>
                  <a:cxn ang="0">
                    <a:pos x="T6" y="T7"/>
                  </a:cxn>
                  <a:cxn ang="0">
                    <a:pos x="T8" y="T9"/>
                  </a:cxn>
                </a:cxnLst>
                <a:rect l="0" t="0" r="r" b="b"/>
                <a:pathLst>
                  <a:path w="51" h="74">
                    <a:moveTo>
                      <a:pt x="9" y="5"/>
                    </a:moveTo>
                    <a:cubicBezTo>
                      <a:pt x="0" y="25"/>
                      <a:pt x="6" y="41"/>
                      <a:pt x="23" y="52"/>
                    </a:cubicBezTo>
                    <a:cubicBezTo>
                      <a:pt x="43" y="64"/>
                      <a:pt x="43" y="74"/>
                      <a:pt x="45" y="70"/>
                    </a:cubicBezTo>
                    <a:cubicBezTo>
                      <a:pt x="51" y="51"/>
                      <a:pt x="45" y="38"/>
                      <a:pt x="29" y="25"/>
                    </a:cubicBezTo>
                    <a:cubicBezTo>
                      <a:pt x="10" y="12"/>
                      <a:pt x="12" y="0"/>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
              <p:cNvSpPr>
                <a:spLocks/>
              </p:cNvSpPr>
              <p:nvPr/>
            </p:nvSpPr>
            <p:spPr bwMode="auto">
              <a:xfrm>
                <a:off x="4997451" y="2913063"/>
                <a:ext cx="114300" cy="203200"/>
              </a:xfrm>
              <a:custGeom>
                <a:avLst/>
                <a:gdLst>
                  <a:gd name="T0" fmla="*/ 12 w 44"/>
                  <a:gd name="T1" fmla="*/ 4 h 79"/>
                  <a:gd name="T2" fmla="*/ 17 w 44"/>
                  <a:gd name="T3" fmla="*/ 53 h 79"/>
                  <a:gd name="T4" fmla="*/ 35 w 44"/>
                  <a:gd name="T5" fmla="*/ 75 h 79"/>
                  <a:gd name="T6" fmla="*/ 27 w 44"/>
                  <a:gd name="T7" fmla="*/ 28 h 79"/>
                  <a:gd name="T8" fmla="*/ 12 w 44"/>
                  <a:gd name="T9" fmla="*/ 4 h 79"/>
                </a:gdLst>
                <a:ahLst/>
                <a:cxnLst>
                  <a:cxn ang="0">
                    <a:pos x="T0" y="T1"/>
                  </a:cxn>
                  <a:cxn ang="0">
                    <a:pos x="T2" y="T3"/>
                  </a:cxn>
                  <a:cxn ang="0">
                    <a:pos x="T4" y="T5"/>
                  </a:cxn>
                  <a:cxn ang="0">
                    <a:pos x="T6" y="T7"/>
                  </a:cxn>
                  <a:cxn ang="0">
                    <a:pos x="T8" y="T9"/>
                  </a:cxn>
                </a:cxnLst>
                <a:rect l="0" t="0" r="r" b="b"/>
                <a:pathLst>
                  <a:path w="44" h="79">
                    <a:moveTo>
                      <a:pt x="12" y="4"/>
                    </a:moveTo>
                    <a:cubicBezTo>
                      <a:pt x="0" y="22"/>
                      <a:pt x="2" y="39"/>
                      <a:pt x="17" y="53"/>
                    </a:cubicBezTo>
                    <a:cubicBezTo>
                      <a:pt x="34" y="69"/>
                      <a:pt x="32" y="79"/>
                      <a:pt x="35" y="75"/>
                    </a:cubicBezTo>
                    <a:cubicBezTo>
                      <a:pt x="44" y="57"/>
                      <a:pt x="41" y="43"/>
                      <a:pt x="27" y="28"/>
                    </a:cubicBezTo>
                    <a:cubicBezTo>
                      <a:pt x="11" y="11"/>
                      <a:pt x="16" y="0"/>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4"/>
              <p:cNvSpPr>
                <a:spLocks/>
              </p:cNvSpPr>
              <p:nvPr/>
            </p:nvSpPr>
            <p:spPr bwMode="auto">
              <a:xfrm>
                <a:off x="5103813" y="2722563"/>
                <a:ext cx="95250" cy="204788"/>
              </a:xfrm>
              <a:custGeom>
                <a:avLst/>
                <a:gdLst>
                  <a:gd name="T0" fmla="*/ 16 w 37"/>
                  <a:gd name="T1" fmla="*/ 4 h 80"/>
                  <a:gd name="T2" fmla="*/ 12 w 37"/>
                  <a:gd name="T3" fmla="*/ 53 h 80"/>
                  <a:gd name="T4" fmla="*/ 25 w 37"/>
                  <a:gd name="T5" fmla="*/ 77 h 80"/>
                  <a:gd name="T6" fmla="*/ 26 w 37"/>
                  <a:gd name="T7" fmla="*/ 30 h 80"/>
                  <a:gd name="T8" fmla="*/ 16 w 37"/>
                  <a:gd name="T9" fmla="*/ 4 h 80"/>
                </a:gdLst>
                <a:ahLst/>
                <a:cxnLst>
                  <a:cxn ang="0">
                    <a:pos x="T0" y="T1"/>
                  </a:cxn>
                  <a:cxn ang="0">
                    <a:pos x="T2" y="T3"/>
                  </a:cxn>
                  <a:cxn ang="0">
                    <a:pos x="T4" y="T5"/>
                  </a:cxn>
                  <a:cxn ang="0">
                    <a:pos x="T6" y="T7"/>
                  </a:cxn>
                  <a:cxn ang="0">
                    <a:pos x="T8" y="T9"/>
                  </a:cxn>
                </a:cxnLst>
                <a:rect l="0" t="0" r="r" b="b"/>
                <a:pathLst>
                  <a:path w="37" h="80">
                    <a:moveTo>
                      <a:pt x="16" y="4"/>
                    </a:moveTo>
                    <a:cubicBezTo>
                      <a:pt x="0" y="19"/>
                      <a:pt x="0" y="36"/>
                      <a:pt x="12" y="53"/>
                    </a:cubicBezTo>
                    <a:cubicBezTo>
                      <a:pt x="25" y="71"/>
                      <a:pt x="22" y="80"/>
                      <a:pt x="25" y="77"/>
                    </a:cubicBezTo>
                    <a:cubicBezTo>
                      <a:pt x="37" y="62"/>
                      <a:pt x="37" y="47"/>
                      <a:pt x="26" y="30"/>
                    </a:cubicBezTo>
                    <a:cubicBezTo>
                      <a:pt x="14" y="10"/>
                      <a:pt x="2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5"/>
              <p:cNvSpPr>
                <a:spLocks/>
              </p:cNvSpPr>
              <p:nvPr/>
            </p:nvSpPr>
            <p:spPr bwMode="auto">
              <a:xfrm>
                <a:off x="5238751" y="2557463"/>
                <a:ext cx="90488" cy="203200"/>
              </a:xfrm>
              <a:custGeom>
                <a:avLst/>
                <a:gdLst>
                  <a:gd name="T0" fmla="*/ 22 w 35"/>
                  <a:gd name="T1" fmla="*/ 3 h 79"/>
                  <a:gd name="T2" fmla="*/ 9 w 35"/>
                  <a:gd name="T3" fmla="*/ 50 h 79"/>
                  <a:gd name="T4" fmla="*/ 17 w 35"/>
                  <a:gd name="T5" fmla="*/ 77 h 79"/>
                  <a:gd name="T6" fmla="*/ 28 w 35"/>
                  <a:gd name="T7" fmla="*/ 30 h 79"/>
                  <a:gd name="T8" fmla="*/ 22 w 35"/>
                  <a:gd name="T9" fmla="*/ 3 h 79"/>
                </a:gdLst>
                <a:ahLst/>
                <a:cxnLst>
                  <a:cxn ang="0">
                    <a:pos x="T0" y="T1"/>
                  </a:cxn>
                  <a:cxn ang="0">
                    <a:pos x="T2" y="T3"/>
                  </a:cxn>
                  <a:cxn ang="0">
                    <a:pos x="T4" y="T5"/>
                  </a:cxn>
                  <a:cxn ang="0">
                    <a:pos x="T6" y="T7"/>
                  </a:cxn>
                  <a:cxn ang="0">
                    <a:pos x="T8" y="T9"/>
                  </a:cxn>
                </a:cxnLst>
                <a:rect l="0" t="0" r="r" b="b"/>
                <a:pathLst>
                  <a:path w="35" h="79">
                    <a:moveTo>
                      <a:pt x="22" y="3"/>
                    </a:moveTo>
                    <a:cubicBezTo>
                      <a:pt x="4" y="15"/>
                      <a:pt x="0" y="32"/>
                      <a:pt x="9" y="50"/>
                    </a:cubicBezTo>
                    <a:cubicBezTo>
                      <a:pt x="19" y="71"/>
                      <a:pt x="13" y="79"/>
                      <a:pt x="17" y="77"/>
                    </a:cubicBezTo>
                    <a:cubicBezTo>
                      <a:pt x="32" y="64"/>
                      <a:pt x="35" y="50"/>
                      <a:pt x="28" y="30"/>
                    </a:cubicBezTo>
                    <a:cubicBezTo>
                      <a:pt x="19" y="9"/>
                      <a:pt x="27" y="0"/>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6"/>
              <p:cNvSpPr>
                <a:spLocks/>
              </p:cNvSpPr>
              <p:nvPr/>
            </p:nvSpPr>
            <p:spPr bwMode="auto">
              <a:xfrm>
                <a:off x="5407026" y="2427288"/>
                <a:ext cx="82550" cy="192088"/>
              </a:xfrm>
              <a:custGeom>
                <a:avLst/>
                <a:gdLst>
                  <a:gd name="T0" fmla="*/ 26 w 32"/>
                  <a:gd name="T1" fmla="*/ 1 h 75"/>
                  <a:gd name="T2" fmla="*/ 4 w 32"/>
                  <a:gd name="T3" fmla="*/ 45 h 75"/>
                  <a:gd name="T4" fmla="*/ 8 w 32"/>
                  <a:gd name="T5" fmla="*/ 73 h 75"/>
                  <a:gd name="T6" fmla="*/ 27 w 32"/>
                  <a:gd name="T7" fmla="*/ 29 h 75"/>
                  <a:gd name="T8" fmla="*/ 26 w 32"/>
                  <a:gd name="T9" fmla="*/ 1 h 75"/>
                </a:gdLst>
                <a:ahLst/>
                <a:cxnLst>
                  <a:cxn ang="0">
                    <a:pos x="T0" y="T1"/>
                  </a:cxn>
                  <a:cxn ang="0">
                    <a:pos x="T2" y="T3"/>
                  </a:cxn>
                  <a:cxn ang="0">
                    <a:pos x="T4" y="T5"/>
                  </a:cxn>
                  <a:cxn ang="0">
                    <a:pos x="T6" y="T7"/>
                  </a:cxn>
                  <a:cxn ang="0">
                    <a:pos x="T8" y="T9"/>
                  </a:cxn>
                </a:cxnLst>
                <a:rect l="0" t="0" r="r" b="b"/>
                <a:pathLst>
                  <a:path w="32" h="75">
                    <a:moveTo>
                      <a:pt x="26" y="1"/>
                    </a:moveTo>
                    <a:cubicBezTo>
                      <a:pt x="6" y="10"/>
                      <a:pt x="0" y="25"/>
                      <a:pt x="4" y="45"/>
                    </a:cubicBezTo>
                    <a:cubicBezTo>
                      <a:pt x="10" y="67"/>
                      <a:pt x="3" y="75"/>
                      <a:pt x="8" y="73"/>
                    </a:cubicBezTo>
                    <a:cubicBezTo>
                      <a:pt x="25" y="63"/>
                      <a:pt x="30" y="50"/>
                      <a:pt x="27" y="29"/>
                    </a:cubicBezTo>
                    <a:cubicBezTo>
                      <a:pt x="22" y="7"/>
                      <a:pt x="32" y="0"/>
                      <a:pt x="2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7"/>
              <p:cNvSpPr>
                <a:spLocks/>
              </p:cNvSpPr>
              <p:nvPr/>
            </p:nvSpPr>
            <p:spPr bwMode="auto">
              <a:xfrm>
                <a:off x="5581651" y="2328863"/>
                <a:ext cx="109538" cy="174625"/>
              </a:xfrm>
              <a:custGeom>
                <a:avLst/>
                <a:gdLst>
                  <a:gd name="T0" fmla="*/ 36 w 42"/>
                  <a:gd name="T1" fmla="*/ 1 h 68"/>
                  <a:gd name="T2" fmla="*/ 6 w 42"/>
                  <a:gd name="T3" fmla="*/ 40 h 68"/>
                  <a:gd name="T4" fmla="*/ 5 w 42"/>
                  <a:gd name="T5" fmla="*/ 67 h 68"/>
                  <a:gd name="T6" fmla="*/ 31 w 42"/>
                  <a:gd name="T7" fmla="*/ 28 h 68"/>
                  <a:gd name="T8" fmla="*/ 36 w 42"/>
                  <a:gd name="T9" fmla="*/ 1 h 68"/>
                </a:gdLst>
                <a:ahLst/>
                <a:cxnLst>
                  <a:cxn ang="0">
                    <a:pos x="T0" y="T1"/>
                  </a:cxn>
                  <a:cxn ang="0">
                    <a:pos x="T2" y="T3"/>
                  </a:cxn>
                  <a:cxn ang="0">
                    <a:pos x="T4" y="T5"/>
                  </a:cxn>
                  <a:cxn ang="0">
                    <a:pos x="T6" y="T7"/>
                  </a:cxn>
                  <a:cxn ang="0">
                    <a:pos x="T8" y="T9"/>
                  </a:cxn>
                </a:cxnLst>
                <a:rect l="0" t="0" r="r" b="b"/>
                <a:pathLst>
                  <a:path w="42" h="68">
                    <a:moveTo>
                      <a:pt x="36" y="1"/>
                    </a:moveTo>
                    <a:cubicBezTo>
                      <a:pt x="15" y="5"/>
                      <a:pt x="5" y="19"/>
                      <a:pt x="6" y="40"/>
                    </a:cubicBezTo>
                    <a:cubicBezTo>
                      <a:pt x="8" y="63"/>
                      <a:pt x="0" y="68"/>
                      <a:pt x="5" y="67"/>
                    </a:cubicBezTo>
                    <a:cubicBezTo>
                      <a:pt x="23" y="61"/>
                      <a:pt x="31" y="49"/>
                      <a:pt x="31" y="28"/>
                    </a:cubicBezTo>
                    <a:cubicBezTo>
                      <a:pt x="31" y="5"/>
                      <a:pt x="42"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8"/>
              <p:cNvSpPr>
                <a:spLocks/>
              </p:cNvSpPr>
              <p:nvPr/>
            </p:nvSpPr>
            <p:spPr bwMode="auto">
              <a:xfrm>
                <a:off x="5767388" y="2273301"/>
                <a:ext cx="139700" cy="150813"/>
              </a:xfrm>
              <a:custGeom>
                <a:avLst/>
                <a:gdLst>
                  <a:gd name="T0" fmla="*/ 48 w 54"/>
                  <a:gd name="T1" fmla="*/ 0 h 59"/>
                  <a:gd name="T2" fmla="*/ 11 w 54"/>
                  <a:gd name="T3" fmla="*/ 32 h 59"/>
                  <a:gd name="T4" fmla="*/ 4 w 54"/>
                  <a:gd name="T5" fmla="*/ 59 h 59"/>
                  <a:gd name="T6" fmla="*/ 38 w 54"/>
                  <a:gd name="T7" fmla="*/ 26 h 59"/>
                  <a:gd name="T8" fmla="*/ 48 w 54"/>
                  <a:gd name="T9" fmla="*/ 0 h 59"/>
                </a:gdLst>
                <a:ahLst/>
                <a:cxnLst>
                  <a:cxn ang="0">
                    <a:pos x="T0" y="T1"/>
                  </a:cxn>
                  <a:cxn ang="0">
                    <a:pos x="T2" y="T3"/>
                  </a:cxn>
                  <a:cxn ang="0">
                    <a:pos x="T4" y="T5"/>
                  </a:cxn>
                  <a:cxn ang="0">
                    <a:pos x="T6" y="T7"/>
                  </a:cxn>
                  <a:cxn ang="0">
                    <a:pos x="T8" y="T9"/>
                  </a:cxn>
                </a:cxnLst>
                <a:rect l="0" t="0" r="r" b="b"/>
                <a:pathLst>
                  <a:path w="54" h="59">
                    <a:moveTo>
                      <a:pt x="48" y="0"/>
                    </a:moveTo>
                    <a:cubicBezTo>
                      <a:pt x="27" y="0"/>
                      <a:pt x="14" y="12"/>
                      <a:pt x="11" y="32"/>
                    </a:cubicBezTo>
                    <a:cubicBezTo>
                      <a:pt x="9" y="55"/>
                      <a:pt x="0" y="59"/>
                      <a:pt x="4" y="59"/>
                    </a:cubicBezTo>
                    <a:cubicBezTo>
                      <a:pt x="24" y="57"/>
                      <a:pt x="34" y="46"/>
                      <a:pt x="38" y="26"/>
                    </a:cubicBezTo>
                    <a:cubicBezTo>
                      <a:pt x="42" y="3"/>
                      <a:pt x="54" y="0"/>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9"/>
              <p:cNvSpPr>
                <a:spLocks/>
              </p:cNvSpPr>
              <p:nvPr/>
            </p:nvSpPr>
            <p:spPr bwMode="auto">
              <a:xfrm>
                <a:off x="5964238" y="2244726"/>
                <a:ext cx="168275" cy="141288"/>
              </a:xfrm>
              <a:custGeom>
                <a:avLst/>
                <a:gdLst>
                  <a:gd name="T0" fmla="*/ 59 w 65"/>
                  <a:gd name="T1" fmla="*/ 4 h 55"/>
                  <a:gd name="T2" fmla="*/ 17 w 65"/>
                  <a:gd name="T3" fmla="*/ 29 h 55"/>
                  <a:gd name="T4" fmla="*/ 5 w 65"/>
                  <a:gd name="T5" fmla="*/ 54 h 55"/>
                  <a:gd name="T6" fmla="*/ 44 w 65"/>
                  <a:gd name="T7" fmla="*/ 28 h 55"/>
                  <a:gd name="T8" fmla="*/ 59 w 65"/>
                  <a:gd name="T9" fmla="*/ 4 h 55"/>
                </a:gdLst>
                <a:ahLst/>
                <a:cxnLst>
                  <a:cxn ang="0">
                    <a:pos x="T0" y="T1"/>
                  </a:cxn>
                  <a:cxn ang="0">
                    <a:pos x="T2" y="T3"/>
                  </a:cxn>
                  <a:cxn ang="0">
                    <a:pos x="T4" y="T5"/>
                  </a:cxn>
                  <a:cxn ang="0">
                    <a:pos x="T6" y="T7"/>
                  </a:cxn>
                  <a:cxn ang="0">
                    <a:pos x="T8" y="T9"/>
                  </a:cxn>
                </a:cxnLst>
                <a:rect l="0" t="0" r="r" b="b"/>
                <a:pathLst>
                  <a:path w="65" h="55">
                    <a:moveTo>
                      <a:pt x="59" y="4"/>
                    </a:moveTo>
                    <a:cubicBezTo>
                      <a:pt x="38" y="0"/>
                      <a:pt x="24" y="10"/>
                      <a:pt x="17" y="29"/>
                    </a:cubicBezTo>
                    <a:cubicBezTo>
                      <a:pt x="10" y="51"/>
                      <a:pt x="0" y="53"/>
                      <a:pt x="5" y="54"/>
                    </a:cubicBezTo>
                    <a:cubicBezTo>
                      <a:pt x="24" y="55"/>
                      <a:pt x="36" y="46"/>
                      <a:pt x="44" y="28"/>
                    </a:cubicBezTo>
                    <a:cubicBezTo>
                      <a:pt x="53" y="6"/>
                      <a:pt x="65" y="5"/>
                      <a:pt x="5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
              <p:cNvSpPr>
                <a:spLocks/>
              </p:cNvSpPr>
              <p:nvPr/>
            </p:nvSpPr>
            <p:spPr bwMode="auto">
              <a:xfrm>
                <a:off x="6165851" y="2260601"/>
                <a:ext cx="188913" cy="130175"/>
              </a:xfrm>
              <a:custGeom>
                <a:avLst/>
                <a:gdLst>
                  <a:gd name="T0" fmla="*/ 68 w 73"/>
                  <a:gd name="T1" fmla="*/ 7 h 51"/>
                  <a:gd name="T2" fmla="*/ 21 w 73"/>
                  <a:gd name="T3" fmla="*/ 24 h 51"/>
                  <a:gd name="T4" fmla="*/ 5 w 73"/>
                  <a:gd name="T5" fmla="*/ 46 h 51"/>
                  <a:gd name="T6" fmla="*/ 48 w 73"/>
                  <a:gd name="T7" fmla="*/ 28 h 51"/>
                  <a:gd name="T8" fmla="*/ 68 w 73"/>
                  <a:gd name="T9" fmla="*/ 7 h 51"/>
                </a:gdLst>
                <a:ahLst/>
                <a:cxnLst>
                  <a:cxn ang="0">
                    <a:pos x="T0" y="T1"/>
                  </a:cxn>
                  <a:cxn ang="0">
                    <a:pos x="T2" y="T3"/>
                  </a:cxn>
                  <a:cxn ang="0">
                    <a:pos x="T4" y="T5"/>
                  </a:cxn>
                  <a:cxn ang="0">
                    <a:pos x="T6" y="T7"/>
                  </a:cxn>
                  <a:cxn ang="0">
                    <a:pos x="T8" y="T9"/>
                  </a:cxn>
                </a:cxnLst>
                <a:rect l="0" t="0" r="r" b="b"/>
                <a:pathLst>
                  <a:path w="73" h="51">
                    <a:moveTo>
                      <a:pt x="68" y="7"/>
                    </a:moveTo>
                    <a:cubicBezTo>
                      <a:pt x="47" y="0"/>
                      <a:pt x="32" y="6"/>
                      <a:pt x="21" y="24"/>
                    </a:cubicBezTo>
                    <a:cubicBezTo>
                      <a:pt x="10" y="44"/>
                      <a:pt x="0" y="45"/>
                      <a:pt x="5" y="46"/>
                    </a:cubicBezTo>
                    <a:cubicBezTo>
                      <a:pt x="24" y="51"/>
                      <a:pt x="37" y="45"/>
                      <a:pt x="48" y="28"/>
                    </a:cubicBezTo>
                    <a:cubicBezTo>
                      <a:pt x="61" y="9"/>
                      <a:pt x="73" y="10"/>
                      <a:pt x="6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1"/>
              <p:cNvSpPr>
                <a:spLocks/>
              </p:cNvSpPr>
              <p:nvPr/>
            </p:nvSpPr>
            <p:spPr bwMode="auto">
              <a:xfrm>
                <a:off x="6367463" y="2316163"/>
                <a:ext cx="198438" cy="119063"/>
              </a:xfrm>
              <a:custGeom>
                <a:avLst/>
                <a:gdLst>
                  <a:gd name="T0" fmla="*/ 73 w 77"/>
                  <a:gd name="T1" fmla="*/ 11 h 46"/>
                  <a:gd name="T2" fmla="*/ 24 w 77"/>
                  <a:gd name="T3" fmla="*/ 19 h 46"/>
                  <a:gd name="T4" fmla="*/ 4 w 77"/>
                  <a:gd name="T5" fmla="*/ 38 h 46"/>
                  <a:gd name="T6" fmla="*/ 50 w 77"/>
                  <a:gd name="T7" fmla="*/ 28 h 46"/>
                  <a:gd name="T8" fmla="*/ 73 w 77"/>
                  <a:gd name="T9" fmla="*/ 11 h 46"/>
                </a:gdLst>
                <a:ahLst/>
                <a:cxnLst>
                  <a:cxn ang="0">
                    <a:pos x="T0" y="T1"/>
                  </a:cxn>
                  <a:cxn ang="0">
                    <a:pos x="T2" y="T3"/>
                  </a:cxn>
                  <a:cxn ang="0">
                    <a:pos x="T4" y="T5"/>
                  </a:cxn>
                  <a:cxn ang="0">
                    <a:pos x="T6" y="T7"/>
                  </a:cxn>
                  <a:cxn ang="0">
                    <a:pos x="T8" y="T9"/>
                  </a:cxn>
                </a:cxnLst>
                <a:rect l="0" t="0" r="r" b="b"/>
                <a:pathLst>
                  <a:path w="77" h="46">
                    <a:moveTo>
                      <a:pt x="73" y="11"/>
                    </a:moveTo>
                    <a:cubicBezTo>
                      <a:pt x="54" y="0"/>
                      <a:pt x="38" y="4"/>
                      <a:pt x="24" y="19"/>
                    </a:cubicBezTo>
                    <a:cubicBezTo>
                      <a:pt x="10" y="37"/>
                      <a:pt x="0" y="35"/>
                      <a:pt x="4" y="38"/>
                    </a:cubicBezTo>
                    <a:cubicBezTo>
                      <a:pt x="21" y="46"/>
                      <a:pt x="35" y="42"/>
                      <a:pt x="50" y="28"/>
                    </a:cubicBezTo>
                    <a:cubicBezTo>
                      <a:pt x="66" y="11"/>
                      <a:pt x="77" y="15"/>
                      <a:pt x="7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2"/>
              <p:cNvSpPr>
                <a:spLocks/>
              </p:cNvSpPr>
              <p:nvPr/>
            </p:nvSpPr>
            <p:spPr bwMode="auto">
              <a:xfrm>
                <a:off x="6556376" y="2414588"/>
                <a:ext cx="206375" cy="100013"/>
              </a:xfrm>
              <a:custGeom>
                <a:avLst/>
                <a:gdLst>
                  <a:gd name="T0" fmla="*/ 77 w 80"/>
                  <a:gd name="T1" fmla="*/ 15 h 39"/>
                  <a:gd name="T2" fmla="*/ 27 w 80"/>
                  <a:gd name="T3" fmla="*/ 13 h 39"/>
                  <a:gd name="T4" fmla="*/ 4 w 80"/>
                  <a:gd name="T5" fmla="*/ 27 h 39"/>
                  <a:gd name="T6" fmla="*/ 51 w 80"/>
                  <a:gd name="T7" fmla="*/ 27 h 39"/>
                  <a:gd name="T8" fmla="*/ 77 w 80"/>
                  <a:gd name="T9" fmla="*/ 15 h 39"/>
                </a:gdLst>
                <a:ahLst/>
                <a:cxnLst>
                  <a:cxn ang="0">
                    <a:pos x="T0" y="T1"/>
                  </a:cxn>
                  <a:cxn ang="0">
                    <a:pos x="T2" y="T3"/>
                  </a:cxn>
                  <a:cxn ang="0">
                    <a:pos x="T4" y="T5"/>
                  </a:cxn>
                  <a:cxn ang="0">
                    <a:pos x="T6" y="T7"/>
                  </a:cxn>
                  <a:cxn ang="0">
                    <a:pos x="T8" y="T9"/>
                  </a:cxn>
                </a:cxnLst>
                <a:rect l="0" t="0" r="r" b="b"/>
                <a:pathLst>
                  <a:path w="80" h="39">
                    <a:moveTo>
                      <a:pt x="77" y="15"/>
                    </a:moveTo>
                    <a:cubicBezTo>
                      <a:pt x="61" y="0"/>
                      <a:pt x="43" y="0"/>
                      <a:pt x="27" y="13"/>
                    </a:cubicBezTo>
                    <a:cubicBezTo>
                      <a:pt x="10" y="27"/>
                      <a:pt x="0" y="24"/>
                      <a:pt x="4" y="27"/>
                    </a:cubicBezTo>
                    <a:cubicBezTo>
                      <a:pt x="19" y="39"/>
                      <a:pt x="34" y="38"/>
                      <a:pt x="51" y="27"/>
                    </a:cubicBezTo>
                    <a:cubicBezTo>
                      <a:pt x="70" y="13"/>
                      <a:pt x="80" y="19"/>
                      <a:pt x="7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3"/>
              <p:cNvSpPr>
                <a:spLocks/>
              </p:cNvSpPr>
              <p:nvPr/>
            </p:nvSpPr>
            <p:spPr bwMode="auto">
              <a:xfrm>
                <a:off x="6729413" y="2540001"/>
                <a:ext cx="206375" cy="92075"/>
              </a:xfrm>
              <a:custGeom>
                <a:avLst/>
                <a:gdLst>
                  <a:gd name="T0" fmla="*/ 77 w 80"/>
                  <a:gd name="T1" fmla="*/ 21 h 36"/>
                  <a:gd name="T2" fmla="*/ 29 w 80"/>
                  <a:gd name="T3" fmla="*/ 10 h 36"/>
                  <a:gd name="T4" fmla="*/ 3 w 80"/>
                  <a:gd name="T5" fmla="*/ 19 h 36"/>
                  <a:gd name="T6" fmla="*/ 50 w 80"/>
                  <a:gd name="T7" fmla="*/ 28 h 36"/>
                  <a:gd name="T8" fmla="*/ 77 w 80"/>
                  <a:gd name="T9" fmla="*/ 21 h 36"/>
                </a:gdLst>
                <a:ahLst/>
                <a:cxnLst>
                  <a:cxn ang="0">
                    <a:pos x="T0" y="T1"/>
                  </a:cxn>
                  <a:cxn ang="0">
                    <a:pos x="T2" y="T3"/>
                  </a:cxn>
                  <a:cxn ang="0">
                    <a:pos x="T4" y="T5"/>
                  </a:cxn>
                  <a:cxn ang="0">
                    <a:pos x="T6" y="T7"/>
                  </a:cxn>
                  <a:cxn ang="0">
                    <a:pos x="T8" y="T9"/>
                  </a:cxn>
                </a:cxnLst>
                <a:rect l="0" t="0" r="r" b="b"/>
                <a:pathLst>
                  <a:path w="80" h="36">
                    <a:moveTo>
                      <a:pt x="77" y="21"/>
                    </a:moveTo>
                    <a:cubicBezTo>
                      <a:pt x="64" y="3"/>
                      <a:pt x="47" y="0"/>
                      <a:pt x="29" y="10"/>
                    </a:cubicBezTo>
                    <a:cubicBezTo>
                      <a:pt x="9" y="21"/>
                      <a:pt x="0" y="16"/>
                      <a:pt x="3" y="19"/>
                    </a:cubicBezTo>
                    <a:cubicBezTo>
                      <a:pt x="16" y="34"/>
                      <a:pt x="31" y="36"/>
                      <a:pt x="50" y="28"/>
                    </a:cubicBezTo>
                    <a:cubicBezTo>
                      <a:pt x="71" y="18"/>
                      <a:pt x="80" y="26"/>
                      <a:pt x="7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4"/>
              <p:cNvSpPr>
                <a:spLocks/>
              </p:cNvSpPr>
              <p:nvPr/>
            </p:nvSpPr>
            <p:spPr bwMode="auto">
              <a:xfrm>
                <a:off x="6878638" y="2698751"/>
                <a:ext cx="198438" cy="79375"/>
              </a:xfrm>
              <a:custGeom>
                <a:avLst/>
                <a:gdLst>
                  <a:gd name="T0" fmla="*/ 75 w 77"/>
                  <a:gd name="T1" fmla="*/ 26 h 31"/>
                  <a:gd name="T2" fmla="*/ 30 w 77"/>
                  <a:gd name="T3" fmla="*/ 5 h 31"/>
                  <a:gd name="T4" fmla="*/ 3 w 77"/>
                  <a:gd name="T5" fmla="*/ 10 h 31"/>
                  <a:gd name="T6" fmla="*/ 47 w 77"/>
                  <a:gd name="T7" fmla="*/ 27 h 31"/>
                  <a:gd name="T8" fmla="*/ 75 w 77"/>
                  <a:gd name="T9" fmla="*/ 26 h 31"/>
                </a:gdLst>
                <a:ahLst/>
                <a:cxnLst>
                  <a:cxn ang="0">
                    <a:pos x="T0" y="T1"/>
                  </a:cxn>
                  <a:cxn ang="0">
                    <a:pos x="T2" y="T3"/>
                  </a:cxn>
                  <a:cxn ang="0">
                    <a:pos x="T4" y="T5"/>
                  </a:cxn>
                  <a:cxn ang="0">
                    <a:pos x="T6" y="T7"/>
                  </a:cxn>
                  <a:cxn ang="0">
                    <a:pos x="T8" y="T9"/>
                  </a:cxn>
                </a:cxnLst>
                <a:rect l="0" t="0" r="r" b="b"/>
                <a:pathLst>
                  <a:path w="77" h="31">
                    <a:moveTo>
                      <a:pt x="75" y="26"/>
                    </a:moveTo>
                    <a:cubicBezTo>
                      <a:pt x="66" y="6"/>
                      <a:pt x="50" y="0"/>
                      <a:pt x="30" y="5"/>
                    </a:cubicBezTo>
                    <a:cubicBezTo>
                      <a:pt x="8" y="13"/>
                      <a:pt x="0" y="6"/>
                      <a:pt x="3" y="10"/>
                    </a:cubicBezTo>
                    <a:cubicBezTo>
                      <a:pt x="13" y="27"/>
                      <a:pt x="27" y="31"/>
                      <a:pt x="47" y="27"/>
                    </a:cubicBezTo>
                    <a:cubicBezTo>
                      <a:pt x="69" y="21"/>
                      <a:pt x="77" y="31"/>
                      <a:pt x="7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5"/>
              <p:cNvSpPr>
                <a:spLocks/>
              </p:cNvSpPr>
              <p:nvPr/>
            </p:nvSpPr>
            <p:spPr bwMode="auto">
              <a:xfrm>
                <a:off x="7002463" y="2873376"/>
                <a:ext cx="180975" cy="101600"/>
              </a:xfrm>
              <a:custGeom>
                <a:avLst/>
                <a:gdLst>
                  <a:gd name="T0" fmla="*/ 69 w 70"/>
                  <a:gd name="T1" fmla="*/ 34 h 39"/>
                  <a:gd name="T2" fmla="*/ 29 w 70"/>
                  <a:gd name="T3" fmla="*/ 5 h 39"/>
                  <a:gd name="T4" fmla="*/ 1 w 70"/>
                  <a:gd name="T5" fmla="*/ 5 h 39"/>
                  <a:gd name="T6" fmla="*/ 41 w 70"/>
                  <a:gd name="T7" fmla="*/ 30 h 39"/>
                  <a:gd name="T8" fmla="*/ 69 w 70"/>
                  <a:gd name="T9" fmla="*/ 34 h 39"/>
                </a:gdLst>
                <a:ahLst/>
                <a:cxnLst>
                  <a:cxn ang="0">
                    <a:pos x="T0" y="T1"/>
                  </a:cxn>
                  <a:cxn ang="0">
                    <a:pos x="T2" y="T3"/>
                  </a:cxn>
                  <a:cxn ang="0">
                    <a:pos x="T4" y="T5"/>
                  </a:cxn>
                  <a:cxn ang="0">
                    <a:pos x="T6" y="T7"/>
                  </a:cxn>
                  <a:cxn ang="0">
                    <a:pos x="T8" y="T9"/>
                  </a:cxn>
                </a:cxnLst>
                <a:rect l="0" t="0" r="r" b="b"/>
                <a:pathLst>
                  <a:path w="70" h="39">
                    <a:moveTo>
                      <a:pt x="69" y="34"/>
                    </a:moveTo>
                    <a:cubicBezTo>
                      <a:pt x="64" y="12"/>
                      <a:pt x="49" y="4"/>
                      <a:pt x="29" y="5"/>
                    </a:cubicBezTo>
                    <a:cubicBezTo>
                      <a:pt x="6" y="8"/>
                      <a:pt x="0" y="0"/>
                      <a:pt x="1" y="5"/>
                    </a:cubicBezTo>
                    <a:cubicBezTo>
                      <a:pt x="8" y="23"/>
                      <a:pt x="21" y="30"/>
                      <a:pt x="41" y="30"/>
                    </a:cubicBezTo>
                    <a:cubicBezTo>
                      <a:pt x="64" y="29"/>
                      <a:pt x="70" y="39"/>
                      <a:pt x="6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6"/>
              <p:cNvSpPr>
                <a:spLocks/>
              </p:cNvSpPr>
              <p:nvPr/>
            </p:nvSpPr>
            <p:spPr bwMode="auto">
              <a:xfrm>
                <a:off x="7091363" y="3055938"/>
                <a:ext cx="158750" cy="131763"/>
              </a:xfrm>
              <a:custGeom>
                <a:avLst/>
                <a:gdLst>
                  <a:gd name="T0" fmla="*/ 62 w 62"/>
                  <a:gd name="T1" fmla="*/ 45 h 51"/>
                  <a:gd name="T2" fmla="*/ 28 w 62"/>
                  <a:gd name="T3" fmla="*/ 10 h 51"/>
                  <a:gd name="T4" fmla="*/ 1 w 62"/>
                  <a:gd name="T5" fmla="*/ 4 h 51"/>
                  <a:gd name="T6" fmla="*/ 36 w 62"/>
                  <a:gd name="T7" fmla="*/ 36 h 51"/>
                  <a:gd name="T8" fmla="*/ 62 w 62"/>
                  <a:gd name="T9" fmla="*/ 45 h 51"/>
                </a:gdLst>
                <a:ahLst/>
                <a:cxnLst>
                  <a:cxn ang="0">
                    <a:pos x="T0" y="T1"/>
                  </a:cxn>
                  <a:cxn ang="0">
                    <a:pos x="T2" y="T3"/>
                  </a:cxn>
                  <a:cxn ang="0">
                    <a:pos x="T4" y="T5"/>
                  </a:cxn>
                  <a:cxn ang="0">
                    <a:pos x="T6" y="T7"/>
                  </a:cxn>
                  <a:cxn ang="0">
                    <a:pos x="T8" y="T9"/>
                  </a:cxn>
                </a:cxnLst>
                <a:rect l="0" t="0" r="r" b="b"/>
                <a:pathLst>
                  <a:path w="62" h="51">
                    <a:moveTo>
                      <a:pt x="62" y="45"/>
                    </a:moveTo>
                    <a:cubicBezTo>
                      <a:pt x="61" y="24"/>
                      <a:pt x="48" y="12"/>
                      <a:pt x="28" y="10"/>
                    </a:cubicBezTo>
                    <a:cubicBezTo>
                      <a:pt x="5" y="8"/>
                      <a:pt x="0" y="0"/>
                      <a:pt x="1" y="4"/>
                    </a:cubicBezTo>
                    <a:cubicBezTo>
                      <a:pt x="4" y="24"/>
                      <a:pt x="15" y="33"/>
                      <a:pt x="36" y="36"/>
                    </a:cubicBezTo>
                    <a:cubicBezTo>
                      <a:pt x="58" y="40"/>
                      <a:pt x="62" y="51"/>
                      <a:pt x="6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7"/>
              <p:cNvSpPr>
                <a:spLocks/>
              </p:cNvSpPr>
              <p:nvPr/>
            </p:nvSpPr>
            <p:spPr bwMode="auto">
              <a:xfrm>
                <a:off x="7142163" y="3249613"/>
                <a:ext cx="144463" cy="158750"/>
              </a:xfrm>
              <a:custGeom>
                <a:avLst/>
                <a:gdLst>
                  <a:gd name="T0" fmla="*/ 53 w 56"/>
                  <a:gd name="T1" fmla="*/ 57 h 62"/>
                  <a:gd name="T2" fmla="*/ 26 w 56"/>
                  <a:gd name="T3" fmla="*/ 16 h 62"/>
                  <a:gd name="T4" fmla="*/ 1 w 56"/>
                  <a:gd name="T5" fmla="*/ 5 h 62"/>
                  <a:gd name="T6" fmla="*/ 29 w 56"/>
                  <a:gd name="T7" fmla="*/ 43 h 62"/>
                  <a:gd name="T8" fmla="*/ 53 w 56"/>
                  <a:gd name="T9" fmla="*/ 57 h 62"/>
                </a:gdLst>
                <a:ahLst/>
                <a:cxnLst>
                  <a:cxn ang="0">
                    <a:pos x="T0" y="T1"/>
                  </a:cxn>
                  <a:cxn ang="0">
                    <a:pos x="T2" y="T3"/>
                  </a:cxn>
                  <a:cxn ang="0">
                    <a:pos x="T4" y="T5"/>
                  </a:cxn>
                  <a:cxn ang="0">
                    <a:pos x="T6" y="T7"/>
                  </a:cxn>
                  <a:cxn ang="0">
                    <a:pos x="T8" y="T9"/>
                  </a:cxn>
                </a:cxnLst>
                <a:rect l="0" t="0" r="r" b="b"/>
                <a:pathLst>
                  <a:path w="56" h="62">
                    <a:moveTo>
                      <a:pt x="53" y="57"/>
                    </a:moveTo>
                    <a:cubicBezTo>
                      <a:pt x="56" y="35"/>
                      <a:pt x="46" y="22"/>
                      <a:pt x="26" y="16"/>
                    </a:cubicBezTo>
                    <a:cubicBezTo>
                      <a:pt x="4" y="10"/>
                      <a:pt x="1" y="0"/>
                      <a:pt x="1" y="5"/>
                    </a:cubicBezTo>
                    <a:cubicBezTo>
                      <a:pt x="0" y="24"/>
                      <a:pt x="9" y="36"/>
                      <a:pt x="29" y="43"/>
                    </a:cubicBezTo>
                    <a:cubicBezTo>
                      <a:pt x="50" y="50"/>
                      <a:pt x="52" y="62"/>
                      <a:pt x="53"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8"/>
              <p:cNvSpPr>
                <a:spLocks/>
              </p:cNvSpPr>
              <p:nvPr/>
            </p:nvSpPr>
            <p:spPr bwMode="auto">
              <a:xfrm>
                <a:off x="7153276" y="3349626"/>
                <a:ext cx="131763" cy="169863"/>
              </a:xfrm>
              <a:custGeom>
                <a:avLst/>
                <a:gdLst>
                  <a:gd name="T0" fmla="*/ 44 w 51"/>
                  <a:gd name="T1" fmla="*/ 32 h 66"/>
                  <a:gd name="T2" fmla="*/ 25 w 51"/>
                  <a:gd name="T3" fmla="*/ 18 h 66"/>
                  <a:gd name="T4" fmla="*/ 1 w 51"/>
                  <a:gd name="T5" fmla="*/ 4 h 66"/>
                  <a:gd name="T6" fmla="*/ 8 w 51"/>
                  <a:gd name="T7" fmla="*/ 32 h 66"/>
                  <a:gd name="T8" fmla="*/ 25 w 51"/>
                  <a:gd name="T9" fmla="*/ 45 h 66"/>
                  <a:gd name="T10" fmla="*/ 48 w 51"/>
                  <a:gd name="T11" fmla="*/ 61 h 66"/>
                  <a:gd name="T12" fmla="*/ 44 w 51"/>
                  <a:gd name="T13" fmla="*/ 32 h 66"/>
                </a:gdLst>
                <a:ahLst/>
                <a:cxnLst>
                  <a:cxn ang="0">
                    <a:pos x="T0" y="T1"/>
                  </a:cxn>
                  <a:cxn ang="0">
                    <a:pos x="T2" y="T3"/>
                  </a:cxn>
                  <a:cxn ang="0">
                    <a:pos x="T4" y="T5"/>
                  </a:cxn>
                  <a:cxn ang="0">
                    <a:pos x="T6" y="T7"/>
                  </a:cxn>
                  <a:cxn ang="0">
                    <a:pos x="T8" y="T9"/>
                  </a:cxn>
                  <a:cxn ang="0">
                    <a:pos x="T10" y="T11"/>
                  </a:cxn>
                  <a:cxn ang="0">
                    <a:pos x="T12" y="T13"/>
                  </a:cxn>
                </a:cxnLst>
                <a:rect l="0" t="0" r="r" b="b"/>
                <a:pathLst>
                  <a:path w="51" h="66">
                    <a:moveTo>
                      <a:pt x="44" y="32"/>
                    </a:moveTo>
                    <a:cubicBezTo>
                      <a:pt x="40" y="26"/>
                      <a:pt x="34" y="21"/>
                      <a:pt x="25" y="18"/>
                    </a:cubicBezTo>
                    <a:cubicBezTo>
                      <a:pt x="4" y="10"/>
                      <a:pt x="2" y="0"/>
                      <a:pt x="1" y="4"/>
                    </a:cubicBezTo>
                    <a:cubicBezTo>
                      <a:pt x="0" y="16"/>
                      <a:pt x="2" y="25"/>
                      <a:pt x="8" y="32"/>
                    </a:cubicBezTo>
                    <a:cubicBezTo>
                      <a:pt x="12" y="37"/>
                      <a:pt x="18" y="41"/>
                      <a:pt x="25" y="45"/>
                    </a:cubicBezTo>
                    <a:cubicBezTo>
                      <a:pt x="46" y="54"/>
                      <a:pt x="47" y="66"/>
                      <a:pt x="48" y="61"/>
                    </a:cubicBezTo>
                    <a:cubicBezTo>
                      <a:pt x="51" y="49"/>
                      <a:pt x="49" y="39"/>
                      <a:pt x="4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
              <p:cNvSpPr>
                <a:spLocks/>
              </p:cNvSpPr>
              <p:nvPr/>
            </p:nvSpPr>
            <p:spPr bwMode="auto">
              <a:xfrm>
                <a:off x="7138988" y="3549651"/>
                <a:ext cx="117475" cy="190500"/>
              </a:xfrm>
              <a:custGeom>
                <a:avLst/>
                <a:gdLst>
                  <a:gd name="T0" fmla="*/ 25 w 45"/>
                  <a:gd name="T1" fmla="*/ 22 h 74"/>
                  <a:gd name="T2" fmla="*/ 4 w 45"/>
                  <a:gd name="T3" fmla="*/ 5 h 74"/>
                  <a:gd name="T4" fmla="*/ 5 w 45"/>
                  <a:gd name="T5" fmla="*/ 33 h 74"/>
                  <a:gd name="T6" fmla="*/ 20 w 45"/>
                  <a:gd name="T7" fmla="*/ 49 h 74"/>
                  <a:gd name="T8" fmla="*/ 40 w 45"/>
                  <a:gd name="T9" fmla="*/ 69 h 74"/>
                  <a:gd name="T10" fmla="*/ 41 w 45"/>
                  <a:gd name="T11" fmla="*/ 39 h 74"/>
                  <a:gd name="T12" fmla="*/ 25 w 45"/>
                  <a:gd name="T13" fmla="*/ 22 h 74"/>
                </a:gdLst>
                <a:ahLst/>
                <a:cxnLst>
                  <a:cxn ang="0">
                    <a:pos x="T0" y="T1"/>
                  </a:cxn>
                  <a:cxn ang="0">
                    <a:pos x="T2" y="T3"/>
                  </a:cxn>
                  <a:cxn ang="0">
                    <a:pos x="T4" y="T5"/>
                  </a:cxn>
                  <a:cxn ang="0">
                    <a:pos x="T6" y="T7"/>
                  </a:cxn>
                  <a:cxn ang="0">
                    <a:pos x="T8" y="T9"/>
                  </a:cxn>
                  <a:cxn ang="0">
                    <a:pos x="T10" y="T11"/>
                  </a:cxn>
                  <a:cxn ang="0">
                    <a:pos x="T12" y="T13"/>
                  </a:cxn>
                </a:cxnLst>
                <a:rect l="0" t="0" r="r" b="b"/>
                <a:pathLst>
                  <a:path w="45" h="74">
                    <a:moveTo>
                      <a:pt x="25" y="22"/>
                    </a:moveTo>
                    <a:cubicBezTo>
                      <a:pt x="6" y="10"/>
                      <a:pt x="6" y="0"/>
                      <a:pt x="4" y="5"/>
                    </a:cubicBezTo>
                    <a:cubicBezTo>
                      <a:pt x="0" y="15"/>
                      <a:pt x="1" y="24"/>
                      <a:pt x="5" y="33"/>
                    </a:cubicBezTo>
                    <a:cubicBezTo>
                      <a:pt x="8" y="38"/>
                      <a:pt x="13" y="44"/>
                      <a:pt x="20" y="49"/>
                    </a:cubicBezTo>
                    <a:cubicBezTo>
                      <a:pt x="39" y="62"/>
                      <a:pt x="37" y="74"/>
                      <a:pt x="40" y="69"/>
                    </a:cubicBezTo>
                    <a:cubicBezTo>
                      <a:pt x="45" y="58"/>
                      <a:pt x="45" y="48"/>
                      <a:pt x="41" y="39"/>
                    </a:cubicBezTo>
                    <a:cubicBezTo>
                      <a:pt x="38" y="33"/>
                      <a:pt x="33" y="27"/>
                      <a:pt x="2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0"/>
              <p:cNvSpPr>
                <a:spLocks/>
              </p:cNvSpPr>
              <p:nvPr/>
            </p:nvSpPr>
            <p:spPr bwMode="auto">
              <a:xfrm>
                <a:off x="7088188" y="3748088"/>
                <a:ext cx="100013" cy="200025"/>
              </a:xfrm>
              <a:custGeom>
                <a:avLst/>
                <a:gdLst>
                  <a:gd name="T0" fmla="*/ 25 w 39"/>
                  <a:gd name="T1" fmla="*/ 25 h 78"/>
                  <a:gd name="T2" fmla="*/ 7 w 39"/>
                  <a:gd name="T3" fmla="*/ 4 h 78"/>
                  <a:gd name="T4" fmla="*/ 3 w 39"/>
                  <a:gd name="T5" fmla="*/ 32 h 78"/>
                  <a:gd name="T6" fmla="*/ 14 w 39"/>
                  <a:gd name="T7" fmla="*/ 50 h 78"/>
                  <a:gd name="T8" fmla="*/ 30 w 39"/>
                  <a:gd name="T9" fmla="*/ 74 h 78"/>
                  <a:gd name="T10" fmla="*/ 37 w 39"/>
                  <a:gd name="T11" fmla="*/ 45 h 78"/>
                  <a:gd name="T12" fmla="*/ 25 w 39"/>
                  <a:gd name="T13" fmla="*/ 25 h 78"/>
                </a:gdLst>
                <a:ahLst/>
                <a:cxnLst>
                  <a:cxn ang="0">
                    <a:pos x="T0" y="T1"/>
                  </a:cxn>
                  <a:cxn ang="0">
                    <a:pos x="T2" y="T3"/>
                  </a:cxn>
                  <a:cxn ang="0">
                    <a:pos x="T4" y="T5"/>
                  </a:cxn>
                  <a:cxn ang="0">
                    <a:pos x="T6" y="T7"/>
                  </a:cxn>
                  <a:cxn ang="0">
                    <a:pos x="T8" y="T9"/>
                  </a:cxn>
                  <a:cxn ang="0">
                    <a:pos x="T10" y="T11"/>
                  </a:cxn>
                  <a:cxn ang="0">
                    <a:pos x="T12" y="T13"/>
                  </a:cxn>
                </a:cxnLst>
                <a:rect l="0" t="0" r="r" b="b"/>
                <a:pathLst>
                  <a:path w="39" h="78">
                    <a:moveTo>
                      <a:pt x="25" y="25"/>
                    </a:moveTo>
                    <a:cubicBezTo>
                      <a:pt x="8" y="10"/>
                      <a:pt x="10" y="0"/>
                      <a:pt x="7" y="4"/>
                    </a:cubicBezTo>
                    <a:cubicBezTo>
                      <a:pt x="1" y="14"/>
                      <a:pt x="0" y="23"/>
                      <a:pt x="3" y="32"/>
                    </a:cubicBezTo>
                    <a:cubicBezTo>
                      <a:pt x="5" y="38"/>
                      <a:pt x="9" y="44"/>
                      <a:pt x="14" y="50"/>
                    </a:cubicBezTo>
                    <a:cubicBezTo>
                      <a:pt x="30" y="67"/>
                      <a:pt x="26" y="78"/>
                      <a:pt x="30" y="74"/>
                    </a:cubicBezTo>
                    <a:cubicBezTo>
                      <a:pt x="37" y="64"/>
                      <a:pt x="39" y="54"/>
                      <a:pt x="37" y="45"/>
                    </a:cubicBezTo>
                    <a:cubicBezTo>
                      <a:pt x="35" y="38"/>
                      <a:pt x="31" y="31"/>
                      <a:pt x="2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1"/>
              <p:cNvSpPr>
                <a:spLocks/>
              </p:cNvSpPr>
              <p:nvPr/>
            </p:nvSpPr>
            <p:spPr bwMode="auto">
              <a:xfrm>
                <a:off x="7000876" y="3932238"/>
                <a:ext cx="82550" cy="206375"/>
              </a:xfrm>
              <a:custGeom>
                <a:avLst/>
                <a:gdLst>
                  <a:gd name="T0" fmla="*/ 10 w 32"/>
                  <a:gd name="T1" fmla="*/ 3 h 80"/>
                  <a:gd name="T2" fmla="*/ 1 w 32"/>
                  <a:gd name="T3" fmla="*/ 30 h 80"/>
                  <a:gd name="T4" fmla="*/ 8 w 32"/>
                  <a:gd name="T5" fmla="*/ 51 h 80"/>
                  <a:gd name="T6" fmla="*/ 19 w 32"/>
                  <a:gd name="T7" fmla="*/ 77 h 80"/>
                  <a:gd name="T8" fmla="*/ 31 w 32"/>
                  <a:gd name="T9" fmla="*/ 50 h 80"/>
                  <a:gd name="T10" fmla="*/ 23 w 32"/>
                  <a:gd name="T11" fmla="*/ 27 h 80"/>
                  <a:gd name="T12" fmla="*/ 10 w 32"/>
                  <a:gd name="T13" fmla="*/ 3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0" y="3"/>
                    </a:moveTo>
                    <a:cubicBezTo>
                      <a:pt x="2" y="12"/>
                      <a:pt x="0" y="21"/>
                      <a:pt x="1" y="30"/>
                    </a:cubicBezTo>
                    <a:cubicBezTo>
                      <a:pt x="1" y="36"/>
                      <a:pt x="4" y="43"/>
                      <a:pt x="8" y="51"/>
                    </a:cubicBezTo>
                    <a:cubicBezTo>
                      <a:pt x="21" y="70"/>
                      <a:pt x="15" y="80"/>
                      <a:pt x="19" y="77"/>
                    </a:cubicBezTo>
                    <a:cubicBezTo>
                      <a:pt x="28" y="68"/>
                      <a:pt x="32" y="59"/>
                      <a:pt x="31" y="50"/>
                    </a:cubicBezTo>
                    <a:cubicBezTo>
                      <a:pt x="31" y="42"/>
                      <a:pt x="28" y="35"/>
                      <a:pt x="23" y="27"/>
                    </a:cubicBezTo>
                    <a:cubicBezTo>
                      <a:pt x="9" y="9"/>
                      <a:pt x="13"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2"/>
              <p:cNvSpPr>
                <a:spLocks/>
              </p:cNvSpPr>
              <p:nvPr/>
            </p:nvSpPr>
            <p:spPr bwMode="auto">
              <a:xfrm>
                <a:off x="6873876" y="4098926"/>
                <a:ext cx="71438" cy="203200"/>
              </a:xfrm>
              <a:custGeom>
                <a:avLst/>
                <a:gdLst>
                  <a:gd name="T0" fmla="*/ 15 w 28"/>
                  <a:gd name="T1" fmla="*/ 3 h 79"/>
                  <a:gd name="T2" fmla="*/ 1 w 28"/>
                  <a:gd name="T3" fmla="*/ 27 h 79"/>
                  <a:gd name="T4" fmla="*/ 4 w 28"/>
                  <a:gd name="T5" fmla="*/ 49 h 79"/>
                  <a:gd name="T6" fmla="*/ 10 w 28"/>
                  <a:gd name="T7" fmla="*/ 76 h 79"/>
                  <a:gd name="T8" fmla="*/ 27 w 28"/>
                  <a:gd name="T9" fmla="*/ 52 h 79"/>
                  <a:gd name="T10" fmla="*/ 23 w 28"/>
                  <a:gd name="T11" fmla="*/ 29 h 79"/>
                  <a:gd name="T12" fmla="*/ 15 w 28"/>
                  <a:gd name="T13" fmla="*/ 3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15" y="3"/>
                    </a:moveTo>
                    <a:cubicBezTo>
                      <a:pt x="6" y="10"/>
                      <a:pt x="1" y="18"/>
                      <a:pt x="1" y="27"/>
                    </a:cubicBezTo>
                    <a:cubicBezTo>
                      <a:pt x="0" y="34"/>
                      <a:pt x="1" y="41"/>
                      <a:pt x="4" y="49"/>
                    </a:cubicBezTo>
                    <a:cubicBezTo>
                      <a:pt x="13" y="70"/>
                      <a:pt x="5" y="79"/>
                      <a:pt x="10" y="76"/>
                    </a:cubicBezTo>
                    <a:cubicBezTo>
                      <a:pt x="20" y="70"/>
                      <a:pt x="26" y="61"/>
                      <a:pt x="27" y="52"/>
                    </a:cubicBezTo>
                    <a:cubicBezTo>
                      <a:pt x="28" y="45"/>
                      <a:pt x="27" y="37"/>
                      <a:pt x="23" y="29"/>
                    </a:cubicBezTo>
                    <a:cubicBezTo>
                      <a:pt x="13" y="8"/>
                      <a:pt x="19" y="0"/>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3"/>
              <p:cNvSpPr>
                <a:spLocks/>
              </p:cNvSpPr>
              <p:nvPr/>
            </p:nvSpPr>
            <p:spPr bwMode="auto">
              <a:xfrm>
                <a:off x="6705601" y="4243388"/>
                <a:ext cx="77788" cy="193675"/>
              </a:xfrm>
              <a:custGeom>
                <a:avLst/>
                <a:gdLst>
                  <a:gd name="T0" fmla="*/ 24 w 30"/>
                  <a:gd name="T1" fmla="*/ 2 h 75"/>
                  <a:gd name="T2" fmla="*/ 6 w 30"/>
                  <a:gd name="T3" fmla="*/ 23 h 75"/>
                  <a:gd name="T4" fmla="*/ 5 w 30"/>
                  <a:gd name="T5" fmla="*/ 45 h 75"/>
                  <a:gd name="T6" fmla="*/ 6 w 30"/>
                  <a:gd name="T7" fmla="*/ 73 h 75"/>
                  <a:gd name="T8" fmla="*/ 27 w 30"/>
                  <a:gd name="T9" fmla="*/ 53 h 75"/>
                  <a:gd name="T10" fmla="*/ 28 w 30"/>
                  <a:gd name="T11" fmla="*/ 29 h 75"/>
                  <a:gd name="T12" fmla="*/ 24 w 30"/>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30" h="75">
                    <a:moveTo>
                      <a:pt x="24" y="2"/>
                    </a:moveTo>
                    <a:cubicBezTo>
                      <a:pt x="14" y="7"/>
                      <a:pt x="8" y="14"/>
                      <a:pt x="6" y="23"/>
                    </a:cubicBezTo>
                    <a:cubicBezTo>
                      <a:pt x="4" y="29"/>
                      <a:pt x="4" y="37"/>
                      <a:pt x="5" y="45"/>
                    </a:cubicBezTo>
                    <a:cubicBezTo>
                      <a:pt x="10" y="68"/>
                      <a:pt x="0" y="75"/>
                      <a:pt x="6" y="73"/>
                    </a:cubicBezTo>
                    <a:cubicBezTo>
                      <a:pt x="17" y="68"/>
                      <a:pt x="24" y="61"/>
                      <a:pt x="27" y="53"/>
                    </a:cubicBezTo>
                    <a:cubicBezTo>
                      <a:pt x="30" y="46"/>
                      <a:pt x="30" y="38"/>
                      <a:pt x="28" y="29"/>
                    </a:cubicBezTo>
                    <a:cubicBezTo>
                      <a:pt x="22" y="7"/>
                      <a:pt x="29"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4"/>
              <p:cNvSpPr>
                <a:spLocks/>
              </p:cNvSpPr>
              <p:nvPr/>
            </p:nvSpPr>
            <p:spPr bwMode="auto">
              <a:xfrm>
                <a:off x="6503988" y="4356101"/>
                <a:ext cx="107950" cy="174625"/>
              </a:xfrm>
              <a:custGeom>
                <a:avLst/>
                <a:gdLst>
                  <a:gd name="T0" fmla="*/ 37 w 42"/>
                  <a:gd name="T1" fmla="*/ 1 h 68"/>
                  <a:gd name="T2" fmla="*/ 15 w 42"/>
                  <a:gd name="T3" fmla="*/ 19 h 68"/>
                  <a:gd name="T4" fmla="*/ 11 w 42"/>
                  <a:gd name="T5" fmla="*/ 40 h 68"/>
                  <a:gd name="T6" fmla="*/ 6 w 42"/>
                  <a:gd name="T7" fmla="*/ 68 h 68"/>
                  <a:gd name="T8" fmla="*/ 31 w 42"/>
                  <a:gd name="T9" fmla="*/ 52 h 68"/>
                  <a:gd name="T10" fmla="*/ 36 w 42"/>
                  <a:gd name="T11" fmla="*/ 29 h 68"/>
                  <a:gd name="T12" fmla="*/ 37 w 4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1"/>
                    </a:moveTo>
                    <a:cubicBezTo>
                      <a:pt x="26" y="5"/>
                      <a:pt x="19" y="10"/>
                      <a:pt x="15" y="19"/>
                    </a:cubicBezTo>
                    <a:cubicBezTo>
                      <a:pt x="12" y="24"/>
                      <a:pt x="11" y="32"/>
                      <a:pt x="11" y="40"/>
                    </a:cubicBezTo>
                    <a:cubicBezTo>
                      <a:pt x="11" y="63"/>
                      <a:pt x="0" y="68"/>
                      <a:pt x="6" y="68"/>
                    </a:cubicBezTo>
                    <a:cubicBezTo>
                      <a:pt x="17" y="65"/>
                      <a:pt x="26" y="60"/>
                      <a:pt x="31" y="52"/>
                    </a:cubicBezTo>
                    <a:cubicBezTo>
                      <a:pt x="34" y="46"/>
                      <a:pt x="36" y="38"/>
                      <a:pt x="36" y="29"/>
                    </a:cubicBezTo>
                    <a:cubicBezTo>
                      <a:pt x="34" y="6"/>
                      <a:pt x="42" y="0"/>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5"/>
              <p:cNvSpPr>
                <a:spLocks/>
              </p:cNvSpPr>
              <p:nvPr/>
            </p:nvSpPr>
            <p:spPr bwMode="auto">
              <a:xfrm>
                <a:off x="6286501" y="4437063"/>
                <a:ext cx="139700" cy="153988"/>
              </a:xfrm>
              <a:custGeom>
                <a:avLst/>
                <a:gdLst>
                  <a:gd name="T0" fmla="*/ 49 w 54"/>
                  <a:gd name="T1" fmla="*/ 0 h 60"/>
                  <a:gd name="T2" fmla="*/ 25 w 54"/>
                  <a:gd name="T3" fmla="*/ 13 h 60"/>
                  <a:gd name="T4" fmla="*/ 16 w 54"/>
                  <a:gd name="T5" fmla="*/ 34 h 60"/>
                  <a:gd name="T6" fmla="*/ 6 w 54"/>
                  <a:gd name="T7" fmla="*/ 60 h 60"/>
                  <a:gd name="T8" fmla="*/ 33 w 54"/>
                  <a:gd name="T9" fmla="*/ 49 h 60"/>
                  <a:gd name="T10" fmla="*/ 42 w 54"/>
                  <a:gd name="T11" fmla="*/ 27 h 60"/>
                  <a:gd name="T12" fmla="*/ 49 w 5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4" h="60">
                    <a:moveTo>
                      <a:pt x="49" y="0"/>
                    </a:moveTo>
                    <a:cubicBezTo>
                      <a:pt x="38" y="2"/>
                      <a:pt x="30" y="6"/>
                      <a:pt x="25" y="13"/>
                    </a:cubicBezTo>
                    <a:cubicBezTo>
                      <a:pt x="21" y="19"/>
                      <a:pt x="18" y="25"/>
                      <a:pt x="16" y="34"/>
                    </a:cubicBezTo>
                    <a:cubicBezTo>
                      <a:pt x="12" y="56"/>
                      <a:pt x="0" y="59"/>
                      <a:pt x="6" y="60"/>
                    </a:cubicBezTo>
                    <a:cubicBezTo>
                      <a:pt x="18" y="60"/>
                      <a:pt x="27" y="56"/>
                      <a:pt x="33" y="49"/>
                    </a:cubicBezTo>
                    <a:cubicBezTo>
                      <a:pt x="38" y="44"/>
                      <a:pt x="41" y="36"/>
                      <a:pt x="42" y="27"/>
                    </a:cubicBezTo>
                    <a:cubicBezTo>
                      <a:pt x="45" y="5"/>
                      <a:pt x="54"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6"/>
              <p:cNvSpPr>
                <a:spLocks/>
              </p:cNvSpPr>
              <p:nvPr/>
            </p:nvSpPr>
            <p:spPr bwMode="auto">
              <a:xfrm>
                <a:off x="6062663" y="4476751"/>
                <a:ext cx="168275" cy="136525"/>
              </a:xfrm>
              <a:custGeom>
                <a:avLst/>
                <a:gdLst>
                  <a:gd name="T0" fmla="*/ 60 w 65"/>
                  <a:gd name="T1" fmla="*/ 1 h 53"/>
                  <a:gd name="T2" fmla="*/ 33 w 65"/>
                  <a:gd name="T3" fmla="*/ 9 h 53"/>
                  <a:gd name="T4" fmla="*/ 21 w 65"/>
                  <a:gd name="T5" fmla="*/ 27 h 53"/>
                  <a:gd name="T6" fmla="*/ 6 w 65"/>
                  <a:gd name="T7" fmla="*/ 51 h 53"/>
                  <a:gd name="T8" fmla="*/ 35 w 65"/>
                  <a:gd name="T9" fmla="*/ 45 h 53"/>
                  <a:gd name="T10" fmla="*/ 48 w 65"/>
                  <a:gd name="T11" fmla="*/ 26 h 53"/>
                  <a:gd name="T12" fmla="*/ 60 w 65"/>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60" y="1"/>
                    </a:moveTo>
                    <a:cubicBezTo>
                      <a:pt x="49" y="0"/>
                      <a:pt x="40" y="2"/>
                      <a:pt x="33" y="9"/>
                    </a:cubicBezTo>
                    <a:cubicBezTo>
                      <a:pt x="28" y="13"/>
                      <a:pt x="24" y="19"/>
                      <a:pt x="21" y="27"/>
                    </a:cubicBezTo>
                    <a:cubicBezTo>
                      <a:pt x="12" y="48"/>
                      <a:pt x="0" y="49"/>
                      <a:pt x="6" y="51"/>
                    </a:cubicBezTo>
                    <a:cubicBezTo>
                      <a:pt x="18" y="53"/>
                      <a:pt x="27" y="51"/>
                      <a:pt x="35" y="45"/>
                    </a:cubicBezTo>
                    <a:cubicBezTo>
                      <a:pt x="41" y="41"/>
                      <a:pt x="45" y="34"/>
                      <a:pt x="48" y="26"/>
                    </a:cubicBezTo>
                    <a:cubicBezTo>
                      <a:pt x="55" y="4"/>
                      <a:pt x="65" y="1"/>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7"/>
              <p:cNvSpPr>
                <a:spLocks/>
              </p:cNvSpPr>
              <p:nvPr/>
            </p:nvSpPr>
            <p:spPr bwMode="auto">
              <a:xfrm>
                <a:off x="5840413" y="4475163"/>
                <a:ext cx="188913" cy="117475"/>
              </a:xfrm>
              <a:custGeom>
                <a:avLst/>
                <a:gdLst>
                  <a:gd name="T0" fmla="*/ 68 w 73"/>
                  <a:gd name="T1" fmla="*/ 3 h 46"/>
                  <a:gd name="T2" fmla="*/ 40 w 73"/>
                  <a:gd name="T3" fmla="*/ 6 h 46"/>
                  <a:gd name="T4" fmla="*/ 24 w 73"/>
                  <a:gd name="T5" fmla="*/ 22 h 46"/>
                  <a:gd name="T6" fmla="*/ 5 w 73"/>
                  <a:gd name="T7" fmla="*/ 42 h 46"/>
                  <a:gd name="T8" fmla="*/ 35 w 73"/>
                  <a:gd name="T9" fmla="*/ 42 h 46"/>
                  <a:gd name="T10" fmla="*/ 52 w 73"/>
                  <a:gd name="T11" fmla="*/ 25 h 46"/>
                  <a:gd name="T12" fmla="*/ 68 w 73"/>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73" h="46">
                    <a:moveTo>
                      <a:pt x="68" y="3"/>
                    </a:moveTo>
                    <a:cubicBezTo>
                      <a:pt x="57" y="0"/>
                      <a:pt x="48" y="1"/>
                      <a:pt x="40" y="6"/>
                    </a:cubicBezTo>
                    <a:cubicBezTo>
                      <a:pt x="34" y="9"/>
                      <a:pt x="29" y="14"/>
                      <a:pt x="24" y="22"/>
                    </a:cubicBezTo>
                    <a:cubicBezTo>
                      <a:pt x="12" y="41"/>
                      <a:pt x="0" y="40"/>
                      <a:pt x="5" y="42"/>
                    </a:cubicBezTo>
                    <a:cubicBezTo>
                      <a:pt x="17" y="46"/>
                      <a:pt x="27" y="46"/>
                      <a:pt x="35" y="42"/>
                    </a:cubicBezTo>
                    <a:cubicBezTo>
                      <a:pt x="41" y="39"/>
                      <a:pt x="47" y="33"/>
                      <a:pt x="52" y="25"/>
                    </a:cubicBezTo>
                    <a:cubicBezTo>
                      <a:pt x="62" y="5"/>
                      <a:pt x="73" y="5"/>
                      <a:pt x="6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8"/>
              <p:cNvSpPr>
                <a:spLocks/>
              </p:cNvSpPr>
              <p:nvPr/>
            </p:nvSpPr>
            <p:spPr bwMode="auto">
              <a:xfrm>
                <a:off x="5627688" y="4433888"/>
                <a:ext cx="200025" cy="103188"/>
              </a:xfrm>
              <a:custGeom>
                <a:avLst/>
                <a:gdLst>
                  <a:gd name="T0" fmla="*/ 73 w 77"/>
                  <a:gd name="T1" fmla="*/ 6 h 40"/>
                  <a:gd name="T2" fmla="*/ 45 w 77"/>
                  <a:gd name="T3" fmla="*/ 3 h 40"/>
                  <a:gd name="T4" fmla="*/ 27 w 77"/>
                  <a:gd name="T5" fmla="*/ 16 h 40"/>
                  <a:gd name="T6" fmla="*/ 4 w 77"/>
                  <a:gd name="T7" fmla="*/ 32 h 40"/>
                  <a:gd name="T8" fmla="*/ 33 w 77"/>
                  <a:gd name="T9" fmla="*/ 38 h 40"/>
                  <a:gd name="T10" fmla="*/ 53 w 77"/>
                  <a:gd name="T11" fmla="*/ 25 h 40"/>
                  <a:gd name="T12" fmla="*/ 73 w 77"/>
                  <a:gd name="T13" fmla="*/ 6 h 40"/>
                </a:gdLst>
                <a:ahLst/>
                <a:cxnLst>
                  <a:cxn ang="0">
                    <a:pos x="T0" y="T1"/>
                  </a:cxn>
                  <a:cxn ang="0">
                    <a:pos x="T2" y="T3"/>
                  </a:cxn>
                  <a:cxn ang="0">
                    <a:pos x="T4" y="T5"/>
                  </a:cxn>
                  <a:cxn ang="0">
                    <a:pos x="T6" y="T7"/>
                  </a:cxn>
                  <a:cxn ang="0">
                    <a:pos x="T8" y="T9"/>
                  </a:cxn>
                  <a:cxn ang="0">
                    <a:pos x="T10" y="T11"/>
                  </a:cxn>
                  <a:cxn ang="0">
                    <a:pos x="T12" y="T13"/>
                  </a:cxn>
                </a:cxnLst>
                <a:rect l="0" t="0" r="r" b="b"/>
                <a:pathLst>
                  <a:path w="77" h="40">
                    <a:moveTo>
                      <a:pt x="73" y="6"/>
                    </a:moveTo>
                    <a:cubicBezTo>
                      <a:pt x="63" y="1"/>
                      <a:pt x="54" y="0"/>
                      <a:pt x="45" y="3"/>
                    </a:cubicBezTo>
                    <a:cubicBezTo>
                      <a:pt x="39" y="6"/>
                      <a:pt x="33" y="10"/>
                      <a:pt x="27" y="16"/>
                    </a:cubicBezTo>
                    <a:cubicBezTo>
                      <a:pt x="11" y="32"/>
                      <a:pt x="0" y="29"/>
                      <a:pt x="4" y="32"/>
                    </a:cubicBezTo>
                    <a:cubicBezTo>
                      <a:pt x="14" y="39"/>
                      <a:pt x="24" y="40"/>
                      <a:pt x="33" y="38"/>
                    </a:cubicBezTo>
                    <a:cubicBezTo>
                      <a:pt x="40" y="36"/>
                      <a:pt x="47" y="31"/>
                      <a:pt x="53" y="25"/>
                    </a:cubicBezTo>
                    <a:cubicBezTo>
                      <a:pt x="67" y="7"/>
                      <a:pt x="77" y="8"/>
                      <a:pt x="7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9"/>
              <p:cNvSpPr>
                <a:spLocks/>
              </p:cNvSpPr>
              <p:nvPr/>
            </p:nvSpPr>
            <p:spPr bwMode="auto">
              <a:xfrm>
                <a:off x="5432426" y="4354513"/>
                <a:ext cx="206375" cy="87313"/>
              </a:xfrm>
              <a:custGeom>
                <a:avLst/>
                <a:gdLst>
                  <a:gd name="T0" fmla="*/ 49 w 80"/>
                  <a:gd name="T1" fmla="*/ 1 h 34"/>
                  <a:gd name="T2" fmla="*/ 29 w 80"/>
                  <a:gd name="T3" fmla="*/ 10 h 34"/>
                  <a:gd name="T4" fmla="*/ 3 w 80"/>
                  <a:gd name="T5" fmla="*/ 22 h 34"/>
                  <a:gd name="T6" fmla="*/ 31 w 80"/>
                  <a:gd name="T7" fmla="*/ 33 h 34"/>
                  <a:gd name="T8" fmla="*/ 53 w 80"/>
                  <a:gd name="T9" fmla="*/ 24 h 34"/>
                  <a:gd name="T10" fmla="*/ 76 w 80"/>
                  <a:gd name="T11" fmla="*/ 9 h 34"/>
                  <a:gd name="T12" fmla="*/ 49 w 80"/>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49" y="1"/>
                    </a:moveTo>
                    <a:cubicBezTo>
                      <a:pt x="43" y="2"/>
                      <a:pt x="36" y="5"/>
                      <a:pt x="29" y="10"/>
                    </a:cubicBezTo>
                    <a:cubicBezTo>
                      <a:pt x="10" y="24"/>
                      <a:pt x="0" y="18"/>
                      <a:pt x="3" y="22"/>
                    </a:cubicBezTo>
                    <a:cubicBezTo>
                      <a:pt x="12" y="30"/>
                      <a:pt x="22" y="34"/>
                      <a:pt x="31" y="33"/>
                    </a:cubicBezTo>
                    <a:cubicBezTo>
                      <a:pt x="38" y="32"/>
                      <a:pt x="45" y="29"/>
                      <a:pt x="53" y="24"/>
                    </a:cubicBezTo>
                    <a:cubicBezTo>
                      <a:pt x="70" y="9"/>
                      <a:pt x="80" y="12"/>
                      <a:pt x="76" y="9"/>
                    </a:cubicBezTo>
                    <a:cubicBezTo>
                      <a:pt x="67" y="2"/>
                      <a:pt x="58" y="0"/>
                      <a:pt x="4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0"/>
              <p:cNvSpPr>
                <a:spLocks/>
              </p:cNvSpPr>
              <p:nvPr/>
            </p:nvSpPr>
            <p:spPr bwMode="auto">
              <a:xfrm>
                <a:off x="5259388" y="4238626"/>
                <a:ext cx="206375" cy="74613"/>
              </a:xfrm>
              <a:custGeom>
                <a:avLst/>
                <a:gdLst>
                  <a:gd name="T0" fmla="*/ 77 w 80"/>
                  <a:gd name="T1" fmla="*/ 13 h 29"/>
                  <a:gd name="T2" fmla="*/ 52 w 80"/>
                  <a:gd name="T3" fmla="*/ 0 h 29"/>
                  <a:gd name="T4" fmla="*/ 30 w 80"/>
                  <a:gd name="T5" fmla="*/ 5 h 29"/>
                  <a:gd name="T6" fmla="*/ 3 w 80"/>
                  <a:gd name="T7" fmla="*/ 12 h 29"/>
                  <a:gd name="T8" fmla="*/ 28 w 80"/>
                  <a:gd name="T9" fmla="*/ 28 h 29"/>
                  <a:gd name="T10" fmla="*/ 51 w 80"/>
                  <a:gd name="T11" fmla="*/ 23 h 29"/>
                  <a:gd name="T12" fmla="*/ 77 w 80"/>
                  <a:gd name="T13" fmla="*/ 13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77" y="13"/>
                    </a:moveTo>
                    <a:cubicBezTo>
                      <a:pt x="69" y="5"/>
                      <a:pt x="61" y="1"/>
                      <a:pt x="52" y="0"/>
                    </a:cubicBezTo>
                    <a:cubicBezTo>
                      <a:pt x="45" y="0"/>
                      <a:pt x="38" y="2"/>
                      <a:pt x="30" y="5"/>
                    </a:cubicBezTo>
                    <a:cubicBezTo>
                      <a:pt x="9" y="15"/>
                      <a:pt x="0" y="7"/>
                      <a:pt x="3" y="12"/>
                    </a:cubicBezTo>
                    <a:cubicBezTo>
                      <a:pt x="10" y="22"/>
                      <a:pt x="19" y="27"/>
                      <a:pt x="28" y="28"/>
                    </a:cubicBezTo>
                    <a:cubicBezTo>
                      <a:pt x="35" y="29"/>
                      <a:pt x="43" y="27"/>
                      <a:pt x="51" y="23"/>
                    </a:cubicBezTo>
                    <a:cubicBezTo>
                      <a:pt x="71" y="12"/>
                      <a:pt x="80" y="17"/>
                      <a:pt x="7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1"/>
              <p:cNvSpPr>
                <a:spLocks/>
              </p:cNvSpPr>
              <p:nvPr/>
            </p:nvSpPr>
            <p:spPr bwMode="auto">
              <a:xfrm>
                <a:off x="5116513" y="4084638"/>
                <a:ext cx="196850" cy="71438"/>
              </a:xfrm>
              <a:custGeom>
                <a:avLst/>
                <a:gdLst>
                  <a:gd name="T0" fmla="*/ 74 w 76"/>
                  <a:gd name="T1" fmla="*/ 20 h 28"/>
                  <a:gd name="T2" fmla="*/ 52 w 76"/>
                  <a:gd name="T3" fmla="*/ 3 h 28"/>
                  <a:gd name="T4" fmla="*/ 30 w 76"/>
                  <a:gd name="T5" fmla="*/ 4 h 28"/>
                  <a:gd name="T6" fmla="*/ 2 w 76"/>
                  <a:gd name="T7" fmla="*/ 5 h 28"/>
                  <a:gd name="T8" fmla="*/ 23 w 76"/>
                  <a:gd name="T9" fmla="*/ 26 h 28"/>
                  <a:gd name="T10" fmla="*/ 47 w 76"/>
                  <a:gd name="T11" fmla="*/ 25 h 28"/>
                  <a:gd name="T12" fmla="*/ 74 w 76"/>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76" h="28">
                    <a:moveTo>
                      <a:pt x="74" y="20"/>
                    </a:moveTo>
                    <a:cubicBezTo>
                      <a:pt x="68" y="11"/>
                      <a:pt x="61" y="5"/>
                      <a:pt x="52" y="3"/>
                    </a:cubicBezTo>
                    <a:cubicBezTo>
                      <a:pt x="46" y="2"/>
                      <a:pt x="38" y="2"/>
                      <a:pt x="30" y="4"/>
                    </a:cubicBezTo>
                    <a:cubicBezTo>
                      <a:pt x="8" y="9"/>
                      <a:pt x="0" y="0"/>
                      <a:pt x="2" y="5"/>
                    </a:cubicBezTo>
                    <a:cubicBezTo>
                      <a:pt x="7" y="16"/>
                      <a:pt x="14" y="23"/>
                      <a:pt x="23" y="26"/>
                    </a:cubicBezTo>
                    <a:cubicBezTo>
                      <a:pt x="30" y="28"/>
                      <a:pt x="38" y="28"/>
                      <a:pt x="47" y="25"/>
                    </a:cubicBezTo>
                    <a:cubicBezTo>
                      <a:pt x="69" y="18"/>
                      <a:pt x="76" y="25"/>
                      <a:pt x="7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
              <p:cNvSpPr>
                <a:spLocks/>
              </p:cNvSpPr>
              <p:nvPr/>
            </p:nvSpPr>
            <p:spPr bwMode="auto">
              <a:xfrm>
                <a:off x="5011738" y="3889376"/>
                <a:ext cx="179388" cy="96838"/>
              </a:xfrm>
              <a:custGeom>
                <a:avLst/>
                <a:gdLst>
                  <a:gd name="T0" fmla="*/ 69 w 70"/>
                  <a:gd name="T1" fmla="*/ 34 h 38"/>
                  <a:gd name="T2" fmla="*/ 50 w 70"/>
                  <a:gd name="T3" fmla="*/ 13 h 38"/>
                  <a:gd name="T4" fmla="*/ 28 w 70"/>
                  <a:gd name="T5" fmla="*/ 9 h 38"/>
                  <a:gd name="T6" fmla="*/ 1 w 70"/>
                  <a:gd name="T7" fmla="*/ 5 h 38"/>
                  <a:gd name="T8" fmla="*/ 18 w 70"/>
                  <a:gd name="T9" fmla="*/ 29 h 38"/>
                  <a:gd name="T10" fmla="*/ 41 w 70"/>
                  <a:gd name="T11" fmla="*/ 33 h 38"/>
                  <a:gd name="T12" fmla="*/ 69 w 70"/>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70" h="38">
                    <a:moveTo>
                      <a:pt x="69" y="34"/>
                    </a:moveTo>
                    <a:cubicBezTo>
                      <a:pt x="65" y="23"/>
                      <a:pt x="59" y="16"/>
                      <a:pt x="50" y="13"/>
                    </a:cubicBezTo>
                    <a:cubicBezTo>
                      <a:pt x="44" y="10"/>
                      <a:pt x="37" y="9"/>
                      <a:pt x="28" y="9"/>
                    </a:cubicBezTo>
                    <a:cubicBezTo>
                      <a:pt x="5" y="10"/>
                      <a:pt x="0" y="0"/>
                      <a:pt x="1" y="5"/>
                    </a:cubicBezTo>
                    <a:cubicBezTo>
                      <a:pt x="4" y="17"/>
                      <a:pt x="10" y="25"/>
                      <a:pt x="18" y="29"/>
                    </a:cubicBezTo>
                    <a:cubicBezTo>
                      <a:pt x="24" y="33"/>
                      <a:pt x="32" y="34"/>
                      <a:pt x="41" y="33"/>
                    </a:cubicBezTo>
                    <a:cubicBezTo>
                      <a:pt x="64" y="30"/>
                      <a:pt x="70" y="38"/>
                      <a:pt x="6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
              <p:cNvSpPr>
                <a:spLocks/>
              </p:cNvSpPr>
              <p:nvPr/>
            </p:nvSpPr>
            <p:spPr bwMode="auto">
              <a:xfrm>
                <a:off x="4941888" y="3675063"/>
                <a:ext cx="158750" cy="131763"/>
              </a:xfrm>
              <a:custGeom>
                <a:avLst/>
                <a:gdLst>
                  <a:gd name="T0" fmla="*/ 62 w 62"/>
                  <a:gd name="T1" fmla="*/ 46 h 51"/>
                  <a:gd name="T2" fmla="*/ 48 w 62"/>
                  <a:gd name="T3" fmla="*/ 22 h 51"/>
                  <a:gd name="T4" fmla="*/ 27 w 62"/>
                  <a:gd name="T5" fmla="*/ 14 h 51"/>
                  <a:gd name="T6" fmla="*/ 0 w 62"/>
                  <a:gd name="T7" fmla="*/ 5 h 51"/>
                  <a:gd name="T8" fmla="*/ 13 w 62"/>
                  <a:gd name="T9" fmla="*/ 32 h 51"/>
                  <a:gd name="T10" fmla="*/ 35 w 62"/>
                  <a:gd name="T11" fmla="*/ 41 h 51"/>
                  <a:gd name="T12" fmla="*/ 62 w 62"/>
                  <a:gd name="T13" fmla="*/ 46 h 51"/>
                </a:gdLst>
                <a:ahLst/>
                <a:cxnLst>
                  <a:cxn ang="0">
                    <a:pos x="T0" y="T1"/>
                  </a:cxn>
                  <a:cxn ang="0">
                    <a:pos x="T2" y="T3"/>
                  </a:cxn>
                  <a:cxn ang="0">
                    <a:pos x="T4" y="T5"/>
                  </a:cxn>
                  <a:cxn ang="0">
                    <a:pos x="T6" y="T7"/>
                  </a:cxn>
                  <a:cxn ang="0">
                    <a:pos x="T8" y="T9"/>
                  </a:cxn>
                  <a:cxn ang="0">
                    <a:pos x="T10" y="T11"/>
                  </a:cxn>
                  <a:cxn ang="0">
                    <a:pos x="T12" y="T13"/>
                  </a:cxn>
                </a:cxnLst>
                <a:rect l="0" t="0" r="r" b="b"/>
                <a:pathLst>
                  <a:path w="62" h="51">
                    <a:moveTo>
                      <a:pt x="62" y="46"/>
                    </a:moveTo>
                    <a:cubicBezTo>
                      <a:pt x="60" y="35"/>
                      <a:pt x="55" y="27"/>
                      <a:pt x="48" y="22"/>
                    </a:cubicBezTo>
                    <a:cubicBezTo>
                      <a:pt x="42" y="18"/>
                      <a:pt x="35" y="16"/>
                      <a:pt x="27" y="14"/>
                    </a:cubicBezTo>
                    <a:cubicBezTo>
                      <a:pt x="4" y="11"/>
                      <a:pt x="1" y="0"/>
                      <a:pt x="0" y="5"/>
                    </a:cubicBezTo>
                    <a:cubicBezTo>
                      <a:pt x="1" y="17"/>
                      <a:pt x="6" y="26"/>
                      <a:pt x="13" y="32"/>
                    </a:cubicBezTo>
                    <a:cubicBezTo>
                      <a:pt x="18" y="37"/>
                      <a:pt x="26" y="40"/>
                      <a:pt x="35" y="41"/>
                    </a:cubicBezTo>
                    <a:cubicBezTo>
                      <a:pt x="58" y="42"/>
                      <a:pt x="62" y="51"/>
                      <a:pt x="6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4"/>
              <p:cNvSpPr>
                <a:spLocks/>
              </p:cNvSpPr>
              <p:nvPr/>
            </p:nvSpPr>
            <p:spPr bwMode="auto">
              <a:xfrm>
                <a:off x="4910138" y="3452813"/>
                <a:ext cx="139700" cy="161925"/>
              </a:xfrm>
              <a:custGeom>
                <a:avLst/>
                <a:gdLst>
                  <a:gd name="T0" fmla="*/ 54 w 54"/>
                  <a:gd name="T1" fmla="*/ 58 h 63"/>
                  <a:gd name="T2" fmla="*/ 45 w 54"/>
                  <a:gd name="T3" fmla="*/ 31 h 63"/>
                  <a:gd name="T4" fmla="*/ 26 w 54"/>
                  <a:gd name="T5" fmla="*/ 20 h 63"/>
                  <a:gd name="T6" fmla="*/ 2 w 54"/>
                  <a:gd name="T7" fmla="*/ 6 h 63"/>
                  <a:gd name="T8" fmla="*/ 8 w 54"/>
                  <a:gd name="T9" fmla="*/ 35 h 63"/>
                  <a:gd name="T10" fmla="*/ 29 w 54"/>
                  <a:gd name="T11" fmla="*/ 47 h 63"/>
                  <a:gd name="T12" fmla="*/ 54 w 54"/>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54" h="63">
                    <a:moveTo>
                      <a:pt x="54" y="58"/>
                    </a:moveTo>
                    <a:cubicBezTo>
                      <a:pt x="54" y="46"/>
                      <a:pt x="51" y="38"/>
                      <a:pt x="45" y="31"/>
                    </a:cubicBezTo>
                    <a:cubicBezTo>
                      <a:pt x="40" y="27"/>
                      <a:pt x="34" y="23"/>
                      <a:pt x="26" y="20"/>
                    </a:cubicBezTo>
                    <a:cubicBezTo>
                      <a:pt x="4" y="12"/>
                      <a:pt x="3" y="0"/>
                      <a:pt x="2" y="6"/>
                    </a:cubicBezTo>
                    <a:cubicBezTo>
                      <a:pt x="0" y="18"/>
                      <a:pt x="3" y="28"/>
                      <a:pt x="8" y="35"/>
                    </a:cubicBezTo>
                    <a:cubicBezTo>
                      <a:pt x="13" y="40"/>
                      <a:pt x="20" y="44"/>
                      <a:pt x="29" y="47"/>
                    </a:cubicBezTo>
                    <a:cubicBezTo>
                      <a:pt x="51" y="53"/>
                      <a:pt x="54" y="63"/>
                      <a:pt x="5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5"/>
              <p:cNvSpPr>
                <a:spLocks/>
              </p:cNvSpPr>
              <p:nvPr/>
            </p:nvSpPr>
            <p:spPr bwMode="auto">
              <a:xfrm>
                <a:off x="4918076" y="3230563"/>
                <a:ext cx="123825" cy="182563"/>
              </a:xfrm>
              <a:custGeom>
                <a:avLst/>
                <a:gdLst>
                  <a:gd name="T0" fmla="*/ 23 w 48"/>
                  <a:gd name="T1" fmla="*/ 51 h 71"/>
                  <a:gd name="T2" fmla="*/ 46 w 48"/>
                  <a:gd name="T3" fmla="*/ 66 h 71"/>
                  <a:gd name="T4" fmla="*/ 42 w 48"/>
                  <a:gd name="T5" fmla="*/ 38 h 71"/>
                  <a:gd name="T6" fmla="*/ 25 w 48"/>
                  <a:gd name="T7" fmla="*/ 23 h 71"/>
                  <a:gd name="T8" fmla="*/ 4 w 48"/>
                  <a:gd name="T9" fmla="*/ 5 h 71"/>
                  <a:gd name="T10" fmla="*/ 5 w 48"/>
                  <a:gd name="T11" fmla="*/ 35 h 71"/>
                  <a:gd name="T12" fmla="*/ 23 w 48"/>
                  <a:gd name="T13" fmla="*/ 51 h 71"/>
                </a:gdLst>
                <a:ahLst/>
                <a:cxnLst>
                  <a:cxn ang="0">
                    <a:pos x="T0" y="T1"/>
                  </a:cxn>
                  <a:cxn ang="0">
                    <a:pos x="T2" y="T3"/>
                  </a:cxn>
                  <a:cxn ang="0">
                    <a:pos x="T4" y="T5"/>
                  </a:cxn>
                  <a:cxn ang="0">
                    <a:pos x="T6" y="T7"/>
                  </a:cxn>
                  <a:cxn ang="0">
                    <a:pos x="T8" y="T9"/>
                  </a:cxn>
                  <a:cxn ang="0">
                    <a:pos x="T10" y="T11"/>
                  </a:cxn>
                  <a:cxn ang="0">
                    <a:pos x="T12" y="T13"/>
                  </a:cxn>
                </a:cxnLst>
                <a:rect l="0" t="0" r="r" b="b"/>
                <a:pathLst>
                  <a:path w="48" h="71">
                    <a:moveTo>
                      <a:pt x="23" y="51"/>
                    </a:moveTo>
                    <a:cubicBezTo>
                      <a:pt x="44" y="61"/>
                      <a:pt x="45" y="71"/>
                      <a:pt x="46" y="66"/>
                    </a:cubicBezTo>
                    <a:cubicBezTo>
                      <a:pt x="48" y="55"/>
                      <a:pt x="47" y="46"/>
                      <a:pt x="42" y="38"/>
                    </a:cubicBezTo>
                    <a:cubicBezTo>
                      <a:pt x="38" y="33"/>
                      <a:pt x="33" y="28"/>
                      <a:pt x="25" y="23"/>
                    </a:cubicBezTo>
                    <a:cubicBezTo>
                      <a:pt x="5" y="12"/>
                      <a:pt x="6" y="0"/>
                      <a:pt x="4" y="5"/>
                    </a:cubicBezTo>
                    <a:cubicBezTo>
                      <a:pt x="0" y="17"/>
                      <a:pt x="1" y="27"/>
                      <a:pt x="5" y="35"/>
                    </a:cubicBezTo>
                    <a:cubicBezTo>
                      <a:pt x="9" y="41"/>
                      <a:pt x="15" y="46"/>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6"/>
              <p:cNvSpPr>
                <a:spLocks/>
              </p:cNvSpPr>
              <p:nvPr/>
            </p:nvSpPr>
            <p:spPr bwMode="auto">
              <a:xfrm>
                <a:off x="4967288" y="3014663"/>
                <a:ext cx="106363" cy="198438"/>
              </a:xfrm>
              <a:custGeom>
                <a:avLst/>
                <a:gdLst>
                  <a:gd name="T0" fmla="*/ 17 w 41"/>
                  <a:gd name="T1" fmla="*/ 53 h 77"/>
                  <a:gd name="T2" fmla="*/ 37 w 41"/>
                  <a:gd name="T3" fmla="*/ 72 h 77"/>
                  <a:gd name="T4" fmla="*/ 38 w 41"/>
                  <a:gd name="T5" fmla="*/ 44 h 77"/>
                  <a:gd name="T6" fmla="*/ 25 w 41"/>
                  <a:gd name="T7" fmla="*/ 27 h 77"/>
                  <a:gd name="T8" fmla="*/ 7 w 41"/>
                  <a:gd name="T9" fmla="*/ 5 h 77"/>
                  <a:gd name="T10" fmla="*/ 3 w 41"/>
                  <a:gd name="T11" fmla="*/ 34 h 77"/>
                  <a:gd name="T12" fmla="*/ 17 w 41"/>
                  <a:gd name="T13" fmla="*/ 53 h 77"/>
                </a:gdLst>
                <a:ahLst/>
                <a:cxnLst>
                  <a:cxn ang="0">
                    <a:pos x="T0" y="T1"/>
                  </a:cxn>
                  <a:cxn ang="0">
                    <a:pos x="T2" y="T3"/>
                  </a:cxn>
                  <a:cxn ang="0">
                    <a:pos x="T4" y="T5"/>
                  </a:cxn>
                  <a:cxn ang="0">
                    <a:pos x="T6" y="T7"/>
                  </a:cxn>
                  <a:cxn ang="0">
                    <a:pos x="T8" y="T9"/>
                  </a:cxn>
                  <a:cxn ang="0">
                    <a:pos x="T10" y="T11"/>
                  </a:cxn>
                  <a:cxn ang="0">
                    <a:pos x="T12" y="T13"/>
                  </a:cxn>
                </a:cxnLst>
                <a:rect l="0" t="0" r="r" b="b"/>
                <a:pathLst>
                  <a:path w="41" h="77">
                    <a:moveTo>
                      <a:pt x="17" y="53"/>
                    </a:moveTo>
                    <a:cubicBezTo>
                      <a:pt x="35" y="67"/>
                      <a:pt x="34" y="77"/>
                      <a:pt x="37" y="72"/>
                    </a:cubicBezTo>
                    <a:cubicBezTo>
                      <a:pt x="41" y="62"/>
                      <a:pt x="41" y="53"/>
                      <a:pt x="38" y="44"/>
                    </a:cubicBezTo>
                    <a:cubicBezTo>
                      <a:pt x="35" y="38"/>
                      <a:pt x="31" y="32"/>
                      <a:pt x="25" y="27"/>
                    </a:cubicBezTo>
                    <a:cubicBezTo>
                      <a:pt x="7" y="12"/>
                      <a:pt x="10" y="0"/>
                      <a:pt x="7" y="5"/>
                    </a:cubicBezTo>
                    <a:cubicBezTo>
                      <a:pt x="1" y="15"/>
                      <a:pt x="0" y="25"/>
                      <a:pt x="3" y="34"/>
                    </a:cubicBezTo>
                    <a:cubicBezTo>
                      <a:pt x="5" y="41"/>
                      <a:pt x="10" y="47"/>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7"/>
              <p:cNvSpPr>
                <a:spLocks/>
              </p:cNvSpPr>
              <p:nvPr/>
            </p:nvSpPr>
            <p:spPr bwMode="auto">
              <a:xfrm>
                <a:off x="5054601" y="2814638"/>
                <a:ext cx="90488" cy="206375"/>
              </a:xfrm>
              <a:custGeom>
                <a:avLst/>
                <a:gdLst>
                  <a:gd name="T0" fmla="*/ 11 w 35"/>
                  <a:gd name="T1" fmla="*/ 53 h 80"/>
                  <a:gd name="T2" fmla="*/ 27 w 35"/>
                  <a:gd name="T3" fmla="*/ 76 h 80"/>
                  <a:gd name="T4" fmla="*/ 33 w 35"/>
                  <a:gd name="T5" fmla="*/ 49 h 80"/>
                  <a:gd name="T6" fmla="*/ 24 w 35"/>
                  <a:gd name="T7" fmla="*/ 29 h 80"/>
                  <a:gd name="T8" fmla="*/ 11 w 35"/>
                  <a:gd name="T9" fmla="*/ 4 h 80"/>
                  <a:gd name="T10" fmla="*/ 1 w 35"/>
                  <a:gd name="T11" fmla="*/ 32 h 80"/>
                  <a:gd name="T12" fmla="*/ 11 w 35"/>
                  <a:gd name="T13" fmla="*/ 53 h 80"/>
                </a:gdLst>
                <a:ahLst/>
                <a:cxnLst>
                  <a:cxn ang="0">
                    <a:pos x="T0" y="T1"/>
                  </a:cxn>
                  <a:cxn ang="0">
                    <a:pos x="T2" y="T3"/>
                  </a:cxn>
                  <a:cxn ang="0">
                    <a:pos x="T4" y="T5"/>
                  </a:cxn>
                  <a:cxn ang="0">
                    <a:pos x="T6" y="T7"/>
                  </a:cxn>
                  <a:cxn ang="0">
                    <a:pos x="T8" y="T9"/>
                  </a:cxn>
                  <a:cxn ang="0">
                    <a:pos x="T10" y="T11"/>
                  </a:cxn>
                  <a:cxn ang="0">
                    <a:pos x="T12" y="T13"/>
                  </a:cxn>
                </a:cxnLst>
                <a:rect l="0" t="0" r="r" b="b"/>
                <a:pathLst>
                  <a:path w="35" h="80">
                    <a:moveTo>
                      <a:pt x="11" y="53"/>
                    </a:moveTo>
                    <a:cubicBezTo>
                      <a:pt x="26" y="70"/>
                      <a:pt x="24" y="80"/>
                      <a:pt x="27" y="76"/>
                    </a:cubicBezTo>
                    <a:cubicBezTo>
                      <a:pt x="33" y="67"/>
                      <a:pt x="35" y="58"/>
                      <a:pt x="33" y="49"/>
                    </a:cubicBezTo>
                    <a:cubicBezTo>
                      <a:pt x="32" y="43"/>
                      <a:pt x="29" y="36"/>
                      <a:pt x="24" y="29"/>
                    </a:cubicBezTo>
                    <a:cubicBezTo>
                      <a:pt x="9" y="11"/>
                      <a:pt x="14" y="0"/>
                      <a:pt x="11" y="4"/>
                    </a:cubicBezTo>
                    <a:cubicBezTo>
                      <a:pt x="3" y="13"/>
                      <a:pt x="0" y="23"/>
                      <a:pt x="1" y="32"/>
                    </a:cubicBezTo>
                    <a:cubicBezTo>
                      <a:pt x="2" y="39"/>
                      <a:pt x="5" y="47"/>
                      <a:pt x="11"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8"/>
              <p:cNvSpPr>
                <a:spLocks/>
              </p:cNvSpPr>
              <p:nvPr/>
            </p:nvSpPr>
            <p:spPr bwMode="auto">
              <a:xfrm>
                <a:off x="5176838" y="2636838"/>
                <a:ext cx="74613" cy="206375"/>
              </a:xfrm>
              <a:custGeom>
                <a:avLst/>
                <a:gdLst>
                  <a:gd name="T0" fmla="*/ 18 w 29"/>
                  <a:gd name="T1" fmla="*/ 77 h 80"/>
                  <a:gd name="T2" fmla="*/ 29 w 29"/>
                  <a:gd name="T3" fmla="*/ 51 h 80"/>
                  <a:gd name="T4" fmla="*/ 23 w 29"/>
                  <a:gd name="T5" fmla="*/ 30 h 80"/>
                  <a:gd name="T6" fmla="*/ 15 w 29"/>
                  <a:gd name="T7" fmla="*/ 3 h 80"/>
                  <a:gd name="T8" fmla="*/ 0 w 29"/>
                  <a:gd name="T9" fmla="*/ 29 h 80"/>
                  <a:gd name="T10" fmla="*/ 6 w 29"/>
                  <a:gd name="T11" fmla="*/ 52 h 80"/>
                  <a:gd name="T12" fmla="*/ 18 w 29"/>
                  <a:gd name="T13" fmla="*/ 77 h 80"/>
                </a:gdLst>
                <a:ahLst/>
                <a:cxnLst>
                  <a:cxn ang="0">
                    <a:pos x="T0" y="T1"/>
                  </a:cxn>
                  <a:cxn ang="0">
                    <a:pos x="T2" y="T3"/>
                  </a:cxn>
                  <a:cxn ang="0">
                    <a:pos x="T4" y="T5"/>
                  </a:cxn>
                  <a:cxn ang="0">
                    <a:pos x="T6" y="T7"/>
                  </a:cxn>
                  <a:cxn ang="0">
                    <a:pos x="T8" y="T9"/>
                  </a:cxn>
                  <a:cxn ang="0">
                    <a:pos x="T10" y="T11"/>
                  </a:cxn>
                  <a:cxn ang="0">
                    <a:pos x="T12" y="T13"/>
                  </a:cxn>
                </a:cxnLst>
                <a:rect l="0" t="0" r="r" b="b"/>
                <a:pathLst>
                  <a:path w="29" h="80">
                    <a:moveTo>
                      <a:pt x="18" y="77"/>
                    </a:moveTo>
                    <a:cubicBezTo>
                      <a:pt x="26" y="69"/>
                      <a:pt x="29" y="61"/>
                      <a:pt x="29" y="51"/>
                    </a:cubicBezTo>
                    <a:cubicBezTo>
                      <a:pt x="29" y="45"/>
                      <a:pt x="27" y="38"/>
                      <a:pt x="23" y="30"/>
                    </a:cubicBezTo>
                    <a:cubicBezTo>
                      <a:pt x="13" y="10"/>
                      <a:pt x="20" y="0"/>
                      <a:pt x="15" y="3"/>
                    </a:cubicBezTo>
                    <a:cubicBezTo>
                      <a:pt x="6" y="11"/>
                      <a:pt x="1" y="20"/>
                      <a:pt x="0" y="29"/>
                    </a:cubicBezTo>
                    <a:cubicBezTo>
                      <a:pt x="0" y="36"/>
                      <a:pt x="2" y="44"/>
                      <a:pt x="6" y="52"/>
                    </a:cubicBezTo>
                    <a:cubicBezTo>
                      <a:pt x="18" y="71"/>
                      <a:pt x="14" y="80"/>
                      <a:pt x="18"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9"/>
              <p:cNvSpPr>
                <a:spLocks/>
              </p:cNvSpPr>
              <p:nvPr/>
            </p:nvSpPr>
            <p:spPr bwMode="auto">
              <a:xfrm>
                <a:off x="5326063" y="2489201"/>
                <a:ext cx="69850" cy="196850"/>
              </a:xfrm>
              <a:custGeom>
                <a:avLst/>
                <a:gdLst>
                  <a:gd name="T0" fmla="*/ 10 w 27"/>
                  <a:gd name="T1" fmla="*/ 75 h 77"/>
                  <a:gd name="T2" fmla="*/ 26 w 27"/>
                  <a:gd name="T3" fmla="*/ 52 h 77"/>
                  <a:gd name="T4" fmla="*/ 24 w 27"/>
                  <a:gd name="T5" fmla="*/ 30 h 77"/>
                  <a:gd name="T6" fmla="*/ 21 w 27"/>
                  <a:gd name="T7" fmla="*/ 2 h 77"/>
                  <a:gd name="T8" fmla="*/ 2 w 27"/>
                  <a:gd name="T9" fmla="*/ 24 h 77"/>
                  <a:gd name="T10" fmla="*/ 3 w 27"/>
                  <a:gd name="T11" fmla="*/ 48 h 77"/>
                  <a:gd name="T12" fmla="*/ 10 w 27"/>
                  <a:gd name="T13" fmla="*/ 75 h 77"/>
                </a:gdLst>
                <a:ahLst/>
                <a:cxnLst>
                  <a:cxn ang="0">
                    <a:pos x="T0" y="T1"/>
                  </a:cxn>
                  <a:cxn ang="0">
                    <a:pos x="T2" y="T3"/>
                  </a:cxn>
                  <a:cxn ang="0">
                    <a:pos x="T4" y="T5"/>
                  </a:cxn>
                  <a:cxn ang="0">
                    <a:pos x="T6" y="T7"/>
                  </a:cxn>
                  <a:cxn ang="0">
                    <a:pos x="T8" y="T9"/>
                  </a:cxn>
                  <a:cxn ang="0">
                    <a:pos x="T10" y="T11"/>
                  </a:cxn>
                  <a:cxn ang="0">
                    <a:pos x="T12" y="T13"/>
                  </a:cxn>
                </a:cxnLst>
                <a:rect l="0" t="0" r="r" b="b"/>
                <a:pathLst>
                  <a:path w="27" h="77">
                    <a:moveTo>
                      <a:pt x="10" y="75"/>
                    </a:moveTo>
                    <a:cubicBezTo>
                      <a:pt x="19" y="69"/>
                      <a:pt x="24" y="61"/>
                      <a:pt x="26" y="52"/>
                    </a:cubicBezTo>
                    <a:cubicBezTo>
                      <a:pt x="27" y="46"/>
                      <a:pt x="26" y="38"/>
                      <a:pt x="24" y="30"/>
                    </a:cubicBezTo>
                    <a:cubicBezTo>
                      <a:pt x="17" y="8"/>
                      <a:pt x="26" y="0"/>
                      <a:pt x="21" y="2"/>
                    </a:cubicBezTo>
                    <a:cubicBezTo>
                      <a:pt x="10" y="8"/>
                      <a:pt x="4" y="16"/>
                      <a:pt x="2" y="24"/>
                    </a:cubicBezTo>
                    <a:cubicBezTo>
                      <a:pt x="0" y="32"/>
                      <a:pt x="1" y="39"/>
                      <a:pt x="3" y="48"/>
                    </a:cubicBezTo>
                    <a:cubicBezTo>
                      <a:pt x="11" y="69"/>
                      <a:pt x="5" y="77"/>
                      <a:pt x="1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0"/>
              <p:cNvSpPr>
                <a:spLocks/>
              </p:cNvSpPr>
              <p:nvPr/>
            </p:nvSpPr>
            <p:spPr bwMode="auto">
              <a:xfrm>
                <a:off x="5494338" y="2373313"/>
                <a:ext cx="92075" cy="184150"/>
              </a:xfrm>
              <a:custGeom>
                <a:avLst/>
                <a:gdLst>
                  <a:gd name="T0" fmla="*/ 5 w 36"/>
                  <a:gd name="T1" fmla="*/ 71 h 72"/>
                  <a:gd name="T2" fmla="*/ 25 w 36"/>
                  <a:gd name="T3" fmla="*/ 51 h 72"/>
                  <a:gd name="T4" fmla="*/ 28 w 36"/>
                  <a:gd name="T5" fmla="*/ 29 h 72"/>
                  <a:gd name="T6" fmla="*/ 30 w 36"/>
                  <a:gd name="T7" fmla="*/ 1 h 72"/>
                  <a:gd name="T8" fmla="*/ 7 w 36"/>
                  <a:gd name="T9" fmla="*/ 19 h 72"/>
                  <a:gd name="T10" fmla="*/ 4 w 36"/>
                  <a:gd name="T11" fmla="*/ 43 h 72"/>
                  <a:gd name="T12" fmla="*/ 5 w 36"/>
                  <a:gd name="T13" fmla="*/ 71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5" y="71"/>
                    </a:moveTo>
                    <a:cubicBezTo>
                      <a:pt x="15" y="66"/>
                      <a:pt x="22" y="60"/>
                      <a:pt x="25" y="51"/>
                    </a:cubicBezTo>
                    <a:cubicBezTo>
                      <a:pt x="28" y="45"/>
                      <a:pt x="28" y="38"/>
                      <a:pt x="28" y="29"/>
                    </a:cubicBezTo>
                    <a:cubicBezTo>
                      <a:pt x="25" y="6"/>
                      <a:pt x="36" y="0"/>
                      <a:pt x="30" y="1"/>
                    </a:cubicBezTo>
                    <a:cubicBezTo>
                      <a:pt x="19" y="5"/>
                      <a:pt x="11" y="11"/>
                      <a:pt x="7" y="19"/>
                    </a:cubicBezTo>
                    <a:cubicBezTo>
                      <a:pt x="4" y="26"/>
                      <a:pt x="3" y="34"/>
                      <a:pt x="4" y="43"/>
                    </a:cubicBezTo>
                    <a:cubicBezTo>
                      <a:pt x="8" y="66"/>
                      <a:pt x="0" y="72"/>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1"/>
              <p:cNvSpPr>
                <a:spLocks/>
              </p:cNvSpPr>
              <p:nvPr/>
            </p:nvSpPr>
            <p:spPr bwMode="auto">
              <a:xfrm>
                <a:off x="5672138" y="2295526"/>
                <a:ext cx="123825" cy="165100"/>
              </a:xfrm>
              <a:custGeom>
                <a:avLst/>
                <a:gdLst>
                  <a:gd name="T0" fmla="*/ 5 w 48"/>
                  <a:gd name="T1" fmla="*/ 64 h 64"/>
                  <a:gd name="T2" fmla="*/ 28 w 48"/>
                  <a:gd name="T3" fmla="*/ 48 h 64"/>
                  <a:gd name="T4" fmla="*/ 35 w 48"/>
                  <a:gd name="T5" fmla="*/ 27 h 64"/>
                  <a:gd name="T6" fmla="*/ 43 w 48"/>
                  <a:gd name="T7" fmla="*/ 0 h 64"/>
                  <a:gd name="T8" fmla="*/ 16 w 48"/>
                  <a:gd name="T9" fmla="*/ 14 h 64"/>
                  <a:gd name="T10" fmla="*/ 9 w 48"/>
                  <a:gd name="T11" fmla="*/ 36 h 64"/>
                  <a:gd name="T12" fmla="*/ 5 w 48"/>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8" h="64">
                    <a:moveTo>
                      <a:pt x="5" y="64"/>
                    </a:moveTo>
                    <a:cubicBezTo>
                      <a:pt x="16" y="61"/>
                      <a:pt x="23" y="56"/>
                      <a:pt x="28" y="48"/>
                    </a:cubicBezTo>
                    <a:cubicBezTo>
                      <a:pt x="32" y="43"/>
                      <a:pt x="34" y="36"/>
                      <a:pt x="35" y="27"/>
                    </a:cubicBezTo>
                    <a:cubicBezTo>
                      <a:pt x="37" y="4"/>
                      <a:pt x="48" y="0"/>
                      <a:pt x="43" y="0"/>
                    </a:cubicBezTo>
                    <a:cubicBezTo>
                      <a:pt x="30" y="1"/>
                      <a:pt x="22" y="6"/>
                      <a:pt x="16" y="14"/>
                    </a:cubicBezTo>
                    <a:cubicBezTo>
                      <a:pt x="12" y="20"/>
                      <a:pt x="9" y="27"/>
                      <a:pt x="9" y="36"/>
                    </a:cubicBezTo>
                    <a:cubicBezTo>
                      <a:pt x="8" y="59"/>
                      <a:pt x="0" y="64"/>
                      <a:pt x="5"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2"/>
              <p:cNvSpPr>
                <a:spLocks/>
              </p:cNvSpPr>
              <p:nvPr/>
            </p:nvSpPr>
            <p:spPr bwMode="auto">
              <a:xfrm>
                <a:off x="5864226" y="2254251"/>
                <a:ext cx="153988" cy="144463"/>
              </a:xfrm>
              <a:custGeom>
                <a:avLst/>
                <a:gdLst>
                  <a:gd name="T0" fmla="*/ 5 w 60"/>
                  <a:gd name="T1" fmla="*/ 56 h 56"/>
                  <a:gd name="T2" fmla="*/ 31 w 60"/>
                  <a:gd name="T3" fmla="*/ 46 h 56"/>
                  <a:gd name="T4" fmla="*/ 42 w 60"/>
                  <a:gd name="T5" fmla="*/ 26 h 56"/>
                  <a:gd name="T6" fmla="*/ 54 w 60"/>
                  <a:gd name="T7" fmla="*/ 1 h 56"/>
                  <a:gd name="T8" fmla="*/ 26 w 60"/>
                  <a:gd name="T9" fmla="*/ 9 h 56"/>
                  <a:gd name="T10" fmla="*/ 14 w 60"/>
                  <a:gd name="T11" fmla="*/ 30 h 56"/>
                  <a:gd name="T12" fmla="*/ 5 w 60"/>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60" h="56">
                    <a:moveTo>
                      <a:pt x="5" y="56"/>
                    </a:moveTo>
                    <a:cubicBezTo>
                      <a:pt x="16" y="56"/>
                      <a:pt x="25" y="52"/>
                      <a:pt x="31" y="46"/>
                    </a:cubicBezTo>
                    <a:cubicBezTo>
                      <a:pt x="36" y="41"/>
                      <a:pt x="39" y="34"/>
                      <a:pt x="42" y="26"/>
                    </a:cubicBezTo>
                    <a:cubicBezTo>
                      <a:pt x="48" y="4"/>
                      <a:pt x="60" y="2"/>
                      <a:pt x="54" y="1"/>
                    </a:cubicBezTo>
                    <a:cubicBezTo>
                      <a:pt x="42" y="0"/>
                      <a:pt x="33" y="3"/>
                      <a:pt x="26" y="9"/>
                    </a:cubicBezTo>
                    <a:cubicBezTo>
                      <a:pt x="20" y="14"/>
                      <a:pt x="17" y="21"/>
                      <a:pt x="14" y="30"/>
                    </a:cubicBezTo>
                    <a:cubicBezTo>
                      <a:pt x="10" y="52"/>
                      <a:pt x="0" y="56"/>
                      <a:pt x="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3"/>
              <p:cNvSpPr>
                <a:spLocks/>
              </p:cNvSpPr>
              <p:nvPr/>
            </p:nvSpPr>
            <p:spPr bwMode="auto">
              <a:xfrm>
                <a:off x="6064251" y="2252663"/>
                <a:ext cx="179388" cy="128588"/>
              </a:xfrm>
              <a:custGeom>
                <a:avLst/>
                <a:gdLst>
                  <a:gd name="T0" fmla="*/ 63 w 69"/>
                  <a:gd name="T1" fmla="*/ 4 h 50"/>
                  <a:gd name="T2" fmla="*/ 34 w 69"/>
                  <a:gd name="T3" fmla="*/ 6 h 50"/>
                  <a:gd name="T4" fmla="*/ 19 w 69"/>
                  <a:gd name="T5" fmla="*/ 25 h 50"/>
                  <a:gd name="T6" fmla="*/ 5 w 69"/>
                  <a:gd name="T7" fmla="*/ 48 h 50"/>
                  <a:gd name="T8" fmla="*/ 32 w 69"/>
                  <a:gd name="T9" fmla="*/ 43 h 50"/>
                  <a:gd name="T10" fmla="*/ 46 w 69"/>
                  <a:gd name="T11" fmla="*/ 26 h 50"/>
                  <a:gd name="T12" fmla="*/ 63 w 69"/>
                  <a:gd name="T13" fmla="*/ 4 h 50"/>
                </a:gdLst>
                <a:ahLst/>
                <a:cxnLst>
                  <a:cxn ang="0">
                    <a:pos x="T0" y="T1"/>
                  </a:cxn>
                  <a:cxn ang="0">
                    <a:pos x="T2" y="T3"/>
                  </a:cxn>
                  <a:cxn ang="0">
                    <a:pos x="T4" y="T5"/>
                  </a:cxn>
                  <a:cxn ang="0">
                    <a:pos x="T6" y="T7"/>
                  </a:cxn>
                  <a:cxn ang="0">
                    <a:pos x="T8" y="T9"/>
                  </a:cxn>
                  <a:cxn ang="0">
                    <a:pos x="T10" y="T11"/>
                  </a:cxn>
                  <a:cxn ang="0">
                    <a:pos x="T12" y="T13"/>
                  </a:cxn>
                </a:cxnLst>
                <a:rect l="0" t="0" r="r" b="b"/>
                <a:pathLst>
                  <a:path w="69" h="50">
                    <a:moveTo>
                      <a:pt x="63" y="4"/>
                    </a:moveTo>
                    <a:cubicBezTo>
                      <a:pt x="52" y="0"/>
                      <a:pt x="42" y="2"/>
                      <a:pt x="34" y="6"/>
                    </a:cubicBezTo>
                    <a:cubicBezTo>
                      <a:pt x="28" y="10"/>
                      <a:pt x="23" y="16"/>
                      <a:pt x="19" y="25"/>
                    </a:cubicBezTo>
                    <a:cubicBezTo>
                      <a:pt x="10" y="46"/>
                      <a:pt x="0" y="47"/>
                      <a:pt x="5" y="48"/>
                    </a:cubicBezTo>
                    <a:cubicBezTo>
                      <a:pt x="16" y="50"/>
                      <a:pt x="25" y="48"/>
                      <a:pt x="32" y="43"/>
                    </a:cubicBezTo>
                    <a:cubicBezTo>
                      <a:pt x="37" y="39"/>
                      <a:pt x="42" y="33"/>
                      <a:pt x="46" y="26"/>
                    </a:cubicBezTo>
                    <a:cubicBezTo>
                      <a:pt x="57" y="5"/>
                      <a:pt x="69" y="6"/>
                      <a:pt x="6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4"/>
              <p:cNvSpPr>
                <a:spLocks/>
              </p:cNvSpPr>
              <p:nvPr/>
            </p:nvSpPr>
            <p:spPr bwMode="auto">
              <a:xfrm>
                <a:off x="6265863" y="2290763"/>
                <a:ext cx="193675" cy="111125"/>
              </a:xfrm>
              <a:custGeom>
                <a:avLst/>
                <a:gdLst>
                  <a:gd name="T0" fmla="*/ 71 w 75"/>
                  <a:gd name="T1" fmla="*/ 6 h 43"/>
                  <a:gd name="T2" fmla="*/ 41 w 75"/>
                  <a:gd name="T3" fmla="*/ 4 h 43"/>
                  <a:gd name="T4" fmla="*/ 23 w 75"/>
                  <a:gd name="T5" fmla="*/ 19 h 43"/>
                  <a:gd name="T6" fmla="*/ 4 w 75"/>
                  <a:gd name="T7" fmla="*/ 39 h 43"/>
                  <a:gd name="T8" fmla="*/ 33 w 75"/>
                  <a:gd name="T9" fmla="*/ 39 h 43"/>
                  <a:gd name="T10" fmla="*/ 50 w 75"/>
                  <a:gd name="T11" fmla="*/ 25 h 43"/>
                  <a:gd name="T12" fmla="*/ 71 w 75"/>
                  <a:gd name="T13" fmla="*/ 6 h 43"/>
                </a:gdLst>
                <a:ahLst/>
                <a:cxnLst>
                  <a:cxn ang="0">
                    <a:pos x="T0" y="T1"/>
                  </a:cxn>
                  <a:cxn ang="0">
                    <a:pos x="T2" y="T3"/>
                  </a:cxn>
                  <a:cxn ang="0">
                    <a:pos x="T4" y="T5"/>
                  </a:cxn>
                  <a:cxn ang="0">
                    <a:pos x="T6" y="T7"/>
                  </a:cxn>
                  <a:cxn ang="0">
                    <a:pos x="T8" y="T9"/>
                  </a:cxn>
                  <a:cxn ang="0">
                    <a:pos x="T10" y="T11"/>
                  </a:cxn>
                  <a:cxn ang="0">
                    <a:pos x="T12" y="T13"/>
                  </a:cxn>
                </a:cxnLst>
                <a:rect l="0" t="0" r="r" b="b"/>
                <a:pathLst>
                  <a:path w="75" h="43">
                    <a:moveTo>
                      <a:pt x="71" y="6"/>
                    </a:moveTo>
                    <a:cubicBezTo>
                      <a:pt x="60" y="1"/>
                      <a:pt x="50" y="0"/>
                      <a:pt x="41" y="4"/>
                    </a:cubicBezTo>
                    <a:cubicBezTo>
                      <a:pt x="34" y="6"/>
                      <a:pt x="28" y="11"/>
                      <a:pt x="23" y="19"/>
                    </a:cubicBezTo>
                    <a:cubicBezTo>
                      <a:pt x="10" y="38"/>
                      <a:pt x="0" y="37"/>
                      <a:pt x="4" y="39"/>
                    </a:cubicBezTo>
                    <a:cubicBezTo>
                      <a:pt x="15" y="43"/>
                      <a:pt x="24" y="43"/>
                      <a:pt x="33" y="39"/>
                    </a:cubicBezTo>
                    <a:cubicBezTo>
                      <a:pt x="38" y="36"/>
                      <a:pt x="44" y="32"/>
                      <a:pt x="50" y="25"/>
                    </a:cubicBezTo>
                    <a:cubicBezTo>
                      <a:pt x="64" y="7"/>
                      <a:pt x="75" y="9"/>
                      <a:pt x="7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5"/>
              <p:cNvSpPr>
                <a:spLocks/>
              </p:cNvSpPr>
              <p:nvPr/>
            </p:nvSpPr>
            <p:spPr bwMode="auto">
              <a:xfrm>
                <a:off x="6462713" y="2368551"/>
                <a:ext cx="204788" cy="93663"/>
              </a:xfrm>
              <a:custGeom>
                <a:avLst/>
                <a:gdLst>
                  <a:gd name="T0" fmla="*/ 31 w 79"/>
                  <a:gd name="T1" fmla="*/ 35 h 37"/>
                  <a:gd name="T2" fmla="*/ 51 w 79"/>
                  <a:gd name="T3" fmla="*/ 24 h 37"/>
                  <a:gd name="T4" fmla="*/ 75 w 79"/>
                  <a:gd name="T5" fmla="*/ 10 h 37"/>
                  <a:gd name="T6" fmla="*/ 47 w 79"/>
                  <a:gd name="T7" fmla="*/ 2 h 37"/>
                  <a:gd name="T8" fmla="*/ 26 w 79"/>
                  <a:gd name="T9" fmla="*/ 13 h 37"/>
                  <a:gd name="T10" fmla="*/ 4 w 79"/>
                  <a:gd name="T11" fmla="*/ 30 h 37"/>
                  <a:gd name="T12" fmla="*/ 31 w 79"/>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79" h="37">
                    <a:moveTo>
                      <a:pt x="31" y="35"/>
                    </a:moveTo>
                    <a:cubicBezTo>
                      <a:pt x="38" y="33"/>
                      <a:pt x="44" y="30"/>
                      <a:pt x="51" y="24"/>
                    </a:cubicBezTo>
                    <a:cubicBezTo>
                      <a:pt x="68" y="9"/>
                      <a:pt x="79" y="14"/>
                      <a:pt x="75" y="10"/>
                    </a:cubicBezTo>
                    <a:cubicBezTo>
                      <a:pt x="65" y="3"/>
                      <a:pt x="56" y="0"/>
                      <a:pt x="47" y="2"/>
                    </a:cubicBezTo>
                    <a:cubicBezTo>
                      <a:pt x="39" y="3"/>
                      <a:pt x="32" y="7"/>
                      <a:pt x="26" y="13"/>
                    </a:cubicBezTo>
                    <a:cubicBezTo>
                      <a:pt x="10" y="29"/>
                      <a:pt x="0" y="27"/>
                      <a:pt x="4" y="30"/>
                    </a:cubicBezTo>
                    <a:cubicBezTo>
                      <a:pt x="13" y="36"/>
                      <a:pt x="22" y="37"/>
                      <a:pt x="3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6"/>
              <p:cNvSpPr>
                <a:spLocks/>
              </p:cNvSpPr>
              <p:nvPr/>
            </p:nvSpPr>
            <p:spPr bwMode="auto">
              <a:xfrm>
                <a:off x="6643688" y="2482851"/>
                <a:ext cx="209550" cy="77788"/>
              </a:xfrm>
              <a:custGeom>
                <a:avLst/>
                <a:gdLst>
                  <a:gd name="T0" fmla="*/ 51 w 81"/>
                  <a:gd name="T1" fmla="*/ 23 h 30"/>
                  <a:gd name="T2" fmla="*/ 77 w 81"/>
                  <a:gd name="T3" fmla="*/ 13 h 30"/>
                  <a:gd name="T4" fmla="*/ 51 w 81"/>
                  <a:gd name="T5" fmla="*/ 0 h 30"/>
                  <a:gd name="T6" fmla="*/ 29 w 81"/>
                  <a:gd name="T7" fmla="*/ 7 h 30"/>
                  <a:gd name="T8" fmla="*/ 4 w 81"/>
                  <a:gd name="T9" fmla="*/ 19 h 30"/>
                  <a:gd name="T10" fmla="*/ 30 w 81"/>
                  <a:gd name="T11" fmla="*/ 30 h 30"/>
                  <a:gd name="T12" fmla="*/ 51 w 8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81" h="30">
                    <a:moveTo>
                      <a:pt x="51" y="23"/>
                    </a:moveTo>
                    <a:cubicBezTo>
                      <a:pt x="71" y="11"/>
                      <a:pt x="81" y="18"/>
                      <a:pt x="77" y="13"/>
                    </a:cubicBezTo>
                    <a:cubicBezTo>
                      <a:pt x="69" y="4"/>
                      <a:pt x="60" y="0"/>
                      <a:pt x="51" y="0"/>
                    </a:cubicBezTo>
                    <a:cubicBezTo>
                      <a:pt x="44" y="0"/>
                      <a:pt x="36" y="2"/>
                      <a:pt x="29" y="7"/>
                    </a:cubicBezTo>
                    <a:cubicBezTo>
                      <a:pt x="10" y="20"/>
                      <a:pt x="0" y="16"/>
                      <a:pt x="4" y="19"/>
                    </a:cubicBezTo>
                    <a:cubicBezTo>
                      <a:pt x="12" y="27"/>
                      <a:pt x="21" y="30"/>
                      <a:pt x="30" y="30"/>
                    </a:cubicBezTo>
                    <a:cubicBezTo>
                      <a:pt x="36" y="29"/>
                      <a:pt x="43" y="27"/>
                      <a:pt x="5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7"/>
              <p:cNvSpPr>
                <a:spLocks/>
              </p:cNvSpPr>
              <p:nvPr/>
            </p:nvSpPr>
            <p:spPr bwMode="auto">
              <a:xfrm>
                <a:off x="6807201" y="2624138"/>
                <a:ext cx="203200" cy="69850"/>
              </a:xfrm>
              <a:custGeom>
                <a:avLst/>
                <a:gdLst>
                  <a:gd name="T0" fmla="*/ 49 w 79"/>
                  <a:gd name="T1" fmla="*/ 24 h 27"/>
                  <a:gd name="T2" fmla="*/ 76 w 79"/>
                  <a:gd name="T3" fmla="*/ 20 h 27"/>
                  <a:gd name="T4" fmla="*/ 53 w 79"/>
                  <a:gd name="T5" fmla="*/ 1 h 27"/>
                  <a:gd name="T6" fmla="*/ 30 w 79"/>
                  <a:gd name="T7" fmla="*/ 4 h 27"/>
                  <a:gd name="T8" fmla="*/ 3 w 79"/>
                  <a:gd name="T9" fmla="*/ 11 h 27"/>
                  <a:gd name="T10" fmla="*/ 27 w 79"/>
                  <a:gd name="T11" fmla="*/ 26 h 27"/>
                  <a:gd name="T12" fmla="*/ 49 w 79"/>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79" h="27">
                    <a:moveTo>
                      <a:pt x="49" y="24"/>
                    </a:moveTo>
                    <a:cubicBezTo>
                      <a:pt x="70" y="16"/>
                      <a:pt x="79" y="25"/>
                      <a:pt x="76" y="20"/>
                    </a:cubicBezTo>
                    <a:cubicBezTo>
                      <a:pt x="70" y="9"/>
                      <a:pt x="62" y="3"/>
                      <a:pt x="53" y="1"/>
                    </a:cubicBezTo>
                    <a:cubicBezTo>
                      <a:pt x="46" y="0"/>
                      <a:pt x="38" y="1"/>
                      <a:pt x="30" y="4"/>
                    </a:cubicBezTo>
                    <a:cubicBezTo>
                      <a:pt x="9" y="13"/>
                      <a:pt x="0" y="7"/>
                      <a:pt x="3" y="11"/>
                    </a:cubicBezTo>
                    <a:cubicBezTo>
                      <a:pt x="10" y="20"/>
                      <a:pt x="17" y="25"/>
                      <a:pt x="27" y="26"/>
                    </a:cubicBezTo>
                    <a:cubicBezTo>
                      <a:pt x="33" y="27"/>
                      <a:pt x="40" y="26"/>
                      <a:pt x="4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8"/>
              <p:cNvSpPr>
                <a:spLocks/>
              </p:cNvSpPr>
              <p:nvPr/>
            </p:nvSpPr>
            <p:spPr bwMode="auto">
              <a:xfrm>
                <a:off x="6943726" y="2792413"/>
                <a:ext cx="190500" cy="80963"/>
              </a:xfrm>
              <a:custGeom>
                <a:avLst/>
                <a:gdLst>
                  <a:gd name="T0" fmla="*/ 45 w 74"/>
                  <a:gd name="T1" fmla="*/ 25 h 32"/>
                  <a:gd name="T2" fmla="*/ 73 w 74"/>
                  <a:gd name="T3" fmla="*/ 26 h 32"/>
                  <a:gd name="T4" fmla="*/ 53 w 74"/>
                  <a:gd name="T5" fmla="*/ 4 h 32"/>
                  <a:gd name="T6" fmla="*/ 30 w 74"/>
                  <a:gd name="T7" fmla="*/ 2 h 32"/>
                  <a:gd name="T8" fmla="*/ 2 w 74"/>
                  <a:gd name="T9" fmla="*/ 4 h 32"/>
                  <a:gd name="T10" fmla="*/ 23 w 74"/>
                  <a:gd name="T11" fmla="*/ 24 h 32"/>
                  <a:gd name="T12" fmla="*/ 45 w 74"/>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74" h="32">
                    <a:moveTo>
                      <a:pt x="45" y="25"/>
                    </a:moveTo>
                    <a:cubicBezTo>
                      <a:pt x="67" y="22"/>
                      <a:pt x="74" y="32"/>
                      <a:pt x="73" y="26"/>
                    </a:cubicBezTo>
                    <a:cubicBezTo>
                      <a:pt x="69" y="15"/>
                      <a:pt x="62" y="7"/>
                      <a:pt x="53" y="4"/>
                    </a:cubicBezTo>
                    <a:cubicBezTo>
                      <a:pt x="47" y="1"/>
                      <a:pt x="39" y="1"/>
                      <a:pt x="30" y="2"/>
                    </a:cubicBezTo>
                    <a:cubicBezTo>
                      <a:pt x="7" y="7"/>
                      <a:pt x="0" y="0"/>
                      <a:pt x="2" y="4"/>
                    </a:cubicBezTo>
                    <a:cubicBezTo>
                      <a:pt x="7" y="15"/>
                      <a:pt x="14" y="21"/>
                      <a:pt x="23" y="24"/>
                    </a:cubicBezTo>
                    <a:cubicBezTo>
                      <a:pt x="29" y="26"/>
                      <a:pt x="36" y="26"/>
                      <a:pt x="4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9"/>
              <p:cNvSpPr>
                <a:spLocks/>
              </p:cNvSpPr>
              <p:nvPr/>
            </p:nvSpPr>
            <p:spPr bwMode="auto">
              <a:xfrm>
                <a:off x="7051676" y="2960688"/>
                <a:ext cx="171450" cy="119063"/>
              </a:xfrm>
              <a:custGeom>
                <a:avLst/>
                <a:gdLst>
                  <a:gd name="T0" fmla="*/ 1 w 66"/>
                  <a:gd name="T1" fmla="*/ 5 h 46"/>
                  <a:gd name="T2" fmla="*/ 17 w 66"/>
                  <a:gd name="T3" fmla="*/ 28 h 46"/>
                  <a:gd name="T4" fmla="*/ 38 w 66"/>
                  <a:gd name="T5" fmla="*/ 34 h 46"/>
                  <a:gd name="T6" fmla="*/ 66 w 66"/>
                  <a:gd name="T7" fmla="*/ 40 h 46"/>
                  <a:gd name="T8" fmla="*/ 51 w 66"/>
                  <a:gd name="T9" fmla="*/ 14 h 46"/>
                  <a:gd name="T10" fmla="*/ 28 w 66"/>
                  <a:gd name="T11" fmla="*/ 8 h 46"/>
                  <a:gd name="T12" fmla="*/ 1 w 66"/>
                  <a:gd name="T13" fmla="*/ 5 h 46"/>
                </a:gdLst>
                <a:ahLst/>
                <a:cxnLst>
                  <a:cxn ang="0">
                    <a:pos x="T0" y="T1"/>
                  </a:cxn>
                  <a:cxn ang="0">
                    <a:pos x="T2" y="T3"/>
                  </a:cxn>
                  <a:cxn ang="0">
                    <a:pos x="T4" y="T5"/>
                  </a:cxn>
                  <a:cxn ang="0">
                    <a:pos x="T6" y="T7"/>
                  </a:cxn>
                  <a:cxn ang="0">
                    <a:pos x="T8" y="T9"/>
                  </a:cxn>
                  <a:cxn ang="0">
                    <a:pos x="T10" y="T11"/>
                  </a:cxn>
                  <a:cxn ang="0">
                    <a:pos x="T12" y="T13"/>
                  </a:cxn>
                </a:cxnLst>
                <a:rect l="0" t="0" r="r" b="b"/>
                <a:pathLst>
                  <a:path w="66" h="46">
                    <a:moveTo>
                      <a:pt x="1" y="5"/>
                    </a:moveTo>
                    <a:cubicBezTo>
                      <a:pt x="4" y="16"/>
                      <a:pt x="9" y="23"/>
                      <a:pt x="17" y="28"/>
                    </a:cubicBezTo>
                    <a:cubicBezTo>
                      <a:pt x="23" y="31"/>
                      <a:pt x="30" y="33"/>
                      <a:pt x="38" y="34"/>
                    </a:cubicBezTo>
                    <a:cubicBezTo>
                      <a:pt x="61" y="35"/>
                      <a:pt x="66" y="46"/>
                      <a:pt x="66" y="40"/>
                    </a:cubicBezTo>
                    <a:cubicBezTo>
                      <a:pt x="64" y="28"/>
                      <a:pt x="59" y="20"/>
                      <a:pt x="51" y="14"/>
                    </a:cubicBezTo>
                    <a:cubicBezTo>
                      <a:pt x="45" y="10"/>
                      <a:pt x="37" y="8"/>
                      <a:pt x="28" y="8"/>
                    </a:cubicBezTo>
                    <a:cubicBezTo>
                      <a:pt x="5" y="9"/>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0"/>
              <p:cNvSpPr>
                <a:spLocks/>
              </p:cNvSpPr>
              <p:nvPr/>
            </p:nvSpPr>
            <p:spPr bwMode="auto">
              <a:xfrm>
                <a:off x="7121526" y="3151188"/>
                <a:ext cx="149225" cy="146050"/>
              </a:xfrm>
              <a:custGeom>
                <a:avLst/>
                <a:gdLst>
                  <a:gd name="T0" fmla="*/ 0 w 58"/>
                  <a:gd name="T1" fmla="*/ 4 h 57"/>
                  <a:gd name="T2" fmla="*/ 12 w 58"/>
                  <a:gd name="T3" fmla="*/ 30 h 57"/>
                  <a:gd name="T4" fmla="*/ 32 w 58"/>
                  <a:gd name="T5" fmla="*/ 40 h 57"/>
                  <a:gd name="T6" fmla="*/ 58 w 58"/>
                  <a:gd name="T7" fmla="*/ 51 h 57"/>
                  <a:gd name="T8" fmla="*/ 48 w 58"/>
                  <a:gd name="T9" fmla="*/ 23 h 57"/>
                  <a:gd name="T10" fmla="*/ 27 w 58"/>
                  <a:gd name="T11" fmla="*/ 13 h 57"/>
                  <a:gd name="T12" fmla="*/ 0 w 58"/>
                  <a:gd name="T13" fmla="*/ 4 h 57"/>
                </a:gdLst>
                <a:ahLst/>
                <a:cxnLst>
                  <a:cxn ang="0">
                    <a:pos x="T0" y="T1"/>
                  </a:cxn>
                  <a:cxn ang="0">
                    <a:pos x="T2" y="T3"/>
                  </a:cxn>
                  <a:cxn ang="0">
                    <a:pos x="T4" y="T5"/>
                  </a:cxn>
                  <a:cxn ang="0">
                    <a:pos x="T6" y="T7"/>
                  </a:cxn>
                  <a:cxn ang="0">
                    <a:pos x="T8" y="T9"/>
                  </a:cxn>
                  <a:cxn ang="0">
                    <a:pos x="T10" y="T11"/>
                  </a:cxn>
                  <a:cxn ang="0">
                    <a:pos x="T12" y="T13"/>
                  </a:cxn>
                </a:cxnLst>
                <a:rect l="0" t="0" r="r" b="b"/>
                <a:pathLst>
                  <a:path w="58" h="57">
                    <a:moveTo>
                      <a:pt x="0" y="4"/>
                    </a:moveTo>
                    <a:cubicBezTo>
                      <a:pt x="1" y="16"/>
                      <a:pt x="5" y="24"/>
                      <a:pt x="12" y="30"/>
                    </a:cubicBezTo>
                    <a:cubicBezTo>
                      <a:pt x="17" y="34"/>
                      <a:pt x="24" y="37"/>
                      <a:pt x="32" y="40"/>
                    </a:cubicBezTo>
                    <a:cubicBezTo>
                      <a:pt x="54" y="45"/>
                      <a:pt x="57" y="57"/>
                      <a:pt x="58" y="51"/>
                    </a:cubicBezTo>
                    <a:cubicBezTo>
                      <a:pt x="58" y="39"/>
                      <a:pt x="55" y="30"/>
                      <a:pt x="48" y="23"/>
                    </a:cubicBezTo>
                    <a:cubicBezTo>
                      <a:pt x="43" y="18"/>
                      <a:pt x="36" y="14"/>
                      <a:pt x="27" y="13"/>
                    </a:cubicBezTo>
                    <a:cubicBezTo>
                      <a:pt x="4" y="9"/>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367" name="文本框 366"/>
          <p:cNvSpPr txBox="1"/>
          <p:nvPr/>
        </p:nvSpPr>
        <p:spPr>
          <a:xfrm>
            <a:off x="598501" y="2506323"/>
            <a:ext cx="3757029" cy="1569660"/>
          </a:xfrm>
          <a:prstGeom prst="rect">
            <a:avLst/>
          </a:prstGeom>
          <a:noFill/>
        </p:spPr>
        <p:txBody>
          <a:bodyPr wrap="square" rtlCol="0">
            <a:spAutoFit/>
          </a:bodyPr>
          <a:lstStyle/>
          <a:p>
            <a:r>
              <a:rPr lang="en-US" altLang="zh-CN" sz="9600" b="1" dirty="0">
                <a:solidFill>
                  <a:srgbClr val="A11218"/>
                </a:solidFill>
                <a:latin typeface="+mn-ea"/>
              </a:rPr>
              <a:t>C</a:t>
            </a:r>
            <a:r>
              <a:rPr lang="en-US" altLang="zh-CN" sz="2800" b="1" dirty="0">
                <a:solidFill>
                  <a:srgbClr val="A11218"/>
                </a:solidFill>
                <a:latin typeface="+mn-ea"/>
              </a:rPr>
              <a:t>HRISTMAS  </a:t>
            </a:r>
            <a:endParaRPr lang="zh-CN" altLang="en-US" sz="2800" b="1" dirty="0">
              <a:solidFill>
                <a:srgbClr val="A11218"/>
              </a:solidFill>
              <a:latin typeface="+mn-ea"/>
            </a:endParaRPr>
          </a:p>
        </p:txBody>
      </p:sp>
      <p:sp>
        <p:nvSpPr>
          <p:cNvPr id="368" name="矩形 367"/>
          <p:cNvSpPr/>
          <p:nvPr/>
        </p:nvSpPr>
        <p:spPr>
          <a:xfrm>
            <a:off x="613365" y="3990709"/>
            <a:ext cx="7085654" cy="1188980"/>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输入文字输入文字输入文字输入文字输入文字输入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输入文字输入文字输入文字输入文字输入文字输入</a:t>
            </a:r>
            <a:r>
              <a:rPr lang="zh-CN" altLang="en-US" sz="1400" dirty="0" smtClean="0">
                <a:solidFill>
                  <a:schemeClr val="tx1">
                    <a:lumMod val="50000"/>
                    <a:lumOff val="50000"/>
                  </a:schemeClr>
                </a:solidFill>
                <a:latin typeface="+mn-ea"/>
              </a:rPr>
              <a:t>文字输入</a:t>
            </a:r>
            <a:r>
              <a:rPr lang="zh-CN" altLang="en-US" sz="1400" dirty="0">
                <a:solidFill>
                  <a:schemeClr val="tx1">
                    <a:lumMod val="50000"/>
                    <a:lumOff val="50000"/>
                  </a:schemeClr>
                </a:solidFill>
                <a:latin typeface="+mn-ea"/>
              </a:rPr>
              <a:t>文字输入文字输入文字输入文字输入文字输入</a:t>
            </a:r>
            <a:r>
              <a:rPr lang="zh-CN" altLang="en-US" sz="1400" dirty="0" smtClean="0">
                <a:solidFill>
                  <a:schemeClr val="tx1">
                    <a:lumMod val="50000"/>
                    <a:lumOff val="50000"/>
                  </a:schemeClr>
                </a:solidFill>
                <a:latin typeface="+mn-ea"/>
              </a:rPr>
              <a:t>文字输入</a:t>
            </a:r>
            <a:r>
              <a:rPr lang="zh-CN" altLang="en-US" sz="1400" dirty="0">
                <a:solidFill>
                  <a:schemeClr val="tx1">
                    <a:lumMod val="50000"/>
                    <a:lumOff val="50000"/>
                  </a:schemeClr>
                </a:solidFill>
                <a:latin typeface="+mn-ea"/>
              </a:rPr>
              <a:t>文字输入文字输入文字输入文字输入文字输入</a:t>
            </a:r>
            <a:r>
              <a:rPr lang="zh-CN" altLang="en-US" sz="1400" dirty="0" smtClean="0">
                <a:solidFill>
                  <a:schemeClr val="tx1">
                    <a:lumMod val="50000"/>
                    <a:lumOff val="50000"/>
                  </a:schemeClr>
                </a:solidFill>
                <a:latin typeface="+mn-ea"/>
              </a:rPr>
              <a:t>文字输入</a:t>
            </a:r>
            <a:r>
              <a:rPr lang="zh-CN" altLang="en-US" sz="1400" dirty="0">
                <a:solidFill>
                  <a:schemeClr val="tx1">
                    <a:lumMod val="50000"/>
                    <a:lumOff val="50000"/>
                  </a:schemeClr>
                </a:solidFill>
                <a:latin typeface="+mn-ea"/>
              </a:rPr>
              <a:t>文字输入文字输入文字输入文字输入文字输入</a:t>
            </a:r>
            <a:r>
              <a:rPr lang="zh-CN" altLang="en-US" sz="1400" dirty="0" smtClean="0">
                <a:solidFill>
                  <a:schemeClr val="tx1">
                    <a:lumMod val="50000"/>
                    <a:lumOff val="50000"/>
                  </a:schemeClr>
                </a:solidFill>
                <a:latin typeface="+mn-ea"/>
              </a:rPr>
              <a:t>文字文字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文字输入文字</a:t>
            </a:r>
          </a:p>
        </p:txBody>
      </p:sp>
      <p:sp>
        <p:nvSpPr>
          <p:cNvPr id="8" name="矩形: 圆角 7"/>
          <p:cNvSpPr/>
          <p:nvPr/>
        </p:nvSpPr>
        <p:spPr>
          <a:xfrm>
            <a:off x="606003" y="2889770"/>
            <a:ext cx="45719" cy="818496"/>
          </a:xfrm>
          <a:prstGeom prst="roundRect">
            <a:avLst>
              <a:gd name="adj" fmla="val 35887"/>
            </a:avLst>
          </a:prstGeom>
          <a:solidFill>
            <a:srgbClr val="A11218"/>
          </a:solidFill>
          <a:ln>
            <a:solidFill>
              <a:srgbClr val="A1121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2401415" y="1088570"/>
            <a:ext cx="1398777" cy="1393182"/>
            <a:chOff x="2401415" y="1088570"/>
            <a:chExt cx="1398777" cy="1393182"/>
          </a:xfrm>
        </p:grpSpPr>
        <p:grpSp>
          <p:nvGrpSpPr>
            <p:cNvPr id="233" name="组合 232"/>
            <p:cNvGrpSpPr/>
            <p:nvPr/>
          </p:nvGrpSpPr>
          <p:grpSpPr>
            <a:xfrm>
              <a:off x="2401415" y="1088570"/>
              <a:ext cx="1398777" cy="1393182"/>
              <a:chOff x="4905376" y="2244726"/>
              <a:chExt cx="2381250" cy="2371725"/>
            </a:xfrm>
            <a:solidFill>
              <a:srgbClr val="A11218"/>
            </a:solidFill>
          </p:grpSpPr>
          <p:sp>
            <p:nvSpPr>
              <p:cNvPr id="234" name="Freeform 5"/>
              <p:cNvSpPr>
                <a:spLocks/>
              </p:cNvSpPr>
              <p:nvPr/>
            </p:nvSpPr>
            <p:spPr bwMode="auto">
              <a:xfrm>
                <a:off x="7146926" y="3449638"/>
                <a:ext cx="134938" cy="182563"/>
              </a:xfrm>
              <a:custGeom>
                <a:avLst/>
                <a:gdLst>
                  <a:gd name="T0" fmla="*/ 46 w 52"/>
                  <a:gd name="T1" fmla="*/ 66 h 71"/>
                  <a:gd name="T2" fmla="*/ 27 w 52"/>
                  <a:gd name="T3" fmla="*/ 20 h 71"/>
                  <a:gd name="T4" fmla="*/ 4 w 52"/>
                  <a:gd name="T5" fmla="*/ 5 h 71"/>
                  <a:gd name="T6" fmla="*/ 24 w 52"/>
                  <a:gd name="T7" fmla="*/ 47 h 71"/>
                  <a:gd name="T8" fmla="*/ 46 w 52"/>
                  <a:gd name="T9" fmla="*/ 66 h 71"/>
                </a:gdLst>
                <a:ahLst/>
                <a:cxnLst>
                  <a:cxn ang="0">
                    <a:pos x="T0" y="T1"/>
                  </a:cxn>
                  <a:cxn ang="0">
                    <a:pos x="T2" y="T3"/>
                  </a:cxn>
                  <a:cxn ang="0">
                    <a:pos x="T4" y="T5"/>
                  </a:cxn>
                  <a:cxn ang="0">
                    <a:pos x="T6" y="T7"/>
                  </a:cxn>
                  <a:cxn ang="0">
                    <a:pos x="T8" y="T9"/>
                  </a:cxn>
                </a:cxnLst>
                <a:rect l="0" t="0" r="r" b="b"/>
                <a:pathLst>
                  <a:path w="52" h="71">
                    <a:moveTo>
                      <a:pt x="46" y="66"/>
                    </a:moveTo>
                    <a:cubicBezTo>
                      <a:pt x="52" y="45"/>
                      <a:pt x="45" y="30"/>
                      <a:pt x="27" y="20"/>
                    </a:cubicBezTo>
                    <a:cubicBezTo>
                      <a:pt x="6" y="10"/>
                      <a:pt x="5" y="0"/>
                      <a:pt x="4" y="5"/>
                    </a:cubicBezTo>
                    <a:cubicBezTo>
                      <a:pt x="0" y="24"/>
                      <a:pt x="7" y="37"/>
                      <a:pt x="24" y="47"/>
                    </a:cubicBezTo>
                    <a:cubicBezTo>
                      <a:pt x="44" y="59"/>
                      <a:pt x="43" y="71"/>
                      <a:pt x="46"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
              <p:cNvSpPr>
                <a:spLocks/>
              </p:cNvSpPr>
              <p:nvPr/>
            </p:nvSpPr>
            <p:spPr bwMode="auto">
              <a:xfrm>
                <a:off x="7112001" y="3649663"/>
                <a:ext cx="123825" cy="198438"/>
              </a:xfrm>
              <a:custGeom>
                <a:avLst/>
                <a:gdLst>
                  <a:gd name="T0" fmla="*/ 38 w 48"/>
                  <a:gd name="T1" fmla="*/ 72 h 77"/>
                  <a:gd name="T2" fmla="*/ 28 w 48"/>
                  <a:gd name="T3" fmla="*/ 24 h 77"/>
                  <a:gd name="T4" fmla="*/ 8 w 48"/>
                  <a:gd name="T5" fmla="*/ 4 h 77"/>
                  <a:gd name="T6" fmla="*/ 20 w 48"/>
                  <a:gd name="T7" fmla="*/ 50 h 77"/>
                  <a:gd name="T8" fmla="*/ 38 w 48"/>
                  <a:gd name="T9" fmla="*/ 72 h 77"/>
                </a:gdLst>
                <a:ahLst/>
                <a:cxnLst>
                  <a:cxn ang="0">
                    <a:pos x="T0" y="T1"/>
                  </a:cxn>
                  <a:cxn ang="0">
                    <a:pos x="T2" y="T3"/>
                  </a:cxn>
                  <a:cxn ang="0">
                    <a:pos x="T4" y="T5"/>
                  </a:cxn>
                  <a:cxn ang="0">
                    <a:pos x="T6" y="T7"/>
                  </a:cxn>
                  <a:cxn ang="0">
                    <a:pos x="T8" y="T9"/>
                  </a:cxn>
                </a:cxnLst>
                <a:rect l="0" t="0" r="r" b="b"/>
                <a:pathLst>
                  <a:path w="48" h="77">
                    <a:moveTo>
                      <a:pt x="38" y="72"/>
                    </a:moveTo>
                    <a:cubicBezTo>
                      <a:pt x="48" y="53"/>
                      <a:pt x="44" y="36"/>
                      <a:pt x="28" y="24"/>
                    </a:cubicBezTo>
                    <a:cubicBezTo>
                      <a:pt x="9" y="10"/>
                      <a:pt x="10" y="0"/>
                      <a:pt x="8" y="4"/>
                    </a:cubicBezTo>
                    <a:cubicBezTo>
                      <a:pt x="0" y="22"/>
                      <a:pt x="5" y="36"/>
                      <a:pt x="20" y="50"/>
                    </a:cubicBezTo>
                    <a:cubicBezTo>
                      <a:pt x="38" y="65"/>
                      <a:pt x="34" y="77"/>
                      <a:pt x="3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
              <p:cNvSpPr>
                <a:spLocks/>
              </p:cNvSpPr>
              <p:nvPr/>
            </p:nvSpPr>
            <p:spPr bwMode="auto">
              <a:xfrm>
                <a:off x="7042151" y="3843338"/>
                <a:ext cx="104775" cy="201613"/>
              </a:xfrm>
              <a:custGeom>
                <a:avLst/>
                <a:gdLst>
                  <a:gd name="T0" fmla="*/ 27 w 41"/>
                  <a:gd name="T1" fmla="*/ 76 h 79"/>
                  <a:gd name="T2" fmla="*/ 27 w 41"/>
                  <a:gd name="T3" fmla="*/ 26 h 79"/>
                  <a:gd name="T4" fmla="*/ 11 w 41"/>
                  <a:gd name="T5" fmla="*/ 3 h 79"/>
                  <a:gd name="T6" fmla="*/ 14 w 41"/>
                  <a:gd name="T7" fmla="*/ 51 h 79"/>
                  <a:gd name="T8" fmla="*/ 27 w 41"/>
                  <a:gd name="T9" fmla="*/ 76 h 79"/>
                </a:gdLst>
                <a:ahLst/>
                <a:cxnLst>
                  <a:cxn ang="0">
                    <a:pos x="T0" y="T1"/>
                  </a:cxn>
                  <a:cxn ang="0">
                    <a:pos x="T2" y="T3"/>
                  </a:cxn>
                  <a:cxn ang="0">
                    <a:pos x="T4" y="T5"/>
                  </a:cxn>
                  <a:cxn ang="0">
                    <a:pos x="T6" y="T7"/>
                  </a:cxn>
                  <a:cxn ang="0">
                    <a:pos x="T8" y="T9"/>
                  </a:cxn>
                </a:cxnLst>
                <a:rect l="0" t="0" r="r" b="b"/>
                <a:pathLst>
                  <a:path w="41" h="79">
                    <a:moveTo>
                      <a:pt x="27" y="76"/>
                    </a:moveTo>
                    <a:cubicBezTo>
                      <a:pt x="41" y="59"/>
                      <a:pt x="40" y="42"/>
                      <a:pt x="27" y="26"/>
                    </a:cubicBezTo>
                    <a:cubicBezTo>
                      <a:pt x="11" y="9"/>
                      <a:pt x="14" y="0"/>
                      <a:pt x="11" y="3"/>
                    </a:cubicBezTo>
                    <a:cubicBezTo>
                      <a:pt x="0" y="20"/>
                      <a:pt x="2" y="34"/>
                      <a:pt x="14" y="51"/>
                    </a:cubicBezTo>
                    <a:cubicBezTo>
                      <a:pt x="28" y="69"/>
                      <a:pt x="23" y="79"/>
                      <a:pt x="2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8"/>
              <p:cNvSpPr>
                <a:spLocks/>
              </p:cNvSpPr>
              <p:nvPr/>
            </p:nvSpPr>
            <p:spPr bwMode="auto">
              <a:xfrm>
                <a:off x="6932613" y="4019551"/>
                <a:ext cx="93663" cy="206375"/>
              </a:xfrm>
              <a:custGeom>
                <a:avLst/>
                <a:gdLst>
                  <a:gd name="T0" fmla="*/ 17 w 36"/>
                  <a:gd name="T1" fmla="*/ 77 h 80"/>
                  <a:gd name="T2" fmla="*/ 26 w 36"/>
                  <a:gd name="T3" fmla="*/ 28 h 80"/>
                  <a:gd name="T4" fmla="*/ 15 w 36"/>
                  <a:gd name="T5" fmla="*/ 3 h 80"/>
                  <a:gd name="T6" fmla="*/ 9 w 36"/>
                  <a:gd name="T7" fmla="*/ 50 h 80"/>
                  <a:gd name="T8" fmla="*/ 17 w 36"/>
                  <a:gd name="T9" fmla="*/ 77 h 80"/>
                </a:gdLst>
                <a:ahLst/>
                <a:cxnLst>
                  <a:cxn ang="0">
                    <a:pos x="T0" y="T1"/>
                  </a:cxn>
                  <a:cxn ang="0">
                    <a:pos x="T2" y="T3"/>
                  </a:cxn>
                  <a:cxn ang="0">
                    <a:pos x="T4" y="T5"/>
                  </a:cxn>
                  <a:cxn ang="0">
                    <a:pos x="T6" y="T7"/>
                  </a:cxn>
                  <a:cxn ang="0">
                    <a:pos x="T8" y="T9"/>
                  </a:cxn>
                </a:cxnLst>
                <a:rect l="0" t="0" r="r" b="b"/>
                <a:pathLst>
                  <a:path w="36" h="80">
                    <a:moveTo>
                      <a:pt x="17" y="77"/>
                    </a:moveTo>
                    <a:cubicBezTo>
                      <a:pt x="34" y="63"/>
                      <a:pt x="36" y="46"/>
                      <a:pt x="26" y="28"/>
                    </a:cubicBezTo>
                    <a:cubicBezTo>
                      <a:pt x="14" y="9"/>
                      <a:pt x="19" y="0"/>
                      <a:pt x="15" y="3"/>
                    </a:cubicBezTo>
                    <a:cubicBezTo>
                      <a:pt x="1" y="16"/>
                      <a:pt x="0" y="31"/>
                      <a:pt x="9" y="50"/>
                    </a:cubicBezTo>
                    <a:cubicBezTo>
                      <a:pt x="20" y="70"/>
                      <a:pt x="13" y="80"/>
                      <a:pt x="17"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9"/>
              <p:cNvSpPr>
                <a:spLocks/>
              </p:cNvSpPr>
              <p:nvPr/>
            </p:nvSpPr>
            <p:spPr bwMode="auto">
              <a:xfrm>
                <a:off x="6791326" y="4173538"/>
                <a:ext cx="84138" cy="201613"/>
              </a:xfrm>
              <a:custGeom>
                <a:avLst/>
                <a:gdLst>
                  <a:gd name="T0" fmla="*/ 8 w 33"/>
                  <a:gd name="T1" fmla="*/ 76 h 78"/>
                  <a:gd name="T2" fmla="*/ 26 w 33"/>
                  <a:gd name="T3" fmla="*/ 30 h 78"/>
                  <a:gd name="T4" fmla="*/ 20 w 33"/>
                  <a:gd name="T5" fmla="*/ 3 h 78"/>
                  <a:gd name="T6" fmla="*/ 5 w 33"/>
                  <a:gd name="T7" fmla="*/ 48 h 78"/>
                  <a:gd name="T8" fmla="*/ 8 w 33"/>
                  <a:gd name="T9" fmla="*/ 76 h 78"/>
                </a:gdLst>
                <a:ahLst/>
                <a:cxnLst>
                  <a:cxn ang="0">
                    <a:pos x="T0" y="T1"/>
                  </a:cxn>
                  <a:cxn ang="0">
                    <a:pos x="T2" y="T3"/>
                  </a:cxn>
                  <a:cxn ang="0">
                    <a:pos x="T4" y="T5"/>
                  </a:cxn>
                  <a:cxn ang="0">
                    <a:pos x="T6" y="T7"/>
                  </a:cxn>
                  <a:cxn ang="0">
                    <a:pos x="T8" y="T9"/>
                  </a:cxn>
                </a:cxnLst>
                <a:rect l="0" t="0" r="r" b="b"/>
                <a:pathLst>
                  <a:path w="33" h="78">
                    <a:moveTo>
                      <a:pt x="8" y="76"/>
                    </a:moveTo>
                    <a:cubicBezTo>
                      <a:pt x="28" y="65"/>
                      <a:pt x="33" y="49"/>
                      <a:pt x="26" y="30"/>
                    </a:cubicBezTo>
                    <a:cubicBezTo>
                      <a:pt x="18" y="8"/>
                      <a:pt x="24" y="0"/>
                      <a:pt x="20" y="3"/>
                    </a:cubicBezTo>
                    <a:cubicBezTo>
                      <a:pt x="4" y="14"/>
                      <a:pt x="0" y="28"/>
                      <a:pt x="5" y="48"/>
                    </a:cubicBezTo>
                    <a:cubicBezTo>
                      <a:pt x="12" y="70"/>
                      <a:pt x="3" y="78"/>
                      <a:pt x="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0"/>
              <p:cNvSpPr>
                <a:spLocks/>
              </p:cNvSpPr>
              <p:nvPr/>
            </p:nvSpPr>
            <p:spPr bwMode="auto">
              <a:xfrm>
                <a:off x="6607176" y="4305301"/>
                <a:ext cx="90488" cy="185738"/>
              </a:xfrm>
              <a:custGeom>
                <a:avLst/>
                <a:gdLst>
                  <a:gd name="T0" fmla="*/ 5 w 35"/>
                  <a:gd name="T1" fmla="*/ 70 h 72"/>
                  <a:gd name="T2" fmla="*/ 31 w 35"/>
                  <a:gd name="T3" fmla="*/ 29 h 72"/>
                  <a:gd name="T4" fmla="*/ 31 w 35"/>
                  <a:gd name="T5" fmla="*/ 1 h 72"/>
                  <a:gd name="T6" fmla="*/ 8 w 35"/>
                  <a:gd name="T7" fmla="*/ 42 h 72"/>
                  <a:gd name="T8" fmla="*/ 5 w 35"/>
                  <a:gd name="T9" fmla="*/ 70 h 72"/>
                </a:gdLst>
                <a:ahLst/>
                <a:cxnLst>
                  <a:cxn ang="0">
                    <a:pos x="T0" y="T1"/>
                  </a:cxn>
                  <a:cxn ang="0">
                    <a:pos x="T2" y="T3"/>
                  </a:cxn>
                  <a:cxn ang="0">
                    <a:pos x="T4" y="T5"/>
                  </a:cxn>
                  <a:cxn ang="0">
                    <a:pos x="T6" y="T7"/>
                  </a:cxn>
                  <a:cxn ang="0">
                    <a:pos x="T8" y="T9"/>
                  </a:cxn>
                </a:cxnLst>
                <a:rect l="0" t="0" r="r" b="b"/>
                <a:pathLst>
                  <a:path w="35" h="72">
                    <a:moveTo>
                      <a:pt x="5" y="70"/>
                    </a:moveTo>
                    <a:cubicBezTo>
                      <a:pt x="26" y="64"/>
                      <a:pt x="34" y="49"/>
                      <a:pt x="31" y="29"/>
                    </a:cubicBezTo>
                    <a:cubicBezTo>
                      <a:pt x="28" y="6"/>
                      <a:pt x="35" y="0"/>
                      <a:pt x="31" y="1"/>
                    </a:cubicBezTo>
                    <a:cubicBezTo>
                      <a:pt x="13" y="9"/>
                      <a:pt x="6" y="22"/>
                      <a:pt x="8" y="42"/>
                    </a:cubicBezTo>
                    <a:cubicBezTo>
                      <a:pt x="10" y="65"/>
                      <a:pt x="0" y="72"/>
                      <a:pt x="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1"/>
              <p:cNvSpPr>
                <a:spLocks/>
              </p:cNvSpPr>
              <p:nvPr/>
            </p:nvSpPr>
            <p:spPr bwMode="auto">
              <a:xfrm>
                <a:off x="6396038" y="4402138"/>
                <a:ext cx="127000" cy="165100"/>
              </a:xfrm>
              <a:custGeom>
                <a:avLst/>
                <a:gdLst>
                  <a:gd name="T0" fmla="*/ 6 w 49"/>
                  <a:gd name="T1" fmla="*/ 63 h 64"/>
                  <a:gd name="T2" fmla="*/ 40 w 49"/>
                  <a:gd name="T3" fmla="*/ 27 h 64"/>
                  <a:gd name="T4" fmla="*/ 44 w 49"/>
                  <a:gd name="T5" fmla="*/ 0 h 64"/>
                  <a:gd name="T6" fmla="*/ 14 w 49"/>
                  <a:gd name="T7" fmla="*/ 36 h 64"/>
                  <a:gd name="T8" fmla="*/ 6 w 49"/>
                  <a:gd name="T9" fmla="*/ 63 h 64"/>
                </a:gdLst>
                <a:ahLst/>
                <a:cxnLst>
                  <a:cxn ang="0">
                    <a:pos x="T0" y="T1"/>
                  </a:cxn>
                  <a:cxn ang="0">
                    <a:pos x="T2" y="T3"/>
                  </a:cxn>
                  <a:cxn ang="0">
                    <a:pos x="T4" y="T5"/>
                  </a:cxn>
                  <a:cxn ang="0">
                    <a:pos x="T6" y="T7"/>
                  </a:cxn>
                  <a:cxn ang="0">
                    <a:pos x="T8" y="T9"/>
                  </a:cxn>
                </a:cxnLst>
                <a:rect l="0" t="0" r="r" b="b"/>
                <a:pathLst>
                  <a:path w="49" h="64">
                    <a:moveTo>
                      <a:pt x="6" y="63"/>
                    </a:moveTo>
                    <a:cubicBezTo>
                      <a:pt x="28" y="61"/>
                      <a:pt x="38" y="48"/>
                      <a:pt x="40" y="27"/>
                    </a:cubicBezTo>
                    <a:cubicBezTo>
                      <a:pt x="40" y="5"/>
                      <a:pt x="49" y="0"/>
                      <a:pt x="44" y="0"/>
                    </a:cubicBezTo>
                    <a:cubicBezTo>
                      <a:pt x="25" y="4"/>
                      <a:pt x="16" y="16"/>
                      <a:pt x="14" y="36"/>
                    </a:cubicBezTo>
                    <a:cubicBezTo>
                      <a:pt x="12" y="59"/>
                      <a:pt x="0" y="64"/>
                      <a:pt x="6"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2"/>
              <p:cNvSpPr>
                <a:spLocks/>
              </p:cNvSpPr>
              <p:nvPr/>
            </p:nvSpPr>
            <p:spPr bwMode="auto">
              <a:xfrm>
                <a:off x="6175376" y="4462463"/>
                <a:ext cx="152400" cy="146050"/>
              </a:xfrm>
              <a:custGeom>
                <a:avLst/>
                <a:gdLst>
                  <a:gd name="T0" fmla="*/ 5 w 59"/>
                  <a:gd name="T1" fmla="*/ 55 h 57"/>
                  <a:gd name="T2" fmla="*/ 45 w 59"/>
                  <a:gd name="T3" fmla="*/ 26 h 57"/>
                  <a:gd name="T4" fmla="*/ 54 w 59"/>
                  <a:gd name="T5" fmla="*/ 0 h 57"/>
                  <a:gd name="T6" fmla="*/ 18 w 59"/>
                  <a:gd name="T7" fmla="*/ 30 h 57"/>
                  <a:gd name="T8" fmla="*/ 5 w 59"/>
                  <a:gd name="T9" fmla="*/ 55 h 57"/>
                </a:gdLst>
                <a:ahLst/>
                <a:cxnLst>
                  <a:cxn ang="0">
                    <a:pos x="T0" y="T1"/>
                  </a:cxn>
                  <a:cxn ang="0">
                    <a:pos x="T2" y="T3"/>
                  </a:cxn>
                  <a:cxn ang="0">
                    <a:pos x="T4" y="T5"/>
                  </a:cxn>
                  <a:cxn ang="0">
                    <a:pos x="T6" y="T7"/>
                  </a:cxn>
                  <a:cxn ang="0">
                    <a:pos x="T8" y="T9"/>
                  </a:cxn>
                </a:cxnLst>
                <a:rect l="0" t="0" r="r" b="b"/>
                <a:pathLst>
                  <a:path w="59" h="57">
                    <a:moveTo>
                      <a:pt x="5" y="55"/>
                    </a:moveTo>
                    <a:cubicBezTo>
                      <a:pt x="27" y="57"/>
                      <a:pt x="40" y="46"/>
                      <a:pt x="45" y="26"/>
                    </a:cubicBezTo>
                    <a:cubicBezTo>
                      <a:pt x="50" y="4"/>
                      <a:pt x="59" y="1"/>
                      <a:pt x="54" y="0"/>
                    </a:cubicBezTo>
                    <a:cubicBezTo>
                      <a:pt x="35" y="1"/>
                      <a:pt x="24" y="11"/>
                      <a:pt x="18" y="30"/>
                    </a:cubicBezTo>
                    <a:cubicBezTo>
                      <a:pt x="11" y="52"/>
                      <a:pt x="0" y="54"/>
                      <a:pt x="5"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3"/>
              <p:cNvSpPr>
                <a:spLocks/>
              </p:cNvSpPr>
              <p:nvPr/>
            </p:nvSpPr>
            <p:spPr bwMode="auto">
              <a:xfrm>
                <a:off x="5951538" y="4476751"/>
                <a:ext cx="177800" cy="139700"/>
              </a:xfrm>
              <a:custGeom>
                <a:avLst/>
                <a:gdLst>
                  <a:gd name="T0" fmla="*/ 5 w 69"/>
                  <a:gd name="T1" fmla="*/ 48 h 54"/>
                  <a:gd name="T2" fmla="*/ 50 w 69"/>
                  <a:gd name="T3" fmla="*/ 27 h 54"/>
                  <a:gd name="T4" fmla="*/ 64 w 69"/>
                  <a:gd name="T5" fmla="*/ 3 h 54"/>
                  <a:gd name="T6" fmla="*/ 22 w 69"/>
                  <a:gd name="T7" fmla="*/ 26 h 54"/>
                  <a:gd name="T8" fmla="*/ 5 w 69"/>
                  <a:gd name="T9" fmla="*/ 48 h 54"/>
                </a:gdLst>
                <a:ahLst/>
                <a:cxnLst>
                  <a:cxn ang="0">
                    <a:pos x="T0" y="T1"/>
                  </a:cxn>
                  <a:cxn ang="0">
                    <a:pos x="T2" y="T3"/>
                  </a:cxn>
                  <a:cxn ang="0">
                    <a:pos x="T4" y="T5"/>
                  </a:cxn>
                  <a:cxn ang="0">
                    <a:pos x="T6" y="T7"/>
                  </a:cxn>
                  <a:cxn ang="0">
                    <a:pos x="T8" y="T9"/>
                  </a:cxn>
                </a:cxnLst>
                <a:rect l="0" t="0" r="r" b="b"/>
                <a:pathLst>
                  <a:path w="69" h="54">
                    <a:moveTo>
                      <a:pt x="5" y="48"/>
                    </a:moveTo>
                    <a:cubicBezTo>
                      <a:pt x="26" y="54"/>
                      <a:pt x="41" y="45"/>
                      <a:pt x="50" y="27"/>
                    </a:cubicBezTo>
                    <a:cubicBezTo>
                      <a:pt x="59" y="6"/>
                      <a:pt x="69" y="4"/>
                      <a:pt x="64" y="3"/>
                    </a:cubicBezTo>
                    <a:cubicBezTo>
                      <a:pt x="45" y="0"/>
                      <a:pt x="32" y="8"/>
                      <a:pt x="22" y="26"/>
                    </a:cubicBezTo>
                    <a:cubicBezTo>
                      <a:pt x="12" y="46"/>
                      <a:pt x="0" y="46"/>
                      <a:pt x="5"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4"/>
              <p:cNvSpPr>
                <a:spLocks/>
              </p:cNvSpPr>
              <p:nvPr/>
            </p:nvSpPr>
            <p:spPr bwMode="auto">
              <a:xfrm>
                <a:off x="5732463" y="4454526"/>
                <a:ext cx="193675" cy="125413"/>
              </a:xfrm>
              <a:custGeom>
                <a:avLst/>
                <a:gdLst>
                  <a:gd name="T0" fmla="*/ 5 w 75"/>
                  <a:gd name="T1" fmla="*/ 39 h 49"/>
                  <a:gd name="T2" fmla="*/ 53 w 75"/>
                  <a:gd name="T3" fmla="*/ 27 h 49"/>
                  <a:gd name="T4" fmla="*/ 71 w 75"/>
                  <a:gd name="T5" fmla="*/ 6 h 49"/>
                  <a:gd name="T6" fmla="*/ 26 w 75"/>
                  <a:gd name="T7" fmla="*/ 20 h 49"/>
                  <a:gd name="T8" fmla="*/ 5 w 75"/>
                  <a:gd name="T9" fmla="*/ 39 h 49"/>
                </a:gdLst>
                <a:ahLst/>
                <a:cxnLst>
                  <a:cxn ang="0">
                    <a:pos x="T0" y="T1"/>
                  </a:cxn>
                  <a:cxn ang="0">
                    <a:pos x="T2" y="T3"/>
                  </a:cxn>
                  <a:cxn ang="0">
                    <a:pos x="T4" y="T5"/>
                  </a:cxn>
                  <a:cxn ang="0">
                    <a:pos x="T6" y="T7"/>
                  </a:cxn>
                  <a:cxn ang="0">
                    <a:pos x="T8" y="T9"/>
                  </a:cxn>
                </a:cxnLst>
                <a:rect l="0" t="0" r="r" b="b"/>
                <a:pathLst>
                  <a:path w="75" h="49">
                    <a:moveTo>
                      <a:pt x="5" y="39"/>
                    </a:moveTo>
                    <a:cubicBezTo>
                      <a:pt x="24" y="49"/>
                      <a:pt x="41" y="43"/>
                      <a:pt x="53" y="27"/>
                    </a:cubicBezTo>
                    <a:cubicBezTo>
                      <a:pt x="65" y="8"/>
                      <a:pt x="75" y="8"/>
                      <a:pt x="71" y="6"/>
                    </a:cubicBezTo>
                    <a:cubicBezTo>
                      <a:pt x="53" y="0"/>
                      <a:pt x="39" y="5"/>
                      <a:pt x="26" y="20"/>
                    </a:cubicBezTo>
                    <a:cubicBezTo>
                      <a:pt x="12" y="39"/>
                      <a:pt x="0" y="36"/>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
              <p:cNvSpPr>
                <a:spLocks/>
              </p:cNvSpPr>
              <p:nvPr/>
            </p:nvSpPr>
            <p:spPr bwMode="auto">
              <a:xfrm>
                <a:off x="5524501" y="4392613"/>
                <a:ext cx="207963" cy="111125"/>
              </a:xfrm>
              <a:custGeom>
                <a:avLst/>
                <a:gdLst>
                  <a:gd name="T0" fmla="*/ 4 w 80"/>
                  <a:gd name="T1" fmla="*/ 29 h 43"/>
                  <a:gd name="T2" fmla="*/ 54 w 80"/>
                  <a:gd name="T3" fmla="*/ 26 h 43"/>
                  <a:gd name="T4" fmla="*/ 76 w 80"/>
                  <a:gd name="T5" fmla="*/ 10 h 43"/>
                  <a:gd name="T6" fmla="*/ 29 w 80"/>
                  <a:gd name="T7" fmla="*/ 15 h 43"/>
                  <a:gd name="T8" fmla="*/ 4 w 80"/>
                  <a:gd name="T9" fmla="*/ 29 h 43"/>
                </a:gdLst>
                <a:ahLst/>
                <a:cxnLst>
                  <a:cxn ang="0">
                    <a:pos x="T0" y="T1"/>
                  </a:cxn>
                  <a:cxn ang="0">
                    <a:pos x="T2" y="T3"/>
                  </a:cxn>
                  <a:cxn ang="0">
                    <a:pos x="T4" y="T5"/>
                  </a:cxn>
                  <a:cxn ang="0">
                    <a:pos x="T6" y="T7"/>
                  </a:cxn>
                  <a:cxn ang="0">
                    <a:pos x="T8" y="T9"/>
                  </a:cxn>
                </a:cxnLst>
                <a:rect l="0" t="0" r="r" b="b"/>
                <a:pathLst>
                  <a:path w="80" h="43">
                    <a:moveTo>
                      <a:pt x="4" y="29"/>
                    </a:moveTo>
                    <a:cubicBezTo>
                      <a:pt x="22" y="43"/>
                      <a:pt x="39" y="40"/>
                      <a:pt x="54" y="26"/>
                    </a:cubicBezTo>
                    <a:cubicBezTo>
                      <a:pt x="70" y="10"/>
                      <a:pt x="80" y="13"/>
                      <a:pt x="76" y="10"/>
                    </a:cubicBezTo>
                    <a:cubicBezTo>
                      <a:pt x="59" y="0"/>
                      <a:pt x="45" y="2"/>
                      <a:pt x="29" y="15"/>
                    </a:cubicBezTo>
                    <a:cubicBezTo>
                      <a:pt x="11" y="30"/>
                      <a:pt x="0"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6"/>
              <p:cNvSpPr>
                <a:spLocks/>
              </p:cNvSpPr>
              <p:nvPr/>
            </p:nvSpPr>
            <p:spPr bwMode="auto">
              <a:xfrm>
                <a:off x="5341938" y="4294188"/>
                <a:ext cx="206375" cy="93663"/>
              </a:xfrm>
              <a:custGeom>
                <a:avLst/>
                <a:gdLst>
                  <a:gd name="T0" fmla="*/ 3 w 80"/>
                  <a:gd name="T1" fmla="*/ 19 h 36"/>
                  <a:gd name="T2" fmla="*/ 52 w 80"/>
                  <a:gd name="T3" fmla="*/ 25 h 36"/>
                  <a:gd name="T4" fmla="*/ 77 w 80"/>
                  <a:gd name="T5" fmla="*/ 13 h 36"/>
                  <a:gd name="T6" fmla="*/ 30 w 80"/>
                  <a:gd name="T7" fmla="*/ 9 h 36"/>
                  <a:gd name="T8" fmla="*/ 3 w 80"/>
                  <a:gd name="T9" fmla="*/ 19 h 36"/>
                </a:gdLst>
                <a:ahLst/>
                <a:cxnLst>
                  <a:cxn ang="0">
                    <a:pos x="T0" y="T1"/>
                  </a:cxn>
                  <a:cxn ang="0">
                    <a:pos x="T2" y="T3"/>
                  </a:cxn>
                  <a:cxn ang="0">
                    <a:pos x="T4" y="T5"/>
                  </a:cxn>
                  <a:cxn ang="0">
                    <a:pos x="T6" y="T7"/>
                  </a:cxn>
                  <a:cxn ang="0">
                    <a:pos x="T8" y="T9"/>
                  </a:cxn>
                </a:cxnLst>
                <a:rect l="0" t="0" r="r" b="b"/>
                <a:pathLst>
                  <a:path w="80" h="36">
                    <a:moveTo>
                      <a:pt x="3" y="19"/>
                    </a:moveTo>
                    <a:cubicBezTo>
                      <a:pt x="18" y="35"/>
                      <a:pt x="35" y="36"/>
                      <a:pt x="52" y="25"/>
                    </a:cubicBezTo>
                    <a:cubicBezTo>
                      <a:pt x="71" y="13"/>
                      <a:pt x="80" y="17"/>
                      <a:pt x="77" y="13"/>
                    </a:cubicBezTo>
                    <a:cubicBezTo>
                      <a:pt x="62" y="0"/>
                      <a:pt x="48" y="0"/>
                      <a:pt x="30" y="9"/>
                    </a:cubicBezTo>
                    <a:cubicBezTo>
                      <a:pt x="10" y="21"/>
                      <a:pt x="0" y="14"/>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
              <p:cNvSpPr>
                <a:spLocks/>
              </p:cNvSpPr>
              <p:nvPr/>
            </p:nvSpPr>
            <p:spPr bwMode="auto">
              <a:xfrm>
                <a:off x="5184776" y="4159251"/>
                <a:ext cx="200025" cy="87313"/>
              </a:xfrm>
              <a:custGeom>
                <a:avLst/>
                <a:gdLst>
                  <a:gd name="T0" fmla="*/ 2 w 78"/>
                  <a:gd name="T1" fmla="*/ 11 h 34"/>
                  <a:gd name="T2" fmla="*/ 49 w 78"/>
                  <a:gd name="T3" fmla="*/ 26 h 34"/>
                  <a:gd name="T4" fmla="*/ 76 w 78"/>
                  <a:gd name="T5" fmla="*/ 19 h 34"/>
                  <a:gd name="T6" fmla="*/ 30 w 78"/>
                  <a:gd name="T7" fmla="*/ 6 h 34"/>
                  <a:gd name="T8" fmla="*/ 2 w 78"/>
                  <a:gd name="T9" fmla="*/ 11 h 34"/>
                </a:gdLst>
                <a:ahLst/>
                <a:cxnLst>
                  <a:cxn ang="0">
                    <a:pos x="T0" y="T1"/>
                  </a:cxn>
                  <a:cxn ang="0">
                    <a:pos x="T2" y="T3"/>
                  </a:cxn>
                  <a:cxn ang="0">
                    <a:pos x="T4" y="T5"/>
                  </a:cxn>
                  <a:cxn ang="0">
                    <a:pos x="T6" y="T7"/>
                  </a:cxn>
                  <a:cxn ang="0">
                    <a:pos x="T8" y="T9"/>
                  </a:cxn>
                </a:cxnLst>
                <a:rect l="0" t="0" r="r" b="b"/>
                <a:pathLst>
                  <a:path w="78" h="34">
                    <a:moveTo>
                      <a:pt x="2" y="11"/>
                    </a:moveTo>
                    <a:cubicBezTo>
                      <a:pt x="13" y="29"/>
                      <a:pt x="30" y="34"/>
                      <a:pt x="49" y="26"/>
                    </a:cubicBezTo>
                    <a:cubicBezTo>
                      <a:pt x="70" y="17"/>
                      <a:pt x="78" y="23"/>
                      <a:pt x="76" y="19"/>
                    </a:cubicBezTo>
                    <a:cubicBezTo>
                      <a:pt x="64" y="3"/>
                      <a:pt x="50" y="0"/>
                      <a:pt x="30" y="6"/>
                    </a:cubicBezTo>
                    <a:cubicBezTo>
                      <a:pt x="8" y="14"/>
                      <a:pt x="0" y="6"/>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8"/>
              <p:cNvSpPr>
                <a:spLocks/>
              </p:cNvSpPr>
              <p:nvPr/>
            </p:nvSpPr>
            <p:spPr bwMode="auto">
              <a:xfrm>
                <a:off x="5057776" y="3989388"/>
                <a:ext cx="190500" cy="84138"/>
              </a:xfrm>
              <a:custGeom>
                <a:avLst/>
                <a:gdLst>
                  <a:gd name="T0" fmla="*/ 2 w 74"/>
                  <a:gd name="T1" fmla="*/ 5 h 33"/>
                  <a:gd name="T2" fmla="*/ 45 w 74"/>
                  <a:gd name="T3" fmla="*/ 29 h 33"/>
                  <a:gd name="T4" fmla="*/ 72 w 74"/>
                  <a:gd name="T5" fmla="*/ 27 h 33"/>
                  <a:gd name="T6" fmla="*/ 30 w 74"/>
                  <a:gd name="T7" fmla="*/ 6 h 33"/>
                  <a:gd name="T8" fmla="*/ 2 w 74"/>
                  <a:gd name="T9" fmla="*/ 5 h 33"/>
                </a:gdLst>
                <a:ahLst/>
                <a:cxnLst>
                  <a:cxn ang="0">
                    <a:pos x="T0" y="T1"/>
                  </a:cxn>
                  <a:cxn ang="0">
                    <a:pos x="T2" y="T3"/>
                  </a:cxn>
                  <a:cxn ang="0">
                    <a:pos x="T4" y="T5"/>
                  </a:cxn>
                  <a:cxn ang="0">
                    <a:pos x="T6" y="T7"/>
                  </a:cxn>
                  <a:cxn ang="0">
                    <a:pos x="T8" y="T9"/>
                  </a:cxn>
                </a:cxnLst>
                <a:rect l="0" t="0" r="r" b="b"/>
                <a:pathLst>
                  <a:path w="74" h="33">
                    <a:moveTo>
                      <a:pt x="2" y="5"/>
                    </a:moveTo>
                    <a:cubicBezTo>
                      <a:pt x="9" y="25"/>
                      <a:pt x="25" y="33"/>
                      <a:pt x="45" y="29"/>
                    </a:cubicBezTo>
                    <a:cubicBezTo>
                      <a:pt x="67" y="24"/>
                      <a:pt x="74" y="31"/>
                      <a:pt x="72" y="27"/>
                    </a:cubicBezTo>
                    <a:cubicBezTo>
                      <a:pt x="64" y="9"/>
                      <a:pt x="50" y="4"/>
                      <a:pt x="30" y="6"/>
                    </a:cubicBezTo>
                    <a:cubicBezTo>
                      <a:pt x="7" y="10"/>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9"/>
              <p:cNvSpPr>
                <a:spLocks/>
              </p:cNvSpPr>
              <p:nvPr/>
            </p:nvSpPr>
            <p:spPr bwMode="auto">
              <a:xfrm>
                <a:off x="4972051" y="3783013"/>
                <a:ext cx="171450" cy="115888"/>
              </a:xfrm>
              <a:custGeom>
                <a:avLst/>
                <a:gdLst>
                  <a:gd name="T0" fmla="*/ 0 w 66"/>
                  <a:gd name="T1" fmla="*/ 5 h 45"/>
                  <a:gd name="T2" fmla="*/ 38 w 66"/>
                  <a:gd name="T3" fmla="*/ 37 h 45"/>
                  <a:gd name="T4" fmla="*/ 65 w 66"/>
                  <a:gd name="T5" fmla="*/ 40 h 45"/>
                  <a:gd name="T6" fmla="*/ 27 w 66"/>
                  <a:gd name="T7" fmla="*/ 12 h 45"/>
                  <a:gd name="T8" fmla="*/ 0 w 66"/>
                  <a:gd name="T9" fmla="*/ 5 h 45"/>
                </a:gdLst>
                <a:ahLst/>
                <a:cxnLst>
                  <a:cxn ang="0">
                    <a:pos x="T0" y="T1"/>
                  </a:cxn>
                  <a:cxn ang="0">
                    <a:pos x="T2" y="T3"/>
                  </a:cxn>
                  <a:cxn ang="0">
                    <a:pos x="T4" y="T5"/>
                  </a:cxn>
                  <a:cxn ang="0">
                    <a:pos x="T6" y="T7"/>
                  </a:cxn>
                  <a:cxn ang="0">
                    <a:pos x="T8" y="T9"/>
                  </a:cxn>
                </a:cxnLst>
                <a:rect l="0" t="0" r="r" b="b"/>
                <a:pathLst>
                  <a:path w="66" h="45">
                    <a:moveTo>
                      <a:pt x="0" y="5"/>
                    </a:moveTo>
                    <a:cubicBezTo>
                      <a:pt x="3" y="27"/>
                      <a:pt x="17" y="37"/>
                      <a:pt x="38" y="37"/>
                    </a:cubicBezTo>
                    <a:cubicBezTo>
                      <a:pt x="60" y="36"/>
                      <a:pt x="66" y="45"/>
                      <a:pt x="65" y="40"/>
                    </a:cubicBezTo>
                    <a:cubicBezTo>
                      <a:pt x="60" y="21"/>
                      <a:pt x="48" y="13"/>
                      <a:pt x="27" y="12"/>
                    </a:cubicBezTo>
                    <a:cubicBezTo>
                      <a:pt x="4" y="11"/>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0"/>
              <p:cNvSpPr>
                <a:spLocks/>
              </p:cNvSpPr>
              <p:nvPr/>
            </p:nvSpPr>
            <p:spPr bwMode="auto">
              <a:xfrm>
                <a:off x="4921251" y="3565526"/>
                <a:ext cx="149225" cy="146050"/>
              </a:xfrm>
              <a:custGeom>
                <a:avLst/>
                <a:gdLst>
                  <a:gd name="T0" fmla="*/ 1 w 58"/>
                  <a:gd name="T1" fmla="*/ 5 h 57"/>
                  <a:gd name="T2" fmla="*/ 32 w 58"/>
                  <a:gd name="T3" fmla="*/ 44 h 57"/>
                  <a:gd name="T4" fmla="*/ 58 w 58"/>
                  <a:gd name="T5" fmla="*/ 52 h 57"/>
                  <a:gd name="T6" fmla="*/ 27 w 58"/>
                  <a:gd name="T7" fmla="*/ 17 h 57"/>
                  <a:gd name="T8" fmla="*/ 1 w 58"/>
                  <a:gd name="T9" fmla="*/ 5 h 57"/>
                </a:gdLst>
                <a:ahLst/>
                <a:cxnLst>
                  <a:cxn ang="0">
                    <a:pos x="T0" y="T1"/>
                  </a:cxn>
                  <a:cxn ang="0">
                    <a:pos x="T2" y="T3"/>
                  </a:cxn>
                  <a:cxn ang="0">
                    <a:pos x="T4" y="T5"/>
                  </a:cxn>
                  <a:cxn ang="0">
                    <a:pos x="T6" y="T7"/>
                  </a:cxn>
                  <a:cxn ang="0">
                    <a:pos x="T8" y="T9"/>
                  </a:cxn>
                </a:cxnLst>
                <a:rect l="0" t="0" r="r" b="b"/>
                <a:pathLst>
                  <a:path w="58" h="57">
                    <a:moveTo>
                      <a:pt x="1" y="5"/>
                    </a:moveTo>
                    <a:cubicBezTo>
                      <a:pt x="0" y="27"/>
                      <a:pt x="12" y="40"/>
                      <a:pt x="32" y="44"/>
                    </a:cubicBezTo>
                    <a:cubicBezTo>
                      <a:pt x="54" y="47"/>
                      <a:pt x="58" y="57"/>
                      <a:pt x="58" y="52"/>
                    </a:cubicBezTo>
                    <a:cubicBezTo>
                      <a:pt x="57" y="32"/>
                      <a:pt x="46" y="22"/>
                      <a:pt x="27" y="17"/>
                    </a:cubicBezTo>
                    <a:cubicBezTo>
                      <a:pt x="4" y="1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1"/>
              <p:cNvSpPr>
                <a:spLocks/>
              </p:cNvSpPr>
              <p:nvPr/>
            </p:nvSpPr>
            <p:spPr bwMode="auto">
              <a:xfrm>
                <a:off x="4905376" y="3341688"/>
                <a:ext cx="139700" cy="171450"/>
              </a:xfrm>
              <a:custGeom>
                <a:avLst/>
                <a:gdLst>
                  <a:gd name="T0" fmla="*/ 4 w 54"/>
                  <a:gd name="T1" fmla="*/ 5 h 67"/>
                  <a:gd name="T2" fmla="*/ 27 w 54"/>
                  <a:gd name="T3" fmla="*/ 49 h 67"/>
                  <a:gd name="T4" fmla="*/ 52 w 54"/>
                  <a:gd name="T5" fmla="*/ 62 h 67"/>
                  <a:gd name="T6" fmla="*/ 27 w 54"/>
                  <a:gd name="T7" fmla="*/ 21 h 67"/>
                  <a:gd name="T8" fmla="*/ 4 w 54"/>
                  <a:gd name="T9" fmla="*/ 5 h 67"/>
                </a:gdLst>
                <a:ahLst/>
                <a:cxnLst>
                  <a:cxn ang="0">
                    <a:pos x="T0" y="T1"/>
                  </a:cxn>
                  <a:cxn ang="0">
                    <a:pos x="T2" y="T3"/>
                  </a:cxn>
                  <a:cxn ang="0">
                    <a:pos x="T4" y="T5"/>
                  </a:cxn>
                  <a:cxn ang="0">
                    <a:pos x="T6" y="T7"/>
                  </a:cxn>
                  <a:cxn ang="0">
                    <a:pos x="T8" y="T9"/>
                  </a:cxn>
                </a:cxnLst>
                <a:rect l="0" t="0" r="r" b="b"/>
                <a:pathLst>
                  <a:path w="54" h="67">
                    <a:moveTo>
                      <a:pt x="4" y="5"/>
                    </a:moveTo>
                    <a:cubicBezTo>
                      <a:pt x="0" y="26"/>
                      <a:pt x="8" y="41"/>
                      <a:pt x="27" y="49"/>
                    </a:cubicBezTo>
                    <a:cubicBezTo>
                      <a:pt x="49" y="57"/>
                      <a:pt x="51" y="67"/>
                      <a:pt x="52" y="62"/>
                    </a:cubicBezTo>
                    <a:cubicBezTo>
                      <a:pt x="54" y="42"/>
                      <a:pt x="46" y="30"/>
                      <a:pt x="27" y="21"/>
                    </a:cubicBezTo>
                    <a:cubicBezTo>
                      <a:pt x="6" y="12"/>
                      <a:pt x="6"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2"/>
              <p:cNvSpPr>
                <a:spLocks/>
              </p:cNvSpPr>
              <p:nvPr/>
            </p:nvSpPr>
            <p:spPr bwMode="auto">
              <a:xfrm>
                <a:off x="4927601" y="3121026"/>
                <a:ext cx="131763" cy="190500"/>
              </a:xfrm>
              <a:custGeom>
                <a:avLst/>
                <a:gdLst>
                  <a:gd name="T0" fmla="*/ 9 w 51"/>
                  <a:gd name="T1" fmla="*/ 5 h 74"/>
                  <a:gd name="T2" fmla="*/ 23 w 51"/>
                  <a:gd name="T3" fmla="*/ 52 h 74"/>
                  <a:gd name="T4" fmla="*/ 45 w 51"/>
                  <a:gd name="T5" fmla="*/ 70 h 74"/>
                  <a:gd name="T6" fmla="*/ 29 w 51"/>
                  <a:gd name="T7" fmla="*/ 25 h 74"/>
                  <a:gd name="T8" fmla="*/ 9 w 51"/>
                  <a:gd name="T9" fmla="*/ 5 h 74"/>
                </a:gdLst>
                <a:ahLst/>
                <a:cxnLst>
                  <a:cxn ang="0">
                    <a:pos x="T0" y="T1"/>
                  </a:cxn>
                  <a:cxn ang="0">
                    <a:pos x="T2" y="T3"/>
                  </a:cxn>
                  <a:cxn ang="0">
                    <a:pos x="T4" y="T5"/>
                  </a:cxn>
                  <a:cxn ang="0">
                    <a:pos x="T6" y="T7"/>
                  </a:cxn>
                  <a:cxn ang="0">
                    <a:pos x="T8" y="T9"/>
                  </a:cxn>
                </a:cxnLst>
                <a:rect l="0" t="0" r="r" b="b"/>
                <a:pathLst>
                  <a:path w="51" h="74">
                    <a:moveTo>
                      <a:pt x="9" y="5"/>
                    </a:moveTo>
                    <a:cubicBezTo>
                      <a:pt x="0" y="25"/>
                      <a:pt x="6" y="41"/>
                      <a:pt x="23" y="52"/>
                    </a:cubicBezTo>
                    <a:cubicBezTo>
                      <a:pt x="43" y="64"/>
                      <a:pt x="43" y="74"/>
                      <a:pt x="45" y="70"/>
                    </a:cubicBezTo>
                    <a:cubicBezTo>
                      <a:pt x="51" y="51"/>
                      <a:pt x="45" y="38"/>
                      <a:pt x="29" y="25"/>
                    </a:cubicBezTo>
                    <a:cubicBezTo>
                      <a:pt x="10" y="12"/>
                      <a:pt x="12" y="0"/>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3"/>
              <p:cNvSpPr>
                <a:spLocks/>
              </p:cNvSpPr>
              <p:nvPr/>
            </p:nvSpPr>
            <p:spPr bwMode="auto">
              <a:xfrm>
                <a:off x="4997451" y="2913063"/>
                <a:ext cx="114300" cy="203200"/>
              </a:xfrm>
              <a:custGeom>
                <a:avLst/>
                <a:gdLst>
                  <a:gd name="T0" fmla="*/ 12 w 44"/>
                  <a:gd name="T1" fmla="*/ 4 h 79"/>
                  <a:gd name="T2" fmla="*/ 17 w 44"/>
                  <a:gd name="T3" fmla="*/ 53 h 79"/>
                  <a:gd name="T4" fmla="*/ 35 w 44"/>
                  <a:gd name="T5" fmla="*/ 75 h 79"/>
                  <a:gd name="T6" fmla="*/ 27 w 44"/>
                  <a:gd name="T7" fmla="*/ 28 h 79"/>
                  <a:gd name="T8" fmla="*/ 12 w 44"/>
                  <a:gd name="T9" fmla="*/ 4 h 79"/>
                </a:gdLst>
                <a:ahLst/>
                <a:cxnLst>
                  <a:cxn ang="0">
                    <a:pos x="T0" y="T1"/>
                  </a:cxn>
                  <a:cxn ang="0">
                    <a:pos x="T2" y="T3"/>
                  </a:cxn>
                  <a:cxn ang="0">
                    <a:pos x="T4" y="T5"/>
                  </a:cxn>
                  <a:cxn ang="0">
                    <a:pos x="T6" y="T7"/>
                  </a:cxn>
                  <a:cxn ang="0">
                    <a:pos x="T8" y="T9"/>
                  </a:cxn>
                </a:cxnLst>
                <a:rect l="0" t="0" r="r" b="b"/>
                <a:pathLst>
                  <a:path w="44" h="79">
                    <a:moveTo>
                      <a:pt x="12" y="4"/>
                    </a:moveTo>
                    <a:cubicBezTo>
                      <a:pt x="0" y="22"/>
                      <a:pt x="2" y="39"/>
                      <a:pt x="17" y="53"/>
                    </a:cubicBezTo>
                    <a:cubicBezTo>
                      <a:pt x="34" y="69"/>
                      <a:pt x="32" y="79"/>
                      <a:pt x="35" y="75"/>
                    </a:cubicBezTo>
                    <a:cubicBezTo>
                      <a:pt x="44" y="57"/>
                      <a:pt x="41" y="43"/>
                      <a:pt x="27" y="28"/>
                    </a:cubicBezTo>
                    <a:cubicBezTo>
                      <a:pt x="11" y="11"/>
                      <a:pt x="16" y="0"/>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4"/>
              <p:cNvSpPr>
                <a:spLocks/>
              </p:cNvSpPr>
              <p:nvPr/>
            </p:nvSpPr>
            <p:spPr bwMode="auto">
              <a:xfrm>
                <a:off x="5103813" y="2722563"/>
                <a:ext cx="95250" cy="204788"/>
              </a:xfrm>
              <a:custGeom>
                <a:avLst/>
                <a:gdLst>
                  <a:gd name="T0" fmla="*/ 16 w 37"/>
                  <a:gd name="T1" fmla="*/ 4 h 80"/>
                  <a:gd name="T2" fmla="*/ 12 w 37"/>
                  <a:gd name="T3" fmla="*/ 53 h 80"/>
                  <a:gd name="T4" fmla="*/ 25 w 37"/>
                  <a:gd name="T5" fmla="*/ 77 h 80"/>
                  <a:gd name="T6" fmla="*/ 26 w 37"/>
                  <a:gd name="T7" fmla="*/ 30 h 80"/>
                  <a:gd name="T8" fmla="*/ 16 w 37"/>
                  <a:gd name="T9" fmla="*/ 4 h 80"/>
                </a:gdLst>
                <a:ahLst/>
                <a:cxnLst>
                  <a:cxn ang="0">
                    <a:pos x="T0" y="T1"/>
                  </a:cxn>
                  <a:cxn ang="0">
                    <a:pos x="T2" y="T3"/>
                  </a:cxn>
                  <a:cxn ang="0">
                    <a:pos x="T4" y="T5"/>
                  </a:cxn>
                  <a:cxn ang="0">
                    <a:pos x="T6" y="T7"/>
                  </a:cxn>
                  <a:cxn ang="0">
                    <a:pos x="T8" y="T9"/>
                  </a:cxn>
                </a:cxnLst>
                <a:rect l="0" t="0" r="r" b="b"/>
                <a:pathLst>
                  <a:path w="37" h="80">
                    <a:moveTo>
                      <a:pt x="16" y="4"/>
                    </a:moveTo>
                    <a:cubicBezTo>
                      <a:pt x="0" y="19"/>
                      <a:pt x="0" y="36"/>
                      <a:pt x="12" y="53"/>
                    </a:cubicBezTo>
                    <a:cubicBezTo>
                      <a:pt x="25" y="71"/>
                      <a:pt x="22" y="80"/>
                      <a:pt x="25" y="77"/>
                    </a:cubicBezTo>
                    <a:cubicBezTo>
                      <a:pt x="37" y="62"/>
                      <a:pt x="37" y="47"/>
                      <a:pt x="26" y="30"/>
                    </a:cubicBezTo>
                    <a:cubicBezTo>
                      <a:pt x="14" y="10"/>
                      <a:pt x="2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5"/>
              <p:cNvSpPr>
                <a:spLocks/>
              </p:cNvSpPr>
              <p:nvPr/>
            </p:nvSpPr>
            <p:spPr bwMode="auto">
              <a:xfrm>
                <a:off x="5238751" y="2557463"/>
                <a:ext cx="90488" cy="203200"/>
              </a:xfrm>
              <a:custGeom>
                <a:avLst/>
                <a:gdLst>
                  <a:gd name="T0" fmla="*/ 22 w 35"/>
                  <a:gd name="T1" fmla="*/ 3 h 79"/>
                  <a:gd name="T2" fmla="*/ 9 w 35"/>
                  <a:gd name="T3" fmla="*/ 50 h 79"/>
                  <a:gd name="T4" fmla="*/ 17 w 35"/>
                  <a:gd name="T5" fmla="*/ 77 h 79"/>
                  <a:gd name="T6" fmla="*/ 28 w 35"/>
                  <a:gd name="T7" fmla="*/ 30 h 79"/>
                  <a:gd name="T8" fmla="*/ 22 w 35"/>
                  <a:gd name="T9" fmla="*/ 3 h 79"/>
                </a:gdLst>
                <a:ahLst/>
                <a:cxnLst>
                  <a:cxn ang="0">
                    <a:pos x="T0" y="T1"/>
                  </a:cxn>
                  <a:cxn ang="0">
                    <a:pos x="T2" y="T3"/>
                  </a:cxn>
                  <a:cxn ang="0">
                    <a:pos x="T4" y="T5"/>
                  </a:cxn>
                  <a:cxn ang="0">
                    <a:pos x="T6" y="T7"/>
                  </a:cxn>
                  <a:cxn ang="0">
                    <a:pos x="T8" y="T9"/>
                  </a:cxn>
                </a:cxnLst>
                <a:rect l="0" t="0" r="r" b="b"/>
                <a:pathLst>
                  <a:path w="35" h="79">
                    <a:moveTo>
                      <a:pt x="22" y="3"/>
                    </a:moveTo>
                    <a:cubicBezTo>
                      <a:pt x="4" y="15"/>
                      <a:pt x="0" y="32"/>
                      <a:pt x="9" y="50"/>
                    </a:cubicBezTo>
                    <a:cubicBezTo>
                      <a:pt x="19" y="71"/>
                      <a:pt x="13" y="79"/>
                      <a:pt x="17" y="77"/>
                    </a:cubicBezTo>
                    <a:cubicBezTo>
                      <a:pt x="32" y="64"/>
                      <a:pt x="35" y="50"/>
                      <a:pt x="28" y="30"/>
                    </a:cubicBezTo>
                    <a:cubicBezTo>
                      <a:pt x="19" y="9"/>
                      <a:pt x="27" y="0"/>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6"/>
              <p:cNvSpPr>
                <a:spLocks/>
              </p:cNvSpPr>
              <p:nvPr/>
            </p:nvSpPr>
            <p:spPr bwMode="auto">
              <a:xfrm>
                <a:off x="5407026" y="2427288"/>
                <a:ext cx="82550" cy="192088"/>
              </a:xfrm>
              <a:custGeom>
                <a:avLst/>
                <a:gdLst>
                  <a:gd name="T0" fmla="*/ 26 w 32"/>
                  <a:gd name="T1" fmla="*/ 1 h 75"/>
                  <a:gd name="T2" fmla="*/ 4 w 32"/>
                  <a:gd name="T3" fmla="*/ 45 h 75"/>
                  <a:gd name="T4" fmla="*/ 8 w 32"/>
                  <a:gd name="T5" fmla="*/ 73 h 75"/>
                  <a:gd name="T6" fmla="*/ 27 w 32"/>
                  <a:gd name="T7" fmla="*/ 29 h 75"/>
                  <a:gd name="T8" fmla="*/ 26 w 32"/>
                  <a:gd name="T9" fmla="*/ 1 h 75"/>
                </a:gdLst>
                <a:ahLst/>
                <a:cxnLst>
                  <a:cxn ang="0">
                    <a:pos x="T0" y="T1"/>
                  </a:cxn>
                  <a:cxn ang="0">
                    <a:pos x="T2" y="T3"/>
                  </a:cxn>
                  <a:cxn ang="0">
                    <a:pos x="T4" y="T5"/>
                  </a:cxn>
                  <a:cxn ang="0">
                    <a:pos x="T6" y="T7"/>
                  </a:cxn>
                  <a:cxn ang="0">
                    <a:pos x="T8" y="T9"/>
                  </a:cxn>
                </a:cxnLst>
                <a:rect l="0" t="0" r="r" b="b"/>
                <a:pathLst>
                  <a:path w="32" h="75">
                    <a:moveTo>
                      <a:pt x="26" y="1"/>
                    </a:moveTo>
                    <a:cubicBezTo>
                      <a:pt x="6" y="10"/>
                      <a:pt x="0" y="25"/>
                      <a:pt x="4" y="45"/>
                    </a:cubicBezTo>
                    <a:cubicBezTo>
                      <a:pt x="10" y="67"/>
                      <a:pt x="3" y="75"/>
                      <a:pt x="8" y="73"/>
                    </a:cubicBezTo>
                    <a:cubicBezTo>
                      <a:pt x="25" y="63"/>
                      <a:pt x="30" y="50"/>
                      <a:pt x="27" y="29"/>
                    </a:cubicBezTo>
                    <a:cubicBezTo>
                      <a:pt x="22" y="7"/>
                      <a:pt x="32" y="0"/>
                      <a:pt x="2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7"/>
              <p:cNvSpPr>
                <a:spLocks/>
              </p:cNvSpPr>
              <p:nvPr/>
            </p:nvSpPr>
            <p:spPr bwMode="auto">
              <a:xfrm>
                <a:off x="5581651" y="2328863"/>
                <a:ext cx="109538" cy="174625"/>
              </a:xfrm>
              <a:custGeom>
                <a:avLst/>
                <a:gdLst>
                  <a:gd name="T0" fmla="*/ 36 w 42"/>
                  <a:gd name="T1" fmla="*/ 1 h 68"/>
                  <a:gd name="T2" fmla="*/ 6 w 42"/>
                  <a:gd name="T3" fmla="*/ 40 h 68"/>
                  <a:gd name="T4" fmla="*/ 5 w 42"/>
                  <a:gd name="T5" fmla="*/ 67 h 68"/>
                  <a:gd name="T6" fmla="*/ 31 w 42"/>
                  <a:gd name="T7" fmla="*/ 28 h 68"/>
                  <a:gd name="T8" fmla="*/ 36 w 42"/>
                  <a:gd name="T9" fmla="*/ 1 h 68"/>
                </a:gdLst>
                <a:ahLst/>
                <a:cxnLst>
                  <a:cxn ang="0">
                    <a:pos x="T0" y="T1"/>
                  </a:cxn>
                  <a:cxn ang="0">
                    <a:pos x="T2" y="T3"/>
                  </a:cxn>
                  <a:cxn ang="0">
                    <a:pos x="T4" y="T5"/>
                  </a:cxn>
                  <a:cxn ang="0">
                    <a:pos x="T6" y="T7"/>
                  </a:cxn>
                  <a:cxn ang="0">
                    <a:pos x="T8" y="T9"/>
                  </a:cxn>
                </a:cxnLst>
                <a:rect l="0" t="0" r="r" b="b"/>
                <a:pathLst>
                  <a:path w="42" h="68">
                    <a:moveTo>
                      <a:pt x="36" y="1"/>
                    </a:moveTo>
                    <a:cubicBezTo>
                      <a:pt x="15" y="5"/>
                      <a:pt x="5" y="19"/>
                      <a:pt x="6" y="40"/>
                    </a:cubicBezTo>
                    <a:cubicBezTo>
                      <a:pt x="8" y="63"/>
                      <a:pt x="0" y="68"/>
                      <a:pt x="5" y="67"/>
                    </a:cubicBezTo>
                    <a:cubicBezTo>
                      <a:pt x="23" y="61"/>
                      <a:pt x="31" y="49"/>
                      <a:pt x="31" y="28"/>
                    </a:cubicBezTo>
                    <a:cubicBezTo>
                      <a:pt x="31" y="5"/>
                      <a:pt x="42"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8"/>
              <p:cNvSpPr>
                <a:spLocks/>
              </p:cNvSpPr>
              <p:nvPr/>
            </p:nvSpPr>
            <p:spPr bwMode="auto">
              <a:xfrm>
                <a:off x="5767388" y="2273301"/>
                <a:ext cx="139700" cy="150813"/>
              </a:xfrm>
              <a:custGeom>
                <a:avLst/>
                <a:gdLst>
                  <a:gd name="T0" fmla="*/ 48 w 54"/>
                  <a:gd name="T1" fmla="*/ 0 h 59"/>
                  <a:gd name="T2" fmla="*/ 11 w 54"/>
                  <a:gd name="T3" fmla="*/ 32 h 59"/>
                  <a:gd name="T4" fmla="*/ 4 w 54"/>
                  <a:gd name="T5" fmla="*/ 59 h 59"/>
                  <a:gd name="T6" fmla="*/ 38 w 54"/>
                  <a:gd name="T7" fmla="*/ 26 h 59"/>
                  <a:gd name="T8" fmla="*/ 48 w 54"/>
                  <a:gd name="T9" fmla="*/ 0 h 59"/>
                </a:gdLst>
                <a:ahLst/>
                <a:cxnLst>
                  <a:cxn ang="0">
                    <a:pos x="T0" y="T1"/>
                  </a:cxn>
                  <a:cxn ang="0">
                    <a:pos x="T2" y="T3"/>
                  </a:cxn>
                  <a:cxn ang="0">
                    <a:pos x="T4" y="T5"/>
                  </a:cxn>
                  <a:cxn ang="0">
                    <a:pos x="T6" y="T7"/>
                  </a:cxn>
                  <a:cxn ang="0">
                    <a:pos x="T8" y="T9"/>
                  </a:cxn>
                </a:cxnLst>
                <a:rect l="0" t="0" r="r" b="b"/>
                <a:pathLst>
                  <a:path w="54" h="59">
                    <a:moveTo>
                      <a:pt x="48" y="0"/>
                    </a:moveTo>
                    <a:cubicBezTo>
                      <a:pt x="27" y="0"/>
                      <a:pt x="14" y="12"/>
                      <a:pt x="11" y="32"/>
                    </a:cubicBezTo>
                    <a:cubicBezTo>
                      <a:pt x="9" y="55"/>
                      <a:pt x="0" y="59"/>
                      <a:pt x="4" y="59"/>
                    </a:cubicBezTo>
                    <a:cubicBezTo>
                      <a:pt x="24" y="57"/>
                      <a:pt x="34" y="46"/>
                      <a:pt x="38" y="26"/>
                    </a:cubicBezTo>
                    <a:cubicBezTo>
                      <a:pt x="42" y="3"/>
                      <a:pt x="54" y="0"/>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9"/>
              <p:cNvSpPr>
                <a:spLocks/>
              </p:cNvSpPr>
              <p:nvPr/>
            </p:nvSpPr>
            <p:spPr bwMode="auto">
              <a:xfrm>
                <a:off x="5964238" y="2244726"/>
                <a:ext cx="168275" cy="141288"/>
              </a:xfrm>
              <a:custGeom>
                <a:avLst/>
                <a:gdLst>
                  <a:gd name="T0" fmla="*/ 59 w 65"/>
                  <a:gd name="T1" fmla="*/ 4 h 55"/>
                  <a:gd name="T2" fmla="*/ 17 w 65"/>
                  <a:gd name="T3" fmla="*/ 29 h 55"/>
                  <a:gd name="T4" fmla="*/ 5 w 65"/>
                  <a:gd name="T5" fmla="*/ 54 h 55"/>
                  <a:gd name="T6" fmla="*/ 44 w 65"/>
                  <a:gd name="T7" fmla="*/ 28 h 55"/>
                  <a:gd name="T8" fmla="*/ 59 w 65"/>
                  <a:gd name="T9" fmla="*/ 4 h 55"/>
                </a:gdLst>
                <a:ahLst/>
                <a:cxnLst>
                  <a:cxn ang="0">
                    <a:pos x="T0" y="T1"/>
                  </a:cxn>
                  <a:cxn ang="0">
                    <a:pos x="T2" y="T3"/>
                  </a:cxn>
                  <a:cxn ang="0">
                    <a:pos x="T4" y="T5"/>
                  </a:cxn>
                  <a:cxn ang="0">
                    <a:pos x="T6" y="T7"/>
                  </a:cxn>
                  <a:cxn ang="0">
                    <a:pos x="T8" y="T9"/>
                  </a:cxn>
                </a:cxnLst>
                <a:rect l="0" t="0" r="r" b="b"/>
                <a:pathLst>
                  <a:path w="65" h="55">
                    <a:moveTo>
                      <a:pt x="59" y="4"/>
                    </a:moveTo>
                    <a:cubicBezTo>
                      <a:pt x="38" y="0"/>
                      <a:pt x="24" y="10"/>
                      <a:pt x="17" y="29"/>
                    </a:cubicBezTo>
                    <a:cubicBezTo>
                      <a:pt x="10" y="51"/>
                      <a:pt x="0" y="53"/>
                      <a:pt x="5" y="54"/>
                    </a:cubicBezTo>
                    <a:cubicBezTo>
                      <a:pt x="24" y="55"/>
                      <a:pt x="36" y="46"/>
                      <a:pt x="44" y="28"/>
                    </a:cubicBezTo>
                    <a:cubicBezTo>
                      <a:pt x="53" y="6"/>
                      <a:pt x="65" y="5"/>
                      <a:pt x="5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0"/>
              <p:cNvSpPr>
                <a:spLocks/>
              </p:cNvSpPr>
              <p:nvPr/>
            </p:nvSpPr>
            <p:spPr bwMode="auto">
              <a:xfrm>
                <a:off x="6165851" y="2260601"/>
                <a:ext cx="188913" cy="130175"/>
              </a:xfrm>
              <a:custGeom>
                <a:avLst/>
                <a:gdLst>
                  <a:gd name="T0" fmla="*/ 68 w 73"/>
                  <a:gd name="T1" fmla="*/ 7 h 51"/>
                  <a:gd name="T2" fmla="*/ 21 w 73"/>
                  <a:gd name="T3" fmla="*/ 24 h 51"/>
                  <a:gd name="T4" fmla="*/ 5 w 73"/>
                  <a:gd name="T5" fmla="*/ 46 h 51"/>
                  <a:gd name="T6" fmla="*/ 48 w 73"/>
                  <a:gd name="T7" fmla="*/ 28 h 51"/>
                  <a:gd name="T8" fmla="*/ 68 w 73"/>
                  <a:gd name="T9" fmla="*/ 7 h 51"/>
                </a:gdLst>
                <a:ahLst/>
                <a:cxnLst>
                  <a:cxn ang="0">
                    <a:pos x="T0" y="T1"/>
                  </a:cxn>
                  <a:cxn ang="0">
                    <a:pos x="T2" y="T3"/>
                  </a:cxn>
                  <a:cxn ang="0">
                    <a:pos x="T4" y="T5"/>
                  </a:cxn>
                  <a:cxn ang="0">
                    <a:pos x="T6" y="T7"/>
                  </a:cxn>
                  <a:cxn ang="0">
                    <a:pos x="T8" y="T9"/>
                  </a:cxn>
                </a:cxnLst>
                <a:rect l="0" t="0" r="r" b="b"/>
                <a:pathLst>
                  <a:path w="73" h="51">
                    <a:moveTo>
                      <a:pt x="68" y="7"/>
                    </a:moveTo>
                    <a:cubicBezTo>
                      <a:pt x="47" y="0"/>
                      <a:pt x="32" y="6"/>
                      <a:pt x="21" y="24"/>
                    </a:cubicBezTo>
                    <a:cubicBezTo>
                      <a:pt x="10" y="44"/>
                      <a:pt x="0" y="45"/>
                      <a:pt x="5" y="46"/>
                    </a:cubicBezTo>
                    <a:cubicBezTo>
                      <a:pt x="24" y="51"/>
                      <a:pt x="37" y="45"/>
                      <a:pt x="48" y="28"/>
                    </a:cubicBezTo>
                    <a:cubicBezTo>
                      <a:pt x="61" y="9"/>
                      <a:pt x="73" y="10"/>
                      <a:pt x="6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
              <p:cNvSpPr>
                <a:spLocks/>
              </p:cNvSpPr>
              <p:nvPr/>
            </p:nvSpPr>
            <p:spPr bwMode="auto">
              <a:xfrm>
                <a:off x="6367463" y="2316163"/>
                <a:ext cx="198438" cy="119063"/>
              </a:xfrm>
              <a:custGeom>
                <a:avLst/>
                <a:gdLst>
                  <a:gd name="T0" fmla="*/ 73 w 77"/>
                  <a:gd name="T1" fmla="*/ 11 h 46"/>
                  <a:gd name="T2" fmla="*/ 24 w 77"/>
                  <a:gd name="T3" fmla="*/ 19 h 46"/>
                  <a:gd name="T4" fmla="*/ 4 w 77"/>
                  <a:gd name="T5" fmla="*/ 38 h 46"/>
                  <a:gd name="T6" fmla="*/ 50 w 77"/>
                  <a:gd name="T7" fmla="*/ 28 h 46"/>
                  <a:gd name="T8" fmla="*/ 73 w 77"/>
                  <a:gd name="T9" fmla="*/ 11 h 46"/>
                </a:gdLst>
                <a:ahLst/>
                <a:cxnLst>
                  <a:cxn ang="0">
                    <a:pos x="T0" y="T1"/>
                  </a:cxn>
                  <a:cxn ang="0">
                    <a:pos x="T2" y="T3"/>
                  </a:cxn>
                  <a:cxn ang="0">
                    <a:pos x="T4" y="T5"/>
                  </a:cxn>
                  <a:cxn ang="0">
                    <a:pos x="T6" y="T7"/>
                  </a:cxn>
                  <a:cxn ang="0">
                    <a:pos x="T8" y="T9"/>
                  </a:cxn>
                </a:cxnLst>
                <a:rect l="0" t="0" r="r" b="b"/>
                <a:pathLst>
                  <a:path w="77" h="46">
                    <a:moveTo>
                      <a:pt x="73" y="11"/>
                    </a:moveTo>
                    <a:cubicBezTo>
                      <a:pt x="54" y="0"/>
                      <a:pt x="38" y="4"/>
                      <a:pt x="24" y="19"/>
                    </a:cubicBezTo>
                    <a:cubicBezTo>
                      <a:pt x="10" y="37"/>
                      <a:pt x="0" y="35"/>
                      <a:pt x="4" y="38"/>
                    </a:cubicBezTo>
                    <a:cubicBezTo>
                      <a:pt x="21" y="46"/>
                      <a:pt x="35" y="42"/>
                      <a:pt x="50" y="28"/>
                    </a:cubicBezTo>
                    <a:cubicBezTo>
                      <a:pt x="66" y="11"/>
                      <a:pt x="77" y="15"/>
                      <a:pt x="7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2"/>
              <p:cNvSpPr>
                <a:spLocks/>
              </p:cNvSpPr>
              <p:nvPr/>
            </p:nvSpPr>
            <p:spPr bwMode="auto">
              <a:xfrm>
                <a:off x="6556376" y="2414588"/>
                <a:ext cx="206375" cy="100013"/>
              </a:xfrm>
              <a:custGeom>
                <a:avLst/>
                <a:gdLst>
                  <a:gd name="T0" fmla="*/ 77 w 80"/>
                  <a:gd name="T1" fmla="*/ 15 h 39"/>
                  <a:gd name="T2" fmla="*/ 27 w 80"/>
                  <a:gd name="T3" fmla="*/ 13 h 39"/>
                  <a:gd name="T4" fmla="*/ 4 w 80"/>
                  <a:gd name="T5" fmla="*/ 27 h 39"/>
                  <a:gd name="T6" fmla="*/ 51 w 80"/>
                  <a:gd name="T7" fmla="*/ 27 h 39"/>
                  <a:gd name="T8" fmla="*/ 77 w 80"/>
                  <a:gd name="T9" fmla="*/ 15 h 39"/>
                </a:gdLst>
                <a:ahLst/>
                <a:cxnLst>
                  <a:cxn ang="0">
                    <a:pos x="T0" y="T1"/>
                  </a:cxn>
                  <a:cxn ang="0">
                    <a:pos x="T2" y="T3"/>
                  </a:cxn>
                  <a:cxn ang="0">
                    <a:pos x="T4" y="T5"/>
                  </a:cxn>
                  <a:cxn ang="0">
                    <a:pos x="T6" y="T7"/>
                  </a:cxn>
                  <a:cxn ang="0">
                    <a:pos x="T8" y="T9"/>
                  </a:cxn>
                </a:cxnLst>
                <a:rect l="0" t="0" r="r" b="b"/>
                <a:pathLst>
                  <a:path w="80" h="39">
                    <a:moveTo>
                      <a:pt x="77" y="15"/>
                    </a:moveTo>
                    <a:cubicBezTo>
                      <a:pt x="61" y="0"/>
                      <a:pt x="43" y="0"/>
                      <a:pt x="27" y="13"/>
                    </a:cubicBezTo>
                    <a:cubicBezTo>
                      <a:pt x="10" y="27"/>
                      <a:pt x="0" y="24"/>
                      <a:pt x="4" y="27"/>
                    </a:cubicBezTo>
                    <a:cubicBezTo>
                      <a:pt x="19" y="39"/>
                      <a:pt x="34" y="38"/>
                      <a:pt x="51" y="27"/>
                    </a:cubicBezTo>
                    <a:cubicBezTo>
                      <a:pt x="70" y="13"/>
                      <a:pt x="80" y="19"/>
                      <a:pt x="7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3"/>
              <p:cNvSpPr>
                <a:spLocks/>
              </p:cNvSpPr>
              <p:nvPr/>
            </p:nvSpPr>
            <p:spPr bwMode="auto">
              <a:xfrm>
                <a:off x="6729413" y="2540001"/>
                <a:ext cx="206375" cy="92075"/>
              </a:xfrm>
              <a:custGeom>
                <a:avLst/>
                <a:gdLst>
                  <a:gd name="T0" fmla="*/ 77 w 80"/>
                  <a:gd name="T1" fmla="*/ 21 h 36"/>
                  <a:gd name="T2" fmla="*/ 29 w 80"/>
                  <a:gd name="T3" fmla="*/ 10 h 36"/>
                  <a:gd name="T4" fmla="*/ 3 w 80"/>
                  <a:gd name="T5" fmla="*/ 19 h 36"/>
                  <a:gd name="T6" fmla="*/ 50 w 80"/>
                  <a:gd name="T7" fmla="*/ 28 h 36"/>
                  <a:gd name="T8" fmla="*/ 77 w 80"/>
                  <a:gd name="T9" fmla="*/ 21 h 36"/>
                </a:gdLst>
                <a:ahLst/>
                <a:cxnLst>
                  <a:cxn ang="0">
                    <a:pos x="T0" y="T1"/>
                  </a:cxn>
                  <a:cxn ang="0">
                    <a:pos x="T2" y="T3"/>
                  </a:cxn>
                  <a:cxn ang="0">
                    <a:pos x="T4" y="T5"/>
                  </a:cxn>
                  <a:cxn ang="0">
                    <a:pos x="T6" y="T7"/>
                  </a:cxn>
                  <a:cxn ang="0">
                    <a:pos x="T8" y="T9"/>
                  </a:cxn>
                </a:cxnLst>
                <a:rect l="0" t="0" r="r" b="b"/>
                <a:pathLst>
                  <a:path w="80" h="36">
                    <a:moveTo>
                      <a:pt x="77" y="21"/>
                    </a:moveTo>
                    <a:cubicBezTo>
                      <a:pt x="64" y="3"/>
                      <a:pt x="47" y="0"/>
                      <a:pt x="29" y="10"/>
                    </a:cubicBezTo>
                    <a:cubicBezTo>
                      <a:pt x="9" y="21"/>
                      <a:pt x="0" y="16"/>
                      <a:pt x="3" y="19"/>
                    </a:cubicBezTo>
                    <a:cubicBezTo>
                      <a:pt x="16" y="34"/>
                      <a:pt x="31" y="36"/>
                      <a:pt x="50" y="28"/>
                    </a:cubicBezTo>
                    <a:cubicBezTo>
                      <a:pt x="71" y="18"/>
                      <a:pt x="80" y="26"/>
                      <a:pt x="7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4"/>
              <p:cNvSpPr>
                <a:spLocks/>
              </p:cNvSpPr>
              <p:nvPr/>
            </p:nvSpPr>
            <p:spPr bwMode="auto">
              <a:xfrm>
                <a:off x="6878638" y="2698751"/>
                <a:ext cx="198438" cy="79375"/>
              </a:xfrm>
              <a:custGeom>
                <a:avLst/>
                <a:gdLst>
                  <a:gd name="T0" fmla="*/ 75 w 77"/>
                  <a:gd name="T1" fmla="*/ 26 h 31"/>
                  <a:gd name="T2" fmla="*/ 30 w 77"/>
                  <a:gd name="T3" fmla="*/ 5 h 31"/>
                  <a:gd name="T4" fmla="*/ 3 w 77"/>
                  <a:gd name="T5" fmla="*/ 10 h 31"/>
                  <a:gd name="T6" fmla="*/ 47 w 77"/>
                  <a:gd name="T7" fmla="*/ 27 h 31"/>
                  <a:gd name="T8" fmla="*/ 75 w 77"/>
                  <a:gd name="T9" fmla="*/ 26 h 31"/>
                </a:gdLst>
                <a:ahLst/>
                <a:cxnLst>
                  <a:cxn ang="0">
                    <a:pos x="T0" y="T1"/>
                  </a:cxn>
                  <a:cxn ang="0">
                    <a:pos x="T2" y="T3"/>
                  </a:cxn>
                  <a:cxn ang="0">
                    <a:pos x="T4" y="T5"/>
                  </a:cxn>
                  <a:cxn ang="0">
                    <a:pos x="T6" y="T7"/>
                  </a:cxn>
                  <a:cxn ang="0">
                    <a:pos x="T8" y="T9"/>
                  </a:cxn>
                </a:cxnLst>
                <a:rect l="0" t="0" r="r" b="b"/>
                <a:pathLst>
                  <a:path w="77" h="31">
                    <a:moveTo>
                      <a:pt x="75" y="26"/>
                    </a:moveTo>
                    <a:cubicBezTo>
                      <a:pt x="66" y="6"/>
                      <a:pt x="50" y="0"/>
                      <a:pt x="30" y="5"/>
                    </a:cubicBezTo>
                    <a:cubicBezTo>
                      <a:pt x="8" y="13"/>
                      <a:pt x="0" y="6"/>
                      <a:pt x="3" y="10"/>
                    </a:cubicBezTo>
                    <a:cubicBezTo>
                      <a:pt x="13" y="27"/>
                      <a:pt x="27" y="31"/>
                      <a:pt x="47" y="27"/>
                    </a:cubicBezTo>
                    <a:cubicBezTo>
                      <a:pt x="69" y="21"/>
                      <a:pt x="77" y="31"/>
                      <a:pt x="7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
              <p:cNvSpPr>
                <a:spLocks/>
              </p:cNvSpPr>
              <p:nvPr/>
            </p:nvSpPr>
            <p:spPr bwMode="auto">
              <a:xfrm>
                <a:off x="7002463" y="2873376"/>
                <a:ext cx="180975" cy="101600"/>
              </a:xfrm>
              <a:custGeom>
                <a:avLst/>
                <a:gdLst>
                  <a:gd name="T0" fmla="*/ 69 w 70"/>
                  <a:gd name="T1" fmla="*/ 34 h 39"/>
                  <a:gd name="T2" fmla="*/ 29 w 70"/>
                  <a:gd name="T3" fmla="*/ 5 h 39"/>
                  <a:gd name="T4" fmla="*/ 1 w 70"/>
                  <a:gd name="T5" fmla="*/ 5 h 39"/>
                  <a:gd name="T6" fmla="*/ 41 w 70"/>
                  <a:gd name="T7" fmla="*/ 30 h 39"/>
                  <a:gd name="T8" fmla="*/ 69 w 70"/>
                  <a:gd name="T9" fmla="*/ 34 h 39"/>
                </a:gdLst>
                <a:ahLst/>
                <a:cxnLst>
                  <a:cxn ang="0">
                    <a:pos x="T0" y="T1"/>
                  </a:cxn>
                  <a:cxn ang="0">
                    <a:pos x="T2" y="T3"/>
                  </a:cxn>
                  <a:cxn ang="0">
                    <a:pos x="T4" y="T5"/>
                  </a:cxn>
                  <a:cxn ang="0">
                    <a:pos x="T6" y="T7"/>
                  </a:cxn>
                  <a:cxn ang="0">
                    <a:pos x="T8" y="T9"/>
                  </a:cxn>
                </a:cxnLst>
                <a:rect l="0" t="0" r="r" b="b"/>
                <a:pathLst>
                  <a:path w="70" h="39">
                    <a:moveTo>
                      <a:pt x="69" y="34"/>
                    </a:moveTo>
                    <a:cubicBezTo>
                      <a:pt x="64" y="12"/>
                      <a:pt x="49" y="4"/>
                      <a:pt x="29" y="5"/>
                    </a:cubicBezTo>
                    <a:cubicBezTo>
                      <a:pt x="6" y="8"/>
                      <a:pt x="0" y="0"/>
                      <a:pt x="1" y="5"/>
                    </a:cubicBezTo>
                    <a:cubicBezTo>
                      <a:pt x="8" y="23"/>
                      <a:pt x="21" y="30"/>
                      <a:pt x="41" y="30"/>
                    </a:cubicBezTo>
                    <a:cubicBezTo>
                      <a:pt x="64" y="29"/>
                      <a:pt x="70" y="39"/>
                      <a:pt x="6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
              <p:cNvSpPr>
                <a:spLocks/>
              </p:cNvSpPr>
              <p:nvPr/>
            </p:nvSpPr>
            <p:spPr bwMode="auto">
              <a:xfrm>
                <a:off x="7091363" y="3055938"/>
                <a:ext cx="158750" cy="131763"/>
              </a:xfrm>
              <a:custGeom>
                <a:avLst/>
                <a:gdLst>
                  <a:gd name="T0" fmla="*/ 62 w 62"/>
                  <a:gd name="T1" fmla="*/ 45 h 51"/>
                  <a:gd name="T2" fmla="*/ 28 w 62"/>
                  <a:gd name="T3" fmla="*/ 10 h 51"/>
                  <a:gd name="T4" fmla="*/ 1 w 62"/>
                  <a:gd name="T5" fmla="*/ 4 h 51"/>
                  <a:gd name="T6" fmla="*/ 36 w 62"/>
                  <a:gd name="T7" fmla="*/ 36 h 51"/>
                  <a:gd name="T8" fmla="*/ 62 w 62"/>
                  <a:gd name="T9" fmla="*/ 45 h 51"/>
                </a:gdLst>
                <a:ahLst/>
                <a:cxnLst>
                  <a:cxn ang="0">
                    <a:pos x="T0" y="T1"/>
                  </a:cxn>
                  <a:cxn ang="0">
                    <a:pos x="T2" y="T3"/>
                  </a:cxn>
                  <a:cxn ang="0">
                    <a:pos x="T4" y="T5"/>
                  </a:cxn>
                  <a:cxn ang="0">
                    <a:pos x="T6" y="T7"/>
                  </a:cxn>
                  <a:cxn ang="0">
                    <a:pos x="T8" y="T9"/>
                  </a:cxn>
                </a:cxnLst>
                <a:rect l="0" t="0" r="r" b="b"/>
                <a:pathLst>
                  <a:path w="62" h="51">
                    <a:moveTo>
                      <a:pt x="62" y="45"/>
                    </a:moveTo>
                    <a:cubicBezTo>
                      <a:pt x="61" y="24"/>
                      <a:pt x="48" y="12"/>
                      <a:pt x="28" y="10"/>
                    </a:cubicBezTo>
                    <a:cubicBezTo>
                      <a:pt x="5" y="8"/>
                      <a:pt x="0" y="0"/>
                      <a:pt x="1" y="4"/>
                    </a:cubicBezTo>
                    <a:cubicBezTo>
                      <a:pt x="4" y="24"/>
                      <a:pt x="15" y="33"/>
                      <a:pt x="36" y="36"/>
                    </a:cubicBezTo>
                    <a:cubicBezTo>
                      <a:pt x="58" y="40"/>
                      <a:pt x="62" y="51"/>
                      <a:pt x="6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7"/>
              <p:cNvSpPr>
                <a:spLocks/>
              </p:cNvSpPr>
              <p:nvPr/>
            </p:nvSpPr>
            <p:spPr bwMode="auto">
              <a:xfrm>
                <a:off x="7142163" y="3249613"/>
                <a:ext cx="144463" cy="158750"/>
              </a:xfrm>
              <a:custGeom>
                <a:avLst/>
                <a:gdLst>
                  <a:gd name="T0" fmla="*/ 53 w 56"/>
                  <a:gd name="T1" fmla="*/ 57 h 62"/>
                  <a:gd name="T2" fmla="*/ 26 w 56"/>
                  <a:gd name="T3" fmla="*/ 16 h 62"/>
                  <a:gd name="T4" fmla="*/ 1 w 56"/>
                  <a:gd name="T5" fmla="*/ 5 h 62"/>
                  <a:gd name="T6" fmla="*/ 29 w 56"/>
                  <a:gd name="T7" fmla="*/ 43 h 62"/>
                  <a:gd name="T8" fmla="*/ 53 w 56"/>
                  <a:gd name="T9" fmla="*/ 57 h 62"/>
                </a:gdLst>
                <a:ahLst/>
                <a:cxnLst>
                  <a:cxn ang="0">
                    <a:pos x="T0" y="T1"/>
                  </a:cxn>
                  <a:cxn ang="0">
                    <a:pos x="T2" y="T3"/>
                  </a:cxn>
                  <a:cxn ang="0">
                    <a:pos x="T4" y="T5"/>
                  </a:cxn>
                  <a:cxn ang="0">
                    <a:pos x="T6" y="T7"/>
                  </a:cxn>
                  <a:cxn ang="0">
                    <a:pos x="T8" y="T9"/>
                  </a:cxn>
                </a:cxnLst>
                <a:rect l="0" t="0" r="r" b="b"/>
                <a:pathLst>
                  <a:path w="56" h="62">
                    <a:moveTo>
                      <a:pt x="53" y="57"/>
                    </a:moveTo>
                    <a:cubicBezTo>
                      <a:pt x="56" y="35"/>
                      <a:pt x="46" y="22"/>
                      <a:pt x="26" y="16"/>
                    </a:cubicBezTo>
                    <a:cubicBezTo>
                      <a:pt x="4" y="10"/>
                      <a:pt x="1" y="0"/>
                      <a:pt x="1" y="5"/>
                    </a:cubicBezTo>
                    <a:cubicBezTo>
                      <a:pt x="0" y="24"/>
                      <a:pt x="9" y="36"/>
                      <a:pt x="29" y="43"/>
                    </a:cubicBezTo>
                    <a:cubicBezTo>
                      <a:pt x="50" y="50"/>
                      <a:pt x="52" y="62"/>
                      <a:pt x="53"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
              <p:cNvSpPr>
                <a:spLocks/>
              </p:cNvSpPr>
              <p:nvPr/>
            </p:nvSpPr>
            <p:spPr bwMode="auto">
              <a:xfrm>
                <a:off x="7153276" y="3349626"/>
                <a:ext cx="131763" cy="169863"/>
              </a:xfrm>
              <a:custGeom>
                <a:avLst/>
                <a:gdLst>
                  <a:gd name="T0" fmla="*/ 44 w 51"/>
                  <a:gd name="T1" fmla="*/ 32 h 66"/>
                  <a:gd name="T2" fmla="*/ 25 w 51"/>
                  <a:gd name="T3" fmla="*/ 18 h 66"/>
                  <a:gd name="T4" fmla="*/ 1 w 51"/>
                  <a:gd name="T5" fmla="*/ 4 h 66"/>
                  <a:gd name="T6" fmla="*/ 8 w 51"/>
                  <a:gd name="T7" fmla="*/ 32 h 66"/>
                  <a:gd name="T8" fmla="*/ 25 w 51"/>
                  <a:gd name="T9" fmla="*/ 45 h 66"/>
                  <a:gd name="T10" fmla="*/ 48 w 51"/>
                  <a:gd name="T11" fmla="*/ 61 h 66"/>
                  <a:gd name="T12" fmla="*/ 44 w 51"/>
                  <a:gd name="T13" fmla="*/ 32 h 66"/>
                </a:gdLst>
                <a:ahLst/>
                <a:cxnLst>
                  <a:cxn ang="0">
                    <a:pos x="T0" y="T1"/>
                  </a:cxn>
                  <a:cxn ang="0">
                    <a:pos x="T2" y="T3"/>
                  </a:cxn>
                  <a:cxn ang="0">
                    <a:pos x="T4" y="T5"/>
                  </a:cxn>
                  <a:cxn ang="0">
                    <a:pos x="T6" y="T7"/>
                  </a:cxn>
                  <a:cxn ang="0">
                    <a:pos x="T8" y="T9"/>
                  </a:cxn>
                  <a:cxn ang="0">
                    <a:pos x="T10" y="T11"/>
                  </a:cxn>
                  <a:cxn ang="0">
                    <a:pos x="T12" y="T13"/>
                  </a:cxn>
                </a:cxnLst>
                <a:rect l="0" t="0" r="r" b="b"/>
                <a:pathLst>
                  <a:path w="51" h="66">
                    <a:moveTo>
                      <a:pt x="44" y="32"/>
                    </a:moveTo>
                    <a:cubicBezTo>
                      <a:pt x="40" y="26"/>
                      <a:pt x="34" y="21"/>
                      <a:pt x="25" y="18"/>
                    </a:cubicBezTo>
                    <a:cubicBezTo>
                      <a:pt x="4" y="10"/>
                      <a:pt x="2" y="0"/>
                      <a:pt x="1" y="4"/>
                    </a:cubicBezTo>
                    <a:cubicBezTo>
                      <a:pt x="0" y="16"/>
                      <a:pt x="2" y="25"/>
                      <a:pt x="8" y="32"/>
                    </a:cubicBezTo>
                    <a:cubicBezTo>
                      <a:pt x="12" y="37"/>
                      <a:pt x="18" y="41"/>
                      <a:pt x="25" y="45"/>
                    </a:cubicBezTo>
                    <a:cubicBezTo>
                      <a:pt x="46" y="54"/>
                      <a:pt x="47" y="66"/>
                      <a:pt x="48" y="61"/>
                    </a:cubicBezTo>
                    <a:cubicBezTo>
                      <a:pt x="51" y="49"/>
                      <a:pt x="49" y="39"/>
                      <a:pt x="4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9"/>
              <p:cNvSpPr>
                <a:spLocks/>
              </p:cNvSpPr>
              <p:nvPr/>
            </p:nvSpPr>
            <p:spPr bwMode="auto">
              <a:xfrm>
                <a:off x="7138988" y="3549651"/>
                <a:ext cx="117475" cy="190500"/>
              </a:xfrm>
              <a:custGeom>
                <a:avLst/>
                <a:gdLst>
                  <a:gd name="T0" fmla="*/ 25 w 45"/>
                  <a:gd name="T1" fmla="*/ 22 h 74"/>
                  <a:gd name="T2" fmla="*/ 4 w 45"/>
                  <a:gd name="T3" fmla="*/ 5 h 74"/>
                  <a:gd name="T4" fmla="*/ 5 w 45"/>
                  <a:gd name="T5" fmla="*/ 33 h 74"/>
                  <a:gd name="T6" fmla="*/ 20 w 45"/>
                  <a:gd name="T7" fmla="*/ 49 h 74"/>
                  <a:gd name="T8" fmla="*/ 40 w 45"/>
                  <a:gd name="T9" fmla="*/ 69 h 74"/>
                  <a:gd name="T10" fmla="*/ 41 w 45"/>
                  <a:gd name="T11" fmla="*/ 39 h 74"/>
                  <a:gd name="T12" fmla="*/ 25 w 45"/>
                  <a:gd name="T13" fmla="*/ 22 h 74"/>
                </a:gdLst>
                <a:ahLst/>
                <a:cxnLst>
                  <a:cxn ang="0">
                    <a:pos x="T0" y="T1"/>
                  </a:cxn>
                  <a:cxn ang="0">
                    <a:pos x="T2" y="T3"/>
                  </a:cxn>
                  <a:cxn ang="0">
                    <a:pos x="T4" y="T5"/>
                  </a:cxn>
                  <a:cxn ang="0">
                    <a:pos x="T6" y="T7"/>
                  </a:cxn>
                  <a:cxn ang="0">
                    <a:pos x="T8" y="T9"/>
                  </a:cxn>
                  <a:cxn ang="0">
                    <a:pos x="T10" y="T11"/>
                  </a:cxn>
                  <a:cxn ang="0">
                    <a:pos x="T12" y="T13"/>
                  </a:cxn>
                </a:cxnLst>
                <a:rect l="0" t="0" r="r" b="b"/>
                <a:pathLst>
                  <a:path w="45" h="74">
                    <a:moveTo>
                      <a:pt x="25" y="22"/>
                    </a:moveTo>
                    <a:cubicBezTo>
                      <a:pt x="6" y="10"/>
                      <a:pt x="6" y="0"/>
                      <a:pt x="4" y="5"/>
                    </a:cubicBezTo>
                    <a:cubicBezTo>
                      <a:pt x="0" y="15"/>
                      <a:pt x="1" y="24"/>
                      <a:pt x="5" y="33"/>
                    </a:cubicBezTo>
                    <a:cubicBezTo>
                      <a:pt x="8" y="38"/>
                      <a:pt x="13" y="44"/>
                      <a:pt x="20" y="49"/>
                    </a:cubicBezTo>
                    <a:cubicBezTo>
                      <a:pt x="39" y="62"/>
                      <a:pt x="37" y="74"/>
                      <a:pt x="40" y="69"/>
                    </a:cubicBezTo>
                    <a:cubicBezTo>
                      <a:pt x="45" y="58"/>
                      <a:pt x="45" y="48"/>
                      <a:pt x="41" y="39"/>
                    </a:cubicBezTo>
                    <a:cubicBezTo>
                      <a:pt x="38" y="33"/>
                      <a:pt x="33" y="27"/>
                      <a:pt x="2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0"/>
              <p:cNvSpPr>
                <a:spLocks/>
              </p:cNvSpPr>
              <p:nvPr/>
            </p:nvSpPr>
            <p:spPr bwMode="auto">
              <a:xfrm>
                <a:off x="7088188" y="3748088"/>
                <a:ext cx="100013" cy="200025"/>
              </a:xfrm>
              <a:custGeom>
                <a:avLst/>
                <a:gdLst>
                  <a:gd name="T0" fmla="*/ 25 w 39"/>
                  <a:gd name="T1" fmla="*/ 25 h 78"/>
                  <a:gd name="T2" fmla="*/ 7 w 39"/>
                  <a:gd name="T3" fmla="*/ 4 h 78"/>
                  <a:gd name="T4" fmla="*/ 3 w 39"/>
                  <a:gd name="T5" fmla="*/ 32 h 78"/>
                  <a:gd name="T6" fmla="*/ 14 w 39"/>
                  <a:gd name="T7" fmla="*/ 50 h 78"/>
                  <a:gd name="T8" fmla="*/ 30 w 39"/>
                  <a:gd name="T9" fmla="*/ 74 h 78"/>
                  <a:gd name="T10" fmla="*/ 37 w 39"/>
                  <a:gd name="T11" fmla="*/ 45 h 78"/>
                  <a:gd name="T12" fmla="*/ 25 w 39"/>
                  <a:gd name="T13" fmla="*/ 25 h 78"/>
                </a:gdLst>
                <a:ahLst/>
                <a:cxnLst>
                  <a:cxn ang="0">
                    <a:pos x="T0" y="T1"/>
                  </a:cxn>
                  <a:cxn ang="0">
                    <a:pos x="T2" y="T3"/>
                  </a:cxn>
                  <a:cxn ang="0">
                    <a:pos x="T4" y="T5"/>
                  </a:cxn>
                  <a:cxn ang="0">
                    <a:pos x="T6" y="T7"/>
                  </a:cxn>
                  <a:cxn ang="0">
                    <a:pos x="T8" y="T9"/>
                  </a:cxn>
                  <a:cxn ang="0">
                    <a:pos x="T10" y="T11"/>
                  </a:cxn>
                  <a:cxn ang="0">
                    <a:pos x="T12" y="T13"/>
                  </a:cxn>
                </a:cxnLst>
                <a:rect l="0" t="0" r="r" b="b"/>
                <a:pathLst>
                  <a:path w="39" h="78">
                    <a:moveTo>
                      <a:pt x="25" y="25"/>
                    </a:moveTo>
                    <a:cubicBezTo>
                      <a:pt x="8" y="10"/>
                      <a:pt x="10" y="0"/>
                      <a:pt x="7" y="4"/>
                    </a:cubicBezTo>
                    <a:cubicBezTo>
                      <a:pt x="1" y="14"/>
                      <a:pt x="0" y="23"/>
                      <a:pt x="3" y="32"/>
                    </a:cubicBezTo>
                    <a:cubicBezTo>
                      <a:pt x="5" y="38"/>
                      <a:pt x="9" y="44"/>
                      <a:pt x="14" y="50"/>
                    </a:cubicBezTo>
                    <a:cubicBezTo>
                      <a:pt x="30" y="67"/>
                      <a:pt x="26" y="78"/>
                      <a:pt x="30" y="74"/>
                    </a:cubicBezTo>
                    <a:cubicBezTo>
                      <a:pt x="37" y="64"/>
                      <a:pt x="39" y="54"/>
                      <a:pt x="37" y="45"/>
                    </a:cubicBezTo>
                    <a:cubicBezTo>
                      <a:pt x="35" y="38"/>
                      <a:pt x="31" y="31"/>
                      <a:pt x="2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
              <p:cNvSpPr>
                <a:spLocks/>
              </p:cNvSpPr>
              <p:nvPr/>
            </p:nvSpPr>
            <p:spPr bwMode="auto">
              <a:xfrm>
                <a:off x="7000876" y="3932238"/>
                <a:ext cx="82550" cy="206375"/>
              </a:xfrm>
              <a:custGeom>
                <a:avLst/>
                <a:gdLst>
                  <a:gd name="T0" fmla="*/ 10 w 32"/>
                  <a:gd name="T1" fmla="*/ 3 h 80"/>
                  <a:gd name="T2" fmla="*/ 1 w 32"/>
                  <a:gd name="T3" fmla="*/ 30 h 80"/>
                  <a:gd name="T4" fmla="*/ 8 w 32"/>
                  <a:gd name="T5" fmla="*/ 51 h 80"/>
                  <a:gd name="T6" fmla="*/ 19 w 32"/>
                  <a:gd name="T7" fmla="*/ 77 h 80"/>
                  <a:gd name="T8" fmla="*/ 31 w 32"/>
                  <a:gd name="T9" fmla="*/ 50 h 80"/>
                  <a:gd name="T10" fmla="*/ 23 w 32"/>
                  <a:gd name="T11" fmla="*/ 27 h 80"/>
                  <a:gd name="T12" fmla="*/ 10 w 32"/>
                  <a:gd name="T13" fmla="*/ 3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0" y="3"/>
                    </a:moveTo>
                    <a:cubicBezTo>
                      <a:pt x="2" y="12"/>
                      <a:pt x="0" y="21"/>
                      <a:pt x="1" y="30"/>
                    </a:cubicBezTo>
                    <a:cubicBezTo>
                      <a:pt x="1" y="36"/>
                      <a:pt x="4" y="43"/>
                      <a:pt x="8" y="51"/>
                    </a:cubicBezTo>
                    <a:cubicBezTo>
                      <a:pt x="21" y="70"/>
                      <a:pt x="15" y="80"/>
                      <a:pt x="19" y="77"/>
                    </a:cubicBezTo>
                    <a:cubicBezTo>
                      <a:pt x="28" y="68"/>
                      <a:pt x="32" y="59"/>
                      <a:pt x="31" y="50"/>
                    </a:cubicBezTo>
                    <a:cubicBezTo>
                      <a:pt x="31" y="42"/>
                      <a:pt x="28" y="35"/>
                      <a:pt x="23" y="27"/>
                    </a:cubicBezTo>
                    <a:cubicBezTo>
                      <a:pt x="9" y="9"/>
                      <a:pt x="13"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2"/>
              <p:cNvSpPr>
                <a:spLocks/>
              </p:cNvSpPr>
              <p:nvPr/>
            </p:nvSpPr>
            <p:spPr bwMode="auto">
              <a:xfrm>
                <a:off x="6873876" y="4098926"/>
                <a:ext cx="71438" cy="203200"/>
              </a:xfrm>
              <a:custGeom>
                <a:avLst/>
                <a:gdLst>
                  <a:gd name="T0" fmla="*/ 15 w 28"/>
                  <a:gd name="T1" fmla="*/ 3 h 79"/>
                  <a:gd name="T2" fmla="*/ 1 w 28"/>
                  <a:gd name="T3" fmla="*/ 27 h 79"/>
                  <a:gd name="T4" fmla="*/ 4 w 28"/>
                  <a:gd name="T5" fmla="*/ 49 h 79"/>
                  <a:gd name="T6" fmla="*/ 10 w 28"/>
                  <a:gd name="T7" fmla="*/ 76 h 79"/>
                  <a:gd name="T8" fmla="*/ 27 w 28"/>
                  <a:gd name="T9" fmla="*/ 52 h 79"/>
                  <a:gd name="T10" fmla="*/ 23 w 28"/>
                  <a:gd name="T11" fmla="*/ 29 h 79"/>
                  <a:gd name="T12" fmla="*/ 15 w 28"/>
                  <a:gd name="T13" fmla="*/ 3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15" y="3"/>
                    </a:moveTo>
                    <a:cubicBezTo>
                      <a:pt x="6" y="10"/>
                      <a:pt x="1" y="18"/>
                      <a:pt x="1" y="27"/>
                    </a:cubicBezTo>
                    <a:cubicBezTo>
                      <a:pt x="0" y="34"/>
                      <a:pt x="1" y="41"/>
                      <a:pt x="4" y="49"/>
                    </a:cubicBezTo>
                    <a:cubicBezTo>
                      <a:pt x="13" y="70"/>
                      <a:pt x="5" y="79"/>
                      <a:pt x="10" y="76"/>
                    </a:cubicBezTo>
                    <a:cubicBezTo>
                      <a:pt x="20" y="70"/>
                      <a:pt x="26" y="61"/>
                      <a:pt x="27" y="52"/>
                    </a:cubicBezTo>
                    <a:cubicBezTo>
                      <a:pt x="28" y="45"/>
                      <a:pt x="27" y="37"/>
                      <a:pt x="23" y="29"/>
                    </a:cubicBezTo>
                    <a:cubicBezTo>
                      <a:pt x="13" y="8"/>
                      <a:pt x="19" y="0"/>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3"/>
              <p:cNvSpPr>
                <a:spLocks/>
              </p:cNvSpPr>
              <p:nvPr/>
            </p:nvSpPr>
            <p:spPr bwMode="auto">
              <a:xfrm>
                <a:off x="6705601" y="4243388"/>
                <a:ext cx="77788" cy="193675"/>
              </a:xfrm>
              <a:custGeom>
                <a:avLst/>
                <a:gdLst>
                  <a:gd name="T0" fmla="*/ 24 w 30"/>
                  <a:gd name="T1" fmla="*/ 2 h 75"/>
                  <a:gd name="T2" fmla="*/ 6 w 30"/>
                  <a:gd name="T3" fmla="*/ 23 h 75"/>
                  <a:gd name="T4" fmla="*/ 5 w 30"/>
                  <a:gd name="T5" fmla="*/ 45 h 75"/>
                  <a:gd name="T6" fmla="*/ 6 w 30"/>
                  <a:gd name="T7" fmla="*/ 73 h 75"/>
                  <a:gd name="T8" fmla="*/ 27 w 30"/>
                  <a:gd name="T9" fmla="*/ 53 h 75"/>
                  <a:gd name="T10" fmla="*/ 28 w 30"/>
                  <a:gd name="T11" fmla="*/ 29 h 75"/>
                  <a:gd name="T12" fmla="*/ 24 w 30"/>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30" h="75">
                    <a:moveTo>
                      <a:pt x="24" y="2"/>
                    </a:moveTo>
                    <a:cubicBezTo>
                      <a:pt x="14" y="7"/>
                      <a:pt x="8" y="14"/>
                      <a:pt x="6" y="23"/>
                    </a:cubicBezTo>
                    <a:cubicBezTo>
                      <a:pt x="4" y="29"/>
                      <a:pt x="4" y="37"/>
                      <a:pt x="5" y="45"/>
                    </a:cubicBezTo>
                    <a:cubicBezTo>
                      <a:pt x="10" y="68"/>
                      <a:pt x="0" y="75"/>
                      <a:pt x="6" y="73"/>
                    </a:cubicBezTo>
                    <a:cubicBezTo>
                      <a:pt x="17" y="68"/>
                      <a:pt x="24" y="61"/>
                      <a:pt x="27" y="53"/>
                    </a:cubicBezTo>
                    <a:cubicBezTo>
                      <a:pt x="30" y="46"/>
                      <a:pt x="30" y="38"/>
                      <a:pt x="28" y="29"/>
                    </a:cubicBezTo>
                    <a:cubicBezTo>
                      <a:pt x="22" y="7"/>
                      <a:pt x="29"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4"/>
              <p:cNvSpPr>
                <a:spLocks/>
              </p:cNvSpPr>
              <p:nvPr/>
            </p:nvSpPr>
            <p:spPr bwMode="auto">
              <a:xfrm>
                <a:off x="6503988" y="4356101"/>
                <a:ext cx="107950" cy="174625"/>
              </a:xfrm>
              <a:custGeom>
                <a:avLst/>
                <a:gdLst>
                  <a:gd name="T0" fmla="*/ 37 w 42"/>
                  <a:gd name="T1" fmla="*/ 1 h 68"/>
                  <a:gd name="T2" fmla="*/ 15 w 42"/>
                  <a:gd name="T3" fmla="*/ 19 h 68"/>
                  <a:gd name="T4" fmla="*/ 11 w 42"/>
                  <a:gd name="T5" fmla="*/ 40 h 68"/>
                  <a:gd name="T6" fmla="*/ 6 w 42"/>
                  <a:gd name="T7" fmla="*/ 68 h 68"/>
                  <a:gd name="T8" fmla="*/ 31 w 42"/>
                  <a:gd name="T9" fmla="*/ 52 h 68"/>
                  <a:gd name="T10" fmla="*/ 36 w 42"/>
                  <a:gd name="T11" fmla="*/ 29 h 68"/>
                  <a:gd name="T12" fmla="*/ 37 w 4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1"/>
                    </a:moveTo>
                    <a:cubicBezTo>
                      <a:pt x="26" y="5"/>
                      <a:pt x="19" y="10"/>
                      <a:pt x="15" y="19"/>
                    </a:cubicBezTo>
                    <a:cubicBezTo>
                      <a:pt x="12" y="24"/>
                      <a:pt x="11" y="32"/>
                      <a:pt x="11" y="40"/>
                    </a:cubicBezTo>
                    <a:cubicBezTo>
                      <a:pt x="11" y="63"/>
                      <a:pt x="0" y="68"/>
                      <a:pt x="6" y="68"/>
                    </a:cubicBezTo>
                    <a:cubicBezTo>
                      <a:pt x="17" y="65"/>
                      <a:pt x="26" y="60"/>
                      <a:pt x="31" y="52"/>
                    </a:cubicBezTo>
                    <a:cubicBezTo>
                      <a:pt x="34" y="46"/>
                      <a:pt x="36" y="38"/>
                      <a:pt x="36" y="29"/>
                    </a:cubicBezTo>
                    <a:cubicBezTo>
                      <a:pt x="34" y="6"/>
                      <a:pt x="42" y="0"/>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
              <p:cNvSpPr>
                <a:spLocks/>
              </p:cNvSpPr>
              <p:nvPr/>
            </p:nvSpPr>
            <p:spPr bwMode="auto">
              <a:xfrm>
                <a:off x="6286501" y="4437063"/>
                <a:ext cx="139700" cy="153988"/>
              </a:xfrm>
              <a:custGeom>
                <a:avLst/>
                <a:gdLst>
                  <a:gd name="T0" fmla="*/ 49 w 54"/>
                  <a:gd name="T1" fmla="*/ 0 h 60"/>
                  <a:gd name="T2" fmla="*/ 25 w 54"/>
                  <a:gd name="T3" fmla="*/ 13 h 60"/>
                  <a:gd name="T4" fmla="*/ 16 w 54"/>
                  <a:gd name="T5" fmla="*/ 34 h 60"/>
                  <a:gd name="T6" fmla="*/ 6 w 54"/>
                  <a:gd name="T7" fmla="*/ 60 h 60"/>
                  <a:gd name="T8" fmla="*/ 33 w 54"/>
                  <a:gd name="T9" fmla="*/ 49 h 60"/>
                  <a:gd name="T10" fmla="*/ 42 w 54"/>
                  <a:gd name="T11" fmla="*/ 27 h 60"/>
                  <a:gd name="T12" fmla="*/ 49 w 5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4" h="60">
                    <a:moveTo>
                      <a:pt x="49" y="0"/>
                    </a:moveTo>
                    <a:cubicBezTo>
                      <a:pt x="38" y="2"/>
                      <a:pt x="30" y="6"/>
                      <a:pt x="25" y="13"/>
                    </a:cubicBezTo>
                    <a:cubicBezTo>
                      <a:pt x="21" y="19"/>
                      <a:pt x="18" y="25"/>
                      <a:pt x="16" y="34"/>
                    </a:cubicBezTo>
                    <a:cubicBezTo>
                      <a:pt x="12" y="56"/>
                      <a:pt x="0" y="59"/>
                      <a:pt x="6" y="60"/>
                    </a:cubicBezTo>
                    <a:cubicBezTo>
                      <a:pt x="18" y="60"/>
                      <a:pt x="27" y="56"/>
                      <a:pt x="33" y="49"/>
                    </a:cubicBezTo>
                    <a:cubicBezTo>
                      <a:pt x="38" y="44"/>
                      <a:pt x="41" y="36"/>
                      <a:pt x="42" y="27"/>
                    </a:cubicBezTo>
                    <a:cubicBezTo>
                      <a:pt x="45" y="5"/>
                      <a:pt x="54"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6"/>
              <p:cNvSpPr>
                <a:spLocks/>
              </p:cNvSpPr>
              <p:nvPr/>
            </p:nvSpPr>
            <p:spPr bwMode="auto">
              <a:xfrm>
                <a:off x="6062663" y="4476751"/>
                <a:ext cx="168275" cy="136525"/>
              </a:xfrm>
              <a:custGeom>
                <a:avLst/>
                <a:gdLst>
                  <a:gd name="T0" fmla="*/ 60 w 65"/>
                  <a:gd name="T1" fmla="*/ 1 h 53"/>
                  <a:gd name="T2" fmla="*/ 33 w 65"/>
                  <a:gd name="T3" fmla="*/ 9 h 53"/>
                  <a:gd name="T4" fmla="*/ 21 w 65"/>
                  <a:gd name="T5" fmla="*/ 27 h 53"/>
                  <a:gd name="T6" fmla="*/ 6 w 65"/>
                  <a:gd name="T7" fmla="*/ 51 h 53"/>
                  <a:gd name="T8" fmla="*/ 35 w 65"/>
                  <a:gd name="T9" fmla="*/ 45 h 53"/>
                  <a:gd name="T10" fmla="*/ 48 w 65"/>
                  <a:gd name="T11" fmla="*/ 26 h 53"/>
                  <a:gd name="T12" fmla="*/ 60 w 65"/>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60" y="1"/>
                    </a:moveTo>
                    <a:cubicBezTo>
                      <a:pt x="49" y="0"/>
                      <a:pt x="40" y="2"/>
                      <a:pt x="33" y="9"/>
                    </a:cubicBezTo>
                    <a:cubicBezTo>
                      <a:pt x="28" y="13"/>
                      <a:pt x="24" y="19"/>
                      <a:pt x="21" y="27"/>
                    </a:cubicBezTo>
                    <a:cubicBezTo>
                      <a:pt x="12" y="48"/>
                      <a:pt x="0" y="49"/>
                      <a:pt x="6" y="51"/>
                    </a:cubicBezTo>
                    <a:cubicBezTo>
                      <a:pt x="18" y="53"/>
                      <a:pt x="27" y="51"/>
                      <a:pt x="35" y="45"/>
                    </a:cubicBezTo>
                    <a:cubicBezTo>
                      <a:pt x="41" y="41"/>
                      <a:pt x="45" y="34"/>
                      <a:pt x="48" y="26"/>
                    </a:cubicBezTo>
                    <a:cubicBezTo>
                      <a:pt x="55" y="4"/>
                      <a:pt x="65" y="1"/>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7"/>
              <p:cNvSpPr>
                <a:spLocks/>
              </p:cNvSpPr>
              <p:nvPr/>
            </p:nvSpPr>
            <p:spPr bwMode="auto">
              <a:xfrm>
                <a:off x="5840413" y="4475163"/>
                <a:ext cx="188913" cy="117475"/>
              </a:xfrm>
              <a:custGeom>
                <a:avLst/>
                <a:gdLst>
                  <a:gd name="T0" fmla="*/ 68 w 73"/>
                  <a:gd name="T1" fmla="*/ 3 h 46"/>
                  <a:gd name="T2" fmla="*/ 40 w 73"/>
                  <a:gd name="T3" fmla="*/ 6 h 46"/>
                  <a:gd name="T4" fmla="*/ 24 w 73"/>
                  <a:gd name="T5" fmla="*/ 22 h 46"/>
                  <a:gd name="T6" fmla="*/ 5 w 73"/>
                  <a:gd name="T7" fmla="*/ 42 h 46"/>
                  <a:gd name="T8" fmla="*/ 35 w 73"/>
                  <a:gd name="T9" fmla="*/ 42 h 46"/>
                  <a:gd name="T10" fmla="*/ 52 w 73"/>
                  <a:gd name="T11" fmla="*/ 25 h 46"/>
                  <a:gd name="T12" fmla="*/ 68 w 73"/>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73" h="46">
                    <a:moveTo>
                      <a:pt x="68" y="3"/>
                    </a:moveTo>
                    <a:cubicBezTo>
                      <a:pt x="57" y="0"/>
                      <a:pt x="48" y="1"/>
                      <a:pt x="40" y="6"/>
                    </a:cubicBezTo>
                    <a:cubicBezTo>
                      <a:pt x="34" y="9"/>
                      <a:pt x="29" y="14"/>
                      <a:pt x="24" y="22"/>
                    </a:cubicBezTo>
                    <a:cubicBezTo>
                      <a:pt x="12" y="41"/>
                      <a:pt x="0" y="40"/>
                      <a:pt x="5" y="42"/>
                    </a:cubicBezTo>
                    <a:cubicBezTo>
                      <a:pt x="17" y="46"/>
                      <a:pt x="27" y="46"/>
                      <a:pt x="35" y="42"/>
                    </a:cubicBezTo>
                    <a:cubicBezTo>
                      <a:pt x="41" y="39"/>
                      <a:pt x="47" y="33"/>
                      <a:pt x="52" y="25"/>
                    </a:cubicBezTo>
                    <a:cubicBezTo>
                      <a:pt x="62" y="5"/>
                      <a:pt x="73" y="5"/>
                      <a:pt x="6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
              <p:cNvSpPr>
                <a:spLocks/>
              </p:cNvSpPr>
              <p:nvPr/>
            </p:nvSpPr>
            <p:spPr bwMode="auto">
              <a:xfrm>
                <a:off x="5627688" y="4433888"/>
                <a:ext cx="200025" cy="103188"/>
              </a:xfrm>
              <a:custGeom>
                <a:avLst/>
                <a:gdLst>
                  <a:gd name="T0" fmla="*/ 73 w 77"/>
                  <a:gd name="T1" fmla="*/ 6 h 40"/>
                  <a:gd name="T2" fmla="*/ 45 w 77"/>
                  <a:gd name="T3" fmla="*/ 3 h 40"/>
                  <a:gd name="T4" fmla="*/ 27 w 77"/>
                  <a:gd name="T5" fmla="*/ 16 h 40"/>
                  <a:gd name="T6" fmla="*/ 4 w 77"/>
                  <a:gd name="T7" fmla="*/ 32 h 40"/>
                  <a:gd name="T8" fmla="*/ 33 w 77"/>
                  <a:gd name="T9" fmla="*/ 38 h 40"/>
                  <a:gd name="T10" fmla="*/ 53 w 77"/>
                  <a:gd name="T11" fmla="*/ 25 h 40"/>
                  <a:gd name="T12" fmla="*/ 73 w 77"/>
                  <a:gd name="T13" fmla="*/ 6 h 40"/>
                </a:gdLst>
                <a:ahLst/>
                <a:cxnLst>
                  <a:cxn ang="0">
                    <a:pos x="T0" y="T1"/>
                  </a:cxn>
                  <a:cxn ang="0">
                    <a:pos x="T2" y="T3"/>
                  </a:cxn>
                  <a:cxn ang="0">
                    <a:pos x="T4" y="T5"/>
                  </a:cxn>
                  <a:cxn ang="0">
                    <a:pos x="T6" y="T7"/>
                  </a:cxn>
                  <a:cxn ang="0">
                    <a:pos x="T8" y="T9"/>
                  </a:cxn>
                  <a:cxn ang="0">
                    <a:pos x="T10" y="T11"/>
                  </a:cxn>
                  <a:cxn ang="0">
                    <a:pos x="T12" y="T13"/>
                  </a:cxn>
                </a:cxnLst>
                <a:rect l="0" t="0" r="r" b="b"/>
                <a:pathLst>
                  <a:path w="77" h="40">
                    <a:moveTo>
                      <a:pt x="73" y="6"/>
                    </a:moveTo>
                    <a:cubicBezTo>
                      <a:pt x="63" y="1"/>
                      <a:pt x="54" y="0"/>
                      <a:pt x="45" y="3"/>
                    </a:cubicBezTo>
                    <a:cubicBezTo>
                      <a:pt x="39" y="6"/>
                      <a:pt x="33" y="10"/>
                      <a:pt x="27" y="16"/>
                    </a:cubicBezTo>
                    <a:cubicBezTo>
                      <a:pt x="11" y="32"/>
                      <a:pt x="0" y="29"/>
                      <a:pt x="4" y="32"/>
                    </a:cubicBezTo>
                    <a:cubicBezTo>
                      <a:pt x="14" y="39"/>
                      <a:pt x="24" y="40"/>
                      <a:pt x="33" y="38"/>
                    </a:cubicBezTo>
                    <a:cubicBezTo>
                      <a:pt x="40" y="36"/>
                      <a:pt x="47" y="31"/>
                      <a:pt x="53" y="25"/>
                    </a:cubicBezTo>
                    <a:cubicBezTo>
                      <a:pt x="67" y="7"/>
                      <a:pt x="77" y="8"/>
                      <a:pt x="7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9"/>
              <p:cNvSpPr>
                <a:spLocks/>
              </p:cNvSpPr>
              <p:nvPr/>
            </p:nvSpPr>
            <p:spPr bwMode="auto">
              <a:xfrm>
                <a:off x="5432426" y="4354513"/>
                <a:ext cx="206375" cy="87313"/>
              </a:xfrm>
              <a:custGeom>
                <a:avLst/>
                <a:gdLst>
                  <a:gd name="T0" fmla="*/ 49 w 80"/>
                  <a:gd name="T1" fmla="*/ 1 h 34"/>
                  <a:gd name="T2" fmla="*/ 29 w 80"/>
                  <a:gd name="T3" fmla="*/ 10 h 34"/>
                  <a:gd name="T4" fmla="*/ 3 w 80"/>
                  <a:gd name="T5" fmla="*/ 22 h 34"/>
                  <a:gd name="T6" fmla="*/ 31 w 80"/>
                  <a:gd name="T7" fmla="*/ 33 h 34"/>
                  <a:gd name="T8" fmla="*/ 53 w 80"/>
                  <a:gd name="T9" fmla="*/ 24 h 34"/>
                  <a:gd name="T10" fmla="*/ 76 w 80"/>
                  <a:gd name="T11" fmla="*/ 9 h 34"/>
                  <a:gd name="T12" fmla="*/ 49 w 80"/>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49" y="1"/>
                    </a:moveTo>
                    <a:cubicBezTo>
                      <a:pt x="43" y="2"/>
                      <a:pt x="36" y="5"/>
                      <a:pt x="29" y="10"/>
                    </a:cubicBezTo>
                    <a:cubicBezTo>
                      <a:pt x="10" y="24"/>
                      <a:pt x="0" y="18"/>
                      <a:pt x="3" y="22"/>
                    </a:cubicBezTo>
                    <a:cubicBezTo>
                      <a:pt x="12" y="30"/>
                      <a:pt x="22" y="34"/>
                      <a:pt x="31" y="33"/>
                    </a:cubicBezTo>
                    <a:cubicBezTo>
                      <a:pt x="38" y="32"/>
                      <a:pt x="45" y="29"/>
                      <a:pt x="53" y="24"/>
                    </a:cubicBezTo>
                    <a:cubicBezTo>
                      <a:pt x="70" y="9"/>
                      <a:pt x="80" y="12"/>
                      <a:pt x="76" y="9"/>
                    </a:cubicBezTo>
                    <a:cubicBezTo>
                      <a:pt x="67" y="2"/>
                      <a:pt x="58" y="0"/>
                      <a:pt x="4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0"/>
              <p:cNvSpPr>
                <a:spLocks/>
              </p:cNvSpPr>
              <p:nvPr/>
            </p:nvSpPr>
            <p:spPr bwMode="auto">
              <a:xfrm>
                <a:off x="5259388" y="4238626"/>
                <a:ext cx="206375" cy="74613"/>
              </a:xfrm>
              <a:custGeom>
                <a:avLst/>
                <a:gdLst>
                  <a:gd name="T0" fmla="*/ 77 w 80"/>
                  <a:gd name="T1" fmla="*/ 13 h 29"/>
                  <a:gd name="T2" fmla="*/ 52 w 80"/>
                  <a:gd name="T3" fmla="*/ 0 h 29"/>
                  <a:gd name="T4" fmla="*/ 30 w 80"/>
                  <a:gd name="T5" fmla="*/ 5 h 29"/>
                  <a:gd name="T6" fmla="*/ 3 w 80"/>
                  <a:gd name="T7" fmla="*/ 12 h 29"/>
                  <a:gd name="T8" fmla="*/ 28 w 80"/>
                  <a:gd name="T9" fmla="*/ 28 h 29"/>
                  <a:gd name="T10" fmla="*/ 51 w 80"/>
                  <a:gd name="T11" fmla="*/ 23 h 29"/>
                  <a:gd name="T12" fmla="*/ 77 w 80"/>
                  <a:gd name="T13" fmla="*/ 13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77" y="13"/>
                    </a:moveTo>
                    <a:cubicBezTo>
                      <a:pt x="69" y="5"/>
                      <a:pt x="61" y="1"/>
                      <a:pt x="52" y="0"/>
                    </a:cubicBezTo>
                    <a:cubicBezTo>
                      <a:pt x="45" y="0"/>
                      <a:pt x="38" y="2"/>
                      <a:pt x="30" y="5"/>
                    </a:cubicBezTo>
                    <a:cubicBezTo>
                      <a:pt x="9" y="15"/>
                      <a:pt x="0" y="7"/>
                      <a:pt x="3" y="12"/>
                    </a:cubicBezTo>
                    <a:cubicBezTo>
                      <a:pt x="10" y="22"/>
                      <a:pt x="19" y="27"/>
                      <a:pt x="28" y="28"/>
                    </a:cubicBezTo>
                    <a:cubicBezTo>
                      <a:pt x="35" y="29"/>
                      <a:pt x="43" y="27"/>
                      <a:pt x="51" y="23"/>
                    </a:cubicBezTo>
                    <a:cubicBezTo>
                      <a:pt x="71" y="12"/>
                      <a:pt x="80" y="17"/>
                      <a:pt x="7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1"/>
              <p:cNvSpPr>
                <a:spLocks/>
              </p:cNvSpPr>
              <p:nvPr/>
            </p:nvSpPr>
            <p:spPr bwMode="auto">
              <a:xfrm>
                <a:off x="5116513" y="4084638"/>
                <a:ext cx="196850" cy="71438"/>
              </a:xfrm>
              <a:custGeom>
                <a:avLst/>
                <a:gdLst>
                  <a:gd name="T0" fmla="*/ 74 w 76"/>
                  <a:gd name="T1" fmla="*/ 20 h 28"/>
                  <a:gd name="T2" fmla="*/ 52 w 76"/>
                  <a:gd name="T3" fmla="*/ 3 h 28"/>
                  <a:gd name="T4" fmla="*/ 30 w 76"/>
                  <a:gd name="T5" fmla="*/ 4 h 28"/>
                  <a:gd name="T6" fmla="*/ 2 w 76"/>
                  <a:gd name="T7" fmla="*/ 5 h 28"/>
                  <a:gd name="T8" fmla="*/ 23 w 76"/>
                  <a:gd name="T9" fmla="*/ 26 h 28"/>
                  <a:gd name="T10" fmla="*/ 47 w 76"/>
                  <a:gd name="T11" fmla="*/ 25 h 28"/>
                  <a:gd name="T12" fmla="*/ 74 w 76"/>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76" h="28">
                    <a:moveTo>
                      <a:pt x="74" y="20"/>
                    </a:moveTo>
                    <a:cubicBezTo>
                      <a:pt x="68" y="11"/>
                      <a:pt x="61" y="5"/>
                      <a:pt x="52" y="3"/>
                    </a:cubicBezTo>
                    <a:cubicBezTo>
                      <a:pt x="46" y="2"/>
                      <a:pt x="38" y="2"/>
                      <a:pt x="30" y="4"/>
                    </a:cubicBezTo>
                    <a:cubicBezTo>
                      <a:pt x="8" y="9"/>
                      <a:pt x="0" y="0"/>
                      <a:pt x="2" y="5"/>
                    </a:cubicBezTo>
                    <a:cubicBezTo>
                      <a:pt x="7" y="16"/>
                      <a:pt x="14" y="23"/>
                      <a:pt x="23" y="26"/>
                    </a:cubicBezTo>
                    <a:cubicBezTo>
                      <a:pt x="30" y="28"/>
                      <a:pt x="38" y="28"/>
                      <a:pt x="47" y="25"/>
                    </a:cubicBezTo>
                    <a:cubicBezTo>
                      <a:pt x="69" y="18"/>
                      <a:pt x="76" y="25"/>
                      <a:pt x="7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2"/>
              <p:cNvSpPr>
                <a:spLocks/>
              </p:cNvSpPr>
              <p:nvPr/>
            </p:nvSpPr>
            <p:spPr bwMode="auto">
              <a:xfrm>
                <a:off x="5011738" y="3889376"/>
                <a:ext cx="179388" cy="96838"/>
              </a:xfrm>
              <a:custGeom>
                <a:avLst/>
                <a:gdLst>
                  <a:gd name="T0" fmla="*/ 69 w 70"/>
                  <a:gd name="T1" fmla="*/ 34 h 38"/>
                  <a:gd name="T2" fmla="*/ 50 w 70"/>
                  <a:gd name="T3" fmla="*/ 13 h 38"/>
                  <a:gd name="T4" fmla="*/ 28 w 70"/>
                  <a:gd name="T5" fmla="*/ 9 h 38"/>
                  <a:gd name="T6" fmla="*/ 1 w 70"/>
                  <a:gd name="T7" fmla="*/ 5 h 38"/>
                  <a:gd name="T8" fmla="*/ 18 w 70"/>
                  <a:gd name="T9" fmla="*/ 29 h 38"/>
                  <a:gd name="T10" fmla="*/ 41 w 70"/>
                  <a:gd name="T11" fmla="*/ 33 h 38"/>
                  <a:gd name="T12" fmla="*/ 69 w 70"/>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70" h="38">
                    <a:moveTo>
                      <a:pt x="69" y="34"/>
                    </a:moveTo>
                    <a:cubicBezTo>
                      <a:pt x="65" y="23"/>
                      <a:pt x="59" y="16"/>
                      <a:pt x="50" y="13"/>
                    </a:cubicBezTo>
                    <a:cubicBezTo>
                      <a:pt x="44" y="10"/>
                      <a:pt x="37" y="9"/>
                      <a:pt x="28" y="9"/>
                    </a:cubicBezTo>
                    <a:cubicBezTo>
                      <a:pt x="5" y="10"/>
                      <a:pt x="0" y="0"/>
                      <a:pt x="1" y="5"/>
                    </a:cubicBezTo>
                    <a:cubicBezTo>
                      <a:pt x="4" y="17"/>
                      <a:pt x="10" y="25"/>
                      <a:pt x="18" y="29"/>
                    </a:cubicBezTo>
                    <a:cubicBezTo>
                      <a:pt x="24" y="33"/>
                      <a:pt x="32" y="34"/>
                      <a:pt x="41" y="33"/>
                    </a:cubicBezTo>
                    <a:cubicBezTo>
                      <a:pt x="64" y="30"/>
                      <a:pt x="70" y="38"/>
                      <a:pt x="6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3"/>
              <p:cNvSpPr>
                <a:spLocks/>
              </p:cNvSpPr>
              <p:nvPr/>
            </p:nvSpPr>
            <p:spPr bwMode="auto">
              <a:xfrm>
                <a:off x="4941888" y="3675063"/>
                <a:ext cx="158750" cy="131763"/>
              </a:xfrm>
              <a:custGeom>
                <a:avLst/>
                <a:gdLst>
                  <a:gd name="T0" fmla="*/ 62 w 62"/>
                  <a:gd name="T1" fmla="*/ 46 h 51"/>
                  <a:gd name="T2" fmla="*/ 48 w 62"/>
                  <a:gd name="T3" fmla="*/ 22 h 51"/>
                  <a:gd name="T4" fmla="*/ 27 w 62"/>
                  <a:gd name="T5" fmla="*/ 14 h 51"/>
                  <a:gd name="T6" fmla="*/ 0 w 62"/>
                  <a:gd name="T7" fmla="*/ 5 h 51"/>
                  <a:gd name="T8" fmla="*/ 13 w 62"/>
                  <a:gd name="T9" fmla="*/ 32 h 51"/>
                  <a:gd name="T10" fmla="*/ 35 w 62"/>
                  <a:gd name="T11" fmla="*/ 41 h 51"/>
                  <a:gd name="T12" fmla="*/ 62 w 62"/>
                  <a:gd name="T13" fmla="*/ 46 h 51"/>
                </a:gdLst>
                <a:ahLst/>
                <a:cxnLst>
                  <a:cxn ang="0">
                    <a:pos x="T0" y="T1"/>
                  </a:cxn>
                  <a:cxn ang="0">
                    <a:pos x="T2" y="T3"/>
                  </a:cxn>
                  <a:cxn ang="0">
                    <a:pos x="T4" y="T5"/>
                  </a:cxn>
                  <a:cxn ang="0">
                    <a:pos x="T6" y="T7"/>
                  </a:cxn>
                  <a:cxn ang="0">
                    <a:pos x="T8" y="T9"/>
                  </a:cxn>
                  <a:cxn ang="0">
                    <a:pos x="T10" y="T11"/>
                  </a:cxn>
                  <a:cxn ang="0">
                    <a:pos x="T12" y="T13"/>
                  </a:cxn>
                </a:cxnLst>
                <a:rect l="0" t="0" r="r" b="b"/>
                <a:pathLst>
                  <a:path w="62" h="51">
                    <a:moveTo>
                      <a:pt x="62" y="46"/>
                    </a:moveTo>
                    <a:cubicBezTo>
                      <a:pt x="60" y="35"/>
                      <a:pt x="55" y="27"/>
                      <a:pt x="48" y="22"/>
                    </a:cubicBezTo>
                    <a:cubicBezTo>
                      <a:pt x="42" y="18"/>
                      <a:pt x="35" y="16"/>
                      <a:pt x="27" y="14"/>
                    </a:cubicBezTo>
                    <a:cubicBezTo>
                      <a:pt x="4" y="11"/>
                      <a:pt x="1" y="0"/>
                      <a:pt x="0" y="5"/>
                    </a:cubicBezTo>
                    <a:cubicBezTo>
                      <a:pt x="1" y="17"/>
                      <a:pt x="6" y="26"/>
                      <a:pt x="13" y="32"/>
                    </a:cubicBezTo>
                    <a:cubicBezTo>
                      <a:pt x="18" y="37"/>
                      <a:pt x="26" y="40"/>
                      <a:pt x="35" y="41"/>
                    </a:cubicBezTo>
                    <a:cubicBezTo>
                      <a:pt x="58" y="42"/>
                      <a:pt x="62" y="51"/>
                      <a:pt x="6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4"/>
              <p:cNvSpPr>
                <a:spLocks/>
              </p:cNvSpPr>
              <p:nvPr/>
            </p:nvSpPr>
            <p:spPr bwMode="auto">
              <a:xfrm>
                <a:off x="4910138" y="3452813"/>
                <a:ext cx="139700" cy="161925"/>
              </a:xfrm>
              <a:custGeom>
                <a:avLst/>
                <a:gdLst>
                  <a:gd name="T0" fmla="*/ 54 w 54"/>
                  <a:gd name="T1" fmla="*/ 58 h 63"/>
                  <a:gd name="T2" fmla="*/ 45 w 54"/>
                  <a:gd name="T3" fmla="*/ 31 h 63"/>
                  <a:gd name="T4" fmla="*/ 26 w 54"/>
                  <a:gd name="T5" fmla="*/ 20 h 63"/>
                  <a:gd name="T6" fmla="*/ 2 w 54"/>
                  <a:gd name="T7" fmla="*/ 6 h 63"/>
                  <a:gd name="T8" fmla="*/ 8 w 54"/>
                  <a:gd name="T9" fmla="*/ 35 h 63"/>
                  <a:gd name="T10" fmla="*/ 29 w 54"/>
                  <a:gd name="T11" fmla="*/ 47 h 63"/>
                  <a:gd name="T12" fmla="*/ 54 w 54"/>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54" h="63">
                    <a:moveTo>
                      <a:pt x="54" y="58"/>
                    </a:moveTo>
                    <a:cubicBezTo>
                      <a:pt x="54" y="46"/>
                      <a:pt x="51" y="38"/>
                      <a:pt x="45" y="31"/>
                    </a:cubicBezTo>
                    <a:cubicBezTo>
                      <a:pt x="40" y="27"/>
                      <a:pt x="34" y="23"/>
                      <a:pt x="26" y="20"/>
                    </a:cubicBezTo>
                    <a:cubicBezTo>
                      <a:pt x="4" y="12"/>
                      <a:pt x="3" y="0"/>
                      <a:pt x="2" y="6"/>
                    </a:cubicBezTo>
                    <a:cubicBezTo>
                      <a:pt x="0" y="18"/>
                      <a:pt x="3" y="28"/>
                      <a:pt x="8" y="35"/>
                    </a:cubicBezTo>
                    <a:cubicBezTo>
                      <a:pt x="13" y="40"/>
                      <a:pt x="20" y="44"/>
                      <a:pt x="29" y="47"/>
                    </a:cubicBezTo>
                    <a:cubicBezTo>
                      <a:pt x="51" y="53"/>
                      <a:pt x="54" y="63"/>
                      <a:pt x="5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5"/>
              <p:cNvSpPr>
                <a:spLocks/>
              </p:cNvSpPr>
              <p:nvPr/>
            </p:nvSpPr>
            <p:spPr bwMode="auto">
              <a:xfrm>
                <a:off x="4918076" y="3230563"/>
                <a:ext cx="123825" cy="182563"/>
              </a:xfrm>
              <a:custGeom>
                <a:avLst/>
                <a:gdLst>
                  <a:gd name="T0" fmla="*/ 23 w 48"/>
                  <a:gd name="T1" fmla="*/ 51 h 71"/>
                  <a:gd name="T2" fmla="*/ 46 w 48"/>
                  <a:gd name="T3" fmla="*/ 66 h 71"/>
                  <a:gd name="T4" fmla="*/ 42 w 48"/>
                  <a:gd name="T5" fmla="*/ 38 h 71"/>
                  <a:gd name="T6" fmla="*/ 25 w 48"/>
                  <a:gd name="T7" fmla="*/ 23 h 71"/>
                  <a:gd name="T8" fmla="*/ 4 w 48"/>
                  <a:gd name="T9" fmla="*/ 5 h 71"/>
                  <a:gd name="T10" fmla="*/ 5 w 48"/>
                  <a:gd name="T11" fmla="*/ 35 h 71"/>
                  <a:gd name="T12" fmla="*/ 23 w 48"/>
                  <a:gd name="T13" fmla="*/ 51 h 71"/>
                </a:gdLst>
                <a:ahLst/>
                <a:cxnLst>
                  <a:cxn ang="0">
                    <a:pos x="T0" y="T1"/>
                  </a:cxn>
                  <a:cxn ang="0">
                    <a:pos x="T2" y="T3"/>
                  </a:cxn>
                  <a:cxn ang="0">
                    <a:pos x="T4" y="T5"/>
                  </a:cxn>
                  <a:cxn ang="0">
                    <a:pos x="T6" y="T7"/>
                  </a:cxn>
                  <a:cxn ang="0">
                    <a:pos x="T8" y="T9"/>
                  </a:cxn>
                  <a:cxn ang="0">
                    <a:pos x="T10" y="T11"/>
                  </a:cxn>
                  <a:cxn ang="0">
                    <a:pos x="T12" y="T13"/>
                  </a:cxn>
                </a:cxnLst>
                <a:rect l="0" t="0" r="r" b="b"/>
                <a:pathLst>
                  <a:path w="48" h="71">
                    <a:moveTo>
                      <a:pt x="23" y="51"/>
                    </a:moveTo>
                    <a:cubicBezTo>
                      <a:pt x="44" y="61"/>
                      <a:pt x="45" y="71"/>
                      <a:pt x="46" y="66"/>
                    </a:cubicBezTo>
                    <a:cubicBezTo>
                      <a:pt x="48" y="55"/>
                      <a:pt x="47" y="46"/>
                      <a:pt x="42" y="38"/>
                    </a:cubicBezTo>
                    <a:cubicBezTo>
                      <a:pt x="38" y="33"/>
                      <a:pt x="33" y="28"/>
                      <a:pt x="25" y="23"/>
                    </a:cubicBezTo>
                    <a:cubicBezTo>
                      <a:pt x="5" y="12"/>
                      <a:pt x="6" y="0"/>
                      <a:pt x="4" y="5"/>
                    </a:cubicBezTo>
                    <a:cubicBezTo>
                      <a:pt x="0" y="17"/>
                      <a:pt x="1" y="27"/>
                      <a:pt x="5" y="35"/>
                    </a:cubicBezTo>
                    <a:cubicBezTo>
                      <a:pt x="9" y="41"/>
                      <a:pt x="15" y="46"/>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56"/>
              <p:cNvSpPr>
                <a:spLocks/>
              </p:cNvSpPr>
              <p:nvPr/>
            </p:nvSpPr>
            <p:spPr bwMode="auto">
              <a:xfrm>
                <a:off x="4967288" y="3014663"/>
                <a:ext cx="106363" cy="198438"/>
              </a:xfrm>
              <a:custGeom>
                <a:avLst/>
                <a:gdLst>
                  <a:gd name="T0" fmla="*/ 17 w 41"/>
                  <a:gd name="T1" fmla="*/ 53 h 77"/>
                  <a:gd name="T2" fmla="*/ 37 w 41"/>
                  <a:gd name="T3" fmla="*/ 72 h 77"/>
                  <a:gd name="T4" fmla="*/ 38 w 41"/>
                  <a:gd name="T5" fmla="*/ 44 h 77"/>
                  <a:gd name="T6" fmla="*/ 25 w 41"/>
                  <a:gd name="T7" fmla="*/ 27 h 77"/>
                  <a:gd name="T8" fmla="*/ 7 w 41"/>
                  <a:gd name="T9" fmla="*/ 5 h 77"/>
                  <a:gd name="T10" fmla="*/ 3 w 41"/>
                  <a:gd name="T11" fmla="*/ 34 h 77"/>
                  <a:gd name="T12" fmla="*/ 17 w 41"/>
                  <a:gd name="T13" fmla="*/ 53 h 77"/>
                </a:gdLst>
                <a:ahLst/>
                <a:cxnLst>
                  <a:cxn ang="0">
                    <a:pos x="T0" y="T1"/>
                  </a:cxn>
                  <a:cxn ang="0">
                    <a:pos x="T2" y="T3"/>
                  </a:cxn>
                  <a:cxn ang="0">
                    <a:pos x="T4" y="T5"/>
                  </a:cxn>
                  <a:cxn ang="0">
                    <a:pos x="T6" y="T7"/>
                  </a:cxn>
                  <a:cxn ang="0">
                    <a:pos x="T8" y="T9"/>
                  </a:cxn>
                  <a:cxn ang="0">
                    <a:pos x="T10" y="T11"/>
                  </a:cxn>
                  <a:cxn ang="0">
                    <a:pos x="T12" y="T13"/>
                  </a:cxn>
                </a:cxnLst>
                <a:rect l="0" t="0" r="r" b="b"/>
                <a:pathLst>
                  <a:path w="41" h="77">
                    <a:moveTo>
                      <a:pt x="17" y="53"/>
                    </a:moveTo>
                    <a:cubicBezTo>
                      <a:pt x="35" y="67"/>
                      <a:pt x="34" y="77"/>
                      <a:pt x="37" y="72"/>
                    </a:cubicBezTo>
                    <a:cubicBezTo>
                      <a:pt x="41" y="62"/>
                      <a:pt x="41" y="53"/>
                      <a:pt x="38" y="44"/>
                    </a:cubicBezTo>
                    <a:cubicBezTo>
                      <a:pt x="35" y="38"/>
                      <a:pt x="31" y="32"/>
                      <a:pt x="25" y="27"/>
                    </a:cubicBezTo>
                    <a:cubicBezTo>
                      <a:pt x="7" y="12"/>
                      <a:pt x="10" y="0"/>
                      <a:pt x="7" y="5"/>
                    </a:cubicBezTo>
                    <a:cubicBezTo>
                      <a:pt x="1" y="15"/>
                      <a:pt x="0" y="25"/>
                      <a:pt x="3" y="34"/>
                    </a:cubicBezTo>
                    <a:cubicBezTo>
                      <a:pt x="5" y="41"/>
                      <a:pt x="10" y="47"/>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57"/>
              <p:cNvSpPr>
                <a:spLocks/>
              </p:cNvSpPr>
              <p:nvPr/>
            </p:nvSpPr>
            <p:spPr bwMode="auto">
              <a:xfrm>
                <a:off x="5054601" y="2814638"/>
                <a:ext cx="90488" cy="206375"/>
              </a:xfrm>
              <a:custGeom>
                <a:avLst/>
                <a:gdLst>
                  <a:gd name="T0" fmla="*/ 11 w 35"/>
                  <a:gd name="T1" fmla="*/ 53 h 80"/>
                  <a:gd name="T2" fmla="*/ 27 w 35"/>
                  <a:gd name="T3" fmla="*/ 76 h 80"/>
                  <a:gd name="T4" fmla="*/ 33 w 35"/>
                  <a:gd name="T5" fmla="*/ 49 h 80"/>
                  <a:gd name="T6" fmla="*/ 24 w 35"/>
                  <a:gd name="T7" fmla="*/ 29 h 80"/>
                  <a:gd name="T8" fmla="*/ 11 w 35"/>
                  <a:gd name="T9" fmla="*/ 4 h 80"/>
                  <a:gd name="T10" fmla="*/ 1 w 35"/>
                  <a:gd name="T11" fmla="*/ 32 h 80"/>
                  <a:gd name="T12" fmla="*/ 11 w 35"/>
                  <a:gd name="T13" fmla="*/ 53 h 80"/>
                </a:gdLst>
                <a:ahLst/>
                <a:cxnLst>
                  <a:cxn ang="0">
                    <a:pos x="T0" y="T1"/>
                  </a:cxn>
                  <a:cxn ang="0">
                    <a:pos x="T2" y="T3"/>
                  </a:cxn>
                  <a:cxn ang="0">
                    <a:pos x="T4" y="T5"/>
                  </a:cxn>
                  <a:cxn ang="0">
                    <a:pos x="T6" y="T7"/>
                  </a:cxn>
                  <a:cxn ang="0">
                    <a:pos x="T8" y="T9"/>
                  </a:cxn>
                  <a:cxn ang="0">
                    <a:pos x="T10" y="T11"/>
                  </a:cxn>
                  <a:cxn ang="0">
                    <a:pos x="T12" y="T13"/>
                  </a:cxn>
                </a:cxnLst>
                <a:rect l="0" t="0" r="r" b="b"/>
                <a:pathLst>
                  <a:path w="35" h="80">
                    <a:moveTo>
                      <a:pt x="11" y="53"/>
                    </a:moveTo>
                    <a:cubicBezTo>
                      <a:pt x="26" y="70"/>
                      <a:pt x="24" y="80"/>
                      <a:pt x="27" y="76"/>
                    </a:cubicBezTo>
                    <a:cubicBezTo>
                      <a:pt x="33" y="67"/>
                      <a:pt x="35" y="58"/>
                      <a:pt x="33" y="49"/>
                    </a:cubicBezTo>
                    <a:cubicBezTo>
                      <a:pt x="32" y="43"/>
                      <a:pt x="29" y="36"/>
                      <a:pt x="24" y="29"/>
                    </a:cubicBezTo>
                    <a:cubicBezTo>
                      <a:pt x="9" y="11"/>
                      <a:pt x="14" y="0"/>
                      <a:pt x="11" y="4"/>
                    </a:cubicBezTo>
                    <a:cubicBezTo>
                      <a:pt x="3" y="13"/>
                      <a:pt x="0" y="23"/>
                      <a:pt x="1" y="32"/>
                    </a:cubicBezTo>
                    <a:cubicBezTo>
                      <a:pt x="2" y="39"/>
                      <a:pt x="5" y="47"/>
                      <a:pt x="11"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58"/>
              <p:cNvSpPr>
                <a:spLocks/>
              </p:cNvSpPr>
              <p:nvPr/>
            </p:nvSpPr>
            <p:spPr bwMode="auto">
              <a:xfrm>
                <a:off x="5176838" y="2636838"/>
                <a:ext cx="74613" cy="206375"/>
              </a:xfrm>
              <a:custGeom>
                <a:avLst/>
                <a:gdLst>
                  <a:gd name="T0" fmla="*/ 18 w 29"/>
                  <a:gd name="T1" fmla="*/ 77 h 80"/>
                  <a:gd name="T2" fmla="*/ 29 w 29"/>
                  <a:gd name="T3" fmla="*/ 51 h 80"/>
                  <a:gd name="T4" fmla="*/ 23 w 29"/>
                  <a:gd name="T5" fmla="*/ 30 h 80"/>
                  <a:gd name="T6" fmla="*/ 15 w 29"/>
                  <a:gd name="T7" fmla="*/ 3 h 80"/>
                  <a:gd name="T8" fmla="*/ 0 w 29"/>
                  <a:gd name="T9" fmla="*/ 29 h 80"/>
                  <a:gd name="T10" fmla="*/ 6 w 29"/>
                  <a:gd name="T11" fmla="*/ 52 h 80"/>
                  <a:gd name="T12" fmla="*/ 18 w 29"/>
                  <a:gd name="T13" fmla="*/ 77 h 80"/>
                </a:gdLst>
                <a:ahLst/>
                <a:cxnLst>
                  <a:cxn ang="0">
                    <a:pos x="T0" y="T1"/>
                  </a:cxn>
                  <a:cxn ang="0">
                    <a:pos x="T2" y="T3"/>
                  </a:cxn>
                  <a:cxn ang="0">
                    <a:pos x="T4" y="T5"/>
                  </a:cxn>
                  <a:cxn ang="0">
                    <a:pos x="T6" y="T7"/>
                  </a:cxn>
                  <a:cxn ang="0">
                    <a:pos x="T8" y="T9"/>
                  </a:cxn>
                  <a:cxn ang="0">
                    <a:pos x="T10" y="T11"/>
                  </a:cxn>
                  <a:cxn ang="0">
                    <a:pos x="T12" y="T13"/>
                  </a:cxn>
                </a:cxnLst>
                <a:rect l="0" t="0" r="r" b="b"/>
                <a:pathLst>
                  <a:path w="29" h="80">
                    <a:moveTo>
                      <a:pt x="18" y="77"/>
                    </a:moveTo>
                    <a:cubicBezTo>
                      <a:pt x="26" y="69"/>
                      <a:pt x="29" y="61"/>
                      <a:pt x="29" y="51"/>
                    </a:cubicBezTo>
                    <a:cubicBezTo>
                      <a:pt x="29" y="45"/>
                      <a:pt x="27" y="38"/>
                      <a:pt x="23" y="30"/>
                    </a:cubicBezTo>
                    <a:cubicBezTo>
                      <a:pt x="13" y="10"/>
                      <a:pt x="20" y="0"/>
                      <a:pt x="15" y="3"/>
                    </a:cubicBezTo>
                    <a:cubicBezTo>
                      <a:pt x="6" y="11"/>
                      <a:pt x="1" y="20"/>
                      <a:pt x="0" y="29"/>
                    </a:cubicBezTo>
                    <a:cubicBezTo>
                      <a:pt x="0" y="36"/>
                      <a:pt x="2" y="44"/>
                      <a:pt x="6" y="52"/>
                    </a:cubicBezTo>
                    <a:cubicBezTo>
                      <a:pt x="18" y="71"/>
                      <a:pt x="14" y="80"/>
                      <a:pt x="18"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59"/>
              <p:cNvSpPr>
                <a:spLocks/>
              </p:cNvSpPr>
              <p:nvPr/>
            </p:nvSpPr>
            <p:spPr bwMode="auto">
              <a:xfrm>
                <a:off x="5326063" y="2489201"/>
                <a:ext cx="69850" cy="196850"/>
              </a:xfrm>
              <a:custGeom>
                <a:avLst/>
                <a:gdLst>
                  <a:gd name="T0" fmla="*/ 10 w 27"/>
                  <a:gd name="T1" fmla="*/ 75 h 77"/>
                  <a:gd name="T2" fmla="*/ 26 w 27"/>
                  <a:gd name="T3" fmla="*/ 52 h 77"/>
                  <a:gd name="T4" fmla="*/ 24 w 27"/>
                  <a:gd name="T5" fmla="*/ 30 h 77"/>
                  <a:gd name="T6" fmla="*/ 21 w 27"/>
                  <a:gd name="T7" fmla="*/ 2 h 77"/>
                  <a:gd name="T8" fmla="*/ 2 w 27"/>
                  <a:gd name="T9" fmla="*/ 24 h 77"/>
                  <a:gd name="T10" fmla="*/ 3 w 27"/>
                  <a:gd name="T11" fmla="*/ 48 h 77"/>
                  <a:gd name="T12" fmla="*/ 10 w 27"/>
                  <a:gd name="T13" fmla="*/ 75 h 77"/>
                </a:gdLst>
                <a:ahLst/>
                <a:cxnLst>
                  <a:cxn ang="0">
                    <a:pos x="T0" y="T1"/>
                  </a:cxn>
                  <a:cxn ang="0">
                    <a:pos x="T2" y="T3"/>
                  </a:cxn>
                  <a:cxn ang="0">
                    <a:pos x="T4" y="T5"/>
                  </a:cxn>
                  <a:cxn ang="0">
                    <a:pos x="T6" y="T7"/>
                  </a:cxn>
                  <a:cxn ang="0">
                    <a:pos x="T8" y="T9"/>
                  </a:cxn>
                  <a:cxn ang="0">
                    <a:pos x="T10" y="T11"/>
                  </a:cxn>
                  <a:cxn ang="0">
                    <a:pos x="T12" y="T13"/>
                  </a:cxn>
                </a:cxnLst>
                <a:rect l="0" t="0" r="r" b="b"/>
                <a:pathLst>
                  <a:path w="27" h="77">
                    <a:moveTo>
                      <a:pt x="10" y="75"/>
                    </a:moveTo>
                    <a:cubicBezTo>
                      <a:pt x="19" y="69"/>
                      <a:pt x="24" y="61"/>
                      <a:pt x="26" y="52"/>
                    </a:cubicBezTo>
                    <a:cubicBezTo>
                      <a:pt x="27" y="46"/>
                      <a:pt x="26" y="38"/>
                      <a:pt x="24" y="30"/>
                    </a:cubicBezTo>
                    <a:cubicBezTo>
                      <a:pt x="17" y="8"/>
                      <a:pt x="26" y="0"/>
                      <a:pt x="21" y="2"/>
                    </a:cubicBezTo>
                    <a:cubicBezTo>
                      <a:pt x="10" y="8"/>
                      <a:pt x="4" y="16"/>
                      <a:pt x="2" y="24"/>
                    </a:cubicBezTo>
                    <a:cubicBezTo>
                      <a:pt x="0" y="32"/>
                      <a:pt x="1" y="39"/>
                      <a:pt x="3" y="48"/>
                    </a:cubicBezTo>
                    <a:cubicBezTo>
                      <a:pt x="11" y="69"/>
                      <a:pt x="5" y="77"/>
                      <a:pt x="1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
              <p:cNvSpPr>
                <a:spLocks/>
              </p:cNvSpPr>
              <p:nvPr/>
            </p:nvSpPr>
            <p:spPr bwMode="auto">
              <a:xfrm>
                <a:off x="5494338" y="2373313"/>
                <a:ext cx="92075" cy="184150"/>
              </a:xfrm>
              <a:custGeom>
                <a:avLst/>
                <a:gdLst>
                  <a:gd name="T0" fmla="*/ 5 w 36"/>
                  <a:gd name="T1" fmla="*/ 71 h 72"/>
                  <a:gd name="T2" fmla="*/ 25 w 36"/>
                  <a:gd name="T3" fmla="*/ 51 h 72"/>
                  <a:gd name="T4" fmla="*/ 28 w 36"/>
                  <a:gd name="T5" fmla="*/ 29 h 72"/>
                  <a:gd name="T6" fmla="*/ 30 w 36"/>
                  <a:gd name="T7" fmla="*/ 1 h 72"/>
                  <a:gd name="T8" fmla="*/ 7 w 36"/>
                  <a:gd name="T9" fmla="*/ 19 h 72"/>
                  <a:gd name="T10" fmla="*/ 4 w 36"/>
                  <a:gd name="T11" fmla="*/ 43 h 72"/>
                  <a:gd name="T12" fmla="*/ 5 w 36"/>
                  <a:gd name="T13" fmla="*/ 71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5" y="71"/>
                    </a:moveTo>
                    <a:cubicBezTo>
                      <a:pt x="15" y="66"/>
                      <a:pt x="22" y="60"/>
                      <a:pt x="25" y="51"/>
                    </a:cubicBezTo>
                    <a:cubicBezTo>
                      <a:pt x="28" y="45"/>
                      <a:pt x="28" y="38"/>
                      <a:pt x="28" y="29"/>
                    </a:cubicBezTo>
                    <a:cubicBezTo>
                      <a:pt x="25" y="6"/>
                      <a:pt x="36" y="0"/>
                      <a:pt x="30" y="1"/>
                    </a:cubicBezTo>
                    <a:cubicBezTo>
                      <a:pt x="19" y="5"/>
                      <a:pt x="11" y="11"/>
                      <a:pt x="7" y="19"/>
                    </a:cubicBezTo>
                    <a:cubicBezTo>
                      <a:pt x="4" y="26"/>
                      <a:pt x="3" y="34"/>
                      <a:pt x="4" y="43"/>
                    </a:cubicBezTo>
                    <a:cubicBezTo>
                      <a:pt x="8" y="66"/>
                      <a:pt x="0" y="72"/>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1"/>
              <p:cNvSpPr>
                <a:spLocks/>
              </p:cNvSpPr>
              <p:nvPr/>
            </p:nvSpPr>
            <p:spPr bwMode="auto">
              <a:xfrm>
                <a:off x="5672138" y="2295526"/>
                <a:ext cx="123825" cy="165100"/>
              </a:xfrm>
              <a:custGeom>
                <a:avLst/>
                <a:gdLst>
                  <a:gd name="T0" fmla="*/ 5 w 48"/>
                  <a:gd name="T1" fmla="*/ 64 h 64"/>
                  <a:gd name="T2" fmla="*/ 28 w 48"/>
                  <a:gd name="T3" fmla="*/ 48 h 64"/>
                  <a:gd name="T4" fmla="*/ 35 w 48"/>
                  <a:gd name="T5" fmla="*/ 27 h 64"/>
                  <a:gd name="T6" fmla="*/ 43 w 48"/>
                  <a:gd name="T7" fmla="*/ 0 h 64"/>
                  <a:gd name="T8" fmla="*/ 16 w 48"/>
                  <a:gd name="T9" fmla="*/ 14 h 64"/>
                  <a:gd name="T10" fmla="*/ 9 w 48"/>
                  <a:gd name="T11" fmla="*/ 36 h 64"/>
                  <a:gd name="T12" fmla="*/ 5 w 48"/>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8" h="64">
                    <a:moveTo>
                      <a:pt x="5" y="64"/>
                    </a:moveTo>
                    <a:cubicBezTo>
                      <a:pt x="16" y="61"/>
                      <a:pt x="23" y="56"/>
                      <a:pt x="28" y="48"/>
                    </a:cubicBezTo>
                    <a:cubicBezTo>
                      <a:pt x="32" y="43"/>
                      <a:pt x="34" y="36"/>
                      <a:pt x="35" y="27"/>
                    </a:cubicBezTo>
                    <a:cubicBezTo>
                      <a:pt x="37" y="4"/>
                      <a:pt x="48" y="0"/>
                      <a:pt x="43" y="0"/>
                    </a:cubicBezTo>
                    <a:cubicBezTo>
                      <a:pt x="30" y="1"/>
                      <a:pt x="22" y="6"/>
                      <a:pt x="16" y="14"/>
                    </a:cubicBezTo>
                    <a:cubicBezTo>
                      <a:pt x="12" y="20"/>
                      <a:pt x="9" y="27"/>
                      <a:pt x="9" y="36"/>
                    </a:cubicBezTo>
                    <a:cubicBezTo>
                      <a:pt x="8" y="59"/>
                      <a:pt x="0" y="64"/>
                      <a:pt x="5"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2"/>
              <p:cNvSpPr>
                <a:spLocks/>
              </p:cNvSpPr>
              <p:nvPr/>
            </p:nvSpPr>
            <p:spPr bwMode="auto">
              <a:xfrm>
                <a:off x="5864226" y="2254251"/>
                <a:ext cx="153988" cy="144463"/>
              </a:xfrm>
              <a:custGeom>
                <a:avLst/>
                <a:gdLst>
                  <a:gd name="T0" fmla="*/ 5 w 60"/>
                  <a:gd name="T1" fmla="*/ 56 h 56"/>
                  <a:gd name="T2" fmla="*/ 31 w 60"/>
                  <a:gd name="T3" fmla="*/ 46 h 56"/>
                  <a:gd name="T4" fmla="*/ 42 w 60"/>
                  <a:gd name="T5" fmla="*/ 26 h 56"/>
                  <a:gd name="T6" fmla="*/ 54 w 60"/>
                  <a:gd name="T7" fmla="*/ 1 h 56"/>
                  <a:gd name="T8" fmla="*/ 26 w 60"/>
                  <a:gd name="T9" fmla="*/ 9 h 56"/>
                  <a:gd name="T10" fmla="*/ 14 w 60"/>
                  <a:gd name="T11" fmla="*/ 30 h 56"/>
                  <a:gd name="T12" fmla="*/ 5 w 60"/>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60" h="56">
                    <a:moveTo>
                      <a:pt x="5" y="56"/>
                    </a:moveTo>
                    <a:cubicBezTo>
                      <a:pt x="16" y="56"/>
                      <a:pt x="25" y="52"/>
                      <a:pt x="31" y="46"/>
                    </a:cubicBezTo>
                    <a:cubicBezTo>
                      <a:pt x="36" y="41"/>
                      <a:pt x="39" y="34"/>
                      <a:pt x="42" y="26"/>
                    </a:cubicBezTo>
                    <a:cubicBezTo>
                      <a:pt x="48" y="4"/>
                      <a:pt x="60" y="2"/>
                      <a:pt x="54" y="1"/>
                    </a:cubicBezTo>
                    <a:cubicBezTo>
                      <a:pt x="42" y="0"/>
                      <a:pt x="33" y="3"/>
                      <a:pt x="26" y="9"/>
                    </a:cubicBezTo>
                    <a:cubicBezTo>
                      <a:pt x="20" y="14"/>
                      <a:pt x="17" y="21"/>
                      <a:pt x="14" y="30"/>
                    </a:cubicBezTo>
                    <a:cubicBezTo>
                      <a:pt x="10" y="52"/>
                      <a:pt x="0" y="56"/>
                      <a:pt x="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63"/>
              <p:cNvSpPr>
                <a:spLocks/>
              </p:cNvSpPr>
              <p:nvPr/>
            </p:nvSpPr>
            <p:spPr bwMode="auto">
              <a:xfrm>
                <a:off x="6064251" y="2252663"/>
                <a:ext cx="179388" cy="128588"/>
              </a:xfrm>
              <a:custGeom>
                <a:avLst/>
                <a:gdLst>
                  <a:gd name="T0" fmla="*/ 63 w 69"/>
                  <a:gd name="T1" fmla="*/ 4 h 50"/>
                  <a:gd name="T2" fmla="*/ 34 w 69"/>
                  <a:gd name="T3" fmla="*/ 6 h 50"/>
                  <a:gd name="T4" fmla="*/ 19 w 69"/>
                  <a:gd name="T5" fmla="*/ 25 h 50"/>
                  <a:gd name="T6" fmla="*/ 5 w 69"/>
                  <a:gd name="T7" fmla="*/ 48 h 50"/>
                  <a:gd name="T8" fmla="*/ 32 w 69"/>
                  <a:gd name="T9" fmla="*/ 43 h 50"/>
                  <a:gd name="T10" fmla="*/ 46 w 69"/>
                  <a:gd name="T11" fmla="*/ 26 h 50"/>
                  <a:gd name="T12" fmla="*/ 63 w 69"/>
                  <a:gd name="T13" fmla="*/ 4 h 50"/>
                </a:gdLst>
                <a:ahLst/>
                <a:cxnLst>
                  <a:cxn ang="0">
                    <a:pos x="T0" y="T1"/>
                  </a:cxn>
                  <a:cxn ang="0">
                    <a:pos x="T2" y="T3"/>
                  </a:cxn>
                  <a:cxn ang="0">
                    <a:pos x="T4" y="T5"/>
                  </a:cxn>
                  <a:cxn ang="0">
                    <a:pos x="T6" y="T7"/>
                  </a:cxn>
                  <a:cxn ang="0">
                    <a:pos x="T8" y="T9"/>
                  </a:cxn>
                  <a:cxn ang="0">
                    <a:pos x="T10" y="T11"/>
                  </a:cxn>
                  <a:cxn ang="0">
                    <a:pos x="T12" y="T13"/>
                  </a:cxn>
                </a:cxnLst>
                <a:rect l="0" t="0" r="r" b="b"/>
                <a:pathLst>
                  <a:path w="69" h="50">
                    <a:moveTo>
                      <a:pt x="63" y="4"/>
                    </a:moveTo>
                    <a:cubicBezTo>
                      <a:pt x="52" y="0"/>
                      <a:pt x="42" y="2"/>
                      <a:pt x="34" y="6"/>
                    </a:cubicBezTo>
                    <a:cubicBezTo>
                      <a:pt x="28" y="10"/>
                      <a:pt x="23" y="16"/>
                      <a:pt x="19" y="25"/>
                    </a:cubicBezTo>
                    <a:cubicBezTo>
                      <a:pt x="10" y="46"/>
                      <a:pt x="0" y="47"/>
                      <a:pt x="5" y="48"/>
                    </a:cubicBezTo>
                    <a:cubicBezTo>
                      <a:pt x="16" y="50"/>
                      <a:pt x="25" y="48"/>
                      <a:pt x="32" y="43"/>
                    </a:cubicBezTo>
                    <a:cubicBezTo>
                      <a:pt x="37" y="39"/>
                      <a:pt x="42" y="33"/>
                      <a:pt x="46" y="26"/>
                    </a:cubicBezTo>
                    <a:cubicBezTo>
                      <a:pt x="57" y="5"/>
                      <a:pt x="69" y="6"/>
                      <a:pt x="6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64"/>
              <p:cNvSpPr>
                <a:spLocks/>
              </p:cNvSpPr>
              <p:nvPr/>
            </p:nvSpPr>
            <p:spPr bwMode="auto">
              <a:xfrm>
                <a:off x="6265863" y="2290763"/>
                <a:ext cx="193675" cy="111125"/>
              </a:xfrm>
              <a:custGeom>
                <a:avLst/>
                <a:gdLst>
                  <a:gd name="T0" fmla="*/ 71 w 75"/>
                  <a:gd name="T1" fmla="*/ 6 h 43"/>
                  <a:gd name="T2" fmla="*/ 41 w 75"/>
                  <a:gd name="T3" fmla="*/ 4 h 43"/>
                  <a:gd name="T4" fmla="*/ 23 w 75"/>
                  <a:gd name="T5" fmla="*/ 19 h 43"/>
                  <a:gd name="T6" fmla="*/ 4 w 75"/>
                  <a:gd name="T7" fmla="*/ 39 h 43"/>
                  <a:gd name="T8" fmla="*/ 33 w 75"/>
                  <a:gd name="T9" fmla="*/ 39 h 43"/>
                  <a:gd name="T10" fmla="*/ 50 w 75"/>
                  <a:gd name="T11" fmla="*/ 25 h 43"/>
                  <a:gd name="T12" fmla="*/ 71 w 75"/>
                  <a:gd name="T13" fmla="*/ 6 h 43"/>
                </a:gdLst>
                <a:ahLst/>
                <a:cxnLst>
                  <a:cxn ang="0">
                    <a:pos x="T0" y="T1"/>
                  </a:cxn>
                  <a:cxn ang="0">
                    <a:pos x="T2" y="T3"/>
                  </a:cxn>
                  <a:cxn ang="0">
                    <a:pos x="T4" y="T5"/>
                  </a:cxn>
                  <a:cxn ang="0">
                    <a:pos x="T6" y="T7"/>
                  </a:cxn>
                  <a:cxn ang="0">
                    <a:pos x="T8" y="T9"/>
                  </a:cxn>
                  <a:cxn ang="0">
                    <a:pos x="T10" y="T11"/>
                  </a:cxn>
                  <a:cxn ang="0">
                    <a:pos x="T12" y="T13"/>
                  </a:cxn>
                </a:cxnLst>
                <a:rect l="0" t="0" r="r" b="b"/>
                <a:pathLst>
                  <a:path w="75" h="43">
                    <a:moveTo>
                      <a:pt x="71" y="6"/>
                    </a:moveTo>
                    <a:cubicBezTo>
                      <a:pt x="60" y="1"/>
                      <a:pt x="50" y="0"/>
                      <a:pt x="41" y="4"/>
                    </a:cubicBezTo>
                    <a:cubicBezTo>
                      <a:pt x="34" y="6"/>
                      <a:pt x="28" y="11"/>
                      <a:pt x="23" y="19"/>
                    </a:cubicBezTo>
                    <a:cubicBezTo>
                      <a:pt x="10" y="38"/>
                      <a:pt x="0" y="37"/>
                      <a:pt x="4" y="39"/>
                    </a:cubicBezTo>
                    <a:cubicBezTo>
                      <a:pt x="15" y="43"/>
                      <a:pt x="24" y="43"/>
                      <a:pt x="33" y="39"/>
                    </a:cubicBezTo>
                    <a:cubicBezTo>
                      <a:pt x="38" y="36"/>
                      <a:pt x="44" y="32"/>
                      <a:pt x="50" y="25"/>
                    </a:cubicBezTo>
                    <a:cubicBezTo>
                      <a:pt x="64" y="7"/>
                      <a:pt x="75" y="9"/>
                      <a:pt x="7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65"/>
              <p:cNvSpPr>
                <a:spLocks/>
              </p:cNvSpPr>
              <p:nvPr/>
            </p:nvSpPr>
            <p:spPr bwMode="auto">
              <a:xfrm>
                <a:off x="6462713" y="2368551"/>
                <a:ext cx="204788" cy="93663"/>
              </a:xfrm>
              <a:custGeom>
                <a:avLst/>
                <a:gdLst>
                  <a:gd name="T0" fmla="*/ 31 w 79"/>
                  <a:gd name="T1" fmla="*/ 35 h 37"/>
                  <a:gd name="T2" fmla="*/ 51 w 79"/>
                  <a:gd name="T3" fmla="*/ 24 h 37"/>
                  <a:gd name="T4" fmla="*/ 75 w 79"/>
                  <a:gd name="T5" fmla="*/ 10 h 37"/>
                  <a:gd name="T6" fmla="*/ 47 w 79"/>
                  <a:gd name="T7" fmla="*/ 2 h 37"/>
                  <a:gd name="T8" fmla="*/ 26 w 79"/>
                  <a:gd name="T9" fmla="*/ 13 h 37"/>
                  <a:gd name="T10" fmla="*/ 4 w 79"/>
                  <a:gd name="T11" fmla="*/ 30 h 37"/>
                  <a:gd name="T12" fmla="*/ 31 w 79"/>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79" h="37">
                    <a:moveTo>
                      <a:pt x="31" y="35"/>
                    </a:moveTo>
                    <a:cubicBezTo>
                      <a:pt x="38" y="33"/>
                      <a:pt x="44" y="30"/>
                      <a:pt x="51" y="24"/>
                    </a:cubicBezTo>
                    <a:cubicBezTo>
                      <a:pt x="68" y="9"/>
                      <a:pt x="79" y="14"/>
                      <a:pt x="75" y="10"/>
                    </a:cubicBezTo>
                    <a:cubicBezTo>
                      <a:pt x="65" y="3"/>
                      <a:pt x="56" y="0"/>
                      <a:pt x="47" y="2"/>
                    </a:cubicBezTo>
                    <a:cubicBezTo>
                      <a:pt x="39" y="3"/>
                      <a:pt x="32" y="7"/>
                      <a:pt x="26" y="13"/>
                    </a:cubicBezTo>
                    <a:cubicBezTo>
                      <a:pt x="10" y="29"/>
                      <a:pt x="0" y="27"/>
                      <a:pt x="4" y="30"/>
                    </a:cubicBezTo>
                    <a:cubicBezTo>
                      <a:pt x="13" y="36"/>
                      <a:pt x="22" y="37"/>
                      <a:pt x="3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66"/>
              <p:cNvSpPr>
                <a:spLocks/>
              </p:cNvSpPr>
              <p:nvPr/>
            </p:nvSpPr>
            <p:spPr bwMode="auto">
              <a:xfrm>
                <a:off x="6643688" y="2482851"/>
                <a:ext cx="209550" cy="77788"/>
              </a:xfrm>
              <a:custGeom>
                <a:avLst/>
                <a:gdLst>
                  <a:gd name="T0" fmla="*/ 51 w 81"/>
                  <a:gd name="T1" fmla="*/ 23 h 30"/>
                  <a:gd name="T2" fmla="*/ 77 w 81"/>
                  <a:gd name="T3" fmla="*/ 13 h 30"/>
                  <a:gd name="T4" fmla="*/ 51 w 81"/>
                  <a:gd name="T5" fmla="*/ 0 h 30"/>
                  <a:gd name="T6" fmla="*/ 29 w 81"/>
                  <a:gd name="T7" fmla="*/ 7 h 30"/>
                  <a:gd name="T8" fmla="*/ 4 w 81"/>
                  <a:gd name="T9" fmla="*/ 19 h 30"/>
                  <a:gd name="T10" fmla="*/ 30 w 81"/>
                  <a:gd name="T11" fmla="*/ 30 h 30"/>
                  <a:gd name="T12" fmla="*/ 51 w 8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81" h="30">
                    <a:moveTo>
                      <a:pt x="51" y="23"/>
                    </a:moveTo>
                    <a:cubicBezTo>
                      <a:pt x="71" y="11"/>
                      <a:pt x="81" y="18"/>
                      <a:pt x="77" y="13"/>
                    </a:cubicBezTo>
                    <a:cubicBezTo>
                      <a:pt x="69" y="4"/>
                      <a:pt x="60" y="0"/>
                      <a:pt x="51" y="0"/>
                    </a:cubicBezTo>
                    <a:cubicBezTo>
                      <a:pt x="44" y="0"/>
                      <a:pt x="36" y="2"/>
                      <a:pt x="29" y="7"/>
                    </a:cubicBezTo>
                    <a:cubicBezTo>
                      <a:pt x="10" y="20"/>
                      <a:pt x="0" y="16"/>
                      <a:pt x="4" y="19"/>
                    </a:cubicBezTo>
                    <a:cubicBezTo>
                      <a:pt x="12" y="27"/>
                      <a:pt x="21" y="30"/>
                      <a:pt x="30" y="30"/>
                    </a:cubicBezTo>
                    <a:cubicBezTo>
                      <a:pt x="36" y="29"/>
                      <a:pt x="43" y="27"/>
                      <a:pt x="5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67"/>
              <p:cNvSpPr>
                <a:spLocks/>
              </p:cNvSpPr>
              <p:nvPr/>
            </p:nvSpPr>
            <p:spPr bwMode="auto">
              <a:xfrm>
                <a:off x="6807201" y="2624138"/>
                <a:ext cx="203200" cy="69850"/>
              </a:xfrm>
              <a:custGeom>
                <a:avLst/>
                <a:gdLst>
                  <a:gd name="T0" fmla="*/ 49 w 79"/>
                  <a:gd name="T1" fmla="*/ 24 h 27"/>
                  <a:gd name="T2" fmla="*/ 76 w 79"/>
                  <a:gd name="T3" fmla="*/ 20 h 27"/>
                  <a:gd name="T4" fmla="*/ 53 w 79"/>
                  <a:gd name="T5" fmla="*/ 1 h 27"/>
                  <a:gd name="T6" fmla="*/ 30 w 79"/>
                  <a:gd name="T7" fmla="*/ 4 h 27"/>
                  <a:gd name="T8" fmla="*/ 3 w 79"/>
                  <a:gd name="T9" fmla="*/ 11 h 27"/>
                  <a:gd name="T10" fmla="*/ 27 w 79"/>
                  <a:gd name="T11" fmla="*/ 26 h 27"/>
                  <a:gd name="T12" fmla="*/ 49 w 79"/>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79" h="27">
                    <a:moveTo>
                      <a:pt x="49" y="24"/>
                    </a:moveTo>
                    <a:cubicBezTo>
                      <a:pt x="70" y="16"/>
                      <a:pt x="79" y="25"/>
                      <a:pt x="76" y="20"/>
                    </a:cubicBezTo>
                    <a:cubicBezTo>
                      <a:pt x="70" y="9"/>
                      <a:pt x="62" y="3"/>
                      <a:pt x="53" y="1"/>
                    </a:cubicBezTo>
                    <a:cubicBezTo>
                      <a:pt x="46" y="0"/>
                      <a:pt x="38" y="1"/>
                      <a:pt x="30" y="4"/>
                    </a:cubicBezTo>
                    <a:cubicBezTo>
                      <a:pt x="9" y="13"/>
                      <a:pt x="0" y="7"/>
                      <a:pt x="3" y="11"/>
                    </a:cubicBezTo>
                    <a:cubicBezTo>
                      <a:pt x="10" y="20"/>
                      <a:pt x="17" y="25"/>
                      <a:pt x="27" y="26"/>
                    </a:cubicBezTo>
                    <a:cubicBezTo>
                      <a:pt x="33" y="27"/>
                      <a:pt x="40" y="26"/>
                      <a:pt x="4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68"/>
              <p:cNvSpPr>
                <a:spLocks/>
              </p:cNvSpPr>
              <p:nvPr/>
            </p:nvSpPr>
            <p:spPr bwMode="auto">
              <a:xfrm>
                <a:off x="6943726" y="2792413"/>
                <a:ext cx="190500" cy="80963"/>
              </a:xfrm>
              <a:custGeom>
                <a:avLst/>
                <a:gdLst>
                  <a:gd name="T0" fmla="*/ 45 w 74"/>
                  <a:gd name="T1" fmla="*/ 25 h 32"/>
                  <a:gd name="T2" fmla="*/ 73 w 74"/>
                  <a:gd name="T3" fmla="*/ 26 h 32"/>
                  <a:gd name="T4" fmla="*/ 53 w 74"/>
                  <a:gd name="T5" fmla="*/ 4 h 32"/>
                  <a:gd name="T6" fmla="*/ 30 w 74"/>
                  <a:gd name="T7" fmla="*/ 2 h 32"/>
                  <a:gd name="T8" fmla="*/ 2 w 74"/>
                  <a:gd name="T9" fmla="*/ 4 h 32"/>
                  <a:gd name="T10" fmla="*/ 23 w 74"/>
                  <a:gd name="T11" fmla="*/ 24 h 32"/>
                  <a:gd name="T12" fmla="*/ 45 w 74"/>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74" h="32">
                    <a:moveTo>
                      <a:pt x="45" y="25"/>
                    </a:moveTo>
                    <a:cubicBezTo>
                      <a:pt x="67" y="22"/>
                      <a:pt x="74" y="32"/>
                      <a:pt x="73" y="26"/>
                    </a:cubicBezTo>
                    <a:cubicBezTo>
                      <a:pt x="69" y="15"/>
                      <a:pt x="62" y="7"/>
                      <a:pt x="53" y="4"/>
                    </a:cubicBezTo>
                    <a:cubicBezTo>
                      <a:pt x="47" y="1"/>
                      <a:pt x="39" y="1"/>
                      <a:pt x="30" y="2"/>
                    </a:cubicBezTo>
                    <a:cubicBezTo>
                      <a:pt x="7" y="7"/>
                      <a:pt x="0" y="0"/>
                      <a:pt x="2" y="4"/>
                    </a:cubicBezTo>
                    <a:cubicBezTo>
                      <a:pt x="7" y="15"/>
                      <a:pt x="14" y="21"/>
                      <a:pt x="23" y="24"/>
                    </a:cubicBezTo>
                    <a:cubicBezTo>
                      <a:pt x="29" y="26"/>
                      <a:pt x="36" y="26"/>
                      <a:pt x="4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9"/>
              <p:cNvSpPr>
                <a:spLocks/>
              </p:cNvSpPr>
              <p:nvPr/>
            </p:nvSpPr>
            <p:spPr bwMode="auto">
              <a:xfrm>
                <a:off x="7051676" y="2960688"/>
                <a:ext cx="171450" cy="119063"/>
              </a:xfrm>
              <a:custGeom>
                <a:avLst/>
                <a:gdLst>
                  <a:gd name="T0" fmla="*/ 1 w 66"/>
                  <a:gd name="T1" fmla="*/ 5 h 46"/>
                  <a:gd name="T2" fmla="*/ 17 w 66"/>
                  <a:gd name="T3" fmla="*/ 28 h 46"/>
                  <a:gd name="T4" fmla="*/ 38 w 66"/>
                  <a:gd name="T5" fmla="*/ 34 h 46"/>
                  <a:gd name="T6" fmla="*/ 66 w 66"/>
                  <a:gd name="T7" fmla="*/ 40 h 46"/>
                  <a:gd name="T8" fmla="*/ 51 w 66"/>
                  <a:gd name="T9" fmla="*/ 14 h 46"/>
                  <a:gd name="T10" fmla="*/ 28 w 66"/>
                  <a:gd name="T11" fmla="*/ 8 h 46"/>
                  <a:gd name="T12" fmla="*/ 1 w 66"/>
                  <a:gd name="T13" fmla="*/ 5 h 46"/>
                </a:gdLst>
                <a:ahLst/>
                <a:cxnLst>
                  <a:cxn ang="0">
                    <a:pos x="T0" y="T1"/>
                  </a:cxn>
                  <a:cxn ang="0">
                    <a:pos x="T2" y="T3"/>
                  </a:cxn>
                  <a:cxn ang="0">
                    <a:pos x="T4" y="T5"/>
                  </a:cxn>
                  <a:cxn ang="0">
                    <a:pos x="T6" y="T7"/>
                  </a:cxn>
                  <a:cxn ang="0">
                    <a:pos x="T8" y="T9"/>
                  </a:cxn>
                  <a:cxn ang="0">
                    <a:pos x="T10" y="T11"/>
                  </a:cxn>
                  <a:cxn ang="0">
                    <a:pos x="T12" y="T13"/>
                  </a:cxn>
                </a:cxnLst>
                <a:rect l="0" t="0" r="r" b="b"/>
                <a:pathLst>
                  <a:path w="66" h="46">
                    <a:moveTo>
                      <a:pt x="1" y="5"/>
                    </a:moveTo>
                    <a:cubicBezTo>
                      <a:pt x="4" y="16"/>
                      <a:pt x="9" y="23"/>
                      <a:pt x="17" y="28"/>
                    </a:cubicBezTo>
                    <a:cubicBezTo>
                      <a:pt x="23" y="31"/>
                      <a:pt x="30" y="33"/>
                      <a:pt x="38" y="34"/>
                    </a:cubicBezTo>
                    <a:cubicBezTo>
                      <a:pt x="61" y="35"/>
                      <a:pt x="66" y="46"/>
                      <a:pt x="66" y="40"/>
                    </a:cubicBezTo>
                    <a:cubicBezTo>
                      <a:pt x="64" y="28"/>
                      <a:pt x="59" y="20"/>
                      <a:pt x="51" y="14"/>
                    </a:cubicBezTo>
                    <a:cubicBezTo>
                      <a:pt x="45" y="10"/>
                      <a:pt x="37" y="8"/>
                      <a:pt x="28" y="8"/>
                    </a:cubicBezTo>
                    <a:cubicBezTo>
                      <a:pt x="5" y="9"/>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0"/>
              <p:cNvSpPr>
                <a:spLocks/>
              </p:cNvSpPr>
              <p:nvPr/>
            </p:nvSpPr>
            <p:spPr bwMode="auto">
              <a:xfrm>
                <a:off x="7121526" y="3151188"/>
                <a:ext cx="149225" cy="146050"/>
              </a:xfrm>
              <a:custGeom>
                <a:avLst/>
                <a:gdLst>
                  <a:gd name="T0" fmla="*/ 0 w 58"/>
                  <a:gd name="T1" fmla="*/ 4 h 57"/>
                  <a:gd name="T2" fmla="*/ 12 w 58"/>
                  <a:gd name="T3" fmla="*/ 30 h 57"/>
                  <a:gd name="T4" fmla="*/ 32 w 58"/>
                  <a:gd name="T5" fmla="*/ 40 h 57"/>
                  <a:gd name="T6" fmla="*/ 58 w 58"/>
                  <a:gd name="T7" fmla="*/ 51 h 57"/>
                  <a:gd name="T8" fmla="*/ 48 w 58"/>
                  <a:gd name="T9" fmla="*/ 23 h 57"/>
                  <a:gd name="T10" fmla="*/ 27 w 58"/>
                  <a:gd name="T11" fmla="*/ 13 h 57"/>
                  <a:gd name="T12" fmla="*/ 0 w 58"/>
                  <a:gd name="T13" fmla="*/ 4 h 57"/>
                </a:gdLst>
                <a:ahLst/>
                <a:cxnLst>
                  <a:cxn ang="0">
                    <a:pos x="T0" y="T1"/>
                  </a:cxn>
                  <a:cxn ang="0">
                    <a:pos x="T2" y="T3"/>
                  </a:cxn>
                  <a:cxn ang="0">
                    <a:pos x="T4" y="T5"/>
                  </a:cxn>
                  <a:cxn ang="0">
                    <a:pos x="T6" y="T7"/>
                  </a:cxn>
                  <a:cxn ang="0">
                    <a:pos x="T8" y="T9"/>
                  </a:cxn>
                  <a:cxn ang="0">
                    <a:pos x="T10" y="T11"/>
                  </a:cxn>
                  <a:cxn ang="0">
                    <a:pos x="T12" y="T13"/>
                  </a:cxn>
                </a:cxnLst>
                <a:rect l="0" t="0" r="r" b="b"/>
                <a:pathLst>
                  <a:path w="58" h="57">
                    <a:moveTo>
                      <a:pt x="0" y="4"/>
                    </a:moveTo>
                    <a:cubicBezTo>
                      <a:pt x="1" y="16"/>
                      <a:pt x="5" y="24"/>
                      <a:pt x="12" y="30"/>
                    </a:cubicBezTo>
                    <a:cubicBezTo>
                      <a:pt x="17" y="34"/>
                      <a:pt x="24" y="37"/>
                      <a:pt x="32" y="40"/>
                    </a:cubicBezTo>
                    <a:cubicBezTo>
                      <a:pt x="54" y="45"/>
                      <a:pt x="57" y="57"/>
                      <a:pt x="58" y="51"/>
                    </a:cubicBezTo>
                    <a:cubicBezTo>
                      <a:pt x="58" y="39"/>
                      <a:pt x="55" y="30"/>
                      <a:pt x="48" y="23"/>
                    </a:cubicBezTo>
                    <a:cubicBezTo>
                      <a:pt x="43" y="18"/>
                      <a:pt x="36" y="14"/>
                      <a:pt x="27" y="13"/>
                    </a:cubicBezTo>
                    <a:cubicBezTo>
                      <a:pt x="4" y="9"/>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58" name="图片 157"/>
            <p:cNvPicPr>
              <a:picLocks noChangeAspect="1"/>
            </p:cNvPicPr>
            <p:nvPr/>
          </p:nvPicPr>
          <p:blipFill rotWithShape="1">
            <a:blip r:embed="rId5"/>
            <a:srcRect l="20" t="-1290" r="30762" b="1290"/>
            <a:stretch/>
          </p:blipFill>
          <p:spPr>
            <a:xfrm>
              <a:off x="2461186" y="1138780"/>
              <a:ext cx="1284940" cy="1284940"/>
            </a:xfrm>
            <a:prstGeom prst="ellipse">
              <a:avLst/>
            </a:prstGeom>
          </p:spPr>
        </p:pic>
      </p:grpSp>
    </p:spTree>
    <p:custDataLst>
      <p:tags r:id="rId1"/>
    </p:custDataLst>
    <p:extLst>
      <p:ext uri="{BB962C8B-B14F-4D97-AF65-F5344CB8AC3E}">
        <p14:creationId xmlns:p14="http://schemas.microsoft.com/office/powerpoint/2010/main" val="2388532496"/>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22" presetClass="entr" presetSubtype="2" fill="hold" nodeType="afterEffect">
                                  <p:stCondLst>
                                    <p:cond delay="0"/>
                                  </p:stCondLst>
                                  <p:childTnLst>
                                    <p:set>
                                      <p:cBhvr>
                                        <p:cTn id="12" dur="1" fill="hold">
                                          <p:stCondLst>
                                            <p:cond delay="0"/>
                                          </p:stCondLst>
                                        </p:cTn>
                                        <p:tgtEl>
                                          <p:spTgt spid="159"/>
                                        </p:tgtEl>
                                        <p:attrNameLst>
                                          <p:attrName>style.visibility</p:attrName>
                                        </p:attrNameLst>
                                      </p:cBhvr>
                                      <p:to>
                                        <p:strVal val="visible"/>
                                      </p:to>
                                    </p:set>
                                    <p:animEffect transition="in" filter="wipe(right)">
                                      <p:cBhvr>
                                        <p:cTn id="13" dur="800"/>
                                        <p:tgtEl>
                                          <p:spTgt spid="159"/>
                                        </p:tgtEl>
                                      </p:cBhvr>
                                    </p:animEffect>
                                  </p:childTnLst>
                                </p:cTn>
                              </p:par>
                            </p:childTnLst>
                          </p:cTn>
                        </p:par>
                        <p:par>
                          <p:cTn id="14" fill="hold">
                            <p:stCondLst>
                              <p:cond delay="1800"/>
                            </p:stCondLst>
                            <p:childTnLst>
                              <p:par>
                                <p:cTn id="15" presetID="12" presetClass="entr" presetSubtype="2"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600"/>
                                        <p:tgtEl>
                                          <p:spTgt spid="9"/>
                                        </p:tgtEl>
                                        <p:attrNameLst>
                                          <p:attrName>ppt_x</p:attrName>
                                        </p:attrNameLst>
                                      </p:cBhvr>
                                      <p:tavLst>
                                        <p:tav tm="0">
                                          <p:val>
                                            <p:strVal val="#ppt_x+#ppt_w*1.125000"/>
                                          </p:val>
                                        </p:tav>
                                        <p:tav tm="100000">
                                          <p:val>
                                            <p:strVal val="#ppt_x"/>
                                          </p:val>
                                        </p:tav>
                                      </p:tavLst>
                                    </p:anim>
                                    <p:animEffect transition="in" filter="wipe(left)">
                                      <p:cBhvr>
                                        <p:cTn id="18" dur="600"/>
                                        <p:tgtEl>
                                          <p:spTgt spid="9"/>
                                        </p:tgtEl>
                                      </p:cBhvr>
                                    </p:animEffect>
                                  </p:childTnLst>
                                </p:cTn>
                              </p:par>
                              <p:par>
                                <p:cTn id="19" presetID="8" presetClass="emph" presetSubtype="0" fill="hold" nodeType="withEffect">
                                  <p:stCondLst>
                                    <p:cond delay="0"/>
                                  </p:stCondLst>
                                  <p:childTnLst>
                                    <p:animRot by="21600000">
                                      <p:cBhvr>
                                        <p:cTn id="20" dur="600" fill="hold"/>
                                        <p:tgtEl>
                                          <p:spTgt spid="9"/>
                                        </p:tgtEl>
                                        <p:attrNameLst>
                                          <p:attrName>r</p:attrName>
                                        </p:attrNameLst>
                                      </p:cBhvr>
                                    </p:animRot>
                                  </p:childTnLst>
                                </p:cTn>
                              </p:par>
                              <p:par>
                                <p:cTn id="21" presetID="12" presetClass="entr" presetSubtype="2" fill="hold" nodeType="withEffect">
                                  <p:stCondLst>
                                    <p:cond delay="4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600"/>
                                        <p:tgtEl>
                                          <p:spTgt spid="10"/>
                                        </p:tgtEl>
                                        <p:attrNameLst>
                                          <p:attrName>ppt_x</p:attrName>
                                        </p:attrNameLst>
                                      </p:cBhvr>
                                      <p:tavLst>
                                        <p:tav tm="0">
                                          <p:val>
                                            <p:strVal val="#ppt_x+#ppt_w*1.125000"/>
                                          </p:val>
                                        </p:tav>
                                        <p:tav tm="100000">
                                          <p:val>
                                            <p:strVal val="#ppt_x"/>
                                          </p:val>
                                        </p:tav>
                                      </p:tavLst>
                                    </p:anim>
                                    <p:animEffect transition="in" filter="wipe(left)">
                                      <p:cBhvr>
                                        <p:cTn id="24" dur="600"/>
                                        <p:tgtEl>
                                          <p:spTgt spid="10"/>
                                        </p:tgtEl>
                                      </p:cBhvr>
                                    </p:animEffect>
                                  </p:childTnLst>
                                </p:cTn>
                              </p:par>
                              <p:par>
                                <p:cTn id="25" presetID="8" presetClass="emph" presetSubtype="0" fill="hold" nodeType="withEffect">
                                  <p:stCondLst>
                                    <p:cond delay="400"/>
                                  </p:stCondLst>
                                  <p:childTnLst>
                                    <p:animRot by="21600000">
                                      <p:cBhvr>
                                        <p:cTn id="26" dur="600" fill="hold"/>
                                        <p:tgtEl>
                                          <p:spTgt spid="10"/>
                                        </p:tgtEl>
                                        <p:attrNameLst>
                                          <p:attrName>r</p:attrName>
                                        </p:attrNameLst>
                                      </p:cBhvr>
                                    </p:animRot>
                                  </p:childTnLst>
                                </p:cTn>
                              </p:par>
                              <p:par>
                                <p:cTn id="27" presetID="12" presetClass="entr" presetSubtype="2" fill="hold" nodeType="withEffect">
                                  <p:stCondLst>
                                    <p:cond delay="8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600"/>
                                        <p:tgtEl>
                                          <p:spTgt spid="11"/>
                                        </p:tgtEl>
                                        <p:attrNameLst>
                                          <p:attrName>ppt_x</p:attrName>
                                        </p:attrNameLst>
                                      </p:cBhvr>
                                      <p:tavLst>
                                        <p:tav tm="0">
                                          <p:val>
                                            <p:strVal val="#ppt_x+#ppt_w*1.125000"/>
                                          </p:val>
                                        </p:tav>
                                        <p:tav tm="100000">
                                          <p:val>
                                            <p:strVal val="#ppt_x"/>
                                          </p:val>
                                        </p:tav>
                                      </p:tavLst>
                                    </p:anim>
                                    <p:animEffect transition="in" filter="wipe(left)">
                                      <p:cBhvr>
                                        <p:cTn id="30" dur="600"/>
                                        <p:tgtEl>
                                          <p:spTgt spid="11"/>
                                        </p:tgtEl>
                                      </p:cBhvr>
                                    </p:animEffect>
                                  </p:childTnLst>
                                </p:cTn>
                              </p:par>
                              <p:par>
                                <p:cTn id="31" presetID="8" presetClass="emph" presetSubtype="0" fill="hold" nodeType="withEffect">
                                  <p:stCondLst>
                                    <p:cond delay="800"/>
                                  </p:stCondLst>
                                  <p:childTnLst>
                                    <p:animRot by="21600000">
                                      <p:cBhvr>
                                        <p:cTn id="32" dur="600" fill="hold"/>
                                        <p:tgtEl>
                                          <p:spTgt spid="11"/>
                                        </p:tgtEl>
                                        <p:attrNameLst>
                                          <p:attrName>r</p:attrName>
                                        </p:attrNameLst>
                                      </p:cBhvr>
                                    </p:animRot>
                                  </p:childTnLst>
                                </p:cTn>
                              </p:par>
                            </p:childTnLst>
                          </p:cTn>
                        </p:par>
                        <p:par>
                          <p:cTn id="33" fill="hold">
                            <p:stCondLst>
                              <p:cond delay="32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800"/>
                                        <p:tgtEl>
                                          <p:spTgt spid="8"/>
                                        </p:tgtEl>
                                      </p:cBhvr>
                                    </p:animEffect>
                                    <p:anim calcmode="lin" valueType="num">
                                      <p:cBhvr>
                                        <p:cTn id="37" dur="800" fill="hold"/>
                                        <p:tgtEl>
                                          <p:spTgt spid="8"/>
                                        </p:tgtEl>
                                        <p:attrNameLst>
                                          <p:attrName>ppt_x</p:attrName>
                                        </p:attrNameLst>
                                      </p:cBhvr>
                                      <p:tavLst>
                                        <p:tav tm="0">
                                          <p:val>
                                            <p:strVal val="#ppt_x"/>
                                          </p:val>
                                        </p:tav>
                                        <p:tav tm="100000">
                                          <p:val>
                                            <p:strVal val="#ppt_x"/>
                                          </p:val>
                                        </p:tav>
                                      </p:tavLst>
                                    </p:anim>
                                    <p:anim calcmode="lin" valueType="num">
                                      <p:cBhvr>
                                        <p:cTn id="38" dur="800" fill="hold"/>
                                        <p:tgtEl>
                                          <p:spTgt spid="8"/>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55" presetClass="entr" presetSubtype="0" fill="hold" grpId="0" nodeType="afterEffect">
                                  <p:stCondLst>
                                    <p:cond delay="0"/>
                                  </p:stCondLst>
                                  <p:iterate type="lt">
                                    <p:tmPct val="50000"/>
                                  </p:iterate>
                                  <p:childTnLst>
                                    <p:set>
                                      <p:cBhvr>
                                        <p:cTn id="41" dur="1" fill="hold">
                                          <p:stCondLst>
                                            <p:cond delay="0"/>
                                          </p:stCondLst>
                                        </p:cTn>
                                        <p:tgtEl>
                                          <p:spTgt spid="367"/>
                                        </p:tgtEl>
                                        <p:attrNameLst>
                                          <p:attrName>style.visibility</p:attrName>
                                        </p:attrNameLst>
                                      </p:cBhvr>
                                      <p:to>
                                        <p:strVal val="visible"/>
                                      </p:to>
                                    </p:set>
                                    <p:anim calcmode="lin" valueType="num">
                                      <p:cBhvr>
                                        <p:cTn id="42" dur="200" fill="hold"/>
                                        <p:tgtEl>
                                          <p:spTgt spid="367"/>
                                        </p:tgtEl>
                                        <p:attrNameLst>
                                          <p:attrName>ppt_w</p:attrName>
                                        </p:attrNameLst>
                                      </p:cBhvr>
                                      <p:tavLst>
                                        <p:tav tm="0">
                                          <p:val>
                                            <p:strVal val="#ppt_w*0.70"/>
                                          </p:val>
                                        </p:tav>
                                        <p:tav tm="100000">
                                          <p:val>
                                            <p:strVal val="#ppt_w"/>
                                          </p:val>
                                        </p:tav>
                                      </p:tavLst>
                                    </p:anim>
                                    <p:anim calcmode="lin" valueType="num">
                                      <p:cBhvr>
                                        <p:cTn id="43" dur="200" fill="hold"/>
                                        <p:tgtEl>
                                          <p:spTgt spid="367"/>
                                        </p:tgtEl>
                                        <p:attrNameLst>
                                          <p:attrName>ppt_h</p:attrName>
                                        </p:attrNameLst>
                                      </p:cBhvr>
                                      <p:tavLst>
                                        <p:tav tm="0">
                                          <p:val>
                                            <p:strVal val="#ppt_h"/>
                                          </p:val>
                                        </p:tav>
                                        <p:tav tm="100000">
                                          <p:val>
                                            <p:strVal val="#ppt_h"/>
                                          </p:val>
                                        </p:tav>
                                      </p:tavLst>
                                    </p:anim>
                                    <p:animEffect transition="in" filter="fade">
                                      <p:cBhvr>
                                        <p:cTn id="44" dur="200"/>
                                        <p:tgtEl>
                                          <p:spTgt spid="367"/>
                                        </p:tgtEl>
                                      </p:cBhvr>
                                    </p:animEffect>
                                  </p:childTnLst>
                                </p:cTn>
                              </p:par>
                            </p:childTnLst>
                          </p:cTn>
                        </p:par>
                        <p:par>
                          <p:cTn id="45" fill="hold">
                            <p:stCondLst>
                              <p:cond delay="5000"/>
                            </p:stCondLst>
                            <p:childTnLst>
                              <p:par>
                                <p:cTn id="46" presetID="42" presetClass="entr" presetSubtype="0" fill="hold" grpId="0" nodeType="afterEffect">
                                  <p:stCondLst>
                                    <p:cond delay="0"/>
                                  </p:stCondLst>
                                  <p:childTnLst>
                                    <p:set>
                                      <p:cBhvr>
                                        <p:cTn id="47" dur="1" fill="hold">
                                          <p:stCondLst>
                                            <p:cond delay="0"/>
                                          </p:stCondLst>
                                        </p:cTn>
                                        <p:tgtEl>
                                          <p:spTgt spid="368"/>
                                        </p:tgtEl>
                                        <p:attrNameLst>
                                          <p:attrName>style.visibility</p:attrName>
                                        </p:attrNameLst>
                                      </p:cBhvr>
                                      <p:to>
                                        <p:strVal val="visible"/>
                                      </p:to>
                                    </p:set>
                                    <p:animEffect transition="in" filter="fade">
                                      <p:cBhvr>
                                        <p:cTn id="48" dur="800"/>
                                        <p:tgtEl>
                                          <p:spTgt spid="368"/>
                                        </p:tgtEl>
                                      </p:cBhvr>
                                    </p:animEffect>
                                    <p:anim calcmode="lin" valueType="num">
                                      <p:cBhvr>
                                        <p:cTn id="49" dur="800" fill="hold"/>
                                        <p:tgtEl>
                                          <p:spTgt spid="368"/>
                                        </p:tgtEl>
                                        <p:attrNameLst>
                                          <p:attrName>ppt_x</p:attrName>
                                        </p:attrNameLst>
                                      </p:cBhvr>
                                      <p:tavLst>
                                        <p:tav tm="0">
                                          <p:val>
                                            <p:strVal val="#ppt_x"/>
                                          </p:val>
                                        </p:tav>
                                        <p:tav tm="100000">
                                          <p:val>
                                            <p:strVal val="#ppt_x"/>
                                          </p:val>
                                        </p:tav>
                                      </p:tavLst>
                                    </p:anim>
                                    <p:anim calcmode="lin" valueType="num">
                                      <p:cBhvr>
                                        <p:cTn id="50" dur="800" fill="hold"/>
                                        <p:tgtEl>
                                          <p:spTgt spid="3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367" grpId="0"/>
      <p:bldP spid="368" grpId="0"/>
      <p:bldP spid="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2" name="组合 1"/>
          <p:cNvGrpSpPr/>
          <p:nvPr/>
        </p:nvGrpSpPr>
        <p:grpSpPr>
          <a:xfrm>
            <a:off x="88881" y="5600700"/>
            <a:ext cx="954370" cy="1139463"/>
            <a:chOff x="1190625" y="202626"/>
            <a:chExt cx="7267869" cy="6769674"/>
          </a:xfrm>
        </p:grpSpPr>
        <p:sp>
          <p:nvSpPr>
            <p:cNvPr id="17" name="Freeform 26"/>
            <p:cNvSpPr>
              <a:spLocks/>
            </p:cNvSpPr>
            <p:nvPr/>
          </p:nvSpPr>
          <p:spPr bwMode="auto">
            <a:xfrm>
              <a:off x="1190625" y="828578"/>
              <a:ext cx="7267869" cy="6143722"/>
            </a:xfrm>
            <a:custGeom>
              <a:avLst/>
              <a:gdLst>
                <a:gd name="T0" fmla="*/ 40 w 555"/>
                <a:gd name="T1" fmla="*/ 473 h 668"/>
                <a:gd name="T2" fmla="*/ 122 w 555"/>
                <a:gd name="T3" fmla="*/ 393 h 668"/>
                <a:gd name="T4" fmla="*/ 90 w 555"/>
                <a:gd name="T5" fmla="*/ 340 h 668"/>
                <a:gd name="T6" fmla="*/ 173 w 555"/>
                <a:gd name="T7" fmla="*/ 253 h 668"/>
                <a:gd name="T8" fmla="*/ 142 w 555"/>
                <a:gd name="T9" fmla="*/ 217 h 668"/>
                <a:gd name="T10" fmla="*/ 281 w 555"/>
                <a:gd name="T11" fmla="*/ 0 h 668"/>
                <a:gd name="T12" fmla="*/ 420 w 555"/>
                <a:gd name="T13" fmla="*/ 217 h 668"/>
                <a:gd name="T14" fmla="*/ 391 w 555"/>
                <a:gd name="T15" fmla="*/ 247 h 668"/>
                <a:gd name="T16" fmla="*/ 393 w 555"/>
                <a:gd name="T17" fmla="*/ 257 h 668"/>
                <a:gd name="T18" fmla="*/ 472 w 555"/>
                <a:gd name="T19" fmla="*/ 340 h 668"/>
                <a:gd name="T20" fmla="*/ 432 w 555"/>
                <a:gd name="T21" fmla="*/ 380 h 668"/>
                <a:gd name="T22" fmla="*/ 433 w 555"/>
                <a:gd name="T23" fmla="*/ 383 h 668"/>
                <a:gd name="T24" fmla="*/ 523 w 555"/>
                <a:gd name="T25" fmla="*/ 473 h 668"/>
                <a:gd name="T26" fmla="*/ 473 w 555"/>
                <a:gd name="T27" fmla="*/ 524 h 668"/>
                <a:gd name="T28" fmla="*/ 408 w 555"/>
                <a:gd name="T29" fmla="*/ 556 h 668"/>
                <a:gd name="T30" fmla="*/ 341 w 555"/>
                <a:gd name="T31" fmla="*/ 572 h 668"/>
                <a:gd name="T32" fmla="*/ 298 w 555"/>
                <a:gd name="T33" fmla="*/ 610 h 668"/>
                <a:gd name="T34" fmla="*/ 298 w 555"/>
                <a:gd name="T35" fmla="*/ 651 h 668"/>
                <a:gd name="T36" fmla="*/ 281 w 555"/>
                <a:gd name="T37" fmla="*/ 668 h 668"/>
                <a:gd name="T38" fmla="*/ 281 w 555"/>
                <a:gd name="T39" fmla="*/ 668 h 668"/>
                <a:gd name="T40" fmla="*/ 264 w 555"/>
                <a:gd name="T41" fmla="*/ 651 h 668"/>
                <a:gd name="T42" fmla="*/ 264 w 555"/>
                <a:gd name="T43" fmla="*/ 596 h 668"/>
                <a:gd name="T44" fmla="*/ 253 w 555"/>
                <a:gd name="T45" fmla="*/ 575 h 668"/>
                <a:gd name="T46" fmla="*/ 174 w 555"/>
                <a:gd name="T47" fmla="*/ 559 h 668"/>
                <a:gd name="T48" fmla="*/ 105 w 555"/>
                <a:gd name="T49" fmla="*/ 527 h 668"/>
                <a:gd name="T50" fmla="*/ 40 w 555"/>
                <a:gd name="T51" fmla="*/ 47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5" h="668">
                  <a:moveTo>
                    <a:pt x="40" y="473"/>
                  </a:moveTo>
                  <a:cubicBezTo>
                    <a:pt x="71" y="447"/>
                    <a:pt x="98" y="420"/>
                    <a:pt x="122" y="393"/>
                  </a:cubicBezTo>
                  <a:cubicBezTo>
                    <a:pt x="96" y="395"/>
                    <a:pt x="66" y="370"/>
                    <a:pt x="90" y="340"/>
                  </a:cubicBezTo>
                  <a:cubicBezTo>
                    <a:pt x="123" y="312"/>
                    <a:pt x="151" y="283"/>
                    <a:pt x="173" y="253"/>
                  </a:cubicBezTo>
                  <a:cubicBezTo>
                    <a:pt x="154" y="264"/>
                    <a:pt x="121" y="243"/>
                    <a:pt x="142" y="217"/>
                  </a:cubicBezTo>
                  <a:cubicBezTo>
                    <a:pt x="234" y="141"/>
                    <a:pt x="264" y="45"/>
                    <a:pt x="281" y="0"/>
                  </a:cubicBezTo>
                  <a:cubicBezTo>
                    <a:pt x="305" y="56"/>
                    <a:pt x="337" y="151"/>
                    <a:pt x="420" y="217"/>
                  </a:cubicBezTo>
                  <a:cubicBezTo>
                    <a:pt x="438" y="238"/>
                    <a:pt x="408" y="261"/>
                    <a:pt x="391" y="247"/>
                  </a:cubicBezTo>
                  <a:cubicBezTo>
                    <a:pt x="392" y="250"/>
                    <a:pt x="393" y="254"/>
                    <a:pt x="393" y="257"/>
                  </a:cubicBezTo>
                  <a:cubicBezTo>
                    <a:pt x="415" y="287"/>
                    <a:pt x="441" y="315"/>
                    <a:pt x="472" y="340"/>
                  </a:cubicBezTo>
                  <a:cubicBezTo>
                    <a:pt x="497" y="367"/>
                    <a:pt x="455" y="400"/>
                    <a:pt x="432" y="380"/>
                  </a:cubicBezTo>
                  <a:cubicBezTo>
                    <a:pt x="433" y="381"/>
                    <a:pt x="433" y="382"/>
                    <a:pt x="433" y="383"/>
                  </a:cubicBezTo>
                  <a:cubicBezTo>
                    <a:pt x="459" y="415"/>
                    <a:pt x="488" y="445"/>
                    <a:pt x="523" y="473"/>
                  </a:cubicBezTo>
                  <a:cubicBezTo>
                    <a:pt x="555" y="508"/>
                    <a:pt x="501" y="550"/>
                    <a:pt x="473" y="524"/>
                  </a:cubicBezTo>
                  <a:cubicBezTo>
                    <a:pt x="488" y="572"/>
                    <a:pt x="446" y="598"/>
                    <a:pt x="408" y="556"/>
                  </a:cubicBezTo>
                  <a:cubicBezTo>
                    <a:pt x="423" y="608"/>
                    <a:pt x="351" y="616"/>
                    <a:pt x="341" y="572"/>
                  </a:cubicBezTo>
                  <a:cubicBezTo>
                    <a:pt x="340" y="597"/>
                    <a:pt x="319" y="610"/>
                    <a:pt x="298" y="610"/>
                  </a:cubicBezTo>
                  <a:cubicBezTo>
                    <a:pt x="298" y="651"/>
                    <a:pt x="298" y="651"/>
                    <a:pt x="298" y="651"/>
                  </a:cubicBezTo>
                  <a:cubicBezTo>
                    <a:pt x="298" y="661"/>
                    <a:pt x="290" y="668"/>
                    <a:pt x="281" y="668"/>
                  </a:cubicBezTo>
                  <a:cubicBezTo>
                    <a:pt x="281" y="668"/>
                    <a:pt x="281" y="668"/>
                    <a:pt x="281" y="668"/>
                  </a:cubicBezTo>
                  <a:cubicBezTo>
                    <a:pt x="271" y="668"/>
                    <a:pt x="264" y="661"/>
                    <a:pt x="264" y="651"/>
                  </a:cubicBezTo>
                  <a:cubicBezTo>
                    <a:pt x="264" y="596"/>
                    <a:pt x="264" y="596"/>
                    <a:pt x="264" y="596"/>
                  </a:cubicBezTo>
                  <a:cubicBezTo>
                    <a:pt x="258" y="591"/>
                    <a:pt x="254" y="584"/>
                    <a:pt x="253" y="575"/>
                  </a:cubicBezTo>
                  <a:cubicBezTo>
                    <a:pt x="237" y="618"/>
                    <a:pt x="172" y="608"/>
                    <a:pt x="174" y="559"/>
                  </a:cubicBezTo>
                  <a:cubicBezTo>
                    <a:pt x="145" y="593"/>
                    <a:pt x="88" y="569"/>
                    <a:pt x="105" y="527"/>
                  </a:cubicBezTo>
                  <a:cubicBezTo>
                    <a:pt x="76" y="562"/>
                    <a:pt x="0" y="523"/>
                    <a:pt x="40" y="47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星形: 五角 17"/>
            <p:cNvSpPr/>
            <p:nvPr/>
          </p:nvSpPr>
          <p:spPr>
            <a:xfrm>
              <a:off x="4481829" y="202626"/>
              <a:ext cx="791935" cy="791935"/>
            </a:xfrm>
            <a:prstGeom prst="star5">
              <a:avLst>
                <a:gd name="adj" fmla="val 24693"/>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11161316" y="5757961"/>
            <a:ext cx="813593" cy="1012276"/>
            <a:chOff x="2284413" y="438151"/>
            <a:chExt cx="1027112" cy="1277937"/>
          </a:xfrm>
        </p:grpSpPr>
        <p:sp>
          <p:nvSpPr>
            <p:cNvPr id="21"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7" name="组合 26"/>
          <p:cNvGrpSpPr/>
          <p:nvPr/>
        </p:nvGrpSpPr>
        <p:grpSpPr>
          <a:xfrm>
            <a:off x="10874963" y="6148150"/>
            <a:ext cx="498977" cy="620829"/>
            <a:chOff x="2284413" y="438151"/>
            <a:chExt cx="1027112" cy="1277937"/>
          </a:xfrm>
        </p:grpSpPr>
        <p:sp>
          <p:nvSpPr>
            <p:cNvPr id="28" name="AutoShape 1234"/>
            <p:cNvSpPr>
              <a:spLocks noChangeAspect="1" noChangeArrowheads="1" noTextEdit="1"/>
            </p:cNvSpPr>
            <p:nvPr/>
          </p:nvSpPr>
          <p:spPr bwMode="auto">
            <a:xfrm>
              <a:off x="2284413" y="512763"/>
              <a:ext cx="10271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1236"/>
            <p:cNvSpPr>
              <a:spLocks noChangeArrowheads="1"/>
            </p:cNvSpPr>
            <p:nvPr/>
          </p:nvSpPr>
          <p:spPr bwMode="auto">
            <a:xfrm>
              <a:off x="2309813" y="838201"/>
              <a:ext cx="976312" cy="854075"/>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1237"/>
            <p:cNvSpPr>
              <a:spLocks noChangeArrowheads="1"/>
            </p:cNvSpPr>
            <p:nvPr/>
          </p:nvSpPr>
          <p:spPr bwMode="auto">
            <a:xfrm>
              <a:off x="2284413" y="838201"/>
              <a:ext cx="1027112" cy="30003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1238"/>
            <p:cNvSpPr>
              <a:spLocks noChangeArrowheads="1"/>
            </p:cNvSpPr>
            <p:nvPr/>
          </p:nvSpPr>
          <p:spPr bwMode="auto">
            <a:xfrm>
              <a:off x="2697163" y="814388"/>
              <a:ext cx="200025" cy="901700"/>
            </a:xfrm>
            <a:prstGeom prst="rect">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239"/>
            <p:cNvSpPr>
              <a:spLocks/>
            </p:cNvSpPr>
            <p:nvPr/>
          </p:nvSpPr>
          <p:spPr bwMode="auto">
            <a:xfrm>
              <a:off x="2481263" y="438151"/>
              <a:ext cx="311150" cy="403225"/>
            </a:xfrm>
            <a:custGeom>
              <a:avLst/>
              <a:gdLst>
                <a:gd name="T0" fmla="*/ 120 w 120"/>
                <a:gd name="T1" fmla="*/ 143 h 156"/>
                <a:gd name="T2" fmla="*/ 68 w 120"/>
                <a:gd name="T3" fmla="*/ 91 h 156"/>
                <a:gd name="T4" fmla="*/ 119 w 120"/>
                <a:gd name="T5" fmla="*/ 140 h 156"/>
                <a:gd name="T6" fmla="*/ 15 w 120"/>
                <a:gd name="T7" fmla="*/ 77 h 156"/>
                <a:gd name="T8" fmla="*/ 120 w 120"/>
                <a:gd name="T9" fmla="*/ 146 h 156"/>
                <a:gd name="T10" fmla="*/ 12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120" y="143"/>
                  </a:moveTo>
                  <a:cubicBezTo>
                    <a:pt x="119" y="143"/>
                    <a:pt x="41" y="126"/>
                    <a:pt x="68" y="91"/>
                  </a:cubicBezTo>
                  <a:cubicBezTo>
                    <a:pt x="84" y="71"/>
                    <a:pt x="116" y="119"/>
                    <a:pt x="119" y="140"/>
                  </a:cubicBezTo>
                  <a:cubicBezTo>
                    <a:pt x="110" y="7"/>
                    <a:pt x="30" y="0"/>
                    <a:pt x="15" y="77"/>
                  </a:cubicBezTo>
                  <a:cubicBezTo>
                    <a:pt x="0" y="156"/>
                    <a:pt x="120" y="146"/>
                    <a:pt x="120" y="146"/>
                  </a:cubicBezTo>
                  <a:cubicBezTo>
                    <a:pt x="120" y="145"/>
                    <a:pt x="120" y="144"/>
                    <a:pt x="12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240"/>
            <p:cNvSpPr>
              <a:spLocks/>
            </p:cNvSpPr>
            <p:nvPr/>
          </p:nvSpPr>
          <p:spPr bwMode="auto">
            <a:xfrm>
              <a:off x="2795588" y="438151"/>
              <a:ext cx="311150" cy="403225"/>
            </a:xfrm>
            <a:custGeom>
              <a:avLst/>
              <a:gdLst>
                <a:gd name="T0" fmla="*/ 0 w 120"/>
                <a:gd name="T1" fmla="*/ 143 h 156"/>
                <a:gd name="T2" fmla="*/ 52 w 120"/>
                <a:gd name="T3" fmla="*/ 91 h 156"/>
                <a:gd name="T4" fmla="*/ 1 w 120"/>
                <a:gd name="T5" fmla="*/ 140 h 156"/>
                <a:gd name="T6" fmla="*/ 105 w 120"/>
                <a:gd name="T7" fmla="*/ 77 h 156"/>
                <a:gd name="T8" fmla="*/ 0 w 120"/>
                <a:gd name="T9" fmla="*/ 146 h 156"/>
                <a:gd name="T10" fmla="*/ 0 w 120"/>
                <a:gd name="T11" fmla="*/ 143 h 156"/>
              </a:gdLst>
              <a:ahLst/>
              <a:cxnLst>
                <a:cxn ang="0">
                  <a:pos x="T0" y="T1"/>
                </a:cxn>
                <a:cxn ang="0">
                  <a:pos x="T2" y="T3"/>
                </a:cxn>
                <a:cxn ang="0">
                  <a:pos x="T4" y="T5"/>
                </a:cxn>
                <a:cxn ang="0">
                  <a:pos x="T6" y="T7"/>
                </a:cxn>
                <a:cxn ang="0">
                  <a:pos x="T8" y="T9"/>
                </a:cxn>
                <a:cxn ang="0">
                  <a:pos x="T10" y="T11"/>
                </a:cxn>
              </a:cxnLst>
              <a:rect l="0" t="0" r="r" b="b"/>
              <a:pathLst>
                <a:path w="120" h="156">
                  <a:moveTo>
                    <a:pt x="0" y="143"/>
                  </a:moveTo>
                  <a:cubicBezTo>
                    <a:pt x="1" y="143"/>
                    <a:pt x="79" y="126"/>
                    <a:pt x="52" y="91"/>
                  </a:cubicBezTo>
                  <a:cubicBezTo>
                    <a:pt x="36" y="71"/>
                    <a:pt x="4" y="119"/>
                    <a:pt x="1" y="140"/>
                  </a:cubicBezTo>
                  <a:cubicBezTo>
                    <a:pt x="10" y="7"/>
                    <a:pt x="90" y="0"/>
                    <a:pt x="105" y="77"/>
                  </a:cubicBezTo>
                  <a:cubicBezTo>
                    <a:pt x="120" y="156"/>
                    <a:pt x="0" y="146"/>
                    <a:pt x="0" y="146"/>
                  </a:cubicBezTo>
                  <a:cubicBezTo>
                    <a:pt x="0" y="145"/>
                    <a:pt x="0" y="144"/>
                    <a:pt x="0" y="14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4388239" y="1055382"/>
            <a:ext cx="3415523" cy="4702579"/>
            <a:chOff x="3401291" y="800100"/>
            <a:chExt cx="3415523" cy="4702579"/>
          </a:xfrm>
        </p:grpSpPr>
        <p:sp>
          <p:nvSpPr>
            <p:cNvPr id="3" name="椭圆 2"/>
            <p:cNvSpPr/>
            <p:nvPr/>
          </p:nvSpPr>
          <p:spPr>
            <a:xfrm>
              <a:off x="4047344" y="2413416"/>
              <a:ext cx="854440" cy="854440"/>
            </a:xfrm>
            <a:prstGeom prst="ellipse">
              <a:avLst/>
            </a:prstGeom>
            <a:solidFill>
              <a:srgbClr val="A11218">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4575748" y="1493540"/>
              <a:ext cx="326036" cy="326036"/>
            </a:xfrm>
            <a:prstGeom prst="ellipse">
              <a:avLst/>
            </a:prstGeom>
            <a:solidFill>
              <a:srgbClr val="E6001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5492646" y="2404192"/>
              <a:ext cx="326036" cy="326036"/>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5012961" y="3740828"/>
              <a:ext cx="326036" cy="326036"/>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a:off x="5270398" y="3840795"/>
              <a:ext cx="716719" cy="716719"/>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3913454" y="4603204"/>
              <a:ext cx="529823" cy="529823"/>
            </a:xfrm>
            <a:prstGeom prst="ellipse">
              <a:avLst/>
            </a:prstGeom>
            <a:solidFill>
              <a:srgbClr val="A11218">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3401291" y="3933525"/>
              <a:ext cx="854440" cy="854440"/>
            </a:xfrm>
            <a:prstGeom prst="ellipse">
              <a:avLst/>
            </a:prstGeom>
            <a:solidFill>
              <a:srgbClr val="A11218">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5313730" y="4737375"/>
              <a:ext cx="434520" cy="434520"/>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5962374" y="4334739"/>
              <a:ext cx="854440" cy="854440"/>
            </a:xfrm>
            <a:prstGeom prst="ellipse">
              <a:avLst/>
            </a:prstGeom>
            <a:solidFill>
              <a:srgbClr val="A11218">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5313730" y="2897799"/>
              <a:ext cx="854440" cy="854440"/>
            </a:xfrm>
            <a:prstGeom prst="ellipse">
              <a:avLst/>
            </a:prstGeom>
            <a:solidFill>
              <a:srgbClr val="A11218">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4886794" y="2099782"/>
              <a:ext cx="491934" cy="49193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4232364" y="3467866"/>
              <a:ext cx="654430" cy="654430"/>
            </a:xfrm>
            <a:prstGeom prst="ellipse">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3813237" y="3577767"/>
              <a:ext cx="442494" cy="442494"/>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p:nvPr/>
          </p:nvSpPr>
          <p:spPr>
            <a:xfrm>
              <a:off x="4755706" y="4135906"/>
              <a:ext cx="612570" cy="612570"/>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4770871" y="2936401"/>
              <a:ext cx="484179" cy="484179"/>
            </a:xfrm>
            <a:prstGeom prst="ellipse">
              <a:avLst/>
            </a:prstGeom>
            <a:solidFill>
              <a:srgbClr val="E6001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236109" y="1793044"/>
              <a:ext cx="399157" cy="399157"/>
            </a:xfrm>
            <a:prstGeom prst="ellipse">
              <a:avLst/>
            </a:prstGeom>
            <a:solidFill>
              <a:srgbClr val="A11218">
                <a:alpha val="8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Freeform 1254"/>
            <p:cNvSpPr>
              <a:spLocks/>
            </p:cNvSpPr>
            <p:nvPr/>
          </p:nvSpPr>
          <p:spPr bwMode="auto">
            <a:xfrm flipH="1">
              <a:off x="6031281" y="3804253"/>
              <a:ext cx="358313" cy="365340"/>
            </a:xfrm>
            <a:custGeom>
              <a:avLst/>
              <a:gdLst>
                <a:gd name="T0" fmla="*/ 77 w 153"/>
                <a:gd name="T1" fmla="*/ 39 h 156"/>
                <a:gd name="T2" fmla="*/ 93 w 153"/>
                <a:gd name="T3" fmla="*/ 0 h 156"/>
                <a:gd name="T4" fmla="*/ 91 w 153"/>
                <a:gd name="T5" fmla="*/ 42 h 156"/>
                <a:gd name="T6" fmla="*/ 122 w 153"/>
                <a:gd name="T7" fmla="*/ 13 h 156"/>
                <a:gd name="T8" fmla="*/ 104 w 153"/>
                <a:gd name="T9" fmla="*/ 52 h 156"/>
                <a:gd name="T10" fmla="*/ 143 w 153"/>
                <a:gd name="T11" fmla="*/ 37 h 156"/>
                <a:gd name="T12" fmla="*/ 111 w 153"/>
                <a:gd name="T13" fmla="*/ 65 h 156"/>
                <a:gd name="T14" fmla="*/ 153 w 153"/>
                <a:gd name="T15" fmla="*/ 68 h 156"/>
                <a:gd name="T16" fmla="*/ 113 w 153"/>
                <a:gd name="T17" fmla="*/ 80 h 156"/>
                <a:gd name="T18" fmla="*/ 150 w 153"/>
                <a:gd name="T19" fmla="*/ 101 h 156"/>
                <a:gd name="T20" fmla="*/ 108 w 153"/>
                <a:gd name="T21" fmla="*/ 94 h 156"/>
                <a:gd name="T22" fmla="*/ 134 w 153"/>
                <a:gd name="T23" fmla="*/ 128 h 156"/>
                <a:gd name="T24" fmla="*/ 98 w 153"/>
                <a:gd name="T25" fmla="*/ 105 h 156"/>
                <a:gd name="T26" fmla="*/ 108 w 153"/>
                <a:gd name="T27" fmla="*/ 147 h 156"/>
                <a:gd name="T28" fmla="*/ 85 w 153"/>
                <a:gd name="T29" fmla="*/ 112 h 156"/>
                <a:gd name="T30" fmla="*/ 77 w 153"/>
                <a:gd name="T31" fmla="*/ 156 h 156"/>
                <a:gd name="T32" fmla="*/ 69 w 153"/>
                <a:gd name="T33" fmla="*/ 112 h 156"/>
                <a:gd name="T34" fmla="*/ 46 w 153"/>
                <a:gd name="T35" fmla="*/ 147 h 156"/>
                <a:gd name="T36" fmla="*/ 56 w 153"/>
                <a:gd name="T37" fmla="*/ 105 h 156"/>
                <a:gd name="T38" fmla="*/ 20 w 153"/>
                <a:gd name="T39" fmla="*/ 128 h 156"/>
                <a:gd name="T40" fmla="*/ 46 w 153"/>
                <a:gd name="T41" fmla="*/ 94 h 156"/>
                <a:gd name="T42" fmla="*/ 4 w 153"/>
                <a:gd name="T43" fmla="*/ 101 h 156"/>
                <a:gd name="T44" fmla="*/ 41 w 153"/>
                <a:gd name="T45" fmla="*/ 80 h 156"/>
                <a:gd name="T46" fmla="*/ 0 w 153"/>
                <a:gd name="T47" fmla="*/ 68 h 156"/>
                <a:gd name="T48" fmla="*/ 43 w 153"/>
                <a:gd name="T49" fmla="*/ 65 h 156"/>
                <a:gd name="T50" fmla="*/ 10 w 153"/>
                <a:gd name="T51" fmla="*/ 37 h 156"/>
                <a:gd name="T52" fmla="*/ 49 w 153"/>
                <a:gd name="T53" fmla="*/ 52 h 156"/>
                <a:gd name="T54" fmla="*/ 31 w 153"/>
                <a:gd name="T55" fmla="*/ 13 h 156"/>
                <a:gd name="T56" fmla="*/ 62 w 153"/>
                <a:gd name="T57" fmla="*/ 42 h 156"/>
                <a:gd name="T58" fmla="*/ 61 w 153"/>
                <a:gd name="T59" fmla="*/ 0 h 156"/>
                <a:gd name="T60" fmla="*/ 77 w 153"/>
                <a:gd name="T61" fmla="*/ 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156">
                  <a:moveTo>
                    <a:pt x="77" y="39"/>
                  </a:moveTo>
                  <a:lnTo>
                    <a:pt x="93" y="0"/>
                  </a:lnTo>
                  <a:lnTo>
                    <a:pt x="91" y="42"/>
                  </a:lnTo>
                  <a:lnTo>
                    <a:pt x="122" y="13"/>
                  </a:lnTo>
                  <a:lnTo>
                    <a:pt x="104" y="52"/>
                  </a:lnTo>
                  <a:lnTo>
                    <a:pt x="143" y="37"/>
                  </a:lnTo>
                  <a:lnTo>
                    <a:pt x="111" y="65"/>
                  </a:lnTo>
                  <a:lnTo>
                    <a:pt x="153" y="68"/>
                  </a:lnTo>
                  <a:lnTo>
                    <a:pt x="113" y="80"/>
                  </a:lnTo>
                  <a:lnTo>
                    <a:pt x="150" y="101"/>
                  </a:lnTo>
                  <a:lnTo>
                    <a:pt x="108" y="94"/>
                  </a:lnTo>
                  <a:lnTo>
                    <a:pt x="134" y="128"/>
                  </a:lnTo>
                  <a:lnTo>
                    <a:pt x="98" y="105"/>
                  </a:lnTo>
                  <a:lnTo>
                    <a:pt x="108" y="147"/>
                  </a:lnTo>
                  <a:lnTo>
                    <a:pt x="85" y="112"/>
                  </a:lnTo>
                  <a:lnTo>
                    <a:pt x="77" y="156"/>
                  </a:lnTo>
                  <a:lnTo>
                    <a:pt x="69" y="112"/>
                  </a:lnTo>
                  <a:lnTo>
                    <a:pt x="46" y="147"/>
                  </a:lnTo>
                  <a:lnTo>
                    <a:pt x="56" y="105"/>
                  </a:lnTo>
                  <a:lnTo>
                    <a:pt x="20" y="128"/>
                  </a:lnTo>
                  <a:lnTo>
                    <a:pt x="46" y="94"/>
                  </a:lnTo>
                  <a:lnTo>
                    <a:pt x="4" y="101"/>
                  </a:lnTo>
                  <a:lnTo>
                    <a:pt x="41" y="80"/>
                  </a:lnTo>
                  <a:lnTo>
                    <a:pt x="0" y="68"/>
                  </a:lnTo>
                  <a:lnTo>
                    <a:pt x="43" y="65"/>
                  </a:lnTo>
                  <a:lnTo>
                    <a:pt x="10" y="37"/>
                  </a:lnTo>
                  <a:lnTo>
                    <a:pt x="49" y="52"/>
                  </a:lnTo>
                  <a:lnTo>
                    <a:pt x="31" y="13"/>
                  </a:lnTo>
                  <a:lnTo>
                    <a:pt x="62" y="42"/>
                  </a:lnTo>
                  <a:lnTo>
                    <a:pt x="61" y="0"/>
                  </a:lnTo>
                  <a:lnTo>
                    <a:pt x="77" y="39"/>
                  </a:lnTo>
                  <a:close/>
                </a:path>
              </a:pathLst>
            </a:custGeom>
            <a:solidFill>
              <a:srgbClr val="E60012">
                <a:alpha val="78000"/>
              </a:srgbClr>
            </a:solidFill>
            <a:ln w="11113" cap="flat">
              <a:noFill/>
              <a:prstDash val="solid"/>
              <a:miter lim="800000"/>
              <a:headEnd/>
              <a:tailEnd/>
            </a:ln>
            <a:effectLst/>
            <a:extLst/>
          </p:spPr>
          <p:txBody>
            <a:bodyPr vert="horz" wrap="square" lIns="91440" tIns="45720" rIns="91440" bIns="45720" numCol="1" anchor="t" anchorCtr="0" compatLnSpc="1">
              <a:prstTxWarp prst="textNoShape">
                <a:avLst/>
              </a:prstTxWarp>
            </a:bodyPr>
            <a:lstStyle/>
            <a:p>
              <a:endParaRPr lang="zh-CN" altLang="en-US" dirty="0"/>
            </a:p>
          </p:txBody>
        </p:sp>
        <p:sp>
          <p:nvSpPr>
            <p:cNvPr id="51" name="Freeform 1254"/>
            <p:cNvSpPr>
              <a:spLocks/>
            </p:cNvSpPr>
            <p:nvPr/>
          </p:nvSpPr>
          <p:spPr bwMode="auto">
            <a:xfrm flipH="1">
              <a:off x="4378900" y="4097187"/>
              <a:ext cx="358313" cy="365340"/>
            </a:xfrm>
            <a:custGeom>
              <a:avLst/>
              <a:gdLst>
                <a:gd name="T0" fmla="*/ 77 w 153"/>
                <a:gd name="T1" fmla="*/ 39 h 156"/>
                <a:gd name="T2" fmla="*/ 93 w 153"/>
                <a:gd name="T3" fmla="*/ 0 h 156"/>
                <a:gd name="T4" fmla="*/ 91 w 153"/>
                <a:gd name="T5" fmla="*/ 42 h 156"/>
                <a:gd name="T6" fmla="*/ 122 w 153"/>
                <a:gd name="T7" fmla="*/ 13 h 156"/>
                <a:gd name="T8" fmla="*/ 104 w 153"/>
                <a:gd name="T9" fmla="*/ 52 h 156"/>
                <a:gd name="T10" fmla="*/ 143 w 153"/>
                <a:gd name="T11" fmla="*/ 37 h 156"/>
                <a:gd name="T12" fmla="*/ 111 w 153"/>
                <a:gd name="T13" fmla="*/ 65 h 156"/>
                <a:gd name="T14" fmla="*/ 153 w 153"/>
                <a:gd name="T15" fmla="*/ 68 h 156"/>
                <a:gd name="T16" fmla="*/ 113 w 153"/>
                <a:gd name="T17" fmla="*/ 80 h 156"/>
                <a:gd name="T18" fmla="*/ 150 w 153"/>
                <a:gd name="T19" fmla="*/ 101 h 156"/>
                <a:gd name="T20" fmla="*/ 108 w 153"/>
                <a:gd name="T21" fmla="*/ 94 h 156"/>
                <a:gd name="T22" fmla="*/ 134 w 153"/>
                <a:gd name="T23" fmla="*/ 128 h 156"/>
                <a:gd name="T24" fmla="*/ 98 w 153"/>
                <a:gd name="T25" fmla="*/ 105 h 156"/>
                <a:gd name="T26" fmla="*/ 108 w 153"/>
                <a:gd name="T27" fmla="*/ 147 h 156"/>
                <a:gd name="T28" fmla="*/ 85 w 153"/>
                <a:gd name="T29" fmla="*/ 112 h 156"/>
                <a:gd name="T30" fmla="*/ 77 w 153"/>
                <a:gd name="T31" fmla="*/ 156 h 156"/>
                <a:gd name="T32" fmla="*/ 69 w 153"/>
                <a:gd name="T33" fmla="*/ 112 h 156"/>
                <a:gd name="T34" fmla="*/ 46 w 153"/>
                <a:gd name="T35" fmla="*/ 147 h 156"/>
                <a:gd name="T36" fmla="*/ 56 w 153"/>
                <a:gd name="T37" fmla="*/ 105 h 156"/>
                <a:gd name="T38" fmla="*/ 20 w 153"/>
                <a:gd name="T39" fmla="*/ 128 h 156"/>
                <a:gd name="T40" fmla="*/ 46 w 153"/>
                <a:gd name="T41" fmla="*/ 94 h 156"/>
                <a:gd name="T42" fmla="*/ 4 w 153"/>
                <a:gd name="T43" fmla="*/ 101 h 156"/>
                <a:gd name="T44" fmla="*/ 41 w 153"/>
                <a:gd name="T45" fmla="*/ 80 h 156"/>
                <a:gd name="T46" fmla="*/ 0 w 153"/>
                <a:gd name="T47" fmla="*/ 68 h 156"/>
                <a:gd name="T48" fmla="*/ 43 w 153"/>
                <a:gd name="T49" fmla="*/ 65 h 156"/>
                <a:gd name="T50" fmla="*/ 10 w 153"/>
                <a:gd name="T51" fmla="*/ 37 h 156"/>
                <a:gd name="T52" fmla="*/ 49 w 153"/>
                <a:gd name="T53" fmla="*/ 52 h 156"/>
                <a:gd name="T54" fmla="*/ 31 w 153"/>
                <a:gd name="T55" fmla="*/ 13 h 156"/>
                <a:gd name="T56" fmla="*/ 62 w 153"/>
                <a:gd name="T57" fmla="*/ 42 h 156"/>
                <a:gd name="T58" fmla="*/ 61 w 153"/>
                <a:gd name="T59" fmla="*/ 0 h 156"/>
                <a:gd name="T60" fmla="*/ 77 w 153"/>
                <a:gd name="T61" fmla="*/ 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156">
                  <a:moveTo>
                    <a:pt x="77" y="39"/>
                  </a:moveTo>
                  <a:lnTo>
                    <a:pt x="93" y="0"/>
                  </a:lnTo>
                  <a:lnTo>
                    <a:pt x="91" y="42"/>
                  </a:lnTo>
                  <a:lnTo>
                    <a:pt x="122" y="13"/>
                  </a:lnTo>
                  <a:lnTo>
                    <a:pt x="104" y="52"/>
                  </a:lnTo>
                  <a:lnTo>
                    <a:pt x="143" y="37"/>
                  </a:lnTo>
                  <a:lnTo>
                    <a:pt x="111" y="65"/>
                  </a:lnTo>
                  <a:lnTo>
                    <a:pt x="153" y="68"/>
                  </a:lnTo>
                  <a:lnTo>
                    <a:pt x="113" y="80"/>
                  </a:lnTo>
                  <a:lnTo>
                    <a:pt x="150" y="101"/>
                  </a:lnTo>
                  <a:lnTo>
                    <a:pt x="108" y="94"/>
                  </a:lnTo>
                  <a:lnTo>
                    <a:pt x="134" y="128"/>
                  </a:lnTo>
                  <a:lnTo>
                    <a:pt x="98" y="105"/>
                  </a:lnTo>
                  <a:lnTo>
                    <a:pt x="108" y="147"/>
                  </a:lnTo>
                  <a:lnTo>
                    <a:pt x="85" y="112"/>
                  </a:lnTo>
                  <a:lnTo>
                    <a:pt x="77" y="156"/>
                  </a:lnTo>
                  <a:lnTo>
                    <a:pt x="69" y="112"/>
                  </a:lnTo>
                  <a:lnTo>
                    <a:pt x="46" y="147"/>
                  </a:lnTo>
                  <a:lnTo>
                    <a:pt x="56" y="105"/>
                  </a:lnTo>
                  <a:lnTo>
                    <a:pt x="20" y="128"/>
                  </a:lnTo>
                  <a:lnTo>
                    <a:pt x="46" y="94"/>
                  </a:lnTo>
                  <a:lnTo>
                    <a:pt x="4" y="101"/>
                  </a:lnTo>
                  <a:lnTo>
                    <a:pt x="41" y="80"/>
                  </a:lnTo>
                  <a:lnTo>
                    <a:pt x="0" y="68"/>
                  </a:lnTo>
                  <a:lnTo>
                    <a:pt x="43" y="65"/>
                  </a:lnTo>
                  <a:lnTo>
                    <a:pt x="10" y="37"/>
                  </a:lnTo>
                  <a:lnTo>
                    <a:pt x="49" y="52"/>
                  </a:lnTo>
                  <a:lnTo>
                    <a:pt x="31" y="13"/>
                  </a:lnTo>
                  <a:lnTo>
                    <a:pt x="62" y="42"/>
                  </a:lnTo>
                  <a:lnTo>
                    <a:pt x="61" y="0"/>
                  </a:lnTo>
                  <a:lnTo>
                    <a:pt x="77" y="39"/>
                  </a:lnTo>
                  <a:close/>
                </a:path>
              </a:pathLst>
            </a:custGeom>
            <a:solidFill>
              <a:srgbClr val="A11218"/>
            </a:solidFill>
            <a:ln w="11113" cap="flat">
              <a:noFill/>
              <a:prstDash val="solid"/>
              <a:miter lim="800000"/>
              <a:headEnd/>
              <a:tailEnd/>
            </a:ln>
            <a:effectLst/>
            <a:extLst/>
          </p:spPr>
          <p:txBody>
            <a:bodyPr vert="horz" wrap="square" lIns="91440" tIns="45720" rIns="91440" bIns="45720" numCol="1" anchor="t" anchorCtr="0" compatLnSpc="1">
              <a:prstTxWarp prst="textNoShape">
                <a:avLst/>
              </a:prstTxWarp>
            </a:bodyPr>
            <a:lstStyle/>
            <a:p>
              <a:endParaRPr lang="zh-CN" altLang="en-US"/>
            </a:p>
          </p:txBody>
        </p:sp>
        <p:sp>
          <p:nvSpPr>
            <p:cNvPr id="52" name="椭圆 51"/>
            <p:cNvSpPr/>
            <p:nvPr/>
          </p:nvSpPr>
          <p:spPr>
            <a:xfrm>
              <a:off x="5012961" y="1444759"/>
              <a:ext cx="280262" cy="280262"/>
            </a:xfrm>
            <a:prstGeom prst="ellipse">
              <a:avLst/>
            </a:prstGeom>
            <a:solidFill>
              <a:srgbClr val="A11218">
                <a:alpha val="9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4502627" y="1960099"/>
              <a:ext cx="399157" cy="399157"/>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022047" y="1800100"/>
              <a:ext cx="172013" cy="172013"/>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星形: 五角 54"/>
            <p:cNvSpPr/>
            <p:nvPr/>
          </p:nvSpPr>
          <p:spPr>
            <a:xfrm>
              <a:off x="4715609" y="800100"/>
              <a:ext cx="570087" cy="570087"/>
            </a:xfrm>
            <a:prstGeom prst="star5">
              <a:avLst>
                <a:gd name="adj" fmla="val 24693"/>
                <a:gd name="hf" fmla="val 105146"/>
                <a:gd name="vf" fmla="val 110557"/>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Freeform 1229"/>
            <p:cNvSpPr>
              <a:spLocks/>
            </p:cNvSpPr>
            <p:nvPr/>
          </p:nvSpPr>
          <p:spPr bwMode="auto">
            <a:xfrm flipH="1">
              <a:off x="5078588" y="2537130"/>
              <a:ext cx="527347" cy="531618"/>
            </a:xfrm>
            <a:custGeom>
              <a:avLst/>
              <a:gdLst>
                <a:gd name="T0" fmla="*/ 124 w 247"/>
                <a:gd name="T1" fmla="*/ 0 h 249"/>
                <a:gd name="T2" fmla="*/ 127 w 247"/>
                <a:gd name="T3" fmla="*/ 113 h 249"/>
                <a:gd name="T4" fmla="*/ 174 w 247"/>
                <a:gd name="T5" fmla="*/ 11 h 249"/>
                <a:gd name="T6" fmla="*/ 132 w 247"/>
                <a:gd name="T7" fmla="*/ 117 h 249"/>
                <a:gd name="T8" fmla="*/ 216 w 247"/>
                <a:gd name="T9" fmla="*/ 42 h 249"/>
                <a:gd name="T10" fmla="*/ 135 w 247"/>
                <a:gd name="T11" fmla="*/ 120 h 249"/>
                <a:gd name="T12" fmla="*/ 242 w 247"/>
                <a:gd name="T13" fmla="*/ 88 h 249"/>
                <a:gd name="T14" fmla="*/ 137 w 247"/>
                <a:gd name="T15" fmla="*/ 125 h 249"/>
                <a:gd name="T16" fmla="*/ 247 w 247"/>
                <a:gd name="T17" fmla="*/ 139 h 249"/>
                <a:gd name="T18" fmla="*/ 137 w 247"/>
                <a:gd name="T19" fmla="*/ 131 h 249"/>
                <a:gd name="T20" fmla="*/ 231 w 247"/>
                <a:gd name="T21" fmla="*/ 189 h 249"/>
                <a:gd name="T22" fmla="*/ 134 w 247"/>
                <a:gd name="T23" fmla="*/ 136 h 249"/>
                <a:gd name="T24" fmla="*/ 197 w 247"/>
                <a:gd name="T25" fmla="*/ 228 h 249"/>
                <a:gd name="T26" fmla="*/ 129 w 247"/>
                <a:gd name="T27" fmla="*/ 139 h 249"/>
                <a:gd name="T28" fmla="*/ 150 w 247"/>
                <a:gd name="T29" fmla="*/ 249 h 249"/>
                <a:gd name="T30" fmla="*/ 124 w 247"/>
                <a:gd name="T31" fmla="*/ 139 h 249"/>
                <a:gd name="T32" fmla="*/ 98 w 247"/>
                <a:gd name="T33" fmla="*/ 249 h 249"/>
                <a:gd name="T34" fmla="*/ 119 w 247"/>
                <a:gd name="T35" fmla="*/ 139 h 249"/>
                <a:gd name="T36" fmla="*/ 51 w 247"/>
                <a:gd name="T37" fmla="*/ 228 h 249"/>
                <a:gd name="T38" fmla="*/ 114 w 247"/>
                <a:gd name="T39" fmla="*/ 136 h 249"/>
                <a:gd name="T40" fmla="*/ 17 w 247"/>
                <a:gd name="T41" fmla="*/ 189 h 249"/>
                <a:gd name="T42" fmla="*/ 111 w 247"/>
                <a:gd name="T43" fmla="*/ 131 h 249"/>
                <a:gd name="T44" fmla="*/ 0 w 247"/>
                <a:gd name="T45" fmla="*/ 139 h 249"/>
                <a:gd name="T46" fmla="*/ 111 w 247"/>
                <a:gd name="T47" fmla="*/ 125 h 249"/>
                <a:gd name="T48" fmla="*/ 5 w 247"/>
                <a:gd name="T49" fmla="*/ 88 h 249"/>
                <a:gd name="T50" fmla="*/ 112 w 247"/>
                <a:gd name="T51" fmla="*/ 120 h 249"/>
                <a:gd name="T52" fmla="*/ 31 w 247"/>
                <a:gd name="T53" fmla="*/ 42 h 249"/>
                <a:gd name="T54" fmla="*/ 116 w 247"/>
                <a:gd name="T55" fmla="*/ 117 h 249"/>
                <a:gd name="T56" fmla="*/ 73 w 247"/>
                <a:gd name="T57" fmla="*/ 11 h 249"/>
                <a:gd name="T58" fmla="*/ 121 w 247"/>
                <a:gd name="T59" fmla="*/ 113 h 249"/>
                <a:gd name="T60" fmla="*/ 124 w 247"/>
                <a:gd name="T6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49">
                  <a:moveTo>
                    <a:pt x="124" y="0"/>
                  </a:moveTo>
                  <a:lnTo>
                    <a:pt x="127" y="113"/>
                  </a:lnTo>
                  <a:lnTo>
                    <a:pt x="174" y="11"/>
                  </a:lnTo>
                  <a:lnTo>
                    <a:pt x="132" y="117"/>
                  </a:lnTo>
                  <a:lnTo>
                    <a:pt x="216" y="42"/>
                  </a:lnTo>
                  <a:lnTo>
                    <a:pt x="135" y="120"/>
                  </a:lnTo>
                  <a:lnTo>
                    <a:pt x="242" y="88"/>
                  </a:lnTo>
                  <a:lnTo>
                    <a:pt x="137" y="125"/>
                  </a:lnTo>
                  <a:lnTo>
                    <a:pt x="247" y="139"/>
                  </a:lnTo>
                  <a:lnTo>
                    <a:pt x="137" y="131"/>
                  </a:lnTo>
                  <a:lnTo>
                    <a:pt x="231" y="189"/>
                  </a:lnTo>
                  <a:lnTo>
                    <a:pt x="134" y="136"/>
                  </a:lnTo>
                  <a:lnTo>
                    <a:pt x="197" y="228"/>
                  </a:lnTo>
                  <a:lnTo>
                    <a:pt x="129" y="139"/>
                  </a:lnTo>
                  <a:lnTo>
                    <a:pt x="150" y="249"/>
                  </a:lnTo>
                  <a:lnTo>
                    <a:pt x="124" y="139"/>
                  </a:lnTo>
                  <a:lnTo>
                    <a:pt x="98" y="249"/>
                  </a:lnTo>
                  <a:lnTo>
                    <a:pt x="119" y="139"/>
                  </a:lnTo>
                  <a:lnTo>
                    <a:pt x="51" y="228"/>
                  </a:lnTo>
                  <a:lnTo>
                    <a:pt x="114" y="136"/>
                  </a:lnTo>
                  <a:lnTo>
                    <a:pt x="17" y="189"/>
                  </a:lnTo>
                  <a:lnTo>
                    <a:pt x="111" y="131"/>
                  </a:lnTo>
                  <a:lnTo>
                    <a:pt x="0" y="139"/>
                  </a:lnTo>
                  <a:lnTo>
                    <a:pt x="111" y="125"/>
                  </a:lnTo>
                  <a:lnTo>
                    <a:pt x="5" y="88"/>
                  </a:lnTo>
                  <a:lnTo>
                    <a:pt x="112" y="120"/>
                  </a:lnTo>
                  <a:lnTo>
                    <a:pt x="31" y="42"/>
                  </a:lnTo>
                  <a:lnTo>
                    <a:pt x="116" y="117"/>
                  </a:lnTo>
                  <a:lnTo>
                    <a:pt x="73" y="11"/>
                  </a:lnTo>
                  <a:lnTo>
                    <a:pt x="121" y="113"/>
                  </a:lnTo>
                  <a:lnTo>
                    <a:pt x="124" y="0"/>
                  </a:lnTo>
                  <a:close/>
                </a:path>
              </a:pathLst>
            </a:custGeom>
            <a:solidFill>
              <a:srgbClr val="A11218"/>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29"/>
            <p:cNvSpPr>
              <a:spLocks/>
            </p:cNvSpPr>
            <p:nvPr/>
          </p:nvSpPr>
          <p:spPr bwMode="auto">
            <a:xfrm flipH="1">
              <a:off x="4940446" y="4544389"/>
              <a:ext cx="427830" cy="431295"/>
            </a:xfrm>
            <a:custGeom>
              <a:avLst/>
              <a:gdLst>
                <a:gd name="T0" fmla="*/ 124 w 247"/>
                <a:gd name="T1" fmla="*/ 0 h 249"/>
                <a:gd name="T2" fmla="*/ 127 w 247"/>
                <a:gd name="T3" fmla="*/ 113 h 249"/>
                <a:gd name="T4" fmla="*/ 174 w 247"/>
                <a:gd name="T5" fmla="*/ 11 h 249"/>
                <a:gd name="T6" fmla="*/ 132 w 247"/>
                <a:gd name="T7" fmla="*/ 117 h 249"/>
                <a:gd name="T8" fmla="*/ 216 w 247"/>
                <a:gd name="T9" fmla="*/ 42 h 249"/>
                <a:gd name="T10" fmla="*/ 135 w 247"/>
                <a:gd name="T11" fmla="*/ 120 h 249"/>
                <a:gd name="T12" fmla="*/ 242 w 247"/>
                <a:gd name="T13" fmla="*/ 88 h 249"/>
                <a:gd name="T14" fmla="*/ 137 w 247"/>
                <a:gd name="T15" fmla="*/ 125 h 249"/>
                <a:gd name="T16" fmla="*/ 247 w 247"/>
                <a:gd name="T17" fmla="*/ 139 h 249"/>
                <a:gd name="T18" fmla="*/ 137 w 247"/>
                <a:gd name="T19" fmla="*/ 131 h 249"/>
                <a:gd name="T20" fmla="*/ 231 w 247"/>
                <a:gd name="T21" fmla="*/ 189 h 249"/>
                <a:gd name="T22" fmla="*/ 134 w 247"/>
                <a:gd name="T23" fmla="*/ 136 h 249"/>
                <a:gd name="T24" fmla="*/ 197 w 247"/>
                <a:gd name="T25" fmla="*/ 228 h 249"/>
                <a:gd name="T26" fmla="*/ 129 w 247"/>
                <a:gd name="T27" fmla="*/ 139 h 249"/>
                <a:gd name="T28" fmla="*/ 150 w 247"/>
                <a:gd name="T29" fmla="*/ 249 h 249"/>
                <a:gd name="T30" fmla="*/ 124 w 247"/>
                <a:gd name="T31" fmla="*/ 139 h 249"/>
                <a:gd name="T32" fmla="*/ 98 w 247"/>
                <a:gd name="T33" fmla="*/ 249 h 249"/>
                <a:gd name="T34" fmla="*/ 119 w 247"/>
                <a:gd name="T35" fmla="*/ 139 h 249"/>
                <a:gd name="T36" fmla="*/ 51 w 247"/>
                <a:gd name="T37" fmla="*/ 228 h 249"/>
                <a:gd name="T38" fmla="*/ 114 w 247"/>
                <a:gd name="T39" fmla="*/ 136 h 249"/>
                <a:gd name="T40" fmla="*/ 17 w 247"/>
                <a:gd name="T41" fmla="*/ 189 h 249"/>
                <a:gd name="T42" fmla="*/ 111 w 247"/>
                <a:gd name="T43" fmla="*/ 131 h 249"/>
                <a:gd name="T44" fmla="*/ 0 w 247"/>
                <a:gd name="T45" fmla="*/ 139 h 249"/>
                <a:gd name="T46" fmla="*/ 111 w 247"/>
                <a:gd name="T47" fmla="*/ 125 h 249"/>
                <a:gd name="T48" fmla="*/ 5 w 247"/>
                <a:gd name="T49" fmla="*/ 88 h 249"/>
                <a:gd name="T50" fmla="*/ 112 w 247"/>
                <a:gd name="T51" fmla="*/ 120 h 249"/>
                <a:gd name="T52" fmla="*/ 31 w 247"/>
                <a:gd name="T53" fmla="*/ 42 h 249"/>
                <a:gd name="T54" fmla="*/ 116 w 247"/>
                <a:gd name="T55" fmla="*/ 117 h 249"/>
                <a:gd name="T56" fmla="*/ 73 w 247"/>
                <a:gd name="T57" fmla="*/ 11 h 249"/>
                <a:gd name="T58" fmla="*/ 121 w 247"/>
                <a:gd name="T59" fmla="*/ 113 h 249"/>
                <a:gd name="T60" fmla="*/ 124 w 247"/>
                <a:gd name="T6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49">
                  <a:moveTo>
                    <a:pt x="124" y="0"/>
                  </a:moveTo>
                  <a:lnTo>
                    <a:pt x="127" y="113"/>
                  </a:lnTo>
                  <a:lnTo>
                    <a:pt x="174" y="11"/>
                  </a:lnTo>
                  <a:lnTo>
                    <a:pt x="132" y="117"/>
                  </a:lnTo>
                  <a:lnTo>
                    <a:pt x="216" y="42"/>
                  </a:lnTo>
                  <a:lnTo>
                    <a:pt x="135" y="120"/>
                  </a:lnTo>
                  <a:lnTo>
                    <a:pt x="242" y="88"/>
                  </a:lnTo>
                  <a:lnTo>
                    <a:pt x="137" y="125"/>
                  </a:lnTo>
                  <a:lnTo>
                    <a:pt x="247" y="139"/>
                  </a:lnTo>
                  <a:lnTo>
                    <a:pt x="137" y="131"/>
                  </a:lnTo>
                  <a:lnTo>
                    <a:pt x="231" y="189"/>
                  </a:lnTo>
                  <a:lnTo>
                    <a:pt x="134" y="136"/>
                  </a:lnTo>
                  <a:lnTo>
                    <a:pt x="197" y="228"/>
                  </a:lnTo>
                  <a:lnTo>
                    <a:pt x="129" y="139"/>
                  </a:lnTo>
                  <a:lnTo>
                    <a:pt x="150" y="249"/>
                  </a:lnTo>
                  <a:lnTo>
                    <a:pt x="124" y="139"/>
                  </a:lnTo>
                  <a:lnTo>
                    <a:pt x="98" y="249"/>
                  </a:lnTo>
                  <a:lnTo>
                    <a:pt x="119" y="139"/>
                  </a:lnTo>
                  <a:lnTo>
                    <a:pt x="51" y="228"/>
                  </a:lnTo>
                  <a:lnTo>
                    <a:pt x="114" y="136"/>
                  </a:lnTo>
                  <a:lnTo>
                    <a:pt x="17" y="189"/>
                  </a:lnTo>
                  <a:lnTo>
                    <a:pt x="111" y="131"/>
                  </a:lnTo>
                  <a:lnTo>
                    <a:pt x="0" y="139"/>
                  </a:lnTo>
                  <a:lnTo>
                    <a:pt x="111" y="125"/>
                  </a:lnTo>
                  <a:lnTo>
                    <a:pt x="5" y="88"/>
                  </a:lnTo>
                  <a:lnTo>
                    <a:pt x="112" y="120"/>
                  </a:lnTo>
                  <a:lnTo>
                    <a:pt x="31" y="42"/>
                  </a:lnTo>
                  <a:lnTo>
                    <a:pt x="116" y="117"/>
                  </a:lnTo>
                  <a:lnTo>
                    <a:pt x="73" y="11"/>
                  </a:lnTo>
                  <a:lnTo>
                    <a:pt x="121" y="113"/>
                  </a:lnTo>
                  <a:lnTo>
                    <a:pt x="124" y="0"/>
                  </a:lnTo>
                  <a:close/>
                </a:path>
              </a:pathLst>
            </a:custGeom>
            <a:solidFill>
              <a:srgbClr val="A11218"/>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noEditPoints="1"/>
            </p:cNvSpPr>
            <p:nvPr/>
          </p:nvSpPr>
          <p:spPr bwMode="auto">
            <a:xfrm>
              <a:off x="4851238" y="3290921"/>
              <a:ext cx="585986" cy="638936"/>
            </a:xfrm>
            <a:custGeom>
              <a:avLst/>
              <a:gdLst>
                <a:gd name="T0" fmla="*/ 107 w 202"/>
                <a:gd name="T1" fmla="*/ 200 h 221"/>
                <a:gd name="T2" fmla="*/ 107 w 202"/>
                <a:gd name="T3" fmla="*/ 186 h 221"/>
                <a:gd name="T4" fmla="*/ 138 w 202"/>
                <a:gd name="T5" fmla="*/ 178 h 221"/>
                <a:gd name="T6" fmla="*/ 111 w 202"/>
                <a:gd name="T7" fmla="*/ 139 h 221"/>
                <a:gd name="T8" fmla="*/ 121 w 202"/>
                <a:gd name="T9" fmla="*/ 133 h 221"/>
                <a:gd name="T10" fmla="*/ 142 w 202"/>
                <a:gd name="T11" fmla="*/ 175 h 221"/>
                <a:gd name="T12" fmla="*/ 165 w 202"/>
                <a:gd name="T13" fmla="*/ 153 h 221"/>
                <a:gd name="T14" fmla="*/ 177 w 202"/>
                <a:gd name="T15" fmla="*/ 160 h 221"/>
                <a:gd name="T16" fmla="*/ 183 w 202"/>
                <a:gd name="T17" fmla="*/ 150 h 221"/>
                <a:gd name="T18" fmla="*/ 171 w 202"/>
                <a:gd name="T19" fmla="*/ 143 h 221"/>
                <a:gd name="T20" fmla="*/ 179 w 202"/>
                <a:gd name="T21" fmla="*/ 113 h 221"/>
                <a:gd name="T22" fmla="*/ 131 w 202"/>
                <a:gd name="T23" fmla="*/ 116 h 221"/>
                <a:gd name="T24" fmla="*/ 131 w 202"/>
                <a:gd name="T25" fmla="*/ 104 h 221"/>
                <a:gd name="T26" fmla="*/ 179 w 202"/>
                <a:gd name="T27" fmla="*/ 107 h 221"/>
                <a:gd name="T28" fmla="*/ 171 w 202"/>
                <a:gd name="T29" fmla="*/ 77 h 221"/>
                <a:gd name="T30" fmla="*/ 183 w 202"/>
                <a:gd name="T31" fmla="*/ 70 h 221"/>
                <a:gd name="T32" fmla="*/ 177 w 202"/>
                <a:gd name="T33" fmla="*/ 60 h 221"/>
                <a:gd name="T34" fmla="*/ 165 w 202"/>
                <a:gd name="T35" fmla="*/ 67 h 221"/>
                <a:gd name="T36" fmla="*/ 142 w 202"/>
                <a:gd name="T37" fmla="*/ 45 h 221"/>
                <a:gd name="T38" fmla="*/ 121 w 202"/>
                <a:gd name="T39" fmla="*/ 88 h 221"/>
                <a:gd name="T40" fmla="*/ 111 w 202"/>
                <a:gd name="T41" fmla="*/ 82 h 221"/>
                <a:gd name="T42" fmla="*/ 138 w 202"/>
                <a:gd name="T43" fmla="*/ 43 h 221"/>
                <a:gd name="T44" fmla="*/ 107 w 202"/>
                <a:gd name="T45" fmla="*/ 35 h 221"/>
                <a:gd name="T46" fmla="*/ 107 w 202"/>
                <a:gd name="T47" fmla="*/ 21 h 221"/>
                <a:gd name="T48" fmla="*/ 101 w 202"/>
                <a:gd name="T49" fmla="*/ 92 h 221"/>
                <a:gd name="T50" fmla="*/ 101 w 202"/>
                <a:gd name="T51" fmla="*/ 221 h 221"/>
                <a:gd name="T52" fmla="*/ 19 w 202"/>
                <a:gd name="T53" fmla="*/ 71 h 221"/>
                <a:gd name="T54" fmla="*/ 31 w 202"/>
                <a:gd name="T55" fmla="*/ 78 h 221"/>
                <a:gd name="T56" fmla="*/ 23 w 202"/>
                <a:gd name="T57" fmla="*/ 109 h 221"/>
                <a:gd name="T58" fmla="*/ 71 w 202"/>
                <a:gd name="T59" fmla="*/ 105 h 221"/>
                <a:gd name="T60" fmla="*/ 71 w 202"/>
                <a:gd name="T61" fmla="*/ 117 h 221"/>
                <a:gd name="T62" fmla="*/ 23 w 202"/>
                <a:gd name="T63" fmla="*/ 114 h 221"/>
                <a:gd name="T64" fmla="*/ 31 w 202"/>
                <a:gd name="T65" fmla="*/ 144 h 221"/>
                <a:gd name="T66" fmla="*/ 19 w 202"/>
                <a:gd name="T67" fmla="*/ 151 h 221"/>
                <a:gd name="T68" fmla="*/ 25 w 202"/>
                <a:gd name="T69" fmla="*/ 161 h 221"/>
                <a:gd name="T70" fmla="*/ 37 w 202"/>
                <a:gd name="T71" fmla="*/ 154 h 221"/>
                <a:gd name="T72" fmla="*/ 60 w 202"/>
                <a:gd name="T73" fmla="*/ 176 h 221"/>
                <a:gd name="T74" fmla="*/ 81 w 202"/>
                <a:gd name="T75" fmla="*/ 133 h 221"/>
                <a:gd name="T76" fmla="*/ 91 w 202"/>
                <a:gd name="T77" fmla="*/ 139 h 221"/>
                <a:gd name="T78" fmla="*/ 64 w 202"/>
                <a:gd name="T79" fmla="*/ 178 h 221"/>
                <a:gd name="T80" fmla="*/ 95 w 202"/>
                <a:gd name="T81" fmla="*/ 187 h 221"/>
                <a:gd name="T82" fmla="*/ 95 w 202"/>
                <a:gd name="T83" fmla="*/ 200 h 221"/>
                <a:gd name="T84" fmla="*/ 101 w 202"/>
                <a:gd name="T85" fmla="*/ 129 h 221"/>
                <a:gd name="T86" fmla="*/ 101 w 202"/>
                <a:gd name="T87" fmla="*/ 1 h 221"/>
                <a:gd name="T88" fmla="*/ 83 w 202"/>
                <a:gd name="T89" fmla="*/ 14 h 221"/>
                <a:gd name="T90" fmla="*/ 95 w 202"/>
                <a:gd name="T91" fmla="*/ 47 h 221"/>
                <a:gd name="T92" fmla="*/ 95 w 202"/>
                <a:gd name="T93" fmla="*/ 60 h 221"/>
                <a:gd name="T94" fmla="*/ 88 w 202"/>
                <a:gd name="T95" fmla="*/ 78 h 221"/>
                <a:gd name="T96" fmla="*/ 78 w 202"/>
                <a:gd name="T97" fmla="*/ 91 h 221"/>
                <a:gd name="T98" fmla="*/ 47 w 202"/>
                <a:gd name="T99" fmla="*/ 46 h 221"/>
                <a:gd name="T100" fmla="*/ 37 w 202"/>
                <a:gd name="T101" fmla="*/ 48 h 221"/>
                <a:gd name="T102" fmla="*/ 6 w 202"/>
                <a:gd name="T103" fmla="*/ 5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 h="221">
                  <a:moveTo>
                    <a:pt x="101" y="221"/>
                  </a:moveTo>
                  <a:cubicBezTo>
                    <a:pt x="107" y="221"/>
                    <a:pt x="107" y="221"/>
                    <a:pt x="107" y="221"/>
                  </a:cubicBezTo>
                  <a:cubicBezTo>
                    <a:pt x="107" y="200"/>
                    <a:pt x="107" y="200"/>
                    <a:pt x="107" y="200"/>
                  </a:cubicBezTo>
                  <a:cubicBezTo>
                    <a:pt x="119" y="207"/>
                    <a:pt x="119" y="207"/>
                    <a:pt x="119" y="207"/>
                  </a:cubicBezTo>
                  <a:cubicBezTo>
                    <a:pt x="125" y="197"/>
                    <a:pt x="125" y="197"/>
                    <a:pt x="125" y="197"/>
                  </a:cubicBezTo>
                  <a:cubicBezTo>
                    <a:pt x="107" y="186"/>
                    <a:pt x="107" y="186"/>
                    <a:pt x="107" y="186"/>
                  </a:cubicBezTo>
                  <a:cubicBezTo>
                    <a:pt x="107" y="174"/>
                    <a:pt x="107" y="174"/>
                    <a:pt x="107" y="174"/>
                  </a:cubicBezTo>
                  <a:cubicBezTo>
                    <a:pt x="132" y="188"/>
                    <a:pt x="132" y="188"/>
                    <a:pt x="132" y="188"/>
                  </a:cubicBezTo>
                  <a:cubicBezTo>
                    <a:pt x="138" y="178"/>
                    <a:pt x="138" y="178"/>
                    <a:pt x="138" y="178"/>
                  </a:cubicBezTo>
                  <a:cubicBezTo>
                    <a:pt x="107" y="161"/>
                    <a:pt x="107" y="161"/>
                    <a:pt x="107" y="161"/>
                  </a:cubicBezTo>
                  <a:cubicBezTo>
                    <a:pt x="107" y="140"/>
                    <a:pt x="107" y="140"/>
                    <a:pt x="107" y="140"/>
                  </a:cubicBezTo>
                  <a:cubicBezTo>
                    <a:pt x="108" y="139"/>
                    <a:pt x="109" y="139"/>
                    <a:pt x="111" y="139"/>
                  </a:cubicBezTo>
                  <a:cubicBezTo>
                    <a:pt x="114" y="144"/>
                    <a:pt x="114" y="144"/>
                    <a:pt x="114" y="144"/>
                  </a:cubicBezTo>
                  <a:cubicBezTo>
                    <a:pt x="124" y="138"/>
                    <a:pt x="124" y="138"/>
                    <a:pt x="124" y="138"/>
                  </a:cubicBezTo>
                  <a:cubicBezTo>
                    <a:pt x="121" y="133"/>
                    <a:pt x="121" y="133"/>
                    <a:pt x="121" y="133"/>
                  </a:cubicBezTo>
                  <a:cubicBezTo>
                    <a:pt x="122" y="132"/>
                    <a:pt x="123" y="131"/>
                    <a:pt x="124" y="130"/>
                  </a:cubicBezTo>
                  <a:cubicBezTo>
                    <a:pt x="142" y="140"/>
                    <a:pt x="142" y="140"/>
                    <a:pt x="142" y="140"/>
                  </a:cubicBezTo>
                  <a:cubicBezTo>
                    <a:pt x="142" y="175"/>
                    <a:pt x="142" y="175"/>
                    <a:pt x="142" y="175"/>
                  </a:cubicBezTo>
                  <a:cubicBezTo>
                    <a:pt x="155" y="175"/>
                    <a:pt x="155" y="175"/>
                    <a:pt x="155" y="175"/>
                  </a:cubicBezTo>
                  <a:cubicBezTo>
                    <a:pt x="155" y="147"/>
                    <a:pt x="155" y="147"/>
                    <a:pt x="155" y="147"/>
                  </a:cubicBezTo>
                  <a:cubicBezTo>
                    <a:pt x="165" y="153"/>
                    <a:pt x="165" y="153"/>
                    <a:pt x="165" y="153"/>
                  </a:cubicBezTo>
                  <a:cubicBezTo>
                    <a:pt x="165" y="174"/>
                    <a:pt x="165" y="174"/>
                    <a:pt x="165" y="174"/>
                  </a:cubicBezTo>
                  <a:cubicBezTo>
                    <a:pt x="177" y="173"/>
                    <a:pt x="177" y="173"/>
                    <a:pt x="177" y="173"/>
                  </a:cubicBezTo>
                  <a:cubicBezTo>
                    <a:pt x="177" y="160"/>
                    <a:pt x="177" y="160"/>
                    <a:pt x="177" y="160"/>
                  </a:cubicBezTo>
                  <a:cubicBezTo>
                    <a:pt x="195" y="170"/>
                    <a:pt x="195" y="170"/>
                    <a:pt x="195" y="170"/>
                  </a:cubicBezTo>
                  <a:cubicBezTo>
                    <a:pt x="202" y="160"/>
                    <a:pt x="202" y="160"/>
                    <a:pt x="202" y="160"/>
                  </a:cubicBezTo>
                  <a:cubicBezTo>
                    <a:pt x="183" y="150"/>
                    <a:pt x="183" y="150"/>
                    <a:pt x="183" y="150"/>
                  </a:cubicBezTo>
                  <a:cubicBezTo>
                    <a:pt x="195" y="143"/>
                    <a:pt x="195" y="143"/>
                    <a:pt x="195" y="143"/>
                  </a:cubicBezTo>
                  <a:cubicBezTo>
                    <a:pt x="189" y="133"/>
                    <a:pt x="189" y="133"/>
                    <a:pt x="189" y="133"/>
                  </a:cubicBezTo>
                  <a:cubicBezTo>
                    <a:pt x="171" y="143"/>
                    <a:pt x="171" y="143"/>
                    <a:pt x="171" y="143"/>
                  </a:cubicBezTo>
                  <a:cubicBezTo>
                    <a:pt x="161" y="137"/>
                    <a:pt x="161" y="137"/>
                    <a:pt x="161" y="137"/>
                  </a:cubicBezTo>
                  <a:cubicBezTo>
                    <a:pt x="185" y="123"/>
                    <a:pt x="185" y="123"/>
                    <a:pt x="185" y="123"/>
                  </a:cubicBezTo>
                  <a:cubicBezTo>
                    <a:pt x="179" y="113"/>
                    <a:pt x="179" y="113"/>
                    <a:pt x="179" y="113"/>
                  </a:cubicBezTo>
                  <a:cubicBezTo>
                    <a:pt x="148" y="130"/>
                    <a:pt x="148" y="130"/>
                    <a:pt x="148" y="130"/>
                  </a:cubicBezTo>
                  <a:cubicBezTo>
                    <a:pt x="130" y="120"/>
                    <a:pt x="130" y="120"/>
                    <a:pt x="130" y="120"/>
                  </a:cubicBezTo>
                  <a:cubicBezTo>
                    <a:pt x="130" y="119"/>
                    <a:pt x="131" y="117"/>
                    <a:pt x="131" y="116"/>
                  </a:cubicBezTo>
                  <a:cubicBezTo>
                    <a:pt x="137" y="116"/>
                    <a:pt x="137" y="116"/>
                    <a:pt x="137" y="116"/>
                  </a:cubicBezTo>
                  <a:cubicBezTo>
                    <a:pt x="137" y="104"/>
                    <a:pt x="137" y="104"/>
                    <a:pt x="137" y="104"/>
                  </a:cubicBezTo>
                  <a:cubicBezTo>
                    <a:pt x="131" y="104"/>
                    <a:pt x="131" y="104"/>
                    <a:pt x="131" y="104"/>
                  </a:cubicBezTo>
                  <a:cubicBezTo>
                    <a:pt x="131" y="103"/>
                    <a:pt x="130" y="102"/>
                    <a:pt x="130" y="101"/>
                  </a:cubicBezTo>
                  <a:cubicBezTo>
                    <a:pt x="148" y="90"/>
                    <a:pt x="148" y="90"/>
                    <a:pt x="148" y="90"/>
                  </a:cubicBezTo>
                  <a:cubicBezTo>
                    <a:pt x="179" y="107"/>
                    <a:pt x="179" y="107"/>
                    <a:pt x="179" y="107"/>
                  </a:cubicBezTo>
                  <a:cubicBezTo>
                    <a:pt x="185" y="97"/>
                    <a:pt x="185" y="97"/>
                    <a:pt x="185" y="97"/>
                  </a:cubicBezTo>
                  <a:cubicBezTo>
                    <a:pt x="161" y="83"/>
                    <a:pt x="161" y="83"/>
                    <a:pt x="161" y="83"/>
                  </a:cubicBezTo>
                  <a:cubicBezTo>
                    <a:pt x="171" y="77"/>
                    <a:pt x="171" y="77"/>
                    <a:pt x="171" y="77"/>
                  </a:cubicBezTo>
                  <a:cubicBezTo>
                    <a:pt x="189" y="87"/>
                    <a:pt x="189" y="87"/>
                    <a:pt x="189" y="87"/>
                  </a:cubicBezTo>
                  <a:cubicBezTo>
                    <a:pt x="195" y="77"/>
                    <a:pt x="195" y="77"/>
                    <a:pt x="195" y="77"/>
                  </a:cubicBezTo>
                  <a:cubicBezTo>
                    <a:pt x="183" y="70"/>
                    <a:pt x="183" y="70"/>
                    <a:pt x="183" y="70"/>
                  </a:cubicBezTo>
                  <a:cubicBezTo>
                    <a:pt x="202" y="60"/>
                    <a:pt x="202" y="60"/>
                    <a:pt x="202" y="60"/>
                  </a:cubicBezTo>
                  <a:cubicBezTo>
                    <a:pt x="195" y="50"/>
                    <a:pt x="195" y="50"/>
                    <a:pt x="195" y="50"/>
                  </a:cubicBezTo>
                  <a:cubicBezTo>
                    <a:pt x="177" y="60"/>
                    <a:pt x="177" y="60"/>
                    <a:pt x="177" y="60"/>
                  </a:cubicBezTo>
                  <a:cubicBezTo>
                    <a:pt x="177" y="46"/>
                    <a:pt x="177" y="46"/>
                    <a:pt x="177" y="46"/>
                  </a:cubicBezTo>
                  <a:cubicBezTo>
                    <a:pt x="165" y="47"/>
                    <a:pt x="165" y="47"/>
                    <a:pt x="165" y="47"/>
                  </a:cubicBezTo>
                  <a:cubicBezTo>
                    <a:pt x="165" y="67"/>
                    <a:pt x="165" y="67"/>
                    <a:pt x="165" y="67"/>
                  </a:cubicBezTo>
                  <a:cubicBezTo>
                    <a:pt x="155" y="73"/>
                    <a:pt x="155" y="73"/>
                    <a:pt x="155" y="73"/>
                  </a:cubicBezTo>
                  <a:cubicBezTo>
                    <a:pt x="155" y="45"/>
                    <a:pt x="155" y="45"/>
                    <a:pt x="155" y="45"/>
                  </a:cubicBezTo>
                  <a:cubicBezTo>
                    <a:pt x="142" y="45"/>
                    <a:pt x="142" y="45"/>
                    <a:pt x="142" y="45"/>
                  </a:cubicBezTo>
                  <a:cubicBezTo>
                    <a:pt x="142" y="80"/>
                    <a:pt x="142" y="80"/>
                    <a:pt x="142" y="80"/>
                  </a:cubicBezTo>
                  <a:cubicBezTo>
                    <a:pt x="124" y="91"/>
                    <a:pt x="124" y="91"/>
                    <a:pt x="124" y="91"/>
                  </a:cubicBezTo>
                  <a:cubicBezTo>
                    <a:pt x="123" y="90"/>
                    <a:pt x="122" y="89"/>
                    <a:pt x="121" y="88"/>
                  </a:cubicBezTo>
                  <a:cubicBezTo>
                    <a:pt x="124" y="83"/>
                    <a:pt x="124" y="83"/>
                    <a:pt x="124" y="83"/>
                  </a:cubicBezTo>
                  <a:cubicBezTo>
                    <a:pt x="114" y="77"/>
                    <a:pt x="114" y="77"/>
                    <a:pt x="114" y="77"/>
                  </a:cubicBezTo>
                  <a:cubicBezTo>
                    <a:pt x="111" y="82"/>
                    <a:pt x="111" y="82"/>
                    <a:pt x="111" y="82"/>
                  </a:cubicBezTo>
                  <a:cubicBezTo>
                    <a:pt x="109" y="82"/>
                    <a:pt x="108" y="82"/>
                    <a:pt x="107" y="81"/>
                  </a:cubicBezTo>
                  <a:cubicBezTo>
                    <a:pt x="107" y="60"/>
                    <a:pt x="107" y="60"/>
                    <a:pt x="107" y="60"/>
                  </a:cubicBezTo>
                  <a:cubicBezTo>
                    <a:pt x="138" y="43"/>
                    <a:pt x="138" y="43"/>
                    <a:pt x="138" y="43"/>
                  </a:cubicBezTo>
                  <a:cubicBezTo>
                    <a:pt x="132" y="32"/>
                    <a:pt x="132" y="32"/>
                    <a:pt x="132" y="32"/>
                  </a:cubicBezTo>
                  <a:cubicBezTo>
                    <a:pt x="107" y="47"/>
                    <a:pt x="107" y="47"/>
                    <a:pt x="107" y="47"/>
                  </a:cubicBezTo>
                  <a:cubicBezTo>
                    <a:pt x="107" y="35"/>
                    <a:pt x="107" y="35"/>
                    <a:pt x="107" y="35"/>
                  </a:cubicBezTo>
                  <a:cubicBezTo>
                    <a:pt x="125" y="24"/>
                    <a:pt x="125" y="24"/>
                    <a:pt x="125" y="24"/>
                  </a:cubicBezTo>
                  <a:cubicBezTo>
                    <a:pt x="119" y="14"/>
                    <a:pt x="119" y="14"/>
                    <a:pt x="119" y="14"/>
                  </a:cubicBezTo>
                  <a:cubicBezTo>
                    <a:pt x="107" y="21"/>
                    <a:pt x="107" y="21"/>
                    <a:pt x="107" y="21"/>
                  </a:cubicBezTo>
                  <a:cubicBezTo>
                    <a:pt x="107" y="0"/>
                    <a:pt x="107" y="0"/>
                    <a:pt x="107" y="0"/>
                  </a:cubicBezTo>
                  <a:cubicBezTo>
                    <a:pt x="101" y="1"/>
                    <a:pt x="101" y="1"/>
                    <a:pt x="101" y="1"/>
                  </a:cubicBezTo>
                  <a:cubicBezTo>
                    <a:pt x="101" y="92"/>
                    <a:pt x="101" y="92"/>
                    <a:pt x="101" y="92"/>
                  </a:cubicBezTo>
                  <a:cubicBezTo>
                    <a:pt x="111" y="92"/>
                    <a:pt x="120" y="100"/>
                    <a:pt x="120" y="110"/>
                  </a:cubicBezTo>
                  <a:cubicBezTo>
                    <a:pt x="120" y="120"/>
                    <a:pt x="111" y="129"/>
                    <a:pt x="101" y="129"/>
                  </a:cubicBezTo>
                  <a:lnTo>
                    <a:pt x="101" y="221"/>
                  </a:lnTo>
                  <a:close/>
                  <a:moveTo>
                    <a:pt x="6" y="51"/>
                  </a:moveTo>
                  <a:cubicBezTo>
                    <a:pt x="0" y="61"/>
                    <a:pt x="0" y="61"/>
                    <a:pt x="0" y="61"/>
                  </a:cubicBezTo>
                  <a:cubicBezTo>
                    <a:pt x="19" y="71"/>
                    <a:pt x="19" y="71"/>
                    <a:pt x="19" y="71"/>
                  </a:cubicBezTo>
                  <a:cubicBezTo>
                    <a:pt x="6" y="78"/>
                    <a:pt x="6" y="78"/>
                    <a:pt x="6" y="78"/>
                  </a:cubicBezTo>
                  <a:cubicBezTo>
                    <a:pt x="13" y="89"/>
                    <a:pt x="13" y="89"/>
                    <a:pt x="13" y="89"/>
                  </a:cubicBezTo>
                  <a:cubicBezTo>
                    <a:pt x="31" y="78"/>
                    <a:pt x="31" y="78"/>
                    <a:pt x="31" y="78"/>
                  </a:cubicBezTo>
                  <a:cubicBezTo>
                    <a:pt x="41" y="84"/>
                    <a:pt x="41" y="84"/>
                    <a:pt x="41" y="84"/>
                  </a:cubicBezTo>
                  <a:cubicBezTo>
                    <a:pt x="17" y="98"/>
                    <a:pt x="17" y="98"/>
                    <a:pt x="17" y="98"/>
                  </a:cubicBezTo>
                  <a:cubicBezTo>
                    <a:pt x="23" y="109"/>
                    <a:pt x="23" y="109"/>
                    <a:pt x="23" y="109"/>
                  </a:cubicBezTo>
                  <a:cubicBezTo>
                    <a:pt x="53" y="91"/>
                    <a:pt x="53" y="91"/>
                    <a:pt x="53" y="91"/>
                  </a:cubicBezTo>
                  <a:cubicBezTo>
                    <a:pt x="72" y="101"/>
                    <a:pt x="72" y="101"/>
                    <a:pt x="72" y="101"/>
                  </a:cubicBezTo>
                  <a:cubicBezTo>
                    <a:pt x="72" y="102"/>
                    <a:pt x="71" y="104"/>
                    <a:pt x="71" y="105"/>
                  </a:cubicBezTo>
                  <a:cubicBezTo>
                    <a:pt x="65" y="105"/>
                    <a:pt x="65" y="105"/>
                    <a:pt x="65" y="105"/>
                  </a:cubicBezTo>
                  <a:cubicBezTo>
                    <a:pt x="65" y="117"/>
                    <a:pt x="65" y="117"/>
                    <a:pt x="65" y="117"/>
                  </a:cubicBezTo>
                  <a:cubicBezTo>
                    <a:pt x="71" y="117"/>
                    <a:pt x="71" y="117"/>
                    <a:pt x="71" y="117"/>
                  </a:cubicBezTo>
                  <a:cubicBezTo>
                    <a:pt x="71" y="118"/>
                    <a:pt x="72" y="119"/>
                    <a:pt x="72" y="120"/>
                  </a:cubicBezTo>
                  <a:cubicBezTo>
                    <a:pt x="53" y="131"/>
                    <a:pt x="53" y="131"/>
                    <a:pt x="53" y="131"/>
                  </a:cubicBezTo>
                  <a:cubicBezTo>
                    <a:pt x="23" y="114"/>
                    <a:pt x="23" y="114"/>
                    <a:pt x="23" y="114"/>
                  </a:cubicBezTo>
                  <a:cubicBezTo>
                    <a:pt x="17" y="124"/>
                    <a:pt x="17" y="124"/>
                    <a:pt x="17" y="124"/>
                  </a:cubicBezTo>
                  <a:cubicBezTo>
                    <a:pt x="41" y="138"/>
                    <a:pt x="41" y="138"/>
                    <a:pt x="41" y="138"/>
                  </a:cubicBezTo>
                  <a:cubicBezTo>
                    <a:pt x="31" y="144"/>
                    <a:pt x="31" y="144"/>
                    <a:pt x="31" y="144"/>
                  </a:cubicBezTo>
                  <a:cubicBezTo>
                    <a:pt x="13" y="134"/>
                    <a:pt x="13" y="134"/>
                    <a:pt x="13" y="134"/>
                  </a:cubicBezTo>
                  <a:cubicBezTo>
                    <a:pt x="6" y="144"/>
                    <a:pt x="6" y="144"/>
                    <a:pt x="6" y="144"/>
                  </a:cubicBezTo>
                  <a:cubicBezTo>
                    <a:pt x="19" y="151"/>
                    <a:pt x="19" y="151"/>
                    <a:pt x="19" y="151"/>
                  </a:cubicBezTo>
                  <a:cubicBezTo>
                    <a:pt x="0" y="161"/>
                    <a:pt x="0" y="161"/>
                    <a:pt x="0" y="161"/>
                  </a:cubicBezTo>
                  <a:cubicBezTo>
                    <a:pt x="6" y="171"/>
                    <a:pt x="6" y="171"/>
                    <a:pt x="6" y="171"/>
                  </a:cubicBezTo>
                  <a:cubicBezTo>
                    <a:pt x="25" y="161"/>
                    <a:pt x="25" y="161"/>
                    <a:pt x="25" y="161"/>
                  </a:cubicBezTo>
                  <a:cubicBezTo>
                    <a:pt x="25" y="175"/>
                    <a:pt x="25" y="175"/>
                    <a:pt x="25" y="175"/>
                  </a:cubicBezTo>
                  <a:cubicBezTo>
                    <a:pt x="37" y="175"/>
                    <a:pt x="37" y="175"/>
                    <a:pt x="37" y="175"/>
                  </a:cubicBezTo>
                  <a:cubicBezTo>
                    <a:pt x="37" y="154"/>
                    <a:pt x="37" y="154"/>
                    <a:pt x="37" y="154"/>
                  </a:cubicBezTo>
                  <a:cubicBezTo>
                    <a:pt x="47" y="148"/>
                    <a:pt x="47" y="148"/>
                    <a:pt x="47" y="148"/>
                  </a:cubicBezTo>
                  <a:cubicBezTo>
                    <a:pt x="47" y="176"/>
                    <a:pt x="47" y="176"/>
                    <a:pt x="47" y="176"/>
                  </a:cubicBezTo>
                  <a:cubicBezTo>
                    <a:pt x="60" y="176"/>
                    <a:pt x="60" y="176"/>
                    <a:pt x="60" y="176"/>
                  </a:cubicBezTo>
                  <a:cubicBezTo>
                    <a:pt x="60" y="141"/>
                    <a:pt x="60" y="141"/>
                    <a:pt x="60" y="141"/>
                  </a:cubicBezTo>
                  <a:cubicBezTo>
                    <a:pt x="78" y="130"/>
                    <a:pt x="78" y="130"/>
                    <a:pt x="78" y="130"/>
                  </a:cubicBezTo>
                  <a:cubicBezTo>
                    <a:pt x="79" y="131"/>
                    <a:pt x="80" y="132"/>
                    <a:pt x="81" y="133"/>
                  </a:cubicBezTo>
                  <a:cubicBezTo>
                    <a:pt x="78" y="138"/>
                    <a:pt x="78" y="138"/>
                    <a:pt x="78" y="138"/>
                  </a:cubicBezTo>
                  <a:cubicBezTo>
                    <a:pt x="88" y="144"/>
                    <a:pt x="88" y="144"/>
                    <a:pt x="88" y="144"/>
                  </a:cubicBezTo>
                  <a:cubicBezTo>
                    <a:pt x="91" y="139"/>
                    <a:pt x="91" y="139"/>
                    <a:pt x="91" y="139"/>
                  </a:cubicBezTo>
                  <a:cubicBezTo>
                    <a:pt x="92" y="139"/>
                    <a:pt x="94" y="139"/>
                    <a:pt x="95" y="140"/>
                  </a:cubicBezTo>
                  <a:cubicBezTo>
                    <a:pt x="95" y="161"/>
                    <a:pt x="95" y="161"/>
                    <a:pt x="95" y="161"/>
                  </a:cubicBezTo>
                  <a:cubicBezTo>
                    <a:pt x="64" y="178"/>
                    <a:pt x="64" y="178"/>
                    <a:pt x="64" y="178"/>
                  </a:cubicBezTo>
                  <a:cubicBezTo>
                    <a:pt x="70" y="189"/>
                    <a:pt x="70" y="189"/>
                    <a:pt x="70" y="189"/>
                  </a:cubicBezTo>
                  <a:cubicBezTo>
                    <a:pt x="95" y="174"/>
                    <a:pt x="95" y="174"/>
                    <a:pt x="95" y="174"/>
                  </a:cubicBezTo>
                  <a:cubicBezTo>
                    <a:pt x="95" y="187"/>
                    <a:pt x="95" y="187"/>
                    <a:pt x="95" y="187"/>
                  </a:cubicBezTo>
                  <a:cubicBezTo>
                    <a:pt x="77" y="197"/>
                    <a:pt x="77" y="197"/>
                    <a:pt x="77" y="197"/>
                  </a:cubicBezTo>
                  <a:cubicBezTo>
                    <a:pt x="83" y="207"/>
                    <a:pt x="83" y="207"/>
                    <a:pt x="83" y="207"/>
                  </a:cubicBezTo>
                  <a:cubicBezTo>
                    <a:pt x="95" y="200"/>
                    <a:pt x="95" y="200"/>
                    <a:pt x="95" y="200"/>
                  </a:cubicBezTo>
                  <a:cubicBezTo>
                    <a:pt x="95" y="221"/>
                    <a:pt x="95" y="221"/>
                    <a:pt x="95" y="221"/>
                  </a:cubicBezTo>
                  <a:cubicBezTo>
                    <a:pt x="101" y="221"/>
                    <a:pt x="101" y="221"/>
                    <a:pt x="101" y="221"/>
                  </a:cubicBezTo>
                  <a:cubicBezTo>
                    <a:pt x="101" y="129"/>
                    <a:pt x="101" y="129"/>
                    <a:pt x="101" y="129"/>
                  </a:cubicBezTo>
                  <a:cubicBezTo>
                    <a:pt x="91" y="129"/>
                    <a:pt x="82" y="121"/>
                    <a:pt x="82" y="111"/>
                  </a:cubicBezTo>
                  <a:cubicBezTo>
                    <a:pt x="82" y="101"/>
                    <a:pt x="91" y="92"/>
                    <a:pt x="101" y="92"/>
                  </a:cubicBezTo>
                  <a:cubicBezTo>
                    <a:pt x="101" y="1"/>
                    <a:pt x="101" y="1"/>
                    <a:pt x="101" y="1"/>
                  </a:cubicBezTo>
                  <a:cubicBezTo>
                    <a:pt x="95" y="1"/>
                    <a:pt x="95" y="1"/>
                    <a:pt x="95" y="1"/>
                  </a:cubicBezTo>
                  <a:cubicBezTo>
                    <a:pt x="95" y="21"/>
                    <a:pt x="95" y="21"/>
                    <a:pt x="95" y="21"/>
                  </a:cubicBezTo>
                  <a:cubicBezTo>
                    <a:pt x="83" y="14"/>
                    <a:pt x="83" y="14"/>
                    <a:pt x="83" y="14"/>
                  </a:cubicBezTo>
                  <a:cubicBezTo>
                    <a:pt x="77" y="25"/>
                    <a:pt x="77" y="25"/>
                    <a:pt x="77" y="25"/>
                  </a:cubicBezTo>
                  <a:cubicBezTo>
                    <a:pt x="95" y="35"/>
                    <a:pt x="95" y="35"/>
                    <a:pt x="95" y="35"/>
                  </a:cubicBezTo>
                  <a:cubicBezTo>
                    <a:pt x="95" y="47"/>
                    <a:pt x="95" y="47"/>
                    <a:pt x="95" y="47"/>
                  </a:cubicBezTo>
                  <a:cubicBezTo>
                    <a:pt x="70" y="33"/>
                    <a:pt x="70" y="33"/>
                    <a:pt x="70" y="33"/>
                  </a:cubicBezTo>
                  <a:cubicBezTo>
                    <a:pt x="64" y="43"/>
                    <a:pt x="64" y="43"/>
                    <a:pt x="64" y="43"/>
                  </a:cubicBezTo>
                  <a:cubicBezTo>
                    <a:pt x="95" y="60"/>
                    <a:pt x="95" y="60"/>
                    <a:pt x="95" y="60"/>
                  </a:cubicBezTo>
                  <a:cubicBezTo>
                    <a:pt x="95" y="81"/>
                    <a:pt x="95" y="81"/>
                    <a:pt x="95" y="81"/>
                  </a:cubicBezTo>
                  <a:cubicBezTo>
                    <a:pt x="94" y="82"/>
                    <a:pt x="92" y="82"/>
                    <a:pt x="91" y="82"/>
                  </a:cubicBezTo>
                  <a:cubicBezTo>
                    <a:pt x="88" y="78"/>
                    <a:pt x="88" y="78"/>
                    <a:pt x="88" y="78"/>
                  </a:cubicBezTo>
                  <a:cubicBezTo>
                    <a:pt x="78" y="84"/>
                    <a:pt x="78" y="84"/>
                    <a:pt x="78" y="84"/>
                  </a:cubicBezTo>
                  <a:cubicBezTo>
                    <a:pt x="81" y="88"/>
                    <a:pt x="81" y="88"/>
                    <a:pt x="81" y="88"/>
                  </a:cubicBezTo>
                  <a:cubicBezTo>
                    <a:pt x="80" y="89"/>
                    <a:pt x="79" y="90"/>
                    <a:pt x="78" y="91"/>
                  </a:cubicBezTo>
                  <a:cubicBezTo>
                    <a:pt x="60" y="81"/>
                    <a:pt x="60" y="81"/>
                    <a:pt x="60" y="81"/>
                  </a:cubicBezTo>
                  <a:cubicBezTo>
                    <a:pt x="60" y="46"/>
                    <a:pt x="60" y="46"/>
                    <a:pt x="60" y="46"/>
                  </a:cubicBezTo>
                  <a:cubicBezTo>
                    <a:pt x="47" y="46"/>
                    <a:pt x="47" y="46"/>
                    <a:pt x="47" y="46"/>
                  </a:cubicBezTo>
                  <a:cubicBezTo>
                    <a:pt x="47" y="74"/>
                    <a:pt x="47" y="74"/>
                    <a:pt x="47" y="74"/>
                  </a:cubicBezTo>
                  <a:cubicBezTo>
                    <a:pt x="37" y="68"/>
                    <a:pt x="37" y="68"/>
                    <a:pt x="37" y="68"/>
                  </a:cubicBezTo>
                  <a:cubicBezTo>
                    <a:pt x="37" y="48"/>
                    <a:pt x="37" y="48"/>
                    <a:pt x="37" y="48"/>
                  </a:cubicBezTo>
                  <a:cubicBezTo>
                    <a:pt x="25" y="48"/>
                    <a:pt x="25" y="48"/>
                    <a:pt x="25" y="48"/>
                  </a:cubicBezTo>
                  <a:cubicBezTo>
                    <a:pt x="25" y="61"/>
                    <a:pt x="25" y="61"/>
                    <a:pt x="25" y="61"/>
                  </a:cubicBezTo>
                  <a:lnTo>
                    <a:pt x="6" y="51"/>
                  </a:lnTo>
                  <a:close/>
                </a:path>
              </a:pathLst>
            </a:custGeom>
            <a:solidFill>
              <a:srgbClr val="A11218"/>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2"/>
            <p:cNvSpPr>
              <a:spLocks noEditPoints="1"/>
            </p:cNvSpPr>
            <p:nvPr/>
          </p:nvSpPr>
          <p:spPr bwMode="auto">
            <a:xfrm>
              <a:off x="4066914" y="4096924"/>
              <a:ext cx="1289256" cy="1405755"/>
            </a:xfrm>
            <a:custGeom>
              <a:avLst/>
              <a:gdLst>
                <a:gd name="T0" fmla="*/ 107 w 202"/>
                <a:gd name="T1" fmla="*/ 200 h 221"/>
                <a:gd name="T2" fmla="*/ 107 w 202"/>
                <a:gd name="T3" fmla="*/ 186 h 221"/>
                <a:gd name="T4" fmla="*/ 138 w 202"/>
                <a:gd name="T5" fmla="*/ 178 h 221"/>
                <a:gd name="T6" fmla="*/ 111 w 202"/>
                <a:gd name="T7" fmla="*/ 139 h 221"/>
                <a:gd name="T8" fmla="*/ 121 w 202"/>
                <a:gd name="T9" fmla="*/ 133 h 221"/>
                <a:gd name="T10" fmla="*/ 142 w 202"/>
                <a:gd name="T11" fmla="*/ 175 h 221"/>
                <a:gd name="T12" fmla="*/ 165 w 202"/>
                <a:gd name="T13" fmla="*/ 153 h 221"/>
                <a:gd name="T14" fmla="*/ 177 w 202"/>
                <a:gd name="T15" fmla="*/ 160 h 221"/>
                <a:gd name="T16" fmla="*/ 183 w 202"/>
                <a:gd name="T17" fmla="*/ 150 h 221"/>
                <a:gd name="T18" fmla="*/ 171 w 202"/>
                <a:gd name="T19" fmla="*/ 143 h 221"/>
                <a:gd name="T20" fmla="*/ 179 w 202"/>
                <a:gd name="T21" fmla="*/ 113 h 221"/>
                <a:gd name="T22" fmla="*/ 131 w 202"/>
                <a:gd name="T23" fmla="*/ 116 h 221"/>
                <a:gd name="T24" fmla="*/ 131 w 202"/>
                <a:gd name="T25" fmla="*/ 104 h 221"/>
                <a:gd name="T26" fmla="*/ 179 w 202"/>
                <a:gd name="T27" fmla="*/ 107 h 221"/>
                <a:gd name="T28" fmla="*/ 171 w 202"/>
                <a:gd name="T29" fmla="*/ 77 h 221"/>
                <a:gd name="T30" fmla="*/ 183 w 202"/>
                <a:gd name="T31" fmla="*/ 70 h 221"/>
                <a:gd name="T32" fmla="*/ 177 w 202"/>
                <a:gd name="T33" fmla="*/ 60 h 221"/>
                <a:gd name="T34" fmla="*/ 165 w 202"/>
                <a:gd name="T35" fmla="*/ 67 h 221"/>
                <a:gd name="T36" fmla="*/ 142 w 202"/>
                <a:gd name="T37" fmla="*/ 45 h 221"/>
                <a:gd name="T38" fmla="*/ 121 w 202"/>
                <a:gd name="T39" fmla="*/ 88 h 221"/>
                <a:gd name="T40" fmla="*/ 111 w 202"/>
                <a:gd name="T41" fmla="*/ 82 h 221"/>
                <a:gd name="T42" fmla="*/ 138 w 202"/>
                <a:gd name="T43" fmla="*/ 43 h 221"/>
                <a:gd name="T44" fmla="*/ 107 w 202"/>
                <a:gd name="T45" fmla="*/ 35 h 221"/>
                <a:gd name="T46" fmla="*/ 107 w 202"/>
                <a:gd name="T47" fmla="*/ 21 h 221"/>
                <a:gd name="T48" fmla="*/ 101 w 202"/>
                <a:gd name="T49" fmla="*/ 92 h 221"/>
                <a:gd name="T50" fmla="*/ 101 w 202"/>
                <a:gd name="T51" fmla="*/ 221 h 221"/>
                <a:gd name="T52" fmla="*/ 19 w 202"/>
                <a:gd name="T53" fmla="*/ 71 h 221"/>
                <a:gd name="T54" fmla="*/ 31 w 202"/>
                <a:gd name="T55" fmla="*/ 78 h 221"/>
                <a:gd name="T56" fmla="*/ 23 w 202"/>
                <a:gd name="T57" fmla="*/ 109 h 221"/>
                <a:gd name="T58" fmla="*/ 71 w 202"/>
                <a:gd name="T59" fmla="*/ 105 h 221"/>
                <a:gd name="T60" fmla="*/ 71 w 202"/>
                <a:gd name="T61" fmla="*/ 117 h 221"/>
                <a:gd name="T62" fmla="*/ 23 w 202"/>
                <a:gd name="T63" fmla="*/ 114 h 221"/>
                <a:gd name="T64" fmla="*/ 31 w 202"/>
                <a:gd name="T65" fmla="*/ 144 h 221"/>
                <a:gd name="T66" fmla="*/ 19 w 202"/>
                <a:gd name="T67" fmla="*/ 151 h 221"/>
                <a:gd name="T68" fmla="*/ 25 w 202"/>
                <a:gd name="T69" fmla="*/ 161 h 221"/>
                <a:gd name="T70" fmla="*/ 37 w 202"/>
                <a:gd name="T71" fmla="*/ 154 h 221"/>
                <a:gd name="T72" fmla="*/ 60 w 202"/>
                <a:gd name="T73" fmla="*/ 176 h 221"/>
                <a:gd name="T74" fmla="*/ 81 w 202"/>
                <a:gd name="T75" fmla="*/ 133 h 221"/>
                <a:gd name="T76" fmla="*/ 91 w 202"/>
                <a:gd name="T77" fmla="*/ 139 h 221"/>
                <a:gd name="T78" fmla="*/ 64 w 202"/>
                <a:gd name="T79" fmla="*/ 178 h 221"/>
                <a:gd name="T80" fmla="*/ 95 w 202"/>
                <a:gd name="T81" fmla="*/ 187 h 221"/>
                <a:gd name="T82" fmla="*/ 95 w 202"/>
                <a:gd name="T83" fmla="*/ 200 h 221"/>
                <a:gd name="T84" fmla="*/ 101 w 202"/>
                <a:gd name="T85" fmla="*/ 129 h 221"/>
                <a:gd name="T86" fmla="*/ 101 w 202"/>
                <a:gd name="T87" fmla="*/ 1 h 221"/>
                <a:gd name="T88" fmla="*/ 83 w 202"/>
                <a:gd name="T89" fmla="*/ 14 h 221"/>
                <a:gd name="T90" fmla="*/ 95 w 202"/>
                <a:gd name="T91" fmla="*/ 47 h 221"/>
                <a:gd name="T92" fmla="*/ 95 w 202"/>
                <a:gd name="T93" fmla="*/ 60 h 221"/>
                <a:gd name="T94" fmla="*/ 88 w 202"/>
                <a:gd name="T95" fmla="*/ 78 h 221"/>
                <a:gd name="T96" fmla="*/ 78 w 202"/>
                <a:gd name="T97" fmla="*/ 91 h 221"/>
                <a:gd name="T98" fmla="*/ 47 w 202"/>
                <a:gd name="T99" fmla="*/ 46 h 221"/>
                <a:gd name="T100" fmla="*/ 37 w 202"/>
                <a:gd name="T101" fmla="*/ 48 h 221"/>
                <a:gd name="T102" fmla="*/ 6 w 202"/>
                <a:gd name="T103" fmla="*/ 5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 h="221">
                  <a:moveTo>
                    <a:pt x="101" y="221"/>
                  </a:moveTo>
                  <a:cubicBezTo>
                    <a:pt x="107" y="221"/>
                    <a:pt x="107" y="221"/>
                    <a:pt x="107" y="221"/>
                  </a:cubicBezTo>
                  <a:cubicBezTo>
                    <a:pt x="107" y="200"/>
                    <a:pt x="107" y="200"/>
                    <a:pt x="107" y="200"/>
                  </a:cubicBezTo>
                  <a:cubicBezTo>
                    <a:pt x="119" y="207"/>
                    <a:pt x="119" y="207"/>
                    <a:pt x="119" y="207"/>
                  </a:cubicBezTo>
                  <a:cubicBezTo>
                    <a:pt x="125" y="197"/>
                    <a:pt x="125" y="197"/>
                    <a:pt x="125" y="197"/>
                  </a:cubicBezTo>
                  <a:cubicBezTo>
                    <a:pt x="107" y="186"/>
                    <a:pt x="107" y="186"/>
                    <a:pt x="107" y="186"/>
                  </a:cubicBezTo>
                  <a:cubicBezTo>
                    <a:pt x="107" y="174"/>
                    <a:pt x="107" y="174"/>
                    <a:pt x="107" y="174"/>
                  </a:cubicBezTo>
                  <a:cubicBezTo>
                    <a:pt x="132" y="188"/>
                    <a:pt x="132" y="188"/>
                    <a:pt x="132" y="188"/>
                  </a:cubicBezTo>
                  <a:cubicBezTo>
                    <a:pt x="138" y="178"/>
                    <a:pt x="138" y="178"/>
                    <a:pt x="138" y="178"/>
                  </a:cubicBezTo>
                  <a:cubicBezTo>
                    <a:pt x="107" y="161"/>
                    <a:pt x="107" y="161"/>
                    <a:pt x="107" y="161"/>
                  </a:cubicBezTo>
                  <a:cubicBezTo>
                    <a:pt x="107" y="140"/>
                    <a:pt x="107" y="140"/>
                    <a:pt x="107" y="140"/>
                  </a:cubicBezTo>
                  <a:cubicBezTo>
                    <a:pt x="108" y="139"/>
                    <a:pt x="109" y="139"/>
                    <a:pt x="111" y="139"/>
                  </a:cubicBezTo>
                  <a:cubicBezTo>
                    <a:pt x="114" y="144"/>
                    <a:pt x="114" y="144"/>
                    <a:pt x="114" y="144"/>
                  </a:cubicBezTo>
                  <a:cubicBezTo>
                    <a:pt x="124" y="138"/>
                    <a:pt x="124" y="138"/>
                    <a:pt x="124" y="138"/>
                  </a:cubicBezTo>
                  <a:cubicBezTo>
                    <a:pt x="121" y="133"/>
                    <a:pt x="121" y="133"/>
                    <a:pt x="121" y="133"/>
                  </a:cubicBezTo>
                  <a:cubicBezTo>
                    <a:pt x="122" y="132"/>
                    <a:pt x="123" y="131"/>
                    <a:pt x="124" y="130"/>
                  </a:cubicBezTo>
                  <a:cubicBezTo>
                    <a:pt x="142" y="140"/>
                    <a:pt x="142" y="140"/>
                    <a:pt x="142" y="140"/>
                  </a:cubicBezTo>
                  <a:cubicBezTo>
                    <a:pt x="142" y="175"/>
                    <a:pt x="142" y="175"/>
                    <a:pt x="142" y="175"/>
                  </a:cubicBezTo>
                  <a:cubicBezTo>
                    <a:pt x="155" y="175"/>
                    <a:pt x="155" y="175"/>
                    <a:pt x="155" y="175"/>
                  </a:cubicBezTo>
                  <a:cubicBezTo>
                    <a:pt x="155" y="147"/>
                    <a:pt x="155" y="147"/>
                    <a:pt x="155" y="147"/>
                  </a:cubicBezTo>
                  <a:cubicBezTo>
                    <a:pt x="165" y="153"/>
                    <a:pt x="165" y="153"/>
                    <a:pt x="165" y="153"/>
                  </a:cubicBezTo>
                  <a:cubicBezTo>
                    <a:pt x="165" y="174"/>
                    <a:pt x="165" y="174"/>
                    <a:pt x="165" y="174"/>
                  </a:cubicBezTo>
                  <a:cubicBezTo>
                    <a:pt x="177" y="173"/>
                    <a:pt x="177" y="173"/>
                    <a:pt x="177" y="173"/>
                  </a:cubicBezTo>
                  <a:cubicBezTo>
                    <a:pt x="177" y="160"/>
                    <a:pt x="177" y="160"/>
                    <a:pt x="177" y="160"/>
                  </a:cubicBezTo>
                  <a:cubicBezTo>
                    <a:pt x="195" y="170"/>
                    <a:pt x="195" y="170"/>
                    <a:pt x="195" y="170"/>
                  </a:cubicBezTo>
                  <a:cubicBezTo>
                    <a:pt x="202" y="160"/>
                    <a:pt x="202" y="160"/>
                    <a:pt x="202" y="160"/>
                  </a:cubicBezTo>
                  <a:cubicBezTo>
                    <a:pt x="183" y="150"/>
                    <a:pt x="183" y="150"/>
                    <a:pt x="183" y="150"/>
                  </a:cubicBezTo>
                  <a:cubicBezTo>
                    <a:pt x="195" y="143"/>
                    <a:pt x="195" y="143"/>
                    <a:pt x="195" y="143"/>
                  </a:cubicBezTo>
                  <a:cubicBezTo>
                    <a:pt x="189" y="133"/>
                    <a:pt x="189" y="133"/>
                    <a:pt x="189" y="133"/>
                  </a:cubicBezTo>
                  <a:cubicBezTo>
                    <a:pt x="171" y="143"/>
                    <a:pt x="171" y="143"/>
                    <a:pt x="171" y="143"/>
                  </a:cubicBezTo>
                  <a:cubicBezTo>
                    <a:pt x="161" y="137"/>
                    <a:pt x="161" y="137"/>
                    <a:pt x="161" y="137"/>
                  </a:cubicBezTo>
                  <a:cubicBezTo>
                    <a:pt x="185" y="123"/>
                    <a:pt x="185" y="123"/>
                    <a:pt x="185" y="123"/>
                  </a:cubicBezTo>
                  <a:cubicBezTo>
                    <a:pt x="179" y="113"/>
                    <a:pt x="179" y="113"/>
                    <a:pt x="179" y="113"/>
                  </a:cubicBezTo>
                  <a:cubicBezTo>
                    <a:pt x="148" y="130"/>
                    <a:pt x="148" y="130"/>
                    <a:pt x="148" y="130"/>
                  </a:cubicBezTo>
                  <a:cubicBezTo>
                    <a:pt x="130" y="120"/>
                    <a:pt x="130" y="120"/>
                    <a:pt x="130" y="120"/>
                  </a:cubicBezTo>
                  <a:cubicBezTo>
                    <a:pt x="130" y="119"/>
                    <a:pt x="131" y="117"/>
                    <a:pt x="131" y="116"/>
                  </a:cubicBezTo>
                  <a:cubicBezTo>
                    <a:pt x="137" y="116"/>
                    <a:pt x="137" y="116"/>
                    <a:pt x="137" y="116"/>
                  </a:cubicBezTo>
                  <a:cubicBezTo>
                    <a:pt x="137" y="104"/>
                    <a:pt x="137" y="104"/>
                    <a:pt x="137" y="104"/>
                  </a:cubicBezTo>
                  <a:cubicBezTo>
                    <a:pt x="131" y="104"/>
                    <a:pt x="131" y="104"/>
                    <a:pt x="131" y="104"/>
                  </a:cubicBezTo>
                  <a:cubicBezTo>
                    <a:pt x="131" y="103"/>
                    <a:pt x="130" y="102"/>
                    <a:pt x="130" y="101"/>
                  </a:cubicBezTo>
                  <a:cubicBezTo>
                    <a:pt x="148" y="90"/>
                    <a:pt x="148" y="90"/>
                    <a:pt x="148" y="90"/>
                  </a:cubicBezTo>
                  <a:cubicBezTo>
                    <a:pt x="179" y="107"/>
                    <a:pt x="179" y="107"/>
                    <a:pt x="179" y="107"/>
                  </a:cubicBezTo>
                  <a:cubicBezTo>
                    <a:pt x="185" y="97"/>
                    <a:pt x="185" y="97"/>
                    <a:pt x="185" y="97"/>
                  </a:cubicBezTo>
                  <a:cubicBezTo>
                    <a:pt x="161" y="83"/>
                    <a:pt x="161" y="83"/>
                    <a:pt x="161" y="83"/>
                  </a:cubicBezTo>
                  <a:cubicBezTo>
                    <a:pt x="171" y="77"/>
                    <a:pt x="171" y="77"/>
                    <a:pt x="171" y="77"/>
                  </a:cubicBezTo>
                  <a:cubicBezTo>
                    <a:pt x="189" y="87"/>
                    <a:pt x="189" y="87"/>
                    <a:pt x="189" y="87"/>
                  </a:cubicBezTo>
                  <a:cubicBezTo>
                    <a:pt x="195" y="77"/>
                    <a:pt x="195" y="77"/>
                    <a:pt x="195" y="77"/>
                  </a:cubicBezTo>
                  <a:cubicBezTo>
                    <a:pt x="183" y="70"/>
                    <a:pt x="183" y="70"/>
                    <a:pt x="183" y="70"/>
                  </a:cubicBezTo>
                  <a:cubicBezTo>
                    <a:pt x="202" y="60"/>
                    <a:pt x="202" y="60"/>
                    <a:pt x="202" y="60"/>
                  </a:cubicBezTo>
                  <a:cubicBezTo>
                    <a:pt x="195" y="50"/>
                    <a:pt x="195" y="50"/>
                    <a:pt x="195" y="50"/>
                  </a:cubicBezTo>
                  <a:cubicBezTo>
                    <a:pt x="177" y="60"/>
                    <a:pt x="177" y="60"/>
                    <a:pt x="177" y="60"/>
                  </a:cubicBezTo>
                  <a:cubicBezTo>
                    <a:pt x="177" y="46"/>
                    <a:pt x="177" y="46"/>
                    <a:pt x="177" y="46"/>
                  </a:cubicBezTo>
                  <a:cubicBezTo>
                    <a:pt x="165" y="47"/>
                    <a:pt x="165" y="47"/>
                    <a:pt x="165" y="47"/>
                  </a:cubicBezTo>
                  <a:cubicBezTo>
                    <a:pt x="165" y="67"/>
                    <a:pt x="165" y="67"/>
                    <a:pt x="165" y="67"/>
                  </a:cubicBezTo>
                  <a:cubicBezTo>
                    <a:pt x="155" y="73"/>
                    <a:pt x="155" y="73"/>
                    <a:pt x="155" y="73"/>
                  </a:cubicBezTo>
                  <a:cubicBezTo>
                    <a:pt x="155" y="45"/>
                    <a:pt x="155" y="45"/>
                    <a:pt x="155" y="45"/>
                  </a:cubicBezTo>
                  <a:cubicBezTo>
                    <a:pt x="142" y="45"/>
                    <a:pt x="142" y="45"/>
                    <a:pt x="142" y="45"/>
                  </a:cubicBezTo>
                  <a:cubicBezTo>
                    <a:pt x="142" y="80"/>
                    <a:pt x="142" y="80"/>
                    <a:pt x="142" y="80"/>
                  </a:cubicBezTo>
                  <a:cubicBezTo>
                    <a:pt x="124" y="91"/>
                    <a:pt x="124" y="91"/>
                    <a:pt x="124" y="91"/>
                  </a:cubicBezTo>
                  <a:cubicBezTo>
                    <a:pt x="123" y="90"/>
                    <a:pt x="122" y="89"/>
                    <a:pt x="121" y="88"/>
                  </a:cubicBezTo>
                  <a:cubicBezTo>
                    <a:pt x="124" y="83"/>
                    <a:pt x="124" y="83"/>
                    <a:pt x="124" y="83"/>
                  </a:cubicBezTo>
                  <a:cubicBezTo>
                    <a:pt x="114" y="77"/>
                    <a:pt x="114" y="77"/>
                    <a:pt x="114" y="77"/>
                  </a:cubicBezTo>
                  <a:cubicBezTo>
                    <a:pt x="111" y="82"/>
                    <a:pt x="111" y="82"/>
                    <a:pt x="111" y="82"/>
                  </a:cubicBezTo>
                  <a:cubicBezTo>
                    <a:pt x="109" y="82"/>
                    <a:pt x="108" y="82"/>
                    <a:pt x="107" y="81"/>
                  </a:cubicBezTo>
                  <a:cubicBezTo>
                    <a:pt x="107" y="60"/>
                    <a:pt x="107" y="60"/>
                    <a:pt x="107" y="60"/>
                  </a:cubicBezTo>
                  <a:cubicBezTo>
                    <a:pt x="138" y="43"/>
                    <a:pt x="138" y="43"/>
                    <a:pt x="138" y="43"/>
                  </a:cubicBezTo>
                  <a:cubicBezTo>
                    <a:pt x="132" y="32"/>
                    <a:pt x="132" y="32"/>
                    <a:pt x="132" y="32"/>
                  </a:cubicBezTo>
                  <a:cubicBezTo>
                    <a:pt x="107" y="47"/>
                    <a:pt x="107" y="47"/>
                    <a:pt x="107" y="47"/>
                  </a:cubicBezTo>
                  <a:cubicBezTo>
                    <a:pt x="107" y="35"/>
                    <a:pt x="107" y="35"/>
                    <a:pt x="107" y="35"/>
                  </a:cubicBezTo>
                  <a:cubicBezTo>
                    <a:pt x="125" y="24"/>
                    <a:pt x="125" y="24"/>
                    <a:pt x="125" y="24"/>
                  </a:cubicBezTo>
                  <a:cubicBezTo>
                    <a:pt x="119" y="14"/>
                    <a:pt x="119" y="14"/>
                    <a:pt x="119" y="14"/>
                  </a:cubicBezTo>
                  <a:cubicBezTo>
                    <a:pt x="107" y="21"/>
                    <a:pt x="107" y="21"/>
                    <a:pt x="107" y="21"/>
                  </a:cubicBezTo>
                  <a:cubicBezTo>
                    <a:pt x="107" y="0"/>
                    <a:pt x="107" y="0"/>
                    <a:pt x="107" y="0"/>
                  </a:cubicBezTo>
                  <a:cubicBezTo>
                    <a:pt x="101" y="1"/>
                    <a:pt x="101" y="1"/>
                    <a:pt x="101" y="1"/>
                  </a:cubicBezTo>
                  <a:cubicBezTo>
                    <a:pt x="101" y="92"/>
                    <a:pt x="101" y="92"/>
                    <a:pt x="101" y="92"/>
                  </a:cubicBezTo>
                  <a:cubicBezTo>
                    <a:pt x="111" y="92"/>
                    <a:pt x="120" y="100"/>
                    <a:pt x="120" y="110"/>
                  </a:cubicBezTo>
                  <a:cubicBezTo>
                    <a:pt x="120" y="120"/>
                    <a:pt x="111" y="129"/>
                    <a:pt x="101" y="129"/>
                  </a:cubicBezTo>
                  <a:lnTo>
                    <a:pt x="101" y="221"/>
                  </a:lnTo>
                  <a:close/>
                  <a:moveTo>
                    <a:pt x="6" y="51"/>
                  </a:moveTo>
                  <a:cubicBezTo>
                    <a:pt x="0" y="61"/>
                    <a:pt x="0" y="61"/>
                    <a:pt x="0" y="61"/>
                  </a:cubicBezTo>
                  <a:cubicBezTo>
                    <a:pt x="19" y="71"/>
                    <a:pt x="19" y="71"/>
                    <a:pt x="19" y="71"/>
                  </a:cubicBezTo>
                  <a:cubicBezTo>
                    <a:pt x="6" y="78"/>
                    <a:pt x="6" y="78"/>
                    <a:pt x="6" y="78"/>
                  </a:cubicBezTo>
                  <a:cubicBezTo>
                    <a:pt x="13" y="89"/>
                    <a:pt x="13" y="89"/>
                    <a:pt x="13" y="89"/>
                  </a:cubicBezTo>
                  <a:cubicBezTo>
                    <a:pt x="31" y="78"/>
                    <a:pt x="31" y="78"/>
                    <a:pt x="31" y="78"/>
                  </a:cubicBezTo>
                  <a:cubicBezTo>
                    <a:pt x="41" y="84"/>
                    <a:pt x="41" y="84"/>
                    <a:pt x="41" y="84"/>
                  </a:cubicBezTo>
                  <a:cubicBezTo>
                    <a:pt x="17" y="98"/>
                    <a:pt x="17" y="98"/>
                    <a:pt x="17" y="98"/>
                  </a:cubicBezTo>
                  <a:cubicBezTo>
                    <a:pt x="23" y="109"/>
                    <a:pt x="23" y="109"/>
                    <a:pt x="23" y="109"/>
                  </a:cubicBezTo>
                  <a:cubicBezTo>
                    <a:pt x="53" y="91"/>
                    <a:pt x="53" y="91"/>
                    <a:pt x="53" y="91"/>
                  </a:cubicBezTo>
                  <a:cubicBezTo>
                    <a:pt x="72" y="101"/>
                    <a:pt x="72" y="101"/>
                    <a:pt x="72" y="101"/>
                  </a:cubicBezTo>
                  <a:cubicBezTo>
                    <a:pt x="72" y="102"/>
                    <a:pt x="71" y="104"/>
                    <a:pt x="71" y="105"/>
                  </a:cubicBezTo>
                  <a:cubicBezTo>
                    <a:pt x="65" y="105"/>
                    <a:pt x="65" y="105"/>
                    <a:pt x="65" y="105"/>
                  </a:cubicBezTo>
                  <a:cubicBezTo>
                    <a:pt x="65" y="117"/>
                    <a:pt x="65" y="117"/>
                    <a:pt x="65" y="117"/>
                  </a:cubicBezTo>
                  <a:cubicBezTo>
                    <a:pt x="71" y="117"/>
                    <a:pt x="71" y="117"/>
                    <a:pt x="71" y="117"/>
                  </a:cubicBezTo>
                  <a:cubicBezTo>
                    <a:pt x="71" y="118"/>
                    <a:pt x="72" y="119"/>
                    <a:pt x="72" y="120"/>
                  </a:cubicBezTo>
                  <a:cubicBezTo>
                    <a:pt x="53" y="131"/>
                    <a:pt x="53" y="131"/>
                    <a:pt x="53" y="131"/>
                  </a:cubicBezTo>
                  <a:cubicBezTo>
                    <a:pt x="23" y="114"/>
                    <a:pt x="23" y="114"/>
                    <a:pt x="23" y="114"/>
                  </a:cubicBezTo>
                  <a:cubicBezTo>
                    <a:pt x="17" y="124"/>
                    <a:pt x="17" y="124"/>
                    <a:pt x="17" y="124"/>
                  </a:cubicBezTo>
                  <a:cubicBezTo>
                    <a:pt x="41" y="138"/>
                    <a:pt x="41" y="138"/>
                    <a:pt x="41" y="138"/>
                  </a:cubicBezTo>
                  <a:cubicBezTo>
                    <a:pt x="31" y="144"/>
                    <a:pt x="31" y="144"/>
                    <a:pt x="31" y="144"/>
                  </a:cubicBezTo>
                  <a:cubicBezTo>
                    <a:pt x="13" y="134"/>
                    <a:pt x="13" y="134"/>
                    <a:pt x="13" y="134"/>
                  </a:cubicBezTo>
                  <a:cubicBezTo>
                    <a:pt x="6" y="144"/>
                    <a:pt x="6" y="144"/>
                    <a:pt x="6" y="144"/>
                  </a:cubicBezTo>
                  <a:cubicBezTo>
                    <a:pt x="19" y="151"/>
                    <a:pt x="19" y="151"/>
                    <a:pt x="19" y="151"/>
                  </a:cubicBezTo>
                  <a:cubicBezTo>
                    <a:pt x="0" y="161"/>
                    <a:pt x="0" y="161"/>
                    <a:pt x="0" y="161"/>
                  </a:cubicBezTo>
                  <a:cubicBezTo>
                    <a:pt x="6" y="171"/>
                    <a:pt x="6" y="171"/>
                    <a:pt x="6" y="171"/>
                  </a:cubicBezTo>
                  <a:cubicBezTo>
                    <a:pt x="25" y="161"/>
                    <a:pt x="25" y="161"/>
                    <a:pt x="25" y="161"/>
                  </a:cubicBezTo>
                  <a:cubicBezTo>
                    <a:pt x="25" y="175"/>
                    <a:pt x="25" y="175"/>
                    <a:pt x="25" y="175"/>
                  </a:cubicBezTo>
                  <a:cubicBezTo>
                    <a:pt x="37" y="175"/>
                    <a:pt x="37" y="175"/>
                    <a:pt x="37" y="175"/>
                  </a:cubicBezTo>
                  <a:cubicBezTo>
                    <a:pt x="37" y="154"/>
                    <a:pt x="37" y="154"/>
                    <a:pt x="37" y="154"/>
                  </a:cubicBezTo>
                  <a:cubicBezTo>
                    <a:pt x="47" y="148"/>
                    <a:pt x="47" y="148"/>
                    <a:pt x="47" y="148"/>
                  </a:cubicBezTo>
                  <a:cubicBezTo>
                    <a:pt x="47" y="176"/>
                    <a:pt x="47" y="176"/>
                    <a:pt x="47" y="176"/>
                  </a:cubicBezTo>
                  <a:cubicBezTo>
                    <a:pt x="60" y="176"/>
                    <a:pt x="60" y="176"/>
                    <a:pt x="60" y="176"/>
                  </a:cubicBezTo>
                  <a:cubicBezTo>
                    <a:pt x="60" y="141"/>
                    <a:pt x="60" y="141"/>
                    <a:pt x="60" y="141"/>
                  </a:cubicBezTo>
                  <a:cubicBezTo>
                    <a:pt x="78" y="130"/>
                    <a:pt x="78" y="130"/>
                    <a:pt x="78" y="130"/>
                  </a:cubicBezTo>
                  <a:cubicBezTo>
                    <a:pt x="79" y="131"/>
                    <a:pt x="80" y="132"/>
                    <a:pt x="81" y="133"/>
                  </a:cubicBezTo>
                  <a:cubicBezTo>
                    <a:pt x="78" y="138"/>
                    <a:pt x="78" y="138"/>
                    <a:pt x="78" y="138"/>
                  </a:cubicBezTo>
                  <a:cubicBezTo>
                    <a:pt x="88" y="144"/>
                    <a:pt x="88" y="144"/>
                    <a:pt x="88" y="144"/>
                  </a:cubicBezTo>
                  <a:cubicBezTo>
                    <a:pt x="91" y="139"/>
                    <a:pt x="91" y="139"/>
                    <a:pt x="91" y="139"/>
                  </a:cubicBezTo>
                  <a:cubicBezTo>
                    <a:pt x="92" y="139"/>
                    <a:pt x="94" y="139"/>
                    <a:pt x="95" y="140"/>
                  </a:cubicBezTo>
                  <a:cubicBezTo>
                    <a:pt x="95" y="161"/>
                    <a:pt x="95" y="161"/>
                    <a:pt x="95" y="161"/>
                  </a:cubicBezTo>
                  <a:cubicBezTo>
                    <a:pt x="64" y="178"/>
                    <a:pt x="64" y="178"/>
                    <a:pt x="64" y="178"/>
                  </a:cubicBezTo>
                  <a:cubicBezTo>
                    <a:pt x="70" y="189"/>
                    <a:pt x="70" y="189"/>
                    <a:pt x="70" y="189"/>
                  </a:cubicBezTo>
                  <a:cubicBezTo>
                    <a:pt x="95" y="174"/>
                    <a:pt x="95" y="174"/>
                    <a:pt x="95" y="174"/>
                  </a:cubicBezTo>
                  <a:cubicBezTo>
                    <a:pt x="95" y="187"/>
                    <a:pt x="95" y="187"/>
                    <a:pt x="95" y="187"/>
                  </a:cubicBezTo>
                  <a:cubicBezTo>
                    <a:pt x="77" y="197"/>
                    <a:pt x="77" y="197"/>
                    <a:pt x="77" y="197"/>
                  </a:cubicBezTo>
                  <a:cubicBezTo>
                    <a:pt x="83" y="207"/>
                    <a:pt x="83" y="207"/>
                    <a:pt x="83" y="207"/>
                  </a:cubicBezTo>
                  <a:cubicBezTo>
                    <a:pt x="95" y="200"/>
                    <a:pt x="95" y="200"/>
                    <a:pt x="95" y="200"/>
                  </a:cubicBezTo>
                  <a:cubicBezTo>
                    <a:pt x="95" y="221"/>
                    <a:pt x="95" y="221"/>
                    <a:pt x="95" y="221"/>
                  </a:cubicBezTo>
                  <a:cubicBezTo>
                    <a:pt x="101" y="221"/>
                    <a:pt x="101" y="221"/>
                    <a:pt x="101" y="221"/>
                  </a:cubicBezTo>
                  <a:cubicBezTo>
                    <a:pt x="101" y="129"/>
                    <a:pt x="101" y="129"/>
                    <a:pt x="101" y="129"/>
                  </a:cubicBezTo>
                  <a:cubicBezTo>
                    <a:pt x="91" y="129"/>
                    <a:pt x="82" y="121"/>
                    <a:pt x="82" y="111"/>
                  </a:cubicBezTo>
                  <a:cubicBezTo>
                    <a:pt x="82" y="101"/>
                    <a:pt x="91" y="92"/>
                    <a:pt x="101" y="92"/>
                  </a:cubicBezTo>
                  <a:cubicBezTo>
                    <a:pt x="101" y="1"/>
                    <a:pt x="101" y="1"/>
                    <a:pt x="101" y="1"/>
                  </a:cubicBezTo>
                  <a:cubicBezTo>
                    <a:pt x="95" y="1"/>
                    <a:pt x="95" y="1"/>
                    <a:pt x="95" y="1"/>
                  </a:cubicBezTo>
                  <a:cubicBezTo>
                    <a:pt x="95" y="21"/>
                    <a:pt x="95" y="21"/>
                    <a:pt x="95" y="21"/>
                  </a:cubicBezTo>
                  <a:cubicBezTo>
                    <a:pt x="83" y="14"/>
                    <a:pt x="83" y="14"/>
                    <a:pt x="83" y="14"/>
                  </a:cubicBezTo>
                  <a:cubicBezTo>
                    <a:pt x="77" y="25"/>
                    <a:pt x="77" y="25"/>
                    <a:pt x="77" y="25"/>
                  </a:cubicBezTo>
                  <a:cubicBezTo>
                    <a:pt x="95" y="35"/>
                    <a:pt x="95" y="35"/>
                    <a:pt x="95" y="35"/>
                  </a:cubicBezTo>
                  <a:cubicBezTo>
                    <a:pt x="95" y="47"/>
                    <a:pt x="95" y="47"/>
                    <a:pt x="95" y="47"/>
                  </a:cubicBezTo>
                  <a:cubicBezTo>
                    <a:pt x="70" y="33"/>
                    <a:pt x="70" y="33"/>
                    <a:pt x="70" y="33"/>
                  </a:cubicBezTo>
                  <a:cubicBezTo>
                    <a:pt x="64" y="43"/>
                    <a:pt x="64" y="43"/>
                    <a:pt x="64" y="43"/>
                  </a:cubicBezTo>
                  <a:cubicBezTo>
                    <a:pt x="95" y="60"/>
                    <a:pt x="95" y="60"/>
                    <a:pt x="95" y="60"/>
                  </a:cubicBezTo>
                  <a:cubicBezTo>
                    <a:pt x="95" y="81"/>
                    <a:pt x="95" y="81"/>
                    <a:pt x="95" y="81"/>
                  </a:cubicBezTo>
                  <a:cubicBezTo>
                    <a:pt x="94" y="82"/>
                    <a:pt x="92" y="82"/>
                    <a:pt x="91" y="82"/>
                  </a:cubicBezTo>
                  <a:cubicBezTo>
                    <a:pt x="88" y="78"/>
                    <a:pt x="88" y="78"/>
                    <a:pt x="88" y="78"/>
                  </a:cubicBezTo>
                  <a:cubicBezTo>
                    <a:pt x="78" y="84"/>
                    <a:pt x="78" y="84"/>
                    <a:pt x="78" y="84"/>
                  </a:cubicBezTo>
                  <a:cubicBezTo>
                    <a:pt x="81" y="88"/>
                    <a:pt x="81" y="88"/>
                    <a:pt x="81" y="88"/>
                  </a:cubicBezTo>
                  <a:cubicBezTo>
                    <a:pt x="80" y="89"/>
                    <a:pt x="79" y="90"/>
                    <a:pt x="78" y="91"/>
                  </a:cubicBezTo>
                  <a:cubicBezTo>
                    <a:pt x="60" y="81"/>
                    <a:pt x="60" y="81"/>
                    <a:pt x="60" y="81"/>
                  </a:cubicBezTo>
                  <a:cubicBezTo>
                    <a:pt x="60" y="46"/>
                    <a:pt x="60" y="46"/>
                    <a:pt x="60" y="46"/>
                  </a:cubicBezTo>
                  <a:cubicBezTo>
                    <a:pt x="47" y="46"/>
                    <a:pt x="47" y="46"/>
                    <a:pt x="47" y="46"/>
                  </a:cubicBezTo>
                  <a:cubicBezTo>
                    <a:pt x="47" y="74"/>
                    <a:pt x="47" y="74"/>
                    <a:pt x="47" y="74"/>
                  </a:cubicBezTo>
                  <a:cubicBezTo>
                    <a:pt x="37" y="68"/>
                    <a:pt x="37" y="68"/>
                    <a:pt x="37" y="68"/>
                  </a:cubicBezTo>
                  <a:cubicBezTo>
                    <a:pt x="37" y="48"/>
                    <a:pt x="37" y="48"/>
                    <a:pt x="37" y="48"/>
                  </a:cubicBezTo>
                  <a:cubicBezTo>
                    <a:pt x="25" y="48"/>
                    <a:pt x="25" y="48"/>
                    <a:pt x="25" y="48"/>
                  </a:cubicBezTo>
                  <a:cubicBezTo>
                    <a:pt x="25" y="61"/>
                    <a:pt x="25" y="61"/>
                    <a:pt x="25" y="61"/>
                  </a:cubicBezTo>
                  <a:lnTo>
                    <a:pt x="6" y="51"/>
                  </a:lnTo>
                  <a:close/>
                </a:path>
              </a:pathLst>
            </a:custGeom>
            <a:solidFill>
              <a:srgbClr val="A11218"/>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2"/>
            <p:cNvSpPr>
              <a:spLocks noEditPoints="1"/>
            </p:cNvSpPr>
            <p:nvPr/>
          </p:nvSpPr>
          <p:spPr bwMode="auto">
            <a:xfrm>
              <a:off x="5589939" y="4657481"/>
              <a:ext cx="603582" cy="658123"/>
            </a:xfrm>
            <a:custGeom>
              <a:avLst/>
              <a:gdLst>
                <a:gd name="T0" fmla="*/ 107 w 202"/>
                <a:gd name="T1" fmla="*/ 200 h 221"/>
                <a:gd name="T2" fmla="*/ 107 w 202"/>
                <a:gd name="T3" fmla="*/ 186 h 221"/>
                <a:gd name="T4" fmla="*/ 138 w 202"/>
                <a:gd name="T5" fmla="*/ 178 h 221"/>
                <a:gd name="T6" fmla="*/ 111 w 202"/>
                <a:gd name="T7" fmla="*/ 139 h 221"/>
                <a:gd name="T8" fmla="*/ 121 w 202"/>
                <a:gd name="T9" fmla="*/ 133 h 221"/>
                <a:gd name="T10" fmla="*/ 142 w 202"/>
                <a:gd name="T11" fmla="*/ 175 h 221"/>
                <a:gd name="T12" fmla="*/ 165 w 202"/>
                <a:gd name="T13" fmla="*/ 153 h 221"/>
                <a:gd name="T14" fmla="*/ 177 w 202"/>
                <a:gd name="T15" fmla="*/ 160 h 221"/>
                <a:gd name="T16" fmla="*/ 183 w 202"/>
                <a:gd name="T17" fmla="*/ 150 h 221"/>
                <a:gd name="T18" fmla="*/ 171 w 202"/>
                <a:gd name="T19" fmla="*/ 143 h 221"/>
                <a:gd name="T20" fmla="*/ 179 w 202"/>
                <a:gd name="T21" fmla="*/ 113 h 221"/>
                <a:gd name="T22" fmla="*/ 131 w 202"/>
                <a:gd name="T23" fmla="*/ 116 h 221"/>
                <a:gd name="T24" fmla="*/ 131 w 202"/>
                <a:gd name="T25" fmla="*/ 104 h 221"/>
                <a:gd name="T26" fmla="*/ 179 w 202"/>
                <a:gd name="T27" fmla="*/ 107 h 221"/>
                <a:gd name="T28" fmla="*/ 171 w 202"/>
                <a:gd name="T29" fmla="*/ 77 h 221"/>
                <a:gd name="T30" fmla="*/ 183 w 202"/>
                <a:gd name="T31" fmla="*/ 70 h 221"/>
                <a:gd name="T32" fmla="*/ 177 w 202"/>
                <a:gd name="T33" fmla="*/ 60 h 221"/>
                <a:gd name="T34" fmla="*/ 165 w 202"/>
                <a:gd name="T35" fmla="*/ 67 h 221"/>
                <a:gd name="T36" fmla="*/ 142 w 202"/>
                <a:gd name="T37" fmla="*/ 45 h 221"/>
                <a:gd name="T38" fmla="*/ 121 w 202"/>
                <a:gd name="T39" fmla="*/ 88 h 221"/>
                <a:gd name="T40" fmla="*/ 111 w 202"/>
                <a:gd name="T41" fmla="*/ 82 h 221"/>
                <a:gd name="T42" fmla="*/ 138 w 202"/>
                <a:gd name="T43" fmla="*/ 43 h 221"/>
                <a:gd name="T44" fmla="*/ 107 w 202"/>
                <a:gd name="T45" fmla="*/ 35 h 221"/>
                <a:gd name="T46" fmla="*/ 107 w 202"/>
                <a:gd name="T47" fmla="*/ 21 h 221"/>
                <a:gd name="T48" fmla="*/ 101 w 202"/>
                <a:gd name="T49" fmla="*/ 92 h 221"/>
                <a:gd name="T50" fmla="*/ 101 w 202"/>
                <a:gd name="T51" fmla="*/ 221 h 221"/>
                <a:gd name="T52" fmla="*/ 19 w 202"/>
                <a:gd name="T53" fmla="*/ 71 h 221"/>
                <a:gd name="T54" fmla="*/ 31 w 202"/>
                <a:gd name="T55" fmla="*/ 78 h 221"/>
                <a:gd name="T56" fmla="*/ 23 w 202"/>
                <a:gd name="T57" fmla="*/ 109 h 221"/>
                <a:gd name="T58" fmla="*/ 71 w 202"/>
                <a:gd name="T59" fmla="*/ 105 h 221"/>
                <a:gd name="T60" fmla="*/ 71 w 202"/>
                <a:gd name="T61" fmla="*/ 117 h 221"/>
                <a:gd name="T62" fmla="*/ 23 w 202"/>
                <a:gd name="T63" fmla="*/ 114 h 221"/>
                <a:gd name="T64" fmla="*/ 31 w 202"/>
                <a:gd name="T65" fmla="*/ 144 h 221"/>
                <a:gd name="T66" fmla="*/ 19 w 202"/>
                <a:gd name="T67" fmla="*/ 151 h 221"/>
                <a:gd name="T68" fmla="*/ 25 w 202"/>
                <a:gd name="T69" fmla="*/ 161 h 221"/>
                <a:gd name="T70" fmla="*/ 37 w 202"/>
                <a:gd name="T71" fmla="*/ 154 h 221"/>
                <a:gd name="T72" fmla="*/ 60 w 202"/>
                <a:gd name="T73" fmla="*/ 176 h 221"/>
                <a:gd name="T74" fmla="*/ 81 w 202"/>
                <a:gd name="T75" fmla="*/ 133 h 221"/>
                <a:gd name="T76" fmla="*/ 91 w 202"/>
                <a:gd name="T77" fmla="*/ 139 h 221"/>
                <a:gd name="T78" fmla="*/ 64 w 202"/>
                <a:gd name="T79" fmla="*/ 178 h 221"/>
                <a:gd name="T80" fmla="*/ 95 w 202"/>
                <a:gd name="T81" fmla="*/ 187 h 221"/>
                <a:gd name="T82" fmla="*/ 95 w 202"/>
                <a:gd name="T83" fmla="*/ 200 h 221"/>
                <a:gd name="T84" fmla="*/ 101 w 202"/>
                <a:gd name="T85" fmla="*/ 129 h 221"/>
                <a:gd name="T86" fmla="*/ 101 w 202"/>
                <a:gd name="T87" fmla="*/ 1 h 221"/>
                <a:gd name="T88" fmla="*/ 83 w 202"/>
                <a:gd name="T89" fmla="*/ 14 h 221"/>
                <a:gd name="T90" fmla="*/ 95 w 202"/>
                <a:gd name="T91" fmla="*/ 47 h 221"/>
                <a:gd name="T92" fmla="*/ 95 w 202"/>
                <a:gd name="T93" fmla="*/ 60 h 221"/>
                <a:gd name="T94" fmla="*/ 88 w 202"/>
                <a:gd name="T95" fmla="*/ 78 h 221"/>
                <a:gd name="T96" fmla="*/ 78 w 202"/>
                <a:gd name="T97" fmla="*/ 91 h 221"/>
                <a:gd name="T98" fmla="*/ 47 w 202"/>
                <a:gd name="T99" fmla="*/ 46 h 221"/>
                <a:gd name="T100" fmla="*/ 37 w 202"/>
                <a:gd name="T101" fmla="*/ 48 h 221"/>
                <a:gd name="T102" fmla="*/ 6 w 202"/>
                <a:gd name="T103" fmla="*/ 5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 h="221">
                  <a:moveTo>
                    <a:pt x="101" y="221"/>
                  </a:moveTo>
                  <a:cubicBezTo>
                    <a:pt x="107" y="221"/>
                    <a:pt x="107" y="221"/>
                    <a:pt x="107" y="221"/>
                  </a:cubicBezTo>
                  <a:cubicBezTo>
                    <a:pt x="107" y="200"/>
                    <a:pt x="107" y="200"/>
                    <a:pt x="107" y="200"/>
                  </a:cubicBezTo>
                  <a:cubicBezTo>
                    <a:pt x="119" y="207"/>
                    <a:pt x="119" y="207"/>
                    <a:pt x="119" y="207"/>
                  </a:cubicBezTo>
                  <a:cubicBezTo>
                    <a:pt x="125" y="197"/>
                    <a:pt x="125" y="197"/>
                    <a:pt x="125" y="197"/>
                  </a:cubicBezTo>
                  <a:cubicBezTo>
                    <a:pt x="107" y="186"/>
                    <a:pt x="107" y="186"/>
                    <a:pt x="107" y="186"/>
                  </a:cubicBezTo>
                  <a:cubicBezTo>
                    <a:pt x="107" y="174"/>
                    <a:pt x="107" y="174"/>
                    <a:pt x="107" y="174"/>
                  </a:cubicBezTo>
                  <a:cubicBezTo>
                    <a:pt x="132" y="188"/>
                    <a:pt x="132" y="188"/>
                    <a:pt x="132" y="188"/>
                  </a:cubicBezTo>
                  <a:cubicBezTo>
                    <a:pt x="138" y="178"/>
                    <a:pt x="138" y="178"/>
                    <a:pt x="138" y="178"/>
                  </a:cubicBezTo>
                  <a:cubicBezTo>
                    <a:pt x="107" y="161"/>
                    <a:pt x="107" y="161"/>
                    <a:pt x="107" y="161"/>
                  </a:cubicBezTo>
                  <a:cubicBezTo>
                    <a:pt x="107" y="140"/>
                    <a:pt x="107" y="140"/>
                    <a:pt x="107" y="140"/>
                  </a:cubicBezTo>
                  <a:cubicBezTo>
                    <a:pt x="108" y="139"/>
                    <a:pt x="109" y="139"/>
                    <a:pt x="111" y="139"/>
                  </a:cubicBezTo>
                  <a:cubicBezTo>
                    <a:pt x="114" y="144"/>
                    <a:pt x="114" y="144"/>
                    <a:pt x="114" y="144"/>
                  </a:cubicBezTo>
                  <a:cubicBezTo>
                    <a:pt x="124" y="138"/>
                    <a:pt x="124" y="138"/>
                    <a:pt x="124" y="138"/>
                  </a:cubicBezTo>
                  <a:cubicBezTo>
                    <a:pt x="121" y="133"/>
                    <a:pt x="121" y="133"/>
                    <a:pt x="121" y="133"/>
                  </a:cubicBezTo>
                  <a:cubicBezTo>
                    <a:pt x="122" y="132"/>
                    <a:pt x="123" y="131"/>
                    <a:pt x="124" y="130"/>
                  </a:cubicBezTo>
                  <a:cubicBezTo>
                    <a:pt x="142" y="140"/>
                    <a:pt x="142" y="140"/>
                    <a:pt x="142" y="140"/>
                  </a:cubicBezTo>
                  <a:cubicBezTo>
                    <a:pt x="142" y="175"/>
                    <a:pt x="142" y="175"/>
                    <a:pt x="142" y="175"/>
                  </a:cubicBezTo>
                  <a:cubicBezTo>
                    <a:pt x="155" y="175"/>
                    <a:pt x="155" y="175"/>
                    <a:pt x="155" y="175"/>
                  </a:cubicBezTo>
                  <a:cubicBezTo>
                    <a:pt x="155" y="147"/>
                    <a:pt x="155" y="147"/>
                    <a:pt x="155" y="147"/>
                  </a:cubicBezTo>
                  <a:cubicBezTo>
                    <a:pt x="165" y="153"/>
                    <a:pt x="165" y="153"/>
                    <a:pt x="165" y="153"/>
                  </a:cubicBezTo>
                  <a:cubicBezTo>
                    <a:pt x="165" y="174"/>
                    <a:pt x="165" y="174"/>
                    <a:pt x="165" y="174"/>
                  </a:cubicBezTo>
                  <a:cubicBezTo>
                    <a:pt x="177" y="173"/>
                    <a:pt x="177" y="173"/>
                    <a:pt x="177" y="173"/>
                  </a:cubicBezTo>
                  <a:cubicBezTo>
                    <a:pt x="177" y="160"/>
                    <a:pt x="177" y="160"/>
                    <a:pt x="177" y="160"/>
                  </a:cubicBezTo>
                  <a:cubicBezTo>
                    <a:pt x="195" y="170"/>
                    <a:pt x="195" y="170"/>
                    <a:pt x="195" y="170"/>
                  </a:cubicBezTo>
                  <a:cubicBezTo>
                    <a:pt x="202" y="160"/>
                    <a:pt x="202" y="160"/>
                    <a:pt x="202" y="160"/>
                  </a:cubicBezTo>
                  <a:cubicBezTo>
                    <a:pt x="183" y="150"/>
                    <a:pt x="183" y="150"/>
                    <a:pt x="183" y="150"/>
                  </a:cubicBezTo>
                  <a:cubicBezTo>
                    <a:pt x="195" y="143"/>
                    <a:pt x="195" y="143"/>
                    <a:pt x="195" y="143"/>
                  </a:cubicBezTo>
                  <a:cubicBezTo>
                    <a:pt x="189" y="133"/>
                    <a:pt x="189" y="133"/>
                    <a:pt x="189" y="133"/>
                  </a:cubicBezTo>
                  <a:cubicBezTo>
                    <a:pt x="171" y="143"/>
                    <a:pt x="171" y="143"/>
                    <a:pt x="171" y="143"/>
                  </a:cubicBezTo>
                  <a:cubicBezTo>
                    <a:pt x="161" y="137"/>
                    <a:pt x="161" y="137"/>
                    <a:pt x="161" y="137"/>
                  </a:cubicBezTo>
                  <a:cubicBezTo>
                    <a:pt x="185" y="123"/>
                    <a:pt x="185" y="123"/>
                    <a:pt x="185" y="123"/>
                  </a:cubicBezTo>
                  <a:cubicBezTo>
                    <a:pt x="179" y="113"/>
                    <a:pt x="179" y="113"/>
                    <a:pt x="179" y="113"/>
                  </a:cubicBezTo>
                  <a:cubicBezTo>
                    <a:pt x="148" y="130"/>
                    <a:pt x="148" y="130"/>
                    <a:pt x="148" y="130"/>
                  </a:cubicBezTo>
                  <a:cubicBezTo>
                    <a:pt x="130" y="120"/>
                    <a:pt x="130" y="120"/>
                    <a:pt x="130" y="120"/>
                  </a:cubicBezTo>
                  <a:cubicBezTo>
                    <a:pt x="130" y="119"/>
                    <a:pt x="131" y="117"/>
                    <a:pt x="131" y="116"/>
                  </a:cubicBezTo>
                  <a:cubicBezTo>
                    <a:pt x="137" y="116"/>
                    <a:pt x="137" y="116"/>
                    <a:pt x="137" y="116"/>
                  </a:cubicBezTo>
                  <a:cubicBezTo>
                    <a:pt x="137" y="104"/>
                    <a:pt x="137" y="104"/>
                    <a:pt x="137" y="104"/>
                  </a:cubicBezTo>
                  <a:cubicBezTo>
                    <a:pt x="131" y="104"/>
                    <a:pt x="131" y="104"/>
                    <a:pt x="131" y="104"/>
                  </a:cubicBezTo>
                  <a:cubicBezTo>
                    <a:pt x="131" y="103"/>
                    <a:pt x="130" y="102"/>
                    <a:pt x="130" y="101"/>
                  </a:cubicBezTo>
                  <a:cubicBezTo>
                    <a:pt x="148" y="90"/>
                    <a:pt x="148" y="90"/>
                    <a:pt x="148" y="90"/>
                  </a:cubicBezTo>
                  <a:cubicBezTo>
                    <a:pt x="179" y="107"/>
                    <a:pt x="179" y="107"/>
                    <a:pt x="179" y="107"/>
                  </a:cubicBezTo>
                  <a:cubicBezTo>
                    <a:pt x="185" y="97"/>
                    <a:pt x="185" y="97"/>
                    <a:pt x="185" y="97"/>
                  </a:cubicBezTo>
                  <a:cubicBezTo>
                    <a:pt x="161" y="83"/>
                    <a:pt x="161" y="83"/>
                    <a:pt x="161" y="83"/>
                  </a:cubicBezTo>
                  <a:cubicBezTo>
                    <a:pt x="171" y="77"/>
                    <a:pt x="171" y="77"/>
                    <a:pt x="171" y="77"/>
                  </a:cubicBezTo>
                  <a:cubicBezTo>
                    <a:pt x="189" y="87"/>
                    <a:pt x="189" y="87"/>
                    <a:pt x="189" y="87"/>
                  </a:cubicBezTo>
                  <a:cubicBezTo>
                    <a:pt x="195" y="77"/>
                    <a:pt x="195" y="77"/>
                    <a:pt x="195" y="77"/>
                  </a:cubicBezTo>
                  <a:cubicBezTo>
                    <a:pt x="183" y="70"/>
                    <a:pt x="183" y="70"/>
                    <a:pt x="183" y="70"/>
                  </a:cubicBezTo>
                  <a:cubicBezTo>
                    <a:pt x="202" y="60"/>
                    <a:pt x="202" y="60"/>
                    <a:pt x="202" y="60"/>
                  </a:cubicBezTo>
                  <a:cubicBezTo>
                    <a:pt x="195" y="50"/>
                    <a:pt x="195" y="50"/>
                    <a:pt x="195" y="50"/>
                  </a:cubicBezTo>
                  <a:cubicBezTo>
                    <a:pt x="177" y="60"/>
                    <a:pt x="177" y="60"/>
                    <a:pt x="177" y="60"/>
                  </a:cubicBezTo>
                  <a:cubicBezTo>
                    <a:pt x="177" y="46"/>
                    <a:pt x="177" y="46"/>
                    <a:pt x="177" y="46"/>
                  </a:cubicBezTo>
                  <a:cubicBezTo>
                    <a:pt x="165" y="47"/>
                    <a:pt x="165" y="47"/>
                    <a:pt x="165" y="47"/>
                  </a:cubicBezTo>
                  <a:cubicBezTo>
                    <a:pt x="165" y="67"/>
                    <a:pt x="165" y="67"/>
                    <a:pt x="165" y="67"/>
                  </a:cubicBezTo>
                  <a:cubicBezTo>
                    <a:pt x="155" y="73"/>
                    <a:pt x="155" y="73"/>
                    <a:pt x="155" y="73"/>
                  </a:cubicBezTo>
                  <a:cubicBezTo>
                    <a:pt x="155" y="45"/>
                    <a:pt x="155" y="45"/>
                    <a:pt x="155" y="45"/>
                  </a:cubicBezTo>
                  <a:cubicBezTo>
                    <a:pt x="142" y="45"/>
                    <a:pt x="142" y="45"/>
                    <a:pt x="142" y="45"/>
                  </a:cubicBezTo>
                  <a:cubicBezTo>
                    <a:pt x="142" y="80"/>
                    <a:pt x="142" y="80"/>
                    <a:pt x="142" y="80"/>
                  </a:cubicBezTo>
                  <a:cubicBezTo>
                    <a:pt x="124" y="91"/>
                    <a:pt x="124" y="91"/>
                    <a:pt x="124" y="91"/>
                  </a:cubicBezTo>
                  <a:cubicBezTo>
                    <a:pt x="123" y="90"/>
                    <a:pt x="122" y="89"/>
                    <a:pt x="121" y="88"/>
                  </a:cubicBezTo>
                  <a:cubicBezTo>
                    <a:pt x="124" y="83"/>
                    <a:pt x="124" y="83"/>
                    <a:pt x="124" y="83"/>
                  </a:cubicBezTo>
                  <a:cubicBezTo>
                    <a:pt x="114" y="77"/>
                    <a:pt x="114" y="77"/>
                    <a:pt x="114" y="77"/>
                  </a:cubicBezTo>
                  <a:cubicBezTo>
                    <a:pt x="111" y="82"/>
                    <a:pt x="111" y="82"/>
                    <a:pt x="111" y="82"/>
                  </a:cubicBezTo>
                  <a:cubicBezTo>
                    <a:pt x="109" y="82"/>
                    <a:pt x="108" y="82"/>
                    <a:pt x="107" y="81"/>
                  </a:cubicBezTo>
                  <a:cubicBezTo>
                    <a:pt x="107" y="60"/>
                    <a:pt x="107" y="60"/>
                    <a:pt x="107" y="60"/>
                  </a:cubicBezTo>
                  <a:cubicBezTo>
                    <a:pt x="138" y="43"/>
                    <a:pt x="138" y="43"/>
                    <a:pt x="138" y="43"/>
                  </a:cubicBezTo>
                  <a:cubicBezTo>
                    <a:pt x="132" y="32"/>
                    <a:pt x="132" y="32"/>
                    <a:pt x="132" y="32"/>
                  </a:cubicBezTo>
                  <a:cubicBezTo>
                    <a:pt x="107" y="47"/>
                    <a:pt x="107" y="47"/>
                    <a:pt x="107" y="47"/>
                  </a:cubicBezTo>
                  <a:cubicBezTo>
                    <a:pt x="107" y="35"/>
                    <a:pt x="107" y="35"/>
                    <a:pt x="107" y="35"/>
                  </a:cubicBezTo>
                  <a:cubicBezTo>
                    <a:pt x="125" y="24"/>
                    <a:pt x="125" y="24"/>
                    <a:pt x="125" y="24"/>
                  </a:cubicBezTo>
                  <a:cubicBezTo>
                    <a:pt x="119" y="14"/>
                    <a:pt x="119" y="14"/>
                    <a:pt x="119" y="14"/>
                  </a:cubicBezTo>
                  <a:cubicBezTo>
                    <a:pt x="107" y="21"/>
                    <a:pt x="107" y="21"/>
                    <a:pt x="107" y="21"/>
                  </a:cubicBezTo>
                  <a:cubicBezTo>
                    <a:pt x="107" y="0"/>
                    <a:pt x="107" y="0"/>
                    <a:pt x="107" y="0"/>
                  </a:cubicBezTo>
                  <a:cubicBezTo>
                    <a:pt x="101" y="1"/>
                    <a:pt x="101" y="1"/>
                    <a:pt x="101" y="1"/>
                  </a:cubicBezTo>
                  <a:cubicBezTo>
                    <a:pt x="101" y="92"/>
                    <a:pt x="101" y="92"/>
                    <a:pt x="101" y="92"/>
                  </a:cubicBezTo>
                  <a:cubicBezTo>
                    <a:pt x="111" y="92"/>
                    <a:pt x="120" y="100"/>
                    <a:pt x="120" y="110"/>
                  </a:cubicBezTo>
                  <a:cubicBezTo>
                    <a:pt x="120" y="120"/>
                    <a:pt x="111" y="129"/>
                    <a:pt x="101" y="129"/>
                  </a:cubicBezTo>
                  <a:lnTo>
                    <a:pt x="101" y="221"/>
                  </a:lnTo>
                  <a:close/>
                  <a:moveTo>
                    <a:pt x="6" y="51"/>
                  </a:moveTo>
                  <a:cubicBezTo>
                    <a:pt x="0" y="61"/>
                    <a:pt x="0" y="61"/>
                    <a:pt x="0" y="61"/>
                  </a:cubicBezTo>
                  <a:cubicBezTo>
                    <a:pt x="19" y="71"/>
                    <a:pt x="19" y="71"/>
                    <a:pt x="19" y="71"/>
                  </a:cubicBezTo>
                  <a:cubicBezTo>
                    <a:pt x="6" y="78"/>
                    <a:pt x="6" y="78"/>
                    <a:pt x="6" y="78"/>
                  </a:cubicBezTo>
                  <a:cubicBezTo>
                    <a:pt x="13" y="89"/>
                    <a:pt x="13" y="89"/>
                    <a:pt x="13" y="89"/>
                  </a:cubicBezTo>
                  <a:cubicBezTo>
                    <a:pt x="31" y="78"/>
                    <a:pt x="31" y="78"/>
                    <a:pt x="31" y="78"/>
                  </a:cubicBezTo>
                  <a:cubicBezTo>
                    <a:pt x="41" y="84"/>
                    <a:pt x="41" y="84"/>
                    <a:pt x="41" y="84"/>
                  </a:cubicBezTo>
                  <a:cubicBezTo>
                    <a:pt x="17" y="98"/>
                    <a:pt x="17" y="98"/>
                    <a:pt x="17" y="98"/>
                  </a:cubicBezTo>
                  <a:cubicBezTo>
                    <a:pt x="23" y="109"/>
                    <a:pt x="23" y="109"/>
                    <a:pt x="23" y="109"/>
                  </a:cubicBezTo>
                  <a:cubicBezTo>
                    <a:pt x="53" y="91"/>
                    <a:pt x="53" y="91"/>
                    <a:pt x="53" y="91"/>
                  </a:cubicBezTo>
                  <a:cubicBezTo>
                    <a:pt x="72" y="101"/>
                    <a:pt x="72" y="101"/>
                    <a:pt x="72" y="101"/>
                  </a:cubicBezTo>
                  <a:cubicBezTo>
                    <a:pt x="72" y="102"/>
                    <a:pt x="71" y="104"/>
                    <a:pt x="71" y="105"/>
                  </a:cubicBezTo>
                  <a:cubicBezTo>
                    <a:pt x="65" y="105"/>
                    <a:pt x="65" y="105"/>
                    <a:pt x="65" y="105"/>
                  </a:cubicBezTo>
                  <a:cubicBezTo>
                    <a:pt x="65" y="117"/>
                    <a:pt x="65" y="117"/>
                    <a:pt x="65" y="117"/>
                  </a:cubicBezTo>
                  <a:cubicBezTo>
                    <a:pt x="71" y="117"/>
                    <a:pt x="71" y="117"/>
                    <a:pt x="71" y="117"/>
                  </a:cubicBezTo>
                  <a:cubicBezTo>
                    <a:pt x="71" y="118"/>
                    <a:pt x="72" y="119"/>
                    <a:pt x="72" y="120"/>
                  </a:cubicBezTo>
                  <a:cubicBezTo>
                    <a:pt x="53" y="131"/>
                    <a:pt x="53" y="131"/>
                    <a:pt x="53" y="131"/>
                  </a:cubicBezTo>
                  <a:cubicBezTo>
                    <a:pt x="23" y="114"/>
                    <a:pt x="23" y="114"/>
                    <a:pt x="23" y="114"/>
                  </a:cubicBezTo>
                  <a:cubicBezTo>
                    <a:pt x="17" y="124"/>
                    <a:pt x="17" y="124"/>
                    <a:pt x="17" y="124"/>
                  </a:cubicBezTo>
                  <a:cubicBezTo>
                    <a:pt x="41" y="138"/>
                    <a:pt x="41" y="138"/>
                    <a:pt x="41" y="138"/>
                  </a:cubicBezTo>
                  <a:cubicBezTo>
                    <a:pt x="31" y="144"/>
                    <a:pt x="31" y="144"/>
                    <a:pt x="31" y="144"/>
                  </a:cubicBezTo>
                  <a:cubicBezTo>
                    <a:pt x="13" y="134"/>
                    <a:pt x="13" y="134"/>
                    <a:pt x="13" y="134"/>
                  </a:cubicBezTo>
                  <a:cubicBezTo>
                    <a:pt x="6" y="144"/>
                    <a:pt x="6" y="144"/>
                    <a:pt x="6" y="144"/>
                  </a:cubicBezTo>
                  <a:cubicBezTo>
                    <a:pt x="19" y="151"/>
                    <a:pt x="19" y="151"/>
                    <a:pt x="19" y="151"/>
                  </a:cubicBezTo>
                  <a:cubicBezTo>
                    <a:pt x="0" y="161"/>
                    <a:pt x="0" y="161"/>
                    <a:pt x="0" y="161"/>
                  </a:cubicBezTo>
                  <a:cubicBezTo>
                    <a:pt x="6" y="171"/>
                    <a:pt x="6" y="171"/>
                    <a:pt x="6" y="171"/>
                  </a:cubicBezTo>
                  <a:cubicBezTo>
                    <a:pt x="25" y="161"/>
                    <a:pt x="25" y="161"/>
                    <a:pt x="25" y="161"/>
                  </a:cubicBezTo>
                  <a:cubicBezTo>
                    <a:pt x="25" y="175"/>
                    <a:pt x="25" y="175"/>
                    <a:pt x="25" y="175"/>
                  </a:cubicBezTo>
                  <a:cubicBezTo>
                    <a:pt x="37" y="175"/>
                    <a:pt x="37" y="175"/>
                    <a:pt x="37" y="175"/>
                  </a:cubicBezTo>
                  <a:cubicBezTo>
                    <a:pt x="37" y="154"/>
                    <a:pt x="37" y="154"/>
                    <a:pt x="37" y="154"/>
                  </a:cubicBezTo>
                  <a:cubicBezTo>
                    <a:pt x="47" y="148"/>
                    <a:pt x="47" y="148"/>
                    <a:pt x="47" y="148"/>
                  </a:cubicBezTo>
                  <a:cubicBezTo>
                    <a:pt x="47" y="176"/>
                    <a:pt x="47" y="176"/>
                    <a:pt x="47" y="176"/>
                  </a:cubicBezTo>
                  <a:cubicBezTo>
                    <a:pt x="60" y="176"/>
                    <a:pt x="60" y="176"/>
                    <a:pt x="60" y="176"/>
                  </a:cubicBezTo>
                  <a:cubicBezTo>
                    <a:pt x="60" y="141"/>
                    <a:pt x="60" y="141"/>
                    <a:pt x="60" y="141"/>
                  </a:cubicBezTo>
                  <a:cubicBezTo>
                    <a:pt x="78" y="130"/>
                    <a:pt x="78" y="130"/>
                    <a:pt x="78" y="130"/>
                  </a:cubicBezTo>
                  <a:cubicBezTo>
                    <a:pt x="79" y="131"/>
                    <a:pt x="80" y="132"/>
                    <a:pt x="81" y="133"/>
                  </a:cubicBezTo>
                  <a:cubicBezTo>
                    <a:pt x="78" y="138"/>
                    <a:pt x="78" y="138"/>
                    <a:pt x="78" y="138"/>
                  </a:cubicBezTo>
                  <a:cubicBezTo>
                    <a:pt x="88" y="144"/>
                    <a:pt x="88" y="144"/>
                    <a:pt x="88" y="144"/>
                  </a:cubicBezTo>
                  <a:cubicBezTo>
                    <a:pt x="91" y="139"/>
                    <a:pt x="91" y="139"/>
                    <a:pt x="91" y="139"/>
                  </a:cubicBezTo>
                  <a:cubicBezTo>
                    <a:pt x="92" y="139"/>
                    <a:pt x="94" y="139"/>
                    <a:pt x="95" y="140"/>
                  </a:cubicBezTo>
                  <a:cubicBezTo>
                    <a:pt x="95" y="161"/>
                    <a:pt x="95" y="161"/>
                    <a:pt x="95" y="161"/>
                  </a:cubicBezTo>
                  <a:cubicBezTo>
                    <a:pt x="64" y="178"/>
                    <a:pt x="64" y="178"/>
                    <a:pt x="64" y="178"/>
                  </a:cubicBezTo>
                  <a:cubicBezTo>
                    <a:pt x="70" y="189"/>
                    <a:pt x="70" y="189"/>
                    <a:pt x="70" y="189"/>
                  </a:cubicBezTo>
                  <a:cubicBezTo>
                    <a:pt x="95" y="174"/>
                    <a:pt x="95" y="174"/>
                    <a:pt x="95" y="174"/>
                  </a:cubicBezTo>
                  <a:cubicBezTo>
                    <a:pt x="95" y="187"/>
                    <a:pt x="95" y="187"/>
                    <a:pt x="95" y="187"/>
                  </a:cubicBezTo>
                  <a:cubicBezTo>
                    <a:pt x="77" y="197"/>
                    <a:pt x="77" y="197"/>
                    <a:pt x="77" y="197"/>
                  </a:cubicBezTo>
                  <a:cubicBezTo>
                    <a:pt x="83" y="207"/>
                    <a:pt x="83" y="207"/>
                    <a:pt x="83" y="207"/>
                  </a:cubicBezTo>
                  <a:cubicBezTo>
                    <a:pt x="95" y="200"/>
                    <a:pt x="95" y="200"/>
                    <a:pt x="95" y="200"/>
                  </a:cubicBezTo>
                  <a:cubicBezTo>
                    <a:pt x="95" y="221"/>
                    <a:pt x="95" y="221"/>
                    <a:pt x="95" y="221"/>
                  </a:cubicBezTo>
                  <a:cubicBezTo>
                    <a:pt x="101" y="221"/>
                    <a:pt x="101" y="221"/>
                    <a:pt x="101" y="221"/>
                  </a:cubicBezTo>
                  <a:cubicBezTo>
                    <a:pt x="101" y="129"/>
                    <a:pt x="101" y="129"/>
                    <a:pt x="101" y="129"/>
                  </a:cubicBezTo>
                  <a:cubicBezTo>
                    <a:pt x="91" y="129"/>
                    <a:pt x="82" y="121"/>
                    <a:pt x="82" y="111"/>
                  </a:cubicBezTo>
                  <a:cubicBezTo>
                    <a:pt x="82" y="101"/>
                    <a:pt x="91" y="92"/>
                    <a:pt x="101" y="92"/>
                  </a:cubicBezTo>
                  <a:cubicBezTo>
                    <a:pt x="101" y="1"/>
                    <a:pt x="101" y="1"/>
                    <a:pt x="101" y="1"/>
                  </a:cubicBezTo>
                  <a:cubicBezTo>
                    <a:pt x="95" y="1"/>
                    <a:pt x="95" y="1"/>
                    <a:pt x="95" y="1"/>
                  </a:cubicBezTo>
                  <a:cubicBezTo>
                    <a:pt x="95" y="21"/>
                    <a:pt x="95" y="21"/>
                    <a:pt x="95" y="21"/>
                  </a:cubicBezTo>
                  <a:cubicBezTo>
                    <a:pt x="83" y="14"/>
                    <a:pt x="83" y="14"/>
                    <a:pt x="83" y="14"/>
                  </a:cubicBezTo>
                  <a:cubicBezTo>
                    <a:pt x="77" y="25"/>
                    <a:pt x="77" y="25"/>
                    <a:pt x="77" y="25"/>
                  </a:cubicBezTo>
                  <a:cubicBezTo>
                    <a:pt x="95" y="35"/>
                    <a:pt x="95" y="35"/>
                    <a:pt x="95" y="35"/>
                  </a:cubicBezTo>
                  <a:cubicBezTo>
                    <a:pt x="95" y="47"/>
                    <a:pt x="95" y="47"/>
                    <a:pt x="95" y="47"/>
                  </a:cubicBezTo>
                  <a:cubicBezTo>
                    <a:pt x="70" y="33"/>
                    <a:pt x="70" y="33"/>
                    <a:pt x="70" y="33"/>
                  </a:cubicBezTo>
                  <a:cubicBezTo>
                    <a:pt x="64" y="43"/>
                    <a:pt x="64" y="43"/>
                    <a:pt x="64" y="43"/>
                  </a:cubicBezTo>
                  <a:cubicBezTo>
                    <a:pt x="95" y="60"/>
                    <a:pt x="95" y="60"/>
                    <a:pt x="95" y="60"/>
                  </a:cubicBezTo>
                  <a:cubicBezTo>
                    <a:pt x="95" y="81"/>
                    <a:pt x="95" y="81"/>
                    <a:pt x="95" y="81"/>
                  </a:cubicBezTo>
                  <a:cubicBezTo>
                    <a:pt x="94" y="82"/>
                    <a:pt x="92" y="82"/>
                    <a:pt x="91" y="82"/>
                  </a:cubicBezTo>
                  <a:cubicBezTo>
                    <a:pt x="88" y="78"/>
                    <a:pt x="88" y="78"/>
                    <a:pt x="88" y="78"/>
                  </a:cubicBezTo>
                  <a:cubicBezTo>
                    <a:pt x="78" y="84"/>
                    <a:pt x="78" y="84"/>
                    <a:pt x="78" y="84"/>
                  </a:cubicBezTo>
                  <a:cubicBezTo>
                    <a:pt x="81" y="88"/>
                    <a:pt x="81" y="88"/>
                    <a:pt x="81" y="88"/>
                  </a:cubicBezTo>
                  <a:cubicBezTo>
                    <a:pt x="80" y="89"/>
                    <a:pt x="79" y="90"/>
                    <a:pt x="78" y="91"/>
                  </a:cubicBezTo>
                  <a:cubicBezTo>
                    <a:pt x="60" y="81"/>
                    <a:pt x="60" y="81"/>
                    <a:pt x="60" y="81"/>
                  </a:cubicBezTo>
                  <a:cubicBezTo>
                    <a:pt x="60" y="46"/>
                    <a:pt x="60" y="46"/>
                    <a:pt x="60" y="46"/>
                  </a:cubicBezTo>
                  <a:cubicBezTo>
                    <a:pt x="47" y="46"/>
                    <a:pt x="47" y="46"/>
                    <a:pt x="47" y="46"/>
                  </a:cubicBezTo>
                  <a:cubicBezTo>
                    <a:pt x="47" y="74"/>
                    <a:pt x="47" y="74"/>
                    <a:pt x="47" y="74"/>
                  </a:cubicBezTo>
                  <a:cubicBezTo>
                    <a:pt x="37" y="68"/>
                    <a:pt x="37" y="68"/>
                    <a:pt x="37" y="68"/>
                  </a:cubicBezTo>
                  <a:cubicBezTo>
                    <a:pt x="37" y="48"/>
                    <a:pt x="37" y="48"/>
                    <a:pt x="37" y="48"/>
                  </a:cubicBezTo>
                  <a:cubicBezTo>
                    <a:pt x="25" y="48"/>
                    <a:pt x="25" y="48"/>
                    <a:pt x="25" y="48"/>
                  </a:cubicBezTo>
                  <a:cubicBezTo>
                    <a:pt x="25" y="61"/>
                    <a:pt x="25" y="61"/>
                    <a:pt x="25" y="61"/>
                  </a:cubicBezTo>
                  <a:lnTo>
                    <a:pt x="6" y="51"/>
                  </a:lnTo>
                  <a:close/>
                </a:path>
              </a:pathLst>
            </a:custGeom>
            <a:solidFill>
              <a:srgbClr val="A11218"/>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2" name="椭圆 61"/>
            <p:cNvSpPr/>
            <p:nvPr/>
          </p:nvSpPr>
          <p:spPr>
            <a:xfrm>
              <a:off x="3472816" y="4887817"/>
              <a:ext cx="399157" cy="399157"/>
            </a:xfrm>
            <a:prstGeom prst="ellipse">
              <a:avLst/>
            </a:prstGeom>
            <a:solidFill>
              <a:srgbClr val="A1121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9" name="椭圆 68"/>
          <p:cNvSpPr/>
          <p:nvPr/>
        </p:nvSpPr>
        <p:spPr>
          <a:xfrm>
            <a:off x="6464593" y="5479786"/>
            <a:ext cx="491934" cy="49193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7193431" y="5514665"/>
            <a:ext cx="399157" cy="399157"/>
          </a:xfrm>
          <a:prstGeom prst="ellipse">
            <a:avLst/>
          </a:prstGeom>
          <a:solidFill>
            <a:srgbClr val="A11218">
              <a:alpha val="8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489417" y="1257558"/>
            <a:ext cx="2086634" cy="2086634"/>
            <a:chOff x="1489417" y="1257558"/>
            <a:chExt cx="2086634" cy="2086634"/>
          </a:xfrm>
        </p:grpSpPr>
        <p:sp>
          <p:nvSpPr>
            <p:cNvPr id="72" name="椭圆 71"/>
            <p:cNvSpPr/>
            <p:nvPr/>
          </p:nvSpPr>
          <p:spPr>
            <a:xfrm>
              <a:off x="1489417" y="1257558"/>
              <a:ext cx="2086634" cy="208663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5" name="Freeform 74"/>
            <p:cNvSpPr>
              <a:spLocks noEditPoints="1"/>
            </p:cNvSpPr>
            <p:nvPr/>
          </p:nvSpPr>
          <p:spPr bwMode="auto">
            <a:xfrm>
              <a:off x="1927655" y="1788297"/>
              <a:ext cx="1198840" cy="1082861"/>
            </a:xfrm>
            <a:custGeom>
              <a:avLst/>
              <a:gdLst>
                <a:gd name="T0" fmla="*/ 2072 w 2709"/>
                <a:gd name="T1" fmla="*/ 1062 h 2456"/>
                <a:gd name="T2" fmla="*/ 2536 w 2709"/>
                <a:gd name="T3" fmla="*/ 1096 h 2456"/>
                <a:gd name="T4" fmla="*/ 2552 w 2709"/>
                <a:gd name="T5" fmla="*/ 951 h 2456"/>
                <a:gd name="T6" fmla="*/ 2429 w 2709"/>
                <a:gd name="T7" fmla="*/ 972 h 2456"/>
                <a:gd name="T8" fmla="*/ 2345 w 2709"/>
                <a:gd name="T9" fmla="*/ 827 h 2456"/>
                <a:gd name="T10" fmla="*/ 2625 w 2709"/>
                <a:gd name="T11" fmla="*/ 778 h 2456"/>
                <a:gd name="T12" fmla="*/ 2707 w 2709"/>
                <a:gd name="T13" fmla="*/ 1068 h 2456"/>
                <a:gd name="T14" fmla="*/ 2566 w 2709"/>
                <a:gd name="T15" fmla="*/ 1301 h 2456"/>
                <a:gd name="T16" fmla="*/ 1866 w 2709"/>
                <a:gd name="T17" fmla="*/ 1271 h 2456"/>
                <a:gd name="T18" fmla="*/ 1331 w 2709"/>
                <a:gd name="T19" fmla="*/ 1060 h 2456"/>
                <a:gd name="T20" fmla="*/ 361 w 2709"/>
                <a:gd name="T21" fmla="*/ 1343 h 2456"/>
                <a:gd name="T22" fmla="*/ 8 w 2709"/>
                <a:gd name="T23" fmla="*/ 922 h 2456"/>
                <a:gd name="T24" fmla="*/ 167 w 2709"/>
                <a:gd name="T25" fmla="*/ 730 h 2456"/>
                <a:gd name="T26" fmla="*/ 320 w 2709"/>
                <a:gd name="T27" fmla="*/ 879 h 2456"/>
                <a:gd name="T28" fmla="*/ 148 w 2709"/>
                <a:gd name="T29" fmla="*/ 961 h 2456"/>
                <a:gd name="T30" fmla="*/ 227 w 2709"/>
                <a:gd name="T31" fmla="*/ 1127 h 2456"/>
                <a:gd name="T32" fmla="*/ 732 w 2709"/>
                <a:gd name="T33" fmla="*/ 1038 h 2456"/>
                <a:gd name="T34" fmla="*/ 905 w 2709"/>
                <a:gd name="T35" fmla="*/ 762 h 2456"/>
                <a:gd name="T36" fmla="*/ 719 w 2709"/>
                <a:gd name="T37" fmla="*/ 591 h 2456"/>
                <a:gd name="T38" fmla="*/ 621 w 2709"/>
                <a:gd name="T39" fmla="*/ 420 h 2456"/>
                <a:gd name="T40" fmla="*/ 354 w 2709"/>
                <a:gd name="T41" fmla="*/ 307 h 2456"/>
                <a:gd name="T42" fmla="*/ 239 w 2709"/>
                <a:gd name="T43" fmla="*/ 157 h 2456"/>
                <a:gd name="T44" fmla="*/ 355 w 2709"/>
                <a:gd name="T45" fmla="*/ 0 h 2456"/>
                <a:gd name="T46" fmla="*/ 2221 w 2709"/>
                <a:gd name="T47" fmla="*/ 44 h 2456"/>
                <a:gd name="T48" fmla="*/ 2158 w 2709"/>
                <a:gd name="T49" fmla="*/ 445 h 2456"/>
                <a:gd name="T50" fmla="*/ 1655 w 2709"/>
                <a:gd name="T51" fmla="*/ 865 h 2456"/>
                <a:gd name="T52" fmla="*/ 1171 w 2709"/>
                <a:gd name="T53" fmla="*/ 1798 h 2456"/>
                <a:gd name="T54" fmla="*/ 401 w 2709"/>
                <a:gd name="T55" fmla="*/ 1758 h 2456"/>
                <a:gd name="T56" fmla="*/ 391 w 2709"/>
                <a:gd name="T57" fmla="*/ 1542 h 2456"/>
                <a:gd name="T58" fmla="*/ 1171 w 2709"/>
                <a:gd name="T59" fmla="*/ 1499 h 2456"/>
                <a:gd name="T60" fmla="*/ 1224 w 2709"/>
                <a:gd name="T61" fmla="*/ 1247 h 2456"/>
                <a:gd name="T62" fmla="*/ 1459 w 2709"/>
                <a:gd name="T63" fmla="*/ 1244 h 2456"/>
                <a:gd name="T64" fmla="*/ 1508 w 2709"/>
                <a:gd name="T65" fmla="*/ 1499 h 2456"/>
                <a:gd name="T66" fmla="*/ 2280 w 2709"/>
                <a:gd name="T67" fmla="*/ 1540 h 2456"/>
                <a:gd name="T68" fmla="*/ 2279 w 2709"/>
                <a:gd name="T69" fmla="*/ 1756 h 2456"/>
                <a:gd name="T70" fmla="*/ 1508 w 2709"/>
                <a:gd name="T71" fmla="*/ 1798 h 2456"/>
                <a:gd name="T72" fmla="*/ 2465 w 2709"/>
                <a:gd name="T73" fmla="*/ 2132 h 2456"/>
                <a:gd name="T74" fmla="*/ 2595 w 2709"/>
                <a:gd name="T75" fmla="*/ 2307 h 2456"/>
                <a:gd name="T76" fmla="*/ 2465 w 2709"/>
                <a:gd name="T77" fmla="*/ 2454 h 2456"/>
                <a:gd name="T78" fmla="*/ 136 w 2709"/>
                <a:gd name="T79" fmla="*/ 2411 h 2456"/>
                <a:gd name="T80" fmla="*/ 127 w 2709"/>
                <a:gd name="T81" fmla="*/ 2186 h 2456"/>
                <a:gd name="T82" fmla="*/ 1171 w 2709"/>
                <a:gd name="T83" fmla="*/ 2132 h 2456"/>
                <a:gd name="T84" fmla="*/ 1375 w 2709"/>
                <a:gd name="T85" fmla="*/ 695 h 2456"/>
                <a:gd name="T86" fmla="*/ 1773 w 2709"/>
                <a:gd name="T87" fmla="*/ 411 h 2456"/>
                <a:gd name="T88" fmla="*/ 1780 w 2709"/>
                <a:gd name="T89" fmla="*/ 309 h 2456"/>
                <a:gd name="T90" fmla="*/ 992 w 2709"/>
                <a:gd name="T91" fmla="*/ 396 h 2456"/>
                <a:gd name="T92" fmla="*/ 1375 w 2709"/>
                <a:gd name="T93" fmla="*/ 695 h 2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9" h="2456">
                  <a:moveTo>
                    <a:pt x="1655" y="865"/>
                  </a:moveTo>
                  <a:cubicBezTo>
                    <a:pt x="1801" y="958"/>
                    <a:pt x="1940" y="1023"/>
                    <a:pt x="2072" y="1062"/>
                  </a:cubicBezTo>
                  <a:cubicBezTo>
                    <a:pt x="2204" y="1100"/>
                    <a:pt x="2319" y="1123"/>
                    <a:pt x="2418" y="1130"/>
                  </a:cubicBezTo>
                  <a:cubicBezTo>
                    <a:pt x="2480" y="1135"/>
                    <a:pt x="2519" y="1123"/>
                    <a:pt x="2536" y="1096"/>
                  </a:cubicBezTo>
                  <a:cubicBezTo>
                    <a:pt x="2554" y="1069"/>
                    <a:pt x="2561" y="1044"/>
                    <a:pt x="2558" y="1020"/>
                  </a:cubicBezTo>
                  <a:cubicBezTo>
                    <a:pt x="2552" y="951"/>
                    <a:pt x="2552" y="951"/>
                    <a:pt x="2552" y="951"/>
                  </a:cubicBezTo>
                  <a:cubicBezTo>
                    <a:pt x="2531" y="964"/>
                    <a:pt x="2514" y="973"/>
                    <a:pt x="2499" y="977"/>
                  </a:cubicBezTo>
                  <a:cubicBezTo>
                    <a:pt x="2485" y="981"/>
                    <a:pt x="2462" y="979"/>
                    <a:pt x="2429" y="972"/>
                  </a:cubicBezTo>
                  <a:cubicBezTo>
                    <a:pt x="2397" y="965"/>
                    <a:pt x="2373" y="947"/>
                    <a:pt x="2358" y="920"/>
                  </a:cubicBezTo>
                  <a:cubicBezTo>
                    <a:pt x="2342" y="892"/>
                    <a:pt x="2338" y="861"/>
                    <a:pt x="2345" y="827"/>
                  </a:cubicBezTo>
                  <a:cubicBezTo>
                    <a:pt x="2356" y="758"/>
                    <a:pt x="2394" y="721"/>
                    <a:pt x="2459" y="716"/>
                  </a:cubicBezTo>
                  <a:cubicBezTo>
                    <a:pt x="2524" y="711"/>
                    <a:pt x="2579" y="731"/>
                    <a:pt x="2625" y="778"/>
                  </a:cubicBezTo>
                  <a:cubicBezTo>
                    <a:pt x="2656" y="809"/>
                    <a:pt x="2677" y="852"/>
                    <a:pt x="2691" y="905"/>
                  </a:cubicBezTo>
                  <a:cubicBezTo>
                    <a:pt x="2704" y="957"/>
                    <a:pt x="2709" y="1012"/>
                    <a:pt x="2707" y="1068"/>
                  </a:cubicBezTo>
                  <a:cubicBezTo>
                    <a:pt x="2703" y="1120"/>
                    <a:pt x="2691" y="1166"/>
                    <a:pt x="2670" y="1207"/>
                  </a:cubicBezTo>
                  <a:cubicBezTo>
                    <a:pt x="2650" y="1248"/>
                    <a:pt x="2615" y="1279"/>
                    <a:pt x="2566" y="1301"/>
                  </a:cubicBezTo>
                  <a:cubicBezTo>
                    <a:pt x="2518" y="1322"/>
                    <a:pt x="2452" y="1333"/>
                    <a:pt x="2369" y="1333"/>
                  </a:cubicBezTo>
                  <a:cubicBezTo>
                    <a:pt x="2162" y="1334"/>
                    <a:pt x="1994" y="1313"/>
                    <a:pt x="1866" y="1271"/>
                  </a:cubicBezTo>
                  <a:cubicBezTo>
                    <a:pt x="1737" y="1229"/>
                    <a:pt x="1621" y="1186"/>
                    <a:pt x="1518" y="1141"/>
                  </a:cubicBezTo>
                  <a:cubicBezTo>
                    <a:pt x="1415" y="1096"/>
                    <a:pt x="1353" y="1069"/>
                    <a:pt x="1331" y="1060"/>
                  </a:cubicBezTo>
                  <a:cubicBezTo>
                    <a:pt x="1153" y="1157"/>
                    <a:pt x="987" y="1228"/>
                    <a:pt x="831" y="1273"/>
                  </a:cubicBezTo>
                  <a:cubicBezTo>
                    <a:pt x="675" y="1318"/>
                    <a:pt x="519" y="1341"/>
                    <a:pt x="361" y="1343"/>
                  </a:cubicBezTo>
                  <a:cubicBezTo>
                    <a:pt x="138" y="1347"/>
                    <a:pt x="22" y="1289"/>
                    <a:pt x="12" y="1171"/>
                  </a:cubicBezTo>
                  <a:cubicBezTo>
                    <a:pt x="2" y="1052"/>
                    <a:pt x="0" y="969"/>
                    <a:pt x="8" y="922"/>
                  </a:cubicBezTo>
                  <a:cubicBezTo>
                    <a:pt x="16" y="875"/>
                    <a:pt x="33" y="832"/>
                    <a:pt x="60" y="793"/>
                  </a:cubicBezTo>
                  <a:cubicBezTo>
                    <a:pt x="87" y="754"/>
                    <a:pt x="123" y="733"/>
                    <a:pt x="167" y="730"/>
                  </a:cubicBezTo>
                  <a:cubicBezTo>
                    <a:pt x="212" y="727"/>
                    <a:pt x="249" y="738"/>
                    <a:pt x="278" y="764"/>
                  </a:cubicBezTo>
                  <a:cubicBezTo>
                    <a:pt x="308" y="791"/>
                    <a:pt x="322" y="829"/>
                    <a:pt x="320" y="879"/>
                  </a:cubicBezTo>
                  <a:cubicBezTo>
                    <a:pt x="318" y="929"/>
                    <a:pt x="286" y="963"/>
                    <a:pt x="225" y="981"/>
                  </a:cubicBezTo>
                  <a:cubicBezTo>
                    <a:pt x="198" y="990"/>
                    <a:pt x="172" y="983"/>
                    <a:pt x="148" y="961"/>
                  </a:cubicBezTo>
                  <a:cubicBezTo>
                    <a:pt x="144" y="994"/>
                    <a:pt x="145" y="1026"/>
                    <a:pt x="152" y="1055"/>
                  </a:cubicBezTo>
                  <a:cubicBezTo>
                    <a:pt x="158" y="1085"/>
                    <a:pt x="183" y="1109"/>
                    <a:pt x="227" y="1127"/>
                  </a:cubicBezTo>
                  <a:cubicBezTo>
                    <a:pt x="272" y="1145"/>
                    <a:pt x="346" y="1142"/>
                    <a:pt x="451" y="1118"/>
                  </a:cubicBezTo>
                  <a:cubicBezTo>
                    <a:pt x="556" y="1095"/>
                    <a:pt x="650" y="1068"/>
                    <a:pt x="732" y="1038"/>
                  </a:cubicBezTo>
                  <a:cubicBezTo>
                    <a:pt x="814" y="1008"/>
                    <a:pt x="920" y="955"/>
                    <a:pt x="1051" y="880"/>
                  </a:cubicBezTo>
                  <a:cubicBezTo>
                    <a:pt x="1006" y="842"/>
                    <a:pt x="957" y="803"/>
                    <a:pt x="905" y="762"/>
                  </a:cubicBezTo>
                  <a:cubicBezTo>
                    <a:pt x="853" y="720"/>
                    <a:pt x="818" y="690"/>
                    <a:pt x="799" y="672"/>
                  </a:cubicBezTo>
                  <a:cubicBezTo>
                    <a:pt x="780" y="654"/>
                    <a:pt x="753" y="627"/>
                    <a:pt x="719" y="591"/>
                  </a:cubicBezTo>
                  <a:cubicBezTo>
                    <a:pt x="686" y="556"/>
                    <a:pt x="662" y="528"/>
                    <a:pt x="648" y="508"/>
                  </a:cubicBezTo>
                  <a:cubicBezTo>
                    <a:pt x="634" y="488"/>
                    <a:pt x="625" y="459"/>
                    <a:pt x="621" y="420"/>
                  </a:cubicBezTo>
                  <a:cubicBezTo>
                    <a:pt x="616" y="382"/>
                    <a:pt x="646" y="345"/>
                    <a:pt x="710" y="307"/>
                  </a:cubicBezTo>
                  <a:cubicBezTo>
                    <a:pt x="354" y="307"/>
                    <a:pt x="354" y="307"/>
                    <a:pt x="354" y="307"/>
                  </a:cubicBezTo>
                  <a:cubicBezTo>
                    <a:pt x="324" y="307"/>
                    <a:pt x="297" y="292"/>
                    <a:pt x="274" y="260"/>
                  </a:cubicBezTo>
                  <a:cubicBezTo>
                    <a:pt x="251" y="229"/>
                    <a:pt x="239" y="194"/>
                    <a:pt x="239" y="157"/>
                  </a:cubicBezTo>
                  <a:cubicBezTo>
                    <a:pt x="238" y="120"/>
                    <a:pt x="249" y="85"/>
                    <a:pt x="270" y="51"/>
                  </a:cubicBezTo>
                  <a:cubicBezTo>
                    <a:pt x="292" y="17"/>
                    <a:pt x="320" y="0"/>
                    <a:pt x="355" y="0"/>
                  </a:cubicBezTo>
                  <a:cubicBezTo>
                    <a:pt x="1976" y="0"/>
                    <a:pt x="1976" y="0"/>
                    <a:pt x="1976" y="0"/>
                  </a:cubicBezTo>
                  <a:cubicBezTo>
                    <a:pt x="2064" y="0"/>
                    <a:pt x="2146" y="15"/>
                    <a:pt x="2221" y="44"/>
                  </a:cubicBezTo>
                  <a:cubicBezTo>
                    <a:pt x="2296" y="74"/>
                    <a:pt x="2318" y="142"/>
                    <a:pt x="2288" y="247"/>
                  </a:cubicBezTo>
                  <a:cubicBezTo>
                    <a:pt x="2271" y="302"/>
                    <a:pt x="2228" y="368"/>
                    <a:pt x="2158" y="445"/>
                  </a:cubicBezTo>
                  <a:cubicBezTo>
                    <a:pt x="2088" y="522"/>
                    <a:pt x="2021" y="588"/>
                    <a:pt x="1958" y="643"/>
                  </a:cubicBezTo>
                  <a:cubicBezTo>
                    <a:pt x="1895" y="698"/>
                    <a:pt x="1794" y="772"/>
                    <a:pt x="1655" y="865"/>
                  </a:cubicBezTo>
                  <a:close/>
                  <a:moveTo>
                    <a:pt x="1171" y="2132"/>
                  </a:moveTo>
                  <a:cubicBezTo>
                    <a:pt x="1171" y="1798"/>
                    <a:pt x="1171" y="1798"/>
                    <a:pt x="1171" y="1798"/>
                  </a:cubicBezTo>
                  <a:cubicBezTo>
                    <a:pt x="476" y="1796"/>
                    <a:pt x="476" y="1796"/>
                    <a:pt x="476" y="1796"/>
                  </a:cubicBezTo>
                  <a:cubicBezTo>
                    <a:pt x="450" y="1796"/>
                    <a:pt x="425" y="1784"/>
                    <a:pt x="401" y="1758"/>
                  </a:cubicBezTo>
                  <a:cubicBezTo>
                    <a:pt x="377" y="1733"/>
                    <a:pt x="363" y="1698"/>
                    <a:pt x="358" y="1653"/>
                  </a:cubicBezTo>
                  <a:cubicBezTo>
                    <a:pt x="354" y="1607"/>
                    <a:pt x="365" y="1570"/>
                    <a:pt x="391" y="1542"/>
                  </a:cubicBezTo>
                  <a:cubicBezTo>
                    <a:pt x="418" y="1513"/>
                    <a:pt x="446" y="1499"/>
                    <a:pt x="476" y="1499"/>
                  </a:cubicBezTo>
                  <a:cubicBezTo>
                    <a:pt x="1171" y="1499"/>
                    <a:pt x="1171" y="1499"/>
                    <a:pt x="1171" y="1499"/>
                  </a:cubicBezTo>
                  <a:cubicBezTo>
                    <a:pt x="1171" y="1319"/>
                    <a:pt x="1171" y="1319"/>
                    <a:pt x="1171" y="1319"/>
                  </a:cubicBezTo>
                  <a:cubicBezTo>
                    <a:pt x="1171" y="1292"/>
                    <a:pt x="1188" y="1268"/>
                    <a:pt x="1224" y="1247"/>
                  </a:cubicBezTo>
                  <a:cubicBezTo>
                    <a:pt x="1259" y="1226"/>
                    <a:pt x="1297" y="1215"/>
                    <a:pt x="1339" y="1213"/>
                  </a:cubicBezTo>
                  <a:cubicBezTo>
                    <a:pt x="1385" y="1212"/>
                    <a:pt x="1425" y="1222"/>
                    <a:pt x="1459" y="1244"/>
                  </a:cubicBezTo>
                  <a:cubicBezTo>
                    <a:pt x="1493" y="1266"/>
                    <a:pt x="1510" y="1291"/>
                    <a:pt x="1510" y="1319"/>
                  </a:cubicBezTo>
                  <a:cubicBezTo>
                    <a:pt x="1508" y="1499"/>
                    <a:pt x="1508" y="1499"/>
                    <a:pt x="1508" y="1499"/>
                  </a:cubicBezTo>
                  <a:cubicBezTo>
                    <a:pt x="2193" y="1499"/>
                    <a:pt x="2193" y="1499"/>
                    <a:pt x="2193" y="1499"/>
                  </a:cubicBezTo>
                  <a:cubicBezTo>
                    <a:pt x="2226" y="1499"/>
                    <a:pt x="2255" y="1512"/>
                    <a:pt x="2280" y="1540"/>
                  </a:cubicBezTo>
                  <a:cubicBezTo>
                    <a:pt x="2306" y="1567"/>
                    <a:pt x="2320" y="1603"/>
                    <a:pt x="2320" y="1647"/>
                  </a:cubicBezTo>
                  <a:cubicBezTo>
                    <a:pt x="2321" y="1692"/>
                    <a:pt x="2308" y="1729"/>
                    <a:pt x="2279" y="1756"/>
                  </a:cubicBezTo>
                  <a:cubicBezTo>
                    <a:pt x="2250" y="1784"/>
                    <a:pt x="2222" y="1798"/>
                    <a:pt x="2193" y="1798"/>
                  </a:cubicBezTo>
                  <a:cubicBezTo>
                    <a:pt x="1508" y="1798"/>
                    <a:pt x="1508" y="1798"/>
                    <a:pt x="1508" y="1798"/>
                  </a:cubicBezTo>
                  <a:cubicBezTo>
                    <a:pt x="1508" y="2132"/>
                    <a:pt x="1508" y="2132"/>
                    <a:pt x="1508" y="2132"/>
                  </a:cubicBezTo>
                  <a:cubicBezTo>
                    <a:pt x="2465" y="2132"/>
                    <a:pt x="2465" y="2132"/>
                    <a:pt x="2465" y="2132"/>
                  </a:cubicBezTo>
                  <a:cubicBezTo>
                    <a:pt x="2499" y="2132"/>
                    <a:pt x="2530" y="2149"/>
                    <a:pt x="2559" y="2182"/>
                  </a:cubicBezTo>
                  <a:cubicBezTo>
                    <a:pt x="2587" y="2215"/>
                    <a:pt x="2599" y="2256"/>
                    <a:pt x="2595" y="2307"/>
                  </a:cubicBezTo>
                  <a:cubicBezTo>
                    <a:pt x="2592" y="2333"/>
                    <a:pt x="2580" y="2363"/>
                    <a:pt x="2559" y="2400"/>
                  </a:cubicBezTo>
                  <a:cubicBezTo>
                    <a:pt x="2538" y="2436"/>
                    <a:pt x="2507" y="2454"/>
                    <a:pt x="2465" y="2454"/>
                  </a:cubicBezTo>
                  <a:cubicBezTo>
                    <a:pt x="220" y="2456"/>
                    <a:pt x="220" y="2456"/>
                    <a:pt x="220" y="2456"/>
                  </a:cubicBezTo>
                  <a:cubicBezTo>
                    <a:pt x="188" y="2456"/>
                    <a:pt x="160" y="2442"/>
                    <a:pt x="136" y="2411"/>
                  </a:cubicBezTo>
                  <a:cubicBezTo>
                    <a:pt x="112" y="2381"/>
                    <a:pt x="98" y="2344"/>
                    <a:pt x="94" y="2302"/>
                  </a:cubicBezTo>
                  <a:cubicBezTo>
                    <a:pt x="91" y="2261"/>
                    <a:pt x="102" y="2222"/>
                    <a:pt x="127" y="2186"/>
                  </a:cubicBezTo>
                  <a:cubicBezTo>
                    <a:pt x="151" y="2150"/>
                    <a:pt x="182" y="2132"/>
                    <a:pt x="218" y="2132"/>
                  </a:cubicBezTo>
                  <a:cubicBezTo>
                    <a:pt x="1171" y="2132"/>
                    <a:pt x="1171" y="2132"/>
                    <a:pt x="1171" y="2132"/>
                  </a:cubicBezTo>
                  <a:cubicBezTo>
                    <a:pt x="1171" y="2132"/>
                    <a:pt x="1171" y="2132"/>
                    <a:pt x="1171" y="2132"/>
                  </a:cubicBezTo>
                  <a:close/>
                  <a:moveTo>
                    <a:pt x="1375" y="695"/>
                  </a:moveTo>
                  <a:cubicBezTo>
                    <a:pt x="1497" y="621"/>
                    <a:pt x="1580" y="567"/>
                    <a:pt x="1625" y="533"/>
                  </a:cubicBezTo>
                  <a:cubicBezTo>
                    <a:pt x="1669" y="500"/>
                    <a:pt x="1718" y="459"/>
                    <a:pt x="1773" y="411"/>
                  </a:cubicBezTo>
                  <a:cubicBezTo>
                    <a:pt x="1827" y="363"/>
                    <a:pt x="1850" y="334"/>
                    <a:pt x="1843" y="325"/>
                  </a:cubicBezTo>
                  <a:cubicBezTo>
                    <a:pt x="1835" y="315"/>
                    <a:pt x="1814" y="310"/>
                    <a:pt x="1780" y="309"/>
                  </a:cubicBezTo>
                  <a:cubicBezTo>
                    <a:pt x="892" y="307"/>
                    <a:pt x="892" y="307"/>
                    <a:pt x="892" y="307"/>
                  </a:cubicBezTo>
                  <a:cubicBezTo>
                    <a:pt x="925" y="336"/>
                    <a:pt x="958" y="366"/>
                    <a:pt x="992" y="396"/>
                  </a:cubicBezTo>
                  <a:cubicBezTo>
                    <a:pt x="1106" y="505"/>
                    <a:pt x="1106" y="505"/>
                    <a:pt x="1106" y="505"/>
                  </a:cubicBezTo>
                  <a:cubicBezTo>
                    <a:pt x="1182" y="574"/>
                    <a:pt x="1271" y="638"/>
                    <a:pt x="1375" y="69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8570335" y="1257558"/>
            <a:ext cx="2086634" cy="2086634"/>
            <a:chOff x="8570335" y="1257558"/>
            <a:chExt cx="2086634" cy="2086634"/>
          </a:xfrm>
        </p:grpSpPr>
        <p:sp>
          <p:nvSpPr>
            <p:cNvPr id="89" name="椭圆 88"/>
            <p:cNvSpPr/>
            <p:nvPr/>
          </p:nvSpPr>
          <p:spPr>
            <a:xfrm>
              <a:off x="8570335" y="1257558"/>
              <a:ext cx="2086634" cy="2086634"/>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5"/>
            <p:cNvSpPr>
              <a:spLocks noEditPoints="1"/>
            </p:cNvSpPr>
            <p:nvPr/>
          </p:nvSpPr>
          <p:spPr bwMode="auto">
            <a:xfrm>
              <a:off x="9038081" y="1774384"/>
              <a:ext cx="1151141" cy="1110686"/>
            </a:xfrm>
            <a:custGeom>
              <a:avLst/>
              <a:gdLst>
                <a:gd name="T0" fmla="*/ 859 w 2700"/>
                <a:gd name="T1" fmla="*/ 1844 h 2616"/>
                <a:gd name="T2" fmla="*/ 631 w 2700"/>
                <a:gd name="T3" fmla="*/ 2343 h 2616"/>
                <a:gd name="T4" fmla="*/ 275 w 2700"/>
                <a:gd name="T5" fmla="*/ 2318 h 2616"/>
                <a:gd name="T6" fmla="*/ 341 w 2700"/>
                <a:gd name="T7" fmla="*/ 1964 h 2616"/>
                <a:gd name="T8" fmla="*/ 268 w 2700"/>
                <a:gd name="T9" fmla="*/ 1023 h 2616"/>
                <a:gd name="T10" fmla="*/ 4 w 2700"/>
                <a:gd name="T11" fmla="*/ 855 h 2616"/>
                <a:gd name="T12" fmla="*/ 307 w 2700"/>
                <a:gd name="T13" fmla="*/ 719 h 2616"/>
                <a:gd name="T14" fmla="*/ 654 w 2700"/>
                <a:gd name="T15" fmla="*/ 1003 h 2616"/>
                <a:gd name="T16" fmla="*/ 759 w 2700"/>
                <a:gd name="T17" fmla="*/ 1824 h 2616"/>
                <a:gd name="T18" fmla="*/ 538 w 2700"/>
                <a:gd name="T19" fmla="*/ 22 h 2616"/>
                <a:gd name="T20" fmla="*/ 730 w 2700"/>
                <a:gd name="T21" fmla="*/ 134 h 2616"/>
                <a:gd name="T22" fmla="*/ 480 w 2700"/>
                <a:gd name="T23" fmla="*/ 490 h 2616"/>
                <a:gd name="T24" fmla="*/ 244 w 2700"/>
                <a:gd name="T25" fmla="*/ 140 h 2616"/>
                <a:gd name="T26" fmla="*/ 394 w 2700"/>
                <a:gd name="T27" fmla="*/ 5 h 2616"/>
                <a:gd name="T28" fmla="*/ 1059 w 2700"/>
                <a:gd name="T29" fmla="*/ 2514 h 2616"/>
                <a:gd name="T30" fmla="*/ 712 w 2700"/>
                <a:gd name="T31" fmla="*/ 2574 h 2616"/>
                <a:gd name="T32" fmla="*/ 859 w 2700"/>
                <a:gd name="T33" fmla="*/ 2421 h 2616"/>
                <a:gd name="T34" fmla="*/ 964 w 2700"/>
                <a:gd name="T35" fmla="*/ 1930 h 2616"/>
                <a:gd name="T36" fmla="*/ 850 w 2700"/>
                <a:gd name="T37" fmla="*/ 1460 h 2616"/>
                <a:gd name="T38" fmla="*/ 1085 w 2700"/>
                <a:gd name="T39" fmla="*/ 1491 h 2616"/>
                <a:gd name="T40" fmla="*/ 1181 w 2700"/>
                <a:gd name="T41" fmla="*/ 1458 h 2616"/>
                <a:gd name="T42" fmla="*/ 1192 w 2700"/>
                <a:gd name="T43" fmla="*/ 1279 h 2616"/>
                <a:gd name="T44" fmla="*/ 868 w 2700"/>
                <a:gd name="T45" fmla="*/ 1009 h 2616"/>
                <a:gd name="T46" fmla="*/ 1081 w 2700"/>
                <a:gd name="T47" fmla="*/ 431 h 2616"/>
                <a:gd name="T48" fmla="*/ 833 w 2700"/>
                <a:gd name="T49" fmla="*/ 392 h 2616"/>
                <a:gd name="T50" fmla="*/ 908 w 2700"/>
                <a:gd name="T51" fmla="*/ 115 h 2616"/>
                <a:gd name="T52" fmla="*/ 1436 w 2700"/>
                <a:gd name="T53" fmla="*/ 270 h 2616"/>
                <a:gd name="T54" fmla="*/ 1315 w 2700"/>
                <a:gd name="T55" fmla="*/ 743 h 2616"/>
                <a:gd name="T56" fmla="*/ 1243 w 2700"/>
                <a:gd name="T57" fmla="*/ 973 h 2616"/>
                <a:gd name="T58" fmla="*/ 1416 w 2700"/>
                <a:gd name="T59" fmla="*/ 1024 h 2616"/>
                <a:gd name="T60" fmla="*/ 1380 w 2700"/>
                <a:gd name="T61" fmla="*/ 1617 h 2616"/>
                <a:gd name="T62" fmla="*/ 1365 w 2700"/>
                <a:gd name="T63" fmla="*/ 2003 h 2616"/>
                <a:gd name="T64" fmla="*/ 1992 w 2700"/>
                <a:gd name="T65" fmla="*/ 2255 h 2616"/>
                <a:gd name="T66" fmla="*/ 2645 w 2700"/>
                <a:gd name="T67" fmla="*/ 2313 h 2616"/>
                <a:gd name="T68" fmla="*/ 2617 w 2700"/>
                <a:gd name="T69" fmla="*/ 2586 h 2616"/>
                <a:gd name="T70" fmla="*/ 1536 w 2700"/>
                <a:gd name="T71" fmla="*/ 2466 h 2616"/>
                <a:gd name="T72" fmla="*/ 1161 w 2700"/>
                <a:gd name="T73" fmla="*/ 2435 h 2616"/>
                <a:gd name="T74" fmla="*/ 2531 w 2700"/>
                <a:gd name="T75" fmla="*/ 820 h 2616"/>
                <a:gd name="T76" fmla="*/ 2627 w 2700"/>
                <a:gd name="T77" fmla="*/ 1067 h 2616"/>
                <a:gd name="T78" fmla="*/ 2285 w 2700"/>
                <a:gd name="T79" fmla="*/ 1698 h 2616"/>
                <a:gd name="T80" fmla="*/ 2683 w 2700"/>
                <a:gd name="T81" fmla="*/ 1816 h 2616"/>
                <a:gd name="T82" fmla="*/ 1554 w 2700"/>
                <a:gd name="T83" fmla="*/ 1999 h 2616"/>
                <a:gd name="T84" fmla="*/ 1714 w 2700"/>
                <a:gd name="T85" fmla="*/ 672 h 2616"/>
                <a:gd name="T86" fmla="*/ 1859 w 2700"/>
                <a:gd name="T87" fmla="*/ 1698 h 2616"/>
                <a:gd name="T88" fmla="*/ 1868 w 2700"/>
                <a:gd name="T89" fmla="*/ 441 h 2616"/>
                <a:gd name="T90" fmla="*/ 1566 w 2700"/>
                <a:gd name="T91" fmla="*/ 351 h 2616"/>
                <a:gd name="T92" fmla="*/ 1525 w 2700"/>
                <a:gd name="T93" fmla="*/ 237 h 2616"/>
                <a:gd name="T94" fmla="*/ 1796 w 2700"/>
                <a:gd name="T95" fmla="*/ 212 h 2616"/>
                <a:gd name="T96" fmla="*/ 2382 w 2700"/>
                <a:gd name="T97" fmla="*/ 19 h 2616"/>
                <a:gd name="T98" fmla="*/ 2664 w 2700"/>
                <a:gd name="T99" fmla="*/ 144 h 2616"/>
                <a:gd name="T100" fmla="*/ 2369 w 2700"/>
                <a:gd name="T101" fmla="*/ 281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0" h="2616">
                  <a:moveTo>
                    <a:pt x="759" y="1824"/>
                  </a:moveTo>
                  <a:cubicBezTo>
                    <a:pt x="787" y="1785"/>
                    <a:pt x="812" y="1770"/>
                    <a:pt x="832" y="1778"/>
                  </a:cubicBezTo>
                  <a:cubicBezTo>
                    <a:pt x="852" y="1787"/>
                    <a:pt x="861" y="1809"/>
                    <a:pt x="859" y="1844"/>
                  </a:cubicBezTo>
                  <a:cubicBezTo>
                    <a:pt x="858" y="1860"/>
                    <a:pt x="848" y="1906"/>
                    <a:pt x="828" y="1982"/>
                  </a:cubicBezTo>
                  <a:cubicBezTo>
                    <a:pt x="809" y="2057"/>
                    <a:pt x="782" y="2123"/>
                    <a:pt x="749" y="2181"/>
                  </a:cubicBezTo>
                  <a:cubicBezTo>
                    <a:pt x="715" y="2239"/>
                    <a:pt x="676" y="2293"/>
                    <a:pt x="631" y="2343"/>
                  </a:cubicBezTo>
                  <a:cubicBezTo>
                    <a:pt x="586" y="2394"/>
                    <a:pt x="534" y="2427"/>
                    <a:pt x="477" y="2442"/>
                  </a:cubicBezTo>
                  <a:cubicBezTo>
                    <a:pt x="420" y="2457"/>
                    <a:pt x="373" y="2452"/>
                    <a:pt x="338" y="2426"/>
                  </a:cubicBezTo>
                  <a:cubicBezTo>
                    <a:pt x="302" y="2399"/>
                    <a:pt x="281" y="2364"/>
                    <a:pt x="275" y="2318"/>
                  </a:cubicBezTo>
                  <a:cubicBezTo>
                    <a:pt x="270" y="2273"/>
                    <a:pt x="276" y="2228"/>
                    <a:pt x="296" y="2182"/>
                  </a:cubicBezTo>
                  <a:cubicBezTo>
                    <a:pt x="320" y="2125"/>
                    <a:pt x="320" y="2125"/>
                    <a:pt x="320" y="2125"/>
                  </a:cubicBezTo>
                  <a:cubicBezTo>
                    <a:pt x="334" y="2086"/>
                    <a:pt x="341" y="2033"/>
                    <a:pt x="341" y="1964"/>
                  </a:cubicBezTo>
                  <a:cubicBezTo>
                    <a:pt x="341" y="1101"/>
                    <a:pt x="341" y="1101"/>
                    <a:pt x="341" y="1101"/>
                  </a:cubicBezTo>
                  <a:cubicBezTo>
                    <a:pt x="341" y="1076"/>
                    <a:pt x="334" y="1057"/>
                    <a:pt x="321" y="1043"/>
                  </a:cubicBezTo>
                  <a:cubicBezTo>
                    <a:pt x="307" y="1030"/>
                    <a:pt x="289" y="1023"/>
                    <a:pt x="268" y="1023"/>
                  </a:cubicBezTo>
                  <a:cubicBezTo>
                    <a:pt x="138" y="1023"/>
                    <a:pt x="138" y="1023"/>
                    <a:pt x="138" y="1023"/>
                  </a:cubicBezTo>
                  <a:cubicBezTo>
                    <a:pt x="94" y="1023"/>
                    <a:pt x="60" y="1006"/>
                    <a:pt x="35" y="970"/>
                  </a:cubicBezTo>
                  <a:cubicBezTo>
                    <a:pt x="10" y="935"/>
                    <a:pt x="0" y="897"/>
                    <a:pt x="4" y="855"/>
                  </a:cubicBezTo>
                  <a:cubicBezTo>
                    <a:pt x="8" y="816"/>
                    <a:pt x="22" y="783"/>
                    <a:pt x="48" y="757"/>
                  </a:cubicBezTo>
                  <a:cubicBezTo>
                    <a:pt x="74" y="732"/>
                    <a:pt x="101" y="719"/>
                    <a:pt x="128" y="719"/>
                  </a:cubicBezTo>
                  <a:cubicBezTo>
                    <a:pt x="307" y="719"/>
                    <a:pt x="307" y="719"/>
                    <a:pt x="307" y="719"/>
                  </a:cubicBezTo>
                  <a:cubicBezTo>
                    <a:pt x="434" y="719"/>
                    <a:pt x="518" y="736"/>
                    <a:pt x="559" y="772"/>
                  </a:cubicBezTo>
                  <a:cubicBezTo>
                    <a:pt x="601" y="807"/>
                    <a:pt x="626" y="843"/>
                    <a:pt x="636" y="880"/>
                  </a:cubicBezTo>
                  <a:cubicBezTo>
                    <a:pt x="645" y="918"/>
                    <a:pt x="652" y="959"/>
                    <a:pt x="654" y="1003"/>
                  </a:cubicBezTo>
                  <a:cubicBezTo>
                    <a:pt x="654" y="1864"/>
                    <a:pt x="654" y="1864"/>
                    <a:pt x="654" y="1864"/>
                  </a:cubicBezTo>
                  <a:cubicBezTo>
                    <a:pt x="657" y="1940"/>
                    <a:pt x="657" y="1940"/>
                    <a:pt x="657" y="1940"/>
                  </a:cubicBezTo>
                  <a:cubicBezTo>
                    <a:pt x="696" y="1902"/>
                    <a:pt x="730" y="1863"/>
                    <a:pt x="759" y="1824"/>
                  </a:cubicBezTo>
                  <a:close/>
                  <a:moveTo>
                    <a:pt x="489" y="111"/>
                  </a:moveTo>
                  <a:cubicBezTo>
                    <a:pt x="491" y="89"/>
                    <a:pt x="496" y="72"/>
                    <a:pt x="501" y="61"/>
                  </a:cubicBezTo>
                  <a:cubicBezTo>
                    <a:pt x="507" y="49"/>
                    <a:pt x="519" y="37"/>
                    <a:pt x="538" y="22"/>
                  </a:cubicBezTo>
                  <a:cubicBezTo>
                    <a:pt x="557" y="8"/>
                    <a:pt x="582" y="2"/>
                    <a:pt x="616" y="5"/>
                  </a:cubicBezTo>
                  <a:cubicBezTo>
                    <a:pt x="654" y="9"/>
                    <a:pt x="682" y="22"/>
                    <a:pt x="700" y="46"/>
                  </a:cubicBezTo>
                  <a:cubicBezTo>
                    <a:pt x="717" y="69"/>
                    <a:pt x="727" y="99"/>
                    <a:pt x="730" y="134"/>
                  </a:cubicBezTo>
                  <a:cubicBezTo>
                    <a:pt x="733" y="169"/>
                    <a:pt x="723" y="213"/>
                    <a:pt x="700" y="265"/>
                  </a:cubicBezTo>
                  <a:cubicBezTo>
                    <a:pt x="679" y="313"/>
                    <a:pt x="653" y="354"/>
                    <a:pt x="622" y="388"/>
                  </a:cubicBezTo>
                  <a:cubicBezTo>
                    <a:pt x="591" y="423"/>
                    <a:pt x="544" y="457"/>
                    <a:pt x="480" y="490"/>
                  </a:cubicBezTo>
                  <a:cubicBezTo>
                    <a:pt x="441" y="467"/>
                    <a:pt x="407" y="444"/>
                    <a:pt x="377" y="420"/>
                  </a:cubicBezTo>
                  <a:cubicBezTo>
                    <a:pt x="347" y="396"/>
                    <a:pt x="318" y="355"/>
                    <a:pt x="288" y="297"/>
                  </a:cubicBezTo>
                  <a:cubicBezTo>
                    <a:pt x="258" y="239"/>
                    <a:pt x="243" y="186"/>
                    <a:pt x="244" y="140"/>
                  </a:cubicBezTo>
                  <a:cubicBezTo>
                    <a:pt x="244" y="109"/>
                    <a:pt x="250" y="84"/>
                    <a:pt x="263" y="63"/>
                  </a:cubicBezTo>
                  <a:cubicBezTo>
                    <a:pt x="275" y="43"/>
                    <a:pt x="295" y="27"/>
                    <a:pt x="322" y="15"/>
                  </a:cubicBezTo>
                  <a:cubicBezTo>
                    <a:pt x="349" y="4"/>
                    <a:pt x="373" y="0"/>
                    <a:pt x="394" y="5"/>
                  </a:cubicBezTo>
                  <a:cubicBezTo>
                    <a:pt x="429" y="15"/>
                    <a:pt x="461" y="50"/>
                    <a:pt x="489" y="111"/>
                  </a:cubicBezTo>
                  <a:close/>
                  <a:moveTo>
                    <a:pt x="1161" y="2435"/>
                  </a:moveTo>
                  <a:cubicBezTo>
                    <a:pt x="1133" y="2467"/>
                    <a:pt x="1099" y="2493"/>
                    <a:pt x="1059" y="2514"/>
                  </a:cubicBezTo>
                  <a:cubicBezTo>
                    <a:pt x="1019" y="2534"/>
                    <a:pt x="971" y="2551"/>
                    <a:pt x="916" y="2566"/>
                  </a:cubicBezTo>
                  <a:cubicBezTo>
                    <a:pt x="861" y="2580"/>
                    <a:pt x="815" y="2588"/>
                    <a:pt x="777" y="2587"/>
                  </a:cubicBezTo>
                  <a:cubicBezTo>
                    <a:pt x="740" y="2587"/>
                    <a:pt x="719" y="2582"/>
                    <a:pt x="712" y="2574"/>
                  </a:cubicBezTo>
                  <a:cubicBezTo>
                    <a:pt x="706" y="2566"/>
                    <a:pt x="707" y="2554"/>
                    <a:pt x="715" y="2538"/>
                  </a:cubicBezTo>
                  <a:cubicBezTo>
                    <a:pt x="718" y="2529"/>
                    <a:pt x="734" y="2518"/>
                    <a:pt x="762" y="2504"/>
                  </a:cubicBezTo>
                  <a:cubicBezTo>
                    <a:pt x="791" y="2489"/>
                    <a:pt x="823" y="2462"/>
                    <a:pt x="859" y="2421"/>
                  </a:cubicBezTo>
                  <a:cubicBezTo>
                    <a:pt x="895" y="2380"/>
                    <a:pt x="925" y="2338"/>
                    <a:pt x="950" y="2296"/>
                  </a:cubicBezTo>
                  <a:cubicBezTo>
                    <a:pt x="974" y="2254"/>
                    <a:pt x="1007" y="2177"/>
                    <a:pt x="1049" y="2066"/>
                  </a:cubicBezTo>
                  <a:cubicBezTo>
                    <a:pt x="1023" y="2028"/>
                    <a:pt x="995" y="1982"/>
                    <a:pt x="964" y="1930"/>
                  </a:cubicBezTo>
                  <a:cubicBezTo>
                    <a:pt x="933" y="1878"/>
                    <a:pt x="901" y="1803"/>
                    <a:pt x="868" y="1708"/>
                  </a:cubicBezTo>
                  <a:cubicBezTo>
                    <a:pt x="834" y="1612"/>
                    <a:pt x="820" y="1550"/>
                    <a:pt x="825" y="1521"/>
                  </a:cubicBezTo>
                  <a:cubicBezTo>
                    <a:pt x="828" y="1501"/>
                    <a:pt x="836" y="1481"/>
                    <a:pt x="850" y="1460"/>
                  </a:cubicBezTo>
                  <a:cubicBezTo>
                    <a:pt x="865" y="1440"/>
                    <a:pt x="886" y="1424"/>
                    <a:pt x="913" y="1412"/>
                  </a:cubicBezTo>
                  <a:cubicBezTo>
                    <a:pt x="941" y="1400"/>
                    <a:pt x="970" y="1399"/>
                    <a:pt x="1001" y="1409"/>
                  </a:cubicBezTo>
                  <a:cubicBezTo>
                    <a:pt x="1045" y="1427"/>
                    <a:pt x="1073" y="1454"/>
                    <a:pt x="1085" y="1491"/>
                  </a:cubicBezTo>
                  <a:cubicBezTo>
                    <a:pt x="1135" y="1625"/>
                    <a:pt x="1135" y="1625"/>
                    <a:pt x="1135" y="1625"/>
                  </a:cubicBezTo>
                  <a:cubicBezTo>
                    <a:pt x="1135" y="1585"/>
                    <a:pt x="1138" y="1553"/>
                    <a:pt x="1145" y="1530"/>
                  </a:cubicBezTo>
                  <a:cubicBezTo>
                    <a:pt x="1152" y="1506"/>
                    <a:pt x="1164" y="1482"/>
                    <a:pt x="1181" y="1458"/>
                  </a:cubicBezTo>
                  <a:cubicBezTo>
                    <a:pt x="1199" y="1434"/>
                    <a:pt x="1222" y="1406"/>
                    <a:pt x="1250" y="1373"/>
                  </a:cubicBezTo>
                  <a:cubicBezTo>
                    <a:pt x="1278" y="1340"/>
                    <a:pt x="1288" y="1316"/>
                    <a:pt x="1278" y="1301"/>
                  </a:cubicBezTo>
                  <a:cubicBezTo>
                    <a:pt x="1268" y="1287"/>
                    <a:pt x="1240" y="1279"/>
                    <a:pt x="1192" y="1279"/>
                  </a:cubicBezTo>
                  <a:cubicBezTo>
                    <a:pt x="986" y="1279"/>
                    <a:pt x="986" y="1279"/>
                    <a:pt x="986" y="1279"/>
                  </a:cubicBezTo>
                  <a:cubicBezTo>
                    <a:pt x="890" y="1279"/>
                    <a:pt x="837" y="1253"/>
                    <a:pt x="826" y="1200"/>
                  </a:cubicBezTo>
                  <a:cubicBezTo>
                    <a:pt x="816" y="1147"/>
                    <a:pt x="829" y="1083"/>
                    <a:pt x="868" y="1009"/>
                  </a:cubicBezTo>
                  <a:cubicBezTo>
                    <a:pt x="887" y="971"/>
                    <a:pt x="912" y="914"/>
                    <a:pt x="944" y="837"/>
                  </a:cubicBezTo>
                  <a:cubicBezTo>
                    <a:pt x="976" y="761"/>
                    <a:pt x="1010" y="678"/>
                    <a:pt x="1045" y="587"/>
                  </a:cubicBezTo>
                  <a:cubicBezTo>
                    <a:pt x="1080" y="497"/>
                    <a:pt x="1092" y="445"/>
                    <a:pt x="1081" y="431"/>
                  </a:cubicBezTo>
                  <a:cubicBezTo>
                    <a:pt x="1069" y="418"/>
                    <a:pt x="1052" y="411"/>
                    <a:pt x="1029" y="411"/>
                  </a:cubicBezTo>
                  <a:cubicBezTo>
                    <a:pt x="903" y="411"/>
                    <a:pt x="903" y="411"/>
                    <a:pt x="903" y="411"/>
                  </a:cubicBezTo>
                  <a:cubicBezTo>
                    <a:pt x="889" y="411"/>
                    <a:pt x="865" y="405"/>
                    <a:pt x="833" y="392"/>
                  </a:cubicBezTo>
                  <a:cubicBezTo>
                    <a:pt x="800" y="379"/>
                    <a:pt x="783" y="347"/>
                    <a:pt x="782" y="296"/>
                  </a:cubicBezTo>
                  <a:cubicBezTo>
                    <a:pt x="782" y="245"/>
                    <a:pt x="794" y="202"/>
                    <a:pt x="818" y="167"/>
                  </a:cubicBezTo>
                  <a:cubicBezTo>
                    <a:pt x="841" y="133"/>
                    <a:pt x="871" y="115"/>
                    <a:pt x="908" y="115"/>
                  </a:cubicBezTo>
                  <a:cubicBezTo>
                    <a:pt x="1149" y="115"/>
                    <a:pt x="1149" y="115"/>
                    <a:pt x="1149" y="115"/>
                  </a:cubicBezTo>
                  <a:cubicBezTo>
                    <a:pt x="1259" y="115"/>
                    <a:pt x="1332" y="133"/>
                    <a:pt x="1368" y="170"/>
                  </a:cubicBezTo>
                  <a:cubicBezTo>
                    <a:pt x="1404" y="206"/>
                    <a:pt x="1427" y="239"/>
                    <a:pt x="1436" y="270"/>
                  </a:cubicBezTo>
                  <a:cubicBezTo>
                    <a:pt x="1445" y="301"/>
                    <a:pt x="1444" y="342"/>
                    <a:pt x="1432" y="391"/>
                  </a:cubicBezTo>
                  <a:cubicBezTo>
                    <a:pt x="1430" y="404"/>
                    <a:pt x="1411" y="460"/>
                    <a:pt x="1375" y="560"/>
                  </a:cubicBezTo>
                  <a:cubicBezTo>
                    <a:pt x="1315" y="743"/>
                    <a:pt x="1315" y="743"/>
                    <a:pt x="1315" y="743"/>
                  </a:cubicBezTo>
                  <a:cubicBezTo>
                    <a:pt x="1259" y="879"/>
                    <a:pt x="1259" y="879"/>
                    <a:pt x="1259" y="879"/>
                  </a:cubicBezTo>
                  <a:cubicBezTo>
                    <a:pt x="1250" y="903"/>
                    <a:pt x="1244" y="922"/>
                    <a:pt x="1241" y="936"/>
                  </a:cubicBezTo>
                  <a:cubicBezTo>
                    <a:pt x="1238" y="950"/>
                    <a:pt x="1239" y="963"/>
                    <a:pt x="1243" y="973"/>
                  </a:cubicBezTo>
                  <a:cubicBezTo>
                    <a:pt x="1247" y="984"/>
                    <a:pt x="1259" y="989"/>
                    <a:pt x="1278" y="989"/>
                  </a:cubicBezTo>
                  <a:cubicBezTo>
                    <a:pt x="1322" y="989"/>
                    <a:pt x="1322" y="989"/>
                    <a:pt x="1322" y="989"/>
                  </a:cubicBezTo>
                  <a:cubicBezTo>
                    <a:pt x="1357" y="989"/>
                    <a:pt x="1388" y="1001"/>
                    <a:pt x="1416" y="1024"/>
                  </a:cubicBezTo>
                  <a:cubicBezTo>
                    <a:pt x="1444" y="1047"/>
                    <a:pt x="1459" y="1080"/>
                    <a:pt x="1461" y="1121"/>
                  </a:cubicBezTo>
                  <a:cubicBezTo>
                    <a:pt x="1463" y="1162"/>
                    <a:pt x="1455" y="1213"/>
                    <a:pt x="1438" y="1275"/>
                  </a:cubicBezTo>
                  <a:cubicBezTo>
                    <a:pt x="1406" y="1389"/>
                    <a:pt x="1386" y="1503"/>
                    <a:pt x="1380" y="1617"/>
                  </a:cubicBezTo>
                  <a:cubicBezTo>
                    <a:pt x="1371" y="1820"/>
                    <a:pt x="1371" y="1820"/>
                    <a:pt x="1371" y="1820"/>
                  </a:cubicBezTo>
                  <a:cubicBezTo>
                    <a:pt x="1366" y="1900"/>
                    <a:pt x="1364" y="1942"/>
                    <a:pt x="1365" y="1946"/>
                  </a:cubicBezTo>
                  <a:cubicBezTo>
                    <a:pt x="1365" y="2003"/>
                    <a:pt x="1365" y="2003"/>
                    <a:pt x="1365" y="2003"/>
                  </a:cubicBezTo>
                  <a:cubicBezTo>
                    <a:pt x="1380" y="2022"/>
                    <a:pt x="1410" y="2053"/>
                    <a:pt x="1453" y="2094"/>
                  </a:cubicBezTo>
                  <a:cubicBezTo>
                    <a:pt x="1497" y="2136"/>
                    <a:pt x="1576" y="2171"/>
                    <a:pt x="1692" y="2199"/>
                  </a:cubicBezTo>
                  <a:cubicBezTo>
                    <a:pt x="1808" y="2227"/>
                    <a:pt x="1908" y="2245"/>
                    <a:pt x="1992" y="2255"/>
                  </a:cubicBezTo>
                  <a:cubicBezTo>
                    <a:pt x="2077" y="2264"/>
                    <a:pt x="2157" y="2271"/>
                    <a:pt x="2232" y="2275"/>
                  </a:cubicBezTo>
                  <a:cubicBezTo>
                    <a:pt x="2307" y="2278"/>
                    <a:pt x="2389" y="2281"/>
                    <a:pt x="2477" y="2283"/>
                  </a:cubicBezTo>
                  <a:cubicBezTo>
                    <a:pt x="2565" y="2285"/>
                    <a:pt x="2621" y="2295"/>
                    <a:pt x="2645" y="2313"/>
                  </a:cubicBezTo>
                  <a:cubicBezTo>
                    <a:pt x="2669" y="2331"/>
                    <a:pt x="2685" y="2354"/>
                    <a:pt x="2692" y="2381"/>
                  </a:cubicBezTo>
                  <a:cubicBezTo>
                    <a:pt x="2700" y="2408"/>
                    <a:pt x="2700" y="2436"/>
                    <a:pt x="2694" y="2465"/>
                  </a:cubicBezTo>
                  <a:cubicBezTo>
                    <a:pt x="2679" y="2528"/>
                    <a:pt x="2653" y="2568"/>
                    <a:pt x="2617" y="2586"/>
                  </a:cubicBezTo>
                  <a:cubicBezTo>
                    <a:pt x="2580" y="2605"/>
                    <a:pt x="2541" y="2614"/>
                    <a:pt x="2498" y="2614"/>
                  </a:cubicBezTo>
                  <a:cubicBezTo>
                    <a:pt x="2445" y="2616"/>
                    <a:pt x="2302" y="2603"/>
                    <a:pt x="2067" y="2575"/>
                  </a:cubicBezTo>
                  <a:cubicBezTo>
                    <a:pt x="1833" y="2547"/>
                    <a:pt x="1656" y="2511"/>
                    <a:pt x="1536" y="2466"/>
                  </a:cubicBezTo>
                  <a:cubicBezTo>
                    <a:pt x="1416" y="2420"/>
                    <a:pt x="1344" y="2385"/>
                    <a:pt x="1318" y="2359"/>
                  </a:cubicBezTo>
                  <a:cubicBezTo>
                    <a:pt x="1252" y="2300"/>
                    <a:pt x="1252" y="2300"/>
                    <a:pt x="1252" y="2300"/>
                  </a:cubicBezTo>
                  <a:cubicBezTo>
                    <a:pt x="1220" y="2358"/>
                    <a:pt x="1190" y="2402"/>
                    <a:pt x="1161" y="2435"/>
                  </a:cubicBezTo>
                  <a:close/>
                  <a:moveTo>
                    <a:pt x="2285" y="345"/>
                  </a:moveTo>
                  <a:cubicBezTo>
                    <a:pt x="2285" y="823"/>
                    <a:pt x="2285" y="823"/>
                    <a:pt x="2285" y="823"/>
                  </a:cubicBezTo>
                  <a:cubicBezTo>
                    <a:pt x="2531" y="820"/>
                    <a:pt x="2531" y="820"/>
                    <a:pt x="2531" y="820"/>
                  </a:cubicBezTo>
                  <a:cubicBezTo>
                    <a:pt x="2564" y="820"/>
                    <a:pt x="2594" y="836"/>
                    <a:pt x="2622" y="867"/>
                  </a:cubicBezTo>
                  <a:cubicBezTo>
                    <a:pt x="2649" y="898"/>
                    <a:pt x="2662" y="934"/>
                    <a:pt x="2661" y="975"/>
                  </a:cubicBezTo>
                  <a:cubicBezTo>
                    <a:pt x="2660" y="1004"/>
                    <a:pt x="2649" y="1035"/>
                    <a:pt x="2627" y="1067"/>
                  </a:cubicBezTo>
                  <a:cubicBezTo>
                    <a:pt x="2606" y="1099"/>
                    <a:pt x="2574" y="1115"/>
                    <a:pt x="2531" y="1115"/>
                  </a:cubicBezTo>
                  <a:cubicBezTo>
                    <a:pt x="2285" y="1115"/>
                    <a:pt x="2285" y="1115"/>
                    <a:pt x="2285" y="1115"/>
                  </a:cubicBezTo>
                  <a:cubicBezTo>
                    <a:pt x="2285" y="1698"/>
                    <a:pt x="2285" y="1698"/>
                    <a:pt x="2285" y="1698"/>
                  </a:cubicBezTo>
                  <a:cubicBezTo>
                    <a:pt x="2559" y="1698"/>
                    <a:pt x="2559" y="1698"/>
                    <a:pt x="2559" y="1698"/>
                  </a:cubicBezTo>
                  <a:cubicBezTo>
                    <a:pt x="2576" y="1698"/>
                    <a:pt x="2598" y="1706"/>
                    <a:pt x="2627" y="1722"/>
                  </a:cubicBezTo>
                  <a:cubicBezTo>
                    <a:pt x="2656" y="1738"/>
                    <a:pt x="2675" y="1769"/>
                    <a:pt x="2683" y="1816"/>
                  </a:cubicBezTo>
                  <a:cubicBezTo>
                    <a:pt x="2691" y="1862"/>
                    <a:pt x="2682" y="1905"/>
                    <a:pt x="2657" y="1942"/>
                  </a:cubicBezTo>
                  <a:cubicBezTo>
                    <a:pt x="2631" y="1980"/>
                    <a:pt x="2597" y="1999"/>
                    <a:pt x="2554" y="1999"/>
                  </a:cubicBezTo>
                  <a:cubicBezTo>
                    <a:pt x="1554" y="1999"/>
                    <a:pt x="1554" y="1999"/>
                    <a:pt x="1554" y="1999"/>
                  </a:cubicBezTo>
                  <a:cubicBezTo>
                    <a:pt x="1555" y="826"/>
                    <a:pt x="1555" y="826"/>
                    <a:pt x="1555" y="826"/>
                  </a:cubicBezTo>
                  <a:cubicBezTo>
                    <a:pt x="1555" y="777"/>
                    <a:pt x="1571" y="740"/>
                    <a:pt x="1603" y="714"/>
                  </a:cubicBezTo>
                  <a:cubicBezTo>
                    <a:pt x="1634" y="688"/>
                    <a:pt x="1671" y="673"/>
                    <a:pt x="1714" y="672"/>
                  </a:cubicBezTo>
                  <a:cubicBezTo>
                    <a:pt x="1757" y="670"/>
                    <a:pt x="1792" y="685"/>
                    <a:pt x="1819" y="717"/>
                  </a:cubicBezTo>
                  <a:cubicBezTo>
                    <a:pt x="1845" y="749"/>
                    <a:pt x="1859" y="780"/>
                    <a:pt x="1859" y="810"/>
                  </a:cubicBezTo>
                  <a:cubicBezTo>
                    <a:pt x="1859" y="1698"/>
                    <a:pt x="1859" y="1698"/>
                    <a:pt x="1859" y="1698"/>
                  </a:cubicBezTo>
                  <a:cubicBezTo>
                    <a:pt x="1987" y="1698"/>
                    <a:pt x="1987" y="1698"/>
                    <a:pt x="1987" y="1698"/>
                  </a:cubicBezTo>
                  <a:cubicBezTo>
                    <a:pt x="1987" y="424"/>
                    <a:pt x="1987" y="424"/>
                    <a:pt x="1987" y="424"/>
                  </a:cubicBezTo>
                  <a:cubicBezTo>
                    <a:pt x="1944" y="433"/>
                    <a:pt x="1905" y="438"/>
                    <a:pt x="1868" y="441"/>
                  </a:cubicBezTo>
                  <a:cubicBezTo>
                    <a:pt x="1831" y="444"/>
                    <a:pt x="1787" y="440"/>
                    <a:pt x="1736" y="428"/>
                  </a:cubicBezTo>
                  <a:cubicBezTo>
                    <a:pt x="1684" y="417"/>
                    <a:pt x="1649" y="406"/>
                    <a:pt x="1631" y="396"/>
                  </a:cubicBezTo>
                  <a:cubicBezTo>
                    <a:pt x="1613" y="386"/>
                    <a:pt x="1591" y="371"/>
                    <a:pt x="1566" y="351"/>
                  </a:cubicBezTo>
                  <a:cubicBezTo>
                    <a:pt x="1541" y="331"/>
                    <a:pt x="1521" y="312"/>
                    <a:pt x="1506" y="294"/>
                  </a:cubicBezTo>
                  <a:cubicBezTo>
                    <a:pt x="1491" y="276"/>
                    <a:pt x="1486" y="263"/>
                    <a:pt x="1490" y="254"/>
                  </a:cubicBezTo>
                  <a:cubicBezTo>
                    <a:pt x="1495" y="245"/>
                    <a:pt x="1506" y="240"/>
                    <a:pt x="1525" y="237"/>
                  </a:cubicBezTo>
                  <a:cubicBezTo>
                    <a:pt x="1531" y="237"/>
                    <a:pt x="1547" y="238"/>
                    <a:pt x="1573" y="242"/>
                  </a:cubicBezTo>
                  <a:cubicBezTo>
                    <a:pt x="1600" y="245"/>
                    <a:pt x="1635" y="243"/>
                    <a:pt x="1679" y="236"/>
                  </a:cubicBezTo>
                  <a:cubicBezTo>
                    <a:pt x="1723" y="229"/>
                    <a:pt x="1762" y="221"/>
                    <a:pt x="1796" y="212"/>
                  </a:cubicBezTo>
                  <a:cubicBezTo>
                    <a:pt x="1829" y="203"/>
                    <a:pt x="1874" y="186"/>
                    <a:pt x="1930" y="161"/>
                  </a:cubicBezTo>
                  <a:cubicBezTo>
                    <a:pt x="2080" y="94"/>
                    <a:pt x="2080" y="94"/>
                    <a:pt x="2080" y="94"/>
                  </a:cubicBezTo>
                  <a:cubicBezTo>
                    <a:pt x="2201" y="39"/>
                    <a:pt x="2302" y="15"/>
                    <a:pt x="2382" y="19"/>
                  </a:cubicBezTo>
                  <a:cubicBezTo>
                    <a:pt x="2414" y="22"/>
                    <a:pt x="2456" y="30"/>
                    <a:pt x="2509" y="44"/>
                  </a:cubicBezTo>
                  <a:cubicBezTo>
                    <a:pt x="2562" y="57"/>
                    <a:pt x="2601" y="74"/>
                    <a:pt x="2627" y="94"/>
                  </a:cubicBezTo>
                  <a:cubicBezTo>
                    <a:pt x="2654" y="115"/>
                    <a:pt x="2666" y="131"/>
                    <a:pt x="2664" y="144"/>
                  </a:cubicBezTo>
                  <a:cubicBezTo>
                    <a:pt x="2660" y="161"/>
                    <a:pt x="2641" y="173"/>
                    <a:pt x="2606" y="179"/>
                  </a:cubicBezTo>
                  <a:cubicBezTo>
                    <a:pt x="2571" y="185"/>
                    <a:pt x="2529" y="198"/>
                    <a:pt x="2479" y="219"/>
                  </a:cubicBezTo>
                  <a:cubicBezTo>
                    <a:pt x="2430" y="239"/>
                    <a:pt x="2393" y="260"/>
                    <a:pt x="2369" y="281"/>
                  </a:cubicBezTo>
                  <a:cubicBezTo>
                    <a:pt x="2295" y="343"/>
                    <a:pt x="2295" y="343"/>
                    <a:pt x="2295" y="343"/>
                  </a:cubicBezTo>
                  <a:cubicBezTo>
                    <a:pt x="2285" y="345"/>
                    <a:pt x="2285" y="345"/>
                    <a:pt x="2285" y="3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6" name="矩形 105"/>
          <p:cNvSpPr/>
          <p:nvPr/>
        </p:nvSpPr>
        <p:spPr>
          <a:xfrm>
            <a:off x="1407645" y="3723148"/>
            <a:ext cx="2095035" cy="1027397"/>
          </a:xfrm>
          <a:prstGeom prst="rect">
            <a:avLst/>
          </a:prstGeom>
        </p:spPr>
        <p:txBody>
          <a:bodyPr wrap="square">
            <a:spAutoFit/>
          </a:bodyPr>
          <a:lstStyle/>
          <a:p>
            <a:pPr algn="ctr">
              <a:lnSpc>
                <a:spcPct val="130000"/>
              </a:lnSpc>
            </a:pPr>
            <a:r>
              <a:rPr lang="en-US" altLang="zh-CN" sz="1600" dirty="0">
                <a:solidFill>
                  <a:schemeClr val="tx1">
                    <a:lumMod val="50000"/>
                    <a:lumOff val="50000"/>
                  </a:schemeClr>
                </a:solidFill>
                <a:latin typeface="+mn-ea"/>
              </a:rPr>
              <a:t>Christmas Day is a holiday celebrating the birth of Jesus</a:t>
            </a:r>
            <a:endParaRPr lang="zh-CN" altLang="en-US" sz="1600" dirty="0">
              <a:solidFill>
                <a:schemeClr val="tx1">
                  <a:lumMod val="50000"/>
                  <a:lumOff val="50000"/>
                </a:schemeClr>
              </a:solidFill>
              <a:latin typeface="+mn-ea"/>
            </a:endParaRPr>
          </a:p>
        </p:txBody>
      </p:sp>
      <p:sp>
        <p:nvSpPr>
          <p:cNvPr id="107" name="矩形 106"/>
          <p:cNvSpPr/>
          <p:nvPr/>
        </p:nvSpPr>
        <p:spPr>
          <a:xfrm>
            <a:off x="8623970" y="3723148"/>
            <a:ext cx="2095035" cy="1027397"/>
          </a:xfrm>
          <a:prstGeom prst="rect">
            <a:avLst/>
          </a:prstGeom>
        </p:spPr>
        <p:txBody>
          <a:bodyPr wrap="square">
            <a:spAutoFit/>
          </a:bodyPr>
          <a:lstStyle/>
          <a:p>
            <a:pPr algn="ctr">
              <a:lnSpc>
                <a:spcPct val="130000"/>
              </a:lnSpc>
            </a:pPr>
            <a:r>
              <a:rPr lang="en-US" altLang="zh-CN" sz="1600" dirty="0">
                <a:solidFill>
                  <a:schemeClr val="tx1">
                    <a:lumMod val="50000"/>
                    <a:lumOff val="50000"/>
                  </a:schemeClr>
                </a:solidFill>
                <a:latin typeface="+mn-ea"/>
              </a:rPr>
              <a:t>Christmas Day is a holiday celebrating the birth of Jesus</a:t>
            </a:r>
            <a:endParaRPr lang="zh-CN" altLang="en-US" sz="1600" dirty="0">
              <a:solidFill>
                <a:schemeClr val="tx1">
                  <a:lumMod val="50000"/>
                  <a:lumOff val="50000"/>
                </a:schemeClr>
              </a:solidFill>
              <a:latin typeface="+mn-ea"/>
            </a:endParaRPr>
          </a:p>
        </p:txBody>
      </p:sp>
    </p:spTree>
    <p:extLst>
      <p:ext uri="{BB962C8B-B14F-4D97-AF65-F5344CB8AC3E}">
        <p14:creationId xmlns:p14="http://schemas.microsoft.com/office/powerpoint/2010/main" val="3632151397"/>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1000"/>
                                        <p:tgtEl>
                                          <p:spTgt spid="5"/>
                                        </p:tgtEl>
                                        <p:attrNameLst>
                                          <p:attrName>ppt_y</p:attrName>
                                        </p:attrNameLst>
                                      </p:cBhvr>
                                      <p:tavLst>
                                        <p:tav tm="0">
                                          <p:val>
                                            <p:strVal val="#ppt_y+#ppt_h*1.125000"/>
                                          </p:val>
                                        </p:tav>
                                        <p:tav tm="100000">
                                          <p:val>
                                            <p:strVal val="#ppt_y"/>
                                          </p:val>
                                        </p:tav>
                                      </p:tavLst>
                                    </p:anim>
                                    <p:animEffect transition="in" filter="wipe(up)">
                                      <p:cBhvr>
                                        <p:cTn id="14" dur="1000"/>
                                        <p:tgtEl>
                                          <p:spTgt spid="5"/>
                                        </p:tgtEl>
                                      </p:cBhvr>
                                    </p:animEffect>
                                  </p:childTnLst>
                                </p:cTn>
                              </p:par>
                            </p:childTnLst>
                          </p:cTn>
                        </p:par>
                        <p:par>
                          <p:cTn id="15" fill="hold">
                            <p:stCondLst>
                              <p:cond delay="2000"/>
                            </p:stCondLst>
                            <p:childTnLst>
                              <p:par>
                                <p:cTn id="16" presetID="2" presetClass="entr" presetSubtype="2"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1500" fill="hold"/>
                                        <p:tgtEl>
                                          <p:spTgt spid="12"/>
                                        </p:tgtEl>
                                        <p:attrNameLst>
                                          <p:attrName>ppt_x</p:attrName>
                                        </p:attrNameLst>
                                      </p:cBhvr>
                                      <p:tavLst>
                                        <p:tav tm="0">
                                          <p:val>
                                            <p:strVal val="1+#ppt_w/2"/>
                                          </p:val>
                                        </p:tav>
                                        <p:tav tm="100000">
                                          <p:val>
                                            <p:strVal val="#ppt_x"/>
                                          </p:val>
                                        </p:tav>
                                      </p:tavLst>
                                    </p:anim>
                                    <p:anim calcmode="lin" valueType="num">
                                      <p:cBhvr additive="base">
                                        <p:cTn id="19" dur="1500" fill="hold"/>
                                        <p:tgtEl>
                                          <p:spTgt spid="12"/>
                                        </p:tgtEl>
                                        <p:attrNameLst>
                                          <p:attrName>ppt_y</p:attrName>
                                        </p:attrNameLst>
                                      </p:cBhvr>
                                      <p:tavLst>
                                        <p:tav tm="0">
                                          <p:val>
                                            <p:strVal val="#ppt_y"/>
                                          </p:val>
                                        </p:tav>
                                        <p:tav tm="100000">
                                          <p:val>
                                            <p:strVal val="#ppt_y"/>
                                          </p:val>
                                        </p:tav>
                                      </p:tavLst>
                                    </p:anim>
                                  </p:childTnLst>
                                </p:cTn>
                              </p:par>
                              <p:par>
                                <p:cTn id="20" presetID="8" presetClass="emph" presetSubtype="0" fill="hold" nodeType="withEffect">
                                  <p:stCondLst>
                                    <p:cond delay="0"/>
                                  </p:stCondLst>
                                  <p:childTnLst>
                                    <p:animRot by="21600000">
                                      <p:cBhvr>
                                        <p:cTn id="21" dur="1500" fill="hold"/>
                                        <p:tgtEl>
                                          <p:spTgt spid="12"/>
                                        </p:tgtEl>
                                        <p:attrNameLst>
                                          <p:attrName>r</p:attrName>
                                        </p:attrNameLst>
                                      </p:cBhvr>
                                    </p:animRot>
                                  </p:childTnLst>
                                </p:cTn>
                              </p:par>
                              <p:par>
                                <p:cTn id="22" presetID="2" presetClass="entr" presetSubtype="8"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500" fill="hold"/>
                                        <p:tgtEl>
                                          <p:spTgt spid="11"/>
                                        </p:tgtEl>
                                        <p:attrNameLst>
                                          <p:attrName>ppt_x</p:attrName>
                                        </p:attrNameLst>
                                      </p:cBhvr>
                                      <p:tavLst>
                                        <p:tav tm="0">
                                          <p:val>
                                            <p:strVal val="0-#ppt_w/2"/>
                                          </p:val>
                                        </p:tav>
                                        <p:tav tm="100000">
                                          <p:val>
                                            <p:strVal val="#ppt_x"/>
                                          </p:val>
                                        </p:tav>
                                      </p:tavLst>
                                    </p:anim>
                                    <p:anim calcmode="lin" valueType="num">
                                      <p:cBhvr additive="base">
                                        <p:cTn id="25" dur="1500" fill="hold"/>
                                        <p:tgtEl>
                                          <p:spTgt spid="11"/>
                                        </p:tgtEl>
                                        <p:attrNameLst>
                                          <p:attrName>ppt_y</p:attrName>
                                        </p:attrNameLst>
                                      </p:cBhvr>
                                      <p:tavLst>
                                        <p:tav tm="0">
                                          <p:val>
                                            <p:strVal val="#ppt_y"/>
                                          </p:val>
                                        </p:tav>
                                        <p:tav tm="100000">
                                          <p:val>
                                            <p:strVal val="#ppt_y"/>
                                          </p:val>
                                        </p:tav>
                                      </p:tavLst>
                                    </p:anim>
                                  </p:childTnLst>
                                </p:cTn>
                              </p:par>
                              <p:par>
                                <p:cTn id="26" presetID="8" presetClass="emph" presetSubtype="0" fill="hold" nodeType="withEffect">
                                  <p:stCondLst>
                                    <p:cond delay="0"/>
                                  </p:stCondLst>
                                  <p:childTnLst>
                                    <p:animRot by="21600000">
                                      <p:cBhvr>
                                        <p:cTn id="27" dur="1500" fill="hold"/>
                                        <p:tgtEl>
                                          <p:spTgt spid="11"/>
                                        </p:tgtEl>
                                        <p:attrNameLst>
                                          <p:attrName>r</p:attrName>
                                        </p:attrNameLst>
                                      </p:cBhvr>
                                    </p:animRot>
                                  </p:childTnLst>
                                </p:cTn>
                              </p:par>
                            </p:childTnLst>
                          </p:cTn>
                        </p:par>
                        <p:par>
                          <p:cTn id="28" fill="hold">
                            <p:stCondLst>
                              <p:cond delay="3500"/>
                            </p:stCondLst>
                            <p:childTnLst>
                              <p:par>
                                <p:cTn id="29" presetID="42" presetClass="entr" presetSubtype="0" fill="hold" grpId="0" nodeType="afterEffect">
                                  <p:stCondLst>
                                    <p:cond delay="0"/>
                                  </p:stCondLst>
                                  <p:childTnLst>
                                    <p:set>
                                      <p:cBhvr>
                                        <p:cTn id="30" dur="1" fill="hold">
                                          <p:stCondLst>
                                            <p:cond delay="0"/>
                                          </p:stCondLst>
                                        </p:cTn>
                                        <p:tgtEl>
                                          <p:spTgt spid="106"/>
                                        </p:tgtEl>
                                        <p:attrNameLst>
                                          <p:attrName>style.visibility</p:attrName>
                                        </p:attrNameLst>
                                      </p:cBhvr>
                                      <p:to>
                                        <p:strVal val="visible"/>
                                      </p:to>
                                    </p:set>
                                    <p:animEffect transition="in" filter="fade">
                                      <p:cBhvr>
                                        <p:cTn id="31" dur="800"/>
                                        <p:tgtEl>
                                          <p:spTgt spid="106"/>
                                        </p:tgtEl>
                                      </p:cBhvr>
                                    </p:animEffect>
                                    <p:anim calcmode="lin" valueType="num">
                                      <p:cBhvr>
                                        <p:cTn id="32" dur="800" fill="hold"/>
                                        <p:tgtEl>
                                          <p:spTgt spid="106"/>
                                        </p:tgtEl>
                                        <p:attrNameLst>
                                          <p:attrName>ppt_x</p:attrName>
                                        </p:attrNameLst>
                                      </p:cBhvr>
                                      <p:tavLst>
                                        <p:tav tm="0">
                                          <p:val>
                                            <p:strVal val="#ppt_x"/>
                                          </p:val>
                                        </p:tav>
                                        <p:tav tm="100000">
                                          <p:val>
                                            <p:strVal val="#ppt_x"/>
                                          </p:val>
                                        </p:tav>
                                      </p:tavLst>
                                    </p:anim>
                                    <p:anim calcmode="lin" valueType="num">
                                      <p:cBhvr>
                                        <p:cTn id="33" dur="800" fill="hold"/>
                                        <p:tgtEl>
                                          <p:spTgt spid="106"/>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07"/>
                                        </p:tgtEl>
                                        <p:attrNameLst>
                                          <p:attrName>style.visibility</p:attrName>
                                        </p:attrNameLst>
                                      </p:cBhvr>
                                      <p:to>
                                        <p:strVal val="visible"/>
                                      </p:to>
                                    </p:set>
                                    <p:animEffect transition="in" filter="fade">
                                      <p:cBhvr>
                                        <p:cTn id="36" dur="800"/>
                                        <p:tgtEl>
                                          <p:spTgt spid="107"/>
                                        </p:tgtEl>
                                      </p:cBhvr>
                                    </p:animEffect>
                                    <p:anim calcmode="lin" valueType="num">
                                      <p:cBhvr>
                                        <p:cTn id="37" dur="800" fill="hold"/>
                                        <p:tgtEl>
                                          <p:spTgt spid="107"/>
                                        </p:tgtEl>
                                        <p:attrNameLst>
                                          <p:attrName>ppt_x</p:attrName>
                                        </p:attrNameLst>
                                      </p:cBhvr>
                                      <p:tavLst>
                                        <p:tav tm="0">
                                          <p:val>
                                            <p:strVal val="#ppt_x"/>
                                          </p:val>
                                        </p:tav>
                                        <p:tav tm="100000">
                                          <p:val>
                                            <p:strVal val="#ppt_x"/>
                                          </p:val>
                                        </p:tav>
                                      </p:tavLst>
                                    </p:anim>
                                    <p:anim calcmode="lin" valueType="num">
                                      <p:cBhvr>
                                        <p:cTn id="38" dur="800" fill="hold"/>
                                        <p:tgtEl>
                                          <p:spTgt spid="1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106" grpId="0"/>
      <p:bldP spid="10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5" name="组合 1634"/>
          <p:cNvGrpSpPr/>
          <p:nvPr/>
        </p:nvGrpSpPr>
        <p:grpSpPr>
          <a:xfrm rot="182351">
            <a:off x="4286043" y="4286155"/>
            <a:ext cx="4445436" cy="1677629"/>
            <a:chOff x="3726404" y="3219389"/>
            <a:chExt cx="4577602" cy="1727506"/>
          </a:xfrm>
          <a:solidFill>
            <a:schemeClr val="bg1"/>
          </a:solidFill>
        </p:grpSpPr>
        <p:sp>
          <p:nvSpPr>
            <p:cNvPr id="1636" name="Freeform 5"/>
            <p:cNvSpPr>
              <a:spLocks/>
            </p:cNvSpPr>
            <p:nvPr/>
          </p:nvSpPr>
          <p:spPr bwMode="auto">
            <a:xfrm>
              <a:off x="3726404" y="4132582"/>
              <a:ext cx="1576280" cy="814313"/>
            </a:xfrm>
            <a:custGeom>
              <a:avLst/>
              <a:gdLst>
                <a:gd name="T0" fmla="*/ 31 w 166"/>
                <a:gd name="T1" fmla="*/ 61 h 86"/>
                <a:gd name="T2" fmla="*/ 37 w 166"/>
                <a:gd name="T3" fmla="*/ 58 h 86"/>
                <a:gd name="T4" fmla="*/ 43 w 166"/>
                <a:gd name="T5" fmla="*/ 60 h 86"/>
                <a:gd name="T6" fmla="*/ 50 w 166"/>
                <a:gd name="T7" fmla="*/ 71 h 86"/>
                <a:gd name="T8" fmla="*/ 48 w 166"/>
                <a:gd name="T9" fmla="*/ 77 h 86"/>
                <a:gd name="T10" fmla="*/ 45 w 166"/>
                <a:gd name="T11" fmla="*/ 81 h 86"/>
                <a:gd name="T12" fmla="*/ 34 w 166"/>
                <a:gd name="T13" fmla="*/ 86 h 86"/>
                <a:gd name="T14" fmla="*/ 12 w 166"/>
                <a:gd name="T15" fmla="*/ 79 h 86"/>
                <a:gd name="T16" fmla="*/ 4 w 166"/>
                <a:gd name="T17" fmla="*/ 70 h 86"/>
                <a:gd name="T18" fmla="*/ 0 w 166"/>
                <a:gd name="T19" fmla="*/ 59 h 86"/>
                <a:gd name="T20" fmla="*/ 0 w 166"/>
                <a:gd name="T21" fmla="*/ 48 h 86"/>
                <a:gd name="T22" fmla="*/ 4 w 166"/>
                <a:gd name="T23" fmla="*/ 38 h 86"/>
                <a:gd name="T24" fmla="*/ 12 w 166"/>
                <a:gd name="T25" fmla="*/ 31 h 86"/>
                <a:gd name="T26" fmla="*/ 21 w 166"/>
                <a:gd name="T27" fmla="*/ 26 h 86"/>
                <a:gd name="T28" fmla="*/ 42 w 166"/>
                <a:gd name="T29" fmla="*/ 21 h 86"/>
                <a:gd name="T30" fmla="*/ 62 w 166"/>
                <a:gd name="T31" fmla="*/ 16 h 86"/>
                <a:gd name="T32" fmla="*/ 103 w 166"/>
                <a:gd name="T33" fmla="*/ 7 h 86"/>
                <a:gd name="T34" fmla="*/ 123 w 166"/>
                <a:gd name="T35" fmla="*/ 2 h 86"/>
                <a:gd name="T36" fmla="*/ 145 w 166"/>
                <a:gd name="T37" fmla="*/ 1 h 86"/>
                <a:gd name="T38" fmla="*/ 156 w 166"/>
                <a:gd name="T39" fmla="*/ 5 h 86"/>
                <a:gd name="T40" fmla="*/ 164 w 166"/>
                <a:gd name="T41" fmla="*/ 15 h 86"/>
                <a:gd name="T42" fmla="*/ 166 w 166"/>
                <a:gd name="T43" fmla="*/ 26 h 86"/>
                <a:gd name="T44" fmla="*/ 163 w 166"/>
                <a:gd name="T45" fmla="*/ 37 h 86"/>
                <a:gd name="T46" fmla="*/ 153 w 166"/>
                <a:gd name="T47" fmla="*/ 42 h 86"/>
                <a:gd name="T48" fmla="*/ 147 w 166"/>
                <a:gd name="T49" fmla="*/ 42 h 86"/>
                <a:gd name="T50" fmla="*/ 142 w 166"/>
                <a:gd name="T51" fmla="*/ 38 h 86"/>
                <a:gd name="T52" fmla="*/ 140 w 166"/>
                <a:gd name="T53" fmla="*/ 26 h 86"/>
                <a:gd name="T54" fmla="*/ 144 w 166"/>
                <a:gd name="T55" fmla="*/ 21 h 86"/>
                <a:gd name="T56" fmla="*/ 150 w 166"/>
                <a:gd name="T57" fmla="*/ 21 h 86"/>
                <a:gd name="T58" fmla="*/ 152 w 166"/>
                <a:gd name="T59" fmla="*/ 23 h 86"/>
                <a:gd name="T60" fmla="*/ 150 w 166"/>
                <a:gd name="T61" fmla="*/ 24 h 86"/>
                <a:gd name="T62" fmla="*/ 150 w 166"/>
                <a:gd name="T63" fmla="*/ 24 h 86"/>
                <a:gd name="T64" fmla="*/ 146 w 166"/>
                <a:gd name="T65" fmla="*/ 24 h 86"/>
                <a:gd name="T66" fmla="*/ 143 w 166"/>
                <a:gd name="T67" fmla="*/ 27 h 86"/>
                <a:gd name="T68" fmla="*/ 144 w 166"/>
                <a:gd name="T69" fmla="*/ 36 h 86"/>
                <a:gd name="T70" fmla="*/ 153 w 166"/>
                <a:gd name="T71" fmla="*/ 39 h 86"/>
                <a:gd name="T72" fmla="*/ 160 w 166"/>
                <a:gd name="T73" fmla="*/ 35 h 86"/>
                <a:gd name="T74" fmla="*/ 164 w 166"/>
                <a:gd name="T75" fmla="*/ 26 h 86"/>
                <a:gd name="T76" fmla="*/ 162 w 166"/>
                <a:gd name="T77" fmla="*/ 15 h 86"/>
                <a:gd name="T78" fmla="*/ 155 w 166"/>
                <a:gd name="T79" fmla="*/ 7 h 86"/>
                <a:gd name="T80" fmla="*/ 145 w 166"/>
                <a:gd name="T81" fmla="*/ 3 h 86"/>
                <a:gd name="T82" fmla="*/ 124 w 166"/>
                <a:gd name="T83" fmla="*/ 4 h 86"/>
                <a:gd name="T84" fmla="*/ 104 w 166"/>
                <a:gd name="T85" fmla="*/ 9 h 86"/>
                <a:gd name="T86" fmla="*/ 63 w 166"/>
                <a:gd name="T87" fmla="*/ 18 h 86"/>
                <a:gd name="T88" fmla="*/ 42 w 166"/>
                <a:gd name="T89" fmla="*/ 23 h 86"/>
                <a:gd name="T90" fmla="*/ 22 w 166"/>
                <a:gd name="T91" fmla="*/ 28 h 86"/>
                <a:gd name="T92" fmla="*/ 6 w 166"/>
                <a:gd name="T93" fmla="*/ 39 h 86"/>
                <a:gd name="T94" fmla="*/ 3 w 166"/>
                <a:gd name="T95" fmla="*/ 48 h 86"/>
                <a:gd name="T96" fmla="*/ 3 w 166"/>
                <a:gd name="T97" fmla="*/ 59 h 86"/>
                <a:gd name="T98" fmla="*/ 6 w 166"/>
                <a:gd name="T99" fmla="*/ 69 h 86"/>
                <a:gd name="T100" fmla="*/ 14 w 166"/>
                <a:gd name="T101" fmla="*/ 77 h 86"/>
                <a:gd name="T102" fmla="*/ 34 w 166"/>
                <a:gd name="T103" fmla="*/ 82 h 86"/>
                <a:gd name="T104" fmla="*/ 42 w 166"/>
                <a:gd name="T105" fmla="*/ 79 h 86"/>
                <a:gd name="T106" fmla="*/ 46 w 166"/>
                <a:gd name="T107" fmla="*/ 71 h 86"/>
                <a:gd name="T108" fmla="*/ 42 w 166"/>
                <a:gd name="T109" fmla="*/ 63 h 86"/>
                <a:gd name="T110" fmla="*/ 38 w 166"/>
                <a:gd name="T111" fmla="*/ 62 h 86"/>
                <a:gd name="T112" fmla="*/ 35 w 166"/>
                <a:gd name="T113" fmla="*/ 64 h 86"/>
                <a:gd name="T114" fmla="*/ 32 w 166"/>
                <a:gd name="T115" fmla="*/ 64 h 86"/>
                <a:gd name="T116" fmla="*/ 31 w 166"/>
                <a:gd name="T117" fmla="*/ 61 h 86"/>
                <a:gd name="T118" fmla="*/ 31 w 166"/>
                <a:gd name="T119" fmla="*/ 6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86">
                  <a:moveTo>
                    <a:pt x="31" y="61"/>
                  </a:moveTo>
                  <a:cubicBezTo>
                    <a:pt x="32" y="60"/>
                    <a:pt x="34" y="58"/>
                    <a:pt x="37" y="58"/>
                  </a:cubicBezTo>
                  <a:cubicBezTo>
                    <a:pt x="39" y="58"/>
                    <a:pt x="41" y="59"/>
                    <a:pt x="43" y="60"/>
                  </a:cubicBezTo>
                  <a:cubicBezTo>
                    <a:pt x="47" y="62"/>
                    <a:pt x="50" y="67"/>
                    <a:pt x="50" y="71"/>
                  </a:cubicBezTo>
                  <a:cubicBezTo>
                    <a:pt x="50" y="73"/>
                    <a:pt x="49" y="75"/>
                    <a:pt x="48" y="77"/>
                  </a:cubicBezTo>
                  <a:cubicBezTo>
                    <a:pt x="47" y="79"/>
                    <a:pt x="46" y="80"/>
                    <a:pt x="45" y="81"/>
                  </a:cubicBezTo>
                  <a:cubicBezTo>
                    <a:pt x="42" y="84"/>
                    <a:pt x="38" y="85"/>
                    <a:pt x="34" y="86"/>
                  </a:cubicBezTo>
                  <a:cubicBezTo>
                    <a:pt x="27" y="86"/>
                    <a:pt x="19" y="84"/>
                    <a:pt x="12" y="79"/>
                  </a:cubicBezTo>
                  <a:cubicBezTo>
                    <a:pt x="9" y="77"/>
                    <a:pt x="6" y="74"/>
                    <a:pt x="4" y="70"/>
                  </a:cubicBezTo>
                  <a:cubicBezTo>
                    <a:pt x="2" y="67"/>
                    <a:pt x="1" y="63"/>
                    <a:pt x="0" y="59"/>
                  </a:cubicBezTo>
                  <a:cubicBezTo>
                    <a:pt x="0" y="55"/>
                    <a:pt x="0" y="51"/>
                    <a:pt x="0" y="48"/>
                  </a:cubicBezTo>
                  <a:cubicBezTo>
                    <a:pt x="1" y="44"/>
                    <a:pt x="2" y="41"/>
                    <a:pt x="4" y="38"/>
                  </a:cubicBezTo>
                  <a:cubicBezTo>
                    <a:pt x="6" y="35"/>
                    <a:pt x="9" y="33"/>
                    <a:pt x="12" y="31"/>
                  </a:cubicBezTo>
                  <a:cubicBezTo>
                    <a:pt x="15" y="29"/>
                    <a:pt x="18" y="27"/>
                    <a:pt x="21" y="26"/>
                  </a:cubicBezTo>
                  <a:cubicBezTo>
                    <a:pt x="28" y="24"/>
                    <a:pt x="35" y="22"/>
                    <a:pt x="42" y="21"/>
                  </a:cubicBezTo>
                  <a:cubicBezTo>
                    <a:pt x="62" y="16"/>
                    <a:pt x="62" y="16"/>
                    <a:pt x="62" y="16"/>
                  </a:cubicBezTo>
                  <a:cubicBezTo>
                    <a:pt x="76" y="13"/>
                    <a:pt x="89" y="10"/>
                    <a:pt x="103" y="7"/>
                  </a:cubicBezTo>
                  <a:cubicBezTo>
                    <a:pt x="123" y="2"/>
                    <a:pt x="123" y="2"/>
                    <a:pt x="123" y="2"/>
                  </a:cubicBezTo>
                  <a:cubicBezTo>
                    <a:pt x="130" y="0"/>
                    <a:pt x="138" y="0"/>
                    <a:pt x="145" y="1"/>
                  </a:cubicBezTo>
                  <a:cubicBezTo>
                    <a:pt x="149" y="2"/>
                    <a:pt x="153" y="3"/>
                    <a:pt x="156" y="5"/>
                  </a:cubicBezTo>
                  <a:cubicBezTo>
                    <a:pt x="160" y="7"/>
                    <a:pt x="162" y="11"/>
                    <a:pt x="164" y="15"/>
                  </a:cubicBezTo>
                  <a:cubicBezTo>
                    <a:pt x="165" y="18"/>
                    <a:pt x="166" y="22"/>
                    <a:pt x="166" y="26"/>
                  </a:cubicBezTo>
                  <a:cubicBezTo>
                    <a:pt x="166" y="30"/>
                    <a:pt x="165" y="34"/>
                    <a:pt x="163" y="37"/>
                  </a:cubicBezTo>
                  <a:cubicBezTo>
                    <a:pt x="161" y="40"/>
                    <a:pt x="157" y="42"/>
                    <a:pt x="153" y="42"/>
                  </a:cubicBezTo>
                  <a:cubicBezTo>
                    <a:pt x="151" y="43"/>
                    <a:pt x="149" y="42"/>
                    <a:pt x="147" y="42"/>
                  </a:cubicBezTo>
                  <a:cubicBezTo>
                    <a:pt x="145" y="41"/>
                    <a:pt x="143" y="39"/>
                    <a:pt x="142" y="38"/>
                  </a:cubicBezTo>
                  <a:cubicBezTo>
                    <a:pt x="139" y="34"/>
                    <a:pt x="138" y="29"/>
                    <a:pt x="140" y="26"/>
                  </a:cubicBezTo>
                  <a:cubicBezTo>
                    <a:pt x="141" y="24"/>
                    <a:pt x="142" y="22"/>
                    <a:pt x="144" y="21"/>
                  </a:cubicBezTo>
                  <a:cubicBezTo>
                    <a:pt x="146" y="20"/>
                    <a:pt x="148" y="20"/>
                    <a:pt x="150" y="21"/>
                  </a:cubicBezTo>
                  <a:cubicBezTo>
                    <a:pt x="151" y="21"/>
                    <a:pt x="152" y="22"/>
                    <a:pt x="152" y="23"/>
                  </a:cubicBezTo>
                  <a:cubicBezTo>
                    <a:pt x="152" y="24"/>
                    <a:pt x="151" y="24"/>
                    <a:pt x="150" y="24"/>
                  </a:cubicBezTo>
                  <a:cubicBezTo>
                    <a:pt x="150" y="24"/>
                    <a:pt x="150" y="24"/>
                    <a:pt x="150" y="24"/>
                  </a:cubicBezTo>
                  <a:cubicBezTo>
                    <a:pt x="148" y="24"/>
                    <a:pt x="147" y="24"/>
                    <a:pt x="146" y="24"/>
                  </a:cubicBezTo>
                  <a:cubicBezTo>
                    <a:pt x="144" y="25"/>
                    <a:pt x="143" y="26"/>
                    <a:pt x="143" y="27"/>
                  </a:cubicBezTo>
                  <a:cubicBezTo>
                    <a:pt x="142" y="30"/>
                    <a:pt x="142" y="33"/>
                    <a:pt x="144" y="36"/>
                  </a:cubicBezTo>
                  <a:cubicBezTo>
                    <a:pt x="146" y="39"/>
                    <a:pt x="150" y="40"/>
                    <a:pt x="153" y="39"/>
                  </a:cubicBezTo>
                  <a:cubicBezTo>
                    <a:pt x="156" y="39"/>
                    <a:pt x="159" y="37"/>
                    <a:pt x="160" y="35"/>
                  </a:cubicBezTo>
                  <a:cubicBezTo>
                    <a:pt x="162" y="32"/>
                    <a:pt x="163" y="29"/>
                    <a:pt x="164" y="26"/>
                  </a:cubicBezTo>
                  <a:cubicBezTo>
                    <a:pt x="164" y="22"/>
                    <a:pt x="163" y="19"/>
                    <a:pt x="162" y="15"/>
                  </a:cubicBezTo>
                  <a:cubicBezTo>
                    <a:pt x="160" y="12"/>
                    <a:pt x="158" y="9"/>
                    <a:pt x="155" y="7"/>
                  </a:cubicBezTo>
                  <a:cubicBezTo>
                    <a:pt x="152" y="5"/>
                    <a:pt x="149" y="4"/>
                    <a:pt x="145" y="3"/>
                  </a:cubicBezTo>
                  <a:cubicBezTo>
                    <a:pt x="138" y="2"/>
                    <a:pt x="131" y="2"/>
                    <a:pt x="124" y="4"/>
                  </a:cubicBezTo>
                  <a:cubicBezTo>
                    <a:pt x="104" y="9"/>
                    <a:pt x="104" y="9"/>
                    <a:pt x="104" y="9"/>
                  </a:cubicBezTo>
                  <a:cubicBezTo>
                    <a:pt x="63" y="18"/>
                    <a:pt x="63" y="18"/>
                    <a:pt x="63" y="18"/>
                  </a:cubicBezTo>
                  <a:cubicBezTo>
                    <a:pt x="42" y="23"/>
                    <a:pt x="42" y="23"/>
                    <a:pt x="42" y="23"/>
                  </a:cubicBezTo>
                  <a:cubicBezTo>
                    <a:pt x="35" y="24"/>
                    <a:pt x="29" y="26"/>
                    <a:pt x="22" y="28"/>
                  </a:cubicBezTo>
                  <a:cubicBezTo>
                    <a:pt x="16" y="30"/>
                    <a:pt x="10" y="34"/>
                    <a:pt x="6" y="39"/>
                  </a:cubicBezTo>
                  <a:cubicBezTo>
                    <a:pt x="4" y="42"/>
                    <a:pt x="3" y="45"/>
                    <a:pt x="3" y="48"/>
                  </a:cubicBezTo>
                  <a:cubicBezTo>
                    <a:pt x="2" y="52"/>
                    <a:pt x="2" y="55"/>
                    <a:pt x="3" y="59"/>
                  </a:cubicBezTo>
                  <a:cubicBezTo>
                    <a:pt x="3" y="62"/>
                    <a:pt x="4" y="66"/>
                    <a:pt x="6" y="69"/>
                  </a:cubicBezTo>
                  <a:cubicBezTo>
                    <a:pt x="8" y="72"/>
                    <a:pt x="11" y="75"/>
                    <a:pt x="14" y="77"/>
                  </a:cubicBezTo>
                  <a:cubicBezTo>
                    <a:pt x="20" y="81"/>
                    <a:pt x="27" y="83"/>
                    <a:pt x="34" y="82"/>
                  </a:cubicBezTo>
                  <a:cubicBezTo>
                    <a:pt x="37" y="82"/>
                    <a:pt x="40" y="81"/>
                    <a:pt x="42" y="79"/>
                  </a:cubicBezTo>
                  <a:cubicBezTo>
                    <a:pt x="44" y="77"/>
                    <a:pt x="46" y="74"/>
                    <a:pt x="46" y="71"/>
                  </a:cubicBezTo>
                  <a:cubicBezTo>
                    <a:pt x="46" y="68"/>
                    <a:pt x="44" y="65"/>
                    <a:pt x="42" y="63"/>
                  </a:cubicBezTo>
                  <a:cubicBezTo>
                    <a:pt x="40" y="62"/>
                    <a:pt x="39" y="62"/>
                    <a:pt x="38" y="62"/>
                  </a:cubicBezTo>
                  <a:cubicBezTo>
                    <a:pt x="36" y="62"/>
                    <a:pt x="35" y="63"/>
                    <a:pt x="35" y="64"/>
                  </a:cubicBezTo>
                  <a:cubicBezTo>
                    <a:pt x="34" y="65"/>
                    <a:pt x="33" y="65"/>
                    <a:pt x="32" y="64"/>
                  </a:cubicBezTo>
                  <a:cubicBezTo>
                    <a:pt x="31" y="63"/>
                    <a:pt x="31" y="62"/>
                    <a:pt x="31" y="61"/>
                  </a:cubicBezTo>
                  <a:cubicBezTo>
                    <a:pt x="31" y="61"/>
                    <a:pt x="31" y="61"/>
                    <a:pt x="31"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6"/>
            <p:cNvSpPr>
              <a:spLocks/>
            </p:cNvSpPr>
            <p:nvPr/>
          </p:nvSpPr>
          <p:spPr bwMode="auto">
            <a:xfrm>
              <a:off x="4802459" y="3219389"/>
              <a:ext cx="3501547" cy="1622812"/>
            </a:xfrm>
            <a:custGeom>
              <a:avLst/>
              <a:gdLst>
                <a:gd name="T0" fmla="*/ 13 w 369"/>
                <a:gd name="T1" fmla="*/ 112 h 172"/>
                <a:gd name="T2" fmla="*/ 9 w 369"/>
                <a:gd name="T3" fmla="*/ 114 h 172"/>
                <a:gd name="T4" fmla="*/ 6 w 369"/>
                <a:gd name="T5" fmla="*/ 119 h 172"/>
                <a:gd name="T6" fmla="*/ 4 w 369"/>
                <a:gd name="T7" fmla="*/ 130 h 172"/>
                <a:gd name="T8" fmla="*/ 12 w 369"/>
                <a:gd name="T9" fmla="*/ 153 h 172"/>
                <a:gd name="T10" fmla="*/ 32 w 369"/>
                <a:gd name="T11" fmla="*/ 167 h 172"/>
                <a:gd name="T12" fmla="*/ 56 w 369"/>
                <a:gd name="T13" fmla="*/ 167 h 172"/>
                <a:gd name="T14" fmla="*/ 73 w 369"/>
                <a:gd name="T15" fmla="*/ 154 h 172"/>
                <a:gd name="T16" fmla="*/ 78 w 369"/>
                <a:gd name="T17" fmla="*/ 144 h 172"/>
                <a:gd name="T18" fmla="*/ 79 w 369"/>
                <a:gd name="T19" fmla="*/ 132 h 172"/>
                <a:gd name="T20" fmla="*/ 71 w 369"/>
                <a:gd name="T21" fmla="*/ 108 h 172"/>
                <a:gd name="T22" fmla="*/ 63 w 369"/>
                <a:gd name="T23" fmla="*/ 98 h 172"/>
                <a:gd name="T24" fmla="*/ 53 w 369"/>
                <a:gd name="T25" fmla="*/ 91 h 172"/>
                <a:gd name="T26" fmla="*/ 53 w 369"/>
                <a:gd name="T27" fmla="*/ 91 h 172"/>
                <a:gd name="T28" fmla="*/ 48 w 369"/>
                <a:gd name="T29" fmla="*/ 90 h 172"/>
                <a:gd name="T30" fmla="*/ 53 w 369"/>
                <a:gd name="T31" fmla="*/ 89 h 172"/>
                <a:gd name="T32" fmla="*/ 135 w 369"/>
                <a:gd name="T33" fmla="*/ 70 h 172"/>
                <a:gd name="T34" fmla="*/ 217 w 369"/>
                <a:gd name="T35" fmla="*/ 52 h 172"/>
                <a:gd name="T36" fmla="*/ 299 w 369"/>
                <a:gd name="T37" fmla="*/ 33 h 172"/>
                <a:gd name="T38" fmla="*/ 340 w 369"/>
                <a:gd name="T39" fmla="*/ 24 h 172"/>
                <a:gd name="T40" fmla="*/ 350 w 369"/>
                <a:gd name="T41" fmla="*/ 21 h 172"/>
                <a:gd name="T42" fmla="*/ 355 w 369"/>
                <a:gd name="T43" fmla="*/ 20 h 172"/>
                <a:gd name="T44" fmla="*/ 360 w 369"/>
                <a:gd name="T45" fmla="*/ 18 h 172"/>
                <a:gd name="T46" fmla="*/ 365 w 369"/>
                <a:gd name="T47" fmla="*/ 11 h 172"/>
                <a:gd name="T48" fmla="*/ 364 w 369"/>
                <a:gd name="T49" fmla="*/ 7 h 172"/>
                <a:gd name="T50" fmla="*/ 361 w 369"/>
                <a:gd name="T51" fmla="*/ 5 h 172"/>
                <a:gd name="T52" fmla="*/ 359 w 369"/>
                <a:gd name="T53" fmla="*/ 2 h 172"/>
                <a:gd name="T54" fmla="*/ 361 w 369"/>
                <a:gd name="T55" fmla="*/ 0 h 172"/>
                <a:gd name="T56" fmla="*/ 362 w 369"/>
                <a:gd name="T57" fmla="*/ 0 h 172"/>
                <a:gd name="T58" fmla="*/ 362 w 369"/>
                <a:gd name="T59" fmla="*/ 0 h 172"/>
                <a:gd name="T60" fmla="*/ 368 w 369"/>
                <a:gd name="T61" fmla="*/ 5 h 172"/>
                <a:gd name="T62" fmla="*/ 369 w 369"/>
                <a:gd name="T63" fmla="*/ 12 h 172"/>
                <a:gd name="T64" fmla="*/ 362 w 369"/>
                <a:gd name="T65" fmla="*/ 21 h 172"/>
                <a:gd name="T66" fmla="*/ 356 w 369"/>
                <a:gd name="T67" fmla="*/ 23 h 172"/>
                <a:gd name="T68" fmla="*/ 351 w 369"/>
                <a:gd name="T69" fmla="*/ 24 h 172"/>
                <a:gd name="T70" fmla="*/ 341 w 369"/>
                <a:gd name="T71" fmla="*/ 26 h 172"/>
                <a:gd name="T72" fmla="*/ 300 w 369"/>
                <a:gd name="T73" fmla="*/ 35 h 172"/>
                <a:gd name="T74" fmla="*/ 218 w 369"/>
                <a:gd name="T75" fmla="*/ 54 h 172"/>
                <a:gd name="T76" fmla="*/ 136 w 369"/>
                <a:gd name="T77" fmla="*/ 73 h 172"/>
                <a:gd name="T78" fmla="*/ 54 w 369"/>
                <a:gd name="T79" fmla="*/ 91 h 172"/>
                <a:gd name="T80" fmla="*/ 53 w 369"/>
                <a:gd name="T81" fmla="*/ 89 h 172"/>
                <a:gd name="T82" fmla="*/ 54 w 369"/>
                <a:gd name="T83" fmla="*/ 89 h 172"/>
                <a:gd name="T84" fmla="*/ 65 w 369"/>
                <a:gd name="T85" fmla="*/ 96 h 172"/>
                <a:gd name="T86" fmla="*/ 74 w 369"/>
                <a:gd name="T87" fmla="*/ 107 h 172"/>
                <a:gd name="T88" fmla="*/ 82 w 369"/>
                <a:gd name="T89" fmla="*/ 132 h 172"/>
                <a:gd name="T90" fmla="*/ 80 w 369"/>
                <a:gd name="T91" fmla="*/ 145 h 172"/>
                <a:gd name="T92" fmla="*/ 76 w 369"/>
                <a:gd name="T93" fmla="*/ 156 h 172"/>
                <a:gd name="T94" fmla="*/ 57 w 369"/>
                <a:gd name="T95" fmla="*/ 170 h 172"/>
                <a:gd name="T96" fmla="*/ 32 w 369"/>
                <a:gd name="T97" fmla="*/ 170 h 172"/>
                <a:gd name="T98" fmla="*/ 19 w 369"/>
                <a:gd name="T99" fmla="*/ 164 h 172"/>
                <a:gd name="T100" fmla="*/ 14 w 369"/>
                <a:gd name="T101" fmla="*/ 159 h 172"/>
                <a:gd name="T102" fmla="*/ 13 w 369"/>
                <a:gd name="T103" fmla="*/ 158 h 172"/>
                <a:gd name="T104" fmla="*/ 12 w 369"/>
                <a:gd name="T105" fmla="*/ 157 h 172"/>
                <a:gd name="T106" fmla="*/ 9 w 369"/>
                <a:gd name="T107" fmla="*/ 154 h 172"/>
                <a:gd name="T108" fmla="*/ 2 w 369"/>
                <a:gd name="T109" fmla="*/ 142 h 172"/>
                <a:gd name="T110" fmla="*/ 0 w 369"/>
                <a:gd name="T111" fmla="*/ 129 h 172"/>
                <a:gd name="T112" fmla="*/ 3 w 369"/>
                <a:gd name="T113" fmla="*/ 117 h 172"/>
                <a:gd name="T114" fmla="*/ 7 w 369"/>
                <a:gd name="T115" fmla="*/ 112 h 172"/>
                <a:gd name="T116" fmla="*/ 12 w 369"/>
                <a:gd name="T117" fmla="*/ 108 h 172"/>
                <a:gd name="T118" fmla="*/ 12 w 369"/>
                <a:gd name="T119" fmla="*/ 108 h 172"/>
                <a:gd name="T120" fmla="*/ 15 w 369"/>
                <a:gd name="T121" fmla="*/ 110 h 172"/>
                <a:gd name="T122" fmla="*/ 13 w 369"/>
                <a:gd name="T123" fmla="*/ 11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9" h="172">
                  <a:moveTo>
                    <a:pt x="13" y="112"/>
                  </a:moveTo>
                  <a:cubicBezTo>
                    <a:pt x="12" y="112"/>
                    <a:pt x="11" y="113"/>
                    <a:pt x="9" y="114"/>
                  </a:cubicBezTo>
                  <a:cubicBezTo>
                    <a:pt x="8" y="116"/>
                    <a:pt x="7" y="117"/>
                    <a:pt x="6" y="119"/>
                  </a:cubicBezTo>
                  <a:cubicBezTo>
                    <a:pt x="5" y="122"/>
                    <a:pt x="4" y="126"/>
                    <a:pt x="4" y="130"/>
                  </a:cubicBezTo>
                  <a:cubicBezTo>
                    <a:pt x="3" y="138"/>
                    <a:pt x="6" y="146"/>
                    <a:pt x="12" y="153"/>
                  </a:cubicBezTo>
                  <a:cubicBezTo>
                    <a:pt x="17" y="159"/>
                    <a:pt x="24" y="164"/>
                    <a:pt x="32" y="167"/>
                  </a:cubicBezTo>
                  <a:cubicBezTo>
                    <a:pt x="40" y="169"/>
                    <a:pt x="48" y="169"/>
                    <a:pt x="56" y="167"/>
                  </a:cubicBezTo>
                  <a:cubicBezTo>
                    <a:pt x="63" y="165"/>
                    <a:pt x="69" y="161"/>
                    <a:pt x="73" y="154"/>
                  </a:cubicBezTo>
                  <a:cubicBezTo>
                    <a:pt x="75" y="151"/>
                    <a:pt x="77" y="147"/>
                    <a:pt x="78" y="144"/>
                  </a:cubicBezTo>
                  <a:cubicBezTo>
                    <a:pt x="78" y="140"/>
                    <a:pt x="79" y="136"/>
                    <a:pt x="79" y="132"/>
                  </a:cubicBezTo>
                  <a:cubicBezTo>
                    <a:pt x="78" y="124"/>
                    <a:pt x="76" y="116"/>
                    <a:pt x="71" y="108"/>
                  </a:cubicBezTo>
                  <a:cubicBezTo>
                    <a:pt x="69" y="105"/>
                    <a:pt x="66" y="101"/>
                    <a:pt x="63" y="98"/>
                  </a:cubicBezTo>
                  <a:cubicBezTo>
                    <a:pt x="60" y="96"/>
                    <a:pt x="57" y="93"/>
                    <a:pt x="53" y="91"/>
                  </a:cubicBezTo>
                  <a:cubicBezTo>
                    <a:pt x="53" y="91"/>
                    <a:pt x="53" y="91"/>
                    <a:pt x="53" y="91"/>
                  </a:cubicBezTo>
                  <a:cubicBezTo>
                    <a:pt x="48" y="90"/>
                    <a:pt x="48" y="90"/>
                    <a:pt x="48" y="90"/>
                  </a:cubicBezTo>
                  <a:cubicBezTo>
                    <a:pt x="53" y="89"/>
                    <a:pt x="53" y="89"/>
                    <a:pt x="53" y="89"/>
                  </a:cubicBezTo>
                  <a:cubicBezTo>
                    <a:pt x="80" y="82"/>
                    <a:pt x="107" y="76"/>
                    <a:pt x="135" y="70"/>
                  </a:cubicBezTo>
                  <a:cubicBezTo>
                    <a:pt x="217" y="52"/>
                    <a:pt x="217" y="52"/>
                    <a:pt x="217" y="52"/>
                  </a:cubicBezTo>
                  <a:cubicBezTo>
                    <a:pt x="244" y="45"/>
                    <a:pt x="272" y="39"/>
                    <a:pt x="299" y="33"/>
                  </a:cubicBezTo>
                  <a:cubicBezTo>
                    <a:pt x="313" y="30"/>
                    <a:pt x="326" y="27"/>
                    <a:pt x="340" y="24"/>
                  </a:cubicBezTo>
                  <a:cubicBezTo>
                    <a:pt x="350" y="21"/>
                    <a:pt x="350" y="21"/>
                    <a:pt x="350" y="21"/>
                  </a:cubicBezTo>
                  <a:cubicBezTo>
                    <a:pt x="355" y="20"/>
                    <a:pt x="355" y="20"/>
                    <a:pt x="355" y="20"/>
                  </a:cubicBezTo>
                  <a:cubicBezTo>
                    <a:pt x="357" y="19"/>
                    <a:pt x="358" y="19"/>
                    <a:pt x="360" y="18"/>
                  </a:cubicBezTo>
                  <a:cubicBezTo>
                    <a:pt x="362" y="16"/>
                    <a:pt x="364" y="14"/>
                    <a:pt x="365" y="11"/>
                  </a:cubicBezTo>
                  <a:cubicBezTo>
                    <a:pt x="365" y="9"/>
                    <a:pt x="365" y="8"/>
                    <a:pt x="364" y="7"/>
                  </a:cubicBezTo>
                  <a:cubicBezTo>
                    <a:pt x="363" y="6"/>
                    <a:pt x="362" y="6"/>
                    <a:pt x="361" y="5"/>
                  </a:cubicBezTo>
                  <a:cubicBezTo>
                    <a:pt x="360" y="5"/>
                    <a:pt x="358" y="4"/>
                    <a:pt x="359" y="2"/>
                  </a:cubicBezTo>
                  <a:cubicBezTo>
                    <a:pt x="359" y="1"/>
                    <a:pt x="360" y="0"/>
                    <a:pt x="361" y="0"/>
                  </a:cubicBezTo>
                  <a:cubicBezTo>
                    <a:pt x="362" y="0"/>
                    <a:pt x="362" y="0"/>
                    <a:pt x="362" y="0"/>
                  </a:cubicBezTo>
                  <a:cubicBezTo>
                    <a:pt x="362" y="0"/>
                    <a:pt x="362" y="0"/>
                    <a:pt x="362" y="0"/>
                  </a:cubicBezTo>
                  <a:cubicBezTo>
                    <a:pt x="364" y="1"/>
                    <a:pt x="366" y="3"/>
                    <a:pt x="368" y="5"/>
                  </a:cubicBezTo>
                  <a:cubicBezTo>
                    <a:pt x="369" y="8"/>
                    <a:pt x="369" y="10"/>
                    <a:pt x="369" y="12"/>
                  </a:cubicBezTo>
                  <a:cubicBezTo>
                    <a:pt x="368" y="16"/>
                    <a:pt x="365" y="19"/>
                    <a:pt x="362" y="21"/>
                  </a:cubicBezTo>
                  <a:cubicBezTo>
                    <a:pt x="360" y="22"/>
                    <a:pt x="358" y="22"/>
                    <a:pt x="356" y="23"/>
                  </a:cubicBezTo>
                  <a:cubicBezTo>
                    <a:pt x="351" y="24"/>
                    <a:pt x="351" y="24"/>
                    <a:pt x="351" y="24"/>
                  </a:cubicBezTo>
                  <a:cubicBezTo>
                    <a:pt x="341" y="26"/>
                    <a:pt x="341" y="26"/>
                    <a:pt x="341" y="26"/>
                  </a:cubicBezTo>
                  <a:cubicBezTo>
                    <a:pt x="327" y="29"/>
                    <a:pt x="313" y="32"/>
                    <a:pt x="300" y="35"/>
                  </a:cubicBezTo>
                  <a:cubicBezTo>
                    <a:pt x="272" y="41"/>
                    <a:pt x="245" y="47"/>
                    <a:pt x="218" y="54"/>
                  </a:cubicBezTo>
                  <a:cubicBezTo>
                    <a:pt x="136" y="73"/>
                    <a:pt x="136" y="73"/>
                    <a:pt x="136" y="73"/>
                  </a:cubicBezTo>
                  <a:cubicBezTo>
                    <a:pt x="108" y="79"/>
                    <a:pt x="81" y="85"/>
                    <a:pt x="54" y="91"/>
                  </a:cubicBezTo>
                  <a:cubicBezTo>
                    <a:pt x="53" y="89"/>
                    <a:pt x="53" y="89"/>
                    <a:pt x="53" y="89"/>
                  </a:cubicBezTo>
                  <a:cubicBezTo>
                    <a:pt x="54" y="89"/>
                    <a:pt x="54" y="89"/>
                    <a:pt x="54" y="89"/>
                  </a:cubicBezTo>
                  <a:cubicBezTo>
                    <a:pt x="58" y="90"/>
                    <a:pt x="62" y="93"/>
                    <a:pt x="65" y="96"/>
                  </a:cubicBezTo>
                  <a:cubicBezTo>
                    <a:pt x="68" y="100"/>
                    <a:pt x="71" y="103"/>
                    <a:pt x="74" y="107"/>
                  </a:cubicBezTo>
                  <a:cubicBezTo>
                    <a:pt x="78" y="115"/>
                    <a:pt x="81" y="124"/>
                    <a:pt x="82" y="132"/>
                  </a:cubicBezTo>
                  <a:cubicBezTo>
                    <a:pt x="82" y="136"/>
                    <a:pt x="81" y="141"/>
                    <a:pt x="80" y="145"/>
                  </a:cubicBezTo>
                  <a:cubicBezTo>
                    <a:pt x="80" y="149"/>
                    <a:pt x="78" y="153"/>
                    <a:pt x="76" y="156"/>
                  </a:cubicBezTo>
                  <a:cubicBezTo>
                    <a:pt x="72" y="163"/>
                    <a:pt x="65" y="168"/>
                    <a:pt x="57" y="170"/>
                  </a:cubicBezTo>
                  <a:cubicBezTo>
                    <a:pt x="49" y="172"/>
                    <a:pt x="40" y="172"/>
                    <a:pt x="32" y="170"/>
                  </a:cubicBezTo>
                  <a:cubicBezTo>
                    <a:pt x="27" y="168"/>
                    <a:pt x="23" y="166"/>
                    <a:pt x="19" y="164"/>
                  </a:cubicBezTo>
                  <a:cubicBezTo>
                    <a:pt x="18" y="162"/>
                    <a:pt x="16" y="161"/>
                    <a:pt x="14" y="159"/>
                  </a:cubicBezTo>
                  <a:cubicBezTo>
                    <a:pt x="14" y="159"/>
                    <a:pt x="13" y="159"/>
                    <a:pt x="13" y="158"/>
                  </a:cubicBezTo>
                  <a:cubicBezTo>
                    <a:pt x="12" y="157"/>
                    <a:pt x="12" y="157"/>
                    <a:pt x="12" y="157"/>
                  </a:cubicBezTo>
                  <a:cubicBezTo>
                    <a:pt x="11" y="156"/>
                    <a:pt x="10" y="155"/>
                    <a:pt x="9" y="154"/>
                  </a:cubicBezTo>
                  <a:cubicBezTo>
                    <a:pt x="6" y="151"/>
                    <a:pt x="4" y="147"/>
                    <a:pt x="2" y="142"/>
                  </a:cubicBezTo>
                  <a:cubicBezTo>
                    <a:pt x="1" y="138"/>
                    <a:pt x="0" y="134"/>
                    <a:pt x="0" y="129"/>
                  </a:cubicBezTo>
                  <a:cubicBezTo>
                    <a:pt x="1" y="125"/>
                    <a:pt x="2" y="121"/>
                    <a:pt x="3" y="117"/>
                  </a:cubicBezTo>
                  <a:cubicBezTo>
                    <a:pt x="4" y="115"/>
                    <a:pt x="5" y="113"/>
                    <a:pt x="7" y="112"/>
                  </a:cubicBezTo>
                  <a:cubicBezTo>
                    <a:pt x="8" y="110"/>
                    <a:pt x="10" y="109"/>
                    <a:pt x="12" y="108"/>
                  </a:cubicBezTo>
                  <a:cubicBezTo>
                    <a:pt x="12" y="108"/>
                    <a:pt x="12" y="108"/>
                    <a:pt x="12" y="108"/>
                  </a:cubicBezTo>
                  <a:cubicBezTo>
                    <a:pt x="13" y="108"/>
                    <a:pt x="14" y="109"/>
                    <a:pt x="15" y="110"/>
                  </a:cubicBezTo>
                  <a:cubicBezTo>
                    <a:pt x="15" y="111"/>
                    <a:pt x="14" y="112"/>
                    <a:pt x="13"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7"/>
            <p:cNvSpPr>
              <a:spLocks/>
            </p:cNvSpPr>
            <p:nvPr/>
          </p:nvSpPr>
          <p:spPr bwMode="auto">
            <a:xfrm>
              <a:off x="5680756" y="3946453"/>
              <a:ext cx="668902" cy="348991"/>
            </a:xfrm>
            <a:custGeom>
              <a:avLst/>
              <a:gdLst>
                <a:gd name="T0" fmla="*/ 0 w 70"/>
                <a:gd name="T1" fmla="*/ 4 h 37"/>
                <a:gd name="T2" fmla="*/ 60 w 70"/>
                <a:gd name="T3" fmla="*/ 33 h 37"/>
                <a:gd name="T4" fmla="*/ 66 w 70"/>
                <a:gd name="T5" fmla="*/ 29 h 37"/>
                <a:gd name="T6" fmla="*/ 0 w 70"/>
                <a:gd name="T7" fmla="*/ 4 h 37"/>
              </a:gdLst>
              <a:ahLst/>
              <a:cxnLst>
                <a:cxn ang="0">
                  <a:pos x="T0" y="T1"/>
                </a:cxn>
                <a:cxn ang="0">
                  <a:pos x="T2" y="T3"/>
                </a:cxn>
                <a:cxn ang="0">
                  <a:pos x="T4" y="T5"/>
                </a:cxn>
                <a:cxn ang="0">
                  <a:pos x="T6" y="T7"/>
                </a:cxn>
              </a:cxnLst>
              <a:rect l="0" t="0" r="r" b="b"/>
              <a:pathLst>
                <a:path w="70" h="37">
                  <a:moveTo>
                    <a:pt x="0" y="4"/>
                  </a:moveTo>
                  <a:cubicBezTo>
                    <a:pt x="11" y="1"/>
                    <a:pt x="49" y="15"/>
                    <a:pt x="60" y="33"/>
                  </a:cubicBezTo>
                  <a:cubicBezTo>
                    <a:pt x="62" y="37"/>
                    <a:pt x="70" y="35"/>
                    <a:pt x="66" y="29"/>
                  </a:cubicBezTo>
                  <a:cubicBezTo>
                    <a:pt x="63" y="25"/>
                    <a:pt x="36"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10"/>
            <p:cNvSpPr>
              <a:spLocks/>
            </p:cNvSpPr>
            <p:nvPr/>
          </p:nvSpPr>
          <p:spPr bwMode="auto">
            <a:xfrm>
              <a:off x="6762629" y="3690526"/>
              <a:ext cx="715434" cy="360624"/>
            </a:xfrm>
            <a:custGeom>
              <a:avLst/>
              <a:gdLst>
                <a:gd name="T0" fmla="*/ 1 w 75"/>
                <a:gd name="T1" fmla="*/ 4 h 38"/>
                <a:gd name="T2" fmla="*/ 19 w 75"/>
                <a:gd name="T3" fmla="*/ 3 h 38"/>
                <a:gd name="T4" fmla="*/ 29 w 75"/>
                <a:gd name="T5" fmla="*/ 6 h 38"/>
                <a:gd name="T6" fmla="*/ 37 w 75"/>
                <a:gd name="T7" fmla="*/ 12 h 38"/>
                <a:gd name="T8" fmla="*/ 36 w 75"/>
                <a:gd name="T9" fmla="*/ 12 h 38"/>
                <a:gd name="T10" fmla="*/ 36 w 75"/>
                <a:gd name="T11" fmla="*/ 12 h 38"/>
                <a:gd name="T12" fmla="*/ 39 w 75"/>
                <a:gd name="T13" fmla="*/ 6 h 38"/>
                <a:gd name="T14" fmla="*/ 44 w 75"/>
                <a:gd name="T15" fmla="*/ 3 h 38"/>
                <a:gd name="T16" fmla="*/ 57 w 75"/>
                <a:gd name="T17" fmla="*/ 1 h 38"/>
                <a:gd name="T18" fmla="*/ 69 w 75"/>
                <a:gd name="T19" fmla="*/ 9 h 38"/>
                <a:gd name="T20" fmla="*/ 73 w 75"/>
                <a:gd name="T21" fmla="*/ 15 h 38"/>
                <a:gd name="T22" fmla="*/ 75 w 75"/>
                <a:gd name="T23" fmla="*/ 22 h 38"/>
                <a:gd name="T24" fmla="*/ 70 w 75"/>
                <a:gd name="T25" fmla="*/ 34 h 38"/>
                <a:gd name="T26" fmla="*/ 64 w 75"/>
                <a:gd name="T27" fmla="*/ 37 h 38"/>
                <a:gd name="T28" fmla="*/ 61 w 75"/>
                <a:gd name="T29" fmla="*/ 38 h 38"/>
                <a:gd name="T30" fmla="*/ 60 w 75"/>
                <a:gd name="T31" fmla="*/ 38 h 38"/>
                <a:gd name="T32" fmla="*/ 59 w 75"/>
                <a:gd name="T33" fmla="*/ 38 h 38"/>
                <a:gd name="T34" fmla="*/ 57 w 75"/>
                <a:gd name="T35" fmla="*/ 38 h 38"/>
                <a:gd name="T36" fmla="*/ 50 w 75"/>
                <a:gd name="T37" fmla="*/ 35 h 38"/>
                <a:gd name="T38" fmla="*/ 46 w 75"/>
                <a:gd name="T39" fmla="*/ 28 h 38"/>
                <a:gd name="T40" fmla="*/ 46 w 75"/>
                <a:gd name="T41" fmla="*/ 21 h 38"/>
                <a:gd name="T42" fmla="*/ 52 w 75"/>
                <a:gd name="T43" fmla="*/ 17 h 38"/>
                <a:gd name="T44" fmla="*/ 52 w 75"/>
                <a:gd name="T45" fmla="*/ 17 h 38"/>
                <a:gd name="T46" fmla="*/ 54 w 75"/>
                <a:gd name="T47" fmla="*/ 19 h 38"/>
                <a:gd name="T48" fmla="*/ 53 w 75"/>
                <a:gd name="T49" fmla="*/ 20 h 38"/>
                <a:gd name="T50" fmla="*/ 53 w 75"/>
                <a:gd name="T51" fmla="*/ 20 h 38"/>
                <a:gd name="T52" fmla="*/ 49 w 75"/>
                <a:gd name="T53" fmla="*/ 23 h 38"/>
                <a:gd name="T54" fmla="*/ 49 w 75"/>
                <a:gd name="T55" fmla="*/ 28 h 38"/>
                <a:gd name="T56" fmla="*/ 52 w 75"/>
                <a:gd name="T57" fmla="*/ 33 h 38"/>
                <a:gd name="T58" fmla="*/ 57 w 75"/>
                <a:gd name="T59" fmla="*/ 35 h 38"/>
                <a:gd name="T60" fmla="*/ 59 w 75"/>
                <a:gd name="T61" fmla="*/ 35 h 38"/>
                <a:gd name="T62" fmla="*/ 60 w 75"/>
                <a:gd name="T63" fmla="*/ 35 h 38"/>
                <a:gd name="T64" fmla="*/ 60 w 75"/>
                <a:gd name="T65" fmla="*/ 35 h 38"/>
                <a:gd name="T66" fmla="*/ 63 w 75"/>
                <a:gd name="T67" fmla="*/ 35 h 38"/>
                <a:gd name="T68" fmla="*/ 68 w 75"/>
                <a:gd name="T69" fmla="*/ 32 h 38"/>
                <a:gd name="T70" fmla="*/ 73 w 75"/>
                <a:gd name="T71" fmla="*/ 21 h 38"/>
                <a:gd name="T72" fmla="*/ 68 w 75"/>
                <a:gd name="T73" fmla="*/ 10 h 38"/>
                <a:gd name="T74" fmla="*/ 57 w 75"/>
                <a:gd name="T75" fmla="*/ 3 h 38"/>
                <a:gd name="T76" fmla="*/ 45 w 75"/>
                <a:gd name="T77" fmla="*/ 4 h 38"/>
                <a:gd name="T78" fmla="*/ 40 w 75"/>
                <a:gd name="T79" fmla="*/ 7 h 38"/>
                <a:gd name="T80" fmla="*/ 37 w 75"/>
                <a:gd name="T81" fmla="*/ 12 h 38"/>
                <a:gd name="T82" fmla="*/ 37 w 75"/>
                <a:gd name="T83" fmla="*/ 12 h 38"/>
                <a:gd name="T84" fmla="*/ 37 w 75"/>
                <a:gd name="T85" fmla="*/ 13 h 38"/>
                <a:gd name="T86" fmla="*/ 36 w 75"/>
                <a:gd name="T87" fmla="*/ 13 h 38"/>
                <a:gd name="T88" fmla="*/ 28 w 75"/>
                <a:gd name="T89" fmla="*/ 7 h 38"/>
                <a:gd name="T90" fmla="*/ 19 w 75"/>
                <a:gd name="T91" fmla="*/ 4 h 38"/>
                <a:gd name="T92" fmla="*/ 10 w 75"/>
                <a:gd name="T93" fmla="*/ 4 h 38"/>
                <a:gd name="T94" fmla="*/ 1 w 75"/>
                <a:gd name="T95" fmla="*/ 5 h 38"/>
                <a:gd name="T96" fmla="*/ 0 w 75"/>
                <a:gd name="T97" fmla="*/ 5 h 38"/>
                <a:gd name="T98" fmla="*/ 1 w 75"/>
                <a:gd name="T99"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38">
                  <a:moveTo>
                    <a:pt x="1" y="4"/>
                  </a:moveTo>
                  <a:cubicBezTo>
                    <a:pt x="7" y="2"/>
                    <a:pt x="13" y="2"/>
                    <a:pt x="19" y="3"/>
                  </a:cubicBezTo>
                  <a:cubicBezTo>
                    <a:pt x="22" y="3"/>
                    <a:pt x="26" y="4"/>
                    <a:pt x="29" y="6"/>
                  </a:cubicBezTo>
                  <a:cubicBezTo>
                    <a:pt x="32" y="7"/>
                    <a:pt x="34" y="9"/>
                    <a:pt x="37" y="12"/>
                  </a:cubicBezTo>
                  <a:cubicBezTo>
                    <a:pt x="36" y="12"/>
                    <a:pt x="36" y="12"/>
                    <a:pt x="36" y="12"/>
                  </a:cubicBezTo>
                  <a:cubicBezTo>
                    <a:pt x="36" y="12"/>
                    <a:pt x="36" y="12"/>
                    <a:pt x="36" y="12"/>
                  </a:cubicBezTo>
                  <a:cubicBezTo>
                    <a:pt x="36" y="10"/>
                    <a:pt x="38" y="8"/>
                    <a:pt x="39" y="6"/>
                  </a:cubicBezTo>
                  <a:cubicBezTo>
                    <a:pt x="40" y="5"/>
                    <a:pt x="42" y="3"/>
                    <a:pt x="44" y="3"/>
                  </a:cubicBezTo>
                  <a:cubicBezTo>
                    <a:pt x="48" y="1"/>
                    <a:pt x="52" y="0"/>
                    <a:pt x="57" y="1"/>
                  </a:cubicBezTo>
                  <a:cubicBezTo>
                    <a:pt x="62" y="2"/>
                    <a:pt x="66" y="5"/>
                    <a:pt x="69" y="9"/>
                  </a:cubicBezTo>
                  <a:cubicBezTo>
                    <a:pt x="71" y="11"/>
                    <a:pt x="72" y="13"/>
                    <a:pt x="73" y="15"/>
                  </a:cubicBezTo>
                  <a:cubicBezTo>
                    <a:pt x="74" y="17"/>
                    <a:pt x="75" y="19"/>
                    <a:pt x="75" y="22"/>
                  </a:cubicBezTo>
                  <a:cubicBezTo>
                    <a:pt x="75" y="26"/>
                    <a:pt x="73" y="31"/>
                    <a:pt x="70" y="34"/>
                  </a:cubicBezTo>
                  <a:cubicBezTo>
                    <a:pt x="68" y="35"/>
                    <a:pt x="66" y="36"/>
                    <a:pt x="64" y="37"/>
                  </a:cubicBezTo>
                  <a:cubicBezTo>
                    <a:pt x="63" y="38"/>
                    <a:pt x="62" y="38"/>
                    <a:pt x="61" y="38"/>
                  </a:cubicBezTo>
                  <a:cubicBezTo>
                    <a:pt x="61" y="38"/>
                    <a:pt x="60" y="38"/>
                    <a:pt x="60" y="38"/>
                  </a:cubicBezTo>
                  <a:cubicBezTo>
                    <a:pt x="59" y="38"/>
                    <a:pt x="59" y="38"/>
                    <a:pt x="59" y="38"/>
                  </a:cubicBezTo>
                  <a:cubicBezTo>
                    <a:pt x="58" y="38"/>
                    <a:pt x="58" y="38"/>
                    <a:pt x="57" y="38"/>
                  </a:cubicBezTo>
                  <a:cubicBezTo>
                    <a:pt x="55" y="37"/>
                    <a:pt x="53" y="36"/>
                    <a:pt x="50" y="35"/>
                  </a:cubicBezTo>
                  <a:cubicBezTo>
                    <a:pt x="48" y="33"/>
                    <a:pt x="47" y="31"/>
                    <a:pt x="46" y="28"/>
                  </a:cubicBezTo>
                  <a:cubicBezTo>
                    <a:pt x="45" y="26"/>
                    <a:pt x="45" y="23"/>
                    <a:pt x="46" y="21"/>
                  </a:cubicBezTo>
                  <a:cubicBezTo>
                    <a:pt x="47" y="19"/>
                    <a:pt x="50" y="17"/>
                    <a:pt x="52" y="17"/>
                  </a:cubicBezTo>
                  <a:cubicBezTo>
                    <a:pt x="52" y="17"/>
                    <a:pt x="52" y="17"/>
                    <a:pt x="52" y="17"/>
                  </a:cubicBezTo>
                  <a:cubicBezTo>
                    <a:pt x="53" y="17"/>
                    <a:pt x="54" y="18"/>
                    <a:pt x="54" y="19"/>
                  </a:cubicBezTo>
                  <a:cubicBezTo>
                    <a:pt x="54" y="19"/>
                    <a:pt x="54" y="20"/>
                    <a:pt x="53" y="20"/>
                  </a:cubicBezTo>
                  <a:cubicBezTo>
                    <a:pt x="53" y="20"/>
                    <a:pt x="53" y="20"/>
                    <a:pt x="53" y="20"/>
                  </a:cubicBezTo>
                  <a:cubicBezTo>
                    <a:pt x="51" y="20"/>
                    <a:pt x="50" y="21"/>
                    <a:pt x="49" y="23"/>
                  </a:cubicBezTo>
                  <a:cubicBezTo>
                    <a:pt x="48" y="24"/>
                    <a:pt x="48" y="26"/>
                    <a:pt x="49" y="28"/>
                  </a:cubicBezTo>
                  <a:cubicBezTo>
                    <a:pt x="49" y="30"/>
                    <a:pt x="50" y="31"/>
                    <a:pt x="52" y="33"/>
                  </a:cubicBezTo>
                  <a:cubicBezTo>
                    <a:pt x="53" y="34"/>
                    <a:pt x="55" y="34"/>
                    <a:pt x="57" y="35"/>
                  </a:cubicBezTo>
                  <a:cubicBezTo>
                    <a:pt x="58" y="35"/>
                    <a:pt x="58" y="35"/>
                    <a:pt x="59" y="35"/>
                  </a:cubicBezTo>
                  <a:cubicBezTo>
                    <a:pt x="60" y="35"/>
                    <a:pt x="60" y="35"/>
                    <a:pt x="60" y="35"/>
                  </a:cubicBezTo>
                  <a:cubicBezTo>
                    <a:pt x="60" y="35"/>
                    <a:pt x="60" y="35"/>
                    <a:pt x="60" y="35"/>
                  </a:cubicBezTo>
                  <a:cubicBezTo>
                    <a:pt x="61" y="35"/>
                    <a:pt x="62" y="35"/>
                    <a:pt x="63" y="35"/>
                  </a:cubicBezTo>
                  <a:cubicBezTo>
                    <a:pt x="65" y="34"/>
                    <a:pt x="66" y="33"/>
                    <a:pt x="68" y="32"/>
                  </a:cubicBezTo>
                  <a:cubicBezTo>
                    <a:pt x="71" y="29"/>
                    <a:pt x="73" y="25"/>
                    <a:pt x="73" y="21"/>
                  </a:cubicBezTo>
                  <a:cubicBezTo>
                    <a:pt x="73" y="17"/>
                    <a:pt x="71" y="13"/>
                    <a:pt x="68" y="10"/>
                  </a:cubicBezTo>
                  <a:cubicBezTo>
                    <a:pt x="65" y="7"/>
                    <a:pt x="61" y="4"/>
                    <a:pt x="57" y="3"/>
                  </a:cubicBezTo>
                  <a:cubicBezTo>
                    <a:pt x="53" y="2"/>
                    <a:pt x="48" y="2"/>
                    <a:pt x="45" y="4"/>
                  </a:cubicBezTo>
                  <a:cubicBezTo>
                    <a:pt x="43" y="5"/>
                    <a:pt x="42" y="6"/>
                    <a:pt x="40" y="7"/>
                  </a:cubicBezTo>
                  <a:cubicBezTo>
                    <a:pt x="39" y="9"/>
                    <a:pt x="38" y="10"/>
                    <a:pt x="37" y="12"/>
                  </a:cubicBezTo>
                  <a:cubicBezTo>
                    <a:pt x="37" y="12"/>
                    <a:pt x="37" y="12"/>
                    <a:pt x="37" y="12"/>
                  </a:cubicBezTo>
                  <a:cubicBezTo>
                    <a:pt x="37" y="13"/>
                    <a:pt x="37" y="13"/>
                    <a:pt x="37" y="13"/>
                  </a:cubicBezTo>
                  <a:cubicBezTo>
                    <a:pt x="36" y="13"/>
                    <a:pt x="36" y="13"/>
                    <a:pt x="36" y="13"/>
                  </a:cubicBezTo>
                  <a:cubicBezTo>
                    <a:pt x="34" y="10"/>
                    <a:pt x="31" y="8"/>
                    <a:pt x="28" y="7"/>
                  </a:cubicBezTo>
                  <a:cubicBezTo>
                    <a:pt x="25" y="6"/>
                    <a:pt x="22" y="5"/>
                    <a:pt x="19" y="4"/>
                  </a:cubicBezTo>
                  <a:cubicBezTo>
                    <a:pt x="16" y="4"/>
                    <a:pt x="13" y="4"/>
                    <a:pt x="10" y="4"/>
                  </a:cubicBezTo>
                  <a:cubicBezTo>
                    <a:pt x="7" y="4"/>
                    <a:pt x="4" y="5"/>
                    <a:pt x="1" y="5"/>
                  </a:cubicBezTo>
                  <a:cubicBezTo>
                    <a:pt x="1" y="5"/>
                    <a:pt x="0" y="5"/>
                    <a:pt x="0" y="5"/>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07"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Group 428"/>
          <p:cNvGrpSpPr>
            <a:grpSpLocks/>
          </p:cNvGrpSpPr>
          <p:nvPr/>
        </p:nvGrpSpPr>
        <p:grpSpPr bwMode="auto">
          <a:xfrm>
            <a:off x="5665258" y="2856618"/>
            <a:ext cx="861484" cy="861217"/>
            <a:chOff x="1701" y="469"/>
            <a:chExt cx="614" cy="614"/>
          </a:xfrm>
        </p:grpSpPr>
        <p:sp>
          <p:nvSpPr>
            <p:cNvPr id="3" name="Freeform 429"/>
            <p:cNvSpPr>
              <a:spLocks noChangeAspect="1"/>
            </p:cNvSpPr>
            <p:nvPr/>
          </p:nvSpPr>
          <p:spPr bwMode="auto">
            <a:xfrm>
              <a:off x="1878" y="662"/>
              <a:ext cx="261" cy="228"/>
            </a:xfrm>
            <a:custGeom>
              <a:avLst/>
              <a:gdLst>
                <a:gd name="T0" fmla="*/ 10 w 351"/>
                <a:gd name="T1" fmla="*/ 114 h 351"/>
                <a:gd name="T2" fmla="*/ 113 w 351"/>
                <a:gd name="T3" fmla="*/ 111 h 351"/>
                <a:gd name="T4" fmla="*/ 95 w 351"/>
                <a:gd name="T5" fmla="*/ 107 h 351"/>
                <a:gd name="T6" fmla="*/ 74 w 351"/>
                <a:gd name="T7" fmla="*/ 94 h 351"/>
                <a:gd name="T8" fmla="*/ 120 w 351"/>
                <a:gd name="T9" fmla="*/ 109 h 351"/>
                <a:gd name="T10" fmla="*/ 100 w 351"/>
                <a:gd name="T11" fmla="*/ 96 h 351"/>
                <a:gd name="T12" fmla="*/ 118 w 351"/>
                <a:gd name="T13" fmla="*/ 105 h 351"/>
                <a:gd name="T14" fmla="*/ 58 w 351"/>
                <a:gd name="T15" fmla="*/ 51 h 351"/>
                <a:gd name="T16" fmla="*/ 124 w 351"/>
                <a:gd name="T17" fmla="*/ 107 h 351"/>
                <a:gd name="T18" fmla="*/ 111 w 351"/>
                <a:gd name="T19" fmla="*/ 87 h 351"/>
                <a:gd name="T20" fmla="*/ 107 w 351"/>
                <a:gd name="T21" fmla="*/ 64 h 351"/>
                <a:gd name="T22" fmla="*/ 126 w 351"/>
                <a:gd name="T23" fmla="*/ 101 h 351"/>
                <a:gd name="T24" fmla="*/ 122 w 351"/>
                <a:gd name="T25" fmla="*/ 83 h 351"/>
                <a:gd name="T26" fmla="*/ 127 w 351"/>
                <a:gd name="T27" fmla="*/ 97 h 351"/>
                <a:gd name="T28" fmla="*/ 131 w 351"/>
                <a:gd name="T29" fmla="*/ 9 h 351"/>
                <a:gd name="T30" fmla="*/ 134 w 351"/>
                <a:gd name="T31" fmla="*/ 98 h 351"/>
                <a:gd name="T32" fmla="*/ 138 w 351"/>
                <a:gd name="T33" fmla="*/ 82 h 351"/>
                <a:gd name="T34" fmla="*/ 152 w 351"/>
                <a:gd name="T35" fmla="*/ 64 h 351"/>
                <a:gd name="T36" fmla="*/ 135 w 351"/>
                <a:gd name="T37" fmla="*/ 106 h 351"/>
                <a:gd name="T38" fmla="*/ 150 w 351"/>
                <a:gd name="T39" fmla="*/ 87 h 351"/>
                <a:gd name="T40" fmla="*/ 141 w 351"/>
                <a:gd name="T41" fmla="*/ 103 h 351"/>
                <a:gd name="T42" fmla="*/ 203 w 351"/>
                <a:gd name="T43" fmla="*/ 51 h 351"/>
                <a:gd name="T44" fmla="*/ 139 w 351"/>
                <a:gd name="T45" fmla="*/ 108 h 351"/>
                <a:gd name="T46" fmla="*/ 161 w 351"/>
                <a:gd name="T47" fmla="*/ 96 h 351"/>
                <a:gd name="T48" fmla="*/ 187 w 351"/>
                <a:gd name="T49" fmla="*/ 94 h 351"/>
                <a:gd name="T50" fmla="*/ 144 w 351"/>
                <a:gd name="T51" fmla="*/ 110 h 351"/>
                <a:gd name="T52" fmla="*/ 166 w 351"/>
                <a:gd name="T53" fmla="*/ 106 h 351"/>
                <a:gd name="T54" fmla="*/ 149 w 351"/>
                <a:gd name="T55" fmla="*/ 111 h 351"/>
                <a:gd name="T56" fmla="*/ 251 w 351"/>
                <a:gd name="T57" fmla="*/ 114 h 351"/>
                <a:gd name="T58" fmla="*/ 148 w 351"/>
                <a:gd name="T59" fmla="*/ 117 h 351"/>
                <a:gd name="T60" fmla="*/ 166 w 351"/>
                <a:gd name="T61" fmla="*/ 121 h 351"/>
                <a:gd name="T62" fmla="*/ 187 w 351"/>
                <a:gd name="T63" fmla="*/ 134 h 351"/>
                <a:gd name="T64" fmla="*/ 141 w 351"/>
                <a:gd name="T65" fmla="*/ 119 h 351"/>
                <a:gd name="T66" fmla="*/ 161 w 351"/>
                <a:gd name="T67" fmla="*/ 131 h 351"/>
                <a:gd name="T68" fmla="*/ 143 w 351"/>
                <a:gd name="T69" fmla="*/ 123 h 351"/>
                <a:gd name="T70" fmla="*/ 203 w 351"/>
                <a:gd name="T71" fmla="*/ 177 h 351"/>
                <a:gd name="T72" fmla="*/ 137 w 351"/>
                <a:gd name="T73" fmla="*/ 121 h 351"/>
                <a:gd name="T74" fmla="*/ 150 w 351"/>
                <a:gd name="T75" fmla="*/ 141 h 351"/>
                <a:gd name="T76" fmla="*/ 154 w 351"/>
                <a:gd name="T77" fmla="*/ 164 h 351"/>
                <a:gd name="T78" fmla="*/ 135 w 351"/>
                <a:gd name="T79" fmla="*/ 126 h 351"/>
                <a:gd name="T80" fmla="*/ 139 w 351"/>
                <a:gd name="T81" fmla="*/ 145 h 351"/>
                <a:gd name="T82" fmla="*/ 134 w 351"/>
                <a:gd name="T83" fmla="*/ 131 h 351"/>
                <a:gd name="T84" fmla="*/ 130 w 351"/>
                <a:gd name="T85" fmla="*/ 219 h 351"/>
                <a:gd name="T86" fmla="*/ 127 w 351"/>
                <a:gd name="T87" fmla="*/ 130 h 351"/>
                <a:gd name="T88" fmla="*/ 122 w 351"/>
                <a:gd name="T89" fmla="*/ 145 h 351"/>
                <a:gd name="T90" fmla="*/ 109 w 351"/>
                <a:gd name="T91" fmla="*/ 164 h 351"/>
                <a:gd name="T92" fmla="*/ 126 w 351"/>
                <a:gd name="T93" fmla="*/ 122 h 351"/>
                <a:gd name="T94" fmla="*/ 110 w 351"/>
                <a:gd name="T95" fmla="*/ 140 h 351"/>
                <a:gd name="T96" fmla="*/ 120 w 351"/>
                <a:gd name="T97" fmla="*/ 125 h 351"/>
                <a:gd name="T98" fmla="*/ 58 w 351"/>
                <a:gd name="T99" fmla="*/ 177 h 351"/>
                <a:gd name="T100" fmla="*/ 122 w 351"/>
                <a:gd name="T101" fmla="*/ 120 h 351"/>
                <a:gd name="T102" fmla="*/ 100 w 351"/>
                <a:gd name="T103" fmla="*/ 132 h 351"/>
                <a:gd name="T104" fmla="*/ 74 w 351"/>
                <a:gd name="T105" fmla="*/ 134 h 351"/>
                <a:gd name="T106" fmla="*/ 117 w 351"/>
                <a:gd name="T107" fmla="*/ 118 h 351"/>
                <a:gd name="T108" fmla="*/ 95 w 351"/>
                <a:gd name="T109" fmla="*/ 121 h 351"/>
                <a:gd name="T110" fmla="*/ 111 w 351"/>
                <a:gd name="T111" fmla="*/ 117 h 3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351">
                  <a:moveTo>
                    <a:pt x="14" y="176"/>
                  </a:moveTo>
                  <a:cubicBezTo>
                    <a:pt x="0" y="176"/>
                    <a:pt x="0" y="175"/>
                    <a:pt x="14" y="175"/>
                  </a:cubicBezTo>
                  <a:cubicBezTo>
                    <a:pt x="149" y="171"/>
                    <a:pt x="149" y="171"/>
                    <a:pt x="149" y="171"/>
                  </a:cubicBezTo>
                  <a:cubicBezTo>
                    <a:pt x="150" y="171"/>
                    <a:pt x="151" y="171"/>
                    <a:pt x="152" y="171"/>
                  </a:cubicBezTo>
                  <a:cubicBezTo>
                    <a:pt x="128" y="164"/>
                    <a:pt x="128" y="164"/>
                    <a:pt x="128" y="164"/>
                  </a:cubicBezTo>
                  <a:cubicBezTo>
                    <a:pt x="123" y="163"/>
                    <a:pt x="123" y="163"/>
                    <a:pt x="128" y="164"/>
                  </a:cubicBezTo>
                  <a:cubicBezTo>
                    <a:pt x="156" y="170"/>
                    <a:pt x="156" y="170"/>
                    <a:pt x="156" y="170"/>
                  </a:cubicBezTo>
                  <a:cubicBezTo>
                    <a:pt x="99" y="145"/>
                    <a:pt x="99" y="145"/>
                    <a:pt x="99" y="145"/>
                  </a:cubicBezTo>
                  <a:cubicBezTo>
                    <a:pt x="92" y="142"/>
                    <a:pt x="92" y="142"/>
                    <a:pt x="99" y="145"/>
                  </a:cubicBezTo>
                  <a:cubicBezTo>
                    <a:pt x="162" y="168"/>
                    <a:pt x="162" y="168"/>
                    <a:pt x="162" y="168"/>
                  </a:cubicBezTo>
                  <a:cubicBezTo>
                    <a:pt x="134" y="149"/>
                    <a:pt x="134" y="149"/>
                    <a:pt x="134" y="149"/>
                  </a:cubicBezTo>
                  <a:cubicBezTo>
                    <a:pt x="130" y="146"/>
                    <a:pt x="131" y="146"/>
                    <a:pt x="134" y="148"/>
                  </a:cubicBezTo>
                  <a:cubicBezTo>
                    <a:pt x="165" y="167"/>
                    <a:pt x="165" y="167"/>
                    <a:pt x="165" y="167"/>
                  </a:cubicBezTo>
                  <a:cubicBezTo>
                    <a:pt x="162" y="165"/>
                    <a:pt x="160" y="163"/>
                    <a:pt x="159" y="161"/>
                  </a:cubicBezTo>
                  <a:cubicBezTo>
                    <a:pt x="78" y="78"/>
                    <a:pt x="78" y="78"/>
                    <a:pt x="78" y="78"/>
                  </a:cubicBezTo>
                  <a:cubicBezTo>
                    <a:pt x="69" y="69"/>
                    <a:pt x="69" y="69"/>
                    <a:pt x="78" y="78"/>
                  </a:cubicBezTo>
                  <a:cubicBezTo>
                    <a:pt x="161" y="159"/>
                    <a:pt x="161" y="159"/>
                    <a:pt x="161" y="159"/>
                  </a:cubicBezTo>
                  <a:cubicBezTo>
                    <a:pt x="162" y="160"/>
                    <a:pt x="165" y="162"/>
                    <a:pt x="167" y="165"/>
                  </a:cubicBezTo>
                  <a:cubicBezTo>
                    <a:pt x="148" y="134"/>
                    <a:pt x="148" y="134"/>
                    <a:pt x="148" y="134"/>
                  </a:cubicBezTo>
                  <a:cubicBezTo>
                    <a:pt x="146" y="131"/>
                    <a:pt x="146" y="130"/>
                    <a:pt x="149" y="134"/>
                  </a:cubicBezTo>
                  <a:cubicBezTo>
                    <a:pt x="168" y="162"/>
                    <a:pt x="168" y="162"/>
                    <a:pt x="168" y="162"/>
                  </a:cubicBezTo>
                  <a:cubicBezTo>
                    <a:pt x="144" y="99"/>
                    <a:pt x="144" y="99"/>
                    <a:pt x="144" y="99"/>
                  </a:cubicBezTo>
                  <a:cubicBezTo>
                    <a:pt x="142" y="92"/>
                    <a:pt x="142" y="92"/>
                    <a:pt x="145" y="99"/>
                  </a:cubicBezTo>
                  <a:cubicBezTo>
                    <a:pt x="169" y="156"/>
                    <a:pt x="169" y="156"/>
                    <a:pt x="169" y="156"/>
                  </a:cubicBezTo>
                  <a:cubicBezTo>
                    <a:pt x="163" y="128"/>
                    <a:pt x="163" y="128"/>
                    <a:pt x="163" y="128"/>
                  </a:cubicBezTo>
                  <a:cubicBezTo>
                    <a:pt x="162" y="124"/>
                    <a:pt x="163" y="123"/>
                    <a:pt x="164" y="128"/>
                  </a:cubicBezTo>
                  <a:cubicBezTo>
                    <a:pt x="171" y="153"/>
                    <a:pt x="171" y="153"/>
                    <a:pt x="171" y="153"/>
                  </a:cubicBezTo>
                  <a:cubicBezTo>
                    <a:pt x="171" y="152"/>
                    <a:pt x="171" y="151"/>
                    <a:pt x="171" y="150"/>
                  </a:cubicBezTo>
                  <a:cubicBezTo>
                    <a:pt x="175" y="14"/>
                    <a:pt x="175" y="14"/>
                    <a:pt x="175" y="14"/>
                  </a:cubicBezTo>
                  <a:cubicBezTo>
                    <a:pt x="175" y="0"/>
                    <a:pt x="176" y="0"/>
                    <a:pt x="176" y="14"/>
                  </a:cubicBezTo>
                  <a:cubicBezTo>
                    <a:pt x="180" y="150"/>
                    <a:pt x="180" y="150"/>
                    <a:pt x="180" y="150"/>
                  </a:cubicBezTo>
                  <a:cubicBezTo>
                    <a:pt x="180" y="151"/>
                    <a:pt x="180" y="151"/>
                    <a:pt x="180" y="151"/>
                  </a:cubicBezTo>
                  <a:cubicBezTo>
                    <a:pt x="186" y="127"/>
                    <a:pt x="186" y="127"/>
                    <a:pt x="186" y="127"/>
                  </a:cubicBezTo>
                  <a:cubicBezTo>
                    <a:pt x="187" y="123"/>
                    <a:pt x="187" y="123"/>
                    <a:pt x="186" y="127"/>
                  </a:cubicBezTo>
                  <a:cubicBezTo>
                    <a:pt x="181" y="156"/>
                    <a:pt x="181" y="156"/>
                    <a:pt x="181" y="156"/>
                  </a:cubicBezTo>
                  <a:cubicBezTo>
                    <a:pt x="204" y="98"/>
                    <a:pt x="204" y="98"/>
                    <a:pt x="204" y="98"/>
                  </a:cubicBezTo>
                  <a:cubicBezTo>
                    <a:pt x="207" y="91"/>
                    <a:pt x="207" y="91"/>
                    <a:pt x="205" y="98"/>
                  </a:cubicBezTo>
                  <a:cubicBezTo>
                    <a:pt x="182" y="163"/>
                    <a:pt x="182" y="163"/>
                    <a:pt x="182" y="163"/>
                  </a:cubicBezTo>
                  <a:cubicBezTo>
                    <a:pt x="202" y="134"/>
                    <a:pt x="202" y="134"/>
                    <a:pt x="202" y="134"/>
                  </a:cubicBezTo>
                  <a:cubicBezTo>
                    <a:pt x="205" y="131"/>
                    <a:pt x="205" y="131"/>
                    <a:pt x="202" y="134"/>
                  </a:cubicBezTo>
                  <a:cubicBezTo>
                    <a:pt x="184" y="164"/>
                    <a:pt x="184" y="164"/>
                    <a:pt x="184" y="164"/>
                  </a:cubicBezTo>
                  <a:cubicBezTo>
                    <a:pt x="186" y="162"/>
                    <a:pt x="188" y="160"/>
                    <a:pt x="190" y="159"/>
                  </a:cubicBezTo>
                  <a:cubicBezTo>
                    <a:pt x="273" y="78"/>
                    <a:pt x="273" y="78"/>
                    <a:pt x="273" y="78"/>
                  </a:cubicBezTo>
                  <a:cubicBezTo>
                    <a:pt x="281" y="69"/>
                    <a:pt x="282" y="69"/>
                    <a:pt x="273" y="78"/>
                  </a:cubicBezTo>
                  <a:cubicBezTo>
                    <a:pt x="192" y="161"/>
                    <a:pt x="192" y="161"/>
                    <a:pt x="192" y="161"/>
                  </a:cubicBezTo>
                  <a:cubicBezTo>
                    <a:pt x="191" y="162"/>
                    <a:pt x="189" y="164"/>
                    <a:pt x="187" y="166"/>
                  </a:cubicBezTo>
                  <a:cubicBezTo>
                    <a:pt x="216" y="148"/>
                    <a:pt x="216" y="148"/>
                    <a:pt x="216" y="148"/>
                  </a:cubicBezTo>
                  <a:cubicBezTo>
                    <a:pt x="220" y="145"/>
                    <a:pt x="220" y="146"/>
                    <a:pt x="216" y="148"/>
                  </a:cubicBezTo>
                  <a:cubicBezTo>
                    <a:pt x="189" y="168"/>
                    <a:pt x="189" y="168"/>
                    <a:pt x="189" y="168"/>
                  </a:cubicBezTo>
                  <a:cubicBezTo>
                    <a:pt x="251" y="144"/>
                    <a:pt x="251" y="144"/>
                    <a:pt x="251" y="144"/>
                  </a:cubicBezTo>
                  <a:cubicBezTo>
                    <a:pt x="258" y="141"/>
                    <a:pt x="258" y="141"/>
                    <a:pt x="252" y="144"/>
                  </a:cubicBezTo>
                  <a:cubicBezTo>
                    <a:pt x="194" y="169"/>
                    <a:pt x="194" y="169"/>
                    <a:pt x="194" y="169"/>
                  </a:cubicBezTo>
                  <a:cubicBezTo>
                    <a:pt x="223" y="163"/>
                    <a:pt x="223" y="163"/>
                    <a:pt x="223" y="163"/>
                  </a:cubicBezTo>
                  <a:cubicBezTo>
                    <a:pt x="227" y="162"/>
                    <a:pt x="227" y="162"/>
                    <a:pt x="223" y="163"/>
                  </a:cubicBezTo>
                  <a:cubicBezTo>
                    <a:pt x="198" y="171"/>
                    <a:pt x="198" y="171"/>
                    <a:pt x="198" y="171"/>
                  </a:cubicBezTo>
                  <a:cubicBezTo>
                    <a:pt x="199" y="171"/>
                    <a:pt x="200" y="171"/>
                    <a:pt x="201" y="171"/>
                  </a:cubicBezTo>
                  <a:cubicBezTo>
                    <a:pt x="337" y="175"/>
                    <a:pt x="337" y="175"/>
                    <a:pt x="337" y="175"/>
                  </a:cubicBezTo>
                  <a:cubicBezTo>
                    <a:pt x="351" y="175"/>
                    <a:pt x="351" y="176"/>
                    <a:pt x="337" y="176"/>
                  </a:cubicBezTo>
                  <a:cubicBezTo>
                    <a:pt x="201" y="180"/>
                    <a:pt x="201" y="180"/>
                    <a:pt x="201" y="180"/>
                  </a:cubicBezTo>
                  <a:cubicBezTo>
                    <a:pt x="201" y="180"/>
                    <a:pt x="200" y="180"/>
                    <a:pt x="199" y="180"/>
                  </a:cubicBezTo>
                  <a:cubicBezTo>
                    <a:pt x="223" y="187"/>
                    <a:pt x="223" y="187"/>
                    <a:pt x="223" y="187"/>
                  </a:cubicBezTo>
                  <a:cubicBezTo>
                    <a:pt x="227" y="188"/>
                    <a:pt x="227" y="188"/>
                    <a:pt x="223" y="187"/>
                  </a:cubicBezTo>
                  <a:cubicBezTo>
                    <a:pt x="194" y="181"/>
                    <a:pt x="194" y="181"/>
                    <a:pt x="194" y="181"/>
                  </a:cubicBezTo>
                  <a:cubicBezTo>
                    <a:pt x="252" y="206"/>
                    <a:pt x="252" y="206"/>
                    <a:pt x="252" y="206"/>
                  </a:cubicBezTo>
                  <a:cubicBezTo>
                    <a:pt x="259" y="209"/>
                    <a:pt x="259" y="209"/>
                    <a:pt x="252" y="206"/>
                  </a:cubicBezTo>
                  <a:cubicBezTo>
                    <a:pt x="189" y="183"/>
                    <a:pt x="189" y="183"/>
                    <a:pt x="189" y="183"/>
                  </a:cubicBezTo>
                  <a:cubicBezTo>
                    <a:pt x="217" y="202"/>
                    <a:pt x="217" y="202"/>
                    <a:pt x="217" y="202"/>
                  </a:cubicBezTo>
                  <a:cubicBezTo>
                    <a:pt x="220" y="204"/>
                    <a:pt x="220" y="205"/>
                    <a:pt x="217" y="202"/>
                  </a:cubicBezTo>
                  <a:cubicBezTo>
                    <a:pt x="186" y="184"/>
                    <a:pt x="186" y="184"/>
                    <a:pt x="186" y="184"/>
                  </a:cubicBezTo>
                  <a:cubicBezTo>
                    <a:pt x="188" y="186"/>
                    <a:pt x="190" y="188"/>
                    <a:pt x="192" y="190"/>
                  </a:cubicBezTo>
                  <a:cubicBezTo>
                    <a:pt x="273" y="273"/>
                    <a:pt x="273" y="273"/>
                    <a:pt x="273" y="273"/>
                  </a:cubicBezTo>
                  <a:cubicBezTo>
                    <a:pt x="282" y="281"/>
                    <a:pt x="281" y="282"/>
                    <a:pt x="273" y="273"/>
                  </a:cubicBezTo>
                  <a:cubicBezTo>
                    <a:pt x="190" y="192"/>
                    <a:pt x="190" y="192"/>
                    <a:pt x="190" y="192"/>
                  </a:cubicBezTo>
                  <a:cubicBezTo>
                    <a:pt x="188" y="190"/>
                    <a:pt x="186" y="188"/>
                    <a:pt x="184" y="186"/>
                  </a:cubicBezTo>
                  <a:cubicBezTo>
                    <a:pt x="202" y="217"/>
                    <a:pt x="202" y="217"/>
                    <a:pt x="202" y="217"/>
                  </a:cubicBezTo>
                  <a:cubicBezTo>
                    <a:pt x="205" y="220"/>
                    <a:pt x="204" y="220"/>
                    <a:pt x="202" y="217"/>
                  </a:cubicBezTo>
                  <a:cubicBezTo>
                    <a:pt x="183" y="189"/>
                    <a:pt x="183" y="189"/>
                    <a:pt x="183" y="189"/>
                  </a:cubicBezTo>
                  <a:cubicBezTo>
                    <a:pt x="207" y="252"/>
                    <a:pt x="207" y="252"/>
                    <a:pt x="207" y="252"/>
                  </a:cubicBezTo>
                  <a:cubicBezTo>
                    <a:pt x="209" y="259"/>
                    <a:pt x="209" y="259"/>
                    <a:pt x="206" y="252"/>
                  </a:cubicBezTo>
                  <a:cubicBezTo>
                    <a:pt x="181" y="194"/>
                    <a:pt x="181" y="194"/>
                    <a:pt x="181" y="194"/>
                  </a:cubicBezTo>
                  <a:cubicBezTo>
                    <a:pt x="188" y="223"/>
                    <a:pt x="188" y="223"/>
                    <a:pt x="188" y="223"/>
                  </a:cubicBezTo>
                  <a:cubicBezTo>
                    <a:pt x="189" y="227"/>
                    <a:pt x="188" y="227"/>
                    <a:pt x="187" y="223"/>
                  </a:cubicBezTo>
                  <a:cubicBezTo>
                    <a:pt x="180" y="198"/>
                    <a:pt x="180" y="198"/>
                    <a:pt x="180" y="198"/>
                  </a:cubicBezTo>
                  <a:cubicBezTo>
                    <a:pt x="180" y="199"/>
                    <a:pt x="180" y="200"/>
                    <a:pt x="180" y="201"/>
                  </a:cubicBezTo>
                  <a:cubicBezTo>
                    <a:pt x="176" y="337"/>
                    <a:pt x="176" y="337"/>
                    <a:pt x="176" y="337"/>
                  </a:cubicBezTo>
                  <a:cubicBezTo>
                    <a:pt x="176" y="351"/>
                    <a:pt x="175" y="351"/>
                    <a:pt x="175" y="337"/>
                  </a:cubicBezTo>
                  <a:cubicBezTo>
                    <a:pt x="171" y="201"/>
                    <a:pt x="171" y="201"/>
                    <a:pt x="171" y="201"/>
                  </a:cubicBezTo>
                  <a:cubicBezTo>
                    <a:pt x="171" y="200"/>
                    <a:pt x="171" y="200"/>
                    <a:pt x="171" y="200"/>
                  </a:cubicBezTo>
                  <a:cubicBezTo>
                    <a:pt x="165" y="224"/>
                    <a:pt x="165" y="224"/>
                    <a:pt x="165" y="224"/>
                  </a:cubicBezTo>
                  <a:cubicBezTo>
                    <a:pt x="164" y="228"/>
                    <a:pt x="164" y="228"/>
                    <a:pt x="164" y="223"/>
                  </a:cubicBezTo>
                  <a:cubicBezTo>
                    <a:pt x="170" y="195"/>
                    <a:pt x="170" y="195"/>
                    <a:pt x="170" y="195"/>
                  </a:cubicBezTo>
                  <a:cubicBezTo>
                    <a:pt x="147" y="253"/>
                    <a:pt x="147" y="253"/>
                    <a:pt x="147" y="253"/>
                  </a:cubicBezTo>
                  <a:cubicBezTo>
                    <a:pt x="144" y="260"/>
                    <a:pt x="144" y="259"/>
                    <a:pt x="146" y="253"/>
                  </a:cubicBezTo>
                  <a:cubicBezTo>
                    <a:pt x="169" y="188"/>
                    <a:pt x="169" y="188"/>
                    <a:pt x="169" y="188"/>
                  </a:cubicBezTo>
                  <a:cubicBezTo>
                    <a:pt x="149" y="217"/>
                    <a:pt x="149" y="217"/>
                    <a:pt x="149" y="217"/>
                  </a:cubicBezTo>
                  <a:cubicBezTo>
                    <a:pt x="146" y="220"/>
                    <a:pt x="146" y="220"/>
                    <a:pt x="148" y="216"/>
                  </a:cubicBezTo>
                  <a:cubicBezTo>
                    <a:pt x="166" y="186"/>
                    <a:pt x="166" y="186"/>
                    <a:pt x="166" y="186"/>
                  </a:cubicBezTo>
                  <a:cubicBezTo>
                    <a:pt x="164" y="189"/>
                    <a:pt x="162" y="190"/>
                    <a:pt x="161" y="192"/>
                  </a:cubicBezTo>
                  <a:cubicBezTo>
                    <a:pt x="78" y="273"/>
                    <a:pt x="78" y="273"/>
                    <a:pt x="78" y="273"/>
                  </a:cubicBezTo>
                  <a:cubicBezTo>
                    <a:pt x="69" y="282"/>
                    <a:pt x="69" y="281"/>
                    <a:pt x="78" y="273"/>
                  </a:cubicBezTo>
                  <a:cubicBezTo>
                    <a:pt x="159" y="190"/>
                    <a:pt x="159" y="190"/>
                    <a:pt x="159" y="190"/>
                  </a:cubicBezTo>
                  <a:cubicBezTo>
                    <a:pt x="160" y="189"/>
                    <a:pt x="162" y="187"/>
                    <a:pt x="164" y="185"/>
                  </a:cubicBezTo>
                  <a:cubicBezTo>
                    <a:pt x="135" y="203"/>
                    <a:pt x="135" y="203"/>
                    <a:pt x="135" y="203"/>
                  </a:cubicBezTo>
                  <a:cubicBezTo>
                    <a:pt x="131" y="206"/>
                    <a:pt x="131" y="205"/>
                    <a:pt x="135" y="203"/>
                  </a:cubicBezTo>
                  <a:cubicBezTo>
                    <a:pt x="162" y="183"/>
                    <a:pt x="162" y="183"/>
                    <a:pt x="162" y="183"/>
                  </a:cubicBezTo>
                  <a:cubicBezTo>
                    <a:pt x="99" y="207"/>
                    <a:pt x="99" y="207"/>
                    <a:pt x="99" y="207"/>
                  </a:cubicBezTo>
                  <a:cubicBezTo>
                    <a:pt x="93" y="210"/>
                    <a:pt x="92" y="210"/>
                    <a:pt x="99" y="207"/>
                  </a:cubicBezTo>
                  <a:cubicBezTo>
                    <a:pt x="157" y="182"/>
                    <a:pt x="157" y="182"/>
                    <a:pt x="157" y="182"/>
                  </a:cubicBezTo>
                  <a:cubicBezTo>
                    <a:pt x="128" y="188"/>
                    <a:pt x="128" y="188"/>
                    <a:pt x="128" y="188"/>
                  </a:cubicBezTo>
                  <a:cubicBezTo>
                    <a:pt x="124" y="189"/>
                    <a:pt x="124" y="189"/>
                    <a:pt x="128" y="187"/>
                  </a:cubicBezTo>
                  <a:cubicBezTo>
                    <a:pt x="153" y="180"/>
                    <a:pt x="153" y="180"/>
                    <a:pt x="153" y="180"/>
                  </a:cubicBezTo>
                  <a:cubicBezTo>
                    <a:pt x="152" y="180"/>
                    <a:pt x="151" y="180"/>
                    <a:pt x="149" y="180"/>
                  </a:cubicBezTo>
                  <a:lnTo>
                    <a:pt x="14" y="1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 name="Group 430"/>
            <p:cNvGrpSpPr>
              <a:grpSpLocks/>
            </p:cNvGrpSpPr>
            <p:nvPr/>
          </p:nvGrpSpPr>
          <p:grpSpPr bwMode="auto">
            <a:xfrm>
              <a:off x="1701" y="469"/>
              <a:ext cx="614" cy="614"/>
              <a:chOff x="2199" y="-1328"/>
              <a:chExt cx="681" cy="681"/>
            </a:xfrm>
          </p:grpSpPr>
          <p:sp>
            <p:nvSpPr>
              <p:cNvPr id="5" name="Oval 431"/>
              <p:cNvSpPr>
                <a:spLocks noChangeAspect="1" noChangeArrowheads="1"/>
              </p:cNvSpPr>
              <p:nvPr/>
            </p:nvSpPr>
            <p:spPr bwMode="auto">
              <a:xfrm>
                <a:off x="2199" y="-1328"/>
                <a:ext cx="681" cy="681"/>
              </a:xfrm>
              <a:prstGeom prst="ellipse">
                <a:avLst/>
              </a:prstGeom>
              <a:gradFill rotWithShape="1">
                <a:gsLst>
                  <a:gs pos="0">
                    <a:schemeClr val="bg1">
                      <a:alpha val="20000"/>
                    </a:schemeClr>
                  </a:gs>
                  <a:gs pos="100000">
                    <a:schemeClr val="tx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Oval 432"/>
              <p:cNvSpPr>
                <a:spLocks noChangeAspect="1" noChangeArrowheads="1"/>
              </p:cNvSpPr>
              <p:nvPr/>
            </p:nvSpPr>
            <p:spPr bwMode="auto">
              <a:xfrm>
                <a:off x="2490" y="-1037"/>
                <a:ext cx="99" cy="99"/>
              </a:xfrm>
              <a:prstGeom prst="ellipse">
                <a:avLst/>
              </a:prstGeom>
              <a:gradFill rotWithShape="1">
                <a:gsLst>
                  <a:gs pos="0">
                    <a:schemeClr val="bg1"/>
                  </a:gs>
                  <a:gs pos="100000">
                    <a:schemeClr val="tx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Oval 433"/>
              <p:cNvSpPr>
                <a:spLocks noChangeAspect="1" noChangeArrowheads="1"/>
              </p:cNvSpPr>
              <p:nvPr/>
            </p:nvSpPr>
            <p:spPr bwMode="auto">
              <a:xfrm>
                <a:off x="2399" y="-1128"/>
                <a:ext cx="280" cy="280"/>
              </a:xfrm>
              <a:prstGeom prst="ellipse">
                <a:avLst/>
              </a:prstGeom>
              <a:gradFill rotWithShape="1">
                <a:gsLst>
                  <a:gs pos="0">
                    <a:schemeClr val="bg1">
                      <a:alpha val="50000"/>
                    </a:schemeClr>
                  </a:gs>
                  <a:gs pos="100000">
                    <a:schemeClr val="tx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8" name="Group 465"/>
          <p:cNvGrpSpPr>
            <a:grpSpLocks/>
          </p:cNvGrpSpPr>
          <p:nvPr/>
        </p:nvGrpSpPr>
        <p:grpSpPr bwMode="auto">
          <a:xfrm>
            <a:off x="1210734" y="3215993"/>
            <a:ext cx="1896533" cy="1582778"/>
            <a:chOff x="3515" y="981"/>
            <a:chExt cx="896" cy="748"/>
          </a:xfrm>
        </p:grpSpPr>
        <p:sp>
          <p:nvSpPr>
            <p:cNvPr id="9" name="Freeform 18"/>
            <p:cNvSpPr>
              <a:spLocks noChangeAspect="1"/>
            </p:cNvSpPr>
            <p:nvPr/>
          </p:nvSpPr>
          <p:spPr bwMode="auto">
            <a:xfrm flipH="1">
              <a:off x="3515" y="1258"/>
              <a:ext cx="846" cy="468"/>
            </a:xfrm>
            <a:custGeom>
              <a:avLst/>
              <a:gdLst>
                <a:gd name="T0" fmla="*/ 148 w 1199448"/>
                <a:gd name="T1" fmla="*/ 378 h 663575"/>
                <a:gd name="T2" fmla="*/ 163 w 1199448"/>
                <a:gd name="T3" fmla="*/ 388 h 663575"/>
                <a:gd name="T4" fmla="*/ 230 w 1199448"/>
                <a:gd name="T5" fmla="*/ 359 h 663575"/>
                <a:gd name="T6" fmla="*/ 346 w 1199448"/>
                <a:gd name="T7" fmla="*/ 0 h 663575"/>
                <a:gd name="T8" fmla="*/ 312 w 1199448"/>
                <a:gd name="T9" fmla="*/ 58 h 663575"/>
                <a:gd name="T10" fmla="*/ 323 w 1199448"/>
                <a:gd name="T11" fmla="*/ 69 h 663575"/>
                <a:gd name="T12" fmla="*/ 310 w 1199448"/>
                <a:gd name="T13" fmla="*/ 84 h 663575"/>
                <a:gd name="T14" fmla="*/ 314 w 1199448"/>
                <a:gd name="T15" fmla="*/ 82 h 663575"/>
                <a:gd name="T16" fmla="*/ 343 w 1199448"/>
                <a:gd name="T17" fmla="*/ 69 h 663575"/>
                <a:gd name="T18" fmla="*/ 363 w 1199448"/>
                <a:gd name="T19" fmla="*/ 56 h 663575"/>
                <a:gd name="T20" fmla="*/ 416 w 1199448"/>
                <a:gd name="T21" fmla="*/ 20 h 663575"/>
                <a:gd name="T22" fmla="*/ 333 w 1199448"/>
                <a:gd name="T23" fmla="*/ 95 h 663575"/>
                <a:gd name="T24" fmla="*/ 319 w 1199448"/>
                <a:gd name="T25" fmla="*/ 113 h 663575"/>
                <a:gd name="T26" fmla="*/ 367 w 1199448"/>
                <a:gd name="T27" fmla="*/ 107 h 663575"/>
                <a:gd name="T28" fmla="*/ 337 w 1199448"/>
                <a:gd name="T29" fmla="*/ 137 h 663575"/>
                <a:gd name="T30" fmla="*/ 349 w 1199448"/>
                <a:gd name="T31" fmla="*/ 229 h 663575"/>
                <a:gd name="T32" fmla="*/ 439 w 1199448"/>
                <a:gd name="T33" fmla="*/ 265 h 663575"/>
                <a:gd name="T34" fmla="*/ 568 w 1199448"/>
                <a:gd name="T35" fmla="*/ 289 h 663575"/>
                <a:gd name="T36" fmla="*/ 639 w 1199448"/>
                <a:gd name="T37" fmla="*/ 291 h 663575"/>
                <a:gd name="T38" fmla="*/ 609 w 1199448"/>
                <a:gd name="T39" fmla="*/ 325 h 663575"/>
                <a:gd name="T40" fmla="*/ 689 w 1199448"/>
                <a:gd name="T41" fmla="*/ 360 h 663575"/>
                <a:gd name="T42" fmla="*/ 731 w 1199448"/>
                <a:gd name="T43" fmla="*/ 387 h 663575"/>
                <a:gd name="T44" fmla="*/ 789 w 1199448"/>
                <a:gd name="T45" fmla="*/ 414 h 663575"/>
                <a:gd name="T46" fmla="*/ 834 w 1199448"/>
                <a:gd name="T47" fmla="*/ 423 h 663575"/>
                <a:gd name="T48" fmla="*/ 826 w 1199448"/>
                <a:gd name="T49" fmla="*/ 440 h 663575"/>
                <a:gd name="T50" fmla="*/ 754 w 1199448"/>
                <a:gd name="T51" fmla="*/ 411 h 663575"/>
                <a:gd name="T52" fmla="*/ 701 w 1199448"/>
                <a:gd name="T53" fmla="*/ 416 h 663575"/>
                <a:gd name="T54" fmla="*/ 762 w 1199448"/>
                <a:gd name="T55" fmla="*/ 448 h 663575"/>
                <a:gd name="T56" fmla="*/ 796 w 1199448"/>
                <a:gd name="T57" fmla="*/ 468 h 663575"/>
                <a:gd name="T58" fmla="*/ 688 w 1199448"/>
                <a:gd name="T59" fmla="*/ 415 h 663575"/>
                <a:gd name="T60" fmla="*/ 615 w 1199448"/>
                <a:gd name="T61" fmla="*/ 394 h 663575"/>
                <a:gd name="T62" fmla="*/ 525 w 1199448"/>
                <a:gd name="T63" fmla="*/ 365 h 663575"/>
                <a:gd name="T64" fmla="*/ 422 w 1199448"/>
                <a:gd name="T65" fmla="*/ 374 h 663575"/>
                <a:gd name="T66" fmla="*/ 314 w 1199448"/>
                <a:gd name="T67" fmla="*/ 360 h 663575"/>
                <a:gd name="T68" fmla="*/ 213 w 1199448"/>
                <a:gd name="T69" fmla="*/ 384 h 663575"/>
                <a:gd name="T70" fmla="*/ 167 w 1199448"/>
                <a:gd name="T71" fmla="*/ 401 h 663575"/>
                <a:gd name="T72" fmla="*/ 148 w 1199448"/>
                <a:gd name="T73" fmla="*/ 403 h 663575"/>
                <a:gd name="T74" fmla="*/ 137 w 1199448"/>
                <a:gd name="T75" fmla="*/ 437 h 663575"/>
                <a:gd name="T76" fmla="*/ 116 w 1199448"/>
                <a:gd name="T77" fmla="*/ 445 h 663575"/>
                <a:gd name="T78" fmla="*/ 93 w 1199448"/>
                <a:gd name="T79" fmla="*/ 421 h 663575"/>
                <a:gd name="T80" fmla="*/ 41 w 1199448"/>
                <a:gd name="T81" fmla="*/ 427 h 663575"/>
                <a:gd name="T82" fmla="*/ 0 w 1199448"/>
                <a:gd name="T83" fmla="*/ 420 h 663575"/>
                <a:gd name="T84" fmla="*/ 34 w 1199448"/>
                <a:gd name="T85" fmla="*/ 414 h 663575"/>
                <a:gd name="T86" fmla="*/ 99 w 1199448"/>
                <a:gd name="T87" fmla="*/ 408 h 663575"/>
                <a:gd name="T88" fmla="*/ 127 w 1199448"/>
                <a:gd name="T89" fmla="*/ 395 h 663575"/>
                <a:gd name="T90" fmla="*/ 148 w 1199448"/>
                <a:gd name="T91" fmla="*/ 354 h 663575"/>
                <a:gd name="T92" fmla="*/ 196 w 1199448"/>
                <a:gd name="T93" fmla="*/ 298 h 663575"/>
                <a:gd name="T94" fmla="*/ 264 w 1199448"/>
                <a:gd name="T95" fmla="*/ 304 h 663575"/>
                <a:gd name="T96" fmla="*/ 264 w 1199448"/>
                <a:gd name="T97" fmla="*/ 184 h 663575"/>
                <a:gd name="T98" fmla="*/ 213 w 1199448"/>
                <a:gd name="T99" fmla="*/ 170 h 663575"/>
                <a:gd name="T100" fmla="*/ 191 w 1199448"/>
                <a:gd name="T101" fmla="*/ 151 h 663575"/>
                <a:gd name="T102" fmla="*/ 267 w 1199448"/>
                <a:gd name="T103" fmla="*/ 113 h 663575"/>
                <a:gd name="T104" fmla="*/ 281 w 1199448"/>
                <a:gd name="T105" fmla="*/ 89 h 663575"/>
                <a:gd name="T106" fmla="*/ 310 w 1199448"/>
                <a:gd name="T107" fmla="*/ 36 h 6635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99448" h="663575">
                  <a:moveTo>
                    <a:pt x="282568" y="460487"/>
                  </a:moveTo>
                  <a:cubicBezTo>
                    <a:pt x="260267" y="463012"/>
                    <a:pt x="235431" y="499387"/>
                    <a:pt x="223267" y="512017"/>
                  </a:cubicBezTo>
                  <a:cubicBezTo>
                    <a:pt x="211102" y="524647"/>
                    <a:pt x="211356" y="529699"/>
                    <a:pt x="209582" y="536266"/>
                  </a:cubicBezTo>
                  <a:lnTo>
                    <a:pt x="212623" y="551422"/>
                  </a:lnTo>
                  <a:cubicBezTo>
                    <a:pt x="212623" y="551564"/>
                    <a:pt x="212623" y="551708"/>
                    <a:pt x="212568" y="551854"/>
                  </a:cubicBezTo>
                  <a:cubicBezTo>
                    <a:pt x="217631" y="550986"/>
                    <a:pt x="224840" y="552799"/>
                    <a:pt x="230870" y="549906"/>
                  </a:cubicBezTo>
                  <a:cubicBezTo>
                    <a:pt x="237712" y="546622"/>
                    <a:pt x="241767" y="537276"/>
                    <a:pt x="251397" y="532224"/>
                  </a:cubicBezTo>
                  <a:lnTo>
                    <a:pt x="288650" y="519594"/>
                  </a:lnTo>
                  <a:cubicBezTo>
                    <a:pt x="301068" y="515805"/>
                    <a:pt x="308671" y="518331"/>
                    <a:pt x="326664" y="508985"/>
                  </a:cubicBezTo>
                  <a:lnTo>
                    <a:pt x="349734" y="493989"/>
                  </a:lnTo>
                  <a:cubicBezTo>
                    <a:pt x="329964" y="487036"/>
                    <a:pt x="302090" y="458275"/>
                    <a:pt x="282568" y="460487"/>
                  </a:cubicBezTo>
                  <a:close/>
                  <a:moveTo>
                    <a:pt x="490376" y="0"/>
                  </a:moveTo>
                  <a:lnTo>
                    <a:pt x="495445" y="18440"/>
                  </a:lnTo>
                  <a:lnTo>
                    <a:pt x="456924" y="60876"/>
                  </a:lnTo>
                  <a:cubicBezTo>
                    <a:pt x="448054" y="71485"/>
                    <a:pt x="444000" y="76537"/>
                    <a:pt x="442732" y="81589"/>
                  </a:cubicBezTo>
                  <a:lnTo>
                    <a:pt x="448561" y="91440"/>
                  </a:lnTo>
                  <a:lnTo>
                    <a:pt x="458698" y="84873"/>
                  </a:lnTo>
                  <a:lnTo>
                    <a:pt x="458445" y="98260"/>
                  </a:lnTo>
                  <a:lnTo>
                    <a:pt x="436143" y="110133"/>
                  </a:lnTo>
                  <a:lnTo>
                    <a:pt x="433609" y="116700"/>
                  </a:lnTo>
                  <a:lnTo>
                    <a:pt x="439438" y="119226"/>
                  </a:lnTo>
                  <a:lnTo>
                    <a:pt x="431328" y="129835"/>
                  </a:lnTo>
                  <a:lnTo>
                    <a:pt x="432849" y="143223"/>
                  </a:lnTo>
                  <a:lnTo>
                    <a:pt x="445013" y="115942"/>
                  </a:lnTo>
                  <a:lnTo>
                    <a:pt x="467061" y="101544"/>
                  </a:lnTo>
                  <a:lnTo>
                    <a:pt x="477958" y="94977"/>
                  </a:lnTo>
                  <a:lnTo>
                    <a:pt x="485815" y="98260"/>
                  </a:lnTo>
                  <a:lnTo>
                    <a:pt x="470609" y="114932"/>
                  </a:lnTo>
                  <a:lnTo>
                    <a:pt x="482267" y="110385"/>
                  </a:lnTo>
                  <a:lnTo>
                    <a:pt x="514705" y="79063"/>
                  </a:lnTo>
                  <a:lnTo>
                    <a:pt x="545116" y="45720"/>
                  </a:lnTo>
                  <a:lnTo>
                    <a:pt x="580595" y="22481"/>
                  </a:lnTo>
                  <a:lnTo>
                    <a:pt x="589718" y="28543"/>
                  </a:lnTo>
                  <a:lnTo>
                    <a:pt x="551198" y="65928"/>
                  </a:lnTo>
                  <a:lnTo>
                    <a:pt x="511664" y="115437"/>
                  </a:lnTo>
                  <a:cubicBezTo>
                    <a:pt x="498486" y="126804"/>
                    <a:pt x="482773" y="128067"/>
                    <a:pt x="472130" y="134635"/>
                  </a:cubicBezTo>
                  <a:cubicBezTo>
                    <a:pt x="461486" y="141202"/>
                    <a:pt x="452869" y="149033"/>
                    <a:pt x="447801" y="154337"/>
                  </a:cubicBezTo>
                  <a:lnTo>
                    <a:pt x="441465" y="166967"/>
                  </a:lnTo>
                  <a:lnTo>
                    <a:pt x="451856" y="160905"/>
                  </a:lnTo>
                  <a:cubicBezTo>
                    <a:pt x="458191" y="158126"/>
                    <a:pt x="469342" y="153327"/>
                    <a:pt x="479986" y="150296"/>
                  </a:cubicBezTo>
                  <a:cubicBezTo>
                    <a:pt x="490630" y="147265"/>
                    <a:pt x="508876" y="142465"/>
                    <a:pt x="515719" y="142718"/>
                  </a:cubicBezTo>
                  <a:cubicBezTo>
                    <a:pt x="522561" y="142970"/>
                    <a:pt x="522814" y="145749"/>
                    <a:pt x="520787" y="151811"/>
                  </a:cubicBezTo>
                  <a:cubicBezTo>
                    <a:pt x="518760" y="157874"/>
                    <a:pt x="509130" y="171767"/>
                    <a:pt x="503554" y="179092"/>
                  </a:cubicBezTo>
                  <a:lnTo>
                    <a:pt x="487335" y="196269"/>
                  </a:lnTo>
                  <a:lnTo>
                    <a:pt x="477198" y="193743"/>
                  </a:lnTo>
                  <a:lnTo>
                    <a:pt x="460979" y="204352"/>
                  </a:lnTo>
                  <a:lnTo>
                    <a:pt x="463006" y="209404"/>
                  </a:lnTo>
                  <a:lnTo>
                    <a:pt x="495445" y="324588"/>
                  </a:lnTo>
                  <a:cubicBezTo>
                    <a:pt x="505835" y="351111"/>
                    <a:pt x="511917" y="359952"/>
                    <a:pt x="525856" y="369046"/>
                  </a:cubicBezTo>
                  <a:cubicBezTo>
                    <a:pt x="539794" y="378139"/>
                    <a:pt x="562602" y="378139"/>
                    <a:pt x="578568" y="379149"/>
                  </a:cubicBezTo>
                  <a:cubicBezTo>
                    <a:pt x="594533" y="380160"/>
                    <a:pt x="600869" y="375866"/>
                    <a:pt x="622157" y="375108"/>
                  </a:cubicBezTo>
                  <a:cubicBezTo>
                    <a:pt x="643444" y="374350"/>
                    <a:pt x="682218" y="371824"/>
                    <a:pt x="706294" y="375108"/>
                  </a:cubicBezTo>
                  <a:cubicBezTo>
                    <a:pt x="730369" y="378392"/>
                    <a:pt x="750643" y="388496"/>
                    <a:pt x="767115" y="394305"/>
                  </a:cubicBezTo>
                  <a:cubicBezTo>
                    <a:pt x="783588" y="400115"/>
                    <a:pt x="789923" y="406683"/>
                    <a:pt x="804622" y="409461"/>
                  </a:cubicBezTo>
                  <a:cubicBezTo>
                    <a:pt x="819321" y="412240"/>
                    <a:pt x="838581" y="416787"/>
                    <a:pt x="855307" y="411482"/>
                  </a:cubicBezTo>
                  <a:cubicBezTo>
                    <a:pt x="872033" y="406177"/>
                    <a:pt x="896615" y="377886"/>
                    <a:pt x="904978" y="378139"/>
                  </a:cubicBezTo>
                  <a:cubicBezTo>
                    <a:pt x="913341" y="378392"/>
                    <a:pt x="909793" y="400368"/>
                    <a:pt x="905992" y="412492"/>
                  </a:cubicBezTo>
                  <a:cubicBezTo>
                    <a:pt x="902190" y="424617"/>
                    <a:pt x="887745" y="443815"/>
                    <a:pt x="881663" y="450888"/>
                  </a:cubicBezTo>
                  <a:lnTo>
                    <a:pt x="869499" y="454929"/>
                  </a:lnTo>
                  <a:cubicBezTo>
                    <a:pt x="869731" y="455988"/>
                    <a:pt x="870053" y="456617"/>
                    <a:pt x="863876" y="460374"/>
                  </a:cubicBezTo>
                  <a:cubicBezTo>
                    <a:pt x="878397" y="473576"/>
                    <a:pt x="905942" y="496524"/>
                    <a:pt x="919677" y="504438"/>
                  </a:cubicBezTo>
                  <a:cubicBezTo>
                    <a:pt x="935896" y="513785"/>
                    <a:pt x="945019" y="509490"/>
                    <a:pt x="954649" y="510501"/>
                  </a:cubicBezTo>
                  <a:lnTo>
                    <a:pt x="977458" y="510501"/>
                  </a:lnTo>
                  <a:lnTo>
                    <a:pt x="995704" y="513532"/>
                  </a:lnTo>
                  <a:cubicBezTo>
                    <a:pt x="1003307" y="518079"/>
                    <a:pt x="1016738" y="531972"/>
                    <a:pt x="1023327" y="537781"/>
                  </a:cubicBezTo>
                  <a:cubicBezTo>
                    <a:pt x="1029916" y="543591"/>
                    <a:pt x="1031690" y="545107"/>
                    <a:pt x="1035999" y="548643"/>
                  </a:cubicBezTo>
                  <a:cubicBezTo>
                    <a:pt x="1040307" y="551927"/>
                    <a:pt x="1042081" y="554200"/>
                    <a:pt x="1049683" y="559000"/>
                  </a:cubicBezTo>
                  <a:cubicBezTo>
                    <a:pt x="1057286" y="563799"/>
                    <a:pt x="1069197" y="573650"/>
                    <a:pt x="1080855" y="578197"/>
                  </a:cubicBezTo>
                  <a:cubicBezTo>
                    <a:pt x="1092512" y="582744"/>
                    <a:pt x="1109238" y="582239"/>
                    <a:pt x="1118868" y="586533"/>
                  </a:cubicBezTo>
                  <a:cubicBezTo>
                    <a:pt x="1128498" y="590574"/>
                    <a:pt x="1130779" y="601183"/>
                    <a:pt x="1139142" y="602699"/>
                  </a:cubicBezTo>
                  <a:cubicBezTo>
                    <a:pt x="1147505" y="604215"/>
                    <a:pt x="1162457" y="596637"/>
                    <a:pt x="1169807" y="596131"/>
                  </a:cubicBezTo>
                  <a:cubicBezTo>
                    <a:pt x="1177156" y="595626"/>
                    <a:pt x="1178676" y="597900"/>
                    <a:pt x="1182985" y="599415"/>
                  </a:cubicBezTo>
                  <a:cubicBezTo>
                    <a:pt x="1187293" y="601183"/>
                    <a:pt x="1193375" y="602952"/>
                    <a:pt x="1195656" y="605983"/>
                  </a:cubicBezTo>
                  <a:cubicBezTo>
                    <a:pt x="1198190" y="609014"/>
                    <a:pt x="1201738" y="615076"/>
                    <a:pt x="1197430" y="618107"/>
                  </a:cubicBezTo>
                  <a:cubicBezTo>
                    <a:pt x="1193122" y="621139"/>
                    <a:pt x="1181718" y="624170"/>
                    <a:pt x="1170567" y="623917"/>
                  </a:cubicBezTo>
                  <a:cubicBezTo>
                    <a:pt x="1159670" y="623412"/>
                    <a:pt x="1140916" y="616592"/>
                    <a:pt x="1131286" y="614824"/>
                  </a:cubicBezTo>
                  <a:cubicBezTo>
                    <a:pt x="1121656" y="613056"/>
                    <a:pt x="1122670" y="619118"/>
                    <a:pt x="1112279" y="613813"/>
                  </a:cubicBezTo>
                  <a:cubicBezTo>
                    <a:pt x="1101889" y="608509"/>
                    <a:pt x="1089978" y="594616"/>
                    <a:pt x="1068690" y="583249"/>
                  </a:cubicBezTo>
                  <a:cubicBezTo>
                    <a:pt x="1047403" y="571882"/>
                    <a:pt x="1003560" y="552432"/>
                    <a:pt x="985060" y="545359"/>
                  </a:cubicBezTo>
                  <a:cubicBezTo>
                    <a:pt x="966560" y="538287"/>
                    <a:pt x="956170" y="533487"/>
                    <a:pt x="957690" y="540813"/>
                  </a:cubicBezTo>
                  <a:cubicBezTo>
                    <a:pt x="959211" y="548138"/>
                    <a:pt x="982273" y="578450"/>
                    <a:pt x="994184" y="589311"/>
                  </a:cubicBezTo>
                  <a:cubicBezTo>
                    <a:pt x="1006095" y="600173"/>
                    <a:pt x="1019019" y="603709"/>
                    <a:pt x="1029156" y="605983"/>
                  </a:cubicBezTo>
                  <a:lnTo>
                    <a:pt x="1055005" y="602952"/>
                  </a:lnTo>
                  <a:lnTo>
                    <a:pt x="1080855" y="634779"/>
                  </a:lnTo>
                  <a:lnTo>
                    <a:pt x="1120389" y="630232"/>
                  </a:lnTo>
                  <a:lnTo>
                    <a:pt x="1138635" y="657513"/>
                  </a:lnTo>
                  <a:lnTo>
                    <a:pt x="1127992" y="663575"/>
                  </a:lnTo>
                  <a:lnTo>
                    <a:pt x="1076293" y="642357"/>
                  </a:lnTo>
                  <a:lnTo>
                    <a:pt x="1010910" y="619623"/>
                  </a:lnTo>
                  <a:lnTo>
                    <a:pt x="975937" y="587796"/>
                  </a:lnTo>
                  <a:lnTo>
                    <a:pt x="943752" y="579207"/>
                  </a:lnTo>
                  <a:cubicBezTo>
                    <a:pt x="934122" y="575671"/>
                    <a:pt x="930067" y="569861"/>
                    <a:pt x="918156" y="566578"/>
                  </a:cubicBezTo>
                  <a:cubicBezTo>
                    <a:pt x="906245" y="563294"/>
                    <a:pt x="886732" y="560768"/>
                    <a:pt x="871780" y="558747"/>
                  </a:cubicBezTo>
                  <a:lnTo>
                    <a:pt x="828444" y="554453"/>
                  </a:lnTo>
                  <a:lnTo>
                    <a:pt x="791951" y="543844"/>
                  </a:lnTo>
                  <a:lnTo>
                    <a:pt x="744814" y="518079"/>
                  </a:lnTo>
                  <a:lnTo>
                    <a:pt x="750903" y="513913"/>
                  </a:lnTo>
                  <a:cubicBezTo>
                    <a:pt x="744930" y="514583"/>
                    <a:pt x="737660" y="515256"/>
                    <a:pt x="727581" y="516563"/>
                  </a:cubicBezTo>
                  <a:lnTo>
                    <a:pt x="598842" y="529698"/>
                  </a:lnTo>
                  <a:cubicBezTo>
                    <a:pt x="558547" y="530961"/>
                    <a:pt x="510143" y="527425"/>
                    <a:pt x="485308" y="524646"/>
                  </a:cubicBezTo>
                  <a:lnTo>
                    <a:pt x="449828" y="513532"/>
                  </a:lnTo>
                  <a:lnTo>
                    <a:pt x="445205" y="510110"/>
                  </a:lnTo>
                  <a:cubicBezTo>
                    <a:pt x="426752" y="518699"/>
                    <a:pt x="384606" y="525060"/>
                    <a:pt x="369239" y="528687"/>
                  </a:cubicBezTo>
                  <a:cubicBezTo>
                    <a:pt x="349979" y="533234"/>
                    <a:pt x="349979" y="529193"/>
                    <a:pt x="338828" y="531719"/>
                  </a:cubicBezTo>
                  <a:cubicBezTo>
                    <a:pt x="327678" y="534245"/>
                    <a:pt x="312472" y="539802"/>
                    <a:pt x="302335" y="543843"/>
                  </a:cubicBezTo>
                  <a:cubicBezTo>
                    <a:pt x="292198" y="547885"/>
                    <a:pt x="286116" y="552432"/>
                    <a:pt x="278007" y="555968"/>
                  </a:cubicBezTo>
                  <a:cubicBezTo>
                    <a:pt x="269897" y="559504"/>
                    <a:pt x="261027" y="562283"/>
                    <a:pt x="254185" y="564304"/>
                  </a:cubicBezTo>
                  <a:cubicBezTo>
                    <a:pt x="247342" y="566325"/>
                    <a:pt x="242781" y="567588"/>
                    <a:pt x="236952" y="568093"/>
                  </a:cubicBezTo>
                  <a:cubicBezTo>
                    <a:pt x="231123" y="568598"/>
                    <a:pt x="229603" y="564051"/>
                    <a:pt x="218705" y="566577"/>
                  </a:cubicBezTo>
                  <a:cubicBezTo>
                    <a:pt x="216337" y="567126"/>
                    <a:pt x="213454" y="567985"/>
                    <a:pt x="210346" y="569355"/>
                  </a:cubicBezTo>
                  <a:lnTo>
                    <a:pt x="210089" y="571377"/>
                  </a:lnTo>
                  <a:lnTo>
                    <a:pt x="191335" y="580218"/>
                  </a:lnTo>
                  <a:lnTo>
                    <a:pt x="189815" y="593859"/>
                  </a:lnTo>
                  <a:lnTo>
                    <a:pt x="193616" y="619371"/>
                  </a:lnTo>
                  <a:lnTo>
                    <a:pt x="185253" y="633769"/>
                  </a:lnTo>
                  <a:lnTo>
                    <a:pt x="170554" y="635285"/>
                  </a:lnTo>
                  <a:lnTo>
                    <a:pt x="164472" y="631243"/>
                  </a:lnTo>
                  <a:cubicBezTo>
                    <a:pt x="162445" y="628717"/>
                    <a:pt x="157123" y="629475"/>
                    <a:pt x="157883" y="619624"/>
                  </a:cubicBezTo>
                  <a:lnTo>
                    <a:pt x="165678" y="585218"/>
                  </a:lnTo>
                  <a:lnTo>
                    <a:pt x="131527" y="596636"/>
                  </a:lnTo>
                  <a:cubicBezTo>
                    <a:pt x="119870" y="601436"/>
                    <a:pt x="111000" y="610277"/>
                    <a:pt x="102130" y="611287"/>
                  </a:cubicBezTo>
                  <a:lnTo>
                    <a:pt x="78815" y="602951"/>
                  </a:lnTo>
                  <a:cubicBezTo>
                    <a:pt x="71466" y="601941"/>
                    <a:pt x="63610" y="604467"/>
                    <a:pt x="58034" y="604972"/>
                  </a:cubicBezTo>
                  <a:lnTo>
                    <a:pt x="44603" y="605730"/>
                  </a:lnTo>
                  <a:lnTo>
                    <a:pt x="25596" y="615076"/>
                  </a:lnTo>
                  <a:lnTo>
                    <a:pt x="0" y="595121"/>
                  </a:lnTo>
                  <a:lnTo>
                    <a:pt x="14952" y="592342"/>
                  </a:lnTo>
                  <a:lnTo>
                    <a:pt x="33199" y="584764"/>
                  </a:lnTo>
                  <a:lnTo>
                    <a:pt x="47897" y="586785"/>
                  </a:lnTo>
                  <a:lnTo>
                    <a:pt x="74760" y="591332"/>
                  </a:lnTo>
                  <a:lnTo>
                    <a:pt x="98582" y="575671"/>
                  </a:lnTo>
                  <a:lnTo>
                    <a:pt x="140904" y="577944"/>
                  </a:lnTo>
                  <a:lnTo>
                    <a:pt x="165233" y="568345"/>
                  </a:lnTo>
                  <a:lnTo>
                    <a:pt x="175445" y="565745"/>
                  </a:lnTo>
                  <a:lnTo>
                    <a:pt x="180691" y="560516"/>
                  </a:lnTo>
                  <a:lnTo>
                    <a:pt x="176130" y="548391"/>
                  </a:lnTo>
                  <a:lnTo>
                    <a:pt x="183733" y="536266"/>
                  </a:lnTo>
                  <a:lnTo>
                    <a:pt x="209582" y="501407"/>
                  </a:lnTo>
                  <a:lnTo>
                    <a:pt x="232390" y="472611"/>
                  </a:lnTo>
                  <a:lnTo>
                    <a:pt x="256719" y="431690"/>
                  </a:lnTo>
                  <a:cubicBezTo>
                    <a:pt x="264131" y="425817"/>
                    <a:pt x="266982" y="422076"/>
                    <a:pt x="277781" y="423023"/>
                  </a:cubicBezTo>
                  <a:cubicBezTo>
                    <a:pt x="281380" y="423339"/>
                    <a:pt x="285862" y="424175"/>
                    <a:pt x="291691" y="425628"/>
                  </a:cubicBezTo>
                  <a:cubicBezTo>
                    <a:pt x="312114" y="430717"/>
                    <a:pt x="368898" y="449179"/>
                    <a:pt x="389441" y="462474"/>
                  </a:cubicBezTo>
                  <a:cubicBezTo>
                    <a:pt x="379400" y="451376"/>
                    <a:pt x="378064" y="446642"/>
                    <a:pt x="374815" y="430680"/>
                  </a:cubicBezTo>
                  <a:cubicBezTo>
                    <a:pt x="371267" y="413250"/>
                    <a:pt x="368479" y="389506"/>
                    <a:pt x="370760" y="361973"/>
                  </a:cubicBezTo>
                  <a:cubicBezTo>
                    <a:pt x="373041" y="334440"/>
                    <a:pt x="387233" y="282910"/>
                    <a:pt x="387993" y="265986"/>
                  </a:cubicBezTo>
                  <a:lnTo>
                    <a:pt x="374815" y="260934"/>
                  </a:lnTo>
                  <a:lnTo>
                    <a:pt x="363157" y="250830"/>
                  </a:lnTo>
                  <a:cubicBezTo>
                    <a:pt x="356822" y="246788"/>
                    <a:pt x="346178" y="238200"/>
                    <a:pt x="336294" y="236432"/>
                  </a:cubicBezTo>
                  <a:lnTo>
                    <a:pt x="302335" y="241231"/>
                  </a:lnTo>
                  <a:lnTo>
                    <a:pt x="278007" y="233906"/>
                  </a:lnTo>
                  <a:lnTo>
                    <a:pt x="269897" y="225317"/>
                  </a:lnTo>
                  <a:cubicBezTo>
                    <a:pt x="268377" y="222034"/>
                    <a:pt x="266856" y="217234"/>
                    <a:pt x="270151" y="213698"/>
                  </a:cubicBezTo>
                  <a:cubicBezTo>
                    <a:pt x="273192" y="210414"/>
                    <a:pt x="280794" y="208898"/>
                    <a:pt x="288904" y="205109"/>
                  </a:cubicBezTo>
                  <a:cubicBezTo>
                    <a:pt x="297013" y="201573"/>
                    <a:pt x="304109" y="199300"/>
                    <a:pt x="319061" y="191974"/>
                  </a:cubicBezTo>
                  <a:lnTo>
                    <a:pt x="378870" y="160905"/>
                  </a:lnTo>
                  <a:lnTo>
                    <a:pt x="395089" y="156863"/>
                  </a:lnTo>
                  <a:lnTo>
                    <a:pt x="400157" y="145749"/>
                  </a:lnTo>
                  <a:lnTo>
                    <a:pt x="398637" y="126551"/>
                  </a:lnTo>
                  <a:lnTo>
                    <a:pt x="408013" y="109880"/>
                  </a:lnTo>
                  <a:lnTo>
                    <a:pt x="423726" y="78558"/>
                  </a:lnTo>
                  <a:lnTo>
                    <a:pt x="439184" y="51277"/>
                  </a:lnTo>
                  <a:cubicBezTo>
                    <a:pt x="450335" y="38395"/>
                    <a:pt x="480999" y="5557"/>
                    <a:pt x="490376" y="0"/>
                  </a:cubicBezTo>
                  <a:close/>
                </a:path>
              </a:pathLst>
            </a:custGeom>
            <a:noFill/>
            <a:ln w="25400" cap="rnd">
              <a:solidFill>
                <a:srgbClr val="CCECFF"/>
              </a:solidFill>
              <a:prstDash val="sysDot"/>
              <a:round/>
              <a:headEnd/>
              <a:tailEnd/>
            </a:ln>
            <a:effectLst/>
            <a:extLst>
              <a:ext uri="{909E8E84-426E-40DD-AFC4-6F175D3DCCD1}">
                <a14:hiddenFill xmlns:a14="http://schemas.microsoft.com/office/drawing/2010/main">
                  <a:solidFill>
                    <a:srgbClr val="800000"/>
                  </a:solidFill>
                </a14:hiddenFill>
              </a:ext>
              <a:ext uri="{AF507438-7753-43E0-B8FC-AC1667EBCBE1}">
                <a14:hiddenEffects xmlns:a14="http://schemas.microsoft.com/office/drawing/2010/main">
                  <a:effectLst>
                    <a:outerShdw sy="-100000" rotWithShape="0">
                      <a:srgbClr val="0066CC">
                        <a:alpha val="21001"/>
                      </a:srgbClr>
                    </a:outerShdw>
                  </a:effectLst>
                </a14:hiddenEffects>
              </a:ext>
            </a:extLst>
          </p:spPr>
          <p:txBody>
            <a:bodyPr/>
            <a:lstStyle/>
            <a:p>
              <a:endParaRPr lang="zh-CN" altLang="en-US"/>
            </a:p>
          </p:txBody>
        </p:sp>
        <p:grpSp>
          <p:nvGrpSpPr>
            <p:cNvPr id="10" name="Group 467"/>
            <p:cNvGrpSpPr>
              <a:grpSpLocks/>
            </p:cNvGrpSpPr>
            <p:nvPr/>
          </p:nvGrpSpPr>
          <p:grpSpPr bwMode="auto">
            <a:xfrm>
              <a:off x="3663" y="981"/>
              <a:ext cx="748" cy="748"/>
              <a:chOff x="2199" y="-1328"/>
              <a:chExt cx="681" cy="681"/>
            </a:xfrm>
          </p:grpSpPr>
          <p:sp>
            <p:nvSpPr>
              <p:cNvPr id="11" name="Oval 468"/>
              <p:cNvSpPr>
                <a:spLocks noChangeAspect="1" noChangeArrowheads="1"/>
              </p:cNvSpPr>
              <p:nvPr/>
            </p:nvSpPr>
            <p:spPr bwMode="auto">
              <a:xfrm>
                <a:off x="2199" y="-1328"/>
                <a:ext cx="681" cy="681"/>
              </a:xfrm>
              <a:prstGeom prst="ellipse">
                <a:avLst/>
              </a:prstGeom>
              <a:gradFill rotWithShape="1">
                <a:gsLst>
                  <a:gs pos="0">
                    <a:schemeClr val="bg1">
                      <a:alpha val="20000"/>
                    </a:schemeClr>
                  </a:gs>
                  <a:gs pos="100000">
                    <a:schemeClr val="tx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Oval 469"/>
              <p:cNvSpPr>
                <a:spLocks noChangeAspect="1" noChangeArrowheads="1"/>
              </p:cNvSpPr>
              <p:nvPr/>
            </p:nvSpPr>
            <p:spPr bwMode="auto">
              <a:xfrm>
                <a:off x="2490" y="-1037"/>
                <a:ext cx="99" cy="99"/>
              </a:xfrm>
              <a:prstGeom prst="ellipse">
                <a:avLst/>
              </a:prstGeom>
              <a:gradFill rotWithShape="1">
                <a:gsLst>
                  <a:gs pos="0">
                    <a:schemeClr val="bg1"/>
                  </a:gs>
                  <a:gs pos="100000">
                    <a:schemeClr val="tx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Oval 470"/>
              <p:cNvSpPr>
                <a:spLocks noChangeAspect="1" noChangeArrowheads="1"/>
              </p:cNvSpPr>
              <p:nvPr/>
            </p:nvSpPr>
            <p:spPr bwMode="auto">
              <a:xfrm>
                <a:off x="2399" y="-1128"/>
                <a:ext cx="280" cy="280"/>
              </a:xfrm>
              <a:prstGeom prst="ellipse">
                <a:avLst/>
              </a:prstGeom>
              <a:gradFill rotWithShape="1">
                <a:gsLst>
                  <a:gs pos="0">
                    <a:schemeClr val="bg1">
                      <a:alpha val="28000"/>
                    </a:schemeClr>
                  </a:gs>
                  <a:gs pos="100000">
                    <a:schemeClr val="tx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14" name="Group 230"/>
          <p:cNvGrpSpPr>
            <a:grpSpLocks noChangeAspect="1"/>
          </p:cNvGrpSpPr>
          <p:nvPr/>
        </p:nvGrpSpPr>
        <p:grpSpPr bwMode="auto">
          <a:xfrm flipH="1">
            <a:off x="4200422" y="918099"/>
            <a:ext cx="3791157" cy="3413508"/>
            <a:chOff x="2546" y="995"/>
            <a:chExt cx="2590" cy="2332"/>
          </a:xfrm>
        </p:grpSpPr>
        <p:sp>
          <p:nvSpPr>
            <p:cNvPr id="15" name="AutoShape 229"/>
            <p:cNvSpPr>
              <a:spLocks noChangeAspect="1" noChangeArrowheads="1" noTextEdit="1"/>
            </p:cNvSpPr>
            <p:nvPr/>
          </p:nvSpPr>
          <p:spPr bwMode="auto">
            <a:xfrm>
              <a:off x="2546" y="995"/>
              <a:ext cx="2588" cy="2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6" name="Group 431"/>
            <p:cNvGrpSpPr>
              <a:grpSpLocks/>
            </p:cNvGrpSpPr>
            <p:nvPr/>
          </p:nvGrpSpPr>
          <p:grpSpPr bwMode="auto">
            <a:xfrm>
              <a:off x="2999" y="1904"/>
              <a:ext cx="2137" cy="1423"/>
              <a:chOff x="2999" y="1904"/>
              <a:chExt cx="2137" cy="1423"/>
            </a:xfrm>
          </p:grpSpPr>
          <p:sp>
            <p:nvSpPr>
              <p:cNvPr id="1381" name="Freeform 231"/>
              <p:cNvSpPr>
                <a:spLocks/>
              </p:cNvSpPr>
              <p:nvPr/>
            </p:nvSpPr>
            <p:spPr bwMode="auto">
              <a:xfrm>
                <a:off x="3956" y="2555"/>
                <a:ext cx="231" cy="234"/>
              </a:xfrm>
              <a:custGeom>
                <a:avLst/>
                <a:gdLst>
                  <a:gd name="T0" fmla="*/ 115 w 231"/>
                  <a:gd name="T1" fmla="*/ 0 h 234"/>
                  <a:gd name="T2" fmla="*/ 115 w 231"/>
                  <a:gd name="T3" fmla="*/ 112 h 234"/>
                  <a:gd name="T4" fmla="*/ 151 w 231"/>
                  <a:gd name="T5" fmla="*/ 5 h 234"/>
                  <a:gd name="T6" fmla="*/ 119 w 231"/>
                  <a:gd name="T7" fmla="*/ 112 h 234"/>
                  <a:gd name="T8" fmla="*/ 184 w 231"/>
                  <a:gd name="T9" fmla="*/ 23 h 234"/>
                  <a:gd name="T10" fmla="*/ 119 w 231"/>
                  <a:gd name="T11" fmla="*/ 113 h 234"/>
                  <a:gd name="T12" fmla="*/ 208 w 231"/>
                  <a:gd name="T13" fmla="*/ 48 h 234"/>
                  <a:gd name="T14" fmla="*/ 120 w 231"/>
                  <a:gd name="T15" fmla="*/ 115 h 234"/>
                  <a:gd name="T16" fmla="*/ 226 w 231"/>
                  <a:gd name="T17" fmla="*/ 81 h 234"/>
                  <a:gd name="T18" fmla="*/ 122 w 231"/>
                  <a:gd name="T19" fmla="*/ 116 h 234"/>
                  <a:gd name="T20" fmla="*/ 231 w 231"/>
                  <a:gd name="T21" fmla="*/ 116 h 234"/>
                  <a:gd name="T22" fmla="*/ 122 w 231"/>
                  <a:gd name="T23" fmla="*/ 118 h 234"/>
                  <a:gd name="T24" fmla="*/ 226 w 231"/>
                  <a:gd name="T25" fmla="*/ 154 h 234"/>
                  <a:gd name="T26" fmla="*/ 120 w 231"/>
                  <a:gd name="T27" fmla="*/ 120 h 234"/>
                  <a:gd name="T28" fmla="*/ 208 w 231"/>
                  <a:gd name="T29" fmla="*/ 186 h 234"/>
                  <a:gd name="T30" fmla="*/ 119 w 231"/>
                  <a:gd name="T31" fmla="*/ 121 h 234"/>
                  <a:gd name="T32" fmla="*/ 184 w 231"/>
                  <a:gd name="T33" fmla="*/ 212 h 234"/>
                  <a:gd name="T34" fmla="*/ 119 w 231"/>
                  <a:gd name="T35" fmla="*/ 123 h 234"/>
                  <a:gd name="T36" fmla="*/ 151 w 231"/>
                  <a:gd name="T37" fmla="*/ 228 h 234"/>
                  <a:gd name="T38" fmla="*/ 115 w 231"/>
                  <a:gd name="T39" fmla="*/ 123 h 234"/>
                  <a:gd name="T40" fmla="*/ 115 w 231"/>
                  <a:gd name="T41" fmla="*/ 234 h 234"/>
                  <a:gd name="T42" fmla="*/ 114 w 231"/>
                  <a:gd name="T43" fmla="*/ 123 h 234"/>
                  <a:gd name="T44" fmla="*/ 80 w 231"/>
                  <a:gd name="T45" fmla="*/ 228 h 234"/>
                  <a:gd name="T46" fmla="*/ 112 w 231"/>
                  <a:gd name="T47" fmla="*/ 123 h 234"/>
                  <a:gd name="T48" fmla="*/ 47 w 231"/>
                  <a:gd name="T49" fmla="*/ 212 h 234"/>
                  <a:gd name="T50" fmla="*/ 111 w 231"/>
                  <a:gd name="T51" fmla="*/ 121 h 234"/>
                  <a:gd name="T52" fmla="*/ 21 w 231"/>
                  <a:gd name="T53" fmla="*/ 186 h 234"/>
                  <a:gd name="T54" fmla="*/ 109 w 231"/>
                  <a:gd name="T55" fmla="*/ 120 h 234"/>
                  <a:gd name="T56" fmla="*/ 5 w 231"/>
                  <a:gd name="T57" fmla="*/ 154 h 234"/>
                  <a:gd name="T58" fmla="*/ 109 w 231"/>
                  <a:gd name="T59" fmla="*/ 118 h 234"/>
                  <a:gd name="T60" fmla="*/ 0 w 231"/>
                  <a:gd name="T61" fmla="*/ 116 h 234"/>
                  <a:gd name="T62" fmla="*/ 109 w 231"/>
                  <a:gd name="T63" fmla="*/ 116 h 234"/>
                  <a:gd name="T64" fmla="*/ 5 w 231"/>
                  <a:gd name="T65" fmla="*/ 81 h 234"/>
                  <a:gd name="T66" fmla="*/ 109 w 231"/>
                  <a:gd name="T67" fmla="*/ 115 h 234"/>
                  <a:gd name="T68" fmla="*/ 21 w 231"/>
                  <a:gd name="T69" fmla="*/ 48 h 234"/>
                  <a:gd name="T70" fmla="*/ 111 w 231"/>
                  <a:gd name="T71" fmla="*/ 113 h 234"/>
                  <a:gd name="T72" fmla="*/ 47 w 231"/>
                  <a:gd name="T73" fmla="*/ 23 h 234"/>
                  <a:gd name="T74" fmla="*/ 112 w 231"/>
                  <a:gd name="T75" fmla="*/ 112 h 234"/>
                  <a:gd name="T76" fmla="*/ 80 w 231"/>
                  <a:gd name="T77" fmla="*/ 5 h 234"/>
                  <a:gd name="T78" fmla="*/ 114 w 231"/>
                  <a:gd name="T79" fmla="*/ 112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5" y="112"/>
                    </a:lnTo>
                    <a:lnTo>
                      <a:pt x="151" y="5"/>
                    </a:lnTo>
                    <a:lnTo>
                      <a:pt x="119" y="112"/>
                    </a:lnTo>
                    <a:lnTo>
                      <a:pt x="184" y="23"/>
                    </a:lnTo>
                    <a:lnTo>
                      <a:pt x="119" y="113"/>
                    </a:lnTo>
                    <a:lnTo>
                      <a:pt x="208" y="48"/>
                    </a:lnTo>
                    <a:lnTo>
                      <a:pt x="120" y="115"/>
                    </a:lnTo>
                    <a:lnTo>
                      <a:pt x="226" y="81"/>
                    </a:lnTo>
                    <a:lnTo>
                      <a:pt x="122" y="116"/>
                    </a:lnTo>
                    <a:lnTo>
                      <a:pt x="231" y="116"/>
                    </a:lnTo>
                    <a:lnTo>
                      <a:pt x="122" y="118"/>
                    </a:lnTo>
                    <a:lnTo>
                      <a:pt x="226" y="154"/>
                    </a:lnTo>
                    <a:lnTo>
                      <a:pt x="120" y="120"/>
                    </a:lnTo>
                    <a:lnTo>
                      <a:pt x="208" y="186"/>
                    </a:lnTo>
                    <a:lnTo>
                      <a:pt x="119" y="121"/>
                    </a:lnTo>
                    <a:lnTo>
                      <a:pt x="184" y="212"/>
                    </a:lnTo>
                    <a:lnTo>
                      <a:pt x="119" y="123"/>
                    </a:lnTo>
                    <a:lnTo>
                      <a:pt x="151" y="228"/>
                    </a:lnTo>
                    <a:lnTo>
                      <a:pt x="115" y="123"/>
                    </a:lnTo>
                    <a:lnTo>
                      <a:pt x="115" y="234"/>
                    </a:lnTo>
                    <a:lnTo>
                      <a:pt x="114" y="123"/>
                    </a:lnTo>
                    <a:lnTo>
                      <a:pt x="80" y="228"/>
                    </a:lnTo>
                    <a:lnTo>
                      <a:pt x="112" y="123"/>
                    </a:lnTo>
                    <a:lnTo>
                      <a:pt x="47" y="212"/>
                    </a:lnTo>
                    <a:lnTo>
                      <a:pt x="111" y="121"/>
                    </a:lnTo>
                    <a:lnTo>
                      <a:pt x="21" y="186"/>
                    </a:lnTo>
                    <a:lnTo>
                      <a:pt x="109" y="120"/>
                    </a:lnTo>
                    <a:lnTo>
                      <a:pt x="5" y="154"/>
                    </a:lnTo>
                    <a:lnTo>
                      <a:pt x="109" y="118"/>
                    </a:lnTo>
                    <a:lnTo>
                      <a:pt x="0" y="116"/>
                    </a:lnTo>
                    <a:lnTo>
                      <a:pt x="109" y="116"/>
                    </a:lnTo>
                    <a:lnTo>
                      <a:pt x="5" y="81"/>
                    </a:lnTo>
                    <a:lnTo>
                      <a:pt x="109" y="115"/>
                    </a:lnTo>
                    <a:lnTo>
                      <a:pt x="21" y="48"/>
                    </a:lnTo>
                    <a:lnTo>
                      <a:pt x="111" y="113"/>
                    </a:lnTo>
                    <a:lnTo>
                      <a:pt x="47" y="23"/>
                    </a:lnTo>
                    <a:lnTo>
                      <a:pt x="112" y="112"/>
                    </a:lnTo>
                    <a:lnTo>
                      <a:pt x="80" y="5"/>
                    </a:lnTo>
                    <a:lnTo>
                      <a:pt x="114" y="112"/>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232"/>
              <p:cNvSpPr>
                <a:spLocks/>
              </p:cNvSpPr>
              <p:nvPr/>
            </p:nvSpPr>
            <p:spPr bwMode="auto">
              <a:xfrm>
                <a:off x="3725" y="2778"/>
                <a:ext cx="67" cy="65"/>
              </a:xfrm>
              <a:custGeom>
                <a:avLst/>
                <a:gdLst>
                  <a:gd name="T0" fmla="*/ 33 w 67"/>
                  <a:gd name="T1" fmla="*/ 0 h 65"/>
                  <a:gd name="T2" fmla="*/ 44 w 67"/>
                  <a:gd name="T3" fmla="*/ 21 h 65"/>
                  <a:gd name="T4" fmla="*/ 67 w 67"/>
                  <a:gd name="T5" fmla="*/ 24 h 65"/>
                  <a:gd name="T6" fmla="*/ 51 w 67"/>
                  <a:gd name="T7" fmla="*/ 41 h 65"/>
                  <a:gd name="T8" fmla="*/ 54 w 67"/>
                  <a:gd name="T9" fmla="*/ 65 h 65"/>
                  <a:gd name="T10" fmla="*/ 33 w 67"/>
                  <a:gd name="T11" fmla="*/ 54 h 65"/>
                  <a:gd name="T12" fmla="*/ 13 w 67"/>
                  <a:gd name="T13" fmla="*/ 65 h 65"/>
                  <a:gd name="T14" fmla="*/ 17 w 67"/>
                  <a:gd name="T15" fmla="*/ 41 h 65"/>
                  <a:gd name="T16" fmla="*/ 0 w 67"/>
                  <a:gd name="T17" fmla="*/ 24 h 65"/>
                  <a:gd name="T18" fmla="*/ 23 w 67"/>
                  <a:gd name="T19" fmla="*/ 21 h 65"/>
                  <a:gd name="T20" fmla="*/ 33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3" y="0"/>
                    </a:moveTo>
                    <a:lnTo>
                      <a:pt x="44" y="21"/>
                    </a:lnTo>
                    <a:lnTo>
                      <a:pt x="67" y="24"/>
                    </a:lnTo>
                    <a:lnTo>
                      <a:pt x="51" y="41"/>
                    </a:lnTo>
                    <a:lnTo>
                      <a:pt x="54" y="65"/>
                    </a:lnTo>
                    <a:lnTo>
                      <a:pt x="33" y="54"/>
                    </a:lnTo>
                    <a:lnTo>
                      <a:pt x="13" y="65"/>
                    </a:lnTo>
                    <a:lnTo>
                      <a:pt x="17" y="41"/>
                    </a:lnTo>
                    <a:lnTo>
                      <a:pt x="0" y="24"/>
                    </a:lnTo>
                    <a:lnTo>
                      <a:pt x="23" y="21"/>
                    </a:lnTo>
                    <a:lnTo>
                      <a:pt x="3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233"/>
              <p:cNvSpPr>
                <a:spLocks/>
              </p:cNvSpPr>
              <p:nvPr/>
            </p:nvSpPr>
            <p:spPr bwMode="auto">
              <a:xfrm>
                <a:off x="4338" y="2747"/>
                <a:ext cx="67" cy="65"/>
              </a:xfrm>
              <a:custGeom>
                <a:avLst/>
                <a:gdLst>
                  <a:gd name="T0" fmla="*/ 34 w 67"/>
                  <a:gd name="T1" fmla="*/ 0 h 65"/>
                  <a:gd name="T2" fmla="*/ 44 w 67"/>
                  <a:gd name="T3" fmla="*/ 21 h 65"/>
                  <a:gd name="T4" fmla="*/ 67 w 67"/>
                  <a:gd name="T5" fmla="*/ 25 h 65"/>
                  <a:gd name="T6" fmla="*/ 50 w 67"/>
                  <a:gd name="T7" fmla="*/ 42 h 65"/>
                  <a:gd name="T8" fmla="*/ 54 w 67"/>
                  <a:gd name="T9" fmla="*/ 65 h 65"/>
                  <a:gd name="T10" fmla="*/ 34 w 67"/>
                  <a:gd name="T11" fmla="*/ 54 h 65"/>
                  <a:gd name="T12" fmla="*/ 13 w 67"/>
                  <a:gd name="T13" fmla="*/ 65 h 65"/>
                  <a:gd name="T14" fmla="*/ 16 w 67"/>
                  <a:gd name="T15" fmla="*/ 42 h 65"/>
                  <a:gd name="T16" fmla="*/ 0 w 67"/>
                  <a:gd name="T17" fmla="*/ 25 h 65"/>
                  <a:gd name="T18" fmla="*/ 23 w 67"/>
                  <a:gd name="T19" fmla="*/ 21 h 65"/>
                  <a:gd name="T20" fmla="*/ 34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4" y="0"/>
                    </a:moveTo>
                    <a:lnTo>
                      <a:pt x="44" y="21"/>
                    </a:lnTo>
                    <a:lnTo>
                      <a:pt x="67" y="25"/>
                    </a:lnTo>
                    <a:lnTo>
                      <a:pt x="50" y="42"/>
                    </a:lnTo>
                    <a:lnTo>
                      <a:pt x="54" y="65"/>
                    </a:lnTo>
                    <a:lnTo>
                      <a:pt x="34" y="54"/>
                    </a:lnTo>
                    <a:lnTo>
                      <a:pt x="13" y="65"/>
                    </a:lnTo>
                    <a:lnTo>
                      <a:pt x="16" y="42"/>
                    </a:lnTo>
                    <a:lnTo>
                      <a:pt x="0" y="25"/>
                    </a:lnTo>
                    <a:lnTo>
                      <a:pt x="23" y="2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234"/>
              <p:cNvSpPr>
                <a:spLocks/>
              </p:cNvSpPr>
              <p:nvPr/>
            </p:nvSpPr>
            <p:spPr bwMode="auto">
              <a:xfrm>
                <a:off x="3513" y="2430"/>
                <a:ext cx="65" cy="63"/>
              </a:xfrm>
              <a:custGeom>
                <a:avLst/>
                <a:gdLst>
                  <a:gd name="T0" fmla="*/ 32 w 65"/>
                  <a:gd name="T1" fmla="*/ 0 h 63"/>
                  <a:gd name="T2" fmla="*/ 42 w 65"/>
                  <a:gd name="T3" fmla="*/ 21 h 63"/>
                  <a:gd name="T4" fmla="*/ 65 w 65"/>
                  <a:gd name="T5" fmla="*/ 25 h 63"/>
                  <a:gd name="T6" fmla="*/ 48 w 65"/>
                  <a:gd name="T7" fmla="*/ 41 h 63"/>
                  <a:gd name="T8" fmla="*/ 53 w 65"/>
                  <a:gd name="T9" fmla="*/ 63 h 63"/>
                  <a:gd name="T10" fmla="*/ 32 w 65"/>
                  <a:gd name="T11" fmla="*/ 52 h 63"/>
                  <a:gd name="T12" fmla="*/ 13 w 65"/>
                  <a:gd name="T13" fmla="*/ 63 h 63"/>
                  <a:gd name="T14" fmla="*/ 16 w 65"/>
                  <a:gd name="T15" fmla="*/ 41 h 63"/>
                  <a:gd name="T16" fmla="*/ 0 w 65"/>
                  <a:gd name="T17" fmla="*/ 25 h 63"/>
                  <a:gd name="T18" fmla="*/ 22 w 65"/>
                  <a:gd name="T19" fmla="*/ 21 h 63"/>
                  <a:gd name="T20" fmla="*/ 32 w 65"/>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3">
                    <a:moveTo>
                      <a:pt x="32" y="0"/>
                    </a:moveTo>
                    <a:lnTo>
                      <a:pt x="42" y="21"/>
                    </a:lnTo>
                    <a:lnTo>
                      <a:pt x="65" y="25"/>
                    </a:lnTo>
                    <a:lnTo>
                      <a:pt x="48" y="41"/>
                    </a:lnTo>
                    <a:lnTo>
                      <a:pt x="53" y="63"/>
                    </a:lnTo>
                    <a:lnTo>
                      <a:pt x="32" y="52"/>
                    </a:lnTo>
                    <a:lnTo>
                      <a:pt x="13" y="63"/>
                    </a:lnTo>
                    <a:lnTo>
                      <a:pt x="16" y="41"/>
                    </a:lnTo>
                    <a:lnTo>
                      <a:pt x="0" y="25"/>
                    </a:lnTo>
                    <a:lnTo>
                      <a:pt x="22"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235"/>
              <p:cNvSpPr>
                <a:spLocks/>
              </p:cNvSpPr>
              <p:nvPr/>
            </p:nvSpPr>
            <p:spPr bwMode="auto">
              <a:xfrm>
                <a:off x="3462" y="1904"/>
                <a:ext cx="36" cy="34"/>
              </a:xfrm>
              <a:custGeom>
                <a:avLst/>
                <a:gdLst>
                  <a:gd name="T0" fmla="*/ 18 w 36"/>
                  <a:gd name="T1" fmla="*/ 0 h 34"/>
                  <a:gd name="T2" fmla="*/ 23 w 36"/>
                  <a:gd name="T3" fmla="*/ 12 h 34"/>
                  <a:gd name="T4" fmla="*/ 36 w 36"/>
                  <a:gd name="T5" fmla="*/ 13 h 34"/>
                  <a:gd name="T6" fmla="*/ 26 w 36"/>
                  <a:gd name="T7" fmla="*/ 23 h 34"/>
                  <a:gd name="T8" fmla="*/ 28 w 36"/>
                  <a:gd name="T9" fmla="*/ 34 h 34"/>
                  <a:gd name="T10" fmla="*/ 18 w 36"/>
                  <a:gd name="T11" fmla="*/ 30 h 34"/>
                  <a:gd name="T12" fmla="*/ 7 w 36"/>
                  <a:gd name="T13" fmla="*/ 34 h 34"/>
                  <a:gd name="T14" fmla="*/ 10 w 36"/>
                  <a:gd name="T15" fmla="*/ 23 h 34"/>
                  <a:gd name="T16" fmla="*/ 0 w 36"/>
                  <a:gd name="T17" fmla="*/ 13 h 34"/>
                  <a:gd name="T18" fmla="*/ 13 w 36"/>
                  <a:gd name="T19" fmla="*/ 12 h 34"/>
                  <a:gd name="T20" fmla="*/ 18 w 36"/>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4">
                    <a:moveTo>
                      <a:pt x="18" y="0"/>
                    </a:moveTo>
                    <a:lnTo>
                      <a:pt x="23" y="12"/>
                    </a:lnTo>
                    <a:lnTo>
                      <a:pt x="36" y="13"/>
                    </a:lnTo>
                    <a:lnTo>
                      <a:pt x="26" y="23"/>
                    </a:lnTo>
                    <a:lnTo>
                      <a:pt x="28" y="34"/>
                    </a:lnTo>
                    <a:lnTo>
                      <a:pt x="18" y="30"/>
                    </a:lnTo>
                    <a:lnTo>
                      <a:pt x="7" y="34"/>
                    </a:lnTo>
                    <a:lnTo>
                      <a:pt x="10" y="23"/>
                    </a:lnTo>
                    <a:lnTo>
                      <a:pt x="0" y="13"/>
                    </a:lnTo>
                    <a:lnTo>
                      <a:pt x="13" y="12"/>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236"/>
              <p:cNvSpPr>
                <a:spLocks/>
              </p:cNvSpPr>
              <p:nvPr/>
            </p:nvSpPr>
            <p:spPr bwMode="auto">
              <a:xfrm>
                <a:off x="3568" y="2042"/>
                <a:ext cx="18" cy="16"/>
              </a:xfrm>
              <a:custGeom>
                <a:avLst/>
                <a:gdLst>
                  <a:gd name="T0" fmla="*/ 10 w 18"/>
                  <a:gd name="T1" fmla="*/ 0 h 16"/>
                  <a:gd name="T2" fmla="*/ 13 w 18"/>
                  <a:gd name="T3" fmla="*/ 5 h 16"/>
                  <a:gd name="T4" fmla="*/ 18 w 18"/>
                  <a:gd name="T5" fmla="*/ 6 h 16"/>
                  <a:gd name="T6" fmla="*/ 14 w 18"/>
                  <a:gd name="T7" fmla="*/ 10 h 16"/>
                  <a:gd name="T8" fmla="*/ 14 w 18"/>
                  <a:gd name="T9" fmla="*/ 16 h 16"/>
                  <a:gd name="T10" fmla="*/ 10 w 18"/>
                  <a:gd name="T11" fmla="*/ 13 h 16"/>
                  <a:gd name="T12" fmla="*/ 5 w 18"/>
                  <a:gd name="T13" fmla="*/ 16 h 16"/>
                  <a:gd name="T14" fmla="*/ 5 w 18"/>
                  <a:gd name="T15" fmla="*/ 10 h 16"/>
                  <a:gd name="T16" fmla="*/ 0 w 18"/>
                  <a:gd name="T17" fmla="*/ 6 h 16"/>
                  <a:gd name="T18" fmla="*/ 6 w 18"/>
                  <a:gd name="T19" fmla="*/ 5 h 16"/>
                  <a:gd name="T20" fmla="*/ 10 w 1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0" y="0"/>
                    </a:moveTo>
                    <a:lnTo>
                      <a:pt x="13" y="5"/>
                    </a:lnTo>
                    <a:lnTo>
                      <a:pt x="18" y="6"/>
                    </a:lnTo>
                    <a:lnTo>
                      <a:pt x="14" y="10"/>
                    </a:lnTo>
                    <a:lnTo>
                      <a:pt x="14" y="16"/>
                    </a:lnTo>
                    <a:lnTo>
                      <a:pt x="10" y="13"/>
                    </a:lnTo>
                    <a:lnTo>
                      <a:pt x="5" y="16"/>
                    </a:lnTo>
                    <a:lnTo>
                      <a:pt x="5" y="10"/>
                    </a:lnTo>
                    <a:lnTo>
                      <a:pt x="0" y="6"/>
                    </a:lnTo>
                    <a:lnTo>
                      <a:pt x="6" y="5"/>
                    </a:lnTo>
                    <a:lnTo>
                      <a:pt x="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237"/>
              <p:cNvSpPr>
                <a:spLocks/>
              </p:cNvSpPr>
              <p:nvPr/>
            </p:nvSpPr>
            <p:spPr bwMode="auto">
              <a:xfrm>
                <a:off x="3165" y="2349"/>
                <a:ext cx="70" cy="68"/>
              </a:xfrm>
              <a:custGeom>
                <a:avLst/>
                <a:gdLst>
                  <a:gd name="T0" fmla="*/ 34 w 70"/>
                  <a:gd name="T1" fmla="*/ 0 h 68"/>
                  <a:gd name="T2" fmla="*/ 45 w 70"/>
                  <a:gd name="T3" fmla="*/ 23 h 68"/>
                  <a:gd name="T4" fmla="*/ 70 w 70"/>
                  <a:gd name="T5" fmla="*/ 26 h 68"/>
                  <a:gd name="T6" fmla="*/ 52 w 70"/>
                  <a:gd name="T7" fmla="*/ 44 h 68"/>
                  <a:gd name="T8" fmla="*/ 57 w 70"/>
                  <a:gd name="T9" fmla="*/ 68 h 68"/>
                  <a:gd name="T10" fmla="*/ 34 w 70"/>
                  <a:gd name="T11" fmla="*/ 57 h 68"/>
                  <a:gd name="T12" fmla="*/ 13 w 70"/>
                  <a:gd name="T13" fmla="*/ 68 h 68"/>
                  <a:gd name="T14" fmla="*/ 18 w 70"/>
                  <a:gd name="T15" fmla="*/ 44 h 68"/>
                  <a:gd name="T16" fmla="*/ 0 w 70"/>
                  <a:gd name="T17" fmla="*/ 26 h 68"/>
                  <a:gd name="T18" fmla="*/ 24 w 70"/>
                  <a:gd name="T19" fmla="*/ 23 h 68"/>
                  <a:gd name="T20" fmla="*/ 34 w 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8">
                    <a:moveTo>
                      <a:pt x="34" y="0"/>
                    </a:moveTo>
                    <a:lnTo>
                      <a:pt x="45" y="23"/>
                    </a:lnTo>
                    <a:lnTo>
                      <a:pt x="70" y="26"/>
                    </a:lnTo>
                    <a:lnTo>
                      <a:pt x="52" y="44"/>
                    </a:lnTo>
                    <a:lnTo>
                      <a:pt x="57" y="68"/>
                    </a:lnTo>
                    <a:lnTo>
                      <a:pt x="34" y="57"/>
                    </a:lnTo>
                    <a:lnTo>
                      <a:pt x="13" y="68"/>
                    </a:lnTo>
                    <a:lnTo>
                      <a:pt x="18" y="44"/>
                    </a:lnTo>
                    <a:lnTo>
                      <a:pt x="0" y="26"/>
                    </a:lnTo>
                    <a:lnTo>
                      <a:pt x="24" y="23"/>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238"/>
              <p:cNvSpPr>
                <a:spLocks/>
              </p:cNvSpPr>
              <p:nvPr/>
            </p:nvSpPr>
            <p:spPr bwMode="auto">
              <a:xfrm>
                <a:off x="4257" y="2579"/>
                <a:ext cx="70" cy="71"/>
              </a:xfrm>
              <a:custGeom>
                <a:avLst/>
                <a:gdLst>
                  <a:gd name="T0" fmla="*/ 53 w 70"/>
                  <a:gd name="T1" fmla="*/ 2 h 71"/>
                  <a:gd name="T2" fmla="*/ 52 w 70"/>
                  <a:gd name="T3" fmla="*/ 26 h 71"/>
                  <a:gd name="T4" fmla="*/ 70 w 70"/>
                  <a:gd name="T5" fmla="*/ 44 h 71"/>
                  <a:gd name="T6" fmla="*/ 45 w 70"/>
                  <a:gd name="T7" fmla="*/ 49 h 71"/>
                  <a:gd name="T8" fmla="*/ 35 w 70"/>
                  <a:gd name="T9" fmla="*/ 71 h 71"/>
                  <a:gd name="T10" fmla="*/ 24 w 70"/>
                  <a:gd name="T11" fmla="*/ 47 h 71"/>
                  <a:gd name="T12" fmla="*/ 0 w 70"/>
                  <a:gd name="T13" fmla="*/ 44 h 71"/>
                  <a:gd name="T14" fmla="*/ 16 w 70"/>
                  <a:gd name="T15" fmla="*/ 26 h 71"/>
                  <a:gd name="T16" fmla="*/ 11 w 70"/>
                  <a:gd name="T17" fmla="*/ 0 h 71"/>
                  <a:gd name="T18" fmla="*/ 32 w 70"/>
                  <a:gd name="T19" fmla="*/ 13 h 71"/>
                  <a:gd name="T20" fmla="*/ 53 w 70"/>
                  <a:gd name="T21"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53" y="2"/>
                    </a:moveTo>
                    <a:lnTo>
                      <a:pt x="52" y="26"/>
                    </a:lnTo>
                    <a:lnTo>
                      <a:pt x="70" y="44"/>
                    </a:lnTo>
                    <a:lnTo>
                      <a:pt x="45" y="49"/>
                    </a:lnTo>
                    <a:lnTo>
                      <a:pt x="35" y="71"/>
                    </a:lnTo>
                    <a:lnTo>
                      <a:pt x="24" y="47"/>
                    </a:lnTo>
                    <a:lnTo>
                      <a:pt x="0" y="44"/>
                    </a:lnTo>
                    <a:lnTo>
                      <a:pt x="16" y="26"/>
                    </a:lnTo>
                    <a:lnTo>
                      <a:pt x="11" y="0"/>
                    </a:lnTo>
                    <a:lnTo>
                      <a:pt x="32" y="13"/>
                    </a:lnTo>
                    <a:lnTo>
                      <a:pt x="53"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239"/>
              <p:cNvSpPr>
                <a:spLocks/>
              </p:cNvSpPr>
              <p:nvPr/>
            </p:nvSpPr>
            <p:spPr bwMode="auto">
              <a:xfrm>
                <a:off x="3984" y="2767"/>
                <a:ext cx="23" cy="22"/>
              </a:xfrm>
              <a:custGeom>
                <a:avLst/>
                <a:gdLst>
                  <a:gd name="T0" fmla="*/ 11 w 23"/>
                  <a:gd name="T1" fmla="*/ 0 h 22"/>
                  <a:gd name="T2" fmla="*/ 14 w 23"/>
                  <a:gd name="T3" fmla="*/ 8 h 22"/>
                  <a:gd name="T4" fmla="*/ 23 w 23"/>
                  <a:gd name="T5" fmla="*/ 10 h 22"/>
                  <a:gd name="T6" fmla="*/ 18 w 23"/>
                  <a:gd name="T7" fmla="*/ 14 h 22"/>
                  <a:gd name="T8" fmla="*/ 19 w 23"/>
                  <a:gd name="T9" fmla="*/ 22 h 22"/>
                  <a:gd name="T10" fmla="*/ 11 w 23"/>
                  <a:gd name="T11" fmla="*/ 19 h 22"/>
                  <a:gd name="T12" fmla="*/ 5 w 23"/>
                  <a:gd name="T13" fmla="*/ 22 h 22"/>
                  <a:gd name="T14" fmla="*/ 6 w 23"/>
                  <a:gd name="T15" fmla="*/ 14 h 22"/>
                  <a:gd name="T16" fmla="*/ 0 w 23"/>
                  <a:gd name="T17" fmla="*/ 10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10"/>
                    </a:lnTo>
                    <a:lnTo>
                      <a:pt x="18" y="14"/>
                    </a:lnTo>
                    <a:lnTo>
                      <a:pt x="19" y="22"/>
                    </a:lnTo>
                    <a:lnTo>
                      <a:pt x="11" y="19"/>
                    </a:lnTo>
                    <a:lnTo>
                      <a:pt x="5" y="22"/>
                    </a:lnTo>
                    <a:lnTo>
                      <a:pt x="6" y="14"/>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240"/>
              <p:cNvSpPr>
                <a:spLocks/>
              </p:cNvSpPr>
              <p:nvPr/>
            </p:nvSpPr>
            <p:spPr bwMode="auto">
              <a:xfrm>
                <a:off x="3839" y="2461"/>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8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8"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241"/>
              <p:cNvSpPr>
                <a:spLocks/>
              </p:cNvSpPr>
              <p:nvPr/>
            </p:nvSpPr>
            <p:spPr bwMode="auto">
              <a:xfrm>
                <a:off x="3839" y="2770"/>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242"/>
              <p:cNvSpPr>
                <a:spLocks/>
              </p:cNvSpPr>
              <p:nvPr/>
            </p:nvSpPr>
            <p:spPr bwMode="auto">
              <a:xfrm>
                <a:off x="3789" y="2819"/>
                <a:ext cx="24" cy="22"/>
              </a:xfrm>
              <a:custGeom>
                <a:avLst/>
                <a:gdLst>
                  <a:gd name="T0" fmla="*/ 13 w 24"/>
                  <a:gd name="T1" fmla="*/ 0 h 22"/>
                  <a:gd name="T2" fmla="*/ 16 w 24"/>
                  <a:gd name="T3" fmla="*/ 8 h 22"/>
                  <a:gd name="T4" fmla="*/ 24 w 24"/>
                  <a:gd name="T5" fmla="*/ 8 h 22"/>
                  <a:gd name="T6" fmla="*/ 18 w 24"/>
                  <a:gd name="T7" fmla="*/ 14 h 22"/>
                  <a:gd name="T8" fmla="*/ 19 w 24"/>
                  <a:gd name="T9" fmla="*/ 22 h 22"/>
                  <a:gd name="T10" fmla="*/ 13 w 24"/>
                  <a:gd name="T11" fmla="*/ 19 h 22"/>
                  <a:gd name="T12" fmla="*/ 5 w 24"/>
                  <a:gd name="T13" fmla="*/ 22 h 22"/>
                  <a:gd name="T14" fmla="*/ 6 w 24"/>
                  <a:gd name="T15" fmla="*/ 14 h 22"/>
                  <a:gd name="T16" fmla="*/ 0 w 24"/>
                  <a:gd name="T17" fmla="*/ 8 h 22"/>
                  <a:gd name="T18" fmla="*/ 8 w 24"/>
                  <a:gd name="T19" fmla="*/ 8 h 22"/>
                  <a:gd name="T20" fmla="*/ 13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3" y="0"/>
                    </a:moveTo>
                    <a:lnTo>
                      <a:pt x="16" y="8"/>
                    </a:lnTo>
                    <a:lnTo>
                      <a:pt x="24" y="8"/>
                    </a:lnTo>
                    <a:lnTo>
                      <a:pt x="18" y="14"/>
                    </a:lnTo>
                    <a:lnTo>
                      <a:pt x="19" y="22"/>
                    </a:lnTo>
                    <a:lnTo>
                      <a:pt x="13" y="19"/>
                    </a:lnTo>
                    <a:lnTo>
                      <a:pt x="5" y="22"/>
                    </a:lnTo>
                    <a:lnTo>
                      <a:pt x="6" y="14"/>
                    </a:lnTo>
                    <a:lnTo>
                      <a:pt x="0" y="8"/>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243"/>
              <p:cNvSpPr>
                <a:spLocks/>
              </p:cNvSpPr>
              <p:nvPr/>
            </p:nvSpPr>
            <p:spPr bwMode="auto">
              <a:xfrm>
                <a:off x="3745" y="2783"/>
                <a:ext cx="23" cy="23"/>
              </a:xfrm>
              <a:custGeom>
                <a:avLst/>
                <a:gdLst>
                  <a:gd name="T0" fmla="*/ 11 w 23"/>
                  <a:gd name="T1" fmla="*/ 0 h 23"/>
                  <a:gd name="T2" fmla="*/ 15 w 23"/>
                  <a:gd name="T3" fmla="*/ 8 h 23"/>
                  <a:gd name="T4" fmla="*/ 23 w 23"/>
                  <a:gd name="T5" fmla="*/ 8 h 23"/>
                  <a:gd name="T6" fmla="*/ 18 w 23"/>
                  <a:gd name="T7" fmla="*/ 15 h 23"/>
                  <a:gd name="T8" fmla="*/ 19 w 23"/>
                  <a:gd name="T9" fmla="*/ 23 h 23"/>
                  <a:gd name="T10" fmla="*/ 11 w 23"/>
                  <a:gd name="T11" fmla="*/ 18 h 23"/>
                  <a:gd name="T12" fmla="*/ 5 w 23"/>
                  <a:gd name="T13" fmla="*/ 23 h 23"/>
                  <a:gd name="T14" fmla="*/ 6 w 23"/>
                  <a:gd name="T15" fmla="*/ 15 h 23"/>
                  <a:gd name="T16" fmla="*/ 0 w 23"/>
                  <a:gd name="T17" fmla="*/ 8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8" y="15"/>
                    </a:lnTo>
                    <a:lnTo>
                      <a:pt x="19" y="23"/>
                    </a:lnTo>
                    <a:lnTo>
                      <a:pt x="11" y="18"/>
                    </a:lnTo>
                    <a:lnTo>
                      <a:pt x="5" y="23"/>
                    </a:lnTo>
                    <a:lnTo>
                      <a:pt x="6" y="15"/>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244"/>
              <p:cNvSpPr>
                <a:spLocks/>
              </p:cNvSpPr>
              <p:nvPr/>
            </p:nvSpPr>
            <p:spPr bwMode="auto">
              <a:xfrm>
                <a:off x="3833" y="2620"/>
                <a:ext cx="24" cy="22"/>
              </a:xfrm>
              <a:custGeom>
                <a:avLst/>
                <a:gdLst>
                  <a:gd name="T0" fmla="*/ 11 w 24"/>
                  <a:gd name="T1" fmla="*/ 0 h 22"/>
                  <a:gd name="T2" fmla="*/ 16 w 24"/>
                  <a:gd name="T3" fmla="*/ 8 h 22"/>
                  <a:gd name="T4" fmla="*/ 24 w 24"/>
                  <a:gd name="T5" fmla="*/ 9 h 22"/>
                  <a:gd name="T6" fmla="*/ 18 w 24"/>
                  <a:gd name="T7" fmla="*/ 14 h 22"/>
                  <a:gd name="T8" fmla="*/ 19 w 24"/>
                  <a:gd name="T9" fmla="*/ 22 h 22"/>
                  <a:gd name="T10" fmla="*/ 11 w 24"/>
                  <a:gd name="T11" fmla="*/ 19 h 22"/>
                  <a:gd name="T12" fmla="*/ 5 w 24"/>
                  <a:gd name="T13" fmla="*/ 22 h 22"/>
                  <a:gd name="T14" fmla="*/ 6 w 24"/>
                  <a:gd name="T15" fmla="*/ 14 h 22"/>
                  <a:gd name="T16" fmla="*/ 0 w 24"/>
                  <a:gd name="T17" fmla="*/ 9 h 22"/>
                  <a:gd name="T18" fmla="*/ 8 w 24"/>
                  <a:gd name="T19" fmla="*/ 8 h 22"/>
                  <a:gd name="T20" fmla="*/ 11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1" y="0"/>
                    </a:moveTo>
                    <a:lnTo>
                      <a:pt x="16" y="8"/>
                    </a:lnTo>
                    <a:lnTo>
                      <a:pt x="24" y="9"/>
                    </a:lnTo>
                    <a:lnTo>
                      <a:pt x="18" y="14"/>
                    </a:lnTo>
                    <a:lnTo>
                      <a:pt x="19" y="22"/>
                    </a:lnTo>
                    <a:lnTo>
                      <a:pt x="11" y="19"/>
                    </a:lnTo>
                    <a:lnTo>
                      <a:pt x="5" y="22"/>
                    </a:lnTo>
                    <a:lnTo>
                      <a:pt x="6" y="14"/>
                    </a:lnTo>
                    <a:lnTo>
                      <a:pt x="0" y="9"/>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245"/>
              <p:cNvSpPr>
                <a:spLocks/>
              </p:cNvSpPr>
              <p:nvPr/>
            </p:nvSpPr>
            <p:spPr bwMode="auto">
              <a:xfrm>
                <a:off x="3771" y="2654"/>
                <a:ext cx="24" cy="21"/>
              </a:xfrm>
              <a:custGeom>
                <a:avLst/>
                <a:gdLst>
                  <a:gd name="T0" fmla="*/ 13 w 24"/>
                  <a:gd name="T1" fmla="*/ 0 h 21"/>
                  <a:gd name="T2" fmla="*/ 16 w 24"/>
                  <a:gd name="T3" fmla="*/ 6 h 21"/>
                  <a:gd name="T4" fmla="*/ 24 w 24"/>
                  <a:gd name="T5" fmla="*/ 8 h 21"/>
                  <a:gd name="T6" fmla="*/ 18 w 24"/>
                  <a:gd name="T7" fmla="*/ 13 h 21"/>
                  <a:gd name="T8" fmla="*/ 19 w 24"/>
                  <a:gd name="T9" fmla="*/ 21 h 21"/>
                  <a:gd name="T10" fmla="*/ 13 w 24"/>
                  <a:gd name="T11" fmla="*/ 17 h 21"/>
                  <a:gd name="T12" fmla="*/ 5 w 24"/>
                  <a:gd name="T13" fmla="*/ 21 h 21"/>
                  <a:gd name="T14" fmla="*/ 6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19" y="21"/>
                    </a:lnTo>
                    <a:lnTo>
                      <a:pt x="13" y="17"/>
                    </a:lnTo>
                    <a:lnTo>
                      <a:pt x="5" y="21"/>
                    </a:lnTo>
                    <a:lnTo>
                      <a:pt x="6"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246"/>
              <p:cNvSpPr>
                <a:spLocks/>
              </p:cNvSpPr>
              <p:nvPr/>
            </p:nvSpPr>
            <p:spPr bwMode="auto">
              <a:xfrm>
                <a:off x="3755" y="2616"/>
                <a:ext cx="24" cy="23"/>
              </a:xfrm>
              <a:custGeom>
                <a:avLst/>
                <a:gdLst>
                  <a:gd name="T0" fmla="*/ 13 w 24"/>
                  <a:gd name="T1" fmla="*/ 0 h 23"/>
                  <a:gd name="T2" fmla="*/ 16 w 24"/>
                  <a:gd name="T3" fmla="*/ 8 h 23"/>
                  <a:gd name="T4" fmla="*/ 24 w 24"/>
                  <a:gd name="T5" fmla="*/ 10 h 23"/>
                  <a:gd name="T6" fmla="*/ 18 w 24"/>
                  <a:gd name="T7" fmla="*/ 15 h 23"/>
                  <a:gd name="T8" fmla="*/ 19 w 24"/>
                  <a:gd name="T9" fmla="*/ 23 h 23"/>
                  <a:gd name="T10" fmla="*/ 13 w 24"/>
                  <a:gd name="T11" fmla="*/ 20 h 23"/>
                  <a:gd name="T12" fmla="*/ 5 w 24"/>
                  <a:gd name="T13" fmla="*/ 23 h 23"/>
                  <a:gd name="T14" fmla="*/ 6 w 24"/>
                  <a:gd name="T15" fmla="*/ 15 h 23"/>
                  <a:gd name="T16" fmla="*/ 0 w 24"/>
                  <a:gd name="T17" fmla="*/ 10 h 23"/>
                  <a:gd name="T18" fmla="*/ 8 w 24"/>
                  <a:gd name="T19" fmla="*/ 8 h 23"/>
                  <a:gd name="T20" fmla="*/ 13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13" y="0"/>
                    </a:moveTo>
                    <a:lnTo>
                      <a:pt x="16" y="8"/>
                    </a:lnTo>
                    <a:lnTo>
                      <a:pt x="24" y="10"/>
                    </a:lnTo>
                    <a:lnTo>
                      <a:pt x="18" y="15"/>
                    </a:lnTo>
                    <a:lnTo>
                      <a:pt x="19" y="23"/>
                    </a:lnTo>
                    <a:lnTo>
                      <a:pt x="13" y="20"/>
                    </a:lnTo>
                    <a:lnTo>
                      <a:pt x="5" y="23"/>
                    </a:lnTo>
                    <a:lnTo>
                      <a:pt x="6" y="15"/>
                    </a:lnTo>
                    <a:lnTo>
                      <a:pt x="0" y="10"/>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247"/>
              <p:cNvSpPr>
                <a:spLocks/>
              </p:cNvSpPr>
              <p:nvPr/>
            </p:nvSpPr>
            <p:spPr bwMode="auto">
              <a:xfrm>
                <a:off x="3940" y="2704"/>
                <a:ext cx="23" cy="22"/>
              </a:xfrm>
              <a:custGeom>
                <a:avLst/>
                <a:gdLst>
                  <a:gd name="T0" fmla="*/ 6 w 23"/>
                  <a:gd name="T1" fmla="*/ 0 h 22"/>
                  <a:gd name="T2" fmla="*/ 13 w 23"/>
                  <a:gd name="T3" fmla="*/ 5 h 22"/>
                  <a:gd name="T4" fmla="*/ 21 w 23"/>
                  <a:gd name="T5" fmla="*/ 3 h 22"/>
                  <a:gd name="T6" fmla="*/ 18 w 23"/>
                  <a:gd name="T7" fmla="*/ 9 h 22"/>
                  <a:gd name="T8" fmla="*/ 23 w 23"/>
                  <a:gd name="T9" fmla="*/ 16 h 22"/>
                  <a:gd name="T10" fmla="*/ 15 w 23"/>
                  <a:gd name="T11" fmla="*/ 16 h 22"/>
                  <a:gd name="T12" fmla="*/ 10 w 23"/>
                  <a:gd name="T13" fmla="*/ 22 h 22"/>
                  <a:gd name="T14" fmla="*/ 8 w 23"/>
                  <a:gd name="T15" fmla="*/ 14 h 22"/>
                  <a:gd name="T16" fmla="*/ 0 w 23"/>
                  <a:gd name="T17" fmla="*/ 13 h 22"/>
                  <a:gd name="T18" fmla="*/ 6 w 23"/>
                  <a:gd name="T19" fmla="*/ 8 h 22"/>
                  <a:gd name="T20" fmla="*/ 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6" y="0"/>
                    </a:moveTo>
                    <a:lnTo>
                      <a:pt x="13" y="5"/>
                    </a:lnTo>
                    <a:lnTo>
                      <a:pt x="21" y="3"/>
                    </a:lnTo>
                    <a:lnTo>
                      <a:pt x="18" y="9"/>
                    </a:lnTo>
                    <a:lnTo>
                      <a:pt x="23" y="16"/>
                    </a:lnTo>
                    <a:lnTo>
                      <a:pt x="15" y="16"/>
                    </a:lnTo>
                    <a:lnTo>
                      <a:pt x="10" y="22"/>
                    </a:lnTo>
                    <a:lnTo>
                      <a:pt x="8" y="14"/>
                    </a:lnTo>
                    <a:lnTo>
                      <a:pt x="0" y="13"/>
                    </a:lnTo>
                    <a:lnTo>
                      <a:pt x="6" y="8"/>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248"/>
              <p:cNvSpPr>
                <a:spLocks/>
              </p:cNvSpPr>
              <p:nvPr/>
            </p:nvSpPr>
            <p:spPr bwMode="auto">
              <a:xfrm>
                <a:off x="4088" y="2835"/>
                <a:ext cx="9" cy="10"/>
              </a:xfrm>
              <a:custGeom>
                <a:avLst/>
                <a:gdLst>
                  <a:gd name="T0" fmla="*/ 3 w 9"/>
                  <a:gd name="T1" fmla="*/ 0 h 10"/>
                  <a:gd name="T2" fmla="*/ 5 w 9"/>
                  <a:gd name="T3" fmla="*/ 1 h 10"/>
                  <a:gd name="T4" fmla="*/ 8 w 9"/>
                  <a:gd name="T5" fmla="*/ 1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1"/>
                    </a:lnTo>
                    <a:lnTo>
                      <a:pt x="8" y="1"/>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249"/>
              <p:cNvSpPr>
                <a:spLocks/>
              </p:cNvSpPr>
              <p:nvPr/>
            </p:nvSpPr>
            <p:spPr bwMode="auto">
              <a:xfrm>
                <a:off x="3755"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250"/>
              <p:cNvSpPr>
                <a:spLocks/>
              </p:cNvSpPr>
              <p:nvPr/>
            </p:nvSpPr>
            <p:spPr bwMode="auto">
              <a:xfrm>
                <a:off x="3080" y="2228"/>
                <a:ext cx="10" cy="10"/>
              </a:xfrm>
              <a:custGeom>
                <a:avLst/>
                <a:gdLst>
                  <a:gd name="T0" fmla="*/ 2 w 10"/>
                  <a:gd name="T1" fmla="*/ 0 h 10"/>
                  <a:gd name="T2" fmla="*/ 5 w 10"/>
                  <a:gd name="T3" fmla="*/ 2 h 10"/>
                  <a:gd name="T4" fmla="*/ 9 w 10"/>
                  <a:gd name="T5" fmla="*/ 0 h 10"/>
                  <a:gd name="T6" fmla="*/ 7 w 10"/>
                  <a:gd name="T7" fmla="*/ 3 h 10"/>
                  <a:gd name="T8" fmla="*/ 10 w 10"/>
                  <a:gd name="T9" fmla="*/ 7 h 10"/>
                  <a:gd name="T10" fmla="*/ 5 w 10"/>
                  <a:gd name="T11" fmla="*/ 7 h 10"/>
                  <a:gd name="T12" fmla="*/ 4 w 10"/>
                  <a:gd name="T13" fmla="*/ 10 h 10"/>
                  <a:gd name="T14" fmla="*/ 4 w 10"/>
                  <a:gd name="T15" fmla="*/ 5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3"/>
                    </a:lnTo>
                    <a:lnTo>
                      <a:pt x="10" y="7"/>
                    </a:lnTo>
                    <a:lnTo>
                      <a:pt x="5" y="7"/>
                    </a:lnTo>
                    <a:lnTo>
                      <a:pt x="4" y="10"/>
                    </a:lnTo>
                    <a:lnTo>
                      <a:pt x="4" y="5"/>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251"/>
              <p:cNvSpPr>
                <a:spLocks/>
              </p:cNvSpPr>
              <p:nvPr/>
            </p:nvSpPr>
            <p:spPr bwMode="auto">
              <a:xfrm>
                <a:off x="3121" y="2294"/>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252"/>
              <p:cNvSpPr>
                <a:spLocks/>
              </p:cNvSpPr>
              <p:nvPr/>
            </p:nvSpPr>
            <p:spPr bwMode="auto">
              <a:xfrm>
                <a:off x="4188" y="249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253"/>
              <p:cNvSpPr>
                <a:spLocks/>
              </p:cNvSpPr>
              <p:nvPr/>
            </p:nvSpPr>
            <p:spPr bwMode="auto">
              <a:xfrm>
                <a:off x="4138" y="2434"/>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254"/>
              <p:cNvSpPr>
                <a:spLocks/>
              </p:cNvSpPr>
              <p:nvPr/>
            </p:nvSpPr>
            <p:spPr bwMode="auto">
              <a:xfrm>
                <a:off x="4138" y="243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255"/>
              <p:cNvSpPr>
                <a:spLocks/>
              </p:cNvSpPr>
              <p:nvPr/>
            </p:nvSpPr>
            <p:spPr bwMode="auto">
              <a:xfrm>
                <a:off x="3859" y="2432"/>
                <a:ext cx="9" cy="10"/>
              </a:xfrm>
              <a:custGeom>
                <a:avLst/>
                <a:gdLst>
                  <a:gd name="T0" fmla="*/ 3 w 9"/>
                  <a:gd name="T1" fmla="*/ 0 h 10"/>
                  <a:gd name="T2" fmla="*/ 5 w 9"/>
                  <a:gd name="T3" fmla="*/ 2 h 10"/>
                  <a:gd name="T4" fmla="*/ 8 w 9"/>
                  <a:gd name="T5" fmla="*/ 2 h 10"/>
                  <a:gd name="T6" fmla="*/ 6 w 9"/>
                  <a:gd name="T7" fmla="*/ 5 h 10"/>
                  <a:gd name="T8" fmla="*/ 9 w 9"/>
                  <a:gd name="T9" fmla="*/ 8 h 10"/>
                  <a:gd name="T10" fmla="*/ 5 w 9"/>
                  <a:gd name="T11" fmla="*/ 8 h 10"/>
                  <a:gd name="T12" fmla="*/ 3 w 9"/>
                  <a:gd name="T13" fmla="*/ 10 h 10"/>
                  <a:gd name="T14" fmla="*/ 3 w 9"/>
                  <a:gd name="T15" fmla="*/ 6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8"/>
                    </a:lnTo>
                    <a:lnTo>
                      <a:pt x="5" y="8"/>
                    </a:lnTo>
                    <a:lnTo>
                      <a:pt x="3" y="10"/>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256"/>
              <p:cNvSpPr>
                <a:spLocks/>
              </p:cNvSpPr>
              <p:nvPr/>
            </p:nvSpPr>
            <p:spPr bwMode="auto">
              <a:xfrm>
                <a:off x="4068" y="2456"/>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257"/>
              <p:cNvSpPr>
                <a:spLocks/>
              </p:cNvSpPr>
              <p:nvPr/>
            </p:nvSpPr>
            <p:spPr bwMode="auto">
              <a:xfrm>
                <a:off x="4093" y="2435"/>
                <a:ext cx="9" cy="11"/>
              </a:xfrm>
              <a:custGeom>
                <a:avLst/>
                <a:gdLst>
                  <a:gd name="T0" fmla="*/ 3 w 9"/>
                  <a:gd name="T1" fmla="*/ 0 h 11"/>
                  <a:gd name="T2" fmla="*/ 4 w 9"/>
                  <a:gd name="T3" fmla="*/ 3 h 11"/>
                  <a:gd name="T4" fmla="*/ 8 w 9"/>
                  <a:gd name="T5" fmla="*/ 2 h 11"/>
                  <a:gd name="T6" fmla="*/ 6 w 9"/>
                  <a:gd name="T7" fmla="*/ 5 h 11"/>
                  <a:gd name="T8" fmla="*/ 9 w 9"/>
                  <a:gd name="T9" fmla="*/ 8 h 11"/>
                  <a:gd name="T10" fmla="*/ 6 w 9"/>
                  <a:gd name="T11" fmla="*/ 8 h 11"/>
                  <a:gd name="T12" fmla="*/ 3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4" y="3"/>
                    </a:lnTo>
                    <a:lnTo>
                      <a:pt x="8" y="2"/>
                    </a:lnTo>
                    <a:lnTo>
                      <a:pt x="6" y="5"/>
                    </a:lnTo>
                    <a:lnTo>
                      <a:pt x="9" y="8"/>
                    </a:lnTo>
                    <a:lnTo>
                      <a:pt x="6" y="8"/>
                    </a:lnTo>
                    <a:lnTo>
                      <a:pt x="3"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258"/>
              <p:cNvSpPr>
                <a:spLocks/>
              </p:cNvSpPr>
              <p:nvPr/>
            </p:nvSpPr>
            <p:spPr bwMode="auto">
              <a:xfrm>
                <a:off x="4033" y="2429"/>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259"/>
              <p:cNvSpPr>
                <a:spLocks/>
              </p:cNvSpPr>
              <p:nvPr/>
            </p:nvSpPr>
            <p:spPr bwMode="auto">
              <a:xfrm>
                <a:off x="3376" y="227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260"/>
              <p:cNvSpPr>
                <a:spLocks/>
              </p:cNvSpPr>
              <p:nvPr/>
            </p:nvSpPr>
            <p:spPr bwMode="auto">
              <a:xfrm>
                <a:off x="3360" y="2323"/>
                <a:ext cx="10" cy="10"/>
              </a:xfrm>
              <a:custGeom>
                <a:avLst/>
                <a:gdLst>
                  <a:gd name="T0" fmla="*/ 3 w 10"/>
                  <a:gd name="T1" fmla="*/ 0 h 10"/>
                  <a:gd name="T2" fmla="*/ 6 w 10"/>
                  <a:gd name="T3" fmla="*/ 2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261"/>
              <p:cNvSpPr>
                <a:spLocks/>
              </p:cNvSpPr>
              <p:nvPr/>
            </p:nvSpPr>
            <p:spPr bwMode="auto">
              <a:xfrm>
                <a:off x="3812" y="2419"/>
                <a:ext cx="9" cy="10"/>
              </a:xfrm>
              <a:custGeom>
                <a:avLst/>
                <a:gdLst>
                  <a:gd name="T0" fmla="*/ 1 w 9"/>
                  <a:gd name="T1" fmla="*/ 0 h 10"/>
                  <a:gd name="T2" fmla="*/ 4 w 9"/>
                  <a:gd name="T3" fmla="*/ 3 h 10"/>
                  <a:gd name="T4" fmla="*/ 8 w 9"/>
                  <a:gd name="T5" fmla="*/ 2 h 10"/>
                  <a:gd name="T6" fmla="*/ 6 w 9"/>
                  <a:gd name="T7" fmla="*/ 5 h 10"/>
                  <a:gd name="T8" fmla="*/ 9 w 9"/>
                  <a:gd name="T9" fmla="*/ 8 h 10"/>
                  <a:gd name="T10" fmla="*/ 4 w 9"/>
                  <a:gd name="T11" fmla="*/ 8 h 10"/>
                  <a:gd name="T12" fmla="*/ 3 w 9"/>
                  <a:gd name="T13" fmla="*/ 10 h 10"/>
                  <a:gd name="T14" fmla="*/ 3 w 9"/>
                  <a:gd name="T15" fmla="*/ 6 h 10"/>
                  <a:gd name="T16" fmla="*/ 0 w 9"/>
                  <a:gd name="T17" fmla="*/ 6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4" y="3"/>
                    </a:lnTo>
                    <a:lnTo>
                      <a:pt x="8" y="2"/>
                    </a:lnTo>
                    <a:lnTo>
                      <a:pt x="6" y="5"/>
                    </a:lnTo>
                    <a:lnTo>
                      <a:pt x="9" y="8"/>
                    </a:lnTo>
                    <a:lnTo>
                      <a:pt x="4" y="8"/>
                    </a:lnTo>
                    <a:lnTo>
                      <a:pt x="3" y="10"/>
                    </a:lnTo>
                    <a:lnTo>
                      <a:pt x="3"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262"/>
              <p:cNvSpPr>
                <a:spLocks/>
              </p:cNvSpPr>
              <p:nvPr/>
            </p:nvSpPr>
            <p:spPr bwMode="auto">
              <a:xfrm>
                <a:off x="3115" y="2210"/>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263"/>
              <p:cNvSpPr>
                <a:spLocks/>
              </p:cNvSpPr>
              <p:nvPr/>
            </p:nvSpPr>
            <p:spPr bwMode="auto">
              <a:xfrm>
                <a:off x="3111" y="2243"/>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264"/>
              <p:cNvSpPr>
                <a:spLocks/>
              </p:cNvSpPr>
              <p:nvPr/>
            </p:nvSpPr>
            <p:spPr bwMode="auto">
              <a:xfrm>
                <a:off x="4463" y="3225"/>
                <a:ext cx="10" cy="9"/>
              </a:xfrm>
              <a:custGeom>
                <a:avLst/>
                <a:gdLst>
                  <a:gd name="T0" fmla="*/ 3 w 10"/>
                  <a:gd name="T1" fmla="*/ 0 h 9"/>
                  <a:gd name="T2" fmla="*/ 5 w 10"/>
                  <a:gd name="T3" fmla="*/ 3 h 9"/>
                  <a:gd name="T4" fmla="*/ 8 w 10"/>
                  <a:gd name="T5" fmla="*/ 1 h 9"/>
                  <a:gd name="T6" fmla="*/ 7 w 10"/>
                  <a:gd name="T7" fmla="*/ 5 h 9"/>
                  <a:gd name="T8" fmla="*/ 10 w 10"/>
                  <a:gd name="T9" fmla="*/ 8 h 9"/>
                  <a:gd name="T10" fmla="*/ 5 w 10"/>
                  <a:gd name="T11" fmla="*/ 8 h 9"/>
                  <a:gd name="T12" fmla="*/ 3 w 10"/>
                  <a:gd name="T13" fmla="*/ 9 h 9"/>
                  <a:gd name="T14" fmla="*/ 3 w 10"/>
                  <a:gd name="T15" fmla="*/ 6 h 9"/>
                  <a:gd name="T16" fmla="*/ 0 w 10"/>
                  <a:gd name="T17" fmla="*/ 5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5"/>
                    </a:lnTo>
                    <a:lnTo>
                      <a:pt x="10" y="8"/>
                    </a:lnTo>
                    <a:lnTo>
                      <a:pt x="5" y="8"/>
                    </a:lnTo>
                    <a:lnTo>
                      <a:pt x="3" y="9"/>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265"/>
              <p:cNvSpPr>
                <a:spLocks/>
              </p:cNvSpPr>
              <p:nvPr/>
            </p:nvSpPr>
            <p:spPr bwMode="auto">
              <a:xfrm>
                <a:off x="3113" y="2171"/>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266"/>
              <p:cNvSpPr>
                <a:spLocks/>
              </p:cNvSpPr>
              <p:nvPr/>
            </p:nvSpPr>
            <p:spPr bwMode="auto">
              <a:xfrm>
                <a:off x="3800" y="2458"/>
                <a:ext cx="10" cy="10"/>
              </a:xfrm>
              <a:custGeom>
                <a:avLst/>
                <a:gdLst>
                  <a:gd name="T0" fmla="*/ 3 w 10"/>
                  <a:gd name="T1" fmla="*/ 0 h 10"/>
                  <a:gd name="T2" fmla="*/ 7 w 10"/>
                  <a:gd name="T3" fmla="*/ 3 h 10"/>
                  <a:gd name="T4" fmla="*/ 10 w 10"/>
                  <a:gd name="T5" fmla="*/ 1 h 10"/>
                  <a:gd name="T6" fmla="*/ 8 w 10"/>
                  <a:gd name="T7" fmla="*/ 5 h 10"/>
                  <a:gd name="T8" fmla="*/ 10 w 10"/>
                  <a:gd name="T9" fmla="*/ 8 h 10"/>
                  <a:gd name="T10" fmla="*/ 7 w 10"/>
                  <a:gd name="T11" fmla="*/ 8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1"/>
                    </a:lnTo>
                    <a:lnTo>
                      <a:pt x="8" y="5"/>
                    </a:lnTo>
                    <a:lnTo>
                      <a:pt x="10" y="8"/>
                    </a:lnTo>
                    <a:lnTo>
                      <a:pt x="7" y="8"/>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267"/>
              <p:cNvSpPr>
                <a:spLocks/>
              </p:cNvSpPr>
              <p:nvPr/>
            </p:nvSpPr>
            <p:spPr bwMode="auto">
              <a:xfrm>
                <a:off x="3823" y="2442"/>
                <a:ext cx="10" cy="9"/>
              </a:xfrm>
              <a:custGeom>
                <a:avLst/>
                <a:gdLst>
                  <a:gd name="T0" fmla="*/ 3 w 10"/>
                  <a:gd name="T1" fmla="*/ 0 h 9"/>
                  <a:gd name="T2" fmla="*/ 5 w 10"/>
                  <a:gd name="T3" fmla="*/ 1 h 9"/>
                  <a:gd name="T4" fmla="*/ 8 w 10"/>
                  <a:gd name="T5" fmla="*/ 0 h 9"/>
                  <a:gd name="T6" fmla="*/ 8 w 10"/>
                  <a:gd name="T7" fmla="*/ 3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8" y="3"/>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268"/>
              <p:cNvSpPr>
                <a:spLocks/>
              </p:cNvSpPr>
              <p:nvPr/>
            </p:nvSpPr>
            <p:spPr bwMode="auto">
              <a:xfrm>
                <a:off x="3784" y="2429"/>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269"/>
              <p:cNvSpPr>
                <a:spLocks/>
              </p:cNvSpPr>
              <p:nvPr/>
            </p:nvSpPr>
            <p:spPr bwMode="auto">
              <a:xfrm>
                <a:off x="3532" y="2642"/>
                <a:ext cx="10" cy="10"/>
              </a:xfrm>
              <a:custGeom>
                <a:avLst/>
                <a:gdLst>
                  <a:gd name="T0" fmla="*/ 2 w 10"/>
                  <a:gd name="T1" fmla="*/ 0 h 10"/>
                  <a:gd name="T2" fmla="*/ 5 w 10"/>
                  <a:gd name="T3" fmla="*/ 2 h 10"/>
                  <a:gd name="T4" fmla="*/ 8 w 10"/>
                  <a:gd name="T5" fmla="*/ 2 h 10"/>
                  <a:gd name="T6" fmla="*/ 7 w 10"/>
                  <a:gd name="T7" fmla="*/ 5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2"/>
                    </a:lnTo>
                    <a:lnTo>
                      <a:pt x="7" y="5"/>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270"/>
              <p:cNvSpPr>
                <a:spLocks/>
              </p:cNvSpPr>
              <p:nvPr/>
            </p:nvSpPr>
            <p:spPr bwMode="auto">
              <a:xfrm>
                <a:off x="3844" y="286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271"/>
              <p:cNvSpPr>
                <a:spLocks/>
              </p:cNvSpPr>
              <p:nvPr/>
            </p:nvSpPr>
            <p:spPr bwMode="auto">
              <a:xfrm>
                <a:off x="3592" y="2602"/>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272"/>
              <p:cNvSpPr>
                <a:spLocks/>
              </p:cNvSpPr>
              <p:nvPr/>
            </p:nvSpPr>
            <p:spPr bwMode="auto">
              <a:xfrm>
                <a:off x="3883" y="2550"/>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273"/>
              <p:cNvSpPr>
                <a:spLocks/>
              </p:cNvSpPr>
              <p:nvPr/>
            </p:nvSpPr>
            <p:spPr bwMode="auto">
              <a:xfrm>
                <a:off x="3625" y="2641"/>
                <a:ext cx="9" cy="9"/>
              </a:xfrm>
              <a:custGeom>
                <a:avLst/>
                <a:gdLst>
                  <a:gd name="T0" fmla="*/ 3 w 9"/>
                  <a:gd name="T1" fmla="*/ 0 h 9"/>
                  <a:gd name="T2" fmla="*/ 5 w 9"/>
                  <a:gd name="T3" fmla="*/ 1 h 9"/>
                  <a:gd name="T4" fmla="*/ 8 w 9"/>
                  <a:gd name="T5" fmla="*/ 1 h 9"/>
                  <a:gd name="T6" fmla="*/ 8 w 9"/>
                  <a:gd name="T7" fmla="*/ 4 h 9"/>
                  <a:gd name="T8" fmla="*/ 9 w 9"/>
                  <a:gd name="T9" fmla="*/ 6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274"/>
              <p:cNvSpPr>
                <a:spLocks/>
              </p:cNvSpPr>
              <p:nvPr/>
            </p:nvSpPr>
            <p:spPr bwMode="auto">
              <a:xfrm>
                <a:off x="4429" y="31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275"/>
              <p:cNvSpPr>
                <a:spLocks/>
              </p:cNvSpPr>
              <p:nvPr/>
            </p:nvSpPr>
            <p:spPr bwMode="auto">
              <a:xfrm>
                <a:off x="3488" y="2673"/>
                <a:ext cx="10" cy="10"/>
              </a:xfrm>
              <a:custGeom>
                <a:avLst/>
                <a:gdLst>
                  <a:gd name="T0" fmla="*/ 4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8"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276"/>
              <p:cNvSpPr>
                <a:spLocks/>
              </p:cNvSpPr>
              <p:nvPr/>
            </p:nvSpPr>
            <p:spPr bwMode="auto">
              <a:xfrm>
                <a:off x="3316" y="2762"/>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277"/>
              <p:cNvSpPr>
                <a:spLocks/>
              </p:cNvSpPr>
              <p:nvPr/>
            </p:nvSpPr>
            <p:spPr bwMode="auto">
              <a:xfrm>
                <a:off x="3293" y="2759"/>
                <a:ext cx="10" cy="9"/>
              </a:xfrm>
              <a:custGeom>
                <a:avLst/>
                <a:gdLst>
                  <a:gd name="T0" fmla="*/ 4 w 10"/>
                  <a:gd name="T1" fmla="*/ 0 h 9"/>
                  <a:gd name="T2" fmla="*/ 7 w 10"/>
                  <a:gd name="T3" fmla="*/ 1 h 9"/>
                  <a:gd name="T4" fmla="*/ 10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278"/>
              <p:cNvSpPr>
                <a:spLocks/>
              </p:cNvSpPr>
              <p:nvPr/>
            </p:nvSpPr>
            <p:spPr bwMode="auto">
              <a:xfrm>
                <a:off x="3292" y="2840"/>
                <a:ext cx="9" cy="9"/>
              </a:xfrm>
              <a:custGeom>
                <a:avLst/>
                <a:gdLst>
                  <a:gd name="T0" fmla="*/ 3 w 9"/>
                  <a:gd name="T1" fmla="*/ 0 h 9"/>
                  <a:gd name="T2" fmla="*/ 6 w 9"/>
                  <a:gd name="T3" fmla="*/ 1 h 9"/>
                  <a:gd name="T4" fmla="*/ 9 w 9"/>
                  <a:gd name="T5" fmla="*/ 1 h 9"/>
                  <a:gd name="T6" fmla="*/ 8 w 9"/>
                  <a:gd name="T7" fmla="*/ 3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3"/>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279"/>
              <p:cNvSpPr>
                <a:spLocks/>
              </p:cNvSpPr>
              <p:nvPr/>
            </p:nvSpPr>
            <p:spPr bwMode="auto">
              <a:xfrm>
                <a:off x="3269" y="2833"/>
                <a:ext cx="8" cy="10"/>
              </a:xfrm>
              <a:custGeom>
                <a:avLst/>
                <a:gdLst>
                  <a:gd name="T0" fmla="*/ 2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2 w 8"/>
                  <a:gd name="T15" fmla="*/ 7 h 10"/>
                  <a:gd name="T16" fmla="*/ 0 w 8"/>
                  <a:gd name="T17" fmla="*/ 7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6" y="5"/>
                    </a:lnTo>
                    <a:lnTo>
                      <a:pt x="8" y="8"/>
                    </a:lnTo>
                    <a:lnTo>
                      <a:pt x="5" y="8"/>
                    </a:lnTo>
                    <a:lnTo>
                      <a:pt x="3" y="10"/>
                    </a:lnTo>
                    <a:lnTo>
                      <a:pt x="2"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280"/>
              <p:cNvSpPr>
                <a:spLocks/>
              </p:cNvSpPr>
              <p:nvPr/>
            </p:nvSpPr>
            <p:spPr bwMode="auto">
              <a:xfrm>
                <a:off x="3295" y="2806"/>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281"/>
              <p:cNvSpPr>
                <a:spLocks/>
              </p:cNvSpPr>
              <p:nvPr/>
            </p:nvSpPr>
            <p:spPr bwMode="auto">
              <a:xfrm>
                <a:off x="3258" y="276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282"/>
              <p:cNvSpPr>
                <a:spLocks/>
              </p:cNvSpPr>
              <p:nvPr/>
            </p:nvSpPr>
            <p:spPr bwMode="auto">
              <a:xfrm>
                <a:off x="2999" y="2953"/>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4 w 8"/>
                  <a:gd name="T15" fmla="*/ 6 h 10"/>
                  <a:gd name="T16" fmla="*/ 0 w 8"/>
                  <a:gd name="T17" fmla="*/ 6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283"/>
              <p:cNvSpPr>
                <a:spLocks/>
              </p:cNvSpPr>
              <p:nvPr/>
            </p:nvSpPr>
            <p:spPr bwMode="auto">
              <a:xfrm>
                <a:off x="3389" y="2660"/>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284"/>
              <p:cNvSpPr>
                <a:spLocks/>
              </p:cNvSpPr>
              <p:nvPr/>
            </p:nvSpPr>
            <p:spPr bwMode="auto">
              <a:xfrm>
                <a:off x="3503" y="2639"/>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285"/>
              <p:cNvSpPr>
                <a:spLocks/>
              </p:cNvSpPr>
              <p:nvPr/>
            </p:nvSpPr>
            <p:spPr bwMode="auto">
              <a:xfrm>
                <a:off x="3531" y="2696"/>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286"/>
              <p:cNvSpPr>
                <a:spLocks/>
              </p:cNvSpPr>
              <p:nvPr/>
            </p:nvSpPr>
            <p:spPr bwMode="auto">
              <a:xfrm>
                <a:off x="3753" y="2600"/>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287"/>
              <p:cNvSpPr>
                <a:spLocks/>
              </p:cNvSpPr>
              <p:nvPr/>
            </p:nvSpPr>
            <p:spPr bwMode="auto">
              <a:xfrm>
                <a:off x="3727" y="2568"/>
                <a:ext cx="10" cy="10"/>
              </a:xfrm>
              <a:custGeom>
                <a:avLst/>
                <a:gdLst>
                  <a:gd name="T0" fmla="*/ 3 w 10"/>
                  <a:gd name="T1" fmla="*/ 0 h 10"/>
                  <a:gd name="T2" fmla="*/ 5 w 10"/>
                  <a:gd name="T3" fmla="*/ 1 h 10"/>
                  <a:gd name="T4" fmla="*/ 8 w 10"/>
                  <a:gd name="T5" fmla="*/ 1 h 10"/>
                  <a:gd name="T6" fmla="*/ 8 w 10"/>
                  <a:gd name="T7" fmla="*/ 5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8" y="5"/>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288"/>
              <p:cNvSpPr>
                <a:spLocks/>
              </p:cNvSpPr>
              <p:nvPr/>
            </p:nvSpPr>
            <p:spPr bwMode="auto">
              <a:xfrm>
                <a:off x="3686" y="2594"/>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289"/>
              <p:cNvSpPr>
                <a:spLocks/>
              </p:cNvSpPr>
              <p:nvPr/>
            </p:nvSpPr>
            <p:spPr bwMode="auto">
              <a:xfrm>
                <a:off x="3522" y="2655"/>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290"/>
              <p:cNvSpPr>
                <a:spLocks/>
              </p:cNvSpPr>
              <p:nvPr/>
            </p:nvSpPr>
            <p:spPr bwMode="auto">
              <a:xfrm>
                <a:off x="3711" y="2594"/>
                <a:ext cx="10" cy="9"/>
              </a:xfrm>
              <a:custGeom>
                <a:avLst/>
                <a:gdLst>
                  <a:gd name="T0" fmla="*/ 3 w 10"/>
                  <a:gd name="T1" fmla="*/ 0 h 9"/>
                  <a:gd name="T2" fmla="*/ 5 w 10"/>
                  <a:gd name="T3" fmla="*/ 1 h 9"/>
                  <a:gd name="T4" fmla="*/ 8 w 10"/>
                  <a:gd name="T5" fmla="*/ 0 h 9"/>
                  <a:gd name="T6" fmla="*/ 6 w 10"/>
                  <a:gd name="T7" fmla="*/ 3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6" y="3"/>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291"/>
              <p:cNvSpPr>
                <a:spLocks/>
              </p:cNvSpPr>
              <p:nvPr/>
            </p:nvSpPr>
            <p:spPr bwMode="auto">
              <a:xfrm>
                <a:off x="3764" y="2544"/>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292"/>
              <p:cNvSpPr>
                <a:spLocks/>
              </p:cNvSpPr>
              <p:nvPr/>
            </p:nvSpPr>
            <p:spPr bwMode="auto">
              <a:xfrm>
                <a:off x="3673" y="2615"/>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293"/>
              <p:cNvSpPr>
                <a:spLocks/>
              </p:cNvSpPr>
              <p:nvPr/>
            </p:nvSpPr>
            <p:spPr bwMode="auto">
              <a:xfrm>
                <a:off x="3565" y="2764"/>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294"/>
              <p:cNvSpPr>
                <a:spLocks/>
              </p:cNvSpPr>
              <p:nvPr/>
            </p:nvSpPr>
            <p:spPr bwMode="auto">
              <a:xfrm>
                <a:off x="3725" y="2633"/>
                <a:ext cx="9" cy="9"/>
              </a:xfrm>
              <a:custGeom>
                <a:avLst/>
                <a:gdLst>
                  <a:gd name="T0" fmla="*/ 2 w 9"/>
                  <a:gd name="T1" fmla="*/ 0 h 9"/>
                  <a:gd name="T2" fmla="*/ 5 w 9"/>
                  <a:gd name="T3" fmla="*/ 1 h 9"/>
                  <a:gd name="T4" fmla="*/ 9 w 9"/>
                  <a:gd name="T5" fmla="*/ 0 h 9"/>
                  <a:gd name="T6" fmla="*/ 7 w 9"/>
                  <a:gd name="T7" fmla="*/ 3 h 9"/>
                  <a:gd name="T8" fmla="*/ 9 w 9"/>
                  <a:gd name="T9" fmla="*/ 6 h 9"/>
                  <a:gd name="T10" fmla="*/ 5 w 9"/>
                  <a:gd name="T11" fmla="*/ 6 h 9"/>
                  <a:gd name="T12" fmla="*/ 4 w 9"/>
                  <a:gd name="T13" fmla="*/ 9 h 9"/>
                  <a:gd name="T14" fmla="*/ 2 w 9"/>
                  <a:gd name="T15" fmla="*/ 6 h 9"/>
                  <a:gd name="T16" fmla="*/ 0 w 9"/>
                  <a:gd name="T17" fmla="*/ 4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1"/>
                    </a:lnTo>
                    <a:lnTo>
                      <a:pt x="9" y="0"/>
                    </a:lnTo>
                    <a:lnTo>
                      <a:pt x="7" y="3"/>
                    </a:lnTo>
                    <a:lnTo>
                      <a:pt x="9" y="6"/>
                    </a:lnTo>
                    <a:lnTo>
                      <a:pt x="5" y="6"/>
                    </a:lnTo>
                    <a:lnTo>
                      <a:pt x="4"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295"/>
              <p:cNvSpPr>
                <a:spLocks/>
              </p:cNvSpPr>
              <p:nvPr/>
            </p:nvSpPr>
            <p:spPr bwMode="auto">
              <a:xfrm>
                <a:off x="3475" y="2891"/>
                <a:ext cx="8" cy="10"/>
              </a:xfrm>
              <a:custGeom>
                <a:avLst/>
                <a:gdLst>
                  <a:gd name="T0" fmla="*/ 2 w 8"/>
                  <a:gd name="T1" fmla="*/ 0 h 10"/>
                  <a:gd name="T2" fmla="*/ 5 w 8"/>
                  <a:gd name="T3" fmla="*/ 4 h 10"/>
                  <a:gd name="T4" fmla="*/ 8 w 8"/>
                  <a:gd name="T5" fmla="*/ 2 h 10"/>
                  <a:gd name="T6" fmla="*/ 7 w 8"/>
                  <a:gd name="T7" fmla="*/ 5 h 10"/>
                  <a:gd name="T8" fmla="*/ 8 w 8"/>
                  <a:gd name="T9" fmla="*/ 9 h 10"/>
                  <a:gd name="T10" fmla="*/ 5 w 8"/>
                  <a:gd name="T11" fmla="*/ 9 h 10"/>
                  <a:gd name="T12" fmla="*/ 4 w 8"/>
                  <a:gd name="T13" fmla="*/ 10 h 10"/>
                  <a:gd name="T14" fmla="*/ 4 w 8"/>
                  <a:gd name="T15" fmla="*/ 7 h 10"/>
                  <a:gd name="T16" fmla="*/ 0 w 8"/>
                  <a:gd name="T17" fmla="*/ 7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9"/>
                    </a:lnTo>
                    <a:lnTo>
                      <a:pt x="5" y="9"/>
                    </a:lnTo>
                    <a:lnTo>
                      <a:pt x="4" y="10"/>
                    </a:lnTo>
                    <a:lnTo>
                      <a:pt x="4"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296"/>
              <p:cNvSpPr>
                <a:spLocks/>
              </p:cNvSpPr>
              <p:nvPr/>
            </p:nvSpPr>
            <p:spPr bwMode="auto">
              <a:xfrm>
                <a:off x="3604" y="2830"/>
                <a:ext cx="9" cy="10"/>
              </a:xfrm>
              <a:custGeom>
                <a:avLst/>
                <a:gdLst>
                  <a:gd name="T0" fmla="*/ 3 w 9"/>
                  <a:gd name="T1" fmla="*/ 0 h 10"/>
                  <a:gd name="T2" fmla="*/ 4 w 9"/>
                  <a:gd name="T3" fmla="*/ 2 h 10"/>
                  <a:gd name="T4" fmla="*/ 8 w 9"/>
                  <a:gd name="T5" fmla="*/ 2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297"/>
              <p:cNvSpPr>
                <a:spLocks/>
              </p:cNvSpPr>
              <p:nvPr/>
            </p:nvSpPr>
            <p:spPr bwMode="auto">
              <a:xfrm>
                <a:off x="3771" y="2563"/>
                <a:ext cx="8" cy="11"/>
              </a:xfrm>
              <a:custGeom>
                <a:avLst/>
                <a:gdLst>
                  <a:gd name="T0" fmla="*/ 2 w 8"/>
                  <a:gd name="T1" fmla="*/ 0 h 11"/>
                  <a:gd name="T2" fmla="*/ 5 w 8"/>
                  <a:gd name="T3" fmla="*/ 3 h 11"/>
                  <a:gd name="T4" fmla="*/ 8 w 8"/>
                  <a:gd name="T5" fmla="*/ 2 h 11"/>
                  <a:gd name="T6" fmla="*/ 6 w 8"/>
                  <a:gd name="T7" fmla="*/ 5 h 11"/>
                  <a:gd name="T8" fmla="*/ 8 w 8"/>
                  <a:gd name="T9" fmla="*/ 8 h 11"/>
                  <a:gd name="T10" fmla="*/ 5 w 8"/>
                  <a:gd name="T11" fmla="*/ 8 h 11"/>
                  <a:gd name="T12" fmla="*/ 3 w 8"/>
                  <a:gd name="T13" fmla="*/ 11 h 11"/>
                  <a:gd name="T14" fmla="*/ 3 w 8"/>
                  <a:gd name="T15" fmla="*/ 6 h 11"/>
                  <a:gd name="T16" fmla="*/ 0 w 8"/>
                  <a:gd name="T17" fmla="*/ 6 h 11"/>
                  <a:gd name="T18" fmla="*/ 2 w 8"/>
                  <a:gd name="T19" fmla="*/ 5 h 11"/>
                  <a:gd name="T20" fmla="*/ 2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2" y="0"/>
                    </a:moveTo>
                    <a:lnTo>
                      <a:pt x="5" y="3"/>
                    </a:lnTo>
                    <a:lnTo>
                      <a:pt x="8" y="2"/>
                    </a:lnTo>
                    <a:lnTo>
                      <a:pt x="6" y="5"/>
                    </a:lnTo>
                    <a:lnTo>
                      <a:pt x="8" y="8"/>
                    </a:lnTo>
                    <a:lnTo>
                      <a:pt x="5" y="8"/>
                    </a:lnTo>
                    <a:lnTo>
                      <a:pt x="3" y="11"/>
                    </a:lnTo>
                    <a:lnTo>
                      <a:pt x="3"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298"/>
              <p:cNvSpPr>
                <a:spLocks/>
              </p:cNvSpPr>
              <p:nvPr/>
            </p:nvSpPr>
            <p:spPr bwMode="auto">
              <a:xfrm>
                <a:off x="3628" y="2592"/>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299"/>
              <p:cNvSpPr>
                <a:spLocks/>
              </p:cNvSpPr>
              <p:nvPr/>
            </p:nvSpPr>
            <p:spPr bwMode="auto">
              <a:xfrm>
                <a:off x="3470" y="2688"/>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300"/>
              <p:cNvSpPr>
                <a:spLocks/>
              </p:cNvSpPr>
              <p:nvPr/>
            </p:nvSpPr>
            <p:spPr bwMode="auto">
              <a:xfrm>
                <a:off x="3461" y="2830"/>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301"/>
              <p:cNvSpPr>
                <a:spLocks/>
              </p:cNvSpPr>
              <p:nvPr/>
            </p:nvSpPr>
            <p:spPr bwMode="auto">
              <a:xfrm>
                <a:off x="3412" y="2854"/>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302"/>
              <p:cNvSpPr>
                <a:spLocks/>
              </p:cNvSpPr>
              <p:nvPr/>
            </p:nvSpPr>
            <p:spPr bwMode="auto">
              <a:xfrm>
                <a:off x="3420" y="2900"/>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5" y="8"/>
                    </a:lnTo>
                    <a:lnTo>
                      <a:pt x="3" y="9"/>
                    </a:lnTo>
                    <a:lnTo>
                      <a:pt x="3" y="6"/>
                    </a:lnTo>
                    <a:lnTo>
                      <a:pt x="0" y="6"/>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303"/>
              <p:cNvSpPr>
                <a:spLocks/>
              </p:cNvSpPr>
              <p:nvPr/>
            </p:nvSpPr>
            <p:spPr bwMode="auto">
              <a:xfrm>
                <a:off x="3384" y="2835"/>
                <a:ext cx="10" cy="10"/>
              </a:xfrm>
              <a:custGeom>
                <a:avLst/>
                <a:gdLst>
                  <a:gd name="T0" fmla="*/ 4 w 10"/>
                  <a:gd name="T1" fmla="*/ 0 h 10"/>
                  <a:gd name="T2" fmla="*/ 5 w 10"/>
                  <a:gd name="T3" fmla="*/ 1 h 10"/>
                  <a:gd name="T4" fmla="*/ 8 w 10"/>
                  <a:gd name="T5" fmla="*/ 1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1"/>
                    </a:lnTo>
                    <a:lnTo>
                      <a:pt x="8" y="1"/>
                    </a:lnTo>
                    <a:lnTo>
                      <a:pt x="7"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304"/>
              <p:cNvSpPr>
                <a:spLocks/>
              </p:cNvSpPr>
              <p:nvPr/>
            </p:nvSpPr>
            <p:spPr bwMode="auto">
              <a:xfrm>
                <a:off x="3535" y="2807"/>
                <a:ext cx="10" cy="10"/>
              </a:xfrm>
              <a:custGeom>
                <a:avLst/>
                <a:gdLst>
                  <a:gd name="T0" fmla="*/ 4 w 10"/>
                  <a:gd name="T1" fmla="*/ 0 h 10"/>
                  <a:gd name="T2" fmla="*/ 5 w 10"/>
                  <a:gd name="T3" fmla="*/ 2 h 10"/>
                  <a:gd name="T4" fmla="*/ 9 w 10"/>
                  <a:gd name="T5" fmla="*/ 2 h 10"/>
                  <a:gd name="T6" fmla="*/ 7 w 10"/>
                  <a:gd name="T7" fmla="*/ 5 h 10"/>
                  <a:gd name="T8" fmla="*/ 10 w 10"/>
                  <a:gd name="T9" fmla="*/ 8 h 10"/>
                  <a:gd name="T10" fmla="*/ 5 w 10"/>
                  <a:gd name="T11" fmla="*/ 7 h 10"/>
                  <a:gd name="T12" fmla="*/ 4 w 10"/>
                  <a:gd name="T13" fmla="*/ 10 h 10"/>
                  <a:gd name="T14" fmla="*/ 4 w 10"/>
                  <a:gd name="T15" fmla="*/ 7 h 10"/>
                  <a:gd name="T16" fmla="*/ 0 w 10"/>
                  <a:gd name="T17" fmla="*/ 5 h 10"/>
                  <a:gd name="T18" fmla="*/ 2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8"/>
                    </a:lnTo>
                    <a:lnTo>
                      <a:pt x="5" y="7"/>
                    </a:lnTo>
                    <a:lnTo>
                      <a:pt x="4" y="10"/>
                    </a:lnTo>
                    <a:lnTo>
                      <a:pt x="4" y="7"/>
                    </a:lnTo>
                    <a:lnTo>
                      <a:pt x="0" y="5"/>
                    </a:lnTo>
                    <a:lnTo>
                      <a:pt x="2"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305"/>
              <p:cNvSpPr>
                <a:spLocks/>
              </p:cNvSpPr>
              <p:nvPr/>
            </p:nvSpPr>
            <p:spPr bwMode="auto">
              <a:xfrm>
                <a:off x="3725" y="2830"/>
                <a:ext cx="9" cy="10"/>
              </a:xfrm>
              <a:custGeom>
                <a:avLst/>
                <a:gdLst>
                  <a:gd name="T0" fmla="*/ 2 w 9"/>
                  <a:gd name="T1" fmla="*/ 0 h 10"/>
                  <a:gd name="T2" fmla="*/ 5 w 9"/>
                  <a:gd name="T3" fmla="*/ 2 h 10"/>
                  <a:gd name="T4" fmla="*/ 9 w 9"/>
                  <a:gd name="T5" fmla="*/ 0 h 10"/>
                  <a:gd name="T6" fmla="*/ 7 w 9"/>
                  <a:gd name="T7" fmla="*/ 3 h 10"/>
                  <a:gd name="T8" fmla="*/ 9 w 9"/>
                  <a:gd name="T9" fmla="*/ 6 h 10"/>
                  <a:gd name="T10" fmla="*/ 5 w 9"/>
                  <a:gd name="T11" fmla="*/ 6 h 10"/>
                  <a:gd name="T12" fmla="*/ 4 w 9"/>
                  <a:gd name="T13" fmla="*/ 10 h 10"/>
                  <a:gd name="T14" fmla="*/ 2 w 9"/>
                  <a:gd name="T15" fmla="*/ 6 h 10"/>
                  <a:gd name="T16" fmla="*/ 0 w 9"/>
                  <a:gd name="T17" fmla="*/ 5 h 10"/>
                  <a:gd name="T18" fmla="*/ 2 w 9"/>
                  <a:gd name="T19" fmla="*/ 3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2"/>
                    </a:lnTo>
                    <a:lnTo>
                      <a:pt x="9" y="0"/>
                    </a:lnTo>
                    <a:lnTo>
                      <a:pt x="7" y="3"/>
                    </a:lnTo>
                    <a:lnTo>
                      <a:pt x="9" y="6"/>
                    </a:lnTo>
                    <a:lnTo>
                      <a:pt x="5" y="6"/>
                    </a:lnTo>
                    <a:lnTo>
                      <a:pt x="4" y="10"/>
                    </a:lnTo>
                    <a:lnTo>
                      <a:pt x="2"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306"/>
              <p:cNvSpPr>
                <a:spLocks/>
              </p:cNvSpPr>
              <p:nvPr/>
            </p:nvSpPr>
            <p:spPr bwMode="auto">
              <a:xfrm>
                <a:off x="3318" y="2723"/>
                <a:ext cx="9" cy="10"/>
              </a:xfrm>
              <a:custGeom>
                <a:avLst/>
                <a:gdLst>
                  <a:gd name="T0" fmla="*/ 3 w 9"/>
                  <a:gd name="T1" fmla="*/ 0 h 10"/>
                  <a:gd name="T2" fmla="*/ 6 w 9"/>
                  <a:gd name="T3" fmla="*/ 2 h 10"/>
                  <a:gd name="T4" fmla="*/ 9 w 9"/>
                  <a:gd name="T5" fmla="*/ 0 h 10"/>
                  <a:gd name="T6" fmla="*/ 8 w 9"/>
                  <a:gd name="T7" fmla="*/ 3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307"/>
              <p:cNvSpPr>
                <a:spLocks/>
              </p:cNvSpPr>
              <p:nvPr/>
            </p:nvSpPr>
            <p:spPr bwMode="auto">
              <a:xfrm>
                <a:off x="3274" y="279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308"/>
              <p:cNvSpPr>
                <a:spLocks/>
              </p:cNvSpPr>
              <p:nvPr/>
            </p:nvSpPr>
            <p:spPr bwMode="auto">
              <a:xfrm>
                <a:off x="3240" y="2822"/>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309"/>
              <p:cNvSpPr>
                <a:spLocks/>
              </p:cNvSpPr>
              <p:nvPr/>
            </p:nvSpPr>
            <p:spPr bwMode="auto">
              <a:xfrm>
                <a:off x="3376" y="2705"/>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310"/>
              <p:cNvSpPr>
                <a:spLocks/>
              </p:cNvSpPr>
              <p:nvPr/>
            </p:nvSpPr>
            <p:spPr bwMode="auto">
              <a:xfrm>
                <a:off x="3350" y="265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311"/>
              <p:cNvSpPr>
                <a:spLocks/>
              </p:cNvSpPr>
              <p:nvPr/>
            </p:nvSpPr>
            <p:spPr bwMode="auto">
              <a:xfrm>
                <a:off x="3511" y="2718"/>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312"/>
              <p:cNvSpPr>
                <a:spLocks/>
              </p:cNvSpPr>
              <p:nvPr/>
            </p:nvSpPr>
            <p:spPr bwMode="auto">
              <a:xfrm>
                <a:off x="3513" y="2832"/>
                <a:ext cx="9" cy="9"/>
              </a:xfrm>
              <a:custGeom>
                <a:avLst/>
                <a:gdLst>
                  <a:gd name="T0" fmla="*/ 3 w 9"/>
                  <a:gd name="T1" fmla="*/ 0 h 9"/>
                  <a:gd name="T2" fmla="*/ 5 w 9"/>
                  <a:gd name="T3" fmla="*/ 1 h 9"/>
                  <a:gd name="T4" fmla="*/ 8 w 9"/>
                  <a:gd name="T5" fmla="*/ 1 h 9"/>
                  <a:gd name="T6" fmla="*/ 8 w 9"/>
                  <a:gd name="T7" fmla="*/ 4 h 9"/>
                  <a:gd name="T8" fmla="*/ 9 w 9"/>
                  <a:gd name="T9" fmla="*/ 8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313"/>
              <p:cNvSpPr>
                <a:spLocks/>
              </p:cNvSpPr>
              <p:nvPr/>
            </p:nvSpPr>
            <p:spPr bwMode="auto">
              <a:xfrm>
                <a:off x="3457" y="2804"/>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314"/>
              <p:cNvSpPr>
                <a:spLocks/>
              </p:cNvSpPr>
              <p:nvPr/>
            </p:nvSpPr>
            <p:spPr bwMode="auto">
              <a:xfrm>
                <a:off x="3440" y="2867"/>
                <a:ext cx="9" cy="10"/>
              </a:xfrm>
              <a:custGeom>
                <a:avLst/>
                <a:gdLst>
                  <a:gd name="T0" fmla="*/ 3 w 9"/>
                  <a:gd name="T1" fmla="*/ 0 h 10"/>
                  <a:gd name="T2" fmla="*/ 4 w 9"/>
                  <a:gd name="T3" fmla="*/ 2 h 10"/>
                  <a:gd name="T4" fmla="*/ 8 w 9"/>
                  <a:gd name="T5" fmla="*/ 0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0"/>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315"/>
              <p:cNvSpPr>
                <a:spLocks/>
              </p:cNvSpPr>
              <p:nvPr/>
            </p:nvSpPr>
            <p:spPr bwMode="auto">
              <a:xfrm>
                <a:off x="3492" y="2788"/>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316"/>
              <p:cNvSpPr>
                <a:spLocks/>
              </p:cNvSpPr>
              <p:nvPr/>
            </p:nvSpPr>
            <p:spPr bwMode="auto">
              <a:xfrm>
                <a:off x="3340" y="2694"/>
                <a:ext cx="10" cy="10"/>
              </a:xfrm>
              <a:custGeom>
                <a:avLst/>
                <a:gdLst>
                  <a:gd name="T0" fmla="*/ 4 w 10"/>
                  <a:gd name="T1" fmla="*/ 0 h 10"/>
                  <a:gd name="T2" fmla="*/ 5 w 10"/>
                  <a:gd name="T3" fmla="*/ 2 h 10"/>
                  <a:gd name="T4" fmla="*/ 9 w 10"/>
                  <a:gd name="T5" fmla="*/ 2 h 10"/>
                  <a:gd name="T6" fmla="*/ 9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9"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317"/>
              <p:cNvSpPr>
                <a:spLocks/>
              </p:cNvSpPr>
              <p:nvPr/>
            </p:nvSpPr>
            <p:spPr bwMode="auto">
              <a:xfrm>
                <a:off x="3303" y="2705"/>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318"/>
              <p:cNvSpPr>
                <a:spLocks/>
              </p:cNvSpPr>
              <p:nvPr/>
            </p:nvSpPr>
            <p:spPr bwMode="auto">
              <a:xfrm>
                <a:off x="3493" y="2819"/>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319"/>
              <p:cNvSpPr>
                <a:spLocks/>
              </p:cNvSpPr>
              <p:nvPr/>
            </p:nvSpPr>
            <p:spPr bwMode="auto">
              <a:xfrm>
                <a:off x="3360" y="2856"/>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320"/>
              <p:cNvSpPr>
                <a:spLocks/>
              </p:cNvSpPr>
              <p:nvPr/>
            </p:nvSpPr>
            <p:spPr bwMode="auto">
              <a:xfrm>
                <a:off x="3378" y="287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321"/>
              <p:cNvSpPr>
                <a:spLocks/>
              </p:cNvSpPr>
              <p:nvPr/>
            </p:nvSpPr>
            <p:spPr bwMode="auto">
              <a:xfrm>
                <a:off x="3418" y="2489"/>
                <a:ext cx="10" cy="9"/>
              </a:xfrm>
              <a:custGeom>
                <a:avLst/>
                <a:gdLst>
                  <a:gd name="T0" fmla="*/ 4 w 10"/>
                  <a:gd name="T1" fmla="*/ 0 h 9"/>
                  <a:gd name="T2" fmla="*/ 7 w 10"/>
                  <a:gd name="T3" fmla="*/ 1 h 9"/>
                  <a:gd name="T4" fmla="*/ 10 w 10"/>
                  <a:gd name="T5" fmla="*/ 1 h 9"/>
                  <a:gd name="T6" fmla="*/ 9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322"/>
              <p:cNvSpPr>
                <a:spLocks/>
              </p:cNvSpPr>
              <p:nvPr/>
            </p:nvSpPr>
            <p:spPr bwMode="auto">
              <a:xfrm>
                <a:off x="4465" y="3191"/>
                <a:ext cx="8" cy="9"/>
              </a:xfrm>
              <a:custGeom>
                <a:avLst/>
                <a:gdLst>
                  <a:gd name="T0" fmla="*/ 1 w 8"/>
                  <a:gd name="T1" fmla="*/ 0 h 9"/>
                  <a:gd name="T2" fmla="*/ 5 w 8"/>
                  <a:gd name="T3" fmla="*/ 1 h 9"/>
                  <a:gd name="T4" fmla="*/ 8 w 8"/>
                  <a:gd name="T5" fmla="*/ 1 h 9"/>
                  <a:gd name="T6" fmla="*/ 6 w 8"/>
                  <a:gd name="T7" fmla="*/ 5 h 9"/>
                  <a:gd name="T8" fmla="*/ 8 w 8"/>
                  <a:gd name="T9" fmla="*/ 8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8"/>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323"/>
              <p:cNvSpPr>
                <a:spLocks/>
              </p:cNvSpPr>
              <p:nvPr/>
            </p:nvSpPr>
            <p:spPr bwMode="auto">
              <a:xfrm>
                <a:off x="4531" y="3220"/>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324"/>
              <p:cNvSpPr>
                <a:spLocks/>
              </p:cNvSpPr>
              <p:nvPr/>
            </p:nvSpPr>
            <p:spPr bwMode="auto">
              <a:xfrm>
                <a:off x="3891" y="2789"/>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325"/>
              <p:cNvSpPr>
                <a:spLocks/>
              </p:cNvSpPr>
              <p:nvPr/>
            </p:nvSpPr>
            <p:spPr bwMode="auto">
              <a:xfrm>
                <a:off x="4099" y="2506"/>
                <a:ext cx="10" cy="10"/>
              </a:xfrm>
              <a:custGeom>
                <a:avLst/>
                <a:gdLst>
                  <a:gd name="T0" fmla="*/ 2 w 10"/>
                  <a:gd name="T1" fmla="*/ 0 h 10"/>
                  <a:gd name="T2" fmla="*/ 5 w 10"/>
                  <a:gd name="T3" fmla="*/ 2 h 10"/>
                  <a:gd name="T4" fmla="*/ 8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4"/>
                    </a:lnTo>
                    <a:lnTo>
                      <a:pt x="10" y="7"/>
                    </a:lnTo>
                    <a:lnTo>
                      <a:pt x="7" y="7"/>
                    </a:lnTo>
                    <a:lnTo>
                      <a:pt x="5" y="10"/>
                    </a:lnTo>
                    <a:lnTo>
                      <a:pt x="3"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326"/>
              <p:cNvSpPr>
                <a:spLocks/>
              </p:cNvSpPr>
              <p:nvPr/>
            </p:nvSpPr>
            <p:spPr bwMode="auto">
              <a:xfrm>
                <a:off x="4083" y="2573"/>
                <a:ext cx="10" cy="8"/>
              </a:xfrm>
              <a:custGeom>
                <a:avLst/>
                <a:gdLst>
                  <a:gd name="T0" fmla="*/ 1 w 10"/>
                  <a:gd name="T1" fmla="*/ 0 h 8"/>
                  <a:gd name="T2" fmla="*/ 5 w 10"/>
                  <a:gd name="T3" fmla="*/ 1 h 8"/>
                  <a:gd name="T4" fmla="*/ 8 w 10"/>
                  <a:gd name="T5" fmla="*/ 0 h 8"/>
                  <a:gd name="T6" fmla="*/ 8 w 10"/>
                  <a:gd name="T7" fmla="*/ 3 h 8"/>
                  <a:gd name="T8" fmla="*/ 10 w 10"/>
                  <a:gd name="T9" fmla="*/ 5 h 8"/>
                  <a:gd name="T10" fmla="*/ 6 w 10"/>
                  <a:gd name="T11" fmla="*/ 6 h 8"/>
                  <a:gd name="T12" fmla="*/ 6 w 10"/>
                  <a:gd name="T13" fmla="*/ 8 h 8"/>
                  <a:gd name="T14" fmla="*/ 5 w 10"/>
                  <a:gd name="T15" fmla="*/ 6 h 8"/>
                  <a:gd name="T16" fmla="*/ 0 w 10"/>
                  <a:gd name="T17" fmla="*/ 5 h 8"/>
                  <a:gd name="T18" fmla="*/ 3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1"/>
                    </a:lnTo>
                    <a:lnTo>
                      <a:pt x="8" y="0"/>
                    </a:lnTo>
                    <a:lnTo>
                      <a:pt x="8" y="3"/>
                    </a:lnTo>
                    <a:lnTo>
                      <a:pt x="10" y="5"/>
                    </a:lnTo>
                    <a:lnTo>
                      <a:pt x="6" y="6"/>
                    </a:lnTo>
                    <a:lnTo>
                      <a:pt x="6" y="8"/>
                    </a:lnTo>
                    <a:lnTo>
                      <a:pt x="5" y="6"/>
                    </a:lnTo>
                    <a:lnTo>
                      <a:pt x="0" y="5"/>
                    </a:lnTo>
                    <a:lnTo>
                      <a:pt x="3"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327"/>
              <p:cNvSpPr>
                <a:spLocks/>
              </p:cNvSpPr>
              <p:nvPr/>
            </p:nvSpPr>
            <p:spPr bwMode="auto">
              <a:xfrm>
                <a:off x="3940" y="2571"/>
                <a:ext cx="10" cy="8"/>
              </a:xfrm>
              <a:custGeom>
                <a:avLst/>
                <a:gdLst>
                  <a:gd name="T0" fmla="*/ 2 w 10"/>
                  <a:gd name="T1" fmla="*/ 0 h 8"/>
                  <a:gd name="T2" fmla="*/ 5 w 10"/>
                  <a:gd name="T3" fmla="*/ 2 h 8"/>
                  <a:gd name="T4" fmla="*/ 8 w 10"/>
                  <a:gd name="T5" fmla="*/ 0 h 8"/>
                  <a:gd name="T6" fmla="*/ 8 w 10"/>
                  <a:gd name="T7" fmla="*/ 3 h 8"/>
                  <a:gd name="T8" fmla="*/ 10 w 10"/>
                  <a:gd name="T9" fmla="*/ 5 h 8"/>
                  <a:gd name="T10" fmla="*/ 6 w 10"/>
                  <a:gd name="T11" fmla="*/ 7 h 8"/>
                  <a:gd name="T12" fmla="*/ 5 w 10"/>
                  <a:gd name="T13" fmla="*/ 8 h 8"/>
                  <a:gd name="T14" fmla="*/ 3 w 10"/>
                  <a:gd name="T15" fmla="*/ 7 h 8"/>
                  <a:gd name="T16" fmla="*/ 0 w 10"/>
                  <a:gd name="T17" fmla="*/ 5 h 8"/>
                  <a:gd name="T18" fmla="*/ 3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2"/>
                    </a:lnTo>
                    <a:lnTo>
                      <a:pt x="8" y="0"/>
                    </a:lnTo>
                    <a:lnTo>
                      <a:pt x="8" y="3"/>
                    </a:lnTo>
                    <a:lnTo>
                      <a:pt x="10" y="5"/>
                    </a:lnTo>
                    <a:lnTo>
                      <a:pt x="6" y="7"/>
                    </a:lnTo>
                    <a:lnTo>
                      <a:pt x="5" y="8"/>
                    </a:lnTo>
                    <a:lnTo>
                      <a:pt x="3" y="7"/>
                    </a:lnTo>
                    <a:lnTo>
                      <a:pt x="0" y="5"/>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328"/>
              <p:cNvSpPr>
                <a:spLocks/>
              </p:cNvSpPr>
              <p:nvPr/>
            </p:nvSpPr>
            <p:spPr bwMode="auto">
              <a:xfrm>
                <a:off x="4292" y="2731"/>
                <a:ext cx="10" cy="10"/>
              </a:xfrm>
              <a:custGeom>
                <a:avLst/>
                <a:gdLst>
                  <a:gd name="T0" fmla="*/ 2 w 10"/>
                  <a:gd name="T1" fmla="*/ 0 h 10"/>
                  <a:gd name="T2" fmla="*/ 5 w 10"/>
                  <a:gd name="T3" fmla="*/ 2 h 10"/>
                  <a:gd name="T4" fmla="*/ 7 w 10"/>
                  <a:gd name="T5" fmla="*/ 0 h 10"/>
                  <a:gd name="T6" fmla="*/ 7 w 10"/>
                  <a:gd name="T7" fmla="*/ 3 h 10"/>
                  <a:gd name="T8" fmla="*/ 10 w 10"/>
                  <a:gd name="T9" fmla="*/ 5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5"/>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329"/>
              <p:cNvSpPr>
                <a:spLocks/>
              </p:cNvSpPr>
              <p:nvPr/>
            </p:nvSpPr>
            <p:spPr bwMode="auto">
              <a:xfrm>
                <a:off x="3404" y="2328"/>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330"/>
              <p:cNvSpPr>
                <a:spLocks/>
              </p:cNvSpPr>
              <p:nvPr/>
            </p:nvSpPr>
            <p:spPr bwMode="auto">
              <a:xfrm>
                <a:off x="3410" y="2152"/>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6 h 10"/>
                  <a:gd name="T16" fmla="*/ 0 w 10"/>
                  <a:gd name="T17" fmla="*/ 6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331"/>
              <p:cNvSpPr>
                <a:spLocks/>
              </p:cNvSpPr>
              <p:nvPr/>
            </p:nvSpPr>
            <p:spPr bwMode="auto">
              <a:xfrm>
                <a:off x="4201" y="2618"/>
                <a:ext cx="10" cy="10"/>
              </a:xfrm>
              <a:custGeom>
                <a:avLst/>
                <a:gdLst>
                  <a:gd name="T0" fmla="*/ 4 w 10"/>
                  <a:gd name="T1" fmla="*/ 0 h 10"/>
                  <a:gd name="T2" fmla="*/ 5 w 10"/>
                  <a:gd name="T3" fmla="*/ 2 h 10"/>
                  <a:gd name="T4" fmla="*/ 9 w 10"/>
                  <a:gd name="T5" fmla="*/ 2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6"/>
                    </a:lnTo>
                    <a:lnTo>
                      <a:pt x="7" y="6"/>
                    </a:lnTo>
                    <a:lnTo>
                      <a:pt x="4" y="10"/>
                    </a:lnTo>
                    <a:lnTo>
                      <a:pt x="4" y="6"/>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332"/>
              <p:cNvSpPr>
                <a:spLocks/>
              </p:cNvSpPr>
              <p:nvPr/>
            </p:nvSpPr>
            <p:spPr bwMode="auto">
              <a:xfrm>
                <a:off x="4081" y="2749"/>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333"/>
              <p:cNvSpPr>
                <a:spLocks/>
              </p:cNvSpPr>
              <p:nvPr/>
            </p:nvSpPr>
            <p:spPr bwMode="auto">
              <a:xfrm>
                <a:off x="4364" y="2665"/>
                <a:ext cx="10" cy="10"/>
              </a:xfrm>
              <a:custGeom>
                <a:avLst/>
                <a:gdLst>
                  <a:gd name="T0" fmla="*/ 3 w 10"/>
                  <a:gd name="T1" fmla="*/ 0 h 10"/>
                  <a:gd name="T2" fmla="*/ 6 w 10"/>
                  <a:gd name="T3" fmla="*/ 2 h 10"/>
                  <a:gd name="T4" fmla="*/ 10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334"/>
              <p:cNvSpPr>
                <a:spLocks/>
              </p:cNvSpPr>
              <p:nvPr/>
            </p:nvSpPr>
            <p:spPr bwMode="auto">
              <a:xfrm>
                <a:off x="4366" y="2694"/>
                <a:ext cx="8" cy="10"/>
              </a:xfrm>
              <a:custGeom>
                <a:avLst/>
                <a:gdLst>
                  <a:gd name="T0" fmla="*/ 1 w 8"/>
                  <a:gd name="T1" fmla="*/ 0 h 10"/>
                  <a:gd name="T2" fmla="*/ 4 w 8"/>
                  <a:gd name="T3" fmla="*/ 3 h 10"/>
                  <a:gd name="T4" fmla="*/ 8 w 8"/>
                  <a:gd name="T5" fmla="*/ 2 h 10"/>
                  <a:gd name="T6" fmla="*/ 6 w 8"/>
                  <a:gd name="T7" fmla="*/ 5 h 10"/>
                  <a:gd name="T8" fmla="*/ 8 w 8"/>
                  <a:gd name="T9" fmla="*/ 8 h 10"/>
                  <a:gd name="T10" fmla="*/ 4 w 8"/>
                  <a:gd name="T11" fmla="*/ 8 h 10"/>
                  <a:gd name="T12" fmla="*/ 3 w 8"/>
                  <a:gd name="T13" fmla="*/ 10 h 10"/>
                  <a:gd name="T14" fmla="*/ 3 w 8"/>
                  <a:gd name="T15" fmla="*/ 7 h 10"/>
                  <a:gd name="T16" fmla="*/ 0 w 8"/>
                  <a:gd name="T17" fmla="*/ 7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3"/>
                    </a:lnTo>
                    <a:lnTo>
                      <a:pt x="8" y="2"/>
                    </a:lnTo>
                    <a:lnTo>
                      <a:pt x="6" y="5"/>
                    </a:lnTo>
                    <a:lnTo>
                      <a:pt x="8" y="8"/>
                    </a:lnTo>
                    <a:lnTo>
                      <a:pt x="4" y="8"/>
                    </a:lnTo>
                    <a:lnTo>
                      <a:pt x="3"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335"/>
              <p:cNvSpPr>
                <a:spLocks/>
              </p:cNvSpPr>
              <p:nvPr/>
            </p:nvSpPr>
            <p:spPr bwMode="auto">
              <a:xfrm>
                <a:off x="4380" y="2710"/>
                <a:ext cx="10" cy="12"/>
              </a:xfrm>
              <a:custGeom>
                <a:avLst/>
                <a:gdLst>
                  <a:gd name="T0" fmla="*/ 3 w 10"/>
                  <a:gd name="T1" fmla="*/ 0 h 12"/>
                  <a:gd name="T2" fmla="*/ 7 w 10"/>
                  <a:gd name="T3" fmla="*/ 3 h 12"/>
                  <a:gd name="T4" fmla="*/ 10 w 10"/>
                  <a:gd name="T5" fmla="*/ 2 h 12"/>
                  <a:gd name="T6" fmla="*/ 8 w 10"/>
                  <a:gd name="T7" fmla="*/ 5 h 12"/>
                  <a:gd name="T8" fmla="*/ 10 w 10"/>
                  <a:gd name="T9" fmla="*/ 8 h 12"/>
                  <a:gd name="T10" fmla="*/ 7 w 10"/>
                  <a:gd name="T11" fmla="*/ 8 h 12"/>
                  <a:gd name="T12" fmla="*/ 5 w 10"/>
                  <a:gd name="T13" fmla="*/ 12 h 12"/>
                  <a:gd name="T14" fmla="*/ 3 w 10"/>
                  <a:gd name="T15" fmla="*/ 7 h 12"/>
                  <a:gd name="T16" fmla="*/ 0 w 10"/>
                  <a:gd name="T17" fmla="*/ 7 h 12"/>
                  <a:gd name="T18" fmla="*/ 3 w 10"/>
                  <a:gd name="T19" fmla="*/ 5 h 12"/>
                  <a:gd name="T20" fmla="*/ 3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3" y="0"/>
                    </a:moveTo>
                    <a:lnTo>
                      <a:pt x="7" y="3"/>
                    </a:lnTo>
                    <a:lnTo>
                      <a:pt x="10" y="2"/>
                    </a:lnTo>
                    <a:lnTo>
                      <a:pt x="8" y="5"/>
                    </a:lnTo>
                    <a:lnTo>
                      <a:pt x="10" y="8"/>
                    </a:lnTo>
                    <a:lnTo>
                      <a:pt x="7"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336"/>
              <p:cNvSpPr>
                <a:spLocks/>
              </p:cNvSpPr>
              <p:nvPr/>
            </p:nvSpPr>
            <p:spPr bwMode="auto">
              <a:xfrm>
                <a:off x="3397" y="228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337"/>
              <p:cNvSpPr>
                <a:spLocks/>
              </p:cNvSpPr>
              <p:nvPr/>
            </p:nvSpPr>
            <p:spPr bwMode="auto">
              <a:xfrm>
                <a:off x="3219" y="2285"/>
                <a:ext cx="9" cy="9"/>
              </a:xfrm>
              <a:custGeom>
                <a:avLst/>
                <a:gdLst>
                  <a:gd name="T0" fmla="*/ 3 w 9"/>
                  <a:gd name="T1" fmla="*/ 0 h 9"/>
                  <a:gd name="T2" fmla="*/ 4 w 9"/>
                  <a:gd name="T3" fmla="*/ 1 h 9"/>
                  <a:gd name="T4" fmla="*/ 8 w 9"/>
                  <a:gd name="T5" fmla="*/ 1 h 9"/>
                  <a:gd name="T6" fmla="*/ 6 w 9"/>
                  <a:gd name="T7" fmla="*/ 5 h 9"/>
                  <a:gd name="T8" fmla="*/ 9 w 9"/>
                  <a:gd name="T9" fmla="*/ 6 h 9"/>
                  <a:gd name="T10" fmla="*/ 6 w 9"/>
                  <a:gd name="T11" fmla="*/ 6 h 9"/>
                  <a:gd name="T12" fmla="*/ 3 w 9"/>
                  <a:gd name="T13" fmla="*/ 9 h 9"/>
                  <a:gd name="T14" fmla="*/ 3 w 9"/>
                  <a:gd name="T15" fmla="*/ 6 h 9"/>
                  <a:gd name="T16" fmla="*/ 0 w 9"/>
                  <a:gd name="T17" fmla="*/ 5 h 9"/>
                  <a:gd name="T18" fmla="*/ 1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6"/>
                    </a:lnTo>
                    <a:lnTo>
                      <a:pt x="6" y="6"/>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338"/>
              <p:cNvSpPr>
                <a:spLocks/>
              </p:cNvSpPr>
              <p:nvPr/>
            </p:nvSpPr>
            <p:spPr bwMode="auto">
              <a:xfrm>
                <a:off x="4236" y="2547"/>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339"/>
              <p:cNvSpPr>
                <a:spLocks/>
              </p:cNvSpPr>
              <p:nvPr/>
            </p:nvSpPr>
            <p:spPr bwMode="auto">
              <a:xfrm>
                <a:off x="4210"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340"/>
              <p:cNvSpPr>
                <a:spLocks/>
              </p:cNvSpPr>
              <p:nvPr/>
            </p:nvSpPr>
            <p:spPr bwMode="auto">
              <a:xfrm>
                <a:off x="4174" y="25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341"/>
              <p:cNvSpPr>
                <a:spLocks/>
              </p:cNvSpPr>
              <p:nvPr/>
            </p:nvSpPr>
            <p:spPr bwMode="auto">
              <a:xfrm>
                <a:off x="4128" y="2603"/>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342"/>
              <p:cNvSpPr>
                <a:spLocks/>
              </p:cNvSpPr>
              <p:nvPr/>
            </p:nvSpPr>
            <p:spPr bwMode="auto">
              <a:xfrm>
                <a:off x="4239" y="248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343"/>
              <p:cNvSpPr>
                <a:spLocks/>
              </p:cNvSpPr>
              <p:nvPr/>
            </p:nvSpPr>
            <p:spPr bwMode="auto">
              <a:xfrm>
                <a:off x="4247" y="2497"/>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344"/>
              <p:cNvSpPr>
                <a:spLocks/>
              </p:cNvSpPr>
              <p:nvPr/>
            </p:nvSpPr>
            <p:spPr bwMode="auto">
              <a:xfrm>
                <a:off x="4216" y="2477"/>
                <a:ext cx="10" cy="10"/>
              </a:xfrm>
              <a:custGeom>
                <a:avLst/>
                <a:gdLst>
                  <a:gd name="T0" fmla="*/ 3 w 10"/>
                  <a:gd name="T1" fmla="*/ 0 h 10"/>
                  <a:gd name="T2" fmla="*/ 5 w 10"/>
                  <a:gd name="T3" fmla="*/ 2 h 10"/>
                  <a:gd name="T4" fmla="*/ 8 w 10"/>
                  <a:gd name="T5" fmla="*/ 2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345"/>
              <p:cNvSpPr>
                <a:spLocks/>
              </p:cNvSpPr>
              <p:nvPr/>
            </p:nvSpPr>
            <p:spPr bwMode="auto">
              <a:xfrm>
                <a:off x="4315" y="2689"/>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346"/>
              <p:cNvSpPr>
                <a:spLocks/>
              </p:cNvSpPr>
              <p:nvPr/>
            </p:nvSpPr>
            <p:spPr bwMode="auto">
              <a:xfrm>
                <a:off x="3469" y="2645"/>
                <a:ext cx="10" cy="10"/>
              </a:xfrm>
              <a:custGeom>
                <a:avLst/>
                <a:gdLst>
                  <a:gd name="T0" fmla="*/ 1 w 10"/>
                  <a:gd name="T1" fmla="*/ 0 h 10"/>
                  <a:gd name="T2" fmla="*/ 5 w 10"/>
                  <a:gd name="T3" fmla="*/ 4 h 10"/>
                  <a:gd name="T4" fmla="*/ 8 w 10"/>
                  <a:gd name="T5" fmla="*/ 2 h 10"/>
                  <a:gd name="T6" fmla="*/ 6 w 10"/>
                  <a:gd name="T7" fmla="*/ 5 h 10"/>
                  <a:gd name="T8" fmla="*/ 10 w 10"/>
                  <a:gd name="T9" fmla="*/ 9 h 10"/>
                  <a:gd name="T10" fmla="*/ 5 w 10"/>
                  <a:gd name="T11" fmla="*/ 9 h 10"/>
                  <a:gd name="T12" fmla="*/ 3 w 10"/>
                  <a:gd name="T13" fmla="*/ 10 h 10"/>
                  <a:gd name="T14" fmla="*/ 3 w 10"/>
                  <a:gd name="T15" fmla="*/ 7 h 10"/>
                  <a:gd name="T16" fmla="*/ 0 w 10"/>
                  <a:gd name="T17" fmla="*/ 7 h 10"/>
                  <a:gd name="T18" fmla="*/ 1 w 10"/>
                  <a:gd name="T19" fmla="*/ 4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4"/>
                    </a:lnTo>
                    <a:lnTo>
                      <a:pt x="8" y="2"/>
                    </a:lnTo>
                    <a:lnTo>
                      <a:pt x="6" y="5"/>
                    </a:lnTo>
                    <a:lnTo>
                      <a:pt x="10" y="9"/>
                    </a:lnTo>
                    <a:lnTo>
                      <a:pt x="5" y="9"/>
                    </a:lnTo>
                    <a:lnTo>
                      <a:pt x="3"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347"/>
              <p:cNvSpPr>
                <a:spLocks/>
              </p:cNvSpPr>
              <p:nvPr/>
            </p:nvSpPr>
            <p:spPr bwMode="auto">
              <a:xfrm>
                <a:off x="3272" y="2681"/>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348"/>
              <p:cNvSpPr>
                <a:spLocks/>
              </p:cNvSpPr>
              <p:nvPr/>
            </p:nvSpPr>
            <p:spPr bwMode="auto">
              <a:xfrm>
                <a:off x="3318" y="2628"/>
                <a:ext cx="8" cy="9"/>
              </a:xfrm>
              <a:custGeom>
                <a:avLst/>
                <a:gdLst>
                  <a:gd name="T0" fmla="*/ 1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349"/>
              <p:cNvSpPr>
                <a:spLocks/>
              </p:cNvSpPr>
              <p:nvPr/>
            </p:nvSpPr>
            <p:spPr bwMode="auto">
              <a:xfrm>
                <a:off x="3305" y="2673"/>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5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350"/>
              <p:cNvSpPr>
                <a:spLocks/>
              </p:cNvSpPr>
              <p:nvPr/>
            </p:nvSpPr>
            <p:spPr bwMode="auto">
              <a:xfrm>
                <a:off x="3514" y="2597"/>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2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2"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351"/>
              <p:cNvSpPr>
                <a:spLocks/>
              </p:cNvSpPr>
              <p:nvPr/>
            </p:nvSpPr>
            <p:spPr bwMode="auto">
              <a:xfrm>
                <a:off x="3855" y="2934"/>
                <a:ext cx="10" cy="9"/>
              </a:xfrm>
              <a:custGeom>
                <a:avLst/>
                <a:gdLst>
                  <a:gd name="T0" fmla="*/ 4 w 10"/>
                  <a:gd name="T1" fmla="*/ 0 h 9"/>
                  <a:gd name="T2" fmla="*/ 5 w 10"/>
                  <a:gd name="T3" fmla="*/ 3 h 9"/>
                  <a:gd name="T4" fmla="*/ 9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352"/>
              <p:cNvSpPr>
                <a:spLocks/>
              </p:cNvSpPr>
              <p:nvPr/>
            </p:nvSpPr>
            <p:spPr bwMode="auto">
              <a:xfrm>
                <a:off x="3227" y="2493"/>
                <a:ext cx="9" cy="12"/>
              </a:xfrm>
              <a:custGeom>
                <a:avLst/>
                <a:gdLst>
                  <a:gd name="T0" fmla="*/ 3 w 9"/>
                  <a:gd name="T1" fmla="*/ 0 h 12"/>
                  <a:gd name="T2" fmla="*/ 6 w 9"/>
                  <a:gd name="T3" fmla="*/ 4 h 12"/>
                  <a:gd name="T4" fmla="*/ 9 w 9"/>
                  <a:gd name="T5" fmla="*/ 2 h 12"/>
                  <a:gd name="T6" fmla="*/ 8 w 9"/>
                  <a:gd name="T7" fmla="*/ 5 h 12"/>
                  <a:gd name="T8" fmla="*/ 9 w 9"/>
                  <a:gd name="T9" fmla="*/ 8 h 12"/>
                  <a:gd name="T10" fmla="*/ 6 w 9"/>
                  <a:gd name="T11" fmla="*/ 8 h 12"/>
                  <a:gd name="T12" fmla="*/ 5 w 9"/>
                  <a:gd name="T13" fmla="*/ 12 h 12"/>
                  <a:gd name="T14" fmla="*/ 3 w 9"/>
                  <a:gd name="T15" fmla="*/ 7 h 12"/>
                  <a:gd name="T16" fmla="*/ 0 w 9"/>
                  <a:gd name="T17" fmla="*/ 7 h 12"/>
                  <a:gd name="T18" fmla="*/ 3 w 9"/>
                  <a:gd name="T19" fmla="*/ 5 h 12"/>
                  <a:gd name="T20" fmla="*/ 3 w 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3" y="0"/>
                    </a:moveTo>
                    <a:lnTo>
                      <a:pt x="6" y="4"/>
                    </a:lnTo>
                    <a:lnTo>
                      <a:pt x="9" y="2"/>
                    </a:lnTo>
                    <a:lnTo>
                      <a:pt x="8" y="5"/>
                    </a:lnTo>
                    <a:lnTo>
                      <a:pt x="9" y="8"/>
                    </a:lnTo>
                    <a:lnTo>
                      <a:pt x="6"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353"/>
              <p:cNvSpPr>
                <a:spLocks/>
              </p:cNvSpPr>
              <p:nvPr/>
            </p:nvSpPr>
            <p:spPr bwMode="auto">
              <a:xfrm>
                <a:off x="3771" y="2443"/>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354"/>
              <p:cNvSpPr>
                <a:spLocks/>
              </p:cNvSpPr>
              <p:nvPr/>
            </p:nvSpPr>
            <p:spPr bwMode="auto">
              <a:xfrm>
                <a:off x="3748" y="2417"/>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355"/>
              <p:cNvSpPr>
                <a:spLocks/>
              </p:cNvSpPr>
              <p:nvPr/>
            </p:nvSpPr>
            <p:spPr bwMode="auto">
              <a:xfrm>
                <a:off x="3272" y="2374"/>
                <a:ext cx="10" cy="9"/>
              </a:xfrm>
              <a:custGeom>
                <a:avLst/>
                <a:gdLst>
                  <a:gd name="T0" fmla="*/ 3 w 10"/>
                  <a:gd name="T1" fmla="*/ 0 h 9"/>
                  <a:gd name="T2" fmla="*/ 5 w 10"/>
                  <a:gd name="T3" fmla="*/ 1 h 9"/>
                  <a:gd name="T4" fmla="*/ 8 w 10"/>
                  <a:gd name="T5" fmla="*/ 1 h 9"/>
                  <a:gd name="T6" fmla="*/ 7 w 10"/>
                  <a:gd name="T7" fmla="*/ 5 h 9"/>
                  <a:gd name="T8" fmla="*/ 10 w 10"/>
                  <a:gd name="T9" fmla="*/ 6 h 9"/>
                  <a:gd name="T10" fmla="*/ 7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7" y="5"/>
                    </a:lnTo>
                    <a:lnTo>
                      <a:pt x="10" y="6"/>
                    </a:lnTo>
                    <a:lnTo>
                      <a:pt x="7"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356"/>
              <p:cNvSpPr>
                <a:spLocks/>
              </p:cNvSpPr>
              <p:nvPr/>
            </p:nvSpPr>
            <p:spPr bwMode="auto">
              <a:xfrm>
                <a:off x="3462" y="2453"/>
                <a:ext cx="10" cy="10"/>
              </a:xfrm>
              <a:custGeom>
                <a:avLst/>
                <a:gdLst>
                  <a:gd name="T0" fmla="*/ 4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357"/>
              <p:cNvSpPr>
                <a:spLocks/>
              </p:cNvSpPr>
              <p:nvPr/>
            </p:nvSpPr>
            <p:spPr bwMode="auto">
              <a:xfrm>
                <a:off x="3423" y="2455"/>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358"/>
              <p:cNvSpPr>
                <a:spLocks/>
              </p:cNvSpPr>
              <p:nvPr/>
            </p:nvSpPr>
            <p:spPr bwMode="auto">
              <a:xfrm>
                <a:off x="3306" y="2346"/>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359"/>
              <p:cNvSpPr>
                <a:spLocks/>
              </p:cNvSpPr>
              <p:nvPr/>
            </p:nvSpPr>
            <p:spPr bwMode="auto">
              <a:xfrm>
                <a:off x="3266" y="2312"/>
                <a:ext cx="9" cy="10"/>
              </a:xfrm>
              <a:custGeom>
                <a:avLst/>
                <a:gdLst>
                  <a:gd name="T0" fmla="*/ 3 w 9"/>
                  <a:gd name="T1" fmla="*/ 0 h 10"/>
                  <a:gd name="T2" fmla="*/ 6 w 9"/>
                  <a:gd name="T3" fmla="*/ 3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3"/>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360"/>
              <p:cNvSpPr>
                <a:spLocks/>
              </p:cNvSpPr>
              <p:nvPr/>
            </p:nvSpPr>
            <p:spPr bwMode="auto">
              <a:xfrm>
                <a:off x="3423" y="2443"/>
                <a:ext cx="10" cy="10"/>
              </a:xfrm>
              <a:custGeom>
                <a:avLst/>
                <a:gdLst>
                  <a:gd name="T0" fmla="*/ 4 w 10"/>
                  <a:gd name="T1" fmla="*/ 0 h 10"/>
                  <a:gd name="T2" fmla="*/ 5 w 10"/>
                  <a:gd name="T3" fmla="*/ 2 h 10"/>
                  <a:gd name="T4" fmla="*/ 8 w 10"/>
                  <a:gd name="T5" fmla="*/ 2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361"/>
              <p:cNvSpPr>
                <a:spLocks/>
              </p:cNvSpPr>
              <p:nvPr/>
            </p:nvSpPr>
            <p:spPr bwMode="auto">
              <a:xfrm>
                <a:off x="3337" y="2453"/>
                <a:ext cx="10" cy="10"/>
              </a:xfrm>
              <a:custGeom>
                <a:avLst/>
                <a:gdLst>
                  <a:gd name="T0" fmla="*/ 3 w 10"/>
                  <a:gd name="T1" fmla="*/ 0 h 10"/>
                  <a:gd name="T2" fmla="*/ 7 w 10"/>
                  <a:gd name="T3" fmla="*/ 2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362"/>
              <p:cNvSpPr>
                <a:spLocks/>
              </p:cNvSpPr>
              <p:nvPr/>
            </p:nvSpPr>
            <p:spPr bwMode="auto">
              <a:xfrm>
                <a:off x="3292" y="2484"/>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363"/>
              <p:cNvSpPr>
                <a:spLocks/>
              </p:cNvSpPr>
              <p:nvPr/>
            </p:nvSpPr>
            <p:spPr bwMode="auto">
              <a:xfrm>
                <a:off x="3401" y="2422"/>
                <a:ext cx="9" cy="10"/>
              </a:xfrm>
              <a:custGeom>
                <a:avLst/>
                <a:gdLst>
                  <a:gd name="T0" fmla="*/ 3 w 9"/>
                  <a:gd name="T1" fmla="*/ 0 h 10"/>
                  <a:gd name="T2" fmla="*/ 4 w 9"/>
                  <a:gd name="T3" fmla="*/ 2 h 10"/>
                  <a:gd name="T4" fmla="*/ 8 w 9"/>
                  <a:gd name="T5" fmla="*/ 2 h 10"/>
                  <a:gd name="T6" fmla="*/ 8 w 9"/>
                  <a:gd name="T7" fmla="*/ 5 h 10"/>
                  <a:gd name="T8" fmla="*/ 9 w 9"/>
                  <a:gd name="T9" fmla="*/ 8 h 10"/>
                  <a:gd name="T10" fmla="*/ 6 w 9"/>
                  <a:gd name="T11" fmla="*/ 7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8"/>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364"/>
              <p:cNvSpPr>
                <a:spLocks/>
              </p:cNvSpPr>
              <p:nvPr/>
            </p:nvSpPr>
            <p:spPr bwMode="auto">
              <a:xfrm>
                <a:off x="3332" y="2414"/>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365"/>
              <p:cNvSpPr>
                <a:spLocks/>
              </p:cNvSpPr>
              <p:nvPr/>
            </p:nvSpPr>
            <p:spPr bwMode="auto">
              <a:xfrm>
                <a:off x="3443" y="2387"/>
                <a:ext cx="10" cy="9"/>
              </a:xfrm>
              <a:custGeom>
                <a:avLst/>
                <a:gdLst>
                  <a:gd name="T0" fmla="*/ 3 w 10"/>
                  <a:gd name="T1" fmla="*/ 0 h 9"/>
                  <a:gd name="T2" fmla="*/ 6 w 10"/>
                  <a:gd name="T3" fmla="*/ 1 h 9"/>
                  <a:gd name="T4" fmla="*/ 10 w 10"/>
                  <a:gd name="T5" fmla="*/ 1 h 9"/>
                  <a:gd name="T6" fmla="*/ 8 w 10"/>
                  <a:gd name="T7" fmla="*/ 4 h 9"/>
                  <a:gd name="T8" fmla="*/ 10 w 10"/>
                  <a:gd name="T9" fmla="*/ 8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4"/>
                    </a:lnTo>
                    <a:lnTo>
                      <a:pt x="10" y="8"/>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366"/>
              <p:cNvSpPr>
                <a:spLocks/>
              </p:cNvSpPr>
              <p:nvPr/>
            </p:nvSpPr>
            <p:spPr bwMode="auto">
              <a:xfrm>
                <a:off x="3479" y="2471"/>
                <a:ext cx="9" cy="9"/>
              </a:xfrm>
              <a:custGeom>
                <a:avLst/>
                <a:gdLst>
                  <a:gd name="T0" fmla="*/ 3 w 9"/>
                  <a:gd name="T1" fmla="*/ 0 h 9"/>
                  <a:gd name="T2" fmla="*/ 4 w 9"/>
                  <a:gd name="T3" fmla="*/ 1 h 9"/>
                  <a:gd name="T4" fmla="*/ 8 w 9"/>
                  <a:gd name="T5" fmla="*/ 0 h 9"/>
                  <a:gd name="T6" fmla="*/ 8 w 9"/>
                  <a:gd name="T7" fmla="*/ 3 h 9"/>
                  <a:gd name="T8" fmla="*/ 9 w 9"/>
                  <a:gd name="T9" fmla="*/ 6 h 9"/>
                  <a:gd name="T10" fmla="*/ 6 w 9"/>
                  <a:gd name="T11" fmla="*/ 6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0"/>
                    </a:lnTo>
                    <a:lnTo>
                      <a:pt x="8" y="3"/>
                    </a:lnTo>
                    <a:lnTo>
                      <a:pt x="9"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367"/>
              <p:cNvSpPr>
                <a:spLocks/>
              </p:cNvSpPr>
              <p:nvPr/>
            </p:nvSpPr>
            <p:spPr bwMode="auto">
              <a:xfrm>
                <a:off x="3440" y="2343"/>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368"/>
              <p:cNvSpPr>
                <a:spLocks/>
              </p:cNvSpPr>
              <p:nvPr/>
            </p:nvSpPr>
            <p:spPr bwMode="auto">
              <a:xfrm>
                <a:off x="3157" y="2349"/>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369"/>
              <p:cNvSpPr>
                <a:spLocks/>
              </p:cNvSpPr>
              <p:nvPr/>
            </p:nvSpPr>
            <p:spPr bwMode="auto">
              <a:xfrm>
                <a:off x="3373" y="2165"/>
                <a:ext cx="10" cy="10"/>
              </a:xfrm>
              <a:custGeom>
                <a:avLst/>
                <a:gdLst>
                  <a:gd name="T0" fmla="*/ 3 w 10"/>
                  <a:gd name="T1" fmla="*/ 0 h 10"/>
                  <a:gd name="T2" fmla="*/ 5 w 10"/>
                  <a:gd name="T3" fmla="*/ 2 h 10"/>
                  <a:gd name="T4" fmla="*/ 8 w 10"/>
                  <a:gd name="T5" fmla="*/ 0 h 10"/>
                  <a:gd name="T6" fmla="*/ 6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6"/>
                    </a:lnTo>
                    <a:lnTo>
                      <a:pt x="6"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370"/>
              <p:cNvSpPr>
                <a:spLocks/>
              </p:cNvSpPr>
              <p:nvPr/>
            </p:nvSpPr>
            <p:spPr bwMode="auto">
              <a:xfrm>
                <a:off x="3454" y="2377"/>
                <a:ext cx="8" cy="10"/>
              </a:xfrm>
              <a:custGeom>
                <a:avLst/>
                <a:gdLst>
                  <a:gd name="T0" fmla="*/ 2 w 8"/>
                  <a:gd name="T1" fmla="*/ 0 h 10"/>
                  <a:gd name="T2" fmla="*/ 5 w 8"/>
                  <a:gd name="T3" fmla="*/ 2 h 10"/>
                  <a:gd name="T4" fmla="*/ 8 w 8"/>
                  <a:gd name="T5" fmla="*/ 2 h 10"/>
                  <a:gd name="T6" fmla="*/ 7 w 8"/>
                  <a:gd name="T7" fmla="*/ 5 h 10"/>
                  <a:gd name="T8" fmla="*/ 8 w 8"/>
                  <a:gd name="T9" fmla="*/ 6 h 10"/>
                  <a:gd name="T10" fmla="*/ 5 w 8"/>
                  <a:gd name="T11" fmla="*/ 6 h 10"/>
                  <a:gd name="T12" fmla="*/ 3 w 8"/>
                  <a:gd name="T13" fmla="*/ 10 h 10"/>
                  <a:gd name="T14" fmla="*/ 3 w 8"/>
                  <a:gd name="T15" fmla="*/ 6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371"/>
              <p:cNvSpPr>
                <a:spLocks/>
              </p:cNvSpPr>
              <p:nvPr/>
            </p:nvSpPr>
            <p:spPr bwMode="auto">
              <a:xfrm>
                <a:off x="4445" y="3209"/>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372"/>
              <p:cNvSpPr>
                <a:spLocks/>
              </p:cNvSpPr>
              <p:nvPr/>
            </p:nvSpPr>
            <p:spPr bwMode="auto">
              <a:xfrm>
                <a:off x="4596" y="326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373"/>
              <p:cNvSpPr>
                <a:spLocks/>
              </p:cNvSpPr>
              <p:nvPr/>
            </p:nvSpPr>
            <p:spPr bwMode="auto">
              <a:xfrm>
                <a:off x="4777" y="3205"/>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374"/>
              <p:cNvSpPr>
                <a:spLocks/>
              </p:cNvSpPr>
              <p:nvPr/>
            </p:nvSpPr>
            <p:spPr bwMode="auto">
              <a:xfrm>
                <a:off x="4687" y="3183"/>
                <a:ext cx="10" cy="9"/>
              </a:xfrm>
              <a:custGeom>
                <a:avLst/>
                <a:gdLst>
                  <a:gd name="T0" fmla="*/ 3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1"/>
                    </a:lnTo>
                    <a:lnTo>
                      <a:pt x="10" y="0"/>
                    </a:lnTo>
                    <a:lnTo>
                      <a:pt x="8" y="3"/>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375"/>
              <p:cNvSpPr>
                <a:spLocks/>
              </p:cNvSpPr>
              <p:nvPr/>
            </p:nvSpPr>
            <p:spPr bwMode="auto">
              <a:xfrm>
                <a:off x="4812" y="3246"/>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4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4"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376"/>
              <p:cNvSpPr>
                <a:spLocks/>
              </p:cNvSpPr>
              <p:nvPr/>
            </p:nvSpPr>
            <p:spPr bwMode="auto">
              <a:xfrm>
                <a:off x="4794" y="3296"/>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377"/>
              <p:cNvSpPr>
                <a:spLocks/>
              </p:cNvSpPr>
              <p:nvPr/>
            </p:nvSpPr>
            <p:spPr bwMode="auto">
              <a:xfrm>
                <a:off x="4843" y="3299"/>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378"/>
              <p:cNvSpPr>
                <a:spLocks/>
              </p:cNvSpPr>
              <p:nvPr/>
            </p:nvSpPr>
            <p:spPr bwMode="auto">
              <a:xfrm>
                <a:off x="5077" y="3157"/>
                <a:ext cx="10" cy="10"/>
              </a:xfrm>
              <a:custGeom>
                <a:avLst/>
                <a:gdLst>
                  <a:gd name="T0" fmla="*/ 3 w 10"/>
                  <a:gd name="T1" fmla="*/ 0 h 10"/>
                  <a:gd name="T2" fmla="*/ 7 w 10"/>
                  <a:gd name="T3" fmla="*/ 1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379"/>
              <p:cNvSpPr>
                <a:spLocks/>
              </p:cNvSpPr>
              <p:nvPr/>
            </p:nvSpPr>
            <p:spPr bwMode="auto">
              <a:xfrm>
                <a:off x="4978" y="3207"/>
                <a:ext cx="10" cy="10"/>
              </a:xfrm>
              <a:custGeom>
                <a:avLst/>
                <a:gdLst>
                  <a:gd name="T0" fmla="*/ 3 w 10"/>
                  <a:gd name="T1" fmla="*/ 0 h 10"/>
                  <a:gd name="T2" fmla="*/ 5 w 10"/>
                  <a:gd name="T3" fmla="*/ 2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380"/>
              <p:cNvSpPr>
                <a:spLocks/>
              </p:cNvSpPr>
              <p:nvPr/>
            </p:nvSpPr>
            <p:spPr bwMode="auto">
              <a:xfrm>
                <a:off x="5012" y="3184"/>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381"/>
              <p:cNvSpPr>
                <a:spLocks/>
              </p:cNvSpPr>
              <p:nvPr/>
            </p:nvSpPr>
            <p:spPr bwMode="auto">
              <a:xfrm>
                <a:off x="5082" y="3183"/>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6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6"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382"/>
              <p:cNvSpPr>
                <a:spLocks/>
              </p:cNvSpPr>
              <p:nvPr/>
            </p:nvSpPr>
            <p:spPr bwMode="auto">
              <a:xfrm>
                <a:off x="5017" y="3200"/>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383"/>
              <p:cNvSpPr>
                <a:spLocks/>
              </p:cNvSpPr>
              <p:nvPr/>
            </p:nvSpPr>
            <p:spPr bwMode="auto">
              <a:xfrm>
                <a:off x="5015" y="322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384"/>
              <p:cNvSpPr>
                <a:spLocks/>
              </p:cNvSpPr>
              <p:nvPr/>
            </p:nvSpPr>
            <p:spPr bwMode="auto">
              <a:xfrm>
                <a:off x="5035" y="3210"/>
                <a:ext cx="10" cy="10"/>
              </a:xfrm>
              <a:custGeom>
                <a:avLst/>
                <a:gdLst>
                  <a:gd name="T0" fmla="*/ 3 w 10"/>
                  <a:gd name="T1" fmla="*/ 0 h 10"/>
                  <a:gd name="T2" fmla="*/ 5 w 10"/>
                  <a:gd name="T3" fmla="*/ 2 h 10"/>
                  <a:gd name="T4" fmla="*/ 8 w 10"/>
                  <a:gd name="T5" fmla="*/ 0 h 10"/>
                  <a:gd name="T6" fmla="*/ 6 w 10"/>
                  <a:gd name="T7" fmla="*/ 3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7"/>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385"/>
              <p:cNvSpPr>
                <a:spLocks/>
              </p:cNvSpPr>
              <p:nvPr/>
            </p:nvSpPr>
            <p:spPr bwMode="auto">
              <a:xfrm>
                <a:off x="5033" y="3244"/>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386"/>
              <p:cNvSpPr>
                <a:spLocks/>
              </p:cNvSpPr>
              <p:nvPr/>
            </p:nvSpPr>
            <p:spPr bwMode="auto">
              <a:xfrm>
                <a:off x="5111" y="3270"/>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387"/>
              <p:cNvSpPr>
                <a:spLocks/>
              </p:cNvSpPr>
              <p:nvPr/>
            </p:nvSpPr>
            <p:spPr bwMode="auto">
              <a:xfrm>
                <a:off x="5113" y="3243"/>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388"/>
              <p:cNvSpPr>
                <a:spLocks/>
              </p:cNvSpPr>
              <p:nvPr/>
            </p:nvSpPr>
            <p:spPr bwMode="auto">
              <a:xfrm>
                <a:off x="5111" y="3215"/>
                <a:ext cx="10" cy="10"/>
              </a:xfrm>
              <a:custGeom>
                <a:avLst/>
                <a:gdLst>
                  <a:gd name="T0" fmla="*/ 2 w 10"/>
                  <a:gd name="T1" fmla="*/ 0 h 10"/>
                  <a:gd name="T2" fmla="*/ 5 w 10"/>
                  <a:gd name="T3" fmla="*/ 2 h 10"/>
                  <a:gd name="T4" fmla="*/ 8 w 10"/>
                  <a:gd name="T5" fmla="*/ 0 h 10"/>
                  <a:gd name="T6" fmla="*/ 7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389"/>
              <p:cNvSpPr>
                <a:spLocks/>
              </p:cNvSpPr>
              <p:nvPr/>
            </p:nvSpPr>
            <p:spPr bwMode="auto">
              <a:xfrm>
                <a:off x="5069" y="3306"/>
                <a:ext cx="8" cy="9"/>
              </a:xfrm>
              <a:custGeom>
                <a:avLst/>
                <a:gdLst>
                  <a:gd name="T0" fmla="*/ 2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5"/>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390"/>
              <p:cNvSpPr>
                <a:spLocks/>
              </p:cNvSpPr>
              <p:nvPr/>
            </p:nvSpPr>
            <p:spPr bwMode="auto">
              <a:xfrm>
                <a:off x="5041" y="3298"/>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391"/>
              <p:cNvSpPr>
                <a:spLocks/>
              </p:cNvSpPr>
              <p:nvPr/>
            </p:nvSpPr>
            <p:spPr bwMode="auto">
              <a:xfrm>
                <a:off x="5014" y="3307"/>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392"/>
              <p:cNvSpPr>
                <a:spLocks/>
              </p:cNvSpPr>
              <p:nvPr/>
            </p:nvSpPr>
            <p:spPr bwMode="auto">
              <a:xfrm>
                <a:off x="5058" y="3281"/>
                <a:ext cx="9" cy="10"/>
              </a:xfrm>
              <a:custGeom>
                <a:avLst/>
                <a:gdLst>
                  <a:gd name="T0" fmla="*/ 3 w 9"/>
                  <a:gd name="T1" fmla="*/ 0 h 10"/>
                  <a:gd name="T2" fmla="*/ 4 w 9"/>
                  <a:gd name="T3" fmla="*/ 4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4"/>
                    </a:lnTo>
                    <a:lnTo>
                      <a:pt x="8" y="2"/>
                    </a:lnTo>
                    <a:lnTo>
                      <a:pt x="8" y="5"/>
                    </a:lnTo>
                    <a:lnTo>
                      <a:pt x="9" y="8"/>
                    </a:lnTo>
                    <a:lnTo>
                      <a:pt x="6" y="8"/>
                    </a:lnTo>
                    <a:lnTo>
                      <a:pt x="3"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393"/>
              <p:cNvSpPr>
                <a:spLocks/>
              </p:cNvSpPr>
              <p:nvPr/>
            </p:nvSpPr>
            <p:spPr bwMode="auto">
              <a:xfrm>
                <a:off x="4902" y="3317"/>
                <a:ext cx="9" cy="10"/>
              </a:xfrm>
              <a:custGeom>
                <a:avLst/>
                <a:gdLst>
                  <a:gd name="T0" fmla="*/ 3 w 9"/>
                  <a:gd name="T1" fmla="*/ 0 h 10"/>
                  <a:gd name="T2" fmla="*/ 6 w 9"/>
                  <a:gd name="T3" fmla="*/ 2 h 10"/>
                  <a:gd name="T4" fmla="*/ 9 w 9"/>
                  <a:gd name="T5" fmla="*/ 2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394"/>
              <p:cNvSpPr>
                <a:spLocks/>
              </p:cNvSpPr>
              <p:nvPr/>
            </p:nvSpPr>
            <p:spPr bwMode="auto">
              <a:xfrm>
                <a:off x="5121" y="3293"/>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395"/>
              <p:cNvSpPr>
                <a:spLocks/>
              </p:cNvSpPr>
              <p:nvPr/>
            </p:nvSpPr>
            <p:spPr bwMode="auto">
              <a:xfrm>
                <a:off x="5126" y="3277"/>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4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4"/>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396"/>
              <p:cNvSpPr>
                <a:spLocks/>
              </p:cNvSpPr>
              <p:nvPr/>
            </p:nvSpPr>
            <p:spPr bwMode="auto">
              <a:xfrm>
                <a:off x="5100" y="3302"/>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1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1"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397"/>
              <p:cNvSpPr>
                <a:spLocks/>
              </p:cNvSpPr>
              <p:nvPr/>
            </p:nvSpPr>
            <p:spPr bwMode="auto">
              <a:xfrm>
                <a:off x="5097" y="3171"/>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398"/>
              <p:cNvSpPr>
                <a:spLocks/>
              </p:cNvSpPr>
              <p:nvPr/>
            </p:nvSpPr>
            <p:spPr bwMode="auto">
              <a:xfrm>
                <a:off x="5093" y="3285"/>
                <a:ext cx="10" cy="9"/>
              </a:xfrm>
              <a:custGeom>
                <a:avLst/>
                <a:gdLst>
                  <a:gd name="T0" fmla="*/ 4 w 10"/>
                  <a:gd name="T1" fmla="*/ 0 h 9"/>
                  <a:gd name="T2" fmla="*/ 5 w 10"/>
                  <a:gd name="T3" fmla="*/ 1 h 9"/>
                  <a:gd name="T4" fmla="*/ 8 w 10"/>
                  <a:gd name="T5" fmla="*/ 1 h 9"/>
                  <a:gd name="T6" fmla="*/ 8 w 10"/>
                  <a:gd name="T7" fmla="*/ 4 h 9"/>
                  <a:gd name="T8" fmla="*/ 10 w 10"/>
                  <a:gd name="T9" fmla="*/ 8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4"/>
                    </a:lnTo>
                    <a:lnTo>
                      <a:pt x="10" y="8"/>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399"/>
              <p:cNvSpPr>
                <a:spLocks/>
              </p:cNvSpPr>
              <p:nvPr/>
            </p:nvSpPr>
            <p:spPr bwMode="auto">
              <a:xfrm>
                <a:off x="5080" y="3170"/>
                <a:ext cx="10" cy="9"/>
              </a:xfrm>
              <a:custGeom>
                <a:avLst/>
                <a:gdLst>
                  <a:gd name="T0" fmla="*/ 4 w 10"/>
                  <a:gd name="T1" fmla="*/ 0 h 9"/>
                  <a:gd name="T2" fmla="*/ 7 w 10"/>
                  <a:gd name="T3" fmla="*/ 1 h 9"/>
                  <a:gd name="T4" fmla="*/ 10 w 10"/>
                  <a:gd name="T5" fmla="*/ 1 h 9"/>
                  <a:gd name="T6" fmla="*/ 8 w 10"/>
                  <a:gd name="T7" fmla="*/ 5 h 9"/>
                  <a:gd name="T8" fmla="*/ 10 w 10"/>
                  <a:gd name="T9" fmla="*/ 8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8"/>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400"/>
              <p:cNvSpPr>
                <a:spLocks/>
              </p:cNvSpPr>
              <p:nvPr/>
            </p:nvSpPr>
            <p:spPr bwMode="auto">
              <a:xfrm>
                <a:off x="5033" y="3163"/>
                <a:ext cx="8" cy="10"/>
              </a:xfrm>
              <a:custGeom>
                <a:avLst/>
                <a:gdLst>
                  <a:gd name="T0" fmla="*/ 2 w 8"/>
                  <a:gd name="T1" fmla="*/ 0 h 10"/>
                  <a:gd name="T2" fmla="*/ 5 w 8"/>
                  <a:gd name="T3" fmla="*/ 4 h 10"/>
                  <a:gd name="T4" fmla="*/ 8 w 8"/>
                  <a:gd name="T5" fmla="*/ 2 h 10"/>
                  <a:gd name="T6" fmla="*/ 7 w 8"/>
                  <a:gd name="T7" fmla="*/ 5 h 10"/>
                  <a:gd name="T8" fmla="*/ 8 w 8"/>
                  <a:gd name="T9" fmla="*/ 8 h 10"/>
                  <a:gd name="T10" fmla="*/ 5 w 8"/>
                  <a:gd name="T11" fmla="*/ 8 h 10"/>
                  <a:gd name="T12" fmla="*/ 3 w 8"/>
                  <a:gd name="T13" fmla="*/ 10 h 10"/>
                  <a:gd name="T14" fmla="*/ 2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8"/>
                    </a:lnTo>
                    <a:lnTo>
                      <a:pt x="5" y="8"/>
                    </a:lnTo>
                    <a:lnTo>
                      <a:pt x="3" y="10"/>
                    </a:lnTo>
                    <a:lnTo>
                      <a:pt x="2"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401"/>
              <p:cNvSpPr>
                <a:spLocks/>
              </p:cNvSpPr>
              <p:nvPr/>
            </p:nvSpPr>
            <p:spPr bwMode="auto">
              <a:xfrm>
                <a:off x="5045" y="3191"/>
                <a:ext cx="9" cy="9"/>
              </a:xfrm>
              <a:custGeom>
                <a:avLst/>
                <a:gdLst>
                  <a:gd name="T0" fmla="*/ 3 w 9"/>
                  <a:gd name="T1" fmla="*/ 0 h 9"/>
                  <a:gd name="T2" fmla="*/ 4 w 9"/>
                  <a:gd name="T3" fmla="*/ 1 h 9"/>
                  <a:gd name="T4" fmla="*/ 8 w 9"/>
                  <a:gd name="T5" fmla="*/ 1 h 9"/>
                  <a:gd name="T6" fmla="*/ 8 w 9"/>
                  <a:gd name="T7" fmla="*/ 5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5"/>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402"/>
              <p:cNvSpPr>
                <a:spLocks/>
              </p:cNvSpPr>
              <p:nvPr/>
            </p:nvSpPr>
            <p:spPr bwMode="auto">
              <a:xfrm>
                <a:off x="5088" y="3209"/>
                <a:ext cx="10" cy="9"/>
              </a:xfrm>
              <a:custGeom>
                <a:avLst/>
                <a:gdLst>
                  <a:gd name="T0" fmla="*/ 4 w 10"/>
                  <a:gd name="T1" fmla="*/ 0 h 9"/>
                  <a:gd name="T2" fmla="*/ 5 w 10"/>
                  <a:gd name="T3" fmla="*/ 1 h 9"/>
                  <a:gd name="T4" fmla="*/ 9 w 10"/>
                  <a:gd name="T5" fmla="*/ 0 h 9"/>
                  <a:gd name="T6" fmla="*/ 9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9"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403"/>
              <p:cNvSpPr>
                <a:spLocks/>
              </p:cNvSpPr>
              <p:nvPr/>
            </p:nvSpPr>
            <p:spPr bwMode="auto">
              <a:xfrm>
                <a:off x="5022" y="3277"/>
                <a:ext cx="10" cy="9"/>
              </a:xfrm>
              <a:custGeom>
                <a:avLst/>
                <a:gdLst>
                  <a:gd name="T0" fmla="*/ 3 w 10"/>
                  <a:gd name="T1" fmla="*/ 0 h 9"/>
                  <a:gd name="T2" fmla="*/ 5 w 10"/>
                  <a:gd name="T3" fmla="*/ 1 h 9"/>
                  <a:gd name="T4" fmla="*/ 8 w 10"/>
                  <a:gd name="T5" fmla="*/ 1 h 9"/>
                  <a:gd name="T6" fmla="*/ 8 w 10"/>
                  <a:gd name="T7" fmla="*/ 4 h 9"/>
                  <a:gd name="T8" fmla="*/ 10 w 10"/>
                  <a:gd name="T9" fmla="*/ 8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404"/>
              <p:cNvSpPr>
                <a:spLocks/>
              </p:cNvSpPr>
              <p:nvPr/>
            </p:nvSpPr>
            <p:spPr bwMode="auto">
              <a:xfrm>
                <a:off x="4884" y="3259"/>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405"/>
              <p:cNvSpPr>
                <a:spLocks/>
              </p:cNvSpPr>
              <p:nvPr/>
            </p:nvSpPr>
            <p:spPr bwMode="auto">
              <a:xfrm>
                <a:off x="4908" y="3285"/>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406"/>
              <p:cNvSpPr>
                <a:spLocks/>
              </p:cNvSpPr>
              <p:nvPr/>
            </p:nvSpPr>
            <p:spPr bwMode="auto">
              <a:xfrm>
                <a:off x="4882" y="3298"/>
                <a:ext cx="10" cy="9"/>
              </a:xfrm>
              <a:custGeom>
                <a:avLst/>
                <a:gdLst>
                  <a:gd name="T0" fmla="*/ 3 w 10"/>
                  <a:gd name="T1" fmla="*/ 0 h 9"/>
                  <a:gd name="T2" fmla="*/ 7 w 10"/>
                  <a:gd name="T3" fmla="*/ 3 h 9"/>
                  <a:gd name="T4" fmla="*/ 10 w 10"/>
                  <a:gd name="T5" fmla="*/ 1 h 9"/>
                  <a:gd name="T6" fmla="*/ 8 w 10"/>
                  <a:gd name="T7" fmla="*/ 4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4"/>
                    </a:lnTo>
                    <a:lnTo>
                      <a:pt x="10" y="8"/>
                    </a:lnTo>
                    <a:lnTo>
                      <a:pt x="7" y="8"/>
                    </a:lnTo>
                    <a:lnTo>
                      <a:pt x="5"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407"/>
              <p:cNvSpPr>
                <a:spLocks/>
              </p:cNvSpPr>
              <p:nvPr/>
            </p:nvSpPr>
            <p:spPr bwMode="auto">
              <a:xfrm>
                <a:off x="5054" y="3168"/>
                <a:ext cx="8" cy="10"/>
              </a:xfrm>
              <a:custGeom>
                <a:avLst/>
                <a:gdLst>
                  <a:gd name="T0" fmla="*/ 2 w 8"/>
                  <a:gd name="T1" fmla="*/ 0 h 10"/>
                  <a:gd name="T2" fmla="*/ 5 w 8"/>
                  <a:gd name="T3" fmla="*/ 2 h 10"/>
                  <a:gd name="T4" fmla="*/ 8 w 8"/>
                  <a:gd name="T5" fmla="*/ 0 h 10"/>
                  <a:gd name="T6" fmla="*/ 7 w 8"/>
                  <a:gd name="T7" fmla="*/ 3 h 10"/>
                  <a:gd name="T8" fmla="*/ 8 w 8"/>
                  <a:gd name="T9" fmla="*/ 7 h 10"/>
                  <a:gd name="T10" fmla="*/ 5 w 8"/>
                  <a:gd name="T11" fmla="*/ 7 h 10"/>
                  <a:gd name="T12" fmla="*/ 4 w 8"/>
                  <a:gd name="T13" fmla="*/ 10 h 10"/>
                  <a:gd name="T14" fmla="*/ 4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3"/>
                    </a:lnTo>
                    <a:lnTo>
                      <a:pt x="8" y="7"/>
                    </a:lnTo>
                    <a:lnTo>
                      <a:pt x="5" y="7"/>
                    </a:lnTo>
                    <a:lnTo>
                      <a:pt x="4" y="10"/>
                    </a:lnTo>
                    <a:lnTo>
                      <a:pt x="4"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408"/>
              <p:cNvSpPr>
                <a:spLocks/>
              </p:cNvSpPr>
              <p:nvPr/>
            </p:nvSpPr>
            <p:spPr bwMode="auto">
              <a:xfrm>
                <a:off x="5059" y="3155"/>
                <a:ext cx="10" cy="10"/>
              </a:xfrm>
              <a:custGeom>
                <a:avLst/>
                <a:gdLst>
                  <a:gd name="T0" fmla="*/ 3 w 10"/>
                  <a:gd name="T1" fmla="*/ 0 h 10"/>
                  <a:gd name="T2" fmla="*/ 5 w 10"/>
                  <a:gd name="T3" fmla="*/ 2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7" y="5"/>
                    </a:lnTo>
                    <a:lnTo>
                      <a:pt x="10" y="8"/>
                    </a:lnTo>
                    <a:lnTo>
                      <a:pt x="7"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409"/>
              <p:cNvSpPr>
                <a:spLocks/>
              </p:cNvSpPr>
              <p:nvPr/>
            </p:nvSpPr>
            <p:spPr bwMode="auto">
              <a:xfrm>
                <a:off x="5064" y="3186"/>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7"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410"/>
              <p:cNvSpPr>
                <a:spLocks/>
              </p:cNvSpPr>
              <p:nvPr/>
            </p:nvSpPr>
            <p:spPr bwMode="auto">
              <a:xfrm>
                <a:off x="5126" y="3307"/>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3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411"/>
              <p:cNvSpPr>
                <a:spLocks/>
              </p:cNvSpPr>
              <p:nvPr/>
            </p:nvSpPr>
            <p:spPr bwMode="auto">
              <a:xfrm>
                <a:off x="4109" y="2472"/>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412"/>
              <p:cNvSpPr>
                <a:spLocks/>
              </p:cNvSpPr>
              <p:nvPr/>
            </p:nvSpPr>
            <p:spPr bwMode="auto">
              <a:xfrm>
                <a:off x="4102" y="2451"/>
                <a:ext cx="10" cy="10"/>
              </a:xfrm>
              <a:custGeom>
                <a:avLst/>
                <a:gdLst>
                  <a:gd name="T0" fmla="*/ 2 w 10"/>
                  <a:gd name="T1" fmla="*/ 0 h 10"/>
                  <a:gd name="T2" fmla="*/ 5 w 10"/>
                  <a:gd name="T3" fmla="*/ 2 h 10"/>
                  <a:gd name="T4" fmla="*/ 7 w 10"/>
                  <a:gd name="T5" fmla="*/ 0 h 10"/>
                  <a:gd name="T6" fmla="*/ 7 w 10"/>
                  <a:gd name="T7" fmla="*/ 4 h 10"/>
                  <a:gd name="T8" fmla="*/ 10 w 10"/>
                  <a:gd name="T9" fmla="*/ 5 h 10"/>
                  <a:gd name="T10" fmla="*/ 7 w 10"/>
                  <a:gd name="T11" fmla="*/ 7 h 10"/>
                  <a:gd name="T12" fmla="*/ 5 w 10"/>
                  <a:gd name="T13" fmla="*/ 10 h 10"/>
                  <a:gd name="T14" fmla="*/ 4 w 10"/>
                  <a:gd name="T15" fmla="*/ 7 h 10"/>
                  <a:gd name="T16" fmla="*/ 0 w 10"/>
                  <a:gd name="T17" fmla="*/ 5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5"/>
                    </a:lnTo>
                    <a:lnTo>
                      <a:pt x="7" y="7"/>
                    </a:lnTo>
                    <a:lnTo>
                      <a:pt x="5" y="10"/>
                    </a:lnTo>
                    <a:lnTo>
                      <a:pt x="4"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413"/>
              <p:cNvSpPr>
                <a:spLocks/>
              </p:cNvSpPr>
              <p:nvPr/>
            </p:nvSpPr>
            <p:spPr bwMode="auto">
              <a:xfrm>
                <a:off x="4188" y="2464"/>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414"/>
              <p:cNvSpPr>
                <a:spLocks/>
              </p:cNvSpPr>
              <p:nvPr/>
            </p:nvSpPr>
            <p:spPr bwMode="auto">
              <a:xfrm>
                <a:off x="4193" y="2448"/>
                <a:ext cx="10" cy="10"/>
              </a:xfrm>
              <a:custGeom>
                <a:avLst/>
                <a:gdLst>
                  <a:gd name="T0" fmla="*/ 2 w 10"/>
                  <a:gd name="T1" fmla="*/ 0 h 10"/>
                  <a:gd name="T2" fmla="*/ 5 w 10"/>
                  <a:gd name="T3" fmla="*/ 2 h 10"/>
                  <a:gd name="T4" fmla="*/ 7 w 10"/>
                  <a:gd name="T5" fmla="*/ 0 h 10"/>
                  <a:gd name="T6" fmla="*/ 7 w 10"/>
                  <a:gd name="T7" fmla="*/ 3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7"/>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415"/>
              <p:cNvSpPr>
                <a:spLocks/>
              </p:cNvSpPr>
              <p:nvPr/>
            </p:nvSpPr>
            <p:spPr bwMode="auto">
              <a:xfrm>
                <a:off x="3443" y="2296"/>
                <a:ext cx="10" cy="8"/>
              </a:xfrm>
              <a:custGeom>
                <a:avLst/>
                <a:gdLst>
                  <a:gd name="T0" fmla="*/ 1 w 10"/>
                  <a:gd name="T1" fmla="*/ 0 h 8"/>
                  <a:gd name="T2" fmla="*/ 5 w 10"/>
                  <a:gd name="T3" fmla="*/ 2 h 8"/>
                  <a:gd name="T4" fmla="*/ 8 w 10"/>
                  <a:gd name="T5" fmla="*/ 0 h 8"/>
                  <a:gd name="T6" fmla="*/ 6 w 10"/>
                  <a:gd name="T7" fmla="*/ 3 h 8"/>
                  <a:gd name="T8" fmla="*/ 10 w 10"/>
                  <a:gd name="T9" fmla="*/ 5 h 8"/>
                  <a:gd name="T10" fmla="*/ 6 w 10"/>
                  <a:gd name="T11" fmla="*/ 6 h 8"/>
                  <a:gd name="T12" fmla="*/ 5 w 10"/>
                  <a:gd name="T13" fmla="*/ 8 h 8"/>
                  <a:gd name="T14" fmla="*/ 3 w 10"/>
                  <a:gd name="T15" fmla="*/ 6 h 8"/>
                  <a:gd name="T16" fmla="*/ 0 w 10"/>
                  <a:gd name="T17" fmla="*/ 5 h 8"/>
                  <a:gd name="T18" fmla="*/ 1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2"/>
                    </a:lnTo>
                    <a:lnTo>
                      <a:pt x="8" y="0"/>
                    </a:lnTo>
                    <a:lnTo>
                      <a:pt x="6" y="3"/>
                    </a:lnTo>
                    <a:lnTo>
                      <a:pt x="10" y="5"/>
                    </a:lnTo>
                    <a:lnTo>
                      <a:pt x="6" y="6"/>
                    </a:lnTo>
                    <a:lnTo>
                      <a:pt x="5" y="8"/>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416"/>
              <p:cNvSpPr>
                <a:spLocks/>
              </p:cNvSpPr>
              <p:nvPr/>
            </p:nvSpPr>
            <p:spPr bwMode="auto">
              <a:xfrm>
                <a:off x="3448" y="2328"/>
                <a:ext cx="9" cy="10"/>
              </a:xfrm>
              <a:custGeom>
                <a:avLst/>
                <a:gdLst>
                  <a:gd name="T0" fmla="*/ 1 w 9"/>
                  <a:gd name="T1" fmla="*/ 0 h 10"/>
                  <a:gd name="T2" fmla="*/ 5 w 9"/>
                  <a:gd name="T3" fmla="*/ 2 h 10"/>
                  <a:gd name="T4" fmla="*/ 8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7 h 10"/>
                  <a:gd name="T18" fmla="*/ 3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8" y="4"/>
                    </a:lnTo>
                    <a:lnTo>
                      <a:pt x="9" y="7"/>
                    </a:lnTo>
                    <a:lnTo>
                      <a:pt x="6" y="7"/>
                    </a:lnTo>
                    <a:lnTo>
                      <a:pt x="5" y="10"/>
                    </a:lnTo>
                    <a:lnTo>
                      <a:pt x="3" y="7"/>
                    </a:lnTo>
                    <a:lnTo>
                      <a:pt x="0" y="7"/>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417"/>
              <p:cNvSpPr>
                <a:spLocks/>
              </p:cNvSpPr>
              <p:nvPr/>
            </p:nvSpPr>
            <p:spPr bwMode="auto">
              <a:xfrm>
                <a:off x="4185" y="2655"/>
                <a:ext cx="10" cy="10"/>
              </a:xfrm>
              <a:custGeom>
                <a:avLst/>
                <a:gdLst>
                  <a:gd name="T0" fmla="*/ 2 w 10"/>
                  <a:gd name="T1" fmla="*/ 2 h 10"/>
                  <a:gd name="T2" fmla="*/ 5 w 10"/>
                  <a:gd name="T3" fmla="*/ 2 h 10"/>
                  <a:gd name="T4" fmla="*/ 8 w 10"/>
                  <a:gd name="T5" fmla="*/ 0 h 10"/>
                  <a:gd name="T6" fmla="*/ 8 w 10"/>
                  <a:gd name="T7" fmla="*/ 5 h 10"/>
                  <a:gd name="T8" fmla="*/ 10 w 10"/>
                  <a:gd name="T9" fmla="*/ 7 h 10"/>
                  <a:gd name="T10" fmla="*/ 7 w 10"/>
                  <a:gd name="T11" fmla="*/ 7 h 10"/>
                  <a:gd name="T12" fmla="*/ 7 w 10"/>
                  <a:gd name="T13" fmla="*/ 10 h 10"/>
                  <a:gd name="T14" fmla="*/ 5 w 10"/>
                  <a:gd name="T15" fmla="*/ 7 h 10"/>
                  <a:gd name="T16" fmla="*/ 0 w 10"/>
                  <a:gd name="T17" fmla="*/ 7 h 10"/>
                  <a:gd name="T18" fmla="*/ 3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2"/>
                    </a:lnTo>
                    <a:lnTo>
                      <a:pt x="8" y="0"/>
                    </a:lnTo>
                    <a:lnTo>
                      <a:pt x="8" y="5"/>
                    </a:lnTo>
                    <a:lnTo>
                      <a:pt x="10" y="7"/>
                    </a:lnTo>
                    <a:lnTo>
                      <a:pt x="7" y="7"/>
                    </a:lnTo>
                    <a:lnTo>
                      <a:pt x="7" y="10"/>
                    </a:lnTo>
                    <a:lnTo>
                      <a:pt x="5" y="7"/>
                    </a:lnTo>
                    <a:lnTo>
                      <a:pt x="0" y="7"/>
                    </a:lnTo>
                    <a:lnTo>
                      <a:pt x="3"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418"/>
              <p:cNvSpPr>
                <a:spLocks/>
              </p:cNvSpPr>
              <p:nvPr/>
            </p:nvSpPr>
            <p:spPr bwMode="auto">
              <a:xfrm>
                <a:off x="4279" y="2547"/>
                <a:ext cx="10" cy="8"/>
              </a:xfrm>
              <a:custGeom>
                <a:avLst/>
                <a:gdLst>
                  <a:gd name="T0" fmla="*/ 2 w 10"/>
                  <a:gd name="T1" fmla="*/ 0 h 8"/>
                  <a:gd name="T2" fmla="*/ 5 w 10"/>
                  <a:gd name="T3" fmla="*/ 1 h 8"/>
                  <a:gd name="T4" fmla="*/ 9 w 10"/>
                  <a:gd name="T5" fmla="*/ 0 h 8"/>
                  <a:gd name="T6" fmla="*/ 9 w 10"/>
                  <a:gd name="T7" fmla="*/ 3 h 8"/>
                  <a:gd name="T8" fmla="*/ 10 w 10"/>
                  <a:gd name="T9" fmla="*/ 5 h 8"/>
                  <a:gd name="T10" fmla="*/ 7 w 10"/>
                  <a:gd name="T11" fmla="*/ 5 h 8"/>
                  <a:gd name="T12" fmla="*/ 5 w 10"/>
                  <a:gd name="T13" fmla="*/ 8 h 8"/>
                  <a:gd name="T14" fmla="*/ 4 w 10"/>
                  <a:gd name="T15" fmla="*/ 6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9" y="0"/>
                    </a:lnTo>
                    <a:lnTo>
                      <a:pt x="9" y="3"/>
                    </a:lnTo>
                    <a:lnTo>
                      <a:pt x="10" y="5"/>
                    </a:lnTo>
                    <a:lnTo>
                      <a:pt x="7" y="5"/>
                    </a:lnTo>
                    <a:lnTo>
                      <a:pt x="5" y="8"/>
                    </a:lnTo>
                    <a:lnTo>
                      <a:pt x="4" y="6"/>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419"/>
              <p:cNvSpPr>
                <a:spLocks/>
              </p:cNvSpPr>
              <p:nvPr/>
            </p:nvSpPr>
            <p:spPr bwMode="auto">
              <a:xfrm>
                <a:off x="3483" y="2294"/>
                <a:ext cx="10" cy="10"/>
              </a:xfrm>
              <a:custGeom>
                <a:avLst/>
                <a:gdLst>
                  <a:gd name="T0" fmla="*/ 2 w 10"/>
                  <a:gd name="T1" fmla="*/ 0 h 10"/>
                  <a:gd name="T2" fmla="*/ 4 w 10"/>
                  <a:gd name="T3" fmla="*/ 2 h 10"/>
                  <a:gd name="T4" fmla="*/ 7 w 10"/>
                  <a:gd name="T5" fmla="*/ 0 h 10"/>
                  <a:gd name="T6" fmla="*/ 7 w 10"/>
                  <a:gd name="T7" fmla="*/ 4 h 10"/>
                  <a:gd name="T8" fmla="*/ 10 w 10"/>
                  <a:gd name="T9" fmla="*/ 7 h 10"/>
                  <a:gd name="T10" fmla="*/ 5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4" y="2"/>
                    </a:lnTo>
                    <a:lnTo>
                      <a:pt x="7" y="0"/>
                    </a:lnTo>
                    <a:lnTo>
                      <a:pt x="7" y="4"/>
                    </a:lnTo>
                    <a:lnTo>
                      <a:pt x="10" y="7"/>
                    </a:lnTo>
                    <a:lnTo>
                      <a:pt x="5"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420"/>
              <p:cNvSpPr>
                <a:spLocks/>
              </p:cNvSpPr>
              <p:nvPr/>
            </p:nvSpPr>
            <p:spPr bwMode="auto">
              <a:xfrm>
                <a:off x="4244" y="2535"/>
                <a:ext cx="9" cy="10"/>
              </a:xfrm>
              <a:custGeom>
                <a:avLst/>
                <a:gdLst>
                  <a:gd name="T0" fmla="*/ 1 w 9"/>
                  <a:gd name="T1" fmla="*/ 0 h 10"/>
                  <a:gd name="T2" fmla="*/ 3 w 9"/>
                  <a:gd name="T3" fmla="*/ 2 h 10"/>
                  <a:gd name="T4" fmla="*/ 6 w 9"/>
                  <a:gd name="T5" fmla="*/ 0 h 10"/>
                  <a:gd name="T6" fmla="*/ 6 w 9"/>
                  <a:gd name="T7" fmla="*/ 4 h 10"/>
                  <a:gd name="T8" fmla="*/ 9 w 9"/>
                  <a:gd name="T9" fmla="*/ 7 h 10"/>
                  <a:gd name="T10" fmla="*/ 5 w 9"/>
                  <a:gd name="T11" fmla="*/ 7 h 10"/>
                  <a:gd name="T12" fmla="*/ 5 w 9"/>
                  <a:gd name="T13" fmla="*/ 10 h 10"/>
                  <a:gd name="T14" fmla="*/ 3 w 9"/>
                  <a:gd name="T15" fmla="*/ 7 h 10"/>
                  <a:gd name="T16" fmla="*/ 0 w 9"/>
                  <a:gd name="T17" fmla="*/ 7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4"/>
                    </a:lnTo>
                    <a:lnTo>
                      <a:pt x="9" y="7"/>
                    </a:lnTo>
                    <a:lnTo>
                      <a:pt x="5" y="7"/>
                    </a:lnTo>
                    <a:lnTo>
                      <a:pt x="5"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421"/>
              <p:cNvSpPr>
                <a:spLocks/>
              </p:cNvSpPr>
              <p:nvPr/>
            </p:nvSpPr>
            <p:spPr bwMode="auto">
              <a:xfrm>
                <a:off x="4305" y="2548"/>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422"/>
              <p:cNvSpPr>
                <a:spLocks/>
              </p:cNvSpPr>
              <p:nvPr/>
            </p:nvSpPr>
            <p:spPr bwMode="auto">
              <a:xfrm>
                <a:off x="4229" y="2527"/>
                <a:ext cx="10" cy="8"/>
              </a:xfrm>
              <a:custGeom>
                <a:avLst/>
                <a:gdLst>
                  <a:gd name="T0" fmla="*/ 2 w 10"/>
                  <a:gd name="T1" fmla="*/ 0 h 8"/>
                  <a:gd name="T2" fmla="*/ 3 w 10"/>
                  <a:gd name="T3" fmla="*/ 2 h 8"/>
                  <a:gd name="T4" fmla="*/ 7 w 10"/>
                  <a:gd name="T5" fmla="*/ 0 h 8"/>
                  <a:gd name="T6" fmla="*/ 7 w 10"/>
                  <a:gd name="T7" fmla="*/ 4 h 8"/>
                  <a:gd name="T8" fmla="*/ 10 w 10"/>
                  <a:gd name="T9" fmla="*/ 5 h 8"/>
                  <a:gd name="T10" fmla="*/ 5 w 10"/>
                  <a:gd name="T11" fmla="*/ 7 h 8"/>
                  <a:gd name="T12" fmla="*/ 5 w 10"/>
                  <a:gd name="T13" fmla="*/ 8 h 8"/>
                  <a:gd name="T14" fmla="*/ 3 w 10"/>
                  <a:gd name="T15" fmla="*/ 7 h 8"/>
                  <a:gd name="T16" fmla="*/ 0 w 10"/>
                  <a:gd name="T17" fmla="*/ 5 h 8"/>
                  <a:gd name="T18" fmla="*/ 2 w 10"/>
                  <a:gd name="T19" fmla="*/ 4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3" y="2"/>
                    </a:lnTo>
                    <a:lnTo>
                      <a:pt x="7" y="0"/>
                    </a:lnTo>
                    <a:lnTo>
                      <a:pt x="7" y="4"/>
                    </a:lnTo>
                    <a:lnTo>
                      <a:pt x="10" y="5"/>
                    </a:lnTo>
                    <a:lnTo>
                      <a:pt x="5" y="7"/>
                    </a:lnTo>
                    <a:lnTo>
                      <a:pt x="5" y="8"/>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423"/>
              <p:cNvSpPr>
                <a:spLocks/>
              </p:cNvSpPr>
              <p:nvPr/>
            </p:nvSpPr>
            <p:spPr bwMode="auto">
              <a:xfrm>
                <a:off x="3427" y="2291"/>
                <a:ext cx="9" cy="10"/>
              </a:xfrm>
              <a:custGeom>
                <a:avLst/>
                <a:gdLst>
                  <a:gd name="T0" fmla="*/ 1 w 9"/>
                  <a:gd name="T1" fmla="*/ 0 h 10"/>
                  <a:gd name="T2" fmla="*/ 3 w 9"/>
                  <a:gd name="T3" fmla="*/ 2 h 10"/>
                  <a:gd name="T4" fmla="*/ 6 w 9"/>
                  <a:gd name="T5" fmla="*/ 0 h 10"/>
                  <a:gd name="T6" fmla="*/ 6 w 9"/>
                  <a:gd name="T7" fmla="*/ 3 h 10"/>
                  <a:gd name="T8" fmla="*/ 9 w 9"/>
                  <a:gd name="T9" fmla="*/ 7 h 10"/>
                  <a:gd name="T10" fmla="*/ 4 w 9"/>
                  <a:gd name="T11" fmla="*/ 7 h 10"/>
                  <a:gd name="T12" fmla="*/ 4 w 9"/>
                  <a:gd name="T13" fmla="*/ 10 h 10"/>
                  <a:gd name="T14" fmla="*/ 3 w 9"/>
                  <a:gd name="T15" fmla="*/ 7 h 10"/>
                  <a:gd name="T16" fmla="*/ 0 w 9"/>
                  <a:gd name="T17" fmla="*/ 7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3"/>
                    </a:lnTo>
                    <a:lnTo>
                      <a:pt x="9" y="7"/>
                    </a:lnTo>
                    <a:lnTo>
                      <a:pt x="4" y="7"/>
                    </a:lnTo>
                    <a:lnTo>
                      <a:pt x="4"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424"/>
              <p:cNvSpPr>
                <a:spLocks/>
              </p:cNvSpPr>
              <p:nvPr/>
            </p:nvSpPr>
            <p:spPr bwMode="auto">
              <a:xfrm>
                <a:off x="3440" y="2286"/>
                <a:ext cx="9" cy="8"/>
              </a:xfrm>
              <a:custGeom>
                <a:avLst/>
                <a:gdLst>
                  <a:gd name="T0" fmla="*/ 1 w 9"/>
                  <a:gd name="T1" fmla="*/ 0 h 8"/>
                  <a:gd name="T2" fmla="*/ 4 w 9"/>
                  <a:gd name="T3" fmla="*/ 2 h 8"/>
                  <a:gd name="T4" fmla="*/ 8 w 9"/>
                  <a:gd name="T5" fmla="*/ 0 h 8"/>
                  <a:gd name="T6" fmla="*/ 8 w 9"/>
                  <a:gd name="T7" fmla="*/ 4 h 8"/>
                  <a:gd name="T8" fmla="*/ 9 w 9"/>
                  <a:gd name="T9" fmla="*/ 5 h 8"/>
                  <a:gd name="T10" fmla="*/ 6 w 9"/>
                  <a:gd name="T11" fmla="*/ 5 h 8"/>
                  <a:gd name="T12" fmla="*/ 4 w 9"/>
                  <a:gd name="T13" fmla="*/ 8 h 8"/>
                  <a:gd name="T14" fmla="*/ 3 w 9"/>
                  <a:gd name="T15" fmla="*/ 5 h 8"/>
                  <a:gd name="T16" fmla="*/ 0 w 9"/>
                  <a:gd name="T17" fmla="*/ 5 h 8"/>
                  <a:gd name="T18" fmla="*/ 3 w 9"/>
                  <a:gd name="T19" fmla="*/ 4 h 8"/>
                  <a:gd name="T20" fmla="*/ 1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1" y="0"/>
                    </a:moveTo>
                    <a:lnTo>
                      <a:pt x="4" y="2"/>
                    </a:lnTo>
                    <a:lnTo>
                      <a:pt x="8" y="0"/>
                    </a:lnTo>
                    <a:lnTo>
                      <a:pt x="8" y="4"/>
                    </a:lnTo>
                    <a:lnTo>
                      <a:pt x="9" y="5"/>
                    </a:lnTo>
                    <a:lnTo>
                      <a:pt x="6" y="5"/>
                    </a:lnTo>
                    <a:lnTo>
                      <a:pt x="4" y="8"/>
                    </a:lnTo>
                    <a:lnTo>
                      <a:pt x="3" y="5"/>
                    </a:lnTo>
                    <a:lnTo>
                      <a:pt x="0" y="5"/>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425"/>
              <p:cNvSpPr>
                <a:spLocks/>
              </p:cNvSpPr>
              <p:nvPr/>
            </p:nvSpPr>
            <p:spPr bwMode="auto">
              <a:xfrm>
                <a:off x="3488" y="2419"/>
                <a:ext cx="8" cy="8"/>
              </a:xfrm>
              <a:custGeom>
                <a:avLst/>
                <a:gdLst>
                  <a:gd name="T0" fmla="*/ 2 w 8"/>
                  <a:gd name="T1" fmla="*/ 0 h 8"/>
                  <a:gd name="T2" fmla="*/ 4 w 8"/>
                  <a:gd name="T3" fmla="*/ 2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2"/>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426"/>
              <p:cNvSpPr>
                <a:spLocks/>
              </p:cNvSpPr>
              <p:nvPr/>
            </p:nvSpPr>
            <p:spPr bwMode="auto">
              <a:xfrm>
                <a:off x="3709" y="2395"/>
                <a:ext cx="10" cy="9"/>
              </a:xfrm>
              <a:custGeom>
                <a:avLst/>
                <a:gdLst>
                  <a:gd name="T0" fmla="*/ 2 w 10"/>
                  <a:gd name="T1" fmla="*/ 0 h 9"/>
                  <a:gd name="T2" fmla="*/ 5 w 10"/>
                  <a:gd name="T3" fmla="*/ 1 h 9"/>
                  <a:gd name="T4" fmla="*/ 8 w 10"/>
                  <a:gd name="T5" fmla="*/ 0 h 9"/>
                  <a:gd name="T6" fmla="*/ 8 w 10"/>
                  <a:gd name="T7" fmla="*/ 3 h 9"/>
                  <a:gd name="T8" fmla="*/ 10 w 10"/>
                  <a:gd name="T9" fmla="*/ 5 h 9"/>
                  <a:gd name="T10" fmla="*/ 7 w 10"/>
                  <a:gd name="T11" fmla="*/ 6 h 9"/>
                  <a:gd name="T12" fmla="*/ 5 w 10"/>
                  <a:gd name="T13" fmla="*/ 9 h 9"/>
                  <a:gd name="T14" fmla="*/ 3 w 10"/>
                  <a:gd name="T15" fmla="*/ 6 h 9"/>
                  <a:gd name="T16" fmla="*/ 0 w 10"/>
                  <a:gd name="T17" fmla="*/ 6 h 9"/>
                  <a:gd name="T18" fmla="*/ 3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1"/>
                    </a:lnTo>
                    <a:lnTo>
                      <a:pt x="8" y="0"/>
                    </a:lnTo>
                    <a:lnTo>
                      <a:pt x="8" y="3"/>
                    </a:lnTo>
                    <a:lnTo>
                      <a:pt x="10" y="5"/>
                    </a:lnTo>
                    <a:lnTo>
                      <a:pt x="7" y="6"/>
                    </a:lnTo>
                    <a:lnTo>
                      <a:pt x="5" y="9"/>
                    </a:lnTo>
                    <a:lnTo>
                      <a:pt x="3" y="6"/>
                    </a:lnTo>
                    <a:lnTo>
                      <a:pt x="0" y="6"/>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427"/>
              <p:cNvSpPr>
                <a:spLocks/>
              </p:cNvSpPr>
              <p:nvPr/>
            </p:nvSpPr>
            <p:spPr bwMode="auto">
              <a:xfrm>
                <a:off x="3665" y="2382"/>
                <a:ext cx="8" cy="8"/>
              </a:xfrm>
              <a:custGeom>
                <a:avLst/>
                <a:gdLst>
                  <a:gd name="T0" fmla="*/ 2 w 8"/>
                  <a:gd name="T1" fmla="*/ 0 h 8"/>
                  <a:gd name="T2" fmla="*/ 4 w 8"/>
                  <a:gd name="T3" fmla="*/ 1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1"/>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428"/>
              <p:cNvSpPr>
                <a:spLocks/>
              </p:cNvSpPr>
              <p:nvPr/>
            </p:nvSpPr>
            <p:spPr bwMode="auto">
              <a:xfrm>
                <a:off x="3568" y="2370"/>
                <a:ext cx="10" cy="10"/>
              </a:xfrm>
              <a:custGeom>
                <a:avLst/>
                <a:gdLst>
                  <a:gd name="T0" fmla="*/ 1 w 10"/>
                  <a:gd name="T1" fmla="*/ 2 h 10"/>
                  <a:gd name="T2" fmla="*/ 5 w 10"/>
                  <a:gd name="T3" fmla="*/ 2 h 10"/>
                  <a:gd name="T4" fmla="*/ 8 w 10"/>
                  <a:gd name="T5" fmla="*/ 0 h 10"/>
                  <a:gd name="T6" fmla="*/ 8 w 10"/>
                  <a:gd name="T7" fmla="*/ 5 h 10"/>
                  <a:gd name="T8" fmla="*/ 10 w 10"/>
                  <a:gd name="T9" fmla="*/ 7 h 10"/>
                  <a:gd name="T10" fmla="*/ 6 w 10"/>
                  <a:gd name="T11" fmla="*/ 7 h 10"/>
                  <a:gd name="T12" fmla="*/ 6 w 10"/>
                  <a:gd name="T13" fmla="*/ 10 h 10"/>
                  <a:gd name="T14" fmla="*/ 5 w 10"/>
                  <a:gd name="T15" fmla="*/ 7 h 10"/>
                  <a:gd name="T16" fmla="*/ 0 w 10"/>
                  <a:gd name="T17" fmla="*/ 7 h 10"/>
                  <a:gd name="T18" fmla="*/ 3 w 10"/>
                  <a:gd name="T19" fmla="*/ 5 h 10"/>
                  <a:gd name="T20" fmla="*/ 1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2"/>
                    </a:moveTo>
                    <a:lnTo>
                      <a:pt x="5" y="2"/>
                    </a:lnTo>
                    <a:lnTo>
                      <a:pt x="8" y="0"/>
                    </a:lnTo>
                    <a:lnTo>
                      <a:pt x="8" y="5"/>
                    </a:lnTo>
                    <a:lnTo>
                      <a:pt x="10" y="7"/>
                    </a:lnTo>
                    <a:lnTo>
                      <a:pt x="6" y="7"/>
                    </a:lnTo>
                    <a:lnTo>
                      <a:pt x="6" y="10"/>
                    </a:lnTo>
                    <a:lnTo>
                      <a:pt x="5" y="7"/>
                    </a:lnTo>
                    <a:lnTo>
                      <a:pt x="0" y="7"/>
                    </a:lnTo>
                    <a:lnTo>
                      <a:pt x="3" y="5"/>
                    </a:lnTo>
                    <a:lnTo>
                      <a:pt x="1"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429"/>
              <p:cNvSpPr>
                <a:spLocks/>
              </p:cNvSpPr>
              <p:nvPr/>
            </p:nvSpPr>
            <p:spPr bwMode="auto">
              <a:xfrm>
                <a:off x="3633" y="2395"/>
                <a:ext cx="10" cy="9"/>
              </a:xfrm>
              <a:custGeom>
                <a:avLst/>
                <a:gdLst>
                  <a:gd name="T0" fmla="*/ 1 w 10"/>
                  <a:gd name="T1" fmla="*/ 0 h 9"/>
                  <a:gd name="T2" fmla="*/ 5 w 10"/>
                  <a:gd name="T3" fmla="*/ 1 h 9"/>
                  <a:gd name="T4" fmla="*/ 8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6 h 9"/>
                  <a:gd name="T18" fmla="*/ 3 w 10"/>
                  <a:gd name="T19" fmla="*/ 5 h 9"/>
                  <a:gd name="T20" fmla="*/ 1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 y="0"/>
                    </a:moveTo>
                    <a:lnTo>
                      <a:pt x="5" y="1"/>
                    </a:lnTo>
                    <a:lnTo>
                      <a:pt x="8" y="0"/>
                    </a:lnTo>
                    <a:lnTo>
                      <a:pt x="8" y="3"/>
                    </a:lnTo>
                    <a:lnTo>
                      <a:pt x="10" y="6"/>
                    </a:lnTo>
                    <a:lnTo>
                      <a:pt x="6" y="6"/>
                    </a:lnTo>
                    <a:lnTo>
                      <a:pt x="5" y="9"/>
                    </a:lnTo>
                    <a:lnTo>
                      <a:pt x="3" y="6"/>
                    </a:lnTo>
                    <a:lnTo>
                      <a:pt x="0" y="6"/>
                    </a:lnTo>
                    <a:lnTo>
                      <a:pt x="3"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430"/>
              <p:cNvSpPr>
                <a:spLocks/>
              </p:cNvSpPr>
              <p:nvPr/>
            </p:nvSpPr>
            <p:spPr bwMode="auto">
              <a:xfrm>
                <a:off x="4310" y="2670"/>
                <a:ext cx="10" cy="8"/>
              </a:xfrm>
              <a:custGeom>
                <a:avLst/>
                <a:gdLst>
                  <a:gd name="T0" fmla="*/ 2 w 10"/>
                  <a:gd name="T1" fmla="*/ 0 h 8"/>
                  <a:gd name="T2" fmla="*/ 5 w 10"/>
                  <a:gd name="T3" fmla="*/ 1 h 8"/>
                  <a:gd name="T4" fmla="*/ 8 w 10"/>
                  <a:gd name="T5" fmla="*/ 0 h 8"/>
                  <a:gd name="T6" fmla="*/ 8 w 10"/>
                  <a:gd name="T7" fmla="*/ 3 h 8"/>
                  <a:gd name="T8" fmla="*/ 10 w 10"/>
                  <a:gd name="T9" fmla="*/ 5 h 8"/>
                  <a:gd name="T10" fmla="*/ 7 w 10"/>
                  <a:gd name="T11" fmla="*/ 5 h 8"/>
                  <a:gd name="T12" fmla="*/ 5 w 10"/>
                  <a:gd name="T13" fmla="*/ 8 h 8"/>
                  <a:gd name="T14" fmla="*/ 4 w 10"/>
                  <a:gd name="T15" fmla="*/ 5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8" y="0"/>
                    </a:lnTo>
                    <a:lnTo>
                      <a:pt x="8" y="3"/>
                    </a:lnTo>
                    <a:lnTo>
                      <a:pt x="10" y="5"/>
                    </a:lnTo>
                    <a:lnTo>
                      <a:pt x="7" y="5"/>
                    </a:lnTo>
                    <a:lnTo>
                      <a:pt x="5" y="8"/>
                    </a:lnTo>
                    <a:lnTo>
                      <a:pt x="4" y="5"/>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Group 632"/>
            <p:cNvGrpSpPr>
              <a:grpSpLocks/>
            </p:cNvGrpSpPr>
            <p:nvPr/>
          </p:nvGrpSpPr>
          <p:grpSpPr bwMode="auto">
            <a:xfrm>
              <a:off x="2574" y="1479"/>
              <a:ext cx="2523" cy="1801"/>
              <a:chOff x="2574" y="1479"/>
              <a:chExt cx="2523" cy="1801"/>
            </a:xfrm>
          </p:grpSpPr>
          <p:sp>
            <p:nvSpPr>
              <p:cNvPr id="1181" name="Freeform 432"/>
              <p:cNvSpPr>
                <a:spLocks/>
              </p:cNvSpPr>
              <p:nvPr/>
            </p:nvSpPr>
            <p:spPr bwMode="auto">
              <a:xfrm>
                <a:off x="4331" y="2631"/>
                <a:ext cx="10" cy="10"/>
              </a:xfrm>
              <a:custGeom>
                <a:avLst/>
                <a:gdLst>
                  <a:gd name="T0" fmla="*/ 2 w 10"/>
                  <a:gd name="T1" fmla="*/ 2 h 10"/>
                  <a:gd name="T2" fmla="*/ 5 w 10"/>
                  <a:gd name="T3" fmla="*/ 3 h 10"/>
                  <a:gd name="T4" fmla="*/ 9 w 10"/>
                  <a:gd name="T5" fmla="*/ 0 h 10"/>
                  <a:gd name="T6" fmla="*/ 7 w 10"/>
                  <a:gd name="T7" fmla="*/ 5 h 10"/>
                  <a:gd name="T8" fmla="*/ 10 w 10"/>
                  <a:gd name="T9" fmla="*/ 6 h 10"/>
                  <a:gd name="T10" fmla="*/ 7 w 10"/>
                  <a:gd name="T11" fmla="*/ 6 h 10"/>
                  <a:gd name="T12" fmla="*/ 5 w 10"/>
                  <a:gd name="T13" fmla="*/ 10 h 10"/>
                  <a:gd name="T14" fmla="*/ 4 w 10"/>
                  <a:gd name="T15" fmla="*/ 6 h 10"/>
                  <a:gd name="T16" fmla="*/ 0 w 10"/>
                  <a:gd name="T17" fmla="*/ 6 h 10"/>
                  <a:gd name="T18" fmla="*/ 2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3"/>
                    </a:lnTo>
                    <a:lnTo>
                      <a:pt x="9" y="0"/>
                    </a:lnTo>
                    <a:lnTo>
                      <a:pt x="7" y="5"/>
                    </a:lnTo>
                    <a:lnTo>
                      <a:pt x="10" y="6"/>
                    </a:lnTo>
                    <a:lnTo>
                      <a:pt x="7" y="6"/>
                    </a:lnTo>
                    <a:lnTo>
                      <a:pt x="5" y="10"/>
                    </a:lnTo>
                    <a:lnTo>
                      <a:pt x="4" y="6"/>
                    </a:lnTo>
                    <a:lnTo>
                      <a:pt x="0" y="6"/>
                    </a:lnTo>
                    <a:lnTo>
                      <a:pt x="2"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433"/>
              <p:cNvSpPr>
                <a:spLocks/>
              </p:cNvSpPr>
              <p:nvPr/>
            </p:nvSpPr>
            <p:spPr bwMode="auto">
              <a:xfrm>
                <a:off x="4335" y="2565"/>
                <a:ext cx="9" cy="9"/>
              </a:xfrm>
              <a:custGeom>
                <a:avLst/>
                <a:gdLst>
                  <a:gd name="T0" fmla="*/ 1 w 9"/>
                  <a:gd name="T1" fmla="*/ 0 h 9"/>
                  <a:gd name="T2" fmla="*/ 5 w 9"/>
                  <a:gd name="T3" fmla="*/ 1 h 9"/>
                  <a:gd name="T4" fmla="*/ 8 w 9"/>
                  <a:gd name="T5" fmla="*/ 0 h 9"/>
                  <a:gd name="T6" fmla="*/ 6 w 9"/>
                  <a:gd name="T7" fmla="*/ 3 h 9"/>
                  <a:gd name="T8" fmla="*/ 9 w 9"/>
                  <a:gd name="T9" fmla="*/ 4 h 9"/>
                  <a:gd name="T10" fmla="*/ 6 w 9"/>
                  <a:gd name="T11" fmla="*/ 6 h 9"/>
                  <a:gd name="T12" fmla="*/ 5 w 9"/>
                  <a:gd name="T13" fmla="*/ 9 h 9"/>
                  <a:gd name="T14" fmla="*/ 3 w 9"/>
                  <a:gd name="T15" fmla="*/ 6 h 9"/>
                  <a:gd name="T16" fmla="*/ 0 w 9"/>
                  <a:gd name="T17" fmla="*/ 6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5" y="1"/>
                    </a:lnTo>
                    <a:lnTo>
                      <a:pt x="8" y="0"/>
                    </a:lnTo>
                    <a:lnTo>
                      <a:pt x="6" y="3"/>
                    </a:lnTo>
                    <a:lnTo>
                      <a:pt x="9" y="4"/>
                    </a:lnTo>
                    <a:lnTo>
                      <a:pt x="6" y="6"/>
                    </a:lnTo>
                    <a:lnTo>
                      <a:pt x="5" y="9"/>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434"/>
              <p:cNvSpPr>
                <a:spLocks/>
              </p:cNvSpPr>
              <p:nvPr/>
            </p:nvSpPr>
            <p:spPr bwMode="auto">
              <a:xfrm>
                <a:off x="4283" y="2532"/>
                <a:ext cx="9" cy="10"/>
              </a:xfrm>
              <a:custGeom>
                <a:avLst/>
                <a:gdLst>
                  <a:gd name="T0" fmla="*/ 3 w 9"/>
                  <a:gd name="T1" fmla="*/ 0 h 10"/>
                  <a:gd name="T2" fmla="*/ 5 w 9"/>
                  <a:gd name="T3" fmla="*/ 2 h 10"/>
                  <a:gd name="T4" fmla="*/ 8 w 9"/>
                  <a:gd name="T5" fmla="*/ 0 h 10"/>
                  <a:gd name="T6" fmla="*/ 8 w 9"/>
                  <a:gd name="T7" fmla="*/ 3 h 10"/>
                  <a:gd name="T8" fmla="*/ 9 w 9"/>
                  <a:gd name="T9" fmla="*/ 5 h 10"/>
                  <a:gd name="T10" fmla="*/ 6 w 9"/>
                  <a:gd name="T11" fmla="*/ 7 h 10"/>
                  <a:gd name="T12" fmla="*/ 6 w 9"/>
                  <a:gd name="T13" fmla="*/ 10 h 10"/>
                  <a:gd name="T14" fmla="*/ 5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0"/>
                    </a:lnTo>
                    <a:lnTo>
                      <a:pt x="8" y="3"/>
                    </a:lnTo>
                    <a:lnTo>
                      <a:pt x="9" y="5"/>
                    </a:lnTo>
                    <a:lnTo>
                      <a:pt x="6" y="7"/>
                    </a:lnTo>
                    <a:lnTo>
                      <a:pt x="6" y="10"/>
                    </a:lnTo>
                    <a:lnTo>
                      <a:pt x="5"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435"/>
              <p:cNvSpPr>
                <a:spLocks/>
              </p:cNvSpPr>
              <p:nvPr/>
            </p:nvSpPr>
            <p:spPr bwMode="auto">
              <a:xfrm>
                <a:off x="3893" y="2709"/>
                <a:ext cx="23" cy="22"/>
              </a:xfrm>
              <a:custGeom>
                <a:avLst/>
                <a:gdLst>
                  <a:gd name="T0" fmla="*/ 11 w 23"/>
                  <a:gd name="T1" fmla="*/ 0 h 22"/>
                  <a:gd name="T2" fmla="*/ 14 w 23"/>
                  <a:gd name="T3" fmla="*/ 8 h 22"/>
                  <a:gd name="T4" fmla="*/ 23 w 23"/>
                  <a:gd name="T5" fmla="*/ 8 h 22"/>
                  <a:gd name="T6" fmla="*/ 16 w 23"/>
                  <a:gd name="T7" fmla="*/ 14 h 22"/>
                  <a:gd name="T8" fmla="*/ 18 w 23"/>
                  <a:gd name="T9" fmla="*/ 22 h 22"/>
                  <a:gd name="T10" fmla="*/ 11 w 23"/>
                  <a:gd name="T11" fmla="*/ 19 h 22"/>
                  <a:gd name="T12" fmla="*/ 5 w 23"/>
                  <a:gd name="T13" fmla="*/ 22 h 22"/>
                  <a:gd name="T14" fmla="*/ 5 w 23"/>
                  <a:gd name="T15" fmla="*/ 14 h 22"/>
                  <a:gd name="T16" fmla="*/ 0 w 23"/>
                  <a:gd name="T17" fmla="*/ 8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8"/>
                    </a:lnTo>
                    <a:lnTo>
                      <a:pt x="16" y="14"/>
                    </a:lnTo>
                    <a:lnTo>
                      <a:pt x="18" y="22"/>
                    </a:lnTo>
                    <a:lnTo>
                      <a:pt x="11" y="19"/>
                    </a:lnTo>
                    <a:lnTo>
                      <a:pt x="5" y="22"/>
                    </a:lnTo>
                    <a:lnTo>
                      <a:pt x="5" y="14"/>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436"/>
              <p:cNvSpPr>
                <a:spLocks/>
              </p:cNvSpPr>
              <p:nvPr/>
            </p:nvSpPr>
            <p:spPr bwMode="auto">
              <a:xfrm>
                <a:off x="4060" y="2796"/>
                <a:ext cx="24" cy="21"/>
              </a:xfrm>
              <a:custGeom>
                <a:avLst/>
                <a:gdLst>
                  <a:gd name="T0" fmla="*/ 13 w 24"/>
                  <a:gd name="T1" fmla="*/ 0 h 21"/>
                  <a:gd name="T2" fmla="*/ 16 w 24"/>
                  <a:gd name="T3" fmla="*/ 6 h 21"/>
                  <a:gd name="T4" fmla="*/ 24 w 24"/>
                  <a:gd name="T5" fmla="*/ 8 h 21"/>
                  <a:gd name="T6" fmla="*/ 18 w 24"/>
                  <a:gd name="T7" fmla="*/ 13 h 21"/>
                  <a:gd name="T8" fmla="*/ 20 w 24"/>
                  <a:gd name="T9" fmla="*/ 21 h 21"/>
                  <a:gd name="T10" fmla="*/ 13 w 24"/>
                  <a:gd name="T11" fmla="*/ 18 h 21"/>
                  <a:gd name="T12" fmla="*/ 5 w 24"/>
                  <a:gd name="T13" fmla="*/ 21 h 21"/>
                  <a:gd name="T14" fmla="*/ 7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20" y="21"/>
                    </a:lnTo>
                    <a:lnTo>
                      <a:pt x="13" y="18"/>
                    </a:lnTo>
                    <a:lnTo>
                      <a:pt x="5" y="21"/>
                    </a:lnTo>
                    <a:lnTo>
                      <a:pt x="7"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437"/>
              <p:cNvSpPr>
                <a:spLocks/>
              </p:cNvSpPr>
              <p:nvPr/>
            </p:nvSpPr>
            <p:spPr bwMode="auto">
              <a:xfrm>
                <a:off x="4275" y="2694"/>
                <a:ext cx="22" cy="23"/>
              </a:xfrm>
              <a:custGeom>
                <a:avLst/>
                <a:gdLst>
                  <a:gd name="T0" fmla="*/ 11 w 22"/>
                  <a:gd name="T1" fmla="*/ 0 h 23"/>
                  <a:gd name="T2" fmla="*/ 14 w 22"/>
                  <a:gd name="T3" fmla="*/ 7 h 23"/>
                  <a:gd name="T4" fmla="*/ 22 w 22"/>
                  <a:gd name="T5" fmla="*/ 8 h 23"/>
                  <a:gd name="T6" fmla="*/ 17 w 22"/>
                  <a:gd name="T7" fmla="*/ 15 h 23"/>
                  <a:gd name="T8" fmla="*/ 19 w 22"/>
                  <a:gd name="T9" fmla="*/ 23 h 23"/>
                  <a:gd name="T10" fmla="*/ 11 w 22"/>
                  <a:gd name="T11" fmla="*/ 18 h 23"/>
                  <a:gd name="T12" fmla="*/ 4 w 22"/>
                  <a:gd name="T13" fmla="*/ 23 h 23"/>
                  <a:gd name="T14" fmla="*/ 6 w 22"/>
                  <a:gd name="T15" fmla="*/ 15 h 23"/>
                  <a:gd name="T16" fmla="*/ 0 w 22"/>
                  <a:gd name="T17" fmla="*/ 8 h 23"/>
                  <a:gd name="T18" fmla="*/ 8 w 22"/>
                  <a:gd name="T19" fmla="*/ 7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14" y="7"/>
                    </a:lnTo>
                    <a:lnTo>
                      <a:pt x="22" y="8"/>
                    </a:lnTo>
                    <a:lnTo>
                      <a:pt x="17" y="15"/>
                    </a:lnTo>
                    <a:lnTo>
                      <a:pt x="19" y="23"/>
                    </a:lnTo>
                    <a:lnTo>
                      <a:pt x="11" y="18"/>
                    </a:lnTo>
                    <a:lnTo>
                      <a:pt x="4" y="23"/>
                    </a:lnTo>
                    <a:lnTo>
                      <a:pt x="6" y="15"/>
                    </a:lnTo>
                    <a:lnTo>
                      <a:pt x="0" y="8"/>
                    </a:lnTo>
                    <a:lnTo>
                      <a:pt x="8"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438"/>
              <p:cNvSpPr>
                <a:spLocks/>
              </p:cNvSpPr>
              <p:nvPr/>
            </p:nvSpPr>
            <p:spPr bwMode="auto">
              <a:xfrm>
                <a:off x="3919" y="2663"/>
                <a:ext cx="23" cy="23"/>
              </a:xfrm>
              <a:custGeom>
                <a:avLst/>
                <a:gdLst>
                  <a:gd name="T0" fmla="*/ 11 w 23"/>
                  <a:gd name="T1" fmla="*/ 0 h 23"/>
                  <a:gd name="T2" fmla="*/ 14 w 23"/>
                  <a:gd name="T3" fmla="*/ 8 h 23"/>
                  <a:gd name="T4" fmla="*/ 23 w 23"/>
                  <a:gd name="T5" fmla="*/ 10 h 23"/>
                  <a:gd name="T6" fmla="*/ 18 w 23"/>
                  <a:gd name="T7" fmla="*/ 15 h 23"/>
                  <a:gd name="T8" fmla="*/ 19 w 23"/>
                  <a:gd name="T9" fmla="*/ 23 h 23"/>
                  <a:gd name="T10" fmla="*/ 11 w 23"/>
                  <a:gd name="T11" fmla="*/ 20 h 23"/>
                  <a:gd name="T12" fmla="*/ 5 w 23"/>
                  <a:gd name="T13" fmla="*/ 23 h 23"/>
                  <a:gd name="T14" fmla="*/ 6 w 23"/>
                  <a:gd name="T15" fmla="*/ 15 h 23"/>
                  <a:gd name="T16" fmla="*/ 0 w 23"/>
                  <a:gd name="T17" fmla="*/ 10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4" y="8"/>
                    </a:lnTo>
                    <a:lnTo>
                      <a:pt x="23" y="10"/>
                    </a:lnTo>
                    <a:lnTo>
                      <a:pt x="18" y="15"/>
                    </a:lnTo>
                    <a:lnTo>
                      <a:pt x="19" y="23"/>
                    </a:lnTo>
                    <a:lnTo>
                      <a:pt x="11" y="20"/>
                    </a:lnTo>
                    <a:lnTo>
                      <a:pt x="5" y="23"/>
                    </a:lnTo>
                    <a:lnTo>
                      <a:pt x="6" y="15"/>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439"/>
              <p:cNvSpPr>
                <a:spLocks/>
              </p:cNvSpPr>
              <p:nvPr/>
            </p:nvSpPr>
            <p:spPr bwMode="auto">
              <a:xfrm>
                <a:off x="3399" y="2147"/>
                <a:ext cx="104" cy="121"/>
              </a:xfrm>
              <a:custGeom>
                <a:avLst/>
                <a:gdLst>
                  <a:gd name="T0" fmla="*/ 52 w 104"/>
                  <a:gd name="T1" fmla="*/ 0 h 121"/>
                  <a:gd name="T2" fmla="*/ 67 w 104"/>
                  <a:gd name="T3" fmla="*/ 34 h 121"/>
                  <a:gd name="T4" fmla="*/ 104 w 104"/>
                  <a:gd name="T5" fmla="*/ 31 h 121"/>
                  <a:gd name="T6" fmla="*/ 81 w 104"/>
                  <a:gd name="T7" fmla="*/ 62 h 121"/>
                  <a:gd name="T8" fmla="*/ 104 w 104"/>
                  <a:gd name="T9" fmla="*/ 92 h 121"/>
                  <a:gd name="T10" fmla="*/ 67 w 104"/>
                  <a:gd name="T11" fmla="*/ 88 h 121"/>
                  <a:gd name="T12" fmla="*/ 52 w 104"/>
                  <a:gd name="T13" fmla="*/ 121 h 121"/>
                  <a:gd name="T14" fmla="*/ 36 w 104"/>
                  <a:gd name="T15" fmla="*/ 88 h 121"/>
                  <a:gd name="T16" fmla="*/ 0 w 104"/>
                  <a:gd name="T17" fmla="*/ 92 h 121"/>
                  <a:gd name="T18" fmla="*/ 21 w 104"/>
                  <a:gd name="T19" fmla="*/ 62 h 121"/>
                  <a:gd name="T20" fmla="*/ 0 w 104"/>
                  <a:gd name="T21" fmla="*/ 31 h 121"/>
                  <a:gd name="T22" fmla="*/ 36 w 104"/>
                  <a:gd name="T23" fmla="*/ 34 h 121"/>
                  <a:gd name="T24" fmla="*/ 52 w 104"/>
                  <a:gd name="T2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1">
                    <a:moveTo>
                      <a:pt x="52" y="0"/>
                    </a:moveTo>
                    <a:lnTo>
                      <a:pt x="67" y="34"/>
                    </a:lnTo>
                    <a:lnTo>
                      <a:pt x="104" y="31"/>
                    </a:lnTo>
                    <a:lnTo>
                      <a:pt x="81" y="62"/>
                    </a:lnTo>
                    <a:lnTo>
                      <a:pt x="104" y="92"/>
                    </a:lnTo>
                    <a:lnTo>
                      <a:pt x="67" y="88"/>
                    </a:lnTo>
                    <a:lnTo>
                      <a:pt x="52" y="121"/>
                    </a:lnTo>
                    <a:lnTo>
                      <a:pt x="36" y="88"/>
                    </a:lnTo>
                    <a:lnTo>
                      <a:pt x="0" y="92"/>
                    </a:lnTo>
                    <a:lnTo>
                      <a:pt x="21" y="62"/>
                    </a:lnTo>
                    <a:lnTo>
                      <a:pt x="0" y="31"/>
                    </a:lnTo>
                    <a:lnTo>
                      <a:pt x="36" y="34"/>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440"/>
              <p:cNvSpPr>
                <a:spLocks/>
              </p:cNvSpPr>
              <p:nvPr/>
            </p:nvSpPr>
            <p:spPr bwMode="auto">
              <a:xfrm>
                <a:off x="3316" y="2791"/>
                <a:ext cx="59" cy="62"/>
              </a:xfrm>
              <a:custGeom>
                <a:avLst/>
                <a:gdLst>
                  <a:gd name="T0" fmla="*/ 29 w 59"/>
                  <a:gd name="T1" fmla="*/ 0 h 62"/>
                  <a:gd name="T2" fmla="*/ 36 w 59"/>
                  <a:gd name="T3" fmla="*/ 16 h 62"/>
                  <a:gd name="T4" fmla="*/ 50 w 59"/>
                  <a:gd name="T5" fmla="*/ 10 h 62"/>
                  <a:gd name="T6" fmla="*/ 44 w 59"/>
                  <a:gd name="T7" fmla="*/ 24 h 62"/>
                  <a:gd name="T8" fmla="*/ 59 w 59"/>
                  <a:gd name="T9" fmla="*/ 31 h 62"/>
                  <a:gd name="T10" fmla="*/ 44 w 59"/>
                  <a:gd name="T11" fmla="*/ 37 h 62"/>
                  <a:gd name="T12" fmla="*/ 50 w 59"/>
                  <a:gd name="T13" fmla="*/ 52 h 62"/>
                  <a:gd name="T14" fmla="*/ 36 w 59"/>
                  <a:gd name="T15" fmla="*/ 45 h 62"/>
                  <a:gd name="T16" fmla="*/ 29 w 59"/>
                  <a:gd name="T17" fmla="*/ 62 h 62"/>
                  <a:gd name="T18" fmla="*/ 24 w 59"/>
                  <a:gd name="T19" fmla="*/ 45 h 62"/>
                  <a:gd name="T20" fmla="*/ 8 w 59"/>
                  <a:gd name="T21" fmla="*/ 52 h 62"/>
                  <a:gd name="T22" fmla="*/ 16 w 59"/>
                  <a:gd name="T23" fmla="*/ 37 h 62"/>
                  <a:gd name="T24" fmla="*/ 0 w 59"/>
                  <a:gd name="T25" fmla="*/ 31 h 62"/>
                  <a:gd name="T26" fmla="*/ 16 w 59"/>
                  <a:gd name="T27" fmla="*/ 24 h 62"/>
                  <a:gd name="T28" fmla="*/ 8 w 59"/>
                  <a:gd name="T29" fmla="*/ 10 h 62"/>
                  <a:gd name="T30" fmla="*/ 24 w 59"/>
                  <a:gd name="T31" fmla="*/ 16 h 62"/>
                  <a:gd name="T32" fmla="*/ 29 w 59"/>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62">
                    <a:moveTo>
                      <a:pt x="29" y="0"/>
                    </a:moveTo>
                    <a:lnTo>
                      <a:pt x="36" y="16"/>
                    </a:lnTo>
                    <a:lnTo>
                      <a:pt x="50" y="10"/>
                    </a:lnTo>
                    <a:lnTo>
                      <a:pt x="44" y="24"/>
                    </a:lnTo>
                    <a:lnTo>
                      <a:pt x="59" y="31"/>
                    </a:lnTo>
                    <a:lnTo>
                      <a:pt x="44" y="37"/>
                    </a:lnTo>
                    <a:lnTo>
                      <a:pt x="50" y="52"/>
                    </a:lnTo>
                    <a:lnTo>
                      <a:pt x="36" y="45"/>
                    </a:lnTo>
                    <a:lnTo>
                      <a:pt x="29" y="62"/>
                    </a:lnTo>
                    <a:lnTo>
                      <a:pt x="24" y="45"/>
                    </a:lnTo>
                    <a:lnTo>
                      <a:pt x="8" y="52"/>
                    </a:lnTo>
                    <a:lnTo>
                      <a:pt x="16" y="37"/>
                    </a:lnTo>
                    <a:lnTo>
                      <a:pt x="0" y="31"/>
                    </a:lnTo>
                    <a:lnTo>
                      <a:pt x="16" y="24"/>
                    </a:lnTo>
                    <a:lnTo>
                      <a:pt x="8" y="10"/>
                    </a:lnTo>
                    <a:lnTo>
                      <a:pt x="24"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441"/>
              <p:cNvSpPr>
                <a:spLocks/>
              </p:cNvSpPr>
              <p:nvPr/>
            </p:nvSpPr>
            <p:spPr bwMode="auto">
              <a:xfrm>
                <a:off x="3100" y="2686"/>
                <a:ext cx="58" cy="60"/>
              </a:xfrm>
              <a:custGeom>
                <a:avLst/>
                <a:gdLst>
                  <a:gd name="T0" fmla="*/ 29 w 58"/>
                  <a:gd name="T1" fmla="*/ 0 h 60"/>
                  <a:gd name="T2" fmla="*/ 34 w 58"/>
                  <a:gd name="T3" fmla="*/ 16 h 60"/>
                  <a:gd name="T4" fmla="*/ 50 w 58"/>
                  <a:gd name="T5" fmla="*/ 8 h 60"/>
                  <a:gd name="T6" fmla="*/ 42 w 58"/>
                  <a:gd name="T7" fmla="*/ 24 h 60"/>
                  <a:gd name="T8" fmla="*/ 58 w 58"/>
                  <a:gd name="T9" fmla="*/ 31 h 60"/>
                  <a:gd name="T10" fmla="*/ 42 w 58"/>
                  <a:gd name="T11" fmla="*/ 36 h 60"/>
                  <a:gd name="T12" fmla="*/ 50 w 58"/>
                  <a:gd name="T13" fmla="*/ 52 h 60"/>
                  <a:gd name="T14" fmla="*/ 34 w 58"/>
                  <a:gd name="T15" fmla="*/ 44 h 60"/>
                  <a:gd name="T16" fmla="*/ 29 w 58"/>
                  <a:gd name="T17" fmla="*/ 60 h 60"/>
                  <a:gd name="T18" fmla="*/ 23 w 58"/>
                  <a:gd name="T19" fmla="*/ 44 h 60"/>
                  <a:gd name="T20" fmla="*/ 8 w 58"/>
                  <a:gd name="T21" fmla="*/ 52 h 60"/>
                  <a:gd name="T22" fmla="*/ 15 w 58"/>
                  <a:gd name="T23" fmla="*/ 36 h 60"/>
                  <a:gd name="T24" fmla="*/ 0 w 58"/>
                  <a:gd name="T25" fmla="*/ 31 h 60"/>
                  <a:gd name="T26" fmla="*/ 15 w 58"/>
                  <a:gd name="T27" fmla="*/ 24 h 60"/>
                  <a:gd name="T28" fmla="*/ 8 w 58"/>
                  <a:gd name="T29" fmla="*/ 8 h 60"/>
                  <a:gd name="T30" fmla="*/ 23 w 58"/>
                  <a:gd name="T31" fmla="*/ 16 h 60"/>
                  <a:gd name="T32" fmla="*/ 29 w 58"/>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0">
                    <a:moveTo>
                      <a:pt x="29" y="0"/>
                    </a:moveTo>
                    <a:lnTo>
                      <a:pt x="34" y="16"/>
                    </a:lnTo>
                    <a:lnTo>
                      <a:pt x="50" y="8"/>
                    </a:lnTo>
                    <a:lnTo>
                      <a:pt x="42" y="24"/>
                    </a:lnTo>
                    <a:lnTo>
                      <a:pt x="58" y="31"/>
                    </a:lnTo>
                    <a:lnTo>
                      <a:pt x="42" y="36"/>
                    </a:lnTo>
                    <a:lnTo>
                      <a:pt x="50" y="52"/>
                    </a:lnTo>
                    <a:lnTo>
                      <a:pt x="34" y="44"/>
                    </a:lnTo>
                    <a:lnTo>
                      <a:pt x="29" y="60"/>
                    </a:lnTo>
                    <a:lnTo>
                      <a:pt x="23" y="44"/>
                    </a:lnTo>
                    <a:lnTo>
                      <a:pt x="8" y="52"/>
                    </a:lnTo>
                    <a:lnTo>
                      <a:pt x="15" y="36"/>
                    </a:lnTo>
                    <a:lnTo>
                      <a:pt x="0" y="31"/>
                    </a:lnTo>
                    <a:lnTo>
                      <a:pt x="15" y="24"/>
                    </a:lnTo>
                    <a:lnTo>
                      <a:pt x="8" y="8"/>
                    </a:lnTo>
                    <a:lnTo>
                      <a:pt x="23"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442"/>
              <p:cNvSpPr>
                <a:spLocks/>
              </p:cNvSpPr>
              <p:nvPr/>
            </p:nvSpPr>
            <p:spPr bwMode="auto">
              <a:xfrm>
                <a:off x="3519" y="2514"/>
                <a:ext cx="91" cy="93"/>
              </a:xfrm>
              <a:custGeom>
                <a:avLst/>
                <a:gdLst>
                  <a:gd name="T0" fmla="*/ 46 w 91"/>
                  <a:gd name="T1" fmla="*/ 0 h 93"/>
                  <a:gd name="T2" fmla="*/ 50 w 91"/>
                  <a:gd name="T3" fmla="*/ 25 h 93"/>
                  <a:gd name="T4" fmla="*/ 68 w 91"/>
                  <a:gd name="T5" fmla="*/ 7 h 93"/>
                  <a:gd name="T6" fmla="*/ 60 w 91"/>
                  <a:gd name="T7" fmla="*/ 31 h 93"/>
                  <a:gd name="T8" fmla="*/ 85 w 91"/>
                  <a:gd name="T9" fmla="*/ 25 h 93"/>
                  <a:gd name="T10" fmla="*/ 67 w 91"/>
                  <a:gd name="T11" fmla="*/ 41 h 93"/>
                  <a:gd name="T12" fmla="*/ 91 w 91"/>
                  <a:gd name="T13" fmla="*/ 47 h 93"/>
                  <a:gd name="T14" fmla="*/ 67 w 91"/>
                  <a:gd name="T15" fmla="*/ 52 h 93"/>
                  <a:gd name="T16" fmla="*/ 85 w 91"/>
                  <a:gd name="T17" fmla="*/ 70 h 93"/>
                  <a:gd name="T18" fmla="*/ 60 w 91"/>
                  <a:gd name="T19" fmla="*/ 64 h 93"/>
                  <a:gd name="T20" fmla="*/ 68 w 91"/>
                  <a:gd name="T21" fmla="*/ 86 h 93"/>
                  <a:gd name="T22" fmla="*/ 50 w 91"/>
                  <a:gd name="T23" fmla="*/ 68 h 93"/>
                  <a:gd name="T24" fmla="*/ 46 w 91"/>
                  <a:gd name="T25" fmla="*/ 93 h 93"/>
                  <a:gd name="T26" fmla="*/ 39 w 91"/>
                  <a:gd name="T27" fmla="*/ 68 h 93"/>
                  <a:gd name="T28" fmla="*/ 23 w 91"/>
                  <a:gd name="T29" fmla="*/ 86 h 93"/>
                  <a:gd name="T30" fmla="*/ 29 w 91"/>
                  <a:gd name="T31" fmla="*/ 64 h 93"/>
                  <a:gd name="T32" fmla="*/ 5 w 91"/>
                  <a:gd name="T33" fmla="*/ 70 h 93"/>
                  <a:gd name="T34" fmla="*/ 23 w 91"/>
                  <a:gd name="T35" fmla="*/ 52 h 93"/>
                  <a:gd name="T36" fmla="*/ 0 w 91"/>
                  <a:gd name="T37" fmla="*/ 47 h 93"/>
                  <a:gd name="T38" fmla="*/ 23 w 91"/>
                  <a:gd name="T39" fmla="*/ 41 h 93"/>
                  <a:gd name="T40" fmla="*/ 5 w 91"/>
                  <a:gd name="T41" fmla="*/ 25 h 93"/>
                  <a:gd name="T42" fmla="*/ 29 w 91"/>
                  <a:gd name="T43" fmla="*/ 31 h 93"/>
                  <a:gd name="T44" fmla="*/ 23 w 91"/>
                  <a:gd name="T45" fmla="*/ 7 h 93"/>
                  <a:gd name="T46" fmla="*/ 39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50" y="25"/>
                    </a:lnTo>
                    <a:lnTo>
                      <a:pt x="68" y="7"/>
                    </a:lnTo>
                    <a:lnTo>
                      <a:pt x="60" y="31"/>
                    </a:lnTo>
                    <a:lnTo>
                      <a:pt x="85" y="25"/>
                    </a:lnTo>
                    <a:lnTo>
                      <a:pt x="67" y="41"/>
                    </a:lnTo>
                    <a:lnTo>
                      <a:pt x="91" y="47"/>
                    </a:lnTo>
                    <a:lnTo>
                      <a:pt x="67" y="52"/>
                    </a:lnTo>
                    <a:lnTo>
                      <a:pt x="85" y="70"/>
                    </a:lnTo>
                    <a:lnTo>
                      <a:pt x="60" y="64"/>
                    </a:lnTo>
                    <a:lnTo>
                      <a:pt x="68" y="86"/>
                    </a:lnTo>
                    <a:lnTo>
                      <a:pt x="50" y="68"/>
                    </a:lnTo>
                    <a:lnTo>
                      <a:pt x="46" y="93"/>
                    </a:lnTo>
                    <a:lnTo>
                      <a:pt x="39" y="68"/>
                    </a:lnTo>
                    <a:lnTo>
                      <a:pt x="23" y="86"/>
                    </a:lnTo>
                    <a:lnTo>
                      <a:pt x="29" y="64"/>
                    </a:lnTo>
                    <a:lnTo>
                      <a:pt x="5" y="70"/>
                    </a:lnTo>
                    <a:lnTo>
                      <a:pt x="23" y="52"/>
                    </a:lnTo>
                    <a:lnTo>
                      <a:pt x="0" y="47"/>
                    </a:lnTo>
                    <a:lnTo>
                      <a:pt x="23" y="41"/>
                    </a:lnTo>
                    <a:lnTo>
                      <a:pt x="5" y="25"/>
                    </a:lnTo>
                    <a:lnTo>
                      <a:pt x="29" y="31"/>
                    </a:lnTo>
                    <a:lnTo>
                      <a:pt x="23" y="7"/>
                    </a:lnTo>
                    <a:lnTo>
                      <a:pt x="39"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443"/>
              <p:cNvSpPr>
                <a:spLocks/>
              </p:cNvSpPr>
              <p:nvPr/>
            </p:nvSpPr>
            <p:spPr bwMode="auto">
              <a:xfrm>
                <a:off x="3881" y="2584"/>
                <a:ext cx="72" cy="74"/>
              </a:xfrm>
              <a:custGeom>
                <a:avLst/>
                <a:gdLst>
                  <a:gd name="T0" fmla="*/ 0 w 72"/>
                  <a:gd name="T1" fmla="*/ 0 h 74"/>
                  <a:gd name="T2" fmla="*/ 36 w 72"/>
                  <a:gd name="T3" fmla="*/ 28 h 74"/>
                  <a:gd name="T4" fmla="*/ 72 w 72"/>
                  <a:gd name="T5" fmla="*/ 0 h 74"/>
                  <a:gd name="T6" fmla="*/ 46 w 72"/>
                  <a:gd name="T7" fmla="*/ 37 h 74"/>
                  <a:gd name="T8" fmla="*/ 72 w 72"/>
                  <a:gd name="T9" fmla="*/ 74 h 74"/>
                  <a:gd name="T10" fmla="*/ 36 w 72"/>
                  <a:gd name="T11" fmla="*/ 47 h 74"/>
                  <a:gd name="T12" fmla="*/ 0 w 72"/>
                  <a:gd name="T13" fmla="*/ 74 h 74"/>
                  <a:gd name="T14" fmla="*/ 26 w 72"/>
                  <a:gd name="T15" fmla="*/ 37 h 74"/>
                  <a:gd name="T16" fmla="*/ 0 w 72"/>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0" y="0"/>
                    </a:moveTo>
                    <a:lnTo>
                      <a:pt x="36" y="28"/>
                    </a:lnTo>
                    <a:lnTo>
                      <a:pt x="72" y="0"/>
                    </a:lnTo>
                    <a:lnTo>
                      <a:pt x="46" y="37"/>
                    </a:lnTo>
                    <a:lnTo>
                      <a:pt x="72" y="74"/>
                    </a:lnTo>
                    <a:lnTo>
                      <a:pt x="36" y="47"/>
                    </a:lnTo>
                    <a:lnTo>
                      <a:pt x="0" y="74"/>
                    </a:lnTo>
                    <a:lnTo>
                      <a:pt x="26" y="37"/>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444"/>
              <p:cNvSpPr>
                <a:spLocks/>
              </p:cNvSpPr>
              <p:nvPr/>
            </p:nvSpPr>
            <p:spPr bwMode="auto">
              <a:xfrm>
                <a:off x="3301" y="2320"/>
                <a:ext cx="142" cy="143"/>
              </a:xfrm>
              <a:custGeom>
                <a:avLst/>
                <a:gdLst>
                  <a:gd name="T0" fmla="*/ 72 w 142"/>
                  <a:gd name="T1" fmla="*/ 0 h 143"/>
                  <a:gd name="T2" fmla="*/ 82 w 142"/>
                  <a:gd name="T3" fmla="*/ 62 h 143"/>
                  <a:gd name="T4" fmla="*/ 142 w 142"/>
                  <a:gd name="T5" fmla="*/ 71 h 143"/>
                  <a:gd name="T6" fmla="*/ 82 w 142"/>
                  <a:gd name="T7" fmla="*/ 81 h 143"/>
                  <a:gd name="T8" fmla="*/ 72 w 142"/>
                  <a:gd name="T9" fmla="*/ 143 h 143"/>
                  <a:gd name="T10" fmla="*/ 62 w 142"/>
                  <a:gd name="T11" fmla="*/ 81 h 143"/>
                  <a:gd name="T12" fmla="*/ 0 w 142"/>
                  <a:gd name="T13" fmla="*/ 71 h 143"/>
                  <a:gd name="T14" fmla="*/ 62 w 142"/>
                  <a:gd name="T15" fmla="*/ 62 h 143"/>
                  <a:gd name="T16" fmla="*/ 72 w 142"/>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3">
                    <a:moveTo>
                      <a:pt x="72" y="0"/>
                    </a:moveTo>
                    <a:lnTo>
                      <a:pt x="82" y="62"/>
                    </a:lnTo>
                    <a:lnTo>
                      <a:pt x="142" y="71"/>
                    </a:lnTo>
                    <a:lnTo>
                      <a:pt x="82" y="81"/>
                    </a:lnTo>
                    <a:lnTo>
                      <a:pt x="72" y="143"/>
                    </a:lnTo>
                    <a:lnTo>
                      <a:pt x="62" y="81"/>
                    </a:lnTo>
                    <a:lnTo>
                      <a:pt x="0" y="71"/>
                    </a:lnTo>
                    <a:lnTo>
                      <a:pt x="62" y="62"/>
                    </a:lnTo>
                    <a:lnTo>
                      <a:pt x="7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445"/>
              <p:cNvSpPr>
                <a:spLocks/>
              </p:cNvSpPr>
              <p:nvPr/>
            </p:nvSpPr>
            <p:spPr bwMode="auto">
              <a:xfrm>
                <a:off x="4123" y="2760"/>
                <a:ext cx="69" cy="72"/>
              </a:xfrm>
              <a:custGeom>
                <a:avLst/>
                <a:gdLst>
                  <a:gd name="T0" fmla="*/ 35 w 69"/>
                  <a:gd name="T1" fmla="*/ 0 h 72"/>
                  <a:gd name="T2" fmla="*/ 41 w 69"/>
                  <a:gd name="T3" fmla="*/ 20 h 72"/>
                  <a:gd name="T4" fmla="*/ 59 w 69"/>
                  <a:gd name="T5" fmla="*/ 12 h 72"/>
                  <a:gd name="T6" fmla="*/ 51 w 69"/>
                  <a:gd name="T7" fmla="*/ 29 h 72"/>
                  <a:gd name="T8" fmla="*/ 69 w 69"/>
                  <a:gd name="T9" fmla="*/ 36 h 72"/>
                  <a:gd name="T10" fmla="*/ 51 w 69"/>
                  <a:gd name="T11" fmla="*/ 42 h 72"/>
                  <a:gd name="T12" fmla="*/ 59 w 69"/>
                  <a:gd name="T13" fmla="*/ 60 h 72"/>
                  <a:gd name="T14" fmla="*/ 41 w 69"/>
                  <a:gd name="T15" fmla="*/ 52 h 72"/>
                  <a:gd name="T16" fmla="*/ 35 w 69"/>
                  <a:gd name="T17" fmla="*/ 72 h 72"/>
                  <a:gd name="T18" fmla="*/ 28 w 69"/>
                  <a:gd name="T19" fmla="*/ 52 h 72"/>
                  <a:gd name="T20" fmla="*/ 10 w 69"/>
                  <a:gd name="T21" fmla="*/ 60 h 72"/>
                  <a:gd name="T22" fmla="*/ 18 w 69"/>
                  <a:gd name="T23" fmla="*/ 42 h 72"/>
                  <a:gd name="T24" fmla="*/ 0 w 69"/>
                  <a:gd name="T25" fmla="*/ 36 h 72"/>
                  <a:gd name="T26" fmla="*/ 18 w 69"/>
                  <a:gd name="T27" fmla="*/ 29 h 72"/>
                  <a:gd name="T28" fmla="*/ 10 w 69"/>
                  <a:gd name="T29" fmla="*/ 12 h 72"/>
                  <a:gd name="T30" fmla="*/ 28 w 69"/>
                  <a:gd name="T31" fmla="*/ 20 h 72"/>
                  <a:gd name="T32" fmla="*/ 35 w 69"/>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2">
                    <a:moveTo>
                      <a:pt x="35" y="0"/>
                    </a:moveTo>
                    <a:lnTo>
                      <a:pt x="41" y="20"/>
                    </a:lnTo>
                    <a:lnTo>
                      <a:pt x="59" y="12"/>
                    </a:lnTo>
                    <a:lnTo>
                      <a:pt x="51" y="29"/>
                    </a:lnTo>
                    <a:lnTo>
                      <a:pt x="69" y="36"/>
                    </a:lnTo>
                    <a:lnTo>
                      <a:pt x="51" y="42"/>
                    </a:lnTo>
                    <a:lnTo>
                      <a:pt x="59" y="60"/>
                    </a:lnTo>
                    <a:lnTo>
                      <a:pt x="41" y="52"/>
                    </a:lnTo>
                    <a:lnTo>
                      <a:pt x="35" y="72"/>
                    </a:lnTo>
                    <a:lnTo>
                      <a:pt x="28" y="52"/>
                    </a:lnTo>
                    <a:lnTo>
                      <a:pt x="10" y="60"/>
                    </a:lnTo>
                    <a:lnTo>
                      <a:pt x="18" y="42"/>
                    </a:lnTo>
                    <a:lnTo>
                      <a:pt x="0" y="36"/>
                    </a:lnTo>
                    <a:lnTo>
                      <a:pt x="18" y="29"/>
                    </a:lnTo>
                    <a:lnTo>
                      <a:pt x="10" y="12"/>
                    </a:lnTo>
                    <a:lnTo>
                      <a:pt x="28" y="20"/>
                    </a:lnTo>
                    <a:lnTo>
                      <a:pt x="3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446"/>
              <p:cNvSpPr>
                <a:spLocks/>
              </p:cNvSpPr>
              <p:nvPr/>
            </p:nvSpPr>
            <p:spPr bwMode="auto">
              <a:xfrm>
                <a:off x="3537" y="2624"/>
                <a:ext cx="219" cy="230"/>
              </a:xfrm>
              <a:custGeom>
                <a:avLst/>
                <a:gdLst>
                  <a:gd name="T0" fmla="*/ 110 w 219"/>
                  <a:gd name="T1" fmla="*/ 0 h 230"/>
                  <a:gd name="T2" fmla="*/ 110 w 219"/>
                  <a:gd name="T3" fmla="*/ 110 h 230"/>
                  <a:gd name="T4" fmla="*/ 154 w 219"/>
                  <a:gd name="T5" fmla="*/ 10 h 230"/>
                  <a:gd name="T6" fmla="*/ 114 w 219"/>
                  <a:gd name="T7" fmla="*/ 112 h 230"/>
                  <a:gd name="T8" fmla="*/ 192 w 219"/>
                  <a:gd name="T9" fmla="*/ 39 h 230"/>
                  <a:gd name="T10" fmla="*/ 115 w 219"/>
                  <a:gd name="T11" fmla="*/ 114 h 230"/>
                  <a:gd name="T12" fmla="*/ 214 w 219"/>
                  <a:gd name="T13" fmla="*/ 81 h 230"/>
                  <a:gd name="T14" fmla="*/ 115 w 219"/>
                  <a:gd name="T15" fmla="*/ 115 h 230"/>
                  <a:gd name="T16" fmla="*/ 219 w 219"/>
                  <a:gd name="T17" fmla="*/ 128 h 230"/>
                  <a:gd name="T18" fmla="*/ 115 w 219"/>
                  <a:gd name="T19" fmla="*/ 119 h 230"/>
                  <a:gd name="T20" fmla="*/ 206 w 219"/>
                  <a:gd name="T21" fmla="*/ 174 h 230"/>
                  <a:gd name="T22" fmla="*/ 114 w 219"/>
                  <a:gd name="T23" fmla="*/ 120 h 230"/>
                  <a:gd name="T24" fmla="*/ 175 w 219"/>
                  <a:gd name="T25" fmla="*/ 209 h 230"/>
                  <a:gd name="T26" fmla="*/ 112 w 219"/>
                  <a:gd name="T27" fmla="*/ 122 h 230"/>
                  <a:gd name="T28" fmla="*/ 133 w 219"/>
                  <a:gd name="T29" fmla="*/ 230 h 230"/>
                  <a:gd name="T30" fmla="*/ 110 w 219"/>
                  <a:gd name="T31" fmla="*/ 122 h 230"/>
                  <a:gd name="T32" fmla="*/ 88 w 219"/>
                  <a:gd name="T33" fmla="*/ 230 h 230"/>
                  <a:gd name="T34" fmla="*/ 107 w 219"/>
                  <a:gd name="T35" fmla="*/ 122 h 230"/>
                  <a:gd name="T36" fmla="*/ 45 w 219"/>
                  <a:gd name="T37" fmla="*/ 209 h 230"/>
                  <a:gd name="T38" fmla="*/ 106 w 219"/>
                  <a:gd name="T39" fmla="*/ 120 h 230"/>
                  <a:gd name="T40" fmla="*/ 15 w 219"/>
                  <a:gd name="T41" fmla="*/ 174 h 230"/>
                  <a:gd name="T42" fmla="*/ 104 w 219"/>
                  <a:gd name="T43" fmla="*/ 119 h 230"/>
                  <a:gd name="T44" fmla="*/ 0 w 219"/>
                  <a:gd name="T45" fmla="*/ 128 h 230"/>
                  <a:gd name="T46" fmla="*/ 104 w 219"/>
                  <a:gd name="T47" fmla="*/ 115 h 230"/>
                  <a:gd name="T48" fmla="*/ 5 w 219"/>
                  <a:gd name="T49" fmla="*/ 81 h 230"/>
                  <a:gd name="T50" fmla="*/ 106 w 219"/>
                  <a:gd name="T51" fmla="*/ 114 h 230"/>
                  <a:gd name="T52" fmla="*/ 28 w 219"/>
                  <a:gd name="T53" fmla="*/ 39 h 230"/>
                  <a:gd name="T54" fmla="*/ 107 w 219"/>
                  <a:gd name="T55" fmla="*/ 112 h 230"/>
                  <a:gd name="T56" fmla="*/ 65 w 219"/>
                  <a:gd name="T57" fmla="*/ 10 h 230"/>
                  <a:gd name="T58" fmla="*/ 109 w 219"/>
                  <a:gd name="T59" fmla="*/ 110 h 230"/>
                  <a:gd name="T60" fmla="*/ 110 w 219"/>
                  <a:gd name="T6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30">
                    <a:moveTo>
                      <a:pt x="110" y="0"/>
                    </a:moveTo>
                    <a:lnTo>
                      <a:pt x="110" y="110"/>
                    </a:lnTo>
                    <a:lnTo>
                      <a:pt x="154" y="10"/>
                    </a:lnTo>
                    <a:lnTo>
                      <a:pt x="114" y="112"/>
                    </a:lnTo>
                    <a:lnTo>
                      <a:pt x="192" y="39"/>
                    </a:lnTo>
                    <a:lnTo>
                      <a:pt x="115" y="114"/>
                    </a:lnTo>
                    <a:lnTo>
                      <a:pt x="214" y="81"/>
                    </a:lnTo>
                    <a:lnTo>
                      <a:pt x="115" y="115"/>
                    </a:lnTo>
                    <a:lnTo>
                      <a:pt x="219" y="128"/>
                    </a:lnTo>
                    <a:lnTo>
                      <a:pt x="115" y="119"/>
                    </a:lnTo>
                    <a:lnTo>
                      <a:pt x="206" y="174"/>
                    </a:lnTo>
                    <a:lnTo>
                      <a:pt x="114" y="120"/>
                    </a:lnTo>
                    <a:lnTo>
                      <a:pt x="175" y="209"/>
                    </a:lnTo>
                    <a:lnTo>
                      <a:pt x="112" y="122"/>
                    </a:lnTo>
                    <a:lnTo>
                      <a:pt x="133" y="230"/>
                    </a:lnTo>
                    <a:lnTo>
                      <a:pt x="110" y="122"/>
                    </a:lnTo>
                    <a:lnTo>
                      <a:pt x="88" y="230"/>
                    </a:lnTo>
                    <a:lnTo>
                      <a:pt x="107" y="122"/>
                    </a:lnTo>
                    <a:lnTo>
                      <a:pt x="45" y="209"/>
                    </a:lnTo>
                    <a:lnTo>
                      <a:pt x="106" y="120"/>
                    </a:lnTo>
                    <a:lnTo>
                      <a:pt x="15" y="174"/>
                    </a:lnTo>
                    <a:lnTo>
                      <a:pt x="104" y="119"/>
                    </a:lnTo>
                    <a:lnTo>
                      <a:pt x="0" y="128"/>
                    </a:lnTo>
                    <a:lnTo>
                      <a:pt x="104" y="115"/>
                    </a:lnTo>
                    <a:lnTo>
                      <a:pt x="5" y="81"/>
                    </a:lnTo>
                    <a:lnTo>
                      <a:pt x="106" y="114"/>
                    </a:lnTo>
                    <a:lnTo>
                      <a:pt x="28" y="39"/>
                    </a:lnTo>
                    <a:lnTo>
                      <a:pt x="107" y="112"/>
                    </a:lnTo>
                    <a:lnTo>
                      <a:pt x="65" y="10"/>
                    </a:lnTo>
                    <a:lnTo>
                      <a:pt x="109" y="110"/>
                    </a:lnTo>
                    <a:lnTo>
                      <a:pt x="1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447"/>
              <p:cNvSpPr>
                <a:spLocks/>
              </p:cNvSpPr>
              <p:nvPr/>
            </p:nvSpPr>
            <p:spPr bwMode="auto">
              <a:xfrm>
                <a:off x="3766" y="2493"/>
                <a:ext cx="130" cy="131"/>
              </a:xfrm>
              <a:custGeom>
                <a:avLst/>
                <a:gdLst>
                  <a:gd name="T0" fmla="*/ 65 w 130"/>
                  <a:gd name="T1" fmla="*/ 0 h 131"/>
                  <a:gd name="T2" fmla="*/ 65 w 130"/>
                  <a:gd name="T3" fmla="*/ 63 h 131"/>
                  <a:gd name="T4" fmla="*/ 91 w 130"/>
                  <a:gd name="T5" fmla="*/ 5 h 131"/>
                  <a:gd name="T6" fmla="*/ 67 w 130"/>
                  <a:gd name="T7" fmla="*/ 63 h 131"/>
                  <a:gd name="T8" fmla="*/ 114 w 130"/>
                  <a:gd name="T9" fmla="*/ 21 h 131"/>
                  <a:gd name="T10" fmla="*/ 68 w 130"/>
                  <a:gd name="T11" fmla="*/ 65 h 131"/>
                  <a:gd name="T12" fmla="*/ 127 w 130"/>
                  <a:gd name="T13" fmla="*/ 46 h 131"/>
                  <a:gd name="T14" fmla="*/ 68 w 130"/>
                  <a:gd name="T15" fmla="*/ 67 h 131"/>
                  <a:gd name="T16" fmla="*/ 130 w 130"/>
                  <a:gd name="T17" fmla="*/ 73 h 131"/>
                  <a:gd name="T18" fmla="*/ 68 w 130"/>
                  <a:gd name="T19" fmla="*/ 68 h 131"/>
                  <a:gd name="T20" fmla="*/ 122 w 130"/>
                  <a:gd name="T21" fmla="*/ 99 h 131"/>
                  <a:gd name="T22" fmla="*/ 67 w 130"/>
                  <a:gd name="T23" fmla="*/ 68 h 131"/>
                  <a:gd name="T24" fmla="*/ 104 w 130"/>
                  <a:gd name="T25" fmla="*/ 120 h 131"/>
                  <a:gd name="T26" fmla="*/ 67 w 130"/>
                  <a:gd name="T27" fmla="*/ 70 h 131"/>
                  <a:gd name="T28" fmla="*/ 78 w 130"/>
                  <a:gd name="T29" fmla="*/ 131 h 131"/>
                  <a:gd name="T30" fmla="*/ 65 w 130"/>
                  <a:gd name="T31" fmla="*/ 70 h 131"/>
                  <a:gd name="T32" fmla="*/ 50 w 130"/>
                  <a:gd name="T33" fmla="*/ 131 h 131"/>
                  <a:gd name="T34" fmla="*/ 63 w 130"/>
                  <a:gd name="T35" fmla="*/ 70 h 131"/>
                  <a:gd name="T36" fmla="*/ 26 w 130"/>
                  <a:gd name="T37" fmla="*/ 120 h 131"/>
                  <a:gd name="T38" fmla="*/ 62 w 130"/>
                  <a:gd name="T39" fmla="*/ 68 h 131"/>
                  <a:gd name="T40" fmla="*/ 8 w 130"/>
                  <a:gd name="T41" fmla="*/ 99 h 131"/>
                  <a:gd name="T42" fmla="*/ 62 w 130"/>
                  <a:gd name="T43" fmla="*/ 68 h 131"/>
                  <a:gd name="T44" fmla="*/ 0 w 130"/>
                  <a:gd name="T45" fmla="*/ 73 h 131"/>
                  <a:gd name="T46" fmla="*/ 62 w 130"/>
                  <a:gd name="T47" fmla="*/ 67 h 131"/>
                  <a:gd name="T48" fmla="*/ 3 w 130"/>
                  <a:gd name="T49" fmla="*/ 46 h 131"/>
                  <a:gd name="T50" fmla="*/ 62 w 130"/>
                  <a:gd name="T51" fmla="*/ 65 h 131"/>
                  <a:gd name="T52" fmla="*/ 16 w 130"/>
                  <a:gd name="T53" fmla="*/ 21 h 131"/>
                  <a:gd name="T54" fmla="*/ 63 w 130"/>
                  <a:gd name="T55" fmla="*/ 63 h 131"/>
                  <a:gd name="T56" fmla="*/ 37 w 130"/>
                  <a:gd name="T57" fmla="*/ 5 h 131"/>
                  <a:gd name="T58" fmla="*/ 63 w 130"/>
                  <a:gd name="T59" fmla="*/ 63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5" y="63"/>
                    </a:lnTo>
                    <a:lnTo>
                      <a:pt x="91" y="5"/>
                    </a:lnTo>
                    <a:lnTo>
                      <a:pt x="67" y="63"/>
                    </a:lnTo>
                    <a:lnTo>
                      <a:pt x="114" y="21"/>
                    </a:lnTo>
                    <a:lnTo>
                      <a:pt x="68" y="65"/>
                    </a:lnTo>
                    <a:lnTo>
                      <a:pt x="127" y="46"/>
                    </a:lnTo>
                    <a:lnTo>
                      <a:pt x="68" y="67"/>
                    </a:lnTo>
                    <a:lnTo>
                      <a:pt x="130" y="73"/>
                    </a:lnTo>
                    <a:lnTo>
                      <a:pt x="68" y="68"/>
                    </a:lnTo>
                    <a:lnTo>
                      <a:pt x="122" y="99"/>
                    </a:lnTo>
                    <a:lnTo>
                      <a:pt x="67" y="68"/>
                    </a:lnTo>
                    <a:lnTo>
                      <a:pt x="104" y="120"/>
                    </a:lnTo>
                    <a:lnTo>
                      <a:pt x="67" y="70"/>
                    </a:lnTo>
                    <a:lnTo>
                      <a:pt x="78" y="131"/>
                    </a:lnTo>
                    <a:lnTo>
                      <a:pt x="65" y="70"/>
                    </a:lnTo>
                    <a:lnTo>
                      <a:pt x="50" y="131"/>
                    </a:lnTo>
                    <a:lnTo>
                      <a:pt x="63" y="70"/>
                    </a:lnTo>
                    <a:lnTo>
                      <a:pt x="26" y="120"/>
                    </a:lnTo>
                    <a:lnTo>
                      <a:pt x="62" y="68"/>
                    </a:lnTo>
                    <a:lnTo>
                      <a:pt x="8" y="99"/>
                    </a:lnTo>
                    <a:lnTo>
                      <a:pt x="62" y="68"/>
                    </a:lnTo>
                    <a:lnTo>
                      <a:pt x="0" y="73"/>
                    </a:lnTo>
                    <a:lnTo>
                      <a:pt x="62" y="67"/>
                    </a:lnTo>
                    <a:lnTo>
                      <a:pt x="3" y="46"/>
                    </a:lnTo>
                    <a:lnTo>
                      <a:pt x="62" y="65"/>
                    </a:lnTo>
                    <a:lnTo>
                      <a:pt x="16" y="21"/>
                    </a:lnTo>
                    <a:lnTo>
                      <a:pt x="63" y="63"/>
                    </a:lnTo>
                    <a:lnTo>
                      <a:pt x="37" y="5"/>
                    </a:lnTo>
                    <a:lnTo>
                      <a:pt x="63" y="63"/>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448"/>
              <p:cNvSpPr>
                <a:spLocks/>
              </p:cNvSpPr>
              <p:nvPr/>
            </p:nvSpPr>
            <p:spPr bwMode="auto">
              <a:xfrm>
                <a:off x="3150" y="2113"/>
                <a:ext cx="247" cy="249"/>
              </a:xfrm>
              <a:custGeom>
                <a:avLst/>
                <a:gdLst>
                  <a:gd name="T0" fmla="*/ 124 w 247"/>
                  <a:gd name="T1" fmla="*/ 0 h 249"/>
                  <a:gd name="T2" fmla="*/ 127 w 247"/>
                  <a:gd name="T3" fmla="*/ 113 h 249"/>
                  <a:gd name="T4" fmla="*/ 174 w 247"/>
                  <a:gd name="T5" fmla="*/ 11 h 249"/>
                  <a:gd name="T6" fmla="*/ 132 w 247"/>
                  <a:gd name="T7" fmla="*/ 117 h 249"/>
                  <a:gd name="T8" fmla="*/ 216 w 247"/>
                  <a:gd name="T9" fmla="*/ 42 h 249"/>
                  <a:gd name="T10" fmla="*/ 135 w 247"/>
                  <a:gd name="T11" fmla="*/ 120 h 249"/>
                  <a:gd name="T12" fmla="*/ 242 w 247"/>
                  <a:gd name="T13" fmla="*/ 88 h 249"/>
                  <a:gd name="T14" fmla="*/ 137 w 247"/>
                  <a:gd name="T15" fmla="*/ 125 h 249"/>
                  <a:gd name="T16" fmla="*/ 247 w 247"/>
                  <a:gd name="T17" fmla="*/ 139 h 249"/>
                  <a:gd name="T18" fmla="*/ 137 w 247"/>
                  <a:gd name="T19" fmla="*/ 131 h 249"/>
                  <a:gd name="T20" fmla="*/ 231 w 247"/>
                  <a:gd name="T21" fmla="*/ 189 h 249"/>
                  <a:gd name="T22" fmla="*/ 134 w 247"/>
                  <a:gd name="T23" fmla="*/ 136 h 249"/>
                  <a:gd name="T24" fmla="*/ 197 w 247"/>
                  <a:gd name="T25" fmla="*/ 228 h 249"/>
                  <a:gd name="T26" fmla="*/ 129 w 247"/>
                  <a:gd name="T27" fmla="*/ 139 h 249"/>
                  <a:gd name="T28" fmla="*/ 150 w 247"/>
                  <a:gd name="T29" fmla="*/ 249 h 249"/>
                  <a:gd name="T30" fmla="*/ 124 w 247"/>
                  <a:gd name="T31" fmla="*/ 139 h 249"/>
                  <a:gd name="T32" fmla="*/ 98 w 247"/>
                  <a:gd name="T33" fmla="*/ 249 h 249"/>
                  <a:gd name="T34" fmla="*/ 119 w 247"/>
                  <a:gd name="T35" fmla="*/ 139 h 249"/>
                  <a:gd name="T36" fmla="*/ 51 w 247"/>
                  <a:gd name="T37" fmla="*/ 228 h 249"/>
                  <a:gd name="T38" fmla="*/ 114 w 247"/>
                  <a:gd name="T39" fmla="*/ 136 h 249"/>
                  <a:gd name="T40" fmla="*/ 17 w 247"/>
                  <a:gd name="T41" fmla="*/ 189 h 249"/>
                  <a:gd name="T42" fmla="*/ 111 w 247"/>
                  <a:gd name="T43" fmla="*/ 131 h 249"/>
                  <a:gd name="T44" fmla="*/ 0 w 247"/>
                  <a:gd name="T45" fmla="*/ 139 h 249"/>
                  <a:gd name="T46" fmla="*/ 111 w 247"/>
                  <a:gd name="T47" fmla="*/ 125 h 249"/>
                  <a:gd name="T48" fmla="*/ 5 w 247"/>
                  <a:gd name="T49" fmla="*/ 88 h 249"/>
                  <a:gd name="T50" fmla="*/ 112 w 247"/>
                  <a:gd name="T51" fmla="*/ 120 h 249"/>
                  <a:gd name="T52" fmla="*/ 31 w 247"/>
                  <a:gd name="T53" fmla="*/ 42 h 249"/>
                  <a:gd name="T54" fmla="*/ 116 w 247"/>
                  <a:gd name="T55" fmla="*/ 117 h 249"/>
                  <a:gd name="T56" fmla="*/ 73 w 247"/>
                  <a:gd name="T57" fmla="*/ 11 h 249"/>
                  <a:gd name="T58" fmla="*/ 121 w 247"/>
                  <a:gd name="T59" fmla="*/ 113 h 249"/>
                  <a:gd name="T60" fmla="*/ 124 w 247"/>
                  <a:gd name="T6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49">
                    <a:moveTo>
                      <a:pt x="124" y="0"/>
                    </a:moveTo>
                    <a:lnTo>
                      <a:pt x="127" y="113"/>
                    </a:lnTo>
                    <a:lnTo>
                      <a:pt x="174" y="11"/>
                    </a:lnTo>
                    <a:lnTo>
                      <a:pt x="132" y="117"/>
                    </a:lnTo>
                    <a:lnTo>
                      <a:pt x="216" y="42"/>
                    </a:lnTo>
                    <a:lnTo>
                      <a:pt x="135" y="120"/>
                    </a:lnTo>
                    <a:lnTo>
                      <a:pt x="242" y="88"/>
                    </a:lnTo>
                    <a:lnTo>
                      <a:pt x="137" y="125"/>
                    </a:lnTo>
                    <a:lnTo>
                      <a:pt x="247" y="139"/>
                    </a:lnTo>
                    <a:lnTo>
                      <a:pt x="137" y="131"/>
                    </a:lnTo>
                    <a:lnTo>
                      <a:pt x="231" y="189"/>
                    </a:lnTo>
                    <a:lnTo>
                      <a:pt x="134" y="136"/>
                    </a:lnTo>
                    <a:lnTo>
                      <a:pt x="197" y="228"/>
                    </a:lnTo>
                    <a:lnTo>
                      <a:pt x="129" y="139"/>
                    </a:lnTo>
                    <a:lnTo>
                      <a:pt x="150" y="249"/>
                    </a:lnTo>
                    <a:lnTo>
                      <a:pt x="124" y="139"/>
                    </a:lnTo>
                    <a:lnTo>
                      <a:pt x="98" y="249"/>
                    </a:lnTo>
                    <a:lnTo>
                      <a:pt x="119" y="139"/>
                    </a:lnTo>
                    <a:lnTo>
                      <a:pt x="51" y="228"/>
                    </a:lnTo>
                    <a:lnTo>
                      <a:pt x="114" y="136"/>
                    </a:lnTo>
                    <a:lnTo>
                      <a:pt x="17" y="189"/>
                    </a:lnTo>
                    <a:lnTo>
                      <a:pt x="111" y="131"/>
                    </a:lnTo>
                    <a:lnTo>
                      <a:pt x="0" y="139"/>
                    </a:lnTo>
                    <a:lnTo>
                      <a:pt x="111" y="125"/>
                    </a:lnTo>
                    <a:lnTo>
                      <a:pt x="5" y="88"/>
                    </a:lnTo>
                    <a:lnTo>
                      <a:pt x="112" y="120"/>
                    </a:lnTo>
                    <a:lnTo>
                      <a:pt x="31" y="42"/>
                    </a:lnTo>
                    <a:lnTo>
                      <a:pt x="116" y="117"/>
                    </a:lnTo>
                    <a:lnTo>
                      <a:pt x="73" y="11"/>
                    </a:lnTo>
                    <a:lnTo>
                      <a:pt x="121" y="113"/>
                    </a:lnTo>
                    <a:lnTo>
                      <a:pt x="12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449"/>
              <p:cNvSpPr>
                <a:spLocks/>
              </p:cNvSpPr>
              <p:nvPr/>
            </p:nvSpPr>
            <p:spPr bwMode="auto">
              <a:xfrm>
                <a:off x="2668" y="2951"/>
                <a:ext cx="39" cy="39"/>
              </a:xfrm>
              <a:custGeom>
                <a:avLst/>
                <a:gdLst>
                  <a:gd name="T0" fmla="*/ 19 w 39"/>
                  <a:gd name="T1" fmla="*/ 0 h 39"/>
                  <a:gd name="T2" fmla="*/ 19 w 39"/>
                  <a:gd name="T3" fmla="*/ 18 h 39"/>
                  <a:gd name="T4" fmla="*/ 27 w 39"/>
                  <a:gd name="T5" fmla="*/ 2 h 39"/>
                  <a:gd name="T6" fmla="*/ 21 w 39"/>
                  <a:gd name="T7" fmla="*/ 18 h 39"/>
                  <a:gd name="T8" fmla="*/ 34 w 39"/>
                  <a:gd name="T9" fmla="*/ 7 h 39"/>
                  <a:gd name="T10" fmla="*/ 21 w 39"/>
                  <a:gd name="T11" fmla="*/ 18 h 39"/>
                  <a:gd name="T12" fmla="*/ 39 w 39"/>
                  <a:gd name="T13" fmla="*/ 13 h 39"/>
                  <a:gd name="T14" fmla="*/ 21 w 39"/>
                  <a:gd name="T15" fmla="*/ 20 h 39"/>
                  <a:gd name="T16" fmla="*/ 39 w 39"/>
                  <a:gd name="T17" fmla="*/ 21 h 39"/>
                  <a:gd name="T18" fmla="*/ 21 w 39"/>
                  <a:gd name="T19" fmla="*/ 20 h 39"/>
                  <a:gd name="T20" fmla="*/ 37 w 39"/>
                  <a:gd name="T21" fmla="*/ 29 h 39"/>
                  <a:gd name="T22" fmla="*/ 21 w 39"/>
                  <a:gd name="T23" fmla="*/ 21 h 39"/>
                  <a:gd name="T24" fmla="*/ 31 w 39"/>
                  <a:gd name="T25" fmla="*/ 36 h 39"/>
                  <a:gd name="T26" fmla="*/ 21 w 39"/>
                  <a:gd name="T27" fmla="*/ 21 h 39"/>
                  <a:gd name="T28" fmla="*/ 24 w 39"/>
                  <a:gd name="T29" fmla="*/ 39 h 39"/>
                  <a:gd name="T30" fmla="*/ 19 w 39"/>
                  <a:gd name="T31" fmla="*/ 21 h 39"/>
                  <a:gd name="T32" fmla="*/ 16 w 39"/>
                  <a:gd name="T33" fmla="*/ 39 h 39"/>
                  <a:gd name="T34" fmla="*/ 19 w 39"/>
                  <a:gd name="T35" fmla="*/ 21 h 39"/>
                  <a:gd name="T36" fmla="*/ 8 w 39"/>
                  <a:gd name="T37" fmla="*/ 36 h 39"/>
                  <a:gd name="T38" fmla="*/ 18 w 39"/>
                  <a:gd name="T39" fmla="*/ 21 h 39"/>
                  <a:gd name="T40" fmla="*/ 3 w 39"/>
                  <a:gd name="T41" fmla="*/ 29 h 39"/>
                  <a:gd name="T42" fmla="*/ 18 w 39"/>
                  <a:gd name="T43" fmla="*/ 20 h 39"/>
                  <a:gd name="T44" fmla="*/ 0 w 39"/>
                  <a:gd name="T45" fmla="*/ 21 h 39"/>
                  <a:gd name="T46" fmla="*/ 18 w 39"/>
                  <a:gd name="T47" fmla="*/ 20 h 39"/>
                  <a:gd name="T48" fmla="*/ 0 w 39"/>
                  <a:gd name="T49" fmla="*/ 13 h 39"/>
                  <a:gd name="T50" fmla="*/ 18 w 39"/>
                  <a:gd name="T51" fmla="*/ 18 h 39"/>
                  <a:gd name="T52" fmla="*/ 5 w 39"/>
                  <a:gd name="T53" fmla="*/ 7 h 39"/>
                  <a:gd name="T54" fmla="*/ 18 w 39"/>
                  <a:gd name="T55" fmla="*/ 18 h 39"/>
                  <a:gd name="T56" fmla="*/ 11 w 39"/>
                  <a:gd name="T57" fmla="*/ 2 h 39"/>
                  <a:gd name="T58" fmla="*/ 19 w 39"/>
                  <a:gd name="T59" fmla="*/ 18 h 39"/>
                  <a:gd name="T60" fmla="*/ 19 w 39"/>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9">
                    <a:moveTo>
                      <a:pt x="19" y="0"/>
                    </a:moveTo>
                    <a:lnTo>
                      <a:pt x="19" y="18"/>
                    </a:lnTo>
                    <a:lnTo>
                      <a:pt x="27" y="2"/>
                    </a:lnTo>
                    <a:lnTo>
                      <a:pt x="21" y="18"/>
                    </a:lnTo>
                    <a:lnTo>
                      <a:pt x="34" y="7"/>
                    </a:lnTo>
                    <a:lnTo>
                      <a:pt x="21" y="18"/>
                    </a:lnTo>
                    <a:lnTo>
                      <a:pt x="39" y="13"/>
                    </a:lnTo>
                    <a:lnTo>
                      <a:pt x="21" y="20"/>
                    </a:lnTo>
                    <a:lnTo>
                      <a:pt x="39" y="21"/>
                    </a:lnTo>
                    <a:lnTo>
                      <a:pt x="21" y="20"/>
                    </a:lnTo>
                    <a:lnTo>
                      <a:pt x="37" y="29"/>
                    </a:lnTo>
                    <a:lnTo>
                      <a:pt x="21" y="21"/>
                    </a:lnTo>
                    <a:lnTo>
                      <a:pt x="31" y="36"/>
                    </a:lnTo>
                    <a:lnTo>
                      <a:pt x="21" y="21"/>
                    </a:lnTo>
                    <a:lnTo>
                      <a:pt x="24" y="39"/>
                    </a:lnTo>
                    <a:lnTo>
                      <a:pt x="19" y="21"/>
                    </a:lnTo>
                    <a:lnTo>
                      <a:pt x="16" y="39"/>
                    </a:lnTo>
                    <a:lnTo>
                      <a:pt x="19" y="21"/>
                    </a:lnTo>
                    <a:lnTo>
                      <a:pt x="8" y="36"/>
                    </a:lnTo>
                    <a:lnTo>
                      <a:pt x="18" y="21"/>
                    </a:lnTo>
                    <a:lnTo>
                      <a:pt x="3" y="29"/>
                    </a:lnTo>
                    <a:lnTo>
                      <a:pt x="18" y="20"/>
                    </a:lnTo>
                    <a:lnTo>
                      <a:pt x="0" y="21"/>
                    </a:lnTo>
                    <a:lnTo>
                      <a:pt x="18" y="20"/>
                    </a:lnTo>
                    <a:lnTo>
                      <a:pt x="0" y="13"/>
                    </a:lnTo>
                    <a:lnTo>
                      <a:pt x="18" y="18"/>
                    </a:lnTo>
                    <a:lnTo>
                      <a:pt x="5" y="7"/>
                    </a:lnTo>
                    <a:lnTo>
                      <a:pt x="18" y="18"/>
                    </a:lnTo>
                    <a:lnTo>
                      <a:pt x="11" y="2"/>
                    </a:lnTo>
                    <a:lnTo>
                      <a:pt x="19" y="18"/>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450"/>
              <p:cNvSpPr>
                <a:spLocks/>
              </p:cNvSpPr>
              <p:nvPr/>
            </p:nvSpPr>
            <p:spPr bwMode="auto">
              <a:xfrm>
                <a:off x="2707" y="2788"/>
                <a:ext cx="39" cy="40"/>
              </a:xfrm>
              <a:custGeom>
                <a:avLst/>
                <a:gdLst>
                  <a:gd name="T0" fmla="*/ 19 w 39"/>
                  <a:gd name="T1" fmla="*/ 0 h 40"/>
                  <a:gd name="T2" fmla="*/ 19 w 39"/>
                  <a:gd name="T3" fmla="*/ 19 h 40"/>
                  <a:gd name="T4" fmla="*/ 27 w 39"/>
                  <a:gd name="T5" fmla="*/ 3 h 40"/>
                  <a:gd name="T6" fmla="*/ 21 w 39"/>
                  <a:gd name="T7" fmla="*/ 19 h 40"/>
                  <a:gd name="T8" fmla="*/ 34 w 39"/>
                  <a:gd name="T9" fmla="*/ 8 h 40"/>
                  <a:gd name="T10" fmla="*/ 21 w 39"/>
                  <a:gd name="T11" fmla="*/ 19 h 40"/>
                  <a:gd name="T12" fmla="*/ 39 w 39"/>
                  <a:gd name="T13" fmla="*/ 14 h 40"/>
                  <a:gd name="T14" fmla="*/ 21 w 39"/>
                  <a:gd name="T15" fmla="*/ 21 h 40"/>
                  <a:gd name="T16" fmla="*/ 39 w 39"/>
                  <a:gd name="T17" fmla="*/ 23 h 40"/>
                  <a:gd name="T18" fmla="*/ 21 w 39"/>
                  <a:gd name="T19" fmla="*/ 21 h 40"/>
                  <a:gd name="T20" fmla="*/ 36 w 39"/>
                  <a:gd name="T21" fmla="*/ 31 h 40"/>
                  <a:gd name="T22" fmla="*/ 21 w 39"/>
                  <a:gd name="T23" fmla="*/ 23 h 40"/>
                  <a:gd name="T24" fmla="*/ 31 w 39"/>
                  <a:gd name="T25" fmla="*/ 37 h 40"/>
                  <a:gd name="T26" fmla="*/ 19 w 39"/>
                  <a:gd name="T27" fmla="*/ 23 h 40"/>
                  <a:gd name="T28" fmla="*/ 23 w 39"/>
                  <a:gd name="T29" fmla="*/ 40 h 40"/>
                  <a:gd name="T30" fmla="*/ 19 w 39"/>
                  <a:gd name="T31" fmla="*/ 23 h 40"/>
                  <a:gd name="T32" fmla="*/ 14 w 39"/>
                  <a:gd name="T33" fmla="*/ 40 h 40"/>
                  <a:gd name="T34" fmla="*/ 18 w 39"/>
                  <a:gd name="T35" fmla="*/ 23 h 40"/>
                  <a:gd name="T36" fmla="*/ 8 w 39"/>
                  <a:gd name="T37" fmla="*/ 37 h 40"/>
                  <a:gd name="T38" fmla="*/ 18 w 39"/>
                  <a:gd name="T39" fmla="*/ 23 h 40"/>
                  <a:gd name="T40" fmla="*/ 1 w 39"/>
                  <a:gd name="T41" fmla="*/ 31 h 40"/>
                  <a:gd name="T42" fmla="*/ 18 w 39"/>
                  <a:gd name="T43" fmla="*/ 21 h 40"/>
                  <a:gd name="T44" fmla="*/ 0 w 39"/>
                  <a:gd name="T45" fmla="*/ 23 h 40"/>
                  <a:gd name="T46" fmla="*/ 18 w 39"/>
                  <a:gd name="T47" fmla="*/ 21 h 40"/>
                  <a:gd name="T48" fmla="*/ 0 w 39"/>
                  <a:gd name="T49" fmla="*/ 14 h 40"/>
                  <a:gd name="T50" fmla="*/ 18 w 39"/>
                  <a:gd name="T51" fmla="*/ 19 h 40"/>
                  <a:gd name="T52" fmla="*/ 5 w 39"/>
                  <a:gd name="T53" fmla="*/ 8 h 40"/>
                  <a:gd name="T54" fmla="*/ 18 w 39"/>
                  <a:gd name="T55" fmla="*/ 19 h 40"/>
                  <a:gd name="T56" fmla="*/ 11 w 39"/>
                  <a:gd name="T57" fmla="*/ 3 h 40"/>
                  <a:gd name="T58" fmla="*/ 19 w 39"/>
                  <a:gd name="T59" fmla="*/ 19 h 40"/>
                  <a:gd name="T60" fmla="*/ 19 w 39"/>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40">
                    <a:moveTo>
                      <a:pt x="19" y="0"/>
                    </a:moveTo>
                    <a:lnTo>
                      <a:pt x="19" y="19"/>
                    </a:lnTo>
                    <a:lnTo>
                      <a:pt x="27" y="3"/>
                    </a:lnTo>
                    <a:lnTo>
                      <a:pt x="21" y="19"/>
                    </a:lnTo>
                    <a:lnTo>
                      <a:pt x="34" y="8"/>
                    </a:lnTo>
                    <a:lnTo>
                      <a:pt x="21" y="19"/>
                    </a:lnTo>
                    <a:lnTo>
                      <a:pt x="39" y="14"/>
                    </a:lnTo>
                    <a:lnTo>
                      <a:pt x="21" y="21"/>
                    </a:lnTo>
                    <a:lnTo>
                      <a:pt x="39" y="23"/>
                    </a:lnTo>
                    <a:lnTo>
                      <a:pt x="21" y="21"/>
                    </a:lnTo>
                    <a:lnTo>
                      <a:pt x="36" y="31"/>
                    </a:lnTo>
                    <a:lnTo>
                      <a:pt x="21" y="23"/>
                    </a:lnTo>
                    <a:lnTo>
                      <a:pt x="31" y="37"/>
                    </a:lnTo>
                    <a:lnTo>
                      <a:pt x="19" y="23"/>
                    </a:lnTo>
                    <a:lnTo>
                      <a:pt x="23" y="40"/>
                    </a:lnTo>
                    <a:lnTo>
                      <a:pt x="19" y="23"/>
                    </a:lnTo>
                    <a:lnTo>
                      <a:pt x="14" y="40"/>
                    </a:lnTo>
                    <a:lnTo>
                      <a:pt x="18" y="23"/>
                    </a:lnTo>
                    <a:lnTo>
                      <a:pt x="8" y="37"/>
                    </a:lnTo>
                    <a:lnTo>
                      <a:pt x="18" y="23"/>
                    </a:lnTo>
                    <a:lnTo>
                      <a:pt x="1" y="31"/>
                    </a:lnTo>
                    <a:lnTo>
                      <a:pt x="18" y="21"/>
                    </a:lnTo>
                    <a:lnTo>
                      <a:pt x="0" y="23"/>
                    </a:lnTo>
                    <a:lnTo>
                      <a:pt x="18" y="21"/>
                    </a:lnTo>
                    <a:lnTo>
                      <a:pt x="0" y="14"/>
                    </a:lnTo>
                    <a:lnTo>
                      <a:pt x="18" y="19"/>
                    </a:lnTo>
                    <a:lnTo>
                      <a:pt x="5" y="8"/>
                    </a:lnTo>
                    <a:lnTo>
                      <a:pt x="18" y="19"/>
                    </a:lnTo>
                    <a:lnTo>
                      <a:pt x="11" y="3"/>
                    </a:lnTo>
                    <a:lnTo>
                      <a:pt x="19" y="19"/>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451"/>
              <p:cNvSpPr>
                <a:spLocks/>
              </p:cNvSpPr>
              <p:nvPr/>
            </p:nvSpPr>
            <p:spPr bwMode="auto">
              <a:xfrm>
                <a:off x="4203" y="2628"/>
                <a:ext cx="80" cy="79"/>
              </a:xfrm>
              <a:custGeom>
                <a:avLst/>
                <a:gdLst>
                  <a:gd name="T0" fmla="*/ 41 w 80"/>
                  <a:gd name="T1" fmla="*/ 0 h 79"/>
                  <a:gd name="T2" fmla="*/ 41 w 80"/>
                  <a:gd name="T3" fmla="*/ 35 h 79"/>
                  <a:gd name="T4" fmla="*/ 57 w 80"/>
                  <a:gd name="T5" fmla="*/ 3 h 79"/>
                  <a:gd name="T6" fmla="*/ 42 w 80"/>
                  <a:gd name="T7" fmla="*/ 37 h 79"/>
                  <a:gd name="T8" fmla="*/ 70 w 80"/>
                  <a:gd name="T9" fmla="*/ 13 h 79"/>
                  <a:gd name="T10" fmla="*/ 44 w 80"/>
                  <a:gd name="T11" fmla="*/ 39 h 79"/>
                  <a:gd name="T12" fmla="*/ 78 w 80"/>
                  <a:gd name="T13" fmla="*/ 27 h 79"/>
                  <a:gd name="T14" fmla="*/ 44 w 80"/>
                  <a:gd name="T15" fmla="*/ 40 h 79"/>
                  <a:gd name="T16" fmla="*/ 80 w 80"/>
                  <a:gd name="T17" fmla="*/ 45 h 79"/>
                  <a:gd name="T18" fmla="*/ 44 w 80"/>
                  <a:gd name="T19" fmla="*/ 42 h 79"/>
                  <a:gd name="T20" fmla="*/ 75 w 80"/>
                  <a:gd name="T21" fmla="*/ 60 h 79"/>
                  <a:gd name="T22" fmla="*/ 44 w 80"/>
                  <a:gd name="T23" fmla="*/ 43 h 79"/>
                  <a:gd name="T24" fmla="*/ 63 w 80"/>
                  <a:gd name="T25" fmla="*/ 73 h 79"/>
                  <a:gd name="T26" fmla="*/ 42 w 80"/>
                  <a:gd name="T27" fmla="*/ 43 h 79"/>
                  <a:gd name="T28" fmla="*/ 49 w 80"/>
                  <a:gd name="T29" fmla="*/ 79 h 79"/>
                  <a:gd name="T30" fmla="*/ 41 w 80"/>
                  <a:gd name="T31" fmla="*/ 45 h 79"/>
                  <a:gd name="T32" fmla="*/ 33 w 80"/>
                  <a:gd name="T33" fmla="*/ 79 h 79"/>
                  <a:gd name="T34" fmla="*/ 39 w 80"/>
                  <a:gd name="T35" fmla="*/ 43 h 79"/>
                  <a:gd name="T36" fmla="*/ 16 w 80"/>
                  <a:gd name="T37" fmla="*/ 73 h 79"/>
                  <a:gd name="T38" fmla="*/ 37 w 80"/>
                  <a:gd name="T39" fmla="*/ 43 h 79"/>
                  <a:gd name="T40" fmla="*/ 5 w 80"/>
                  <a:gd name="T41" fmla="*/ 60 h 79"/>
                  <a:gd name="T42" fmla="*/ 36 w 80"/>
                  <a:gd name="T43" fmla="*/ 42 h 79"/>
                  <a:gd name="T44" fmla="*/ 0 w 80"/>
                  <a:gd name="T45" fmla="*/ 45 h 79"/>
                  <a:gd name="T46" fmla="*/ 36 w 80"/>
                  <a:gd name="T47" fmla="*/ 40 h 79"/>
                  <a:gd name="T48" fmla="*/ 2 w 80"/>
                  <a:gd name="T49" fmla="*/ 27 h 79"/>
                  <a:gd name="T50" fmla="*/ 36 w 80"/>
                  <a:gd name="T51" fmla="*/ 39 h 79"/>
                  <a:gd name="T52" fmla="*/ 10 w 80"/>
                  <a:gd name="T53" fmla="*/ 13 h 79"/>
                  <a:gd name="T54" fmla="*/ 37 w 80"/>
                  <a:gd name="T55" fmla="*/ 37 h 79"/>
                  <a:gd name="T56" fmla="*/ 24 w 80"/>
                  <a:gd name="T57" fmla="*/ 3 h 79"/>
                  <a:gd name="T58" fmla="*/ 39 w 80"/>
                  <a:gd name="T59" fmla="*/ 35 h 79"/>
                  <a:gd name="T60" fmla="*/ 41 w 80"/>
                  <a:gd name="T6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79">
                    <a:moveTo>
                      <a:pt x="41" y="0"/>
                    </a:moveTo>
                    <a:lnTo>
                      <a:pt x="41" y="35"/>
                    </a:lnTo>
                    <a:lnTo>
                      <a:pt x="57" y="3"/>
                    </a:lnTo>
                    <a:lnTo>
                      <a:pt x="42" y="37"/>
                    </a:lnTo>
                    <a:lnTo>
                      <a:pt x="70" y="13"/>
                    </a:lnTo>
                    <a:lnTo>
                      <a:pt x="44" y="39"/>
                    </a:lnTo>
                    <a:lnTo>
                      <a:pt x="78" y="27"/>
                    </a:lnTo>
                    <a:lnTo>
                      <a:pt x="44" y="40"/>
                    </a:lnTo>
                    <a:lnTo>
                      <a:pt x="80" y="45"/>
                    </a:lnTo>
                    <a:lnTo>
                      <a:pt x="44" y="42"/>
                    </a:lnTo>
                    <a:lnTo>
                      <a:pt x="75" y="60"/>
                    </a:lnTo>
                    <a:lnTo>
                      <a:pt x="44" y="43"/>
                    </a:lnTo>
                    <a:lnTo>
                      <a:pt x="63" y="73"/>
                    </a:lnTo>
                    <a:lnTo>
                      <a:pt x="42" y="43"/>
                    </a:lnTo>
                    <a:lnTo>
                      <a:pt x="49" y="79"/>
                    </a:lnTo>
                    <a:lnTo>
                      <a:pt x="41" y="45"/>
                    </a:lnTo>
                    <a:lnTo>
                      <a:pt x="33" y="79"/>
                    </a:lnTo>
                    <a:lnTo>
                      <a:pt x="39" y="43"/>
                    </a:lnTo>
                    <a:lnTo>
                      <a:pt x="16" y="73"/>
                    </a:lnTo>
                    <a:lnTo>
                      <a:pt x="37" y="43"/>
                    </a:lnTo>
                    <a:lnTo>
                      <a:pt x="5" y="60"/>
                    </a:lnTo>
                    <a:lnTo>
                      <a:pt x="36" y="42"/>
                    </a:lnTo>
                    <a:lnTo>
                      <a:pt x="0" y="45"/>
                    </a:lnTo>
                    <a:lnTo>
                      <a:pt x="36" y="40"/>
                    </a:lnTo>
                    <a:lnTo>
                      <a:pt x="2" y="27"/>
                    </a:lnTo>
                    <a:lnTo>
                      <a:pt x="36" y="39"/>
                    </a:lnTo>
                    <a:lnTo>
                      <a:pt x="10" y="13"/>
                    </a:lnTo>
                    <a:lnTo>
                      <a:pt x="37" y="37"/>
                    </a:lnTo>
                    <a:lnTo>
                      <a:pt x="24" y="3"/>
                    </a:lnTo>
                    <a:lnTo>
                      <a:pt x="39" y="35"/>
                    </a:lnTo>
                    <a:lnTo>
                      <a:pt x="4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452"/>
              <p:cNvSpPr>
                <a:spLocks/>
              </p:cNvSpPr>
              <p:nvPr/>
            </p:nvSpPr>
            <p:spPr bwMode="auto">
              <a:xfrm>
                <a:off x="3225" y="2058"/>
                <a:ext cx="23" cy="23"/>
              </a:xfrm>
              <a:custGeom>
                <a:avLst/>
                <a:gdLst>
                  <a:gd name="T0" fmla="*/ 16 w 23"/>
                  <a:gd name="T1" fmla="*/ 0 h 23"/>
                  <a:gd name="T2" fmla="*/ 10 w 23"/>
                  <a:gd name="T3" fmla="*/ 3 h 23"/>
                  <a:gd name="T4" fmla="*/ 3 w 23"/>
                  <a:gd name="T5" fmla="*/ 2 h 23"/>
                  <a:gd name="T6" fmla="*/ 5 w 23"/>
                  <a:gd name="T7" fmla="*/ 8 h 23"/>
                  <a:gd name="T8" fmla="*/ 0 w 23"/>
                  <a:gd name="T9" fmla="*/ 15 h 23"/>
                  <a:gd name="T10" fmla="*/ 8 w 23"/>
                  <a:gd name="T11" fmla="*/ 16 h 23"/>
                  <a:gd name="T12" fmla="*/ 13 w 23"/>
                  <a:gd name="T13" fmla="*/ 23 h 23"/>
                  <a:gd name="T14" fmla="*/ 16 w 23"/>
                  <a:gd name="T15" fmla="*/ 15 h 23"/>
                  <a:gd name="T16" fmla="*/ 23 w 23"/>
                  <a:gd name="T17" fmla="*/ 13 h 23"/>
                  <a:gd name="T18" fmla="*/ 16 w 23"/>
                  <a:gd name="T19" fmla="*/ 8 h 23"/>
                  <a:gd name="T20" fmla="*/ 16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6" y="0"/>
                    </a:moveTo>
                    <a:lnTo>
                      <a:pt x="10" y="3"/>
                    </a:lnTo>
                    <a:lnTo>
                      <a:pt x="3" y="2"/>
                    </a:lnTo>
                    <a:lnTo>
                      <a:pt x="5" y="8"/>
                    </a:lnTo>
                    <a:lnTo>
                      <a:pt x="0" y="15"/>
                    </a:lnTo>
                    <a:lnTo>
                      <a:pt x="8" y="16"/>
                    </a:lnTo>
                    <a:lnTo>
                      <a:pt x="13" y="23"/>
                    </a:lnTo>
                    <a:lnTo>
                      <a:pt x="16" y="15"/>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453"/>
              <p:cNvSpPr>
                <a:spLocks/>
              </p:cNvSpPr>
              <p:nvPr/>
            </p:nvSpPr>
            <p:spPr bwMode="auto">
              <a:xfrm>
                <a:off x="3275" y="2078"/>
                <a:ext cx="10" cy="9"/>
              </a:xfrm>
              <a:custGeom>
                <a:avLst/>
                <a:gdLst>
                  <a:gd name="T0" fmla="*/ 10 w 10"/>
                  <a:gd name="T1" fmla="*/ 1 h 9"/>
                  <a:gd name="T2" fmla="*/ 7 w 10"/>
                  <a:gd name="T3" fmla="*/ 3 h 9"/>
                  <a:gd name="T4" fmla="*/ 4 w 10"/>
                  <a:gd name="T5" fmla="*/ 0 h 9"/>
                  <a:gd name="T6" fmla="*/ 4 w 10"/>
                  <a:gd name="T7" fmla="*/ 3 h 9"/>
                  <a:gd name="T8" fmla="*/ 0 w 10"/>
                  <a:gd name="T9" fmla="*/ 4 h 9"/>
                  <a:gd name="T10" fmla="*/ 4 w 10"/>
                  <a:gd name="T11" fmla="*/ 6 h 9"/>
                  <a:gd name="T12" fmla="*/ 5 w 10"/>
                  <a:gd name="T13" fmla="*/ 9 h 9"/>
                  <a:gd name="T14" fmla="*/ 7 w 10"/>
                  <a:gd name="T15" fmla="*/ 8 h 9"/>
                  <a:gd name="T16" fmla="*/ 10 w 10"/>
                  <a:gd name="T17" fmla="*/ 8 h 9"/>
                  <a:gd name="T18" fmla="*/ 9 w 10"/>
                  <a:gd name="T19" fmla="*/ 4 h 9"/>
                  <a:gd name="T20" fmla="*/ 10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1"/>
                    </a:moveTo>
                    <a:lnTo>
                      <a:pt x="7" y="3"/>
                    </a:lnTo>
                    <a:lnTo>
                      <a:pt x="4" y="0"/>
                    </a:lnTo>
                    <a:lnTo>
                      <a:pt x="4" y="3"/>
                    </a:lnTo>
                    <a:lnTo>
                      <a:pt x="0" y="4"/>
                    </a:lnTo>
                    <a:lnTo>
                      <a:pt x="4" y="6"/>
                    </a:lnTo>
                    <a:lnTo>
                      <a:pt x="5" y="9"/>
                    </a:lnTo>
                    <a:lnTo>
                      <a:pt x="7" y="8"/>
                    </a:lnTo>
                    <a:lnTo>
                      <a:pt x="10" y="8"/>
                    </a:lnTo>
                    <a:lnTo>
                      <a:pt x="9" y="4"/>
                    </a:lnTo>
                    <a:lnTo>
                      <a:pt x="10"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454"/>
              <p:cNvSpPr>
                <a:spLocks/>
              </p:cNvSpPr>
              <p:nvPr/>
            </p:nvSpPr>
            <p:spPr bwMode="auto">
              <a:xfrm>
                <a:off x="3262" y="2052"/>
                <a:ext cx="10" cy="9"/>
              </a:xfrm>
              <a:custGeom>
                <a:avLst/>
                <a:gdLst>
                  <a:gd name="T0" fmla="*/ 10 w 10"/>
                  <a:gd name="T1" fmla="*/ 3 h 9"/>
                  <a:gd name="T2" fmla="*/ 7 w 10"/>
                  <a:gd name="T3" fmla="*/ 3 h 9"/>
                  <a:gd name="T4" fmla="*/ 5 w 10"/>
                  <a:gd name="T5" fmla="*/ 0 h 9"/>
                  <a:gd name="T6" fmla="*/ 4 w 10"/>
                  <a:gd name="T7" fmla="*/ 3 h 9"/>
                  <a:gd name="T8" fmla="*/ 0 w 10"/>
                  <a:gd name="T9" fmla="*/ 3 h 9"/>
                  <a:gd name="T10" fmla="*/ 4 w 10"/>
                  <a:gd name="T11" fmla="*/ 5 h 9"/>
                  <a:gd name="T12" fmla="*/ 2 w 10"/>
                  <a:gd name="T13" fmla="*/ 9 h 9"/>
                  <a:gd name="T14" fmla="*/ 5 w 10"/>
                  <a:gd name="T15" fmla="*/ 8 h 9"/>
                  <a:gd name="T16" fmla="*/ 9 w 10"/>
                  <a:gd name="T17" fmla="*/ 8 h 9"/>
                  <a:gd name="T18" fmla="*/ 7 w 10"/>
                  <a:gd name="T19" fmla="*/ 5 h 9"/>
                  <a:gd name="T20" fmla="*/ 10 w 10"/>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3"/>
                    </a:moveTo>
                    <a:lnTo>
                      <a:pt x="7" y="3"/>
                    </a:lnTo>
                    <a:lnTo>
                      <a:pt x="5" y="0"/>
                    </a:lnTo>
                    <a:lnTo>
                      <a:pt x="4" y="3"/>
                    </a:lnTo>
                    <a:lnTo>
                      <a:pt x="0" y="3"/>
                    </a:lnTo>
                    <a:lnTo>
                      <a:pt x="4" y="5"/>
                    </a:lnTo>
                    <a:lnTo>
                      <a:pt x="2" y="9"/>
                    </a:lnTo>
                    <a:lnTo>
                      <a:pt x="5" y="8"/>
                    </a:lnTo>
                    <a:lnTo>
                      <a:pt x="9" y="8"/>
                    </a:lnTo>
                    <a:lnTo>
                      <a:pt x="7" y="5"/>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455"/>
              <p:cNvSpPr>
                <a:spLocks/>
              </p:cNvSpPr>
              <p:nvPr/>
            </p:nvSpPr>
            <p:spPr bwMode="auto">
              <a:xfrm>
                <a:off x="3272" y="2008"/>
                <a:ext cx="10" cy="10"/>
              </a:xfrm>
              <a:custGeom>
                <a:avLst/>
                <a:gdLst>
                  <a:gd name="T0" fmla="*/ 10 w 10"/>
                  <a:gd name="T1" fmla="*/ 5 h 10"/>
                  <a:gd name="T2" fmla="*/ 5 w 10"/>
                  <a:gd name="T3" fmla="*/ 3 h 10"/>
                  <a:gd name="T4" fmla="*/ 3 w 10"/>
                  <a:gd name="T5" fmla="*/ 0 h 10"/>
                  <a:gd name="T6" fmla="*/ 3 w 10"/>
                  <a:gd name="T7" fmla="*/ 3 h 10"/>
                  <a:gd name="T8" fmla="*/ 0 w 10"/>
                  <a:gd name="T9" fmla="*/ 5 h 10"/>
                  <a:gd name="T10" fmla="*/ 2 w 10"/>
                  <a:gd name="T11" fmla="*/ 6 h 10"/>
                  <a:gd name="T12" fmla="*/ 2 w 10"/>
                  <a:gd name="T13" fmla="*/ 10 h 10"/>
                  <a:gd name="T14" fmla="*/ 5 w 10"/>
                  <a:gd name="T15" fmla="*/ 8 h 10"/>
                  <a:gd name="T16" fmla="*/ 8 w 10"/>
                  <a:gd name="T17" fmla="*/ 10 h 10"/>
                  <a:gd name="T18" fmla="*/ 7 w 10"/>
                  <a:gd name="T19" fmla="*/ 6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5" y="3"/>
                    </a:lnTo>
                    <a:lnTo>
                      <a:pt x="3" y="0"/>
                    </a:lnTo>
                    <a:lnTo>
                      <a:pt x="3" y="3"/>
                    </a:lnTo>
                    <a:lnTo>
                      <a:pt x="0" y="5"/>
                    </a:lnTo>
                    <a:lnTo>
                      <a:pt x="2" y="6"/>
                    </a:lnTo>
                    <a:lnTo>
                      <a:pt x="2" y="10"/>
                    </a:lnTo>
                    <a:lnTo>
                      <a:pt x="5" y="8"/>
                    </a:lnTo>
                    <a:lnTo>
                      <a:pt x="8" y="10"/>
                    </a:lnTo>
                    <a:lnTo>
                      <a:pt x="7" y="6"/>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456"/>
              <p:cNvSpPr>
                <a:spLocks/>
              </p:cNvSpPr>
              <p:nvPr/>
            </p:nvSpPr>
            <p:spPr bwMode="auto">
              <a:xfrm>
                <a:off x="2736" y="2882"/>
                <a:ext cx="8" cy="9"/>
              </a:xfrm>
              <a:custGeom>
                <a:avLst/>
                <a:gdLst>
                  <a:gd name="T0" fmla="*/ 8 w 8"/>
                  <a:gd name="T1" fmla="*/ 1 h 9"/>
                  <a:gd name="T2" fmla="*/ 5 w 8"/>
                  <a:gd name="T3" fmla="*/ 3 h 9"/>
                  <a:gd name="T4" fmla="*/ 3 w 8"/>
                  <a:gd name="T5" fmla="*/ 0 h 9"/>
                  <a:gd name="T6" fmla="*/ 2 w 8"/>
                  <a:gd name="T7" fmla="*/ 3 h 9"/>
                  <a:gd name="T8" fmla="*/ 0 w 8"/>
                  <a:gd name="T9" fmla="*/ 5 h 9"/>
                  <a:gd name="T10" fmla="*/ 2 w 8"/>
                  <a:gd name="T11" fmla="*/ 6 h 9"/>
                  <a:gd name="T12" fmla="*/ 3 w 8"/>
                  <a:gd name="T13" fmla="*/ 9 h 9"/>
                  <a:gd name="T14" fmla="*/ 5 w 8"/>
                  <a:gd name="T15" fmla="*/ 8 h 9"/>
                  <a:gd name="T16" fmla="*/ 8 w 8"/>
                  <a:gd name="T17" fmla="*/ 8 h 9"/>
                  <a:gd name="T18" fmla="*/ 7 w 8"/>
                  <a:gd name="T19" fmla="*/ 5 h 9"/>
                  <a:gd name="T20" fmla="*/ 8 w 8"/>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8" y="1"/>
                    </a:moveTo>
                    <a:lnTo>
                      <a:pt x="5" y="3"/>
                    </a:lnTo>
                    <a:lnTo>
                      <a:pt x="3" y="0"/>
                    </a:lnTo>
                    <a:lnTo>
                      <a:pt x="2" y="3"/>
                    </a:lnTo>
                    <a:lnTo>
                      <a:pt x="0" y="5"/>
                    </a:lnTo>
                    <a:lnTo>
                      <a:pt x="2" y="6"/>
                    </a:lnTo>
                    <a:lnTo>
                      <a:pt x="3" y="9"/>
                    </a:lnTo>
                    <a:lnTo>
                      <a:pt x="5" y="8"/>
                    </a:lnTo>
                    <a:lnTo>
                      <a:pt x="8" y="8"/>
                    </a:lnTo>
                    <a:lnTo>
                      <a:pt x="7" y="5"/>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457"/>
              <p:cNvSpPr>
                <a:spLocks/>
              </p:cNvSpPr>
              <p:nvPr/>
            </p:nvSpPr>
            <p:spPr bwMode="auto">
              <a:xfrm>
                <a:off x="2759" y="2898"/>
                <a:ext cx="10" cy="10"/>
              </a:xfrm>
              <a:custGeom>
                <a:avLst/>
                <a:gdLst>
                  <a:gd name="T0" fmla="*/ 10 w 10"/>
                  <a:gd name="T1" fmla="*/ 3 h 10"/>
                  <a:gd name="T2" fmla="*/ 6 w 10"/>
                  <a:gd name="T3" fmla="*/ 3 h 10"/>
                  <a:gd name="T4" fmla="*/ 5 w 10"/>
                  <a:gd name="T5" fmla="*/ 0 h 10"/>
                  <a:gd name="T6" fmla="*/ 3 w 10"/>
                  <a:gd name="T7" fmla="*/ 3 h 10"/>
                  <a:gd name="T8" fmla="*/ 0 w 10"/>
                  <a:gd name="T9" fmla="*/ 3 h 10"/>
                  <a:gd name="T10" fmla="*/ 3 w 10"/>
                  <a:gd name="T11" fmla="*/ 6 h 10"/>
                  <a:gd name="T12" fmla="*/ 3 w 10"/>
                  <a:gd name="T13" fmla="*/ 10 h 10"/>
                  <a:gd name="T14" fmla="*/ 5 w 10"/>
                  <a:gd name="T15" fmla="*/ 8 h 10"/>
                  <a:gd name="T16" fmla="*/ 8 w 10"/>
                  <a:gd name="T17" fmla="*/ 10 h 10"/>
                  <a:gd name="T18" fmla="*/ 8 w 10"/>
                  <a:gd name="T19" fmla="*/ 6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6" y="3"/>
                    </a:lnTo>
                    <a:lnTo>
                      <a:pt x="5" y="0"/>
                    </a:lnTo>
                    <a:lnTo>
                      <a:pt x="3" y="3"/>
                    </a:lnTo>
                    <a:lnTo>
                      <a:pt x="0" y="3"/>
                    </a:lnTo>
                    <a:lnTo>
                      <a:pt x="3" y="6"/>
                    </a:lnTo>
                    <a:lnTo>
                      <a:pt x="3" y="10"/>
                    </a:lnTo>
                    <a:lnTo>
                      <a:pt x="5" y="8"/>
                    </a:lnTo>
                    <a:lnTo>
                      <a:pt x="8" y="10"/>
                    </a:lnTo>
                    <a:lnTo>
                      <a:pt x="8" y="6"/>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458"/>
              <p:cNvSpPr>
                <a:spLocks/>
              </p:cNvSpPr>
              <p:nvPr/>
            </p:nvSpPr>
            <p:spPr bwMode="auto">
              <a:xfrm>
                <a:off x="2785" y="2950"/>
                <a:ext cx="23" cy="22"/>
              </a:xfrm>
              <a:custGeom>
                <a:avLst/>
                <a:gdLst>
                  <a:gd name="T0" fmla="*/ 16 w 23"/>
                  <a:gd name="T1" fmla="*/ 0 h 22"/>
                  <a:gd name="T2" fmla="*/ 10 w 23"/>
                  <a:gd name="T3" fmla="*/ 3 h 22"/>
                  <a:gd name="T4" fmla="*/ 3 w 23"/>
                  <a:gd name="T5" fmla="*/ 0 h 22"/>
                  <a:gd name="T6" fmla="*/ 5 w 23"/>
                  <a:gd name="T7" fmla="*/ 8 h 22"/>
                  <a:gd name="T8" fmla="*/ 0 w 23"/>
                  <a:gd name="T9" fmla="*/ 14 h 22"/>
                  <a:gd name="T10" fmla="*/ 8 w 23"/>
                  <a:gd name="T11" fmla="*/ 16 h 22"/>
                  <a:gd name="T12" fmla="*/ 13 w 23"/>
                  <a:gd name="T13" fmla="*/ 22 h 22"/>
                  <a:gd name="T14" fmla="*/ 14 w 23"/>
                  <a:gd name="T15" fmla="*/ 14 h 22"/>
                  <a:gd name="T16" fmla="*/ 23 w 23"/>
                  <a:gd name="T17" fmla="*/ 13 h 22"/>
                  <a:gd name="T18" fmla="*/ 16 w 23"/>
                  <a:gd name="T19" fmla="*/ 8 h 22"/>
                  <a:gd name="T20" fmla="*/ 1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6" y="0"/>
                    </a:moveTo>
                    <a:lnTo>
                      <a:pt x="10" y="3"/>
                    </a:lnTo>
                    <a:lnTo>
                      <a:pt x="3" y="0"/>
                    </a:lnTo>
                    <a:lnTo>
                      <a:pt x="5" y="8"/>
                    </a:lnTo>
                    <a:lnTo>
                      <a:pt x="0" y="14"/>
                    </a:lnTo>
                    <a:lnTo>
                      <a:pt x="8" y="16"/>
                    </a:lnTo>
                    <a:lnTo>
                      <a:pt x="13" y="22"/>
                    </a:lnTo>
                    <a:lnTo>
                      <a:pt x="14" y="14"/>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459"/>
              <p:cNvSpPr>
                <a:spLocks/>
              </p:cNvSpPr>
              <p:nvPr/>
            </p:nvSpPr>
            <p:spPr bwMode="auto">
              <a:xfrm>
                <a:off x="2925" y="2958"/>
                <a:ext cx="81" cy="84"/>
              </a:xfrm>
              <a:custGeom>
                <a:avLst/>
                <a:gdLst>
                  <a:gd name="T0" fmla="*/ 60 w 81"/>
                  <a:gd name="T1" fmla="*/ 6 h 84"/>
                  <a:gd name="T2" fmla="*/ 42 w 81"/>
                  <a:gd name="T3" fmla="*/ 39 h 84"/>
                  <a:gd name="T4" fmla="*/ 43 w 81"/>
                  <a:gd name="T5" fmla="*/ 0 h 84"/>
                  <a:gd name="T6" fmla="*/ 40 w 81"/>
                  <a:gd name="T7" fmla="*/ 37 h 84"/>
                  <a:gd name="T8" fmla="*/ 26 w 81"/>
                  <a:gd name="T9" fmla="*/ 1 h 84"/>
                  <a:gd name="T10" fmla="*/ 39 w 81"/>
                  <a:gd name="T11" fmla="*/ 39 h 84"/>
                  <a:gd name="T12" fmla="*/ 13 w 81"/>
                  <a:gd name="T13" fmla="*/ 9 h 84"/>
                  <a:gd name="T14" fmla="*/ 37 w 81"/>
                  <a:gd name="T15" fmla="*/ 39 h 84"/>
                  <a:gd name="T16" fmla="*/ 3 w 81"/>
                  <a:gd name="T17" fmla="*/ 24 h 84"/>
                  <a:gd name="T18" fmla="*/ 37 w 81"/>
                  <a:gd name="T19" fmla="*/ 42 h 84"/>
                  <a:gd name="T20" fmla="*/ 0 w 81"/>
                  <a:gd name="T21" fmla="*/ 42 h 84"/>
                  <a:gd name="T22" fmla="*/ 37 w 81"/>
                  <a:gd name="T23" fmla="*/ 43 h 84"/>
                  <a:gd name="T24" fmla="*/ 4 w 81"/>
                  <a:gd name="T25" fmla="*/ 60 h 84"/>
                  <a:gd name="T26" fmla="*/ 37 w 81"/>
                  <a:gd name="T27" fmla="*/ 45 h 84"/>
                  <a:gd name="T28" fmla="*/ 14 w 81"/>
                  <a:gd name="T29" fmla="*/ 73 h 84"/>
                  <a:gd name="T30" fmla="*/ 39 w 81"/>
                  <a:gd name="T31" fmla="*/ 45 h 84"/>
                  <a:gd name="T32" fmla="*/ 30 w 81"/>
                  <a:gd name="T33" fmla="*/ 82 h 84"/>
                  <a:gd name="T34" fmla="*/ 40 w 81"/>
                  <a:gd name="T35" fmla="*/ 47 h 84"/>
                  <a:gd name="T36" fmla="*/ 47 w 81"/>
                  <a:gd name="T37" fmla="*/ 84 h 84"/>
                  <a:gd name="T38" fmla="*/ 42 w 81"/>
                  <a:gd name="T39" fmla="*/ 47 h 84"/>
                  <a:gd name="T40" fmla="*/ 63 w 81"/>
                  <a:gd name="T41" fmla="*/ 79 h 84"/>
                  <a:gd name="T42" fmla="*/ 43 w 81"/>
                  <a:gd name="T43" fmla="*/ 45 h 84"/>
                  <a:gd name="T44" fmla="*/ 74 w 81"/>
                  <a:gd name="T45" fmla="*/ 68 h 84"/>
                  <a:gd name="T46" fmla="*/ 45 w 81"/>
                  <a:gd name="T47" fmla="*/ 43 h 84"/>
                  <a:gd name="T48" fmla="*/ 81 w 81"/>
                  <a:gd name="T49" fmla="*/ 52 h 84"/>
                  <a:gd name="T50" fmla="*/ 45 w 81"/>
                  <a:gd name="T51" fmla="*/ 42 h 84"/>
                  <a:gd name="T52" fmla="*/ 79 w 81"/>
                  <a:gd name="T53" fmla="*/ 34 h 84"/>
                  <a:gd name="T54" fmla="*/ 43 w 81"/>
                  <a:gd name="T55" fmla="*/ 40 h 84"/>
                  <a:gd name="T56" fmla="*/ 73 w 81"/>
                  <a:gd name="T57" fmla="*/ 18 h 84"/>
                  <a:gd name="T58" fmla="*/ 43 w 81"/>
                  <a:gd name="T59" fmla="*/ 39 h 84"/>
                  <a:gd name="T60" fmla="*/ 60 w 81"/>
                  <a:gd name="T61"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4">
                    <a:moveTo>
                      <a:pt x="60" y="6"/>
                    </a:moveTo>
                    <a:lnTo>
                      <a:pt x="42" y="39"/>
                    </a:lnTo>
                    <a:lnTo>
                      <a:pt x="43" y="0"/>
                    </a:lnTo>
                    <a:lnTo>
                      <a:pt x="40" y="37"/>
                    </a:lnTo>
                    <a:lnTo>
                      <a:pt x="26" y="1"/>
                    </a:lnTo>
                    <a:lnTo>
                      <a:pt x="39" y="39"/>
                    </a:lnTo>
                    <a:lnTo>
                      <a:pt x="13" y="9"/>
                    </a:lnTo>
                    <a:lnTo>
                      <a:pt x="37" y="39"/>
                    </a:lnTo>
                    <a:lnTo>
                      <a:pt x="3" y="24"/>
                    </a:lnTo>
                    <a:lnTo>
                      <a:pt x="37" y="42"/>
                    </a:lnTo>
                    <a:lnTo>
                      <a:pt x="0" y="42"/>
                    </a:lnTo>
                    <a:lnTo>
                      <a:pt x="37" y="43"/>
                    </a:lnTo>
                    <a:lnTo>
                      <a:pt x="4" y="60"/>
                    </a:lnTo>
                    <a:lnTo>
                      <a:pt x="37" y="45"/>
                    </a:lnTo>
                    <a:lnTo>
                      <a:pt x="14" y="73"/>
                    </a:lnTo>
                    <a:lnTo>
                      <a:pt x="39" y="45"/>
                    </a:lnTo>
                    <a:lnTo>
                      <a:pt x="30" y="82"/>
                    </a:lnTo>
                    <a:lnTo>
                      <a:pt x="40" y="47"/>
                    </a:lnTo>
                    <a:lnTo>
                      <a:pt x="47" y="84"/>
                    </a:lnTo>
                    <a:lnTo>
                      <a:pt x="42" y="47"/>
                    </a:lnTo>
                    <a:lnTo>
                      <a:pt x="63" y="79"/>
                    </a:lnTo>
                    <a:lnTo>
                      <a:pt x="43" y="45"/>
                    </a:lnTo>
                    <a:lnTo>
                      <a:pt x="74" y="68"/>
                    </a:lnTo>
                    <a:lnTo>
                      <a:pt x="45" y="43"/>
                    </a:lnTo>
                    <a:lnTo>
                      <a:pt x="81" y="52"/>
                    </a:lnTo>
                    <a:lnTo>
                      <a:pt x="45" y="42"/>
                    </a:lnTo>
                    <a:lnTo>
                      <a:pt x="79" y="34"/>
                    </a:lnTo>
                    <a:lnTo>
                      <a:pt x="43" y="40"/>
                    </a:lnTo>
                    <a:lnTo>
                      <a:pt x="73" y="18"/>
                    </a:lnTo>
                    <a:lnTo>
                      <a:pt x="43" y="39"/>
                    </a:lnTo>
                    <a:lnTo>
                      <a:pt x="60" y="6"/>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460"/>
              <p:cNvSpPr>
                <a:spLocks/>
              </p:cNvSpPr>
              <p:nvPr/>
            </p:nvSpPr>
            <p:spPr bwMode="auto">
              <a:xfrm>
                <a:off x="4198" y="2518"/>
                <a:ext cx="72" cy="71"/>
              </a:xfrm>
              <a:custGeom>
                <a:avLst/>
                <a:gdLst>
                  <a:gd name="T0" fmla="*/ 36 w 72"/>
                  <a:gd name="T1" fmla="*/ 0 h 71"/>
                  <a:gd name="T2" fmla="*/ 38 w 72"/>
                  <a:gd name="T3" fmla="*/ 32 h 71"/>
                  <a:gd name="T4" fmla="*/ 51 w 72"/>
                  <a:gd name="T5" fmla="*/ 1 h 71"/>
                  <a:gd name="T6" fmla="*/ 39 w 72"/>
                  <a:gd name="T7" fmla="*/ 32 h 71"/>
                  <a:gd name="T8" fmla="*/ 64 w 72"/>
                  <a:gd name="T9" fmla="*/ 11 h 71"/>
                  <a:gd name="T10" fmla="*/ 39 w 72"/>
                  <a:gd name="T11" fmla="*/ 34 h 71"/>
                  <a:gd name="T12" fmla="*/ 70 w 72"/>
                  <a:gd name="T13" fmla="*/ 24 h 71"/>
                  <a:gd name="T14" fmla="*/ 41 w 72"/>
                  <a:gd name="T15" fmla="*/ 35 h 71"/>
                  <a:gd name="T16" fmla="*/ 72 w 72"/>
                  <a:gd name="T17" fmla="*/ 38 h 71"/>
                  <a:gd name="T18" fmla="*/ 41 w 72"/>
                  <a:gd name="T19" fmla="*/ 37 h 71"/>
                  <a:gd name="T20" fmla="*/ 68 w 72"/>
                  <a:gd name="T21" fmla="*/ 53 h 71"/>
                  <a:gd name="T22" fmla="*/ 39 w 72"/>
                  <a:gd name="T23" fmla="*/ 38 h 71"/>
                  <a:gd name="T24" fmla="*/ 57 w 72"/>
                  <a:gd name="T25" fmla="*/ 64 h 71"/>
                  <a:gd name="T26" fmla="*/ 38 w 72"/>
                  <a:gd name="T27" fmla="*/ 38 h 71"/>
                  <a:gd name="T28" fmla="*/ 44 w 72"/>
                  <a:gd name="T29" fmla="*/ 71 h 71"/>
                  <a:gd name="T30" fmla="*/ 36 w 72"/>
                  <a:gd name="T31" fmla="*/ 38 h 71"/>
                  <a:gd name="T32" fmla="*/ 29 w 72"/>
                  <a:gd name="T33" fmla="*/ 71 h 71"/>
                  <a:gd name="T34" fmla="*/ 34 w 72"/>
                  <a:gd name="T35" fmla="*/ 38 h 71"/>
                  <a:gd name="T36" fmla="*/ 15 w 72"/>
                  <a:gd name="T37" fmla="*/ 64 h 71"/>
                  <a:gd name="T38" fmla="*/ 34 w 72"/>
                  <a:gd name="T39" fmla="*/ 38 h 71"/>
                  <a:gd name="T40" fmla="*/ 5 w 72"/>
                  <a:gd name="T41" fmla="*/ 53 h 71"/>
                  <a:gd name="T42" fmla="*/ 33 w 72"/>
                  <a:gd name="T43" fmla="*/ 37 h 71"/>
                  <a:gd name="T44" fmla="*/ 0 w 72"/>
                  <a:gd name="T45" fmla="*/ 38 h 71"/>
                  <a:gd name="T46" fmla="*/ 33 w 72"/>
                  <a:gd name="T47" fmla="*/ 35 h 71"/>
                  <a:gd name="T48" fmla="*/ 2 w 72"/>
                  <a:gd name="T49" fmla="*/ 24 h 71"/>
                  <a:gd name="T50" fmla="*/ 33 w 72"/>
                  <a:gd name="T51" fmla="*/ 34 h 71"/>
                  <a:gd name="T52" fmla="*/ 10 w 72"/>
                  <a:gd name="T53" fmla="*/ 11 h 71"/>
                  <a:gd name="T54" fmla="*/ 34 w 72"/>
                  <a:gd name="T55" fmla="*/ 32 h 71"/>
                  <a:gd name="T56" fmla="*/ 21 w 72"/>
                  <a:gd name="T57" fmla="*/ 1 h 71"/>
                  <a:gd name="T58" fmla="*/ 36 w 72"/>
                  <a:gd name="T59" fmla="*/ 32 h 71"/>
                  <a:gd name="T60" fmla="*/ 36 w 72"/>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36" y="0"/>
                    </a:moveTo>
                    <a:lnTo>
                      <a:pt x="38" y="32"/>
                    </a:lnTo>
                    <a:lnTo>
                      <a:pt x="51" y="1"/>
                    </a:lnTo>
                    <a:lnTo>
                      <a:pt x="39" y="32"/>
                    </a:lnTo>
                    <a:lnTo>
                      <a:pt x="64" y="11"/>
                    </a:lnTo>
                    <a:lnTo>
                      <a:pt x="39" y="34"/>
                    </a:lnTo>
                    <a:lnTo>
                      <a:pt x="70" y="24"/>
                    </a:lnTo>
                    <a:lnTo>
                      <a:pt x="41" y="35"/>
                    </a:lnTo>
                    <a:lnTo>
                      <a:pt x="72" y="38"/>
                    </a:lnTo>
                    <a:lnTo>
                      <a:pt x="41" y="37"/>
                    </a:lnTo>
                    <a:lnTo>
                      <a:pt x="68" y="53"/>
                    </a:lnTo>
                    <a:lnTo>
                      <a:pt x="39" y="38"/>
                    </a:lnTo>
                    <a:lnTo>
                      <a:pt x="57" y="64"/>
                    </a:lnTo>
                    <a:lnTo>
                      <a:pt x="38" y="38"/>
                    </a:lnTo>
                    <a:lnTo>
                      <a:pt x="44" y="71"/>
                    </a:lnTo>
                    <a:lnTo>
                      <a:pt x="36" y="38"/>
                    </a:lnTo>
                    <a:lnTo>
                      <a:pt x="29" y="71"/>
                    </a:lnTo>
                    <a:lnTo>
                      <a:pt x="34" y="38"/>
                    </a:lnTo>
                    <a:lnTo>
                      <a:pt x="15" y="64"/>
                    </a:lnTo>
                    <a:lnTo>
                      <a:pt x="34" y="38"/>
                    </a:lnTo>
                    <a:lnTo>
                      <a:pt x="5" y="53"/>
                    </a:lnTo>
                    <a:lnTo>
                      <a:pt x="33" y="37"/>
                    </a:lnTo>
                    <a:lnTo>
                      <a:pt x="0" y="38"/>
                    </a:lnTo>
                    <a:lnTo>
                      <a:pt x="33" y="35"/>
                    </a:lnTo>
                    <a:lnTo>
                      <a:pt x="2" y="24"/>
                    </a:lnTo>
                    <a:lnTo>
                      <a:pt x="33" y="34"/>
                    </a:lnTo>
                    <a:lnTo>
                      <a:pt x="10" y="11"/>
                    </a:lnTo>
                    <a:lnTo>
                      <a:pt x="34" y="32"/>
                    </a:lnTo>
                    <a:lnTo>
                      <a:pt x="21" y="1"/>
                    </a:lnTo>
                    <a:lnTo>
                      <a:pt x="36" y="32"/>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461"/>
              <p:cNvSpPr>
                <a:spLocks/>
              </p:cNvSpPr>
              <p:nvPr/>
            </p:nvSpPr>
            <p:spPr bwMode="auto">
              <a:xfrm>
                <a:off x="3732" y="2846"/>
                <a:ext cx="104" cy="105"/>
              </a:xfrm>
              <a:custGeom>
                <a:avLst/>
                <a:gdLst>
                  <a:gd name="T0" fmla="*/ 52 w 104"/>
                  <a:gd name="T1" fmla="*/ 0 h 105"/>
                  <a:gd name="T2" fmla="*/ 54 w 104"/>
                  <a:gd name="T3" fmla="*/ 47 h 105"/>
                  <a:gd name="T4" fmla="*/ 73 w 104"/>
                  <a:gd name="T5" fmla="*/ 3 h 105"/>
                  <a:gd name="T6" fmla="*/ 55 w 104"/>
                  <a:gd name="T7" fmla="*/ 49 h 105"/>
                  <a:gd name="T8" fmla="*/ 91 w 104"/>
                  <a:gd name="T9" fmla="*/ 16 h 105"/>
                  <a:gd name="T10" fmla="*/ 57 w 104"/>
                  <a:gd name="T11" fmla="*/ 50 h 105"/>
                  <a:gd name="T12" fmla="*/ 102 w 104"/>
                  <a:gd name="T13" fmla="*/ 36 h 105"/>
                  <a:gd name="T14" fmla="*/ 57 w 104"/>
                  <a:gd name="T15" fmla="*/ 52 h 105"/>
                  <a:gd name="T16" fmla="*/ 104 w 104"/>
                  <a:gd name="T17" fmla="*/ 58 h 105"/>
                  <a:gd name="T18" fmla="*/ 57 w 104"/>
                  <a:gd name="T19" fmla="*/ 55 h 105"/>
                  <a:gd name="T20" fmla="*/ 97 w 104"/>
                  <a:gd name="T21" fmla="*/ 79 h 105"/>
                  <a:gd name="T22" fmla="*/ 57 w 104"/>
                  <a:gd name="T23" fmla="*/ 57 h 105"/>
                  <a:gd name="T24" fmla="*/ 83 w 104"/>
                  <a:gd name="T25" fmla="*/ 96 h 105"/>
                  <a:gd name="T26" fmla="*/ 54 w 104"/>
                  <a:gd name="T27" fmla="*/ 58 h 105"/>
                  <a:gd name="T28" fmla="*/ 63 w 104"/>
                  <a:gd name="T29" fmla="*/ 105 h 105"/>
                  <a:gd name="T30" fmla="*/ 52 w 104"/>
                  <a:gd name="T31" fmla="*/ 58 h 105"/>
                  <a:gd name="T32" fmla="*/ 41 w 104"/>
                  <a:gd name="T33" fmla="*/ 105 h 105"/>
                  <a:gd name="T34" fmla="*/ 50 w 104"/>
                  <a:gd name="T35" fmla="*/ 58 h 105"/>
                  <a:gd name="T36" fmla="*/ 21 w 104"/>
                  <a:gd name="T37" fmla="*/ 96 h 105"/>
                  <a:gd name="T38" fmla="*/ 49 w 104"/>
                  <a:gd name="T39" fmla="*/ 57 h 105"/>
                  <a:gd name="T40" fmla="*/ 6 w 104"/>
                  <a:gd name="T41" fmla="*/ 79 h 105"/>
                  <a:gd name="T42" fmla="*/ 47 w 104"/>
                  <a:gd name="T43" fmla="*/ 55 h 105"/>
                  <a:gd name="T44" fmla="*/ 0 w 104"/>
                  <a:gd name="T45" fmla="*/ 58 h 105"/>
                  <a:gd name="T46" fmla="*/ 47 w 104"/>
                  <a:gd name="T47" fmla="*/ 52 h 105"/>
                  <a:gd name="T48" fmla="*/ 2 w 104"/>
                  <a:gd name="T49" fmla="*/ 36 h 105"/>
                  <a:gd name="T50" fmla="*/ 47 w 104"/>
                  <a:gd name="T51" fmla="*/ 50 h 105"/>
                  <a:gd name="T52" fmla="*/ 13 w 104"/>
                  <a:gd name="T53" fmla="*/ 16 h 105"/>
                  <a:gd name="T54" fmla="*/ 49 w 104"/>
                  <a:gd name="T55" fmla="*/ 49 h 105"/>
                  <a:gd name="T56" fmla="*/ 31 w 104"/>
                  <a:gd name="T57" fmla="*/ 3 h 105"/>
                  <a:gd name="T58" fmla="*/ 50 w 104"/>
                  <a:gd name="T59" fmla="*/ 47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4" y="47"/>
                    </a:lnTo>
                    <a:lnTo>
                      <a:pt x="73" y="3"/>
                    </a:lnTo>
                    <a:lnTo>
                      <a:pt x="55" y="49"/>
                    </a:lnTo>
                    <a:lnTo>
                      <a:pt x="91" y="16"/>
                    </a:lnTo>
                    <a:lnTo>
                      <a:pt x="57" y="50"/>
                    </a:lnTo>
                    <a:lnTo>
                      <a:pt x="102" y="36"/>
                    </a:lnTo>
                    <a:lnTo>
                      <a:pt x="57" y="52"/>
                    </a:lnTo>
                    <a:lnTo>
                      <a:pt x="104" y="58"/>
                    </a:lnTo>
                    <a:lnTo>
                      <a:pt x="57" y="55"/>
                    </a:lnTo>
                    <a:lnTo>
                      <a:pt x="97" y="79"/>
                    </a:lnTo>
                    <a:lnTo>
                      <a:pt x="57" y="57"/>
                    </a:lnTo>
                    <a:lnTo>
                      <a:pt x="83" y="96"/>
                    </a:lnTo>
                    <a:lnTo>
                      <a:pt x="54" y="58"/>
                    </a:lnTo>
                    <a:lnTo>
                      <a:pt x="63" y="105"/>
                    </a:lnTo>
                    <a:lnTo>
                      <a:pt x="52" y="58"/>
                    </a:lnTo>
                    <a:lnTo>
                      <a:pt x="41" y="105"/>
                    </a:lnTo>
                    <a:lnTo>
                      <a:pt x="50" y="58"/>
                    </a:lnTo>
                    <a:lnTo>
                      <a:pt x="21" y="96"/>
                    </a:lnTo>
                    <a:lnTo>
                      <a:pt x="49" y="57"/>
                    </a:lnTo>
                    <a:lnTo>
                      <a:pt x="6" y="79"/>
                    </a:lnTo>
                    <a:lnTo>
                      <a:pt x="47" y="55"/>
                    </a:lnTo>
                    <a:lnTo>
                      <a:pt x="0" y="58"/>
                    </a:lnTo>
                    <a:lnTo>
                      <a:pt x="47" y="52"/>
                    </a:lnTo>
                    <a:lnTo>
                      <a:pt x="2" y="36"/>
                    </a:lnTo>
                    <a:lnTo>
                      <a:pt x="47" y="50"/>
                    </a:lnTo>
                    <a:lnTo>
                      <a:pt x="13" y="16"/>
                    </a:lnTo>
                    <a:lnTo>
                      <a:pt x="49" y="49"/>
                    </a:lnTo>
                    <a:lnTo>
                      <a:pt x="31" y="3"/>
                    </a:lnTo>
                    <a:lnTo>
                      <a:pt x="50" y="47"/>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462"/>
              <p:cNvSpPr>
                <a:spLocks/>
              </p:cNvSpPr>
              <p:nvPr/>
            </p:nvSpPr>
            <p:spPr bwMode="auto">
              <a:xfrm>
                <a:off x="3859" y="2781"/>
                <a:ext cx="174" cy="174"/>
              </a:xfrm>
              <a:custGeom>
                <a:avLst/>
                <a:gdLst>
                  <a:gd name="T0" fmla="*/ 86 w 174"/>
                  <a:gd name="T1" fmla="*/ 0 h 174"/>
                  <a:gd name="T2" fmla="*/ 105 w 174"/>
                  <a:gd name="T3" fmla="*/ 51 h 174"/>
                  <a:gd name="T4" fmla="*/ 156 w 174"/>
                  <a:gd name="T5" fmla="*/ 34 h 174"/>
                  <a:gd name="T6" fmla="*/ 130 w 174"/>
                  <a:gd name="T7" fmla="*/ 81 h 174"/>
                  <a:gd name="T8" fmla="*/ 174 w 174"/>
                  <a:gd name="T9" fmla="*/ 112 h 174"/>
                  <a:gd name="T10" fmla="*/ 122 w 174"/>
                  <a:gd name="T11" fmla="*/ 120 h 174"/>
                  <a:gd name="T12" fmla="*/ 125 w 174"/>
                  <a:gd name="T13" fmla="*/ 174 h 174"/>
                  <a:gd name="T14" fmla="*/ 86 w 174"/>
                  <a:gd name="T15" fmla="*/ 136 h 174"/>
                  <a:gd name="T16" fmla="*/ 48 w 174"/>
                  <a:gd name="T17" fmla="*/ 174 h 174"/>
                  <a:gd name="T18" fmla="*/ 52 w 174"/>
                  <a:gd name="T19" fmla="*/ 120 h 174"/>
                  <a:gd name="T20" fmla="*/ 0 w 174"/>
                  <a:gd name="T21" fmla="*/ 112 h 174"/>
                  <a:gd name="T22" fmla="*/ 44 w 174"/>
                  <a:gd name="T23" fmla="*/ 81 h 174"/>
                  <a:gd name="T24" fmla="*/ 18 w 174"/>
                  <a:gd name="T25" fmla="*/ 34 h 174"/>
                  <a:gd name="T26" fmla="*/ 68 w 174"/>
                  <a:gd name="T27" fmla="*/ 51 h 174"/>
                  <a:gd name="T28" fmla="*/ 86 w 174"/>
                  <a:gd name="T2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74">
                    <a:moveTo>
                      <a:pt x="86" y="0"/>
                    </a:moveTo>
                    <a:lnTo>
                      <a:pt x="105" y="51"/>
                    </a:lnTo>
                    <a:lnTo>
                      <a:pt x="156" y="34"/>
                    </a:lnTo>
                    <a:lnTo>
                      <a:pt x="130" y="81"/>
                    </a:lnTo>
                    <a:lnTo>
                      <a:pt x="174" y="112"/>
                    </a:lnTo>
                    <a:lnTo>
                      <a:pt x="122" y="120"/>
                    </a:lnTo>
                    <a:lnTo>
                      <a:pt x="125" y="174"/>
                    </a:lnTo>
                    <a:lnTo>
                      <a:pt x="86" y="136"/>
                    </a:lnTo>
                    <a:lnTo>
                      <a:pt x="48" y="174"/>
                    </a:lnTo>
                    <a:lnTo>
                      <a:pt x="52" y="120"/>
                    </a:lnTo>
                    <a:lnTo>
                      <a:pt x="0" y="112"/>
                    </a:lnTo>
                    <a:lnTo>
                      <a:pt x="44" y="81"/>
                    </a:lnTo>
                    <a:lnTo>
                      <a:pt x="18" y="34"/>
                    </a:lnTo>
                    <a:lnTo>
                      <a:pt x="68" y="51"/>
                    </a:lnTo>
                    <a:lnTo>
                      <a:pt x="8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463"/>
              <p:cNvSpPr>
                <a:spLocks/>
              </p:cNvSpPr>
              <p:nvPr/>
            </p:nvSpPr>
            <p:spPr bwMode="auto">
              <a:xfrm>
                <a:off x="2590" y="2772"/>
                <a:ext cx="63" cy="61"/>
              </a:xfrm>
              <a:custGeom>
                <a:avLst/>
                <a:gdLst>
                  <a:gd name="T0" fmla="*/ 31 w 63"/>
                  <a:gd name="T1" fmla="*/ 0 h 61"/>
                  <a:gd name="T2" fmla="*/ 39 w 63"/>
                  <a:gd name="T3" fmla="*/ 17 h 61"/>
                  <a:gd name="T4" fmla="*/ 57 w 63"/>
                  <a:gd name="T5" fmla="*/ 11 h 61"/>
                  <a:gd name="T6" fmla="*/ 47 w 63"/>
                  <a:gd name="T7" fmla="*/ 29 h 61"/>
                  <a:gd name="T8" fmla="*/ 63 w 63"/>
                  <a:gd name="T9" fmla="*/ 40 h 61"/>
                  <a:gd name="T10" fmla="*/ 44 w 63"/>
                  <a:gd name="T11" fmla="*/ 42 h 61"/>
                  <a:gd name="T12" fmla="*/ 45 w 63"/>
                  <a:gd name="T13" fmla="*/ 61 h 61"/>
                  <a:gd name="T14" fmla="*/ 31 w 63"/>
                  <a:gd name="T15" fmla="*/ 48 h 61"/>
                  <a:gd name="T16" fmla="*/ 18 w 63"/>
                  <a:gd name="T17" fmla="*/ 61 h 61"/>
                  <a:gd name="T18" fmla="*/ 18 w 63"/>
                  <a:gd name="T19" fmla="*/ 42 h 61"/>
                  <a:gd name="T20" fmla="*/ 0 w 63"/>
                  <a:gd name="T21" fmla="*/ 40 h 61"/>
                  <a:gd name="T22" fmla="*/ 16 w 63"/>
                  <a:gd name="T23" fmla="*/ 29 h 61"/>
                  <a:gd name="T24" fmla="*/ 6 w 63"/>
                  <a:gd name="T25" fmla="*/ 11 h 61"/>
                  <a:gd name="T26" fmla="*/ 24 w 63"/>
                  <a:gd name="T27" fmla="*/ 17 h 61"/>
                  <a:gd name="T28" fmla="*/ 31 w 63"/>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1">
                    <a:moveTo>
                      <a:pt x="31" y="0"/>
                    </a:moveTo>
                    <a:lnTo>
                      <a:pt x="39" y="17"/>
                    </a:lnTo>
                    <a:lnTo>
                      <a:pt x="57" y="11"/>
                    </a:lnTo>
                    <a:lnTo>
                      <a:pt x="47" y="29"/>
                    </a:lnTo>
                    <a:lnTo>
                      <a:pt x="63" y="40"/>
                    </a:lnTo>
                    <a:lnTo>
                      <a:pt x="44" y="42"/>
                    </a:lnTo>
                    <a:lnTo>
                      <a:pt x="45" y="61"/>
                    </a:lnTo>
                    <a:lnTo>
                      <a:pt x="31" y="48"/>
                    </a:lnTo>
                    <a:lnTo>
                      <a:pt x="18" y="61"/>
                    </a:lnTo>
                    <a:lnTo>
                      <a:pt x="18" y="42"/>
                    </a:lnTo>
                    <a:lnTo>
                      <a:pt x="0" y="40"/>
                    </a:lnTo>
                    <a:lnTo>
                      <a:pt x="16" y="29"/>
                    </a:lnTo>
                    <a:lnTo>
                      <a:pt x="6" y="11"/>
                    </a:lnTo>
                    <a:lnTo>
                      <a:pt x="24" y="17"/>
                    </a:lnTo>
                    <a:lnTo>
                      <a:pt x="31"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464"/>
              <p:cNvSpPr>
                <a:spLocks/>
              </p:cNvSpPr>
              <p:nvPr/>
            </p:nvSpPr>
            <p:spPr bwMode="auto">
              <a:xfrm>
                <a:off x="3310" y="2469"/>
                <a:ext cx="175" cy="175"/>
              </a:xfrm>
              <a:custGeom>
                <a:avLst/>
                <a:gdLst>
                  <a:gd name="T0" fmla="*/ 87 w 175"/>
                  <a:gd name="T1" fmla="*/ 0 h 175"/>
                  <a:gd name="T2" fmla="*/ 102 w 175"/>
                  <a:gd name="T3" fmla="*/ 49 h 175"/>
                  <a:gd name="T4" fmla="*/ 144 w 175"/>
                  <a:gd name="T5" fmla="*/ 21 h 175"/>
                  <a:gd name="T6" fmla="*/ 126 w 175"/>
                  <a:gd name="T7" fmla="*/ 68 h 175"/>
                  <a:gd name="T8" fmla="*/ 175 w 175"/>
                  <a:gd name="T9" fmla="*/ 75 h 175"/>
                  <a:gd name="T10" fmla="*/ 131 w 175"/>
                  <a:gd name="T11" fmla="*/ 99 h 175"/>
                  <a:gd name="T12" fmla="*/ 165 w 175"/>
                  <a:gd name="T13" fmla="*/ 136 h 175"/>
                  <a:gd name="T14" fmla="*/ 117 w 175"/>
                  <a:gd name="T15" fmla="*/ 125 h 175"/>
                  <a:gd name="T16" fmla="*/ 118 w 175"/>
                  <a:gd name="T17" fmla="*/ 175 h 175"/>
                  <a:gd name="T18" fmla="*/ 87 w 175"/>
                  <a:gd name="T19" fmla="*/ 136 h 175"/>
                  <a:gd name="T20" fmla="*/ 56 w 175"/>
                  <a:gd name="T21" fmla="*/ 175 h 175"/>
                  <a:gd name="T22" fmla="*/ 58 w 175"/>
                  <a:gd name="T23" fmla="*/ 125 h 175"/>
                  <a:gd name="T24" fmla="*/ 9 w 175"/>
                  <a:gd name="T25" fmla="*/ 136 h 175"/>
                  <a:gd name="T26" fmla="*/ 43 w 175"/>
                  <a:gd name="T27" fmla="*/ 99 h 175"/>
                  <a:gd name="T28" fmla="*/ 0 w 175"/>
                  <a:gd name="T29" fmla="*/ 75 h 175"/>
                  <a:gd name="T30" fmla="*/ 48 w 175"/>
                  <a:gd name="T31" fmla="*/ 68 h 175"/>
                  <a:gd name="T32" fmla="*/ 30 w 175"/>
                  <a:gd name="T33" fmla="*/ 21 h 175"/>
                  <a:gd name="T34" fmla="*/ 73 w 175"/>
                  <a:gd name="T35" fmla="*/ 49 h 175"/>
                  <a:gd name="T36" fmla="*/ 87 w 175"/>
                  <a:gd name="T3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5">
                    <a:moveTo>
                      <a:pt x="87" y="0"/>
                    </a:moveTo>
                    <a:lnTo>
                      <a:pt x="102" y="49"/>
                    </a:lnTo>
                    <a:lnTo>
                      <a:pt x="144" y="21"/>
                    </a:lnTo>
                    <a:lnTo>
                      <a:pt x="126" y="68"/>
                    </a:lnTo>
                    <a:lnTo>
                      <a:pt x="175" y="75"/>
                    </a:lnTo>
                    <a:lnTo>
                      <a:pt x="131" y="99"/>
                    </a:lnTo>
                    <a:lnTo>
                      <a:pt x="165" y="136"/>
                    </a:lnTo>
                    <a:lnTo>
                      <a:pt x="117" y="125"/>
                    </a:lnTo>
                    <a:lnTo>
                      <a:pt x="118" y="175"/>
                    </a:lnTo>
                    <a:lnTo>
                      <a:pt x="87" y="136"/>
                    </a:lnTo>
                    <a:lnTo>
                      <a:pt x="56" y="175"/>
                    </a:lnTo>
                    <a:lnTo>
                      <a:pt x="58" y="125"/>
                    </a:lnTo>
                    <a:lnTo>
                      <a:pt x="9" y="136"/>
                    </a:lnTo>
                    <a:lnTo>
                      <a:pt x="43" y="99"/>
                    </a:lnTo>
                    <a:lnTo>
                      <a:pt x="0" y="75"/>
                    </a:lnTo>
                    <a:lnTo>
                      <a:pt x="48" y="68"/>
                    </a:lnTo>
                    <a:lnTo>
                      <a:pt x="30" y="21"/>
                    </a:lnTo>
                    <a:lnTo>
                      <a:pt x="73"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465"/>
              <p:cNvSpPr>
                <a:spLocks/>
              </p:cNvSpPr>
              <p:nvPr/>
            </p:nvSpPr>
            <p:spPr bwMode="auto">
              <a:xfrm>
                <a:off x="3349" y="2676"/>
                <a:ext cx="152" cy="156"/>
              </a:xfrm>
              <a:custGeom>
                <a:avLst/>
                <a:gdLst>
                  <a:gd name="T0" fmla="*/ 76 w 152"/>
                  <a:gd name="T1" fmla="*/ 0 h 156"/>
                  <a:gd name="T2" fmla="*/ 97 w 152"/>
                  <a:gd name="T3" fmla="*/ 55 h 156"/>
                  <a:gd name="T4" fmla="*/ 152 w 152"/>
                  <a:gd name="T5" fmla="*/ 78 h 156"/>
                  <a:gd name="T6" fmla="*/ 97 w 152"/>
                  <a:gd name="T7" fmla="*/ 99 h 156"/>
                  <a:gd name="T8" fmla="*/ 76 w 152"/>
                  <a:gd name="T9" fmla="*/ 156 h 156"/>
                  <a:gd name="T10" fmla="*/ 55 w 152"/>
                  <a:gd name="T11" fmla="*/ 99 h 156"/>
                  <a:gd name="T12" fmla="*/ 0 w 152"/>
                  <a:gd name="T13" fmla="*/ 78 h 156"/>
                  <a:gd name="T14" fmla="*/ 55 w 152"/>
                  <a:gd name="T15" fmla="*/ 55 h 156"/>
                  <a:gd name="T16" fmla="*/ 76 w 15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56">
                    <a:moveTo>
                      <a:pt x="76" y="0"/>
                    </a:moveTo>
                    <a:lnTo>
                      <a:pt x="97" y="55"/>
                    </a:lnTo>
                    <a:lnTo>
                      <a:pt x="152" y="78"/>
                    </a:lnTo>
                    <a:lnTo>
                      <a:pt x="97" y="99"/>
                    </a:lnTo>
                    <a:lnTo>
                      <a:pt x="76" y="156"/>
                    </a:lnTo>
                    <a:lnTo>
                      <a:pt x="55" y="99"/>
                    </a:lnTo>
                    <a:lnTo>
                      <a:pt x="0" y="78"/>
                    </a:lnTo>
                    <a:lnTo>
                      <a:pt x="55" y="55"/>
                    </a:lnTo>
                    <a:lnTo>
                      <a:pt x="7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466"/>
              <p:cNvSpPr>
                <a:spLocks/>
              </p:cNvSpPr>
              <p:nvPr/>
            </p:nvSpPr>
            <p:spPr bwMode="auto">
              <a:xfrm>
                <a:off x="2866" y="2956"/>
                <a:ext cx="42" cy="42"/>
              </a:xfrm>
              <a:custGeom>
                <a:avLst/>
                <a:gdLst>
                  <a:gd name="T0" fmla="*/ 21 w 42"/>
                  <a:gd name="T1" fmla="*/ 0 h 42"/>
                  <a:gd name="T2" fmla="*/ 28 w 42"/>
                  <a:gd name="T3" fmla="*/ 15 h 42"/>
                  <a:gd name="T4" fmla="*/ 42 w 42"/>
                  <a:gd name="T5" fmla="*/ 21 h 42"/>
                  <a:gd name="T6" fmla="*/ 28 w 42"/>
                  <a:gd name="T7" fmla="*/ 26 h 42"/>
                  <a:gd name="T8" fmla="*/ 21 w 42"/>
                  <a:gd name="T9" fmla="*/ 42 h 42"/>
                  <a:gd name="T10" fmla="*/ 15 w 42"/>
                  <a:gd name="T11" fmla="*/ 26 h 42"/>
                  <a:gd name="T12" fmla="*/ 0 w 42"/>
                  <a:gd name="T13" fmla="*/ 21 h 42"/>
                  <a:gd name="T14" fmla="*/ 15 w 42"/>
                  <a:gd name="T15" fmla="*/ 15 h 42"/>
                  <a:gd name="T16" fmla="*/ 2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1" y="0"/>
                    </a:moveTo>
                    <a:lnTo>
                      <a:pt x="28" y="15"/>
                    </a:lnTo>
                    <a:lnTo>
                      <a:pt x="42" y="21"/>
                    </a:lnTo>
                    <a:lnTo>
                      <a:pt x="28" y="26"/>
                    </a:lnTo>
                    <a:lnTo>
                      <a:pt x="21" y="42"/>
                    </a:lnTo>
                    <a:lnTo>
                      <a:pt x="15" y="26"/>
                    </a:lnTo>
                    <a:lnTo>
                      <a:pt x="0" y="21"/>
                    </a:lnTo>
                    <a:lnTo>
                      <a:pt x="15" y="15"/>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467"/>
              <p:cNvSpPr>
                <a:spLocks/>
              </p:cNvSpPr>
              <p:nvPr/>
            </p:nvSpPr>
            <p:spPr bwMode="auto">
              <a:xfrm>
                <a:off x="2824" y="2990"/>
                <a:ext cx="31" cy="32"/>
              </a:xfrm>
              <a:custGeom>
                <a:avLst/>
                <a:gdLst>
                  <a:gd name="T0" fmla="*/ 14 w 31"/>
                  <a:gd name="T1" fmla="*/ 0 h 32"/>
                  <a:gd name="T2" fmla="*/ 19 w 31"/>
                  <a:gd name="T3" fmla="*/ 11 h 32"/>
                  <a:gd name="T4" fmla="*/ 31 w 31"/>
                  <a:gd name="T5" fmla="*/ 16 h 32"/>
                  <a:gd name="T6" fmla="*/ 19 w 31"/>
                  <a:gd name="T7" fmla="*/ 21 h 32"/>
                  <a:gd name="T8" fmla="*/ 14 w 31"/>
                  <a:gd name="T9" fmla="*/ 32 h 32"/>
                  <a:gd name="T10" fmla="*/ 11 w 31"/>
                  <a:gd name="T11" fmla="*/ 21 h 32"/>
                  <a:gd name="T12" fmla="*/ 0 w 31"/>
                  <a:gd name="T13" fmla="*/ 16 h 32"/>
                  <a:gd name="T14" fmla="*/ 11 w 31"/>
                  <a:gd name="T15" fmla="*/ 11 h 32"/>
                  <a:gd name="T16" fmla="*/ 14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14" y="0"/>
                    </a:moveTo>
                    <a:lnTo>
                      <a:pt x="19" y="11"/>
                    </a:lnTo>
                    <a:lnTo>
                      <a:pt x="31" y="16"/>
                    </a:lnTo>
                    <a:lnTo>
                      <a:pt x="19" y="21"/>
                    </a:lnTo>
                    <a:lnTo>
                      <a:pt x="14" y="32"/>
                    </a:lnTo>
                    <a:lnTo>
                      <a:pt x="11" y="21"/>
                    </a:lnTo>
                    <a:lnTo>
                      <a:pt x="0" y="16"/>
                    </a:lnTo>
                    <a:lnTo>
                      <a:pt x="11" y="11"/>
                    </a:lnTo>
                    <a:lnTo>
                      <a:pt x="14"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468"/>
              <p:cNvSpPr>
                <a:spLocks/>
              </p:cNvSpPr>
              <p:nvPr/>
            </p:nvSpPr>
            <p:spPr bwMode="auto">
              <a:xfrm>
                <a:off x="3756" y="2654"/>
                <a:ext cx="127" cy="148"/>
              </a:xfrm>
              <a:custGeom>
                <a:avLst/>
                <a:gdLst>
                  <a:gd name="T0" fmla="*/ 64 w 127"/>
                  <a:gd name="T1" fmla="*/ 0 h 148"/>
                  <a:gd name="T2" fmla="*/ 70 w 127"/>
                  <a:gd name="T3" fmla="*/ 61 h 148"/>
                  <a:gd name="T4" fmla="*/ 127 w 127"/>
                  <a:gd name="T5" fmla="*/ 37 h 148"/>
                  <a:gd name="T6" fmla="*/ 78 w 127"/>
                  <a:gd name="T7" fmla="*/ 74 h 148"/>
                  <a:gd name="T8" fmla="*/ 127 w 127"/>
                  <a:gd name="T9" fmla="*/ 111 h 148"/>
                  <a:gd name="T10" fmla="*/ 70 w 127"/>
                  <a:gd name="T11" fmla="*/ 87 h 148"/>
                  <a:gd name="T12" fmla="*/ 64 w 127"/>
                  <a:gd name="T13" fmla="*/ 148 h 148"/>
                  <a:gd name="T14" fmla="*/ 56 w 127"/>
                  <a:gd name="T15" fmla="*/ 87 h 148"/>
                  <a:gd name="T16" fmla="*/ 0 w 127"/>
                  <a:gd name="T17" fmla="*/ 111 h 148"/>
                  <a:gd name="T18" fmla="*/ 49 w 127"/>
                  <a:gd name="T19" fmla="*/ 74 h 148"/>
                  <a:gd name="T20" fmla="*/ 0 w 127"/>
                  <a:gd name="T21" fmla="*/ 37 h 148"/>
                  <a:gd name="T22" fmla="*/ 56 w 127"/>
                  <a:gd name="T23" fmla="*/ 61 h 148"/>
                  <a:gd name="T24" fmla="*/ 64 w 127"/>
                  <a:gd name="T2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8">
                    <a:moveTo>
                      <a:pt x="64" y="0"/>
                    </a:moveTo>
                    <a:lnTo>
                      <a:pt x="70" y="61"/>
                    </a:lnTo>
                    <a:lnTo>
                      <a:pt x="127" y="37"/>
                    </a:lnTo>
                    <a:lnTo>
                      <a:pt x="78" y="74"/>
                    </a:lnTo>
                    <a:lnTo>
                      <a:pt x="127" y="111"/>
                    </a:lnTo>
                    <a:lnTo>
                      <a:pt x="70" y="87"/>
                    </a:lnTo>
                    <a:lnTo>
                      <a:pt x="64" y="148"/>
                    </a:lnTo>
                    <a:lnTo>
                      <a:pt x="56" y="87"/>
                    </a:lnTo>
                    <a:lnTo>
                      <a:pt x="0" y="111"/>
                    </a:lnTo>
                    <a:lnTo>
                      <a:pt x="49" y="74"/>
                    </a:lnTo>
                    <a:lnTo>
                      <a:pt x="0" y="37"/>
                    </a:lnTo>
                    <a:lnTo>
                      <a:pt x="56" y="61"/>
                    </a:lnTo>
                    <a:lnTo>
                      <a:pt x="64"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469"/>
              <p:cNvSpPr>
                <a:spLocks/>
              </p:cNvSpPr>
              <p:nvPr/>
            </p:nvSpPr>
            <p:spPr bwMode="auto">
              <a:xfrm>
                <a:off x="3482" y="2319"/>
                <a:ext cx="94" cy="110"/>
              </a:xfrm>
              <a:custGeom>
                <a:avLst/>
                <a:gdLst>
                  <a:gd name="T0" fmla="*/ 47 w 94"/>
                  <a:gd name="T1" fmla="*/ 0 h 110"/>
                  <a:gd name="T2" fmla="*/ 52 w 94"/>
                  <a:gd name="T3" fmla="*/ 45 h 110"/>
                  <a:gd name="T4" fmla="*/ 94 w 94"/>
                  <a:gd name="T5" fmla="*/ 27 h 110"/>
                  <a:gd name="T6" fmla="*/ 57 w 94"/>
                  <a:gd name="T7" fmla="*/ 55 h 110"/>
                  <a:gd name="T8" fmla="*/ 94 w 94"/>
                  <a:gd name="T9" fmla="*/ 82 h 110"/>
                  <a:gd name="T10" fmla="*/ 52 w 94"/>
                  <a:gd name="T11" fmla="*/ 64 h 110"/>
                  <a:gd name="T12" fmla="*/ 47 w 94"/>
                  <a:gd name="T13" fmla="*/ 110 h 110"/>
                  <a:gd name="T14" fmla="*/ 42 w 94"/>
                  <a:gd name="T15" fmla="*/ 64 h 110"/>
                  <a:gd name="T16" fmla="*/ 0 w 94"/>
                  <a:gd name="T17" fmla="*/ 82 h 110"/>
                  <a:gd name="T18" fmla="*/ 36 w 94"/>
                  <a:gd name="T19" fmla="*/ 55 h 110"/>
                  <a:gd name="T20" fmla="*/ 0 w 94"/>
                  <a:gd name="T21" fmla="*/ 27 h 110"/>
                  <a:gd name="T22" fmla="*/ 42 w 94"/>
                  <a:gd name="T23" fmla="*/ 45 h 110"/>
                  <a:gd name="T24" fmla="*/ 47 w 94"/>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10">
                    <a:moveTo>
                      <a:pt x="47" y="0"/>
                    </a:moveTo>
                    <a:lnTo>
                      <a:pt x="52" y="45"/>
                    </a:lnTo>
                    <a:lnTo>
                      <a:pt x="94" y="27"/>
                    </a:lnTo>
                    <a:lnTo>
                      <a:pt x="57" y="55"/>
                    </a:lnTo>
                    <a:lnTo>
                      <a:pt x="94" y="82"/>
                    </a:lnTo>
                    <a:lnTo>
                      <a:pt x="52" y="64"/>
                    </a:lnTo>
                    <a:lnTo>
                      <a:pt x="47" y="110"/>
                    </a:lnTo>
                    <a:lnTo>
                      <a:pt x="42" y="64"/>
                    </a:lnTo>
                    <a:lnTo>
                      <a:pt x="0" y="82"/>
                    </a:lnTo>
                    <a:lnTo>
                      <a:pt x="36" y="55"/>
                    </a:lnTo>
                    <a:lnTo>
                      <a:pt x="0" y="27"/>
                    </a:lnTo>
                    <a:lnTo>
                      <a:pt x="42" y="45"/>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470"/>
              <p:cNvSpPr>
                <a:spLocks/>
              </p:cNvSpPr>
              <p:nvPr/>
            </p:nvSpPr>
            <p:spPr bwMode="auto">
              <a:xfrm>
                <a:off x="4400" y="3052"/>
                <a:ext cx="125" cy="126"/>
              </a:xfrm>
              <a:custGeom>
                <a:avLst/>
                <a:gdLst>
                  <a:gd name="T0" fmla="*/ 61 w 125"/>
                  <a:gd name="T1" fmla="*/ 0 h 126"/>
                  <a:gd name="T2" fmla="*/ 71 w 125"/>
                  <a:gd name="T3" fmla="*/ 55 h 126"/>
                  <a:gd name="T4" fmla="*/ 125 w 125"/>
                  <a:gd name="T5" fmla="*/ 63 h 126"/>
                  <a:gd name="T6" fmla="*/ 71 w 125"/>
                  <a:gd name="T7" fmla="*/ 72 h 126"/>
                  <a:gd name="T8" fmla="*/ 61 w 125"/>
                  <a:gd name="T9" fmla="*/ 126 h 126"/>
                  <a:gd name="T10" fmla="*/ 53 w 125"/>
                  <a:gd name="T11" fmla="*/ 72 h 126"/>
                  <a:gd name="T12" fmla="*/ 0 w 125"/>
                  <a:gd name="T13" fmla="*/ 63 h 126"/>
                  <a:gd name="T14" fmla="*/ 53 w 125"/>
                  <a:gd name="T15" fmla="*/ 55 h 126"/>
                  <a:gd name="T16" fmla="*/ 61 w 125"/>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6">
                    <a:moveTo>
                      <a:pt x="61" y="0"/>
                    </a:moveTo>
                    <a:lnTo>
                      <a:pt x="71" y="55"/>
                    </a:lnTo>
                    <a:lnTo>
                      <a:pt x="125" y="63"/>
                    </a:lnTo>
                    <a:lnTo>
                      <a:pt x="71" y="72"/>
                    </a:lnTo>
                    <a:lnTo>
                      <a:pt x="61" y="126"/>
                    </a:lnTo>
                    <a:lnTo>
                      <a:pt x="53" y="72"/>
                    </a:lnTo>
                    <a:lnTo>
                      <a:pt x="0" y="63"/>
                    </a:lnTo>
                    <a:lnTo>
                      <a:pt x="53" y="55"/>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471"/>
              <p:cNvSpPr>
                <a:spLocks/>
              </p:cNvSpPr>
              <p:nvPr/>
            </p:nvSpPr>
            <p:spPr bwMode="auto">
              <a:xfrm>
                <a:off x="2650" y="2820"/>
                <a:ext cx="93" cy="110"/>
              </a:xfrm>
              <a:custGeom>
                <a:avLst/>
                <a:gdLst>
                  <a:gd name="T0" fmla="*/ 47 w 93"/>
                  <a:gd name="T1" fmla="*/ 0 h 110"/>
                  <a:gd name="T2" fmla="*/ 52 w 93"/>
                  <a:gd name="T3" fmla="*/ 46 h 110"/>
                  <a:gd name="T4" fmla="*/ 93 w 93"/>
                  <a:gd name="T5" fmla="*/ 28 h 110"/>
                  <a:gd name="T6" fmla="*/ 57 w 93"/>
                  <a:gd name="T7" fmla="*/ 55 h 110"/>
                  <a:gd name="T8" fmla="*/ 93 w 93"/>
                  <a:gd name="T9" fmla="*/ 83 h 110"/>
                  <a:gd name="T10" fmla="*/ 52 w 93"/>
                  <a:gd name="T11" fmla="*/ 65 h 110"/>
                  <a:gd name="T12" fmla="*/ 47 w 93"/>
                  <a:gd name="T13" fmla="*/ 110 h 110"/>
                  <a:gd name="T14" fmla="*/ 41 w 93"/>
                  <a:gd name="T15" fmla="*/ 65 h 110"/>
                  <a:gd name="T16" fmla="*/ 0 w 93"/>
                  <a:gd name="T17" fmla="*/ 83 h 110"/>
                  <a:gd name="T18" fmla="*/ 36 w 93"/>
                  <a:gd name="T19" fmla="*/ 55 h 110"/>
                  <a:gd name="T20" fmla="*/ 0 w 93"/>
                  <a:gd name="T21" fmla="*/ 28 h 110"/>
                  <a:gd name="T22" fmla="*/ 41 w 93"/>
                  <a:gd name="T23" fmla="*/ 46 h 110"/>
                  <a:gd name="T24" fmla="*/ 47 w 9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10">
                    <a:moveTo>
                      <a:pt x="47" y="0"/>
                    </a:moveTo>
                    <a:lnTo>
                      <a:pt x="52" y="46"/>
                    </a:lnTo>
                    <a:lnTo>
                      <a:pt x="93" y="28"/>
                    </a:lnTo>
                    <a:lnTo>
                      <a:pt x="57" y="55"/>
                    </a:lnTo>
                    <a:lnTo>
                      <a:pt x="93" y="83"/>
                    </a:lnTo>
                    <a:lnTo>
                      <a:pt x="52" y="65"/>
                    </a:lnTo>
                    <a:lnTo>
                      <a:pt x="47" y="110"/>
                    </a:lnTo>
                    <a:lnTo>
                      <a:pt x="41" y="65"/>
                    </a:lnTo>
                    <a:lnTo>
                      <a:pt x="0" y="83"/>
                    </a:lnTo>
                    <a:lnTo>
                      <a:pt x="36" y="55"/>
                    </a:lnTo>
                    <a:lnTo>
                      <a:pt x="0" y="28"/>
                    </a:lnTo>
                    <a:lnTo>
                      <a:pt x="41" y="46"/>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472"/>
              <p:cNvSpPr>
                <a:spLocks/>
              </p:cNvSpPr>
              <p:nvPr/>
            </p:nvSpPr>
            <p:spPr bwMode="auto">
              <a:xfrm>
                <a:off x="3595" y="2409"/>
                <a:ext cx="153" cy="156"/>
              </a:xfrm>
              <a:custGeom>
                <a:avLst/>
                <a:gdLst>
                  <a:gd name="T0" fmla="*/ 77 w 153"/>
                  <a:gd name="T1" fmla="*/ 39 h 156"/>
                  <a:gd name="T2" fmla="*/ 93 w 153"/>
                  <a:gd name="T3" fmla="*/ 0 h 156"/>
                  <a:gd name="T4" fmla="*/ 91 w 153"/>
                  <a:gd name="T5" fmla="*/ 42 h 156"/>
                  <a:gd name="T6" fmla="*/ 122 w 153"/>
                  <a:gd name="T7" fmla="*/ 13 h 156"/>
                  <a:gd name="T8" fmla="*/ 104 w 153"/>
                  <a:gd name="T9" fmla="*/ 52 h 156"/>
                  <a:gd name="T10" fmla="*/ 143 w 153"/>
                  <a:gd name="T11" fmla="*/ 37 h 156"/>
                  <a:gd name="T12" fmla="*/ 111 w 153"/>
                  <a:gd name="T13" fmla="*/ 65 h 156"/>
                  <a:gd name="T14" fmla="*/ 153 w 153"/>
                  <a:gd name="T15" fmla="*/ 68 h 156"/>
                  <a:gd name="T16" fmla="*/ 113 w 153"/>
                  <a:gd name="T17" fmla="*/ 80 h 156"/>
                  <a:gd name="T18" fmla="*/ 150 w 153"/>
                  <a:gd name="T19" fmla="*/ 101 h 156"/>
                  <a:gd name="T20" fmla="*/ 108 w 153"/>
                  <a:gd name="T21" fmla="*/ 94 h 156"/>
                  <a:gd name="T22" fmla="*/ 134 w 153"/>
                  <a:gd name="T23" fmla="*/ 128 h 156"/>
                  <a:gd name="T24" fmla="*/ 98 w 153"/>
                  <a:gd name="T25" fmla="*/ 105 h 156"/>
                  <a:gd name="T26" fmla="*/ 108 w 153"/>
                  <a:gd name="T27" fmla="*/ 147 h 156"/>
                  <a:gd name="T28" fmla="*/ 85 w 153"/>
                  <a:gd name="T29" fmla="*/ 112 h 156"/>
                  <a:gd name="T30" fmla="*/ 77 w 153"/>
                  <a:gd name="T31" fmla="*/ 156 h 156"/>
                  <a:gd name="T32" fmla="*/ 69 w 153"/>
                  <a:gd name="T33" fmla="*/ 112 h 156"/>
                  <a:gd name="T34" fmla="*/ 46 w 153"/>
                  <a:gd name="T35" fmla="*/ 147 h 156"/>
                  <a:gd name="T36" fmla="*/ 56 w 153"/>
                  <a:gd name="T37" fmla="*/ 105 h 156"/>
                  <a:gd name="T38" fmla="*/ 20 w 153"/>
                  <a:gd name="T39" fmla="*/ 128 h 156"/>
                  <a:gd name="T40" fmla="*/ 46 w 153"/>
                  <a:gd name="T41" fmla="*/ 94 h 156"/>
                  <a:gd name="T42" fmla="*/ 4 w 153"/>
                  <a:gd name="T43" fmla="*/ 101 h 156"/>
                  <a:gd name="T44" fmla="*/ 41 w 153"/>
                  <a:gd name="T45" fmla="*/ 80 h 156"/>
                  <a:gd name="T46" fmla="*/ 0 w 153"/>
                  <a:gd name="T47" fmla="*/ 68 h 156"/>
                  <a:gd name="T48" fmla="*/ 43 w 153"/>
                  <a:gd name="T49" fmla="*/ 65 h 156"/>
                  <a:gd name="T50" fmla="*/ 10 w 153"/>
                  <a:gd name="T51" fmla="*/ 37 h 156"/>
                  <a:gd name="T52" fmla="*/ 49 w 153"/>
                  <a:gd name="T53" fmla="*/ 52 h 156"/>
                  <a:gd name="T54" fmla="*/ 31 w 153"/>
                  <a:gd name="T55" fmla="*/ 13 h 156"/>
                  <a:gd name="T56" fmla="*/ 62 w 153"/>
                  <a:gd name="T57" fmla="*/ 42 h 156"/>
                  <a:gd name="T58" fmla="*/ 61 w 153"/>
                  <a:gd name="T59" fmla="*/ 0 h 156"/>
                  <a:gd name="T60" fmla="*/ 77 w 153"/>
                  <a:gd name="T61" fmla="*/ 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156">
                    <a:moveTo>
                      <a:pt x="77" y="39"/>
                    </a:moveTo>
                    <a:lnTo>
                      <a:pt x="93" y="0"/>
                    </a:lnTo>
                    <a:lnTo>
                      <a:pt x="91" y="42"/>
                    </a:lnTo>
                    <a:lnTo>
                      <a:pt x="122" y="13"/>
                    </a:lnTo>
                    <a:lnTo>
                      <a:pt x="104" y="52"/>
                    </a:lnTo>
                    <a:lnTo>
                      <a:pt x="143" y="37"/>
                    </a:lnTo>
                    <a:lnTo>
                      <a:pt x="111" y="65"/>
                    </a:lnTo>
                    <a:lnTo>
                      <a:pt x="153" y="68"/>
                    </a:lnTo>
                    <a:lnTo>
                      <a:pt x="113" y="80"/>
                    </a:lnTo>
                    <a:lnTo>
                      <a:pt x="150" y="101"/>
                    </a:lnTo>
                    <a:lnTo>
                      <a:pt x="108" y="94"/>
                    </a:lnTo>
                    <a:lnTo>
                      <a:pt x="134" y="128"/>
                    </a:lnTo>
                    <a:lnTo>
                      <a:pt x="98" y="105"/>
                    </a:lnTo>
                    <a:lnTo>
                      <a:pt x="108" y="147"/>
                    </a:lnTo>
                    <a:lnTo>
                      <a:pt x="85" y="112"/>
                    </a:lnTo>
                    <a:lnTo>
                      <a:pt x="77" y="156"/>
                    </a:lnTo>
                    <a:lnTo>
                      <a:pt x="69" y="112"/>
                    </a:lnTo>
                    <a:lnTo>
                      <a:pt x="46" y="147"/>
                    </a:lnTo>
                    <a:lnTo>
                      <a:pt x="56" y="105"/>
                    </a:lnTo>
                    <a:lnTo>
                      <a:pt x="20" y="128"/>
                    </a:lnTo>
                    <a:lnTo>
                      <a:pt x="46" y="94"/>
                    </a:lnTo>
                    <a:lnTo>
                      <a:pt x="4" y="101"/>
                    </a:lnTo>
                    <a:lnTo>
                      <a:pt x="41" y="80"/>
                    </a:lnTo>
                    <a:lnTo>
                      <a:pt x="0" y="68"/>
                    </a:lnTo>
                    <a:lnTo>
                      <a:pt x="43" y="65"/>
                    </a:lnTo>
                    <a:lnTo>
                      <a:pt x="10" y="37"/>
                    </a:lnTo>
                    <a:lnTo>
                      <a:pt x="49" y="52"/>
                    </a:lnTo>
                    <a:lnTo>
                      <a:pt x="31" y="13"/>
                    </a:lnTo>
                    <a:lnTo>
                      <a:pt x="62" y="42"/>
                    </a:lnTo>
                    <a:lnTo>
                      <a:pt x="61" y="0"/>
                    </a:lnTo>
                    <a:lnTo>
                      <a:pt x="77" y="39"/>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473"/>
              <p:cNvSpPr>
                <a:spLocks/>
              </p:cNvSpPr>
              <p:nvPr/>
            </p:nvSpPr>
            <p:spPr bwMode="auto">
              <a:xfrm>
                <a:off x="4312" y="3014"/>
                <a:ext cx="71" cy="70"/>
              </a:xfrm>
              <a:custGeom>
                <a:avLst/>
                <a:gdLst>
                  <a:gd name="T0" fmla="*/ 36 w 71"/>
                  <a:gd name="T1" fmla="*/ 0 h 70"/>
                  <a:gd name="T2" fmla="*/ 24 w 71"/>
                  <a:gd name="T3" fmla="*/ 23 h 70"/>
                  <a:gd name="T4" fmla="*/ 0 w 71"/>
                  <a:gd name="T5" fmla="*/ 26 h 70"/>
                  <a:gd name="T6" fmla="*/ 18 w 71"/>
                  <a:gd name="T7" fmla="*/ 44 h 70"/>
                  <a:gd name="T8" fmla="*/ 13 w 71"/>
                  <a:gd name="T9" fmla="*/ 70 h 70"/>
                  <a:gd name="T10" fmla="*/ 36 w 71"/>
                  <a:gd name="T11" fmla="*/ 57 h 70"/>
                  <a:gd name="T12" fmla="*/ 57 w 71"/>
                  <a:gd name="T13" fmla="*/ 70 h 70"/>
                  <a:gd name="T14" fmla="*/ 54 w 71"/>
                  <a:gd name="T15" fmla="*/ 44 h 70"/>
                  <a:gd name="T16" fmla="*/ 71 w 71"/>
                  <a:gd name="T17" fmla="*/ 26 h 70"/>
                  <a:gd name="T18" fmla="*/ 45 w 71"/>
                  <a:gd name="T19" fmla="*/ 23 h 70"/>
                  <a:gd name="T20" fmla="*/ 36 w 71"/>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36" y="0"/>
                    </a:moveTo>
                    <a:lnTo>
                      <a:pt x="24" y="23"/>
                    </a:lnTo>
                    <a:lnTo>
                      <a:pt x="0" y="26"/>
                    </a:lnTo>
                    <a:lnTo>
                      <a:pt x="18" y="44"/>
                    </a:lnTo>
                    <a:lnTo>
                      <a:pt x="13" y="70"/>
                    </a:lnTo>
                    <a:lnTo>
                      <a:pt x="36" y="57"/>
                    </a:lnTo>
                    <a:lnTo>
                      <a:pt x="57" y="70"/>
                    </a:lnTo>
                    <a:lnTo>
                      <a:pt x="54" y="44"/>
                    </a:lnTo>
                    <a:lnTo>
                      <a:pt x="71" y="26"/>
                    </a:lnTo>
                    <a:lnTo>
                      <a:pt x="45" y="23"/>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474"/>
              <p:cNvSpPr>
                <a:spLocks/>
              </p:cNvSpPr>
              <p:nvPr/>
            </p:nvSpPr>
            <p:spPr bwMode="auto">
              <a:xfrm>
                <a:off x="3522" y="2170"/>
                <a:ext cx="23" cy="22"/>
              </a:xfrm>
              <a:custGeom>
                <a:avLst/>
                <a:gdLst>
                  <a:gd name="T0" fmla="*/ 12 w 23"/>
                  <a:gd name="T1" fmla="*/ 0 h 22"/>
                  <a:gd name="T2" fmla="*/ 9 w 23"/>
                  <a:gd name="T3" fmla="*/ 8 h 22"/>
                  <a:gd name="T4" fmla="*/ 0 w 23"/>
                  <a:gd name="T5" fmla="*/ 8 h 22"/>
                  <a:gd name="T6" fmla="*/ 5 w 23"/>
                  <a:gd name="T7" fmla="*/ 14 h 22"/>
                  <a:gd name="T8" fmla="*/ 4 w 23"/>
                  <a:gd name="T9" fmla="*/ 22 h 22"/>
                  <a:gd name="T10" fmla="*/ 12 w 23"/>
                  <a:gd name="T11" fmla="*/ 19 h 22"/>
                  <a:gd name="T12" fmla="*/ 18 w 23"/>
                  <a:gd name="T13" fmla="*/ 22 h 22"/>
                  <a:gd name="T14" fmla="*/ 17 w 23"/>
                  <a:gd name="T15" fmla="*/ 14 h 22"/>
                  <a:gd name="T16" fmla="*/ 23 w 23"/>
                  <a:gd name="T17" fmla="*/ 8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8"/>
                    </a:lnTo>
                    <a:lnTo>
                      <a:pt x="5" y="14"/>
                    </a:lnTo>
                    <a:lnTo>
                      <a:pt x="4" y="22"/>
                    </a:lnTo>
                    <a:lnTo>
                      <a:pt x="12" y="19"/>
                    </a:lnTo>
                    <a:lnTo>
                      <a:pt x="18" y="22"/>
                    </a:lnTo>
                    <a:lnTo>
                      <a:pt x="17" y="14"/>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475"/>
              <p:cNvSpPr>
                <a:spLocks/>
              </p:cNvSpPr>
              <p:nvPr/>
            </p:nvSpPr>
            <p:spPr bwMode="auto">
              <a:xfrm>
                <a:off x="4240" y="2725"/>
                <a:ext cx="23" cy="22"/>
              </a:xfrm>
              <a:custGeom>
                <a:avLst/>
                <a:gdLst>
                  <a:gd name="T0" fmla="*/ 12 w 23"/>
                  <a:gd name="T1" fmla="*/ 0 h 22"/>
                  <a:gd name="T2" fmla="*/ 9 w 23"/>
                  <a:gd name="T3" fmla="*/ 6 h 22"/>
                  <a:gd name="T4" fmla="*/ 0 w 23"/>
                  <a:gd name="T5" fmla="*/ 8 h 22"/>
                  <a:gd name="T6" fmla="*/ 7 w 23"/>
                  <a:gd name="T7" fmla="*/ 14 h 22"/>
                  <a:gd name="T8" fmla="*/ 5 w 23"/>
                  <a:gd name="T9" fmla="*/ 22 h 22"/>
                  <a:gd name="T10" fmla="*/ 12 w 23"/>
                  <a:gd name="T11" fmla="*/ 18 h 22"/>
                  <a:gd name="T12" fmla="*/ 20 w 23"/>
                  <a:gd name="T13" fmla="*/ 22 h 22"/>
                  <a:gd name="T14" fmla="*/ 18 w 23"/>
                  <a:gd name="T15" fmla="*/ 14 h 22"/>
                  <a:gd name="T16" fmla="*/ 23 w 23"/>
                  <a:gd name="T17" fmla="*/ 8 h 22"/>
                  <a:gd name="T18" fmla="*/ 15 w 23"/>
                  <a:gd name="T19" fmla="*/ 6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6"/>
                    </a:lnTo>
                    <a:lnTo>
                      <a:pt x="0" y="8"/>
                    </a:lnTo>
                    <a:lnTo>
                      <a:pt x="7" y="14"/>
                    </a:lnTo>
                    <a:lnTo>
                      <a:pt x="5" y="22"/>
                    </a:lnTo>
                    <a:lnTo>
                      <a:pt x="12" y="18"/>
                    </a:lnTo>
                    <a:lnTo>
                      <a:pt x="20" y="22"/>
                    </a:lnTo>
                    <a:lnTo>
                      <a:pt x="18" y="14"/>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476"/>
              <p:cNvSpPr>
                <a:spLocks/>
              </p:cNvSpPr>
              <p:nvPr/>
            </p:nvSpPr>
            <p:spPr bwMode="auto">
              <a:xfrm>
                <a:off x="4289" y="2773"/>
                <a:ext cx="25" cy="23"/>
              </a:xfrm>
              <a:custGeom>
                <a:avLst/>
                <a:gdLst>
                  <a:gd name="T0" fmla="*/ 13 w 25"/>
                  <a:gd name="T1" fmla="*/ 0 h 23"/>
                  <a:gd name="T2" fmla="*/ 8 w 25"/>
                  <a:gd name="T3" fmla="*/ 8 h 23"/>
                  <a:gd name="T4" fmla="*/ 0 w 25"/>
                  <a:gd name="T5" fmla="*/ 10 h 23"/>
                  <a:gd name="T6" fmla="*/ 7 w 25"/>
                  <a:gd name="T7" fmla="*/ 15 h 23"/>
                  <a:gd name="T8" fmla="*/ 5 w 25"/>
                  <a:gd name="T9" fmla="*/ 23 h 23"/>
                  <a:gd name="T10" fmla="*/ 13 w 25"/>
                  <a:gd name="T11" fmla="*/ 20 h 23"/>
                  <a:gd name="T12" fmla="*/ 20 w 25"/>
                  <a:gd name="T13" fmla="*/ 23 h 23"/>
                  <a:gd name="T14" fmla="*/ 18 w 25"/>
                  <a:gd name="T15" fmla="*/ 15 h 23"/>
                  <a:gd name="T16" fmla="*/ 25 w 25"/>
                  <a:gd name="T17" fmla="*/ 10 h 23"/>
                  <a:gd name="T18" fmla="*/ 16 w 25"/>
                  <a:gd name="T19" fmla="*/ 8 h 23"/>
                  <a:gd name="T20" fmla="*/ 13 w 25"/>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13" y="0"/>
                    </a:moveTo>
                    <a:lnTo>
                      <a:pt x="8" y="8"/>
                    </a:lnTo>
                    <a:lnTo>
                      <a:pt x="0" y="10"/>
                    </a:lnTo>
                    <a:lnTo>
                      <a:pt x="7" y="15"/>
                    </a:lnTo>
                    <a:lnTo>
                      <a:pt x="5" y="23"/>
                    </a:lnTo>
                    <a:lnTo>
                      <a:pt x="13" y="20"/>
                    </a:lnTo>
                    <a:lnTo>
                      <a:pt x="20" y="23"/>
                    </a:lnTo>
                    <a:lnTo>
                      <a:pt x="18" y="15"/>
                    </a:lnTo>
                    <a:lnTo>
                      <a:pt x="25" y="10"/>
                    </a:lnTo>
                    <a:lnTo>
                      <a:pt x="16"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477"/>
              <p:cNvSpPr>
                <a:spLocks/>
              </p:cNvSpPr>
              <p:nvPr/>
            </p:nvSpPr>
            <p:spPr bwMode="auto">
              <a:xfrm>
                <a:off x="4335" y="2738"/>
                <a:ext cx="22" cy="22"/>
              </a:xfrm>
              <a:custGeom>
                <a:avLst/>
                <a:gdLst>
                  <a:gd name="T0" fmla="*/ 11 w 22"/>
                  <a:gd name="T1" fmla="*/ 0 h 22"/>
                  <a:gd name="T2" fmla="*/ 8 w 22"/>
                  <a:gd name="T3" fmla="*/ 8 h 22"/>
                  <a:gd name="T4" fmla="*/ 0 w 22"/>
                  <a:gd name="T5" fmla="*/ 9 h 22"/>
                  <a:gd name="T6" fmla="*/ 5 w 22"/>
                  <a:gd name="T7" fmla="*/ 14 h 22"/>
                  <a:gd name="T8" fmla="*/ 3 w 22"/>
                  <a:gd name="T9" fmla="*/ 22 h 22"/>
                  <a:gd name="T10" fmla="*/ 11 w 22"/>
                  <a:gd name="T11" fmla="*/ 19 h 22"/>
                  <a:gd name="T12" fmla="*/ 18 w 22"/>
                  <a:gd name="T13" fmla="*/ 22 h 22"/>
                  <a:gd name="T14" fmla="*/ 16 w 22"/>
                  <a:gd name="T15" fmla="*/ 14 h 22"/>
                  <a:gd name="T16" fmla="*/ 22 w 22"/>
                  <a:gd name="T17" fmla="*/ 9 h 22"/>
                  <a:gd name="T18" fmla="*/ 14 w 22"/>
                  <a:gd name="T19" fmla="*/ 8 h 22"/>
                  <a:gd name="T20" fmla="*/ 11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1" y="0"/>
                    </a:moveTo>
                    <a:lnTo>
                      <a:pt x="8" y="8"/>
                    </a:lnTo>
                    <a:lnTo>
                      <a:pt x="0" y="9"/>
                    </a:lnTo>
                    <a:lnTo>
                      <a:pt x="5" y="14"/>
                    </a:lnTo>
                    <a:lnTo>
                      <a:pt x="3" y="22"/>
                    </a:lnTo>
                    <a:lnTo>
                      <a:pt x="11" y="19"/>
                    </a:lnTo>
                    <a:lnTo>
                      <a:pt x="18" y="22"/>
                    </a:lnTo>
                    <a:lnTo>
                      <a:pt x="16" y="14"/>
                    </a:lnTo>
                    <a:lnTo>
                      <a:pt x="22" y="9"/>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478"/>
              <p:cNvSpPr>
                <a:spLocks/>
              </p:cNvSpPr>
              <p:nvPr/>
            </p:nvSpPr>
            <p:spPr bwMode="auto">
              <a:xfrm>
                <a:off x="4331" y="2696"/>
                <a:ext cx="23" cy="22"/>
              </a:xfrm>
              <a:custGeom>
                <a:avLst/>
                <a:gdLst>
                  <a:gd name="T0" fmla="*/ 12 w 23"/>
                  <a:gd name="T1" fmla="*/ 0 h 22"/>
                  <a:gd name="T2" fmla="*/ 9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479"/>
              <p:cNvSpPr>
                <a:spLocks/>
              </p:cNvSpPr>
              <p:nvPr/>
            </p:nvSpPr>
            <p:spPr bwMode="auto">
              <a:xfrm>
                <a:off x="4153" y="2519"/>
                <a:ext cx="22" cy="23"/>
              </a:xfrm>
              <a:custGeom>
                <a:avLst/>
                <a:gdLst>
                  <a:gd name="T0" fmla="*/ 11 w 22"/>
                  <a:gd name="T1" fmla="*/ 0 h 23"/>
                  <a:gd name="T2" fmla="*/ 8 w 22"/>
                  <a:gd name="T3" fmla="*/ 8 h 23"/>
                  <a:gd name="T4" fmla="*/ 0 w 22"/>
                  <a:gd name="T5" fmla="*/ 10 h 23"/>
                  <a:gd name="T6" fmla="*/ 5 w 22"/>
                  <a:gd name="T7" fmla="*/ 15 h 23"/>
                  <a:gd name="T8" fmla="*/ 5 w 22"/>
                  <a:gd name="T9" fmla="*/ 23 h 23"/>
                  <a:gd name="T10" fmla="*/ 11 w 22"/>
                  <a:gd name="T11" fmla="*/ 20 h 23"/>
                  <a:gd name="T12" fmla="*/ 18 w 22"/>
                  <a:gd name="T13" fmla="*/ 23 h 23"/>
                  <a:gd name="T14" fmla="*/ 18 w 22"/>
                  <a:gd name="T15" fmla="*/ 15 h 23"/>
                  <a:gd name="T16" fmla="*/ 22 w 22"/>
                  <a:gd name="T17" fmla="*/ 10 h 23"/>
                  <a:gd name="T18" fmla="*/ 14 w 22"/>
                  <a:gd name="T19" fmla="*/ 8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8" y="8"/>
                    </a:lnTo>
                    <a:lnTo>
                      <a:pt x="0" y="10"/>
                    </a:lnTo>
                    <a:lnTo>
                      <a:pt x="5" y="15"/>
                    </a:lnTo>
                    <a:lnTo>
                      <a:pt x="5" y="23"/>
                    </a:lnTo>
                    <a:lnTo>
                      <a:pt x="11" y="20"/>
                    </a:lnTo>
                    <a:lnTo>
                      <a:pt x="18" y="23"/>
                    </a:lnTo>
                    <a:lnTo>
                      <a:pt x="18" y="15"/>
                    </a:lnTo>
                    <a:lnTo>
                      <a:pt x="22" y="10"/>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480"/>
              <p:cNvSpPr>
                <a:spLocks/>
              </p:cNvSpPr>
              <p:nvPr/>
            </p:nvSpPr>
            <p:spPr bwMode="auto">
              <a:xfrm>
                <a:off x="3595" y="1938"/>
                <a:ext cx="23" cy="23"/>
              </a:xfrm>
              <a:custGeom>
                <a:avLst/>
                <a:gdLst>
                  <a:gd name="T0" fmla="*/ 12 w 23"/>
                  <a:gd name="T1" fmla="*/ 0 h 23"/>
                  <a:gd name="T2" fmla="*/ 9 w 23"/>
                  <a:gd name="T3" fmla="*/ 8 h 23"/>
                  <a:gd name="T4" fmla="*/ 0 w 23"/>
                  <a:gd name="T5" fmla="*/ 8 h 23"/>
                  <a:gd name="T6" fmla="*/ 7 w 23"/>
                  <a:gd name="T7" fmla="*/ 15 h 23"/>
                  <a:gd name="T8" fmla="*/ 5 w 23"/>
                  <a:gd name="T9" fmla="*/ 23 h 23"/>
                  <a:gd name="T10" fmla="*/ 12 w 23"/>
                  <a:gd name="T11" fmla="*/ 20 h 23"/>
                  <a:gd name="T12" fmla="*/ 20 w 23"/>
                  <a:gd name="T13" fmla="*/ 23 h 23"/>
                  <a:gd name="T14" fmla="*/ 18 w 23"/>
                  <a:gd name="T15" fmla="*/ 15 h 23"/>
                  <a:gd name="T16" fmla="*/ 23 w 23"/>
                  <a:gd name="T17" fmla="*/ 8 h 23"/>
                  <a:gd name="T18" fmla="*/ 15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9" y="8"/>
                    </a:lnTo>
                    <a:lnTo>
                      <a:pt x="0" y="8"/>
                    </a:lnTo>
                    <a:lnTo>
                      <a:pt x="7" y="15"/>
                    </a:lnTo>
                    <a:lnTo>
                      <a:pt x="5" y="23"/>
                    </a:lnTo>
                    <a:lnTo>
                      <a:pt x="12" y="20"/>
                    </a:lnTo>
                    <a:lnTo>
                      <a:pt x="20" y="23"/>
                    </a:lnTo>
                    <a:lnTo>
                      <a:pt x="18" y="15"/>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481"/>
              <p:cNvSpPr>
                <a:spLocks/>
              </p:cNvSpPr>
              <p:nvPr/>
            </p:nvSpPr>
            <p:spPr bwMode="auto">
              <a:xfrm>
                <a:off x="3578" y="1872"/>
                <a:ext cx="22" cy="21"/>
              </a:xfrm>
              <a:custGeom>
                <a:avLst/>
                <a:gdLst>
                  <a:gd name="T0" fmla="*/ 11 w 22"/>
                  <a:gd name="T1" fmla="*/ 0 h 21"/>
                  <a:gd name="T2" fmla="*/ 8 w 22"/>
                  <a:gd name="T3" fmla="*/ 7 h 21"/>
                  <a:gd name="T4" fmla="*/ 0 w 22"/>
                  <a:gd name="T5" fmla="*/ 8 h 21"/>
                  <a:gd name="T6" fmla="*/ 4 w 22"/>
                  <a:gd name="T7" fmla="*/ 13 h 21"/>
                  <a:gd name="T8" fmla="*/ 4 w 22"/>
                  <a:gd name="T9" fmla="*/ 21 h 21"/>
                  <a:gd name="T10" fmla="*/ 11 w 22"/>
                  <a:gd name="T11" fmla="*/ 18 h 21"/>
                  <a:gd name="T12" fmla="*/ 17 w 22"/>
                  <a:gd name="T13" fmla="*/ 21 h 21"/>
                  <a:gd name="T14" fmla="*/ 17 w 22"/>
                  <a:gd name="T15" fmla="*/ 13 h 21"/>
                  <a:gd name="T16" fmla="*/ 22 w 22"/>
                  <a:gd name="T17" fmla="*/ 8 h 21"/>
                  <a:gd name="T18" fmla="*/ 14 w 22"/>
                  <a:gd name="T19" fmla="*/ 7 h 21"/>
                  <a:gd name="T20" fmla="*/ 11 w 2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1">
                    <a:moveTo>
                      <a:pt x="11" y="0"/>
                    </a:moveTo>
                    <a:lnTo>
                      <a:pt x="8" y="7"/>
                    </a:lnTo>
                    <a:lnTo>
                      <a:pt x="0" y="8"/>
                    </a:lnTo>
                    <a:lnTo>
                      <a:pt x="4" y="13"/>
                    </a:lnTo>
                    <a:lnTo>
                      <a:pt x="4" y="21"/>
                    </a:lnTo>
                    <a:lnTo>
                      <a:pt x="11" y="18"/>
                    </a:lnTo>
                    <a:lnTo>
                      <a:pt x="17" y="21"/>
                    </a:lnTo>
                    <a:lnTo>
                      <a:pt x="17" y="13"/>
                    </a:lnTo>
                    <a:lnTo>
                      <a:pt x="22" y="8"/>
                    </a:lnTo>
                    <a:lnTo>
                      <a:pt x="14"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482"/>
              <p:cNvSpPr>
                <a:spLocks/>
              </p:cNvSpPr>
              <p:nvPr/>
            </p:nvSpPr>
            <p:spPr bwMode="auto">
              <a:xfrm>
                <a:off x="4458" y="2422"/>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483"/>
              <p:cNvSpPr>
                <a:spLocks/>
              </p:cNvSpPr>
              <p:nvPr/>
            </p:nvSpPr>
            <p:spPr bwMode="auto">
              <a:xfrm>
                <a:off x="2588" y="2560"/>
                <a:ext cx="10" cy="9"/>
              </a:xfrm>
              <a:custGeom>
                <a:avLst/>
                <a:gdLst>
                  <a:gd name="T0" fmla="*/ 8 w 10"/>
                  <a:gd name="T1" fmla="*/ 0 h 9"/>
                  <a:gd name="T2" fmla="*/ 5 w 10"/>
                  <a:gd name="T3" fmla="*/ 1 h 9"/>
                  <a:gd name="T4" fmla="*/ 2 w 10"/>
                  <a:gd name="T5" fmla="*/ 1 h 9"/>
                  <a:gd name="T6" fmla="*/ 3 w 10"/>
                  <a:gd name="T7" fmla="*/ 5 h 9"/>
                  <a:gd name="T8" fmla="*/ 0 w 10"/>
                  <a:gd name="T9" fmla="*/ 8 h 9"/>
                  <a:gd name="T10" fmla="*/ 5 w 10"/>
                  <a:gd name="T11" fmla="*/ 8 h 9"/>
                  <a:gd name="T12" fmla="*/ 7 w 10"/>
                  <a:gd name="T13" fmla="*/ 9 h 9"/>
                  <a:gd name="T14" fmla="*/ 7 w 10"/>
                  <a:gd name="T15" fmla="*/ 6 h 9"/>
                  <a:gd name="T16" fmla="*/ 10 w 10"/>
                  <a:gd name="T17" fmla="*/ 5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1"/>
                    </a:lnTo>
                    <a:lnTo>
                      <a:pt x="2" y="1"/>
                    </a:lnTo>
                    <a:lnTo>
                      <a:pt x="3" y="5"/>
                    </a:lnTo>
                    <a:lnTo>
                      <a:pt x="0" y="8"/>
                    </a:lnTo>
                    <a:lnTo>
                      <a:pt x="5" y="8"/>
                    </a:lnTo>
                    <a:lnTo>
                      <a:pt x="7" y="9"/>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484"/>
              <p:cNvSpPr>
                <a:spLocks/>
              </p:cNvSpPr>
              <p:nvPr/>
            </p:nvSpPr>
            <p:spPr bwMode="auto">
              <a:xfrm>
                <a:off x="4588" y="3162"/>
                <a:ext cx="10" cy="9"/>
              </a:xfrm>
              <a:custGeom>
                <a:avLst/>
                <a:gdLst>
                  <a:gd name="T0" fmla="*/ 7 w 10"/>
                  <a:gd name="T1" fmla="*/ 0 h 9"/>
                  <a:gd name="T2" fmla="*/ 3 w 10"/>
                  <a:gd name="T3" fmla="*/ 1 h 9"/>
                  <a:gd name="T4" fmla="*/ 0 w 10"/>
                  <a:gd name="T5" fmla="*/ 1 h 9"/>
                  <a:gd name="T6" fmla="*/ 2 w 10"/>
                  <a:gd name="T7" fmla="*/ 5 h 9"/>
                  <a:gd name="T8" fmla="*/ 0 w 10"/>
                  <a:gd name="T9" fmla="*/ 8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8"/>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485"/>
              <p:cNvSpPr>
                <a:spLocks/>
              </p:cNvSpPr>
              <p:nvPr/>
            </p:nvSpPr>
            <p:spPr bwMode="auto">
              <a:xfrm>
                <a:off x="4546" y="3230"/>
                <a:ext cx="10" cy="9"/>
              </a:xfrm>
              <a:custGeom>
                <a:avLst/>
                <a:gdLst>
                  <a:gd name="T0" fmla="*/ 6 w 10"/>
                  <a:gd name="T1" fmla="*/ 0 h 9"/>
                  <a:gd name="T2" fmla="*/ 5 w 10"/>
                  <a:gd name="T3" fmla="*/ 1 h 9"/>
                  <a:gd name="T4" fmla="*/ 1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1"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486"/>
              <p:cNvSpPr>
                <a:spLocks/>
              </p:cNvSpPr>
              <p:nvPr/>
            </p:nvSpPr>
            <p:spPr bwMode="auto">
              <a:xfrm>
                <a:off x="4505" y="3175"/>
                <a:ext cx="10" cy="9"/>
              </a:xfrm>
              <a:custGeom>
                <a:avLst/>
                <a:gdLst>
                  <a:gd name="T0" fmla="*/ 7 w 10"/>
                  <a:gd name="T1" fmla="*/ 0 h 9"/>
                  <a:gd name="T2" fmla="*/ 5 w 10"/>
                  <a:gd name="T3" fmla="*/ 1 h 9"/>
                  <a:gd name="T4" fmla="*/ 2 w 10"/>
                  <a:gd name="T5" fmla="*/ 0 h 9"/>
                  <a:gd name="T6" fmla="*/ 4 w 10"/>
                  <a:gd name="T7" fmla="*/ 3 h 9"/>
                  <a:gd name="T8" fmla="*/ 0 w 10"/>
                  <a:gd name="T9" fmla="*/ 6 h 9"/>
                  <a:gd name="T10" fmla="*/ 5 w 10"/>
                  <a:gd name="T11" fmla="*/ 6 h 9"/>
                  <a:gd name="T12" fmla="*/ 7 w 10"/>
                  <a:gd name="T13" fmla="*/ 9 h 9"/>
                  <a:gd name="T14" fmla="*/ 7 w 10"/>
                  <a:gd name="T15" fmla="*/ 6 h 9"/>
                  <a:gd name="T16" fmla="*/ 10 w 10"/>
                  <a:gd name="T17" fmla="*/ 4 h 9"/>
                  <a:gd name="T18" fmla="*/ 8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0"/>
                    </a:lnTo>
                    <a:lnTo>
                      <a:pt x="4" y="3"/>
                    </a:lnTo>
                    <a:lnTo>
                      <a:pt x="0" y="6"/>
                    </a:lnTo>
                    <a:lnTo>
                      <a:pt x="5" y="6"/>
                    </a:lnTo>
                    <a:lnTo>
                      <a:pt x="7" y="9"/>
                    </a:lnTo>
                    <a:lnTo>
                      <a:pt x="7" y="6"/>
                    </a:lnTo>
                    <a:lnTo>
                      <a:pt x="10" y="4"/>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487"/>
              <p:cNvSpPr>
                <a:spLocks/>
              </p:cNvSpPr>
              <p:nvPr/>
            </p:nvSpPr>
            <p:spPr bwMode="auto">
              <a:xfrm>
                <a:off x="4559" y="3270"/>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488"/>
              <p:cNvSpPr>
                <a:spLocks/>
              </p:cNvSpPr>
              <p:nvPr/>
            </p:nvSpPr>
            <p:spPr bwMode="auto">
              <a:xfrm>
                <a:off x="4593" y="3246"/>
                <a:ext cx="10" cy="9"/>
              </a:xfrm>
              <a:custGeom>
                <a:avLst/>
                <a:gdLst>
                  <a:gd name="T0" fmla="*/ 6 w 10"/>
                  <a:gd name="T1" fmla="*/ 0 h 9"/>
                  <a:gd name="T2" fmla="*/ 5 w 10"/>
                  <a:gd name="T3" fmla="*/ 1 h 9"/>
                  <a:gd name="T4" fmla="*/ 2 w 10"/>
                  <a:gd name="T5" fmla="*/ 1 h 9"/>
                  <a:gd name="T6" fmla="*/ 2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489"/>
              <p:cNvSpPr>
                <a:spLocks/>
              </p:cNvSpPr>
              <p:nvPr/>
            </p:nvSpPr>
            <p:spPr bwMode="auto">
              <a:xfrm>
                <a:off x="4578" y="3205"/>
                <a:ext cx="10" cy="10"/>
              </a:xfrm>
              <a:custGeom>
                <a:avLst/>
                <a:gdLst>
                  <a:gd name="T0" fmla="*/ 7 w 10"/>
                  <a:gd name="T1" fmla="*/ 0 h 10"/>
                  <a:gd name="T2" fmla="*/ 4 w 10"/>
                  <a:gd name="T3" fmla="*/ 4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4"/>
                    </a:lnTo>
                    <a:lnTo>
                      <a:pt x="0" y="2"/>
                    </a:lnTo>
                    <a:lnTo>
                      <a:pt x="2" y="5"/>
                    </a:lnTo>
                    <a:lnTo>
                      <a:pt x="0" y="8"/>
                    </a:lnTo>
                    <a:lnTo>
                      <a:pt x="4" y="8"/>
                    </a:lnTo>
                    <a:lnTo>
                      <a:pt x="5"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490"/>
              <p:cNvSpPr>
                <a:spLocks/>
              </p:cNvSpPr>
              <p:nvPr/>
            </p:nvSpPr>
            <p:spPr bwMode="auto">
              <a:xfrm>
                <a:off x="3612" y="2370"/>
                <a:ext cx="9" cy="10"/>
              </a:xfrm>
              <a:custGeom>
                <a:avLst/>
                <a:gdLst>
                  <a:gd name="T0" fmla="*/ 6 w 9"/>
                  <a:gd name="T1" fmla="*/ 0 h 10"/>
                  <a:gd name="T2" fmla="*/ 5 w 9"/>
                  <a:gd name="T3" fmla="*/ 2 h 10"/>
                  <a:gd name="T4" fmla="*/ 1 w 9"/>
                  <a:gd name="T5" fmla="*/ 0 h 10"/>
                  <a:gd name="T6" fmla="*/ 1 w 9"/>
                  <a:gd name="T7" fmla="*/ 4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0"/>
                    </a:lnTo>
                    <a:lnTo>
                      <a:pt x="1" y="4"/>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491"/>
              <p:cNvSpPr>
                <a:spLocks/>
              </p:cNvSpPr>
              <p:nvPr/>
            </p:nvSpPr>
            <p:spPr bwMode="auto">
              <a:xfrm>
                <a:off x="3890" y="2469"/>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492"/>
              <p:cNvSpPr>
                <a:spLocks/>
              </p:cNvSpPr>
              <p:nvPr/>
            </p:nvSpPr>
            <p:spPr bwMode="auto">
              <a:xfrm>
                <a:off x="3878" y="2453"/>
                <a:ext cx="10" cy="10"/>
              </a:xfrm>
              <a:custGeom>
                <a:avLst/>
                <a:gdLst>
                  <a:gd name="T0" fmla="*/ 7 w 10"/>
                  <a:gd name="T1" fmla="*/ 0 h 10"/>
                  <a:gd name="T2" fmla="*/ 5 w 10"/>
                  <a:gd name="T3" fmla="*/ 2 h 10"/>
                  <a:gd name="T4" fmla="*/ 2 w 10"/>
                  <a:gd name="T5" fmla="*/ 2 h 10"/>
                  <a:gd name="T6" fmla="*/ 3 w 10"/>
                  <a:gd name="T7" fmla="*/ 5 h 10"/>
                  <a:gd name="T8" fmla="*/ 0 w 10"/>
                  <a:gd name="T9" fmla="*/ 8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3" y="5"/>
                    </a:lnTo>
                    <a:lnTo>
                      <a:pt x="0" y="8"/>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493"/>
              <p:cNvSpPr>
                <a:spLocks/>
              </p:cNvSpPr>
              <p:nvPr/>
            </p:nvSpPr>
            <p:spPr bwMode="auto">
              <a:xfrm>
                <a:off x="3920" y="243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494"/>
              <p:cNvSpPr>
                <a:spLocks/>
              </p:cNvSpPr>
              <p:nvPr/>
            </p:nvSpPr>
            <p:spPr bwMode="auto">
              <a:xfrm>
                <a:off x="3964" y="2437"/>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495"/>
              <p:cNvSpPr>
                <a:spLocks/>
              </p:cNvSpPr>
              <p:nvPr/>
            </p:nvSpPr>
            <p:spPr bwMode="auto">
              <a:xfrm>
                <a:off x="3976" y="2654"/>
                <a:ext cx="9" cy="9"/>
              </a:xfrm>
              <a:custGeom>
                <a:avLst/>
                <a:gdLst>
                  <a:gd name="T0" fmla="*/ 6 w 9"/>
                  <a:gd name="T1" fmla="*/ 0 h 9"/>
                  <a:gd name="T2" fmla="*/ 5 w 9"/>
                  <a:gd name="T3" fmla="*/ 3 h 9"/>
                  <a:gd name="T4" fmla="*/ 1 w 9"/>
                  <a:gd name="T5" fmla="*/ 1 h 9"/>
                  <a:gd name="T6" fmla="*/ 1 w 9"/>
                  <a:gd name="T7" fmla="*/ 4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1" y="4"/>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496"/>
              <p:cNvSpPr>
                <a:spLocks/>
              </p:cNvSpPr>
              <p:nvPr/>
            </p:nvSpPr>
            <p:spPr bwMode="auto">
              <a:xfrm>
                <a:off x="4000" y="2701"/>
                <a:ext cx="10" cy="9"/>
              </a:xfrm>
              <a:custGeom>
                <a:avLst/>
                <a:gdLst>
                  <a:gd name="T0" fmla="*/ 7 w 10"/>
                  <a:gd name="T1" fmla="*/ 0 h 9"/>
                  <a:gd name="T2" fmla="*/ 3 w 10"/>
                  <a:gd name="T3" fmla="*/ 1 h 9"/>
                  <a:gd name="T4" fmla="*/ 0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497"/>
              <p:cNvSpPr>
                <a:spLocks/>
              </p:cNvSpPr>
              <p:nvPr/>
            </p:nvSpPr>
            <p:spPr bwMode="auto">
              <a:xfrm>
                <a:off x="4158" y="2683"/>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4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4"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498"/>
              <p:cNvSpPr>
                <a:spLocks/>
              </p:cNvSpPr>
              <p:nvPr/>
            </p:nvSpPr>
            <p:spPr bwMode="auto">
              <a:xfrm>
                <a:off x="4161" y="2943"/>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499"/>
              <p:cNvSpPr>
                <a:spLocks/>
              </p:cNvSpPr>
              <p:nvPr/>
            </p:nvSpPr>
            <p:spPr bwMode="auto">
              <a:xfrm>
                <a:off x="4385" y="2675"/>
                <a:ext cx="10" cy="9"/>
              </a:xfrm>
              <a:custGeom>
                <a:avLst/>
                <a:gdLst>
                  <a:gd name="T0" fmla="*/ 7 w 10"/>
                  <a:gd name="T1" fmla="*/ 0 h 9"/>
                  <a:gd name="T2" fmla="*/ 5 w 10"/>
                  <a:gd name="T3" fmla="*/ 1 h 9"/>
                  <a:gd name="T4" fmla="*/ 2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500"/>
              <p:cNvSpPr>
                <a:spLocks/>
              </p:cNvSpPr>
              <p:nvPr/>
            </p:nvSpPr>
            <p:spPr bwMode="auto">
              <a:xfrm>
                <a:off x="4177" y="298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501"/>
              <p:cNvSpPr>
                <a:spLocks/>
              </p:cNvSpPr>
              <p:nvPr/>
            </p:nvSpPr>
            <p:spPr bwMode="auto">
              <a:xfrm>
                <a:off x="2630" y="2877"/>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502"/>
              <p:cNvSpPr>
                <a:spLocks/>
              </p:cNvSpPr>
              <p:nvPr/>
            </p:nvSpPr>
            <p:spPr bwMode="auto">
              <a:xfrm>
                <a:off x="2645" y="2861"/>
                <a:ext cx="8" cy="9"/>
              </a:xfrm>
              <a:custGeom>
                <a:avLst/>
                <a:gdLst>
                  <a:gd name="T0" fmla="*/ 7 w 8"/>
                  <a:gd name="T1" fmla="*/ 0 h 9"/>
                  <a:gd name="T2" fmla="*/ 3 w 8"/>
                  <a:gd name="T3" fmla="*/ 1 h 9"/>
                  <a:gd name="T4" fmla="*/ 0 w 8"/>
                  <a:gd name="T5" fmla="*/ 0 h 9"/>
                  <a:gd name="T6" fmla="*/ 2 w 8"/>
                  <a:gd name="T7" fmla="*/ 3 h 9"/>
                  <a:gd name="T8" fmla="*/ 0 w 8"/>
                  <a:gd name="T9" fmla="*/ 6 h 9"/>
                  <a:gd name="T10" fmla="*/ 3 w 8"/>
                  <a:gd name="T11" fmla="*/ 6 h 9"/>
                  <a:gd name="T12" fmla="*/ 5 w 8"/>
                  <a:gd name="T13" fmla="*/ 9 h 9"/>
                  <a:gd name="T14" fmla="*/ 7 w 8"/>
                  <a:gd name="T15" fmla="*/ 6 h 9"/>
                  <a:gd name="T16" fmla="*/ 8 w 8"/>
                  <a:gd name="T17" fmla="*/ 5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0"/>
                    </a:lnTo>
                    <a:lnTo>
                      <a:pt x="2" y="3"/>
                    </a:lnTo>
                    <a:lnTo>
                      <a:pt x="0" y="6"/>
                    </a:lnTo>
                    <a:lnTo>
                      <a:pt x="3" y="6"/>
                    </a:lnTo>
                    <a:lnTo>
                      <a:pt x="5" y="9"/>
                    </a:lnTo>
                    <a:lnTo>
                      <a:pt x="7"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503"/>
              <p:cNvSpPr>
                <a:spLocks/>
              </p:cNvSpPr>
              <p:nvPr/>
            </p:nvSpPr>
            <p:spPr bwMode="auto">
              <a:xfrm>
                <a:off x="2676" y="2901"/>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504"/>
              <p:cNvSpPr>
                <a:spLocks/>
              </p:cNvSpPr>
              <p:nvPr/>
            </p:nvSpPr>
            <p:spPr bwMode="auto">
              <a:xfrm>
                <a:off x="2660" y="2917"/>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505"/>
              <p:cNvSpPr>
                <a:spLocks/>
              </p:cNvSpPr>
              <p:nvPr/>
            </p:nvSpPr>
            <p:spPr bwMode="auto">
              <a:xfrm>
                <a:off x="2630" y="2849"/>
                <a:ext cx="9" cy="10"/>
              </a:xfrm>
              <a:custGeom>
                <a:avLst/>
                <a:gdLst>
                  <a:gd name="T0" fmla="*/ 7 w 9"/>
                  <a:gd name="T1" fmla="*/ 0 h 10"/>
                  <a:gd name="T2" fmla="*/ 4 w 9"/>
                  <a:gd name="T3" fmla="*/ 2 h 10"/>
                  <a:gd name="T4" fmla="*/ 0 w 9"/>
                  <a:gd name="T5" fmla="*/ 2 h 10"/>
                  <a:gd name="T6" fmla="*/ 2 w 9"/>
                  <a:gd name="T7" fmla="*/ 5 h 10"/>
                  <a:gd name="T8" fmla="*/ 0 w 9"/>
                  <a:gd name="T9" fmla="*/ 8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8"/>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506"/>
              <p:cNvSpPr>
                <a:spLocks/>
              </p:cNvSpPr>
              <p:nvPr/>
            </p:nvSpPr>
            <p:spPr bwMode="auto">
              <a:xfrm>
                <a:off x="2640" y="2922"/>
                <a:ext cx="8" cy="10"/>
              </a:xfrm>
              <a:custGeom>
                <a:avLst/>
                <a:gdLst>
                  <a:gd name="T0" fmla="*/ 7 w 8"/>
                  <a:gd name="T1" fmla="*/ 0 h 10"/>
                  <a:gd name="T2" fmla="*/ 3 w 8"/>
                  <a:gd name="T3" fmla="*/ 2 h 10"/>
                  <a:gd name="T4" fmla="*/ 0 w 8"/>
                  <a:gd name="T5" fmla="*/ 0 h 10"/>
                  <a:gd name="T6" fmla="*/ 2 w 8"/>
                  <a:gd name="T7" fmla="*/ 3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0"/>
                    </a:lnTo>
                    <a:lnTo>
                      <a:pt x="2" y="3"/>
                    </a:lnTo>
                    <a:lnTo>
                      <a:pt x="0" y="7"/>
                    </a:lnTo>
                    <a:lnTo>
                      <a:pt x="3" y="7"/>
                    </a:lnTo>
                    <a:lnTo>
                      <a:pt x="5" y="10"/>
                    </a:lnTo>
                    <a:lnTo>
                      <a:pt x="5" y="7"/>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507"/>
              <p:cNvSpPr>
                <a:spLocks/>
              </p:cNvSpPr>
              <p:nvPr/>
            </p:nvSpPr>
            <p:spPr bwMode="auto">
              <a:xfrm>
                <a:off x="2653" y="287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508"/>
              <p:cNvSpPr>
                <a:spLocks/>
              </p:cNvSpPr>
              <p:nvPr/>
            </p:nvSpPr>
            <p:spPr bwMode="auto">
              <a:xfrm>
                <a:off x="4554" y="3145"/>
                <a:ext cx="8" cy="10"/>
              </a:xfrm>
              <a:custGeom>
                <a:avLst/>
                <a:gdLst>
                  <a:gd name="T0" fmla="*/ 6 w 8"/>
                  <a:gd name="T1" fmla="*/ 0 h 10"/>
                  <a:gd name="T2" fmla="*/ 3 w 8"/>
                  <a:gd name="T3" fmla="*/ 2 h 10"/>
                  <a:gd name="T4" fmla="*/ 0 w 8"/>
                  <a:gd name="T5" fmla="*/ 2 h 10"/>
                  <a:gd name="T6" fmla="*/ 2 w 8"/>
                  <a:gd name="T7" fmla="*/ 5 h 10"/>
                  <a:gd name="T8" fmla="*/ 0 w 8"/>
                  <a:gd name="T9" fmla="*/ 9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2" y="5"/>
                    </a:lnTo>
                    <a:lnTo>
                      <a:pt x="0" y="9"/>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509"/>
              <p:cNvSpPr>
                <a:spLocks/>
              </p:cNvSpPr>
              <p:nvPr/>
            </p:nvSpPr>
            <p:spPr bwMode="auto">
              <a:xfrm>
                <a:off x="4557" y="317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510"/>
              <p:cNvSpPr>
                <a:spLocks/>
              </p:cNvSpPr>
              <p:nvPr/>
            </p:nvSpPr>
            <p:spPr bwMode="auto">
              <a:xfrm>
                <a:off x="4504" y="3209"/>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5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5"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511"/>
              <p:cNvSpPr>
                <a:spLocks/>
              </p:cNvSpPr>
              <p:nvPr/>
            </p:nvSpPr>
            <p:spPr bwMode="auto">
              <a:xfrm>
                <a:off x="4361" y="3231"/>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7"/>
                    </a:lnTo>
                    <a:lnTo>
                      <a:pt x="9"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512"/>
              <p:cNvSpPr>
                <a:spLocks/>
              </p:cNvSpPr>
              <p:nvPr/>
            </p:nvSpPr>
            <p:spPr bwMode="auto">
              <a:xfrm>
                <a:off x="4539" y="3111"/>
                <a:ext cx="10" cy="12"/>
              </a:xfrm>
              <a:custGeom>
                <a:avLst/>
                <a:gdLst>
                  <a:gd name="T0" fmla="*/ 7 w 10"/>
                  <a:gd name="T1" fmla="*/ 0 h 12"/>
                  <a:gd name="T2" fmla="*/ 4 w 10"/>
                  <a:gd name="T3" fmla="*/ 4 h 12"/>
                  <a:gd name="T4" fmla="*/ 0 w 10"/>
                  <a:gd name="T5" fmla="*/ 2 h 12"/>
                  <a:gd name="T6" fmla="*/ 2 w 10"/>
                  <a:gd name="T7" fmla="*/ 5 h 12"/>
                  <a:gd name="T8" fmla="*/ 0 w 10"/>
                  <a:gd name="T9" fmla="*/ 9 h 12"/>
                  <a:gd name="T10" fmla="*/ 4 w 10"/>
                  <a:gd name="T11" fmla="*/ 9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9"/>
                    </a:lnTo>
                    <a:lnTo>
                      <a:pt x="4" y="9"/>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513"/>
              <p:cNvSpPr>
                <a:spLocks/>
              </p:cNvSpPr>
              <p:nvPr/>
            </p:nvSpPr>
            <p:spPr bwMode="auto">
              <a:xfrm>
                <a:off x="3323" y="1657"/>
                <a:ext cx="9" cy="10"/>
              </a:xfrm>
              <a:custGeom>
                <a:avLst/>
                <a:gdLst>
                  <a:gd name="T0" fmla="*/ 6 w 9"/>
                  <a:gd name="T1" fmla="*/ 0 h 10"/>
                  <a:gd name="T2" fmla="*/ 3 w 9"/>
                  <a:gd name="T3" fmla="*/ 3 h 10"/>
                  <a:gd name="T4" fmla="*/ 0 w 9"/>
                  <a:gd name="T5" fmla="*/ 1 h 10"/>
                  <a:gd name="T6" fmla="*/ 1 w 9"/>
                  <a:gd name="T7" fmla="*/ 5 h 10"/>
                  <a:gd name="T8" fmla="*/ 0 w 9"/>
                  <a:gd name="T9" fmla="*/ 8 h 10"/>
                  <a:gd name="T10" fmla="*/ 3 w 9"/>
                  <a:gd name="T11" fmla="*/ 8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1"/>
                    </a:lnTo>
                    <a:lnTo>
                      <a:pt x="1" y="5"/>
                    </a:lnTo>
                    <a:lnTo>
                      <a:pt x="0" y="8"/>
                    </a:lnTo>
                    <a:lnTo>
                      <a:pt x="3" y="8"/>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514"/>
              <p:cNvSpPr>
                <a:spLocks/>
              </p:cNvSpPr>
              <p:nvPr/>
            </p:nvSpPr>
            <p:spPr bwMode="auto">
              <a:xfrm>
                <a:off x="3241" y="1662"/>
                <a:ext cx="10" cy="9"/>
              </a:xfrm>
              <a:custGeom>
                <a:avLst/>
                <a:gdLst>
                  <a:gd name="T0" fmla="*/ 7 w 10"/>
                  <a:gd name="T1" fmla="*/ 0 h 9"/>
                  <a:gd name="T2" fmla="*/ 5 w 10"/>
                  <a:gd name="T3" fmla="*/ 3 h 9"/>
                  <a:gd name="T4" fmla="*/ 2 w 10"/>
                  <a:gd name="T5" fmla="*/ 1 h 9"/>
                  <a:gd name="T6" fmla="*/ 2 w 10"/>
                  <a:gd name="T7" fmla="*/ 5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5"/>
                    </a:lnTo>
                    <a:lnTo>
                      <a:pt x="0" y="8"/>
                    </a:lnTo>
                    <a:lnTo>
                      <a:pt x="4"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515"/>
              <p:cNvSpPr>
                <a:spLocks/>
              </p:cNvSpPr>
              <p:nvPr/>
            </p:nvSpPr>
            <p:spPr bwMode="auto">
              <a:xfrm>
                <a:off x="3303" y="1516"/>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516"/>
              <p:cNvSpPr>
                <a:spLocks/>
              </p:cNvSpPr>
              <p:nvPr/>
            </p:nvSpPr>
            <p:spPr bwMode="auto">
              <a:xfrm>
                <a:off x="3042" y="1610"/>
                <a:ext cx="9" cy="11"/>
              </a:xfrm>
              <a:custGeom>
                <a:avLst/>
                <a:gdLst>
                  <a:gd name="T0" fmla="*/ 6 w 9"/>
                  <a:gd name="T1" fmla="*/ 0 h 11"/>
                  <a:gd name="T2" fmla="*/ 4 w 9"/>
                  <a:gd name="T3" fmla="*/ 3 h 11"/>
                  <a:gd name="T4" fmla="*/ 1 w 9"/>
                  <a:gd name="T5" fmla="*/ 2 h 11"/>
                  <a:gd name="T6" fmla="*/ 1 w 9"/>
                  <a:gd name="T7" fmla="*/ 5 h 11"/>
                  <a:gd name="T8" fmla="*/ 0 w 9"/>
                  <a:gd name="T9" fmla="*/ 8 h 11"/>
                  <a:gd name="T10" fmla="*/ 3 w 9"/>
                  <a:gd name="T11" fmla="*/ 8 h 11"/>
                  <a:gd name="T12" fmla="*/ 6 w 9"/>
                  <a:gd name="T13" fmla="*/ 11 h 11"/>
                  <a:gd name="T14" fmla="*/ 6 w 9"/>
                  <a:gd name="T15" fmla="*/ 6 h 11"/>
                  <a:gd name="T16" fmla="*/ 9 w 9"/>
                  <a:gd name="T17" fmla="*/ 6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4" y="3"/>
                    </a:lnTo>
                    <a:lnTo>
                      <a:pt x="1" y="2"/>
                    </a:lnTo>
                    <a:lnTo>
                      <a:pt x="1" y="5"/>
                    </a:lnTo>
                    <a:lnTo>
                      <a:pt x="0" y="8"/>
                    </a:lnTo>
                    <a:lnTo>
                      <a:pt x="3" y="8"/>
                    </a:lnTo>
                    <a:lnTo>
                      <a:pt x="6" y="11"/>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517"/>
              <p:cNvSpPr>
                <a:spLocks/>
              </p:cNvSpPr>
              <p:nvPr/>
            </p:nvSpPr>
            <p:spPr bwMode="auto">
              <a:xfrm>
                <a:off x="3029" y="1548"/>
                <a:ext cx="9" cy="10"/>
              </a:xfrm>
              <a:custGeom>
                <a:avLst/>
                <a:gdLst>
                  <a:gd name="T0" fmla="*/ 6 w 9"/>
                  <a:gd name="T1" fmla="*/ 0 h 10"/>
                  <a:gd name="T2" fmla="*/ 3 w 9"/>
                  <a:gd name="T3" fmla="*/ 2 h 10"/>
                  <a:gd name="T4" fmla="*/ 0 w 9"/>
                  <a:gd name="T5" fmla="*/ 0 h 10"/>
                  <a:gd name="T6" fmla="*/ 1 w 9"/>
                  <a:gd name="T7" fmla="*/ 4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4"/>
                    </a:lnTo>
                    <a:lnTo>
                      <a:pt x="0" y="7"/>
                    </a:lnTo>
                    <a:lnTo>
                      <a:pt x="3" y="7"/>
                    </a:lnTo>
                    <a:lnTo>
                      <a:pt x="4"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518"/>
              <p:cNvSpPr>
                <a:spLocks/>
              </p:cNvSpPr>
              <p:nvPr/>
            </p:nvSpPr>
            <p:spPr bwMode="auto">
              <a:xfrm>
                <a:off x="3011" y="1540"/>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519"/>
              <p:cNvSpPr>
                <a:spLocks/>
              </p:cNvSpPr>
              <p:nvPr/>
            </p:nvSpPr>
            <p:spPr bwMode="auto">
              <a:xfrm>
                <a:off x="2967" y="1529"/>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520"/>
              <p:cNvSpPr>
                <a:spLocks/>
              </p:cNvSpPr>
              <p:nvPr/>
            </p:nvSpPr>
            <p:spPr bwMode="auto">
              <a:xfrm>
                <a:off x="2990" y="1539"/>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4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4"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521"/>
              <p:cNvSpPr>
                <a:spLocks/>
              </p:cNvSpPr>
              <p:nvPr/>
            </p:nvSpPr>
            <p:spPr bwMode="auto">
              <a:xfrm>
                <a:off x="2973" y="1548"/>
                <a:ext cx="10" cy="10"/>
              </a:xfrm>
              <a:custGeom>
                <a:avLst/>
                <a:gdLst>
                  <a:gd name="T0" fmla="*/ 7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4"/>
                    </a:lnTo>
                    <a:lnTo>
                      <a:pt x="0" y="7"/>
                    </a:lnTo>
                    <a:lnTo>
                      <a:pt x="5" y="7"/>
                    </a:lnTo>
                    <a:lnTo>
                      <a:pt x="7" y="10"/>
                    </a:lnTo>
                    <a:lnTo>
                      <a:pt x="7" y="7"/>
                    </a:lnTo>
                    <a:lnTo>
                      <a:pt x="10" y="5"/>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522"/>
              <p:cNvSpPr>
                <a:spLocks/>
              </p:cNvSpPr>
              <p:nvPr/>
            </p:nvSpPr>
            <p:spPr bwMode="auto">
              <a:xfrm>
                <a:off x="3503" y="2254"/>
                <a:ext cx="10" cy="10"/>
              </a:xfrm>
              <a:custGeom>
                <a:avLst/>
                <a:gdLst>
                  <a:gd name="T0" fmla="*/ 6 w 10"/>
                  <a:gd name="T1" fmla="*/ 0 h 10"/>
                  <a:gd name="T2" fmla="*/ 5 w 10"/>
                  <a:gd name="T3" fmla="*/ 2 h 10"/>
                  <a:gd name="T4" fmla="*/ 2 w 10"/>
                  <a:gd name="T5" fmla="*/ 0 h 10"/>
                  <a:gd name="T6" fmla="*/ 3 w 10"/>
                  <a:gd name="T7" fmla="*/ 3 h 10"/>
                  <a:gd name="T8" fmla="*/ 0 w 10"/>
                  <a:gd name="T9" fmla="*/ 6 h 10"/>
                  <a:gd name="T10" fmla="*/ 3 w 10"/>
                  <a:gd name="T11" fmla="*/ 6 h 10"/>
                  <a:gd name="T12" fmla="*/ 6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6"/>
                    </a:lnTo>
                    <a:lnTo>
                      <a:pt x="3" y="6"/>
                    </a:lnTo>
                    <a:lnTo>
                      <a:pt x="6"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523"/>
              <p:cNvSpPr>
                <a:spLocks/>
              </p:cNvSpPr>
              <p:nvPr/>
            </p:nvSpPr>
            <p:spPr bwMode="auto">
              <a:xfrm>
                <a:off x="3503" y="1891"/>
                <a:ext cx="10" cy="10"/>
              </a:xfrm>
              <a:custGeom>
                <a:avLst/>
                <a:gdLst>
                  <a:gd name="T0" fmla="*/ 6 w 10"/>
                  <a:gd name="T1" fmla="*/ 0 h 10"/>
                  <a:gd name="T2" fmla="*/ 5 w 10"/>
                  <a:gd name="T3" fmla="*/ 2 h 10"/>
                  <a:gd name="T4" fmla="*/ 2 w 10"/>
                  <a:gd name="T5" fmla="*/ 2 h 10"/>
                  <a:gd name="T6" fmla="*/ 3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524"/>
              <p:cNvSpPr>
                <a:spLocks/>
              </p:cNvSpPr>
              <p:nvPr/>
            </p:nvSpPr>
            <p:spPr bwMode="auto">
              <a:xfrm>
                <a:off x="4393" y="3178"/>
                <a:ext cx="10" cy="10"/>
              </a:xfrm>
              <a:custGeom>
                <a:avLst/>
                <a:gdLst>
                  <a:gd name="T0" fmla="*/ 7 w 10"/>
                  <a:gd name="T1" fmla="*/ 0 h 10"/>
                  <a:gd name="T2" fmla="*/ 3 w 10"/>
                  <a:gd name="T3" fmla="*/ 1 h 10"/>
                  <a:gd name="T4" fmla="*/ 0 w 10"/>
                  <a:gd name="T5" fmla="*/ 1 h 10"/>
                  <a:gd name="T6" fmla="*/ 2 w 10"/>
                  <a:gd name="T7" fmla="*/ 5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525"/>
              <p:cNvSpPr>
                <a:spLocks/>
              </p:cNvSpPr>
              <p:nvPr/>
            </p:nvSpPr>
            <p:spPr bwMode="auto">
              <a:xfrm>
                <a:off x="3365" y="1688"/>
                <a:ext cx="10" cy="9"/>
              </a:xfrm>
              <a:custGeom>
                <a:avLst/>
                <a:gdLst>
                  <a:gd name="T0" fmla="*/ 6 w 10"/>
                  <a:gd name="T1" fmla="*/ 0 h 9"/>
                  <a:gd name="T2" fmla="*/ 5 w 10"/>
                  <a:gd name="T3" fmla="*/ 3 h 9"/>
                  <a:gd name="T4" fmla="*/ 1 w 10"/>
                  <a:gd name="T5" fmla="*/ 1 h 9"/>
                  <a:gd name="T6" fmla="*/ 1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1"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526"/>
              <p:cNvSpPr>
                <a:spLocks/>
              </p:cNvSpPr>
              <p:nvPr/>
            </p:nvSpPr>
            <p:spPr bwMode="auto">
              <a:xfrm>
                <a:off x="3058" y="1650"/>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5"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527"/>
              <p:cNvSpPr>
                <a:spLocks/>
              </p:cNvSpPr>
              <p:nvPr/>
            </p:nvSpPr>
            <p:spPr bwMode="auto">
              <a:xfrm>
                <a:off x="2996" y="1560"/>
                <a:ext cx="10" cy="11"/>
              </a:xfrm>
              <a:custGeom>
                <a:avLst/>
                <a:gdLst>
                  <a:gd name="T0" fmla="*/ 7 w 10"/>
                  <a:gd name="T1" fmla="*/ 0 h 11"/>
                  <a:gd name="T2" fmla="*/ 5 w 10"/>
                  <a:gd name="T3" fmla="*/ 3 h 11"/>
                  <a:gd name="T4" fmla="*/ 2 w 10"/>
                  <a:gd name="T5" fmla="*/ 1 h 11"/>
                  <a:gd name="T6" fmla="*/ 2 w 10"/>
                  <a:gd name="T7" fmla="*/ 5 h 11"/>
                  <a:gd name="T8" fmla="*/ 0 w 10"/>
                  <a:gd name="T9" fmla="*/ 8 h 11"/>
                  <a:gd name="T10" fmla="*/ 3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2" y="5"/>
                    </a:lnTo>
                    <a:lnTo>
                      <a:pt x="0" y="8"/>
                    </a:lnTo>
                    <a:lnTo>
                      <a:pt x="3"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528"/>
              <p:cNvSpPr>
                <a:spLocks/>
              </p:cNvSpPr>
              <p:nvPr/>
            </p:nvSpPr>
            <p:spPr bwMode="auto">
              <a:xfrm>
                <a:off x="3539" y="1778"/>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529"/>
              <p:cNvSpPr>
                <a:spLocks/>
              </p:cNvSpPr>
              <p:nvPr/>
            </p:nvSpPr>
            <p:spPr bwMode="auto">
              <a:xfrm>
                <a:off x="3464" y="1675"/>
                <a:ext cx="10" cy="9"/>
              </a:xfrm>
              <a:custGeom>
                <a:avLst/>
                <a:gdLst>
                  <a:gd name="T0" fmla="*/ 6 w 10"/>
                  <a:gd name="T1" fmla="*/ 0 h 9"/>
                  <a:gd name="T2" fmla="*/ 3 w 10"/>
                  <a:gd name="T3" fmla="*/ 3 h 9"/>
                  <a:gd name="T4" fmla="*/ 0 w 10"/>
                  <a:gd name="T5" fmla="*/ 1 h 9"/>
                  <a:gd name="T6" fmla="*/ 2 w 10"/>
                  <a:gd name="T7" fmla="*/ 5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5"/>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530"/>
              <p:cNvSpPr>
                <a:spLocks/>
              </p:cNvSpPr>
              <p:nvPr/>
            </p:nvSpPr>
            <p:spPr bwMode="auto">
              <a:xfrm>
                <a:off x="3350" y="1654"/>
                <a:ext cx="10" cy="11"/>
              </a:xfrm>
              <a:custGeom>
                <a:avLst/>
                <a:gdLst>
                  <a:gd name="T0" fmla="*/ 7 w 10"/>
                  <a:gd name="T1" fmla="*/ 0 h 11"/>
                  <a:gd name="T2" fmla="*/ 5 w 10"/>
                  <a:gd name="T3" fmla="*/ 3 h 11"/>
                  <a:gd name="T4" fmla="*/ 2 w 10"/>
                  <a:gd name="T5" fmla="*/ 1 h 11"/>
                  <a:gd name="T6" fmla="*/ 3 w 10"/>
                  <a:gd name="T7" fmla="*/ 4 h 11"/>
                  <a:gd name="T8" fmla="*/ 0 w 10"/>
                  <a:gd name="T9" fmla="*/ 8 h 11"/>
                  <a:gd name="T10" fmla="*/ 5 w 10"/>
                  <a:gd name="T11" fmla="*/ 8 h 11"/>
                  <a:gd name="T12" fmla="*/ 7 w 10"/>
                  <a:gd name="T13" fmla="*/ 11 h 11"/>
                  <a:gd name="T14" fmla="*/ 7 w 10"/>
                  <a:gd name="T15" fmla="*/ 6 h 11"/>
                  <a:gd name="T16" fmla="*/ 10 w 10"/>
                  <a:gd name="T17" fmla="*/ 6 h 11"/>
                  <a:gd name="T18" fmla="*/ 8 w 10"/>
                  <a:gd name="T19" fmla="*/ 4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3" y="4"/>
                    </a:lnTo>
                    <a:lnTo>
                      <a:pt x="0" y="8"/>
                    </a:lnTo>
                    <a:lnTo>
                      <a:pt x="5" y="8"/>
                    </a:lnTo>
                    <a:lnTo>
                      <a:pt x="7" y="11"/>
                    </a:lnTo>
                    <a:lnTo>
                      <a:pt x="7" y="6"/>
                    </a:lnTo>
                    <a:lnTo>
                      <a:pt x="10" y="6"/>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531"/>
              <p:cNvSpPr>
                <a:spLocks/>
              </p:cNvSpPr>
              <p:nvPr/>
            </p:nvSpPr>
            <p:spPr bwMode="auto">
              <a:xfrm>
                <a:off x="3323" y="1712"/>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4 w 9"/>
                  <a:gd name="T13" fmla="*/ 10 h 10"/>
                  <a:gd name="T14" fmla="*/ 6 w 9"/>
                  <a:gd name="T15" fmla="*/ 5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4" y="10"/>
                    </a:lnTo>
                    <a:lnTo>
                      <a:pt x="6" y="5"/>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532"/>
              <p:cNvSpPr>
                <a:spLocks/>
              </p:cNvSpPr>
              <p:nvPr/>
            </p:nvSpPr>
            <p:spPr bwMode="auto">
              <a:xfrm>
                <a:off x="3300" y="1722"/>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533"/>
              <p:cNvSpPr>
                <a:spLocks/>
              </p:cNvSpPr>
              <p:nvPr/>
            </p:nvSpPr>
            <p:spPr bwMode="auto">
              <a:xfrm>
                <a:off x="3342" y="1891"/>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534"/>
              <p:cNvSpPr>
                <a:spLocks/>
              </p:cNvSpPr>
              <p:nvPr/>
            </p:nvSpPr>
            <p:spPr bwMode="auto">
              <a:xfrm>
                <a:off x="2617" y="2629"/>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535"/>
              <p:cNvSpPr>
                <a:spLocks/>
              </p:cNvSpPr>
              <p:nvPr/>
            </p:nvSpPr>
            <p:spPr bwMode="auto">
              <a:xfrm>
                <a:off x="2656" y="2655"/>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536"/>
              <p:cNvSpPr>
                <a:spLocks/>
              </p:cNvSpPr>
              <p:nvPr/>
            </p:nvSpPr>
            <p:spPr bwMode="auto">
              <a:xfrm>
                <a:off x="2582" y="2751"/>
                <a:ext cx="9" cy="9"/>
              </a:xfrm>
              <a:custGeom>
                <a:avLst/>
                <a:gdLst>
                  <a:gd name="T0" fmla="*/ 6 w 9"/>
                  <a:gd name="T1" fmla="*/ 0 h 9"/>
                  <a:gd name="T2" fmla="*/ 5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537"/>
              <p:cNvSpPr>
                <a:spLocks/>
              </p:cNvSpPr>
              <p:nvPr/>
            </p:nvSpPr>
            <p:spPr bwMode="auto">
              <a:xfrm>
                <a:off x="3331" y="1671"/>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538"/>
              <p:cNvSpPr>
                <a:spLocks/>
              </p:cNvSpPr>
              <p:nvPr/>
            </p:nvSpPr>
            <p:spPr bwMode="auto">
              <a:xfrm>
                <a:off x="3271" y="1527"/>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539"/>
              <p:cNvSpPr>
                <a:spLocks/>
              </p:cNvSpPr>
              <p:nvPr/>
            </p:nvSpPr>
            <p:spPr bwMode="auto">
              <a:xfrm>
                <a:off x="3102" y="1652"/>
                <a:ext cx="9" cy="10"/>
              </a:xfrm>
              <a:custGeom>
                <a:avLst/>
                <a:gdLst>
                  <a:gd name="T0" fmla="*/ 6 w 9"/>
                  <a:gd name="T1" fmla="*/ 0 h 10"/>
                  <a:gd name="T2" fmla="*/ 4 w 9"/>
                  <a:gd name="T3" fmla="*/ 2 h 10"/>
                  <a:gd name="T4" fmla="*/ 1 w 9"/>
                  <a:gd name="T5" fmla="*/ 2 h 10"/>
                  <a:gd name="T6" fmla="*/ 1 w 9"/>
                  <a:gd name="T7" fmla="*/ 5 h 10"/>
                  <a:gd name="T8" fmla="*/ 0 w 9"/>
                  <a:gd name="T9" fmla="*/ 6 h 10"/>
                  <a:gd name="T10" fmla="*/ 3 w 9"/>
                  <a:gd name="T11" fmla="*/ 6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6"/>
                    </a:lnTo>
                    <a:lnTo>
                      <a:pt x="3" y="6"/>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540"/>
              <p:cNvSpPr>
                <a:spLocks/>
              </p:cNvSpPr>
              <p:nvPr/>
            </p:nvSpPr>
            <p:spPr bwMode="auto">
              <a:xfrm>
                <a:off x="2634" y="2655"/>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541"/>
              <p:cNvSpPr>
                <a:spLocks/>
              </p:cNvSpPr>
              <p:nvPr/>
            </p:nvSpPr>
            <p:spPr bwMode="auto">
              <a:xfrm>
                <a:off x="2578" y="2605"/>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542"/>
              <p:cNvSpPr>
                <a:spLocks/>
              </p:cNvSpPr>
              <p:nvPr/>
            </p:nvSpPr>
            <p:spPr bwMode="auto">
              <a:xfrm>
                <a:off x="3422" y="1904"/>
                <a:ext cx="9" cy="10"/>
              </a:xfrm>
              <a:custGeom>
                <a:avLst/>
                <a:gdLst>
                  <a:gd name="T0" fmla="*/ 6 w 9"/>
                  <a:gd name="T1" fmla="*/ 0 h 10"/>
                  <a:gd name="T2" fmla="*/ 3 w 9"/>
                  <a:gd name="T3" fmla="*/ 2 h 10"/>
                  <a:gd name="T4" fmla="*/ 0 w 9"/>
                  <a:gd name="T5" fmla="*/ 2 h 10"/>
                  <a:gd name="T6" fmla="*/ 1 w 9"/>
                  <a:gd name="T7" fmla="*/ 5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543"/>
              <p:cNvSpPr>
                <a:spLocks/>
              </p:cNvSpPr>
              <p:nvPr/>
            </p:nvSpPr>
            <p:spPr bwMode="auto">
              <a:xfrm>
                <a:off x="3438" y="1880"/>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544"/>
              <p:cNvSpPr>
                <a:spLocks/>
              </p:cNvSpPr>
              <p:nvPr/>
            </p:nvSpPr>
            <p:spPr bwMode="auto">
              <a:xfrm>
                <a:off x="3371" y="1922"/>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545"/>
              <p:cNvSpPr>
                <a:spLocks/>
              </p:cNvSpPr>
              <p:nvPr/>
            </p:nvSpPr>
            <p:spPr bwMode="auto">
              <a:xfrm>
                <a:off x="2574" y="2626"/>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546"/>
              <p:cNvSpPr>
                <a:spLocks/>
              </p:cNvSpPr>
              <p:nvPr/>
            </p:nvSpPr>
            <p:spPr bwMode="auto">
              <a:xfrm>
                <a:off x="2717" y="2654"/>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4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4"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547"/>
              <p:cNvSpPr>
                <a:spLocks/>
              </p:cNvSpPr>
              <p:nvPr/>
            </p:nvSpPr>
            <p:spPr bwMode="auto">
              <a:xfrm>
                <a:off x="2695" y="2679"/>
                <a:ext cx="10" cy="10"/>
              </a:xfrm>
              <a:custGeom>
                <a:avLst/>
                <a:gdLst>
                  <a:gd name="T0" fmla="*/ 7 w 10"/>
                  <a:gd name="T1" fmla="*/ 0 h 10"/>
                  <a:gd name="T2" fmla="*/ 4 w 10"/>
                  <a:gd name="T3" fmla="*/ 2 h 10"/>
                  <a:gd name="T4" fmla="*/ 0 w 10"/>
                  <a:gd name="T5" fmla="*/ 2 h 10"/>
                  <a:gd name="T6" fmla="*/ 2 w 10"/>
                  <a:gd name="T7" fmla="*/ 5 h 10"/>
                  <a:gd name="T8" fmla="*/ 0 w 10"/>
                  <a:gd name="T9" fmla="*/ 9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9"/>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548"/>
              <p:cNvSpPr>
                <a:spLocks/>
              </p:cNvSpPr>
              <p:nvPr/>
            </p:nvSpPr>
            <p:spPr bwMode="auto">
              <a:xfrm>
                <a:off x="3384" y="1704"/>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549"/>
              <p:cNvSpPr>
                <a:spLocks/>
              </p:cNvSpPr>
              <p:nvPr/>
            </p:nvSpPr>
            <p:spPr bwMode="auto">
              <a:xfrm>
                <a:off x="3394" y="1845"/>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550"/>
              <p:cNvSpPr>
                <a:spLocks/>
              </p:cNvSpPr>
              <p:nvPr/>
            </p:nvSpPr>
            <p:spPr bwMode="auto">
              <a:xfrm>
                <a:off x="3586" y="1764"/>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551"/>
              <p:cNvSpPr>
                <a:spLocks/>
              </p:cNvSpPr>
              <p:nvPr/>
            </p:nvSpPr>
            <p:spPr bwMode="auto">
              <a:xfrm>
                <a:off x="3594" y="1641"/>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552"/>
              <p:cNvSpPr>
                <a:spLocks/>
              </p:cNvSpPr>
              <p:nvPr/>
            </p:nvSpPr>
            <p:spPr bwMode="auto">
              <a:xfrm>
                <a:off x="3612" y="1639"/>
                <a:ext cx="8" cy="10"/>
              </a:xfrm>
              <a:custGeom>
                <a:avLst/>
                <a:gdLst>
                  <a:gd name="T0" fmla="*/ 6 w 8"/>
                  <a:gd name="T1" fmla="*/ 0 h 10"/>
                  <a:gd name="T2" fmla="*/ 3 w 8"/>
                  <a:gd name="T3" fmla="*/ 2 h 10"/>
                  <a:gd name="T4" fmla="*/ 0 w 8"/>
                  <a:gd name="T5" fmla="*/ 0 h 10"/>
                  <a:gd name="T6" fmla="*/ 1 w 8"/>
                  <a:gd name="T7" fmla="*/ 3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3"/>
                    </a:lnTo>
                    <a:lnTo>
                      <a:pt x="0" y="7"/>
                    </a:lnTo>
                    <a:lnTo>
                      <a:pt x="3" y="7"/>
                    </a:lnTo>
                    <a:lnTo>
                      <a:pt x="5" y="10"/>
                    </a:lnTo>
                    <a:lnTo>
                      <a:pt x="5"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553"/>
              <p:cNvSpPr>
                <a:spLocks/>
              </p:cNvSpPr>
              <p:nvPr/>
            </p:nvSpPr>
            <p:spPr bwMode="auto">
              <a:xfrm>
                <a:off x="3610" y="1655"/>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554"/>
              <p:cNvSpPr>
                <a:spLocks/>
              </p:cNvSpPr>
              <p:nvPr/>
            </p:nvSpPr>
            <p:spPr bwMode="auto">
              <a:xfrm>
                <a:off x="3646" y="1667"/>
                <a:ext cx="10" cy="9"/>
              </a:xfrm>
              <a:custGeom>
                <a:avLst/>
                <a:gdLst>
                  <a:gd name="T0" fmla="*/ 8 w 10"/>
                  <a:gd name="T1" fmla="*/ 0 h 9"/>
                  <a:gd name="T2" fmla="*/ 5 w 10"/>
                  <a:gd name="T3" fmla="*/ 3 h 9"/>
                  <a:gd name="T4" fmla="*/ 1 w 10"/>
                  <a:gd name="T5" fmla="*/ 1 h 9"/>
                  <a:gd name="T6" fmla="*/ 3 w 10"/>
                  <a:gd name="T7" fmla="*/ 4 h 9"/>
                  <a:gd name="T8" fmla="*/ 0 w 10"/>
                  <a:gd name="T9" fmla="*/ 8 h 9"/>
                  <a:gd name="T10" fmla="*/ 5 w 10"/>
                  <a:gd name="T11" fmla="*/ 8 h 9"/>
                  <a:gd name="T12" fmla="*/ 6 w 10"/>
                  <a:gd name="T13" fmla="*/ 9 h 9"/>
                  <a:gd name="T14" fmla="*/ 6 w 10"/>
                  <a:gd name="T15" fmla="*/ 6 h 9"/>
                  <a:gd name="T16" fmla="*/ 10 w 10"/>
                  <a:gd name="T17" fmla="*/ 6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3"/>
                    </a:lnTo>
                    <a:lnTo>
                      <a:pt x="1" y="1"/>
                    </a:lnTo>
                    <a:lnTo>
                      <a:pt x="3" y="4"/>
                    </a:lnTo>
                    <a:lnTo>
                      <a:pt x="0" y="8"/>
                    </a:lnTo>
                    <a:lnTo>
                      <a:pt x="5" y="8"/>
                    </a:lnTo>
                    <a:lnTo>
                      <a:pt x="6" y="9"/>
                    </a:lnTo>
                    <a:lnTo>
                      <a:pt x="6" y="6"/>
                    </a:lnTo>
                    <a:lnTo>
                      <a:pt x="10"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555"/>
              <p:cNvSpPr>
                <a:spLocks/>
              </p:cNvSpPr>
              <p:nvPr/>
            </p:nvSpPr>
            <p:spPr bwMode="auto">
              <a:xfrm>
                <a:off x="3631" y="1621"/>
                <a:ext cx="10" cy="10"/>
              </a:xfrm>
              <a:custGeom>
                <a:avLst/>
                <a:gdLst>
                  <a:gd name="T0" fmla="*/ 7 w 10"/>
                  <a:gd name="T1" fmla="*/ 0 h 10"/>
                  <a:gd name="T2" fmla="*/ 5 w 10"/>
                  <a:gd name="T3" fmla="*/ 3 h 10"/>
                  <a:gd name="T4" fmla="*/ 2 w 10"/>
                  <a:gd name="T5" fmla="*/ 2 h 10"/>
                  <a:gd name="T6" fmla="*/ 3 w 10"/>
                  <a:gd name="T7" fmla="*/ 5 h 10"/>
                  <a:gd name="T8" fmla="*/ 0 w 10"/>
                  <a:gd name="T9" fmla="*/ 8 h 10"/>
                  <a:gd name="T10" fmla="*/ 5 w 10"/>
                  <a:gd name="T11" fmla="*/ 8 h 10"/>
                  <a:gd name="T12" fmla="*/ 7 w 10"/>
                  <a:gd name="T13" fmla="*/ 10 h 10"/>
                  <a:gd name="T14" fmla="*/ 7 w 10"/>
                  <a:gd name="T15" fmla="*/ 7 h 10"/>
                  <a:gd name="T16" fmla="*/ 10 w 10"/>
                  <a:gd name="T17" fmla="*/ 7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3" y="5"/>
                    </a:lnTo>
                    <a:lnTo>
                      <a:pt x="0" y="8"/>
                    </a:lnTo>
                    <a:lnTo>
                      <a:pt x="5" y="8"/>
                    </a:lnTo>
                    <a:lnTo>
                      <a:pt x="7" y="10"/>
                    </a:lnTo>
                    <a:lnTo>
                      <a:pt x="7" y="7"/>
                    </a:lnTo>
                    <a:lnTo>
                      <a:pt x="10" y="7"/>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556"/>
              <p:cNvSpPr>
                <a:spLocks/>
              </p:cNvSpPr>
              <p:nvPr/>
            </p:nvSpPr>
            <p:spPr bwMode="auto">
              <a:xfrm>
                <a:off x="3647" y="1539"/>
                <a:ext cx="9" cy="9"/>
              </a:xfrm>
              <a:custGeom>
                <a:avLst/>
                <a:gdLst>
                  <a:gd name="T0" fmla="*/ 7 w 9"/>
                  <a:gd name="T1" fmla="*/ 0 h 9"/>
                  <a:gd name="T2" fmla="*/ 4 w 9"/>
                  <a:gd name="T3" fmla="*/ 1 h 9"/>
                  <a:gd name="T4" fmla="*/ 0 w 9"/>
                  <a:gd name="T5" fmla="*/ 0 h 9"/>
                  <a:gd name="T6" fmla="*/ 2 w 9"/>
                  <a:gd name="T7" fmla="*/ 3 h 9"/>
                  <a:gd name="T8" fmla="*/ 0 w 9"/>
                  <a:gd name="T9" fmla="*/ 6 h 9"/>
                  <a:gd name="T10" fmla="*/ 4 w 9"/>
                  <a:gd name="T11" fmla="*/ 6 h 9"/>
                  <a:gd name="T12" fmla="*/ 5 w 9"/>
                  <a:gd name="T13" fmla="*/ 9 h 9"/>
                  <a:gd name="T14" fmla="*/ 7 w 9"/>
                  <a:gd name="T15" fmla="*/ 6 h 9"/>
                  <a:gd name="T16" fmla="*/ 9 w 9"/>
                  <a:gd name="T17" fmla="*/ 5 h 9"/>
                  <a:gd name="T18" fmla="*/ 7 w 9"/>
                  <a:gd name="T19" fmla="*/ 3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1"/>
                    </a:lnTo>
                    <a:lnTo>
                      <a:pt x="0" y="0"/>
                    </a:lnTo>
                    <a:lnTo>
                      <a:pt x="2" y="3"/>
                    </a:lnTo>
                    <a:lnTo>
                      <a:pt x="0" y="6"/>
                    </a:lnTo>
                    <a:lnTo>
                      <a:pt x="4" y="6"/>
                    </a:lnTo>
                    <a:lnTo>
                      <a:pt x="5" y="9"/>
                    </a:lnTo>
                    <a:lnTo>
                      <a:pt x="7" y="6"/>
                    </a:lnTo>
                    <a:lnTo>
                      <a:pt x="9"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557"/>
              <p:cNvSpPr>
                <a:spLocks/>
              </p:cNvSpPr>
              <p:nvPr/>
            </p:nvSpPr>
            <p:spPr bwMode="auto">
              <a:xfrm>
                <a:off x="3581" y="1591"/>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558"/>
              <p:cNvSpPr>
                <a:spLocks/>
              </p:cNvSpPr>
              <p:nvPr/>
            </p:nvSpPr>
            <p:spPr bwMode="auto">
              <a:xfrm>
                <a:off x="3613" y="1582"/>
                <a:ext cx="10" cy="10"/>
              </a:xfrm>
              <a:custGeom>
                <a:avLst/>
                <a:gdLst>
                  <a:gd name="T0" fmla="*/ 7 w 10"/>
                  <a:gd name="T1" fmla="*/ 0 h 10"/>
                  <a:gd name="T2" fmla="*/ 5 w 10"/>
                  <a:gd name="T3" fmla="*/ 2 h 10"/>
                  <a:gd name="T4" fmla="*/ 2 w 10"/>
                  <a:gd name="T5" fmla="*/ 0 h 10"/>
                  <a:gd name="T6" fmla="*/ 2 w 10"/>
                  <a:gd name="T7" fmla="*/ 4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4"/>
                    </a:lnTo>
                    <a:lnTo>
                      <a:pt x="0" y="7"/>
                    </a:lnTo>
                    <a:lnTo>
                      <a:pt x="4"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559"/>
              <p:cNvSpPr>
                <a:spLocks/>
              </p:cNvSpPr>
              <p:nvPr/>
            </p:nvSpPr>
            <p:spPr bwMode="auto">
              <a:xfrm>
                <a:off x="3633" y="1637"/>
                <a:ext cx="10" cy="10"/>
              </a:xfrm>
              <a:custGeom>
                <a:avLst/>
                <a:gdLst>
                  <a:gd name="T0" fmla="*/ 6 w 10"/>
                  <a:gd name="T1" fmla="*/ 0 h 10"/>
                  <a:gd name="T2" fmla="*/ 5 w 10"/>
                  <a:gd name="T3" fmla="*/ 2 h 10"/>
                  <a:gd name="T4" fmla="*/ 1 w 10"/>
                  <a:gd name="T5" fmla="*/ 0 h 10"/>
                  <a:gd name="T6" fmla="*/ 1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560"/>
              <p:cNvSpPr>
                <a:spLocks/>
              </p:cNvSpPr>
              <p:nvPr/>
            </p:nvSpPr>
            <p:spPr bwMode="auto">
              <a:xfrm>
                <a:off x="3371" y="2120"/>
                <a:ext cx="10" cy="9"/>
              </a:xfrm>
              <a:custGeom>
                <a:avLst/>
                <a:gdLst>
                  <a:gd name="T0" fmla="*/ 7 w 10"/>
                  <a:gd name="T1" fmla="*/ 0 h 9"/>
                  <a:gd name="T2" fmla="*/ 4 w 10"/>
                  <a:gd name="T3" fmla="*/ 1 h 9"/>
                  <a:gd name="T4" fmla="*/ 0 w 10"/>
                  <a:gd name="T5" fmla="*/ 1 h 9"/>
                  <a:gd name="T6" fmla="*/ 2 w 10"/>
                  <a:gd name="T7" fmla="*/ 4 h 9"/>
                  <a:gd name="T8" fmla="*/ 0 w 10"/>
                  <a:gd name="T9" fmla="*/ 6 h 9"/>
                  <a:gd name="T10" fmla="*/ 4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4"/>
                    </a:lnTo>
                    <a:lnTo>
                      <a:pt x="0" y="6"/>
                    </a:lnTo>
                    <a:lnTo>
                      <a:pt x="4"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561"/>
              <p:cNvSpPr>
                <a:spLocks/>
              </p:cNvSpPr>
              <p:nvPr/>
            </p:nvSpPr>
            <p:spPr bwMode="auto">
              <a:xfrm>
                <a:off x="3535" y="1738"/>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562"/>
              <p:cNvSpPr>
                <a:spLocks/>
              </p:cNvSpPr>
              <p:nvPr/>
            </p:nvSpPr>
            <p:spPr bwMode="auto">
              <a:xfrm>
                <a:off x="3612" y="1610"/>
                <a:ext cx="9" cy="10"/>
              </a:xfrm>
              <a:custGeom>
                <a:avLst/>
                <a:gdLst>
                  <a:gd name="T0" fmla="*/ 6 w 9"/>
                  <a:gd name="T1" fmla="*/ 0 h 10"/>
                  <a:gd name="T2" fmla="*/ 3 w 9"/>
                  <a:gd name="T3" fmla="*/ 2 h 10"/>
                  <a:gd name="T4" fmla="*/ 0 w 9"/>
                  <a:gd name="T5" fmla="*/ 2 h 10"/>
                  <a:gd name="T6" fmla="*/ 1 w 9"/>
                  <a:gd name="T7" fmla="*/ 5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563"/>
              <p:cNvSpPr>
                <a:spLocks/>
              </p:cNvSpPr>
              <p:nvPr/>
            </p:nvSpPr>
            <p:spPr bwMode="auto">
              <a:xfrm>
                <a:off x="3479" y="1720"/>
                <a:ext cx="8" cy="10"/>
              </a:xfrm>
              <a:custGeom>
                <a:avLst/>
                <a:gdLst>
                  <a:gd name="T0" fmla="*/ 6 w 8"/>
                  <a:gd name="T1" fmla="*/ 0 h 10"/>
                  <a:gd name="T2" fmla="*/ 3 w 8"/>
                  <a:gd name="T3" fmla="*/ 2 h 10"/>
                  <a:gd name="T4" fmla="*/ 0 w 8"/>
                  <a:gd name="T5" fmla="*/ 2 h 10"/>
                  <a:gd name="T6" fmla="*/ 1 w 8"/>
                  <a:gd name="T7" fmla="*/ 5 h 10"/>
                  <a:gd name="T8" fmla="*/ 0 w 8"/>
                  <a:gd name="T9" fmla="*/ 6 h 10"/>
                  <a:gd name="T10" fmla="*/ 3 w 8"/>
                  <a:gd name="T11" fmla="*/ 6 h 10"/>
                  <a:gd name="T12" fmla="*/ 4 w 8"/>
                  <a:gd name="T13" fmla="*/ 10 h 10"/>
                  <a:gd name="T14" fmla="*/ 6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6"/>
                    </a:lnTo>
                    <a:lnTo>
                      <a:pt x="3" y="6"/>
                    </a:lnTo>
                    <a:lnTo>
                      <a:pt x="4" y="10"/>
                    </a:lnTo>
                    <a:lnTo>
                      <a:pt x="6"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564"/>
              <p:cNvSpPr>
                <a:spLocks/>
              </p:cNvSpPr>
              <p:nvPr/>
            </p:nvSpPr>
            <p:spPr bwMode="auto">
              <a:xfrm>
                <a:off x="3505" y="1673"/>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7 h 10"/>
                  <a:gd name="T12" fmla="*/ 4 w 8"/>
                  <a:gd name="T13" fmla="*/ 10 h 10"/>
                  <a:gd name="T14" fmla="*/ 4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7"/>
                    </a:lnTo>
                    <a:lnTo>
                      <a:pt x="4" y="10"/>
                    </a:lnTo>
                    <a:lnTo>
                      <a:pt x="4"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565"/>
              <p:cNvSpPr>
                <a:spLocks/>
              </p:cNvSpPr>
              <p:nvPr/>
            </p:nvSpPr>
            <p:spPr bwMode="auto">
              <a:xfrm>
                <a:off x="3518" y="1531"/>
                <a:ext cx="9" cy="9"/>
              </a:xfrm>
              <a:custGeom>
                <a:avLst/>
                <a:gdLst>
                  <a:gd name="T0" fmla="*/ 6 w 9"/>
                  <a:gd name="T1" fmla="*/ 0 h 9"/>
                  <a:gd name="T2" fmla="*/ 4 w 9"/>
                  <a:gd name="T3" fmla="*/ 3 h 9"/>
                  <a:gd name="T4" fmla="*/ 1 w 9"/>
                  <a:gd name="T5" fmla="*/ 1 h 9"/>
                  <a:gd name="T6" fmla="*/ 1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1"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566"/>
              <p:cNvSpPr>
                <a:spLocks/>
              </p:cNvSpPr>
              <p:nvPr/>
            </p:nvSpPr>
            <p:spPr bwMode="auto">
              <a:xfrm>
                <a:off x="3342" y="1733"/>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3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3"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567"/>
              <p:cNvSpPr>
                <a:spLocks/>
              </p:cNvSpPr>
              <p:nvPr/>
            </p:nvSpPr>
            <p:spPr bwMode="auto">
              <a:xfrm>
                <a:off x="3342" y="1846"/>
                <a:ext cx="8" cy="10"/>
              </a:xfrm>
              <a:custGeom>
                <a:avLst/>
                <a:gdLst>
                  <a:gd name="T0" fmla="*/ 7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3"/>
                    </a:lnTo>
                    <a:lnTo>
                      <a:pt x="0" y="2"/>
                    </a:lnTo>
                    <a:lnTo>
                      <a:pt x="2" y="5"/>
                    </a:lnTo>
                    <a:lnTo>
                      <a:pt x="0" y="8"/>
                    </a:lnTo>
                    <a:lnTo>
                      <a:pt x="3" y="8"/>
                    </a:lnTo>
                    <a:lnTo>
                      <a:pt x="5" y="10"/>
                    </a:lnTo>
                    <a:lnTo>
                      <a:pt x="5" y="7"/>
                    </a:lnTo>
                    <a:lnTo>
                      <a:pt x="8"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568"/>
              <p:cNvSpPr>
                <a:spLocks/>
              </p:cNvSpPr>
              <p:nvPr/>
            </p:nvSpPr>
            <p:spPr bwMode="auto">
              <a:xfrm>
                <a:off x="3362" y="1802"/>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569"/>
              <p:cNvSpPr>
                <a:spLocks/>
              </p:cNvSpPr>
              <p:nvPr/>
            </p:nvSpPr>
            <p:spPr bwMode="auto">
              <a:xfrm>
                <a:off x="3362" y="183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570"/>
              <p:cNvSpPr>
                <a:spLocks/>
              </p:cNvSpPr>
              <p:nvPr/>
            </p:nvSpPr>
            <p:spPr bwMode="auto">
              <a:xfrm>
                <a:off x="3311" y="2065"/>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571"/>
              <p:cNvSpPr>
                <a:spLocks/>
              </p:cNvSpPr>
              <p:nvPr/>
            </p:nvSpPr>
            <p:spPr bwMode="auto">
              <a:xfrm>
                <a:off x="4359" y="3197"/>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572"/>
              <p:cNvSpPr>
                <a:spLocks/>
              </p:cNvSpPr>
              <p:nvPr/>
            </p:nvSpPr>
            <p:spPr bwMode="auto">
              <a:xfrm>
                <a:off x="3526" y="2277"/>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5 w 9"/>
                  <a:gd name="T11" fmla="*/ 6 h 9"/>
                  <a:gd name="T12" fmla="*/ 6 w 9"/>
                  <a:gd name="T13" fmla="*/ 9 h 9"/>
                  <a:gd name="T14" fmla="*/ 6 w 9"/>
                  <a:gd name="T15" fmla="*/ 6 h 9"/>
                  <a:gd name="T16" fmla="*/ 9 w 9"/>
                  <a:gd name="T17" fmla="*/ 4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5" y="6"/>
                    </a:lnTo>
                    <a:lnTo>
                      <a:pt x="6" y="9"/>
                    </a:lnTo>
                    <a:lnTo>
                      <a:pt x="6" y="6"/>
                    </a:lnTo>
                    <a:lnTo>
                      <a:pt x="9" y="4"/>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573"/>
              <p:cNvSpPr>
                <a:spLocks/>
              </p:cNvSpPr>
              <p:nvPr/>
            </p:nvSpPr>
            <p:spPr bwMode="auto">
              <a:xfrm>
                <a:off x="3623" y="1913"/>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574"/>
              <p:cNvSpPr>
                <a:spLocks/>
              </p:cNvSpPr>
              <p:nvPr/>
            </p:nvSpPr>
            <p:spPr bwMode="auto">
              <a:xfrm>
                <a:off x="4489" y="2477"/>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575"/>
              <p:cNvSpPr>
                <a:spLocks/>
              </p:cNvSpPr>
              <p:nvPr/>
            </p:nvSpPr>
            <p:spPr bwMode="auto">
              <a:xfrm>
                <a:off x="4133" y="2993"/>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576"/>
              <p:cNvSpPr>
                <a:spLocks/>
              </p:cNvSpPr>
              <p:nvPr/>
            </p:nvSpPr>
            <p:spPr bwMode="auto">
              <a:xfrm>
                <a:off x="4489" y="2333"/>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577"/>
              <p:cNvSpPr>
                <a:spLocks/>
              </p:cNvSpPr>
              <p:nvPr/>
            </p:nvSpPr>
            <p:spPr bwMode="auto">
              <a:xfrm>
                <a:off x="3386" y="1660"/>
                <a:ext cx="10" cy="11"/>
              </a:xfrm>
              <a:custGeom>
                <a:avLst/>
                <a:gdLst>
                  <a:gd name="T0" fmla="*/ 6 w 10"/>
                  <a:gd name="T1" fmla="*/ 0 h 11"/>
                  <a:gd name="T2" fmla="*/ 3 w 10"/>
                  <a:gd name="T3" fmla="*/ 3 h 11"/>
                  <a:gd name="T4" fmla="*/ 0 w 10"/>
                  <a:gd name="T5" fmla="*/ 2 h 11"/>
                  <a:gd name="T6" fmla="*/ 2 w 10"/>
                  <a:gd name="T7" fmla="*/ 5 h 11"/>
                  <a:gd name="T8" fmla="*/ 0 w 10"/>
                  <a:gd name="T9" fmla="*/ 8 h 11"/>
                  <a:gd name="T10" fmla="*/ 3 w 10"/>
                  <a:gd name="T11" fmla="*/ 8 h 11"/>
                  <a:gd name="T12" fmla="*/ 5 w 10"/>
                  <a:gd name="T13" fmla="*/ 11 h 11"/>
                  <a:gd name="T14" fmla="*/ 6 w 10"/>
                  <a:gd name="T15" fmla="*/ 7 h 11"/>
                  <a:gd name="T16" fmla="*/ 10 w 10"/>
                  <a:gd name="T17" fmla="*/ 7 h 11"/>
                  <a:gd name="T18" fmla="*/ 6 w 10"/>
                  <a:gd name="T19" fmla="*/ 5 h 11"/>
                  <a:gd name="T20" fmla="*/ 6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6" y="0"/>
                    </a:moveTo>
                    <a:lnTo>
                      <a:pt x="3" y="3"/>
                    </a:lnTo>
                    <a:lnTo>
                      <a:pt x="0" y="2"/>
                    </a:lnTo>
                    <a:lnTo>
                      <a:pt x="2" y="5"/>
                    </a:lnTo>
                    <a:lnTo>
                      <a:pt x="0" y="8"/>
                    </a:lnTo>
                    <a:lnTo>
                      <a:pt x="3" y="8"/>
                    </a:lnTo>
                    <a:lnTo>
                      <a:pt x="5" y="11"/>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578"/>
              <p:cNvSpPr>
                <a:spLocks/>
              </p:cNvSpPr>
              <p:nvPr/>
            </p:nvSpPr>
            <p:spPr bwMode="auto">
              <a:xfrm>
                <a:off x="3550" y="1689"/>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579"/>
              <p:cNvSpPr>
                <a:spLocks/>
              </p:cNvSpPr>
              <p:nvPr/>
            </p:nvSpPr>
            <p:spPr bwMode="auto">
              <a:xfrm>
                <a:off x="3500" y="1479"/>
                <a:ext cx="9" cy="10"/>
              </a:xfrm>
              <a:custGeom>
                <a:avLst/>
                <a:gdLst>
                  <a:gd name="T0" fmla="*/ 6 w 9"/>
                  <a:gd name="T1" fmla="*/ 0 h 10"/>
                  <a:gd name="T2" fmla="*/ 5 w 9"/>
                  <a:gd name="T3" fmla="*/ 1 h 10"/>
                  <a:gd name="T4" fmla="*/ 1 w 9"/>
                  <a:gd name="T5" fmla="*/ 0 h 10"/>
                  <a:gd name="T6" fmla="*/ 1 w 9"/>
                  <a:gd name="T7" fmla="*/ 3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1"/>
                    </a:lnTo>
                    <a:lnTo>
                      <a:pt x="1" y="0"/>
                    </a:lnTo>
                    <a:lnTo>
                      <a:pt x="1" y="3"/>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580"/>
              <p:cNvSpPr>
                <a:spLocks/>
              </p:cNvSpPr>
              <p:nvPr/>
            </p:nvSpPr>
            <p:spPr bwMode="auto">
              <a:xfrm>
                <a:off x="4496" y="2351"/>
                <a:ext cx="9" cy="10"/>
              </a:xfrm>
              <a:custGeom>
                <a:avLst/>
                <a:gdLst>
                  <a:gd name="T0" fmla="*/ 8 w 9"/>
                  <a:gd name="T1" fmla="*/ 0 h 10"/>
                  <a:gd name="T2" fmla="*/ 4 w 9"/>
                  <a:gd name="T3" fmla="*/ 3 h 10"/>
                  <a:gd name="T4" fmla="*/ 1 w 9"/>
                  <a:gd name="T5" fmla="*/ 2 h 10"/>
                  <a:gd name="T6" fmla="*/ 3 w 9"/>
                  <a:gd name="T7" fmla="*/ 5 h 10"/>
                  <a:gd name="T8" fmla="*/ 0 w 9"/>
                  <a:gd name="T9" fmla="*/ 8 h 10"/>
                  <a:gd name="T10" fmla="*/ 4 w 9"/>
                  <a:gd name="T11" fmla="*/ 8 h 10"/>
                  <a:gd name="T12" fmla="*/ 6 w 9"/>
                  <a:gd name="T13" fmla="*/ 10 h 10"/>
                  <a:gd name="T14" fmla="*/ 6 w 9"/>
                  <a:gd name="T15" fmla="*/ 6 h 10"/>
                  <a:gd name="T16" fmla="*/ 9 w 9"/>
                  <a:gd name="T17" fmla="*/ 6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4" y="3"/>
                    </a:lnTo>
                    <a:lnTo>
                      <a:pt x="1" y="2"/>
                    </a:lnTo>
                    <a:lnTo>
                      <a:pt x="3" y="5"/>
                    </a:lnTo>
                    <a:lnTo>
                      <a:pt x="0" y="8"/>
                    </a:lnTo>
                    <a:lnTo>
                      <a:pt x="4" y="8"/>
                    </a:lnTo>
                    <a:lnTo>
                      <a:pt x="6" y="10"/>
                    </a:lnTo>
                    <a:lnTo>
                      <a:pt x="6" y="6"/>
                    </a:lnTo>
                    <a:lnTo>
                      <a:pt x="9"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581"/>
              <p:cNvSpPr>
                <a:spLocks/>
              </p:cNvSpPr>
              <p:nvPr/>
            </p:nvSpPr>
            <p:spPr bwMode="auto">
              <a:xfrm>
                <a:off x="3548" y="2100"/>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582"/>
              <p:cNvSpPr>
                <a:spLocks/>
              </p:cNvSpPr>
              <p:nvPr/>
            </p:nvSpPr>
            <p:spPr bwMode="auto">
              <a:xfrm>
                <a:off x="3545" y="1942"/>
                <a:ext cx="10" cy="9"/>
              </a:xfrm>
              <a:custGeom>
                <a:avLst/>
                <a:gdLst>
                  <a:gd name="T0" fmla="*/ 7 w 10"/>
                  <a:gd name="T1" fmla="*/ 0 h 9"/>
                  <a:gd name="T2" fmla="*/ 5 w 10"/>
                  <a:gd name="T3" fmla="*/ 1 h 9"/>
                  <a:gd name="T4" fmla="*/ 2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583"/>
              <p:cNvSpPr>
                <a:spLocks/>
              </p:cNvSpPr>
              <p:nvPr/>
            </p:nvSpPr>
            <p:spPr bwMode="auto">
              <a:xfrm>
                <a:off x="2629" y="2864"/>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6 h 10"/>
                  <a:gd name="T12" fmla="*/ 5 w 8"/>
                  <a:gd name="T13" fmla="*/ 10 h 10"/>
                  <a:gd name="T14" fmla="*/ 5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6"/>
                    </a:lnTo>
                    <a:lnTo>
                      <a:pt x="5" y="10"/>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584"/>
              <p:cNvSpPr>
                <a:spLocks/>
              </p:cNvSpPr>
              <p:nvPr/>
            </p:nvSpPr>
            <p:spPr bwMode="auto">
              <a:xfrm>
                <a:off x="2655" y="2943"/>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585"/>
              <p:cNvSpPr>
                <a:spLocks/>
              </p:cNvSpPr>
              <p:nvPr/>
            </p:nvSpPr>
            <p:spPr bwMode="auto">
              <a:xfrm>
                <a:off x="2773" y="2953"/>
                <a:ext cx="10" cy="10"/>
              </a:xfrm>
              <a:custGeom>
                <a:avLst/>
                <a:gdLst>
                  <a:gd name="T0" fmla="*/ 7 w 10"/>
                  <a:gd name="T1" fmla="*/ 0 h 10"/>
                  <a:gd name="T2" fmla="*/ 5 w 10"/>
                  <a:gd name="T3" fmla="*/ 2 h 10"/>
                  <a:gd name="T4" fmla="*/ 2 w 10"/>
                  <a:gd name="T5" fmla="*/ 2 h 10"/>
                  <a:gd name="T6" fmla="*/ 4 w 10"/>
                  <a:gd name="T7" fmla="*/ 5 h 10"/>
                  <a:gd name="T8" fmla="*/ 0 w 10"/>
                  <a:gd name="T9" fmla="*/ 8 h 10"/>
                  <a:gd name="T10" fmla="*/ 5 w 10"/>
                  <a:gd name="T11" fmla="*/ 8 h 10"/>
                  <a:gd name="T12" fmla="*/ 7 w 10"/>
                  <a:gd name="T13" fmla="*/ 10 h 10"/>
                  <a:gd name="T14" fmla="*/ 7 w 10"/>
                  <a:gd name="T15" fmla="*/ 6 h 10"/>
                  <a:gd name="T16" fmla="*/ 10 w 10"/>
                  <a:gd name="T17" fmla="*/ 5 h 10"/>
                  <a:gd name="T18" fmla="*/ 9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8"/>
                    </a:lnTo>
                    <a:lnTo>
                      <a:pt x="5" y="8"/>
                    </a:lnTo>
                    <a:lnTo>
                      <a:pt x="7" y="10"/>
                    </a:lnTo>
                    <a:lnTo>
                      <a:pt x="7" y="6"/>
                    </a:lnTo>
                    <a:lnTo>
                      <a:pt x="10" y="5"/>
                    </a:lnTo>
                    <a:lnTo>
                      <a:pt x="9"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586"/>
              <p:cNvSpPr>
                <a:spLocks/>
              </p:cNvSpPr>
              <p:nvPr/>
            </p:nvSpPr>
            <p:spPr bwMode="auto">
              <a:xfrm>
                <a:off x="2736" y="2935"/>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587"/>
              <p:cNvSpPr>
                <a:spLocks/>
              </p:cNvSpPr>
              <p:nvPr/>
            </p:nvSpPr>
            <p:spPr bwMode="auto">
              <a:xfrm>
                <a:off x="2708" y="2925"/>
                <a:ext cx="9" cy="10"/>
              </a:xfrm>
              <a:custGeom>
                <a:avLst/>
                <a:gdLst>
                  <a:gd name="T0" fmla="*/ 7 w 9"/>
                  <a:gd name="T1" fmla="*/ 0 h 10"/>
                  <a:gd name="T2" fmla="*/ 4 w 9"/>
                  <a:gd name="T3" fmla="*/ 2 h 10"/>
                  <a:gd name="T4" fmla="*/ 0 w 9"/>
                  <a:gd name="T5" fmla="*/ 2 h 10"/>
                  <a:gd name="T6" fmla="*/ 2 w 9"/>
                  <a:gd name="T7" fmla="*/ 5 h 10"/>
                  <a:gd name="T8" fmla="*/ 0 w 9"/>
                  <a:gd name="T9" fmla="*/ 7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7"/>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588"/>
              <p:cNvSpPr>
                <a:spLocks/>
              </p:cNvSpPr>
              <p:nvPr/>
            </p:nvSpPr>
            <p:spPr bwMode="auto">
              <a:xfrm>
                <a:off x="2721" y="29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589"/>
              <p:cNvSpPr>
                <a:spLocks/>
              </p:cNvSpPr>
              <p:nvPr/>
            </p:nvSpPr>
            <p:spPr bwMode="auto">
              <a:xfrm>
                <a:off x="2712" y="295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6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590"/>
              <p:cNvSpPr>
                <a:spLocks/>
              </p:cNvSpPr>
              <p:nvPr/>
            </p:nvSpPr>
            <p:spPr bwMode="auto">
              <a:xfrm>
                <a:off x="2777" y="2924"/>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591"/>
              <p:cNvSpPr>
                <a:spLocks/>
              </p:cNvSpPr>
              <p:nvPr/>
            </p:nvSpPr>
            <p:spPr bwMode="auto">
              <a:xfrm>
                <a:off x="2712" y="2906"/>
                <a:ext cx="9" cy="10"/>
              </a:xfrm>
              <a:custGeom>
                <a:avLst/>
                <a:gdLst>
                  <a:gd name="T0" fmla="*/ 8 w 9"/>
                  <a:gd name="T1" fmla="*/ 0 h 10"/>
                  <a:gd name="T2" fmla="*/ 5 w 9"/>
                  <a:gd name="T3" fmla="*/ 2 h 10"/>
                  <a:gd name="T4" fmla="*/ 1 w 9"/>
                  <a:gd name="T5" fmla="*/ 0 h 10"/>
                  <a:gd name="T6" fmla="*/ 3 w 9"/>
                  <a:gd name="T7" fmla="*/ 3 h 10"/>
                  <a:gd name="T8" fmla="*/ 0 w 9"/>
                  <a:gd name="T9" fmla="*/ 6 h 10"/>
                  <a:gd name="T10" fmla="*/ 5 w 9"/>
                  <a:gd name="T11" fmla="*/ 6 h 10"/>
                  <a:gd name="T12" fmla="*/ 6 w 9"/>
                  <a:gd name="T13" fmla="*/ 10 h 10"/>
                  <a:gd name="T14" fmla="*/ 6 w 9"/>
                  <a:gd name="T15" fmla="*/ 6 h 10"/>
                  <a:gd name="T16" fmla="*/ 9 w 9"/>
                  <a:gd name="T17" fmla="*/ 5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3"/>
                    </a:lnTo>
                    <a:lnTo>
                      <a:pt x="0" y="6"/>
                    </a:lnTo>
                    <a:lnTo>
                      <a:pt x="5" y="6"/>
                    </a:lnTo>
                    <a:lnTo>
                      <a:pt x="6" y="10"/>
                    </a:lnTo>
                    <a:lnTo>
                      <a:pt x="6" y="6"/>
                    </a:lnTo>
                    <a:lnTo>
                      <a:pt x="9"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592"/>
              <p:cNvSpPr>
                <a:spLocks/>
              </p:cNvSpPr>
              <p:nvPr/>
            </p:nvSpPr>
            <p:spPr bwMode="auto">
              <a:xfrm>
                <a:off x="2752" y="2924"/>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593"/>
              <p:cNvSpPr>
                <a:spLocks/>
              </p:cNvSpPr>
              <p:nvPr/>
            </p:nvSpPr>
            <p:spPr bwMode="auto">
              <a:xfrm>
                <a:off x="2739" y="2914"/>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594"/>
              <p:cNvSpPr>
                <a:spLocks/>
              </p:cNvSpPr>
              <p:nvPr/>
            </p:nvSpPr>
            <p:spPr bwMode="auto">
              <a:xfrm>
                <a:off x="2795" y="2929"/>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4 w 8"/>
                  <a:gd name="T13" fmla="*/ 9 h 9"/>
                  <a:gd name="T14" fmla="*/ 4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4" y="9"/>
                    </a:lnTo>
                    <a:lnTo>
                      <a:pt x="4"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595"/>
              <p:cNvSpPr>
                <a:spLocks/>
              </p:cNvSpPr>
              <p:nvPr/>
            </p:nvSpPr>
            <p:spPr bwMode="auto">
              <a:xfrm>
                <a:off x="2817" y="2990"/>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596"/>
              <p:cNvSpPr>
                <a:spLocks/>
              </p:cNvSpPr>
              <p:nvPr/>
            </p:nvSpPr>
            <p:spPr bwMode="auto">
              <a:xfrm>
                <a:off x="2809" y="3018"/>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597"/>
              <p:cNvSpPr>
                <a:spLocks/>
              </p:cNvSpPr>
              <p:nvPr/>
            </p:nvSpPr>
            <p:spPr bwMode="auto">
              <a:xfrm>
                <a:off x="2780" y="2987"/>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598"/>
              <p:cNvSpPr>
                <a:spLocks/>
              </p:cNvSpPr>
              <p:nvPr/>
            </p:nvSpPr>
            <p:spPr bwMode="auto">
              <a:xfrm>
                <a:off x="2814" y="2943"/>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599"/>
              <p:cNvSpPr>
                <a:spLocks/>
              </p:cNvSpPr>
              <p:nvPr/>
            </p:nvSpPr>
            <p:spPr bwMode="auto">
              <a:xfrm>
                <a:off x="2851" y="2951"/>
                <a:ext cx="10" cy="10"/>
              </a:xfrm>
              <a:custGeom>
                <a:avLst/>
                <a:gdLst>
                  <a:gd name="T0" fmla="*/ 9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9 w 10"/>
                  <a:gd name="T19" fmla="*/ 4 h 10"/>
                  <a:gd name="T20" fmla="*/ 9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0"/>
                    </a:moveTo>
                    <a:lnTo>
                      <a:pt x="5" y="2"/>
                    </a:lnTo>
                    <a:lnTo>
                      <a:pt x="2" y="0"/>
                    </a:lnTo>
                    <a:lnTo>
                      <a:pt x="4" y="4"/>
                    </a:lnTo>
                    <a:lnTo>
                      <a:pt x="0" y="7"/>
                    </a:lnTo>
                    <a:lnTo>
                      <a:pt x="5" y="7"/>
                    </a:lnTo>
                    <a:lnTo>
                      <a:pt x="7" y="10"/>
                    </a:lnTo>
                    <a:lnTo>
                      <a:pt x="7" y="7"/>
                    </a:lnTo>
                    <a:lnTo>
                      <a:pt x="10" y="5"/>
                    </a:lnTo>
                    <a:lnTo>
                      <a:pt x="9" y="4"/>
                    </a:lnTo>
                    <a:lnTo>
                      <a:pt x="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600"/>
              <p:cNvSpPr>
                <a:spLocks/>
              </p:cNvSpPr>
              <p:nvPr/>
            </p:nvSpPr>
            <p:spPr bwMode="auto">
              <a:xfrm>
                <a:off x="2824" y="2963"/>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601"/>
              <p:cNvSpPr>
                <a:spLocks/>
              </p:cNvSpPr>
              <p:nvPr/>
            </p:nvSpPr>
            <p:spPr bwMode="auto">
              <a:xfrm>
                <a:off x="2913" y="2955"/>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602"/>
              <p:cNvSpPr>
                <a:spLocks/>
              </p:cNvSpPr>
              <p:nvPr/>
            </p:nvSpPr>
            <p:spPr bwMode="auto">
              <a:xfrm>
                <a:off x="2795" y="2998"/>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603"/>
              <p:cNvSpPr>
                <a:spLocks/>
              </p:cNvSpPr>
              <p:nvPr/>
            </p:nvSpPr>
            <p:spPr bwMode="auto">
              <a:xfrm>
                <a:off x="2775" y="3013"/>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604"/>
              <p:cNvSpPr>
                <a:spLocks/>
              </p:cNvSpPr>
              <p:nvPr/>
            </p:nvSpPr>
            <p:spPr bwMode="auto">
              <a:xfrm>
                <a:off x="3253" y="2047"/>
                <a:ext cx="8" cy="10"/>
              </a:xfrm>
              <a:custGeom>
                <a:avLst/>
                <a:gdLst>
                  <a:gd name="T0" fmla="*/ 6 w 8"/>
                  <a:gd name="T1" fmla="*/ 0 h 10"/>
                  <a:gd name="T2" fmla="*/ 3 w 8"/>
                  <a:gd name="T3" fmla="*/ 3 h 10"/>
                  <a:gd name="T4" fmla="*/ 0 w 8"/>
                  <a:gd name="T5" fmla="*/ 1 h 10"/>
                  <a:gd name="T6" fmla="*/ 1 w 8"/>
                  <a:gd name="T7" fmla="*/ 5 h 10"/>
                  <a:gd name="T8" fmla="*/ 0 w 8"/>
                  <a:gd name="T9" fmla="*/ 8 h 10"/>
                  <a:gd name="T10" fmla="*/ 3 w 8"/>
                  <a:gd name="T11" fmla="*/ 8 h 10"/>
                  <a:gd name="T12" fmla="*/ 5 w 8"/>
                  <a:gd name="T13" fmla="*/ 10 h 10"/>
                  <a:gd name="T14" fmla="*/ 5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1"/>
                    </a:lnTo>
                    <a:lnTo>
                      <a:pt x="1" y="5"/>
                    </a:lnTo>
                    <a:lnTo>
                      <a:pt x="0" y="8"/>
                    </a:lnTo>
                    <a:lnTo>
                      <a:pt x="3" y="8"/>
                    </a:lnTo>
                    <a:lnTo>
                      <a:pt x="5" y="10"/>
                    </a:lnTo>
                    <a:lnTo>
                      <a:pt x="5"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605"/>
              <p:cNvSpPr>
                <a:spLocks/>
              </p:cNvSpPr>
              <p:nvPr/>
            </p:nvSpPr>
            <p:spPr bwMode="auto">
              <a:xfrm>
                <a:off x="4379" y="3215"/>
                <a:ext cx="8" cy="11"/>
              </a:xfrm>
              <a:custGeom>
                <a:avLst/>
                <a:gdLst>
                  <a:gd name="T0" fmla="*/ 6 w 8"/>
                  <a:gd name="T1" fmla="*/ 0 h 11"/>
                  <a:gd name="T2" fmla="*/ 3 w 8"/>
                  <a:gd name="T3" fmla="*/ 3 h 11"/>
                  <a:gd name="T4" fmla="*/ 0 w 8"/>
                  <a:gd name="T5" fmla="*/ 2 h 11"/>
                  <a:gd name="T6" fmla="*/ 1 w 8"/>
                  <a:gd name="T7" fmla="*/ 5 h 11"/>
                  <a:gd name="T8" fmla="*/ 0 w 8"/>
                  <a:gd name="T9" fmla="*/ 8 h 11"/>
                  <a:gd name="T10" fmla="*/ 3 w 8"/>
                  <a:gd name="T11" fmla="*/ 8 h 11"/>
                  <a:gd name="T12" fmla="*/ 4 w 8"/>
                  <a:gd name="T13" fmla="*/ 11 h 11"/>
                  <a:gd name="T14" fmla="*/ 6 w 8"/>
                  <a:gd name="T15" fmla="*/ 7 h 11"/>
                  <a:gd name="T16" fmla="*/ 8 w 8"/>
                  <a:gd name="T17" fmla="*/ 7 h 11"/>
                  <a:gd name="T18" fmla="*/ 6 w 8"/>
                  <a:gd name="T19" fmla="*/ 5 h 11"/>
                  <a:gd name="T20" fmla="*/ 6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6" y="0"/>
                    </a:moveTo>
                    <a:lnTo>
                      <a:pt x="3" y="3"/>
                    </a:lnTo>
                    <a:lnTo>
                      <a:pt x="0" y="2"/>
                    </a:lnTo>
                    <a:lnTo>
                      <a:pt x="1" y="5"/>
                    </a:lnTo>
                    <a:lnTo>
                      <a:pt x="0" y="8"/>
                    </a:lnTo>
                    <a:lnTo>
                      <a:pt x="3" y="8"/>
                    </a:lnTo>
                    <a:lnTo>
                      <a:pt x="4" y="11"/>
                    </a:lnTo>
                    <a:lnTo>
                      <a:pt x="6"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606"/>
              <p:cNvSpPr>
                <a:spLocks/>
              </p:cNvSpPr>
              <p:nvPr/>
            </p:nvSpPr>
            <p:spPr bwMode="auto">
              <a:xfrm>
                <a:off x="4479" y="24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607"/>
              <p:cNvSpPr>
                <a:spLocks/>
              </p:cNvSpPr>
              <p:nvPr/>
            </p:nvSpPr>
            <p:spPr bwMode="auto">
              <a:xfrm>
                <a:off x="4486" y="2421"/>
                <a:ext cx="10" cy="9"/>
              </a:xfrm>
              <a:custGeom>
                <a:avLst/>
                <a:gdLst>
                  <a:gd name="T0" fmla="*/ 8 w 10"/>
                  <a:gd name="T1" fmla="*/ 1 h 9"/>
                  <a:gd name="T2" fmla="*/ 5 w 10"/>
                  <a:gd name="T3" fmla="*/ 3 h 9"/>
                  <a:gd name="T4" fmla="*/ 1 w 10"/>
                  <a:gd name="T5" fmla="*/ 0 h 9"/>
                  <a:gd name="T6" fmla="*/ 3 w 10"/>
                  <a:gd name="T7" fmla="*/ 4 h 9"/>
                  <a:gd name="T8" fmla="*/ 0 w 10"/>
                  <a:gd name="T9" fmla="*/ 6 h 9"/>
                  <a:gd name="T10" fmla="*/ 3 w 10"/>
                  <a:gd name="T11" fmla="*/ 6 h 9"/>
                  <a:gd name="T12" fmla="*/ 5 w 10"/>
                  <a:gd name="T13" fmla="*/ 9 h 9"/>
                  <a:gd name="T14" fmla="*/ 6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3"/>
                    </a:lnTo>
                    <a:lnTo>
                      <a:pt x="1" y="0"/>
                    </a:lnTo>
                    <a:lnTo>
                      <a:pt x="3" y="4"/>
                    </a:lnTo>
                    <a:lnTo>
                      <a:pt x="0" y="6"/>
                    </a:lnTo>
                    <a:lnTo>
                      <a:pt x="3" y="6"/>
                    </a:lnTo>
                    <a:lnTo>
                      <a:pt x="5" y="9"/>
                    </a:lnTo>
                    <a:lnTo>
                      <a:pt x="6"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608"/>
              <p:cNvSpPr>
                <a:spLocks/>
              </p:cNvSpPr>
              <p:nvPr/>
            </p:nvSpPr>
            <p:spPr bwMode="auto">
              <a:xfrm>
                <a:off x="3537" y="2068"/>
                <a:ext cx="10" cy="10"/>
              </a:xfrm>
              <a:custGeom>
                <a:avLst/>
                <a:gdLst>
                  <a:gd name="T0" fmla="*/ 7 w 10"/>
                  <a:gd name="T1" fmla="*/ 0 h 10"/>
                  <a:gd name="T2" fmla="*/ 3 w 10"/>
                  <a:gd name="T3" fmla="*/ 1 h 10"/>
                  <a:gd name="T4" fmla="*/ 0 w 10"/>
                  <a:gd name="T5" fmla="*/ 1 h 10"/>
                  <a:gd name="T6" fmla="*/ 2 w 10"/>
                  <a:gd name="T7" fmla="*/ 5 h 10"/>
                  <a:gd name="T8" fmla="*/ 0 w 10"/>
                  <a:gd name="T9" fmla="*/ 8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8"/>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609"/>
              <p:cNvSpPr>
                <a:spLocks/>
              </p:cNvSpPr>
              <p:nvPr/>
            </p:nvSpPr>
            <p:spPr bwMode="auto">
              <a:xfrm>
                <a:off x="2653" y="2801"/>
                <a:ext cx="10" cy="10"/>
              </a:xfrm>
              <a:custGeom>
                <a:avLst/>
                <a:gdLst>
                  <a:gd name="T0" fmla="*/ 7 w 10"/>
                  <a:gd name="T1" fmla="*/ 0 h 10"/>
                  <a:gd name="T2" fmla="*/ 5 w 10"/>
                  <a:gd name="T3" fmla="*/ 1 h 10"/>
                  <a:gd name="T4" fmla="*/ 2 w 10"/>
                  <a:gd name="T5" fmla="*/ 1 h 10"/>
                  <a:gd name="T6" fmla="*/ 3 w 10"/>
                  <a:gd name="T7" fmla="*/ 5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1"/>
                    </a:lnTo>
                    <a:lnTo>
                      <a:pt x="3" y="5"/>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610"/>
              <p:cNvSpPr>
                <a:spLocks/>
              </p:cNvSpPr>
              <p:nvPr/>
            </p:nvSpPr>
            <p:spPr bwMode="auto">
              <a:xfrm>
                <a:off x="2617" y="2778"/>
                <a:ext cx="10" cy="10"/>
              </a:xfrm>
              <a:custGeom>
                <a:avLst/>
                <a:gdLst>
                  <a:gd name="T0" fmla="*/ 9 w 10"/>
                  <a:gd name="T1" fmla="*/ 2 h 10"/>
                  <a:gd name="T2" fmla="*/ 5 w 10"/>
                  <a:gd name="T3" fmla="*/ 2 h 10"/>
                  <a:gd name="T4" fmla="*/ 4 w 10"/>
                  <a:gd name="T5" fmla="*/ 0 h 10"/>
                  <a:gd name="T6" fmla="*/ 4 w 10"/>
                  <a:gd name="T7" fmla="*/ 3 h 10"/>
                  <a:gd name="T8" fmla="*/ 0 w 10"/>
                  <a:gd name="T9" fmla="*/ 7 h 10"/>
                  <a:gd name="T10" fmla="*/ 4 w 10"/>
                  <a:gd name="T11" fmla="*/ 7 h 10"/>
                  <a:gd name="T12" fmla="*/ 5 w 10"/>
                  <a:gd name="T13" fmla="*/ 10 h 10"/>
                  <a:gd name="T14" fmla="*/ 7 w 10"/>
                  <a:gd name="T15" fmla="*/ 7 h 10"/>
                  <a:gd name="T16" fmla="*/ 10 w 10"/>
                  <a:gd name="T17" fmla="*/ 7 h 10"/>
                  <a:gd name="T18" fmla="*/ 9 w 10"/>
                  <a:gd name="T19" fmla="*/ 5 h 10"/>
                  <a:gd name="T20" fmla="*/ 9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2"/>
                    </a:moveTo>
                    <a:lnTo>
                      <a:pt x="5" y="2"/>
                    </a:lnTo>
                    <a:lnTo>
                      <a:pt x="4" y="0"/>
                    </a:lnTo>
                    <a:lnTo>
                      <a:pt x="4" y="3"/>
                    </a:lnTo>
                    <a:lnTo>
                      <a:pt x="0" y="7"/>
                    </a:lnTo>
                    <a:lnTo>
                      <a:pt x="4" y="7"/>
                    </a:lnTo>
                    <a:lnTo>
                      <a:pt x="5" y="10"/>
                    </a:lnTo>
                    <a:lnTo>
                      <a:pt x="7" y="7"/>
                    </a:lnTo>
                    <a:lnTo>
                      <a:pt x="10" y="7"/>
                    </a:lnTo>
                    <a:lnTo>
                      <a:pt x="9" y="5"/>
                    </a:lnTo>
                    <a:lnTo>
                      <a:pt x="9"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611"/>
              <p:cNvSpPr>
                <a:spLocks/>
              </p:cNvSpPr>
              <p:nvPr/>
            </p:nvSpPr>
            <p:spPr bwMode="auto">
              <a:xfrm>
                <a:off x="3516" y="2071"/>
                <a:ext cx="10" cy="10"/>
              </a:xfrm>
              <a:custGeom>
                <a:avLst/>
                <a:gdLst>
                  <a:gd name="T0" fmla="*/ 6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3"/>
                    </a:lnTo>
                    <a:lnTo>
                      <a:pt x="0" y="2"/>
                    </a:lnTo>
                    <a:lnTo>
                      <a:pt x="2" y="5"/>
                    </a:lnTo>
                    <a:lnTo>
                      <a:pt x="0" y="8"/>
                    </a:lnTo>
                    <a:lnTo>
                      <a:pt x="3" y="8"/>
                    </a:lnTo>
                    <a:lnTo>
                      <a:pt x="5" y="10"/>
                    </a:lnTo>
                    <a:lnTo>
                      <a:pt x="6" y="7"/>
                    </a:lnTo>
                    <a:lnTo>
                      <a:pt x="10"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612"/>
              <p:cNvSpPr>
                <a:spLocks/>
              </p:cNvSpPr>
              <p:nvPr/>
            </p:nvSpPr>
            <p:spPr bwMode="auto">
              <a:xfrm>
                <a:off x="3519" y="2126"/>
                <a:ext cx="10" cy="10"/>
              </a:xfrm>
              <a:custGeom>
                <a:avLst/>
                <a:gdLst>
                  <a:gd name="T0" fmla="*/ 8 w 10"/>
                  <a:gd name="T1" fmla="*/ 0 h 10"/>
                  <a:gd name="T2" fmla="*/ 5 w 10"/>
                  <a:gd name="T3" fmla="*/ 2 h 10"/>
                  <a:gd name="T4" fmla="*/ 2 w 10"/>
                  <a:gd name="T5" fmla="*/ 0 h 10"/>
                  <a:gd name="T6" fmla="*/ 3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7"/>
                    </a:lnTo>
                    <a:lnTo>
                      <a:pt x="5" y="7"/>
                    </a:lnTo>
                    <a:lnTo>
                      <a:pt x="7" y="10"/>
                    </a:lnTo>
                    <a:lnTo>
                      <a:pt x="7" y="7"/>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613"/>
              <p:cNvSpPr>
                <a:spLocks/>
              </p:cNvSpPr>
              <p:nvPr/>
            </p:nvSpPr>
            <p:spPr bwMode="auto">
              <a:xfrm>
                <a:off x="3527" y="2105"/>
                <a:ext cx="10" cy="8"/>
              </a:xfrm>
              <a:custGeom>
                <a:avLst/>
                <a:gdLst>
                  <a:gd name="T0" fmla="*/ 8 w 10"/>
                  <a:gd name="T1" fmla="*/ 0 h 8"/>
                  <a:gd name="T2" fmla="*/ 5 w 10"/>
                  <a:gd name="T3" fmla="*/ 2 h 8"/>
                  <a:gd name="T4" fmla="*/ 2 w 10"/>
                  <a:gd name="T5" fmla="*/ 0 h 8"/>
                  <a:gd name="T6" fmla="*/ 2 w 10"/>
                  <a:gd name="T7" fmla="*/ 3 h 8"/>
                  <a:gd name="T8" fmla="*/ 0 w 10"/>
                  <a:gd name="T9" fmla="*/ 5 h 8"/>
                  <a:gd name="T10" fmla="*/ 4 w 10"/>
                  <a:gd name="T11" fmla="*/ 7 h 8"/>
                  <a:gd name="T12" fmla="*/ 5 w 10"/>
                  <a:gd name="T13" fmla="*/ 8 h 8"/>
                  <a:gd name="T14" fmla="*/ 7 w 10"/>
                  <a:gd name="T15" fmla="*/ 7 h 8"/>
                  <a:gd name="T16" fmla="*/ 10 w 10"/>
                  <a:gd name="T17" fmla="*/ 5 h 8"/>
                  <a:gd name="T18" fmla="*/ 7 w 10"/>
                  <a:gd name="T19" fmla="*/ 3 h 8"/>
                  <a:gd name="T20" fmla="*/ 8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8" y="0"/>
                    </a:moveTo>
                    <a:lnTo>
                      <a:pt x="5" y="2"/>
                    </a:lnTo>
                    <a:lnTo>
                      <a:pt x="2" y="0"/>
                    </a:lnTo>
                    <a:lnTo>
                      <a:pt x="2" y="3"/>
                    </a:lnTo>
                    <a:lnTo>
                      <a:pt x="0" y="5"/>
                    </a:lnTo>
                    <a:lnTo>
                      <a:pt x="4" y="7"/>
                    </a:lnTo>
                    <a:lnTo>
                      <a:pt x="5" y="8"/>
                    </a:lnTo>
                    <a:lnTo>
                      <a:pt x="7" y="7"/>
                    </a:lnTo>
                    <a:lnTo>
                      <a:pt x="10" y="5"/>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614"/>
              <p:cNvSpPr>
                <a:spLocks/>
              </p:cNvSpPr>
              <p:nvPr/>
            </p:nvSpPr>
            <p:spPr bwMode="auto">
              <a:xfrm>
                <a:off x="4094" y="2961"/>
                <a:ext cx="10" cy="10"/>
              </a:xfrm>
              <a:custGeom>
                <a:avLst/>
                <a:gdLst>
                  <a:gd name="T0" fmla="*/ 8 w 10"/>
                  <a:gd name="T1" fmla="*/ 0 h 10"/>
                  <a:gd name="T2" fmla="*/ 5 w 10"/>
                  <a:gd name="T3" fmla="*/ 2 h 10"/>
                  <a:gd name="T4" fmla="*/ 2 w 10"/>
                  <a:gd name="T5" fmla="*/ 0 h 10"/>
                  <a:gd name="T6" fmla="*/ 3 w 10"/>
                  <a:gd name="T7" fmla="*/ 3 h 10"/>
                  <a:gd name="T8" fmla="*/ 0 w 10"/>
                  <a:gd name="T9" fmla="*/ 5 h 10"/>
                  <a:gd name="T10" fmla="*/ 3 w 10"/>
                  <a:gd name="T11" fmla="*/ 6 h 10"/>
                  <a:gd name="T12" fmla="*/ 5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5"/>
                    </a:lnTo>
                    <a:lnTo>
                      <a:pt x="3" y="6"/>
                    </a:lnTo>
                    <a:lnTo>
                      <a:pt x="5"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615"/>
              <p:cNvSpPr>
                <a:spLocks/>
              </p:cNvSpPr>
              <p:nvPr/>
            </p:nvSpPr>
            <p:spPr bwMode="auto">
              <a:xfrm>
                <a:off x="4112" y="2956"/>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616"/>
              <p:cNvSpPr>
                <a:spLocks/>
              </p:cNvSpPr>
              <p:nvPr/>
            </p:nvSpPr>
            <p:spPr bwMode="auto">
              <a:xfrm>
                <a:off x="2749" y="2866"/>
                <a:ext cx="10" cy="9"/>
              </a:xfrm>
              <a:custGeom>
                <a:avLst/>
                <a:gdLst>
                  <a:gd name="T0" fmla="*/ 8 w 10"/>
                  <a:gd name="T1" fmla="*/ 1 h 9"/>
                  <a:gd name="T2" fmla="*/ 5 w 10"/>
                  <a:gd name="T3" fmla="*/ 1 h 9"/>
                  <a:gd name="T4" fmla="*/ 3 w 10"/>
                  <a:gd name="T5" fmla="*/ 0 h 9"/>
                  <a:gd name="T6" fmla="*/ 3 w 10"/>
                  <a:gd name="T7" fmla="*/ 4 h 9"/>
                  <a:gd name="T8" fmla="*/ 0 w 10"/>
                  <a:gd name="T9" fmla="*/ 6 h 9"/>
                  <a:gd name="T10" fmla="*/ 3 w 10"/>
                  <a:gd name="T11" fmla="*/ 6 h 9"/>
                  <a:gd name="T12" fmla="*/ 5 w 10"/>
                  <a:gd name="T13" fmla="*/ 9 h 9"/>
                  <a:gd name="T14" fmla="*/ 7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1"/>
                    </a:lnTo>
                    <a:lnTo>
                      <a:pt x="3" y="0"/>
                    </a:lnTo>
                    <a:lnTo>
                      <a:pt x="3" y="4"/>
                    </a:lnTo>
                    <a:lnTo>
                      <a:pt x="0" y="6"/>
                    </a:lnTo>
                    <a:lnTo>
                      <a:pt x="3" y="6"/>
                    </a:lnTo>
                    <a:lnTo>
                      <a:pt x="5" y="9"/>
                    </a:lnTo>
                    <a:lnTo>
                      <a:pt x="7"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617"/>
              <p:cNvSpPr>
                <a:spLocks/>
              </p:cNvSpPr>
              <p:nvPr/>
            </p:nvSpPr>
            <p:spPr bwMode="auto">
              <a:xfrm>
                <a:off x="2611" y="2854"/>
                <a:ext cx="10" cy="10"/>
              </a:xfrm>
              <a:custGeom>
                <a:avLst/>
                <a:gdLst>
                  <a:gd name="T0" fmla="*/ 8 w 10"/>
                  <a:gd name="T1" fmla="*/ 0 h 10"/>
                  <a:gd name="T2" fmla="*/ 5 w 10"/>
                  <a:gd name="T3" fmla="*/ 2 h 10"/>
                  <a:gd name="T4" fmla="*/ 3 w 10"/>
                  <a:gd name="T5" fmla="*/ 0 h 10"/>
                  <a:gd name="T6" fmla="*/ 3 w 10"/>
                  <a:gd name="T7" fmla="*/ 3 h 10"/>
                  <a:gd name="T8" fmla="*/ 0 w 10"/>
                  <a:gd name="T9" fmla="*/ 5 h 10"/>
                  <a:gd name="T10" fmla="*/ 3 w 10"/>
                  <a:gd name="T11" fmla="*/ 7 h 10"/>
                  <a:gd name="T12" fmla="*/ 5 w 10"/>
                  <a:gd name="T13" fmla="*/ 10 h 10"/>
                  <a:gd name="T14" fmla="*/ 6 w 10"/>
                  <a:gd name="T15" fmla="*/ 7 h 10"/>
                  <a:gd name="T16" fmla="*/ 10 w 10"/>
                  <a:gd name="T17" fmla="*/ 7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3" y="0"/>
                    </a:lnTo>
                    <a:lnTo>
                      <a:pt x="3" y="3"/>
                    </a:lnTo>
                    <a:lnTo>
                      <a:pt x="0" y="5"/>
                    </a:lnTo>
                    <a:lnTo>
                      <a:pt x="3" y="7"/>
                    </a:lnTo>
                    <a:lnTo>
                      <a:pt x="5" y="10"/>
                    </a:lnTo>
                    <a:lnTo>
                      <a:pt x="6" y="7"/>
                    </a:lnTo>
                    <a:lnTo>
                      <a:pt x="10" y="7"/>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618"/>
              <p:cNvSpPr>
                <a:spLocks/>
              </p:cNvSpPr>
              <p:nvPr/>
            </p:nvSpPr>
            <p:spPr bwMode="auto">
              <a:xfrm>
                <a:off x="4143" y="2466"/>
                <a:ext cx="23" cy="23"/>
              </a:xfrm>
              <a:custGeom>
                <a:avLst/>
                <a:gdLst>
                  <a:gd name="T0" fmla="*/ 11 w 23"/>
                  <a:gd name="T1" fmla="*/ 0 h 23"/>
                  <a:gd name="T2" fmla="*/ 6 w 23"/>
                  <a:gd name="T3" fmla="*/ 8 h 23"/>
                  <a:gd name="T4" fmla="*/ 0 w 23"/>
                  <a:gd name="T5" fmla="*/ 10 h 23"/>
                  <a:gd name="T6" fmla="*/ 5 w 23"/>
                  <a:gd name="T7" fmla="*/ 14 h 23"/>
                  <a:gd name="T8" fmla="*/ 3 w 23"/>
                  <a:gd name="T9" fmla="*/ 23 h 23"/>
                  <a:gd name="T10" fmla="*/ 11 w 23"/>
                  <a:gd name="T11" fmla="*/ 19 h 23"/>
                  <a:gd name="T12" fmla="*/ 18 w 23"/>
                  <a:gd name="T13" fmla="*/ 23 h 23"/>
                  <a:gd name="T14" fmla="*/ 16 w 23"/>
                  <a:gd name="T15" fmla="*/ 14 h 23"/>
                  <a:gd name="T16" fmla="*/ 23 w 23"/>
                  <a:gd name="T17" fmla="*/ 10 h 23"/>
                  <a:gd name="T18" fmla="*/ 15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6" y="8"/>
                    </a:lnTo>
                    <a:lnTo>
                      <a:pt x="0" y="10"/>
                    </a:lnTo>
                    <a:lnTo>
                      <a:pt x="5" y="14"/>
                    </a:lnTo>
                    <a:lnTo>
                      <a:pt x="3" y="23"/>
                    </a:lnTo>
                    <a:lnTo>
                      <a:pt x="11" y="19"/>
                    </a:lnTo>
                    <a:lnTo>
                      <a:pt x="18" y="23"/>
                    </a:lnTo>
                    <a:lnTo>
                      <a:pt x="16" y="14"/>
                    </a:lnTo>
                    <a:lnTo>
                      <a:pt x="23" y="10"/>
                    </a:lnTo>
                    <a:lnTo>
                      <a:pt x="15"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619"/>
              <p:cNvSpPr>
                <a:spLocks/>
              </p:cNvSpPr>
              <p:nvPr/>
            </p:nvSpPr>
            <p:spPr bwMode="auto">
              <a:xfrm>
                <a:off x="4471" y="2382"/>
                <a:ext cx="23" cy="22"/>
              </a:xfrm>
              <a:custGeom>
                <a:avLst/>
                <a:gdLst>
                  <a:gd name="T0" fmla="*/ 12 w 23"/>
                  <a:gd name="T1" fmla="*/ 0 h 22"/>
                  <a:gd name="T2" fmla="*/ 8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8"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620"/>
              <p:cNvSpPr>
                <a:spLocks/>
              </p:cNvSpPr>
              <p:nvPr/>
            </p:nvSpPr>
            <p:spPr bwMode="auto">
              <a:xfrm>
                <a:off x="3626" y="1796"/>
                <a:ext cx="23" cy="23"/>
              </a:xfrm>
              <a:custGeom>
                <a:avLst/>
                <a:gdLst>
                  <a:gd name="T0" fmla="*/ 12 w 23"/>
                  <a:gd name="T1" fmla="*/ 0 h 23"/>
                  <a:gd name="T2" fmla="*/ 8 w 23"/>
                  <a:gd name="T3" fmla="*/ 6 h 23"/>
                  <a:gd name="T4" fmla="*/ 0 w 23"/>
                  <a:gd name="T5" fmla="*/ 8 h 23"/>
                  <a:gd name="T6" fmla="*/ 7 w 23"/>
                  <a:gd name="T7" fmla="*/ 15 h 23"/>
                  <a:gd name="T8" fmla="*/ 5 w 23"/>
                  <a:gd name="T9" fmla="*/ 23 h 23"/>
                  <a:gd name="T10" fmla="*/ 12 w 23"/>
                  <a:gd name="T11" fmla="*/ 18 h 23"/>
                  <a:gd name="T12" fmla="*/ 18 w 23"/>
                  <a:gd name="T13" fmla="*/ 23 h 23"/>
                  <a:gd name="T14" fmla="*/ 18 w 23"/>
                  <a:gd name="T15" fmla="*/ 15 h 23"/>
                  <a:gd name="T16" fmla="*/ 23 w 23"/>
                  <a:gd name="T17" fmla="*/ 8 h 23"/>
                  <a:gd name="T18" fmla="*/ 15 w 23"/>
                  <a:gd name="T19" fmla="*/ 6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8" y="6"/>
                    </a:lnTo>
                    <a:lnTo>
                      <a:pt x="0" y="8"/>
                    </a:lnTo>
                    <a:lnTo>
                      <a:pt x="7" y="15"/>
                    </a:lnTo>
                    <a:lnTo>
                      <a:pt x="5" y="23"/>
                    </a:lnTo>
                    <a:lnTo>
                      <a:pt x="12" y="18"/>
                    </a:lnTo>
                    <a:lnTo>
                      <a:pt x="18" y="23"/>
                    </a:lnTo>
                    <a:lnTo>
                      <a:pt x="18" y="15"/>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621"/>
              <p:cNvSpPr>
                <a:spLocks/>
              </p:cNvSpPr>
              <p:nvPr/>
            </p:nvSpPr>
            <p:spPr bwMode="auto">
              <a:xfrm>
                <a:off x="4045" y="2812"/>
                <a:ext cx="104" cy="122"/>
              </a:xfrm>
              <a:custGeom>
                <a:avLst/>
                <a:gdLst>
                  <a:gd name="T0" fmla="*/ 52 w 104"/>
                  <a:gd name="T1" fmla="*/ 0 h 122"/>
                  <a:gd name="T2" fmla="*/ 36 w 104"/>
                  <a:gd name="T3" fmla="*/ 36 h 122"/>
                  <a:gd name="T4" fmla="*/ 0 w 104"/>
                  <a:gd name="T5" fmla="*/ 31 h 122"/>
                  <a:gd name="T6" fmla="*/ 22 w 104"/>
                  <a:gd name="T7" fmla="*/ 62 h 122"/>
                  <a:gd name="T8" fmla="*/ 0 w 104"/>
                  <a:gd name="T9" fmla="*/ 92 h 122"/>
                  <a:gd name="T10" fmla="*/ 36 w 104"/>
                  <a:gd name="T11" fmla="*/ 88 h 122"/>
                  <a:gd name="T12" fmla="*/ 52 w 104"/>
                  <a:gd name="T13" fmla="*/ 122 h 122"/>
                  <a:gd name="T14" fmla="*/ 67 w 104"/>
                  <a:gd name="T15" fmla="*/ 88 h 122"/>
                  <a:gd name="T16" fmla="*/ 104 w 104"/>
                  <a:gd name="T17" fmla="*/ 92 h 122"/>
                  <a:gd name="T18" fmla="*/ 82 w 104"/>
                  <a:gd name="T19" fmla="*/ 62 h 122"/>
                  <a:gd name="T20" fmla="*/ 104 w 104"/>
                  <a:gd name="T21" fmla="*/ 31 h 122"/>
                  <a:gd name="T22" fmla="*/ 67 w 104"/>
                  <a:gd name="T23" fmla="*/ 36 h 122"/>
                  <a:gd name="T24" fmla="*/ 52 w 10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2">
                    <a:moveTo>
                      <a:pt x="52" y="0"/>
                    </a:moveTo>
                    <a:lnTo>
                      <a:pt x="36" y="36"/>
                    </a:lnTo>
                    <a:lnTo>
                      <a:pt x="0" y="31"/>
                    </a:lnTo>
                    <a:lnTo>
                      <a:pt x="22" y="62"/>
                    </a:lnTo>
                    <a:lnTo>
                      <a:pt x="0" y="92"/>
                    </a:lnTo>
                    <a:lnTo>
                      <a:pt x="36" y="88"/>
                    </a:lnTo>
                    <a:lnTo>
                      <a:pt x="52" y="122"/>
                    </a:lnTo>
                    <a:lnTo>
                      <a:pt x="67" y="88"/>
                    </a:lnTo>
                    <a:lnTo>
                      <a:pt x="104" y="92"/>
                    </a:lnTo>
                    <a:lnTo>
                      <a:pt x="82" y="62"/>
                    </a:lnTo>
                    <a:lnTo>
                      <a:pt x="104" y="31"/>
                    </a:lnTo>
                    <a:lnTo>
                      <a:pt x="67" y="36"/>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622"/>
              <p:cNvSpPr>
                <a:spLocks/>
              </p:cNvSpPr>
              <p:nvPr/>
            </p:nvSpPr>
            <p:spPr bwMode="auto">
              <a:xfrm>
                <a:off x="5041" y="3215"/>
                <a:ext cx="56" cy="65"/>
              </a:xfrm>
              <a:custGeom>
                <a:avLst/>
                <a:gdLst>
                  <a:gd name="T0" fmla="*/ 28 w 56"/>
                  <a:gd name="T1" fmla="*/ 0 h 65"/>
                  <a:gd name="T2" fmla="*/ 20 w 56"/>
                  <a:gd name="T3" fmla="*/ 18 h 65"/>
                  <a:gd name="T4" fmla="*/ 0 w 56"/>
                  <a:gd name="T5" fmla="*/ 16 h 65"/>
                  <a:gd name="T6" fmla="*/ 12 w 56"/>
                  <a:gd name="T7" fmla="*/ 32 h 65"/>
                  <a:gd name="T8" fmla="*/ 0 w 56"/>
                  <a:gd name="T9" fmla="*/ 49 h 65"/>
                  <a:gd name="T10" fmla="*/ 20 w 56"/>
                  <a:gd name="T11" fmla="*/ 45 h 65"/>
                  <a:gd name="T12" fmla="*/ 28 w 56"/>
                  <a:gd name="T13" fmla="*/ 65 h 65"/>
                  <a:gd name="T14" fmla="*/ 36 w 56"/>
                  <a:gd name="T15" fmla="*/ 45 h 65"/>
                  <a:gd name="T16" fmla="*/ 56 w 56"/>
                  <a:gd name="T17" fmla="*/ 49 h 65"/>
                  <a:gd name="T18" fmla="*/ 44 w 56"/>
                  <a:gd name="T19" fmla="*/ 32 h 65"/>
                  <a:gd name="T20" fmla="*/ 56 w 56"/>
                  <a:gd name="T21" fmla="*/ 16 h 65"/>
                  <a:gd name="T22" fmla="*/ 36 w 56"/>
                  <a:gd name="T23" fmla="*/ 18 h 65"/>
                  <a:gd name="T24" fmla="*/ 28 w 5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5">
                    <a:moveTo>
                      <a:pt x="28" y="0"/>
                    </a:moveTo>
                    <a:lnTo>
                      <a:pt x="20" y="18"/>
                    </a:lnTo>
                    <a:lnTo>
                      <a:pt x="0" y="16"/>
                    </a:lnTo>
                    <a:lnTo>
                      <a:pt x="12" y="32"/>
                    </a:lnTo>
                    <a:lnTo>
                      <a:pt x="0" y="49"/>
                    </a:lnTo>
                    <a:lnTo>
                      <a:pt x="20" y="45"/>
                    </a:lnTo>
                    <a:lnTo>
                      <a:pt x="28" y="65"/>
                    </a:lnTo>
                    <a:lnTo>
                      <a:pt x="36" y="45"/>
                    </a:lnTo>
                    <a:lnTo>
                      <a:pt x="56" y="49"/>
                    </a:lnTo>
                    <a:lnTo>
                      <a:pt x="44" y="32"/>
                    </a:lnTo>
                    <a:lnTo>
                      <a:pt x="56" y="16"/>
                    </a:lnTo>
                    <a:lnTo>
                      <a:pt x="36" y="18"/>
                    </a:lnTo>
                    <a:lnTo>
                      <a:pt x="2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623"/>
              <p:cNvSpPr>
                <a:spLocks/>
              </p:cNvSpPr>
              <p:nvPr/>
            </p:nvSpPr>
            <p:spPr bwMode="auto">
              <a:xfrm>
                <a:off x="3470" y="1799"/>
                <a:ext cx="78" cy="80"/>
              </a:xfrm>
              <a:custGeom>
                <a:avLst/>
                <a:gdLst>
                  <a:gd name="T0" fmla="*/ 39 w 78"/>
                  <a:gd name="T1" fmla="*/ 0 h 80"/>
                  <a:gd name="T2" fmla="*/ 33 w 78"/>
                  <a:gd name="T3" fmla="*/ 21 h 80"/>
                  <a:gd name="T4" fmla="*/ 13 w 78"/>
                  <a:gd name="T5" fmla="*/ 12 h 80"/>
                  <a:gd name="T6" fmla="*/ 22 w 78"/>
                  <a:gd name="T7" fmla="*/ 31 h 80"/>
                  <a:gd name="T8" fmla="*/ 0 w 78"/>
                  <a:gd name="T9" fmla="*/ 39 h 80"/>
                  <a:gd name="T10" fmla="*/ 22 w 78"/>
                  <a:gd name="T11" fmla="*/ 47 h 80"/>
                  <a:gd name="T12" fmla="*/ 13 w 78"/>
                  <a:gd name="T13" fmla="*/ 67 h 80"/>
                  <a:gd name="T14" fmla="*/ 33 w 78"/>
                  <a:gd name="T15" fmla="*/ 57 h 80"/>
                  <a:gd name="T16" fmla="*/ 39 w 78"/>
                  <a:gd name="T17" fmla="*/ 80 h 80"/>
                  <a:gd name="T18" fmla="*/ 48 w 78"/>
                  <a:gd name="T19" fmla="*/ 57 h 80"/>
                  <a:gd name="T20" fmla="*/ 67 w 78"/>
                  <a:gd name="T21" fmla="*/ 67 h 80"/>
                  <a:gd name="T22" fmla="*/ 59 w 78"/>
                  <a:gd name="T23" fmla="*/ 47 h 80"/>
                  <a:gd name="T24" fmla="*/ 78 w 78"/>
                  <a:gd name="T25" fmla="*/ 39 h 80"/>
                  <a:gd name="T26" fmla="*/ 59 w 78"/>
                  <a:gd name="T27" fmla="*/ 31 h 80"/>
                  <a:gd name="T28" fmla="*/ 67 w 78"/>
                  <a:gd name="T29" fmla="*/ 12 h 80"/>
                  <a:gd name="T30" fmla="*/ 48 w 78"/>
                  <a:gd name="T31" fmla="*/ 21 h 80"/>
                  <a:gd name="T32" fmla="*/ 39 w 78"/>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0">
                    <a:moveTo>
                      <a:pt x="39" y="0"/>
                    </a:moveTo>
                    <a:lnTo>
                      <a:pt x="33" y="21"/>
                    </a:lnTo>
                    <a:lnTo>
                      <a:pt x="13" y="12"/>
                    </a:lnTo>
                    <a:lnTo>
                      <a:pt x="22" y="31"/>
                    </a:lnTo>
                    <a:lnTo>
                      <a:pt x="0" y="39"/>
                    </a:lnTo>
                    <a:lnTo>
                      <a:pt x="22" y="47"/>
                    </a:lnTo>
                    <a:lnTo>
                      <a:pt x="13" y="67"/>
                    </a:lnTo>
                    <a:lnTo>
                      <a:pt x="33" y="57"/>
                    </a:lnTo>
                    <a:lnTo>
                      <a:pt x="39" y="80"/>
                    </a:lnTo>
                    <a:lnTo>
                      <a:pt x="48" y="57"/>
                    </a:lnTo>
                    <a:lnTo>
                      <a:pt x="67" y="67"/>
                    </a:lnTo>
                    <a:lnTo>
                      <a:pt x="59" y="47"/>
                    </a:lnTo>
                    <a:lnTo>
                      <a:pt x="78" y="39"/>
                    </a:lnTo>
                    <a:lnTo>
                      <a:pt x="59" y="31"/>
                    </a:lnTo>
                    <a:lnTo>
                      <a:pt x="67" y="12"/>
                    </a:lnTo>
                    <a:lnTo>
                      <a:pt x="48"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624"/>
              <p:cNvSpPr>
                <a:spLocks/>
              </p:cNvSpPr>
              <p:nvPr/>
            </p:nvSpPr>
            <p:spPr bwMode="auto">
              <a:xfrm>
                <a:off x="2580" y="2663"/>
                <a:ext cx="91" cy="93"/>
              </a:xfrm>
              <a:custGeom>
                <a:avLst/>
                <a:gdLst>
                  <a:gd name="T0" fmla="*/ 46 w 91"/>
                  <a:gd name="T1" fmla="*/ 0 h 93"/>
                  <a:gd name="T2" fmla="*/ 39 w 91"/>
                  <a:gd name="T3" fmla="*/ 25 h 93"/>
                  <a:gd name="T4" fmla="*/ 23 w 91"/>
                  <a:gd name="T5" fmla="*/ 7 h 93"/>
                  <a:gd name="T6" fmla="*/ 29 w 91"/>
                  <a:gd name="T7" fmla="*/ 31 h 93"/>
                  <a:gd name="T8" fmla="*/ 7 w 91"/>
                  <a:gd name="T9" fmla="*/ 25 h 93"/>
                  <a:gd name="T10" fmla="*/ 23 w 91"/>
                  <a:gd name="T11" fmla="*/ 41 h 93"/>
                  <a:gd name="T12" fmla="*/ 0 w 91"/>
                  <a:gd name="T13" fmla="*/ 47 h 93"/>
                  <a:gd name="T14" fmla="*/ 23 w 91"/>
                  <a:gd name="T15" fmla="*/ 54 h 93"/>
                  <a:gd name="T16" fmla="*/ 7 w 91"/>
                  <a:gd name="T17" fmla="*/ 70 h 93"/>
                  <a:gd name="T18" fmla="*/ 29 w 91"/>
                  <a:gd name="T19" fmla="*/ 63 h 93"/>
                  <a:gd name="T20" fmla="*/ 23 w 91"/>
                  <a:gd name="T21" fmla="*/ 88 h 93"/>
                  <a:gd name="T22" fmla="*/ 39 w 91"/>
                  <a:gd name="T23" fmla="*/ 70 h 93"/>
                  <a:gd name="T24" fmla="*/ 46 w 91"/>
                  <a:gd name="T25" fmla="*/ 93 h 93"/>
                  <a:gd name="T26" fmla="*/ 52 w 91"/>
                  <a:gd name="T27" fmla="*/ 70 h 93"/>
                  <a:gd name="T28" fmla="*/ 68 w 91"/>
                  <a:gd name="T29" fmla="*/ 88 h 93"/>
                  <a:gd name="T30" fmla="*/ 62 w 91"/>
                  <a:gd name="T31" fmla="*/ 63 h 93"/>
                  <a:gd name="T32" fmla="*/ 85 w 91"/>
                  <a:gd name="T33" fmla="*/ 70 h 93"/>
                  <a:gd name="T34" fmla="*/ 67 w 91"/>
                  <a:gd name="T35" fmla="*/ 54 h 93"/>
                  <a:gd name="T36" fmla="*/ 91 w 91"/>
                  <a:gd name="T37" fmla="*/ 47 h 93"/>
                  <a:gd name="T38" fmla="*/ 67 w 91"/>
                  <a:gd name="T39" fmla="*/ 41 h 93"/>
                  <a:gd name="T40" fmla="*/ 85 w 91"/>
                  <a:gd name="T41" fmla="*/ 25 h 93"/>
                  <a:gd name="T42" fmla="*/ 62 w 91"/>
                  <a:gd name="T43" fmla="*/ 31 h 93"/>
                  <a:gd name="T44" fmla="*/ 68 w 91"/>
                  <a:gd name="T45" fmla="*/ 7 h 93"/>
                  <a:gd name="T46" fmla="*/ 52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39" y="25"/>
                    </a:lnTo>
                    <a:lnTo>
                      <a:pt x="23" y="7"/>
                    </a:lnTo>
                    <a:lnTo>
                      <a:pt x="29" y="31"/>
                    </a:lnTo>
                    <a:lnTo>
                      <a:pt x="7" y="25"/>
                    </a:lnTo>
                    <a:lnTo>
                      <a:pt x="23" y="41"/>
                    </a:lnTo>
                    <a:lnTo>
                      <a:pt x="0" y="47"/>
                    </a:lnTo>
                    <a:lnTo>
                      <a:pt x="23" y="54"/>
                    </a:lnTo>
                    <a:lnTo>
                      <a:pt x="7" y="70"/>
                    </a:lnTo>
                    <a:lnTo>
                      <a:pt x="29" y="63"/>
                    </a:lnTo>
                    <a:lnTo>
                      <a:pt x="23" y="88"/>
                    </a:lnTo>
                    <a:lnTo>
                      <a:pt x="39" y="70"/>
                    </a:lnTo>
                    <a:lnTo>
                      <a:pt x="46" y="93"/>
                    </a:lnTo>
                    <a:lnTo>
                      <a:pt x="52" y="70"/>
                    </a:lnTo>
                    <a:lnTo>
                      <a:pt x="68" y="88"/>
                    </a:lnTo>
                    <a:lnTo>
                      <a:pt x="62" y="63"/>
                    </a:lnTo>
                    <a:lnTo>
                      <a:pt x="85" y="70"/>
                    </a:lnTo>
                    <a:lnTo>
                      <a:pt x="67" y="54"/>
                    </a:lnTo>
                    <a:lnTo>
                      <a:pt x="91" y="47"/>
                    </a:lnTo>
                    <a:lnTo>
                      <a:pt x="67" y="41"/>
                    </a:lnTo>
                    <a:lnTo>
                      <a:pt x="85" y="25"/>
                    </a:lnTo>
                    <a:lnTo>
                      <a:pt x="62" y="31"/>
                    </a:lnTo>
                    <a:lnTo>
                      <a:pt x="68" y="7"/>
                    </a:lnTo>
                    <a:lnTo>
                      <a:pt x="52"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625"/>
              <p:cNvSpPr>
                <a:spLocks/>
              </p:cNvSpPr>
              <p:nvPr/>
            </p:nvSpPr>
            <p:spPr bwMode="auto">
              <a:xfrm>
                <a:off x="3498" y="1922"/>
                <a:ext cx="33" cy="33"/>
              </a:xfrm>
              <a:custGeom>
                <a:avLst/>
                <a:gdLst>
                  <a:gd name="T0" fmla="*/ 16 w 33"/>
                  <a:gd name="T1" fmla="*/ 0 h 33"/>
                  <a:gd name="T2" fmla="*/ 13 w 33"/>
                  <a:gd name="T3" fmla="*/ 8 h 33"/>
                  <a:gd name="T4" fmla="*/ 8 w 33"/>
                  <a:gd name="T5" fmla="*/ 2 h 33"/>
                  <a:gd name="T6" fmla="*/ 10 w 33"/>
                  <a:gd name="T7" fmla="*/ 10 h 33"/>
                  <a:gd name="T8" fmla="*/ 2 w 33"/>
                  <a:gd name="T9" fmla="*/ 8 h 33"/>
                  <a:gd name="T10" fmla="*/ 8 w 33"/>
                  <a:gd name="T11" fmla="*/ 15 h 33"/>
                  <a:gd name="T12" fmla="*/ 0 w 33"/>
                  <a:gd name="T13" fmla="*/ 16 h 33"/>
                  <a:gd name="T14" fmla="*/ 8 w 33"/>
                  <a:gd name="T15" fmla="*/ 18 h 33"/>
                  <a:gd name="T16" fmla="*/ 2 w 33"/>
                  <a:gd name="T17" fmla="*/ 24 h 33"/>
                  <a:gd name="T18" fmla="*/ 10 w 33"/>
                  <a:gd name="T19" fmla="*/ 21 h 33"/>
                  <a:gd name="T20" fmla="*/ 8 w 33"/>
                  <a:gd name="T21" fmla="*/ 31 h 33"/>
                  <a:gd name="T22" fmla="*/ 13 w 33"/>
                  <a:gd name="T23" fmla="*/ 24 h 33"/>
                  <a:gd name="T24" fmla="*/ 16 w 33"/>
                  <a:gd name="T25" fmla="*/ 33 h 33"/>
                  <a:gd name="T26" fmla="*/ 18 w 33"/>
                  <a:gd name="T27" fmla="*/ 24 h 33"/>
                  <a:gd name="T28" fmla="*/ 24 w 33"/>
                  <a:gd name="T29" fmla="*/ 31 h 33"/>
                  <a:gd name="T30" fmla="*/ 21 w 33"/>
                  <a:gd name="T31" fmla="*/ 21 h 33"/>
                  <a:gd name="T32" fmla="*/ 29 w 33"/>
                  <a:gd name="T33" fmla="*/ 24 h 33"/>
                  <a:gd name="T34" fmla="*/ 24 w 33"/>
                  <a:gd name="T35" fmla="*/ 18 h 33"/>
                  <a:gd name="T36" fmla="*/ 33 w 33"/>
                  <a:gd name="T37" fmla="*/ 16 h 33"/>
                  <a:gd name="T38" fmla="*/ 24 w 33"/>
                  <a:gd name="T39" fmla="*/ 15 h 33"/>
                  <a:gd name="T40" fmla="*/ 29 w 33"/>
                  <a:gd name="T41" fmla="*/ 8 h 33"/>
                  <a:gd name="T42" fmla="*/ 21 w 33"/>
                  <a:gd name="T43" fmla="*/ 10 h 33"/>
                  <a:gd name="T44" fmla="*/ 24 w 33"/>
                  <a:gd name="T45" fmla="*/ 2 h 33"/>
                  <a:gd name="T46" fmla="*/ 18 w 33"/>
                  <a:gd name="T47" fmla="*/ 8 h 33"/>
                  <a:gd name="T48" fmla="*/ 16 w 3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3">
                    <a:moveTo>
                      <a:pt x="16" y="0"/>
                    </a:moveTo>
                    <a:lnTo>
                      <a:pt x="13" y="8"/>
                    </a:lnTo>
                    <a:lnTo>
                      <a:pt x="8" y="2"/>
                    </a:lnTo>
                    <a:lnTo>
                      <a:pt x="10" y="10"/>
                    </a:lnTo>
                    <a:lnTo>
                      <a:pt x="2" y="8"/>
                    </a:lnTo>
                    <a:lnTo>
                      <a:pt x="8" y="15"/>
                    </a:lnTo>
                    <a:lnTo>
                      <a:pt x="0" y="16"/>
                    </a:lnTo>
                    <a:lnTo>
                      <a:pt x="8" y="18"/>
                    </a:lnTo>
                    <a:lnTo>
                      <a:pt x="2" y="24"/>
                    </a:lnTo>
                    <a:lnTo>
                      <a:pt x="10" y="21"/>
                    </a:lnTo>
                    <a:lnTo>
                      <a:pt x="8" y="31"/>
                    </a:lnTo>
                    <a:lnTo>
                      <a:pt x="13" y="24"/>
                    </a:lnTo>
                    <a:lnTo>
                      <a:pt x="16" y="33"/>
                    </a:lnTo>
                    <a:lnTo>
                      <a:pt x="18" y="24"/>
                    </a:lnTo>
                    <a:lnTo>
                      <a:pt x="24" y="31"/>
                    </a:lnTo>
                    <a:lnTo>
                      <a:pt x="21" y="21"/>
                    </a:lnTo>
                    <a:lnTo>
                      <a:pt x="29" y="24"/>
                    </a:lnTo>
                    <a:lnTo>
                      <a:pt x="24" y="18"/>
                    </a:lnTo>
                    <a:lnTo>
                      <a:pt x="33" y="16"/>
                    </a:lnTo>
                    <a:lnTo>
                      <a:pt x="24" y="15"/>
                    </a:lnTo>
                    <a:lnTo>
                      <a:pt x="29" y="8"/>
                    </a:lnTo>
                    <a:lnTo>
                      <a:pt x="21" y="10"/>
                    </a:lnTo>
                    <a:lnTo>
                      <a:pt x="24" y="2"/>
                    </a:lnTo>
                    <a:lnTo>
                      <a:pt x="18"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626"/>
              <p:cNvSpPr>
                <a:spLocks/>
              </p:cNvSpPr>
              <p:nvPr/>
            </p:nvSpPr>
            <p:spPr bwMode="auto">
              <a:xfrm>
                <a:off x="3165" y="2671"/>
                <a:ext cx="123" cy="125"/>
              </a:xfrm>
              <a:custGeom>
                <a:avLst/>
                <a:gdLst>
                  <a:gd name="T0" fmla="*/ 123 w 123"/>
                  <a:gd name="T1" fmla="*/ 63 h 125"/>
                  <a:gd name="T2" fmla="*/ 70 w 123"/>
                  <a:gd name="T3" fmla="*/ 54 h 125"/>
                  <a:gd name="T4" fmla="*/ 62 w 123"/>
                  <a:gd name="T5" fmla="*/ 0 h 125"/>
                  <a:gd name="T6" fmla="*/ 52 w 123"/>
                  <a:gd name="T7" fmla="*/ 54 h 125"/>
                  <a:gd name="T8" fmla="*/ 0 w 123"/>
                  <a:gd name="T9" fmla="*/ 63 h 125"/>
                  <a:gd name="T10" fmla="*/ 52 w 123"/>
                  <a:gd name="T11" fmla="*/ 72 h 125"/>
                  <a:gd name="T12" fmla="*/ 62 w 123"/>
                  <a:gd name="T13" fmla="*/ 125 h 125"/>
                  <a:gd name="T14" fmla="*/ 70 w 123"/>
                  <a:gd name="T15" fmla="*/ 72 h 125"/>
                  <a:gd name="T16" fmla="*/ 123 w 123"/>
                  <a:gd name="T17"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5">
                    <a:moveTo>
                      <a:pt x="123" y="63"/>
                    </a:moveTo>
                    <a:lnTo>
                      <a:pt x="70" y="54"/>
                    </a:lnTo>
                    <a:lnTo>
                      <a:pt x="62" y="0"/>
                    </a:lnTo>
                    <a:lnTo>
                      <a:pt x="52" y="54"/>
                    </a:lnTo>
                    <a:lnTo>
                      <a:pt x="0" y="63"/>
                    </a:lnTo>
                    <a:lnTo>
                      <a:pt x="52" y="72"/>
                    </a:lnTo>
                    <a:lnTo>
                      <a:pt x="62" y="125"/>
                    </a:lnTo>
                    <a:lnTo>
                      <a:pt x="70" y="72"/>
                    </a:lnTo>
                    <a:lnTo>
                      <a:pt x="123" y="6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627"/>
              <p:cNvSpPr>
                <a:spLocks/>
              </p:cNvSpPr>
              <p:nvPr/>
            </p:nvSpPr>
            <p:spPr bwMode="auto">
              <a:xfrm>
                <a:off x="3511" y="1971"/>
                <a:ext cx="75" cy="74"/>
              </a:xfrm>
              <a:custGeom>
                <a:avLst/>
                <a:gdLst>
                  <a:gd name="T0" fmla="*/ 75 w 75"/>
                  <a:gd name="T1" fmla="*/ 37 h 74"/>
                  <a:gd name="T2" fmla="*/ 42 w 75"/>
                  <a:gd name="T3" fmla="*/ 32 h 74"/>
                  <a:gd name="T4" fmla="*/ 37 w 75"/>
                  <a:gd name="T5" fmla="*/ 0 h 74"/>
                  <a:gd name="T6" fmla="*/ 33 w 75"/>
                  <a:gd name="T7" fmla="*/ 32 h 74"/>
                  <a:gd name="T8" fmla="*/ 0 w 75"/>
                  <a:gd name="T9" fmla="*/ 37 h 74"/>
                  <a:gd name="T10" fmla="*/ 33 w 75"/>
                  <a:gd name="T11" fmla="*/ 42 h 74"/>
                  <a:gd name="T12" fmla="*/ 37 w 75"/>
                  <a:gd name="T13" fmla="*/ 74 h 74"/>
                  <a:gd name="T14" fmla="*/ 42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2" y="32"/>
                    </a:lnTo>
                    <a:lnTo>
                      <a:pt x="37" y="0"/>
                    </a:lnTo>
                    <a:lnTo>
                      <a:pt x="33" y="32"/>
                    </a:lnTo>
                    <a:lnTo>
                      <a:pt x="0" y="37"/>
                    </a:lnTo>
                    <a:lnTo>
                      <a:pt x="33" y="42"/>
                    </a:lnTo>
                    <a:lnTo>
                      <a:pt x="37" y="74"/>
                    </a:lnTo>
                    <a:lnTo>
                      <a:pt x="42"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628"/>
              <p:cNvSpPr>
                <a:spLocks/>
              </p:cNvSpPr>
              <p:nvPr/>
            </p:nvSpPr>
            <p:spPr bwMode="auto">
              <a:xfrm>
                <a:off x="3329" y="1891"/>
                <a:ext cx="75" cy="75"/>
              </a:xfrm>
              <a:custGeom>
                <a:avLst/>
                <a:gdLst>
                  <a:gd name="T0" fmla="*/ 75 w 75"/>
                  <a:gd name="T1" fmla="*/ 38 h 75"/>
                  <a:gd name="T2" fmla="*/ 42 w 75"/>
                  <a:gd name="T3" fmla="*/ 33 h 75"/>
                  <a:gd name="T4" fmla="*/ 37 w 75"/>
                  <a:gd name="T5" fmla="*/ 0 h 75"/>
                  <a:gd name="T6" fmla="*/ 33 w 75"/>
                  <a:gd name="T7" fmla="*/ 33 h 75"/>
                  <a:gd name="T8" fmla="*/ 0 w 75"/>
                  <a:gd name="T9" fmla="*/ 38 h 75"/>
                  <a:gd name="T10" fmla="*/ 33 w 75"/>
                  <a:gd name="T11" fmla="*/ 43 h 75"/>
                  <a:gd name="T12" fmla="*/ 37 w 75"/>
                  <a:gd name="T13" fmla="*/ 75 h 75"/>
                  <a:gd name="T14" fmla="*/ 42 w 75"/>
                  <a:gd name="T15" fmla="*/ 43 h 75"/>
                  <a:gd name="T16" fmla="*/ 75 w 75"/>
                  <a:gd name="T17"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5">
                    <a:moveTo>
                      <a:pt x="75" y="38"/>
                    </a:moveTo>
                    <a:lnTo>
                      <a:pt x="42" y="33"/>
                    </a:lnTo>
                    <a:lnTo>
                      <a:pt x="37" y="0"/>
                    </a:lnTo>
                    <a:lnTo>
                      <a:pt x="33" y="33"/>
                    </a:lnTo>
                    <a:lnTo>
                      <a:pt x="0" y="38"/>
                    </a:lnTo>
                    <a:lnTo>
                      <a:pt x="33" y="43"/>
                    </a:lnTo>
                    <a:lnTo>
                      <a:pt x="37" y="75"/>
                    </a:lnTo>
                    <a:lnTo>
                      <a:pt x="42" y="43"/>
                    </a:lnTo>
                    <a:lnTo>
                      <a:pt x="75" y="38"/>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629"/>
              <p:cNvSpPr>
                <a:spLocks/>
              </p:cNvSpPr>
              <p:nvPr/>
            </p:nvSpPr>
            <p:spPr bwMode="auto">
              <a:xfrm>
                <a:off x="4133" y="2976"/>
                <a:ext cx="101" cy="102"/>
              </a:xfrm>
              <a:custGeom>
                <a:avLst/>
                <a:gdLst>
                  <a:gd name="T0" fmla="*/ 101 w 101"/>
                  <a:gd name="T1" fmla="*/ 0 h 102"/>
                  <a:gd name="T2" fmla="*/ 51 w 101"/>
                  <a:gd name="T3" fmla="*/ 37 h 102"/>
                  <a:gd name="T4" fmla="*/ 0 w 101"/>
                  <a:gd name="T5" fmla="*/ 0 h 102"/>
                  <a:gd name="T6" fmla="*/ 38 w 101"/>
                  <a:gd name="T7" fmla="*/ 51 h 102"/>
                  <a:gd name="T8" fmla="*/ 0 w 101"/>
                  <a:gd name="T9" fmla="*/ 102 h 102"/>
                  <a:gd name="T10" fmla="*/ 51 w 101"/>
                  <a:gd name="T11" fmla="*/ 66 h 102"/>
                  <a:gd name="T12" fmla="*/ 101 w 101"/>
                  <a:gd name="T13" fmla="*/ 102 h 102"/>
                  <a:gd name="T14" fmla="*/ 65 w 101"/>
                  <a:gd name="T15" fmla="*/ 51 h 102"/>
                  <a:gd name="T16" fmla="*/ 101 w 101"/>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02">
                    <a:moveTo>
                      <a:pt x="101" y="0"/>
                    </a:moveTo>
                    <a:lnTo>
                      <a:pt x="51" y="37"/>
                    </a:lnTo>
                    <a:lnTo>
                      <a:pt x="0" y="0"/>
                    </a:lnTo>
                    <a:lnTo>
                      <a:pt x="38" y="51"/>
                    </a:lnTo>
                    <a:lnTo>
                      <a:pt x="0" y="102"/>
                    </a:lnTo>
                    <a:lnTo>
                      <a:pt x="51" y="66"/>
                    </a:lnTo>
                    <a:lnTo>
                      <a:pt x="101" y="102"/>
                    </a:lnTo>
                    <a:lnTo>
                      <a:pt x="65" y="51"/>
                    </a:lnTo>
                    <a:lnTo>
                      <a:pt x="10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630"/>
              <p:cNvSpPr>
                <a:spLocks/>
              </p:cNvSpPr>
              <p:nvPr/>
            </p:nvSpPr>
            <p:spPr bwMode="auto">
              <a:xfrm>
                <a:off x="4609" y="3181"/>
                <a:ext cx="68" cy="70"/>
              </a:xfrm>
              <a:custGeom>
                <a:avLst/>
                <a:gdLst>
                  <a:gd name="T0" fmla="*/ 34 w 68"/>
                  <a:gd name="T1" fmla="*/ 0 h 70"/>
                  <a:gd name="T2" fmla="*/ 28 w 68"/>
                  <a:gd name="T3" fmla="*/ 19 h 70"/>
                  <a:gd name="T4" fmla="*/ 10 w 68"/>
                  <a:gd name="T5" fmla="*/ 10 h 70"/>
                  <a:gd name="T6" fmla="*/ 18 w 68"/>
                  <a:gd name="T7" fmla="*/ 29 h 70"/>
                  <a:gd name="T8" fmla="*/ 0 w 68"/>
                  <a:gd name="T9" fmla="*/ 36 h 70"/>
                  <a:gd name="T10" fmla="*/ 18 w 68"/>
                  <a:gd name="T11" fmla="*/ 42 h 70"/>
                  <a:gd name="T12" fmla="*/ 10 w 68"/>
                  <a:gd name="T13" fmla="*/ 60 h 70"/>
                  <a:gd name="T14" fmla="*/ 28 w 68"/>
                  <a:gd name="T15" fmla="*/ 52 h 70"/>
                  <a:gd name="T16" fmla="*/ 34 w 68"/>
                  <a:gd name="T17" fmla="*/ 70 h 70"/>
                  <a:gd name="T18" fmla="*/ 41 w 68"/>
                  <a:gd name="T19" fmla="*/ 52 h 70"/>
                  <a:gd name="T20" fmla="*/ 59 w 68"/>
                  <a:gd name="T21" fmla="*/ 60 h 70"/>
                  <a:gd name="T22" fmla="*/ 51 w 68"/>
                  <a:gd name="T23" fmla="*/ 42 h 70"/>
                  <a:gd name="T24" fmla="*/ 68 w 68"/>
                  <a:gd name="T25" fmla="*/ 36 h 70"/>
                  <a:gd name="T26" fmla="*/ 51 w 68"/>
                  <a:gd name="T27" fmla="*/ 29 h 70"/>
                  <a:gd name="T28" fmla="*/ 59 w 68"/>
                  <a:gd name="T29" fmla="*/ 10 h 70"/>
                  <a:gd name="T30" fmla="*/ 41 w 68"/>
                  <a:gd name="T31" fmla="*/ 19 h 70"/>
                  <a:gd name="T32" fmla="*/ 34 w 68"/>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0">
                    <a:moveTo>
                      <a:pt x="34" y="0"/>
                    </a:moveTo>
                    <a:lnTo>
                      <a:pt x="28" y="19"/>
                    </a:lnTo>
                    <a:lnTo>
                      <a:pt x="10" y="10"/>
                    </a:lnTo>
                    <a:lnTo>
                      <a:pt x="18" y="29"/>
                    </a:lnTo>
                    <a:lnTo>
                      <a:pt x="0" y="36"/>
                    </a:lnTo>
                    <a:lnTo>
                      <a:pt x="18" y="42"/>
                    </a:lnTo>
                    <a:lnTo>
                      <a:pt x="10" y="60"/>
                    </a:lnTo>
                    <a:lnTo>
                      <a:pt x="28" y="52"/>
                    </a:lnTo>
                    <a:lnTo>
                      <a:pt x="34" y="70"/>
                    </a:lnTo>
                    <a:lnTo>
                      <a:pt x="41" y="52"/>
                    </a:lnTo>
                    <a:lnTo>
                      <a:pt x="59" y="60"/>
                    </a:lnTo>
                    <a:lnTo>
                      <a:pt x="51" y="42"/>
                    </a:lnTo>
                    <a:lnTo>
                      <a:pt x="68" y="36"/>
                    </a:lnTo>
                    <a:lnTo>
                      <a:pt x="51" y="29"/>
                    </a:lnTo>
                    <a:lnTo>
                      <a:pt x="59" y="10"/>
                    </a:lnTo>
                    <a:lnTo>
                      <a:pt x="41" y="19"/>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631"/>
              <p:cNvSpPr>
                <a:spLocks/>
              </p:cNvSpPr>
              <p:nvPr/>
            </p:nvSpPr>
            <p:spPr bwMode="auto">
              <a:xfrm>
                <a:off x="3061" y="2458"/>
                <a:ext cx="231" cy="234"/>
              </a:xfrm>
              <a:custGeom>
                <a:avLst/>
                <a:gdLst>
                  <a:gd name="T0" fmla="*/ 115 w 231"/>
                  <a:gd name="T1" fmla="*/ 0 h 234"/>
                  <a:gd name="T2" fmla="*/ 114 w 231"/>
                  <a:gd name="T3" fmla="*/ 111 h 234"/>
                  <a:gd name="T4" fmla="*/ 80 w 231"/>
                  <a:gd name="T5" fmla="*/ 5 h 234"/>
                  <a:gd name="T6" fmla="*/ 112 w 231"/>
                  <a:gd name="T7" fmla="*/ 111 h 234"/>
                  <a:gd name="T8" fmla="*/ 47 w 231"/>
                  <a:gd name="T9" fmla="*/ 22 h 234"/>
                  <a:gd name="T10" fmla="*/ 110 w 231"/>
                  <a:gd name="T11" fmla="*/ 113 h 234"/>
                  <a:gd name="T12" fmla="*/ 21 w 231"/>
                  <a:gd name="T13" fmla="*/ 48 h 234"/>
                  <a:gd name="T14" fmla="*/ 110 w 231"/>
                  <a:gd name="T15" fmla="*/ 115 h 234"/>
                  <a:gd name="T16" fmla="*/ 5 w 231"/>
                  <a:gd name="T17" fmla="*/ 81 h 234"/>
                  <a:gd name="T18" fmla="*/ 109 w 231"/>
                  <a:gd name="T19" fmla="*/ 116 h 234"/>
                  <a:gd name="T20" fmla="*/ 0 w 231"/>
                  <a:gd name="T21" fmla="*/ 116 h 234"/>
                  <a:gd name="T22" fmla="*/ 109 w 231"/>
                  <a:gd name="T23" fmla="*/ 118 h 234"/>
                  <a:gd name="T24" fmla="*/ 5 w 231"/>
                  <a:gd name="T25" fmla="*/ 154 h 234"/>
                  <a:gd name="T26" fmla="*/ 110 w 231"/>
                  <a:gd name="T27" fmla="*/ 120 h 234"/>
                  <a:gd name="T28" fmla="*/ 21 w 231"/>
                  <a:gd name="T29" fmla="*/ 186 h 234"/>
                  <a:gd name="T30" fmla="*/ 110 w 231"/>
                  <a:gd name="T31" fmla="*/ 121 h 234"/>
                  <a:gd name="T32" fmla="*/ 47 w 231"/>
                  <a:gd name="T33" fmla="*/ 212 h 234"/>
                  <a:gd name="T34" fmla="*/ 112 w 231"/>
                  <a:gd name="T35" fmla="*/ 123 h 234"/>
                  <a:gd name="T36" fmla="*/ 80 w 231"/>
                  <a:gd name="T37" fmla="*/ 228 h 234"/>
                  <a:gd name="T38" fmla="*/ 114 w 231"/>
                  <a:gd name="T39" fmla="*/ 123 h 234"/>
                  <a:gd name="T40" fmla="*/ 115 w 231"/>
                  <a:gd name="T41" fmla="*/ 234 h 234"/>
                  <a:gd name="T42" fmla="*/ 117 w 231"/>
                  <a:gd name="T43" fmla="*/ 123 h 234"/>
                  <a:gd name="T44" fmla="*/ 151 w 231"/>
                  <a:gd name="T45" fmla="*/ 228 h 234"/>
                  <a:gd name="T46" fmla="*/ 119 w 231"/>
                  <a:gd name="T47" fmla="*/ 123 h 234"/>
                  <a:gd name="T48" fmla="*/ 184 w 231"/>
                  <a:gd name="T49" fmla="*/ 212 h 234"/>
                  <a:gd name="T50" fmla="*/ 120 w 231"/>
                  <a:gd name="T51" fmla="*/ 121 h 234"/>
                  <a:gd name="T52" fmla="*/ 210 w 231"/>
                  <a:gd name="T53" fmla="*/ 186 h 234"/>
                  <a:gd name="T54" fmla="*/ 120 w 231"/>
                  <a:gd name="T55" fmla="*/ 120 h 234"/>
                  <a:gd name="T56" fmla="*/ 226 w 231"/>
                  <a:gd name="T57" fmla="*/ 154 h 234"/>
                  <a:gd name="T58" fmla="*/ 122 w 231"/>
                  <a:gd name="T59" fmla="*/ 118 h 234"/>
                  <a:gd name="T60" fmla="*/ 231 w 231"/>
                  <a:gd name="T61" fmla="*/ 116 h 234"/>
                  <a:gd name="T62" fmla="*/ 122 w 231"/>
                  <a:gd name="T63" fmla="*/ 116 h 234"/>
                  <a:gd name="T64" fmla="*/ 226 w 231"/>
                  <a:gd name="T65" fmla="*/ 81 h 234"/>
                  <a:gd name="T66" fmla="*/ 120 w 231"/>
                  <a:gd name="T67" fmla="*/ 115 h 234"/>
                  <a:gd name="T68" fmla="*/ 210 w 231"/>
                  <a:gd name="T69" fmla="*/ 48 h 234"/>
                  <a:gd name="T70" fmla="*/ 120 w 231"/>
                  <a:gd name="T71" fmla="*/ 113 h 234"/>
                  <a:gd name="T72" fmla="*/ 184 w 231"/>
                  <a:gd name="T73" fmla="*/ 22 h 234"/>
                  <a:gd name="T74" fmla="*/ 119 w 231"/>
                  <a:gd name="T75" fmla="*/ 111 h 234"/>
                  <a:gd name="T76" fmla="*/ 151 w 231"/>
                  <a:gd name="T77" fmla="*/ 5 h 234"/>
                  <a:gd name="T78" fmla="*/ 117 w 231"/>
                  <a:gd name="T79" fmla="*/ 111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4" y="111"/>
                    </a:lnTo>
                    <a:lnTo>
                      <a:pt x="80" y="5"/>
                    </a:lnTo>
                    <a:lnTo>
                      <a:pt x="112" y="111"/>
                    </a:lnTo>
                    <a:lnTo>
                      <a:pt x="47" y="22"/>
                    </a:lnTo>
                    <a:lnTo>
                      <a:pt x="110" y="113"/>
                    </a:lnTo>
                    <a:lnTo>
                      <a:pt x="21" y="48"/>
                    </a:lnTo>
                    <a:lnTo>
                      <a:pt x="110" y="115"/>
                    </a:lnTo>
                    <a:lnTo>
                      <a:pt x="5" y="81"/>
                    </a:lnTo>
                    <a:lnTo>
                      <a:pt x="109" y="116"/>
                    </a:lnTo>
                    <a:lnTo>
                      <a:pt x="0" y="116"/>
                    </a:lnTo>
                    <a:lnTo>
                      <a:pt x="109" y="118"/>
                    </a:lnTo>
                    <a:lnTo>
                      <a:pt x="5" y="154"/>
                    </a:lnTo>
                    <a:lnTo>
                      <a:pt x="110" y="120"/>
                    </a:lnTo>
                    <a:lnTo>
                      <a:pt x="21" y="186"/>
                    </a:lnTo>
                    <a:lnTo>
                      <a:pt x="110" y="121"/>
                    </a:lnTo>
                    <a:lnTo>
                      <a:pt x="47" y="212"/>
                    </a:lnTo>
                    <a:lnTo>
                      <a:pt x="112" y="123"/>
                    </a:lnTo>
                    <a:lnTo>
                      <a:pt x="80" y="228"/>
                    </a:lnTo>
                    <a:lnTo>
                      <a:pt x="114" y="123"/>
                    </a:lnTo>
                    <a:lnTo>
                      <a:pt x="115" y="234"/>
                    </a:lnTo>
                    <a:lnTo>
                      <a:pt x="117" y="123"/>
                    </a:lnTo>
                    <a:lnTo>
                      <a:pt x="151" y="228"/>
                    </a:lnTo>
                    <a:lnTo>
                      <a:pt x="119" y="123"/>
                    </a:lnTo>
                    <a:lnTo>
                      <a:pt x="184" y="212"/>
                    </a:lnTo>
                    <a:lnTo>
                      <a:pt x="120" y="121"/>
                    </a:lnTo>
                    <a:lnTo>
                      <a:pt x="210" y="186"/>
                    </a:lnTo>
                    <a:lnTo>
                      <a:pt x="120" y="120"/>
                    </a:lnTo>
                    <a:lnTo>
                      <a:pt x="226" y="154"/>
                    </a:lnTo>
                    <a:lnTo>
                      <a:pt x="122" y="118"/>
                    </a:lnTo>
                    <a:lnTo>
                      <a:pt x="231" y="116"/>
                    </a:lnTo>
                    <a:lnTo>
                      <a:pt x="122" y="116"/>
                    </a:lnTo>
                    <a:lnTo>
                      <a:pt x="226" y="81"/>
                    </a:lnTo>
                    <a:lnTo>
                      <a:pt x="120" y="115"/>
                    </a:lnTo>
                    <a:lnTo>
                      <a:pt x="210" y="48"/>
                    </a:lnTo>
                    <a:lnTo>
                      <a:pt x="120" y="113"/>
                    </a:lnTo>
                    <a:lnTo>
                      <a:pt x="184" y="22"/>
                    </a:lnTo>
                    <a:lnTo>
                      <a:pt x="119" y="111"/>
                    </a:lnTo>
                    <a:lnTo>
                      <a:pt x="151" y="5"/>
                    </a:lnTo>
                    <a:lnTo>
                      <a:pt x="117" y="111"/>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Group 833"/>
            <p:cNvGrpSpPr>
              <a:grpSpLocks/>
            </p:cNvGrpSpPr>
            <p:nvPr/>
          </p:nvGrpSpPr>
          <p:grpSpPr bwMode="auto">
            <a:xfrm>
              <a:off x="2548" y="1226"/>
              <a:ext cx="2375" cy="2088"/>
              <a:chOff x="2548" y="1226"/>
              <a:chExt cx="2375" cy="2088"/>
            </a:xfrm>
          </p:grpSpPr>
          <p:sp>
            <p:nvSpPr>
              <p:cNvPr id="981" name="Freeform 633"/>
              <p:cNvSpPr>
                <a:spLocks/>
              </p:cNvSpPr>
              <p:nvPr/>
            </p:nvSpPr>
            <p:spPr bwMode="auto">
              <a:xfrm>
                <a:off x="3349" y="1472"/>
                <a:ext cx="251" cy="254"/>
              </a:xfrm>
              <a:custGeom>
                <a:avLst/>
                <a:gdLst>
                  <a:gd name="T0" fmla="*/ 125 w 251"/>
                  <a:gd name="T1" fmla="*/ 0 h 254"/>
                  <a:gd name="T2" fmla="*/ 125 w 251"/>
                  <a:gd name="T3" fmla="*/ 122 h 254"/>
                  <a:gd name="T4" fmla="*/ 74 w 251"/>
                  <a:gd name="T5" fmla="*/ 12 h 254"/>
                  <a:gd name="T6" fmla="*/ 121 w 251"/>
                  <a:gd name="T7" fmla="*/ 123 h 254"/>
                  <a:gd name="T8" fmla="*/ 30 w 251"/>
                  <a:gd name="T9" fmla="*/ 42 h 254"/>
                  <a:gd name="T10" fmla="*/ 120 w 251"/>
                  <a:gd name="T11" fmla="*/ 125 h 254"/>
                  <a:gd name="T12" fmla="*/ 4 w 251"/>
                  <a:gd name="T13" fmla="*/ 89 h 254"/>
                  <a:gd name="T14" fmla="*/ 118 w 251"/>
                  <a:gd name="T15" fmla="*/ 128 h 254"/>
                  <a:gd name="T16" fmla="*/ 0 w 251"/>
                  <a:gd name="T17" fmla="*/ 143 h 254"/>
                  <a:gd name="T18" fmla="*/ 120 w 251"/>
                  <a:gd name="T19" fmla="*/ 131 h 254"/>
                  <a:gd name="T20" fmla="*/ 16 w 251"/>
                  <a:gd name="T21" fmla="*/ 193 h 254"/>
                  <a:gd name="T22" fmla="*/ 120 w 251"/>
                  <a:gd name="T23" fmla="*/ 133 h 254"/>
                  <a:gd name="T24" fmla="*/ 52 w 251"/>
                  <a:gd name="T25" fmla="*/ 233 h 254"/>
                  <a:gd name="T26" fmla="*/ 123 w 251"/>
                  <a:gd name="T27" fmla="*/ 135 h 254"/>
                  <a:gd name="T28" fmla="*/ 99 w 251"/>
                  <a:gd name="T29" fmla="*/ 254 h 254"/>
                  <a:gd name="T30" fmla="*/ 125 w 251"/>
                  <a:gd name="T31" fmla="*/ 135 h 254"/>
                  <a:gd name="T32" fmla="*/ 152 w 251"/>
                  <a:gd name="T33" fmla="*/ 254 h 254"/>
                  <a:gd name="T34" fmla="*/ 128 w 251"/>
                  <a:gd name="T35" fmla="*/ 135 h 254"/>
                  <a:gd name="T36" fmla="*/ 199 w 251"/>
                  <a:gd name="T37" fmla="*/ 233 h 254"/>
                  <a:gd name="T38" fmla="*/ 130 w 251"/>
                  <a:gd name="T39" fmla="*/ 133 h 254"/>
                  <a:gd name="T40" fmla="*/ 235 w 251"/>
                  <a:gd name="T41" fmla="*/ 193 h 254"/>
                  <a:gd name="T42" fmla="*/ 131 w 251"/>
                  <a:gd name="T43" fmla="*/ 131 h 254"/>
                  <a:gd name="T44" fmla="*/ 251 w 251"/>
                  <a:gd name="T45" fmla="*/ 143 h 254"/>
                  <a:gd name="T46" fmla="*/ 133 w 251"/>
                  <a:gd name="T47" fmla="*/ 128 h 254"/>
                  <a:gd name="T48" fmla="*/ 246 w 251"/>
                  <a:gd name="T49" fmla="*/ 89 h 254"/>
                  <a:gd name="T50" fmla="*/ 131 w 251"/>
                  <a:gd name="T51" fmla="*/ 125 h 254"/>
                  <a:gd name="T52" fmla="*/ 219 w 251"/>
                  <a:gd name="T53" fmla="*/ 42 h 254"/>
                  <a:gd name="T54" fmla="*/ 130 w 251"/>
                  <a:gd name="T55" fmla="*/ 123 h 254"/>
                  <a:gd name="T56" fmla="*/ 177 w 251"/>
                  <a:gd name="T57" fmla="*/ 12 h 254"/>
                  <a:gd name="T58" fmla="*/ 126 w 251"/>
                  <a:gd name="T59" fmla="*/ 122 h 254"/>
                  <a:gd name="T60" fmla="*/ 125 w 251"/>
                  <a:gd name="T6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1" h="254">
                    <a:moveTo>
                      <a:pt x="125" y="0"/>
                    </a:moveTo>
                    <a:lnTo>
                      <a:pt x="125" y="122"/>
                    </a:lnTo>
                    <a:lnTo>
                      <a:pt x="74" y="12"/>
                    </a:lnTo>
                    <a:lnTo>
                      <a:pt x="121" y="123"/>
                    </a:lnTo>
                    <a:lnTo>
                      <a:pt x="30" y="42"/>
                    </a:lnTo>
                    <a:lnTo>
                      <a:pt x="120" y="125"/>
                    </a:lnTo>
                    <a:lnTo>
                      <a:pt x="4" y="89"/>
                    </a:lnTo>
                    <a:lnTo>
                      <a:pt x="118" y="128"/>
                    </a:lnTo>
                    <a:lnTo>
                      <a:pt x="0" y="143"/>
                    </a:lnTo>
                    <a:lnTo>
                      <a:pt x="120" y="131"/>
                    </a:lnTo>
                    <a:lnTo>
                      <a:pt x="16" y="193"/>
                    </a:lnTo>
                    <a:lnTo>
                      <a:pt x="120" y="133"/>
                    </a:lnTo>
                    <a:lnTo>
                      <a:pt x="52" y="233"/>
                    </a:lnTo>
                    <a:lnTo>
                      <a:pt x="123" y="135"/>
                    </a:lnTo>
                    <a:lnTo>
                      <a:pt x="99" y="254"/>
                    </a:lnTo>
                    <a:lnTo>
                      <a:pt x="125" y="135"/>
                    </a:lnTo>
                    <a:lnTo>
                      <a:pt x="152" y="254"/>
                    </a:lnTo>
                    <a:lnTo>
                      <a:pt x="128" y="135"/>
                    </a:lnTo>
                    <a:lnTo>
                      <a:pt x="199" y="233"/>
                    </a:lnTo>
                    <a:lnTo>
                      <a:pt x="130" y="133"/>
                    </a:lnTo>
                    <a:lnTo>
                      <a:pt x="235" y="193"/>
                    </a:lnTo>
                    <a:lnTo>
                      <a:pt x="131" y="131"/>
                    </a:lnTo>
                    <a:lnTo>
                      <a:pt x="251" y="143"/>
                    </a:lnTo>
                    <a:lnTo>
                      <a:pt x="133" y="128"/>
                    </a:lnTo>
                    <a:lnTo>
                      <a:pt x="246" y="89"/>
                    </a:lnTo>
                    <a:lnTo>
                      <a:pt x="131" y="125"/>
                    </a:lnTo>
                    <a:lnTo>
                      <a:pt x="219" y="42"/>
                    </a:lnTo>
                    <a:lnTo>
                      <a:pt x="130" y="123"/>
                    </a:lnTo>
                    <a:lnTo>
                      <a:pt x="177" y="12"/>
                    </a:lnTo>
                    <a:lnTo>
                      <a:pt x="126" y="122"/>
                    </a:lnTo>
                    <a:lnTo>
                      <a:pt x="12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34"/>
              <p:cNvSpPr>
                <a:spLocks/>
              </p:cNvSpPr>
              <p:nvPr/>
            </p:nvSpPr>
            <p:spPr bwMode="auto">
              <a:xfrm>
                <a:off x="4208" y="3047"/>
                <a:ext cx="167" cy="170"/>
              </a:xfrm>
              <a:custGeom>
                <a:avLst/>
                <a:gdLst>
                  <a:gd name="T0" fmla="*/ 83 w 167"/>
                  <a:gd name="T1" fmla="*/ 0 h 170"/>
                  <a:gd name="T2" fmla="*/ 83 w 167"/>
                  <a:gd name="T3" fmla="*/ 81 h 170"/>
                  <a:gd name="T4" fmla="*/ 49 w 167"/>
                  <a:gd name="T5" fmla="*/ 6 h 170"/>
                  <a:gd name="T6" fmla="*/ 81 w 167"/>
                  <a:gd name="T7" fmla="*/ 82 h 170"/>
                  <a:gd name="T8" fmla="*/ 21 w 167"/>
                  <a:gd name="T9" fmla="*/ 27 h 170"/>
                  <a:gd name="T10" fmla="*/ 80 w 167"/>
                  <a:gd name="T11" fmla="*/ 82 h 170"/>
                  <a:gd name="T12" fmla="*/ 3 w 167"/>
                  <a:gd name="T13" fmla="*/ 58 h 170"/>
                  <a:gd name="T14" fmla="*/ 80 w 167"/>
                  <a:gd name="T15" fmla="*/ 86 h 170"/>
                  <a:gd name="T16" fmla="*/ 0 w 167"/>
                  <a:gd name="T17" fmla="*/ 94 h 170"/>
                  <a:gd name="T18" fmla="*/ 80 w 167"/>
                  <a:gd name="T19" fmla="*/ 87 h 170"/>
                  <a:gd name="T20" fmla="*/ 10 w 167"/>
                  <a:gd name="T21" fmla="*/ 128 h 170"/>
                  <a:gd name="T22" fmla="*/ 80 w 167"/>
                  <a:gd name="T23" fmla="*/ 89 h 170"/>
                  <a:gd name="T24" fmla="*/ 34 w 167"/>
                  <a:gd name="T25" fmla="*/ 155 h 170"/>
                  <a:gd name="T26" fmla="*/ 81 w 167"/>
                  <a:gd name="T27" fmla="*/ 89 h 170"/>
                  <a:gd name="T28" fmla="*/ 67 w 167"/>
                  <a:gd name="T29" fmla="*/ 170 h 170"/>
                  <a:gd name="T30" fmla="*/ 83 w 167"/>
                  <a:gd name="T31" fmla="*/ 90 h 170"/>
                  <a:gd name="T32" fmla="*/ 101 w 167"/>
                  <a:gd name="T33" fmla="*/ 170 h 170"/>
                  <a:gd name="T34" fmla="*/ 86 w 167"/>
                  <a:gd name="T35" fmla="*/ 89 h 170"/>
                  <a:gd name="T36" fmla="*/ 133 w 167"/>
                  <a:gd name="T37" fmla="*/ 155 h 170"/>
                  <a:gd name="T38" fmla="*/ 88 w 167"/>
                  <a:gd name="T39" fmla="*/ 89 h 170"/>
                  <a:gd name="T40" fmla="*/ 158 w 167"/>
                  <a:gd name="T41" fmla="*/ 128 h 170"/>
                  <a:gd name="T42" fmla="*/ 88 w 167"/>
                  <a:gd name="T43" fmla="*/ 87 h 170"/>
                  <a:gd name="T44" fmla="*/ 167 w 167"/>
                  <a:gd name="T45" fmla="*/ 94 h 170"/>
                  <a:gd name="T46" fmla="*/ 88 w 167"/>
                  <a:gd name="T47" fmla="*/ 86 h 170"/>
                  <a:gd name="T48" fmla="*/ 164 w 167"/>
                  <a:gd name="T49" fmla="*/ 58 h 170"/>
                  <a:gd name="T50" fmla="*/ 88 w 167"/>
                  <a:gd name="T51" fmla="*/ 82 h 170"/>
                  <a:gd name="T52" fmla="*/ 146 w 167"/>
                  <a:gd name="T53" fmla="*/ 27 h 170"/>
                  <a:gd name="T54" fmla="*/ 86 w 167"/>
                  <a:gd name="T55" fmla="*/ 82 h 170"/>
                  <a:gd name="T56" fmla="*/ 119 w 167"/>
                  <a:gd name="T57" fmla="*/ 6 h 170"/>
                  <a:gd name="T58" fmla="*/ 84 w 167"/>
                  <a:gd name="T59" fmla="*/ 81 h 170"/>
                  <a:gd name="T60" fmla="*/ 83 w 167"/>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7" h="170">
                    <a:moveTo>
                      <a:pt x="83" y="0"/>
                    </a:moveTo>
                    <a:lnTo>
                      <a:pt x="83" y="81"/>
                    </a:lnTo>
                    <a:lnTo>
                      <a:pt x="49" y="6"/>
                    </a:lnTo>
                    <a:lnTo>
                      <a:pt x="81" y="82"/>
                    </a:lnTo>
                    <a:lnTo>
                      <a:pt x="21" y="27"/>
                    </a:lnTo>
                    <a:lnTo>
                      <a:pt x="80" y="82"/>
                    </a:lnTo>
                    <a:lnTo>
                      <a:pt x="3" y="58"/>
                    </a:lnTo>
                    <a:lnTo>
                      <a:pt x="80" y="86"/>
                    </a:lnTo>
                    <a:lnTo>
                      <a:pt x="0" y="94"/>
                    </a:lnTo>
                    <a:lnTo>
                      <a:pt x="80" y="87"/>
                    </a:lnTo>
                    <a:lnTo>
                      <a:pt x="10" y="128"/>
                    </a:lnTo>
                    <a:lnTo>
                      <a:pt x="80" y="89"/>
                    </a:lnTo>
                    <a:lnTo>
                      <a:pt x="34" y="155"/>
                    </a:lnTo>
                    <a:lnTo>
                      <a:pt x="81" y="89"/>
                    </a:lnTo>
                    <a:lnTo>
                      <a:pt x="67" y="170"/>
                    </a:lnTo>
                    <a:lnTo>
                      <a:pt x="83" y="90"/>
                    </a:lnTo>
                    <a:lnTo>
                      <a:pt x="101" y="170"/>
                    </a:lnTo>
                    <a:lnTo>
                      <a:pt x="86" y="89"/>
                    </a:lnTo>
                    <a:lnTo>
                      <a:pt x="133" y="155"/>
                    </a:lnTo>
                    <a:lnTo>
                      <a:pt x="88" y="89"/>
                    </a:lnTo>
                    <a:lnTo>
                      <a:pt x="158" y="128"/>
                    </a:lnTo>
                    <a:lnTo>
                      <a:pt x="88" y="87"/>
                    </a:lnTo>
                    <a:lnTo>
                      <a:pt x="167" y="94"/>
                    </a:lnTo>
                    <a:lnTo>
                      <a:pt x="88" y="86"/>
                    </a:lnTo>
                    <a:lnTo>
                      <a:pt x="164" y="58"/>
                    </a:lnTo>
                    <a:lnTo>
                      <a:pt x="88" y="82"/>
                    </a:lnTo>
                    <a:lnTo>
                      <a:pt x="146" y="27"/>
                    </a:lnTo>
                    <a:lnTo>
                      <a:pt x="86" y="82"/>
                    </a:lnTo>
                    <a:lnTo>
                      <a:pt x="119" y="6"/>
                    </a:lnTo>
                    <a:lnTo>
                      <a:pt x="84" y="81"/>
                    </a:lnTo>
                    <a:lnTo>
                      <a:pt x="8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635"/>
              <p:cNvSpPr>
                <a:spLocks/>
              </p:cNvSpPr>
              <p:nvPr/>
            </p:nvSpPr>
            <p:spPr bwMode="auto">
              <a:xfrm>
                <a:off x="4340" y="2966"/>
                <a:ext cx="112" cy="113"/>
              </a:xfrm>
              <a:custGeom>
                <a:avLst/>
                <a:gdLst>
                  <a:gd name="T0" fmla="*/ 56 w 112"/>
                  <a:gd name="T1" fmla="*/ 0 h 113"/>
                  <a:gd name="T2" fmla="*/ 55 w 112"/>
                  <a:gd name="T3" fmla="*/ 52 h 113"/>
                  <a:gd name="T4" fmla="*/ 34 w 112"/>
                  <a:gd name="T5" fmla="*/ 5 h 113"/>
                  <a:gd name="T6" fmla="*/ 53 w 112"/>
                  <a:gd name="T7" fmla="*/ 53 h 113"/>
                  <a:gd name="T8" fmla="*/ 14 w 112"/>
                  <a:gd name="T9" fmla="*/ 19 h 113"/>
                  <a:gd name="T10" fmla="*/ 52 w 112"/>
                  <a:gd name="T11" fmla="*/ 55 h 113"/>
                  <a:gd name="T12" fmla="*/ 3 w 112"/>
                  <a:gd name="T13" fmla="*/ 40 h 113"/>
                  <a:gd name="T14" fmla="*/ 50 w 112"/>
                  <a:gd name="T15" fmla="*/ 56 h 113"/>
                  <a:gd name="T16" fmla="*/ 0 w 112"/>
                  <a:gd name="T17" fmla="*/ 63 h 113"/>
                  <a:gd name="T18" fmla="*/ 50 w 112"/>
                  <a:gd name="T19" fmla="*/ 60 h 113"/>
                  <a:gd name="T20" fmla="*/ 8 w 112"/>
                  <a:gd name="T21" fmla="*/ 86 h 113"/>
                  <a:gd name="T22" fmla="*/ 52 w 112"/>
                  <a:gd name="T23" fmla="*/ 61 h 113"/>
                  <a:gd name="T24" fmla="*/ 22 w 112"/>
                  <a:gd name="T25" fmla="*/ 103 h 113"/>
                  <a:gd name="T26" fmla="*/ 53 w 112"/>
                  <a:gd name="T27" fmla="*/ 63 h 113"/>
                  <a:gd name="T28" fmla="*/ 45 w 112"/>
                  <a:gd name="T29" fmla="*/ 113 h 113"/>
                  <a:gd name="T30" fmla="*/ 56 w 112"/>
                  <a:gd name="T31" fmla="*/ 63 h 113"/>
                  <a:gd name="T32" fmla="*/ 68 w 112"/>
                  <a:gd name="T33" fmla="*/ 113 h 113"/>
                  <a:gd name="T34" fmla="*/ 58 w 112"/>
                  <a:gd name="T35" fmla="*/ 63 h 113"/>
                  <a:gd name="T36" fmla="*/ 89 w 112"/>
                  <a:gd name="T37" fmla="*/ 103 h 113"/>
                  <a:gd name="T38" fmla="*/ 60 w 112"/>
                  <a:gd name="T39" fmla="*/ 61 h 113"/>
                  <a:gd name="T40" fmla="*/ 105 w 112"/>
                  <a:gd name="T41" fmla="*/ 86 h 113"/>
                  <a:gd name="T42" fmla="*/ 61 w 112"/>
                  <a:gd name="T43" fmla="*/ 60 h 113"/>
                  <a:gd name="T44" fmla="*/ 112 w 112"/>
                  <a:gd name="T45" fmla="*/ 63 h 113"/>
                  <a:gd name="T46" fmla="*/ 61 w 112"/>
                  <a:gd name="T47" fmla="*/ 56 h 113"/>
                  <a:gd name="T48" fmla="*/ 110 w 112"/>
                  <a:gd name="T49" fmla="*/ 40 h 113"/>
                  <a:gd name="T50" fmla="*/ 61 w 112"/>
                  <a:gd name="T51" fmla="*/ 55 h 113"/>
                  <a:gd name="T52" fmla="*/ 99 w 112"/>
                  <a:gd name="T53" fmla="*/ 19 h 113"/>
                  <a:gd name="T54" fmla="*/ 60 w 112"/>
                  <a:gd name="T55" fmla="*/ 53 h 113"/>
                  <a:gd name="T56" fmla="*/ 79 w 112"/>
                  <a:gd name="T57" fmla="*/ 5 h 113"/>
                  <a:gd name="T58" fmla="*/ 58 w 112"/>
                  <a:gd name="T59" fmla="*/ 52 h 113"/>
                  <a:gd name="T60" fmla="*/ 56 w 112"/>
                  <a:gd name="T6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13">
                    <a:moveTo>
                      <a:pt x="56" y="0"/>
                    </a:moveTo>
                    <a:lnTo>
                      <a:pt x="55" y="52"/>
                    </a:lnTo>
                    <a:lnTo>
                      <a:pt x="34" y="5"/>
                    </a:lnTo>
                    <a:lnTo>
                      <a:pt x="53" y="53"/>
                    </a:lnTo>
                    <a:lnTo>
                      <a:pt x="14" y="19"/>
                    </a:lnTo>
                    <a:lnTo>
                      <a:pt x="52" y="55"/>
                    </a:lnTo>
                    <a:lnTo>
                      <a:pt x="3" y="40"/>
                    </a:lnTo>
                    <a:lnTo>
                      <a:pt x="50" y="56"/>
                    </a:lnTo>
                    <a:lnTo>
                      <a:pt x="0" y="63"/>
                    </a:lnTo>
                    <a:lnTo>
                      <a:pt x="50" y="60"/>
                    </a:lnTo>
                    <a:lnTo>
                      <a:pt x="8" y="86"/>
                    </a:lnTo>
                    <a:lnTo>
                      <a:pt x="52" y="61"/>
                    </a:lnTo>
                    <a:lnTo>
                      <a:pt x="22" y="103"/>
                    </a:lnTo>
                    <a:lnTo>
                      <a:pt x="53" y="63"/>
                    </a:lnTo>
                    <a:lnTo>
                      <a:pt x="45" y="113"/>
                    </a:lnTo>
                    <a:lnTo>
                      <a:pt x="56" y="63"/>
                    </a:lnTo>
                    <a:lnTo>
                      <a:pt x="68" y="113"/>
                    </a:lnTo>
                    <a:lnTo>
                      <a:pt x="58" y="63"/>
                    </a:lnTo>
                    <a:lnTo>
                      <a:pt x="89" y="103"/>
                    </a:lnTo>
                    <a:lnTo>
                      <a:pt x="60" y="61"/>
                    </a:lnTo>
                    <a:lnTo>
                      <a:pt x="105" y="86"/>
                    </a:lnTo>
                    <a:lnTo>
                      <a:pt x="61" y="60"/>
                    </a:lnTo>
                    <a:lnTo>
                      <a:pt x="112" y="63"/>
                    </a:lnTo>
                    <a:lnTo>
                      <a:pt x="61" y="56"/>
                    </a:lnTo>
                    <a:lnTo>
                      <a:pt x="110" y="40"/>
                    </a:lnTo>
                    <a:lnTo>
                      <a:pt x="61" y="55"/>
                    </a:lnTo>
                    <a:lnTo>
                      <a:pt x="99" y="19"/>
                    </a:lnTo>
                    <a:lnTo>
                      <a:pt x="60" y="53"/>
                    </a:lnTo>
                    <a:lnTo>
                      <a:pt x="79" y="5"/>
                    </a:lnTo>
                    <a:lnTo>
                      <a:pt x="58" y="52"/>
                    </a:lnTo>
                    <a:lnTo>
                      <a:pt x="5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36"/>
              <p:cNvSpPr>
                <a:spLocks/>
              </p:cNvSpPr>
              <p:nvPr/>
            </p:nvSpPr>
            <p:spPr bwMode="auto">
              <a:xfrm>
                <a:off x="4487" y="3234"/>
                <a:ext cx="52" cy="52"/>
              </a:xfrm>
              <a:custGeom>
                <a:avLst/>
                <a:gdLst>
                  <a:gd name="T0" fmla="*/ 26 w 52"/>
                  <a:gd name="T1" fmla="*/ 0 h 52"/>
                  <a:gd name="T2" fmla="*/ 26 w 52"/>
                  <a:gd name="T3" fmla="*/ 23 h 52"/>
                  <a:gd name="T4" fmla="*/ 15 w 52"/>
                  <a:gd name="T5" fmla="*/ 2 h 52"/>
                  <a:gd name="T6" fmla="*/ 25 w 52"/>
                  <a:gd name="T7" fmla="*/ 25 h 52"/>
                  <a:gd name="T8" fmla="*/ 7 w 52"/>
                  <a:gd name="T9" fmla="*/ 9 h 52"/>
                  <a:gd name="T10" fmla="*/ 23 w 52"/>
                  <a:gd name="T11" fmla="*/ 25 h 52"/>
                  <a:gd name="T12" fmla="*/ 2 w 52"/>
                  <a:gd name="T13" fmla="*/ 18 h 52"/>
                  <a:gd name="T14" fmla="*/ 23 w 52"/>
                  <a:gd name="T15" fmla="*/ 26 h 52"/>
                  <a:gd name="T16" fmla="*/ 0 w 52"/>
                  <a:gd name="T17" fmla="*/ 30 h 52"/>
                  <a:gd name="T18" fmla="*/ 23 w 52"/>
                  <a:gd name="T19" fmla="*/ 28 h 52"/>
                  <a:gd name="T20" fmla="*/ 4 w 52"/>
                  <a:gd name="T21" fmla="*/ 39 h 52"/>
                  <a:gd name="T22" fmla="*/ 25 w 52"/>
                  <a:gd name="T23" fmla="*/ 28 h 52"/>
                  <a:gd name="T24" fmla="*/ 10 w 52"/>
                  <a:gd name="T25" fmla="*/ 47 h 52"/>
                  <a:gd name="T26" fmla="*/ 25 w 52"/>
                  <a:gd name="T27" fmla="*/ 30 h 52"/>
                  <a:gd name="T28" fmla="*/ 22 w 52"/>
                  <a:gd name="T29" fmla="*/ 52 h 52"/>
                  <a:gd name="T30" fmla="*/ 26 w 52"/>
                  <a:gd name="T31" fmla="*/ 30 h 52"/>
                  <a:gd name="T32" fmla="*/ 31 w 52"/>
                  <a:gd name="T33" fmla="*/ 52 h 52"/>
                  <a:gd name="T34" fmla="*/ 28 w 52"/>
                  <a:gd name="T35" fmla="*/ 30 h 52"/>
                  <a:gd name="T36" fmla="*/ 41 w 52"/>
                  <a:gd name="T37" fmla="*/ 47 h 52"/>
                  <a:gd name="T38" fmla="*/ 28 w 52"/>
                  <a:gd name="T39" fmla="*/ 28 h 52"/>
                  <a:gd name="T40" fmla="*/ 49 w 52"/>
                  <a:gd name="T41" fmla="*/ 39 h 52"/>
                  <a:gd name="T42" fmla="*/ 30 w 52"/>
                  <a:gd name="T43" fmla="*/ 28 h 52"/>
                  <a:gd name="T44" fmla="*/ 52 w 52"/>
                  <a:gd name="T45" fmla="*/ 30 h 52"/>
                  <a:gd name="T46" fmla="*/ 30 w 52"/>
                  <a:gd name="T47" fmla="*/ 26 h 52"/>
                  <a:gd name="T48" fmla="*/ 51 w 52"/>
                  <a:gd name="T49" fmla="*/ 18 h 52"/>
                  <a:gd name="T50" fmla="*/ 28 w 52"/>
                  <a:gd name="T51" fmla="*/ 25 h 52"/>
                  <a:gd name="T52" fmla="*/ 46 w 52"/>
                  <a:gd name="T53" fmla="*/ 9 h 52"/>
                  <a:gd name="T54" fmla="*/ 28 w 52"/>
                  <a:gd name="T55" fmla="*/ 25 h 52"/>
                  <a:gd name="T56" fmla="*/ 36 w 52"/>
                  <a:gd name="T57" fmla="*/ 2 h 52"/>
                  <a:gd name="T58" fmla="*/ 26 w 52"/>
                  <a:gd name="T59" fmla="*/ 23 h 52"/>
                  <a:gd name="T60" fmla="*/ 26 w 52"/>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52">
                    <a:moveTo>
                      <a:pt x="26" y="0"/>
                    </a:moveTo>
                    <a:lnTo>
                      <a:pt x="26" y="23"/>
                    </a:lnTo>
                    <a:lnTo>
                      <a:pt x="15" y="2"/>
                    </a:lnTo>
                    <a:lnTo>
                      <a:pt x="25" y="25"/>
                    </a:lnTo>
                    <a:lnTo>
                      <a:pt x="7" y="9"/>
                    </a:lnTo>
                    <a:lnTo>
                      <a:pt x="23" y="25"/>
                    </a:lnTo>
                    <a:lnTo>
                      <a:pt x="2" y="18"/>
                    </a:lnTo>
                    <a:lnTo>
                      <a:pt x="23" y="26"/>
                    </a:lnTo>
                    <a:lnTo>
                      <a:pt x="0" y="30"/>
                    </a:lnTo>
                    <a:lnTo>
                      <a:pt x="23" y="28"/>
                    </a:lnTo>
                    <a:lnTo>
                      <a:pt x="4" y="39"/>
                    </a:lnTo>
                    <a:lnTo>
                      <a:pt x="25" y="28"/>
                    </a:lnTo>
                    <a:lnTo>
                      <a:pt x="10" y="47"/>
                    </a:lnTo>
                    <a:lnTo>
                      <a:pt x="25" y="30"/>
                    </a:lnTo>
                    <a:lnTo>
                      <a:pt x="22" y="52"/>
                    </a:lnTo>
                    <a:lnTo>
                      <a:pt x="26" y="30"/>
                    </a:lnTo>
                    <a:lnTo>
                      <a:pt x="31" y="52"/>
                    </a:lnTo>
                    <a:lnTo>
                      <a:pt x="28" y="30"/>
                    </a:lnTo>
                    <a:lnTo>
                      <a:pt x="41" y="47"/>
                    </a:lnTo>
                    <a:lnTo>
                      <a:pt x="28" y="28"/>
                    </a:lnTo>
                    <a:lnTo>
                      <a:pt x="49" y="39"/>
                    </a:lnTo>
                    <a:lnTo>
                      <a:pt x="30" y="28"/>
                    </a:lnTo>
                    <a:lnTo>
                      <a:pt x="52" y="30"/>
                    </a:lnTo>
                    <a:lnTo>
                      <a:pt x="30" y="26"/>
                    </a:lnTo>
                    <a:lnTo>
                      <a:pt x="51" y="18"/>
                    </a:lnTo>
                    <a:lnTo>
                      <a:pt x="28" y="25"/>
                    </a:lnTo>
                    <a:lnTo>
                      <a:pt x="46" y="9"/>
                    </a:lnTo>
                    <a:lnTo>
                      <a:pt x="28" y="25"/>
                    </a:lnTo>
                    <a:lnTo>
                      <a:pt x="36" y="2"/>
                    </a:lnTo>
                    <a:lnTo>
                      <a:pt x="26" y="23"/>
                    </a:lnTo>
                    <a:lnTo>
                      <a:pt x="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37"/>
              <p:cNvSpPr>
                <a:spLocks/>
              </p:cNvSpPr>
              <p:nvPr/>
            </p:nvSpPr>
            <p:spPr bwMode="auto">
              <a:xfrm>
                <a:off x="4684" y="3192"/>
                <a:ext cx="120" cy="122"/>
              </a:xfrm>
              <a:custGeom>
                <a:avLst/>
                <a:gdLst>
                  <a:gd name="T0" fmla="*/ 60 w 120"/>
                  <a:gd name="T1" fmla="*/ 0 h 122"/>
                  <a:gd name="T2" fmla="*/ 58 w 120"/>
                  <a:gd name="T3" fmla="*/ 55 h 122"/>
                  <a:gd name="T4" fmla="*/ 36 w 120"/>
                  <a:gd name="T5" fmla="*/ 7 h 122"/>
                  <a:gd name="T6" fmla="*/ 57 w 120"/>
                  <a:gd name="T7" fmla="*/ 57 h 122"/>
                  <a:gd name="T8" fmla="*/ 15 w 120"/>
                  <a:gd name="T9" fmla="*/ 21 h 122"/>
                  <a:gd name="T10" fmla="*/ 55 w 120"/>
                  <a:gd name="T11" fmla="*/ 59 h 122"/>
                  <a:gd name="T12" fmla="*/ 3 w 120"/>
                  <a:gd name="T13" fmla="*/ 44 h 122"/>
                  <a:gd name="T14" fmla="*/ 54 w 120"/>
                  <a:gd name="T15" fmla="*/ 62 h 122"/>
                  <a:gd name="T16" fmla="*/ 0 w 120"/>
                  <a:gd name="T17" fmla="*/ 68 h 122"/>
                  <a:gd name="T18" fmla="*/ 54 w 120"/>
                  <a:gd name="T19" fmla="*/ 63 h 122"/>
                  <a:gd name="T20" fmla="*/ 8 w 120"/>
                  <a:gd name="T21" fmla="*/ 93 h 122"/>
                  <a:gd name="T22" fmla="*/ 55 w 120"/>
                  <a:gd name="T23" fmla="*/ 67 h 122"/>
                  <a:gd name="T24" fmla="*/ 24 w 120"/>
                  <a:gd name="T25" fmla="*/ 112 h 122"/>
                  <a:gd name="T26" fmla="*/ 57 w 120"/>
                  <a:gd name="T27" fmla="*/ 68 h 122"/>
                  <a:gd name="T28" fmla="*/ 47 w 120"/>
                  <a:gd name="T29" fmla="*/ 122 h 122"/>
                  <a:gd name="T30" fmla="*/ 60 w 120"/>
                  <a:gd name="T31" fmla="*/ 68 h 122"/>
                  <a:gd name="T32" fmla="*/ 73 w 120"/>
                  <a:gd name="T33" fmla="*/ 122 h 122"/>
                  <a:gd name="T34" fmla="*/ 63 w 120"/>
                  <a:gd name="T35" fmla="*/ 68 h 122"/>
                  <a:gd name="T36" fmla="*/ 96 w 120"/>
                  <a:gd name="T37" fmla="*/ 112 h 122"/>
                  <a:gd name="T38" fmla="*/ 65 w 120"/>
                  <a:gd name="T39" fmla="*/ 67 h 122"/>
                  <a:gd name="T40" fmla="*/ 112 w 120"/>
                  <a:gd name="T41" fmla="*/ 93 h 122"/>
                  <a:gd name="T42" fmla="*/ 67 w 120"/>
                  <a:gd name="T43" fmla="*/ 63 h 122"/>
                  <a:gd name="T44" fmla="*/ 120 w 120"/>
                  <a:gd name="T45" fmla="*/ 68 h 122"/>
                  <a:gd name="T46" fmla="*/ 67 w 120"/>
                  <a:gd name="T47" fmla="*/ 62 h 122"/>
                  <a:gd name="T48" fmla="*/ 117 w 120"/>
                  <a:gd name="T49" fmla="*/ 44 h 122"/>
                  <a:gd name="T50" fmla="*/ 65 w 120"/>
                  <a:gd name="T51" fmla="*/ 59 h 122"/>
                  <a:gd name="T52" fmla="*/ 106 w 120"/>
                  <a:gd name="T53" fmla="*/ 21 h 122"/>
                  <a:gd name="T54" fmla="*/ 63 w 120"/>
                  <a:gd name="T55" fmla="*/ 57 h 122"/>
                  <a:gd name="T56" fmla="*/ 84 w 120"/>
                  <a:gd name="T57" fmla="*/ 7 h 122"/>
                  <a:gd name="T58" fmla="*/ 62 w 120"/>
                  <a:gd name="T59" fmla="*/ 55 h 122"/>
                  <a:gd name="T60" fmla="*/ 60 w 120"/>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22">
                    <a:moveTo>
                      <a:pt x="60" y="0"/>
                    </a:moveTo>
                    <a:lnTo>
                      <a:pt x="58" y="55"/>
                    </a:lnTo>
                    <a:lnTo>
                      <a:pt x="36" y="7"/>
                    </a:lnTo>
                    <a:lnTo>
                      <a:pt x="57" y="57"/>
                    </a:lnTo>
                    <a:lnTo>
                      <a:pt x="15" y="21"/>
                    </a:lnTo>
                    <a:lnTo>
                      <a:pt x="55" y="59"/>
                    </a:lnTo>
                    <a:lnTo>
                      <a:pt x="3" y="44"/>
                    </a:lnTo>
                    <a:lnTo>
                      <a:pt x="54" y="62"/>
                    </a:lnTo>
                    <a:lnTo>
                      <a:pt x="0" y="68"/>
                    </a:lnTo>
                    <a:lnTo>
                      <a:pt x="54" y="63"/>
                    </a:lnTo>
                    <a:lnTo>
                      <a:pt x="8" y="93"/>
                    </a:lnTo>
                    <a:lnTo>
                      <a:pt x="55" y="67"/>
                    </a:lnTo>
                    <a:lnTo>
                      <a:pt x="24" y="112"/>
                    </a:lnTo>
                    <a:lnTo>
                      <a:pt x="57" y="68"/>
                    </a:lnTo>
                    <a:lnTo>
                      <a:pt x="47" y="122"/>
                    </a:lnTo>
                    <a:lnTo>
                      <a:pt x="60" y="68"/>
                    </a:lnTo>
                    <a:lnTo>
                      <a:pt x="73" y="122"/>
                    </a:lnTo>
                    <a:lnTo>
                      <a:pt x="63" y="68"/>
                    </a:lnTo>
                    <a:lnTo>
                      <a:pt x="96" y="112"/>
                    </a:lnTo>
                    <a:lnTo>
                      <a:pt x="65" y="67"/>
                    </a:lnTo>
                    <a:lnTo>
                      <a:pt x="112" y="93"/>
                    </a:lnTo>
                    <a:lnTo>
                      <a:pt x="67" y="63"/>
                    </a:lnTo>
                    <a:lnTo>
                      <a:pt x="120" y="68"/>
                    </a:lnTo>
                    <a:lnTo>
                      <a:pt x="67" y="62"/>
                    </a:lnTo>
                    <a:lnTo>
                      <a:pt x="117" y="44"/>
                    </a:lnTo>
                    <a:lnTo>
                      <a:pt x="65" y="59"/>
                    </a:lnTo>
                    <a:lnTo>
                      <a:pt x="106" y="21"/>
                    </a:lnTo>
                    <a:lnTo>
                      <a:pt x="63" y="57"/>
                    </a:lnTo>
                    <a:lnTo>
                      <a:pt x="84" y="7"/>
                    </a:lnTo>
                    <a:lnTo>
                      <a:pt x="62" y="55"/>
                    </a:lnTo>
                    <a:lnTo>
                      <a:pt x="6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38"/>
              <p:cNvSpPr>
                <a:spLocks/>
              </p:cNvSpPr>
              <p:nvPr/>
            </p:nvSpPr>
            <p:spPr bwMode="auto">
              <a:xfrm>
                <a:off x="3586" y="1683"/>
                <a:ext cx="74" cy="74"/>
              </a:xfrm>
              <a:custGeom>
                <a:avLst/>
                <a:gdLst>
                  <a:gd name="T0" fmla="*/ 37 w 74"/>
                  <a:gd name="T1" fmla="*/ 0 h 74"/>
                  <a:gd name="T2" fmla="*/ 27 w 74"/>
                  <a:gd name="T3" fmla="*/ 21 h 74"/>
                  <a:gd name="T4" fmla="*/ 6 w 74"/>
                  <a:gd name="T5" fmla="*/ 14 h 74"/>
                  <a:gd name="T6" fmla="*/ 18 w 74"/>
                  <a:gd name="T7" fmla="*/ 35 h 74"/>
                  <a:gd name="T8" fmla="*/ 0 w 74"/>
                  <a:gd name="T9" fmla="*/ 48 h 74"/>
                  <a:gd name="T10" fmla="*/ 21 w 74"/>
                  <a:gd name="T11" fmla="*/ 52 h 74"/>
                  <a:gd name="T12" fmla="*/ 19 w 74"/>
                  <a:gd name="T13" fmla="*/ 74 h 74"/>
                  <a:gd name="T14" fmla="*/ 37 w 74"/>
                  <a:gd name="T15" fmla="*/ 58 h 74"/>
                  <a:gd name="T16" fmla="*/ 53 w 74"/>
                  <a:gd name="T17" fmla="*/ 74 h 74"/>
                  <a:gd name="T18" fmla="*/ 52 w 74"/>
                  <a:gd name="T19" fmla="*/ 52 h 74"/>
                  <a:gd name="T20" fmla="*/ 74 w 74"/>
                  <a:gd name="T21" fmla="*/ 48 h 74"/>
                  <a:gd name="T22" fmla="*/ 55 w 74"/>
                  <a:gd name="T23" fmla="*/ 35 h 74"/>
                  <a:gd name="T24" fmla="*/ 66 w 74"/>
                  <a:gd name="T25" fmla="*/ 14 h 74"/>
                  <a:gd name="T26" fmla="*/ 45 w 74"/>
                  <a:gd name="T27" fmla="*/ 21 h 74"/>
                  <a:gd name="T28" fmla="*/ 37 w 74"/>
                  <a:gd name="T2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74">
                    <a:moveTo>
                      <a:pt x="37" y="0"/>
                    </a:moveTo>
                    <a:lnTo>
                      <a:pt x="27" y="21"/>
                    </a:lnTo>
                    <a:lnTo>
                      <a:pt x="6" y="14"/>
                    </a:lnTo>
                    <a:lnTo>
                      <a:pt x="18" y="35"/>
                    </a:lnTo>
                    <a:lnTo>
                      <a:pt x="0" y="48"/>
                    </a:lnTo>
                    <a:lnTo>
                      <a:pt x="21" y="52"/>
                    </a:lnTo>
                    <a:lnTo>
                      <a:pt x="19" y="74"/>
                    </a:lnTo>
                    <a:lnTo>
                      <a:pt x="37" y="58"/>
                    </a:lnTo>
                    <a:lnTo>
                      <a:pt x="53" y="74"/>
                    </a:lnTo>
                    <a:lnTo>
                      <a:pt x="52" y="52"/>
                    </a:lnTo>
                    <a:lnTo>
                      <a:pt x="74" y="48"/>
                    </a:lnTo>
                    <a:lnTo>
                      <a:pt x="55" y="35"/>
                    </a:lnTo>
                    <a:lnTo>
                      <a:pt x="66" y="14"/>
                    </a:lnTo>
                    <a:lnTo>
                      <a:pt x="45" y="21"/>
                    </a:lnTo>
                    <a:lnTo>
                      <a:pt x="3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39"/>
              <p:cNvSpPr>
                <a:spLocks/>
              </p:cNvSpPr>
              <p:nvPr/>
            </p:nvSpPr>
            <p:spPr bwMode="auto">
              <a:xfrm>
                <a:off x="3323" y="1964"/>
                <a:ext cx="175" cy="177"/>
              </a:xfrm>
              <a:custGeom>
                <a:avLst/>
                <a:gdLst>
                  <a:gd name="T0" fmla="*/ 87 w 175"/>
                  <a:gd name="T1" fmla="*/ 0 h 177"/>
                  <a:gd name="T2" fmla="*/ 73 w 175"/>
                  <a:gd name="T3" fmla="*/ 49 h 177"/>
                  <a:gd name="T4" fmla="*/ 30 w 175"/>
                  <a:gd name="T5" fmla="*/ 21 h 177"/>
                  <a:gd name="T6" fmla="*/ 50 w 175"/>
                  <a:gd name="T7" fmla="*/ 68 h 177"/>
                  <a:gd name="T8" fmla="*/ 0 w 175"/>
                  <a:gd name="T9" fmla="*/ 75 h 177"/>
                  <a:gd name="T10" fmla="*/ 43 w 175"/>
                  <a:gd name="T11" fmla="*/ 99 h 177"/>
                  <a:gd name="T12" fmla="*/ 11 w 175"/>
                  <a:gd name="T13" fmla="*/ 136 h 177"/>
                  <a:gd name="T14" fmla="*/ 60 w 175"/>
                  <a:gd name="T15" fmla="*/ 125 h 177"/>
                  <a:gd name="T16" fmla="*/ 58 w 175"/>
                  <a:gd name="T17" fmla="*/ 177 h 177"/>
                  <a:gd name="T18" fmla="*/ 87 w 175"/>
                  <a:gd name="T19" fmla="*/ 136 h 177"/>
                  <a:gd name="T20" fmla="*/ 118 w 175"/>
                  <a:gd name="T21" fmla="*/ 177 h 177"/>
                  <a:gd name="T22" fmla="*/ 117 w 175"/>
                  <a:gd name="T23" fmla="*/ 125 h 177"/>
                  <a:gd name="T24" fmla="*/ 165 w 175"/>
                  <a:gd name="T25" fmla="*/ 136 h 177"/>
                  <a:gd name="T26" fmla="*/ 131 w 175"/>
                  <a:gd name="T27" fmla="*/ 99 h 177"/>
                  <a:gd name="T28" fmla="*/ 175 w 175"/>
                  <a:gd name="T29" fmla="*/ 75 h 177"/>
                  <a:gd name="T30" fmla="*/ 126 w 175"/>
                  <a:gd name="T31" fmla="*/ 68 h 177"/>
                  <a:gd name="T32" fmla="*/ 146 w 175"/>
                  <a:gd name="T33" fmla="*/ 21 h 177"/>
                  <a:gd name="T34" fmla="*/ 104 w 175"/>
                  <a:gd name="T35" fmla="*/ 49 h 177"/>
                  <a:gd name="T36" fmla="*/ 87 w 175"/>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7">
                    <a:moveTo>
                      <a:pt x="87" y="0"/>
                    </a:moveTo>
                    <a:lnTo>
                      <a:pt x="73" y="49"/>
                    </a:lnTo>
                    <a:lnTo>
                      <a:pt x="30" y="21"/>
                    </a:lnTo>
                    <a:lnTo>
                      <a:pt x="50" y="68"/>
                    </a:lnTo>
                    <a:lnTo>
                      <a:pt x="0" y="75"/>
                    </a:lnTo>
                    <a:lnTo>
                      <a:pt x="43" y="99"/>
                    </a:lnTo>
                    <a:lnTo>
                      <a:pt x="11" y="136"/>
                    </a:lnTo>
                    <a:lnTo>
                      <a:pt x="60" y="125"/>
                    </a:lnTo>
                    <a:lnTo>
                      <a:pt x="58" y="177"/>
                    </a:lnTo>
                    <a:lnTo>
                      <a:pt x="87" y="136"/>
                    </a:lnTo>
                    <a:lnTo>
                      <a:pt x="118" y="177"/>
                    </a:lnTo>
                    <a:lnTo>
                      <a:pt x="117" y="125"/>
                    </a:lnTo>
                    <a:lnTo>
                      <a:pt x="165" y="136"/>
                    </a:lnTo>
                    <a:lnTo>
                      <a:pt x="131" y="99"/>
                    </a:lnTo>
                    <a:lnTo>
                      <a:pt x="175" y="75"/>
                    </a:lnTo>
                    <a:lnTo>
                      <a:pt x="126" y="68"/>
                    </a:lnTo>
                    <a:lnTo>
                      <a:pt x="146" y="21"/>
                    </a:lnTo>
                    <a:lnTo>
                      <a:pt x="104"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40"/>
              <p:cNvSpPr>
                <a:spLocks/>
              </p:cNvSpPr>
              <p:nvPr/>
            </p:nvSpPr>
            <p:spPr bwMode="auto">
              <a:xfrm>
                <a:off x="4185" y="2807"/>
                <a:ext cx="177" cy="177"/>
              </a:xfrm>
              <a:custGeom>
                <a:avLst/>
                <a:gdLst>
                  <a:gd name="T0" fmla="*/ 90 w 177"/>
                  <a:gd name="T1" fmla="*/ 0 h 177"/>
                  <a:gd name="T2" fmla="*/ 73 w 177"/>
                  <a:gd name="T3" fmla="*/ 49 h 177"/>
                  <a:gd name="T4" fmla="*/ 31 w 177"/>
                  <a:gd name="T5" fmla="*/ 21 h 177"/>
                  <a:gd name="T6" fmla="*/ 51 w 177"/>
                  <a:gd name="T7" fmla="*/ 68 h 177"/>
                  <a:gd name="T8" fmla="*/ 0 w 177"/>
                  <a:gd name="T9" fmla="*/ 75 h 177"/>
                  <a:gd name="T10" fmla="*/ 44 w 177"/>
                  <a:gd name="T11" fmla="*/ 99 h 177"/>
                  <a:gd name="T12" fmla="*/ 12 w 177"/>
                  <a:gd name="T13" fmla="*/ 136 h 177"/>
                  <a:gd name="T14" fmla="*/ 60 w 177"/>
                  <a:gd name="T15" fmla="*/ 127 h 177"/>
                  <a:gd name="T16" fmla="*/ 59 w 177"/>
                  <a:gd name="T17" fmla="*/ 177 h 177"/>
                  <a:gd name="T18" fmla="*/ 90 w 177"/>
                  <a:gd name="T19" fmla="*/ 136 h 177"/>
                  <a:gd name="T20" fmla="*/ 119 w 177"/>
                  <a:gd name="T21" fmla="*/ 177 h 177"/>
                  <a:gd name="T22" fmla="*/ 117 w 177"/>
                  <a:gd name="T23" fmla="*/ 127 h 177"/>
                  <a:gd name="T24" fmla="*/ 166 w 177"/>
                  <a:gd name="T25" fmla="*/ 136 h 177"/>
                  <a:gd name="T26" fmla="*/ 133 w 177"/>
                  <a:gd name="T27" fmla="*/ 99 h 177"/>
                  <a:gd name="T28" fmla="*/ 177 w 177"/>
                  <a:gd name="T29" fmla="*/ 75 h 177"/>
                  <a:gd name="T30" fmla="*/ 127 w 177"/>
                  <a:gd name="T31" fmla="*/ 68 h 177"/>
                  <a:gd name="T32" fmla="*/ 146 w 177"/>
                  <a:gd name="T33" fmla="*/ 21 h 177"/>
                  <a:gd name="T34" fmla="*/ 104 w 177"/>
                  <a:gd name="T35" fmla="*/ 49 h 177"/>
                  <a:gd name="T36" fmla="*/ 90 w 177"/>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77">
                    <a:moveTo>
                      <a:pt x="90" y="0"/>
                    </a:moveTo>
                    <a:lnTo>
                      <a:pt x="73" y="49"/>
                    </a:lnTo>
                    <a:lnTo>
                      <a:pt x="31" y="21"/>
                    </a:lnTo>
                    <a:lnTo>
                      <a:pt x="51" y="68"/>
                    </a:lnTo>
                    <a:lnTo>
                      <a:pt x="0" y="75"/>
                    </a:lnTo>
                    <a:lnTo>
                      <a:pt x="44" y="99"/>
                    </a:lnTo>
                    <a:lnTo>
                      <a:pt x="12" y="136"/>
                    </a:lnTo>
                    <a:lnTo>
                      <a:pt x="60" y="127"/>
                    </a:lnTo>
                    <a:lnTo>
                      <a:pt x="59" y="177"/>
                    </a:lnTo>
                    <a:lnTo>
                      <a:pt x="90" y="136"/>
                    </a:lnTo>
                    <a:lnTo>
                      <a:pt x="119" y="177"/>
                    </a:lnTo>
                    <a:lnTo>
                      <a:pt x="117" y="127"/>
                    </a:lnTo>
                    <a:lnTo>
                      <a:pt x="166" y="136"/>
                    </a:lnTo>
                    <a:lnTo>
                      <a:pt x="133" y="99"/>
                    </a:lnTo>
                    <a:lnTo>
                      <a:pt x="177" y="75"/>
                    </a:lnTo>
                    <a:lnTo>
                      <a:pt x="127" y="68"/>
                    </a:lnTo>
                    <a:lnTo>
                      <a:pt x="146" y="21"/>
                    </a:lnTo>
                    <a:lnTo>
                      <a:pt x="104" y="49"/>
                    </a:lnTo>
                    <a:lnTo>
                      <a:pt x="90"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41"/>
              <p:cNvSpPr>
                <a:spLocks/>
              </p:cNvSpPr>
              <p:nvPr/>
            </p:nvSpPr>
            <p:spPr bwMode="auto">
              <a:xfrm>
                <a:off x="3362" y="1691"/>
                <a:ext cx="154" cy="155"/>
              </a:xfrm>
              <a:custGeom>
                <a:avLst/>
                <a:gdLst>
                  <a:gd name="T0" fmla="*/ 78 w 154"/>
                  <a:gd name="T1" fmla="*/ 0 h 155"/>
                  <a:gd name="T2" fmla="*/ 55 w 154"/>
                  <a:gd name="T3" fmla="*/ 56 h 155"/>
                  <a:gd name="T4" fmla="*/ 0 w 154"/>
                  <a:gd name="T5" fmla="*/ 78 h 155"/>
                  <a:gd name="T6" fmla="*/ 55 w 154"/>
                  <a:gd name="T7" fmla="*/ 100 h 155"/>
                  <a:gd name="T8" fmla="*/ 78 w 154"/>
                  <a:gd name="T9" fmla="*/ 155 h 155"/>
                  <a:gd name="T10" fmla="*/ 99 w 154"/>
                  <a:gd name="T11" fmla="*/ 100 h 155"/>
                  <a:gd name="T12" fmla="*/ 154 w 154"/>
                  <a:gd name="T13" fmla="*/ 78 h 155"/>
                  <a:gd name="T14" fmla="*/ 99 w 154"/>
                  <a:gd name="T15" fmla="*/ 56 h 155"/>
                  <a:gd name="T16" fmla="*/ 78 w 154"/>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5">
                    <a:moveTo>
                      <a:pt x="78" y="0"/>
                    </a:moveTo>
                    <a:lnTo>
                      <a:pt x="55" y="56"/>
                    </a:lnTo>
                    <a:lnTo>
                      <a:pt x="0" y="78"/>
                    </a:lnTo>
                    <a:lnTo>
                      <a:pt x="55" y="100"/>
                    </a:lnTo>
                    <a:lnTo>
                      <a:pt x="78" y="155"/>
                    </a:lnTo>
                    <a:lnTo>
                      <a:pt x="99" y="100"/>
                    </a:lnTo>
                    <a:lnTo>
                      <a:pt x="154" y="78"/>
                    </a:lnTo>
                    <a:lnTo>
                      <a:pt x="99" y="56"/>
                    </a:lnTo>
                    <a:lnTo>
                      <a:pt x="78"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42"/>
              <p:cNvSpPr>
                <a:spLocks/>
              </p:cNvSpPr>
              <p:nvPr/>
            </p:nvSpPr>
            <p:spPr bwMode="auto">
              <a:xfrm>
                <a:off x="3027" y="2302"/>
                <a:ext cx="127" cy="149"/>
              </a:xfrm>
              <a:custGeom>
                <a:avLst/>
                <a:gdLst>
                  <a:gd name="T0" fmla="*/ 63 w 127"/>
                  <a:gd name="T1" fmla="*/ 0 h 149"/>
                  <a:gd name="T2" fmla="*/ 55 w 127"/>
                  <a:gd name="T3" fmla="*/ 62 h 149"/>
                  <a:gd name="T4" fmla="*/ 0 w 127"/>
                  <a:gd name="T5" fmla="*/ 38 h 149"/>
                  <a:gd name="T6" fmla="*/ 49 w 127"/>
                  <a:gd name="T7" fmla="*/ 75 h 149"/>
                  <a:gd name="T8" fmla="*/ 0 w 127"/>
                  <a:gd name="T9" fmla="*/ 112 h 149"/>
                  <a:gd name="T10" fmla="*/ 55 w 127"/>
                  <a:gd name="T11" fmla="*/ 88 h 149"/>
                  <a:gd name="T12" fmla="*/ 63 w 127"/>
                  <a:gd name="T13" fmla="*/ 149 h 149"/>
                  <a:gd name="T14" fmla="*/ 70 w 127"/>
                  <a:gd name="T15" fmla="*/ 88 h 149"/>
                  <a:gd name="T16" fmla="*/ 127 w 127"/>
                  <a:gd name="T17" fmla="*/ 112 h 149"/>
                  <a:gd name="T18" fmla="*/ 78 w 127"/>
                  <a:gd name="T19" fmla="*/ 75 h 149"/>
                  <a:gd name="T20" fmla="*/ 127 w 127"/>
                  <a:gd name="T21" fmla="*/ 38 h 149"/>
                  <a:gd name="T22" fmla="*/ 70 w 127"/>
                  <a:gd name="T23" fmla="*/ 62 h 149"/>
                  <a:gd name="T24" fmla="*/ 63 w 127"/>
                  <a:gd name="T2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9">
                    <a:moveTo>
                      <a:pt x="63" y="0"/>
                    </a:moveTo>
                    <a:lnTo>
                      <a:pt x="55" y="62"/>
                    </a:lnTo>
                    <a:lnTo>
                      <a:pt x="0" y="38"/>
                    </a:lnTo>
                    <a:lnTo>
                      <a:pt x="49" y="75"/>
                    </a:lnTo>
                    <a:lnTo>
                      <a:pt x="0" y="112"/>
                    </a:lnTo>
                    <a:lnTo>
                      <a:pt x="55" y="88"/>
                    </a:lnTo>
                    <a:lnTo>
                      <a:pt x="63" y="149"/>
                    </a:lnTo>
                    <a:lnTo>
                      <a:pt x="70" y="88"/>
                    </a:lnTo>
                    <a:lnTo>
                      <a:pt x="127" y="112"/>
                    </a:lnTo>
                    <a:lnTo>
                      <a:pt x="78" y="75"/>
                    </a:lnTo>
                    <a:lnTo>
                      <a:pt x="127" y="38"/>
                    </a:lnTo>
                    <a:lnTo>
                      <a:pt x="70" y="62"/>
                    </a:lnTo>
                    <a:lnTo>
                      <a:pt x="63"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43"/>
              <p:cNvSpPr>
                <a:spLocks/>
              </p:cNvSpPr>
              <p:nvPr/>
            </p:nvSpPr>
            <p:spPr bwMode="auto">
              <a:xfrm>
                <a:off x="3937" y="2448"/>
                <a:ext cx="123" cy="125"/>
              </a:xfrm>
              <a:custGeom>
                <a:avLst/>
                <a:gdLst>
                  <a:gd name="T0" fmla="*/ 61 w 123"/>
                  <a:gd name="T1" fmla="*/ 32 h 125"/>
                  <a:gd name="T2" fmla="*/ 48 w 123"/>
                  <a:gd name="T3" fmla="*/ 0 h 125"/>
                  <a:gd name="T4" fmla="*/ 50 w 123"/>
                  <a:gd name="T5" fmla="*/ 34 h 125"/>
                  <a:gd name="T6" fmla="*/ 26 w 123"/>
                  <a:gd name="T7" fmla="*/ 10 h 125"/>
                  <a:gd name="T8" fmla="*/ 40 w 123"/>
                  <a:gd name="T9" fmla="*/ 42 h 125"/>
                  <a:gd name="T10" fmla="*/ 8 w 123"/>
                  <a:gd name="T11" fmla="*/ 29 h 125"/>
                  <a:gd name="T12" fmla="*/ 34 w 123"/>
                  <a:gd name="T13" fmla="*/ 52 h 125"/>
                  <a:gd name="T14" fmla="*/ 0 w 123"/>
                  <a:gd name="T15" fmla="*/ 55 h 125"/>
                  <a:gd name="T16" fmla="*/ 32 w 123"/>
                  <a:gd name="T17" fmla="*/ 65 h 125"/>
                  <a:gd name="T18" fmla="*/ 3 w 123"/>
                  <a:gd name="T19" fmla="*/ 81 h 125"/>
                  <a:gd name="T20" fmla="*/ 37 w 123"/>
                  <a:gd name="T21" fmla="*/ 76 h 125"/>
                  <a:gd name="T22" fmla="*/ 16 w 123"/>
                  <a:gd name="T23" fmla="*/ 104 h 125"/>
                  <a:gd name="T24" fmla="*/ 45 w 123"/>
                  <a:gd name="T25" fmla="*/ 86 h 125"/>
                  <a:gd name="T26" fmla="*/ 37 w 123"/>
                  <a:gd name="T27" fmla="*/ 118 h 125"/>
                  <a:gd name="T28" fmla="*/ 55 w 123"/>
                  <a:gd name="T29" fmla="*/ 91 h 125"/>
                  <a:gd name="T30" fmla="*/ 61 w 123"/>
                  <a:gd name="T31" fmla="*/ 125 h 125"/>
                  <a:gd name="T32" fmla="*/ 68 w 123"/>
                  <a:gd name="T33" fmla="*/ 91 h 125"/>
                  <a:gd name="T34" fmla="*/ 87 w 123"/>
                  <a:gd name="T35" fmla="*/ 118 h 125"/>
                  <a:gd name="T36" fmla="*/ 79 w 123"/>
                  <a:gd name="T37" fmla="*/ 86 h 125"/>
                  <a:gd name="T38" fmla="*/ 107 w 123"/>
                  <a:gd name="T39" fmla="*/ 104 h 125"/>
                  <a:gd name="T40" fmla="*/ 87 w 123"/>
                  <a:gd name="T41" fmla="*/ 76 h 125"/>
                  <a:gd name="T42" fmla="*/ 120 w 123"/>
                  <a:gd name="T43" fmla="*/ 81 h 125"/>
                  <a:gd name="T44" fmla="*/ 91 w 123"/>
                  <a:gd name="T45" fmla="*/ 65 h 125"/>
                  <a:gd name="T46" fmla="*/ 123 w 123"/>
                  <a:gd name="T47" fmla="*/ 55 h 125"/>
                  <a:gd name="T48" fmla="*/ 89 w 123"/>
                  <a:gd name="T49" fmla="*/ 52 h 125"/>
                  <a:gd name="T50" fmla="*/ 115 w 123"/>
                  <a:gd name="T51" fmla="*/ 29 h 125"/>
                  <a:gd name="T52" fmla="*/ 83 w 123"/>
                  <a:gd name="T53" fmla="*/ 42 h 125"/>
                  <a:gd name="T54" fmla="*/ 97 w 123"/>
                  <a:gd name="T55" fmla="*/ 10 h 125"/>
                  <a:gd name="T56" fmla="*/ 73 w 123"/>
                  <a:gd name="T57" fmla="*/ 34 h 125"/>
                  <a:gd name="T58" fmla="*/ 74 w 123"/>
                  <a:gd name="T59" fmla="*/ 0 h 125"/>
                  <a:gd name="T60" fmla="*/ 61 w 123"/>
                  <a:gd name="T61" fmla="*/ 3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32"/>
                    </a:moveTo>
                    <a:lnTo>
                      <a:pt x="48" y="0"/>
                    </a:lnTo>
                    <a:lnTo>
                      <a:pt x="50" y="34"/>
                    </a:lnTo>
                    <a:lnTo>
                      <a:pt x="26" y="10"/>
                    </a:lnTo>
                    <a:lnTo>
                      <a:pt x="40" y="42"/>
                    </a:lnTo>
                    <a:lnTo>
                      <a:pt x="8" y="29"/>
                    </a:lnTo>
                    <a:lnTo>
                      <a:pt x="34" y="52"/>
                    </a:lnTo>
                    <a:lnTo>
                      <a:pt x="0" y="55"/>
                    </a:lnTo>
                    <a:lnTo>
                      <a:pt x="32" y="65"/>
                    </a:lnTo>
                    <a:lnTo>
                      <a:pt x="3" y="81"/>
                    </a:lnTo>
                    <a:lnTo>
                      <a:pt x="37" y="76"/>
                    </a:lnTo>
                    <a:lnTo>
                      <a:pt x="16" y="104"/>
                    </a:lnTo>
                    <a:lnTo>
                      <a:pt x="45" y="86"/>
                    </a:lnTo>
                    <a:lnTo>
                      <a:pt x="37" y="118"/>
                    </a:lnTo>
                    <a:lnTo>
                      <a:pt x="55" y="91"/>
                    </a:lnTo>
                    <a:lnTo>
                      <a:pt x="61" y="125"/>
                    </a:lnTo>
                    <a:lnTo>
                      <a:pt x="68" y="91"/>
                    </a:lnTo>
                    <a:lnTo>
                      <a:pt x="87" y="118"/>
                    </a:lnTo>
                    <a:lnTo>
                      <a:pt x="79" y="86"/>
                    </a:lnTo>
                    <a:lnTo>
                      <a:pt x="107" y="104"/>
                    </a:lnTo>
                    <a:lnTo>
                      <a:pt x="87" y="76"/>
                    </a:lnTo>
                    <a:lnTo>
                      <a:pt x="120" y="81"/>
                    </a:lnTo>
                    <a:lnTo>
                      <a:pt x="91" y="65"/>
                    </a:lnTo>
                    <a:lnTo>
                      <a:pt x="123" y="55"/>
                    </a:lnTo>
                    <a:lnTo>
                      <a:pt x="89" y="52"/>
                    </a:lnTo>
                    <a:lnTo>
                      <a:pt x="115" y="29"/>
                    </a:lnTo>
                    <a:lnTo>
                      <a:pt x="83" y="42"/>
                    </a:lnTo>
                    <a:lnTo>
                      <a:pt x="97" y="10"/>
                    </a:lnTo>
                    <a:lnTo>
                      <a:pt x="73" y="34"/>
                    </a:lnTo>
                    <a:lnTo>
                      <a:pt x="74" y="0"/>
                    </a:lnTo>
                    <a:lnTo>
                      <a:pt x="61" y="32"/>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44"/>
              <p:cNvSpPr>
                <a:spLocks/>
              </p:cNvSpPr>
              <p:nvPr/>
            </p:nvSpPr>
            <p:spPr bwMode="auto">
              <a:xfrm>
                <a:off x="2871" y="2527"/>
                <a:ext cx="8" cy="10"/>
              </a:xfrm>
              <a:custGeom>
                <a:avLst/>
                <a:gdLst>
                  <a:gd name="T0" fmla="*/ 6 w 8"/>
                  <a:gd name="T1" fmla="*/ 0 h 10"/>
                  <a:gd name="T2" fmla="*/ 3 w 8"/>
                  <a:gd name="T3" fmla="*/ 4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4"/>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45"/>
              <p:cNvSpPr>
                <a:spLocks/>
              </p:cNvSpPr>
              <p:nvPr/>
            </p:nvSpPr>
            <p:spPr bwMode="auto">
              <a:xfrm>
                <a:off x="2804" y="2571"/>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646"/>
              <p:cNvSpPr>
                <a:spLocks/>
              </p:cNvSpPr>
              <p:nvPr/>
            </p:nvSpPr>
            <p:spPr bwMode="auto">
              <a:xfrm>
                <a:off x="2795" y="2505"/>
                <a:ext cx="9" cy="9"/>
              </a:xfrm>
              <a:custGeom>
                <a:avLst/>
                <a:gdLst>
                  <a:gd name="T0" fmla="*/ 6 w 9"/>
                  <a:gd name="T1" fmla="*/ 0 h 9"/>
                  <a:gd name="T2" fmla="*/ 4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47"/>
              <p:cNvSpPr>
                <a:spLocks/>
              </p:cNvSpPr>
              <p:nvPr/>
            </p:nvSpPr>
            <p:spPr bwMode="auto">
              <a:xfrm>
                <a:off x="2827" y="2391"/>
                <a:ext cx="10" cy="10"/>
              </a:xfrm>
              <a:custGeom>
                <a:avLst/>
                <a:gdLst>
                  <a:gd name="T0" fmla="*/ 7 w 10"/>
                  <a:gd name="T1" fmla="*/ 0 h 10"/>
                  <a:gd name="T2" fmla="*/ 5 w 10"/>
                  <a:gd name="T3" fmla="*/ 2 h 10"/>
                  <a:gd name="T4" fmla="*/ 2 w 10"/>
                  <a:gd name="T5" fmla="*/ 0 h 10"/>
                  <a:gd name="T6" fmla="*/ 3 w 10"/>
                  <a:gd name="T7" fmla="*/ 4 h 10"/>
                  <a:gd name="T8" fmla="*/ 0 w 10"/>
                  <a:gd name="T9" fmla="*/ 7 h 10"/>
                  <a:gd name="T10" fmla="*/ 3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3" y="4"/>
                    </a:lnTo>
                    <a:lnTo>
                      <a:pt x="0" y="7"/>
                    </a:lnTo>
                    <a:lnTo>
                      <a:pt x="3"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48"/>
              <p:cNvSpPr>
                <a:spLocks/>
              </p:cNvSpPr>
              <p:nvPr/>
            </p:nvSpPr>
            <p:spPr bwMode="auto">
              <a:xfrm>
                <a:off x="2851" y="2403"/>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49"/>
              <p:cNvSpPr>
                <a:spLocks/>
              </p:cNvSpPr>
              <p:nvPr/>
            </p:nvSpPr>
            <p:spPr bwMode="auto">
              <a:xfrm>
                <a:off x="2744" y="245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50"/>
              <p:cNvSpPr>
                <a:spLocks/>
              </p:cNvSpPr>
              <p:nvPr/>
            </p:nvSpPr>
            <p:spPr bwMode="auto">
              <a:xfrm>
                <a:off x="2622" y="2343"/>
                <a:ext cx="5" cy="5"/>
              </a:xfrm>
              <a:custGeom>
                <a:avLst/>
                <a:gdLst>
                  <a:gd name="T0" fmla="*/ 4 w 5"/>
                  <a:gd name="T1" fmla="*/ 0 h 5"/>
                  <a:gd name="T2" fmla="*/ 2 w 5"/>
                  <a:gd name="T3" fmla="*/ 2 h 5"/>
                  <a:gd name="T4" fmla="*/ 0 w 5"/>
                  <a:gd name="T5" fmla="*/ 0 h 5"/>
                  <a:gd name="T6" fmla="*/ 0 w 5"/>
                  <a:gd name="T7" fmla="*/ 2 h 5"/>
                  <a:gd name="T8" fmla="*/ 0 w 5"/>
                  <a:gd name="T9" fmla="*/ 5 h 5"/>
                  <a:gd name="T10" fmla="*/ 2 w 5"/>
                  <a:gd name="T11" fmla="*/ 3 h 5"/>
                  <a:gd name="T12" fmla="*/ 4 w 5"/>
                  <a:gd name="T13" fmla="*/ 5 h 5"/>
                  <a:gd name="T14" fmla="*/ 4 w 5"/>
                  <a:gd name="T15" fmla="*/ 3 h 5"/>
                  <a:gd name="T16" fmla="*/ 5 w 5"/>
                  <a:gd name="T17" fmla="*/ 3 h 5"/>
                  <a:gd name="T18" fmla="*/ 4 w 5"/>
                  <a:gd name="T19" fmla="*/ 2 h 5"/>
                  <a:gd name="T20" fmla="*/ 4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4" y="0"/>
                    </a:moveTo>
                    <a:lnTo>
                      <a:pt x="2" y="2"/>
                    </a:lnTo>
                    <a:lnTo>
                      <a:pt x="0" y="0"/>
                    </a:lnTo>
                    <a:lnTo>
                      <a:pt x="0" y="2"/>
                    </a:lnTo>
                    <a:lnTo>
                      <a:pt x="0" y="5"/>
                    </a:lnTo>
                    <a:lnTo>
                      <a:pt x="2" y="3"/>
                    </a:lnTo>
                    <a:lnTo>
                      <a:pt x="4" y="5"/>
                    </a:lnTo>
                    <a:lnTo>
                      <a:pt x="4" y="3"/>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51"/>
              <p:cNvSpPr>
                <a:spLocks/>
              </p:cNvSpPr>
              <p:nvPr/>
            </p:nvSpPr>
            <p:spPr bwMode="auto">
              <a:xfrm>
                <a:off x="2635" y="2332"/>
                <a:ext cx="7" cy="6"/>
              </a:xfrm>
              <a:custGeom>
                <a:avLst/>
                <a:gdLst>
                  <a:gd name="T0" fmla="*/ 5 w 7"/>
                  <a:gd name="T1" fmla="*/ 0 h 6"/>
                  <a:gd name="T2" fmla="*/ 4 w 7"/>
                  <a:gd name="T3" fmla="*/ 1 h 6"/>
                  <a:gd name="T4" fmla="*/ 0 w 7"/>
                  <a:gd name="T5" fmla="*/ 1 h 6"/>
                  <a:gd name="T6" fmla="*/ 2 w 7"/>
                  <a:gd name="T7" fmla="*/ 3 h 6"/>
                  <a:gd name="T8" fmla="*/ 0 w 7"/>
                  <a:gd name="T9" fmla="*/ 4 h 6"/>
                  <a:gd name="T10" fmla="*/ 4 w 7"/>
                  <a:gd name="T11" fmla="*/ 4 h 6"/>
                  <a:gd name="T12" fmla="*/ 4 w 7"/>
                  <a:gd name="T13" fmla="*/ 6 h 6"/>
                  <a:gd name="T14" fmla="*/ 5 w 7"/>
                  <a:gd name="T15" fmla="*/ 4 h 6"/>
                  <a:gd name="T16" fmla="*/ 7 w 7"/>
                  <a:gd name="T17" fmla="*/ 4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0" y="1"/>
                    </a:lnTo>
                    <a:lnTo>
                      <a:pt x="2" y="3"/>
                    </a:lnTo>
                    <a:lnTo>
                      <a:pt x="0" y="4"/>
                    </a:lnTo>
                    <a:lnTo>
                      <a:pt x="4" y="4"/>
                    </a:lnTo>
                    <a:lnTo>
                      <a:pt x="4" y="6"/>
                    </a:lnTo>
                    <a:lnTo>
                      <a:pt x="5" y="4"/>
                    </a:lnTo>
                    <a:lnTo>
                      <a:pt x="7" y="4"/>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52"/>
              <p:cNvSpPr>
                <a:spLocks/>
              </p:cNvSpPr>
              <p:nvPr/>
            </p:nvSpPr>
            <p:spPr bwMode="auto">
              <a:xfrm>
                <a:off x="2653" y="2354"/>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53"/>
              <p:cNvSpPr>
                <a:spLocks/>
              </p:cNvSpPr>
              <p:nvPr/>
            </p:nvSpPr>
            <p:spPr bwMode="auto">
              <a:xfrm>
                <a:off x="2660" y="2370"/>
                <a:ext cx="5" cy="7"/>
              </a:xfrm>
              <a:custGeom>
                <a:avLst/>
                <a:gdLst>
                  <a:gd name="T0" fmla="*/ 3 w 5"/>
                  <a:gd name="T1" fmla="*/ 0 h 7"/>
                  <a:gd name="T2" fmla="*/ 1 w 5"/>
                  <a:gd name="T3" fmla="*/ 2 h 7"/>
                  <a:gd name="T4" fmla="*/ 0 w 5"/>
                  <a:gd name="T5" fmla="*/ 2 h 7"/>
                  <a:gd name="T6" fmla="*/ 0 w 5"/>
                  <a:gd name="T7" fmla="*/ 4 h 7"/>
                  <a:gd name="T8" fmla="*/ 0 w 5"/>
                  <a:gd name="T9" fmla="*/ 5 h 7"/>
                  <a:gd name="T10" fmla="*/ 1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1" y="2"/>
                    </a:lnTo>
                    <a:lnTo>
                      <a:pt x="0" y="2"/>
                    </a:lnTo>
                    <a:lnTo>
                      <a:pt x="0" y="4"/>
                    </a:lnTo>
                    <a:lnTo>
                      <a:pt x="0" y="5"/>
                    </a:lnTo>
                    <a:lnTo>
                      <a:pt x="1"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654"/>
              <p:cNvSpPr>
                <a:spLocks/>
              </p:cNvSpPr>
              <p:nvPr/>
            </p:nvSpPr>
            <p:spPr bwMode="auto">
              <a:xfrm>
                <a:off x="3037" y="2377"/>
                <a:ext cx="5" cy="5"/>
              </a:xfrm>
              <a:custGeom>
                <a:avLst/>
                <a:gdLst>
                  <a:gd name="T0" fmla="*/ 3 w 5"/>
                  <a:gd name="T1" fmla="*/ 0 h 5"/>
                  <a:gd name="T2" fmla="*/ 1 w 5"/>
                  <a:gd name="T3" fmla="*/ 2 h 5"/>
                  <a:gd name="T4" fmla="*/ 0 w 5"/>
                  <a:gd name="T5" fmla="*/ 0 h 5"/>
                  <a:gd name="T6" fmla="*/ 0 w 5"/>
                  <a:gd name="T7" fmla="*/ 2 h 5"/>
                  <a:gd name="T8" fmla="*/ 0 w 5"/>
                  <a:gd name="T9" fmla="*/ 3 h 5"/>
                  <a:gd name="T10" fmla="*/ 1 w 5"/>
                  <a:gd name="T11" fmla="*/ 3 h 5"/>
                  <a:gd name="T12" fmla="*/ 3 w 5"/>
                  <a:gd name="T13" fmla="*/ 5 h 5"/>
                  <a:gd name="T14" fmla="*/ 3 w 5"/>
                  <a:gd name="T15" fmla="*/ 3 h 5"/>
                  <a:gd name="T16" fmla="*/ 5 w 5"/>
                  <a:gd name="T17" fmla="*/ 3 h 5"/>
                  <a:gd name="T18" fmla="*/ 3 w 5"/>
                  <a:gd name="T19" fmla="*/ 2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1" y="2"/>
                    </a:lnTo>
                    <a:lnTo>
                      <a:pt x="0" y="0"/>
                    </a:lnTo>
                    <a:lnTo>
                      <a:pt x="0" y="2"/>
                    </a:lnTo>
                    <a:lnTo>
                      <a:pt x="0" y="3"/>
                    </a:lnTo>
                    <a:lnTo>
                      <a:pt x="1" y="3"/>
                    </a:lnTo>
                    <a:lnTo>
                      <a:pt x="3" y="5"/>
                    </a:lnTo>
                    <a:lnTo>
                      <a:pt x="3" y="3"/>
                    </a:lnTo>
                    <a:lnTo>
                      <a:pt x="5"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655"/>
              <p:cNvSpPr>
                <a:spLocks/>
              </p:cNvSpPr>
              <p:nvPr/>
            </p:nvSpPr>
            <p:spPr bwMode="auto">
              <a:xfrm>
                <a:off x="2606" y="2361"/>
                <a:ext cx="5" cy="5"/>
              </a:xfrm>
              <a:custGeom>
                <a:avLst/>
                <a:gdLst>
                  <a:gd name="T0" fmla="*/ 3 w 5"/>
                  <a:gd name="T1" fmla="*/ 0 h 5"/>
                  <a:gd name="T2" fmla="*/ 2 w 5"/>
                  <a:gd name="T3" fmla="*/ 0 h 5"/>
                  <a:gd name="T4" fmla="*/ 0 w 5"/>
                  <a:gd name="T5" fmla="*/ 0 h 5"/>
                  <a:gd name="T6" fmla="*/ 0 w 5"/>
                  <a:gd name="T7" fmla="*/ 1 h 5"/>
                  <a:gd name="T8" fmla="*/ 0 w 5"/>
                  <a:gd name="T9" fmla="*/ 3 h 5"/>
                  <a:gd name="T10" fmla="*/ 2 w 5"/>
                  <a:gd name="T11" fmla="*/ 3 h 5"/>
                  <a:gd name="T12" fmla="*/ 3 w 5"/>
                  <a:gd name="T13" fmla="*/ 5 h 5"/>
                  <a:gd name="T14" fmla="*/ 3 w 5"/>
                  <a:gd name="T15" fmla="*/ 3 h 5"/>
                  <a:gd name="T16" fmla="*/ 5 w 5"/>
                  <a:gd name="T17" fmla="*/ 3 h 5"/>
                  <a:gd name="T18" fmla="*/ 3 w 5"/>
                  <a:gd name="T19" fmla="*/ 1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2" y="0"/>
                    </a:lnTo>
                    <a:lnTo>
                      <a:pt x="0" y="0"/>
                    </a:lnTo>
                    <a:lnTo>
                      <a:pt x="0" y="1"/>
                    </a:lnTo>
                    <a:lnTo>
                      <a:pt x="0" y="3"/>
                    </a:lnTo>
                    <a:lnTo>
                      <a:pt x="2" y="3"/>
                    </a:lnTo>
                    <a:lnTo>
                      <a:pt x="3" y="5"/>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656"/>
              <p:cNvSpPr>
                <a:spLocks/>
              </p:cNvSpPr>
              <p:nvPr/>
            </p:nvSpPr>
            <p:spPr bwMode="auto">
              <a:xfrm>
                <a:off x="2617" y="2353"/>
                <a:ext cx="7" cy="6"/>
              </a:xfrm>
              <a:custGeom>
                <a:avLst/>
                <a:gdLst>
                  <a:gd name="T0" fmla="*/ 4 w 7"/>
                  <a:gd name="T1" fmla="*/ 0 h 6"/>
                  <a:gd name="T2" fmla="*/ 2 w 7"/>
                  <a:gd name="T3" fmla="*/ 1 h 6"/>
                  <a:gd name="T4" fmla="*/ 0 w 7"/>
                  <a:gd name="T5" fmla="*/ 1 h 6"/>
                  <a:gd name="T6" fmla="*/ 2 w 7"/>
                  <a:gd name="T7" fmla="*/ 3 h 6"/>
                  <a:gd name="T8" fmla="*/ 0 w 7"/>
                  <a:gd name="T9" fmla="*/ 4 h 6"/>
                  <a:gd name="T10" fmla="*/ 2 w 7"/>
                  <a:gd name="T11" fmla="*/ 4 h 6"/>
                  <a:gd name="T12" fmla="*/ 4 w 7"/>
                  <a:gd name="T13" fmla="*/ 6 h 6"/>
                  <a:gd name="T14" fmla="*/ 4 w 7"/>
                  <a:gd name="T15" fmla="*/ 4 h 6"/>
                  <a:gd name="T16" fmla="*/ 7 w 7"/>
                  <a:gd name="T17" fmla="*/ 3 h 6"/>
                  <a:gd name="T18" fmla="*/ 4 w 7"/>
                  <a:gd name="T19" fmla="*/ 3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1"/>
                    </a:lnTo>
                    <a:lnTo>
                      <a:pt x="2" y="3"/>
                    </a:lnTo>
                    <a:lnTo>
                      <a:pt x="0" y="4"/>
                    </a:lnTo>
                    <a:lnTo>
                      <a:pt x="2" y="4"/>
                    </a:lnTo>
                    <a:lnTo>
                      <a:pt x="4" y="6"/>
                    </a:lnTo>
                    <a:lnTo>
                      <a:pt x="4" y="4"/>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657"/>
              <p:cNvSpPr>
                <a:spLocks/>
              </p:cNvSpPr>
              <p:nvPr/>
            </p:nvSpPr>
            <p:spPr bwMode="auto">
              <a:xfrm>
                <a:off x="2661" y="2361"/>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658"/>
              <p:cNvSpPr>
                <a:spLocks/>
              </p:cNvSpPr>
              <p:nvPr/>
            </p:nvSpPr>
            <p:spPr bwMode="auto">
              <a:xfrm>
                <a:off x="3155" y="2770"/>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659"/>
              <p:cNvSpPr>
                <a:spLocks/>
              </p:cNvSpPr>
              <p:nvPr/>
            </p:nvSpPr>
            <p:spPr bwMode="auto">
              <a:xfrm>
                <a:off x="3142" y="2756"/>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3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3"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660"/>
              <p:cNvSpPr>
                <a:spLocks/>
              </p:cNvSpPr>
              <p:nvPr/>
            </p:nvSpPr>
            <p:spPr bwMode="auto">
              <a:xfrm>
                <a:off x="3176" y="2789"/>
                <a:ext cx="7" cy="7"/>
              </a:xfrm>
              <a:custGeom>
                <a:avLst/>
                <a:gdLst>
                  <a:gd name="T0" fmla="*/ 5 w 7"/>
                  <a:gd name="T1" fmla="*/ 0 h 7"/>
                  <a:gd name="T2" fmla="*/ 4 w 7"/>
                  <a:gd name="T3" fmla="*/ 2 h 7"/>
                  <a:gd name="T4" fmla="*/ 2 w 7"/>
                  <a:gd name="T5" fmla="*/ 0 h 7"/>
                  <a:gd name="T6" fmla="*/ 2 w 7"/>
                  <a:gd name="T7" fmla="*/ 2 h 7"/>
                  <a:gd name="T8" fmla="*/ 0 w 7"/>
                  <a:gd name="T9" fmla="*/ 5 h 7"/>
                  <a:gd name="T10" fmla="*/ 4 w 7"/>
                  <a:gd name="T11" fmla="*/ 5 h 7"/>
                  <a:gd name="T12" fmla="*/ 4 w 7"/>
                  <a:gd name="T13" fmla="*/ 7 h 7"/>
                  <a:gd name="T14" fmla="*/ 5 w 7"/>
                  <a:gd name="T15" fmla="*/ 4 h 7"/>
                  <a:gd name="T16" fmla="*/ 7 w 7"/>
                  <a:gd name="T17" fmla="*/ 4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2" y="0"/>
                    </a:lnTo>
                    <a:lnTo>
                      <a:pt x="2" y="2"/>
                    </a:lnTo>
                    <a:lnTo>
                      <a:pt x="0" y="5"/>
                    </a:lnTo>
                    <a:lnTo>
                      <a:pt x="4" y="5"/>
                    </a:lnTo>
                    <a:lnTo>
                      <a:pt x="4" y="7"/>
                    </a:lnTo>
                    <a:lnTo>
                      <a:pt x="5" y="4"/>
                    </a:lnTo>
                    <a:lnTo>
                      <a:pt x="7"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661"/>
              <p:cNvSpPr>
                <a:spLocks/>
              </p:cNvSpPr>
              <p:nvPr/>
            </p:nvSpPr>
            <p:spPr bwMode="auto">
              <a:xfrm>
                <a:off x="3204" y="2789"/>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5"/>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662"/>
              <p:cNvSpPr>
                <a:spLocks/>
              </p:cNvSpPr>
              <p:nvPr/>
            </p:nvSpPr>
            <p:spPr bwMode="auto">
              <a:xfrm>
                <a:off x="3191" y="2777"/>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663"/>
              <p:cNvSpPr>
                <a:spLocks/>
              </p:cNvSpPr>
              <p:nvPr/>
            </p:nvSpPr>
            <p:spPr bwMode="auto">
              <a:xfrm>
                <a:off x="3178" y="2746"/>
                <a:ext cx="6" cy="6"/>
              </a:xfrm>
              <a:custGeom>
                <a:avLst/>
                <a:gdLst>
                  <a:gd name="T0" fmla="*/ 3 w 6"/>
                  <a:gd name="T1" fmla="*/ 0 h 6"/>
                  <a:gd name="T2" fmla="*/ 2 w 6"/>
                  <a:gd name="T3" fmla="*/ 1 h 6"/>
                  <a:gd name="T4" fmla="*/ 0 w 6"/>
                  <a:gd name="T5" fmla="*/ 0 h 6"/>
                  <a:gd name="T6" fmla="*/ 2 w 6"/>
                  <a:gd name="T7" fmla="*/ 1 h 6"/>
                  <a:gd name="T8" fmla="*/ 0 w 6"/>
                  <a:gd name="T9" fmla="*/ 5 h 6"/>
                  <a:gd name="T10" fmla="*/ 2 w 6"/>
                  <a:gd name="T11" fmla="*/ 3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2" y="1"/>
                    </a:lnTo>
                    <a:lnTo>
                      <a:pt x="0" y="0"/>
                    </a:lnTo>
                    <a:lnTo>
                      <a:pt x="2" y="1"/>
                    </a:lnTo>
                    <a:lnTo>
                      <a:pt x="0" y="5"/>
                    </a:lnTo>
                    <a:lnTo>
                      <a:pt x="2" y="3"/>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664"/>
              <p:cNvSpPr>
                <a:spLocks/>
              </p:cNvSpPr>
              <p:nvPr/>
            </p:nvSpPr>
            <p:spPr bwMode="auto">
              <a:xfrm>
                <a:off x="2838" y="236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5"/>
                    </a:lnTo>
                    <a:lnTo>
                      <a:pt x="7" y="3"/>
                    </a:lnTo>
                    <a:lnTo>
                      <a:pt x="5"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665"/>
              <p:cNvSpPr>
                <a:spLocks/>
              </p:cNvSpPr>
              <p:nvPr/>
            </p:nvSpPr>
            <p:spPr bwMode="auto">
              <a:xfrm>
                <a:off x="2928" y="2380"/>
                <a:ext cx="6" cy="7"/>
              </a:xfrm>
              <a:custGeom>
                <a:avLst/>
                <a:gdLst>
                  <a:gd name="T0" fmla="*/ 5 w 6"/>
                  <a:gd name="T1" fmla="*/ 0 h 7"/>
                  <a:gd name="T2" fmla="*/ 3 w 6"/>
                  <a:gd name="T3" fmla="*/ 2 h 7"/>
                  <a:gd name="T4" fmla="*/ 0 w 6"/>
                  <a:gd name="T5" fmla="*/ 0 h 7"/>
                  <a:gd name="T6" fmla="*/ 1 w 6"/>
                  <a:gd name="T7" fmla="*/ 2 h 7"/>
                  <a:gd name="T8" fmla="*/ 0 w 6"/>
                  <a:gd name="T9" fmla="*/ 5 h 7"/>
                  <a:gd name="T10" fmla="*/ 1 w 6"/>
                  <a:gd name="T11" fmla="*/ 5 h 7"/>
                  <a:gd name="T12" fmla="*/ 3 w 6"/>
                  <a:gd name="T13" fmla="*/ 7 h 7"/>
                  <a:gd name="T14" fmla="*/ 3 w 6"/>
                  <a:gd name="T15" fmla="*/ 3 h 7"/>
                  <a:gd name="T16" fmla="*/ 6 w 6"/>
                  <a:gd name="T17" fmla="*/ 3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0"/>
                    </a:lnTo>
                    <a:lnTo>
                      <a:pt x="1" y="2"/>
                    </a:lnTo>
                    <a:lnTo>
                      <a:pt x="0" y="5"/>
                    </a:lnTo>
                    <a:lnTo>
                      <a:pt x="1" y="5"/>
                    </a:lnTo>
                    <a:lnTo>
                      <a:pt x="3" y="7"/>
                    </a:lnTo>
                    <a:lnTo>
                      <a:pt x="3" y="3"/>
                    </a:lnTo>
                    <a:lnTo>
                      <a:pt x="6"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666"/>
              <p:cNvSpPr>
                <a:spLocks/>
              </p:cNvSpPr>
              <p:nvPr/>
            </p:nvSpPr>
            <p:spPr bwMode="auto">
              <a:xfrm>
                <a:off x="2630" y="2372"/>
                <a:ext cx="5" cy="7"/>
              </a:xfrm>
              <a:custGeom>
                <a:avLst/>
                <a:gdLst>
                  <a:gd name="T0" fmla="*/ 4 w 5"/>
                  <a:gd name="T1" fmla="*/ 0 h 7"/>
                  <a:gd name="T2" fmla="*/ 2 w 5"/>
                  <a:gd name="T3" fmla="*/ 2 h 7"/>
                  <a:gd name="T4" fmla="*/ 0 w 5"/>
                  <a:gd name="T5" fmla="*/ 2 h 7"/>
                  <a:gd name="T6" fmla="*/ 0 w 5"/>
                  <a:gd name="T7" fmla="*/ 3 h 7"/>
                  <a:gd name="T8" fmla="*/ 0 w 5"/>
                  <a:gd name="T9" fmla="*/ 5 h 7"/>
                  <a:gd name="T10" fmla="*/ 2 w 5"/>
                  <a:gd name="T11" fmla="*/ 5 h 7"/>
                  <a:gd name="T12" fmla="*/ 4 w 5"/>
                  <a:gd name="T13" fmla="*/ 7 h 7"/>
                  <a:gd name="T14" fmla="*/ 4 w 5"/>
                  <a:gd name="T15" fmla="*/ 5 h 7"/>
                  <a:gd name="T16" fmla="*/ 5 w 5"/>
                  <a:gd name="T17" fmla="*/ 3 h 7"/>
                  <a:gd name="T18" fmla="*/ 4 w 5"/>
                  <a:gd name="T19" fmla="*/ 3 h 7"/>
                  <a:gd name="T20" fmla="*/ 4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0"/>
                    </a:moveTo>
                    <a:lnTo>
                      <a:pt x="2" y="2"/>
                    </a:lnTo>
                    <a:lnTo>
                      <a:pt x="0" y="2"/>
                    </a:lnTo>
                    <a:lnTo>
                      <a:pt x="0" y="3"/>
                    </a:lnTo>
                    <a:lnTo>
                      <a:pt x="0" y="5"/>
                    </a:lnTo>
                    <a:lnTo>
                      <a:pt x="2" y="5"/>
                    </a:lnTo>
                    <a:lnTo>
                      <a:pt x="4" y="7"/>
                    </a:lnTo>
                    <a:lnTo>
                      <a:pt x="4" y="5"/>
                    </a:lnTo>
                    <a:lnTo>
                      <a:pt x="5"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667"/>
              <p:cNvSpPr>
                <a:spLocks/>
              </p:cNvSpPr>
              <p:nvPr/>
            </p:nvSpPr>
            <p:spPr bwMode="auto">
              <a:xfrm>
                <a:off x="2663" y="2341"/>
                <a:ext cx="6" cy="7"/>
              </a:xfrm>
              <a:custGeom>
                <a:avLst/>
                <a:gdLst>
                  <a:gd name="T0" fmla="*/ 5 w 6"/>
                  <a:gd name="T1" fmla="*/ 0 h 7"/>
                  <a:gd name="T2" fmla="*/ 3 w 6"/>
                  <a:gd name="T3" fmla="*/ 2 h 7"/>
                  <a:gd name="T4" fmla="*/ 0 w 6"/>
                  <a:gd name="T5" fmla="*/ 2 h 7"/>
                  <a:gd name="T6" fmla="*/ 2 w 6"/>
                  <a:gd name="T7" fmla="*/ 4 h 7"/>
                  <a:gd name="T8" fmla="*/ 0 w 6"/>
                  <a:gd name="T9" fmla="*/ 5 h 7"/>
                  <a:gd name="T10" fmla="*/ 2 w 6"/>
                  <a:gd name="T11" fmla="*/ 5 h 7"/>
                  <a:gd name="T12" fmla="*/ 3 w 6"/>
                  <a:gd name="T13" fmla="*/ 7 h 7"/>
                  <a:gd name="T14" fmla="*/ 3 w 6"/>
                  <a:gd name="T15" fmla="*/ 5 h 7"/>
                  <a:gd name="T16" fmla="*/ 6 w 6"/>
                  <a:gd name="T17" fmla="*/ 4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2" y="4"/>
                    </a:lnTo>
                    <a:lnTo>
                      <a:pt x="0" y="5"/>
                    </a:lnTo>
                    <a:lnTo>
                      <a:pt x="2" y="5"/>
                    </a:lnTo>
                    <a:lnTo>
                      <a:pt x="3" y="7"/>
                    </a:lnTo>
                    <a:lnTo>
                      <a:pt x="3" y="5"/>
                    </a:lnTo>
                    <a:lnTo>
                      <a:pt x="6" y="4"/>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668"/>
              <p:cNvSpPr>
                <a:spLocks/>
              </p:cNvSpPr>
              <p:nvPr/>
            </p:nvSpPr>
            <p:spPr bwMode="auto">
              <a:xfrm>
                <a:off x="2679" y="2357"/>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4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4"/>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669"/>
              <p:cNvSpPr>
                <a:spLocks/>
              </p:cNvSpPr>
              <p:nvPr/>
            </p:nvSpPr>
            <p:spPr bwMode="auto">
              <a:xfrm>
                <a:off x="2726" y="2320"/>
                <a:ext cx="7" cy="7"/>
              </a:xfrm>
              <a:custGeom>
                <a:avLst/>
                <a:gdLst>
                  <a:gd name="T0" fmla="*/ 5 w 7"/>
                  <a:gd name="T1" fmla="*/ 0 h 7"/>
                  <a:gd name="T2" fmla="*/ 4 w 7"/>
                  <a:gd name="T3" fmla="*/ 2 h 7"/>
                  <a:gd name="T4" fmla="*/ 0 w 7"/>
                  <a:gd name="T5" fmla="*/ 2 h 7"/>
                  <a:gd name="T6" fmla="*/ 2 w 7"/>
                  <a:gd name="T7" fmla="*/ 3 h 7"/>
                  <a:gd name="T8" fmla="*/ 0 w 7"/>
                  <a:gd name="T9" fmla="*/ 5 h 7"/>
                  <a:gd name="T10" fmla="*/ 2 w 7"/>
                  <a:gd name="T11" fmla="*/ 5 h 7"/>
                  <a:gd name="T12" fmla="*/ 4 w 7"/>
                  <a:gd name="T13" fmla="*/ 7 h 7"/>
                  <a:gd name="T14" fmla="*/ 5 w 7"/>
                  <a:gd name="T15" fmla="*/ 5 h 7"/>
                  <a:gd name="T16" fmla="*/ 7 w 7"/>
                  <a:gd name="T17" fmla="*/ 3 h 7"/>
                  <a:gd name="T18" fmla="*/ 5 w 7"/>
                  <a:gd name="T19" fmla="*/ 3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0" y="2"/>
                    </a:lnTo>
                    <a:lnTo>
                      <a:pt x="2" y="3"/>
                    </a:lnTo>
                    <a:lnTo>
                      <a:pt x="0" y="5"/>
                    </a:lnTo>
                    <a:lnTo>
                      <a:pt x="2" y="5"/>
                    </a:lnTo>
                    <a:lnTo>
                      <a:pt x="4" y="7"/>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670"/>
              <p:cNvSpPr>
                <a:spLocks/>
              </p:cNvSpPr>
              <p:nvPr/>
            </p:nvSpPr>
            <p:spPr bwMode="auto">
              <a:xfrm>
                <a:off x="2816" y="2341"/>
                <a:ext cx="6" cy="7"/>
              </a:xfrm>
              <a:custGeom>
                <a:avLst/>
                <a:gdLst>
                  <a:gd name="T0" fmla="*/ 3 w 6"/>
                  <a:gd name="T1" fmla="*/ 0 h 7"/>
                  <a:gd name="T2" fmla="*/ 1 w 6"/>
                  <a:gd name="T3" fmla="*/ 2 h 7"/>
                  <a:gd name="T4" fmla="*/ 0 w 6"/>
                  <a:gd name="T5" fmla="*/ 2 h 7"/>
                  <a:gd name="T6" fmla="*/ 1 w 6"/>
                  <a:gd name="T7" fmla="*/ 4 h 7"/>
                  <a:gd name="T8" fmla="*/ 0 w 6"/>
                  <a:gd name="T9" fmla="*/ 5 h 7"/>
                  <a:gd name="T10" fmla="*/ 1 w 6"/>
                  <a:gd name="T11" fmla="*/ 5 h 7"/>
                  <a:gd name="T12" fmla="*/ 3 w 6"/>
                  <a:gd name="T13" fmla="*/ 7 h 7"/>
                  <a:gd name="T14" fmla="*/ 3 w 6"/>
                  <a:gd name="T15" fmla="*/ 5 h 7"/>
                  <a:gd name="T16" fmla="*/ 6 w 6"/>
                  <a:gd name="T17" fmla="*/ 4 h 7"/>
                  <a:gd name="T18" fmla="*/ 3 w 6"/>
                  <a:gd name="T19" fmla="*/ 4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1" y="2"/>
                    </a:lnTo>
                    <a:lnTo>
                      <a:pt x="0" y="2"/>
                    </a:lnTo>
                    <a:lnTo>
                      <a:pt x="1" y="4"/>
                    </a:lnTo>
                    <a:lnTo>
                      <a:pt x="0" y="5"/>
                    </a:lnTo>
                    <a:lnTo>
                      <a:pt x="1" y="5"/>
                    </a:lnTo>
                    <a:lnTo>
                      <a:pt x="3" y="7"/>
                    </a:lnTo>
                    <a:lnTo>
                      <a:pt x="3" y="5"/>
                    </a:lnTo>
                    <a:lnTo>
                      <a:pt x="6"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671"/>
              <p:cNvSpPr>
                <a:spLocks/>
              </p:cNvSpPr>
              <p:nvPr/>
            </p:nvSpPr>
            <p:spPr bwMode="auto">
              <a:xfrm>
                <a:off x="2838" y="2432"/>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672"/>
              <p:cNvSpPr>
                <a:spLocks/>
              </p:cNvSpPr>
              <p:nvPr/>
            </p:nvSpPr>
            <p:spPr bwMode="auto">
              <a:xfrm>
                <a:off x="2814" y="2356"/>
                <a:ext cx="7" cy="6"/>
              </a:xfrm>
              <a:custGeom>
                <a:avLst/>
                <a:gdLst>
                  <a:gd name="T0" fmla="*/ 5 w 7"/>
                  <a:gd name="T1" fmla="*/ 0 h 6"/>
                  <a:gd name="T2" fmla="*/ 3 w 7"/>
                  <a:gd name="T3" fmla="*/ 1 h 6"/>
                  <a:gd name="T4" fmla="*/ 2 w 7"/>
                  <a:gd name="T5" fmla="*/ 1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1"/>
                    </a:lnTo>
                    <a:lnTo>
                      <a:pt x="2" y="3"/>
                    </a:lnTo>
                    <a:lnTo>
                      <a:pt x="0" y="5"/>
                    </a:lnTo>
                    <a:lnTo>
                      <a:pt x="3" y="5"/>
                    </a:lnTo>
                    <a:lnTo>
                      <a:pt x="3"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673"/>
              <p:cNvSpPr>
                <a:spLocks/>
              </p:cNvSpPr>
              <p:nvPr/>
            </p:nvSpPr>
            <p:spPr bwMode="auto">
              <a:xfrm>
                <a:off x="2671" y="2353"/>
                <a:ext cx="7" cy="4"/>
              </a:xfrm>
              <a:custGeom>
                <a:avLst/>
                <a:gdLst>
                  <a:gd name="T0" fmla="*/ 5 w 7"/>
                  <a:gd name="T1" fmla="*/ 0 h 4"/>
                  <a:gd name="T2" fmla="*/ 3 w 7"/>
                  <a:gd name="T3" fmla="*/ 0 h 4"/>
                  <a:gd name="T4" fmla="*/ 0 w 7"/>
                  <a:gd name="T5" fmla="*/ 0 h 4"/>
                  <a:gd name="T6" fmla="*/ 2 w 7"/>
                  <a:gd name="T7" fmla="*/ 1 h 4"/>
                  <a:gd name="T8" fmla="*/ 0 w 7"/>
                  <a:gd name="T9" fmla="*/ 3 h 4"/>
                  <a:gd name="T10" fmla="*/ 2 w 7"/>
                  <a:gd name="T11" fmla="*/ 3 h 4"/>
                  <a:gd name="T12" fmla="*/ 3 w 7"/>
                  <a:gd name="T13" fmla="*/ 4 h 4"/>
                  <a:gd name="T14" fmla="*/ 5 w 7"/>
                  <a:gd name="T15" fmla="*/ 3 h 4"/>
                  <a:gd name="T16" fmla="*/ 7 w 7"/>
                  <a:gd name="T17" fmla="*/ 3 h 4"/>
                  <a:gd name="T18" fmla="*/ 5 w 7"/>
                  <a:gd name="T19" fmla="*/ 1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3" y="0"/>
                    </a:lnTo>
                    <a:lnTo>
                      <a:pt x="0" y="0"/>
                    </a:lnTo>
                    <a:lnTo>
                      <a:pt x="2" y="1"/>
                    </a:lnTo>
                    <a:lnTo>
                      <a:pt x="0" y="3"/>
                    </a:lnTo>
                    <a:lnTo>
                      <a:pt x="2" y="3"/>
                    </a:lnTo>
                    <a:lnTo>
                      <a:pt x="3" y="4"/>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674"/>
              <p:cNvSpPr>
                <a:spLocks/>
              </p:cNvSpPr>
              <p:nvPr/>
            </p:nvSpPr>
            <p:spPr bwMode="auto">
              <a:xfrm>
                <a:off x="2702" y="2338"/>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3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3"/>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675"/>
              <p:cNvSpPr>
                <a:spLocks/>
              </p:cNvSpPr>
              <p:nvPr/>
            </p:nvSpPr>
            <p:spPr bwMode="auto">
              <a:xfrm>
                <a:off x="2682" y="2374"/>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676"/>
              <p:cNvSpPr>
                <a:spLocks/>
              </p:cNvSpPr>
              <p:nvPr/>
            </p:nvSpPr>
            <p:spPr bwMode="auto">
              <a:xfrm>
                <a:off x="2772" y="2322"/>
                <a:ext cx="6" cy="6"/>
              </a:xfrm>
              <a:custGeom>
                <a:avLst/>
                <a:gdLst>
                  <a:gd name="T0" fmla="*/ 5 w 6"/>
                  <a:gd name="T1" fmla="*/ 0 h 6"/>
                  <a:gd name="T2" fmla="*/ 3 w 6"/>
                  <a:gd name="T3" fmla="*/ 1 h 6"/>
                  <a:gd name="T4" fmla="*/ 0 w 6"/>
                  <a:gd name="T5" fmla="*/ 1 h 6"/>
                  <a:gd name="T6" fmla="*/ 1 w 6"/>
                  <a:gd name="T7" fmla="*/ 3 h 6"/>
                  <a:gd name="T8" fmla="*/ 0 w 6"/>
                  <a:gd name="T9" fmla="*/ 5 h 6"/>
                  <a:gd name="T10" fmla="*/ 1 w 6"/>
                  <a:gd name="T11" fmla="*/ 5 h 6"/>
                  <a:gd name="T12" fmla="*/ 3 w 6"/>
                  <a:gd name="T13" fmla="*/ 6 h 6"/>
                  <a:gd name="T14" fmla="*/ 5 w 6"/>
                  <a:gd name="T15" fmla="*/ 5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1"/>
                    </a:lnTo>
                    <a:lnTo>
                      <a:pt x="1" y="3"/>
                    </a:lnTo>
                    <a:lnTo>
                      <a:pt x="0" y="5"/>
                    </a:lnTo>
                    <a:lnTo>
                      <a:pt x="1" y="5"/>
                    </a:lnTo>
                    <a:lnTo>
                      <a:pt x="3" y="6"/>
                    </a:lnTo>
                    <a:lnTo>
                      <a:pt x="5" y="5"/>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677"/>
              <p:cNvSpPr>
                <a:spLocks/>
              </p:cNvSpPr>
              <p:nvPr/>
            </p:nvSpPr>
            <p:spPr bwMode="auto">
              <a:xfrm>
                <a:off x="2747" y="242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3 h 6"/>
                  <a:gd name="T16" fmla="*/ 7 w 7"/>
                  <a:gd name="T17" fmla="*/ 3 h 6"/>
                  <a:gd name="T18" fmla="*/ 4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3"/>
                    </a:lnTo>
                    <a:lnTo>
                      <a:pt x="7" y="3"/>
                    </a:lnTo>
                    <a:lnTo>
                      <a:pt x="4"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678"/>
              <p:cNvSpPr>
                <a:spLocks/>
              </p:cNvSpPr>
              <p:nvPr/>
            </p:nvSpPr>
            <p:spPr bwMode="auto">
              <a:xfrm>
                <a:off x="2806" y="2422"/>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5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5"/>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679"/>
              <p:cNvSpPr>
                <a:spLocks/>
              </p:cNvSpPr>
              <p:nvPr/>
            </p:nvSpPr>
            <p:spPr bwMode="auto">
              <a:xfrm>
                <a:off x="2861" y="2367"/>
                <a:ext cx="7" cy="7"/>
              </a:xfrm>
              <a:custGeom>
                <a:avLst/>
                <a:gdLst>
                  <a:gd name="T0" fmla="*/ 5 w 7"/>
                  <a:gd name="T1" fmla="*/ 0 h 7"/>
                  <a:gd name="T2" fmla="*/ 3 w 7"/>
                  <a:gd name="T3" fmla="*/ 2 h 7"/>
                  <a:gd name="T4" fmla="*/ 2 w 7"/>
                  <a:gd name="T5" fmla="*/ 0 h 7"/>
                  <a:gd name="T6" fmla="*/ 2 w 7"/>
                  <a:gd name="T7" fmla="*/ 3 h 7"/>
                  <a:gd name="T8" fmla="*/ 0 w 7"/>
                  <a:gd name="T9" fmla="*/ 5 h 7"/>
                  <a:gd name="T10" fmla="*/ 3 w 7"/>
                  <a:gd name="T11" fmla="*/ 5 h 7"/>
                  <a:gd name="T12" fmla="*/ 3 w 7"/>
                  <a:gd name="T13" fmla="*/ 7 h 7"/>
                  <a:gd name="T14" fmla="*/ 5 w 7"/>
                  <a:gd name="T15" fmla="*/ 3 h 7"/>
                  <a:gd name="T16" fmla="*/ 7 w 7"/>
                  <a:gd name="T17" fmla="*/ 3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3" y="2"/>
                    </a:lnTo>
                    <a:lnTo>
                      <a:pt x="2" y="0"/>
                    </a:lnTo>
                    <a:lnTo>
                      <a:pt x="2" y="3"/>
                    </a:lnTo>
                    <a:lnTo>
                      <a:pt x="0" y="5"/>
                    </a:lnTo>
                    <a:lnTo>
                      <a:pt x="3" y="5"/>
                    </a:lnTo>
                    <a:lnTo>
                      <a:pt x="3" y="7"/>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680"/>
              <p:cNvSpPr>
                <a:spLocks/>
              </p:cNvSpPr>
              <p:nvPr/>
            </p:nvSpPr>
            <p:spPr bwMode="auto">
              <a:xfrm>
                <a:off x="3199" y="2440"/>
                <a:ext cx="7" cy="6"/>
              </a:xfrm>
              <a:custGeom>
                <a:avLst/>
                <a:gdLst>
                  <a:gd name="T0" fmla="*/ 5 w 7"/>
                  <a:gd name="T1" fmla="*/ 0 h 6"/>
                  <a:gd name="T2" fmla="*/ 3 w 7"/>
                  <a:gd name="T3" fmla="*/ 2 h 6"/>
                  <a:gd name="T4" fmla="*/ 2 w 7"/>
                  <a:gd name="T5" fmla="*/ 0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2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2"/>
                    </a:lnTo>
                    <a:lnTo>
                      <a:pt x="2" y="0"/>
                    </a:lnTo>
                    <a:lnTo>
                      <a:pt x="2" y="3"/>
                    </a:lnTo>
                    <a:lnTo>
                      <a:pt x="0" y="5"/>
                    </a:lnTo>
                    <a:lnTo>
                      <a:pt x="3" y="5"/>
                    </a:lnTo>
                    <a:lnTo>
                      <a:pt x="3" y="6"/>
                    </a:lnTo>
                    <a:lnTo>
                      <a:pt x="5" y="5"/>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681"/>
              <p:cNvSpPr>
                <a:spLocks/>
              </p:cNvSpPr>
              <p:nvPr/>
            </p:nvSpPr>
            <p:spPr bwMode="auto">
              <a:xfrm>
                <a:off x="2954" y="2382"/>
                <a:ext cx="6" cy="6"/>
              </a:xfrm>
              <a:custGeom>
                <a:avLst/>
                <a:gdLst>
                  <a:gd name="T0" fmla="*/ 5 w 6"/>
                  <a:gd name="T1" fmla="*/ 0 h 6"/>
                  <a:gd name="T2" fmla="*/ 3 w 6"/>
                  <a:gd name="T3" fmla="*/ 1 h 6"/>
                  <a:gd name="T4" fmla="*/ 1 w 6"/>
                  <a:gd name="T5" fmla="*/ 1 h 6"/>
                  <a:gd name="T6" fmla="*/ 1 w 6"/>
                  <a:gd name="T7" fmla="*/ 3 h 6"/>
                  <a:gd name="T8" fmla="*/ 0 w 6"/>
                  <a:gd name="T9" fmla="*/ 5 h 6"/>
                  <a:gd name="T10" fmla="*/ 3 w 6"/>
                  <a:gd name="T11" fmla="*/ 5 h 6"/>
                  <a:gd name="T12" fmla="*/ 5 w 6"/>
                  <a:gd name="T13" fmla="*/ 6 h 6"/>
                  <a:gd name="T14" fmla="*/ 5 w 6"/>
                  <a:gd name="T15" fmla="*/ 5 h 6"/>
                  <a:gd name="T16" fmla="*/ 6 w 6"/>
                  <a:gd name="T17" fmla="*/ 3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1" y="1"/>
                    </a:lnTo>
                    <a:lnTo>
                      <a:pt x="1" y="3"/>
                    </a:lnTo>
                    <a:lnTo>
                      <a:pt x="0" y="5"/>
                    </a:lnTo>
                    <a:lnTo>
                      <a:pt x="3" y="5"/>
                    </a:lnTo>
                    <a:lnTo>
                      <a:pt x="5" y="6"/>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682"/>
              <p:cNvSpPr>
                <a:spLocks/>
              </p:cNvSpPr>
              <p:nvPr/>
            </p:nvSpPr>
            <p:spPr bwMode="auto">
              <a:xfrm>
                <a:off x="2968" y="2388"/>
                <a:ext cx="7" cy="5"/>
              </a:xfrm>
              <a:custGeom>
                <a:avLst/>
                <a:gdLst>
                  <a:gd name="T0" fmla="*/ 5 w 7"/>
                  <a:gd name="T1" fmla="*/ 0 h 5"/>
                  <a:gd name="T2" fmla="*/ 4 w 7"/>
                  <a:gd name="T3" fmla="*/ 0 h 5"/>
                  <a:gd name="T4" fmla="*/ 2 w 7"/>
                  <a:gd name="T5" fmla="*/ 0 h 5"/>
                  <a:gd name="T6" fmla="*/ 2 w 7"/>
                  <a:gd name="T7" fmla="*/ 2 h 5"/>
                  <a:gd name="T8" fmla="*/ 0 w 7"/>
                  <a:gd name="T9" fmla="*/ 3 h 5"/>
                  <a:gd name="T10" fmla="*/ 4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2"/>
                    </a:lnTo>
                    <a:lnTo>
                      <a:pt x="0" y="3"/>
                    </a:lnTo>
                    <a:lnTo>
                      <a:pt x="4"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683"/>
              <p:cNvSpPr>
                <a:spLocks/>
              </p:cNvSpPr>
              <p:nvPr/>
            </p:nvSpPr>
            <p:spPr bwMode="auto">
              <a:xfrm>
                <a:off x="3061" y="2323"/>
                <a:ext cx="6" cy="5"/>
              </a:xfrm>
              <a:custGeom>
                <a:avLst/>
                <a:gdLst>
                  <a:gd name="T0" fmla="*/ 5 w 6"/>
                  <a:gd name="T1" fmla="*/ 0 h 5"/>
                  <a:gd name="T2" fmla="*/ 3 w 6"/>
                  <a:gd name="T3" fmla="*/ 0 h 5"/>
                  <a:gd name="T4" fmla="*/ 2 w 6"/>
                  <a:gd name="T5" fmla="*/ 0 h 5"/>
                  <a:gd name="T6" fmla="*/ 2 w 6"/>
                  <a:gd name="T7" fmla="*/ 2 h 5"/>
                  <a:gd name="T8" fmla="*/ 0 w 6"/>
                  <a:gd name="T9" fmla="*/ 4 h 5"/>
                  <a:gd name="T10" fmla="*/ 3 w 6"/>
                  <a:gd name="T11" fmla="*/ 4 h 5"/>
                  <a:gd name="T12" fmla="*/ 5 w 6"/>
                  <a:gd name="T13" fmla="*/ 5 h 5"/>
                  <a:gd name="T14" fmla="*/ 5 w 6"/>
                  <a:gd name="T15" fmla="*/ 4 h 5"/>
                  <a:gd name="T16" fmla="*/ 6 w 6"/>
                  <a:gd name="T17" fmla="*/ 4 h 5"/>
                  <a:gd name="T18" fmla="*/ 5 w 6"/>
                  <a:gd name="T19" fmla="*/ 2 h 5"/>
                  <a:gd name="T20" fmla="*/ 5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0"/>
                    </a:moveTo>
                    <a:lnTo>
                      <a:pt x="3" y="0"/>
                    </a:lnTo>
                    <a:lnTo>
                      <a:pt x="2" y="0"/>
                    </a:lnTo>
                    <a:lnTo>
                      <a:pt x="2" y="2"/>
                    </a:lnTo>
                    <a:lnTo>
                      <a:pt x="0" y="4"/>
                    </a:lnTo>
                    <a:lnTo>
                      <a:pt x="3" y="4"/>
                    </a:lnTo>
                    <a:lnTo>
                      <a:pt x="5" y="5"/>
                    </a:lnTo>
                    <a:lnTo>
                      <a:pt x="5" y="4"/>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684"/>
              <p:cNvSpPr>
                <a:spLocks/>
              </p:cNvSpPr>
              <p:nvPr/>
            </p:nvSpPr>
            <p:spPr bwMode="auto">
              <a:xfrm>
                <a:off x="2959" y="2424"/>
                <a:ext cx="6" cy="6"/>
              </a:xfrm>
              <a:custGeom>
                <a:avLst/>
                <a:gdLst>
                  <a:gd name="T0" fmla="*/ 3 w 6"/>
                  <a:gd name="T1" fmla="*/ 0 h 6"/>
                  <a:gd name="T2" fmla="*/ 1 w 6"/>
                  <a:gd name="T3" fmla="*/ 1 h 6"/>
                  <a:gd name="T4" fmla="*/ 0 w 6"/>
                  <a:gd name="T5" fmla="*/ 0 h 6"/>
                  <a:gd name="T6" fmla="*/ 1 w 6"/>
                  <a:gd name="T7" fmla="*/ 3 h 6"/>
                  <a:gd name="T8" fmla="*/ 0 w 6"/>
                  <a:gd name="T9" fmla="*/ 5 h 6"/>
                  <a:gd name="T10" fmla="*/ 1 w 6"/>
                  <a:gd name="T11" fmla="*/ 5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0"/>
                    </a:lnTo>
                    <a:lnTo>
                      <a:pt x="1" y="3"/>
                    </a:lnTo>
                    <a:lnTo>
                      <a:pt x="0" y="5"/>
                    </a:lnTo>
                    <a:lnTo>
                      <a:pt x="1" y="5"/>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685"/>
              <p:cNvSpPr>
                <a:spLocks/>
              </p:cNvSpPr>
              <p:nvPr/>
            </p:nvSpPr>
            <p:spPr bwMode="auto">
              <a:xfrm>
                <a:off x="2993" y="2390"/>
                <a:ext cx="5" cy="6"/>
              </a:xfrm>
              <a:custGeom>
                <a:avLst/>
                <a:gdLst>
                  <a:gd name="T0" fmla="*/ 3 w 5"/>
                  <a:gd name="T1" fmla="*/ 0 h 6"/>
                  <a:gd name="T2" fmla="*/ 1 w 5"/>
                  <a:gd name="T3" fmla="*/ 1 h 6"/>
                  <a:gd name="T4" fmla="*/ 0 w 5"/>
                  <a:gd name="T5" fmla="*/ 0 h 6"/>
                  <a:gd name="T6" fmla="*/ 0 w 5"/>
                  <a:gd name="T7" fmla="*/ 3 h 6"/>
                  <a:gd name="T8" fmla="*/ 0 w 5"/>
                  <a:gd name="T9" fmla="*/ 5 h 6"/>
                  <a:gd name="T10" fmla="*/ 1 w 5"/>
                  <a:gd name="T11" fmla="*/ 5 h 6"/>
                  <a:gd name="T12" fmla="*/ 3 w 5"/>
                  <a:gd name="T13" fmla="*/ 6 h 6"/>
                  <a:gd name="T14" fmla="*/ 3 w 5"/>
                  <a:gd name="T15" fmla="*/ 3 h 6"/>
                  <a:gd name="T16" fmla="*/ 5 w 5"/>
                  <a:gd name="T17" fmla="*/ 3 h 6"/>
                  <a:gd name="T18" fmla="*/ 3 w 5"/>
                  <a:gd name="T19" fmla="*/ 1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0"/>
                    </a:lnTo>
                    <a:lnTo>
                      <a:pt x="0" y="3"/>
                    </a:lnTo>
                    <a:lnTo>
                      <a:pt x="0" y="5"/>
                    </a:lnTo>
                    <a:lnTo>
                      <a:pt x="1" y="5"/>
                    </a:lnTo>
                    <a:lnTo>
                      <a:pt x="3" y="6"/>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686"/>
              <p:cNvSpPr>
                <a:spLocks/>
              </p:cNvSpPr>
              <p:nvPr/>
            </p:nvSpPr>
            <p:spPr bwMode="auto">
              <a:xfrm>
                <a:off x="3059" y="2288"/>
                <a:ext cx="7" cy="6"/>
              </a:xfrm>
              <a:custGeom>
                <a:avLst/>
                <a:gdLst>
                  <a:gd name="T0" fmla="*/ 4 w 7"/>
                  <a:gd name="T1" fmla="*/ 0 h 6"/>
                  <a:gd name="T2" fmla="*/ 2 w 7"/>
                  <a:gd name="T3" fmla="*/ 2 h 6"/>
                  <a:gd name="T4" fmla="*/ 0 w 7"/>
                  <a:gd name="T5" fmla="*/ 2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2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2"/>
                    </a:lnTo>
                    <a:lnTo>
                      <a:pt x="0" y="2"/>
                    </a:lnTo>
                    <a:lnTo>
                      <a:pt x="2" y="3"/>
                    </a:lnTo>
                    <a:lnTo>
                      <a:pt x="0" y="5"/>
                    </a:lnTo>
                    <a:lnTo>
                      <a:pt x="2" y="5"/>
                    </a:lnTo>
                    <a:lnTo>
                      <a:pt x="4" y="6"/>
                    </a:lnTo>
                    <a:lnTo>
                      <a:pt x="4" y="5"/>
                    </a:lnTo>
                    <a:lnTo>
                      <a:pt x="7" y="3"/>
                    </a:lnTo>
                    <a:lnTo>
                      <a:pt x="5"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687"/>
              <p:cNvSpPr>
                <a:spLocks/>
              </p:cNvSpPr>
              <p:nvPr/>
            </p:nvSpPr>
            <p:spPr bwMode="auto">
              <a:xfrm>
                <a:off x="3027" y="2315"/>
                <a:ext cx="5" cy="7"/>
              </a:xfrm>
              <a:custGeom>
                <a:avLst/>
                <a:gdLst>
                  <a:gd name="T0" fmla="*/ 3 w 5"/>
                  <a:gd name="T1" fmla="*/ 0 h 7"/>
                  <a:gd name="T2" fmla="*/ 2 w 5"/>
                  <a:gd name="T3" fmla="*/ 2 h 7"/>
                  <a:gd name="T4" fmla="*/ 0 w 5"/>
                  <a:gd name="T5" fmla="*/ 2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2"/>
                    </a:lnTo>
                    <a:lnTo>
                      <a:pt x="0" y="4"/>
                    </a:lnTo>
                    <a:lnTo>
                      <a:pt x="0" y="5"/>
                    </a:lnTo>
                    <a:lnTo>
                      <a:pt x="2"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688"/>
              <p:cNvSpPr>
                <a:spLocks/>
              </p:cNvSpPr>
              <p:nvPr/>
            </p:nvSpPr>
            <p:spPr bwMode="auto">
              <a:xfrm>
                <a:off x="3037" y="2294"/>
                <a:ext cx="6" cy="7"/>
              </a:xfrm>
              <a:custGeom>
                <a:avLst/>
                <a:gdLst>
                  <a:gd name="T0" fmla="*/ 5 w 6"/>
                  <a:gd name="T1" fmla="*/ 0 h 7"/>
                  <a:gd name="T2" fmla="*/ 3 w 6"/>
                  <a:gd name="T3" fmla="*/ 2 h 7"/>
                  <a:gd name="T4" fmla="*/ 0 w 6"/>
                  <a:gd name="T5" fmla="*/ 2 h 7"/>
                  <a:gd name="T6" fmla="*/ 1 w 6"/>
                  <a:gd name="T7" fmla="*/ 4 h 7"/>
                  <a:gd name="T8" fmla="*/ 0 w 6"/>
                  <a:gd name="T9" fmla="*/ 5 h 7"/>
                  <a:gd name="T10" fmla="*/ 1 w 6"/>
                  <a:gd name="T11" fmla="*/ 5 h 7"/>
                  <a:gd name="T12" fmla="*/ 3 w 6"/>
                  <a:gd name="T13" fmla="*/ 7 h 7"/>
                  <a:gd name="T14" fmla="*/ 5 w 6"/>
                  <a:gd name="T15" fmla="*/ 5 h 7"/>
                  <a:gd name="T16" fmla="*/ 6 w 6"/>
                  <a:gd name="T17" fmla="*/ 4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1" y="4"/>
                    </a:lnTo>
                    <a:lnTo>
                      <a:pt x="0" y="5"/>
                    </a:lnTo>
                    <a:lnTo>
                      <a:pt x="1" y="5"/>
                    </a:lnTo>
                    <a:lnTo>
                      <a:pt x="3" y="7"/>
                    </a:lnTo>
                    <a:lnTo>
                      <a:pt x="5" y="5"/>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689"/>
              <p:cNvSpPr>
                <a:spLocks/>
              </p:cNvSpPr>
              <p:nvPr/>
            </p:nvSpPr>
            <p:spPr bwMode="auto">
              <a:xfrm>
                <a:off x="2669" y="2317"/>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690"/>
              <p:cNvSpPr>
                <a:spLocks/>
              </p:cNvSpPr>
              <p:nvPr/>
            </p:nvSpPr>
            <p:spPr bwMode="auto">
              <a:xfrm>
                <a:off x="2642" y="2345"/>
                <a:ext cx="6" cy="6"/>
              </a:xfrm>
              <a:custGeom>
                <a:avLst/>
                <a:gdLst>
                  <a:gd name="T0" fmla="*/ 5 w 6"/>
                  <a:gd name="T1" fmla="*/ 0 h 6"/>
                  <a:gd name="T2" fmla="*/ 3 w 6"/>
                  <a:gd name="T3" fmla="*/ 1 h 6"/>
                  <a:gd name="T4" fmla="*/ 0 w 6"/>
                  <a:gd name="T5" fmla="*/ 0 h 6"/>
                  <a:gd name="T6" fmla="*/ 1 w 6"/>
                  <a:gd name="T7" fmla="*/ 3 h 6"/>
                  <a:gd name="T8" fmla="*/ 0 w 6"/>
                  <a:gd name="T9" fmla="*/ 4 h 6"/>
                  <a:gd name="T10" fmla="*/ 1 w 6"/>
                  <a:gd name="T11" fmla="*/ 4 h 6"/>
                  <a:gd name="T12" fmla="*/ 3 w 6"/>
                  <a:gd name="T13" fmla="*/ 6 h 6"/>
                  <a:gd name="T14" fmla="*/ 3 w 6"/>
                  <a:gd name="T15" fmla="*/ 3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0"/>
                    </a:lnTo>
                    <a:lnTo>
                      <a:pt x="1" y="3"/>
                    </a:lnTo>
                    <a:lnTo>
                      <a:pt x="0" y="4"/>
                    </a:lnTo>
                    <a:lnTo>
                      <a:pt x="1" y="4"/>
                    </a:lnTo>
                    <a:lnTo>
                      <a:pt x="3" y="6"/>
                    </a:lnTo>
                    <a:lnTo>
                      <a:pt x="3" y="3"/>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691"/>
              <p:cNvSpPr>
                <a:spLocks/>
              </p:cNvSpPr>
              <p:nvPr/>
            </p:nvSpPr>
            <p:spPr bwMode="auto">
              <a:xfrm>
                <a:off x="2569" y="2416"/>
                <a:ext cx="5" cy="6"/>
              </a:xfrm>
              <a:custGeom>
                <a:avLst/>
                <a:gdLst>
                  <a:gd name="T0" fmla="*/ 3 w 5"/>
                  <a:gd name="T1" fmla="*/ 0 h 6"/>
                  <a:gd name="T2" fmla="*/ 1 w 5"/>
                  <a:gd name="T3" fmla="*/ 1 h 6"/>
                  <a:gd name="T4" fmla="*/ 0 w 5"/>
                  <a:gd name="T5" fmla="*/ 1 h 6"/>
                  <a:gd name="T6" fmla="*/ 0 w 5"/>
                  <a:gd name="T7" fmla="*/ 3 h 6"/>
                  <a:gd name="T8" fmla="*/ 0 w 5"/>
                  <a:gd name="T9" fmla="*/ 5 h 6"/>
                  <a:gd name="T10" fmla="*/ 1 w 5"/>
                  <a:gd name="T11" fmla="*/ 5 h 6"/>
                  <a:gd name="T12" fmla="*/ 3 w 5"/>
                  <a:gd name="T13" fmla="*/ 6 h 6"/>
                  <a:gd name="T14" fmla="*/ 3 w 5"/>
                  <a:gd name="T15" fmla="*/ 5 h 6"/>
                  <a:gd name="T16" fmla="*/ 5 w 5"/>
                  <a:gd name="T17" fmla="*/ 3 h 6"/>
                  <a:gd name="T18" fmla="*/ 3 w 5"/>
                  <a:gd name="T19" fmla="*/ 3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1"/>
                    </a:lnTo>
                    <a:lnTo>
                      <a:pt x="0" y="3"/>
                    </a:lnTo>
                    <a:lnTo>
                      <a:pt x="0" y="5"/>
                    </a:lnTo>
                    <a:lnTo>
                      <a:pt x="1" y="5"/>
                    </a:lnTo>
                    <a:lnTo>
                      <a:pt x="3" y="6"/>
                    </a:lnTo>
                    <a:lnTo>
                      <a:pt x="3" y="5"/>
                    </a:lnTo>
                    <a:lnTo>
                      <a:pt x="5" y="3"/>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692"/>
              <p:cNvSpPr>
                <a:spLocks/>
              </p:cNvSpPr>
              <p:nvPr/>
            </p:nvSpPr>
            <p:spPr bwMode="auto">
              <a:xfrm>
                <a:off x="2617" y="2398"/>
                <a:ext cx="5" cy="6"/>
              </a:xfrm>
              <a:custGeom>
                <a:avLst/>
                <a:gdLst>
                  <a:gd name="T0" fmla="*/ 4 w 5"/>
                  <a:gd name="T1" fmla="*/ 0 h 6"/>
                  <a:gd name="T2" fmla="*/ 2 w 5"/>
                  <a:gd name="T3" fmla="*/ 2 h 6"/>
                  <a:gd name="T4" fmla="*/ 0 w 5"/>
                  <a:gd name="T5" fmla="*/ 2 h 6"/>
                  <a:gd name="T6" fmla="*/ 0 w 5"/>
                  <a:gd name="T7" fmla="*/ 3 h 6"/>
                  <a:gd name="T8" fmla="*/ 0 w 5"/>
                  <a:gd name="T9" fmla="*/ 5 h 6"/>
                  <a:gd name="T10" fmla="*/ 2 w 5"/>
                  <a:gd name="T11" fmla="*/ 5 h 6"/>
                  <a:gd name="T12" fmla="*/ 4 w 5"/>
                  <a:gd name="T13" fmla="*/ 6 h 6"/>
                  <a:gd name="T14" fmla="*/ 4 w 5"/>
                  <a:gd name="T15" fmla="*/ 5 h 6"/>
                  <a:gd name="T16" fmla="*/ 5 w 5"/>
                  <a:gd name="T17" fmla="*/ 3 h 6"/>
                  <a:gd name="T18" fmla="*/ 4 w 5"/>
                  <a:gd name="T19" fmla="*/ 2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lnTo>
                      <a:pt x="2" y="2"/>
                    </a:lnTo>
                    <a:lnTo>
                      <a:pt x="0" y="2"/>
                    </a:lnTo>
                    <a:lnTo>
                      <a:pt x="0" y="3"/>
                    </a:lnTo>
                    <a:lnTo>
                      <a:pt x="0" y="5"/>
                    </a:lnTo>
                    <a:lnTo>
                      <a:pt x="2" y="5"/>
                    </a:lnTo>
                    <a:lnTo>
                      <a:pt x="4" y="6"/>
                    </a:lnTo>
                    <a:lnTo>
                      <a:pt x="4" y="5"/>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693"/>
              <p:cNvSpPr>
                <a:spLocks/>
              </p:cNvSpPr>
              <p:nvPr/>
            </p:nvSpPr>
            <p:spPr bwMode="auto">
              <a:xfrm>
                <a:off x="2613" y="2372"/>
                <a:ext cx="6" cy="7"/>
              </a:xfrm>
              <a:custGeom>
                <a:avLst/>
                <a:gdLst>
                  <a:gd name="T0" fmla="*/ 4 w 6"/>
                  <a:gd name="T1" fmla="*/ 0 h 7"/>
                  <a:gd name="T2" fmla="*/ 3 w 6"/>
                  <a:gd name="T3" fmla="*/ 2 h 7"/>
                  <a:gd name="T4" fmla="*/ 0 w 6"/>
                  <a:gd name="T5" fmla="*/ 2 h 7"/>
                  <a:gd name="T6" fmla="*/ 1 w 6"/>
                  <a:gd name="T7" fmla="*/ 3 h 7"/>
                  <a:gd name="T8" fmla="*/ 0 w 6"/>
                  <a:gd name="T9" fmla="*/ 5 h 7"/>
                  <a:gd name="T10" fmla="*/ 1 w 6"/>
                  <a:gd name="T11" fmla="*/ 5 h 7"/>
                  <a:gd name="T12" fmla="*/ 3 w 6"/>
                  <a:gd name="T13" fmla="*/ 7 h 7"/>
                  <a:gd name="T14" fmla="*/ 4 w 6"/>
                  <a:gd name="T15" fmla="*/ 5 h 7"/>
                  <a:gd name="T16" fmla="*/ 6 w 6"/>
                  <a:gd name="T17" fmla="*/ 3 h 7"/>
                  <a:gd name="T18" fmla="*/ 4 w 6"/>
                  <a:gd name="T19" fmla="*/ 2 h 7"/>
                  <a:gd name="T20" fmla="*/ 4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4" y="0"/>
                    </a:moveTo>
                    <a:lnTo>
                      <a:pt x="3" y="2"/>
                    </a:lnTo>
                    <a:lnTo>
                      <a:pt x="0" y="2"/>
                    </a:lnTo>
                    <a:lnTo>
                      <a:pt x="1" y="3"/>
                    </a:lnTo>
                    <a:lnTo>
                      <a:pt x="0" y="5"/>
                    </a:lnTo>
                    <a:lnTo>
                      <a:pt x="1" y="5"/>
                    </a:lnTo>
                    <a:lnTo>
                      <a:pt x="3" y="7"/>
                    </a:lnTo>
                    <a:lnTo>
                      <a:pt x="4" y="5"/>
                    </a:lnTo>
                    <a:lnTo>
                      <a:pt x="6"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694"/>
              <p:cNvSpPr>
                <a:spLocks/>
              </p:cNvSpPr>
              <p:nvPr/>
            </p:nvSpPr>
            <p:spPr bwMode="auto">
              <a:xfrm>
                <a:off x="2653" y="2332"/>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695"/>
              <p:cNvSpPr>
                <a:spLocks/>
              </p:cNvSpPr>
              <p:nvPr/>
            </p:nvSpPr>
            <p:spPr bwMode="auto">
              <a:xfrm>
                <a:off x="2653" y="2319"/>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696"/>
              <p:cNvSpPr>
                <a:spLocks/>
              </p:cNvSpPr>
              <p:nvPr/>
            </p:nvSpPr>
            <p:spPr bwMode="auto">
              <a:xfrm>
                <a:off x="2564" y="2432"/>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697"/>
              <p:cNvSpPr>
                <a:spLocks/>
              </p:cNvSpPr>
              <p:nvPr/>
            </p:nvSpPr>
            <p:spPr bwMode="auto">
              <a:xfrm>
                <a:off x="2588" y="2417"/>
                <a:ext cx="10" cy="10"/>
              </a:xfrm>
              <a:custGeom>
                <a:avLst/>
                <a:gdLst>
                  <a:gd name="T0" fmla="*/ 7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4"/>
                    </a:lnTo>
                    <a:lnTo>
                      <a:pt x="0" y="2"/>
                    </a:lnTo>
                    <a:lnTo>
                      <a:pt x="2" y="5"/>
                    </a:lnTo>
                    <a:lnTo>
                      <a:pt x="0" y="8"/>
                    </a:lnTo>
                    <a:lnTo>
                      <a:pt x="3" y="8"/>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698"/>
              <p:cNvSpPr>
                <a:spLocks/>
              </p:cNvSpPr>
              <p:nvPr/>
            </p:nvSpPr>
            <p:spPr bwMode="auto">
              <a:xfrm>
                <a:off x="2582" y="2372"/>
                <a:ext cx="9" cy="11"/>
              </a:xfrm>
              <a:custGeom>
                <a:avLst/>
                <a:gdLst>
                  <a:gd name="T0" fmla="*/ 6 w 9"/>
                  <a:gd name="T1" fmla="*/ 0 h 11"/>
                  <a:gd name="T2" fmla="*/ 3 w 9"/>
                  <a:gd name="T3" fmla="*/ 3 h 11"/>
                  <a:gd name="T4" fmla="*/ 0 w 9"/>
                  <a:gd name="T5" fmla="*/ 2 h 11"/>
                  <a:gd name="T6" fmla="*/ 1 w 9"/>
                  <a:gd name="T7" fmla="*/ 5 h 11"/>
                  <a:gd name="T8" fmla="*/ 0 w 9"/>
                  <a:gd name="T9" fmla="*/ 8 h 11"/>
                  <a:gd name="T10" fmla="*/ 3 w 9"/>
                  <a:gd name="T11" fmla="*/ 8 h 11"/>
                  <a:gd name="T12" fmla="*/ 5 w 9"/>
                  <a:gd name="T13" fmla="*/ 11 h 11"/>
                  <a:gd name="T14" fmla="*/ 6 w 9"/>
                  <a:gd name="T15" fmla="*/ 7 h 11"/>
                  <a:gd name="T16" fmla="*/ 9 w 9"/>
                  <a:gd name="T17" fmla="*/ 7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3" y="3"/>
                    </a:lnTo>
                    <a:lnTo>
                      <a:pt x="0" y="2"/>
                    </a:lnTo>
                    <a:lnTo>
                      <a:pt x="1" y="5"/>
                    </a:lnTo>
                    <a:lnTo>
                      <a:pt x="0" y="8"/>
                    </a:lnTo>
                    <a:lnTo>
                      <a:pt x="3" y="8"/>
                    </a:lnTo>
                    <a:lnTo>
                      <a:pt x="5" y="11"/>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699"/>
              <p:cNvSpPr>
                <a:spLocks/>
              </p:cNvSpPr>
              <p:nvPr/>
            </p:nvSpPr>
            <p:spPr bwMode="auto">
              <a:xfrm>
                <a:off x="2600" y="2383"/>
                <a:ext cx="8" cy="10"/>
              </a:xfrm>
              <a:custGeom>
                <a:avLst/>
                <a:gdLst>
                  <a:gd name="T0" fmla="*/ 6 w 8"/>
                  <a:gd name="T1" fmla="*/ 0 h 10"/>
                  <a:gd name="T2" fmla="*/ 3 w 8"/>
                  <a:gd name="T3" fmla="*/ 2 h 10"/>
                  <a:gd name="T4" fmla="*/ 0 w 8"/>
                  <a:gd name="T5" fmla="*/ 0 h 10"/>
                  <a:gd name="T6" fmla="*/ 1 w 8"/>
                  <a:gd name="T7" fmla="*/ 4 h 10"/>
                  <a:gd name="T8" fmla="*/ 0 w 8"/>
                  <a:gd name="T9" fmla="*/ 7 h 10"/>
                  <a:gd name="T10" fmla="*/ 3 w 8"/>
                  <a:gd name="T11" fmla="*/ 7 h 10"/>
                  <a:gd name="T12" fmla="*/ 4 w 8"/>
                  <a:gd name="T13" fmla="*/ 10 h 10"/>
                  <a:gd name="T14" fmla="*/ 4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4"/>
                    </a:lnTo>
                    <a:lnTo>
                      <a:pt x="0" y="7"/>
                    </a:lnTo>
                    <a:lnTo>
                      <a:pt x="3" y="7"/>
                    </a:lnTo>
                    <a:lnTo>
                      <a:pt x="4" y="10"/>
                    </a:lnTo>
                    <a:lnTo>
                      <a:pt x="4"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700"/>
              <p:cNvSpPr>
                <a:spLocks/>
              </p:cNvSpPr>
              <p:nvPr/>
            </p:nvSpPr>
            <p:spPr bwMode="auto">
              <a:xfrm>
                <a:off x="2577" y="2396"/>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01"/>
              <p:cNvSpPr>
                <a:spLocks/>
              </p:cNvSpPr>
              <p:nvPr/>
            </p:nvSpPr>
            <p:spPr bwMode="auto">
              <a:xfrm>
                <a:off x="2603" y="2349"/>
                <a:ext cx="8" cy="10"/>
              </a:xfrm>
              <a:custGeom>
                <a:avLst/>
                <a:gdLst>
                  <a:gd name="T0" fmla="*/ 6 w 8"/>
                  <a:gd name="T1" fmla="*/ 0 h 10"/>
                  <a:gd name="T2" fmla="*/ 3 w 8"/>
                  <a:gd name="T3" fmla="*/ 2 h 10"/>
                  <a:gd name="T4" fmla="*/ 0 w 8"/>
                  <a:gd name="T5" fmla="*/ 2 h 10"/>
                  <a:gd name="T6" fmla="*/ 1 w 8"/>
                  <a:gd name="T7" fmla="*/ 5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7"/>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02"/>
              <p:cNvSpPr>
                <a:spLocks/>
              </p:cNvSpPr>
              <p:nvPr/>
            </p:nvSpPr>
            <p:spPr bwMode="auto">
              <a:xfrm>
                <a:off x="2640" y="2383"/>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03"/>
              <p:cNvSpPr>
                <a:spLocks/>
              </p:cNvSpPr>
              <p:nvPr/>
            </p:nvSpPr>
            <p:spPr bwMode="auto">
              <a:xfrm>
                <a:off x="2632" y="2356"/>
                <a:ext cx="10" cy="10"/>
              </a:xfrm>
              <a:custGeom>
                <a:avLst/>
                <a:gdLst>
                  <a:gd name="T0" fmla="*/ 7 w 10"/>
                  <a:gd name="T1" fmla="*/ 0 h 10"/>
                  <a:gd name="T2" fmla="*/ 5 w 10"/>
                  <a:gd name="T3" fmla="*/ 1 h 10"/>
                  <a:gd name="T4" fmla="*/ 2 w 10"/>
                  <a:gd name="T5" fmla="*/ 0 h 10"/>
                  <a:gd name="T6" fmla="*/ 3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3" y="3"/>
                    </a:lnTo>
                    <a:lnTo>
                      <a:pt x="0" y="6"/>
                    </a:lnTo>
                    <a:lnTo>
                      <a:pt x="3" y="6"/>
                    </a:lnTo>
                    <a:lnTo>
                      <a:pt x="7" y="10"/>
                    </a:lnTo>
                    <a:lnTo>
                      <a:pt x="7" y="6"/>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704"/>
              <p:cNvSpPr>
                <a:spLocks/>
              </p:cNvSpPr>
              <p:nvPr/>
            </p:nvSpPr>
            <p:spPr bwMode="auto">
              <a:xfrm>
                <a:off x="2700" y="2315"/>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05"/>
              <p:cNvSpPr>
                <a:spLocks/>
              </p:cNvSpPr>
              <p:nvPr/>
            </p:nvSpPr>
            <p:spPr bwMode="auto">
              <a:xfrm>
                <a:off x="2704" y="2361"/>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06"/>
              <p:cNvSpPr>
                <a:spLocks/>
              </p:cNvSpPr>
              <p:nvPr/>
            </p:nvSpPr>
            <p:spPr bwMode="auto">
              <a:xfrm>
                <a:off x="2676" y="2332"/>
                <a:ext cx="10" cy="9"/>
              </a:xfrm>
              <a:custGeom>
                <a:avLst/>
                <a:gdLst>
                  <a:gd name="T0" fmla="*/ 6 w 10"/>
                  <a:gd name="T1" fmla="*/ 0 h 9"/>
                  <a:gd name="T2" fmla="*/ 5 w 10"/>
                  <a:gd name="T3" fmla="*/ 1 h 9"/>
                  <a:gd name="T4" fmla="*/ 2 w 10"/>
                  <a:gd name="T5" fmla="*/ 1 h 9"/>
                  <a:gd name="T6" fmla="*/ 2 w 10"/>
                  <a:gd name="T7" fmla="*/ 4 h 9"/>
                  <a:gd name="T8" fmla="*/ 0 w 10"/>
                  <a:gd name="T9" fmla="*/ 8 h 9"/>
                  <a:gd name="T10" fmla="*/ 3 w 10"/>
                  <a:gd name="T11" fmla="*/ 6 h 9"/>
                  <a:gd name="T12" fmla="*/ 6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4"/>
                    </a:lnTo>
                    <a:lnTo>
                      <a:pt x="0" y="8"/>
                    </a:lnTo>
                    <a:lnTo>
                      <a:pt x="3" y="6"/>
                    </a:lnTo>
                    <a:lnTo>
                      <a:pt x="6"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07"/>
              <p:cNvSpPr>
                <a:spLocks/>
              </p:cNvSpPr>
              <p:nvPr/>
            </p:nvSpPr>
            <p:spPr bwMode="auto">
              <a:xfrm>
                <a:off x="2606" y="2527"/>
                <a:ext cx="8" cy="10"/>
              </a:xfrm>
              <a:custGeom>
                <a:avLst/>
                <a:gdLst>
                  <a:gd name="T0" fmla="*/ 7 w 8"/>
                  <a:gd name="T1" fmla="*/ 0 h 10"/>
                  <a:gd name="T2" fmla="*/ 3 w 8"/>
                  <a:gd name="T3" fmla="*/ 2 h 10"/>
                  <a:gd name="T4" fmla="*/ 0 w 8"/>
                  <a:gd name="T5" fmla="*/ 2 h 10"/>
                  <a:gd name="T6" fmla="*/ 2 w 8"/>
                  <a:gd name="T7" fmla="*/ 5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4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2"/>
                    </a:lnTo>
                    <a:lnTo>
                      <a:pt x="2" y="5"/>
                    </a:lnTo>
                    <a:lnTo>
                      <a:pt x="0" y="7"/>
                    </a:lnTo>
                    <a:lnTo>
                      <a:pt x="3" y="7"/>
                    </a:lnTo>
                    <a:lnTo>
                      <a:pt x="5" y="10"/>
                    </a:lnTo>
                    <a:lnTo>
                      <a:pt x="5" y="7"/>
                    </a:lnTo>
                    <a:lnTo>
                      <a:pt x="8"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08"/>
              <p:cNvSpPr>
                <a:spLocks/>
              </p:cNvSpPr>
              <p:nvPr/>
            </p:nvSpPr>
            <p:spPr bwMode="auto">
              <a:xfrm>
                <a:off x="2582" y="2451"/>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09"/>
              <p:cNvSpPr>
                <a:spLocks/>
              </p:cNvSpPr>
              <p:nvPr/>
            </p:nvSpPr>
            <p:spPr bwMode="auto">
              <a:xfrm>
                <a:off x="2604" y="2589"/>
                <a:ext cx="10" cy="11"/>
              </a:xfrm>
              <a:custGeom>
                <a:avLst/>
                <a:gdLst>
                  <a:gd name="T0" fmla="*/ 7 w 10"/>
                  <a:gd name="T1" fmla="*/ 0 h 11"/>
                  <a:gd name="T2" fmla="*/ 4 w 10"/>
                  <a:gd name="T3" fmla="*/ 3 h 11"/>
                  <a:gd name="T4" fmla="*/ 0 w 10"/>
                  <a:gd name="T5" fmla="*/ 1 h 11"/>
                  <a:gd name="T6" fmla="*/ 2 w 10"/>
                  <a:gd name="T7" fmla="*/ 5 h 11"/>
                  <a:gd name="T8" fmla="*/ 0 w 10"/>
                  <a:gd name="T9" fmla="*/ 8 h 11"/>
                  <a:gd name="T10" fmla="*/ 4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4" y="3"/>
                    </a:lnTo>
                    <a:lnTo>
                      <a:pt x="0" y="1"/>
                    </a:lnTo>
                    <a:lnTo>
                      <a:pt x="2" y="5"/>
                    </a:lnTo>
                    <a:lnTo>
                      <a:pt x="0" y="8"/>
                    </a:lnTo>
                    <a:lnTo>
                      <a:pt x="4"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10"/>
              <p:cNvSpPr>
                <a:spLocks/>
              </p:cNvSpPr>
              <p:nvPr/>
            </p:nvSpPr>
            <p:spPr bwMode="auto">
              <a:xfrm>
                <a:off x="2639" y="2544"/>
                <a:ext cx="9" cy="9"/>
              </a:xfrm>
              <a:custGeom>
                <a:avLst/>
                <a:gdLst>
                  <a:gd name="T0" fmla="*/ 6 w 9"/>
                  <a:gd name="T1" fmla="*/ 0 h 9"/>
                  <a:gd name="T2" fmla="*/ 4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3" y="3"/>
                    </a:lnTo>
                    <a:lnTo>
                      <a:pt x="0" y="6"/>
                    </a:lnTo>
                    <a:lnTo>
                      <a:pt x="3" y="6"/>
                    </a:lnTo>
                    <a:lnTo>
                      <a:pt x="6"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11"/>
              <p:cNvSpPr>
                <a:spLocks/>
              </p:cNvSpPr>
              <p:nvPr/>
            </p:nvSpPr>
            <p:spPr bwMode="auto">
              <a:xfrm>
                <a:off x="2562" y="2584"/>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6 h 10"/>
                  <a:gd name="T16" fmla="*/ 10 w 10"/>
                  <a:gd name="T17" fmla="*/ 6 h 10"/>
                  <a:gd name="T18" fmla="*/ 7 w 10"/>
                  <a:gd name="T19" fmla="*/ 5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12"/>
              <p:cNvSpPr>
                <a:spLocks/>
              </p:cNvSpPr>
              <p:nvPr/>
            </p:nvSpPr>
            <p:spPr bwMode="auto">
              <a:xfrm>
                <a:off x="2817" y="2529"/>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713"/>
              <p:cNvSpPr>
                <a:spLocks/>
              </p:cNvSpPr>
              <p:nvPr/>
            </p:nvSpPr>
            <p:spPr bwMode="auto">
              <a:xfrm>
                <a:off x="2796" y="254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714"/>
              <p:cNvSpPr>
                <a:spLocks/>
              </p:cNvSpPr>
              <p:nvPr/>
            </p:nvSpPr>
            <p:spPr bwMode="auto">
              <a:xfrm>
                <a:off x="2738" y="2487"/>
                <a:ext cx="9" cy="10"/>
              </a:xfrm>
              <a:custGeom>
                <a:avLst/>
                <a:gdLst>
                  <a:gd name="T0" fmla="*/ 6 w 9"/>
                  <a:gd name="T1" fmla="*/ 0 h 10"/>
                  <a:gd name="T2" fmla="*/ 5 w 9"/>
                  <a:gd name="T3" fmla="*/ 2 h 10"/>
                  <a:gd name="T4" fmla="*/ 1 w 9"/>
                  <a:gd name="T5" fmla="*/ 2 h 10"/>
                  <a:gd name="T6" fmla="*/ 1 w 9"/>
                  <a:gd name="T7" fmla="*/ 5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1" y="5"/>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715"/>
              <p:cNvSpPr>
                <a:spLocks/>
              </p:cNvSpPr>
              <p:nvPr/>
            </p:nvSpPr>
            <p:spPr bwMode="auto">
              <a:xfrm>
                <a:off x="2728" y="2531"/>
                <a:ext cx="10" cy="9"/>
              </a:xfrm>
              <a:custGeom>
                <a:avLst/>
                <a:gdLst>
                  <a:gd name="T0" fmla="*/ 6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716"/>
              <p:cNvSpPr>
                <a:spLocks/>
              </p:cNvSpPr>
              <p:nvPr/>
            </p:nvSpPr>
            <p:spPr bwMode="auto">
              <a:xfrm>
                <a:off x="2760" y="2524"/>
                <a:ext cx="10" cy="10"/>
              </a:xfrm>
              <a:custGeom>
                <a:avLst/>
                <a:gdLst>
                  <a:gd name="T0" fmla="*/ 7 w 10"/>
                  <a:gd name="T1" fmla="*/ 0 h 10"/>
                  <a:gd name="T2" fmla="*/ 4 w 10"/>
                  <a:gd name="T3" fmla="*/ 2 h 10"/>
                  <a:gd name="T4" fmla="*/ 0 w 10"/>
                  <a:gd name="T5" fmla="*/ 2 h 10"/>
                  <a:gd name="T6" fmla="*/ 2 w 10"/>
                  <a:gd name="T7" fmla="*/ 5 h 10"/>
                  <a:gd name="T8" fmla="*/ 0 w 10"/>
                  <a:gd name="T9" fmla="*/ 8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8"/>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717"/>
              <p:cNvSpPr>
                <a:spLocks/>
              </p:cNvSpPr>
              <p:nvPr/>
            </p:nvSpPr>
            <p:spPr bwMode="auto">
              <a:xfrm>
                <a:off x="2765" y="2556"/>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4 w 10"/>
                  <a:gd name="T11" fmla="*/ 9 h 10"/>
                  <a:gd name="T12" fmla="*/ 7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4" y="9"/>
                    </a:lnTo>
                    <a:lnTo>
                      <a:pt x="7"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718"/>
              <p:cNvSpPr>
                <a:spLocks/>
              </p:cNvSpPr>
              <p:nvPr/>
            </p:nvSpPr>
            <p:spPr bwMode="auto">
              <a:xfrm>
                <a:off x="2561" y="2485"/>
                <a:ext cx="8" cy="12"/>
              </a:xfrm>
              <a:custGeom>
                <a:avLst/>
                <a:gdLst>
                  <a:gd name="T0" fmla="*/ 6 w 8"/>
                  <a:gd name="T1" fmla="*/ 0 h 12"/>
                  <a:gd name="T2" fmla="*/ 3 w 8"/>
                  <a:gd name="T3" fmla="*/ 4 h 12"/>
                  <a:gd name="T4" fmla="*/ 0 w 8"/>
                  <a:gd name="T5" fmla="*/ 2 h 12"/>
                  <a:gd name="T6" fmla="*/ 1 w 8"/>
                  <a:gd name="T7" fmla="*/ 5 h 12"/>
                  <a:gd name="T8" fmla="*/ 0 w 8"/>
                  <a:gd name="T9" fmla="*/ 8 h 12"/>
                  <a:gd name="T10" fmla="*/ 3 w 8"/>
                  <a:gd name="T11" fmla="*/ 8 h 12"/>
                  <a:gd name="T12" fmla="*/ 5 w 8"/>
                  <a:gd name="T13" fmla="*/ 12 h 12"/>
                  <a:gd name="T14" fmla="*/ 5 w 8"/>
                  <a:gd name="T15" fmla="*/ 7 h 12"/>
                  <a:gd name="T16" fmla="*/ 8 w 8"/>
                  <a:gd name="T17" fmla="*/ 7 h 12"/>
                  <a:gd name="T18" fmla="*/ 6 w 8"/>
                  <a:gd name="T19" fmla="*/ 5 h 12"/>
                  <a:gd name="T20" fmla="*/ 6 w 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6" y="0"/>
                    </a:moveTo>
                    <a:lnTo>
                      <a:pt x="3" y="4"/>
                    </a:lnTo>
                    <a:lnTo>
                      <a:pt x="0" y="2"/>
                    </a:lnTo>
                    <a:lnTo>
                      <a:pt x="1" y="5"/>
                    </a:lnTo>
                    <a:lnTo>
                      <a:pt x="0" y="8"/>
                    </a:lnTo>
                    <a:lnTo>
                      <a:pt x="3" y="8"/>
                    </a:lnTo>
                    <a:lnTo>
                      <a:pt x="5" y="12"/>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719"/>
              <p:cNvSpPr>
                <a:spLocks/>
              </p:cNvSpPr>
              <p:nvPr/>
            </p:nvSpPr>
            <p:spPr bwMode="auto">
              <a:xfrm>
                <a:off x="2583" y="2493"/>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720"/>
              <p:cNvSpPr>
                <a:spLocks/>
              </p:cNvSpPr>
              <p:nvPr/>
            </p:nvSpPr>
            <p:spPr bwMode="auto">
              <a:xfrm>
                <a:off x="2702" y="2555"/>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721"/>
              <p:cNvSpPr>
                <a:spLocks/>
              </p:cNvSpPr>
              <p:nvPr/>
            </p:nvSpPr>
            <p:spPr bwMode="auto">
              <a:xfrm>
                <a:off x="2702" y="2514"/>
                <a:ext cx="10" cy="10"/>
              </a:xfrm>
              <a:custGeom>
                <a:avLst/>
                <a:gdLst>
                  <a:gd name="T0" fmla="*/ 6 w 10"/>
                  <a:gd name="T1" fmla="*/ 0 h 10"/>
                  <a:gd name="T2" fmla="*/ 5 w 10"/>
                  <a:gd name="T3" fmla="*/ 4 h 10"/>
                  <a:gd name="T4" fmla="*/ 2 w 10"/>
                  <a:gd name="T5" fmla="*/ 2 h 10"/>
                  <a:gd name="T6" fmla="*/ 2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2"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722"/>
              <p:cNvSpPr>
                <a:spLocks/>
              </p:cNvSpPr>
              <p:nvPr/>
            </p:nvSpPr>
            <p:spPr bwMode="auto">
              <a:xfrm>
                <a:off x="2652" y="2526"/>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723"/>
              <p:cNvSpPr>
                <a:spLocks/>
              </p:cNvSpPr>
              <p:nvPr/>
            </p:nvSpPr>
            <p:spPr bwMode="auto">
              <a:xfrm>
                <a:off x="2838" y="248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724"/>
              <p:cNvSpPr>
                <a:spLocks/>
              </p:cNvSpPr>
              <p:nvPr/>
            </p:nvSpPr>
            <p:spPr bwMode="auto">
              <a:xfrm>
                <a:off x="2959" y="2398"/>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725"/>
              <p:cNvSpPr>
                <a:spLocks/>
              </p:cNvSpPr>
              <p:nvPr/>
            </p:nvSpPr>
            <p:spPr bwMode="auto">
              <a:xfrm>
                <a:off x="2975" y="2409"/>
                <a:ext cx="10" cy="10"/>
              </a:xfrm>
              <a:custGeom>
                <a:avLst/>
                <a:gdLst>
                  <a:gd name="T0" fmla="*/ 6 w 10"/>
                  <a:gd name="T1" fmla="*/ 0 h 10"/>
                  <a:gd name="T2" fmla="*/ 5 w 10"/>
                  <a:gd name="T3" fmla="*/ 2 h 10"/>
                  <a:gd name="T4" fmla="*/ 2 w 10"/>
                  <a:gd name="T5" fmla="*/ 0 h 10"/>
                  <a:gd name="T6" fmla="*/ 3 w 10"/>
                  <a:gd name="T7" fmla="*/ 3 h 10"/>
                  <a:gd name="T8" fmla="*/ 0 w 10"/>
                  <a:gd name="T9" fmla="*/ 7 h 10"/>
                  <a:gd name="T10" fmla="*/ 5 w 10"/>
                  <a:gd name="T11" fmla="*/ 7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7"/>
                    </a:lnTo>
                    <a:lnTo>
                      <a:pt x="5" y="7"/>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726"/>
              <p:cNvSpPr>
                <a:spLocks/>
              </p:cNvSpPr>
              <p:nvPr/>
            </p:nvSpPr>
            <p:spPr bwMode="auto">
              <a:xfrm>
                <a:off x="3061" y="2411"/>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727"/>
              <p:cNvSpPr>
                <a:spLocks/>
              </p:cNvSpPr>
              <p:nvPr/>
            </p:nvSpPr>
            <p:spPr bwMode="auto">
              <a:xfrm>
                <a:off x="2869" y="237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4"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728"/>
              <p:cNvSpPr>
                <a:spLocks/>
              </p:cNvSpPr>
              <p:nvPr/>
            </p:nvSpPr>
            <p:spPr bwMode="auto">
              <a:xfrm>
                <a:off x="2837" y="2516"/>
                <a:ext cx="10" cy="10"/>
              </a:xfrm>
              <a:custGeom>
                <a:avLst/>
                <a:gdLst>
                  <a:gd name="T0" fmla="*/ 6 w 10"/>
                  <a:gd name="T1" fmla="*/ 0 h 10"/>
                  <a:gd name="T2" fmla="*/ 5 w 10"/>
                  <a:gd name="T3" fmla="*/ 3 h 10"/>
                  <a:gd name="T4" fmla="*/ 1 w 10"/>
                  <a:gd name="T5" fmla="*/ 2 h 10"/>
                  <a:gd name="T6" fmla="*/ 3 w 10"/>
                  <a:gd name="T7" fmla="*/ 5 h 10"/>
                  <a:gd name="T8" fmla="*/ 0 w 10"/>
                  <a:gd name="T9" fmla="*/ 8 h 10"/>
                  <a:gd name="T10" fmla="*/ 5 w 10"/>
                  <a:gd name="T11" fmla="*/ 8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1" y="2"/>
                    </a:lnTo>
                    <a:lnTo>
                      <a:pt x="3" y="5"/>
                    </a:lnTo>
                    <a:lnTo>
                      <a:pt x="0" y="8"/>
                    </a:lnTo>
                    <a:lnTo>
                      <a:pt x="5" y="8"/>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729"/>
              <p:cNvSpPr>
                <a:spLocks/>
              </p:cNvSpPr>
              <p:nvPr/>
            </p:nvSpPr>
            <p:spPr bwMode="auto">
              <a:xfrm>
                <a:off x="2947" y="2482"/>
                <a:ext cx="78" cy="79"/>
              </a:xfrm>
              <a:custGeom>
                <a:avLst/>
                <a:gdLst>
                  <a:gd name="T0" fmla="*/ 39 w 78"/>
                  <a:gd name="T1" fmla="*/ 0 h 79"/>
                  <a:gd name="T2" fmla="*/ 33 w 78"/>
                  <a:gd name="T3" fmla="*/ 21 h 79"/>
                  <a:gd name="T4" fmla="*/ 12 w 78"/>
                  <a:gd name="T5" fmla="*/ 11 h 79"/>
                  <a:gd name="T6" fmla="*/ 21 w 78"/>
                  <a:gd name="T7" fmla="*/ 32 h 79"/>
                  <a:gd name="T8" fmla="*/ 0 w 78"/>
                  <a:gd name="T9" fmla="*/ 39 h 79"/>
                  <a:gd name="T10" fmla="*/ 21 w 78"/>
                  <a:gd name="T11" fmla="*/ 47 h 79"/>
                  <a:gd name="T12" fmla="*/ 12 w 78"/>
                  <a:gd name="T13" fmla="*/ 66 h 79"/>
                  <a:gd name="T14" fmla="*/ 33 w 78"/>
                  <a:gd name="T15" fmla="*/ 57 h 79"/>
                  <a:gd name="T16" fmla="*/ 39 w 78"/>
                  <a:gd name="T17" fmla="*/ 79 h 79"/>
                  <a:gd name="T18" fmla="*/ 47 w 78"/>
                  <a:gd name="T19" fmla="*/ 57 h 79"/>
                  <a:gd name="T20" fmla="*/ 67 w 78"/>
                  <a:gd name="T21" fmla="*/ 66 h 79"/>
                  <a:gd name="T22" fmla="*/ 57 w 78"/>
                  <a:gd name="T23" fmla="*/ 47 h 79"/>
                  <a:gd name="T24" fmla="*/ 78 w 78"/>
                  <a:gd name="T25" fmla="*/ 39 h 79"/>
                  <a:gd name="T26" fmla="*/ 57 w 78"/>
                  <a:gd name="T27" fmla="*/ 32 h 79"/>
                  <a:gd name="T28" fmla="*/ 67 w 78"/>
                  <a:gd name="T29" fmla="*/ 11 h 79"/>
                  <a:gd name="T30" fmla="*/ 47 w 78"/>
                  <a:gd name="T31" fmla="*/ 21 h 79"/>
                  <a:gd name="T32" fmla="*/ 39 w 78"/>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39" y="0"/>
                    </a:moveTo>
                    <a:lnTo>
                      <a:pt x="33" y="21"/>
                    </a:lnTo>
                    <a:lnTo>
                      <a:pt x="12" y="11"/>
                    </a:lnTo>
                    <a:lnTo>
                      <a:pt x="21" y="32"/>
                    </a:lnTo>
                    <a:lnTo>
                      <a:pt x="0" y="39"/>
                    </a:lnTo>
                    <a:lnTo>
                      <a:pt x="21" y="47"/>
                    </a:lnTo>
                    <a:lnTo>
                      <a:pt x="12" y="66"/>
                    </a:lnTo>
                    <a:lnTo>
                      <a:pt x="33" y="57"/>
                    </a:lnTo>
                    <a:lnTo>
                      <a:pt x="39" y="79"/>
                    </a:lnTo>
                    <a:lnTo>
                      <a:pt x="47" y="57"/>
                    </a:lnTo>
                    <a:lnTo>
                      <a:pt x="67" y="66"/>
                    </a:lnTo>
                    <a:lnTo>
                      <a:pt x="57" y="47"/>
                    </a:lnTo>
                    <a:lnTo>
                      <a:pt x="78" y="39"/>
                    </a:lnTo>
                    <a:lnTo>
                      <a:pt x="57" y="32"/>
                    </a:lnTo>
                    <a:lnTo>
                      <a:pt x="67" y="11"/>
                    </a:lnTo>
                    <a:lnTo>
                      <a:pt x="47"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730"/>
              <p:cNvSpPr>
                <a:spLocks/>
              </p:cNvSpPr>
              <p:nvPr/>
            </p:nvSpPr>
            <p:spPr bwMode="auto">
              <a:xfrm>
                <a:off x="2934" y="2613"/>
                <a:ext cx="44" cy="45"/>
              </a:xfrm>
              <a:custGeom>
                <a:avLst/>
                <a:gdLst>
                  <a:gd name="T0" fmla="*/ 21 w 44"/>
                  <a:gd name="T1" fmla="*/ 0 h 45"/>
                  <a:gd name="T2" fmla="*/ 18 w 44"/>
                  <a:gd name="T3" fmla="*/ 13 h 45"/>
                  <a:gd name="T4" fmla="*/ 7 w 44"/>
                  <a:gd name="T5" fmla="*/ 7 h 45"/>
                  <a:gd name="T6" fmla="*/ 12 w 44"/>
                  <a:gd name="T7" fmla="*/ 20 h 45"/>
                  <a:gd name="T8" fmla="*/ 0 w 44"/>
                  <a:gd name="T9" fmla="*/ 23 h 45"/>
                  <a:gd name="T10" fmla="*/ 12 w 44"/>
                  <a:gd name="T11" fmla="*/ 28 h 45"/>
                  <a:gd name="T12" fmla="*/ 7 w 44"/>
                  <a:gd name="T13" fmla="*/ 39 h 45"/>
                  <a:gd name="T14" fmla="*/ 18 w 44"/>
                  <a:gd name="T15" fmla="*/ 32 h 45"/>
                  <a:gd name="T16" fmla="*/ 21 w 44"/>
                  <a:gd name="T17" fmla="*/ 45 h 45"/>
                  <a:gd name="T18" fmla="*/ 26 w 44"/>
                  <a:gd name="T19" fmla="*/ 32 h 45"/>
                  <a:gd name="T20" fmla="*/ 38 w 44"/>
                  <a:gd name="T21" fmla="*/ 39 h 45"/>
                  <a:gd name="T22" fmla="*/ 33 w 44"/>
                  <a:gd name="T23" fmla="*/ 28 h 45"/>
                  <a:gd name="T24" fmla="*/ 44 w 44"/>
                  <a:gd name="T25" fmla="*/ 23 h 45"/>
                  <a:gd name="T26" fmla="*/ 33 w 44"/>
                  <a:gd name="T27" fmla="*/ 20 h 45"/>
                  <a:gd name="T28" fmla="*/ 38 w 44"/>
                  <a:gd name="T29" fmla="*/ 7 h 45"/>
                  <a:gd name="T30" fmla="*/ 26 w 44"/>
                  <a:gd name="T31" fmla="*/ 13 h 45"/>
                  <a:gd name="T32" fmla="*/ 21 w 44"/>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5">
                    <a:moveTo>
                      <a:pt x="21" y="0"/>
                    </a:moveTo>
                    <a:lnTo>
                      <a:pt x="18" y="13"/>
                    </a:lnTo>
                    <a:lnTo>
                      <a:pt x="7" y="7"/>
                    </a:lnTo>
                    <a:lnTo>
                      <a:pt x="12" y="20"/>
                    </a:lnTo>
                    <a:lnTo>
                      <a:pt x="0" y="23"/>
                    </a:lnTo>
                    <a:lnTo>
                      <a:pt x="12" y="28"/>
                    </a:lnTo>
                    <a:lnTo>
                      <a:pt x="7" y="39"/>
                    </a:lnTo>
                    <a:lnTo>
                      <a:pt x="18" y="32"/>
                    </a:lnTo>
                    <a:lnTo>
                      <a:pt x="21" y="45"/>
                    </a:lnTo>
                    <a:lnTo>
                      <a:pt x="26" y="32"/>
                    </a:lnTo>
                    <a:lnTo>
                      <a:pt x="38" y="39"/>
                    </a:lnTo>
                    <a:lnTo>
                      <a:pt x="33" y="28"/>
                    </a:lnTo>
                    <a:lnTo>
                      <a:pt x="44" y="23"/>
                    </a:lnTo>
                    <a:lnTo>
                      <a:pt x="33" y="20"/>
                    </a:lnTo>
                    <a:lnTo>
                      <a:pt x="38" y="7"/>
                    </a:lnTo>
                    <a:lnTo>
                      <a:pt x="26"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731"/>
              <p:cNvSpPr>
                <a:spLocks/>
              </p:cNvSpPr>
              <p:nvPr/>
            </p:nvSpPr>
            <p:spPr bwMode="auto">
              <a:xfrm>
                <a:off x="2838" y="2374"/>
                <a:ext cx="153" cy="155"/>
              </a:xfrm>
              <a:custGeom>
                <a:avLst/>
                <a:gdLst>
                  <a:gd name="T0" fmla="*/ 77 w 153"/>
                  <a:gd name="T1" fmla="*/ 0 h 155"/>
                  <a:gd name="T2" fmla="*/ 56 w 153"/>
                  <a:gd name="T3" fmla="*/ 56 h 155"/>
                  <a:gd name="T4" fmla="*/ 0 w 153"/>
                  <a:gd name="T5" fmla="*/ 77 h 155"/>
                  <a:gd name="T6" fmla="*/ 56 w 153"/>
                  <a:gd name="T7" fmla="*/ 100 h 155"/>
                  <a:gd name="T8" fmla="*/ 77 w 153"/>
                  <a:gd name="T9" fmla="*/ 155 h 155"/>
                  <a:gd name="T10" fmla="*/ 98 w 153"/>
                  <a:gd name="T11" fmla="*/ 100 h 155"/>
                  <a:gd name="T12" fmla="*/ 153 w 153"/>
                  <a:gd name="T13" fmla="*/ 77 h 155"/>
                  <a:gd name="T14" fmla="*/ 98 w 153"/>
                  <a:gd name="T15" fmla="*/ 56 h 155"/>
                  <a:gd name="T16" fmla="*/ 77 w 153"/>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55">
                    <a:moveTo>
                      <a:pt x="77" y="0"/>
                    </a:moveTo>
                    <a:lnTo>
                      <a:pt x="56" y="56"/>
                    </a:lnTo>
                    <a:lnTo>
                      <a:pt x="0" y="77"/>
                    </a:lnTo>
                    <a:lnTo>
                      <a:pt x="56" y="100"/>
                    </a:lnTo>
                    <a:lnTo>
                      <a:pt x="77" y="155"/>
                    </a:lnTo>
                    <a:lnTo>
                      <a:pt x="98" y="100"/>
                    </a:lnTo>
                    <a:lnTo>
                      <a:pt x="153" y="77"/>
                    </a:lnTo>
                    <a:lnTo>
                      <a:pt x="98" y="56"/>
                    </a:lnTo>
                    <a:lnTo>
                      <a:pt x="7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732"/>
              <p:cNvSpPr>
                <a:spLocks/>
              </p:cNvSpPr>
              <p:nvPr/>
            </p:nvSpPr>
            <p:spPr bwMode="auto">
              <a:xfrm>
                <a:off x="2715" y="2948"/>
                <a:ext cx="65" cy="65"/>
              </a:xfrm>
              <a:custGeom>
                <a:avLst/>
                <a:gdLst>
                  <a:gd name="T0" fmla="*/ 32 w 65"/>
                  <a:gd name="T1" fmla="*/ 0 h 65"/>
                  <a:gd name="T2" fmla="*/ 42 w 65"/>
                  <a:gd name="T3" fmla="*/ 21 h 65"/>
                  <a:gd name="T4" fmla="*/ 65 w 65"/>
                  <a:gd name="T5" fmla="*/ 24 h 65"/>
                  <a:gd name="T6" fmla="*/ 49 w 65"/>
                  <a:gd name="T7" fmla="*/ 41 h 65"/>
                  <a:gd name="T8" fmla="*/ 52 w 65"/>
                  <a:gd name="T9" fmla="*/ 65 h 65"/>
                  <a:gd name="T10" fmla="*/ 32 w 65"/>
                  <a:gd name="T11" fmla="*/ 53 h 65"/>
                  <a:gd name="T12" fmla="*/ 11 w 65"/>
                  <a:gd name="T13" fmla="*/ 65 h 65"/>
                  <a:gd name="T14" fmla="*/ 16 w 65"/>
                  <a:gd name="T15" fmla="*/ 41 h 65"/>
                  <a:gd name="T16" fmla="*/ 0 w 65"/>
                  <a:gd name="T17" fmla="*/ 24 h 65"/>
                  <a:gd name="T18" fmla="*/ 23 w 65"/>
                  <a:gd name="T19" fmla="*/ 21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lnTo>
                      <a:pt x="42" y="21"/>
                    </a:lnTo>
                    <a:lnTo>
                      <a:pt x="65" y="24"/>
                    </a:lnTo>
                    <a:lnTo>
                      <a:pt x="49" y="41"/>
                    </a:lnTo>
                    <a:lnTo>
                      <a:pt x="52" y="65"/>
                    </a:lnTo>
                    <a:lnTo>
                      <a:pt x="32" y="53"/>
                    </a:lnTo>
                    <a:lnTo>
                      <a:pt x="11" y="65"/>
                    </a:lnTo>
                    <a:lnTo>
                      <a:pt x="16" y="41"/>
                    </a:lnTo>
                    <a:lnTo>
                      <a:pt x="0" y="24"/>
                    </a:lnTo>
                    <a:lnTo>
                      <a:pt x="23"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733"/>
              <p:cNvSpPr>
                <a:spLocks/>
              </p:cNvSpPr>
              <p:nvPr/>
            </p:nvSpPr>
            <p:spPr bwMode="auto">
              <a:xfrm>
                <a:off x="2712" y="2330"/>
                <a:ext cx="91" cy="92"/>
              </a:xfrm>
              <a:custGeom>
                <a:avLst/>
                <a:gdLst>
                  <a:gd name="T0" fmla="*/ 45 w 91"/>
                  <a:gd name="T1" fmla="*/ 0 h 92"/>
                  <a:gd name="T2" fmla="*/ 50 w 91"/>
                  <a:gd name="T3" fmla="*/ 24 h 92"/>
                  <a:gd name="T4" fmla="*/ 68 w 91"/>
                  <a:gd name="T5" fmla="*/ 6 h 92"/>
                  <a:gd name="T6" fmla="*/ 61 w 91"/>
                  <a:gd name="T7" fmla="*/ 29 h 92"/>
                  <a:gd name="T8" fmla="*/ 84 w 91"/>
                  <a:gd name="T9" fmla="*/ 23 h 92"/>
                  <a:gd name="T10" fmla="*/ 66 w 91"/>
                  <a:gd name="T11" fmla="*/ 40 h 92"/>
                  <a:gd name="T12" fmla="*/ 91 w 91"/>
                  <a:gd name="T13" fmla="*/ 45 h 92"/>
                  <a:gd name="T14" fmla="*/ 66 w 91"/>
                  <a:gd name="T15" fmla="*/ 52 h 92"/>
                  <a:gd name="T16" fmla="*/ 84 w 91"/>
                  <a:gd name="T17" fmla="*/ 70 h 92"/>
                  <a:gd name="T18" fmla="*/ 61 w 91"/>
                  <a:gd name="T19" fmla="*/ 61 h 92"/>
                  <a:gd name="T20" fmla="*/ 68 w 91"/>
                  <a:gd name="T21" fmla="*/ 86 h 92"/>
                  <a:gd name="T22" fmla="*/ 50 w 91"/>
                  <a:gd name="T23" fmla="*/ 68 h 92"/>
                  <a:gd name="T24" fmla="*/ 45 w 91"/>
                  <a:gd name="T25" fmla="*/ 92 h 92"/>
                  <a:gd name="T26" fmla="*/ 39 w 91"/>
                  <a:gd name="T27" fmla="*/ 68 h 92"/>
                  <a:gd name="T28" fmla="*/ 22 w 91"/>
                  <a:gd name="T29" fmla="*/ 86 h 92"/>
                  <a:gd name="T30" fmla="*/ 29 w 91"/>
                  <a:gd name="T31" fmla="*/ 61 h 92"/>
                  <a:gd name="T32" fmla="*/ 6 w 91"/>
                  <a:gd name="T33" fmla="*/ 70 h 92"/>
                  <a:gd name="T34" fmla="*/ 22 w 91"/>
                  <a:gd name="T35" fmla="*/ 52 h 92"/>
                  <a:gd name="T36" fmla="*/ 0 w 91"/>
                  <a:gd name="T37" fmla="*/ 45 h 92"/>
                  <a:gd name="T38" fmla="*/ 22 w 91"/>
                  <a:gd name="T39" fmla="*/ 40 h 92"/>
                  <a:gd name="T40" fmla="*/ 6 w 91"/>
                  <a:gd name="T41" fmla="*/ 23 h 92"/>
                  <a:gd name="T42" fmla="*/ 29 w 91"/>
                  <a:gd name="T43" fmla="*/ 29 h 92"/>
                  <a:gd name="T44" fmla="*/ 22 w 91"/>
                  <a:gd name="T45" fmla="*/ 6 h 92"/>
                  <a:gd name="T46" fmla="*/ 39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50" y="24"/>
                    </a:lnTo>
                    <a:lnTo>
                      <a:pt x="68" y="6"/>
                    </a:lnTo>
                    <a:lnTo>
                      <a:pt x="61" y="29"/>
                    </a:lnTo>
                    <a:lnTo>
                      <a:pt x="84" y="23"/>
                    </a:lnTo>
                    <a:lnTo>
                      <a:pt x="66" y="40"/>
                    </a:lnTo>
                    <a:lnTo>
                      <a:pt x="91" y="45"/>
                    </a:lnTo>
                    <a:lnTo>
                      <a:pt x="66" y="52"/>
                    </a:lnTo>
                    <a:lnTo>
                      <a:pt x="84" y="70"/>
                    </a:lnTo>
                    <a:lnTo>
                      <a:pt x="61" y="61"/>
                    </a:lnTo>
                    <a:lnTo>
                      <a:pt x="68" y="86"/>
                    </a:lnTo>
                    <a:lnTo>
                      <a:pt x="50" y="68"/>
                    </a:lnTo>
                    <a:lnTo>
                      <a:pt x="45" y="92"/>
                    </a:lnTo>
                    <a:lnTo>
                      <a:pt x="39" y="68"/>
                    </a:lnTo>
                    <a:lnTo>
                      <a:pt x="22" y="86"/>
                    </a:lnTo>
                    <a:lnTo>
                      <a:pt x="29" y="61"/>
                    </a:lnTo>
                    <a:lnTo>
                      <a:pt x="6" y="70"/>
                    </a:lnTo>
                    <a:lnTo>
                      <a:pt x="22" y="52"/>
                    </a:lnTo>
                    <a:lnTo>
                      <a:pt x="0" y="45"/>
                    </a:lnTo>
                    <a:lnTo>
                      <a:pt x="22" y="40"/>
                    </a:lnTo>
                    <a:lnTo>
                      <a:pt x="6" y="23"/>
                    </a:lnTo>
                    <a:lnTo>
                      <a:pt x="29" y="29"/>
                    </a:lnTo>
                    <a:lnTo>
                      <a:pt x="22" y="6"/>
                    </a:lnTo>
                    <a:lnTo>
                      <a:pt x="39"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734"/>
              <p:cNvSpPr>
                <a:spLocks/>
              </p:cNvSpPr>
              <p:nvPr/>
            </p:nvSpPr>
            <p:spPr bwMode="auto">
              <a:xfrm>
                <a:off x="3084" y="1440"/>
                <a:ext cx="253" cy="256"/>
              </a:xfrm>
              <a:custGeom>
                <a:avLst/>
                <a:gdLst>
                  <a:gd name="T0" fmla="*/ 126 w 253"/>
                  <a:gd name="T1" fmla="*/ 0 h 256"/>
                  <a:gd name="T2" fmla="*/ 128 w 253"/>
                  <a:gd name="T3" fmla="*/ 123 h 256"/>
                  <a:gd name="T4" fmla="*/ 178 w 253"/>
                  <a:gd name="T5" fmla="*/ 11 h 256"/>
                  <a:gd name="T6" fmla="*/ 130 w 253"/>
                  <a:gd name="T7" fmla="*/ 125 h 256"/>
                  <a:gd name="T8" fmla="*/ 221 w 253"/>
                  <a:gd name="T9" fmla="*/ 44 h 256"/>
                  <a:gd name="T10" fmla="*/ 131 w 253"/>
                  <a:gd name="T11" fmla="*/ 126 h 256"/>
                  <a:gd name="T12" fmla="*/ 247 w 253"/>
                  <a:gd name="T13" fmla="*/ 89 h 256"/>
                  <a:gd name="T14" fmla="*/ 133 w 253"/>
                  <a:gd name="T15" fmla="*/ 128 h 256"/>
                  <a:gd name="T16" fmla="*/ 253 w 253"/>
                  <a:gd name="T17" fmla="*/ 142 h 256"/>
                  <a:gd name="T18" fmla="*/ 133 w 253"/>
                  <a:gd name="T19" fmla="*/ 131 h 256"/>
                  <a:gd name="T20" fmla="*/ 235 w 253"/>
                  <a:gd name="T21" fmla="*/ 194 h 256"/>
                  <a:gd name="T22" fmla="*/ 131 w 253"/>
                  <a:gd name="T23" fmla="*/ 134 h 256"/>
                  <a:gd name="T24" fmla="*/ 201 w 253"/>
                  <a:gd name="T25" fmla="*/ 233 h 256"/>
                  <a:gd name="T26" fmla="*/ 128 w 253"/>
                  <a:gd name="T27" fmla="*/ 136 h 256"/>
                  <a:gd name="T28" fmla="*/ 152 w 253"/>
                  <a:gd name="T29" fmla="*/ 256 h 256"/>
                  <a:gd name="T30" fmla="*/ 126 w 253"/>
                  <a:gd name="T31" fmla="*/ 136 h 256"/>
                  <a:gd name="T32" fmla="*/ 100 w 253"/>
                  <a:gd name="T33" fmla="*/ 256 h 256"/>
                  <a:gd name="T34" fmla="*/ 123 w 253"/>
                  <a:gd name="T35" fmla="*/ 136 h 256"/>
                  <a:gd name="T36" fmla="*/ 52 w 253"/>
                  <a:gd name="T37" fmla="*/ 233 h 256"/>
                  <a:gd name="T38" fmla="*/ 122 w 253"/>
                  <a:gd name="T39" fmla="*/ 134 h 256"/>
                  <a:gd name="T40" fmla="*/ 16 w 253"/>
                  <a:gd name="T41" fmla="*/ 194 h 256"/>
                  <a:gd name="T42" fmla="*/ 120 w 253"/>
                  <a:gd name="T43" fmla="*/ 131 h 256"/>
                  <a:gd name="T44" fmla="*/ 0 w 253"/>
                  <a:gd name="T45" fmla="*/ 142 h 256"/>
                  <a:gd name="T46" fmla="*/ 120 w 253"/>
                  <a:gd name="T47" fmla="*/ 128 h 256"/>
                  <a:gd name="T48" fmla="*/ 6 w 253"/>
                  <a:gd name="T49" fmla="*/ 89 h 256"/>
                  <a:gd name="T50" fmla="*/ 120 w 253"/>
                  <a:gd name="T51" fmla="*/ 126 h 256"/>
                  <a:gd name="T52" fmla="*/ 32 w 253"/>
                  <a:gd name="T53" fmla="*/ 44 h 256"/>
                  <a:gd name="T54" fmla="*/ 122 w 253"/>
                  <a:gd name="T55" fmla="*/ 125 h 256"/>
                  <a:gd name="T56" fmla="*/ 74 w 253"/>
                  <a:gd name="T57" fmla="*/ 11 h 256"/>
                  <a:gd name="T58" fmla="*/ 125 w 253"/>
                  <a:gd name="T59" fmla="*/ 123 h 256"/>
                  <a:gd name="T60" fmla="*/ 126 w 253"/>
                  <a:gd name="T6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3" h="256">
                    <a:moveTo>
                      <a:pt x="126" y="0"/>
                    </a:moveTo>
                    <a:lnTo>
                      <a:pt x="128" y="123"/>
                    </a:lnTo>
                    <a:lnTo>
                      <a:pt x="178" y="11"/>
                    </a:lnTo>
                    <a:lnTo>
                      <a:pt x="130" y="125"/>
                    </a:lnTo>
                    <a:lnTo>
                      <a:pt x="221" y="44"/>
                    </a:lnTo>
                    <a:lnTo>
                      <a:pt x="131" y="126"/>
                    </a:lnTo>
                    <a:lnTo>
                      <a:pt x="247" y="89"/>
                    </a:lnTo>
                    <a:lnTo>
                      <a:pt x="133" y="128"/>
                    </a:lnTo>
                    <a:lnTo>
                      <a:pt x="253" y="142"/>
                    </a:lnTo>
                    <a:lnTo>
                      <a:pt x="133" y="131"/>
                    </a:lnTo>
                    <a:lnTo>
                      <a:pt x="235" y="194"/>
                    </a:lnTo>
                    <a:lnTo>
                      <a:pt x="131" y="134"/>
                    </a:lnTo>
                    <a:lnTo>
                      <a:pt x="201" y="233"/>
                    </a:lnTo>
                    <a:lnTo>
                      <a:pt x="128" y="136"/>
                    </a:lnTo>
                    <a:lnTo>
                      <a:pt x="152" y="256"/>
                    </a:lnTo>
                    <a:lnTo>
                      <a:pt x="126" y="136"/>
                    </a:lnTo>
                    <a:lnTo>
                      <a:pt x="100" y="256"/>
                    </a:lnTo>
                    <a:lnTo>
                      <a:pt x="123" y="136"/>
                    </a:lnTo>
                    <a:lnTo>
                      <a:pt x="52" y="233"/>
                    </a:lnTo>
                    <a:lnTo>
                      <a:pt x="122" y="134"/>
                    </a:lnTo>
                    <a:lnTo>
                      <a:pt x="16" y="194"/>
                    </a:lnTo>
                    <a:lnTo>
                      <a:pt x="120" y="131"/>
                    </a:lnTo>
                    <a:lnTo>
                      <a:pt x="0" y="142"/>
                    </a:lnTo>
                    <a:lnTo>
                      <a:pt x="120" y="128"/>
                    </a:lnTo>
                    <a:lnTo>
                      <a:pt x="6" y="89"/>
                    </a:lnTo>
                    <a:lnTo>
                      <a:pt x="120" y="126"/>
                    </a:lnTo>
                    <a:lnTo>
                      <a:pt x="32" y="44"/>
                    </a:lnTo>
                    <a:lnTo>
                      <a:pt x="122" y="125"/>
                    </a:lnTo>
                    <a:lnTo>
                      <a:pt x="74" y="11"/>
                    </a:lnTo>
                    <a:lnTo>
                      <a:pt x="125" y="123"/>
                    </a:lnTo>
                    <a:lnTo>
                      <a:pt x="1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735"/>
              <p:cNvSpPr>
                <a:spLocks/>
              </p:cNvSpPr>
              <p:nvPr/>
            </p:nvSpPr>
            <p:spPr bwMode="auto">
              <a:xfrm>
                <a:off x="2666" y="2715"/>
                <a:ext cx="70" cy="70"/>
              </a:xfrm>
              <a:custGeom>
                <a:avLst/>
                <a:gdLst>
                  <a:gd name="T0" fmla="*/ 36 w 70"/>
                  <a:gd name="T1" fmla="*/ 18 h 70"/>
                  <a:gd name="T2" fmla="*/ 42 w 70"/>
                  <a:gd name="T3" fmla="*/ 0 h 70"/>
                  <a:gd name="T4" fmla="*/ 42 w 70"/>
                  <a:gd name="T5" fmla="*/ 19 h 70"/>
                  <a:gd name="T6" fmla="*/ 55 w 70"/>
                  <a:gd name="T7" fmla="*/ 5 h 70"/>
                  <a:gd name="T8" fmla="*/ 47 w 70"/>
                  <a:gd name="T9" fmla="*/ 23 h 70"/>
                  <a:gd name="T10" fmla="*/ 65 w 70"/>
                  <a:gd name="T11" fmla="*/ 16 h 70"/>
                  <a:gd name="T12" fmla="*/ 51 w 70"/>
                  <a:gd name="T13" fmla="*/ 29 h 70"/>
                  <a:gd name="T14" fmla="*/ 70 w 70"/>
                  <a:gd name="T15" fmla="*/ 31 h 70"/>
                  <a:gd name="T16" fmla="*/ 52 w 70"/>
                  <a:gd name="T17" fmla="*/ 36 h 70"/>
                  <a:gd name="T18" fmla="*/ 68 w 70"/>
                  <a:gd name="T19" fmla="*/ 45 h 70"/>
                  <a:gd name="T20" fmla="*/ 49 w 70"/>
                  <a:gd name="T21" fmla="*/ 42 h 70"/>
                  <a:gd name="T22" fmla="*/ 62 w 70"/>
                  <a:gd name="T23" fmla="*/ 58 h 70"/>
                  <a:gd name="T24" fmla="*/ 46 w 70"/>
                  <a:gd name="T25" fmla="*/ 47 h 70"/>
                  <a:gd name="T26" fmla="*/ 49 w 70"/>
                  <a:gd name="T27" fmla="*/ 66 h 70"/>
                  <a:gd name="T28" fmla="*/ 39 w 70"/>
                  <a:gd name="T29" fmla="*/ 50 h 70"/>
                  <a:gd name="T30" fmla="*/ 36 w 70"/>
                  <a:gd name="T31" fmla="*/ 70 h 70"/>
                  <a:gd name="T32" fmla="*/ 33 w 70"/>
                  <a:gd name="T33" fmla="*/ 50 h 70"/>
                  <a:gd name="T34" fmla="*/ 21 w 70"/>
                  <a:gd name="T35" fmla="*/ 66 h 70"/>
                  <a:gd name="T36" fmla="*/ 26 w 70"/>
                  <a:gd name="T37" fmla="*/ 47 h 70"/>
                  <a:gd name="T38" fmla="*/ 10 w 70"/>
                  <a:gd name="T39" fmla="*/ 58 h 70"/>
                  <a:gd name="T40" fmla="*/ 21 w 70"/>
                  <a:gd name="T41" fmla="*/ 42 h 70"/>
                  <a:gd name="T42" fmla="*/ 2 w 70"/>
                  <a:gd name="T43" fmla="*/ 45 h 70"/>
                  <a:gd name="T44" fmla="*/ 20 w 70"/>
                  <a:gd name="T45" fmla="*/ 36 h 70"/>
                  <a:gd name="T46" fmla="*/ 0 w 70"/>
                  <a:gd name="T47" fmla="*/ 31 h 70"/>
                  <a:gd name="T48" fmla="*/ 20 w 70"/>
                  <a:gd name="T49" fmla="*/ 29 h 70"/>
                  <a:gd name="T50" fmla="*/ 5 w 70"/>
                  <a:gd name="T51" fmla="*/ 16 h 70"/>
                  <a:gd name="T52" fmla="*/ 23 w 70"/>
                  <a:gd name="T53" fmla="*/ 23 h 70"/>
                  <a:gd name="T54" fmla="*/ 15 w 70"/>
                  <a:gd name="T55" fmla="*/ 5 h 70"/>
                  <a:gd name="T56" fmla="*/ 29 w 70"/>
                  <a:gd name="T57" fmla="*/ 19 h 70"/>
                  <a:gd name="T58" fmla="*/ 28 w 70"/>
                  <a:gd name="T59" fmla="*/ 0 h 70"/>
                  <a:gd name="T60" fmla="*/ 36 w 70"/>
                  <a:gd name="T61"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70">
                    <a:moveTo>
                      <a:pt x="36" y="18"/>
                    </a:moveTo>
                    <a:lnTo>
                      <a:pt x="42" y="0"/>
                    </a:lnTo>
                    <a:lnTo>
                      <a:pt x="42" y="19"/>
                    </a:lnTo>
                    <a:lnTo>
                      <a:pt x="55" y="5"/>
                    </a:lnTo>
                    <a:lnTo>
                      <a:pt x="47" y="23"/>
                    </a:lnTo>
                    <a:lnTo>
                      <a:pt x="65" y="16"/>
                    </a:lnTo>
                    <a:lnTo>
                      <a:pt x="51" y="29"/>
                    </a:lnTo>
                    <a:lnTo>
                      <a:pt x="70" y="31"/>
                    </a:lnTo>
                    <a:lnTo>
                      <a:pt x="52" y="36"/>
                    </a:lnTo>
                    <a:lnTo>
                      <a:pt x="68" y="45"/>
                    </a:lnTo>
                    <a:lnTo>
                      <a:pt x="49" y="42"/>
                    </a:lnTo>
                    <a:lnTo>
                      <a:pt x="62" y="58"/>
                    </a:lnTo>
                    <a:lnTo>
                      <a:pt x="46" y="47"/>
                    </a:lnTo>
                    <a:lnTo>
                      <a:pt x="49" y="66"/>
                    </a:lnTo>
                    <a:lnTo>
                      <a:pt x="39" y="50"/>
                    </a:lnTo>
                    <a:lnTo>
                      <a:pt x="36" y="70"/>
                    </a:lnTo>
                    <a:lnTo>
                      <a:pt x="33" y="50"/>
                    </a:lnTo>
                    <a:lnTo>
                      <a:pt x="21" y="66"/>
                    </a:lnTo>
                    <a:lnTo>
                      <a:pt x="26" y="47"/>
                    </a:lnTo>
                    <a:lnTo>
                      <a:pt x="10" y="58"/>
                    </a:lnTo>
                    <a:lnTo>
                      <a:pt x="21" y="42"/>
                    </a:lnTo>
                    <a:lnTo>
                      <a:pt x="2" y="45"/>
                    </a:lnTo>
                    <a:lnTo>
                      <a:pt x="20" y="36"/>
                    </a:lnTo>
                    <a:lnTo>
                      <a:pt x="0" y="31"/>
                    </a:lnTo>
                    <a:lnTo>
                      <a:pt x="20" y="29"/>
                    </a:lnTo>
                    <a:lnTo>
                      <a:pt x="5" y="16"/>
                    </a:lnTo>
                    <a:lnTo>
                      <a:pt x="23" y="23"/>
                    </a:lnTo>
                    <a:lnTo>
                      <a:pt x="15" y="5"/>
                    </a:lnTo>
                    <a:lnTo>
                      <a:pt x="29" y="19"/>
                    </a:lnTo>
                    <a:lnTo>
                      <a:pt x="28" y="0"/>
                    </a:lnTo>
                    <a:lnTo>
                      <a:pt x="36" y="18"/>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736"/>
              <p:cNvSpPr>
                <a:spLocks/>
              </p:cNvSpPr>
              <p:nvPr/>
            </p:nvSpPr>
            <p:spPr bwMode="auto">
              <a:xfrm>
                <a:off x="2985" y="2662"/>
                <a:ext cx="8" cy="9"/>
              </a:xfrm>
              <a:custGeom>
                <a:avLst/>
                <a:gdLst>
                  <a:gd name="T0" fmla="*/ 6 w 8"/>
                  <a:gd name="T1" fmla="*/ 0 h 9"/>
                  <a:gd name="T2" fmla="*/ 3 w 8"/>
                  <a:gd name="T3" fmla="*/ 1 h 9"/>
                  <a:gd name="T4" fmla="*/ 0 w 8"/>
                  <a:gd name="T5" fmla="*/ 1 h 9"/>
                  <a:gd name="T6" fmla="*/ 1 w 8"/>
                  <a:gd name="T7" fmla="*/ 5 h 9"/>
                  <a:gd name="T8" fmla="*/ 0 w 8"/>
                  <a:gd name="T9" fmla="*/ 6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6"/>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737"/>
              <p:cNvSpPr>
                <a:spLocks/>
              </p:cNvSpPr>
              <p:nvPr/>
            </p:nvSpPr>
            <p:spPr bwMode="auto">
              <a:xfrm>
                <a:off x="3025" y="2626"/>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738"/>
              <p:cNvSpPr>
                <a:spLocks/>
              </p:cNvSpPr>
              <p:nvPr/>
            </p:nvSpPr>
            <p:spPr bwMode="auto">
              <a:xfrm>
                <a:off x="3032" y="2463"/>
                <a:ext cx="10" cy="9"/>
              </a:xfrm>
              <a:custGeom>
                <a:avLst/>
                <a:gdLst>
                  <a:gd name="T0" fmla="*/ 6 w 10"/>
                  <a:gd name="T1" fmla="*/ 0 h 9"/>
                  <a:gd name="T2" fmla="*/ 5 w 10"/>
                  <a:gd name="T3" fmla="*/ 3 h 9"/>
                  <a:gd name="T4" fmla="*/ 1 w 10"/>
                  <a:gd name="T5" fmla="*/ 1 h 9"/>
                  <a:gd name="T6" fmla="*/ 3 w 10"/>
                  <a:gd name="T7" fmla="*/ 5 h 9"/>
                  <a:gd name="T8" fmla="*/ 0 w 10"/>
                  <a:gd name="T9" fmla="*/ 8 h 9"/>
                  <a:gd name="T10" fmla="*/ 5 w 10"/>
                  <a:gd name="T11" fmla="*/ 8 h 9"/>
                  <a:gd name="T12" fmla="*/ 6 w 10"/>
                  <a:gd name="T13" fmla="*/ 9 h 9"/>
                  <a:gd name="T14" fmla="*/ 6 w 10"/>
                  <a:gd name="T15" fmla="*/ 6 h 9"/>
                  <a:gd name="T16" fmla="*/ 10 w 10"/>
                  <a:gd name="T17" fmla="*/ 5 h 9"/>
                  <a:gd name="T18" fmla="*/ 8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5"/>
                    </a:lnTo>
                    <a:lnTo>
                      <a:pt x="0" y="8"/>
                    </a:lnTo>
                    <a:lnTo>
                      <a:pt x="5" y="8"/>
                    </a:lnTo>
                    <a:lnTo>
                      <a:pt x="6" y="9"/>
                    </a:lnTo>
                    <a:lnTo>
                      <a:pt x="6" y="6"/>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739"/>
              <p:cNvSpPr>
                <a:spLocks/>
              </p:cNvSpPr>
              <p:nvPr/>
            </p:nvSpPr>
            <p:spPr bwMode="auto">
              <a:xfrm>
                <a:off x="3197" y="2756"/>
                <a:ext cx="9" cy="9"/>
              </a:xfrm>
              <a:custGeom>
                <a:avLst/>
                <a:gdLst>
                  <a:gd name="T0" fmla="*/ 7 w 9"/>
                  <a:gd name="T1" fmla="*/ 0 h 9"/>
                  <a:gd name="T2" fmla="*/ 4 w 9"/>
                  <a:gd name="T3" fmla="*/ 3 h 9"/>
                  <a:gd name="T4" fmla="*/ 0 w 9"/>
                  <a:gd name="T5" fmla="*/ 1 h 9"/>
                  <a:gd name="T6" fmla="*/ 2 w 9"/>
                  <a:gd name="T7" fmla="*/ 4 h 9"/>
                  <a:gd name="T8" fmla="*/ 0 w 9"/>
                  <a:gd name="T9" fmla="*/ 8 h 9"/>
                  <a:gd name="T10" fmla="*/ 4 w 9"/>
                  <a:gd name="T11" fmla="*/ 8 h 9"/>
                  <a:gd name="T12" fmla="*/ 5 w 9"/>
                  <a:gd name="T13" fmla="*/ 9 h 9"/>
                  <a:gd name="T14" fmla="*/ 5 w 9"/>
                  <a:gd name="T15" fmla="*/ 6 h 9"/>
                  <a:gd name="T16" fmla="*/ 9 w 9"/>
                  <a:gd name="T17" fmla="*/ 6 h 9"/>
                  <a:gd name="T18" fmla="*/ 7 w 9"/>
                  <a:gd name="T19" fmla="*/ 4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3"/>
                    </a:lnTo>
                    <a:lnTo>
                      <a:pt x="0" y="1"/>
                    </a:lnTo>
                    <a:lnTo>
                      <a:pt x="2" y="4"/>
                    </a:lnTo>
                    <a:lnTo>
                      <a:pt x="0" y="8"/>
                    </a:lnTo>
                    <a:lnTo>
                      <a:pt x="4" y="8"/>
                    </a:lnTo>
                    <a:lnTo>
                      <a:pt x="5" y="9"/>
                    </a:lnTo>
                    <a:lnTo>
                      <a:pt x="5" y="6"/>
                    </a:lnTo>
                    <a:lnTo>
                      <a:pt x="9"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740"/>
              <p:cNvSpPr>
                <a:spLocks/>
              </p:cNvSpPr>
              <p:nvPr/>
            </p:nvSpPr>
            <p:spPr bwMode="auto">
              <a:xfrm>
                <a:off x="2863" y="3001"/>
                <a:ext cx="10" cy="12"/>
              </a:xfrm>
              <a:custGeom>
                <a:avLst/>
                <a:gdLst>
                  <a:gd name="T0" fmla="*/ 6 w 10"/>
                  <a:gd name="T1" fmla="*/ 0 h 12"/>
                  <a:gd name="T2" fmla="*/ 5 w 10"/>
                  <a:gd name="T3" fmla="*/ 4 h 12"/>
                  <a:gd name="T4" fmla="*/ 1 w 10"/>
                  <a:gd name="T5" fmla="*/ 2 h 12"/>
                  <a:gd name="T6" fmla="*/ 3 w 10"/>
                  <a:gd name="T7" fmla="*/ 5 h 12"/>
                  <a:gd name="T8" fmla="*/ 0 w 10"/>
                  <a:gd name="T9" fmla="*/ 9 h 12"/>
                  <a:gd name="T10" fmla="*/ 5 w 10"/>
                  <a:gd name="T11" fmla="*/ 9 h 12"/>
                  <a:gd name="T12" fmla="*/ 6 w 10"/>
                  <a:gd name="T13" fmla="*/ 12 h 12"/>
                  <a:gd name="T14" fmla="*/ 6 w 10"/>
                  <a:gd name="T15" fmla="*/ 7 h 12"/>
                  <a:gd name="T16" fmla="*/ 10 w 10"/>
                  <a:gd name="T17" fmla="*/ 7 h 12"/>
                  <a:gd name="T18" fmla="*/ 8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5" y="4"/>
                    </a:lnTo>
                    <a:lnTo>
                      <a:pt x="1" y="2"/>
                    </a:lnTo>
                    <a:lnTo>
                      <a:pt x="3" y="5"/>
                    </a:lnTo>
                    <a:lnTo>
                      <a:pt x="0" y="9"/>
                    </a:lnTo>
                    <a:lnTo>
                      <a:pt x="5" y="9"/>
                    </a:lnTo>
                    <a:lnTo>
                      <a:pt x="6" y="12"/>
                    </a:lnTo>
                    <a:lnTo>
                      <a:pt x="6" y="7"/>
                    </a:lnTo>
                    <a:lnTo>
                      <a:pt x="10" y="7"/>
                    </a:lnTo>
                    <a:lnTo>
                      <a:pt x="8"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741"/>
              <p:cNvSpPr>
                <a:spLocks/>
              </p:cNvSpPr>
              <p:nvPr/>
            </p:nvSpPr>
            <p:spPr bwMode="auto">
              <a:xfrm>
                <a:off x="2889" y="3006"/>
                <a:ext cx="10" cy="10"/>
              </a:xfrm>
              <a:custGeom>
                <a:avLst/>
                <a:gdLst>
                  <a:gd name="T0" fmla="*/ 6 w 10"/>
                  <a:gd name="T1" fmla="*/ 0 h 10"/>
                  <a:gd name="T2" fmla="*/ 3 w 10"/>
                  <a:gd name="T3" fmla="*/ 2 h 10"/>
                  <a:gd name="T4" fmla="*/ 0 w 10"/>
                  <a:gd name="T5" fmla="*/ 2 h 10"/>
                  <a:gd name="T6" fmla="*/ 1 w 10"/>
                  <a:gd name="T7" fmla="*/ 5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2"/>
                    </a:lnTo>
                    <a:lnTo>
                      <a:pt x="1" y="5"/>
                    </a:lnTo>
                    <a:lnTo>
                      <a:pt x="0" y="7"/>
                    </a:lnTo>
                    <a:lnTo>
                      <a:pt x="3" y="7"/>
                    </a:lnTo>
                    <a:lnTo>
                      <a:pt x="5"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742"/>
              <p:cNvSpPr>
                <a:spLocks/>
              </p:cNvSpPr>
              <p:nvPr/>
            </p:nvSpPr>
            <p:spPr bwMode="auto">
              <a:xfrm>
                <a:off x="2907" y="2985"/>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743"/>
              <p:cNvSpPr>
                <a:spLocks/>
              </p:cNvSpPr>
              <p:nvPr/>
            </p:nvSpPr>
            <p:spPr bwMode="auto">
              <a:xfrm>
                <a:off x="2918" y="2967"/>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3 w 10"/>
                  <a:gd name="T11" fmla="*/ 9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3" y="9"/>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744"/>
              <p:cNvSpPr>
                <a:spLocks/>
              </p:cNvSpPr>
              <p:nvPr/>
            </p:nvSpPr>
            <p:spPr bwMode="auto">
              <a:xfrm>
                <a:off x="2936" y="2956"/>
                <a:ext cx="10" cy="10"/>
              </a:xfrm>
              <a:custGeom>
                <a:avLst/>
                <a:gdLst>
                  <a:gd name="T0" fmla="*/ 6 w 10"/>
                  <a:gd name="T1" fmla="*/ 0 h 10"/>
                  <a:gd name="T2" fmla="*/ 5 w 10"/>
                  <a:gd name="T3" fmla="*/ 2 h 10"/>
                  <a:gd name="T4" fmla="*/ 2 w 10"/>
                  <a:gd name="T5" fmla="*/ 2 h 10"/>
                  <a:gd name="T6" fmla="*/ 3 w 10"/>
                  <a:gd name="T7" fmla="*/ 5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5"/>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745"/>
              <p:cNvSpPr>
                <a:spLocks/>
              </p:cNvSpPr>
              <p:nvPr/>
            </p:nvSpPr>
            <p:spPr bwMode="auto">
              <a:xfrm>
                <a:off x="2881" y="3026"/>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3"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746"/>
              <p:cNvSpPr>
                <a:spLocks/>
              </p:cNvSpPr>
              <p:nvPr/>
            </p:nvSpPr>
            <p:spPr bwMode="auto">
              <a:xfrm>
                <a:off x="2897" y="3019"/>
                <a:ext cx="6" cy="7"/>
              </a:xfrm>
              <a:custGeom>
                <a:avLst/>
                <a:gdLst>
                  <a:gd name="T0" fmla="*/ 3 w 6"/>
                  <a:gd name="T1" fmla="*/ 0 h 7"/>
                  <a:gd name="T2" fmla="*/ 2 w 6"/>
                  <a:gd name="T3" fmla="*/ 2 h 7"/>
                  <a:gd name="T4" fmla="*/ 0 w 6"/>
                  <a:gd name="T5" fmla="*/ 2 h 7"/>
                  <a:gd name="T6" fmla="*/ 2 w 6"/>
                  <a:gd name="T7" fmla="*/ 3 h 7"/>
                  <a:gd name="T8" fmla="*/ 0 w 6"/>
                  <a:gd name="T9" fmla="*/ 5 h 7"/>
                  <a:gd name="T10" fmla="*/ 2 w 6"/>
                  <a:gd name="T11" fmla="*/ 5 h 7"/>
                  <a:gd name="T12" fmla="*/ 3 w 6"/>
                  <a:gd name="T13" fmla="*/ 7 h 7"/>
                  <a:gd name="T14" fmla="*/ 3 w 6"/>
                  <a:gd name="T15" fmla="*/ 5 h 7"/>
                  <a:gd name="T16" fmla="*/ 6 w 6"/>
                  <a:gd name="T17" fmla="*/ 5 h 7"/>
                  <a:gd name="T18" fmla="*/ 5 w 6"/>
                  <a:gd name="T19" fmla="*/ 3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2"/>
                    </a:lnTo>
                    <a:lnTo>
                      <a:pt x="2" y="3"/>
                    </a:lnTo>
                    <a:lnTo>
                      <a:pt x="0" y="5"/>
                    </a:lnTo>
                    <a:lnTo>
                      <a:pt x="2" y="5"/>
                    </a:lnTo>
                    <a:lnTo>
                      <a:pt x="3" y="7"/>
                    </a:lnTo>
                    <a:lnTo>
                      <a:pt x="3" y="5"/>
                    </a:lnTo>
                    <a:lnTo>
                      <a:pt x="6" y="5"/>
                    </a:lnTo>
                    <a:lnTo>
                      <a:pt x="5"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747"/>
              <p:cNvSpPr>
                <a:spLocks/>
              </p:cNvSpPr>
              <p:nvPr/>
            </p:nvSpPr>
            <p:spPr bwMode="auto">
              <a:xfrm>
                <a:off x="2942" y="3044"/>
                <a:ext cx="7" cy="6"/>
              </a:xfrm>
              <a:custGeom>
                <a:avLst/>
                <a:gdLst>
                  <a:gd name="T0" fmla="*/ 5 w 7"/>
                  <a:gd name="T1" fmla="*/ 0 h 6"/>
                  <a:gd name="T2" fmla="*/ 4 w 7"/>
                  <a:gd name="T3" fmla="*/ 1 h 6"/>
                  <a:gd name="T4" fmla="*/ 2 w 7"/>
                  <a:gd name="T5" fmla="*/ 0 h 6"/>
                  <a:gd name="T6" fmla="*/ 2 w 7"/>
                  <a:gd name="T7" fmla="*/ 1 h 6"/>
                  <a:gd name="T8" fmla="*/ 0 w 7"/>
                  <a:gd name="T9" fmla="*/ 4 h 6"/>
                  <a:gd name="T10" fmla="*/ 4 w 7"/>
                  <a:gd name="T11" fmla="*/ 4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1"/>
                    </a:lnTo>
                    <a:lnTo>
                      <a:pt x="0" y="4"/>
                    </a:lnTo>
                    <a:lnTo>
                      <a:pt x="4" y="4"/>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748"/>
              <p:cNvSpPr>
                <a:spLocks/>
              </p:cNvSpPr>
              <p:nvPr/>
            </p:nvSpPr>
            <p:spPr bwMode="auto">
              <a:xfrm>
                <a:off x="2975" y="3037"/>
                <a:ext cx="6" cy="7"/>
              </a:xfrm>
              <a:custGeom>
                <a:avLst/>
                <a:gdLst>
                  <a:gd name="T0" fmla="*/ 5 w 6"/>
                  <a:gd name="T1" fmla="*/ 0 h 7"/>
                  <a:gd name="T2" fmla="*/ 3 w 6"/>
                  <a:gd name="T3" fmla="*/ 2 h 7"/>
                  <a:gd name="T4" fmla="*/ 2 w 6"/>
                  <a:gd name="T5" fmla="*/ 2 h 7"/>
                  <a:gd name="T6" fmla="*/ 2 w 6"/>
                  <a:gd name="T7" fmla="*/ 3 h 7"/>
                  <a:gd name="T8" fmla="*/ 0 w 6"/>
                  <a:gd name="T9" fmla="*/ 5 h 7"/>
                  <a:gd name="T10" fmla="*/ 3 w 6"/>
                  <a:gd name="T11" fmla="*/ 5 h 7"/>
                  <a:gd name="T12" fmla="*/ 5 w 6"/>
                  <a:gd name="T13" fmla="*/ 7 h 7"/>
                  <a:gd name="T14" fmla="*/ 5 w 6"/>
                  <a:gd name="T15" fmla="*/ 5 h 7"/>
                  <a:gd name="T16" fmla="*/ 6 w 6"/>
                  <a:gd name="T17" fmla="*/ 3 h 7"/>
                  <a:gd name="T18" fmla="*/ 5 w 6"/>
                  <a:gd name="T19" fmla="*/ 3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2" y="2"/>
                    </a:lnTo>
                    <a:lnTo>
                      <a:pt x="2" y="3"/>
                    </a:lnTo>
                    <a:lnTo>
                      <a:pt x="0" y="5"/>
                    </a:lnTo>
                    <a:lnTo>
                      <a:pt x="3" y="5"/>
                    </a:lnTo>
                    <a:lnTo>
                      <a:pt x="5" y="7"/>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749"/>
              <p:cNvSpPr>
                <a:spLocks/>
              </p:cNvSpPr>
              <p:nvPr/>
            </p:nvSpPr>
            <p:spPr bwMode="auto">
              <a:xfrm>
                <a:off x="2990" y="3031"/>
                <a:ext cx="6" cy="6"/>
              </a:xfrm>
              <a:custGeom>
                <a:avLst/>
                <a:gdLst>
                  <a:gd name="T0" fmla="*/ 3 w 6"/>
                  <a:gd name="T1" fmla="*/ 0 h 6"/>
                  <a:gd name="T2" fmla="*/ 1 w 6"/>
                  <a:gd name="T3" fmla="*/ 1 h 6"/>
                  <a:gd name="T4" fmla="*/ 0 w 6"/>
                  <a:gd name="T5" fmla="*/ 1 h 6"/>
                  <a:gd name="T6" fmla="*/ 1 w 6"/>
                  <a:gd name="T7" fmla="*/ 3 h 6"/>
                  <a:gd name="T8" fmla="*/ 0 w 6"/>
                  <a:gd name="T9" fmla="*/ 4 h 6"/>
                  <a:gd name="T10" fmla="*/ 1 w 6"/>
                  <a:gd name="T11" fmla="*/ 4 h 6"/>
                  <a:gd name="T12" fmla="*/ 3 w 6"/>
                  <a:gd name="T13" fmla="*/ 6 h 6"/>
                  <a:gd name="T14" fmla="*/ 3 w 6"/>
                  <a:gd name="T15" fmla="*/ 4 h 6"/>
                  <a:gd name="T16" fmla="*/ 6 w 6"/>
                  <a:gd name="T17" fmla="*/ 3 h 6"/>
                  <a:gd name="T18" fmla="*/ 4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1"/>
                    </a:lnTo>
                    <a:lnTo>
                      <a:pt x="1" y="3"/>
                    </a:lnTo>
                    <a:lnTo>
                      <a:pt x="0" y="4"/>
                    </a:lnTo>
                    <a:lnTo>
                      <a:pt x="1" y="4"/>
                    </a:lnTo>
                    <a:lnTo>
                      <a:pt x="3" y="6"/>
                    </a:lnTo>
                    <a:lnTo>
                      <a:pt x="3" y="4"/>
                    </a:lnTo>
                    <a:lnTo>
                      <a:pt x="6" y="3"/>
                    </a:lnTo>
                    <a:lnTo>
                      <a:pt x="4"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750"/>
              <p:cNvSpPr>
                <a:spLocks/>
              </p:cNvSpPr>
              <p:nvPr/>
            </p:nvSpPr>
            <p:spPr bwMode="auto">
              <a:xfrm>
                <a:off x="2972" y="3048"/>
                <a:ext cx="6" cy="7"/>
              </a:xfrm>
              <a:custGeom>
                <a:avLst/>
                <a:gdLst>
                  <a:gd name="T0" fmla="*/ 5 w 6"/>
                  <a:gd name="T1" fmla="*/ 0 h 7"/>
                  <a:gd name="T2" fmla="*/ 3 w 6"/>
                  <a:gd name="T3" fmla="*/ 2 h 7"/>
                  <a:gd name="T4" fmla="*/ 1 w 6"/>
                  <a:gd name="T5" fmla="*/ 2 h 7"/>
                  <a:gd name="T6" fmla="*/ 1 w 6"/>
                  <a:gd name="T7" fmla="*/ 4 h 7"/>
                  <a:gd name="T8" fmla="*/ 0 w 6"/>
                  <a:gd name="T9" fmla="*/ 5 h 7"/>
                  <a:gd name="T10" fmla="*/ 3 w 6"/>
                  <a:gd name="T11" fmla="*/ 5 h 7"/>
                  <a:gd name="T12" fmla="*/ 5 w 6"/>
                  <a:gd name="T13" fmla="*/ 7 h 7"/>
                  <a:gd name="T14" fmla="*/ 5 w 6"/>
                  <a:gd name="T15" fmla="*/ 5 h 7"/>
                  <a:gd name="T16" fmla="*/ 6 w 6"/>
                  <a:gd name="T17" fmla="*/ 5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1" y="2"/>
                    </a:lnTo>
                    <a:lnTo>
                      <a:pt x="1" y="4"/>
                    </a:lnTo>
                    <a:lnTo>
                      <a:pt x="0" y="5"/>
                    </a:lnTo>
                    <a:lnTo>
                      <a:pt x="3" y="5"/>
                    </a:lnTo>
                    <a:lnTo>
                      <a:pt x="5" y="7"/>
                    </a:lnTo>
                    <a:lnTo>
                      <a:pt x="5" y="5"/>
                    </a:lnTo>
                    <a:lnTo>
                      <a:pt x="6" y="5"/>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751"/>
              <p:cNvSpPr>
                <a:spLocks/>
              </p:cNvSpPr>
              <p:nvPr/>
            </p:nvSpPr>
            <p:spPr bwMode="auto">
              <a:xfrm>
                <a:off x="2986" y="3047"/>
                <a:ext cx="7" cy="6"/>
              </a:xfrm>
              <a:custGeom>
                <a:avLst/>
                <a:gdLst>
                  <a:gd name="T0" fmla="*/ 5 w 7"/>
                  <a:gd name="T1" fmla="*/ 0 h 6"/>
                  <a:gd name="T2" fmla="*/ 4 w 7"/>
                  <a:gd name="T3" fmla="*/ 1 h 6"/>
                  <a:gd name="T4" fmla="*/ 2 w 7"/>
                  <a:gd name="T5" fmla="*/ 0 h 6"/>
                  <a:gd name="T6" fmla="*/ 2 w 7"/>
                  <a:gd name="T7" fmla="*/ 3 h 6"/>
                  <a:gd name="T8" fmla="*/ 0 w 7"/>
                  <a:gd name="T9" fmla="*/ 5 h 6"/>
                  <a:gd name="T10" fmla="*/ 4 w 7"/>
                  <a:gd name="T11" fmla="*/ 5 h 6"/>
                  <a:gd name="T12" fmla="*/ 4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3"/>
                    </a:lnTo>
                    <a:lnTo>
                      <a:pt x="0" y="5"/>
                    </a:lnTo>
                    <a:lnTo>
                      <a:pt x="4" y="5"/>
                    </a:lnTo>
                    <a:lnTo>
                      <a:pt x="4"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752"/>
              <p:cNvSpPr>
                <a:spLocks/>
              </p:cNvSpPr>
              <p:nvPr/>
            </p:nvSpPr>
            <p:spPr bwMode="auto">
              <a:xfrm>
                <a:off x="3006" y="3016"/>
                <a:ext cx="6" cy="6"/>
              </a:xfrm>
              <a:custGeom>
                <a:avLst/>
                <a:gdLst>
                  <a:gd name="T0" fmla="*/ 5 w 6"/>
                  <a:gd name="T1" fmla="*/ 0 h 6"/>
                  <a:gd name="T2" fmla="*/ 3 w 6"/>
                  <a:gd name="T3" fmla="*/ 2 h 6"/>
                  <a:gd name="T4" fmla="*/ 0 w 6"/>
                  <a:gd name="T5" fmla="*/ 2 h 6"/>
                  <a:gd name="T6" fmla="*/ 1 w 6"/>
                  <a:gd name="T7" fmla="*/ 3 h 6"/>
                  <a:gd name="T8" fmla="*/ 0 w 6"/>
                  <a:gd name="T9" fmla="*/ 5 h 6"/>
                  <a:gd name="T10" fmla="*/ 1 w 6"/>
                  <a:gd name="T11" fmla="*/ 5 h 6"/>
                  <a:gd name="T12" fmla="*/ 3 w 6"/>
                  <a:gd name="T13" fmla="*/ 6 h 6"/>
                  <a:gd name="T14" fmla="*/ 5 w 6"/>
                  <a:gd name="T15" fmla="*/ 5 h 6"/>
                  <a:gd name="T16" fmla="*/ 6 w 6"/>
                  <a:gd name="T17" fmla="*/ 5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2"/>
                    </a:lnTo>
                    <a:lnTo>
                      <a:pt x="0" y="2"/>
                    </a:lnTo>
                    <a:lnTo>
                      <a:pt x="1" y="3"/>
                    </a:lnTo>
                    <a:lnTo>
                      <a:pt x="0" y="5"/>
                    </a:lnTo>
                    <a:lnTo>
                      <a:pt x="1" y="5"/>
                    </a:lnTo>
                    <a:lnTo>
                      <a:pt x="3" y="6"/>
                    </a:lnTo>
                    <a:lnTo>
                      <a:pt x="5" y="5"/>
                    </a:lnTo>
                    <a:lnTo>
                      <a:pt x="6" y="5"/>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753"/>
              <p:cNvSpPr>
                <a:spLocks/>
              </p:cNvSpPr>
              <p:nvPr/>
            </p:nvSpPr>
            <p:spPr bwMode="auto">
              <a:xfrm>
                <a:off x="2981" y="2948"/>
                <a:ext cx="7" cy="7"/>
              </a:xfrm>
              <a:custGeom>
                <a:avLst/>
                <a:gdLst>
                  <a:gd name="T0" fmla="*/ 4 w 7"/>
                  <a:gd name="T1" fmla="*/ 0 h 7"/>
                  <a:gd name="T2" fmla="*/ 2 w 7"/>
                  <a:gd name="T3" fmla="*/ 2 h 7"/>
                  <a:gd name="T4" fmla="*/ 0 w 7"/>
                  <a:gd name="T5" fmla="*/ 2 h 7"/>
                  <a:gd name="T6" fmla="*/ 0 w 7"/>
                  <a:gd name="T7" fmla="*/ 3 h 7"/>
                  <a:gd name="T8" fmla="*/ 0 w 7"/>
                  <a:gd name="T9" fmla="*/ 5 h 7"/>
                  <a:gd name="T10" fmla="*/ 2 w 7"/>
                  <a:gd name="T11" fmla="*/ 5 h 7"/>
                  <a:gd name="T12" fmla="*/ 4 w 7"/>
                  <a:gd name="T13" fmla="*/ 7 h 7"/>
                  <a:gd name="T14" fmla="*/ 4 w 7"/>
                  <a:gd name="T15" fmla="*/ 5 h 7"/>
                  <a:gd name="T16" fmla="*/ 7 w 7"/>
                  <a:gd name="T17" fmla="*/ 3 h 7"/>
                  <a:gd name="T18" fmla="*/ 4 w 7"/>
                  <a:gd name="T19" fmla="*/ 3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2" y="2"/>
                    </a:lnTo>
                    <a:lnTo>
                      <a:pt x="0" y="2"/>
                    </a:lnTo>
                    <a:lnTo>
                      <a:pt x="0" y="3"/>
                    </a:lnTo>
                    <a:lnTo>
                      <a:pt x="0" y="5"/>
                    </a:lnTo>
                    <a:lnTo>
                      <a:pt x="2" y="5"/>
                    </a:lnTo>
                    <a:lnTo>
                      <a:pt x="4" y="7"/>
                    </a:lnTo>
                    <a:lnTo>
                      <a:pt x="4" y="5"/>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754"/>
              <p:cNvSpPr>
                <a:spLocks/>
              </p:cNvSpPr>
              <p:nvPr/>
            </p:nvSpPr>
            <p:spPr bwMode="auto">
              <a:xfrm>
                <a:off x="2907" y="3027"/>
                <a:ext cx="9" cy="10"/>
              </a:xfrm>
              <a:custGeom>
                <a:avLst/>
                <a:gdLst>
                  <a:gd name="T0" fmla="*/ 6 w 9"/>
                  <a:gd name="T1" fmla="*/ 0 h 10"/>
                  <a:gd name="T2" fmla="*/ 5 w 9"/>
                  <a:gd name="T3" fmla="*/ 2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755"/>
              <p:cNvSpPr>
                <a:spLocks/>
              </p:cNvSpPr>
              <p:nvPr/>
            </p:nvSpPr>
            <p:spPr bwMode="auto">
              <a:xfrm>
                <a:off x="2957" y="3047"/>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756"/>
              <p:cNvSpPr>
                <a:spLocks/>
              </p:cNvSpPr>
              <p:nvPr/>
            </p:nvSpPr>
            <p:spPr bwMode="auto">
              <a:xfrm>
                <a:off x="2856" y="3019"/>
                <a:ext cx="10" cy="10"/>
              </a:xfrm>
              <a:custGeom>
                <a:avLst/>
                <a:gdLst>
                  <a:gd name="T0" fmla="*/ 10 w 10"/>
                  <a:gd name="T1" fmla="*/ 5 h 10"/>
                  <a:gd name="T2" fmla="*/ 7 w 10"/>
                  <a:gd name="T3" fmla="*/ 3 h 10"/>
                  <a:gd name="T4" fmla="*/ 5 w 10"/>
                  <a:gd name="T5" fmla="*/ 0 h 10"/>
                  <a:gd name="T6" fmla="*/ 4 w 10"/>
                  <a:gd name="T7" fmla="*/ 3 h 10"/>
                  <a:gd name="T8" fmla="*/ 0 w 10"/>
                  <a:gd name="T9" fmla="*/ 3 h 10"/>
                  <a:gd name="T10" fmla="*/ 2 w 10"/>
                  <a:gd name="T11" fmla="*/ 7 h 10"/>
                  <a:gd name="T12" fmla="*/ 0 w 10"/>
                  <a:gd name="T13" fmla="*/ 10 h 10"/>
                  <a:gd name="T14" fmla="*/ 4 w 10"/>
                  <a:gd name="T15" fmla="*/ 8 h 10"/>
                  <a:gd name="T16" fmla="*/ 7 w 10"/>
                  <a:gd name="T17" fmla="*/ 10 h 10"/>
                  <a:gd name="T18" fmla="*/ 7 w 10"/>
                  <a:gd name="T19" fmla="*/ 7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7" y="3"/>
                    </a:lnTo>
                    <a:lnTo>
                      <a:pt x="5" y="0"/>
                    </a:lnTo>
                    <a:lnTo>
                      <a:pt x="4" y="3"/>
                    </a:lnTo>
                    <a:lnTo>
                      <a:pt x="0" y="3"/>
                    </a:lnTo>
                    <a:lnTo>
                      <a:pt x="2" y="7"/>
                    </a:lnTo>
                    <a:lnTo>
                      <a:pt x="0" y="10"/>
                    </a:lnTo>
                    <a:lnTo>
                      <a:pt x="4" y="8"/>
                    </a:lnTo>
                    <a:lnTo>
                      <a:pt x="7" y="10"/>
                    </a:lnTo>
                    <a:lnTo>
                      <a:pt x="7" y="7"/>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757"/>
              <p:cNvSpPr>
                <a:spLocks/>
              </p:cNvSpPr>
              <p:nvPr/>
            </p:nvSpPr>
            <p:spPr bwMode="auto">
              <a:xfrm>
                <a:off x="3079" y="2675"/>
                <a:ext cx="8" cy="9"/>
              </a:xfrm>
              <a:custGeom>
                <a:avLst/>
                <a:gdLst>
                  <a:gd name="T0" fmla="*/ 6 w 8"/>
                  <a:gd name="T1" fmla="*/ 0 h 9"/>
                  <a:gd name="T2" fmla="*/ 3 w 8"/>
                  <a:gd name="T3" fmla="*/ 1 h 9"/>
                  <a:gd name="T4" fmla="*/ 0 w 8"/>
                  <a:gd name="T5" fmla="*/ 1 h 9"/>
                  <a:gd name="T6" fmla="*/ 1 w 8"/>
                  <a:gd name="T7" fmla="*/ 4 h 9"/>
                  <a:gd name="T8" fmla="*/ 0 w 8"/>
                  <a:gd name="T9" fmla="*/ 6 h 9"/>
                  <a:gd name="T10" fmla="*/ 3 w 8"/>
                  <a:gd name="T11" fmla="*/ 6 h 9"/>
                  <a:gd name="T12" fmla="*/ 5 w 8"/>
                  <a:gd name="T13" fmla="*/ 9 h 9"/>
                  <a:gd name="T14" fmla="*/ 5 w 8"/>
                  <a:gd name="T15" fmla="*/ 6 h 9"/>
                  <a:gd name="T16" fmla="*/ 8 w 8"/>
                  <a:gd name="T17" fmla="*/ 4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4"/>
                    </a:lnTo>
                    <a:lnTo>
                      <a:pt x="0" y="6"/>
                    </a:lnTo>
                    <a:lnTo>
                      <a:pt x="3" y="6"/>
                    </a:lnTo>
                    <a:lnTo>
                      <a:pt x="5" y="9"/>
                    </a:lnTo>
                    <a:lnTo>
                      <a:pt x="5" y="6"/>
                    </a:lnTo>
                    <a:lnTo>
                      <a:pt x="8"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758"/>
              <p:cNvSpPr>
                <a:spLocks/>
              </p:cNvSpPr>
              <p:nvPr/>
            </p:nvSpPr>
            <p:spPr bwMode="auto">
              <a:xfrm>
                <a:off x="2910" y="2560"/>
                <a:ext cx="10" cy="9"/>
              </a:xfrm>
              <a:custGeom>
                <a:avLst/>
                <a:gdLst>
                  <a:gd name="T0" fmla="*/ 6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2"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759"/>
              <p:cNvSpPr>
                <a:spLocks/>
              </p:cNvSpPr>
              <p:nvPr/>
            </p:nvSpPr>
            <p:spPr bwMode="auto">
              <a:xfrm>
                <a:off x="2877" y="2560"/>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760"/>
              <p:cNvSpPr>
                <a:spLocks/>
              </p:cNvSpPr>
              <p:nvPr/>
            </p:nvSpPr>
            <p:spPr bwMode="auto">
              <a:xfrm>
                <a:off x="2884" y="2595"/>
                <a:ext cx="10" cy="10"/>
              </a:xfrm>
              <a:custGeom>
                <a:avLst/>
                <a:gdLst>
                  <a:gd name="T0" fmla="*/ 6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4"/>
                    </a:lnTo>
                    <a:lnTo>
                      <a:pt x="0" y="2"/>
                    </a:lnTo>
                    <a:lnTo>
                      <a:pt x="2"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761"/>
              <p:cNvSpPr>
                <a:spLocks/>
              </p:cNvSpPr>
              <p:nvPr/>
            </p:nvSpPr>
            <p:spPr bwMode="auto">
              <a:xfrm>
                <a:off x="2853" y="2612"/>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762"/>
              <p:cNvSpPr>
                <a:spLocks/>
              </p:cNvSpPr>
              <p:nvPr/>
            </p:nvSpPr>
            <p:spPr bwMode="auto">
              <a:xfrm>
                <a:off x="2981" y="2621"/>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763"/>
              <p:cNvSpPr>
                <a:spLocks/>
              </p:cNvSpPr>
              <p:nvPr/>
            </p:nvSpPr>
            <p:spPr bwMode="auto">
              <a:xfrm>
                <a:off x="3014" y="2600"/>
                <a:ext cx="10" cy="12"/>
              </a:xfrm>
              <a:custGeom>
                <a:avLst/>
                <a:gdLst>
                  <a:gd name="T0" fmla="*/ 6 w 10"/>
                  <a:gd name="T1" fmla="*/ 0 h 12"/>
                  <a:gd name="T2" fmla="*/ 3 w 10"/>
                  <a:gd name="T3" fmla="*/ 3 h 12"/>
                  <a:gd name="T4" fmla="*/ 0 w 10"/>
                  <a:gd name="T5" fmla="*/ 2 h 12"/>
                  <a:gd name="T6" fmla="*/ 2 w 10"/>
                  <a:gd name="T7" fmla="*/ 5 h 12"/>
                  <a:gd name="T8" fmla="*/ 0 w 10"/>
                  <a:gd name="T9" fmla="*/ 8 h 12"/>
                  <a:gd name="T10" fmla="*/ 3 w 10"/>
                  <a:gd name="T11" fmla="*/ 8 h 12"/>
                  <a:gd name="T12" fmla="*/ 5 w 10"/>
                  <a:gd name="T13" fmla="*/ 12 h 12"/>
                  <a:gd name="T14" fmla="*/ 6 w 10"/>
                  <a:gd name="T15" fmla="*/ 7 h 12"/>
                  <a:gd name="T16" fmla="*/ 10 w 10"/>
                  <a:gd name="T17" fmla="*/ 7 h 12"/>
                  <a:gd name="T18" fmla="*/ 6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3" y="3"/>
                    </a:lnTo>
                    <a:lnTo>
                      <a:pt x="0" y="2"/>
                    </a:lnTo>
                    <a:lnTo>
                      <a:pt x="2" y="5"/>
                    </a:lnTo>
                    <a:lnTo>
                      <a:pt x="0" y="8"/>
                    </a:lnTo>
                    <a:lnTo>
                      <a:pt x="3" y="8"/>
                    </a:lnTo>
                    <a:lnTo>
                      <a:pt x="5" y="12"/>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764"/>
              <p:cNvSpPr>
                <a:spLocks/>
              </p:cNvSpPr>
              <p:nvPr/>
            </p:nvSpPr>
            <p:spPr bwMode="auto">
              <a:xfrm>
                <a:off x="3011" y="2937"/>
                <a:ext cx="9" cy="9"/>
              </a:xfrm>
              <a:custGeom>
                <a:avLst/>
                <a:gdLst>
                  <a:gd name="T0" fmla="*/ 6 w 9"/>
                  <a:gd name="T1" fmla="*/ 0 h 9"/>
                  <a:gd name="T2" fmla="*/ 3 w 9"/>
                  <a:gd name="T3" fmla="*/ 3 h 9"/>
                  <a:gd name="T4" fmla="*/ 0 w 9"/>
                  <a:gd name="T5" fmla="*/ 1 h 9"/>
                  <a:gd name="T6" fmla="*/ 1 w 9"/>
                  <a:gd name="T7" fmla="*/ 5 h 9"/>
                  <a:gd name="T8" fmla="*/ 0 w 9"/>
                  <a:gd name="T9" fmla="*/ 8 h 9"/>
                  <a:gd name="T10" fmla="*/ 3 w 9"/>
                  <a:gd name="T11" fmla="*/ 8 h 9"/>
                  <a:gd name="T12" fmla="*/ 5 w 9"/>
                  <a:gd name="T13" fmla="*/ 9 h 9"/>
                  <a:gd name="T14" fmla="*/ 6 w 9"/>
                  <a:gd name="T15" fmla="*/ 6 h 9"/>
                  <a:gd name="T16" fmla="*/ 9 w 9"/>
                  <a:gd name="T17" fmla="*/ 6 h 9"/>
                  <a:gd name="T18" fmla="*/ 6 w 9"/>
                  <a:gd name="T19" fmla="*/ 5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5"/>
                    </a:lnTo>
                    <a:lnTo>
                      <a:pt x="0" y="8"/>
                    </a:lnTo>
                    <a:lnTo>
                      <a:pt x="3" y="8"/>
                    </a:lnTo>
                    <a:lnTo>
                      <a:pt x="5" y="9"/>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765"/>
              <p:cNvSpPr>
                <a:spLocks/>
              </p:cNvSpPr>
              <p:nvPr/>
            </p:nvSpPr>
            <p:spPr bwMode="auto">
              <a:xfrm>
                <a:off x="3006" y="2971"/>
                <a:ext cx="10" cy="9"/>
              </a:xfrm>
              <a:custGeom>
                <a:avLst/>
                <a:gdLst>
                  <a:gd name="T0" fmla="*/ 6 w 10"/>
                  <a:gd name="T1" fmla="*/ 0 h 9"/>
                  <a:gd name="T2" fmla="*/ 3 w 10"/>
                  <a:gd name="T3" fmla="*/ 1 h 9"/>
                  <a:gd name="T4" fmla="*/ 0 w 10"/>
                  <a:gd name="T5" fmla="*/ 1 h 9"/>
                  <a:gd name="T6" fmla="*/ 1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1"/>
                    </a:lnTo>
                    <a:lnTo>
                      <a:pt x="1"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766"/>
              <p:cNvSpPr>
                <a:spLocks/>
              </p:cNvSpPr>
              <p:nvPr/>
            </p:nvSpPr>
            <p:spPr bwMode="auto">
              <a:xfrm>
                <a:off x="3014" y="2972"/>
                <a:ext cx="10" cy="10"/>
              </a:xfrm>
              <a:custGeom>
                <a:avLst/>
                <a:gdLst>
                  <a:gd name="T0" fmla="*/ 6 w 10"/>
                  <a:gd name="T1" fmla="*/ 0 h 10"/>
                  <a:gd name="T2" fmla="*/ 5 w 10"/>
                  <a:gd name="T3" fmla="*/ 2 h 10"/>
                  <a:gd name="T4" fmla="*/ 2 w 10"/>
                  <a:gd name="T5" fmla="*/ 0 h 10"/>
                  <a:gd name="T6" fmla="*/ 2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2"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767"/>
              <p:cNvSpPr>
                <a:spLocks/>
              </p:cNvSpPr>
              <p:nvPr/>
            </p:nvSpPr>
            <p:spPr bwMode="auto">
              <a:xfrm>
                <a:off x="3019" y="2951"/>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768"/>
              <p:cNvSpPr>
                <a:spLocks/>
              </p:cNvSpPr>
              <p:nvPr/>
            </p:nvSpPr>
            <p:spPr bwMode="auto">
              <a:xfrm>
                <a:off x="2923" y="2603"/>
                <a:ext cx="10" cy="10"/>
              </a:xfrm>
              <a:custGeom>
                <a:avLst/>
                <a:gdLst>
                  <a:gd name="T0" fmla="*/ 8 w 10"/>
                  <a:gd name="T1" fmla="*/ 0 h 10"/>
                  <a:gd name="T2" fmla="*/ 5 w 10"/>
                  <a:gd name="T3" fmla="*/ 2 h 10"/>
                  <a:gd name="T4" fmla="*/ 2 w 10"/>
                  <a:gd name="T5" fmla="*/ 2 h 10"/>
                  <a:gd name="T6" fmla="*/ 3 w 10"/>
                  <a:gd name="T7" fmla="*/ 5 h 10"/>
                  <a:gd name="T8" fmla="*/ 0 w 10"/>
                  <a:gd name="T9" fmla="*/ 9 h 10"/>
                  <a:gd name="T10" fmla="*/ 5 w 10"/>
                  <a:gd name="T11" fmla="*/ 7 h 10"/>
                  <a:gd name="T12" fmla="*/ 6 w 10"/>
                  <a:gd name="T13" fmla="*/ 10 h 10"/>
                  <a:gd name="T14" fmla="*/ 6 w 10"/>
                  <a:gd name="T15" fmla="*/ 7 h 10"/>
                  <a:gd name="T16" fmla="*/ 10 w 10"/>
                  <a:gd name="T17" fmla="*/ 5 h 10"/>
                  <a:gd name="T18" fmla="*/ 8 w 10"/>
                  <a:gd name="T19" fmla="*/ 4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3" y="5"/>
                    </a:lnTo>
                    <a:lnTo>
                      <a:pt x="0" y="9"/>
                    </a:lnTo>
                    <a:lnTo>
                      <a:pt x="5" y="7"/>
                    </a:lnTo>
                    <a:lnTo>
                      <a:pt x="6" y="10"/>
                    </a:lnTo>
                    <a:lnTo>
                      <a:pt x="6" y="7"/>
                    </a:lnTo>
                    <a:lnTo>
                      <a:pt x="10"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769"/>
              <p:cNvSpPr>
                <a:spLocks/>
              </p:cNvSpPr>
              <p:nvPr/>
            </p:nvSpPr>
            <p:spPr bwMode="auto">
              <a:xfrm>
                <a:off x="2907" y="2584"/>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770"/>
              <p:cNvSpPr>
                <a:spLocks/>
              </p:cNvSpPr>
              <p:nvPr/>
            </p:nvSpPr>
            <p:spPr bwMode="auto">
              <a:xfrm>
                <a:off x="2942" y="2600"/>
                <a:ext cx="10" cy="10"/>
              </a:xfrm>
              <a:custGeom>
                <a:avLst/>
                <a:gdLst>
                  <a:gd name="T0" fmla="*/ 7 w 10"/>
                  <a:gd name="T1" fmla="*/ 0 h 10"/>
                  <a:gd name="T2" fmla="*/ 4 w 10"/>
                  <a:gd name="T3" fmla="*/ 2 h 10"/>
                  <a:gd name="T4" fmla="*/ 0 w 10"/>
                  <a:gd name="T5" fmla="*/ 0 h 10"/>
                  <a:gd name="T6" fmla="*/ 2 w 10"/>
                  <a:gd name="T7" fmla="*/ 3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0"/>
                    </a:lnTo>
                    <a:lnTo>
                      <a:pt x="2" y="3"/>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771"/>
              <p:cNvSpPr>
                <a:spLocks/>
              </p:cNvSpPr>
              <p:nvPr/>
            </p:nvSpPr>
            <p:spPr bwMode="auto">
              <a:xfrm>
                <a:off x="2933" y="2579"/>
                <a:ext cx="9" cy="10"/>
              </a:xfrm>
              <a:custGeom>
                <a:avLst/>
                <a:gdLst>
                  <a:gd name="T0" fmla="*/ 6 w 9"/>
                  <a:gd name="T1" fmla="*/ 0 h 10"/>
                  <a:gd name="T2" fmla="*/ 3 w 9"/>
                  <a:gd name="T3" fmla="*/ 2 h 10"/>
                  <a:gd name="T4" fmla="*/ 0 w 9"/>
                  <a:gd name="T5" fmla="*/ 2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772"/>
              <p:cNvSpPr>
                <a:spLocks/>
              </p:cNvSpPr>
              <p:nvPr/>
            </p:nvSpPr>
            <p:spPr bwMode="auto">
              <a:xfrm>
                <a:off x="2960" y="2592"/>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773"/>
              <p:cNvSpPr>
                <a:spLocks/>
              </p:cNvSpPr>
              <p:nvPr/>
            </p:nvSpPr>
            <p:spPr bwMode="auto">
              <a:xfrm>
                <a:off x="3025" y="2665"/>
                <a:ext cx="10" cy="10"/>
              </a:xfrm>
              <a:custGeom>
                <a:avLst/>
                <a:gdLst>
                  <a:gd name="T0" fmla="*/ 8 w 10"/>
                  <a:gd name="T1" fmla="*/ 0 h 10"/>
                  <a:gd name="T2" fmla="*/ 5 w 10"/>
                  <a:gd name="T3" fmla="*/ 2 h 10"/>
                  <a:gd name="T4" fmla="*/ 2 w 10"/>
                  <a:gd name="T5" fmla="*/ 2 h 10"/>
                  <a:gd name="T6" fmla="*/ 4 w 10"/>
                  <a:gd name="T7" fmla="*/ 5 h 10"/>
                  <a:gd name="T8" fmla="*/ 0 w 10"/>
                  <a:gd name="T9" fmla="*/ 6 h 10"/>
                  <a:gd name="T10" fmla="*/ 5 w 10"/>
                  <a:gd name="T11" fmla="*/ 6 h 10"/>
                  <a:gd name="T12" fmla="*/ 7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4" y="5"/>
                    </a:lnTo>
                    <a:lnTo>
                      <a:pt x="0" y="6"/>
                    </a:lnTo>
                    <a:lnTo>
                      <a:pt x="5" y="6"/>
                    </a:lnTo>
                    <a:lnTo>
                      <a:pt x="7"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774"/>
              <p:cNvSpPr>
                <a:spLocks/>
              </p:cNvSpPr>
              <p:nvPr/>
            </p:nvSpPr>
            <p:spPr bwMode="auto">
              <a:xfrm>
                <a:off x="3251" y="2440"/>
                <a:ext cx="10" cy="10"/>
              </a:xfrm>
              <a:custGeom>
                <a:avLst/>
                <a:gdLst>
                  <a:gd name="T0" fmla="*/ 7 w 10"/>
                  <a:gd name="T1" fmla="*/ 0 h 10"/>
                  <a:gd name="T2" fmla="*/ 5 w 10"/>
                  <a:gd name="T3" fmla="*/ 2 h 10"/>
                  <a:gd name="T4" fmla="*/ 2 w 10"/>
                  <a:gd name="T5" fmla="*/ 0 h 10"/>
                  <a:gd name="T6" fmla="*/ 2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3"/>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775"/>
              <p:cNvSpPr>
                <a:spLocks/>
              </p:cNvSpPr>
              <p:nvPr/>
            </p:nvSpPr>
            <p:spPr bwMode="auto">
              <a:xfrm>
                <a:off x="3045" y="2603"/>
                <a:ext cx="10" cy="10"/>
              </a:xfrm>
              <a:custGeom>
                <a:avLst/>
                <a:gdLst>
                  <a:gd name="T0" fmla="*/ 6 w 10"/>
                  <a:gd name="T1" fmla="*/ 0 h 10"/>
                  <a:gd name="T2" fmla="*/ 5 w 10"/>
                  <a:gd name="T3" fmla="*/ 4 h 10"/>
                  <a:gd name="T4" fmla="*/ 1 w 10"/>
                  <a:gd name="T5" fmla="*/ 2 h 10"/>
                  <a:gd name="T6" fmla="*/ 1 w 10"/>
                  <a:gd name="T7" fmla="*/ 5 h 10"/>
                  <a:gd name="T8" fmla="*/ 0 w 10"/>
                  <a:gd name="T9" fmla="*/ 9 h 10"/>
                  <a:gd name="T10" fmla="*/ 3 w 10"/>
                  <a:gd name="T11" fmla="*/ 9 h 10"/>
                  <a:gd name="T12" fmla="*/ 5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9"/>
                    </a:lnTo>
                    <a:lnTo>
                      <a:pt x="3" y="9"/>
                    </a:lnTo>
                    <a:lnTo>
                      <a:pt x="5"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776"/>
              <p:cNvSpPr>
                <a:spLocks/>
              </p:cNvSpPr>
              <p:nvPr/>
            </p:nvSpPr>
            <p:spPr bwMode="auto">
              <a:xfrm>
                <a:off x="2915" y="2626"/>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777"/>
              <p:cNvSpPr>
                <a:spLocks/>
              </p:cNvSpPr>
              <p:nvPr/>
            </p:nvSpPr>
            <p:spPr bwMode="auto">
              <a:xfrm>
                <a:off x="2881" y="2626"/>
                <a:ext cx="9" cy="10"/>
              </a:xfrm>
              <a:custGeom>
                <a:avLst/>
                <a:gdLst>
                  <a:gd name="T0" fmla="*/ 6 w 9"/>
                  <a:gd name="T1" fmla="*/ 0 h 10"/>
                  <a:gd name="T2" fmla="*/ 5 w 9"/>
                  <a:gd name="T3" fmla="*/ 3 h 10"/>
                  <a:gd name="T4" fmla="*/ 1 w 9"/>
                  <a:gd name="T5" fmla="*/ 2 h 10"/>
                  <a:gd name="T6" fmla="*/ 3 w 9"/>
                  <a:gd name="T7" fmla="*/ 5 h 10"/>
                  <a:gd name="T8" fmla="*/ 0 w 9"/>
                  <a:gd name="T9" fmla="*/ 8 h 10"/>
                  <a:gd name="T10" fmla="*/ 5 w 9"/>
                  <a:gd name="T11" fmla="*/ 8 h 10"/>
                  <a:gd name="T12" fmla="*/ 6 w 9"/>
                  <a:gd name="T13" fmla="*/ 10 h 10"/>
                  <a:gd name="T14" fmla="*/ 6 w 9"/>
                  <a:gd name="T15" fmla="*/ 7 h 10"/>
                  <a:gd name="T16" fmla="*/ 9 w 9"/>
                  <a:gd name="T17" fmla="*/ 7 h 10"/>
                  <a:gd name="T18" fmla="*/ 8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3"/>
                    </a:lnTo>
                    <a:lnTo>
                      <a:pt x="1" y="2"/>
                    </a:lnTo>
                    <a:lnTo>
                      <a:pt x="3" y="5"/>
                    </a:lnTo>
                    <a:lnTo>
                      <a:pt x="0" y="8"/>
                    </a:lnTo>
                    <a:lnTo>
                      <a:pt x="5" y="8"/>
                    </a:lnTo>
                    <a:lnTo>
                      <a:pt x="6" y="10"/>
                    </a:lnTo>
                    <a:lnTo>
                      <a:pt x="6" y="7"/>
                    </a:lnTo>
                    <a:lnTo>
                      <a:pt x="9" y="7"/>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778"/>
              <p:cNvSpPr>
                <a:spLocks/>
              </p:cNvSpPr>
              <p:nvPr/>
            </p:nvSpPr>
            <p:spPr bwMode="auto">
              <a:xfrm>
                <a:off x="2949" y="2556"/>
                <a:ext cx="10" cy="10"/>
              </a:xfrm>
              <a:custGeom>
                <a:avLst/>
                <a:gdLst>
                  <a:gd name="T0" fmla="*/ 6 w 10"/>
                  <a:gd name="T1" fmla="*/ 0 h 10"/>
                  <a:gd name="T2" fmla="*/ 5 w 10"/>
                  <a:gd name="T3" fmla="*/ 4 h 10"/>
                  <a:gd name="T4" fmla="*/ 2 w 10"/>
                  <a:gd name="T5" fmla="*/ 2 h 10"/>
                  <a:gd name="T6" fmla="*/ 3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3"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779"/>
              <p:cNvSpPr>
                <a:spLocks/>
              </p:cNvSpPr>
              <p:nvPr/>
            </p:nvSpPr>
            <p:spPr bwMode="auto">
              <a:xfrm>
                <a:off x="2848" y="2589"/>
                <a:ext cx="8" cy="10"/>
              </a:xfrm>
              <a:custGeom>
                <a:avLst/>
                <a:gdLst>
                  <a:gd name="T0" fmla="*/ 7 w 8"/>
                  <a:gd name="T1" fmla="*/ 0 h 10"/>
                  <a:gd name="T2" fmla="*/ 3 w 8"/>
                  <a:gd name="T3" fmla="*/ 1 h 10"/>
                  <a:gd name="T4" fmla="*/ 0 w 8"/>
                  <a:gd name="T5" fmla="*/ 1 h 10"/>
                  <a:gd name="T6" fmla="*/ 2 w 8"/>
                  <a:gd name="T7" fmla="*/ 3 h 10"/>
                  <a:gd name="T8" fmla="*/ 0 w 8"/>
                  <a:gd name="T9" fmla="*/ 6 h 10"/>
                  <a:gd name="T10" fmla="*/ 3 w 8"/>
                  <a:gd name="T11" fmla="*/ 6 h 10"/>
                  <a:gd name="T12" fmla="*/ 5 w 8"/>
                  <a:gd name="T13" fmla="*/ 10 h 10"/>
                  <a:gd name="T14" fmla="*/ 5 w 8"/>
                  <a:gd name="T15" fmla="*/ 6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1"/>
                    </a:lnTo>
                    <a:lnTo>
                      <a:pt x="0" y="1"/>
                    </a:lnTo>
                    <a:lnTo>
                      <a:pt x="2" y="3"/>
                    </a:lnTo>
                    <a:lnTo>
                      <a:pt x="0" y="6"/>
                    </a:lnTo>
                    <a:lnTo>
                      <a:pt x="3" y="6"/>
                    </a:lnTo>
                    <a:lnTo>
                      <a:pt x="5" y="10"/>
                    </a:lnTo>
                    <a:lnTo>
                      <a:pt x="5"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780"/>
              <p:cNvSpPr>
                <a:spLocks/>
              </p:cNvSpPr>
              <p:nvPr/>
            </p:nvSpPr>
            <p:spPr bwMode="auto">
              <a:xfrm>
                <a:off x="2996" y="2573"/>
                <a:ext cx="10" cy="9"/>
              </a:xfrm>
              <a:custGeom>
                <a:avLst/>
                <a:gdLst>
                  <a:gd name="T0" fmla="*/ 7 w 10"/>
                  <a:gd name="T1" fmla="*/ 0 h 9"/>
                  <a:gd name="T2" fmla="*/ 3 w 10"/>
                  <a:gd name="T3" fmla="*/ 1 h 9"/>
                  <a:gd name="T4" fmla="*/ 0 w 10"/>
                  <a:gd name="T5" fmla="*/ 1 h 9"/>
                  <a:gd name="T6" fmla="*/ 2 w 10"/>
                  <a:gd name="T7" fmla="*/ 5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781"/>
              <p:cNvSpPr>
                <a:spLocks/>
              </p:cNvSpPr>
              <p:nvPr/>
            </p:nvSpPr>
            <p:spPr bwMode="auto">
              <a:xfrm>
                <a:off x="3080" y="2555"/>
                <a:ext cx="10" cy="10"/>
              </a:xfrm>
              <a:custGeom>
                <a:avLst/>
                <a:gdLst>
                  <a:gd name="T0" fmla="*/ 7 w 10"/>
                  <a:gd name="T1" fmla="*/ 0 h 10"/>
                  <a:gd name="T2" fmla="*/ 4 w 10"/>
                  <a:gd name="T3" fmla="*/ 1 h 10"/>
                  <a:gd name="T4" fmla="*/ 0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1"/>
                    </a:lnTo>
                    <a:lnTo>
                      <a:pt x="0"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782"/>
              <p:cNvSpPr>
                <a:spLocks/>
              </p:cNvSpPr>
              <p:nvPr/>
            </p:nvSpPr>
            <p:spPr bwMode="auto">
              <a:xfrm>
                <a:off x="3045" y="2523"/>
                <a:ext cx="10" cy="9"/>
              </a:xfrm>
              <a:custGeom>
                <a:avLst/>
                <a:gdLst>
                  <a:gd name="T0" fmla="*/ 6 w 10"/>
                  <a:gd name="T1" fmla="*/ 0 h 9"/>
                  <a:gd name="T2" fmla="*/ 5 w 10"/>
                  <a:gd name="T3" fmla="*/ 3 h 9"/>
                  <a:gd name="T4" fmla="*/ 1 w 10"/>
                  <a:gd name="T5" fmla="*/ 1 h 9"/>
                  <a:gd name="T6" fmla="*/ 3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783"/>
              <p:cNvSpPr>
                <a:spLocks/>
              </p:cNvSpPr>
              <p:nvPr/>
            </p:nvSpPr>
            <p:spPr bwMode="auto">
              <a:xfrm>
                <a:off x="3059" y="2477"/>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784"/>
              <p:cNvSpPr>
                <a:spLocks/>
              </p:cNvSpPr>
              <p:nvPr/>
            </p:nvSpPr>
            <p:spPr bwMode="auto">
              <a:xfrm>
                <a:off x="3136" y="2440"/>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785"/>
              <p:cNvSpPr>
                <a:spLocks/>
              </p:cNvSpPr>
              <p:nvPr/>
            </p:nvSpPr>
            <p:spPr bwMode="auto">
              <a:xfrm>
                <a:off x="3568" y="1440"/>
                <a:ext cx="91" cy="92"/>
              </a:xfrm>
              <a:custGeom>
                <a:avLst/>
                <a:gdLst>
                  <a:gd name="T0" fmla="*/ 45 w 91"/>
                  <a:gd name="T1" fmla="*/ 0 h 92"/>
                  <a:gd name="T2" fmla="*/ 39 w 91"/>
                  <a:gd name="T3" fmla="*/ 24 h 92"/>
                  <a:gd name="T4" fmla="*/ 23 w 91"/>
                  <a:gd name="T5" fmla="*/ 7 h 92"/>
                  <a:gd name="T6" fmla="*/ 29 w 91"/>
                  <a:gd name="T7" fmla="*/ 31 h 92"/>
                  <a:gd name="T8" fmla="*/ 6 w 91"/>
                  <a:gd name="T9" fmla="*/ 24 h 92"/>
                  <a:gd name="T10" fmla="*/ 23 w 91"/>
                  <a:gd name="T11" fmla="*/ 40 h 92"/>
                  <a:gd name="T12" fmla="*/ 0 w 91"/>
                  <a:gd name="T13" fmla="*/ 47 h 92"/>
                  <a:gd name="T14" fmla="*/ 23 w 91"/>
                  <a:gd name="T15" fmla="*/ 52 h 92"/>
                  <a:gd name="T16" fmla="*/ 6 w 91"/>
                  <a:gd name="T17" fmla="*/ 70 h 92"/>
                  <a:gd name="T18" fmla="*/ 29 w 91"/>
                  <a:gd name="T19" fmla="*/ 63 h 92"/>
                  <a:gd name="T20" fmla="*/ 23 w 91"/>
                  <a:gd name="T21" fmla="*/ 86 h 92"/>
                  <a:gd name="T22" fmla="*/ 39 w 91"/>
                  <a:gd name="T23" fmla="*/ 70 h 92"/>
                  <a:gd name="T24" fmla="*/ 45 w 91"/>
                  <a:gd name="T25" fmla="*/ 92 h 92"/>
                  <a:gd name="T26" fmla="*/ 50 w 91"/>
                  <a:gd name="T27" fmla="*/ 70 h 92"/>
                  <a:gd name="T28" fmla="*/ 68 w 91"/>
                  <a:gd name="T29" fmla="*/ 86 h 92"/>
                  <a:gd name="T30" fmla="*/ 62 w 91"/>
                  <a:gd name="T31" fmla="*/ 63 h 92"/>
                  <a:gd name="T32" fmla="*/ 84 w 91"/>
                  <a:gd name="T33" fmla="*/ 70 h 92"/>
                  <a:gd name="T34" fmla="*/ 66 w 91"/>
                  <a:gd name="T35" fmla="*/ 52 h 92"/>
                  <a:gd name="T36" fmla="*/ 91 w 91"/>
                  <a:gd name="T37" fmla="*/ 47 h 92"/>
                  <a:gd name="T38" fmla="*/ 66 w 91"/>
                  <a:gd name="T39" fmla="*/ 40 h 92"/>
                  <a:gd name="T40" fmla="*/ 84 w 91"/>
                  <a:gd name="T41" fmla="*/ 24 h 92"/>
                  <a:gd name="T42" fmla="*/ 62 w 91"/>
                  <a:gd name="T43" fmla="*/ 31 h 92"/>
                  <a:gd name="T44" fmla="*/ 68 w 91"/>
                  <a:gd name="T45" fmla="*/ 7 h 92"/>
                  <a:gd name="T46" fmla="*/ 50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39" y="24"/>
                    </a:lnTo>
                    <a:lnTo>
                      <a:pt x="23" y="7"/>
                    </a:lnTo>
                    <a:lnTo>
                      <a:pt x="29" y="31"/>
                    </a:lnTo>
                    <a:lnTo>
                      <a:pt x="6" y="24"/>
                    </a:lnTo>
                    <a:lnTo>
                      <a:pt x="23" y="40"/>
                    </a:lnTo>
                    <a:lnTo>
                      <a:pt x="0" y="47"/>
                    </a:lnTo>
                    <a:lnTo>
                      <a:pt x="23" y="52"/>
                    </a:lnTo>
                    <a:lnTo>
                      <a:pt x="6" y="70"/>
                    </a:lnTo>
                    <a:lnTo>
                      <a:pt x="29" y="63"/>
                    </a:lnTo>
                    <a:lnTo>
                      <a:pt x="23" y="86"/>
                    </a:lnTo>
                    <a:lnTo>
                      <a:pt x="39" y="70"/>
                    </a:lnTo>
                    <a:lnTo>
                      <a:pt x="45" y="92"/>
                    </a:lnTo>
                    <a:lnTo>
                      <a:pt x="50" y="70"/>
                    </a:lnTo>
                    <a:lnTo>
                      <a:pt x="68" y="86"/>
                    </a:lnTo>
                    <a:lnTo>
                      <a:pt x="62" y="63"/>
                    </a:lnTo>
                    <a:lnTo>
                      <a:pt x="84" y="70"/>
                    </a:lnTo>
                    <a:lnTo>
                      <a:pt x="66" y="52"/>
                    </a:lnTo>
                    <a:lnTo>
                      <a:pt x="91" y="47"/>
                    </a:lnTo>
                    <a:lnTo>
                      <a:pt x="66" y="40"/>
                    </a:lnTo>
                    <a:lnTo>
                      <a:pt x="84" y="24"/>
                    </a:lnTo>
                    <a:lnTo>
                      <a:pt x="62" y="31"/>
                    </a:lnTo>
                    <a:lnTo>
                      <a:pt x="68" y="7"/>
                    </a:lnTo>
                    <a:lnTo>
                      <a:pt x="50"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786"/>
              <p:cNvSpPr>
                <a:spLocks/>
              </p:cNvSpPr>
              <p:nvPr/>
            </p:nvSpPr>
            <p:spPr bwMode="auto">
              <a:xfrm>
                <a:off x="2739" y="2442"/>
                <a:ext cx="75" cy="74"/>
              </a:xfrm>
              <a:custGeom>
                <a:avLst/>
                <a:gdLst>
                  <a:gd name="T0" fmla="*/ 75 w 75"/>
                  <a:gd name="T1" fmla="*/ 37 h 74"/>
                  <a:gd name="T2" fmla="*/ 43 w 75"/>
                  <a:gd name="T3" fmla="*/ 32 h 74"/>
                  <a:gd name="T4" fmla="*/ 38 w 75"/>
                  <a:gd name="T5" fmla="*/ 0 h 74"/>
                  <a:gd name="T6" fmla="*/ 33 w 75"/>
                  <a:gd name="T7" fmla="*/ 32 h 74"/>
                  <a:gd name="T8" fmla="*/ 0 w 75"/>
                  <a:gd name="T9" fmla="*/ 37 h 74"/>
                  <a:gd name="T10" fmla="*/ 33 w 75"/>
                  <a:gd name="T11" fmla="*/ 42 h 74"/>
                  <a:gd name="T12" fmla="*/ 38 w 75"/>
                  <a:gd name="T13" fmla="*/ 74 h 74"/>
                  <a:gd name="T14" fmla="*/ 43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3" y="32"/>
                    </a:lnTo>
                    <a:lnTo>
                      <a:pt x="38" y="0"/>
                    </a:lnTo>
                    <a:lnTo>
                      <a:pt x="33" y="32"/>
                    </a:lnTo>
                    <a:lnTo>
                      <a:pt x="0" y="37"/>
                    </a:lnTo>
                    <a:lnTo>
                      <a:pt x="33" y="42"/>
                    </a:lnTo>
                    <a:lnTo>
                      <a:pt x="38" y="74"/>
                    </a:lnTo>
                    <a:lnTo>
                      <a:pt x="43"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787"/>
              <p:cNvSpPr>
                <a:spLocks/>
              </p:cNvSpPr>
              <p:nvPr/>
            </p:nvSpPr>
            <p:spPr bwMode="auto">
              <a:xfrm>
                <a:off x="2548" y="2523"/>
                <a:ext cx="40" cy="38"/>
              </a:xfrm>
              <a:custGeom>
                <a:avLst/>
                <a:gdLst>
                  <a:gd name="T0" fmla="*/ 40 w 40"/>
                  <a:gd name="T1" fmla="*/ 19 h 38"/>
                  <a:gd name="T2" fmla="*/ 22 w 40"/>
                  <a:gd name="T3" fmla="*/ 16 h 38"/>
                  <a:gd name="T4" fmla="*/ 21 w 40"/>
                  <a:gd name="T5" fmla="*/ 0 h 38"/>
                  <a:gd name="T6" fmla="*/ 18 w 40"/>
                  <a:gd name="T7" fmla="*/ 16 h 38"/>
                  <a:gd name="T8" fmla="*/ 0 w 40"/>
                  <a:gd name="T9" fmla="*/ 19 h 38"/>
                  <a:gd name="T10" fmla="*/ 18 w 40"/>
                  <a:gd name="T11" fmla="*/ 22 h 38"/>
                  <a:gd name="T12" fmla="*/ 21 w 40"/>
                  <a:gd name="T13" fmla="*/ 38 h 38"/>
                  <a:gd name="T14" fmla="*/ 22 w 40"/>
                  <a:gd name="T15" fmla="*/ 22 h 38"/>
                  <a:gd name="T16" fmla="*/ 40 w 40"/>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40" y="19"/>
                    </a:moveTo>
                    <a:lnTo>
                      <a:pt x="22" y="16"/>
                    </a:lnTo>
                    <a:lnTo>
                      <a:pt x="21" y="0"/>
                    </a:lnTo>
                    <a:lnTo>
                      <a:pt x="18" y="16"/>
                    </a:lnTo>
                    <a:lnTo>
                      <a:pt x="0" y="19"/>
                    </a:lnTo>
                    <a:lnTo>
                      <a:pt x="18" y="22"/>
                    </a:lnTo>
                    <a:lnTo>
                      <a:pt x="21" y="38"/>
                    </a:lnTo>
                    <a:lnTo>
                      <a:pt x="22" y="22"/>
                    </a:lnTo>
                    <a:lnTo>
                      <a:pt x="40" y="1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788"/>
              <p:cNvSpPr>
                <a:spLocks/>
              </p:cNvSpPr>
              <p:nvPr/>
            </p:nvSpPr>
            <p:spPr bwMode="auto">
              <a:xfrm>
                <a:off x="3024" y="1463"/>
                <a:ext cx="74" cy="76"/>
              </a:xfrm>
              <a:custGeom>
                <a:avLst/>
                <a:gdLst>
                  <a:gd name="T0" fmla="*/ 74 w 74"/>
                  <a:gd name="T1" fmla="*/ 39 h 76"/>
                  <a:gd name="T2" fmla="*/ 42 w 74"/>
                  <a:gd name="T3" fmla="*/ 32 h 76"/>
                  <a:gd name="T4" fmla="*/ 37 w 74"/>
                  <a:gd name="T5" fmla="*/ 0 h 76"/>
                  <a:gd name="T6" fmla="*/ 32 w 74"/>
                  <a:gd name="T7" fmla="*/ 32 h 76"/>
                  <a:gd name="T8" fmla="*/ 0 w 74"/>
                  <a:gd name="T9" fmla="*/ 39 h 76"/>
                  <a:gd name="T10" fmla="*/ 32 w 74"/>
                  <a:gd name="T11" fmla="*/ 43 h 76"/>
                  <a:gd name="T12" fmla="*/ 37 w 74"/>
                  <a:gd name="T13" fmla="*/ 76 h 76"/>
                  <a:gd name="T14" fmla="*/ 42 w 74"/>
                  <a:gd name="T15" fmla="*/ 43 h 76"/>
                  <a:gd name="T16" fmla="*/ 74 w 74"/>
                  <a:gd name="T1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6">
                    <a:moveTo>
                      <a:pt x="74" y="39"/>
                    </a:moveTo>
                    <a:lnTo>
                      <a:pt x="42" y="32"/>
                    </a:lnTo>
                    <a:lnTo>
                      <a:pt x="37" y="0"/>
                    </a:lnTo>
                    <a:lnTo>
                      <a:pt x="32" y="32"/>
                    </a:lnTo>
                    <a:lnTo>
                      <a:pt x="0" y="39"/>
                    </a:lnTo>
                    <a:lnTo>
                      <a:pt x="32" y="43"/>
                    </a:lnTo>
                    <a:lnTo>
                      <a:pt x="37" y="76"/>
                    </a:lnTo>
                    <a:lnTo>
                      <a:pt x="42" y="43"/>
                    </a:lnTo>
                    <a:lnTo>
                      <a:pt x="74" y="3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789"/>
              <p:cNvSpPr>
                <a:spLocks/>
              </p:cNvSpPr>
              <p:nvPr/>
            </p:nvSpPr>
            <p:spPr bwMode="auto">
              <a:xfrm>
                <a:off x="3493" y="2851"/>
                <a:ext cx="106" cy="107"/>
              </a:xfrm>
              <a:custGeom>
                <a:avLst/>
                <a:gdLst>
                  <a:gd name="T0" fmla="*/ 54 w 106"/>
                  <a:gd name="T1" fmla="*/ 0 h 107"/>
                  <a:gd name="T2" fmla="*/ 54 w 106"/>
                  <a:gd name="T3" fmla="*/ 52 h 107"/>
                  <a:gd name="T4" fmla="*/ 38 w 106"/>
                  <a:gd name="T5" fmla="*/ 3 h 107"/>
                  <a:gd name="T6" fmla="*/ 52 w 106"/>
                  <a:gd name="T7" fmla="*/ 52 h 107"/>
                  <a:gd name="T8" fmla="*/ 23 w 106"/>
                  <a:gd name="T9" fmla="*/ 10 h 107"/>
                  <a:gd name="T10" fmla="*/ 52 w 106"/>
                  <a:gd name="T11" fmla="*/ 52 h 107"/>
                  <a:gd name="T12" fmla="*/ 12 w 106"/>
                  <a:gd name="T13" fmla="*/ 23 h 107"/>
                  <a:gd name="T14" fmla="*/ 51 w 106"/>
                  <a:gd name="T15" fmla="*/ 52 h 107"/>
                  <a:gd name="T16" fmla="*/ 3 w 106"/>
                  <a:gd name="T17" fmla="*/ 37 h 107"/>
                  <a:gd name="T18" fmla="*/ 51 w 106"/>
                  <a:gd name="T19" fmla="*/ 53 h 107"/>
                  <a:gd name="T20" fmla="*/ 0 w 106"/>
                  <a:gd name="T21" fmla="*/ 53 h 107"/>
                  <a:gd name="T22" fmla="*/ 51 w 106"/>
                  <a:gd name="T23" fmla="*/ 53 h 107"/>
                  <a:gd name="T24" fmla="*/ 3 w 106"/>
                  <a:gd name="T25" fmla="*/ 70 h 107"/>
                  <a:gd name="T26" fmla="*/ 51 w 106"/>
                  <a:gd name="T27" fmla="*/ 55 h 107"/>
                  <a:gd name="T28" fmla="*/ 12 w 106"/>
                  <a:gd name="T29" fmla="*/ 86 h 107"/>
                  <a:gd name="T30" fmla="*/ 52 w 106"/>
                  <a:gd name="T31" fmla="*/ 55 h 107"/>
                  <a:gd name="T32" fmla="*/ 23 w 106"/>
                  <a:gd name="T33" fmla="*/ 97 h 107"/>
                  <a:gd name="T34" fmla="*/ 52 w 106"/>
                  <a:gd name="T35" fmla="*/ 57 h 107"/>
                  <a:gd name="T36" fmla="*/ 38 w 106"/>
                  <a:gd name="T37" fmla="*/ 105 h 107"/>
                  <a:gd name="T38" fmla="*/ 54 w 106"/>
                  <a:gd name="T39" fmla="*/ 57 h 107"/>
                  <a:gd name="T40" fmla="*/ 54 w 106"/>
                  <a:gd name="T41" fmla="*/ 107 h 107"/>
                  <a:gd name="T42" fmla="*/ 54 w 106"/>
                  <a:gd name="T43" fmla="*/ 57 h 107"/>
                  <a:gd name="T44" fmla="*/ 70 w 106"/>
                  <a:gd name="T45" fmla="*/ 105 h 107"/>
                  <a:gd name="T46" fmla="*/ 55 w 106"/>
                  <a:gd name="T47" fmla="*/ 57 h 107"/>
                  <a:gd name="T48" fmla="*/ 85 w 106"/>
                  <a:gd name="T49" fmla="*/ 97 h 107"/>
                  <a:gd name="T50" fmla="*/ 55 w 106"/>
                  <a:gd name="T51" fmla="*/ 55 h 107"/>
                  <a:gd name="T52" fmla="*/ 96 w 106"/>
                  <a:gd name="T53" fmla="*/ 86 h 107"/>
                  <a:gd name="T54" fmla="*/ 55 w 106"/>
                  <a:gd name="T55" fmla="*/ 55 h 107"/>
                  <a:gd name="T56" fmla="*/ 104 w 106"/>
                  <a:gd name="T57" fmla="*/ 70 h 107"/>
                  <a:gd name="T58" fmla="*/ 55 w 106"/>
                  <a:gd name="T59" fmla="*/ 53 h 107"/>
                  <a:gd name="T60" fmla="*/ 106 w 106"/>
                  <a:gd name="T61" fmla="*/ 53 h 107"/>
                  <a:gd name="T62" fmla="*/ 55 w 106"/>
                  <a:gd name="T63" fmla="*/ 53 h 107"/>
                  <a:gd name="T64" fmla="*/ 104 w 106"/>
                  <a:gd name="T65" fmla="*/ 37 h 107"/>
                  <a:gd name="T66" fmla="*/ 55 w 106"/>
                  <a:gd name="T67" fmla="*/ 52 h 107"/>
                  <a:gd name="T68" fmla="*/ 96 w 106"/>
                  <a:gd name="T69" fmla="*/ 23 h 107"/>
                  <a:gd name="T70" fmla="*/ 55 w 106"/>
                  <a:gd name="T71" fmla="*/ 52 h 107"/>
                  <a:gd name="T72" fmla="*/ 85 w 106"/>
                  <a:gd name="T73" fmla="*/ 10 h 107"/>
                  <a:gd name="T74" fmla="*/ 55 w 106"/>
                  <a:gd name="T75" fmla="*/ 52 h 107"/>
                  <a:gd name="T76" fmla="*/ 70 w 106"/>
                  <a:gd name="T77" fmla="*/ 3 h 107"/>
                  <a:gd name="T78" fmla="*/ 54 w 106"/>
                  <a:gd name="T79" fmla="*/ 52 h 107"/>
                  <a:gd name="T80" fmla="*/ 54 w 106"/>
                  <a:gd name="T8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7">
                    <a:moveTo>
                      <a:pt x="54" y="0"/>
                    </a:moveTo>
                    <a:lnTo>
                      <a:pt x="54" y="52"/>
                    </a:lnTo>
                    <a:lnTo>
                      <a:pt x="38" y="3"/>
                    </a:lnTo>
                    <a:lnTo>
                      <a:pt x="52" y="52"/>
                    </a:lnTo>
                    <a:lnTo>
                      <a:pt x="23" y="10"/>
                    </a:lnTo>
                    <a:lnTo>
                      <a:pt x="52" y="52"/>
                    </a:lnTo>
                    <a:lnTo>
                      <a:pt x="12" y="23"/>
                    </a:lnTo>
                    <a:lnTo>
                      <a:pt x="51" y="52"/>
                    </a:lnTo>
                    <a:lnTo>
                      <a:pt x="3" y="37"/>
                    </a:lnTo>
                    <a:lnTo>
                      <a:pt x="51" y="53"/>
                    </a:lnTo>
                    <a:lnTo>
                      <a:pt x="0" y="53"/>
                    </a:lnTo>
                    <a:lnTo>
                      <a:pt x="51" y="53"/>
                    </a:lnTo>
                    <a:lnTo>
                      <a:pt x="3" y="70"/>
                    </a:lnTo>
                    <a:lnTo>
                      <a:pt x="51" y="55"/>
                    </a:lnTo>
                    <a:lnTo>
                      <a:pt x="12" y="86"/>
                    </a:lnTo>
                    <a:lnTo>
                      <a:pt x="52" y="55"/>
                    </a:lnTo>
                    <a:lnTo>
                      <a:pt x="23" y="97"/>
                    </a:lnTo>
                    <a:lnTo>
                      <a:pt x="52" y="57"/>
                    </a:lnTo>
                    <a:lnTo>
                      <a:pt x="38" y="105"/>
                    </a:lnTo>
                    <a:lnTo>
                      <a:pt x="54" y="57"/>
                    </a:lnTo>
                    <a:lnTo>
                      <a:pt x="54" y="107"/>
                    </a:lnTo>
                    <a:lnTo>
                      <a:pt x="54" y="57"/>
                    </a:lnTo>
                    <a:lnTo>
                      <a:pt x="70" y="105"/>
                    </a:lnTo>
                    <a:lnTo>
                      <a:pt x="55" y="57"/>
                    </a:lnTo>
                    <a:lnTo>
                      <a:pt x="85" y="97"/>
                    </a:lnTo>
                    <a:lnTo>
                      <a:pt x="55" y="55"/>
                    </a:lnTo>
                    <a:lnTo>
                      <a:pt x="96" y="86"/>
                    </a:lnTo>
                    <a:lnTo>
                      <a:pt x="55" y="55"/>
                    </a:lnTo>
                    <a:lnTo>
                      <a:pt x="104" y="70"/>
                    </a:lnTo>
                    <a:lnTo>
                      <a:pt x="55" y="53"/>
                    </a:lnTo>
                    <a:lnTo>
                      <a:pt x="106" y="53"/>
                    </a:lnTo>
                    <a:lnTo>
                      <a:pt x="55" y="53"/>
                    </a:lnTo>
                    <a:lnTo>
                      <a:pt x="104" y="37"/>
                    </a:lnTo>
                    <a:lnTo>
                      <a:pt x="55" y="52"/>
                    </a:lnTo>
                    <a:lnTo>
                      <a:pt x="96" y="23"/>
                    </a:lnTo>
                    <a:lnTo>
                      <a:pt x="55" y="52"/>
                    </a:lnTo>
                    <a:lnTo>
                      <a:pt x="85" y="10"/>
                    </a:lnTo>
                    <a:lnTo>
                      <a:pt x="55"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790"/>
              <p:cNvSpPr>
                <a:spLocks/>
              </p:cNvSpPr>
              <p:nvPr/>
            </p:nvSpPr>
            <p:spPr bwMode="auto">
              <a:xfrm>
                <a:off x="3027" y="1561"/>
                <a:ext cx="42" cy="42"/>
              </a:xfrm>
              <a:custGeom>
                <a:avLst/>
                <a:gdLst>
                  <a:gd name="T0" fmla="*/ 21 w 42"/>
                  <a:gd name="T1" fmla="*/ 0 h 42"/>
                  <a:gd name="T2" fmla="*/ 28 w 42"/>
                  <a:gd name="T3" fmla="*/ 13 h 42"/>
                  <a:gd name="T4" fmla="*/ 42 w 42"/>
                  <a:gd name="T5" fmla="*/ 17 h 42"/>
                  <a:gd name="T6" fmla="*/ 32 w 42"/>
                  <a:gd name="T7" fmla="*/ 26 h 42"/>
                  <a:gd name="T8" fmla="*/ 34 w 42"/>
                  <a:gd name="T9" fmla="*/ 42 h 42"/>
                  <a:gd name="T10" fmla="*/ 21 w 42"/>
                  <a:gd name="T11" fmla="*/ 34 h 42"/>
                  <a:gd name="T12" fmla="*/ 8 w 42"/>
                  <a:gd name="T13" fmla="*/ 42 h 42"/>
                  <a:gd name="T14" fmla="*/ 10 w 42"/>
                  <a:gd name="T15" fmla="*/ 26 h 42"/>
                  <a:gd name="T16" fmla="*/ 0 w 42"/>
                  <a:gd name="T17" fmla="*/ 17 h 42"/>
                  <a:gd name="T18" fmla="*/ 15 w 42"/>
                  <a:gd name="T19" fmla="*/ 13 h 42"/>
                  <a:gd name="T20" fmla="*/ 21 w 4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21" y="0"/>
                    </a:moveTo>
                    <a:lnTo>
                      <a:pt x="28" y="13"/>
                    </a:lnTo>
                    <a:lnTo>
                      <a:pt x="42" y="17"/>
                    </a:lnTo>
                    <a:lnTo>
                      <a:pt x="32" y="26"/>
                    </a:lnTo>
                    <a:lnTo>
                      <a:pt x="34" y="42"/>
                    </a:lnTo>
                    <a:lnTo>
                      <a:pt x="21" y="34"/>
                    </a:lnTo>
                    <a:lnTo>
                      <a:pt x="8" y="42"/>
                    </a:lnTo>
                    <a:lnTo>
                      <a:pt x="10" y="26"/>
                    </a:lnTo>
                    <a:lnTo>
                      <a:pt x="0" y="17"/>
                    </a:lnTo>
                    <a:lnTo>
                      <a:pt x="15"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791"/>
              <p:cNvSpPr>
                <a:spLocks/>
              </p:cNvSpPr>
              <p:nvPr/>
            </p:nvSpPr>
            <p:spPr bwMode="auto">
              <a:xfrm>
                <a:off x="3669" y="1226"/>
                <a:ext cx="29" cy="30"/>
              </a:xfrm>
              <a:custGeom>
                <a:avLst/>
                <a:gdLst>
                  <a:gd name="T0" fmla="*/ 14 w 29"/>
                  <a:gd name="T1" fmla="*/ 0 h 30"/>
                  <a:gd name="T2" fmla="*/ 19 w 29"/>
                  <a:gd name="T3" fmla="*/ 10 h 30"/>
                  <a:gd name="T4" fmla="*/ 29 w 29"/>
                  <a:gd name="T5" fmla="*/ 12 h 30"/>
                  <a:gd name="T6" fmla="*/ 22 w 29"/>
                  <a:gd name="T7" fmla="*/ 18 h 30"/>
                  <a:gd name="T8" fmla="*/ 24 w 29"/>
                  <a:gd name="T9" fmla="*/ 30 h 30"/>
                  <a:gd name="T10" fmla="*/ 14 w 29"/>
                  <a:gd name="T11" fmla="*/ 25 h 30"/>
                  <a:gd name="T12" fmla="*/ 6 w 29"/>
                  <a:gd name="T13" fmla="*/ 30 h 30"/>
                  <a:gd name="T14" fmla="*/ 8 w 29"/>
                  <a:gd name="T15" fmla="*/ 18 h 30"/>
                  <a:gd name="T16" fmla="*/ 0 w 29"/>
                  <a:gd name="T17" fmla="*/ 12 h 30"/>
                  <a:gd name="T18" fmla="*/ 9 w 29"/>
                  <a:gd name="T19" fmla="*/ 1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lnTo>
                      <a:pt x="19" y="10"/>
                    </a:lnTo>
                    <a:lnTo>
                      <a:pt x="29" y="12"/>
                    </a:lnTo>
                    <a:lnTo>
                      <a:pt x="22" y="18"/>
                    </a:lnTo>
                    <a:lnTo>
                      <a:pt x="24" y="30"/>
                    </a:lnTo>
                    <a:lnTo>
                      <a:pt x="14" y="25"/>
                    </a:lnTo>
                    <a:lnTo>
                      <a:pt x="6" y="30"/>
                    </a:lnTo>
                    <a:lnTo>
                      <a:pt x="8" y="18"/>
                    </a:lnTo>
                    <a:lnTo>
                      <a:pt x="0" y="12"/>
                    </a:lnTo>
                    <a:lnTo>
                      <a:pt x="9" y="10"/>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792"/>
              <p:cNvSpPr>
                <a:spLocks/>
              </p:cNvSpPr>
              <p:nvPr/>
            </p:nvSpPr>
            <p:spPr bwMode="auto">
              <a:xfrm>
                <a:off x="3565" y="1290"/>
                <a:ext cx="29" cy="27"/>
              </a:xfrm>
              <a:custGeom>
                <a:avLst/>
                <a:gdLst>
                  <a:gd name="T0" fmla="*/ 14 w 29"/>
                  <a:gd name="T1" fmla="*/ 0 h 27"/>
                  <a:gd name="T2" fmla="*/ 19 w 29"/>
                  <a:gd name="T3" fmla="*/ 9 h 27"/>
                  <a:gd name="T4" fmla="*/ 29 w 29"/>
                  <a:gd name="T5" fmla="*/ 11 h 27"/>
                  <a:gd name="T6" fmla="*/ 21 w 29"/>
                  <a:gd name="T7" fmla="*/ 17 h 27"/>
                  <a:gd name="T8" fmla="*/ 22 w 29"/>
                  <a:gd name="T9" fmla="*/ 27 h 27"/>
                  <a:gd name="T10" fmla="*/ 14 w 29"/>
                  <a:gd name="T11" fmla="*/ 22 h 27"/>
                  <a:gd name="T12" fmla="*/ 4 w 29"/>
                  <a:gd name="T13" fmla="*/ 27 h 27"/>
                  <a:gd name="T14" fmla="*/ 6 w 29"/>
                  <a:gd name="T15" fmla="*/ 17 h 27"/>
                  <a:gd name="T16" fmla="*/ 0 w 29"/>
                  <a:gd name="T17" fmla="*/ 11 h 27"/>
                  <a:gd name="T18" fmla="*/ 9 w 29"/>
                  <a:gd name="T19" fmla="*/ 9 h 27"/>
                  <a:gd name="T20" fmla="*/ 14 w 29"/>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4" y="0"/>
                    </a:moveTo>
                    <a:lnTo>
                      <a:pt x="19" y="9"/>
                    </a:lnTo>
                    <a:lnTo>
                      <a:pt x="29" y="11"/>
                    </a:lnTo>
                    <a:lnTo>
                      <a:pt x="21" y="17"/>
                    </a:lnTo>
                    <a:lnTo>
                      <a:pt x="22" y="27"/>
                    </a:lnTo>
                    <a:lnTo>
                      <a:pt x="14" y="22"/>
                    </a:lnTo>
                    <a:lnTo>
                      <a:pt x="4" y="27"/>
                    </a:lnTo>
                    <a:lnTo>
                      <a:pt x="6" y="17"/>
                    </a:lnTo>
                    <a:lnTo>
                      <a:pt x="0" y="11"/>
                    </a:lnTo>
                    <a:lnTo>
                      <a:pt x="9" y="9"/>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793"/>
              <p:cNvSpPr>
                <a:spLocks/>
              </p:cNvSpPr>
              <p:nvPr/>
            </p:nvSpPr>
            <p:spPr bwMode="auto">
              <a:xfrm>
                <a:off x="4182" y="3074"/>
                <a:ext cx="23" cy="23"/>
              </a:xfrm>
              <a:custGeom>
                <a:avLst/>
                <a:gdLst>
                  <a:gd name="T0" fmla="*/ 11 w 23"/>
                  <a:gd name="T1" fmla="*/ 0 h 23"/>
                  <a:gd name="T2" fmla="*/ 15 w 23"/>
                  <a:gd name="T3" fmla="*/ 8 h 23"/>
                  <a:gd name="T4" fmla="*/ 23 w 23"/>
                  <a:gd name="T5" fmla="*/ 8 h 23"/>
                  <a:gd name="T6" fmla="*/ 16 w 23"/>
                  <a:gd name="T7" fmla="*/ 15 h 23"/>
                  <a:gd name="T8" fmla="*/ 18 w 23"/>
                  <a:gd name="T9" fmla="*/ 23 h 23"/>
                  <a:gd name="T10" fmla="*/ 11 w 23"/>
                  <a:gd name="T11" fmla="*/ 18 h 23"/>
                  <a:gd name="T12" fmla="*/ 3 w 23"/>
                  <a:gd name="T13" fmla="*/ 23 h 23"/>
                  <a:gd name="T14" fmla="*/ 5 w 23"/>
                  <a:gd name="T15" fmla="*/ 15 h 23"/>
                  <a:gd name="T16" fmla="*/ 0 w 23"/>
                  <a:gd name="T17" fmla="*/ 8 h 23"/>
                  <a:gd name="T18" fmla="*/ 6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6" y="15"/>
                    </a:lnTo>
                    <a:lnTo>
                      <a:pt x="18" y="23"/>
                    </a:lnTo>
                    <a:lnTo>
                      <a:pt x="11" y="18"/>
                    </a:lnTo>
                    <a:lnTo>
                      <a:pt x="3" y="23"/>
                    </a:lnTo>
                    <a:lnTo>
                      <a:pt x="5" y="15"/>
                    </a:lnTo>
                    <a:lnTo>
                      <a:pt x="0" y="8"/>
                    </a:lnTo>
                    <a:lnTo>
                      <a:pt x="6"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794"/>
              <p:cNvSpPr>
                <a:spLocks/>
              </p:cNvSpPr>
              <p:nvPr/>
            </p:nvSpPr>
            <p:spPr bwMode="auto">
              <a:xfrm>
                <a:off x="3319" y="1786"/>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795"/>
              <p:cNvSpPr>
                <a:spLocks/>
              </p:cNvSpPr>
              <p:nvPr/>
            </p:nvSpPr>
            <p:spPr bwMode="auto">
              <a:xfrm>
                <a:off x="3184" y="2105"/>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9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9"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796"/>
              <p:cNvSpPr>
                <a:spLocks/>
              </p:cNvSpPr>
              <p:nvPr/>
            </p:nvSpPr>
            <p:spPr bwMode="auto">
              <a:xfrm>
                <a:off x="3795" y="2974"/>
                <a:ext cx="25" cy="21"/>
              </a:xfrm>
              <a:custGeom>
                <a:avLst/>
                <a:gdLst>
                  <a:gd name="T0" fmla="*/ 12 w 25"/>
                  <a:gd name="T1" fmla="*/ 0 h 21"/>
                  <a:gd name="T2" fmla="*/ 17 w 25"/>
                  <a:gd name="T3" fmla="*/ 6 h 21"/>
                  <a:gd name="T4" fmla="*/ 25 w 25"/>
                  <a:gd name="T5" fmla="*/ 8 h 21"/>
                  <a:gd name="T6" fmla="*/ 18 w 25"/>
                  <a:gd name="T7" fmla="*/ 13 h 21"/>
                  <a:gd name="T8" fmla="*/ 20 w 25"/>
                  <a:gd name="T9" fmla="*/ 21 h 21"/>
                  <a:gd name="T10" fmla="*/ 12 w 25"/>
                  <a:gd name="T11" fmla="*/ 18 h 21"/>
                  <a:gd name="T12" fmla="*/ 5 w 25"/>
                  <a:gd name="T13" fmla="*/ 21 h 21"/>
                  <a:gd name="T14" fmla="*/ 7 w 25"/>
                  <a:gd name="T15" fmla="*/ 13 h 21"/>
                  <a:gd name="T16" fmla="*/ 0 w 25"/>
                  <a:gd name="T17" fmla="*/ 8 h 21"/>
                  <a:gd name="T18" fmla="*/ 8 w 25"/>
                  <a:gd name="T19" fmla="*/ 6 h 21"/>
                  <a:gd name="T20" fmla="*/ 12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12" y="0"/>
                    </a:moveTo>
                    <a:lnTo>
                      <a:pt x="17" y="6"/>
                    </a:lnTo>
                    <a:lnTo>
                      <a:pt x="25" y="8"/>
                    </a:lnTo>
                    <a:lnTo>
                      <a:pt x="18" y="13"/>
                    </a:lnTo>
                    <a:lnTo>
                      <a:pt x="20" y="21"/>
                    </a:lnTo>
                    <a:lnTo>
                      <a:pt x="12" y="18"/>
                    </a:lnTo>
                    <a:lnTo>
                      <a:pt x="5" y="21"/>
                    </a:lnTo>
                    <a:lnTo>
                      <a:pt x="7" y="13"/>
                    </a:lnTo>
                    <a:lnTo>
                      <a:pt x="0" y="8"/>
                    </a:lnTo>
                    <a:lnTo>
                      <a:pt x="8"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797"/>
              <p:cNvSpPr>
                <a:spLocks/>
              </p:cNvSpPr>
              <p:nvPr/>
            </p:nvSpPr>
            <p:spPr bwMode="auto">
              <a:xfrm>
                <a:off x="3930" y="2967"/>
                <a:ext cx="23" cy="23"/>
              </a:xfrm>
              <a:custGeom>
                <a:avLst/>
                <a:gdLst>
                  <a:gd name="T0" fmla="*/ 12 w 23"/>
                  <a:gd name="T1" fmla="*/ 0 h 23"/>
                  <a:gd name="T2" fmla="*/ 15 w 23"/>
                  <a:gd name="T3" fmla="*/ 9 h 23"/>
                  <a:gd name="T4" fmla="*/ 23 w 23"/>
                  <a:gd name="T5" fmla="*/ 10 h 23"/>
                  <a:gd name="T6" fmla="*/ 18 w 23"/>
                  <a:gd name="T7" fmla="*/ 15 h 23"/>
                  <a:gd name="T8" fmla="*/ 20 w 23"/>
                  <a:gd name="T9" fmla="*/ 23 h 23"/>
                  <a:gd name="T10" fmla="*/ 12 w 23"/>
                  <a:gd name="T11" fmla="*/ 20 h 23"/>
                  <a:gd name="T12" fmla="*/ 5 w 23"/>
                  <a:gd name="T13" fmla="*/ 23 h 23"/>
                  <a:gd name="T14" fmla="*/ 7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8" y="15"/>
                    </a:lnTo>
                    <a:lnTo>
                      <a:pt x="20" y="23"/>
                    </a:lnTo>
                    <a:lnTo>
                      <a:pt x="12" y="20"/>
                    </a:lnTo>
                    <a:lnTo>
                      <a:pt x="5" y="23"/>
                    </a:lnTo>
                    <a:lnTo>
                      <a:pt x="7"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798"/>
              <p:cNvSpPr>
                <a:spLocks/>
              </p:cNvSpPr>
              <p:nvPr/>
            </p:nvSpPr>
            <p:spPr bwMode="auto">
              <a:xfrm>
                <a:off x="3103" y="1461"/>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799"/>
              <p:cNvSpPr>
                <a:spLocks/>
              </p:cNvSpPr>
              <p:nvPr/>
            </p:nvSpPr>
            <p:spPr bwMode="auto">
              <a:xfrm>
                <a:off x="4918" y="3218"/>
                <a:ext cx="5" cy="5"/>
              </a:xfrm>
              <a:custGeom>
                <a:avLst/>
                <a:gdLst>
                  <a:gd name="T0" fmla="*/ 2 w 5"/>
                  <a:gd name="T1" fmla="*/ 0 h 5"/>
                  <a:gd name="T2" fmla="*/ 3 w 5"/>
                  <a:gd name="T3" fmla="*/ 2 h 5"/>
                  <a:gd name="T4" fmla="*/ 5 w 5"/>
                  <a:gd name="T5" fmla="*/ 0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2"/>
                    </a:lnTo>
                    <a:lnTo>
                      <a:pt x="5" y="0"/>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800"/>
              <p:cNvSpPr>
                <a:spLocks/>
              </p:cNvSpPr>
              <p:nvPr/>
            </p:nvSpPr>
            <p:spPr bwMode="auto">
              <a:xfrm>
                <a:off x="3633" y="1586"/>
                <a:ext cx="10" cy="9"/>
              </a:xfrm>
              <a:custGeom>
                <a:avLst/>
                <a:gdLst>
                  <a:gd name="T0" fmla="*/ 3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5 h 9"/>
                  <a:gd name="T18" fmla="*/ 1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6" y="5"/>
                    </a:lnTo>
                    <a:lnTo>
                      <a:pt x="10" y="8"/>
                    </a:lnTo>
                    <a:lnTo>
                      <a:pt x="5" y="8"/>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801"/>
              <p:cNvSpPr>
                <a:spLocks/>
              </p:cNvSpPr>
              <p:nvPr/>
            </p:nvSpPr>
            <p:spPr bwMode="auto">
              <a:xfrm>
                <a:off x="4138" y="3133"/>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802"/>
              <p:cNvSpPr>
                <a:spLocks/>
              </p:cNvSpPr>
              <p:nvPr/>
            </p:nvSpPr>
            <p:spPr bwMode="auto">
              <a:xfrm>
                <a:off x="4898" y="3233"/>
                <a:ext cx="4" cy="5"/>
              </a:xfrm>
              <a:custGeom>
                <a:avLst/>
                <a:gdLst>
                  <a:gd name="T0" fmla="*/ 0 w 4"/>
                  <a:gd name="T1" fmla="*/ 0 h 5"/>
                  <a:gd name="T2" fmla="*/ 2 w 4"/>
                  <a:gd name="T3" fmla="*/ 1 h 5"/>
                  <a:gd name="T4" fmla="*/ 4 w 4"/>
                  <a:gd name="T5" fmla="*/ 0 h 5"/>
                  <a:gd name="T6" fmla="*/ 4 w 4"/>
                  <a:gd name="T7" fmla="*/ 1 h 5"/>
                  <a:gd name="T8" fmla="*/ 4 w 4"/>
                  <a:gd name="T9" fmla="*/ 3 h 5"/>
                  <a:gd name="T10" fmla="*/ 2 w 4"/>
                  <a:gd name="T11" fmla="*/ 3 h 5"/>
                  <a:gd name="T12" fmla="*/ 2 w 4"/>
                  <a:gd name="T13" fmla="*/ 5 h 5"/>
                  <a:gd name="T14" fmla="*/ 0 w 4"/>
                  <a:gd name="T15" fmla="*/ 3 h 5"/>
                  <a:gd name="T16" fmla="*/ 0 w 4"/>
                  <a:gd name="T17" fmla="*/ 3 h 5"/>
                  <a:gd name="T18" fmla="*/ 0 w 4"/>
                  <a:gd name="T19" fmla="*/ 1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lnTo>
                      <a:pt x="2" y="1"/>
                    </a:lnTo>
                    <a:lnTo>
                      <a:pt x="4" y="0"/>
                    </a:lnTo>
                    <a:lnTo>
                      <a:pt x="4" y="1"/>
                    </a:lnTo>
                    <a:lnTo>
                      <a:pt x="4"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803"/>
              <p:cNvSpPr>
                <a:spLocks/>
              </p:cNvSpPr>
              <p:nvPr/>
            </p:nvSpPr>
            <p:spPr bwMode="auto">
              <a:xfrm>
                <a:off x="3363" y="1395"/>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804"/>
              <p:cNvSpPr>
                <a:spLocks/>
              </p:cNvSpPr>
              <p:nvPr/>
            </p:nvSpPr>
            <p:spPr bwMode="auto">
              <a:xfrm>
                <a:off x="3389" y="1400"/>
                <a:ext cx="10" cy="9"/>
              </a:xfrm>
              <a:custGeom>
                <a:avLst/>
                <a:gdLst>
                  <a:gd name="T0" fmla="*/ 3 w 10"/>
                  <a:gd name="T1" fmla="*/ 0 h 9"/>
                  <a:gd name="T2" fmla="*/ 5 w 10"/>
                  <a:gd name="T3" fmla="*/ 3 h 9"/>
                  <a:gd name="T4" fmla="*/ 8 w 10"/>
                  <a:gd name="T5" fmla="*/ 1 h 9"/>
                  <a:gd name="T6" fmla="*/ 8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805"/>
              <p:cNvSpPr>
                <a:spLocks/>
              </p:cNvSpPr>
              <p:nvPr/>
            </p:nvSpPr>
            <p:spPr bwMode="auto">
              <a:xfrm>
                <a:off x="3314" y="1388"/>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806"/>
              <p:cNvSpPr>
                <a:spLocks/>
              </p:cNvSpPr>
              <p:nvPr/>
            </p:nvSpPr>
            <p:spPr bwMode="auto">
              <a:xfrm>
                <a:off x="3303" y="1403"/>
                <a:ext cx="10" cy="10"/>
              </a:xfrm>
              <a:custGeom>
                <a:avLst/>
                <a:gdLst>
                  <a:gd name="T0" fmla="*/ 3 w 10"/>
                  <a:gd name="T1" fmla="*/ 0 h 10"/>
                  <a:gd name="T2" fmla="*/ 7 w 10"/>
                  <a:gd name="T3" fmla="*/ 1 h 10"/>
                  <a:gd name="T4" fmla="*/ 10 w 10"/>
                  <a:gd name="T5" fmla="*/ 1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1"/>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807"/>
              <p:cNvSpPr>
                <a:spLocks/>
              </p:cNvSpPr>
              <p:nvPr/>
            </p:nvSpPr>
            <p:spPr bwMode="auto">
              <a:xfrm>
                <a:off x="3180" y="1440"/>
                <a:ext cx="9" cy="10"/>
              </a:xfrm>
              <a:custGeom>
                <a:avLst/>
                <a:gdLst>
                  <a:gd name="T0" fmla="*/ 3 w 9"/>
                  <a:gd name="T1" fmla="*/ 0 h 10"/>
                  <a:gd name="T2" fmla="*/ 4 w 9"/>
                  <a:gd name="T3" fmla="*/ 2 h 10"/>
                  <a:gd name="T4" fmla="*/ 8 w 9"/>
                  <a:gd name="T5" fmla="*/ 2 h 10"/>
                  <a:gd name="T6" fmla="*/ 6 w 9"/>
                  <a:gd name="T7" fmla="*/ 3 h 10"/>
                  <a:gd name="T8" fmla="*/ 9 w 9"/>
                  <a:gd name="T9" fmla="*/ 7 h 10"/>
                  <a:gd name="T10" fmla="*/ 4 w 9"/>
                  <a:gd name="T11" fmla="*/ 7 h 10"/>
                  <a:gd name="T12" fmla="*/ 3 w 9"/>
                  <a:gd name="T13" fmla="*/ 10 h 10"/>
                  <a:gd name="T14" fmla="*/ 3 w 9"/>
                  <a:gd name="T15" fmla="*/ 7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6" y="3"/>
                    </a:lnTo>
                    <a:lnTo>
                      <a:pt x="9" y="7"/>
                    </a:lnTo>
                    <a:lnTo>
                      <a:pt x="4" y="7"/>
                    </a:lnTo>
                    <a:lnTo>
                      <a:pt x="3" y="10"/>
                    </a:lnTo>
                    <a:lnTo>
                      <a:pt x="3" y="7"/>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808"/>
              <p:cNvSpPr>
                <a:spLocks/>
              </p:cNvSpPr>
              <p:nvPr/>
            </p:nvSpPr>
            <p:spPr bwMode="auto">
              <a:xfrm>
                <a:off x="3290" y="1422"/>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809"/>
              <p:cNvSpPr>
                <a:spLocks/>
              </p:cNvSpPr>
              <p:nvPr/>
            </p:nvSpPr>
            <p:spPr bwMode="auto">
              <a:xfrm>
                <a:off x="3274" y="1404"/>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810"/>
              <p:cNvSpPr>
                <a:spLocks/>
              </p:cNvSpPr>
              <p:nvPr/>
            </p:nvSpPr>
            <p:spPr bwMode="auto">
              <a:xfrm>
                <a:off x="3405" y="1380"/>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811"/>
              <p:cNvSpPr>
                <a:spLocks/>
              </p:cNvSpPr>
              <p:nvPr/>
            </p:nvSpPr>
            <p:spPr bwMode="auto">
              <a:xfrm>
                <a:off x="4244" y="3014"/>
                <a:ext cx="9" cy="10"/>
              </a:xfrm>
              <a:custGeom>
                <a:avLst/>
                <a:gdLst>
                  <a:gd name="T0" fmla="*/ 3 w 9"/>
                  <a:gd name="T1" fmla="*/ 0 h 10"/>
                  <a:gd name="T2" fmla="*/ 6 w 9"/>
                  <a:gd name="T3" fmla="*/ 4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812"/>
              <p:cNvSpPr>
                <a:spLocks/>
              </p:cNvSpPr>
              <p:nvPr/>
            </p:nvSpPr>
            <p:spPr bwMode="auto">
              <a:xfrm>
                <a:off x="4905" y="3217"/>
                <a:ext cx="3" cy="5"/>
              </a:xfrm>
              <a:custGeom>
                <a:avLst/>
                <a:gdLst>
                  <a:gd name="T0" fmla="*/ 2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1"/>
                    </a:lnTo>
                    <a:lnTo>
                      <a:pt x="3" y="3"/>
                    </a:lnTo>
                    <a:lnTo>
                      <a:pt x="3" y="3"/>
                    </a:lnTo>
                    <a:lnTo>
                      <a:pt x="2"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813"/>
              <p:cNvSpPr>
                <a:spLocks/>
              </p:cNvSpPr>
              <p:nvPr/>
            </p:nvSpPr>
            <p:spPr bwMode="auto">
              <a:xfrm>
                <a:off x="4918" y="3244"/>
                <a:ext cx="5" cy="5"/>
              </a:xfrm>
              <a:custGeom>
                <a:avLst/>
                <a:gdLst>
                  <a:gd name="T0" fmla="*/ 2 w 5"/>
                  <a:gd name="T1" fmla="*/ 0 h 5"/>
                  <a:gd name="T2" fmla="*/ 3 w 5"/>
                  <a:gd name="T3" fmla="*/ 0 h 5"/>
                  <a:gd name="T4" fmla="*/ 3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3"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814"/>
              <p:cNvSpPr>
                <a:spLocks/>
              </p:cNvSpPr>
              <p:nvPr/>
            </p:nvSpPr>
            <p:spPr bwMode="auto">
              <a:xfrm>
                <a:off x="4041" y="2924"/>
                <a:ext cx="9" cy="10"/>
              </a:xfrm>
              <a:custGeom>
                <a:avLst/>
                <a:gdLst>
                  <a:gd name="T0" fmla="*/ 3 w 9"/>
                  <a:gd name="T1" fmla="*/ 0 h 10"/>
                  <a:gd name="T2" fmla="*/ 6 w 9"/>
                  <a:gd name="T3" fmla="*/ 1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815"/>
              <p:cNvSpPr>
                <a:spLocks/>
              </p:cNvSpPr>
              <p:nvPr/>
            </p:nvSpPr>
            <p:spPr bwMode="auto">
              <a:xfrm>
                <a:off x="3615" y="2953"/>
                <a:ext cx="10" cy="10"/>
              </a:xfrm>
              <a:custGeom>
                <a:avLst/>
                <a:gdLst>
                  <a:gd name="T0" fmla="*/ 2 w 10"/>
                  <a:gd name="T1" fmla="*/ 0 h 10"/>
                  <a:gd name="T2" fmla="*/ 5 w 10"/>
                  <a:gd name="T3" fmla="*/ 2 h 10"/>
                  <a:gd name="T4" fmla="*/ 8 w 10"/>
                  <a:gd name="T5" fmla="*/ 0 h 10"/>
                  <a:gd name="T6" fmla="*/ 6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816"/>
              <p:cNvSpPr>
                <a:spLocks/>
              </p:cNvSpPr>
              <p:nvPr/>
            </p:nvSpPr>
            <p:spPr bwMode="auto">
              <a:xfrm>
                <a:off x="3745" y="2977"/>
                <a:ext cx="10" cy="10"/>
              </a:xfrm>
              <a:custGeom>
                <a:avLst/>
                <a:gdLst>
                  <a:gd name="T0" fmla="*/ 2 w 10"/>
                  <a:gd name="T1" fmla="*/ 0 h 10"/>
                  <a:gd name="T2" fmla="*/ 5 w 10"/>
                  <a:gd name="T3" fmla="*/ 2 h 10"/>
                  <a:gd name="T4" fmla="*/ 8 w 10"/>
                  <a:gd name="T5" fmla="*/ 0 h 10"/>
                  <a:gd name="T6" fmla="*/ 6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817"/>
              <p:cNvSpPr>
                <a:spLocks/>
              </p:cNvSpPr>
              <p:nvPr/>
            </p:nvSpPr>
            <p:spPr bwMode="auto">
              <a:xfrm>
                <a:off x="4913" y="3225"/>
                <a:ext cx="5" cy="5"/>
              </a:xfrm>
              <a:custGeom>
                <a:avLst/>
                <a:gdLst>
                  <a:gd name="T0" fmla="*/ 2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0"/>
                    </a:lnTo>
                    <a:lnTo>
                      <a:pt x="5" y="1"/>
                    </a:lnTo>
                    <a:lnTo>
                      <a:pt x="5" y="3"/>
                    </a:lnTo>
                    <a:lnTo>
                      <a:pt x="3" y="3"/>
                    </a:lnTo>
                    <a:lnTo>
                      <a:pt x="3"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818"/>
              <p:cNvSpPr>
                <a:spLocks/>
              </p:cNvSpPr>
              <p:nvPr/>
            </p:nvSpPr>
            <p:spPr bwMode="auto">
              <a:xfrm>
                <a:off x="3246" y="2129"/>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819"/>
              <p:cNvSpPr>
                <a:spLocks/>
              </p:cNvSpPr>
              <p:nvPr/>
            </p:nvSpPr>
            <p:spPr bwMode="auto">
              <a:xfrm>
                <a:off x="3875" y="2967"/>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820"/>
              <p:cNvSpPr>
                <a:spLocks/>
              </p:cNvSpPr>
              <p:nvPr/>
            </p:nvSpPr>
            <p:spPr bwMode="auto">
              <a:xfrm>
                <a:off x="3688" y="2979"/>
                <a:ext cx="10" cy="10"/>
              </a:xfrm>
              <a:custGeom>
                <a:avLst/>
                <a:gdLst>
                  <a:gd name="T0" fmla="*/ 3 w 10"/>
                  <a:gd name="T1" fmla="*/ 0 h 10"/>
                  <a:gd name="T2" fmla="*/ 5 w 10"/>
                  <a:gd name="T3" fmla="*/ 3 h 10"/>
                  <a:gd name="T4" fmla="*/ 8 w 10"/>
                  <a:gd name="T5" fmla="*/ 1 h 10"/>
                  <a:gd name="T6" fmla="*/ 7 w 10"/>
                  <a:gd name="T7" fmla="*/ 5 h 10"/>
                  <a:gd name="T8" fmla="*/ 10 w 10"/>
                  <a:gd name="T9" fmla="*/ 8 h 10"/>
                  <a:gd name="T10" fmla="*/ 5 w 10"/>
                  <a:gd name="T11" fmla="*/ 8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1"/>
                    </a:lnTo>
                    <a:lnTo>
                      <a:pt x="7" y="5"/>
                    </a:lnTo>
                    <a:lnTo>
                      <a:pt x="10" y="8"/>
                    </a:lnTo>
                    <a:lnTo>
                      <a:pt x="5" y="8"/>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821"/>
              <p:cNvSpPr>
                <a:spLocks/>
              </p:cNvSpPr>
              <p:nvPr/>
            </p:nvSpPr>
            <p:spPr bwMode="auto">
              <a:xfrm>
                <a:off x="3638" y="2872"/>
                <a:ext cx="8" cy="10"/>
              </a:xfrm>
              <a:custGeom>
                <a:avLst/>
                <a:gdLst>
                  <a:gd name="T0" fmla="*/ 1 w 8"/>
                  <a:gd name="T1" fmla="*/ 0 h 10"/>
                  <a:gd name="T2" fmla="*/ 5 w 8"/>
                  <a:gd name="T3" fmla="*/ 2 h 10"/>
                  <a:gd name="T4" fmla="*/ 8 w 8"/>
                  <a:gd name="T5" fmla="*/ 2 h 10"/>
                  <a:gd name="T6" fmla="*/ 6 w 8"/>
                  <a:gd name="T7" fmla="*/ 5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2"/>
                    </a:lnTo>
                    <a:lnTo>
                      <a:pt x="6" y="5"/>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822"/>
              <p:cNvSpPr>
                <a:spLocks/>
              </p:cNvSpPr>
              <p:nvPr/>
            </p:nvSpPr>
            <p:spPr bwMode="auto">
              <a:xfrm>
                <a:off x="3158" y="2222"/>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4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823"/>
              <p:cNvSpPr>
                <a:spLocks/>
              </p:cNvSpPr>
              <p:nvPr/>
            </p:nvSpPr>
            <p:spPr bwMode="auto">
              <a:xfrm>
                <a:off x="4149" y="3103"/>
                <a:ext cx="9" cy="10"/>
              </a:xfrm>
              <a:custGeom>
                <a:avLst/>
                <a:gdLst>
                  <a:gd name="T0" fmla="*/ 2 w 9"/>
                  <a:gd name="T1" fmla="*/ 0 h 10"/>
                  <a:gd name="T2" fmla="*/ 5 w 9"/>
                  <a:gd name="T3" fmla="*/ 4 h 10"/>
                  <a:gd name="T4" fmla="*/ 9 w 9"/>
                  <a:gd name="T5" fmla="*/ 2 h 10"/>
                  <a:gd name="T6" fmla="*/ 7 w 9"/>
                  <a:gd name="T7" fmla="*/ 5 h 10"/>
                  <a:gd name="T8" fmla="*/ 9 w 9"/>
                  <a:gd name="T9" fmla="*/ 8 h 10"/>
                  <a:gd name="T10" fmla="*/ 5 w 9"/>
                  <a:gd name="T11" fmla="*/ 8 h 10"/>
                  <a:gd name="T12" fmla="*/ 4 w 9"/>
                  <a:gd name="T13" fmla="*/ 10 h 10"/>
                  <a:gd name="T14" fmla="*/ 4 w 9"/>
                  <a:gd name="T15" fmla="*/ 7 h 10"/>
                  <a:gd name="T16" fmla="*/ 0 w 9"/>
                  <a:gd name="T17" fmla="*/ 7 h 10"/>
                  <a:gd name="T18" fmla="*/ 2 w 9"/>
                  <a:gd name="T19" fmla="*/ 4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4"/>
                    </a:lnTo>
                    <a:lnTo>
                      <a:pt x="9" y="2"/>
                    </a:lnTo>
                    <a:lnTo>
                      <a:pt x="7" y="5"/>
                    </a:lnTo>
                    <a:lnTo>
                      <a:pt x="9" y="8"/>
                    </a:lnTo>
                    <a:lnTo>
                      <a:pt x="5" y="8"/>
                    </a:lnTo>
                    <a:lnTo>
                      <a:pt x="4"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824"/>
              <p:cNvSpPr>
                <a:spLocks/>
              </p:cNvSpPr>
              <p:nvPr/>
            </p:nvSpPr>
            <p:spPr bwMode="auto">
              <a:xfrm>
                <a:off x="4889" y="3239"/>
                <a:ext cx="5" cy="5"/>
              </a:xfrm>
              <a:custGeom>
                <a:avLst/>
                <a:gdLst>
                  <a:gd name="T0" fmla="*/ 1 w 5"/>
                  <a:gd name="T1" fmla="*/ 0 h 5"/>
                  <a:gd name="T2" fmla="*/ 3 w 5"/>
                  <a:gd name="T3" fmla="*/ 2 h 5"/>
                  <a:gd name="T4" fmla="*/ 5 w 5"/>
                  <a:gd name="T5" fmla="*/ 2 h 5"/>
                  <a:gd name="T6" fmla="*/ 3 w 5"/>
                  <a:gd name="T7" fmla="*/ 4 h 5"/>
                  <a:gd name="T8" fmla="*/ 5 w 5"/>
                  <a:gd name="T9" fmla="*/ 5 h 5"/>
                  <a:gd name="T10" fmla="*/ 3 w 5"/>
                  <a:gd name="T11" fmla="*/ 5 h 5"/>
                  <a:gd name="T12" fmla="*/ 1 w 5"/>
                  <a:gd name="T13" fmla="*/ 5 h 5"/>
                  <a:gd name="T14" fmla="*/ 1 w 5"/>
                  <a:gd name="T15" fmla="*/ 4 h 5"/>
                  <a:gd name="T16" fmla="*/ 0 w 5"/>
                  <a:gd name="T17" fmla="*/ 4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2"/>
                    </a:lnTo>
                    <a:lnTo>
                      <a:pt x="3" y="4"/>
                    </a:lnTo>
                    <a:lnTo>
                      <a:pt x="5" y="5"/>
                    </a:lnTo>
                    <a:lnTo>
                      <a:pt x="3" y="5"/>
                    </a:lnTo>
                    <a:lnTo>
                      <a:pt x="1" y="5"/>
                    </a:lnTo>
                    <a:lnTo>
                      <a:pt x="1" y="4"/>
                    </a:lnTo>
                    <a:lnTo>
                      <a:pt x="0" y="4"/>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825"/>
              <p:cNvSpPr>
                <a:spLocks/>
              </p:cNvSpPr>
              <p:nvPr/>
            </p:nvSpPr>
            <p:spPr bwMode="auto">
              <a:xfrm>
                <a:off x="3761" y="1403"/>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826"/>
              <p:cNvSpPr>
                <a:spLocks/>
              </p:cNvSpPr>
              <p:nvPr/>
            </p:nvSpPr>
            <p:spPr bwMode="auto">
              <a:xfrm>
                <a:off x="3758" y="1432"/>
                <a:ext cx="10" cy="11"/>
              </a:xfrm>
              <a:custGeom>
                <a:avLst/>
                <a:gdLst>
                  <a:gd name="T0" fmla="*/ 3 w 10"/>
                  <a:gd name="T1" fmla="*/ 0 h 11"/>
                  <a:gd name="T2" fmla="*/ 6 w 10"/>
                  <a:gd name="T3" fmla="*/ 3 h 11"/>
                  <a:gd name="T4" fmla="*/ 10 w 10"/>
                  <a:gd name="T5" fmla="*/ 2 h 11"/>
                  <a:gd name="T6" fmla="*/ 8 w 10"/>
                  <a:gd name="T7" fmla="*/ 5 h 11"/>
                  <a:gd name="T8" fmla="*/ 10 w 10"/>
                  <a:gd name="T9" fmla="*/ 8 h 11"/>
                  <a:gd name="T10" fmla="*/ 6 w 10"/>
                  <a:gd name="T11" fmla="*/ 8 h 11"/>
                  <a:gd name="T12" fmla="*/ 5 w 10"/>
                  <a:gd name="T13" fmla="*/ 11 h 11"/>
                  <a:gd name="T14" fmla="*/ 3 w 10"/>
                  <a:gd name="T15" fmla="*/ 6 h 11"/>
                  <a:gd name="T16" fmla="*/ 0 w 10"/>
                  <a:gd name="T17" fmla="*/ 6 h 11"/>
                  <a:gd name="T18" fmla="*/ 3 w 10"/>
                  <a:gd name="T19" fmla="*/ 5 h 11"/>
                  <a:gd name="T20" fmla="*/ 3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3" y="0"/>
                    </a:moveTo>
                    <a:lnTo>
                      <a:pt x="6" y="3"/>
                    </a:lnTo>
                    <a:lnTo>
                      <a:pt x="10" y="2"/>
                    </a:lnTo>
                    <a:lnTo>
                      <a:pt x="8" y="5"/>
                    </a:lnTo>
                    <a:lnTo>
                      <a:pt x="10" y="8"/>
                    </a:lnTo>
                    <a:lnTo>
                      <a:pt x="6" y="8"/>
                    </a:lnTo>
                    <a:lnTo>
                      <a:pt x="5" y="11"/>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827"/>
              <p:cNvSpPr>
                <a:spLocks/>
              </p:cNvSpPr>
              <p:nvPr/>
            </p:nvSpPr>
            <p:spPr bwMode="auto">
              <a:xfrm>
                <a:off x="3620" y="1555"/>
                <a:ext cx="8" cy="10"/>
              </a:xfrm>
              <a:custGeom>
                <a:avLst/>
                <a:gdLst>
                  <a:gd name="T0" fmla="*/ 1 w 8"/>
                  <a:gd name="T1" fmla="*/ 0 h 10"/>
                  <a:gd name="T2" fmla="*/ 5 w 8"/>
                  <a:gd name="T3" fmla="*/ 2 h 10"/>
                  <a:gd name="T4" fmla="*/ 8 w 8"/>
                  <a:gd name="T5" fmla="*/ 0 h 10"/>
                  <a:gd name="T6" fmla="*/ 6 w 8"/>
                  <a:gd name="T7" fmla="*/ 3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3"/>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828"/>
              <p:cNvSpPr>
                <a:spLocks/>
              </p:cNvSpPr>
              <p:nvPr/>
            </p:nvSpPr>
            <p:spPr bwMode="auto">
              <a:xfrm>
                <a:off x="3745" y="1400"/>
                <a:ext cx="8" cy="9"/>
              </a:xfrm>
              <a:custGeom>
                <a:avLst/>
                <a:gdLst>
                  <a:gd name="T0" fmla="*/ 2 w 8"/>
                  <a:gd name="T1" fmla="*/ 0 h 9"/>
                  <a:gd name="T2" fmla="*/ 5 w 8"/>
                  <a:gd name="T3" fmla="*/ 1 h 9"/>
                  <a:gd name="T4" fmla="*/ 8 w 8"/>
                  <a:gd name="T5" fmla="*/ 1 h 9"/>
                  <a:gd name="T6" fmla="*/ 6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829"/>
              <p:cNvSpPr>
                <a:spLocks/>
              </p:cNvSpPr>
              <p:nvPr/>
            </p:nvSpPr>
            <p:spPr bwMode="auto">
              <a:xfrm>
                <a:off x="3719" y="2940"/>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830"/>
              <p:cNvSpPr>
                <a:spLocks/>
              </p:cNvSpPr>
              <p:nvPr/>
            </p:nvSpPr>
            <p:spPr bwMode="auto">
              <a:xfrm>
                <a:off x="3344" y="1382"/>
                <a:ext cx="9" cy="9"/>
              </a:xfrm>
              <a:custGeom>
                <a:avLst/>
                <a:gdLst>
                  <a:gd name="T0" fmla="*/ 3 w 9"/>
                  <a:gd name="T1" fmla="*/ 0 h 9"/>
                  <a:gd name="T2" fmla="*/ 6 w 9"/>
                  <a:gd name="T3" fmla="*/ 1 h 9"/>
                  <a:gd name="T4" fmla="*/ 9 w 9"/>
                  <a:gd name="T5" fmla="*/ 1 h 9"/>
                  <a:gd name="T6" fmla="*/ 8 w 9"/>
                  <a:gd name="T7" fmla="*/ 5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5"/>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831"/>
              <p:cNvSpPr>
                <a:spLocks/>
              </p:cNvSpPr>
              <p:nvPr/>
            </p:nvSpPr>
            <p:spPr bwMode="auto">
              <a:xfrm>
                <a:off x="3397" y="1414"/>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832"/>
              <p:cNvSpPr>
                <a:spLocks/>
              </p:cNvSpPr>
              <p:nvPr/>
            </p:nvSpPr>
            <p:spPr bwMode="auto">
              <a:xfrm>
                <a:off x="3170" y="2173"/>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1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1"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Group 1034"/>
            <p:cNvGrpSpPr>
              <a:grpSpLocks/>
            </p:cNvGrpSpPr>
            <p:nvPr/>
          </p:nvGrpSpPr>
          <p:grpSpPr bwMode="auto">
            <a:xfrm>
              <a:off x="2564" y="997"/>
              <a:ext cx="2461" cy="2326"/>
              <a:chOff x="2564" y="997"/>
              <a:chExt cx="2461" cy="2326"/>
            </a:xfrm>
          </p:grpSpPr>
          <p:sp>
            <p:nvSpPr>
              <p:cNvPr id="781" name="Freeform 834"/>
              <p:cNvSpPr>
                <a:spLocks/>
              </p:cNvSpPr>
              <p:nvPr/>
            </p:nvSpPr>
            <p:spPr bwMode="auto">
              <a:xfrm>
                <a:off x="3142" y="1686"/>
                <a:ext cx="10" cy="10"/>
              </a:xfrm>
              <a:custGeom>
                <a:avLst/>
                <a:gdLst>
                  <a:gd name="T0" fmla="*/ 3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835"/>
              <p:cNvSpPr>
                <a:spLocks/>
              </p:cNvSpPr>
              <p:nvPr/>
            </p:nvSpPr>
            <p:spPr bwMode="auto">
              <a:xfrm>
                <a:off x="4908" y="3254"/>
                <a:ext cx="5" cy="5"/>
              </a:xfrm>
              <a:custGeom>
                <a:avLst/>
                <a:gdLst>
                  <a:gd name="T0" fmla="*/ 2 w 5"/>
                  <a:gd name="T1" fmla="*/ 0 h 5"/>
                  <a:gd name="T2" fmla="*/ 3 w 5"/>
                  <a:gd name="T3" fmla="*/ 1 h 5"/>
                  <a:gd name="T4" fmla="*/ 5 w 5"/>
                  <a:gd name="T5" fmla="*/ 1 h 5"/>
                  <a:gd name="T6" fmla="*/ 3 w 5"/>
                  <a:gd name="T7" fmla="*/ 3 h 5"/>
                  <a:gd name="T8" fmla="*/ 5 w 5"/>
                  <a:gd name="T9" fmla="*/ 3 h 5"/>
                  <a:gd name="T10" fmla="*/ 3 w 5"/>
                  <a:gd name="T11" fmla="*/ 3 h 5"/>
                  <a:gd name="T12" fmla="*/ 2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1"/>
                    </a:lnTo>
                    <a:lnTo>
                      <a:pt x="3" y="3"/>
                    </a:lnTo>
                    <a:lnTo>
                      <a:pt x="5"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836"/>
              <p:cNvSpPr>
                <a:spLocks/>
              </p:cNvSpPr>
              <p:nvPr/>
            </p:nvSpPr>
            <p:spPr bwMode="auto">
              <a:xfrm>
                <a:off x="3431" y="138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837"/>
              <p:cNvSpPr>
                <a:spLocks/>
              </p:cNvSpPr>
              <p:nvPr/>
            </p:nvSpPr>
            <p:spPr bwMode="auto">
              <a:xfrm>
                <a:off x="3643" y="2937"/>
                <a:ext cx="9" cy="9"/>
              </a:xfrm>
              <a:custGeom>
                <a:avLst/>
                <a:gdLst>
                  <a:gd name="T0" fmla="*/ 3 w 9"/>
                  <a:gd name="T1" fmla="*/ 0 h 9"/>
                  <a:gd name="T2" fmla="*/ 4 w 9"/>
                  <a:gd name="T3" fmla="*/ 1 h 9"/>
                  <a:gd name="T4" fmla="*/ 8 w 9"/>
                  <a:gd name="T5" fmla="*/ 1 h 9"/>
                  <a:gd name="T6" fmla="*/ 6 w 9"/>
                  <a:gd name="T7" fmla="*/ 5 h 9"/>
                  <a:gd name="T8" fmla="*/ 9 w 9"/>
                  <a:gd name="T9" fmla="*/ 8 h 9"/>
                  <a:gd name="T10" fmla="*/ 6 w 9"/>
                  <a:gd name="T11" fmla="*/ 8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8"/>
                    </a:lnTo>
                    <a:lnTo>
                      <a:pt x="6" y="8"/>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838"/>
              <p:cNvSpPr>
                <a:spLocks/>
              </p:cNvSpPr>
              <p:nvPr/>
            </p:nvSpPr>
            <p:spPr bwMode="auto">
              <a:xfrm>
                <a:off x="3729" y="1390"/>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839"/>
              <p:cNvSpPr>
                <a:spLocks/>
              </p:cNvSpPr>
              <p:nvPr/>
            </p:nvSpPr>
            <p:spPr bwMode="auto">
              <a:xfrm>
                <a:off x="3584" y="1273"/>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840"/>
              <p:cNvSpPr>
                <a:spLocks/>
              </p:cNvSpPr>
              <p:nvPr/>
            </p:nvSpPr>
            <p:spPr bwMode="auto">
              <a:xfrm>
                <a:off x="3521" y="1356"/>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841"/>
              <p:cNvSpPr>
                <a:spLocks/>
              </p:cNvSpPr>
              <p:nvPr/>
            </p:nvSpPr>
            <p:spPr bwMode="auto">
              <a:xfrm>
                <a:off x="3607" y="1246"/>
                <a:ext cx="8" cy="10"/>
              </a:xfrm>
              <a:custGeom>
                <a:avLst/>
                <a:gdLst>
                  <a:gd name="T0" fmla="*/ 1 w 8"/>
                  <a:gd name="T1" fmla="*/ 0 h 10"/>
                  <a:gd name="T2" fmla="*/ 5 w 8"/>
                  <a:gd name="T3" fmla="*/ 1 h 10"/>
                  <a:gd name="T4" fmla="*/ 8 w 8"/>
                  <a:gd name="T5" fmla="*/ 1 h 10"/>
                  <a:gd name="T6" fmla="*/ 6 w 8"/>
                  <a:gd name="T7" fmla="*/ 5 h 10"/>
                  <a:gd name="T8" fmla="*/ 8 w 8"/>
                  <a:gd name="T9" fmla="*/ 8 h 10"/>
                  <a:gd name="T10" fmla="*/ 5 w 8"/>
                  <a:gd name="T11" fmla="*/ 6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1"/>
                    </a:lnTo>
                    <a:lnTo>
                      <a:pt x="8" y="1"/>
                    </a:lnTo>
                    <a:lnTo>
                      <a:pt x="6" y="5"/>
                    </a:lnTo>
                    <a:lnTo>
                      <a:pt x="8" y="8"/>
                    </a:lnTo>
                    <a:lnTo>
                      <a:pt x="5" y="6"/>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842"/>
              <p:cNvSpPr>
                <a:spLocks/>
              </p:cNvSpPr>
              <p:nvPr/>
            </p:nvSpPr>
            <p:spPr bwMode="auto">
              <a:xfrm>
                <a:off x="3545" y="1320"/>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843"/>
              <p:cNvSpPr>
                <a:spLocks/>
              </p:cNvSpPr>
              <p:nvPr/>
            </p:nvSpPr>
            <p:spPr bwMode="auto">
              <a:xfrm>
                <a:off x="3544" y="1345"/>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844"/>
              <p:cNvSpPr>
                <a:spLocks/>
              </p:cNvSpPr>
              <p:nvPr/>
            </p:nvSpPr>
            <p:spPr bwMode="auto">
              <a:xfrm>
                <a:off x="3573" y="1356"/>
                <a:ext cx="9" cy="10"/>
              </a:xfrm>
              <a:custGeom>
                <a:avLst/>
                <a:gdLst>
                  <a:gd name="T0" fmla="*/ 3 w 9"/>
                  <a:gd name="T1" fmla="*/ 0 h 10"/>
                  <a:gd name="T2" fmla="*/ 5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845"/>
              <p:cNvSpPr>
                <a:spLocks/>
              </p:cNvSpPr>
              <p:nvPr/>
            </p:nvSpPr>
            <p:spPr bwMode="auto">
              <a:xfrm>
                <a:off x="3807" y="1209"/>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5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846"/>
              <p:cNvSpPr>
                <a:spLocks/>
              </p:cNvSpPr>
              <p:nvPr/>
            </p:nvSpPr>
            <p:spPr bwMode="auto">
              <a:xfrm>
                <a:off x="3784" y="1192"/>
                <a:ext cx="8" cy="10"/>
              </a:xfrm>
              <a:custGeom>
                <a:avLst/>
                <a:gdLst>
                  <a:gd name="T0" fmla="*/ 2 w 8"/>
                  <a:gd name="T1" fmla="*/ 0 h 10"/>
                  <a:gd name="T2" fmla="*/ 5 w 8"/>
                  <a:gd name="T3" fmla="*/ 4 h 10"/>
                  <a:gd name="T4" fmla="*/ 8 w 8"/>
                  <a:gd name="T5" fmla="*/ 2 h 10"/>
                  <a:gd name="T6" fmla="*/ 6 w 8"/>
                  <a:gd name="T7" fmla="*/ 5 h 10"/>
                  <a:gd name="T8" fmla="*/ 8 w 8"/>
                  <a:gd name="T9" fmla="*/ 9 h 10"/>
                  <a:gd name="T10" fmla="*/ 5 w 8"/>
                  <a:gd name="T11" fmla="*/ 9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6" y="5"/>
                    </a:lnTo>
                    <a:lnTo>
                      <a:pt x="8" y="9"/>
                    </a:lnTo>
                    <a:lnTo>
                      <a:pt x="5" y="9"/>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847"/>
              <p:cNvSpPr>
                <a:spLocks/>
              </p:cNvSpPr>
              <p:nvPr/>
            </p:nvSpPr>
            <p:spPr bwMode="auto">
              <a:xfrm>
                <a:off x="3868" y="1183"/>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848"/>
              <p:cNvSpPr>
                <a:spLocks/>
              </p:cNvSpPr>
              <p:nvPr/>
            </p:nvSpPr>
            <p:spPr bwMode="auto">
              <a:xfrm>
                <a:off x="3877" y="1201"/>
                <a:ext cx="9" cy="9"/>
              </a:xfrm>
              <a:custGeom>
                <a:avLst/>
                <a:gdLst>
                  <a:gd name="T0" fmla="*/ 4 w 9"/>
                  <a:gd name="T1" fmla="*/ 0 h 9"/>
                  <a:gd name="T2" fmla="*/ 6 w 9"/>
                  <a:gd name="T3" fmla="*/ 3 h 9"/>
                  <a:gd name="T4" fmla="*/ 9 w 9"/>
                  <a:gd name="T5" fmla="*/ 3 h 9"/>
                  <a:gd name="T6" fmla="*/ 8 w 9"/>
                  <a:gd name="T7" fmla="*/ 6 h 9"/>
                  <a:gd name="T8" fmla="*/ 8 w 9"/>
                  <a:gd name="T9" fmla="*/ 9 h 9"/>
                  <a:gd name="T10" fmla="*/ 4 w 9"/>
                  <a:gd name="T11" fmla="*/ 8 h 9"/>
                  <a:gd name="T12" fmla="*/ 1 w 9"/>
                  <a:gd name="T13" fmla="*/ 9 h 9"/>
                  <a:gd name="T14" fmla="*/ 3 w 9"/>
                  <a:gd name="T15" fmla="*/ 6 h 9"/>
                  <a:gd name="T16" fmla="*/ 0 w 9"/>
                  <a:gd name="T17" fmla="*/ 4 h 9"/>
                  <a:gd name="T18" fmla="*/ 3 w 9"/>
                  <a:gd name="T19" fmla="*/ 3 h 9"/>
                  <a:gd name="T20" fmla="*/ 4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4" y="0"/>
                    </a:moveTo>
                    <a:lnTo>
                      <a:pt x="6" y="3"/>
                    </a:lnTo>
                    <a:lnTo>
                      <a:pt x="9" y="3"/>
                    </a:lnTo>
                    <a:lnTo>
                      <a:pt x="8" y="6"/>
                    </a:lnTo>
                    <a:lnTo>
                      <a:pt x="8" y="9"/>
                    </a:lnTo>
                    <a:lnTo>
                      <a:pt x="4" y="8"/>
                    </a:lnTo>
                    <a:lnTo>
                      <a:pt x="1" y="9"/>
                    </a:lnTo>
                    <a:lnTo>
                      <a:pt x="3" y="6"/>
                    </a:lnTo>
                    <a:lnTo>
                      <a:pt x="0" y="4"/>
                    </a:lnTo>
                    <a:lnTo>
                      <a:pt x="3"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849"/>
              <p:cNvSpPr>
                <a:spLocks/>
              </p:cNvSpPr>
              <p:nvPr/>
            </p:nvSpPr>
            <p:spPr bwMode="auto">
              <a:xfrm>
                <a:off x="3838" y="1171"/>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4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4"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850"/>
              <p:cNvSpPr>
                <a:spLocks/>
              </p:cNvSpPr>
              <p:nvPr/>
            </p:nvSpPr>
            <p:spPr bwMode="auto">
              <a:xfrm>
                <a:off x="4114" y="1146"/>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851"/>
              <p:cNvSpPr>
                <a:spLocks/>
              </p:cNvSpPr>
              <p:nvPr/>
            </p:nvSpPr>
            <p:spPr bwMode="auto">
              <a:xfrm>
                <a:off x="4101" y="1136"/>
                <a:ext cx="9" cy="10"/>
              </a:xfrm>
              <a:custGeom>
                <a:avLst/>
                <a:gdLst>
                  <a:gd name="T0" fmla="*/ 3 w 9"/>
                  <a:gd name="T1" fmla="*/ 0 h 10"/>
                  <a:gd name="T2" fmla="*/ 6 w 9"/>
                  <a:gd name="T3" fmla="*/ 1 h 10"/>
                  <a:gd name="T4" fmla="*/ 9 w 9"/>
                  <a:gd name="T5" fmla="*/ 1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852"/>
              <p:cNvSpPr>
                <a:spLocks/>
              </p:cNvSpPr>
              <p:nvPr/>
            </p:nvSpPr>
            <p:spPr bwMode="auto">
              <a:xfrm>
                <a:off x="4143" y="1121"/>
                <a:ext cx="10" cy="10"/>
              </a:xfrm>
              <a:custGeom>
                <a:avLst/>
                <a:gdLst>
                  <a:gd name="T0" fmla="*/ 3 w 10"/>
                  <a:gd name="T1" fmla="*/ 0 h 10"/>
                  <a:gd name="T2" fmla="*/ 5 w 10"/>
                  <a:gd name="T3" fmla="*/ 2 h 10"/>
                  <a:gd name="T4" fmla="*/ 8 w 10"/>
                  <a:gd name="T5" fmla="*/ 0 h 10"/>
                  <a:gd name="T6" fmla="*/ 6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853"/>
              <p:cNvSpPr>
                <a:spLocks/>
              </p:cNvSpPr>
              <p:nvPr/>
            </p:nvSpPr>
            <p:spPr bwMode="auto">
              <a:xfrm>
                <a:off x="4156" y="1128"/>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854"/>
              <p:cNvSpPr>
                <a:spLocks/>
              </p:cNvSpPr>
              <p:nvPr/>
            </p:nvSpPr>
            <p:spPr bwMode="auto">
              <a:xfrm>
                <a:off x="4158" y="1071"/>
                <a:ext cx="9" cy="10"/>
              </a:xfrm>
              <a:custGeom>
                <a:avLst/>
                <a:gdLst>
                  <a:gd name="T0" fmla="*/ 3 w 9"/>
                  <a:gd name="T1" fmla="*/ 0 h 10"/>
                  <a:gd name="T2" fmla="*/ 6 w 9"/>
                  <a:gd name="T3" fmla="*/ 2 h 10"/>
                  <a:gd name="T4" fmla="*/ 9 w 9"/>
                  <a:gd name="T5" fmla="*/ 2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855"/>
              <p:cNvSpPr>
                <a:spLocks/>
              </p:cNvSpPr>
              <p:nvPr/>
            </p:nvSpPr>
            <p:spPr bwMode="auto">
              <a:xfrm>
                <a:off x="4193" y="1084"/>
                <a:ext cx="10" cy="10"/>
              </a:xfrm>
              <a:custGeom>
                <a:avLst/>
                <a:gdLst>
                  <a:gd name="T0" fmla="*/ 4 w 10"/>
                  <a:gd name="T1" fmla="*/ 0 h 10"/>
                  <a:gd name="T2" fmla="*/ 5 w 10"/>
                  <a:gd name="T3" fmla="*/ 2 h 10"/>
                  <a:gd name="T4" fmla="*/ 8 w 10"/>
                  <a:gd name="T5" fmla="*/ 0 h 10"/>
                  <a:gd name="T6" fmla="*/ 7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7" y="3"/>
                    </a:lnTo>
                    <a:lnTo>
                      <a:pt x="10" y="7"/>
                    </a:lnTo>
                    <a:lnTo>
                      <a:pt x="7" y="7"/>
                    </a:lnTo>
                    <a:lnTo>
                      <a:pt x="4" y="10"/>
                    </a:lnTo>
                    <a:lnTo>
                      <a:pt x="4" y="7"/>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56"/>
              <p:cNvSpPr>
                <a:spLocks/>
              </p:cNvSpPr>
              <p:nvPr/>
            </p:nvSpPr>
            <p:spPr bwMode="auto">
              <a:xfrm>
                <a:off x="4198" y="1071"/>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57"/>
              <p:cNvSpPr>
                <a:spLocks/>
              </p:cNvSpPr>
              <p:nvPr/>
            </p:nvSpPr>
            <p:spPr bwMode="auto">
              <a:xfrm>
                <a:off x="4187" y="1102"/>
                <a:ext cx="10" cy="10"/>
              </a:xfrm>
              <a:custGeom>
                <a:avLst/>
                <a:gdLst>
                  <a:gd name="T0" fmla="*/ 1 w 10"/>
                  <a:gd name="T1" fmla="*/ 0 h 10"/>
                  <a:gd name="T2" fmla="*/ 5 w 10"/>
                  <a:gd name="T3" fmla="*/ 3 h 10"/>
                  <a:gd name="T4" fmla="*/ 8 w 10"/>
                  <a:gd name="T5" fmla="*/ 1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1 w 10"/>
                  <a:gd name="T19" fmla="*/ 3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3"/>
                    </a:lnTo>
                    <a:lnTo>
                      <a:pt x="8" y="1"/>
                    </a:lnTo>
                    <a:lnTo>
                      <a:pt x="6" y="5"/>
                    </a:lnTo>
                    <a:lnTo>
                      <a:pt x="10" y="8"/>
                    </a:lnTo>
                    <a:lnTo>
                      <a:pt x="5" y="8"/>
                    </a:lnTo>
                    <a:lnTo>
                      <a:pt x="3" y="10"/>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58"/>
              <p:cNvSpPr>
                <a:spLocks/>
              </p:cNvSpPr>
              <p:nvPr/>
            </p:nvSpPr>
            <p:spPr bwMode="auto">
              <a:xfrm>
                <a:off x="4177" y="104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59"/>
              <p:cNvSpPr>
                <a:spLocks/>
              </p:cNvSpPr>
              <p:nvPr/>
            </p:nvSpPr>
            <p:spPr bwMode="auto">
              <a:xfrm>
                <a:off x="4195" y="1044"/>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60"/>
              <p:cNvSpPr>
                <a:spLocks/>
              </p:cNvSpPr>
              <p:nvPr/>
            </p:nvSpPr>
            <p:spPr bwMode="auto">
              <a:xfrm>
                <a:off x="4161" y="1048"/>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61"/>
              <p:cNvSpPr>
                <a:spLocks/>
              </p:cNvSpPr>
              <p:nvPr/>
            </p:nvSpPr>
            <p:spPr bwMode="auto">
              <a:xfrm>
                <a:off x="4180" y="1079"/>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2"/>
              <p:cNvSpPr>
                <a:spLocks/>
              </p:cNvSpPr>
              <p:nvPr/>
            </p:nvSpPr>
            <p:spPr bwMode="auto">
              <a:xfrm>
                <a:off x="4135" y="1102"/>
                <a:ext cx="8" cy="10"/>
              </a:xfrm>
              <a:custGeom>
                <a:avLst/>
                <a:gdLst>
                  <a:gd name="T0" fmla="*/ 1 w 8"/>
                  <a:gd name="T1" fmla="*/ 0 h 10"/>
                  <a:gd name="T2" fmla="*/ 5 w 8"/>
                  <a:gd name="T3" fmla="*/ 3 h 10"/>
                  <a:gd name="T4" fmla="*/ 8 w 8"/>
                  <a:gd name="T5" fmla="*/ 1 h 10"/>
                  <a:gd name="T6" fmla="*/ 6 w 8"/>
                  <a:gd name="T7" fmla="*/ 5 h 10"/>
                  <a:gd name="T8" fmla="*/ 8 w 8"/>
                  <a:gd name="T9" fmla="*/ 8 h 10"/>
                  <a:gd name="T10" fmla="*/ 5 w 8"/>
                  <a:gd name="T11" fmla="*/ 8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1"/>
                    </a:lnTo>
                    <a:lnTo>
                      <a:pt x="6" y="5"/>
                    </a:lnTo>
                    <a:lnTo>
                      <a:pt x="8" y="8"/>
                    </a:lnTo>
                    <a:lnTo>
                      <a:pt x="5" y="8"/>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63"/>
              <p:cNvSpPr>
                <a:spLocks/>
              </p:cNvSpPr>
              <p:nvPr/>
            </p:nvSpPr>
            <p:spPr bwMode="auto">
              <a:xfrm>
                <a:off x="4169" y="1063"/>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64"/>
              <p:cNvSpPr>
                <a:spLocks/>
              </p:cNvSpPr>
              <p:nvPr/>
            </p:nvSpPr>
            <p:spPr bwMode="auto">
              <a:xfrm>
                <a:off x="4188" y="1063"/>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65"/>
              <p:cNvSpPr>
                <a:spLocks/>
              </p:cNvSpPr>
              <p:nvPr/>
            </p:nvSpPr>
            <p:spPr bwMode="auto">
              <a:xfrm>
                <a:off x="4198" y="105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866"/>
              <p:cNvSpPr>
                <a:spLocks/>
              </p:cNvSpPr>
              <p:nvPr/>
            </p:nvSpPr>
            <p:spPr bwMode="auto">
              <a:xfrm>
                <a:off x="4177" y="1039"/>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7"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867"/>
              <p:cNvSpPr>
                <a:spLocks/>
              </p:cNvSpPr>
              <p:nvPr/>
            </p:nvSpPr>
            <p:spPr bwMode="auto">
              <a:xfrm>
                <a:off x="4106" y="1118"/>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868"/>
              <p:cNvSpPr>
                <a:spLocks/>
              </p:cNvSpPr>
              <p:nvPr/>
            </p:nvSpPr>
            <p:spPr bwMode="auto">
              <a:xfrm>
                <a:off x="4097" y="1149"/>
                <a:ext cx="10" cy="9"/>
              </a:xfrm>
              <a:custGeom>
                <a:avLst/>
                <a:gdLst>
                  <a:gd name="T0" fmla="*/ 4 w 10"/>
                  <a:gd name="T1" fmla="*/ 0 h 9"/>
                  <a:gd name="T2" fmla="*/ 5 w 10"/>
                  <a:gd name="T3" fmla="*/ 3 h 9"/>
                  <a:gd name="T4" fmla="*/ 9 w 10"/>
                  <a:gd name="T5" fmla="*/ 1 h 9"/>
                  <a:gd name="T6" fmla="*/ 9 w 10"/>
                  <a:gd name="T7" fmla="*/ 5 h 9"/>
                  <a:gd name="T8" fmla="*/ 10 w 10"/>
                  <a:gd name="T9" fmla="*/ 8 h 9"/>
                  <a:gd name="T10" fmla="*/ 7 w 10"/>
                  <a:gd name="T11" fmla="*/ 8 h 9"/>
                  <a:gd name="T12" fmla="*/ 4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5"/>
                    </a:lnTo>
                    <a:lnTo>
                      <a:pt x="10" y="8"/>
                    </a:lnTo>
                    <a:lnTo>
                      <a:pt x="7" y="8"/>
                    </a:lnTo>
                    <a:lnTo>
                      <a:pt x="4"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869"/>
              <p:cNvSpPr>
                <a:spLocks/>
              </p:cNvSpPr>
              <p:nvPr/>
            </p:nvSpPr>
            <p:spPr bwMode="auto">
              <a:xfrm>
                <a:off x="4073" y="1136"/>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870"/>
              <p:cNvSpPr>
                <a:spLocks/>
              </p:cNvSpPr>
              <p:nvPr/>
            </p:nvSpPr>
            <p:spPr bwMode="auto">
              <a:xfrm>
                <a:off x="3907" y="116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871"/>
              <p:cNvSpPr>
                <a:spLocks/>
              </p:cNvSpPr>
              <p:nvPr/>
            </p:nvSpPr>
            <p:spPr bwMode="auto">
              <a:xfrm>
                <a:off x="3958" y="1165"/>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872"/>
              <p:cNvSpPr>
                <a:spLocks/>
              </p:cNvSpPr>
              <p:nvPr/>
            </p:nvSpPr>
            <p:spPr bwMode="auto">
              <a:xfrm>
                <a:off x="3799" y="1184"/>
                <a:ext cx="8" cy="10"/>
              </a:xfrm>
              <a:custGeom>
                <a:avLst/>
                <a:gdLst>
                  <a:gd name="T0" fmla="*/ 1 w 8"/>
                  <a:gd name="T1" fmla="*/ 0 h 10"/>
                  <a:gd name="T2" fmla="*/ 4 w 8"/>
                  <a:gd name="T3" fmla="*/ 4 h 10"/>
                  <a:gd name="T4" fmla="*/ 8 w 8"/>
                  <a:gd name="T5" fmla="*/ 2 h 10"/>
                  <a:gd name="T6" fmla="*/ 6 w 8"/>
                  <a:gd name="T7" fmla="*/ 5 h 10"/>
                  <a:gd name="T8" fmla="*/ 8 w 8"/>
                  <a:gd name="T9" fmla="*/ 8 h 10"/>
                  <a:gd name="T10" fmla="*/ 4 w 8"/>
                  <a:gd name="T11" fmla="*/ 8 h 10"/>
                  <a:gd name="T12" fmla="*/ 3 w 8"/>
                  <a:gd name="T13" fmla="*/ 10 h 10"/>
                  <a:gd name="T14" fmla="*/ 1 w 8"/>
                  <a:gd name="T15" fmla="*/ 7 h 10"/>
                  <a:gd name="T16" fmla="*/ 0 w 8"/>
                  <a:gd name="T17" fmla="*/ 7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4"/>
                    </a:lnTo>
                    <a:lnTo>
                      <a:pt x="8" y="2"/>
                    </a:lnTo>
                    <a:lnTo>
                      <a:pt x="6" y="5"/>
                    </a:lnTo>
                    <a:lnTo>
                      <a:pt x="8" y="8"/>
                    </a:lnTo>
                    <a:lnTo>
                      <a:pt x="4" y="8"/>
                    </a:lnTo>
                    <a:lnTo>
                      <a:pt x="3" y="10"/>
                    </a:lnTo>
                    <a:lnTo>
                      <a:pt x="1"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873"/>
              <p:cNvSpPr>
                <a:spLocks/>
              </p:cNvSpPr>
              <p:nvPr/>
            </p:nvSpPr>
            <p:spPr bwMode="auto">
              <a:xfrm>
                <a:off x="3862" y="1205"/>
                <a:ext cx="10" cy="10"/>
              </a:xfrm>
              <a:custGeom>
                <a:avLst/>
                <a:gdLst>
                  <a:gd name="T0" fmla="*/ 3 w 10"/>
                  <a:gd name="T1" fmla="*/ 0 h 10"/>
                  <a:gd name="T2" fmla="*/ 5 w 10"/>
                  <a:gd name="T3" fmla="*/ 2 h 10"/>
                  <a:gd name="T4" fmla="*/ 8 w 10"/>
                  <a:gd name="T5" fmla="*/ 2 h 10"/>
                  <a:gd name="T6" fmla="*/ 8 w 10"/>
                  <a:gd name="T7" fmla="*/ 5 h 10"/>
                  <a:gd name="T8" fmla="*/ 10 w 10"/>
                  <a:gd name="T9" fmla="*/ 9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9"/>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874"/>
              <p:cNvSpPr>
                <a:spLocks/>
              </p:cNvSpPr>
              <p:nvPr/>
            </p:nvSpPr>
            <p:spPr bwMode="auto">
              <a:xfrm>
                <a:off x="3816" y="1175"/>
                <a:ext cx="10" cy="9"/>
              </a:xfrm>
              <a:custGeom>
                <a:avLst/>
                <a:gdLst>
                  <a:gd name="T0" fmla="*/ 2 w 10"/>
                  <a:gd name="T1" fmla="*/ 0 h 9"/>
                  <a:gd name="T2" fmla="*/ 5 w 10"/>
                  <a:gd name="T3" fmla="*/ 3 h 9"/>
                  <a:gd name="T4" fmla="*/ 9 w 10"/>
                  <a:gd name="T5" fmla="*/ 1 h 9"/>
                  <a:gd name="T6" fmla="*/ 7 w 10"/>
                  <a:gd name="T7" fmla="*/ 5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9" y="1"/>
                    </a:lnTo>
                    <a:lnTo>
                      <a:pt x="7" y="5"/>
                    </a:lnTo>
                    <a:lnTo>
                      <a:pt x="10"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875"/>
              <p:cNvSpPr>
                <a:spLocks/>
              </p:cNvSpPr>
              <p:nvPr/>
            </p:nvSpPr>
            <p:spPr bwMode="auto">
              <a:xfrm>
                <a:off x="3886" y="1108"/>
                <a:ext cx="10" cy="10"/>
              </a:xfrm>
              <a:custGeom>
                <a:avLst/>
                <a:gdLst>
                  <a:gd name="T0" fmla="*/ 4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8"/>
                    </a:lnTo>
                    <a:lnTo>
                      <a:pt x="7" y="8"/>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876"/>
              <p:cNvSpPr>
                <a:spLocks/>
              </p:cNvSpPr>
              <p:nvPr/>
            </p:nvSpPr>
            <p:spPr bwMode="auto">
              <a:xfrm>
                <a:off x="3717" y="1186"/>
                <a:ext cx="10" cy="10"/>
              </a:xfrm>
              <a:custGeom>
                <a:avLst/>
                <a:gdLst>
                  <a:gd name="T0" fmla="*/ 4 w 10"/>
                  <a:gd name="T1" fmla="*/ 0 h 10"/>
                  <a:gd name="T2" fmla="*/ 7 w 10"/>
                  <a:gd name="T3" fmla="*/ 2 h 10"/>
                  <a:gd name="T4" fmla="*/ 10 w 10"/>
                  <a:gd name="T5" fmla="*/ 2 h 10"/>
                  <a:gd name="T6" fmla="*/ 8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877"/>
              <p:cNvSpPr>
                <a:spLocks/>
              </p:cNvSpPr>
              <p:nvPr/>
            </p:nvSpPr>
            <p:spPr bwMode="auto">
              <a:xfrm>
                <a:off x="3578" y="1377"/>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878"/>
              <p:cNvSpPr>
                <a:spLocks/>
              </p:cNvSpPr>
              <p:nvPr/>
            </p:nvSpPr>
            <p:spPr bwMode="auto">
              <a:xfrm>
                <a:off x="3600" y="1340"/>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879"/>
              <p:cNvSpPr>
                <a:spLocks/>
              </p:cNvSpPr>
              <p:nvPr/>
            </p:nvSpPr>
            <p:spPr bwMode="auto">
              <a:xfrm>
                <a:off x="3610" y="1265"/>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880"/>
              <p:cNvSpPr>
                <a:spLocks/>
              </p:cNvSpPr>
              <p:nvPr/>
            </p:nvSpPr>
            <p:spPr bwMode="auto">
              <a:xfrm>
                <a:off x="3623" y="128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881"/>
              <p:cNvSpPr>
                <a:spLocks/>
              </p:cNvSpPr>
              <p:nvPr/>
            </p:nvSpPr>
            <p:spPr bwMode="auto">
              <a:xfrm>
                <a:off x="3639" y="1278"/>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882"/>
              <p:cNvSpPr>
                <a:spLocks/>
              </p:cNvSpPr>
              <p:nvPr/>
            </p:nvSpPr>
            <p:spPr bwMode="auto">
              <a:xfrm>
                <a:off x="3636" y="1264"/>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883"/>
              <p:cNvSpPr>
                <a:spLocks/>
              </p:cNvSpPr>
              <p:nvPr/>
            </p:nvSpPr>
            <p:spPr bwMode="auto">
              <a:xfrm>
                <a:off x="3600" y="1281"/>
                <a:ext cx="10" cy="10"/>
              </a:xfrm>
              <a:custGeom>
                <a:avLst/>
                <a:gdLst>
                  <a:gd name="T0" fmla="*/ 4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7"/>
                    </a:lnTo>
                    <a:lnTo>
                      <a:pt x="7" y="7"/>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884"/>
              <p:cNvSpPr>
                <a:spLocks/>
              </p:cNvSpPr>
              <p:nvPr/>
            </p:nvSpPr>
            <p:spPr bwMode="auto">
              <a:xfrm>
                <a:off x="3621" y="1270"/>
                <a:ext cx="10" cy="10"/>
              </a:xfrm>
              <a:custGeom>
                <a:avLst/>
                <a:gdLst>
                  <a:gd name="T0" fmla="*/ 10 w 10"/>
                  <a:gd name="T1" fmla="*/ 3 h 10"/>
                  <a:gd name="T2" fmla="*/ 9 w 10"/>
                  <a:gd name="T3" fmla="*/ 5 h 10"/>
                  <a:gd name="T4" fmla="*/ 10 w 10"/>
                  <a:gd name="T5" fmla="*/ 8 h 10"/>
                  <a:gd name="T6" fmla="*/ 7 w 10"/>
                  <a:gd name="T7" fmla="*/ 8 h 10"/>
                  <a:gd name="T8" fmla="*/ 4 w 10"/>
                  <a:gd name="T9" fmla="*/ 10 h 10"/>
                  <a:gd name="T10" fmla="*/ 4 w 10"/>
                  <a:gd name="T11" fmla="*/ 7 h 10"/>
                  <a:gd name="T12" fmla="*/ 0 w 10"/>
                  <a:gd name="T13" fmla="*/ 5 h 10"/>
                  <a:gd name="T14" fmla="*/ 4 w 10"/>
                  <a:gd name="T15" fmla="*/ 3 h 10"/>
                  <a:gd name="T16" fmla="*/ 4 w 10"/>
                  <a:gd name="T17" fmla="*/ 0 h 10"/>
                  <a:gd name="T18" fmla="*/ 7 w 10"/>
                  <a:gd name="T19" fmla="*/ 3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9" y="5"/>
                    </a:lnTo>
                    <a:lnTo>
                      <a:pt x="10" y="8"/>
                    </a:lnTo>
                    <a:lnTo>
                      <a:pt x="7" y="8"/>
                    </a:lnTo>
                    <a:lnTo>
                      <a:pt x="4" y="10"/>
                    </a:lnTo>
                    <a:lnTo>
                      <a:pt x="4" y="7"/>
                    </a:lnTo>
                    <a:lnTo>
                      <a:pt x="0" y="5"/>
                    </a:lnTo>
                    <a:lnTo>
                      <a:pt x="4" y="3"/>
                    </a:lnTo>
                    <a:lnTo>
                      <a:pt x="4" y="0"/>
                    </a:lnTo>
                    <a:lnTo>
                      <a:pt x="7" y="3"/>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885"/>
              <p:cNvSpPr>
                <a:spLocks/>
              </p:cNvSpPr>
              <p:nvPr/>
            </p:nvSpPr>
            <p:spPr bwMode="auto">
              <a:xfrm>
                <a:off x="3610" y="1299"/>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886"/>
              <p:cNvSpPr>
                <a:spLocks/>
              </p:cNvSpPr>
              <p:nvPr/>
            </p:nvSpPr>
            <p:spPr bwMode="auto">
              <a:xfrm>
                <a:off x="3591" y="1325"/>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887"/>
              <p:cNvSpPr>
                <a:spLocks/>
              </p:cNvSpPr>
              <p:nvPr/>
            </p:nvSpPr>
            <p:spPr bwMode="auto">
              <a:xfrm>
                <a:off x="3610" y="1317"/>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888"/>
              <p:cNvSpPr>
                <a:spLocks/>
              </p:cNvSpPr>
              <p:nvPr/>
            </p:nvSpPr>
            <p:spPr bwMode="auto">
              <a:xfrm>
                <a:off x="3706" y="1230"/>
                <a:ext cx="10" cy="9"/>
              </a:xfrm>
              <a:custGeom>
                <a:avLst/>
                <a:gdLst>
                  <a:gd name="T0" fmla="*/ 2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8" y="1"/>
                    </a:lnTo>
                    <a:lnTo>
                      <a:pt x="6" y="5"/>
                    </a:lnTo>
                    <a:lnTo>
                      <a:pt x="10" y="8"/>
                    </a:lnTo>
                    <a:lnTo>
                      <a:pt x="5" y="8"/>
                    </a:lnTo>
                    <a:lnTo>
                      <a:pt x="3" y="9"/>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889"/>
              <p:cNvSpPr>
                <a:spLocks/>
              </p:cNvSpPr>
              <p:nvPr/>
            </p:nvSpPr>
            <p:spPr bwMode="auto">
              <a:xfrm>
                <a:off x="3719" y="1217"/>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890"/>
              <p:cNvSpPr>
                <a:spLocks/>
              </p:cNvSpPr>
              <p:nvPr/>
            </p:nvSpPr>
            <p:spPr bwMode="auto">
              <a:xfrm>
                <a:off x="3729" y="1226"/>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891"/>
              <p:cNvSpPr>
                <a:spLocks/>
              </p:cNvSpPr>
              <p:nvPr/>
            </p:nvSpPr>
            <p:spPr bwMode="auto">
              <a:xfrm>
                <a:off x="3704" y="1212"/>
                <a:ext cx="10" cy="10"/>
              </a:xfrm>
              <a:custGeom>
                <a:avLst/>
                <a:gdLst>
                  <a:gd name="T0" fmla="*/ 2 w 10"/>
                  <a:gd name="T1" fmla="*/ 0 h 10"/>
                  <a:gd name="T2" fmla="*/ 5 w 10"/>
                  <a:gd name="T3" fmla="*/ 3 h 10"/>
                  <a:gd name="T4" fmla="*/ 8 w 10"/>
                  <a:gd name="T5" fmla="*/ 2 h 10"/>
                  <a:gd name="T6" fmla="*/ 7 w 10"/>
                  <a:gd name="T7" fmla="*/ 5 h 10"/>
                  <a:gd name="T8" fmla="*/ 10 w 10"/>
                  <a:gd name="T9" fmla="*/ 8 h 10"/>
                  <a:gd name="T10" fmla="*/ 5 w 10"/>
                  <a:gd name="T11" fmla="*/ 8 h 10"/>
                  <a:gd name="T12" fmla="*/ 4 w 10"/>
                  <a:gd name="T13" fmla="*/ 10 h 10"/>
                  <a:gd name="T14" fmla="*/ 4 w 10"/>
                  <a:gd name="T15" fmla="*/ 6 h 10"/>
                  <a:gd name="T16" fmla="*/ 0 w 10"/>
                  <a:gd name="T17" fmla="*/ 6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7" y="5"/>
                    </a:lnTo>
                    <a:lnTo>
                      <a:pt x="10"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892"/>
              <p:cNvSpPr>
                <a:spLocks/>
              </p:cNvSpPr>
              <p:nvPr/>
            </p:nvSpPr>
            <p:spPr bwMode="auto">
              <a:xfrm>
                <a:off x="3737" y="121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893"/>
              <p:cNvSpPr>
                <a:spLocks/>
              </p:cNvSpPr>
              <p:nvPr/>
            </p:nvSpPr>
            <p:spPr bwMode="auto">
              <a:xfrm>
                <a:off x="3654" y="1265"/>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894"/>
              <p:cNvSpPr>
                <a:spLocks/>
              </p:cNvSpPr>
              <p:nvPr/>
            </p:nvSpPr>
            <p:spPr bwMode="auto">
              <a:xfrm>
                <a:off x="3721" y="1204"/>
                <a:ext cx="9" cy="10"/>
              </a:xfrm>
              <a:custGeom>
                <a:avLst/>
                <a:gdLst>
                  <a:gd name="T0" fmla="*/ 3 w 9"/>
                  <a:gd name="T1" fmla="*/ 0 h 10"/>
                  <a:gd name="T2" fmla="*/ 6 w 9"/>
                  <a:gd name="T3" fmla="*/ 1 h 10"/>
                  <a:gd name="T4" fmla="*/ 9 w 9"/>
                  <a:gd name="T5" fmla="*/ 1 h 10"/>
                  <a:gd name="T6" fmla="*/ 8 w 9"/>
                  <a:gd name="T7" fmla="*/ 5 h 10"/>
                  <a:gd name="T8" fmla="*/ 9 w 9"/>
                  <a:gd name="T9" fmla="*/ 8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8"/>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895"/>
              <p:cNvSpPr>
                <a:spLocks/>
              </p:cNvSpPr>
              <p:nvPr/>
            </p:nvSpPr>
            <p:spPr bwMode="auto">
              <a:xfrm>
                <a:off x="3690" y="1197"/>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896"/>
              <p:cNvSpPr>
                <a:spLocks/>
              </p:cNvSpPr>
              <p:nvPr/>
            </p:nvSpPr>
            <p:spPr bwMode="auto">
              <a:xfrm>
                <a:off x="3781" y="1176"/>
                <a:ext cx="9" cy="10"/>
              </a:xfrm>
              <a:custGeom>
                <a:avLst/>
                <a:gdLst>
                  <a:gd name="T0" fmla="*/ 1 w 9"/>
                  <a:gd name="T1" fmla="*/ 0 h 10"/>
                  <a:gd name="T2" fmla="*/ 5 w 9"/>
                  <a:gd name="T3" fmla="*/ 2 h 10"/>
                  <a:gd name="T4" fmla="*/ 8 w 9"/>
                  <a:gd name="T5" fmla="*/ 2 h 10"/>
                  <a:gd name="T6" fmla="*/ 6 w 9"/>
                  <a:gd name="T7" fmla="*/ 5 h 10"/>
                  <a:gd name="T8" fmla="*/ 9 w 9"/>
                  <a:gd name="T9" fmla="*/ 8 h 10"/>
                  <a:gd name="T10" fmla="*/ 5 w 9"/>
                  <a:gd name="T11" fmla="*/ 7 h 10"/>
                  <a:gd name="T12" fmla="*/ 3 w 9"/>
                  <a:gd name="T13" fmla="*/ 10 h 10"/>
                  <a:gd name="T14" fmla="*/ 3 w 9"/>
                  <a:gd name="T15" fmla="*/ 7 h 10"/>
                  <a:gd name="T16" fmla="*/ 0 w 9"/>
                  <a:gd name="T17" fmla="*/ 5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2"/>
                    </a:lnTo>
                    <a:lnTo>
                      <a:pt x="6" y="5"/>
                    </a:lnTo>
                    <a:lnTo>
                      <a:pt x="9" y="8"/>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897"/>
              <p:cNvSpPr>
                <a:spLocks/>
              </p:cNvSpPr>
              <p:nvPr/>
            </p:nvSpPr>
            <p:spPr bwMode="auto">
              <a:xfrm>
                <a:off x="3846" y="1158"/>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898"/>
              <p:cNvSpPr>
                <a:spLocks/>
              </p:cNvSpPr>
              <p:nvPr/>
            </p:nvSpPr>
            <p:spPr bwMode="auto">
              <a:xfrm>
                <a:off x="3872" y="1168"/>
                <a:ext cx="9" cy="10"/>
              </a:xfrm>
              <a:custGeom>
                <a:avLst/>
                <a:gdLst>
                  <a:gd name="T0" fmla="*/ 1 w 9"/>
                  <a:gd name="T1" fmla="*/ 0 h 10"/>
                  <a:gd name="T2" fmla="*/ 5 w 9"/>
                  <a:gd name="T3" fmla="*/ 3 h 10"/>
                  <a:gd name="T4" fmla="*/ 8 w 9"/>
                  <a:gd name="T5" fmla="*/ 2 h 10"/>
                  <a:gd name="T6" fmla="*/ 6 w 9"/>
                  <a:gd name="T7" fmla="*/ 5 h 10"/>
                  <a:gd name="T8" fmla="*/ 9 w 9"/>
                  <a:gd name="T9" fmla="*/ 8 h 10"/>
                  <a:gd name="T10" fmla="*/ 5 w 9"/>
                  <a:gd name="T11" fmla="*/ 8 h 10"/>
                  <a:gd name="T12" fmla="*/ 3 w 9"/>
                  <a:gd name="T13" fmla="*/ 10 h 10"/>
                  <a:gd name="T14" fmla="*/ 3 w 9"/>
                  <a:gd name="T15" fmla="*/ 7 h 10"/>
                  <a:gd name="T16" fmla="*/ 0 w 9"/>
                  <a:gd name="T17" fmla="*/ 7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3"/>
                    </a:lnTo>
                    <a:lnTo>
                      <a:pt x="8" y="2"/>
                    </a:lnTo>
                    <a:lnTo>
                      <a:pt x="6" y="5"/>
                    </a:lnTo>
                    <a:lnTo>
                      <a:pt x="9" y="8"/>
                    </a:lnTo>
                    <a:lnTo>
                      <a:pt x="5" y="8"/>
                    </a:lnTo>
                    <a:lnTo>
                      <a:pt x="3" y="10"/>
                    </a:lnTo>
                    <a:lnTo>
                      <a:pt x="3" y="7"/>
                    </a:lnTo>
                    <a:lnTo>
                      <a:pt x="0" y="7"/>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899"/>
              <p:cNvSpPr>
                <a:spLocks/>
              </p:cNvSpPr>
              <p:nvPr/>
            </p:nvSpPr>
            <p:spPr bwMode="auto">
              <a:xfrm>
                <a:off x="3881" y="1188"/>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900"/>
              <p:cNvSpPr>
                <a:spLocks/>
              </p:cNvSpPr>
              <p:nvPr/>
            </p:nvSpPr>
            <p:spPr bwMode="auto">
              <a:xfrm>
                <a:off x="3955" y="1194"/>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901"/>
              <p:cNvSpPr>
                <a:spLocks/>
              </p:cNvSpPr>
              <p:nvPr/>
            </p:nvSpPr>
            <p:spPr bwMode="auto">
              <a:xfrm>
                <a:off x="3972" y="1181"/>
                <a:ext cx="10" cy="10"/>
              </a:xfrm>
              <a:custGeom>
                <a:avLst/>
                <a:gdLst>
                  <a:gd name="T0" fmla="*/ 4 w 10"/>
                  <a:gd name="T1" fmla="*/ 0 h 10"/>
                  <a:gd name="T2" fmla="*/ 7 w 10"/>
                  <a:gd name="T3" fmla="*/ 2 h 10"/>
                  <a:gd name="T4" fmla="*/ 10 w 10"/>
                  <a:gd name="T5" fmla="*/ 0 h 10"/>
                  <a:gd name="T6" fmla="*/ 9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9"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902"/>
              <p:cNvSpPr>
                <a:spLocks/>
              </p:cNvSpPr>
              <p:nvPr/>
            </p:nvSpPr>
            <p:spPr bwMode="auto">
              <a:xfrm>
                <a:off x="3943" y="1184"/>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903"/>
              <p:cNvSpPr>
                <a:spLocks/>
              </p:cNvSpPr>
              <p:nvPr/>
            </p:nvSpPr>
            <p:spPr bwMode="auto">
              <a:xfrm>
                <a:off x="3766" y="121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904"/>
              <p:cNvSpPr>
                <a:spLocks/>
              </p:cNvSpPr>
              <p:nvPr/>
            </p:nvSpPr>
            <p:spPr bwMode="auto">
              <a:xfrm>
                <a:off x="3753" y="1222"/>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7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7"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905"/>
              <p:cNvSpPr>
                <a:spLocks/>
              </p:cNvSpPr>
              <p:nvPr/>
            </p:nvSpPr>
            <p:spPr bwMode="auto">
              <a:xfrm>
                <a:off x="3786" y="1210"/>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906"/>
              <p:cNvSpPr>
                <a:spLocks/>
              </p:cNvSpPr>
              <p:nvPr/>
            </p:nvSpPr>
            <p:spPr bwMode="auto">
              <a:xfrm>
                <a:off x="3812" y="1201"/>
                <a:ext cx="9" cy="9"/>
              </a:xfrm>
              <a:custGeom>
                <a:avLst/>
                <a:gdLst>
                  <a:gd name="T0" fmla="*/ 3 w 9"/>
                  <a:gd name="T1" fmla="*/ 0 h 9"/>
                  <a:gd name="T2" fmla="*/ 4 w 9"/>
                  <a:gd name="T3" fmla="*/ 1 h 9"/>
                  <a:gd name="T4" fmla="*/ 8 w 9"/>
                  <a:gd name="T5" fmla="*/ 1 h 9"/>
                  <a:gd name="T6" fmla="*/ 8 w 9"/>
                  <a:gd name="T7" fmla="*/ 4 h 9"/>
                  <a:gd name="T8" fmla="*/ 9 w 9"/>
                  <a:gd name="T9" fmla="*/ 8 h 9"/>
                  <a:gd name="T10" fmla="*/ 6 w 9"/>
                  <a:gd name="T11" fmla="*/ 8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4"/>
                    </a:lnTo>
                    <a:lnTo>
                      <a:pt x="9" y="8"/>
                    </a:lnTo>
                    <a:lnTo>
                      <a:pt x="6" y="8"/>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907"/>
              <p:cNvSpPr>
                <a:spLocks/>
              </p:cNvSpPr>
              <p:nvPr/>
            </p:nvSpPr>
            <p:spPr bwMode="auto">
              <a:xfrm>
                <a:off x="3891" y="121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908"/>
              <p:cNvSpPr>
                <a:spLocks/>
              </p:cNvSpPr>
              <p:nvPr/>
            </p:nvSpPr>
            <p:spPr bwMode="auto">
              <a:xfrm>
                <a:off x="3984" y="1192"/>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909"/>
              <p:cNvSpPr>
                <a:spLocks/>
              </p:cNvSpPr>
              <p:nvPr/>
            </p:nvSpPr>
            <p:spPr bwMode="auto">
              <a:xfrm>
                <a:off x="4002" y="1191"/>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910"/>
              <p:cNvSpPr>
                <a:spLocks/>
              </p:cNvSpPr>
              <p:nvPr/>
            </p:nvSpPr>
            <p:spPr bwMode="auto">
              <a:xfrm>
                <a:off x="4071" y="1167"/>
                <a:ext cx="10" cy="9"/>
              </a:xfrm>
              <a:custGeom>
                <a:avLst/>
                <a:gdLst>
                  <a:gd name="T0" fmla="*/ 4 w 10"/>
                  <a:gd name="T1" fmla="*/ 0 h 9"/>
                  <a:gd name="T2" fmla="*/ 5 w 10"/>
                  <a:gd name="T3" fmla="*/ 3 h 9"/>
                  <a:gd name="T4" fmla="*/ 9 w 10"/>
                  <a:gd name="T5" fmla="*/ 1 h 9"/>
                  <a:gd name="T6" fmla="*/ 7 w 10"/>
                  <a:gd name="T7" fmla="*/ 4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7" y="4"/>
                    </a:lnTo>
                    <a:lnTo>
                      <a:pt x="10" y="8"/>
                    </a:lnTo>
                    <a:lnTo>
                      <a:pt x="5" y="8"/>
                    </a:lnTo>
                    <a:lnTo>
                      <a:pt x="4" y="9"/>
                    </a:lnTo>
                    <a:lnTo>
                      <a:pt x="4" y="6"/>
                    </a:lnTo>
                    <a:lnTo>
                      <a:pt x="0" y="6"/>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911"/>
              <p:cNvSpPr>
                <a:spLocks/>
              </p:cNvSpPr>
              <p:nvPr/>
            </p:nvSpPr>
            <p:spPr bwMode="auto">
              <a:xfrm>
                <a:off x="4060" y="1157"/>
                <a:ext cx="10" cy="10"/>
              </a:xfrm>
              <a:custGeom>
                <a:avLst/>
                <a:gdLst>
                  <a:gd name="T0" fmla="*/ 2 w 10"/>
                  <a:gd name="T1" fmla="*/ 0 h 10"/>
                  <a:gd name="T2" fmla="*/ 5 w 10"/>
                  <a:gd name="T3" fmla="*/ 1 h 10"/>
                  <a:gd name="T4" fmla="*/ 8 w 10"/>
                  <a:gd name="T5" fmla="*/ 1 h 10"/>
                  <a:gd name="T6" fmla="*/ 7 w 10"/>
                  <a:gd name="T7" fmla="*/ 5 h 10"/>
                  <a:gd name="T8" fmla="*/ 10 w 10"/>
                  <a:gd name="T9" fmla="*/ 8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8" y="1"/>
                    </a:lnTo>
                    <a:lnTo>
                      <a:pt x="7" y="5"/>
                    </a:lnTo>
                    <a:lnTo>
                      <a:pt x="10" y="8"/>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912"/>
              <p:cNvSpPr>
                <a:spLocks/>
              </p:cNvSpPr>
              <p:nvPr/>
            </p:nvSpPr>
            <p:spPr bwMode="auto">
              <a:xfrm>
                <a:off x="4062" y="1141"/>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913"/>
              <p:cNvSpPr>
                <a:spLocks/>
              </p:cNvSpPr>
              <p:nvPr/>
            </p:nvSpPr>
            <p:spPr bwMode="auto">
              <a:xfrm>
                <a:off x="4075" y="1152"/>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914"/>
              <p:cNvSpPr>
                <a:spLocks/>
              </p:cNvSpPr>
              <p:nvPr/>
            </p:nvSpPr>
            <p:spPr bwMode="auto">
              <a:xfrm>
                <a:off x="4088" y="1133"/>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915"/>
              <p:cNvSpPr>
                <a:spLocks/>
              </p:cNvSpPr>
              <p:nvPr/>
            </p:nvSpPr>
            <p:spPr bwMode="auto">
              <a:xfrm>
                <a:off x="4049" y="1163"/>
                <a:ext cx="9" cy="10"/>
              </a:xfrm>
              <a:custGeom>
                <a:avLst/>
                <a:gdLst>
                  <a:gd name="T0" fmla="*/ 3 w 9"/>
                  <a:gd name="T1" fmla="*/ 0 h 10"/>
                  <a:gd name="T2" fmla="*/ 5 w 9"/>
                  <a:gd name="T3" fmla="*/ 2 h 10"/>
                  <a:gd name="T4" fmla="*/ 8 w 9"/>
                  <a:gd name="T5" fmla="*/ 2 h 10"/>
                  <a:gd name="T6" fmla="*/ 6 w 9"/>
                  <a:gd name="T7" fmla="*/ 5 h 10"/>
                  <a:gd name="T8" fmla="*/ 9 w 9"/>
                  <a:gd name="T9" fmla="*/ 7 h 10"/>
                  <a:gd name="T10" fmla="*/ 6 w 9"/>
                  <a:gd name="T11" fmla="*/ 7 h 10"/>
                  <a:gd name="T12" fmla="*/ 3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916"/>
              <p:cNvSpPr>
                <a:spLocks/>
              </p:cNvSpPr>
              <p:nvPr/>
            </p:nvSpPr>
            <p:spPr bwMode="auto">
              <a:xfrm>
                <a:off x="4029" y="1163"/>
                <a:ext cx="10" cy="10"/>
              </a:xfrm>
              <a:custGeom>
                <a:avLst/>
                <a:gdLst>
                  <a:gd name="T0" fmla="*/ 4 w 10"/>
                  <a:gd name="T1" fmla="*/ 0 h 10"/>
                  <a:gd name="T2" fmla="*/ 5 w 10"/>
                  <a:gd name="T3" fmla="*/ 2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8"/>
                    </a:lnTo>
                    <a:lnTo>
                      <a:pt x="7" y="8"/>
                    </a:lnTo>
                    <a:lnTo>
                      <a:pt x="4"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917"/>
              <p:cNvSpPr>
                <a:spLocks/>
              </p:cNvSpPr>
              <p:nvPr/>
            </p:nvSpPr>
            <p:spPr bwMode="auto">
              <a:xfrm>
                <a:off x="4031" y="1178"/>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918"/>
              <p:cNvSpPr>
                <a:spLocks/>
              </p:cNvSpPr>
              <p:nvPr/>
            </p:nvSpPr>
            <p:spPr bwMode="auto">
              <a:xfrm>
                <a:off x="4011" y="1173"/>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919"/>
              <p:cNvSpPr>
                <a:spLocks/>
              </p:cNvSpPr>
              <p:nvPr/>
            </p:nvSpPr>
            <p:spPr bwMode="auto">
              <a:xfrm>
                <a:off x="4024" y="1147"/>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920"/>
              <p:cNvSpPr>
                <a:spLocks/>
              </p:cNvSpPr>
              <p:nvPr/>
            </p:nvSpPr>
            <p:spPr bwMode="auto">
              <a:xfrm>
                <a:off x="4020" y="1129"/>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921"/>
              <p:cNvSpPr>
                <a:spLocks/>
              </p:cNvSpPr>
              <p:nvPr/>
            </p:nvSpPr>
            <p:spPr bwMode="auto">
              <a:xfrm>
                <a:off x="4005" y="1129"/>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922"/>
              <p:cNvSpPr>
                <a:spLocks/>
              </p:cNvSpPr>
              <p:nvPr/>
            </p:nvSpPr>
            <p:spPr bwMode="auto">
              <a:xfrm>
                <a:off x="4034" y="104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5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5"/>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923"/>
              <p:cNvSpPr>
                <a:spLocks/>
              </p:cNvSpPr>
              <p:nvPr/>
            </p:nvSpPr>
            <p:spPr bwMode="auto">
              <a:xfrm>
                <a:off x="4042" y="103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924"/>
              <p:cNvSpPr>
                <a:spLocks/>
              </p:cNvSpPr>
              <p:nvPr/>
            </p:nvSpPr>
            <p:spPr bwMode="auto">
              <a:xfrm>
                <a:off x="4034" y="1058"/>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925"/>
              <p:cNvSpPr>
                <a:spLocks/>
              </p:cNvSpPr>
              <p:nvPr/>
            </p:nvSpPr>
            <p:spPr bwMode="auto">
              <a:xfrm>
                <a:off x="4026" y="1063"/>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5 w 10"/>
                  <a:gd name="T11" fmla="*/ 8 h 10"/>
                  <a:gd name="T12" fmla="*/ 3 w 10"/>
                  <a:gd name="T13" fmla="*/ 10 h 10"/>
                  <a:gd name="T14" fmla="*/ 3 w 10"/>
                  <a:gd name="T15" fmla="*/ 7 h 10"/>
                  <a:gd name="T16" fmla="*/ 0 w 10"/>
                  <a:gd name="T17" fmla="*/ 7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5" y="8"/>
                    </a:lnTo>
                    <a:lnTo>
                      <a:pt x="3" y="10"/>
                    </a:lnTo>
                    <a:lnTo>
                      <a:pt x="3" y="7"/>
                    </a:lnTo>
                    <a:lnTo>
                      <a:pt x="0" y="7"/>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26"/>
              <p:cNvSpPr>
                <a:spLocks/>
              </p:cNvSpPr>
              <p:nvPr/>
            </p:nvSpPr>
            <p:spPr bwMode="auto">
              <a:xfrm>
                <a:off x="4039" y="1076"/>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927"/>
              <p:cNvSpPr>
                <a:spLocks/>
              </p:cNvSpPr>
              <p:nvPr/>
            </p:nvSpPr>
            <p:spPr bwMode="auto">
              <a:xfrm>
                <a:off x="4021" y="1029"/>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928"/>
              <p:cNvSpPr>
                <a:spLocks/>
              </p:cNvSpPr>
              <p:nvPr/>
            </p:nvSpPr>
            <p:spPr bwMode="auto">
              <a:xfrm>
                <a:off x="4011" y="1084"/>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929"/>
              <p:cNvSpPr>
                <a:spLocks/>
              </p:cNvSpPr>
              <p:nvPr/>
            </p:nvSpPr>
            <p:spPr bwMode="auto">
              <a:xfrm>
                <a:off x="4026" y="1081"/>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930"/>
              <p:cNvSpPr>
                <a:spLocks/>
              </p:cNvSpPr>
              <p:nvPr/>
            </p:nvSpPr>
            <p:spPr bwMode="auto">
              <a:xfrm>
                <a:off x="4031" y="1095"/>
                <a:ext cx="10" cy="10"/>
              </a:xfrm>
              <a:custGeom>
                <a:avLst/>
                <a:gdLst>
                  <a:gd name="T0" fmla="*/ 3 w 10"/>
                  <a:gd name="T1" fmla="*/ 0 h 10"/>
                  <a:gd name="T2" fmla="*/ 5 w 10"/>
                  <a:gd name="T3" fmla="*/ 4 h 10"/>
                  <a:gd name="T4" fmla="*/ 8 w 10"/>
                  <a:gd name="T5" fmla="*/ 2 h 10"/>
                  <a:gd name="T6" fmla="*/ 8 w 10"/>
                  <a:gd name="T7" fmla="*/ 5 h 10"/>
                  <a:gd name="T8" fmla="*/ 10 w 10"/>
                  <a:gd name="T9" fmla="*/ 8 h 10"/>
                  <a:gd name="T10" fmla="*/ 6 w 10"/>
                  <a:gd name="T11" fmla="*/ 8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8"/>
                    </a:lnTo>
                    <a:lnTo>
                      <a:pt x="6" y="8"/>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931"/>
              <p:cNvSpPr>
                <a:spLocks/>
              </p:cNvSpPr>
              <p:nvPr/>
            </p:nvSpPr>
            <p:spPr bwMode="auto">
              <a:xfrm>
                <a:off x="4018" y="1053"/>
                <a:ext cx="10" cy="10"/>
              </a:xfrm>
              <a:custGeom>
                <a:avLst/>
                <a:gdLst>
                  <a:gd name="T0" fmla="*/ 3 w 10"/>
                  <a:gd name="T1" fmla="*/ 0 h 10"/>
                  <a:gd name="T2" fmla="*/ 6 w 10"/>
                  <a:gd name="T3" fmla="*/ 4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8"/>
                    </a:lnTo>
                    <a:lnTo>
                      <a:pt x="6"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932"/>
              <p:cNvSpPr>
                <a:spLocks/>
              </p:cNvSpPr>
              <p:nvPr/>
            </p:nvSpPr>
            <p:spPr bwMode="auto">
              <a:xfrm>
                <a:off x="4015" y="1068"/>
                <a:ext cx="9" cy="10"/>
              </a:xfrm>
              <a:custGeom>
                <a:avLst/>
                <a:gdLst>
                  <a:gd name="T0" fmla="*/ 3 w 9"/>
                  <a:gd name="T1" fmla="*/ 0 h 10"/>
                  <a:gd name="T2" fmla="*/ 5 w 9"/>
                  <a:gd name="T3" fmla="*/ 2 h 10"/>
                  <a:gd name="T4" fmla="*/ 8 w 9"/>
                  <a:gd name="T5" fmla="*/ 2 h 10"/>
                  <a:gd name="T6" fmla="*/ 6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933"/>
              <p:cNvSpPr>
                <a:spLocks/>
              </p:cNvSpPr>
              <p:nvPr/>
            </p:nvSpPr>
            <p:spPr bwMode="auto">
              <a:xfrm>
                <a:off x="4045" y="1146"/>
                <a:ext cx="10" cy="9"/>
              </a:xfrm>
              <a:custGeom>
                <a:avLst/>
                <a:gdLst>
                  <a:gd name="T0" fmla="*/ 4 w 10"/>
                  <a:gd name="T1" fmla="*/ 0 h 9"/>
                  <a:gd name="T2" fmla="*/ 5 w 10"/>
                  <a:gd name="T3" fmla="*/ 1 h 9"/>
                  <a:gd name="T4" fmla="*/ 9 w 10"/>
                  <a:gd name="T5" fmla="*/ 0 h 9"/>
                  <a:gd name="T6" fmla="*/ 7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7"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934"/>
              <p:cNvSpPr>
                <a:spLocks/>
              </p:cNvSpPr>
              <p:nvPr/>
            </p:nvSpPr>
            <p:spPr bwMode="auto">
              <a:xfrm>
                <a:off x="3906" y="1202"/>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935"/>
              <p:cNvSpPr>
                <a:spLocks/>
              </p:cNvSpPr>
              <p:nvPr/>
            </p:nvSpPr>
            <p:spPr bwMode="auto">
              <a:xfrm>
                <a:off x="3990" y="1126"/>
                <a:ext cx="10" cy="10"/>
              </a:xfrm>
              <a:custGeom>
                <a:avLst/>
                <a:gdLst>
                  <a:gd name="T0" fmla="*/ 4 w 10"/>
                  <a:gd name="T1" fmla="*/ 0 h 10"/>
                  <a:gd name="T2" fmla="*/ 5 w 10"/>
                  <a:gd name="T3" fmla="*/ 2 h 10"/>
                  <a:gd name="T4" fmla="*/ 8 w 10"/>
                  <a:gd name="T5" fmla="*/ 2 h 10"/>
                  <a:gd name="T6" fmla="*/ 8 w 10"/>
                  <a:gd name="T7" fmla="*/ 5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936"/>
              <p:cNvSpPr>
                <a:spLocks/>
              </p:cNvSpPr>
              <p:nvPr/>
            </p:nvSpPr>
            <p:spPr bwMode="auto">
              <a:xfrm>
                <a:off x="3867" y="1107"/>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937"/>
              <p:cNvSpPr>
                <a:spLocks/>
              </p:cNvSpPr>
              <p:nvPr/>
            </p:nvSpPr>
            <p:spPr bwMode="auto">
              <a:xfrm>
                <a:off x="3886" y="1087"/>
                <a:ext cx="10" cy="10"/>
              </a:xfrm>
              <a:custGeom>
                <a:avLst/>
                <a:gdLst>
                  <a:gd name="T0" fmla="*/ 4 w 10"/>
                  <a:gd name="T1" fmla="*/ 0 h 10"/>
                  <a:gd name="T2" fmla="*/ 5 w 10"/>
                  <a:gd name="T3" fmla="*/ 4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8" y="2"/>
                    </a:lnTo>
                    <a:lnTo>
                      <a:pt x="8"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938"/>
              <p:cNvSpPr>
                <a:spLocks/>
              </p:cNvSpPr>
              <p:nvPr/>
            </p:nvSpPr>
            <p:spPr bwMode="auto">
              <a:xfrm>
                <a:off x="3859" y="1087"/>
                <a:ext cx="9" cy="10"/>
              </a:xfrm>
              <a:custGeom>
                <a:avLst/>
                <a:gdLst>
                  <a:gd name="T0" fmla="*/ 3 w 9"/>
                  <a:gd name="T1" fmla="*/ 0 h 10"/>
                  <a:gd name="T2" fmla="*/ 5 w 9"/>
                  <a:gd name="T3" fmla="*/ 2 h 10"/>
                  <a:gd name="T4" fmla="*/ 8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8" y="5"/>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939"/>
              <p:cNvSpPr>
                <a:spLocks/>
              </p:cNvSpPr>
              <p:nvPr/>
            </p:nvSpPr>
            <p:spPr bwMode="auto">
              <a:xfrm>
                <a:off x="3665" y="1209"/>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940"/>
              <p:cNvSpPr>
                <a:spLocks/>
              </p:cNvSpPr>
              <p:nvPr/>
            </p:nvSpPr>
            <p:spPr bwMode="auto">
              <a:xfrm>
                <a:off x="3677" y="2921"/>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4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941"/>
              <p:cNvSpPr>
                <a:spLocks/>
              </p:cNvSpPr>
              <p:nvPr/>
            </p:nvSpPr>
            <p:spPr bwMode="auto">
              <a:xfrm>
                <a:off x="3258" y="1715"/>
                <a:ext cx="9" cy="11"/>
              </a:xfrm>
              <a:custGeom>
                <a:avLst/>
                <a:gdLst>
                  <a:gd name="T0" fmla="*/ 3 w 9"/>
                  <a:gd name="T1" fmla="*/ 0 h 11"/>
                  <a:gd name="T2" fmla="*/ 6 w 9"/>
                  <a:gd name="T3" fmla="*/ 3 h 11"/>
                  <a:gd name="T4" fmla="*/ 9 w 9"/>
                  <a:gd name="T5" fmla="*/ 2 h 11"/>
                  <a:gd name="T6" fmla="*/ 8 w 9"/>
                  <a:gd name="T7" fmla="*/ 5 h 11"/>
                  <a:gd name="T8" fmla="*/ 9 w 9"/>
                  <a:gd name="T9" fmla="*/ 8 h 11"/>
                  <a:gd name="T10" fmla="*/ 6 w 9"/>
                  <a:gd name="T11" fmla="*/ 8 h 11"/>
                  <a:gd name="T12" fmla="*/ 4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6" y="3"/>
                    </a:lnTo>
                    <a:lnTo>
                      <a:pt x="9" y="2"/>
                    </a:lnTo>
                    <a:lnTo>
                      <a:pt x="8" y="5"/>
                    </a:lnTo>
                    <a:lnTo>
                      <a:pt x="9" y="8"/>
                    </a:lnTo>
                    <a:lnTo>
                      <a:pt x="6" y="8"/>
                    </a:lnTo>
                    <a:lnTo>
                      <a:pt x="4"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942"/>
              <p:cNvSpPr>
                <a:spLocks/>
              </p:cNvSpPr>
              <p:nvPr/>
            </p:nvSpPr>
            <p:spPr bwMode="auto">
              <a:xfrm>
                <a:off x="3410" y="1510"/>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8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8"/>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943"/>
              <p:cNvSpPr>
                <a:spLocks/>
              </p:cNvSpPr>
              <p:nvPr/>
            </p:nvSpPr>
            <p:spPr bwMode="auto">
              <a:xfrm>
                <a:off x="3093" y="1447"/>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944"/>
              <p:cNvSpPr>
                <a:spLocks/>
              </p:cNvSpPr>
              <p:nvPr/>
            </p:nvSpPr>
            <p:spPr bwMode="auto">
              <a:xfrm>
                <a:off x="3415" y="139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945"/>
              <p:cNvSpPr>
                <a:spLocks/>
              </p:cNvSpPr>
              <p:nvPr/>
            </p:nvSpPr>
            <p:spPr bwMode="auto">
              <a:xfrm>
                <a:off x="3665" y="1514"/>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946"/>
              <p:cNvSpPr>
                <a:spLocks/>
              </p:cNvSpPr>
              <p:nvPr/>
            </p:nvSpPr>
            <p:spPr bwMode="auto">
              <a:xfrm>
                <a:off x="3691" y="1508"/>
                <a:ext cx="10" cy="10"/>
              </a:xfrm>
              <a:custGeom>
                <a:avLst/>
                <a:gdLst>
                  <a:gd name="T0" fmla="*/ 4 w 10"/>
                  <a:gd name="T1" fmla="*/ 0 h 10"/>
                  <a:gd name="T2" fmla="*/ 7 w 10"/>
                  <a:gd name="T3" fmla="*/ 2 h 10"/>
                  <a:gd name="T4" fmla="*/ 10 w 10"/>
                  <a:gd name="T5" fmla="*/ 2 h 10"/>
                  <a:gd name="T6" fmla="*/ 8 w 10"/>
                  <a:gd name="T7" fmla="*/ 5 h 10"/>
                  <a:gd name="T8" fmla="*/ 10 w 10"/>
                  <a:gd name="T9" fmla="*/ 8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8"/>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947"/>
              <p:cNvSpPr>
                <a:spLocks/>
              </p:cNvSpPr>
              <p:nvPr/>
            </p:nvSpPr>
            <p:spPr bwMode="auto">
              <a:xfrm>
                <a:off x="3067" y="144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2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2"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948"/>
              <p:cNvSpPr>
                <a:spLocks/>
              </p:cNvSpPr>
              <p:nvPr/>
            </p:nvSpPr>
            <p:spPr bwMode="auto">
              <a:xfrm>
                <a:off x="4419" y="3226"/>
                <a:ext cx="8" cy="10"/>
              </a:xfrm>
              <a:custGeom>
                <a:avLst/>
                <a:gdLst>
                  <a:gd name="T0" fmla="*/ 2 w 8"/>
                  <a:gd name="T1" fmla="*/ 0 h 10"/>
                  <a:gd name="T2" fmla="*/ 5 w 8"/>
                  <a:gd name="T3" fmla="*/ 2 h 10"/>
                  <a:gd name="T4" fmla="*/ 8 w 8"/>
                  <a:gd name="T5" fmla="*/ 0 h 10"/>
                  <a:gd name="T6" fmla="*/ 7 w 8"/>
                  <a:gd name="T7" fmla="*/ 4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4"/>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949"/>
              <p:cNvSpPr>
                <a:spLocks/>
              </p:cNvSpPr>
              <p:nvPr/>
            </p:nvSpPr>
            <p:spPr bwMode="auto">
              <a:xfrm>
                <a:off x="4889" y="3220"/>
                <a:ext cx="3" cy="5"/>
              </a:xfrm>
              <a:custGeom>
                <a:avLst/>
                <a:gdLst>
                  <a:gd name="T0" fmla="*/ 0 w 3"/>
                  <a:gd name="T1" fmla="*/ 0 h 5"/>
                  <a:gd name="T2" fmla="*/ 1 w 3"/>
                  <a:gd name="T3" fmla="*/ 2 h 5"/>
                  <a:gd name="T4" fmla="*/ 3 w 3"/>
                  <a:gd name="T5" fmla="*/ 0 h 5"/>
                  <a:gd name="T6" fmla="*/ 3 w 3"/>
                  <a:gd name="T7" fmla="*/ 2 h 5"/>
                  <a:gd name="T8" fmla="*/ 3 w 3"/>
                  <a:gd name="T9" fmla="*/ 3 h 5"/>
                  <a:gd name="T10" fmla="*/ 1 w 3"/>
                  <a:gd name="T11" fmla="*/ 3 h 5"/>
                  <a:gd name="T12" fmla="*/ 1 w 3"/>
                  <a:gd name="T13" fmla="*/ 5 h 5"/>
                  <a:gd name="T14" fmla="*/ 1 w 3"/>
                  <a:gd name="T15" fmla="*/ 3 h 5"/>
                  <a:gd name="T16" fmla="*/ 0 w 3"/>
                  <a:gd name="T17" fmla="*/ 3 h 5"/>
                  <a:gd name="T18" fmla="*/ 0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1" y="2"/>
                    </a:lnTo>
                    <a:lnTo>
                      <a:pt x="3" y="0"/>
                    </a:lnTo>
                    <a:lnTo>
                      <a:pt x="3" y="2"/>
                    </a:lnTo>
                    <a:lnTo>
                      <a:pt x="3" y="3"/>
                    </a:lnTo>
                    <a:lnTo>
                      <a:pt x="1" y="3"/>
                    </a:lnTo>
                    <a:lnTo>
                      <a:pt x="1" y="5"/>
                    </a:lnTo>
                    <a:lnTo>
                      <a:pt x="1" y="3"/>
                    </a:lnTo>
                    <a:lnTo>
                      <a:pt x="0" y="3"/>
                    </a:lnTo>
                    <a:lnTo>
                      <a:pt x="0" y="2"/>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950"/>
              <p:cNvSpPr>
                <a:spLocks/>
              </p:cNvSpPr>
              <p:nvPr/>
            </p:nvSpPr>
            <p:spPr bwMode="auto">
              <a:xfrm>
                <a:off x="4871" y="3215"/>
                <a:ext cx="5" cy="5"/>
              </a:xfrm>
              <a:custGeom>
                <a:avLst/>
                <a:gdLst>
                  <a:gd name="T0" fmla="*/ 1 w 5"/>
                  <a:gd name="T1" fmla="*/ 0 h 5"/>
                  <a:gd name="T2" fmla="*/ 3 w 5"/>
                  <a:gd name="T3" fmla="*/ 2 h 5"/>
                  <a:gd name="T4" fmla="*/ 5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3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0"/>
                    </a:lnTo>
                    <a:lnTo>
                      <a:pt x="3" y="2"/>
                    </a:lnTo>
                    <a:lnTo>
                      <a:pt x="5" y="3"/>
                    </a:lnTo>
                    <a:lnTo>
                      <a:pt x="3" y="3"/>
                    </a:lnTo>
                    <a:lnTo>
                      <a:pt x="1" y="5"/>
                    </a:lnTo>
                    <a:lnTo>
                      <a:pt x="1" y="3"/>
                    </a:lnTo>
                    <a:lnTo>
                      <a:pt x="0" y="3"/>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951"/>
              <p:cNvSpPr>
                <a:spLocks/>
              </p:cNvSpPr>
              <p:nvPr/>
            </p:nvSpPr>
            <p:spPr bwMode="auto">
              <a:xfrm>
                <a:off x="4874" y="3226"/>
                <a:ext cx="5" cy="5"/>
              </a:xfrm>
              <a:custGeom>
                <a:avLst/>
                <a:gdLst>
                  <a:gd name="T0" fmla="*/ 2 w 5"/>
                  <a:gd name="T1" fmla="*/ 0 h 5"/>
                  <a:gd name="T2" fmla="*/ 2 w 5"/>
                  <a:gd name="T3" fmla="*/ 2 h 5"/>
                  <a:gd name="T4" fmla="*/ 3 w 5"/>
                  <a:gd name="T5" fmla="*/ 2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2"/>
                    </a:lnTo>
                    <a:lnTo>
                      <a:pt x="3" y="2"/>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952"/>
              <p:cNvSpPr>
                <a:spLocks/>
              </p:cNvSpPr>
              <p:nvPr/>
            </p:nvSpPr>
            <p:spPr bwMode="auto">
              <a:xfrm>
                <a:off x="4835" y="3202"/>
                <a:ext cx="5" cy="5"/>
              </a:xfrm>
              <a:custGeom>
                <a:avLst/>
                <a:gdLst>
                  <a:gd name="T0" fmla="*/ 2 w 5"/>
                  <a:gd name="T1" fmla="*/ 0 h 5"/>
                  <a:gd name="T2" fmla="*/ 3 w 5"/>
                  <a:gd name="T3" fmla="*/ 0 h 5"/>
                  <a:gd name="T4" fmla="*/ 5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5"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953"/>
              <p:cNvSpPr>
                <a:spLocks/>
              </p:cNvSpPr>
              <p:nvPr/>
            </p:nvSpPr>
            <p:spPr bwMode="auto">
              <a:xfrm>
                <a:off x="4590" y="3123"/>
                <a:ext cx="5" cy="5"/>
              </a:xfrm>
              <a:custGeom>
                <a:avLst/>
                <a:gdLst>
                  <a:gd name="T0" fmla="*/ 1 w 5"/>
                  <a:gd name="T1" fmla="*/ 0 h 5"/>
                  <a:gd name="T2" fmla="*/ 3 w 5"/>
                  <a:gd name="T3" fmla="*/ 1 h 5"/>
                  <a:gd name="T4" fmla="*/ 5 w 5"/>
                  <a:gd name="T5" fmla="*/ 1 h 5"/>
                  <a:gd name="T6" fmla="*/ 5 w 5"/>
                  <a:gd name="T7" fmla="*/ 3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1"/>
                    </a:lnTo>
                    <a:lnTo>
                      <a:pt x="5" y="3"/>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954"/>
              <p:cNvSpPr>
                <a:spLocks/>
              </p:cNvSpPr>
              <p:nvPr/>
            </p:nvSpPr>
            <p:spPr bwMode="auto">
              <a:xfrm>
                <a:off x="4655" y="3165"/>
                <a:ext cx="3" cy="5"/>
              </a:xfrm>
              <a:custGeom>
                <a:avLst/>
                <a:gdLst>
                  <a:gd name="T0" fmla="*/ 1 w 3"/>
                  <a:gd name="T1" fmla="*/ 0 h 5"/>
                  <a:gd name="T2" fmla="*/ 1 w 3"/>
                  <a:gd name="T3" fmla="*/ 2 h 5"/>
                  <a:gd name="T4" fmla="*/ 3 w 3"/>
                  <a:gd name="T5" fmla="*/ 2 h 5"/>
                  <a:gd name="T6" fmla="*/ 3 w 3"/>
                  <a:gd name="T7" fmla="*/ 3 h 5"/>
                  <a:gd name="T8" fmla="*/ 3 w 3"/>
                  <a:gd name="T9" fmla="*/ 5 h 5"/>
                  <a:gd name="T10" fmla="*/ 1 w 3"/>
                  <a:gd name="T11" fmla="*/ 5 h 5"/>
                  <a:gd name="T12" fmla="*/ 1 w 3"/>
                  <a:gd name="T13" fmla="*/ 5 h 5"/>
                  <a:gd name="T14" fmla="*/ 1 w 3"/>
                  <a:gd name="T15" fmla="*/ 3 h 5"/>
                  <a:gd name="T16" fmla="*/ 0 w 3"/>
                  <a:gd name="T17" fmla="*/ 3 h 5"/>
                  <a:gd name="T18" fmla="*/ 0 w 3"/>
                  <a:gd name="T19" fmla="*/ 2 h 5"/>
                  <a:gd name="T20" fmla="*/ 1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0"/>
                    </a:moveTo>
                    <a:lnTo>
                      <a:pt x="1" y="2"/>
                    </a:lnTo>
                    <a:lnTo>
                      <a:pt x="3" y="2"/>
                    </a:lnTo>
                    <a:lnTo>
                      <a:pt x="3" y="3"/>
                    </a:lnTo>
                    <a:lnTo>
                      <a:pt x="3" y="5"/>
                    </a:lnTo>
                    <a:lnTo>
                      <a:pt x="1" y="5"/>
                    </a:lnTo>
                    <a:lnTo>
                      <a:pt x="1" y="5"/>
                    </a:lnTo>
                    <a:lnTo>
                      <a:pt x="1" y="3"/>
                    </a:lnTo>
                    <a:lnTo>
                      <a:pt x="0" y="3"/>
                    </a:lnTo>
                    <a:lnTo>
                      <a:pt x="0"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955"/>
              <p:cNvSpPr>
                <a:spLocks/>
              </p:cNvSpPr>
              <p:nvPr/>
            </p:nvSpPr>
            <p:spPr bwMode="auto">
              <a:xfrm>
                <a:off x="4637" y="3154"/>
                <a:ext cx="5" cy="3"/>
              </a:xfrm>
              <a:custGeom>
                <a:avLst/>
                <a:gdLst>
                  <a:gd name="T0" fmla="*/ 1 w 5"/>
                  <a:gd name="T1" fmla="*/ 0 h 3"/>
                  <a:gd name="T2" fmla="*/ 1 w 5"/>
                  <a:gd name="T3" fmla="*/ 0 h 3"/>
                  <a:gd name="T4" fmla="*/ 3 w 5"/>
                  <a:gd name="T5" fmla="*/ 0 h 3"/>
                  <a:gd name="T6" fmla="*/ 3 w 5"/>
                  <a:gd name="T7" fmla="*/ 1 h 3"/>
                  <a:gd name="T8" fmla="*/ 5 w 5"/>
                  <a:gd name="T9" fmla="*/ 3 h 3"/>
                  <a:gd name="T10" fmla="*/ 3 w 5"/>
                  <a:gd name="T11" fmla="*/ 3 h 3"/>
                  <a:gd name="T12" fmla="*/ 1 w 5"/>
                  <a:gd name="T13" fmla="*/ 3 h 3"/>
                  <a:gd name="T14" fmla="*/ 1 w 5"/>
                  <a:gd name="T15" fmla="*/ 3 h 3"/>
                  <a:gd name="T16" fmla="*/ 0 w 5"/>
                  <a:gd name="T17" fmla="*/ 1 h 3"/>
                  <a:gd name="T18" fmla="*/ 1 w 5"/>
                  <a:gd name="T19" fmla="*/ 1 h 3"/>
                  <a:gd name="T20" fmla="*/ 1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0"/>
                    </a:moveTo>
                    <a:lnTo>
                      <a:pt x="1" y="0"/>
                    </a:lnTo>
                    <a:lnTo>
                      <a:pt x="3" y="0"/>
                    </a:lnTo>
                    <a:lnTo>
                      <a:pt x="3" y="1"/>
                    </a:lnTo>
                    <a:lnTo>
                      <a:pt x="5" y="3"/>
                    </a:lnTo>
                    <a:lnTo>
                      <a:pt x="3" y="3"/>
                    </a:lnTo>
                    <a:lnTo>
                      <a:pt x="1" y="3"/>
                    </a:lnTo>
                    <a:lnTo>
                      <a:pt x="1" y="3"/>
                    </a:lnTo>
                    <a:lnTo>
                      <a:pt x="0" y="1"/>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956"/>
              <p:cNvSpPr>
                <a:spLocks/>
              </p:cNvSpPr>
              <p:nvPr/>
            </p:nvSpPr>
            <p:spPr bwMode="auto">
              <a:xfrm>
                <a:off x="4840" y="3217"/>
                <a:ext cx="3" cy="5"/>
              </a:xfrm>
              <a:custGeom>
                <a:avLst/>
                <a:gdLst>
                  <a:gd name="T0" fmla="*/ 2 w 3"/>
                  <a:gd name="T1" fmla="*/ 0 h 5"/>
                  <a:gd name="T2" fmla="*/ 2 w 3"/>
                  <a:gd name="T3" fmla="*/ 1 h 5"/>
                  <a:gd name="T4" fmla="*/ 3 w 3"/>
                  <a:gd name="T5" fmla="*/ 0 h 5"/>
                  <a:gd name="T6" fmla="*/ 3 w 3"/>
                  <a:gd name="T7" fmla="*/ 1 h 5"/>
                  <a:gd name="T8" fmla="*/ 3 w 3"/>
                  <a:gd name="T9" fmla="*/ 3 h 5"/>
                  <a:gd name="T10" fmla="*/ 3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0"/>
                    </a:lnTo>
                    <a:lnTo>
                      <a:pt x="3" y="1"/>
                    </a:lnTo>
                    <a:lnTo>
                      <a:pt x="3"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957"/>
              <p:cNvSpPr>
                <a:spLocks/>
              </p:cNvSpPr>
              <p:nvPr/>
            </p:nvSpPr>
            <p:spPr bwMode="auto">
              <a:xfrm>
                <a:off x="4851" y="3207"/>
                <a:ext cx="5" cy="5"/>
              </a:xfrm>
              <a:custGeom>
                <a:avLst/>
                <a:gdLst>
                  <a:gd name="T0" fmla="*/ 2 w 5"/>
                  <a:gd name="T1" fmla="*/ 0 h 5"/>
                  <a:gd name="T2" fmla="*/ 4 w 5"/>
                  <a:gd name="T3" fmla="*/ 0 h 5"/>
                  <a:gd name="T4" fmla="*/ 5 w 5"/>
                  <a:gd name="T5" fmla="*/ 0 h 5"/>
                  <a:gd name="T6" fmla="*/ 4 w 5"/>
                  <a:gd name="T7" fmla="*/ 2 h 5"/>
                  <a:gd name="T8" fmla="*/ 5 w 5"/>
                  <a:gd name="T9" fmla="*/ 3 h 5"/>
                  <a:gd name="T10" fmla="*/ 4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4" y="2"/>
                    </a:lnTo>
                    <a:lnTo>
                      <a:pt x="5" y="3"/>
                    </a:lnTo>
                    <a:lnTo>
                      <a:pt x="4"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958"/>
              <p:cNvSpPr>
                <a:spLocks/>
              </p:cNvSpPr>
              <p:nvPr/>
            </p:nvSpPr>
            <p:spPr bwMode="auto">
              <a:xfrm>
                <a:off x="4819" y="3225"/>
                <a:ext cx="5" cy="5"/>
              </a:xfrm>
              <a:custGeom>
                <a:avLst/>
                <a:gdLst>
                  <a:gd name="T0" fmla="*/ 1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0"/>
                    </a:lnTo>
                    <a:lnTo>
                      <a:pt x="5" y="1"/>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959"/>
              <p:cNvSpPr>
                <a:spLocks/>
              </p:cNvSpPr>
              <p:nvPr/>
            </p:nvSpPr>
            <p:spPr bwMode="auto">
              <a:xfrm>
                <a:off x="4718" y="3178"/>
                <a:ext cx="3" cy="5"/>
              </a:xfrm>
              <a:custGeom>
                <a:avLst/>
                <a:gdLst>
                  <a:gd name="T0" fmla="*/ 0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0 w 3"/>
                  <a:gd name="T15" fmla="*/ 3 h 5"/>
                  <a:gd name="T16" fmla="*/ 0 w 3"/>
                  <a:gd name="T17" fmla="*/ 3 h 5"/>
                  <a:gd name="T18" fmla="*/ 0 w 3"/>
                  <a:gd name="T19" fmla="*/ 1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2" y="1"/>
                    </a:lnTo>
                    <a:lnTo>
                      <a:pt x="3" y="1"/>
                    </a:lnTo>
                    <a:lnTo>
                      <a:pt x="3" y="3"/>
                    </a:lnTo>
                    <a:lnTo>
                      <a:pt x="3"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960"/>
              <p:cNvSpPr>
                <a:spLocks/>
              </p:cNvSpPr>
              <p:nvPr/>
            </p:nvSpPr>
            <p:spPr bwMode="auto">
              <a:xfrm>
                <a:off x="4838" y="3239"/>
                <a:ext cx="5" cy="5"/>
              </a:xfrm>
              <a:custGeom>
                <a:avLst/>
                <a:gdLst>
                  <a:gd name="T0" fmla="*/ 2 w 5"/>
                  <a:gd name="T1" fmla="*/ 0 h 5"/>
                  <a:gd name="T2" fmla="*/ 4 w 5"/>
                  <a:gd name="T3" fmla="*/ 0 h 5"/>
                  <a:gd name="T4" fmla="*/ 5 w 5"/>
                  <a:gd name="T5" fmla="*/ 0 h 5"/>
                  <a:gd name="T6" fmla="*/ 5 w 5"/>
                  <a:gd name="T7" fmla="*/ 2 h 5"/>
                  <a:gd name="T8" fmla="*/ 5 w 5"/>
                  <a:gd name="T9" fmla="*/ 4 h 5"/>
                  <a:gd name="T10" fmla="*/ 4 w 5"/>
                  <a:gd name="T11" fmla="*/ 4 h 5"/>
                  <a:gd name="T12" fmla="*/ 4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5" y="2"/>
                    </a:lnTo>
                    <a:lnTo>
                      <a:pt x="5" y="4"/>
                    </a:lnTo>
                    <a:lnTo>
                      <a:pt x="4" y="4"/>
                    </a:lnTo>
                    <a:lnTo>
                      <a:pt x="4"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961"/>
              <p:cNvSpPr>
                <a:spLocks/>
              </p:cNvSpPr>
              <p:nvPr/>
            </p:nvSpPr>
            <p:spPr bwMode="auto">
              <a:xfrm>
                <a:off x="4655" y="3283"/>
                <a:ext cx="5" cy="5"/>
              </a:xfrm>
              <a:custGeom>
                <a:avLst/>
                <a:gdLst>
                  <a:gd name="T0" fmla="*/ 1 w 5"/>
                  <a:gd name="T1" fmla="*/ 0 h 5"/>
                  <a:gd name="T2" fmla="*/ 1 w 5"/>
                  <a:gd name="T3" fmla="*/ 0 h 5"/>
                  <a:gd name="T4" fmla="*/ 3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2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1" y="0"/>
                    </a:lnTo>
                    <a:lnTo>
                      <a:pt x="3" y="0"/>
                    </a:lnTo>
                    <a:lnTo>
                      <a:pt x="3" y="2"/>
                    </a:lnTo>
                    <a:lnTo>
                      <a:pt x="5" y="3"/>
                    </a:lnTo>
                    <a:lnTo>
                      <a:pt x="3" y="3"/>
                    </a:lnTo>
                    <a:lnTo>
                      <a:pt x="1" y="5"/>
                    </a:lnTo>
                    <a:lnTo>
                      <a:pt x="1" y="3"/>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962"/>
              <p:cNvSpPr>
                <a:spLocks/>
              </p:cNvSpPr>
              <p:nvPr/>
            </p:nvSpPr>
            <p:spPr bwMode="auto">
              <a:xfrm>
                <a:off x="4721" y="3294"/>
                <a:ext cx="5" cy="5"/>
              </a:xfrm>
              <a:custGeom>
                <a:avLst/>
                <a:gdLst>
                  <a:gd name="T0" fmla="*/ 2 w 5"/>
                  <a:gd name="T1" fmla="*/ 0 h 5"/>
                  <a:gd name="T2" fmla="*/ 2 w 5"/>
                  <a:gd name="T3" fmla="*/ 0 h 5"/>
                  <a:gd name="T4" fmla="*/ 4 w 5"/>
                  <a:gd name="T5" fmla="*/ 0 h 5"/>
                  <a:gd name="T6" fmla="*/ 4 w 5"/>
                  <a:gd name="T7" fmla="*/ 2 h 5"/>
                  <a:gd name="T8" fmla="*/ 5 w 5"/>
                  <a:gd name="T9" fmla="*/ 4 h 5"/>
                  <a:gd name="T10" fmla="*/ 4 w 5"/>
                  <a:gd name="T11" fmla="*/ 4 h 5"/>
                  <a:gd name="T12" fmla="*/ 2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0"/>
                    </a:lnTo>
                    <a:lnTo>
                      <a:pt x="4" y="0"/>
                    </a:lnTo>
                    <a:lnTo>
                      <a:pt x="4" y="2"/>
                    </a:lnTo>
                    <a:lnTo>
                      <a:pt x="5" y="4"/>
                    </a:lnTo>
                    <a:lnTo>
                      <a:pt x="4" y="4"/>
                    </a:lnTo>
                    <a:lnTo>
                      <a:pt x="2"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963"/>
              <p:cNvSpPr>
                <a:spLocks/>
              </p:cNvSpPr>
              <p:nvPr/>
            </p:nvSpPr>
            <p:spPr bwMode="auto">
              <a:xfrm>
                <a:off x="4778" y="3264"/>
                <a:ext cx="5" cy="4"/>
              </a:xfrm>
              <a:custGeom>
                <a:avLst/>
                <a:gdLst>
                  <a:gd name="T0" fmla="*/ 2 w 5"/>
                  <a:gd name="T1" fmla="*/ 0 h 4"/>
                  <a:gd name="T2" fmla="*/ 3 w 5"/>
                  <a:gd name="T3" fmla="*/ 1 h 4"/>
                  <a:gd name="T4" fmla="*/ 5 w 5"/>
                  <a:gd name="T5" fmla="*/ 1 h 4"/>
                  <a:gd name="T6" fmla="*/ 3 w 5"/>
                  <a:gd name="T7" fmla="*/ 1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3" y="1"/>
                    </a:lnTo>
                    <a:lnTo>
                      <a:pt x="5" y="1"/>
                    </a:lnTo>
                    <a:lnTo>
                      <a:pt x="3" y="1"/>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964"/>
              <p:cNvSpPr>
                <a:spLocks/>
              </p:cNvSpPr>
              <p:nvPr/>
            </p:nvSpPr>
            <p:spPr bwMode="auto">
              <a:xfrm>
                <a:off x="4804" y="3285"/>
                <a:ext cx="5" cy="4"/>
              </a:xfrm>
              <a:custGeom>
                <a:avLst/>
                <a:gdLst>
                  <a:gd name="T0" fmla="*/ 2 w 5"/>
                  <a:gd name="T1" fmla="*/ 0 h 4"/>
                  <a:gd name="T2" fmla="*/ 2 w 5"/>
                  <a:gd name="T3" fmla="*/ 1 h 4"/>
                  <a:gd name="T4" fmla="*/ 3 w 5"/>
                  <a:gd name="T5" fmla="*/ 1 h 4"/>
                  <a:gd name="T6" fmla="*/ 3 w 5"/>
                  <a:gd name="T7" fmla="*/ 3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2" y="1"/>
                    </a:lnTo>
                    <a:lnTo>
                      <a:pt x="3" y="1"/>
                    </a:lnTo>
                    <a:lnTo>
                      <a:pt x="3" y="3"/>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965"/>
              <p:cNvSpPr>
                <a:spLocks/>
              </p:cNvSpPr>
              <p:nvPr/>
            </p:nvSpPr>
            <p:spPr bwMode="auto">
              <a:xfrm>
                <a:off x="4824" y="3319"/>
                <a:ext cx="3" cy="4"/>
              </a:xfrm>
              <a:custGeom>
                <a:avLst/>
                <a:gdLst>
                  <a:gd name="T0" fmla="*/ 0 w 3"/>
                  <a:gd name="T1" fmla="*/ 0 h 4"/>
                  <a:gd name="T2" fmla="*/ 1 w 3"/>
                  <a:gd name="T3" fmla="*/ 1 h 4"/>
                  <a:gd name="T4" fmla="*/ 3 w 3"/>
                  <a:gd name="T5" fmla="*/ 0 h 4"/>
                  <a:gd name="T6" fmla="*/ 3 w 3"/>
                  <a:gd name="T7" fmla="*/ 1 h 4"/>
                  <a:gd name="T8" fmla="*/ 3 w 3"/>
                  <a:gd name="T9" fmla="*/ 3 h 4"/>
                  <a:gd name="T10" fmla="*/ 1 w 3"/>
                  <a:gd name="T11" fmla="*/ 3 h 4"/>
                  <a:gd name="T12" fmla="*/ 1 w 3"/>
                  <a:gd name="T13" fmla="*/ 4 h 4"/>
                  <a:gd name="T14" fmla="*/ 0 w 3"/>
                  <a:gd name="T15" fmla="*/ 3 h 4"/>
                  <a:gd name="T16" fmla="*/ 0 w 3"/>
                  <a:gd name="T17" fmla="*/ 1 h 4"/>
                  <a:gd name="T18" fmla="*/ 0 w 3"/>
                  <a:gd name="T19" fmla="*/ 1 h 4"/>
                  <a:gd name="T20" fmla="*/ 0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0"/>
                    </a:moveTo>
                    <a:lnTo>
                      <a:pt x="1" y="1"/>
                    </a:lnTo>
                    <a:lnTo>
                      <a:pt x="3" y="0"/>
                    </a:lnTo>
                    <a:lnTo>
                      <a:pt x="3" y="1"/>
                    </a:lnTo>
                    <a:lnTo>
                      <a:pt x="3" y="3"/>
                    </a:lnTo>
                    <a:lnTo>
                      <a:pt x="1" y="3"/>
                    </a:lnTo>
                    <a:lnTo>
                      <a:pt x="1" y="4"/>
                    </a:lnTo>
                    <a:lnTo>
                      <a:pt x="0" y="3"/>
                    </a:lnTo>
                    <a:lnTo>
                      <a:pt x="0" y="1"/>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966"/>
              <p:cNvSpPr>
                <a:spLocks/>
              </p:cNvSpPr>
              <p:nvPr/>
            </p:nvSpPr>
            <p:spPr bwMode="auto">
              <a:xfrm>
                <a:off x="4819" y="3205"/>
                <a:ext cx="5" cy="4"/>
              </a:xfrm>
              <a:custGeom>
                <a:avLst/>
                <a:gdLst>
                  <a:gd name="T0" fmla="*/ 1 w 5"/>
                  <a:gd name="T1" fmla="*/ 0 h 4"/>
                  <a:gd name="T2" fmla="*/ 3 w 5"/>
                  <a:gd name="T3" fmla="*/ 0 h 4"/>
                  <a:gd name="T4" fmla="*/ 3 w 5"/>
                  <a:gd name="T5" fmla="*/ 0 h 4"/>
                  <a:gd name="T6" fmla="*/ 3 w 5"/>
                  <a:gd name="T7" fmla="*/ 2 h 4"/>
                  <a:gd name="T8" fmla="*/ 5 w 5"/>
                  <a:gd name="T9" fmla="*/ 4 h 4"/>
                  <a:gd name="T10" fmla="*/ 3 w 5"/>
                  <a:gd name="T11" fmla="*/ 4 h 4"/>
                  <a:gd name="T12" fmla="*/ 1 w 5"/>
                  <a:gd name="T13" fmla="*/ 4 h 4"/>
                  <a:gd name="T14" fmla="*/ 1 w 5"/>
                  <a:gd name="T15" fmla="*/ 4 h 4"/>
                  <a:gd name="T16" fmla="*/ 0 w 5"/>
                  <a:gd name="T17" fmla="*/ 2 h 4"/>
                  <a:gd name="T18" fmla="*/ 1 w 5"/>
                  <a:gd name="T19" fmla="*/ 2 h 4"/>
                  <a:gd name="T20" fmla="*/ 1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0"/>
                    </a:moveTo>
                    <a:lnTo>
                      <a:pt x="3" y="0"/>
                    </a:lnTo>
                    <a:lnTo>
                      <a:pt x="3" y="0"/>
                    </a:lnTo>
                    <a:lnTo>
                      <a:pt x="3" y="2"/>
                    </a:lnTo>
                    <a:lnTo>
                      <a:pt x="5" y="4"/>
                    </a:lnTo>
                    <a:lnTo>
                      <a:pt x="3" y="4"/>
                    </a:lnTo>
                    <a:lnTo>
                      <a:pt x="1" y="4"/>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967"/>
              <p:cNvSpPr>
                <a:spLocks/>
              </p:cNvSpPr>
              <p:nvPr/>
            </p:nvSpPr>
            <p:spPr bwMode="auto">
              <a:xfrm>
                <a:off x="4751" y="3179"/>
                <a:ext cx="4" cy="5"/>
              </a:xfrm>
              <a:custGeom>
                <a:avLst/>
                <a:gdLst>
                  <a:gd name="T0" fmla="*/ 1 w 4"/>
                  <a:gd name="T1" fmla="*/ 0 h 5"/>
                  <a:gd name="T2" fmla="*/ 1 w 4"/>
                  <a:gd name="T3" fmla="*/ 0 h 5"/>
                  <a:gd name="T4" fmla="*/ 3 w 4"/>
                  <a:gd name="T5" fmla="*/ 0 h 5"/>
                  <a:gd name="T6" fmla="*/ 3 w 4"/>
                  <a:gd name="T7" fmla="*/ 2 h 5"/>
                  <a:gd name="T8" fmla="*/ 4 w 4"/>
                  <a:gd name="T9" fmla="*/ 4 h 5"/>
                  <a:gd name="T10" fmla="*/ 3 w 4"/>
                  <a:gd name="T11" fmla="*/ 4 h 5"/>
                  <a:gd name="T12" fmla="*/ 1 w 4"/>
                  <a:gd name="T13" fmla="*/ 5 h 5"/>
                  <a:gd name="T14" fmla="*/ 1 w 4"/>
                  <a:gd name="T15" fmla="*/ 4 h 5"/>
                  <a:gd name="T16" fmla="*/ 0 w 4"/>
                  <a:gd name="T17" fmla="*/ 2 h 5"/>
                  <a:gd name="T18" fmla="*/ 1 w 4"/>
                  <a:gd name="T19" fmla="*/ 2 h 5"/>
                  <a:gd name="T20" fmla="*/ 1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0"/>
                    </a:moveTo>
                    <a:lnTo>
                      <a:pt x="1" y="0"/>
                    </a:lnTo>
                    <a:lnTo>
                      <a:pt x="3" y="0"/>
                    </a:lnTo>
                    <a:lnTo>
                      <a:pt x="3" y="2"/>
                    </a:lnTo>
                    <a:lnTo>
                      <a:pt x="4" y="4"/>
                    </a:lnTo>
                    <a:lnTo>
                      <a:pt x="3" y="4"/>
                    </a:lnTo>
                    <a:lnTo>
                      <a:pt x="1" y="5"/>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968"/>
              <p:cNvSpPr>
                <a:spLocks/>
              </p:cNvSpPr>
              <p:nvPr/>
            </p:nvSpPr>
            <p:spPr bwMode="auto">
              <a:xfrm>
                <a:off x="3124" y="1591"/>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969"/>
              <p:cNvSpPr>
                <a:spLocks/>
              </p:cNvSpPr>
              <p:nvPr/>
            </p:nvSpPr>
            <p:spPr bwMode="auto">
              <a:xfrm>
                <a:off x="3069" y="1634"/>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970"/>
              <p:cNvSpPr>
                <a:spLocks/>
              </p:cNvSpPr>
              <p:nvPr/>
            </p:nvSpPr>
            <p:spPr bwMode="auto">
              <a:xfrm>
                <a:off x="3016" y="1524"/>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971"/>
              <p:cNvSpPr>
                <a:spLocks/>
              </p:cNvSpPr>
              <p:nvPr/>
            </p:nvSpPr>
            <p:spPr bwMode="auto">
              <a:xfrm>
                <a:off x="3310" y="198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972"/>
              <p:cNvSpPr>
                <a:spLocks/>
              </p:cNvSpPr>
              <p:nvPr/>
            </p:nvSpPr>
            <p:spPr bwMode="auto">
              <a:xfrm>
                <a:off x="3433" y="1950"/>
                <a:ext cx="10" cy="9"/>
              </a:xfrm>
              <a:custGeom>
                <a:avLst/>
                <a:gdLst>
                  <a:gd name="T0" fmla="*/ 3 w 10"/>
                  <a:gd name="T1" fmla="*/ 0 h 9"/>
                  <a:gd name="T2" fmla="*/ 5 w 10"/>
                  <a:gd name="T3" fmla="*/ 1 h 9"/>
                  <a:gd name="T4" fmla="*/ 8 w 10"/>
                  <a:gd name="T5" fmla="*/ 1 h 9"/>
                  <a:gd name="T6" fmla="*/ 8 w 10"/>
                  <a:gd name="T7" fmla="*/ 5 h 9"/>
                  <a:gd name="T8" fmla="*/ 10 w 10"/>
                  <a:gd name="T9" fmla="*/ 8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8"/>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973"/>
              <p:cNvSpPr>
                <a:spLocks/>
              </p:cNvSpPr>
              <p:nvPr/>
            </p:nvSpPr>
            <p:spPr bwMode="auto">
              <a:xfrm>
                <a:off x="4184" y="3167"/>
                <a:ext cx="9" cy="9"/>
              </a:xfrm>
              <a:custGeom>
                <a:avLst/>
                <a:gdLst>
                  <a:gd name="T0" fmla="*/ 1 w 9"/>
                  <a:gd name="T1" fmla="*/ 0 h 9"/>
                  <a:gd name="T2" fmla="*/ 4 w 9"/>
                  <a:gd name="T3" fmla="*/ 1 h 9"/>
                  <a:gd name="T4" fmla="*/ 8 w 9"/>
                  <a:gd name="T5" fmla="*/ 1 h 9"/>
                  <a:gd name="T6" fmla="*/ 6 w 9"/>
                  <a:gd name="T7" fmla="*/ 4 h 9"/>
                  <a:gd name="T8" fmla="*/ 9 w 9"/>
                  <a:gd name="T9" fmla="*/ 6 h 9"/>
                  <a:gd name="T10" fmla="*/ 4 w 9"/>
                  <a:gd name="T11" fmla="*/ 6 h 9"/>
                  <a:gd name="T12" fmla="*/ 3 w 9"/>
                  <a:gd name="T13" fmla="*/ 9 h 9"/>
                  <a:gd name="T14" fmla="*/ 3 w 9"/>
                  <a:gd name="T15" fmla="*/ 6 h 9"/>
                  <a:gd name="T16" fmla="*/ 0 w 9"/>
                  <a:gd name="T17" fmla="*/ 4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4" y="1"/>
                    </a:lnTo>
                    <a:lnTo>
                      <a:pt x="8" y="1"/>
                    </a:lnTo>
                    <a:lnTo>
                      <a:pt x="6" y="4"/>
                    </a:lnTo>
                    <a:lnTo>
                      <a:pt x="9" y="6"/>
                    </a:lnTo>
                    <a:lnTo>
                      <a:pt x="4"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974"/>
              <p:cNvSpPr>
                <a:spLocks/>
              </p:cNvSpPr>
              <p:nvPr/>
            </p:nvSpPr>
            <p:spPr bwMode="auto">
              <a:xfrm>
                <a:off x="4416" y="3141"/>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975"/>
              <p:cNvSpPr>
                <a:spLocks/>
              </p:cNvSpPr>
              <p:nvPr/>
            </p:nvSpPr>
            <p:spPr bwMode="auto">
              <a:xfrm>
                <a:off x="3256" y="1430"/>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976"/>
              <p:cNvSpPr>
                <a:spLocks/>
              </p:cNvSpPr>
              <p:nvPr/>
            </p:nvSpPr>
            <p:spPr bwMode="auto">
              <a:xfrm>
                <a:off x="3236" y="1437"/>
                <a:ext cx="10" cy="10"/>
              </a:xfrm>
              <a:custGeom>
                <a:avLst/>
                <a:gdLst>
                  <a:gd name="T0" fmla="*/ 2 w 10"/>
                  <a:gd name="T1" fmla="*/ 0 h 10"/>
                  <a:gd name="T2" fmla="*/ 5 w 10"/>
                  <a:gd name="T3" fmla="*/ 1 h 10"/>
                  <a:gd name="T4" fmla="*/ 9 w 10"/>
                  <a:gd name="T5" fmla="*/ 0 h 10"/>
                  <a:gd name="T6" fmla="*/ 7 w 10"/>
                  <a:gd name="T7" fmla="*/ 3 h 10"/>
                  <a:gd name="T8" fmla="*/ 10 w 10"/>
                  <a:gd name="T9" fmla="*/ 6 h 10"/>
                  <a:gd name="T10" fmla="*/ 5 w 10"/>
                  <a:gd name="T11" fmla="*/ 6 h 10"/>
                  <a:gd name="T12" fmla="*/ 4 w 10"/>
                  <a:gd name="T13" fmla="*/ 10 h 10"/>
                  <a:gd name="T14" fmla="*/ 4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9" y="0"/>
                    </a:lnTo>
                    <a:lnTo>
                      <a:pt x="7" y="3"/>
                    </a:lnTo>
                    <a:lnTo>
                      <a:pt x="10" y="6"/>
                    </a:lnTo>
                    <a:lnTo>
                      <a:pt x="5" y="6"/>
                    </a:lnTo>
                    <a:lnTo>
                      <a:pt x="4" y="10"/>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977"/>
              <p:cNvSpPr>
                <a:spLocks/>
              </p:cNvSpPr>
              <p:nvPr/>
            </p:nvSpPr>
            <p:spPr bwMode="auto">
              <a:xfrm>
                <a:off x="3188" y="1487"/>
                <a:ext cx="9" cy="10"/>
              </a:xfrm>
              <a:custGeom>
                <a:avLst/>
                <a:gdLst>
                  <a:gd name="T0" fmla="*/ 1 w 9"/>
                  <a:gd name="T1" fmla="*/ 0 h 10"/>
                  <a:gd name="T2" fmla="*/ 5 w 9"/>
                  <a:gd name="T3" fmla="*/ 2 h 10"/>
                  <a:gd name="T4" fmla="*/ 8 w 9"/>
                  <a:gd name="T5" fmla="*/ 0 h 10"/>
                  <a:gd name="T6" fmla="*/ 6 w 9"/>
                  <a:gd name="T7" fmla="*/ 3 h 10"/>
                  <a:gd name="T8" fmla="*/ 9 w 9"/>
                  <a:gd name="T9" fmla="*/ 6 h 10"/>
                  <a:gd name="T10" fmla="*/ 5 w 9"/>
                  <a:gd name="T11" fmla="*/ 6 h 10"/>
                  <a:gd name="T12" fmla="*/ 3 w 9"/>
                  <a:gd name="T13" fmla="*/ 10 h 10"/>
                  <a:gd name="T14" fmla="*/ 3 w 9"/>
                  <a:gd name="T15" fmla="*/ 6 h 10"/>
                  <a:gd name="T16" fmla="*/ 0 w 9"/>
                  <a:gd name="T17" fmla="*/ 5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6" y="3"/>
                    </a:lnTo>
                    <a:lnTo>
                      <a:pt x="9"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978"/>
              <p:cNvSpPr>
                <a:spLocks/>
              </p:cNvSpPr>
              <p:nvPr/>
            </p:nvSpPr>
            <p:spPr bwMode="auto">
              <a:xfrm>
                <a:off x="3118" y="1453"/>
                <a:ext cx="10" cy="10"/>
              </a:xfrm>
              <a:custGeom>
                <a:avLst/>
                <a:gdLst>
                  <a:gd name="T0" fmla="*/ 3 w 10"/>
                  <a:gd name="T1" fmla="*/ 0 h 10"/>
                  <a:gd name="T2" fmla="*/ 6 w 10"/>
                  <a:gd name="T3" fmla="*/ 2 h 10"/>
                  <a:gd name="T4" fmla="*/ 10 w 10"/>
                  <a:gd name="T5" fmla="*/ 0 h 10"/>
                  <a:gd name="T6" fmla="*/ 8 w 10"/>
                  <a:gd name="T7" fmla="*/ 3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3"/>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979"/>
              <p:cNvSpPr>
                <a:spLocks/>
              </p:cNvSpPr>
              <p:nvPr/>
            </p:nvSpPr>
            <p:spPr bwMode="auto">
              <a:xfrm>
                <a:off x="3154" y="1474"/>
                <a:ext cx="9" cy="10"/>
              </a:xfrm>
              <a:custGeom>
                <a:avLst/>
                <a:gdLst>
                  <a:gd name="T0" fmla="*/ 3 w 9"/>
                  <a:gd name="T1" fmla="*/ 0 h 10"/>
                  <a:gd name="T2" fmla="*/ 4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980"/>
              <p:cNvSpPr>
                <a:spLocks/>
              </p:cNvSpPr>
              <p:nvPr/>
            </p:nvSpPr>
            <p:spPr bwMode="auto">
              <a:xfrm>
                <a:off x="3219" y="2170"/>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981"/>
              <p:cNvSpPr>
                <a:spLocks/>
              </p:cNvSpPr>
              <p:nvPr/>
            </p:nvSpPr>
            <p:spPr bwMode="auto">
              <a:xfrm>
                <a:off x="3147" y="2123"/>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982"/>
              <p:cNvSpPr>
                <a:spLocks/>
              </p:cNvSpPr>
              <p:nvPr/>
            </p:nvSpPr>
            <p:spPr bwMode="auto">
              <a:xfrm>
                <a:off x="3087" y="1466"/>
                <a:ext cx="10" cy="10"/>
              </a:xfrm>
              <a:custGeom>
                <a:avLst/>
                <a:gdLst>
                  <a:gd name="T0" fmla="*/ 2 w 10"/>
                  <a:gd name="T1" fmla="*/ 0 h 10"/>
                  <a:gd name="T2" fmla="*/ 5 w 10"/>
                  <a:gd name="T3" fmla="*/ 3 h 10"/>
                  <a:gd name="T4" fmla="*/ 8 w 10"/>
                  <a:gd name="T5" fmla="*/ 2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6" y="5"/>
                    </a:lnTo>
                    <a:lnTo>
                      <a:pt x="10"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983"/>
              <p:cNvSpPr>
                <a:spLocks/>
              </p:cNvSpPr>
              <p:nvPr/>
            </p:nvSpPr>
            <p:spPr bwMode="auto">
              <a:xfrm>
                <a:off x="3141" y="2154"/>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6 h 9"/>
                  <a:gd name="T18" fmla="*/ 3 w 9"/>
                  <a:gd name="T19" fmla="*/ 4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984"/>
              <p:cNvSpPr>
                <a:spLocks/>
              </p:cNvSpPr>
              <p:nvPr/>
            </p:nvSpPr>
            <p:spPr bwMode="auto">
              <a:xfrm>
                <a:off x="3688" y="2878"/>
                <a:ext cx="10" cy="10"/>
              </a:xfrm>
              <a:custGeom>
                <a:avLst/>
                <a:gdLst>
                  <a:gd name="T0" fmla="*/ 2 w 10"/>
                  <a:gd name="T1" fmla="*/ 0 h 10"/>
                  <a:gd name="T2" fmla="*/ 5 w 10"/>
                  <a:gd name="T3" fmla="*/ 2 h 10"/>
                  <a:gd name="T4" fmla="*/ 7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7"/>
                    </a:lnTo>
                    <a:lnTo>
                      <a:pt x="7" y="7"/>
                    </a:lnTo>
                    <a:lnTo>
                      <a:pt x="5" y="10"/>
                    </a:lnTo>
                    <a:lnTo>
                      <a:pt x="3"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985"/>
              <p:cNvSpPr>
                <a:spLocks/>
              </p:cNvSpPr>
              <p:nvPr/>
            </p:nvSpPr>
            <p:spPr bwMode="auto">
              <a:xfrm>
                <a:off x="4016" y="2967"/>
                <a:ext cx="23" cy="23"/>
              </a:xfrm>
              <a:custGeom>
                <a:avLst/>
                <a:gdLst>
                  <a:gd name="T0" fmla="*/ 12 w 23"/>
                  <a:gd name="T1" fmla="*/ 0 h 23"/>
                  <a:gd name="T2" fmla="*/ 15 w 23"/>
                  <a:gd name="T3" fmla="*/ 9 h 23"/>
                  <a:gd name="T4" fmla="*/ 23 w 23"/>
                  <a:gd name="T5" fmla="*/ 10 h 23"/>
                  <a:gd name="T6" fmla="*/ 17 w 23"/>
                  <a:gd name="T7" fmla="*/ 15 h 23"/>
                  <a:gd name="T8" fmla="*/ 18 w 23"/>
                  <a:gd name="T9" fmla="*/ 23 h 23"/>
                  <a:gd name="T10" fmla="*/ 12 w 23"/>
                  <a:gd name="T11" fmla="*/ 20 h 23"/>
                  <a:gd name="T12" fmla="*/ 4 w 23"/>
                  <a:gd name="T13" fmla="*/ 23 h 23"/>
                  <a:gd name="T14" fmla="*/ 5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7" y="15"/>
                    </a:lnTo>
                    <a:lnTo>
                      <a:pt x="18" y="23"/>
                    </a:lnTo>
                    <a:lnTo>
                      <a:pt x="12" y="20"/>
                    </a:lnTo>
                    <a:lnTo>
                      <a:pt x="4" y="23"/>
                    </a:lnTo>
                    <a:lnTo>
                      <a:pt x="5"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986"/>
              <p:cNvSpPr>
                <a:spLocks/>
              </p:cNvSpPr>
              <p:nvPr/>
            </p:nvSpPr>
            <p:spPr bwMode="auto">
              <a:xfrm>
                <a:off x="4921" y="3210"/>
                <a:ext cx="104" cy="109"/>
              </a:xfrm>
              <a:custGeom>
                <a:avLst/>
                <a:gdLst>
                  <a:gd name="T0" fmla="*/ 52 w 104"/>
                  <a:gd name="T1" fmla="*/ 0 h 109"/>
                  <a:gd name="T2" fmla="*/ 52 w 104"/>
                  <a:gd name="T3" fmla="*/ 52 h 109"/>
                  <a:gd name="T4" fmla="*/ 73 w 104"/>
                  <a:gd name="T5" fmla="*/ 5 h 109"/>
                  <a:gd name="T6" fmla="*/ 54 w 104"/>
                  <a:gd name="T7" fmla="*/ 52 h 109"/>
                  <a:gd name="T8" fmla="*/ 90 w 104"/>
                  <a:gd name="T9" fmla="*/ 18 h 109"/>
                  <a:gd name="T10" fmla="*/ 54 w 104"/>
                  <a:gd name="T11" fmla="*/ 54 h 109"/>
                  <a:gd name="T12" fmla="*/ 101 w 104"/>
                  <a:gd name="T13" fmla="*/ 37 h 109"/>
                  <a:gd name="T14" fmla="*/ 54 w 104"/>
                  <a:gd name="T15" fmla="*/ 55 h 109"/>
                  <a:gd name="T16" fmla="*/ 104 w 104"/>
                  <a:gd name="T17" fmla="*/ 60 h 109"/>
                  <a:gd name="T18" fmla="*/ 54 w 104"/>
                  <a:gd name="T19" fmla="*/ 55 h 109"/>
                  <a:gd name="T20" fmla="*/ 96 w 104"/>
                  <a:gd name="T21" fmla="*/ 83 h 109"/>
                  <a:gd name="T22" fmla="*/ 54 w 104"/>
                  <a:gd name="T23" fmla="*/ 57 h 109"/>
                  <a:gd name="T24" fmla="*/ 81 w 104"/>
                  <a:gd name="T25" fmla="*/ 99 h 109"/>
                  <a:gd name="T26" fmla="*/ 52 w 104"/>
                  <a:gd name="T27" fmla="*/ 57 h 109"/>
                  <a:gd name="T28" fmla="*/ 62 w 104"/>
                  <a:gd name="T29" fmla="*/ 109 h 109"/>
                  <a:gd name="T30" fmla="*/ 52 w 104"/>
                  <a:gd name="T31" fmla="*/ 57 h 109"/>
                  <a:gd name="T32" fmla="*/ 41 w 104"/>
                  <a:gd name="T33" fmla="*/ 109 h 109"/>
                  <a:gd name="T34" fmla="*/ 51 w 104"/>
                  <a:gd name="T35" fmla="*/ 57 h 109"/>
                  <a:gd name="T36" fmla="*/ 21 w 104"/>
                  <a:gd name="T37" fmla="*/ 99 h 109"/>
                  <a:gd name="T38" fmla="*/ 49 w 104"/>
                  <a:gd name="T39" fmla="*/ 57 h 109"/>
                  <a:gd name="T40" fmla="*/ 7 w 104"/>
                  <a:gd name="T41" fmla="*/ 83 h 109"/>
                  <a:gd name="T42" fmla="*/ 49 w 104"/>
                  <a:gd name="T43" fmla="*/ 55 h 109"/>
                  <a:gd name="T44" fmla="*/ 0 w 104"/>
                  <a:gd name="T45" fmla="*/ 60 h 109"/>
                  <a:gd name="T46" fmla="*/ 49 w 104"/>
                  <a:gd name="T47" fmla="*/ 55 h 109"/>
                  <a:gd name="T48" fmla="*/ 2 w 104"/>
                  <a:gd name="T49" fmla="*/ 37 h 109"/>
                  <a:gd name="T50" fmla="*/ 49 w 104"/>
                  <a:gd name="T51" fmla="*/ 54 h 109"/>
                  <a:gd name="T52" fmla="*/ 13 w 104"/>
                  <a:gd name="T53" fmla="*/ 18 h 109"/>
                  <a:gd name="T54" fmla="*/ 51 w 104"/>
                  <a:gd name="T55" fmla="*/ 52 h 109"/>
                  <a:gd name="T56" fmla="*/ 29 w 104"/>
                  <a:gd name="T57" fmla="*/ 5 h 109"/>
                  <a:gd name="T58" fmla="*/ 51 w 104"/>
                  <a:gd name="T59" fmla="*/ 52 h 109"/>
                  <a:gd name="T60" fmla="*/ 52 w 104"/>
                  <a:gd name="T6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9">
                    <a:moveTo>
                      <a:pt x="52" y="0"/>
                    </a:moveTo>
                    <a:lnTo>
                      <a:pt x="52" y="52"/>
                    </a:lnTo>
                    <a:lnTo>
                      <a:pt x="73" y="5"/>
                    </a:lnTo>
                    <a:lnTo>
                      <a:pt x="54" y="52"/>
                    </a:lnTo>
                    <a:lnTo>
                      <a:pt x="90" y="18"/>
                    </a:lnTo>
                    <a:lnTo>
                      <a:pt x="54" y="54"/>
                    </a:lnTo>
                    <a:lnTo>
                      <a:pt x="101" y="37"/>
                    </a:lnTo>
                    <a:lnTo>
                      <a:pt x="54" y="55"/>
                    </a:lnTo>
                    <a:lnTo>
                      <a:pt x="104" y="60"/>
                    </a:lnTo>
                    <a:lnTo>
                      <a:pt x="54" y="55"/>
                    </a:lnTo>
                    <a:lnTo>
                      <a:pt x="96" y="83"/>
                    </a:lnTo>
                    <a:lnTo>
                      <a:pt x="54" y="57"/>
                    </a:lnTo>
                    <a:lnTo>
                      <a:pt x="81" y="99"/>
                    </a:lnTo>
                    <a:lnTo>
                      <a:pt x="52" y="57"/>
                    </a:lnTo>
                    <a:lnTo>
                      <a:pt x="62" y="109"/>
                    </a:lnTo>
                    <a:lnTo>
                      <a:pt x="52" y="57"/>
                    </a:lnTo>
                    <a:lnTo>
                      <a:pt x="41" y="109"/>
                    </a:lnTo>
                    <a:lnTo>
                      <a:pt x="51" y="57"/>
                    </a:lnTo>
                    <a:lnTo>
                      <a:pt x="21" y="99"/>
                    </a:lnTo>
                    <a:lnTo>
                      <a:pt x="49" y="57"/>
                    </a:lnTo>
                    <a:lnTo>
                      <a:pt x="7" y="83"/>
                    </a:lnTo>
                    <a:lnTo>
                      <a:pt x="49" y="55"/>
                    </a:lnTo>
                    <a:lnTo>
                      <a:pt x="0" y="60"/>
                    </a:lnTo>
                    <a:lnTo>
                      <a:pt x="49" y="55"/>
                    </a:lnTo>
                    <a:lnTo>
                      <a:pt x="2" y="37"/>
                    </a:lnTo>
                    <a:lnTo>
                      <a:pt x="49" y="54"/>
                    </a:lnTo>
                    <a:lnTo>
                      <a:pt x="13" y="18"/>
                    </a:lnTo>
                    <a:lnTo>
                      <a:pt x="51" y="52"/>
                    </a:lnTo>
                    <a:lnTo>
                      <a:pt x="29" y="5"/>
                    </a:lnTo>
                    <a:lnTo>
                      <a:pt x="51" y="52"/>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987"/>
              <p:cNvSpPr>
                <a:spLocks/>
              </p:cNvSpPr>
              <p:nvPr/>
            </p:nvSpPr>
            <p:spPr bwMode="auto">
              <a:xfrm>
                <a:off x="4357" y="2455"/>
                <a:ext cx="130" cy="131"/>
              </a:xfrm>
              <a:custGeom>
                <a:avLst/>
                <a:gdLst>
                  <a:gd name="T0" fmla="*/ 65 w 130"/>
                  <a:gd name="T1" fmla="*/ 0 h 131"/>
                  <a:gd name="T2" fmla="*/ 67 w 130"/>
                  <a:gd name="T3" fmla="*/ 61 h 131"/>
                  <a:gd name="T4" fmla="*/ 93 w 130"/>
                  <a:gd name="T5" fmla="*/ 4 h 131"/>
                  <a:gd name="T6" fmla="*/ 67 w 130"/>
                  <a:gd name="T7" fmla="*/ 63 h 131"/>
                  <a:gd name="T8" fmla="*/ 114 w 130"/>
                  <a:gd name="T9" fmla="*/ 21 h 131"/>
                  <a:gd name="T10" fmla="*/ 69 w 130"/>
                  <a:gd name="T11" fmla="*/ 64 h 131"/>
                  <a:gd name="T12" fmla="*/ 129 w 130"/>
                  <a:gd name="T13" fmla="*/ 45 h 131"/>
                  <a:gd name="T14" fmla="*/ 69 w 130"/>
                  <a:gd name="T15" fmla="*/ 64 h 131"/>
                  <a:gd name="T16" fmla="*/ 130 w 130"/>
                  <a:gd name="T17" fmla="*/ 72 h 131"/>
                  <a:gd name="T18" fmla="*/ 69 w 130"/>
                  <a:gd name="T19" fmla="*/ 66 h 131"/>
                  <a:gd name="T20" fmla="*/ 122 w 130"/>
                  <a:gd name="T21" fmla="*/ 98 h 131"/>
                  <a:gd name="T22" fmla="*/ 69 w 130"/>
                  <a:gd name="T23" fmla="*/ 68 h 131"/>
                  <a:gd name="T24" fmla="*/ 104 w 130"/>
                  <a:gd name="T25" fmla="*/ 119 h 131"/>
                  <a:gd name="T26" fmla="*/ 67 w 130"/>
                  <a:gd name="T27" fmla="*/ 69 h 131"/>
                  <a:gd name="T28" fmla="*/ 80 w 130"/>
                  <a:gd name="T29" fmla="*/ 131 h 131"/>
                  <a:gd name="T30" fmla="*/ 65 w 130"/>
                  <a:gd name="T31" fmla="*/ 69 h 131"/>
                  <a:gd name="T32" fmla="*/ 52 w 130"/>
                  <a:gd name="T33" fmla="*/ 131 h 131"/>
                  <a:gd name="T34" fmla="*/ 64 w 130"/>
                  <a:gd name="T35" fmla="*/ 69 h 131"/>
                  <a:gd name="T36" fmla="*/ 28 w 130"/>
                  <a:gd name="T37" fmla="*/ 119 h 131"/>
                  <a:gd name="T38" fmla="*/ 64 w 130"/>
                  <a:gd name="T39" fmla="*/ 68 h 131"/>
                  <a:gd name="T40" fmla="*/ 9 w 130"/>
                  <a:gd name="T41" fmla="*/ 98 h 131"/>
                  <a:gd name="T42" fmla="*/ 62 w 130"/>
                  <a:gd name="T43" fmla="*/ 66 h 131"/>
                  <a:gd name="T44" fmla="*/ 0 w 130"/>
                  <a:gd name="T45" fmla="*/ 72 h 131"/>
                  <a:gd name="T46" fmla="*/ 62 w 130"/>
                  <a:gd name="T47" fmla="*/ 64 h 131"/>
                  <a:gd name="T48" fmla="*/ 4 w 130"/>
                  <a:gd name="T49" fmla="*/ 45 h 131"/>
                  <a:gd name="T50" fmla="*/ 62 w 130"/>
                  <a:gd name="T51" fmla="*/ 64 h 131"/>
                  <a:gd name="T52" fmla="*/ 17 w 130"/>
                  <a:gd name="T53" fmla="*/ 21 h 131"/>
                  <a:gd name="T54" fmla="*/ 64 w 130"/>
                  <a:gd name="T55" fmla="*/ 63 h 131"/>
                  <a:gd name="T56" fmla="*/ 39 w 130"/>
                  <a:gd name="T57" fmla="*/ 4 h 131"/>
                  <a:gd name="T58" fmla="*/ 65 w 130"/>
                  <a:gd name="T59" fmla="*/ 61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7" y="61"/>
                    </a:lnTo>
                    <a:lnTo>
                      <a:pt x="93" y="4"/>
                    </a:lnTo>
                    <a:lnTo>
                      <a:pt x="67" y="63"/>
                    </a:lnTo>
                    <a:lnTo>
                      <a:pt x="114" y="21"/>
                    </a:lnTo>
                    <a:lnTo>
                      <a:pt x="69" y="64"/>
                    </a:lnTo>
                    <a:lnTo>
                      <a:pt x="129" y="45"/>
                    </a:lnTo>
                    <a:lnTo>
                      <a:pt x="69" y="64"/>
                    </a:lnTo>
                    <a:lnTo>
                      <a:pt x="130" y="72"/>
                    </a:lnTo>
                    <a:lnTo>
                      <a:pt x="69" y="66"/>
                    </a:lnTo>
                    <a:lnTo>
                      <a:pt x="122" y="98"/>
                    </a:lnTo>
                    <a:lnTo>
                      <a:pt x="69" y="68"/>
                    </a:lnTo>
                    <a:lnTo>
                      <a:pt x="104" y="119"/>
                    </a:lnTo>
                    <a:lnTo>
                      <a:pt x="67" y="69"/>
                    </a:lnTo>
                    <a:lnTo>
                      <a:pt x="80" y="131"/>
                    </a:lnTo>
                    <a:lnTo>
                      <a:pt x="65" y="69"/>
                    </a:lnTo>
                    <a:lnTo>
                      <a:pt x="52" y="131"/>
                    </a:lnTo>
                    <a:lnTo>
                      <a:pt x="64" y="69"/>
                    </a:lnTo>
                    <a:lnTo>
                      <a:pt x="28" y="119"/>
                    </a:lnTo>
                    <a:lnTo>
                      <a:pt x="64" y="68"/>
                    </a:lnTo>
                    <a:lnTo>
                      <a:pt x="9" y="98"/>
                    </a:lnTo>
                    <a:lnTo>
                      <a:pt x="62" y="66"/>
                    </a:lnTo>
                    <a:lnTo>
                      <a:pt x="0" y="72"/>
                    </a:lnTo>
                    <a:lnTo>
                      <a:pt x="62" y="64"/>
                    </a:lnTo>
                    <a:lnTo>
                      <a:pt x="4" y="45"/>
                    </a:lnTo>
                    <a:lnTo>
                      <a:pt x="62" y="64"/>
                    </a:lnTo>
                    <a:lnTo>
                      <a:pt x="17" y="21"/>
                    </a:lnTo>
                    <a:lnTo>
                      <a:pt x="64" y="63"/>
                    </a:lnTo>
                    <a:lnTo>
                      <a:pt x="39" y="4"/>
                    </a:lnTo>
                    <a:lnTo>
                      <a:pt x="65" y="61"/>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988"/>
              <p:cNvSpPr>
                <a:spLocks/>
              </p:cNvSpPr>
              <p:nvPr/>
            </p:nvSpPr>
            <p:spPr bwMode="auto">
              <a:xfrm>
                <a:off x="3508" y="1362"/>
                <a:ext cx="68" cy="70"/>
              </a:xfrm>
              <a:custGeom>
                <a:avLst/>
                <a:gdLst>
                  <a:gd name="T0" fmla="*/ 34 w 68"/>
                  <a:gd name="T1" fmla="*/ 0 h 70"/>
                  <a:gd name="T2" fmla="*/ 36 w 68"/>
                  <a:gd name="T3" fmla="*/ 31 h 70"/>
                  <a:gd name="T4" fmla="*/ 48 w 68"/>
                  <a:gd name="T5" fmla="*/ 4 h 70"/>
                  <a:gd name="T6" fmla="*/ 36 w 68"/>
                  <a:gd name="T7" fmla="*/ 33 h 70"/>
                  <a:gd name="T8" fmla="*/ 60 w 68"/>
                  <a:gd name="T9" fmla="*/ 12 h 70"/>
                  <a:gd name="T10" fmla="*/ 37 w 68"/>
                  <a:gd name="T11" fmla="*/ 34 h 70"/>
                  <a:gd name="T12" fmla="*/ 66 w 68"/>
                  <a:gd name="T13" fmla="*/ 25 h 70"/>
                  <a:gd name="T14" fmla="*/ 37 w 68"/>
                  <a:gd name="T15" fmla="*/ 34 h 70"/>
                  <a:gd name="T16" fmla="*/ 68 w 68"/>
                  <a:gd name="T17" fmla="*/ 39 h 70"/>
                  <a:gd name="T18" fmla="*/ 37 w 68"/>
                  <a:gd name="T19" fmla="*/ 36 h 70"/>
                  <a:gd name="T20" fmla="*/ 63 w 68"/>
                  <a:gd name="T21" fmla="*/ 52 h 70"/>
                  <a:gd name="T22" fmla="*/ 37 w 68"/>
                  <a:gd name="T23" fmla="*/ 38 h 70"/>
                  <a:gd name="T24" fmla="*/ 53 w 68"/>
                  <a:gd name="T25" fmla="*/ 63 h 70"/>
                  <a:gd name="T26" fmla="*/ 36 w 68"/>
                  <a:gd name="T27" fmla="*/ 39 h 70"/>
                  <a:gd name="T28" fmla="*/ 40 w 68"/>
                  <a:gd name="T29" fmla="*/ 70 h 70"/>
                  <a:gd name="T30" fmla="*/ 34 w 68"/>
                  <a:gd name="T31" fmla="*/ 39 h 70"/>
                  <a:gd name="T32" fmla="*/ 27 w 68"/>
                  <a:gd name="T33" fmla="*/ 70 h 70"/>
                  <a:gd name="T34" fmla="*/ 32 w 68"/>
                  <a:gd name="T35" fmla="*/ 39 h 70"/>
                  <a:gd name="T36" fmla="*/ 14 w 68"/>
                  <a:gd name="T37" fmla="*/ 63 h 70"/>
                  <a:gd name="T38" fmla="*/ 31 w 68"/>
                  <a:gd name="T39" fmla="*/ 38 h 70"/>
                  <a:gd name="T40" fmla="*/ 5 w 68"/>
                  <a:gd name="T41" fmla="*/ 52 h 70"/>
                  <a:gd name="T42" fmla="*/ 31 w 68"/>
                  <a:gd name="T43" fmla="*/ 36 h 70"/>
                  <a:gd name="T44" fmla="*/ 0 w 68"/>
                  <a:gd name="T45" fmla="*/ 39 h 70"/>
                  <a:gd name="T46" fmla="*/ 31 w 68"/>
                  <a:gd name="T47" fmla="*/ 34 h 70"/>
                  <a:gd name="T48" fmla="*/ 1 w 68"/>
                  <a:gd name="T49" fmla="*/ 25 h 70"/>
                  <a:gd name="T50" fmla="*/ 31 w 68"/>
                  <a:gd name="T51" fmla="*/ 34 h 70"/>
                  <a:gd name="T52" fmla="*/ 8 w 68"/>
                  <a:gd name="T53" fmla="*/ 12 h 70"/>
                  <a:gd name="T54" fmla="*/ 32 w 68"/>
                  <a:gd name="T55" fmla="*/ 33 h 70"/>
                  <a:gd name="T56" fmla="*/ 21 w 68"/>
                  <a:gd name="T57" fmla="*/ 4 h 70"/>
                  <a:gd name="T58" fmla="*/ 34 w 68"/>
                  <a:gd name="T59" fmla="*/ 31 h 70"/>
                  <a:gd name="T60" fmla="*/ 34 w 68"/>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0">
                    <a:moveTo>
                      <a:pt x="34" y="0"/>
                    </a:moveTo>
                    <a:lnTo>
                      <a:pt x="36" y="31"/>
                    </a:lnTo>
                    <a:lnTo>
                      <a:pt x="48" y="4"/>
                    </a:lnTo>
                    <a:lnTo>
                      <a:pt x="36" y="33"/>
                    </a:lnTo>
                    <a:lnTo>
                      <a:pt x="60" y="12"/>
                    </a:lnTo>
                    <a:lnTo>
                      <a:pt x="37" y="34"/>
                    </a:lnTo>
                    <a:lnTo>
                      <a:pt x="66" y="25"/>
                    </a:lnTo>
                    <a:lnTo>
                      <a:pt x="37" y="34"/>
                    </a:lnTo>
                    <a:lnTo>
                      <a:pt x="68" y="39"/>
                    </a:lnTo>
                    <a:lnTo>
                      <a:pt x="37" y="36"/>
                    </a:lnTo>
                    <a:lnTo>
                      <a:pt x="63" y="52"/>
                    </a:lnTo>
                    <a:lnTo>
                      <a:pt x="37" y="38"/>
                    </a:lnTo>
                    <a:lnTo>
                      <a:pt x="53" y="63"/>
                    </a:lnTo>
                    <a:lnTo>
                      <a:pt x="36" y="39"/>
                    </a:lnTo>
                    <a:lnTo>
                      <a:pt x="40" y="70"/>
                    </a:lnTo>
                    <a:lnTo>
                      <a:pt x="34" y="39"/>
                    </a:lnTo>
                    <a:lnTo>
                      <a:pt x="27" y="70"/>
                    </a:lnTo>
                    <a:lnTo>
                      <a:pt x="32" y="39"/>
                    </a:lnTo>
                    <a:lnTo>
                      <a:pt x="14" y="63"/>
                    </a:lnTo>
                    <a:lnTo>
                      <a:pt x="31" y="38"/>
                    </a:lnTo>
                    <a:lnTo>
                      <a:pt x="5" y="52"/>
                    </a:lnTo>
                    <a:lnTo>
                      <a:pt x="31" y="36"/>
                    </a:lnTo>
                    <a:lnTo>
                      <a:pt x="0" y="39"/>
                    </a:lnTo>
                    <a:lnTo>
                      <a:pt x="31" y="34"/>
                    </a:lnTo>
                    <a:lnTo>
                      <a:pt x="1" y="25"/>
                    </a:lnTo>
                    <a:lnTo>
                      <a:pt x="31" y="34"/>
                    </a:lnTo>
                    <a:lnTo>
                      <a:pt x="8" y="12"/>
                    </a:lnTo>
                    <a:lnTo>
                      <a:pt x="32" y="33"/>
                    </a:lnTo>
                    <a:lnTo>
                      <a:pt x="21" y="4"/>
                    </a:lnTo>
                    <a:lnTo>
                      <a:pt x="34" y="3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989"/>
              <p:cNvSpPr>
                <a:spLocks/>
              </p:cNvSpPr>
              <p:nvPr/>
            </p:nvSpPr>
            <p:spPr bwMode="auto">
              <a:xfrm>
                <a:off x="3626" y="1225"/>
                <a:ext cx="36" cy="35"/>
              </a:xfrm>
              <a:custGeom>
                <a:avLst/>
                <a:gdLst>
                  <a:gd name="T0" fmla="*/ 18 w 36"/>
                  <a:gd name="T1" fmla="*/ 0 h 35"/>
                  <a:gd name="T2" fmla="*/ 18 w 36"/>
                  <a:gd name="T3" fmla="*/ 16 h 35"/>
                  <a:gd name="T4" fmla="*/ 26 w 36"/>
                  <a:gd name="T5" fmla="*/ 1 h 35"/>
                  <a:gd name="T6" fmla="*/ 20 w 36"/>
                  <a:gd name="T7" fmla="*/ 16 h 35"/>
                  <a:gd name="T8" fmla="*/ 33 w 36"/>
                  <a:gd name="T9" fmla="*/ 6 h 35"/>
                  <a:gd name="T10" fmla="*/ 20 w 36"/>
                  <a:gd name="T11" fmla="*/ 18 h 35"/>
                  <a:gd name="T12" fmla="*/ 36 w 36"/>
                  <a:gd name="T13" fmla="*/ 13 h 35"/>
                  <a:gd name="T14" fmla="*/ 20 w 36"/>
                  <a:gd name="T15" fmla="*/ 18 h 35"/>
                  <a:gd name="T16" fmla="*/ 36 w 36"/>
                  <a:gd name="T17" fmla="*/ 19 h 35"/>
                  <a:gd name="T18" fmla="*/ 20 w 36"/>
                  <a:gd name="T19" fmla="*/ 18 h 35"/>
                  <a:gd name="T20" fmla="*/ 34 w 36"/>
                  <a:gd name="T21" fmla="*/ 27 h 35"/>
                  <a:gd name="T22" fmla="*/ 20 w 36"/>
                  <a:gd name="T23" fmla="*/ 19 h 35"/>
                  <a:gd name="T24" fmla="*/ 30 w 36"/>
                  <a:gd name="T25" fmla="*/ 32 h 35"/>
                  <a:gd name="T26" fmla="*/ 20 w 36"/>
                  <a:gd name="T27" fmla="*/ 19 h 35"/>
                  <a:gd name="T28" fmla="*/ 23 w 36"/>
                  <a:gd name="T29" fmla="*/ 35 h 35"/>
                  <a:gd name="T30" fmla="*/ 18 w 36"/>
                  <a:gd name="T31" fmla="*/ 19 h 35"/>
                  <a:gd name="T32" fmla="*/ 15 w 36"/>
                  <a:gd name="T33" fmla="*/ 35 h 35"/>
                  <a:gd name="T34" fmla="*/ 18 w 36"/>
                  <a:gd name="T35" fmla="*/ 19 h 35"/>
                  <a:gd name="T36" fmla="*/ 8 w 36"/>
                  <a:gd name="T37" fmla="*/ 32 h 35"/>
                  <a:gd name="T38" fmla="*/ 17 w 36"/>
                  <a:gd name="T39" fmla="*/ 19 h 35"/>
                  <a:gd name="T40" fmla="*/ 4 w 36"/>
                  <a:gd name="T41" fmla="*/ 27 h 35"/>
                  <a:gd name="T42" fmla="*/ 17 w 36"/>
                  <a:gd name="T43" fmla="*/ 18 h 35"/>
                  <a:gd name="T44" fmla="*/ 0 w 36"/>
                  <a:gd name="T45" fmla="*/ 19 h 35"/>
                  <a:gd name="T46" fmla="*/ 17 w 36"/>
                  <a:gd name="T47" fmla="*/ 18 h 35"/>
                  <a:gd name="T48" fmla="*/ 2 w 36"/>
                  <a:gd name="T49" fmla="*/ 13 h 35"/>
                  <a:gd name="T50" fmla="*/ 17 w 36"/>
                  <a:gd name="T51" fmla="*/ 18 h 35"/>
                  <a:gd name="T52" fmla="*/ 5 w 36"/>
                  <a:gd name="T53" fmla="*/ 6 h 35"/>
                  <a:gd name="T54" fmla="*/ 18 w 36"/>
                  <a:gd name="T55" fmla="*/ 16 h 35"/>
                  <a:gd name="T56" fmla="*/ 12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6" y="1"/>
                    </a:lnTo>
                    <a:lnTo>
                      <a:pt x="20" y="16"/>
                    </a:lnTo>
                    <a:lnTo>
                      <a:pt x="33" y="6"/>
                    </a:lnTo>
                    <a:lnTo>
                      <a:pt x="20" y="18"/>
                    </a:lnTo>
                    <a:lnTo>
                      <a:pt x="36" y="13"/>
                    </a:lnTo>
                    <a:lnTo>
                      <a:pt x="20" y="18"/>
                    </a:lnTo>
                    <a:lnTo>
                      <a:pt x="36" y="19"/>
                    </a:lnTo>
                    <a:lnTo>
                      <a:pt x="20" y="18"/>
                    </a:lnTo>
                    <a:lnTo>
                      <a:pt x="34" y="27"/>
                    </a:lnTo>
                    <a:lnTo>
                      <a:pt x="20" y="19"/>
                    </a:lnTo>
                    <a:lnTo>
                      <a:pt x="30" y="32"/>
                    </a:lnTo>
                    <a:lnTo>
                      <a:pt x="20" y="19"/>
                    </a:lnTo>
                    <a:lnTo>
                      <a:pt x="23" y="35"/>
                    </a:lnTo>
                    <a:lnTo>
                      <a:pt x="18" y="19"/>
                    </a:lnTo>
                    <a:lnTo>
                      <a:pt x="15" y="35"/>
                    </a:lnTo>
                    <a:lnTo>
                      <a:pt x="18" y="19"/>
                    </a:lnTo>
                    <a:lnTo>
                      <a:pt x="8" y="32"/>
                    </a:lnTo>
                    <a:lnTo>
                      <a:pt x="17" y="19"/>
                    </a:lnTo>
                    <a:lnTo>
                      <a:pt x="4" y="27"/>
                    </a:lnTo>
                    <a:lnTo>
                      <a:pt x="17" y="18"/>
                    </a:lnTo>
                    <a:lnTo>
                      <a:pt x="0" y="19"/>
                    </a:lnTo>
                    <a:lnTo>
                      <a:pt x="17" y="18"/>
                    </a:lnTo>
                    <a:lnTo>
                      <a:pt x="2" y="13"/>
                    </a:lnTo>
                    <a:lnTo>
                      <a:pt x="17" y="18"/>
                    </a:lnTo>
                    <a:lnTo>
                      <a:pt x="5" y="6"/>
                    </a:lnTo>
                    <a:lnTo>
                      <a:pt x="18" y="16"/>
                    </a:lnTo>
                    <a:lnTo>
                      <a:pt x="12"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990"/>
              <p:cNvSpPr>
                <a:spLocks/>
              </p:cNvSpPr>
              <p:nvPr/>
            </p:nvSpPr>
            <p:spPr bwMode="auto">
              <a:xfrm>
                <a:off x="3826" y="1184"/>
                <a:ext cx="36" cy="36"/>
              </a:xfrm>
              <a:custGeom>
                <a:avLst/>
                <a:gdLst>
                  <a:gd name="T0" fmla="*/ 18 w 36"/>
                  <a:gd name="T1" fmla="*/ 0 h 36"/>
                  <a:gd name="T2" fmla="*/ 18 w 36"/>
                  <a:gd name="T3" fmla="*/ 17 h 36"/>
                  <a:gd name="T4" fmla="*/ 25 w 36"/>
                  <a:gd name="T5" fmla="*/ 2 h 36"/>
                  <a:gd name="T6" fmla="*/ 18 w 36"/>
                  <a:gd name="T7" fmla="*/ 17 h 36"/>
                  <a:gd name="T8" fmla="*/ 31 w 36"/>
                  <a:gd name="T9" fmla="*/ 5 h 36"/>
                  <a:gd name="T10" fmla="*/ 20 w 36"/>
                  <a:gd name="T11" fmla="*/ 17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7 h 36"/>
                  <a:gd name="T52" fmla="*/ 3 w 36"/>
                  <a:gd name="T53" fmla="*/ 5 h 36"/>
                  <a:gd name="T54" fmla="*/ 16 w 36"/>
                  <a:gd name="T55" fmla="*/ 17 h 36"/>
                  <a:gd name="T56" fmla="*/ 10 w 36"/>
                  <a:gd name="T57" fmla="*/ 2 h 36"/>
                  <a:gd name="T58" fmla="*/ 16 w 36"/>
                  <a:gd name="T59" fmla="*/ 17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7"/>
                    </a:lnTo>
                    <a:lnTo>
                      <a:pt x="25" y="2"/>
                    </a:lnTo>
                    <a:lnTo>
                      <a:pt x="18" y="17"/>
                    </a:lnTo>
                    <a:lnTo>
                      <a:pt x="31" y="5"/>
                    </a:lnTo>
                    <a:lnTo>
                      <a:pt x="20" y="17"/>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7"/>
                    </a:lnTo>
                    <a:lnTo>
                      <a:pt x="3" y="5"/>
                    </a:lnTo>
                    <a:lnTo>
                      <a:pt x="16" y="17"/>
                    </a:lnTo>
                    <a:lnTo>
                      <a:pt x="10" y="2"/>
                    </a:lnTo>
                    <a:lnTo>
                      <a:pt x="16" y="17"/>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991"/>
              <p:cNvSpPr>
                <a:spLocks/>
              </p:cNvSpPr>
              <p:nvPr/>
            </p:nvSpPr>
            <p:spPr bwMode="auto">
              <a:xfrm>
                <a:off x="3740" y="1180"/>
                <a:ext cx="37" cy="37"/>
              </a:xfrm>
              <a:custGeom>
                <a:avLst/>
                <a:gdLst>
                  <a:gd name="T0" fmla="*/ 20 w 37"/>
                  <a:gd name="T1" fmla="*/ 0 h 37"/>
                  <a:gd name="T2" fmla="*/ 20 w 37"/>
                  <a:gd name="T3" fmla="*/ 16 h 37"/>
                  <a:gd name="T4" fmla="*/ 26 w 37"/>
                  <a:gd name="T5" fmla="*/ 1 h 37"/>
                  <a:gd name="T6" fmla="*/ 20 w 37"/>
                  <a:gd name="T7" fmla="*/ 17 h 37"/>
                  <a:gd name="T8" fmla="*/ 33 w 37"/>
                  <a:gd name="T9" fmla="*/ 6 h 37"/>
                  <a:gd name="T10" fmla="*/ 21 w 37"/>
                  <a:gd name="T11" fmla="*/ 17 h 37"/>
                  <a:gd name="T12" fmla="*/ 36 w 37"/>
                  <a:gd name="T13" fmla="*/ 12 h 37"/>
                  <a:gd name="T14" fmla="*/ 21 w 37"/>
                  <a:gd name="T15" fmla="*/ 17 h 37"/>
                  <a:gd name="T16" fmla="*/ 37 w 37"/>
                  <a:gd name="T17" fmla="*/ 21 h 37"/>
                  <a:gd name="T18" fmla="*/ 21 w 37"/>
                  <a:gd name="T19" fmla="*/ 19 h 37"/>
                  <a:gd name="T20" fmla="*/ 34 w 37"/>
                  <a:gd name="T21" fmla="*/ 27 h 37"/>
                  <a:gd name="T22" fmla="*/ 20 w 37"/>
                  <a:gd name="T23" fmla="*/ 19 h 37"/>
                  <a:gd name="T24" fmla="*/ 29 w 37"/>
                  <a:gd name="T25" fmla="*/ 34 h 37"/>
                  <a:gd name="T26" fmla="*/ 20 w 37"/>
                  <a:gd name="T27" fmla="*/ 21 h 37"/>
                  <a:gd name="T28" fmla="*/ 23 w 37"/>
                  <a:gd name="T29" fmla="*/ 37 h 37"/>
                  <a:gd name="T30" fmla="*/ 20 w 37"/>
                  <a:gd name="T31" fmla="*/ 21 h 37"/>
                  <a:gd name="T32" fmla="*/ 15 w 37"/>
                  <a:gd name="T33" fmla="*/ 37 h 37"/>
                  <a:gd name="T34" fmla="*/ 18 w 37"/>
                  <a:gd name="T35" fmla="*/ 21 h 37"/>
                  <a:gd name="T36" fmla="*/ 8 w 37"/>
                  <a:gd name="T37" fmla="*/ 34 h 37"/>
                  <a:gd name="T38" fmla="*/ 18 w 37"/>
                  <a:gd name="T39" fmla="*/ 19 h 37"/>
                  <a:gd name="T40" fmla="*/ 3 w 37"/>
                  <a:gd name="T41" fmla="*/ 27 h 37"/>
                  <a:gd name="T42" fmla="*/ 16 w 37"/>
                  <a:gd name="T43" fmla="*/ 19 h 37"/>
                  <a:gd name="T44" fmla="*/ 0 w 37"/>
                  <a:gd name="T45" fmla="*/ 21 h 37"/>
                  <a:gd name="T46" fmla="*/ 16 w 37"/>
                  <a:gd name="T47" fmla="*/ 17 h 37"/>
                  <a:gd name="T48" fmla="*/ 2 w 37"/>
                  <a:gd name="T49" fmla="*/ 12 h 37"/>
                  <a:gd name="T50" fmla="*/ 18 w 37"/>
                  <a:gd name="T51" fmla="*/ 17 h 37"/>
                  <a:gd name="T52" fmla="*/ 5 w 37"/>
                  <a:gd name="T53" fmla="*/ 6 h 37"/>
                  <a:gd name="T54" fmla="*/ 18 w 37"/>
                  <a:gd name="T55" fmla="*/ 17 h 37"/>
                  <a:gd name="T56" fmla="*/ 11 w 37"/>
                  <a:gd name="T57" fmla="*/ 1 h 37"/>
                  <a:gd name="T58" fmla="*/ 18 w 37"/>
                  <a:gd name="T59" fmla="*/ 16 h 37"/>
                  <a:gd name="T60" fmla="*/ 20 w 37"/>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37">
                    <a:moveTo>
                      <a:pt x="20" y="0"/>
                    </a:moveTo>
                    <a:lnTo>
                      <a:pt x="20" y="16"/>
                    </a:lnTo>
                    <a:lnTo>
                      <a:pt x="26" y="1"/>
                    </a:lnTo>
                    <a:lnTo>
                      <a:pt x="20" y="17"/>
                    </a:lnTo>
                    <a:lnTo>
                      <a:pt x="33" y="6"/>
                    </a:lnTo>
                    <a:lnTo>
                      <a:pt x="21" y="17"/>
                    </a:lnTo>
                    <a:lnTo>
                      <a:pt x="36" y="12"/>
                    </a:lnTo>
                    <a:lnTo>
                      <a:pt x="21" y="17"/>
                    </a:lnTo>
                    <a:lnTo>
                      <a:pt x="37" y="21"/>
                    </a:lnTo>
                    <a:lnTo>
                      <a:pt x="21" y="19"/>
                    </a:lnTo>
                    <a:lnTo>
                      <a:pt x="34" y="27"/>
                    </a:lnTo>
                    <a:lnTo>
                      <a:pt x="20" y="19"/>
                    </a:lnTo>
                    <a:lnTo>
                      <a:pt x="29" y="34"/>
                    </a:lnTo>
                    <a:lnTo>
                      <a:pt x="20" y="21"/>
                    </a:lnTo>
                    <a:lnTo>
                      <a:pt x="23" y="37"/>
                    </a:lnTo>
                    <a:lnTo>
                      <a:pt x="20" y="21"/>
                    </a:lnTo>
                    <a:lnTo>
                      <a:pt x="15" y="37"/>
                    </a:lnTo>
                    <a:lnTo>
                      <a:pt x="18" y="21"/>
                    </a:lnTo>
                    <a:lnTo>
                      <a:pt x="8" y="34"/>
                    </a:lnTo>
                    <a:lnTo>
                      <a:pt x="18" y="19"/>
                    </a:lnTo>
                    <a:lnTo>
                      <a:pt x="3" y="27"/>
                    </a:lnTo>
                    <a:lnTo>
                      <a:pt x="16" y="19"/>
                    </a:lnTo>
                    <a:lnTo>
                      <a:pt x="0" y="21"/>
                    </a:lnTo>
                    <a:lnTo>
                      <a:pt x="16" y="17"/>
                    </a:lnTo>
                    <a:lnTo>
                      <a:pt x="2" y="12"/>
                    </a:lnTo>
                    <a:lnTo>
                      <a:pt x="18" y="17"/>
                    </a:lnTo>
                    <a:lnTo>
                      <a:pt x="5" y="6"/>
                    </a:lnTo>
                    <a:lnTo>
                      <a:pt x="18" y="17"/>
                    </a:lnTo>
                    <a:lnTo>
                      <a:pt x="11" y="1"/>
                    </a:lnTo>
                    <a:lnTo>
                      <a:pt x="18" y="16"/>
                    </a:lnTo>
                    <a:lnTo>
                      <a:pt x="2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992"/>
              <p:cNvSpPr>
                <a:spLocks/>
              </p:cNvSpPr>
              <p:nvPr/>
            </p:nvSpPr>
            <p:spPr bwMode="auto">
              <a:xfrm>
                <a:off x="3526" y="1437"/>
                <a:ext cx="35" cy="37"/>
              </a:xfrm>
              <a:custGeom>
                <a:avLst/>
                <a:gdLst>
                  <a:gd name="T0" fmla="*/ 18 w 35"/>
                  <a:gd name="T1" fmla="*/ 0 h 37"/>
                  <a:gd name="T2" fmla="*/ 19 w 35"/>
                  <a:gd name="T3" fmla="*/ 18 h 37"/>
                  <a:gd name="T4" fmla="*/ 26 w 35"/>
                  <a:gd name="T5" fmla="*/ 1 h 37"/>
                  <a:gd name="T6" fmla="*/ 19 w 35"/>
                  <a:gd name="T7" fmla="*/ 18 h 37"/>
                  <a:gd name="T8" fmla="*/ 32 w 35"/>
                  <a:gd name="T9" fmla="*/ 6 h 37"/>
                  <a:gd name="T10" fmla="*/ 19 w 35"/>
                  <a:gd name="T11" fmla="*/ 18 h 37"/>
                  <a:gd name="T12" fmla="*/ 35 w 35"/>
                  <a:gd name="T13" fmla="*/ 13 h 37"/>
                  <a:gd name="T14" fmla="*/ 21 w 35"/>
                  <a:gd name="T15" fmla="*/ 19 h 37"/>
                  <a:gd name="T16" fmla="*/ 35 w 35"/>
                  <a:gd name="T17" fmla="*/ 21 h 37"/>
                  <a:gd name="T18" fmla="*/ 19 w 35"/>
                  <a:gd name="T19" fmla="*/ 19 h 37"/>
                  <a:gd name="T20" fmla="*/ 34 w 35"/>
                  <a:gd name="T21" fmla="*/ 27 h 37"/>
                  <a:gd name="T22" fmla="*/ 19 w 35"/>
                  <a:gd name="T23" fmla="*/ 21 h 37"/>
                  <a:gd name="T24" fmla="*/ 29 w 35"/>
                  <a:gd name="T25" fmla="*/ 34 h 37"/>
                  <a:gd name="T26" fmla="*/ 19 w 35"/>
                  <a:gd name="T27" fmla="*/ 21 h 37"/>
                  <a:gd name="T28" fmla="*/ 22 w 35"/>
                  <a:gd name="T29" fmla="*/ 37 h 37"/>
                  <a:gd name="T30" fmla="*/ 18 w 35"/>
                  <a:gd name="T31" fmla="*/ 21 h 37"/>
                  <a:gd name="T32" fmla="*/ 14 w 35"/>
                  <a:gd name="T33" fmla="*/ 37 h 37"/>
                  <a:gd name="T34" fmla="*/ 18 w 35"/>
                  <a:gd name="T35" fmla="*/ 21 h 37"/>
                  <a:gd name="T36" fmla="*/ 8 w 35"/>
                  <a:gd name="T37" fmla="*/ 34 h 37"/>
                  <a:gd name="T38" fmla="*/ 16 w 35"/>
                  <a:gd name="T39" fmla="*/ 21 h 37"/>
                  <a:gd name="T40" fmla="*/ 3 w 35"/>
                  <a:gd name="T41" fmla="*/ 27 h 37"/>
                  <a:gd name="T42" fmla="*/ 16 w 35"/>
                  <a:gd name="T43" fmla="*/ 19 h 37"/>
                  <a:gd name="T44" fmla="*/ 0 w 35"/>
                  <a:gd name="T45" fmla="*/ 21 h 37"/>
                  <a:gd name="T46" fmla="*/ 16 w 35"/>
                  <a:gd name="T47" fmla="*/ 19 h 37"/>
                  <a:gd name="T48" fmla="*/ 1 w 35"/>
                  <a:gd name="T49" fmla="*/ 13 h 37"/>
                  <a:gd name="T50" fmla="*/ 16 w 35"/>
                  <a:gd name="T51" fmla="*/ 18 h 37"/>
                  <a:gd name="T52" fmla="*/ 5 w 35"/>
                  <a:gd name="T53" fmla="*/ 6 h 37"/>
                  <a:gd name="T54" fmla="*/ 18 w 35"/>
                  <a:gd name="T55" fmla="*/ 18 h 37"/>
                  <a:gd name="T56" fmla="*/ 11 w 35"/>
                  <a:gd name="T57" fmla="*/ 1 h 37"/>
                  <a:gd name="T58" fmla="*/ 18 w 35"/>
                  <a:gd name="T59" fmla="*/ 18 h 37"/>
                  <a:gd name="T60" fmla="*/ 18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8" y="0"/>
                    </a:moveTo>
                    <a:lnTo>
                      <a:pt x="19" y="18"/>
                    </a:lnTo>
                    <a:lnTo>
                      <a:pt x="26" y="1"/>
                    </a:lnTo>
                    <a:lnTo>
                      <a:pt x="19" y="18"/>
                    </a:lnTo>
                    <a:lnTo>
                      <a:pt x="32" y="6"/>
                    </a:lnTo>
                    <a:lnTo>
                      <a:pt x="19" y="18"/>
                    </a:lnTo>
                    <a:lnTo>
                      <a:pt x="35" y="13"/>
                    </a:lnTo>
                    <a:lnTo>
                      <a:pt x="21" y="19"/>
                    </a:lnTo>
                    <a:lnTo>
                      <a:pt x="35" y="21"/>
                    </a:lnTo>
                    <a:lnTo>
                      <a:pt x="19" y="19"/>
                    </a:lnTo>
                    <a:lnTo>
                      <a:pt x="34" y="27"/>
                    </a:lnTo>
                    <a:lnTo>
                      <a:pt x="19" y="21"/>
                    </a:lnTo>
                    <a:lnTo>
                      <a:pt x="29" y="34"/>
                    </a:lnTo>
                    <a:lnTo>
                      <a:pt x="19" y="21"/>
                    </a:lnTo>
                    <a:lnTo>
                      <a:pt x="22" y="37"/>
                    </a:lnTo>
                    <a:lnTo>
                      <a:pt x="18" y="21"/>
                    </a:lnTo>
                    <a:lnTo>
                      <a:pt x="14" y="37"/>
                    </a:lnTo>
                    <a:lnTo>
                      <a:pt x="18" y="21"/>
                    </a:lnTo>
                    <a:lnTo>
                      <a:pt x="8" y="34"/>
                    </a:lnTo>
                    <a:lnTo>
                      <a:pt x="16" y="21"/>
                    </a:lnTo>
                    <a:lnTo>
                      <a:pt x="3" y="27"/>
                    </a:lnTo>
                    <a:lnTo>
                      <a:pt x="16" y="19"/>
                    </a:lnTo>
                    <a:lnTo>
                      <a:pt x="0" y="21"/>
                    </a:lnTo>
                    <a:lnTo>
                      <a:pt x="16" y="19"/>
                    </a:lnTo>
                    <a:lnTo>
                      <a:pt x="1" y="13"/>
                    </a:lnTo>
                    <a:lnTo>
                      <a:pt x="16" y="18"/>
                    </a:lnTo>
                    <a:lnTo>
                      <a:pt x="5" y="6"/>
                    </a:lnTo>
                    <a:lnTo>
                      <a:pt x="18" y="18"/>
                    </a:lnTo>
                    <a:lnTo>
                      <a:pt x="11" y="1"/>
                    </a:lnTo>
                    <a:lnTo>
                      <a:pt x="18" y="18"/>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993"/>
              <p:cNvSpPr>
                <a:spLocks/>
              </p:cNvSpPr>
              <p:nvPr/>
            </p:nvSpPr>
            <p:spPr bwMode="auto">
              <a:xfrm>
                <a:off x="4146" y="1087"/>
                <a:ext cx="36" cy="36"/>
              </a:xfrm>
              <a:custGeom>
                <a:avLst/>
                <a:gdLst>
                  <a:gd name="T0" fmla="*/ 18 w 36"/>
                  <a:gd name="T1" fmla="*/ 0 h 36"/>
                  <a:gd name="T2" fmla="*/ 18 w 36"/>
                  <a:gd name="T3" fmla="*/ 16 h 36"/>
                  <a:gd name="T4" fmla="*/ 25 w 36"/>
                  <a:gd name="T5" fmla="*/ 2 h 36"/>
                  <a:gd name="T6" fmla="*/ 18 w 36"/>
                  <a:gd name="T7" fmla="*/ 16 h 36"/>
                  <a:gd name="T8" fmla="*/ 31 w 36"/>
                  <a:gd name="T9" fmla="*/ 5 h 36"/>
                  <a:gd name="T10" fmla="*/ 20 w 36"/>
                  <a:gd name="T11" fmla="*/ 16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6 h 36"/>
                  <a:gd name="T52" fmla="*/ 5 w 36"/>
                  <a:gd name="T53" fmla="*/ 5 h 36"/>
                  <a:gd name="T54" fmla="*/ 16 w 36"/>
                  <a:gd name="T55" fmla="*/ 16 h 36"/>
                  <a:gd name="T56" fmla="*/ 10 w 36"/>
                  <a:gd name="T57" fmla="*/ 2 h 36"/>
                  <a:gd name="T58" fmla="*/ 18 w 36"/>
                  <a:gd name="T59" fmla="*/ 16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6"/>
                    </a:lnTo>
                    <a:lnTo>
                      <a:pt x="25" y="2"/>
                    </a:lnTo>
                    <a:lnTo>
                      <a:pt x="18" y="16"/>
                    </a:lnTo>
                    <a:lnTo>
                      <a:pt x="31" y="5"/>
                    </a:lnTo>
                    <a:lnTo>
                      <a:pt x="20" y="16"/>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6"/>
                    </a:lnTo>
                    <a:lnTo>
                      <a:pt x="5" y="5"/>
                    </a:lnTo>
                    <a:lnTo>
                      <a:pt x="16" y="16"/>
                    </a:lnTo>
                    <a:lnTo>
                      <a:pt x="10" y="2"/>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994"/>
              <p:cNvSpPr>
                <a:spLocks/>
              </p:cNvSpPr>
              <p:nvPr/>
            </p:nvSpPr>
            <p:spPr bwMode="auto">
              <a:xfrm>
                <a:off x="4018" y="997"/>
                <a:ext cx="36" cy="37"/>
              </a:xfrm>
              <a:custGeom>
                <a:avLst/>
                <a:gdLst>
                  <a:gd name="T0" fmla="*/ 18 w 36"/>
                  <a:gd name="T1" fmla="*/ 0 h 37"/>
                  <a:gd name="T2" fmla="*/ 18 w 36"/>
                  <a:gd name="T3" fmla="*/ 16 h 37"/>
                  <a:gd name="T4" fmla="*/ 26 w 36"/>
                  <a:gd name="T5" fmla="*/ 1 h 37"/>
                  <a:gd name="T6" fmla="*/ 19 w 36"/>
                  <a:gd name="T7" fmla="*/ 17 h 37"/>
                  <a:gd name="T8" fmla="*/ 31 w 36"/>
                  <a:gd name="T9" fmla="*/ 6 h 37"/>
                  <a:gd name="T10" fmla="*/ 19 w 36"/>
                  <a:gd name="T11" fmla="*/ 17 h 37"/>
                  <a:gd name="T12" fmla="*/ 36 w 36"/>
                  <a:gd name="T13" fmla="*/ 13 h 37"/>
                  <a:gd name="T14" fmla="*/ 19 w 36"/>
                  <a:gd name="T15" fmla="*/ 19 h 37"/>
                  <a:gd name="T16" fmla="*/ 36 w 36"/>
                  <a:gd name="T17" fmla="*/ 21 h 37"/>
                  <a:gd name="T18" fmla="*/ 19 w 36"/>
                  <a:gd name="T19" fmla="*/ 19 h 37"/>
                  <a:gd name="T20" fmla="*/ 34 w 36"/>
                  <a:gd name="T21" fmla="*/ 27 h 37"/>
                  <a:gd name="T22" fmla="*/ 19 w 36"/>
                  <a:gd name="T23" fmla="*/ 19 h 37"/>
                  <a:gd name="T24" fmla="*/ 29 w 36"/>
                  <a:gd name="T25" fmla="*/ 34 h 37"/>
                  <a:gd name="T26" fmla="*/ 19 w 36"/>
                  <a:gd name="T27" fmla="*/ 21 h 37"/>
                  <a:gd name="T28" fmla="*/ 21 w 36"/>
                  <a:gd name="T29" fmla="*/ 37 h 37"/>
                  <a:gd name="T30" fmla="*/ 18 w 36"/>
                  <a:gd name="T31" fmla="*/ 21 h 37"/>
                  <a:gd name="T32" fmla="*/ 15 w 36"/>
                  <a:gd name="T33" fmla="*/ 37 h 37"/>
                  <a:gd name="T34" fmla="*/ 18 w 36"/>
                  <a:gd name="T35" fmla="*/ 21 h 37"/>
                  <a:gd name="T36" fmla="*/ 8 w 36"/>
                  <a:gd name="T37" fmla="*/ 34 h 37"/>
                  <a:gd name="T38" fmla="*/ 16 w 36"/>
                  <a:gd name="T39" fmla="*/ 19 h 37"/>
                  <a:gd name="T40" fmla="*/ 2 w 36"/>
                  <a:gd name="T41" fmla="*/ 27 h 37"/>
                  <a:gd name="T42" fmla="*/ 16 w 36"/>
                  <a:gd name="T43" fmla="*/ 19 h 37"/>
                  <a:gd name="T44" fmla="*/ 0 w 36"/>
                  <a:gd name="T45" fmla="*/ 21 h 37"/>
                  <a:gd name="T46" fmla="*/ 16 w 36"/>
                  <a:gd name="T47" fmla="*/ 19 h 37"/>
                  <a:gd name="T48" fmla="*/ 0 w 36"/>
                  <a:gd name="T49" fmla="*/ 13 h 37"/>
                  <a:gd name="T50" fmla="*/ 16 w 36"/>
                  <a:gd name="T51" fmla="*/ 17 h 37"/>
                  <a:gd name="T52" fmla="*/ 5 w 36"/>
                  <a:gd name="T53" fmla="*/ 6 h 37"/>
                  <a:gd name="T54" fmla="*/ 16 w 36"/>
                  <a:gd name="T55" fmla="*/ 17 h 37"/>
                  <a:gd name="T56" fmla="*/ 11 w 36"/>
                  <a:gd name="T57" fmla="*/ 1 h 37"/>
                  <a:gd name="T58" fmla="*/ 18 w 36"/>
                  <a:gd name="T59" fmla="*/ 16 h 37"/>
                  <a:gd name="T60" fmla="*/ 18 w 36"/>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18" y="0"/>
                    </a:moveTo>
                    <a:lnTo>
                      <a:pt x="18" y="16"/>
                    </a:lnTo>
                    <a:lnTo>
                      <a:pt x="26" y="1"/>
                    </a:lnTo>
                    <a:lnTo>
                      <a:pt x="19" y="17"/>
                    </a:lnTo>
                    <a:lnTo>
                      <a:pt x="31" y="6"/>
                    </a:lnTo>
                    <a:lnTo>
                      <a:pt x="19" y="17"/>
                    </a:lnTo>
                    <a:lnTo>
                      <a:pt x="36" y="13"/>
                    </a:lnTo>
                    <a:lnTo>
                      <a:pt x="19" y="19"/>
                    </a:lnTo>
                    <a:lnTo>
                      <a:pt x="36" y="21"/>
                    </a:lnTo>
                    <a:lnTo>
                      <a:pt x="19" y="19"/>
                    </a:lnTo>
                    <a:lnTo>
                      <a:pt x="34" y="27"/>
                    </a:lnTo>
                    <a:lnTo>
                      <a:pt x="19" y="19"/>
                    </a:lnTo>
                    <a:lnTo>
                      <a:pt x="29" y="34"/>
                    </a:lnTo>
                    <a:lnTo>
                      <a:pt x="19" y="21"/>
                    </a:lnTo>
                    <a:lnTo>
                      <a:pt x="21" y="37"/>
                    </a:lnTo>
                    <a:lnTo>
                      <a:pt x="18" y="21"/>
                    </a:lnTo>
                    <a:lnTo>
                      <a:pt x="15" y="37"/>
                    </a:lnTo>
                    <a:lnTo>
                      <a:pt x="18" y="21"/>
                    </a:lnTo>
                    <a:lnTo>
                      <a:pt x="8" y="34"/>
                    </a:lnTo>
                    <a:lnTo>
                      <a:pt x="16" y="19"/>
                    </a:lnTo>
                    <a:lnTo>
                      <a:pt x="2" y="27"/>
                    </a:lnTo>
                    <a:lnTo>
                      <a:pt x="16" y="19"/>
                    </a:lnTo>
                    <a:lnTo>
                      <a:pt x="0" y="21"/>
                    </a:lnTo>
                    <a:lnTo>
                      <a:pt x="16" y="19"/>
                    </a:lnTo>
                    <a:lnTo>
                      <a:pt x="0" y="13"/>
                    </a:lnTo>
                    <a:lnTo>
                      <a:pt x="16" y="17"/>
                    </a:lnTo>
                    <a:lnTo>
                      <a:pt x="5" y="6"/>
                    </a:lnTo>
                    <a:lnTo>
                      <a:pt x="16" y="17"/>
                    </a:lnTo>
                    <a:lnTo>
                      <a:pt x="11"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995"/>
              <p:cNvSpPr>
                <a:spLocks/>
              </p:cNvSpPr>
              <p:nvPr/>
            </p:nvSpPr>
            <p:spPr bwMode="auto">
              <a:xfrm>
                <a:off x="3981" y="1139"/>
                <a:ext cx="35" cy="37"/>
              </a:xfrm>
              <a:custGeom>
                <a:avLst/>
                <a:gdLst>
                  <a:gd name="T0" fmla="*/ 17 w 35"/>
                  <a:gd name="T1" fmla="*/ 0 h 37"/>
                  <a:gd name="T2" fmla="*/ 17 w 35"/>
                  <a:gd name="T3" fmla="*/ 16 h 37"/>
                  <a:gd name="T4" fmla="*/ 24 w 35"/>
                  <a:gd name="T5" fmla="*/ 2 h 37"/>
                  <a:gd name="T6" fmla="*/ 17 w 35"/>
                  <a:gd name="T7" fmla="*/ 18 h 37"/>
                  <a:gd name="T8" fmla="*/ 30 w 35"/>
                  <a:gd name="T9" fmla="*/ 7 h 37"/>
                  <a:gd name="T10" fmla="*/ 19 w 35"/>
                  <a:gd name="T11" fmla="*/ 18 h 37"/>
                  <a:gd name="T12" fmla="*/ 34 w 35"/>
                  <a:gd name="T13" fmla="*/ 13 h 37"/>
                  <a:gd name="T14" fmla="*/ 19 w 35"/>
                  <a:gd name="T15" fmla="*/ 18 h 37"/>
                  <a:gd name="T16" fmla="*/ 35 w 35"/>
                  <a:gd name="T17" fmla="*/ 21 h 37"/>
                  <a:gd name="T18" fmla="*/ 19 w 35"/>
                  <a:gd name="T19" fmla="*/ 19 h 37"/>
                  <a:gd name="T20" fmla="*/ 32 w 35"/>
                  <a:gd name="T21" fmla="*/ 28 h 37"/>
                  <a:gd name="T22" fmla="*/ 19 w 35"/>
                  <a:gd name="T23" fmla="*/ 19 h 37"/>
                  <a:gd name="T24" fmla="*/ 27 w 35"/>
                  <a:gd name="T25" fmla="*/ 34 h 37"/>
                  <a:gd name="T26" fmla="*/ 17 w 35"/>
                  <a:gd name="T27" fmla="*/ 21 h 37"/>
                  <a:gd name="T28" fmla="*/ 21 w 35"/>
                  <a:gd name="T29" fmla="*/ 37 h 37"/>
                  <a:gd name="T30" fmla="*/ 17 w 35"/>
                  <a:gd name="T31" fmla="*/ 21 h 37"/>
                  <a:gd name="T32" fmla="*/ 13 w 35"/>
                  <a:gd name="T33" fmla="*/ 37 h 37"/>
                  <a:gd name="T34" fmla="*/ 16 w 35"/>
                  <a:gd name="T35" fmla="*/ 21 h 37"/>
                  <a:gd name="T36" fmla="*/ 6 w 35"/>
                  <a:gd name="T37" fmla="*/ 34 h 37"/>
                  <a:gd name="T38" fmla="*/ 16 w 35"/>
                  <a:gd name="T39" fmla="*/ 19 h 37"/>
                  <a:gd name="T40" fmla="*/ 1 w 35"/>
                  <a:gd name="T41" fmla="*/ 28 h 37"/>
                  <a:gd name="T42" fmla="*/ 16 w 35"/>
                  <a:gd name="T43" fmla="*/ 19 h 37"/>
                  <a:gd name="T44" fmla="*/ 0 w 35"/>
                  <a:gd name="T45" fmla="*/ 21 h 37"/>
                  <a:gd name="T46" fmla="*/ 14 w 35"/>
                  <a:gd name="T47" fmla="*/ 18 h 37"/>
                  <a:gd name="T48" fmla="*/ 0 w 35"/>
                  <a:gd name="T49" fmla="*/ 13 h 37"/>
                  <a:gd name="T50" fmla="*/ 16 w 35"/>
                  <a:gd name="T51" fmla="*/ 18 h 37"/>
                  <a:gd name="T52" fmla="*/ 3 w 35"/>
                  <a:gd name="T53" fmla="*/ 7 h 37"/>
                  <a:gd name="T54" fmla="*/ 16 w 35"/>
                  <a:gd name="T55" fmla="*/ 18 h 37"/>
                  <a:gd name="T56" fmla="*/ 9 w 35"/>
                  <a:gd name="T57" fmla="*/ 2 h 37"/>
                  <a:gd name="T58" fmla="*/ 16 w 35"/>
                  <a:gd name="T59" fmla="*/ 16 h 37"/>
                  <a:gd name="T60" fmla="*/ 17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7" y="0"/>
                    </a:moveTo>
                    <a:lnTo>
                      <a:pt x="17" y="16"/>
                    </a:lnTo>
                    <a:lnTo>
                      <a:pt x="24" y="2"/>
                    </a:lnTo>
                    <a:lnTo>
                      <a:pt x="17" y="18"/>
                    </a:lnTo>
                    <a:lnTo>
                      <a:pt x="30" y="7"/>
                    </a:lnTo>
                    <a:lnTo>
                      <a:pt x="19" y="18"/>
                    </a:lnTo>
                    <a:lnTo>
                      <a:pt x="34" y="13"/>
                    </a:lnTo>
                    <a:lnTo>
                      <a:pt x="19" y="18"/>
                    </a:lnTo>
                    <a:lnTo>
                      <a:pt x="35" y="21"/>
                    </a:lnTo>
                    <a:lnTo>
                      <a:pt x="19" y="19"/>
                    </a:lnTo>
                    <a:lnTo>
                      <a:pt x="32" y="28"/>
                    </a:lnTo>
                    <a:lnTo>
                      <a:pt x="19" y="19"/>
                    </a:lnTo>
                    <a:lnTo>
                      <a:pt x="27" y="34"/>
                    </a:lnTo>
                    <a:lnTo>
                      <a:pt x="17" y="21"/>
                    </a:lnTo>
                    <a:lnTo>
                      <a:pt x="21" y="37"/>
                    </a:lnTo>
                    <a:lnTo>
                      <a:pt x="17" y="21"/>
                    </a:lnTo>
                    <a:lnTo>
                      <a:pt x="13" y="37"/>
                    </a:lnTo>
                    <a:lnTo>
                      <a:pt x="16" y="21"/>
                    </a:lnTo>
                    <a:lnTo>
                      <a:pt x="6" y="34"/>
                    </a:lnTo>
                    <a:lnTo>
                      <a:pt x="16" y="19"/>
                    </a:lnTo>
                    <a:lnTo>
                      <a:pt x="1" y="28"/>
                    </a:lnTo>
                    <a:lnTo>
                      <a:pt x="16" y="19"/>
                    </a:lnTo>
                    <a:lnTo>
                      <a:pt x="0" y="21"/>
                    </a:lnTo>
                    <a:lnTo>
                      <a:pt x="14" y="18"/>
                    </a:lnTo>
                    <a:lnTo>
                      <a:pt x="0" y="13"/>
                    </a:lnTo>
                    <a:lnTo>
                      <a:pt x="16" y="18"/>
                    </a:lnTo>
                    <a:lnTo>
                      <a:pt x="3" y="7"/>
                    </a:lnTo>
                    <a:lnTo>
                      <a:pt x="16" y="18"/>
                    </a:lnTo>
                    <a:lnTo>
                      <a:pt x="9" y="2"/>
                    </a:lnTo>
                    <a:lnTo>
                      <a:pt x="16" y="16"/>
                    </a:lnTo>
                    <a:lnTo>
                      <a:pt x="1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996"/>
              <p:cNvSpPr>
                <a:spLocks/>
              </p:cNvSpPr>
              <p:nvPr/>
            </p:nvSpPr>
            <p:spPr bwMode="auto">
              <a:xfrm>
                <a:off x="3854" y="1125"/>
                <a:ext cx="36" cy="35"/>
              </a:xfrm>
              <a:custGeom>
                <a:avLst/>
                <a:gdLst>
                  <a:gd name="T0" fmla="*/ 18 w 36"/>
                  <a:gd name="T1" fmla="*/ 0 h 35"/>
                  <a:gd name="T2" fmla="*/ 18 w 36"/>
                  <a:gd name="T3" fmla="*/ 16 h 35"/>
                  <a:gd name="T4" fmla="*/ 24 w 36"/>
                  <a:gd name="T5" fmla="*/ 1 h 35"/>
                  <a:gd name="T6" fmla="*/ 18 w 36"/>
                  <a:gd name="T7" fmla="*/ 16 h 35"/>
                  <a:gd name="T8" fmla="*/ 31 w 36"/>
                  <a:gd name="T9" fmla="*/ 6 h 35"/>
                  <a:gd name="T10" fmla="*/ 19 w 36"/>
                  <a:gd name="T11" fmla="*/ 17 h 35"/>
                  <a:gd name="T12" fmla="*/ 34 w 36"/>
                  <a:gd name="T13" fmla="*/ 12 h 35"/>
                  <a:gd name="T14" fmla="*/ 19 w 36"/>
                  <a:gd name="T15" fmla="*/ 17 h 35"/>
                  <a:gd name="T16" fmla="*/ 36 w 36"/>
                  <a:gd name="T17" fmla="*/ 19 h 35"/>
                  <a:gd name="T18" fmla="*/ 19 w 36"/>
                  <a:gd name="T19" fmla="*/ 19 h 35"/>
                  <a:gd name="T20" fmla="*/ 32 w 36"/>
                  <a:gd name="T21" fmla="*/ 27 h 35"/>
                  <a:gd name="T22" fmla="*/ 19 w 36"/>
                  <a:gd name="T23" fmla="*/ 19 h 35"/>
                  <a:gd name="T24" fmla="*/ 27 w 36"/>
                  <a:gd name="T25" fmla="*/ 32 h 35"/>
                  <a:gd name="T26" fmla="*/ 18 w 36"/>
                  <a:gd name="T27" fmla="*/ 19 h 35"/>
                  <a:gd name="T28" fmla="*/ 21 w 36"/>
                  <a:gd name="T29" fmla="*/ 35 h 35"/>
                  <a:gd name="T30" fmla="*/ 18 w 36"/>
                  <a:gd name="T31" fmla="*/ 19 h 35"/>
                  <a:gd name="T32" fmla="*/ 13 w 36"/>
                  <a:gd name="T33" fmla="*/ 35 h 35"/>
                  <a:gd name="T34" fmla="*/ 16 w 36"/>
                  <a:gd name="T35" fmla="*/ 19 h 35"/>
                  <a:gd name="T36" fmla="*/ 6 w 36"/>
                  <a:gd name="T37" fmla="*/ 32 h 35"/>
                  <a:gd name="T38" fmla="*/ 16 w 36"/>
                  <a:gd name="T39" fmla="*/ 19 h 35"/>
                  <a:gd name="T40" fmla="*/ 1 w 36"/>
                  <a:gd name="T41" fmla="*/ 27 h 35"/>
                  <a:gd name="T42" fmla="*/ 16 w 36"/>
                  <a:gd name="T43" fmla="*/ 19 h 35"/>
                  <a:gd name="T44" fmla="*/ 0 w 36"/>
                  <a:gd name="T45" fmla="*/ 19 h 35"/>
                  <a:gd name="T46" fmla="*/ 16 w 36"/>
                  <a:gd name="T47" fmla="*/ 17 h 35"/>
                  <a:gd name="T48" fmla="*/ 0 w 36"/>
                  <a:gd name="T49" fmla="*/ 12 h 35"/>
                  <a:gd name="T50" fmla="*/ 16 w 36"/>
                  <a:gd name="T51" fmla="*/ 17 h 35"/>
                  <a:gd name="T52" fmla="*/ 5 w 36"/>
                  <a:gd name="T53" fmla="*/ 6 h 35"/>
                  <a:gd name="T54" fmla="*/ 16 w 36"/>
                  <a:gd name="T55" fmla="*/ 16 h 35"/>
                  <a:gd name="T56" fmla="*/ 10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4" y="1"/>
                    </a:lnTo>
                    <a:lnTo>
                      <a:pt x="18" y="16"/>
                    </a:lnTo>
                    <a:lnTo>
                      <a:pt x="31" y="6"/>
                    </a:lnTo>
                    <a:lnTo>
                      <a:pt x="19" y="17"/>
                    </a:lnTo>
                    <a:lnTo>
                      <a:pt x="34" y="12"/>
                    </a:lnTo>
                    <a:lnTo>
                      <a:pt x="19" y="17"/>
                    </a:lnTo>
                    <a:lnTo>
                      <a:pt x="36" y="19"/>
                    </a:lnTo>
                    <a:lnTo>
                      <a:pt x="19" y="19"/>
                    </a:lnTo>
                    <a:lnTo>
                      <a:pt x="32" y="27"/>
                    </a:lnTo>
                    <a:lnTo>
                      <a:pt x="19" y="19"/>
                    </a:lnTo>
                    <a:lnTo>
                      <a:pt x="27" y="32"/>
                    </a:lnTo>
                    <a:lnTo>
                      <a:pt x="18" y="19"/>
                    </a:lnTo>
                    <a:lnTo>
                      <a:pt x="21" y="35"/>
                    </a:lnTo>
                    <a:lnTo>
                      <a:pt x="18" y="19"/>
                    </a:lnTo>
                    <a:lnTo>
                      <a:pt x="13" y="35"/>
                    </a:lnTo>
                    <a:lnTo>
                      <a:pt x="16" y="19"/>
                    </a:lnTo>
                    <a:lnTo>
                      <a:pt x="6" y="32"/>
                    </a:lnTo>
                    <a:lnTo>
                      <a:pt x="16" y="19"/>
                    </a:lnTo>
                    <a:lnTo>
                      <a:pt x="1" y="27"/>
                    </a:lnTo>
                    <a:lnTo>
                      <a:pt x="16" y="19"/>
                    </a:lnTo>
                    <a:lnTo>
                      <a:pt x="0" y="19"/>
                    </a:lnTo>
                    <a:lnTo>
                      <a:pt x="16" y="17"/>
                    </a:lnTo>
                    <a:lnTo>
                      <a:pt x="0" y="12"/>
                    </a:lnTo>
                    <a:lnTo>
                      <a:pt x="16" y="17"/>
                    </a:lnTo>
                    <a:lnTo>
                      <a:pt x="5" y="6"/>
                    </a:lnTo>
                    <a:lnTo>
                      <a:pt x="16" y="16"/>
                    </a:lnTo>
                    <a:lnTo>
                      <a:pt x="10"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997"/>
              <p:cNvSpPr>
                <a:spLocks/>
              </p:cNvSpPr>
              <p:nvPr/>
            </p:nvSpPr>
            <p:spPr bwMode="auto">
              <a:xfrm>
                <a:off x="4427" y="3241"/>
                <a:ext cx="38" cy="34"/>
              </a:xfrm>
              <a:custGeom>
                <a:avLst/>
                <a:gdLst>
                  <a:gd name="T0" fmla="*/ 20 w 38"/>
                  <a:gd name="T1" fmla="*/ 0 h 34"/>
                  <a:gd name="T2" fmla="*/ 23 w 38"/>
                  <a:gd name="T3" fmla="*/ 10 h 34"/>
                  <a:gd name="T4" fmla="*/ 34 w 38"/>
                  <a:gd name="T5" fmla="*/ 6 h 34"/>
                  <a:gd name="T6" fmla="*/ 30 w 38"/>
                  <a:gd name="T7" fmla="*/ 16 h 34"/>
                  <a:gd name="T8" fmla="*/ 38 w 38"/>
                  <a:gd name="T9" fmla="*/ 23 h 34"/>
                  <a:gd name="T10" fmla="*/ 26 w 38"/>
                  <a:gd name="T11" fmla="*/ 24 h 34"/>
                  <a:gd name="T12" fmla="*/ 28 w 38"/>
                  <a:gd name="T13" fmla="*/ 34 h 34"/>
                  <a:gd name="T14" fmla="*/ 20 w 38"/>
                  <a:gd name="T15" fmla="*/ 27 h 34"/>
                  <a:gd name="T16" fmla="*/ 10 w 38"/>
                  <a:gd name="T17" fmla="*/ 34 h 34"/>
                  <a:gd name="T18" fmla="*/ 12 w 38"/>
                  <a:gd name="T19" fmla="*/ 24 h 34"/>
                  <a:gd name="T20" fmla="*/ 0 w 38"/>
                  <a:gd name="T21" fmla="*/ 23 h 34"/>
                  <a:gd name="T22" fmla="*/ 10 w 38"/>
                  <a:gd name="T23" fmla="*/ 16 h 34"/>
                  <a:gd name="T24" fmla="*/ 4 w 38"/>
                  <a:gd name="T25" fmla="*/ 6 h 34"/>
                  <a:gd name="T26" fmla="*/ 15 w 38"/>
                  <a:gd name="T27" fmla="*/ 10 h 34"/>
                  <a:gd name="T28" fmla="*/ 20 w 38"/>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4">
                    <a:moveTo>
                      <a:pt x="20" y="0"/>
                    </a:moveTo>
                    <a:lnTo>
                      <a:pt x="23" y="10"/>
                    </a:lnTo>
                    <a:lnTo>
                      <a:pt x="34" y="6"/>
                    </a:lnTo>
                    <a:lnTo>
                      <a:pt x="30" y="16"/>
                    </a:lnTo>
                    <a:lnTo>
                      <a:pt x="38" y="23"/>
                    </a:lnTo>
                    <a:lnTo>
                      <a:pt x="26" y="24"/>
                    </a:lnTo>
                    <a:lnTo>
                      <a:pt x="28" y="34"/>
                    </a:lnTo>
                    <a:lnTo>
                      <a:pt x="20" y="27"/>
                    </a:lnTo>
                    <a:lnTo>
                      <a:pt x="10" y="34"/>
                    </a:lnTo>
                    <a:lnTo>
                      <a:pt x="12" y="24"/>
                    </a:lnTo>
                    <a:lnTo>
                      <a:pt x="0" y="23"/>
                    </a:lnTo>
                    <a:lnTo>
                      <a:pt x="10" y="16"/>
                    </a:lnTo>
                    <a:lnTo>
                      <a:pt x="4" y="6"/>
                    </a:lnTo>
                    <a:lnTo>
                      <a:pt x="15" y="10"/>
                    </a:lnTo>
                    <a:lnTo>
                      <a:pt x="20"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998"/>
              <p:cNvSpPr>
                <a:spLocks/>
              </p:cNvSpPr>
              <p:nvPr/>
            </p:nvSpPr>
            <p:spPr bwMode="auto">
              <a:xfrm>
                <a:off x="3425" y="1400"/>
                <a:ext cx="54" cy="53"/>
              </a:xfrm>
              <a:custGeom>
                <a:avLst/>
                <a:gdLst>
                  <a:gd name="T0" fmla="*/ 26 w 54"/>
                  <a:gd name="T1" fmla="*/ 0 h 53"/>
                  <a:gd name="T2" fmla="*/ 31 w 54"/>
                  <a:gd name="T3" fmla="*/ 14 h 53"/>
                  <a:gd name="T4" fmla="*/ 44 w 54"/>
                  <a:gd name="T5" fmla="*/ 6 h 53"/>
                  <a:gd name="T6" fmla="*/ 39 w 54"/>
                  <a:gd name="T7" fmla="*/ 21 h 53"/>
                  <a:gd name="T8" fmla="*/ 54 w 54"/>
                  <a:gd name="T9" fmla="*/ 22 h 53"/>
                  <a:gd name="T10" fmla="*/ 41 w 54"/>
                  <a:gd name="T11" fmla="*/ 30 h 53"/>
                  <a:gd name="T12" fmla="*/ 50 w 54"/>
                  <a:gd name="T13" fmla="*/ 42 h 53"/>
                  <a:gd name="T14" fmla="*/ 36 w 54"/>
                  <a:gd name="T15" fmla="*/ 38 h 53"/>
                  <a:gd name="T16" fmla="*/ 36 w 54"/>
                  <a:gd name="T17" fmla="*/ 53 h 53"/>
                  <a:gd name="T18" fmla="*/ 26 w 54"/>
                  <a:gd name="T19" fmla="*/ 42 h 53"/>
                  <a:gd name="T20" fmla="*/ 18 w 54"/>
                  <a:gd name="T21" fmla="*/ 53 h 53"/>
                  <a:gd name="T22" fmla="*/ 18 w 54"/>
                  <a:gd name="T23" fmla="*/ 38 h 53"/>
                  <a:gd name="T24" fmla="*/ 3 w 54"/>
                  <a:gd name="T25" fmla="*/ 42 h 53"/>
                  <a:gd name="T26" fmla="*/ 13 w 54"/>
                  <a:gd name="T27" fmla="*/ 30 h 53"/>
                  <a:gd name="T28" fmla="*/ 0 w 54"/>
                  <a:gd name="T29" fmla="*/ 22 h 53"/>
                  <a:gd name="T30" fmla="*/ 15 w 54"/>
                  <a:gd name="T31" fmla="*/ 21 h 53"/>
                  <a:gd name="T32" fmla="*/ 8 w 54"/>
                  <a:gd name="T33" fmla="*/ 6 h 53"/>
                  <a:gd name="T34" fmla="*/ 21 w 54"/>
                  <a:gd name="T35" fmla="*/ 14 h 53"/>
                  <a:gd name="T36" fmla="*/ 26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26" y="0"/>
                    </a:moveTo>
                    <a:lnTo>
                      <a:pt x="31" y="14"/>
                    </a:lnTo>
                    <a:lnTo>
                      <a:pt x="44" y="6"/>
                    </a:lnTo>
                    <a:lnTo>
                      <a:pt x="39" y="21"/>
                    </a:lnTo>
                    <a:lnTo>
                      <a:pt x="54" y="22"/>
                    </a:lnTo>
                    <a:lnTo>
                      <a:pt x="41" y="30"/>
                    </a:lnTo>
                    <a:lnTo>
                      <a:pt x="50" y="42"/>
                    </a:lnTo>
                    <a:lnTo>
                      <a:pt x="36" y="38"/>
                    </a:lnTo>
                    <a:lnTo>
                      <a:pt x="36" y="53"/>
                    </a:lnTo>
                    <a:lnTo>
                      <a:pt x="26" y="42"/>
                    </a:lnTo>
                    <a:lnTo>
                      <a:pt x="18" y="53"/>
                    </a:lnTo>
                    <a:lnTo>
                      <a:pt x="18" y="38"/>
                    </a:lnTo>
                    <a:lnTo>
                      <a:pt x="3" y="42"/>
                    </a:lnTo>
                    <a:lnTo>
                      <a:pt x="13" y="30"/>
                    </a:lnTo>
                    <a:lnTo>
                      <a:pt x="0" y="22"/>
                    </a:lnTo>
                    <a:lnTo>
                      <a:pt x="15" y="21"/>
                    </a:lnTo>
                    <a:lnTo>
                      <a:pt x="8" y="6"/>
                    </a:lnTo>
                    <a:lnTo>
                      <a:pt x="21" y="14"/>
                    </a:lnTo>
                    <a:lnTo>
                      <a:pt x="26"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999"/>
              <p:cNvSpPr>
                <a:spLocks/>
              </p:cNvSpPr>
              <p:nvPr/>
            </p:nvSpPr>
            <p:spPr bwMode="auto">
              <a:xfrm>
                <a:off x="4827" y="3247"/>
                <a:ext cx="73" cy="73"/>
              </a:xfrm>
              <a:custGeom>
                <a:avLst/>
                <a:gdLst>
                  <a:gd name="T0" fmla="*/ 36 w 73"/>
                  <a:gd name="T1" fmla="*/ 0 h 73"/>
                  <a:gd name="T2" fmla="*/ 47 w 73"/>
                  <a:gd name="T3" fmla="*/ 26 h 73"/>
                  <a:gd name="T4" fmla="*/ 73 w 73"/>
                  <a:gd name="T5" fmla="*/ 38 h 73"/>
                  <a:gd name="T6" fmla="*/ 47 w 73"/>
                  <a:gd name="T7" fmla="*/ 47 h 73"/>
                  <a:gd name="T8" fmla="*/ 36 w 73"/>
                  <a:gd name="T9" fmla="*/ 73 h 73"/>
                  <a:gd name="T10" fmla="*/ 26 w 73"/>
                  <a:gd name="T11" fmla="*/ 47 h 73"/>
                  <a:gd name="T12" fmla="*/ 0 w 73"/>
                  <a:gd name="T13" fmla="*/ 38 h 73"/>
                  <a:gd name="T14" fmla="*/ 26 w 73"/>
                  <a:gd name="T15" fmla="*/ 26 h 73"/>
                  <a:gd name="T16" fmla="*/ 36 w 7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36" y="0"/>
                    </a:moveTo>
                    <a:lnTo>
                      <a:pt x="47" y="26"/>
                    </a:lnTo>
                    <a:lnTo>
                      <a:pt x="73" y="38"/>
                    </a:lnTo>
                    <a:lnTo>
                      <a:pt x="47" y="47"/>
                    </a:lnTo>
                    <a:lnTo>
                      <a:pt x="36" y="73"/>
                    </a:lnTo>
                    <a:lnTo>
                      <a:pt x="26" y="47"/>
                    </a:lnTo>
                    <a:lnTo>
                      <a:pt x="0" y="38"/>
                    </a:lnTo>
                    <a:lnTo>
                      <a:pt x="26" y="26"/>
                    </a:lnTo>
                    <a:lnTo>
                      <a:pt x="36"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000"/>
              <p:cNvSpPr>
                <a:spLocks/>
              </p:cNvSpPr>
              <p:nvPr/>
            </p:nvSpPr>
            <p:spPr bwMode="auto">
              <a:xfrm>
                <a:off x="4062" y="2987"/>
                <a:ext cx="55" cy="66"/>
              </a:xfrm>
              <a:custGeom>
                <a:avLst/>
                <a:gdLst>
                  <a:gd name="T0" fmla="*/ 27 w 55"/>
                  <a:gd name="T1" fmla="*/ 0 h 66"/>
                  <a:gd name="T2" fmla="*/ 31 w 55"/>
                  <a:gd name="T3" fmla="*/ 27 h 66"/>
                  <a:gd name="T4" fmla="*/ 55 w 55"/>
                  <a:gd name="T5" fmla="*/ 16 h 66"/>
                  <a:gd name="T6" fmla="*/ 34 w 55"/>
                  <a:gd name="T7" fmla="*/ 34 h 66"/>
                  <a:gd name="T8" fmla="*/ 55 w 55"/>
                  <a:gd name="T9" fmla="*/ 50 h 66"/>
                  <a:gd name="T10" fmla="*/ 31 w 55"/>
                  <a:gd name="T11" fmla="*/ 39 h 66"/>
                  <a:gd name="T12" fmla="*/ 27 w 55"/>
                  <a:gd name="T13" fmla="*/ 66 h 66"/>
                  <a:gd name="T14" fmla="*/ 24 w 55"/>
                  <a:gd name="T15" fmla="*/ 39 h 66"/>
                  <a:gd name="T16" fmla="*/ 0 w 55"/>
                  <a:gd name="T17" fmla="*/ 50 h 66"/>
                  <a:gd name="T18" fmla="*/ 21 w 55"/>
                  <a:gd name="T19" fmla="*/ 34 h 66"/>
                  <a:gd name="T20" fmla="*/ 0 w 55"/>
                  <a:gd name="T21" fmla="*/ 16 h 66"/>
                  <a:gd name="T22" fmla="*/ 24 w 55"/>
                  <a:gd name="T23" fmla="*/ 27 h 66"/>
                  <a:gd name="T24" fmla="*/ 27 w 55"/>
                  <a:gd name="T2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66">
                    <a:moveTo>
                      <a:pt x="27" y="0"/>
                    </a:moveTo>
                    <a:lnTo>
                      <a:pt x="31" y="27"/>
                    </a:lnTo>
                    <a:lnTo>
                      <a:pt x="55" y="16"/>
                    </a:lnTo>
                    <a:lnTo>
                      <a:pt x="34" y="34"/>
                    </a:lnTo>
                    <a:lnTo>
                      <a:pt x="55" y="50"/>
                    </a:lnTo>
                    <a:lnTo>
                      <a:pt x="31" y="39"/>
                    </a:lnTo>
                    <a:lnTo>
                      <a:pt x="27" y="66"/>
                    </a:lnTo>
                    <a:lnTo>
                      <a:pt x="24" y="39"/>
                    </a:lnTo>
                    <a:lnTo>
                      <a:pt x="0" y="50"/>
                    </a:lnTo>
                    <a:lnTo>
                      <a:pt x="21" y="34"/>
                    </a:lnTo>
                    <a:lnTo>
                      <a:pt x="0" y="16"/>
                    </a:lnTo>
                    <a:lnTo>
                      <a:pt x="24" y="27"/>
                    </a:lnTo>
                    <a:lnTo>
                      <a:pt x="27"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001"/>
              <p:cNvSpPr>
                <a:spLocks/>
              </p:cNvSpPr>
              <p:nvPr/>
            </p:nvSpPr>
            <p:spPr bwMode="auto">
              <a:xfrm>
                <a:off x="3903" y="1165"/>
                <a:ext cx="42" cy="50"/>
              </a:xfrm>
              <a:custGeom>
                <a:avLst/>
                <a:gdLst>
                  <a:gd name="T0" fmla="*/ 21 w 42"/>
                  <a:gd name="T1" fmla="*/ 0 h 50"/>
                  <a:gd name="T2" fmla="*/ 22 w 42"/>
                  <a:gd name="T3" fmla="*/ 21 h 50"/>
                  <a:gd name="T4" fmla="*/ 42 w 42"/>
                  <a:gd name="T5" fmla="*/ 13 h 50"/>
                  <a:gd name="T6" fmla="*/ 26 w 42"/>
                  <a:gd name="T7" fmla="*/ 24 h 50"/>
                  <a:gd name="T8" fmla="*/ 42 w 42"/>
                  <a:gd name="T9" fmla="*/ 37 h 50"/>
                  <a:gd name="T10" fmla="*/ 22 w 42"/>
                  <a:gd name="T11" fmla="*/ 29 h 50"/>
                  <a:gd name="T12" fmla="*/ 21 w 42"/>
                  <a:gd name="T13" fmla="*/ 50 h 50"/>
                  <a:gd name="T14" fmla="*/ 17 w 42"/>
                  <a:gd name="T15" fmla="*/ 29 h 50"/>
                  <a:gd name="T16" fmla="*/ 0 w 42"/>
                  <a:gd name="T17" fmla="*/ 37 h 50"/>
                  <a:gd name="T18" fmla="*/ 16 w 42"/>
                  <a:gd name="T19" fmla="*/ 24 h 50"/>
                  <a:gd name="T20" fmla="*/ 0 w 42"/>
                  <a:gd name="T21" fmla="*/ 13 h 50"/>
                  <a:gd name="T22" fmla="*/ 17 w 42"/>
                  <a:gd name="T23" fmla="*/ 21 h 50"/>
                  <a:gd name="T24" fmla="*/ 21 w 4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0">
                    <a:moveTo>
                      <a:pt x="21" y="0"/>
                    </a:moveTo>
                    <a:lnTo>
                      <a:pt x="22" y="21"/>
                    </a:lnTo>
                    <a:lnTo>
                      <a:pt x="42" y="13"/>
                    </a:lnTo>
                    <a:lnTo>
                      <a:pt x="26" y="24"/>
                    </a:lnTo>
                    <a:lnTo>
                      <a:pt x="42" y="37"/>
                    </a:lnTo>
                    <a:lnTo>
                      <a:pt x="22" y="29"/>
                    </a:lnTo>
                    <a:lnTo>
                      <a:pt x="21" y="50"/>
                    </a:lnTo>
                    <a:lnTo>
                      <a:pt x="17" y="29"/>
                    </a:lnTo>
                    <a:lnTo>
                      <a:pt x="0" y="37"/>
                    </a:lnTo>
                    <a:lnTo>
                      <a:pt x="16" y="24"/>
                    </a:lnTo>
                    <a:lnTo>
                      <a:pt x="0" y="13"/>
                    </a:lnTo>
                    <a:lnTo>
                      <a:pt x="17" y="21"/>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002"/>
              <p:cNvSpPr>
                <a:spLocks/>
              </p:cNvSpPr>
              <p:nvPr/>
            </p:nvSpPr>
            <p:spPr bwMode="auto">
              <a:xfrm>
                <a:off x="3860" y="1057"/>
                <a:ext cx="28" cy="32"/>
              </a:xfrm>
              <a:custGeom>
                <a:avLst/>
                <a:gdLst>
                  <a:gd name="T0" fmla="*/ 15 w 28"/>
                  <a:gd name="T1" fmla="*/ 0 h 32"/>
                  <a:gd name="T2" fmla="*/ 17 w 28"/>
                  <a:gd name="T3" fmla="*/ 13 h 32"/>
                  <a:gd name="T4" fmla="*/ 28 w 28"/>
                  <a:gd name="T5" fmla="*/ 8 h 32"/>
                  <a:gd name="T6" fmla="*/ 17 w 28"/>
                  <a:gd name="T7" fmla="*/ 16 h 32"/>
                  <a:gd name="T8" fmla="*/ 28 w 28"/>
                  <a:gd name="T9" fmla="*/ 24 h 32"/>
                  <a:gd name="T10" fmla="*/ 17 w 28"/>
                  <a:gd name="T11" fmla="*/ 19 h 32"/>
                  <a:gd name="T12" fmla="*/ 15 w 28"/>
                  <a:gd name="T13" fmla="*/ 32 h 32"/>
                  <a:gd name="T14" fmla="*/ 13 w 28"/>
                  <a:gd name="T15" fmla="*/ 19 h 32"/>
                  <a:gd name="T16" fmla="*/ 0 w 28"/>
                  <a:gd name="T17" fmla="*/ 24 h 32"/>
                  <a:gd name="T18" fmla="*/ 12 w 28"/>
                  <a:gd name="T19" fmla="*/ 16 h 32"/>
                  <a:gd name="T20" fmla="*/ 0 w 28"/>
                  <a:gd name="T21" fmla="*/ 8 h 32"/>
                  <a:gd name="T22" fmla="*/ 13 w 28"/>
                  <a:gd name="T23" fmla="*/ 13 h 32"/>
                  <a:gd name="T24" fmla="*/ 15 w 2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15" y="0"/>
                    </a:moveTo>
                    <a:lnTo>
                      <a:pt x="17" y="13"/>
                    </a:lnTo>
                    <a:lnTo>
                      <a:pt x="28" y="8"/>
                    </a:lnTo>
                    <a:lnTo>
                      <a:pt x="17" y="16"/>
                    </a:lnTo>
                    <a:lnTo>
                      <a:pt x="28" y="24"/>
                    </a:lnTo>
                    <a:lnTo>
                      <a:pt x="17" y="19"/>
                    </a:lnTo>
                    <a:lnTo>
                      <a:pt x="15" y="32"/>
                    </a:lnTo>
                    <a:lnTo>
                      <a:pt x="13" y="19"/>
                    </a:lnTo>
                    <a:lnTo>
                      <a:pt x="0" y="24"/>
                    </a:lnTo>
                    <a:lnTo>
                      <a:pt x="12" y="16"/>
                    </a:lnTo>
                    <a:lnTo>
                      <a:pt x="0" y="8"/>
                    </a:lnTo>
                    <a:lnTo>
                      <a:pt x="13" y="13"/>
                    </a:lnTo>
                    <a:lnTo>
                      <a:pt x="15"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003"/>
              <p:cNvSpPr>
                <a:spLocks/>
              </p:cNvSpPr>
              <p:nvPr/>
            </p:nvSpPr>
            <p:spPr bwMode="auto">
              <a:xfrm>
                <a:off x="4117" y="1110"/>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004"/>
              <p:cNvSpPr>
                <a:spLocks/>
              </p:cNvSpPr>
              <p:nvPr/>
            </p:nvSpPr>
            <p:spPr bwMode="auto">
              <a:xfrm>
                <a:off x="4005" y="1102"/>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005"/>
              <p:cNvSpPr>
                <a:spLocks/>
              </p:cNvSpPr>
              <p:nvPr/>
            </p:nvSpPr>
            <p:spPr bwMode="auto">
              <a:xfrm>
                <a:off x="3652" y="1395"/>
                <a:ext cx="106" cy="108"/>
              </a:xfrm>
              <a:custGeom>
                <a:avLst/>
                <a:gdLst>
                  <a:gd name="T0" fmla="*/ 54 w 106"/>
                  <a:gd name="T1" fmla="*/ 0 h 108"/>
                  <a:gd name="T2" fmla="*/ 52 w 106"/>
                  <a:gd name="T3" fmla="*/ 52 h 108"/>
                  <a:gd name="T4" fmla="*/ 38 w 106"/>
                  <a:gd name="T5" fmla="*/ 3 h 108"/>
                  <a:gd name="T6" fmla="*/ 52 w 106"/>
                  <a:gd name="T7" fmla="*/ 52 h 108"/>
                  <a:gd name="T8" fmla="*/ 23 w 106"/>
                  <a:gd name="T9" fmla="*/ 11 h 108"/>
                  <a:gd name="T10" fmla="*/ 52 w 106"/>
                  <a:gd name="T11" fmla="*/ 52 h 108"/>
                  <a:gd name="T12" fmla="*/ 10 w 106"/>
                  <a:gd name="T13" fmla="*/ 22 h 108"/>
                  <a:gd name="T14" fmla="*/ 51 w 106"/>
                  <a:gd name="T15" fmla="*/ 53 h 108"/>
                  <a:gd name="T16" fmla="*/ 4 w 106"/>
                  <a:gd name="T17" fmla="*/ 37 h 108"/>
                  <a:gd name="T18" fmla="*/ 51 w 106"/>
                  <a:gd name="T19" fmla="*/ 53 h 108"/>
                  <a:gd name="T20" fmla="*/ 0 w 106"/>
                  <a:gd name="T21" fmla="*/ 53 h 108"/>
                  <a:gd name="T22" fmla="*/ 51 w 106"/>
                  <a:gd name="T23" fmla="*/ 55 h 108"/>
                  <a:gd name="T24" fmla="*/ 4 w 106"/>
                  <a:gd name="T25" fmla="*/ 71 h 108"/>
                  <a:gd name="T26" fmla="*/ 51 w 106"/>
                  <a:gd name="T27" fmla="*/ 55 h 108"/>
                  <a:gd name="T28" fmla="*/ 10 w 106"/>
                  <a:gd name="T29" fmla="*/ 85 h 108"/>
                  <a:gd name="T30" fmla="*/ 52 w 106"/>
                  <a:gd name="T31" fmla="*/ 56 h 108"/>
                  <a:gd name="T32" fmla="*/ 23 w 106"/>
                  <a:gd name="T33" fmla="*/ 97 h 108"/>
                  <a:gd name="T34" fmla="*/ 52 w 106"/>
                  <a:gd name="T35" fmla="*/ 56 h 108"/>
                  <a:gd name="T36" fmla="*/ 38 w 106"/>
                  <a:gd name="T37" fmla="*/ 105 h 108"/>
                  <a:gd name="T38" fmla="*/ 52 w 106"/>
                  <a:gd name="T39" fmla="*/ 56 h 108"/>
                  <a:gd name="T40" fmla="*/ 54 w 106"/>
                  <a:gd name="T41" fmla="*/ 108 h 108"/>
                  <a:gd name="T42" fmla="*/ 54 w 106"/>
                  <a:gd name="T43" fmla="*/ 56 h 108"/>
                  <a:gd name="T44" fmla="*/ 70 w 106"/>
                  <a:gd name="T45" fmla="*/ 105 h 108"/>
                  <a:gd name="T46" fmla="*/ 56 w 106"/>
                  <a:gd name="T47" fmla="*/ 56 h 108"/>
                  <a:gd name="T48" fmla="*/ 85 w 106"/>
                  <a:gd name="T49" fmla="*/ 97 h 108"/>
                  <a:gd name="T50" fmla="*/ 56 w 106"/>
                  <a:gd name="T51" fmla="*/ 56 h 108"/>
                  <a:gd name="T52" fmla="*/ 96 w 106"/>
                  <a:gd name="T53" fmla="*/ 85 h 108"/>
                  <a:gd name="T54" fmla="*/ 56 w 106"/>
                  <a:gd name="T55" fmla="*/ 55 h 108"/>
                  <a:gd name="T56" fmla="*/ 104 w 106"/>
                  <a:gd name="T57" fmla="*/ 71 h 108"/>
                  <a:gd name="T58" fmla="*/ 56 w 106"/>
                  <a:gd name="T59" fmla="*/ 55 h 108"/>
                  <a:gd name="T60" fmla="*/ 106 w 106"/>
                  <a:gd name="T61" fmla="*/ 53 h 108"/>
                  <a:gd name="T62" fmla="*/ 56 w 106"/>
                  <a:gd name="T63" fmla="*/ 53 h 108"/>
                  <a:gd name="T64" fmla="*/ 104 w 106"/>
                  <a:gd name="T65" fmla="*/ 37 h 108"/>
                  <a:gd name="T66" fmla="*/ 56 w 106"/>
                  <a:gd name="T67" fmla="*/ 53 h 108"/>
                  <a:gd name="T68" fmla="*/ 96 w 106"/>
                  <a:gd name="T69" fmla="*/ 22 h 108"/>
                  <a:gd name="T70" fmla="*/ 56 w 106"/>
                  <a:gd name="T71" fmla="*/ 52 h 108"/>
                  <a:gd name="T72" fmla="*/ 85 w 106"/>
                  <a:gd name="T73" fmla="*/ 11 h 108"/>
                  <a:gd name="T74" fmla="*/ 56 w 106"/>
                  <a:gd name="T75" fmla="*/ 52 h 108"/>
                  <a:gd name="T76" fmla="*/ 70 w 106"/>
                  <a:gd name="T77" fmla="*/ 3 h 108"/>
                  <a:gd name="T78" fmla="*/ 54 w 106"/>
                  <a:gd name="T79" fmla="*/ 52 h 108"/>
                  <a:gd name="T80" fmla="*/ 54 w 106"/>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8">
                    <a:moveTo>
                      <a:pt x="54" y="0"/>
                    </a:moveTo>
                    <a:lnTo>
                      <a:pt x="52" y="52"/>
                    </a:lnTo>
                    <a:lnTo>
                      <a:pt x="38" y="3"/>
                    </a:lnTo>
                    <a:lnTo>
                      <a:pt x="52" y="52"/>
                    </a:lnTo>
                    <a:lnTo>
                      <a:pt x="23" y="11"/>
                    </a:lnTo>
                    <a:lnTo>
                      <a:pt x="52" y="52"/>
                    </a:lnTo>
                    <a:lnTo>
                      <a:pt x="10" y="22"/>
                    </a:lnTo>
                    <a:lnTo>
                      <a:pt x="51" y="53"/>
                    </a:lnTo>
                    <a:lnTo>
                      <a:pt x="4" y="37"/>
                    </a:lnTo>
                    <a:lnTo>
                      <a:pt x="51" y="53"/>
                    </a:lnTo>
                    <a:lnTo>
                      <a:pt x="0" y="53"/>
                    </a:lnTo>
                    <a:lnTo>
                      <a:pt x="51" y="55"/>
                    </a:lnTo>
                    <a:lnTo>
                      <a:pt x="4" y="71"/>
                    </a:lnTo>
                    <a:lnTo>
                      <a:pt x="51" y="55"/>
                    </a:lnTo>
                    <a:lnTo>
                      <a:pt x="10" y="85"/>
                    </a:lnTo>
                    <a:lnTo>
                      <a:pt x="52" y="56"/>
                    </a:lnTo>
                    <a:lnTo>
                      <a:pt x="23" y="97"/>
                    </a:lnTo>
                    <a:lnTo>
                      <a:pt x="52" y="56"/>
                    </a:lnTo>
                    <a:lnTo>
                      <a:pt x="38" y="105"/>
                    </a:lnTo>
                    <a:lnTo>
                      <a:pt x="52" y="56"/>
                    </a:lnTo>
                    <a:lnTo>
                      <a:pt x="54" y="108"/>
                    </a:lnTo>
                    <a:lnTo>
                      <a:pt x="54" y="56"/>
                    </a:lnTo>
                    <a:lnTo>
                      <a:pt x="70" y="105"/>
                    </a:lnTo>
                    <a:lnTo>
                      <a:pt x="56" y="56"/>
                    </a:lnTo>
                    <a:lnTo>
                      <a:pt x="85" y="97"/>
                    </a:lnTo>
                    <a:lnTo>
                      <a:pt x="56" y="56"/>
                    </a:lnTo>
                    <a:lnTo>
                      <a:pt x="96" y="85"/>
                    </a:lnTo>
                    <a:lnTo>
                      <a:pt x="56" y="55"/>
                    </a:lnTo>
                    <a:lnTo>
                      <a:pt x="104" y="71"/>
                    </a:lnTo>
                    <a:lnTo>
                      <a:pt x="56" y="55"/>
                    </a:lnTo>
                    <a:lnTo>
                      <a:pt x="106" y="53"/>
                    </a:lnTo>
                    <a:lnTo>
                      <a:pt x="56" y="53"/>
                    </a:lnTo>
                    <a:lnTo>
                      <a:pt x="104" y="37"/>
                    </a:lnTo>
                    <a:lnTo>
                      <a:pt x="56" y="53"/>
                    </a:lnTo>
                    <a:lnTo>
                      <a:pt x="96" y="22"/>
                    </a:lnTo>
                    <a:lnTo>
                      <a:pt x="56" y="52"/>
                    </a:lnTo>
                    <a:lnTo>
                      <a:pt x="85" y="11"/>
                    </a:lnTo>
                    <a:lnTo>
                      <a:pt x="56"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006"/>
              <p:cNvSpPr>
                <a:spLocks/>
              </p:cNvSpPr>
              <p:nvPr/>
            </p:nvSpPr>
            <p:spPr bwMode="auto">
              <a:xfrm>
                <a:off x="2600" y="2388"/>
                <a:ext cx="123" cy="125"/>
              </a:xfrm>
              <a:custGeom>
                <a:avLst/>
                <a:gdLst>
                  <a:gd name="T0" fmla="*/ 61 w 123"/>
                  <a:gd name="T1" fmla="*/ 0 h 125"/>
                  <a:gd name="T2" fmla="*/ 60 w 123"/>
                  <a:gd name="T3" fmla="*/ 60 h 125"/>
                  <a:gd name="T4" fmla="*/ 35 w 123"/>
                  <a:gd name="T5" fmla="*/ 5 h 125"/>
                  <a:gd name="T6" fmla="*/ 60 w 123"/>
                  <a:gd name="T7" fmla="*/ 60 h 125"/>
                  <a:gd name="T8" fmla="*/ 16 w 123"/>
                  <a:gd name="T9" fmla="*/ 21 h 125"/>
                  <a:gd name="T10" fmla="*/ 58 w 123"/>
                  <a:gd name="T11" fmla="*/ 62 h 125"/>
                  <a:gd name="T12" fmla="*/ 3 w 123"/>
                  <a:gd name="T13" fmla="*/ 44 h 125"/>
                  <a:gd name="T14" fmla="*/ 58 w 123"/>
                  <a:gd name="T15" fmla="*/ 62 h 125"/>
                  <a:gd name="T16" fmla="*/ 0 w 123"/>
                  <a:gd name="T17" fmla="*/ 70 h 125"/>
                  <a:gd name="T18" fmla="*/ 58 w 123"/>
                  <a:gd name="T19" fmla="*/ 63 h 125"/>
                  <a:gd name="T20" fmla="*/ 8 w 123"/>
                  <a:gd name="T21" fmla="*/ 94 h 125"/>
                  <a:gd name="T22" fmla="*/ 58 w 123"/>
                  <a:gd name="T23" fmla="*/ 65 h 125"/>
                  <a:gd name="T24" fmla="*/ 24 w 123"/>
                  <a:gd name="T25" fmla="*/ 113 h 125"/>
                  <a:gd name="T26" fmla="*/ 60 w 123"/>
                  <a:gd name="T27" fmla="*/ 65 h 125"/>
                  <a:gd name="T28" fmla="*/ 48 w 123"/>
                  <a:gd name="T29" fmla="*/ 125 h 125"/>
                  <a:gd name="T30" fmla="*/ 61 w 123"/>
                  <a:gd name="T31" fmla="*/ 67 h 125"/>
                  <a:gd name="T32" fmla="*/ 74 w 123"/>
                  <a:gd name="T33" fmla="*/ 125 h 125"/>
                  <a:gd name="T34" fmla="*/ 63 w 123"/>
                  <a:gd name="T35" fmla="*/ 65 h 125"/>
                  <a:gd name="T36" fmla="*/ 97 w 123"/>
                  <a:gd name="T37" fmla="*/ 113 h 125"/>
                  <a:gd name="T38" fmla="*/ 63 w 123"/>
                  <a:gd name="T39" fmla="*/ 65 h 125"/>
                  <a:gd name="T40" fmla="*/ 115 w 123"/>
                  <a:gd name="T41" fmla="*/ 94 h 125"/>
                  <a:gd name="T42" fmla="*/ 65 w 123"/>
                  <a:gd name="T43" fmla="*/ 63 h 125"/>
                  <a:gd name="T44" fmla="*/ 123 w 123"/>
                  <a:gd name="T45" fmla="*/ 70 h 125"/>
                  <a:gd name="T46" fmla="*/ 65 w 123"/>
                  <a:gd name="T47" fmla="*/ 62 h 125"/>
                  <a:gd name="T48" fmla="*/ 120 w 123"/>
                  <a:gd name="T49" fmla="*/ 44 h 125"/>
                  <a:gd name="T50" fmla="*/ 65 w 123"/>
                  <a:gd name="T51" fmla="*/ 62 h 125"/>
                  <a:gd name="T52" fmla="*/ 107 w 123"/>
                  <a:gd name="T53" fmla="*/ 21 h 125"/>
                  <a:gd name="T54" fmla="*/ 63 w 123"/>
                  <a:gd name="T55" fmla="*/ 60 h 125"/>
                  <a:gd name="T56" fmla="*/ 86 w 123"/>
                  <a:gd name="T57" fmla="*/ 5 h 125"/>
                  <a:gd name="T58" fmla="*/ 61 w 123"/>
                  <a:gd name="T59" fmla="*/ 60 h 125"/>
                  <a:gd name="T60" fmla="*/ 61 w 123"/>
                  <a:gd name="T6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0"/>
                    </a:moveTo>
                    <a:lnTo>
                      <a:pt x="60" y="60"/>
                    </a:lnTo>
                    <a:lnTo>
                      <a:pt x="35" y="5"/>
                    </a:lnTo>
                    <a:lnTo>
                      <a:pt x="60" y="60"/>
                    </a:lnTo>
                    <a:lnTo>
                      <a:pt x="16" y="21"/>
                    </a:lnTo>
                    <a:lnTo>
                      <a:pt x="58" y="62"/>
                    </a:lnTo>
                    <a:lnTo>
                      <a:pt x="3" y="44"/>
                    </a:lnTo>
                    <a:lnTo>
                      <a:pt x="58" y="62"/>
                    </a:lnTo>
                    <a:lnTo>
                      <a:pt x="0" y="70"/>
                    </a:lnTo>
                    <a:lnTo>
                      <a:pt x="58" y="63"/>
                    </a:lnTo>
                    <a:lnTo>
                      <a:pt x="8" y="94"/>
                    </a:lnTo>
                    <a:lnTo>
                      <a:pt x="58" y="65"/>
                    </a:lnTo>
                    <a:lnTo>
                      <a:pt x="24" y="113"/>
                    </a:lnTo>
                    <a:lnTo>
                      <a:pt x="60" y="65"/>
                    </a:lnTo>
                    <a:lnTo>
                      <a:pt x="48" y="125"/>
                    </a:lnTo>
                    <a:lnTo>
                      <a:pt x="61" y="67"/>
                    </a:lnTo>
                    <a:lnTo>
                      <a:pt x="74" y="125"/>
                    </a:lnTo>
                    <a:lnTo>
                      <a:pt x="63" y="65"/>
                    </a:lnTo>
                    <a:lnTo>
                      <a:pt x="97" y="113"/>
                    </a:lnTo>
                    <a:lnTo>
                      <a:pt x="63" y="65"/>
                    </a:lnTo>
                    <a:lnTo>
                      <a:pt x="115" y="94"/>
                    </a:lnTo>
                    <a:lnTo>
                      <a:pt x="65" y="63"/>
                    </a:lnTo>
                    <a:lnTo>
                      <a:pt x="123" y="70"/>
                    </a:lnTo>
                    <a:lnTo>
                      <a:pt x="65" y="62"/>
                    </a:lnTo>
                    <a:lnTo>
                      <a:pt x="120" y="44"/>
                    </a:lnTo>
                    <a:lnTo>
                      <a:pt x="65" y="62"/>
                    </a:lnTo>
                    <a:lnTo>
                      <a:pt x="107" y="21"/>
                    </a:lnTo>
                    <a:lnTo>
                      <a:pt x="63" y="60"/>
                    </a:lnTo>
                    <a:lnTo>
                      <a:pt x="86" y="5"/>
                    </a:lnTo>
                    <a:lnTo>
                      <a:pt x="61" y="60"/>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007"/>
              <p:cNvSpPr>
                <a:spLocks/>
              </p:cNvSpPr>
              <p:nvPr/>
            </p:nvSpPr>
            <p:spPr bwMode="auto">
              <a:xfrm>
                <a:off x="2564" y="2607"/>
                <a:ext cx="63" cy="64"/>
              </a:xfrm>
              <a:custGeom>
                <a:avLst/>
                <a:gdLst>
                  <a:gd name="T0" fmla="*/ 31 w 63"/>
                  <a:gd name="T1" fmla="*/ 0 h 64"/>
                  <a:gd name="T2" fmla="*/ 31 w 63"/>
                  <a:gd name="T3" fmla="*/ 30 h 64"/>
                  <a:gd name="T4" fmla="*/ 18 w 63"/>
                  <a:gd name="T5" fmla="*/ 3 h 64"/>
                  <a:gd name="T6" fmla="*/ 31 w 63"/>
                  <a:gd name="T7" fmla="*/ 32 h 64"/>
                  <a:gd name="T8" fmla="*/ 8 w 63"/>
                  <a:gd name="T9" fmla="*/ 11 h 64"/>
                  <a:gd name="T10" fmla="*/ 29 w 63"/>
                  <a:gd name="T11" fmla="*/ 32 h 64"/>
                  <a:gd name="T12" fmla="*/ 0 w 63"/>
                  <a:gd name="T13" fmla="*/ 22 h 64"/>
                  <a:gd name="T14" fmla="*/ 29 w 63"/>
                  <a:gd name="T15" fmla="*/ 32 h 64"/>
                  <a:gd name="T16" fmla="*/ 0 w 63"/>
                  <a:gd name="T17" fmla="*/ 35 h 64"/>
                  <a:gd name="T18" fmla="*/ 29 w 63"/>
                  <a:gd name="T19" fmla="*/ 34 h 64"/>
                  <a:gd name="T20" fmla="*/ 3 w 63"/>
                  <a:gd name="T21" fmla="*/ 48 h 64"/>
                  <a:gd name="T22" fmla="*/ 29 w 63"/>
                  <a:gd name="T23" fmla="*/ 34 h 64"/>
                  <a:gd name="T24" fmla="*/ 13 w 63"/>
                  <a:gd name="T25" fmla="*/ 60 h 64"/>
                  <a:gd name="T26" fmla="*/ 31 w 63"/>
                  <a:gd name="T27" fmla="*/ 34 h 64"/>
                  <a:gd name="T28" fmla="*/ 24 w 63"/>
                  <a:gd name="T29" fmla="*/ 64 h 64"/>
                  <a:gd name="T30" fmla="*/ 31 w 63"/>
                  <a:gd name="T31" fmla="*/ 34 h 64"/>
                  <a:gd name="T32" fmla="*/ 37 w 63"/>
                  <a:gd name="T33" fmla="*/ 64 h 64"/>
                  <a:gd name="T34" fmla="*/ 32 w 63"/>
                  <a:gd name="T35" fmla="*/ 34 h 64"/>
                  <a:gd name="T36" fmla="*/ 50 w 63"/>
                  <a:gd name="T37" fmla="*/ 60 h 64"/>
                  <a:gd name="T38" fmla="*/ 32 w 63"/>
                  <a:gd name="T39" fmla="*/ 34 h 64"/>
                  <a:gd name="T40" fmla="*/ 58 w 63"/>
                  <a:gd name="T41" fmla="*/ 48 h 64"/>
                  <a:gd name="T42" fmla="*/ 32 w 63"/>
                  <a:gd name="T43" fmla="*/ 34 h 64"/>
                  <a:gd name="T44" fmla="*/ 63 w 63"/>
                  <a:gd name="T45" fmla="*/ 35 h 64"/>
                  <a:gd name="T46" fmla="*/ 32 w 63"/>
                  <a:gd name="T47" fmla="*/ 32 h 64"/>
                  <a:gd name="T48" fmla="*/ 62 w 63"/>
                  <a:gd name="T49" fmla="*/ 22 h 64"/>
                  <a:gd name="T50" fmla="*/ 32 w 63"/>
                  <a:gd name="T51" fmla="*/ 32 h 64"/>
                  <a:gd name="T52" fmla="*/ 55 w 63"/>
                  <a:gd name="T53" fmla="*/ 11 h 64"/>
                  <a:gd name="T54" fmla="*/ 32 w 63"/>
                  <a:gd name="T55" fmla="*/ 32 h 64"/>
                  <a:gd name="T56" fmla="*/ 44 w 63"/>
                  <a:gd name="T57" fmla="*/ 3 h 64"/>
                  <a:gd name="T58" fmla="*/ 31 w 63"/>
                  <a:gd name="T59" fmla="*/ 30 h 64"/>
                  <a:gd name="T60" fmla="*/ 31 w 63"/>
                  <a:gd name="T6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4">
                    <a:moveTo>
                      <a:pt x="31" y="0"/>
                    </a:moveTo>
                    <a:lnTo>
                      <a:pt x="31" y="30"/>
                    </a:lnTo>
                    <a:lnTo>
                      <a:pt x="18" y="3"/>
                    </a:lnTo>
                    <a:lnTo>
                      <a:pt x="31" y="32"/>
                    </a:lnTo>
                    <a:lnTo>
                      <a:pt x="8" y="11"/>
                    </a:lnTo>
                    <a:lnTo>
                      <a:pt x="29" y="32"/>
                    </a:lnTo>
                    <a:lnTo>
                      <a:pt x="0" y="22"/>
                    </a:lnTo>
                    <a:lnTo>
                      <a:pt x="29" y="32"/>
                    </a:lnTo>
                    <a:lnTo>
                      <a:pt x="0" y="35"/>
                    </a:lnTo>
                    <a:lnTo>
                      <a:pt x="29" y="34"/>
                    </a:lnTo>
                    <a:lnTo>
                      <a:pt x="3" y="48"/>
                    </a:lnTo>
                    <a:lnTo>
                      <a:pt x="29" y="34"/>
                    </a:lnTo>
                    <a:lnTo>
                      <a:pt x="13" y="60"/>
                    </a:lnTo>
                    <a:lnTo>
                      <a:pt x="31" y="34"/>
                    </a:lnTo>
                    <a:lnTo>
                      <a:pt x="24" y="64"/>
                    </a:lnTo>
                    <a:lnTo>
                      <a:pt x="31" y="34"/>
                    </a:lnTo>
                    <a:lnTo>
                      <a:pt x="37" y="64"/>
                    </a:lnTo>
                    <a:lnTo>
                      <a:pt x="32" y="34"/>
                    </a:lnTo>
                    <a:lnTo>
                      <a:pt x="50" y="60"/>
                    </a:lnTo>
                    <a:lnTo>
                      <a:pt x="32" y="34"/>
                    </a:lnTo>
                    <a:lnTo>
                      <a:pt x="58" y="48"/>
                    </a:lnTo>
                    <a:lnTo>
                      <a:pt x="32" y="34"/>
                    </a:lnTo>
                    <a:lnTo>
                      <a:pt x="63" y="35"/>
                    </a:lnTo>
                    <a:lnTo>
                      <a:pt x="32" y="32"/>
                    </a:lnTo>
                    <a:lnTo>
                      <a:pt x="62" y="22"/>
                    </a:lnTo>
                    <a:lnTo>
                      <a:pt x="32" y="32"/>
                    </a:lnTo>
                    <a:lnTo>
                      <a:pt x="55" y="11"/>
                    </a:lnTo>
                    <a:lnTo>
                      <a:pt x="32" y="32"/>
                    </a:lnTo>
                    <a:lnTo>
                      <a:pt x="44" y="3"/>
                    </a:lnTo>
                    <a:lnTo>
                      <a:pt x="31" y="30"/>
                    </a:lnTo>
                    <a:lnTo>
                      <a:pt x="3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008"/>
              <p:cNvSpPr>
                <a:spLocks/>
              </p:cNvSpPr>
              <p:nvPr/>
            </p:nvSpPr>
            <p:spPr bwMode="auto">
              <a:xfrm>
                <a:off x="3295" y="1406"/>
                <a:ext cx="104" cy="105"/>
              </a:xfrm>
              <a:custGeom>
                <a:avLst/>
                <a:gdLst>
                  <a:gd name="T0" fmla="*/ 52 w 104"/>
                  <a:gd name="T1" fmla="*/ 0 h 105"/>
                  <a:gd name="T2" fmla="*/ 50 w 104"/>
                  <a:gd name="T3" fmla="*/ 49 h 105"/>
                  <a:gd name="T4" fmla="*/ 31 w 104"/>
                  <a:gd name="T5" fmla="*/ 5 h 105"/>
                  <a:gd name="T6" fmla="*/ 49 w 104"/>
                  <a:gd name="T7" fmla="*/ 49 h 105"/>
                  <a:gd name="T8" fmla="*/ 13 w 104"/>
                  <a:gd name="T9" fmla="*/ 18 h 105"/>
                  <a:gd name="T10" fmla="*/ 47 w 104"/>
                  <a:gd name="T11" fmla="*/ 50 h 105"/>
                  <a:gd name="T12" fmla="*/ 2 w 104"/>
                  <a:gd name="T13" fmla="*/ 37 h 105"/>
                  <a:gd name="T14" fmla="*/ 45 w 104"/>
                  <a:gd name="T15" fmla="*/ 53 h 105"/>
                  <a:gd name="T16" fmla="*/ 0 w 104"/>
                  <a:gd name="T17" fmla="*/ 60 h 105"/>
                  <a:gd name="T18" fmla="*/ 47 w 104"/>
                  <a:gd name="T19" fmla="*/ 55 h 105"/>
                  <a:gd name="T20" fmla="*/ 6 w 104"/>
                  <a:gd name="T21" fmla="*/ 81 h 105"/>
                  <a:gd name="T22" fmla="*/ 47 w 104"/>
                  <a:gd name="T23" fmla="*/ 58 h 105"/>
                  <a:gd name="T24" fmla="*/ 21 w 104"/>
                  <a:gd name="T25" fmla="*/ 97 h 105"/>
                  <a:gd name="T26" fmla="*/ 49 w 104"/>
                  <a:gd name="T27" fmla="*/ 58 h 105"/>
                  <a:gd name="T28" fmla="*/ 41 w 104"/>
                  <a:gd name="T29" fmla="*/ 105 h 105"/>
                  <a:gd name="T30" fmla="*/ 52 w 104"/>
                  <a:gd name="T31" fmla="*/ 60 h 105"/>
                  <a:gd name="T32" fmla="*/ 62 w 104"/>
                  <a:gd name="T33" fmla="*/ 105 h 105"/>
                  <a:gd name="T34" fmla="*/ 54 w 104"/>
                  <a:gd name="T35" fmla="*/ 58 h 105"/>
                  <a:gd name="T36" fmla="*/ 83 w 104"/>
                  <a:gd name="T37" fmla="*/ 97 h 105"/>
                  <a:gd name="T38" fmla="*/ 55 w 104"/>
                  <a:gd name="T39" fmla="*/ 58 h 105"/>
                  <a:gd name="T40" fmla="*/ 97 w 104"/>
                  <a:gd name="T41" fmla="*/ 81 h 105"/>
                  <a:gd name="T42" fmla="*/ 57 w 104"/>
                  <a:gd name="T43" fmla="*/ 55 h 105"/>
                  <a:gd name="T44" fmla="*/ 104 w 104"/>
                  <a:gd name="T45" fmla="*/ 60 h 105"/>
                  <a:gd name="T46" fmla="*/ 57 w 104"/>
                  <a:gd name="T47" fmla="*/ 53 h 105"/>
                  <a:gd name="T48" fmla="*/ 101 w 104"/>
                  <a:gd name="T49" fmla="*/ 37 h 105"/>
                  <a:gd name="T50" fmla="*/ 57 w 104"/>
                  <a:gd name="T51" fmla="*/ 50 h 105"/>
                  <a:gd name="T52" fmla="*/ 91 w 104"/>
                  <a:gd name="T53" fmla="*/ 18 h 105"/>
                  <a:gd name="T54" fmla="*/ 55 w 104"/>
                  <a:gd name="T55" fmla="*/ 49 h 105"/>
                  <a:gd name="T56" fmla="*/ 73 w 104"/>
                  <a:gd name="T57" fmla="*/ 5 h 105"/>
                  <a:gd name="T58" fmla="*/ 52 w 104"/>
                  <a:gd name="T59" fmla="*/ 49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0" y="49"/>
                    </a:lnTo>
                    <a:lnTo>
                      <a:pt x="31" y="5"/>
                    </a:lnTo>
                    <a:lnTo>
                      <a:pt x="49" y="49"/>
                    </a:lnTo>
                    <a:lnTo>
                      <a:pt x="13" y="18"/>
                    </a:lnTo>
                    <a:lnTo>
                      <a:pt x="47" y="50"/>
                    </a:lnTo>
                    <a:lnTo>
                      <a:pt x="2" y="37"/>
                    </a:lnTo>
                    <a:lnTo>
                      <a:pt x="45" y="53"/>
                    </a:lnTo>
                    <a:lnTo>
                      <a:pt x="0" y="60"/>
                    </a:lnTo>
                    <a:lnTo>
                      <a:pt x="47" y="55"/>
                    </a:lnTo>
                    <a:lnTo>
                      <a:pt x="6" y="81"/>
                    </a:lnTo>
                    <a:lnTo>
                      <a:pt x="47" y="58"/>
                    </a:lnTo>
                    <a:lnTo>
                      <a:pt x="21" y="97"/>
                    </a:lnTo>
                    <a:lnTo>
                      <a:pt x="49" y="58"/>
                    </a:lnTo>
                    <a:lnTo>
                      <a:pt x="41" y="105"/>
                    </a:lnTo>
                    <a:lnTo>
                      <a:pt x="52" y="60"/>
                    </a:lnTo>
                    <a:lnTo>
                      <a:pt x="62" y="105"/>
                    </a:lnTo>
                    <a:lnTo>
                      <a:pt x="54" y="58"/>
                    </a:lnTo>
                    <a:lnTo>
                      <a:pt x="83" y="97"/>
                    </a:lnTo>
                    <a:lnTo>
                      <a:pt x="55" y="58"/>
                    </a:lnTo>
                    <a:lnTo>
                      <a:pt x="97" y="81"/>
                    </a:lnTo>
                    <a:lnTo>
                      <a:pt x="57" y="55"/>
                    </a:lnTo>
                    <a:lnTo>
                      <a:pt x="104" y="60"/>
                    </a:lnTo>
                    <a:lnTo>
                      <a:pt x="57" y="53"/>
                    </a:lnTo>
                    <a:lnTo>
                      <a:pt x="101" y="37"/>
                    </a:lnTo>
                    <a:lnTo>
                      <a:pt x="57" y="50"/>
                    </a:lnTo>
                    <a:lnTo>
                      <a:pt x="91" y="18"/>
                    </a:lnTo>
                    <a:lnTo>
                      <a:pt x="55" y="49"/>
                    </a:lnTo>
                    <a:lnTo>
                      <a:pt x="73" y="5"/>
                    </a:lnTo>
                    <a:lnTo>
                      <a:pt x="52" y="49"/>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009"/>
              <p:cNvSpPr>
                <a:spLocks/>
              </p:cNvSpPr>
              <p:nvPr/>
            </p:nvSpPr>
            <p:spPr bwMode="auto">
              <a:xfrm>
                <a:off x="2634" y="2565"/>
                <a:ext cx="83" cy="82"/>
              </a:xfrm>
              <a:custGeom>
                <a:avLst/>
                <a:gdLst>
                  <a:gd name="T0" fmla="*/ 42 w 83"/>
                  <a:gd name="T1" fmla="*/ 0 h 82"/>
                  <a:gd name="T2" fmla="*/ 32 w 83"/>
                  <a:gd name="T3" fmla="*/ 24 h 82"/>
                  <a:gd name="T4" fmla="*/ 8 w 83"/>
                  <a:gd name="T5" fmla="*/ 16 h 82"/>
                  <a:gd name="T6" fmla="*/ 21 w 83"/>
                  <a:gd name="T7" fmla="*/ 38 h 82"/>
                  <a:gd name="T8" fmla="*/ 0 w 83"/>
                  <a:gd name="T9" fmla="*/ 53 h 82"/>
                  <a:gd name="T10" fmla="*/ 24 w 83"/>
                  <a:gd name="T11" fmla="*/ 58 h 82"/>
                  <a:gd name="T12" fmla="*/ 22 w 83"/>
                  <a:gd name="T13" fmla="*/ 82 h 82"/>
                  <a:gd name="T14" fmla="*/ 42 w 83"/>
                  <a:gd name="T15" fmla="*/ 66 h 82"/>
                  <a:gd name="T16" fmla="*/ 60 w 83"/>
                  <a:gd name="T17" fmla="*/ 82 h 82"/>
                  <a:gd name="T18" fmla="*/ 58 w 83"/>
                  <a:gd name="T19" fmla="*/ 58 h 82"/>
                  <a:gd name="T20" fmla="*/ 83 w 83"/>
                  <a:gd name="T21" fmla="*/ 53 h 82"/>
                  <a:gd name="T22" fmla="*/ 63 w 83"/>
                  <a:gd name="T23" fmla="*/ 38 h 82"/>
                  <a:gd name="T24" fmla="*/ 74 w 83"/>
                  <a:gd name="T25" fmla="*/ 16 h 82"/>
                  <a:gd name="T26" fmla="*/ 50 w 83"/>
                  <a:gd name="T27" fmla="*/ 24 h 82"/>
                  <a:gd name="T28" fmla="*/ 42 w 83"/>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2">
                    <a:moveTo>
                      <a:pt x="42" y="0"/>
                    </a:moveTo>
                    <a:lnTo>
                      <a:pt x="32" y="24"/>
                    </a:lnTo>
                    <a:lnTo>
                      <a:pt x="8" y="16"/>
                    </a:lnTo>
                    <a:lnTo>
                      <a:pt x="21" y="38"/>
                    </a:lnTo>
                    <a:lnTo>
                      <a:pt x="0" y="53"/>
                    </a:lnTo>
                    <a:lnTo>
                      <a:pt x="24" y="58"/>
                    </a:lnTo>
                    <a:lnTo>
                      <a:pt x="22" y="82"/>
                    </a:lnTo>
                    <a:lnTo>
                      <a:pt x="42" y="66"/>
                    </a:lnTo>
                    <a:lnTo>
                      <a:pt x="60" y="82"/>
                    </a:lnTo>
                    <a:lnTo>
                      <a:pt x="58" y="58"/>
                    </a:lnTo>
                    <a:lnTo>
                      <a:pt x="83" y="53"/>
                    </a:lnTo>
                    <a:lnTo>
                      <a:pt x="63" y="38"/>
                    </a:lnTo>
                    <a:lnTo>
                      <a:pt x="74" y="16"/>
                    </a:lnTo>
                    <a:lnTo>
                      <a:pt x="50" y="24"/>
                    </a:lnTo>
                    <a:lnTo>
                      <a:pt x="42"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010"/>
              <p:cNvSpPr>
                <a:spLocks/>
              </p:cNvSpPr>
              <p:nvPr/>
            </p:nvSpPr>
            <p:spPr bwMode="auto">
              <a:xfrm>
                <a:off x="3298" y="1540"/>
                <a:ext cx="86" cy="102"/>
              </a:xfrm>
              <a:custGeom>
                <a:avLst/>
                <a:gdLst>
                  <a:gd name="T0" fmla="*/ 44 w 86"/>
                  <a:gd name="T1" fmla="*/ 0 h 102"/>
                  <a:gd name="T2" fmla="*/ 39 w 86"/>
                  <a:gd name="T3" fmla="*/ 42 h 102"/>
                  <a:gd name="T4" fmla="*/ 0 w 86"/>
                  <a:gd name="T5" fmla="*/ 26 h 102"/>
                  <a:gd name="T6" fmla="*/ 33 w 86"/>
                  <a:gd name="T7" fmla="*/ 52 h 102"/>
                  <a:gd name="T8" fmla="*/ 0 w 86"/>
                  <a:gd name="T9" fmla="*/ 76 h 102"/>
                  <a:gd name="T10" fmla="*/ 39 w 86"/>
                  <a:gd name="T11" fmla="*/ 60 h 102"/>
                  <a:gd name="T12" fmla="*/ 44 w 86"/>
                  <a:gd name="T13" fmla="*/ 102 h 102"/>
                  <a:gd name="T14" fmla="*/ 49 w 86"/>
                  <a:gd name="T15" fmla="*/ 60 h 102"/>
                  <a:gd name="T16" fmla="*/ 86 w 86"/>
                  <a:gd name="T17" fmla="*/ 76 h 102"/>
                  <a:gd name="T18" fmla="*/ 54 w 86"/>
                  <a:gd name="T19" fmla="*/ 52 h 102"/>
                  <a:gd name="T20" fmla="*/ 86 w 86"/>
                  <a:gd name="T21" fmla="*/ 26 h 102"/>
                  <a:gd name="T22" fmla="*/ 49 w 86"/>
                  <a:gd name="T23" fmla="*/ 42 h 102"/>
                  <a:gd name="T24" fmla="*/ 44 w 86"/>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02">
                    <a:moveTo>
                      <a:pt x="44" y="0"/>
                    </a:moveTo>
                    <a:lnTo>
                      <a:pt x="39" y="42"/>
                    </a:lnTo>
                    <a:lnTo>
                      <a:pt x="0" y="26"/>
                    </a:lnTo>
                    <a:lnTo>
                      <a:pt x="33" y="52"/>
                    </a:lnTo>
                    <a:lnTo>
                      <a:pt x="0" y="76"/>
                    </a:lnTo>
                    <a:lnTo>
                      <a:pt x="39" y="60"/>
                    </a:lnTo>
                    <a:lnTo>
                      <a:pt x="44" y="102"/>
                    </a:lnTo>
                    <a:lnTo>
                      <a:pt x="49" y="60"/>
                    </a:lnTo>
                    <a:lnTo>
                      <a:pt x="86" y="76"/>
                    </a:lnTo>
                    <a:lnTo>
                      <a:pt x="54" y="52"/>
                    </a:lnTo>
                    <a:lnTo>
                      <a:pt x="86" y="26"/>
                    </a:lnTo>
                    <a:lnTo>
                      <a:pt x="49" y="42"/>
                    </a:lnTo>
                    <a:lnTo>
                      <a:pt x="44"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011"/>
              <p:cNvSpPr>
                <a:spLocks/>
              </p:cNvSpPr>
              <p:nvPr/>
            </p:nvSpPr>
            <p:spPr bwMode="auto">
              <a:xfrm>
                <a:off x="2954" y="1417"/>
                <a:ext cx="88" cy="88"/>
              </a:xfrm>
              <a:custGeom>
                <a:avLst/>
                <a:gdLst>
                  <a:gd name="T0" fmla="*/ 44 w 88"/>
                  <a:gd name="T1" fmla="*/ 23 h 88"/>
                  <a:gd name="T2" fmla="*/ 34 w 88"/>
                  <a:gd name="T3" fmla="*/ 0 h 88"/>
                  <a:gd name="T4" fmla="*/ 36 w 88"/>
                  <a:gd name="T5" fmla="*/ 25 h 88"/>
                  <a:gd name="T6" fmla="*/ 18 w 88"/>
                  <a:gd name="T7" fmla="*/ 7 h 88"/>
                  <a:gd name="T8" fmla="*/ 27 w 88"/>
                  <a:gd name="T9" fmla="*/ 30 h 88"/>
                  <a:gd name="T10" fmla="*/ 6 w 88"/>
                  <a:gd name="T11" fmla="*/ 21 h 88"/>
                  <a:gd name="T12" fmla="*/ 24 w 88"/>
                  <a:gd name="T13" fmla="*/ 36 h 88"/>
                  <a:gd name="T14" fmla="*/ 0 w 88"/>
                  <a:gd name="T15" fmla="*/ 38 h 88"/>
                  <a:gd name="T16" fmla="*/ 23 w 88"/>
                  <a:gd name="T17" fmla="*/ 46 h 88"/>
                  <a:gd name="T18" fmla="*/ 1 w 88"/>
                  <a:gd name="T19" fmla="*/ 57 h 88"/>
                  <a:gd name="T20" fmla="*/ 26 w 88"/>
                  <a:gd name="T21" fmla="*/ 54 h 88"/>
                  <a:gd name="T22" fmla="*/ 11 w 88"/>
                  <a:gd name="T23" fmla="*/ 73 h 88"/>
                  <a:gd name="T24" fmla="*/ 31 w 88"/>
                  <a:gd name="T25" fmla="*/ 60 h 88"/>
                  <a:gd name="T26" fmla="*/ 26 w 88"/>
                  <a:gd name="T27" fmla="*/ 83 h 88"/>
                  <a:gd name="T28" fmla="*/ 39 w 88"/>
                  <a:gd name="T29" fmla="*/ 63 h 88"/>
                  <a:gd name="T30" fmla="*/ 44 w 88"/>
                  <a:gd name="T31" fmla="*/ 88 h 88"/>
                  <a:gd name="T32" fmla="*/ 47 w 88"/>
                  <a:gd name="T33" fmla="*/ 63 h 88"/>
                  <a:gd name="T34" fmla="*/ 62 w 88"/>
                  <a:gd name="T35" fmla="*/ 83 h 88"/>
                  <a:gd name="T36" fmla="*/ 55 w 88"/>
                  <a:gd name="T37" fmla="*/ 60 h 88"/>
                  <a:gd name="T38" fmla="*/ 76 w 88"/>
                  <a:gd name="T39" fmla="*/ 73 h 88"/>
                  <a:gd name="T40" fmla="*/ 62 w 88"/>
                  <a:gd name="T41" fmla="*/ 54 h 88"/>
                  <a:gd name="T42" fmla="*/ 84 w 88"/>
                  <a:gd name="T43" fmla="*/ 57 h 88"/>
                  <a:gd name="T44" fmla="*/ 63 w 88"/>
                  <a:gd name="T45" fmla="*/ 46 h 88"/>
                  <a:gd name="T46" fmla="*/ 88 w 88"/>
                  <a:gd name="T47" fmla="*/ 38 h 88"/>
                  <a:gd name="T48" fmla="*/ 63 w 88"/>
                  <a:gd name="T49" fmla="*/ 36 h 88"/>
                  <a:gd name="T50" fmla="*/ 81 w 88"/>
                  <a:gd name="T51" fmla="*/ 21 h 88"/>
                  <a:gd name="T52" fmla="*/ 58 w 88"/>
                  <a:gd name="T53" fmla="*/ 30 h 88"/>
                  <a:gd name="T54" fmla="*/ 70 w 88"/>
                  <a:gd name="T55" fmla="*/ 7 h 88"/>
                  <a:gd name="T56" fmla="*/ 52 w 88"/>
                  <a:gd name="T57" fmla="*/ 25 h 88"/>
                  <a:gd name="T58" fmla="*/ 52 w 88"/>
                  <a:gd name="T59" fmla="*/ 0 h 88"/>
                  <a:gd name="T60" fmla="*/ 44 w 88"/>
                  <a:gd name="T61"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88">
                    <a:moveTo>
                      <a:pt x="44" y="23"/>
                    </a:moveTo>
                    <a:lnTo>
                      <a:pt x="34" y="0"/>
                    </a:lnTo>
                    <a:lnTo>
                      <a:pt x="36" y="25"/>
                    </a:lnTo>
                    <a:lnTo>
                      <a:pt x="18" y="7"/>
                    </a:lnTo>
                    <a:lnTo>
                      <a:pt x="27" y="30"/>
                    </a:lnTo>
                    <a:lnTo>
                      <a:pt x="6" y="21"/>
                    </a:lnTo>
                    <a:lnTo>
                      <a:pt x="24" y="36"/>
                    </a:lnTo>
                    <a:lnTo>
                      <a:pt x="0" y="38"/>
                    </a:lnTo>
                    <a:lnTo>
                      <a:pt x="23" y="46"/>
                    </a:lnTo>
                    <a:lnTo>
                      <a:pt x="1" y="57"/>
                    </a:lnTo>
                    <a:lnTo>
                      <a:pt x="26" y="54"/>
                    </a:lnTo>
                    <a:lnTo>
                      <a:pt x="11" y="73"/>
                    </a:lnTo>
                    <a:lnTo>
                      <a:pt x="31" y="60"/>
                    </a:lnTo>
                    <a:lnTo>
                      <a:pt x="26" y="83"/>
                    </a:lnTo>
                    <a:lnTo>
                      <a:pt x="39" y="63"/>
                    </a:lnTo>
                    <a:lnTo>
                      <a:pt x="44" y="88"/>
                    </a:lnTo>
                    <a:lnTo>
                      <a:pt x="47" y="63"/>
                    </a:lnTo>
                    <a:lnTo>
                      <a:pt x="62" y="83"/>
                    </a:lnTo>
                    <a:lnTo>
                      <a:pt x="55" y="60"/>
                    </a:lnTo>
                    <a:lnTo>
                      <a:pt x="76" y="73"/>
                    </a:lnTo>
                    <a:lnTo>
                      <a:pt x="62" y="54"/>
                    </a:lnTo>
                    <a:lnTo>
                      <a:pt x="84" y="57"/>
                    </a:lnTo>
                    <a:lnTo>
                      <a:pt x="63" y="46"/>
                    </a:lnTo>
                    <a:lnTo>
                      <a:pt x="88" y="38"/>
                    </a:lnTo>
                    <a:lnTo>
                      <a:pt x="63" y="36"/>
                    </a:lnTo>
                    <a:lnTo>
                      <a:pt x="81" y="21"/>
                    </a:lnTo>
                    <a:lnTo>
                      <a:pt x="58" y="30"/>
                    </a:lnTo>
                    <a:lnTo>
                      <a:pt x="70" y="7"/>
                    </a:lnTo>
                    <a:lnTo>
                      <a:pt x="52" y="25"/>
                    </a:lnTo>
                    <a:lnTo>
                      <a:pt x="52" y="0"/>
                    </a:lnTo>
                    <a:lnTo>
                      <a:pt x="44" y="23"/>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012"/>
              <p:cNvSpPr>
                <a:spLocks/>
              </p:cNvSpPr>
              <p:nvPr/>
            </p:nvSpPr>
            <p:spPr bwMode="auto">
              <a:xfrm>
                <a:off x="3956" y="2555"/>
                <a:ext cx="231" cy="234"/>
              </a:xfrm>
              <a:custGeom>
                <a:avLst/>
                <a:gdLst>
                  <a:gd name="T0" fmla="*/ 115 w 231"/>
                  <a:gd name="T1" fmla="*/ 0 h 234"/>
                  <a:gd name="T2" fmla="*/ 115 w 231"/>
                  <a:gd name="T3" fmla="*/ 112 h 234"/>
                  <a:gd name="T4" fmla="*/ 151 w 231"/>
                  <a:gd name="T5" fmla="*/ 5 h 234"/>
                  <a:gd name="T6" fmla="*/ 119 w 231"/>
                  <a:gd name="T7" fmla="*/ 112 h 234"/>
                  <a:gd name="T8" fmla="*/ 184 w 231"/>
                  <a:gd name="T9" fmla="*/ 23 h 234"/>
                  <a:gd name="T10" fmla="*/ 119 w 231"/>
                  <a:gd name="T11" fmla="*/ 113 h 234"/>
                  <a:gd name="T12" fmla="*/ 208 w 231"/>
                  <a:gd name="T13" fmla="*/ 48 h 234"/>
                  <a:gd name="T14" fmla="*/ 120 w 231"/>
                  <a:gd name="T15" fmla="*/ 115 h 234"/>
                  <a:gd name="T16" fmla="*/ 226 w 231"/>
                  <a:gd name="T17" fmla="*/ 81 h 234"/>
                  <a:gd name="T18" fmla="*/ 122 w 231"/>
                  <a:gd name="T19" fmla="*/ 116 h 234"/>
                  <a:gd name="T20" fmla="*/ 231 w 231"/>
                  <a:gd name="T21" fmla="*/ 116 h 234"/>
                  <a:gd name="T22" fmla="*/ 122 w 231"/>
                  <a:gd name="T23" fmla="*/ 118 h 234"/>
                  <a:gd name="T24" fmla="*/ 226 w 231"/>
                  <a:gd name="T25" fmla="*/ 154 h 234"/>
                  <a:gd name="T26" fmla="*/ 120 w 231"/>
                  <a:gd name="T27" fmla="*/ 120 h 234"/>
                  <a:gd name="T28" fmla="*/ 208 w 231"/>
                  <a:gd name="T29" fmla="*/ 186 h 234"/>
                  <a:gd name="T30" fmla="*/ 119 w 231"/>
                  <a:gd name="T31" fmla="*/ 121 h 234"/>
                  <a:gd name="T32" fmla="*/ 184 w 231"/>
                  <a:gd name="T33" fmla="*/ 212 h 234"/>
                  <a:gd name="T34" fmla="*/ 119 w 231"/>
                  <a:gd name="T35" fmla="*/ 123 h 234"/>
                  <a:gd name="T36" fmla="*/ 151 w 231"/>
                  <a:gd name="T37" fmla="*/ 228 h 234"/>
                  <a:gd name="T38" fmla="*/ 115 w 231"/>
                  <a:gd name="T39" fmla="*/ 123 h 234"/>
                  <a:gd name="T40" fmla="*/ 115 w 231"/>
                  <a:gd name="T41" fmla="*/ 234 h 234"/>
                  <a:gd name="T42" fmla="*/ 114 w 231"/>
                  <a:gd name="T43" fmla="*/ 123 h 234"/>
                  <a:gd name="T44" fmla="*/ 80 w 231"/>
                  <a:gd name="T45" fmla="*/ 228 h 234"/>
                  <a:gd name="T46" fmla="*/ 112 w 231"/>
                  <a:gd name="T47" fmla="*/ 123 h 234"/>
                  <a:gd name="T48" fmla="*/ 47 w 231"/>
                  <a:gd name="T49" fmla="*/ 212 h 234"/>
                  <a:gd name="T50" fmla="*/ 111 w 231"/>
                  <a:gd name="T51" fmla="*/ 121 h 234"/>
                  <a:gd name="T52" fmla="*/ 21 w 231"/>
                  <a:gd name="T53" fmla="*/ 186 h 234"/>
                  <a:gd name="T54" fmla="*/ 109 w 231"/>
                  <a:gd name="T55" fmla="*/ 120 h 234"/>
                  <a:gd name="T56" fmla="*/ 5 w 231"/>
                  <a:gd name="T57" fmla="*/ 154 h 234"/>
                  <a:gd name="T58" fmla="*/ 109 w 231"/>
                  <a:gd name="T59" fmla="*/ 118 h 234"/>
                  <a:gd name="T60" fmla="*/ 0 w 231"/>
                  <a:gd name="T61" fmla="*/ 116 h 234"/>
                  <a:gd name="T62" fmla="*/ 109 w 231"/>
                  <a:gd name="T63" fmla="*/ 116 h 234"/>
                  <a:gd name="T64" fmla="*/ 5 w 231"/>
                  <a:gd name="T65" fmla="*/ 81 h 234"/>
                  <a:gd name="T66" fmla="*/ 109 w 231"/>
                  <a:gd name="T67" fmla="*/ 115 h 234"/>
                  <a:gd name="T68" fmla="*/ 21 w 231"/>
                  <a:gd name="T69" fmla="*/ 48 h 234"/>
                  <a:gd name="T70" fmla="*/ 111 w 231"/>
                  <a:gd name="T71" fmla="*/ 113 h 234"/>
                  <a:gd name="T72" fmla="*/ 47 w 231"/>
                  <a:gd name="T73" fmla="*/ 23 h 234"/>
                  <a:gd name="T74" fmla="*/ 112 w 231"/>
                  <a:gd name="T75" fmla="*/ 112 h 234"/>
                  <a:gd name="T76" fmla="*/ 80 w 231"/>
                  <a:gd name="T77" fmla="*/ 5 h 234"/>
                  <a:gd name="T78" fmla="*/ 114 w 231"/>
                  <a:gd name="T79" fmla="*/ 112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5" y="112"/>
                    </a:lnTo>
                    <a:lnTo>
                      <a:pt x="151" y="5"/>
                    </a:lnTo>
                    <a:lnTo>
                      <a:pt x="119" y="112"/>
                    </a:lnTo>
                    <a:lnTo>
                      <a:pt x="184" y="23"/>
                    </a:lnTo>
                    <a:lnTo>
                      <a:pt x="119" y="113"/>
                    </a:lnTo>
                    <a:lnTo>
                      <a:pt x="208" y="48"/>
                    </a:lnTo>
                    <a:lnTo>
                      <a:pt x="120" y="115"/>
                    </a:lnTo>
                    <a:lnTo>
                      <a:pt x="226" y="81"/>
                    </a:lnTo>
                    <a:lnTo>
                      <a:pt x="122" y="116"/>
                    </a:lnTo>
                    <a:lnTo>
                      <a:pt x="231" y="116"/>
                    </a:lnTo>
                    <a:lnTo>
                      <a:pt x="122" y="118"/>
                    </a:lnTo>
                    <a:lnTo>
                      <a:pt x="226" y="154"/>
                    </a:lnTo>
                    <a:lnTo>
                      <a:pt x="120" y="120"/>
                    </a:lnTo>
                    <a:lnTo>
                      <a:pt x="208" y="186"/>
                    </a:lnTo>
                    <a:lnTo>
                      <a:pt x="119" y="121"/>
                    </a:lnTo>
                    <a:lnTo>
                      <a:pt x="184" y="212"/>
                    </a:lnTo>
                    <a:lnTo>
                      <a:pt x="119" y="123"/>
                    </a:lnTo>
                    <a:lnTo>
                      <a:pt x="151" y="228"/>
                    </a:lnTo>
                    <a:lnTo>
                      <a:pt x="115" y="123"/>
                    </a:lnTo>
                    <a:lnTo>
                      <a:pt x="115" y="234"/>
                    </a:lnTo>
                    <a:lnTo>
                      <a:pt x="114" y="123"/>
                    </a:lnTo>
                    <a:lnTo>
                      <a:pt x="80" y="228"/>
                    </a:lnTo>
                    <a:lnTo>
                      <a:pt x="112" y="123"/>
                    </a:lnTo>
                    <a:lnTo>
                      <a:pt x="47" y="212"/>
                    </a:lnTo>
                    <a:lnTo>
                      <a:pt x="111" y="121"/>
                    </a:lnTo>
                    <a:lnTo>
                      <a:pt x="21" y="186"/>
                    </a:lnTo>
                    <a:lnTo>
                      <a:pt x="109" y="120"/>
                    </a:lnTo>
                    <a:lnTo>
                      <a:pt x="5" y="154"/>
                    </a:lnTo>
                    <a:lnTo>
                      <a:pt x="109" y="118"/>
                    </a:lnTo>
                    <a:lnTo>
                      <a:pt x="0" y="116"/>
                    </a:lnTo>
                    <a:lnTo>
                      <a:pt x="109" y="116"/>
                    </a:lnTo>
                    <a:lnTo>
                      <a:pt x="5" y="81"/>
                    </a:lnTo>
                    <a:lnTo>
                      <a:pt x="109" y="115"/>
                    </a:lnTo>
                    <a:lnTo>
                      <a:pt x="21" y="48"/>
                    </a:lnTo>
                    <a:lnTo>
                      <a:pt x="111" y="113"/>
                    </a:lnTo>
                    <a:lnTo>
                      <a:pt x="47" y="23"/>
                    </a:lnTo>
                    <a:lnTo>
                      <a:pt x="112" y="112"/>
                    </a:lnTo>
                    <a:lnTo>
                      <a:pt x="80" y="5"/>
                    </a:lnTo>
                    <a:lnTo>
                      <a:pt x="114" y="112"/>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013"/>
              <p:cNvSpPr>
                <a:spLocks/>
              </p:cNvSpPr>
              <p:nvPr/>
            </p:nvSpPr>
            <p:spPr bwMode="auto">
              <a:xfrm>
                <a:off x="3725" y="2778"/>
                <a:ext cx="67" cy="65"/>
              </a:xfrm>
              <a:custGeom>
                <a:avLst/>
                <a:gdLst>
                  <a:gd name="T0" fmla="*/ 33 w 67"/>
                  <a:gd name="T1" fmla="*/ 0 h 65"/>
                  <a:gd name="T2" fmla="*/ 44 w 67"/>
                  <a:gd name="T3" fmla="*/ 21 h 65"/>
                  <a:gd name="T4" fmla="*/ 67 w 67"/>
                  <a:gd name="T5" fmla="*/ 24 h 65"/>
                  <a:gd name="T6" fmla="*/ 51 w 67"/>
                  <a:gd name="T7" fmla="*/ 41 h 65"/>
                  <a:gd name="T8" fmla="*/ 54 w 67"/>
                  <a:gd name="T9" fmla="*/ 65 h 65"/>
                  <a:gd name="T10" fmla="*/ 33 w 67"/>
                  <a:gd name="T11" fmla="*/ 54 h 65"/>
                  <a:gd name="T12" fmla="*/ 13 w 67"/>
                  <a:gd name="T13" fmla="*/ 65 h 65"/>
                  <a:gd name="T14" fmla="*/ 17 w 67"/>
                  <a:gd name="T15" fmla="*/ 41 h 65"/>
                  <a:gd name="T16" fmla="*/ 0 w 67"/>
                  <a:gd name="T17" fmla="*/ 24 h 65"/>
                  <a:gd name="T18" fmla="*/ 23 w 67"/>
                  <a:gd name="T19" fmla="*/ 21 h 65"/>
                  <a:gd name="T20" fmla="*/ 33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3" y="0"/>
                    </a:moveTo>
                    <a:lnTo>
                      <a:pt x="44" y="21"/>
                    </a:lnTo>
                    <a:lnTo>
                      <a:pt x="67" y="24"/>
                    </a:lnTo>
                    <a:lnTo>
                      <a:pt x="51" y="41"/>
                    </a:lnTo>
                    <a:lnTo>
                      <a:pt x="54" y="65"/>
                    </a:lnTo>
                    <a:lnTo>
                      <a:pt x="33" y="54"/>
                    </a:lnTo>
                    <a:lnTo>
                      <a:pt x="13" y="65"/>
                    </a:lnTo>
                    <a:lnTo>
                      <a:pt x="17" y="41"/>
                    </a:lnTo>
                    <a:lnTo>
                      <a:pt x="0" y="24"/>
                    </a:lnTo>
                    <a:lnTo>
                      <a:pt x="23" y="21"/>
                    </a:lnTo>
                    <a:lnTo>
                      <a:pt x="3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014"/>
              <p:cNvSpPr>
                <a:spLocks/>
              </p:cNvSpPr>
              <p:nvPr/>
            </p:nvSpPr>
            <p:spPr bwMode="auto">
              <a:xfrm>
                <a:off x="4338" y="2747"/>
                <a:ext cx="67" cy="65"/>
              </a:xfrm>
              <a:custGeom>
                <a:avLst/>
                <a:gdLst>
                  <a:gd name="T0" fmla="*/ 34 w 67"/>
                  <a:gd name="T1" fmla="*/ 0 h 65"/>
                  <a:gd name="T2" fmla="*/ 44 w 67"/>
                  <a:gd name="T3" fmla="*/ 21 h 65"/>
                  <a:gd name="T4" fmla="*/ 67 w 67"/>
                  <a:gd name="T5" fmla="*/ 25 h 65"/>
                  <a:gd name="T6" fmla="*/ 50 w 67"/>
                  <a:gd name="T7" fmla="*/ 42 h 65"/>
                  <a:gd name="T8" fmla="*/ 54 w 67"/>
                  <a:gd name="T9" fmla="*/ 65 h 65"/>
                  <a:gd name="T10" fmla="*/ 34 w 67"/>
                  <a:gd name="T11" fmla="*/ 54 h 65"/>
                  <a:gd name="T12" fmla="*/ 13 w 67"/>
                  <a:gd name="T13" fmla="*/ 65 h 65"/>
                  <a:gd name="T14" fmla="*/ 16 w 67"/>
                  <a:gd name="T15" fmla="*/ 42 h 65"/>
                  <a:gd name="T16" fmla="*/ 0 w 67"/>
                  <a:gd name="T17" fmla="*/ 25 h 65"/>
                  <a:gd name="T18" fmla="*/ 23 w 67"/>
                  <a:gd name="T19" fmla="*/ 21 h 65"/>
                  <a:gd name="T20" fmla="*/ 34 w 6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34" y="0"/>
                    </a:moveTo>
                    <a:lnTo>
                      <a:pt x="44" y="21"/>
                    </a:lnTo>
                    <a:lnTo>
                      <a:pt x="67" y="25"/>
                    </a:lnTo>
                    <a:lnTo>
                      <a:pt x="50" y="42"/>
                    </a:lnTo>
                    <a:lnTo>
                      <a:pt x="54" y="65"/>
                    </a:lnTo>
                    <a:lnTo>
                      <a:pt x="34" y="54"/>
                    </a:lnTo>
                    <a:lnTo>
                      <a:pt x="13" y="65"/>
                    </a:lnTo>
                    <a:lnTo>
                      <a:pt x="16" y="42"/>
                    </a:lnTo>
                    <a:lnTo>
                      <a:pt x="0" y="25"/>
                    </a:lnTo>
                    <a:lnTo>
                      <a:pt x="23" y="2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015"/>
              <p:cNvSpPr>
                <a:spLocks/>
              </p:cNvSpPr>
              <p:nvPr/>
            </p:nvSpPr>
            <p:spPr bwMode="auto">
              <a:xfrm>
                <a:off x="3513" y="2430"/>
                <a:ext cx="65" cy="63"/>
              </a:xfrm>
              <a:custGeom>
                <a:avLst/>
                <a:gdLst>
                  <a:gd name="T0" fmla="*/ 32 w 65"/>
                  <a:gd name="T1" fmla="*/ 0 h 63"/>
                  <a:gd name="T2" fmla="*/ 42 w 65"/>
                  <a:gd name="T3" fmla="*/ 21 h 63"/>
                  <a:gd name="T4" fmla="*/ 65 w 65"/>
                  <a:gd name="T5" fmla="*/ 25 h 63"/>
                  <a:gd name="T6" fmla="*/ 48 w 65"/>
                  <a:gd name="T7" fmla="*/ 41 h 63"/>
                  <a:gd name="T8" fmla="*/ 53 w 65"/>
                  <a:gd name="T9" fmla="*/ 63 h 63"/>
                  <a:gd name="T10" fmla="*/ 32 w 65"/>
                  <a:gd name="T11" fmla="*/ 52 h 63"/>
                  <a:gd name="T12" fmla="*/ 13 w 65"/>
                  <a:gd name="T13" fmla="*/ 63 h 63"/>
                  <a:gd name="T14" fmla="*/ 16 w 65"/>
                  <a:gd name="T15" fmla="*/ 41 h 63"/>
                  <a:gd name="T16" fmla="*/ 0 w 65"/>
                  <a:gd name="T17" fmla="*/ 25 h 63"/>
                  <a:gd name="T18" fmla="*/ 22 w 65"/>
                  <a:gd name="T19" fmla="*/ 21 h 63"/>
                  <a:gd name="T20" fmla="*/ 32 w 65"/>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3">
                    <a:moveTo>
                      <a:pt x="32" y="0"/>
                    </a:moveTo>
                    <a:lnTo>
                      <a:pt x="42" y="21"/>
                    </a:lnTo>
                    <a:lnTo>
                      <a:pt x="65" y="25"/>
                    </a:lnTo>
                    <a:lnTo>
                      <a:pt x="48" y="41"/>
                    </a:lnTo>
                    <a:lnTo>
                      <a:pt x="53" y="63"/>
                    </a:lnTo>
                    <a:lnTo>
                      <a:pt x="32" y="52"/>
                    </a:lnTo>
                    <a:lnTo>
                      <a:pt x="13" y="63"/>
                    </a:lnTo>
                    <a:lnTo>
                      <a:pt x="16" y="41"/>
                    </a:lnTo>
                    <a:lnTo>
                      <a:pt x="0" y="25"/>
                    </a:lnTo>
                    <a:lnTo>
                      <a:pt x="22"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016"/>
              <p:cNvSpPr>
                <a:spLocks/>
              </p:cNvSpPr>
              <p:nvPr/>
            </p:nvSpPr>
            <p:spPr bwMode="auto">
              <a:xfrm>
                <a:off x="3462" y="1904"/>
                <a:ext cx="36" cy="34"/>
              </a:xfrm>
              <a:custGeom>
                <a:avLst/>
                <a:gdLst>
                  <a:gd name="T0" fmla="*/ 18 w 36"/>
                  <a:gd name="T1" fmla="*/ 0 h 34"/>
                  <a:gd name="T2" fmla="*/ 23 w 36"/>
                  <a:gd name="T3" fmla="*/ 12 h 34"/>
                  <a:gd name="T4" fmla="*/ 36 w 36"/>
                  <a:gd name="T5" fmla="*/ 13 h 34"/>
                  <a:gd name="T6" fmla="*/ 26 w 36"/>
                  <a:gd name="T7" fmla="*/ 23 h 34"/>
                  <a:gd name="T8" fmla="*/ 28 w 36"/>
                  <a:gd name="T9" fmla="*/ 34 h 34"/>
                  <a:gd name="T10" fmla="*/ 18 w 36"/>
                  <a:gd name="T11" fmla="*/ 30 h 34"/>
                  <a:gd name="T12" fmla="*/ 7 w 36"/>
                  <a:gd name="T13" fmla="*/ 34 h 34"/>
                  <a:gd name="T14" fmla="*/ 10 w 36"/>
                  <a:gd name="T15" fmla="*/ 23 h 34"/>
                  <a:gd name="T16" fmla="*/ 0 w 36"/>
                  <a:gd name="T17" fmla="*/ 13 h 34"/>
                  <a:gd name="T18" fmla="*/ 13 w 36"/>
                  <a:gd name="T19" fmla="*/ 12 h 34"/>
                  <a:gd name="T20" fmla="*/ 18 w 36"/>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4">
                    <a:moveTo>
                      <a:pt x="18" y="0"/>
                    </a:moveTo>
                    <a:lnTo>
                      <a:pt x="23" y="12"/>
                    </a:lnTo>
                    <a:lnTo>
                      <a:pt x="36" y="13"/>
                    </a:lnTo>
                    <a:lnTo>
                      <a:pt x="26" y="23"/>
                    </a:lnTo>
                    <a:lnTo>
                      <a:pt x="28" y="34"/>
                    </a:lnTo>
                    <a:lnTo>
                      <a:pt x="18" y="30"/>
                    </a:lnTo>
                    <a:lnTo>
                      <a:pt x="7" y="34"/>
                    </a:lnTo>
                    <a:lnTo>
                      <a:pt x="10" y="23"/>
                    </a:lnTo>
                    <a:lnTo>
                      <a:pt x="0" y="13"/>
                    </a:lnTo>
                    <a:lnTo>
                      <a:pt x="13" y="12"/>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17"/>
              <p:cNvSpPr>
                <a:spLocks/>
              </p:cNvSpPr>
              <p:nvPr/>
            </p:nvSpPr>
            <p:spPr bwMode="auto">
              <a:xfrm>
                <a:off x="3568" y="2042"/>
                <a:ext cx="18" cy="16"/>
              </a:xfrm>
              <a:custGeom>
                <a:avLst/>
                <a:gdLst>
                  <a:gd name="T0" fmla="*/ 10 w 18"/>
                  <a:gd name="T1" fmla="*/ 0 h 16"/>
                  <a:gd name="T2" fmla="*/ 13 w 18"/>
                  <a:gd name="T3" fmla="*/ 5 h 16"/>
                  <a:gd name="T4" fmla="*/ 18 w 18"/>
                  <a:gd name="T5" fmla="*/ 6 h 16"/>
                  <a:gd name="T6" fmla="*/ 14 w 18"/>
                  <a:gd name="T7" fmla="*/ 10 h 16"/>
                  <a:gd name="T8" fmla="*/ 14 w 18"/>
                  <a:gd name="T9" fmla="*/ 16 h 16"/>
                  <a:gd name="T10" fmla="*/ 10 w 18"/>
                  <a:gd name="T11" fmla="*/ 13 h 16"/>
                  <a:gd name="T12" fmla="*/ 5 w 18"/>
                  <a:gd name="T13" fmla="*/ 16 h 16"/>
                  <a:gd name="T14" fmla="*/ 5 w 18"/>
                  <a:gd name="T15" fmla="*/ 10 h 16"/>
                  <a:gd name="T16" fmla="*/ 0 w 18"/>
                  <a:gd name="T17" fmla="*/ 6 h 16"/>
                  <a:gd name="T18" fmla="*/ 6 w 18"/>
                  <a:gd name="T19" fmla="*/ 5 h 16"/>
                  <a:gd name="T20" fmla="*/ 10 w 1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0" y="0"/>
                    </a:moveTo>
                    <a:lnTo>
                      <a:pt x="13" y="5"/>
                    </a:lnTo>
                    <a:lnTo>
                      <a:pt x="18" y="6"/>
                    </a:lnTo>
                    <a:lnTo>
                      <a:pt x="14" y="10"/>
                    </a:lnTo>
                    <a:lnTo>
                      <a:pt x="14" y="16"/>
                    </a:lnTo>
                    <a:lnTo>
                      <a:pt x="10" y="13"/>
                    </a:lnTo>
                    <a:lnTo>
                      <a:pt x="5" y="16"/>
                    </a:lnTo>
                    <a:lnTo>
                      <a:pt x="5" y="10"/>
                    </a:lnTo>
                    <a:lnTo>
                      <a:pt x="0" y="6"/>
                    </a:lnTo>
                    <a:lnTo>
                      <a:pt x="6" y="5"/>
                    </a:lnTo>
                    <a:lnTo>
                      <a:pt x="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8"/>
              <p:cNvSpPr>
                <a:spLocks/>
              </p:cNvSpPr>
              <p:nvPr/>
            </p:nvSpPr>
            <p:spPr bwMode="auto">
              <a:xfrm>
                <a:off x="3165" y="2349"/>
                <a:ext cx="70" cy="68"/>
              </a:xfrm>
              <a:custGeom>
                <a:avLst/>
                <a:gdLst>
                  <a:gd name="T0" fmla="*/ 34 w 70"/>
                  <a:gd name="T1" fmla="*/ 0 h 68"/>
                  <a:gd name="T2" fmla="*/ 45 w 70"/>
                  <a:gd name="T3" fmla="*/ 23 h 68"/>
                  <a:gd name="T4" fmla="*/ 70 w 70"/>
                  <a:gd name="T5" fmla="*/ 26 h 68"/>
                  <a:gd name="T6" fmla="*/ 52 w 70"/>
                  <a:gd name="T7" fmla="*/ 44 h 68"/>
                  <a:gd name="T8" fmla="*/ 57 w 70"/>
                  <a:gd name="T9" fmla="*/ 68 h 68"/>
                  <a:gd name="T10" fmla="*/ 34 w 70"/>
                  <a:gd name="T11" fmla="*/ 57 h 68"/>
                  <a:gd name="T12" fmla="*/ 13 w 70"/>
                  <a:gd name="T13" fmla="*/ 68 h 68"/>
                  <a:gd name="T14" fmla="*/ 18 w 70"/>
                  <a:gd name="T15" fmla="*/ 44 h 68"/>
                  <a:gd name="T16" fmla="*/ 0 w 70"/>
                  <a:gd name="T17" fmla="*/ 26 h 68"/>
                  <a:gd name="T18" fmla="*/ 24 w 70"/>
                  <a:gd name="T19" fmla="*/ 23 h 68"/>
                  <a:gd name="T20" fmla="*/ 34 w 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8">
                    <a:moveTo>
                      <a:pt x="34" y="0"/>
                    </a:moveTo>
                    <a:lnTo>
                      <a:pt x="45" y="23"/>
                    </a:lnTo>
                    <a:lnTo>
                      <a:pt x="70" y="26"/>
                    </a:lnTo>
                    <a:lnTo>
                      <a:pt x="52" y="44"/>
                    </a:lnTo>
                    <a:lnTo>
                      <a:pt x="57" y="68"/>
                    </a:lnTo>
                    <a:lnTo>
                      <a:pt x="34" y="57"/>
                    </a:lnTo>
                    <a:lnTo>
                      <a:pt x="13" y="68"/>
                    </a:lnTo>
                    <a:lnTo>
                      <a:pt x="18" y="44"/>
                    </a:lnTo>
                    <a:lnTo>
                      <a:pt x="0" y="26"/>
                    </a:lnTo>
                    <a:lnTo>
                      <a:pt x="24" y="23"/>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19"/>
              <p:cNvSpPr>
                <a:spLocks/>
              </p:cNvSpPr>
              <p:nvPr/>
            </p:nvSpPr>
            <p:spPr bwMode="auto">
              <a:xfrm>
                <a:off x="4257" y="2579"/>
                <a:ext cx="70" cy="71"/>
              </a:xfrm>
              <a:custGeom>
                <a:avLst/>
                <a:gdLst>
                  <a:gd name="T0" fmla="*/ 53 w 70"/>
                  <a:gd name="T1" fmla="*/ 2 h 71"/>
                  <a:gd name="T2" fmla="*/ 52 w 70"/>
                  <a:gd name="T3" fmla="*/ 26 h 71"/>
                  <a:gd name="T4" fmla="*/ 70 w 70"/>
                  <a:gd name="T5" fmla="*/ 44 h 71"/>
                  <a:gd name="T6" fmla="*/ 45 w 70"/>
                  <a:gd name="T7" fmla="*/ 49 h 71"/>
                  <a:gd name="T8" fmla="*/ 35 w 70"/>
                  <a:gd name="T9" fmla="*/ 71 h 71"/>
                  <a:gd name="T10" fmla="*/ 24 w 70"/>
                  <a:gd name="T11" fmla="*/ 47 h 71"/>
                  <a:gd name="T12" fmla="*/ 0 w 70"/>
                  <a:gd name="T13" fmla="*/ 44 h 71"/>
                  <a:gd name="T14" fmla="*/ 16 w 70"/>
                  <a:gd name="T15" fmla="*/ 26 h 71"/>
                  <a:gd name="T16" fmla="*/ 11 w 70"/>
                  <a:gd name="T17" fmla="*/ 0 h 71"/>
                  <a:gd name="T18" fmla="*/ 32 w 70"/>
                  <a:gd name="T19" fmla="*/ 13 h 71"/>
                  <a:gd name="T20" fmla="*/ 53 w 70"/>
                  <a:gd name="T21"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53" y="2"/>
                    </a:moveTo>
                    <a:lnTo>
                      <a:pt x="52" y="26"/>
                    </a:lnTo>
                    <a:lnTo>
                      <a:pt x="70" y="44"/>
                    </a:lnTo>
                    <a:lnTo>
                      <a:pt x="45" y="49"/>
                    </a:lnTo>
                    <a:lnTo>
                      <a:pt x="35" y="71"/>
                    </a:lnTo>
                    <a:lnTo>
                      <a:pt x="24" y="47"/>
                    </a:lnTo>
                    <a:lnTo>
                      <a:pt x="0" y="44"/>
                    </a:lnTo>
                    <a:lnTo>
                      <a:pt x="16" y="26"/>
                    </a:lnTo>
                    <a:lnTo>
                      <a:pt x="11" y="0"/>
                    </a:lnTo>
                    <a:lnTo>
                      <a:pt x="32" y="13"/>
                    </a:lnTo>
                    <a:lnTo>
                      <a:pt x="53"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20"/>
              <p:cNvSpPr>
                <a:spLocks/>
              </p:cNvSpPr>
              <p:nvPr/>
            </p:nvSpPr>
            <p:spPr bwMode="auto">
              <a:xfrm>
                <a:off x="3984" y="2767"/>
                <a:ext cx="23" cy="22"/>
              </a:xfrm>
              <a:custGeom>
                <a:avLst/>
                <a:gdLst>
                  <a:gd name="T0" fmla="*/ 11 w 23"/>
                  <a:gd name="T1" fmla="*/ 0 h 22"/>
                  <a:gd name="T2" fmla="*/ 14 w 23"/>
                  <a:gd name="T3" fmla="*/ 8 h 22"/>
                  <a:gd name="T4" fmla="*/ 23 w 23"/>
                  <a:gd name="T5" fmla="*/ 10 h 22"/>
                  <a:gd name="T6" fmla="*/ 18 w 23"/>
                  <a:gd name="T7" fmla="*/ 14 h 22"/>
                  <a:gd name="T8" fmla="*/ 19 w 23"/>
                  <a:gd name="T9" fmla="*/ 22 h 22"/>
                  <a:gd name="T10" fmla="*/ 11 w 23"/>
                  <a:gd name="T11" fmla="*/ 19 h 22"/>
                  <a:gd name="T12" fmla="*/ 5 w 23"/>
                  <a:gd name="T13" fmla="*/ 22 h 22"/>
                  <a:gd name="T14" fmla="*/ 6 w 23"/>
                  <a:gd name="T15" fmla="*/ 14 h 22"/>
                  <a:gd name="T16" fmla="*/ 0 w 23"/>
                  <a:gd name="T17" fmla="*/ 10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10"/>
                    </a:lnTo>
                    <a:lnTo>
                      <a:pt x="18" y="14"/>
                    </a:lnTo>
                    <a:lnTo>
                      <a:pt x="19" y="22"/>
                    </a:lnTo>
                    <a:lnTo>
                      <a:pt x="11" y="19"/>
                    </a:lnTo>
                    <a:lnTo>
                      <a:pt x="5" y="22"/>
                    </a:lnTo>
                    <a:lnTo>
                      <a:pt x="6" y="14"/>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21"/>
              <p:cNvSpPr>
                <a:spLocks/>
              </p:cNvSpPr>
              <p:nvPr/>
            </p:nvSpPr>
            <p:spPr bwMode="auto">
              <a:xfrm>
                <a:off x="3839" y="2461"/>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8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8"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022"/>
              <p:cNvSpPr>
                <a:spLocks/>
              </p:cNvSpPr>
              <p:nvPr/>
            </p:nvSpPr>
            <p:spPr bwMode="auto">
              <a:xfrm>
                <a:off x="3839" y="2770"/>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23"/>
              <p:cNvSpPr>
                <a:spLocks/>
              </p:cNvSpPr>
              <p:nvPr/>
            </p:nvSpPr>
            <p:spPr bwMode="auto">
              <a:xfrm>
                <a:off x="3789" y="2819"/>
                <a:ext cx="24" cy="22"/>
              </a:xfrm>
              <a:custGeom>
                <a:avLst/>
                <a:gdLst>
                  <a:gd name="T0" fmla="*/ 13 w 24"/>
                  <a:gd name="T1" fmla="*/ 0 h 22"/>
                  <a:gd name="T2" fmla="*/ 16 w 24"/>
                  <a:gd name="T3" fmla="*/ 8 h 22"/>
                  <a:gd name="T4" fmla="*/ 24 w 24"/>
                  <a:gd name="T5" fmla="*/ 8 h 22"/>
                  <a:gd name="T6" fmla="*/ 18 w 24"/>
                  <a:gd name="T7" fmla="*/ 14 h 22"/>
                  <a:gd name="T8" fmla="*/ 19 w 24"/>
                  <a:gd name="T9" fmla="*/ 22 h 22"/>
                  <a:gd name="T10" fmla="*/ 13 w 24"/>
                  <a:gd name="T11" fmla="*/ 19 h 22"/>
                  <a:gd name="T12" fmla="*/ 5 w 24"/>
                  <a:gd name="T13" fmla="*/ 22 h 22"/>
                  <a:gd name="T14" fmla="*/ 6 w 24"/>
                  <a:gd name="T15" fmla="*/ 14 h 22"/>
                  <a:gd name="T16" fmla="*/ 0 w 24"/>
                  <a:gd name="T17" fmla="*/ 8 h 22"/>
                  <a:gd name="T18" fmla="*/ 8 w 24"/>
                  <a:gd name="T19" fmla="*/ 8 h 22"/>
                  <a:gd name="T20" fmla="*/ 13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3" y="0"/>
                    </a:moveTo>
                    <a:lnTo>
                      <a:pt x="16" y="8"/>
                    </a:lnTo>
                    <a:lnTo>
                      <a:pt x="24" y="8"/>
                    </a:lnTo>
                    <a:lnTo>
                      <a:pt x="18" y="14"/>
                    </a:lnTo>
                    <a:lnTo>
                      <a:pt x="19" y="22"/>
                    </a:lnTo>
                    <a:lnTo>
                      <a:pt x="13" y="19"/>
                    </a:lnTo>
                    <a:lnTo>
                      <a:pt x="5" y="22"/>
                    </a:lnTo>
                    <a:lnTo>
                      <a:pt x="6" y="14"/>
                    </a:lnTo>
                    <a:lnTo>
                      <a:pt x="0" y="8"/>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24"/>
              <p:cNvSpPr>
                <a:spLocks/>
              </p:cNvSpPr>
              <p:nvPr/>
            </p:nvSpPr>
            <p:spPr bwMode="auto">
              <a:xfrm>
                <a:off x="3745" y="2783"/>
                <a:ext cx="23" cy="23"/>
              </a:xfrm>
              <a:custGeom>
                <a:avLst/>
                <a:gdLst>
                  <a:gd name="T0" fmla="*/ 11 w 23"/>
                  <a:gd name="T1" fmla="*/ 0 h 23"/>
                  <a:gd name="T2" fmla="*/ 15 w 23"/>
                  <a:gd name="T3" fmla="*/ 8 h 23"/>
                  <a:gd name="T4" fmla="*/ 23 w 23"/>
                  <a:gd name="T5" fmla="*/ 8 h 23"/>
                  <a:gd name="T6" fmla="*/ 18 w 23"/>
                  <a:gd name="T7" fmla="*/ 15 h 23"/>
                  <a:gd name="T8" fmla="*/ 19 w 23"/>
                  <a:gd name="T9" fmla="*/ 23 h 23"/>
                  <a:gd name="T10" fmla="*/ 11 w 23"/>
                  <a:gd name="T11" fmla="*/ 18 h 23"/>
                  <a:gd name="T12" fmla="*/ 5 w 23"/>
                  <a:gd name="T13" fmla="*/ 23 h 23"/>
                  <a:gd name="T14" fmla="*/ 6 w 23"/>
                  <a:gd name="T15" fmla="*/ 15 h 23"/>
                  <a:gd name="T16" fmla="*/ 0 w 23"/>
                  <a:gd name="T17" fmla="*/ 8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8" y="15"/>
                    </a:lnTo>
                    <a:lnTo>
                      <a:pt x="19" y="23"/>
                    </a:lnTo>
                    <a:lnTo>
                      <a:pt x="11" y="18"/>
                    </a:lnTo>
                    <a:lnTo>
                      <a:pt x="5" y="23"/>
                    </a:lnTo>
                    <a:lnTo>
                      <a:pt x="6" y="15"/>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25"/>
              <p:cNvSpPr>
                <a:spLocks/>
              </p:cNvSpPr>
              <p:nvPr/>
            </p:nvSpPr>
            <p:spPr bwMode="auto">
              <a:xfrm>
                <a:off x="3833" y="2620"/>
                <a:ext cx="24" cy="22"/>
              </a:xfrm>
              <a:custGeom>
                <a:avLst/>
                <a:gdLst>
                  <a:gd name="T0" fmla="*/ 11 w 24"/>
                  <a:gd name="T1" fmla="*/ 0 h 22"/>
                  <a:gd name="T2" fmla="*/ 16 w 24"/>
                  <a:gd name="T3" fmla="*/ 8 h 22"/>
                  <a:gd name="T4" fmla="*/ 24 w 24"/>
                  <a:gd name="T5" fmla="*/ 9 h 22"/>
                  <a:gd name="T6" fmla="*/ 18 w 24"/>
                  <a:gd name="T7" fmla="*/ 14 h 22"/>
                  <a:gd name="T8" fmla="*/ 19 w 24"/>
                  <a:gd name="T9" fmla="*/ 22 h 22"/>
                  <a:gd name="T10" fmla="*/ 11 w 24"/>
                  <a:gd name="T11" fmla="*/ 19 h 22"/>
                  <a:gd name="T12" fmla="*/ 5 w 24"/>
                  <a:gd name="T13" fmla="*/ 22 h 22"/>
                  <a:gd name="T14" fmla="*/ 6 w 24"/>
                  <a:gd name="T15" fmla="*/ 14 h 22"/>
                  <a:gd name="T16" fmla="*/ 0 w 24"/>
                  <a:gd name="T17" fmla="*/ 9 h 22"/>
                  <a:gd name="T18" fmla="*/ 8 w 24"/>
                  <a:gd name="T19" fmla="*/ 8 h 22"/>
                  <a:gd name="T20" fmla="*/ 11 w 2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11" y="0"/>
                    </a:moveTo>
                    <a:lnTo>
                      <a:pt x="16" y="8"/>
                    </a:lnTo>
                    <a:lnTo>
                      <a:pt x="24" y="9"/>
                    </a:lnTo>
                    <a:lnTo>
                      <a:pt x="18" y="14"/>
                    </a:lnTo>
                    <a:lnTo>
                      <a:pt x="19" y="22"/>
                    </a:lnTo>
                    <a:lnTo>
                      <a:pt x="11" y="19"/>
                    </a:lnTo>
                    <a:lnTo>
                      <a:pt x="5" y="22"/>
                    </a:lnTo>
                    <a:lnTo>
                      <a:pt x="6" y="14"/>
                    </a:lnTo>
                    <a:lnTo>
                      <a:pt x="0" y="9"/>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26"/>
              <p:cNvSpPr>
                <a:spLocks/>
              </p:cNvSpPr>
              <p:nvPr/>
            </p:nvSpPr>
            <p:spPr bwMode="auto">
              <a:xfrm>
                <a:off x="3771" y="2654"/>
                <a:ext cx="24" cy="21"/>
              </a:xfrm>
              <a:custGeom>
                <a:avLst/>
                <a:gdLst>
                  <a:gd name="T0" fmla="*/ 13 w 24"/>
                  <a:gd name="T1" fmla="*/ 0 h 21"/>
                  <a:gd name="T2" fmla="*/ 16 w 24"/>
                  <a:gd name="T3" fmla="*/ 6 h 21"/>
                  <a:gd name="T4" fmla="*/ 24 w 24"/>
                  <a:gd name="T5" fmla="*/ 8 h 21"/>
                  <a:gd name="T6" fmla="*/ 18 w 24"/>
                  <a:gd name="T7" fmla="*/ 13 h 21"/>
                  <a:gd name="T8" fmla="*/ 19 w 24"/>
                  <a:gd name="T9" fmla="*/ 21 h 21"/>
                  <a:gd name="T10" fmla="*/ 13 w 24"/>
                  <a:gd name="T11" fmla="*/ 17 h 21"/>
                  <a:gd name="T12" fmla="*/ 5 w 24"/>
                  <a:gd name="T13" fmla="*/ 21 h 21"/>
                  <a:gd name="T14" fmla="*/ 6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19" y="21"/>
                    </a:lnTo>
                    <a:lnTo>
                      <a:pt x="13" y="17"/>
                    </a:lnTo>
                    <a:lnTo>
                      <a:pt x="5" y="21"/>
                    </a:lnTo>
                    <a:lnTo>
                      <a:pt x="6"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027"/>
              <p:cNvSpPr>
                <a:spLocks/>
              </p:cNvSpPr>
              <p:nvPr/>
            </p:nvSpPr>
            <p:spPr bwMode="auto">
              <a:xfrm>
                <a:off x="3755" y="2616"/>
                <a:ext cx="24" cy="23"/>
              </a:xfrm>
              <a:custGeom>
                <a:avLst/>
                <a:gdLst>
                  <a:gd name="T0" fmla="*/ 13 w 24"/>
                  <a:gd name="T1" fmla="*/ 0 h 23"/>
                  <a:gd name="T2" fmla="*/ 16 w 24"/>
                  <a:gd name="T3" fmla="*/ 8 h 23"/>
                  <a:gd name="T4" fmla="*/ 24 w 24"/>
                  <a:gd name="T5" fmla="*/ 10 h 23"/>
                  <a:gd name="T6" fmla="*/ 18 w 24"/>
                  <a:gd name="T7" fmla="*/ 15 h 23"/>
                  <a:gd name="T8" fmla="*/ 19 w 24"/>
                  <a:gd name="T9" fmla="*/ 23 h 23"/>
                  <a:gd name="T10" fmla="*/ 13 w 24"/>
                  <a:gd name="T11" fmla="*/ 20 h 23"/>
                  <a:gd name="T12" fmla="*/ 5 w 24"/>
                  <a:gd name="T13" fmla="*/ 23 h 23"/>
                  <a:gd name="T14" fmla="*/ 6 w 24"/>
                  <a:gd name="T15" fmla="*/ 15 h 23"/>
                  <a:gd name="T16" fmla="*/ 0 w 24"/>
                  <a:gd name="T17" fmla="*/ 10 h 23"/>
                  <a:gd name="T18" fmla="*/ 8 w 24"/>
                  <a:gd name="T19" fmla="*/ 8 h 23"/>
                  <a:gd name="T20" fmla="*/ 13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13" y="0"/>
                    </a:moveTo>
                    <a:lnTo>
                      <a:pt x="16" y="8"/>
                    </a:lnTo>
                    <a:lnTo>
                      <a:pt x="24" y="10"/>
                    </a:lnTo>
                    <a:lnTo>
                      <a:pt x="18" y="15"/>
                    </a:lnTo>
                    <a:lnTo>
                      <a:pt x="19" y="23"/>
                    </a:lnTo>
                    <a:lnTo>
                      <a:pt x="13" y="20"/>
                    </a:lnTo>
                    <a:lnTo>
                      <a:pt x="5" y="23"/>
                    </a:lnTo>
                    <a:lnTo>
                      <a:pt x="6" y="15"/>
                    </a:lnTo>
                    <a:lnTo>
                      <a:pt x="0" y="10"/>
                    </a:lnTo>
                    <a:lnTo>
                      <a:pt x="8"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028"/>
              <p:cNvSpPr>
                <a:spLocks/>
              </p:cNvSpPr>
              <p:nvPr/>
            </p:nvSpPr>
            <p:spPr bwMode="auto">
              <a:xfrm>
                <a:off x="3940" y="2704"/>
                <a:ext cx="23" cy="22"/>
              </a:xfrm>
              <a:custGeom>
                <a:avLst/>
                <a:gdLst>
                  <a:gd name="T0" fmla="*/ 6 w 23"/>
                  <a:gd name="T1" fmla="*/ 0 h 22"/>
                  <a:gd name="T2" fmla="*/ 13 w 23"/>
                  <a:gd name="T3" fmla="*/ 5 h 22"/>
                  <a:gd name="T4" fmla="*/ 21 w 23"/>
                  <a:gd name="T5" fmla="*/ 3 h 22"/>
                  <a:gd name="T6" fmla="*/ 18 w 23"/>
                  <a:gd name="T7" fmla="*/ 9 h 22"/>
                  <a:gd name="T8" fmla="*/ 23 w 23"/>
                  <a:gd name="T9" fmla="*/ 16 h 22"/>
                  <a:gd name="T10" fmla="*/ 15 w 23"/>
                  <a:gd name="T11" fmla="*/ 16 h 22"/>
                  <a:gd name="T12" fmla="*/ 10 w 23"/>
                  <a:gd name="T13" fmla="*/ 22 h 22"/>
                  <a:gd name="T14" fmla="*/ 8 w 23"/>
                  <a:gd name="T15" fmla="*/ 14 h 22"/>
                  <a:gd name="T16" fmla="*/ 0 w 23"/>
                  <a:gd name="T17" fmla="*/ 13 h 22"/>
                  <a:gd name="T18" fmla="*/ 6 w 23"/>
                  <a:gd name="T19" fmla="*/ 8 h 22"/>
                  <a:gd name="T20" fmla="*/ 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6" y="0"/>
                    </a:moveTo>
                    <a:lnTo>
                      <a:pt x="13" y="5"/>
                    </a:lnTo>
                    <a:lnTo>
                      <a:pt x="21" y="3"/>
                    </a:lnTo>
                    <a:lnTo>
                      <a:pt x="18" y="9"/>
                    </a:lnTo>
                    <a:lnTo>
                      <a:pt x="23" y="16"/>
                    </a:lnTo>
                    <a:lnTo>
                      <a:pt x="15" y="16"/>
                    </a:lnTo>
                    <a:lnTo>
                      <a:pt x="10" y="22"/>
                    </a:lnTo>
                    <a:lnTo>
                      <a:pt x="8" y="14"/>
                    </a:lnTo>
                    <a:lnTo>
                      <a:pt x="0" y="13"/>
                    </a:lnTo>
                    <a:lnTo>
                      <a:pt x="6" y="8"/>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029"/>
              <p:cNvSpPr>
                <a:spLocks/>
              </p:cNvSpPr>
              <p:nvPr/>
            </p:nvSpPr>
            <p:spPr bwMode="auto">
              <a:xfrm>
                <a:off x="4088" y="2835"/>
                <a:ext cx="9" cy="10"/>
              </a:xfrm>
              <a:custGeom>
                <a:avLst/>
                <a:gdLst>
                  <a:gd name="T0" fmla="*/ 3 w 9"/>
                  <a:gd name="T1" fmla="*/ 0 h 10"/>
                  <a:gd name="T2" fmla="*/ 5 w 9"/>
                  <a:gd name="T3" fmla="*/ 1 h 10"/>
                  <a:gd name="T4" fmla="*/ 8 w 9"/>
                  <a:gd name="T5" fmla="*/ 1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1"/>
                    </a:lnTo>
                    <a:lnTo>
                      <a:pt x="8" y="1"/>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030"/>
              <p:cNvSpPr>
                <a:spLocks/>
              </p:cNvSpPr>
              <p:nvPr/>
            </p:nvSpPr>
            <p:spPr bwMode="auto">
              <a:xfrm>
                <a:off x="3755"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031"/>
              <p:cNvSpPr>
                <a:spLocks/>
              </p:cNvSpPr>
              <p:nvPr/>
            </p:nvSpPr>
            <p:spPr bwMode="auto">
              <a:xfrm>
                <a:off x="3080" y="2228"/>
                <a:ext cx="10" cy="10"/>
              </a:xfrm>
              <a:custGeom>
                <a:avLst/>
                <a:gdLst>
                  <a:gd name="T0" fmla="*/ 2 w 10"/>
                  <a:gd name="T1" fmla="*/ 0 h 10"/>
                  <a:gd name="T2" fmla="*/ 5 w 10"/>
                  <a:gd name="T3" fmla="*/ 2 h 10"/>
                  <a:gd name="T4" fmla="*/ 9 w 10"/>
                  <a:gd name="T5" fmla="*/ 0 h 10"/>
                  <a:gd name="T6" fmla="*/ 7 w 10"/>
                  <a:gd name="T7" fmla="*/ 3 h 10"/>
                  <a:gd name="T8" fmla="*/ 10 w 10"/>
                  <a:gd name="T9" fmla="*/ 7 h 10"/>
                  <a:gd name="T10" fmla="*/ 5 w 10"/>
                  <a:gd name="T11" fmla="*/ 7 h 10"/>
                  <a:gd name="T12" fmla="*/ 4 w 10"/>
                  <a:gd name="T13" fmla="*/ 10 h 10"/>
                  <a:gd name="T14" fmla="*/ 4 w 10"/>
                  <a:gd name="T15" fmla="*/ 5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3"/>
                    </a:lnTo>
                    <a:lnTo>
                      <a:pt x="10" y="7"/>
                    </a:lnTo>
                    <a:lnTo>
                      <a:pt x="5" y="7"/>
                    </a:lnTo>
                    <a:lnTo>
                      <a:pt x="4" y="10"/>
                    </a:lnTo>
                    <a:lnTo>
                      <a:pt x="4" y="5"/>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032"/>
              <p:cNvSpPr>
                <a:spLocks/>
              </p:cNvSpPr>
              <p:nvPr/>
            </p:nvSpPr>
            <p:spPr bwMode="auto">
              <a:xfrm>
                <a:off x="3121" y="2294"/>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033"/>
              <p:cNvSpPr>
                <a:spLocks/>
              </p:cNvSpPr>
              <p:nvPr/>
            </p:nvSpPr>
            <p:spPr bwMode="auto">
              <a:xfrm>
                <a:off x="4188" y="249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Group 1235"/>
            <p:cNvGrpSpPr>
              <a:grpSpLocks/>
            </p:cNvGrpSpPr>
            <p:nvPr/>
          </p:nvGrpSpPr>
          <p:grpSpPr bwMode="auto">
            <a:xfrm>
              <a:off x="2668" y="2058"/>
              <a:ext cx="2468" cy="1269"/>
              <a:chOff x="2668" y="2058"/>
              <a:chExt cx="2468" cy="1269"/>
            </a:xfrm>
          </p:grpSpPr>
          <p:sp>
            <p:nvSpPr>
              <p:cNvPr id="581" name="Freeform 1035"/>
              <p:cNvSpPr>
                <a:spLocks/>
              </p:cNvSpPr>
              <p:nvPr/>
            </p:nvSpPr>
            <p:spPr bwMode="auto">
              <a:xfrm>
                <a:off x="4138" y="2434"/>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036"/>
              <p:cNvSpPr>
                <a:spLocks/>
              </p:cNvSpPr>
              <p:nvPr/>
            </p:nvSpPr>
            <p:spPr bwMode="auto">
              <a:xfrm>
                <a:off x="4138" y="243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037"/>
              <p:cNvSpPr>
                <a:spLocks/>
              </p:cNvSpPr>
              <p:nvPr/>
            </p:nvSpPr>
            <p:spPr bwMode="auto">
              <a:xfrm>
                <a:off x="3859" y="2432"/>
                <a:ext cx="9" cy="10"/>
              </a:xfrm>
              <a:custGeom>
                <a:avLst/>
                <a:gdLst>
                  <a:gd name="T0" fmla="*/ 3 w 9"/>
                  <a:gd name="T1" fmla="*/ 0 h 10"/>
                  <a:gd name="T2" fmla="*/ 5 w 9"/>
                  <a:gd name="T3" fmla="*/ 2 h 10"/>
                  <a:gd name="T4" fmla="*/ 8 w 9"/>
                  <a:gd name="T5" fmla="*/ 2 h 10"/>
                  <a:gd name="T6" fmla="*/ 6 w 9"/>
                  <a:gd name="T7" fmla="*/ 5 h 10"/>
                  <a:gd name="T8" fmla="*/ 9 w 9"/>
                  <a:gd name="T9" fmla="*/ 8 h 10"/>
                  <a:gd name="T10" fmla="*/ 5 w 9"/>
                  <a:gd name="T11" fmla="*/ 8 h 10"/>
                  <a:gd name="T12" fmla="*/ 3 w 9"/>
                  <a:gd name="T13" fmla="*/ 10 h 10"/>
                  <a:gd name="T14" fmla="*/ 3 w 9"/>
                  <a:gd name="T15" fmla="*/ 6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8"/>
                    </a:lnTo>
                    <a:lnTo>
                      <a:pt x="5" y="8"/>
                    </a:lnTo>
                    <a:lnTo>
                      <a:pt x="3" y="10"/>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038"/>
              <p:cNvSpPr>
                <a:spLocks/>
              </p:cNvSpPr>
              <p:nvPr/>
            </p:nvSpPr>
            <p:spPr bwMode="auto">
              <a:xfrm>
                <a:off x="4068" y="2456"/>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039"/>
              <p:cNvSpPr>
                <a:spLocks/>
              </p:cNvSpPr>
              <p:nvPr/>
            </p:nvSpPr>
            <p:spPr bwMode="auto">
              <a:xfrm>
                <a:off x="4093" y="2435"/>
                <a:ext cx="9" cy="11"/>
              </a:xfrm>
              <a:custGeom>
                <a:avLst/>
                <a:gdLst>
                  <a:gd name="T0" fmla="*/ 3 w 9"/>
                  <a:gd name="T1" fmla="*/ 0 h 11"/>
                  <a:gd name="T2" fmla="*/ 4 w 9"/>
                  <a:gd name="T3" fmla="*/ 3 h 11"/>
                  <a:gd name="T4" fmla="*/ 8 w 9"/>
                  <a:gd name="T5" fmla="*/ 2 h 11"/>
                  <a:gd name="T6" fmla="*/ 6 w 9"/>
                  <a:gd name="T7" fmla="*/ 5 h 11"/>
                  <a:gd name="T8" fmla="*/ 9 w 9"/>
                  <a:gd name="T9" fmla="*/ 8 h 11"/>
                  <a:gd name="T10" fmla="*/ 6 w 9"/>
                  <a:gd name="T11" fmla="*/ 8 h 11"/>
                  <a:gd name="T12" fmla="*/ 3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4" y="3"/>
                    </a:lnTo>
                    <a:lnTo>
                      <a:pt x="8" y="2"/>
                    </a:lnTo>
                    <a:lnTo>
                      <a:pt x="6" y="5"/>
                    </a:lnTo>
                    <a:lnTo>
                      <a:pt x="9" y="8"/>
                    </a:lnTo>
                    <a:lnTo>
                      <a:pt x="6" y="8"/>
                    </a:lnTo>
                    <a:lnTo>
                      <a:pt x="3"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040"/>
              <p:cNvSpPr>
                <a:spLocks/>
              </p:cNvSpPr>
              <p:nvPr/>
            </p:nvSpPr>
            <p:spPr bwMode="auto">
              <a:xfrm>
                <a:off x="4033" y="2429"/>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41"/>
              <p:cNvSpPr>
                <a:spLocks/>
              </p:cNvSpPr>
              <p:nvPr/>
            </p:nvSpPr>
            <p:spPr bwMode="auto">
              <a:xfrm>
                <a:off x="3376" y="227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42"/>
              <p:cNvSpPr>
                <a:spLocks/>
              </p:cNvSpPr>
              <p:nvPr/>
            </p:nvSpPr>
            <p:spPr bwMode="auto">
              <a:xfrm>
                <a:off x="3360" y="2323"/>
                <a:ext cx="10" cy="10"/>
              </a:xfrm>
              <a:custGeom>
                <a:avLst/>
                <a:gdLst>
                  <a:gd name="T0" fmla="*/ 3 w 10"/>
                  <a:gd name="T1" fmla="*/ 0 h 10"/>
                  <a:gd name="T2" fmla="*/ 6 w 10"/>
                  <a:gd name="T3" fmla="*/ 2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43"/>
              <p:cNvSpPr>
                <a:spLocks/>
              </p:cNvSpPr>
              <p:nvPr/>
            </p:nvSpPr>
            <p:spPr bwMode="auto">
              <a:xfrm>
                <a:off x="3812" y="2419"/>
                <a:ext cx="9" cy="10"/>
              </a:xfrm>
              <a:custGeom>
                <a:avLst/>
                <a:gdLst>
                  <a:gd name="T0" fmla="*/ 1 w 9"/>
                  <a:gd name="T1" fmla="*/ 0 h 10"/>
                  <a:gd name="T2" fmla="*/ 4 w 9"/>
                  <a:gd name="T3" fmla="*/ 3 h 10"/>
                  <a:gd name="T4" fmla="*/ 8 w 9"/>
                  <a:gd name="T5" fmla="*/ 2 h 10"/>
                  <a:gd name="T6" fmla="*/ 6 w 9"/>
                  <a:gd name="T7" fmla="*/ 5 h 10"/>
                  <a:gd name="T8" fmla="*/ 9 w 9"/>
                  <a:gd name="T9" fmla="*/ 8 h 10"/>
                  <a:gd name="T10" fmla="*/ 4 w 9"/>
                  <a:gd name="T11" fmla="*/ 8 h 10"/>
                  <a:gd name="T12" fmla="*/ 3 w 9"/>
                  <a:gd name="T13" fmla="*/ 10 h 10"/>
                  <a:gd name="T14" fmla="*/ 3 w 9"/>
                  <a:gd name="T15" fmla="*/ 6 h 10"/>
                  <a:gd name="T16" fmla="*/ 0 w 9"/>
                  <a:gd name="T17" fmla="*/ 6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4" y="3"/>
                    </a:lnTo>
                    <a:lnTo>
                      <a:pt x="8" y="2"/>
                    </a:lnTo>
                    <a:lnTo>
                      <a:pt x="6" y="5"/>
                    </a:lnTo>
                    <a:lnTo>
                      <a:pt x="9" y="8"/>
                    </a:lnTo>
                    <a:lnTo>
                      <a:pt x="4" y="8"/>
                    </a:lnTo>
                    <a:lnTo>
                      <a:pt x="3" y="10"/>
                    </a:lnTo>
                    <a:lnTo>
                      <a:pt x="3"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44"/>
              <p:cNvSpPr>
                <a:spLocks/>
              </p:cNvSpPr>
              <p:nvPr/>
            </p:nvSpPr>
            <p:spPr bwMode="auto">
              <a:xfrm>
                <a:off x="3115" y="2210"/>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5"/>
              <p:cNvSpPr>
                <a:spLocks/>
              </p:cNvSpPr>
              <p:nvPr/>
            </p:nvSpPr>
            <p:spPr bwMode="auto">
              <a:xfrm>
                <a:off x="3111" y="2243"/>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46"/>
              <p:cNvSpPr>
                <a:spLocks/>
              </p:cNvSpPr>
              <p:nvPr/>
            </p:nvSpPr>
            <p:spPr bwMode="auto">
              <a:xfrm>
                <a:off x="4463" y="3225"/>
                <a:ext cx="10" cy="9"/>
              </a:xfrm>
              <a:custGeom>
                <a:avLst/>
                <a:gdLst>
                  <a:gd name="T0" fmla="*/ 3 w 10"/>
                  <a:gd name="T1" fmla="*/ 0 h 9"/>
                  <a:gd name="T2" fmla="*/ 5 w 10"/>
                  <a:gd name="T3" fmla="*/ 3 h 9"/>
                  <a:gd name="T4" fmla="*/ 8 w 10"/>
                  <a:gd name="T5" fmla="*/ 1 h 9"/>
                  <a:gd name="T6" fmla="*/ 7 w 10"/>
                  <a:gd name="T7" fmla="*/ 5 h 9"/>
                  <a:gd name="T8" fmla="*/ 10 w 10"/>
                  <a:gd name="T9" fmla="*/ 8 h 9"/>
                  <a:gd name="T10" fmla="*/ 5 w 10"/>
                  <a:gd name="T11" fmla="*/ 8 h 9"/>
                  <a:gd name="T12" fmla="*/ 3 w 10"/>
                  <a:gd name="T13" fmla="*/ 9 h 9"/>
                  <a:gd name="T14" fmla="*/ 3 w 10"/>
                  <a:gd name="T15" fmla="*/ 6 h 9"/>
                  <a:gd name="T16" fmla="*/ 0 w 10"/>
                  <a:gd name="T17" fmla="*/ 5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5"/>
                    </a:lnTo>
                    <a:lnTo>
                      <a:pt x="10" y="8"/>
                    </a:lnTo>
                    <a:lnTo>
                      <a:pt x="5" y="8"/>
                    </a:lnTo>
                    <a:lnTo>
                      <a:pt x="3" y="9"/>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47"/>
              <p:cNvSpPr>
                <a:spLocks/>
              </p:cNvSpPr>
              <p:nvPr/>
            </p:nvSpPr>
            <p:spPr bwMode="auto">
              <a:xfrm>
                <a:off x="3113" y="2171"/>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48"/>
              <p:cNvSpPr>
                <a:spLocks/>
              </p:cNvSpPr>
              <p:nvPr/>
            </p:nvSpPr>
            <p:spPr bwMode="auto">
              <a:xfrm>
                <a:off x="3800" y="2458"/>
                <a:ext cx="10" cy="10"/>
              </a:xfrm>
              <a:custGeom>
                <a:avLst/>
                <a:gdLst>
                  <a:gd name="T0" fmla="*/ 3 w 10"/>
                  <a:gd name="T1" fmla="*/ 0 h 10"/>
                  <a:gd name="T2" fmla="*/ 7 w 10"/>
                  <a:gd name="T3" fmla="*/ 3 h 10"/>
                  <a:gd name="T4" fmla="*/ 10 w 10"/>
                  <a:gd name="T5" fmla="*/ 1 h 10"/>
                  <a:gd name="T6" fmla="*/ 8 w 10"/>
                  <a:gd name="T7" fmla="*/ 5 h 10"/>
                  <a:gd name="T8" fmla="*/ 10 w 10"/>
                  <a:gd name="T9" fmla="*/ 8 h 10"/>
                  <a:gd name="T10" fmla="*/ 7 w 10"/>
                  <a:gd name="T11" fmla="*/ 8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1"/>
                    </a:lnTo>
                    <a:lnTo>
                      <a:pt x="8" y="5"/>
                    </a:lnTo>
                    <a:lnTo>
                      <a:pt x="10" y="8"/>
                    </a:lnTo>
                    <a:lnTo>
                      <a:pt x="7" y="8"/>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49"/>
              <p:cNvSpPr>
                <a:spLocks/>
              </p:cNvSpPr>
              <p:nvPr/>
            </p:nvSpPr>
            <p:spPr bwMode="auto">
              <a:xfrm>
                <a:off x="3823" y="2442"/>
                <a:ext cx="10" cy="9"/>
              </a:xfrm>
              <a:custGeom>
                <a:avLst/>
                <a:gdLst>
                  <a:gd name="T0" fmla="*/ 3 w 10"/>
                  <a:gd name="T1" fmla="*/ 0 h 9"/>
                  <a:gd name="T2" fmla="*/ 5 w 10"/>
                  <a:gd name="T3" fmla="*/ 1 h 9"/>
                  <a:gd name="T4" fmla="*/ 8 w 10"/>
                  <a:gd name="T5" fmla="*/ 0 h 9"/>
                  <a:gd name="T6" fmla="*/ 8 w 10"/>
                  <a:gd name="T7" fmla="*/ 3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8" y="3"/>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50"/>
              <p:cNvSpPr>
                <a:spLocks/>
              </p:cNvSpPr>
              <p:nvPr/>
            </p:nvSpPr>
            <p:spPr bwMode="auto">
              <a:xfrm>
                <a:off x="3784" y="2429"/>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051"/>
              <p:cNvSpPr>
                <a:spLocks/>
              </p:cNvSpPr>
              <p:nvPr/>
            </p:nvSpPr>
            <p:spPr bwMode="auto">
              <a:xfrm>
                <a:off x="3532" y="2642"/>
                <a:ext cx="10" cy="10"/>
              </a:xfrm>
              <a:custGeom>
                <a:avLst/>
                <a:gdLst>
                  <a:gd name="T0" fmla="*/ 2 w 10"/>
                  <a:gd name="T1" fmla="*/ 0 h 10"/>
                  <a:gd name="T2" fmla="*/ 5 w 10"/>
                  <a:gd name="T3" fmla="*/ 2 h 10"/>
                  <a:gd name="T4" fmla="*/ 8 w 10"/>
                  <a:gd name="T5" fmla="*/ 2 h 10"/>
                  <a:gd name="T6" fmla="*/ 7 w 10"/>
                  <a:gd name="T7" fmla="*/ 5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2"/>
                    </a:lnTo>
                    <a:lnTo>
                      <a:pt x="7" y="5"/>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2"/>
              <p:cNvSpPr>
                <a:spLocks/>
              </p:cNvSpPr>
              <p:nvPr/>
            </p:nvSpPr>
            <p:spPr bwMode="auto">
              <a:xfrm>
                <a:off x="3844" y="286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053"/>
              <p:cNvSpPr>
                <a:spLocks/>
              </p:cNvSpPr>
              <p:nvPr/>
            </p:nvSpPr>
            <p:spPr bwMode="auto">
              <a:xfrm>
                <a:off x="3592" y="2602"/>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054"/>
              <p:cNvSpPr>
                <a:spLocks/>
              </p:cNvSpPr>
              <p:nvPr/>
            </p:nvSpPr>
            <p:spPr bwMode="auto">
              <a:xfrm>
                <a:off x="3883" y="2550"/>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055"/>
              <p:cNvSpPr>
                <a:spLocks/>
              </p:cNvSpPr>
              <p:nvPr/>
            </p:nvSpPr>
            <p:spPr bwMode="auto">
              <a:xfrm>
                <a:off x="3625" y="2641"/>
                <a:ext cx="9" cy="9"/>
              </a:xfrm>
              <a:custGeom>
                <a:avLst/>
                <a:gdLst>
                  <a:gd name="T0" fmla="*/ 3 w 9"/>
                  <a:gd name="T1" fmla="*/ 0 h 9"/>
                  <a:gd name="T2" fmla="*/ 5 w 9"/>
                  <a:gd name="T3" fmla="*/ 1 h 9"/>
                  <a:gd name="T4" fmla="*/ 8 w 9"/>
                  <a:gd name="T5" fmla="*/ 1 h 9"/>
                  <a:gd name="T6" fmla="*/ 8 w 9"/>
                  <a:gd name="T7" fmla="*/ 4 h 9"/>
                  <a:gd name="T8" fmla="*/ 9 w 9"/>
                  <a:gd name="T9" fmla="*/ 6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056"/>
              <p:cNvSpPr>
                <a:spLocks/>
              </p:cNvSpPr>
              <p:nvPr/>
            </p:nvSpPr>
            <p:spPr bwMode="auto">
              <a:xfrm>
                <a:off x="4429" y="31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057"/>
              <p:cNvSpPr>
                <a:spLocks/>
              </p:cNvSpPr>
              <p:nvPr/>
            </p:nvSpPr>
            <p:spPr bwMode="auto">
              <a:xfrm>
                <a:off x="3488" y="2673"/>
                <a:ext cx="10" cy="10"/>
              </a:xfrm>
              <a:custGeom>
                <a:avLst/>
                <a:gdLst>
                  <a:gd name="T0" fmla="*/ 4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8"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058"/>
              <p:cNvSpPr>
                <a:spLocks/>
              </p:cNvSpPr>
              <p:nvPr/>
            </p:nvSpPr>
            <p:spPr bwMode="auto">
              <a:xfrm>
                <a:off x="3316" y="2762"/>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059"/>
              <p:cNvSpPr>
                <a:spLocks/>
              </p:cNvSpPr>
              <p:nvPr/>
            </p:nvSpPr>
            <p:spPr bwMode="auto">
              <a:xfrm>
                <a:off x="3293" y="2759"/>
                <a:ext cx="10" cy="9"/>
              </a:xfrm>
              <a:custGeom>
                <a:avLst/>
                <a:gdLst>
                  <a:gd name="T0" fmla="*/ 4 w 10"/>
                  <a:gd name="T1" fmla="*/ 0 h 9"/>
                  <a:gd name="T2" fmla="*/ 7 w 10"/>
                  <a:gd name="T3" fmla="*/ 1 h 9"/>
                  <a:gd name="T4" fmla="*/ 10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060"/>
              <p:cNvSpPr>
                <a:spLocks/>
              </p:cNvSpPr>
              <p:nvPr/>
            </p:nvSpPr>
            <p:spPr bwMode="auto">
              <a:xfrm>
                <a:off x="3292" y="2840"/>
                <a:ext cx="9" cy="9"/>
              </a:xfrm>
              <a:custGeom>
                <a:avLst/>
                <a:gdLst>
                  <a:gd name="T0" fmla="*/ 3 w 9"/>
                  <a:gd name="T1" fmla="*/ 0 h 9"/>
                  <a:gd name="T2" fmla="*/ 6 w 9"/>
                  <a:gd name="T3" fmla="*/ 1 h 9"/>
                  <a:gd name="T4" fmla="*/ 9 w 9"/>
                  <a:gd name="T5" fmla="*/ 1 h 9"/>
                  <a:gd name="T6" fmla="*/ 8 w 9"/>
                  <a:gd name="T7" fmla="*/ 3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3"/>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061"/>
              <p:cNvSpPr>
                <a:spLocks/>
              </p:cNvSpPr>
              <p:nvPr/>
            </p:nvSpPr>
            <p:spPr bwMode="auto">
              <a:xfrm>
                <a:off x="3269" y="2833"/>
                <a:ext cx="8" cy="10"/>
              </a:xfrm>
              <a:custGeom>
                <a:avLst/>
                <a:gdLst>
                  <a:gd name="T0" fmla="*/ 2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2 w 8"/>
                  <a:gd name="T15" fmla="*/ 7 h 10"/>
                  <a:gd name="T16" fmla="*/ 0 w 8"/>
                  <a:gd name="T17" fmla="*/ 7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6" y="5"/>
                    </a:lnTo>
                    <a:lnTo>
                      <a:pt x="8" y="8"/>
                    </a:lnTo>
                    <a:lnTo>
                      <a:pt x="5" y="8"/>
                    </a:lnTo>
                    <a:lnTo>
                      <a:pt x="3" y="10"/>
                    </a:lnTo>
                    <a:lnTo>
                      <a:pt x="2"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062"/>
              <p:cNvSpPr>
                <a:spLocks/>
              </p:cNvSpPr>
              <p:nvPr/>
            </p:nvSpPr>
            <p:spPr bwMode="auto">
              <a:xfrm>
                <a:off x="3295" y="2806"/>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063"/>
              <p:cNvSpPr>
                <a:spLocks/>
              </p:cNvSpPr>
              <p:nvPr/>
            </p:nvSpPr>
            <p:spPr bwMode="auto">
              <a:xfrm>
                <a:off x="3258" y="276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064"/>
              <p:cNvSpPr>
                <a:spLocks/>
              </p:cNvSpPr>
              <p:nvPr/>
            </p:nvSpPr>
            <p:spPr bwMode="auto">
              <a:xfrm>
                <a:off x="2999" y="2953"/>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4 w 8"/>
                  <a:gd name="T15" fmla="*/ 6 h 10"/>
                  <a:gd name="T16" fmla="*/ 0 w 8"/>
                  <a:gd name="T17" fmla="*/ 6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065"/>
              <p:cNvSpPr>
                <a:spLocks/>
              </p:cNvSpPr>
              <p:nvPr/>
            </p:nvSpPr>
            <p:spPr bwMode="auto">
              <a:xfrm>
                <a:off x="3389" y="2660"/>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066"/>
              <p:cNvSpPr>
                <a:spLocks/>
              </p:cNvSpPr>
              <p:nvPr/>
            </p:nvSpPr>
            <p:spPr bwMode="auto">
              <a:xfrm>
                <a:off x="3503" y="2639"/>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067"/>
              <p:cNvSpPr>
                <a:spLocks/>
              </p:cNvSpPr>
              <p:nvPr/>
            </p:nvSpPr>
            <p:spPr bwMode="auto">
              <a:xfrm>
                <a:off x="3531" y="2696"/>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068"/>
              <p:cNvSpPr>
                <a:spLocks/>
              </p:cNvSpPr>
              <p:nvPr/>
            </p:nvSpPr>
            <p:spPr bwMode="auto">
              <a:xfrm>
                <a:off x="3753" y="2600"/>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069"/>
              <p:cNvSpPr>
                <a:spLocks/>
              </p:cNvSpPr>
              <p:nvPr/>
            </p:nvSpPr>
            <p:spPr bwMode="auto">
              <a:xfrm>
                <a:off x="3727" y="2568"/>
                <a:ext cx="10" cy="10"/>
              </a:xfrm>
              <a:custGeom>
                <a:avLst/>
                <a:gdLst>
                  <a:gd name="T0" fmla="*/ 3 w 10"/>
                  <a:gd name="T1" fmla="*/ 0 h 10"/>
                  <a:gd name="T2" fmla="*/ 5 w 10"/>
                  <a:gd name="T3" fmla="*/ 1 h 10"/>
                  <a:gd name="T4" fmla="*/ 8 w 10"/>
                  <a:gd name="T5" fmla="*/ 1 h 10"/>
                  <a:gd name="T6" fmla="*/ 8 w 10"/>
                  <a:gd name="T7" fmla="*/ 5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8" y="5"/>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070"/>
              <p:cNvSpPr>
                <a:spLocks/>
              </p:cNvSpPr>
              <p:nvPr/>
            </p:nvSpPr>
            <p:spPr bwMode="auto">
              <a:xfrm>
                <a:off x="3686" y="2594"/>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071"/>
              <p:cNvSpPr>
                <a:spLocks/>
              </p:cNvSpPr>
              <p:nvPr/>
            </p:nvSpPr>
            <p:spPr bwMode="auto">
              <a:xfrm>
                <a:off x="3522" y="2655"/>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072"/>
              <p:cNvSpPr>
                <a:spLocks/>
              </p:cNvSpPr>
              <p:nvPr/>
            </p:nvSpPr>
            <p:spPr bwMode="auto">
              <a:xfrm>
                <a:off x="3711" y="2594"/>
                <a:ext cx="10" cy="9"/>
              </a:xfrm>
              <a:custGeom>
                <a:avLst/>
                <a:gdLst>
                  <a:gd name="T0" fmla="*/ 3 w 10"/>
                  <a:gd name="T1" fmla="*/ 0 h 9"/>
                  <a:gd name="T2" fmla="*/ 5 w 10"/>
                  <a:gd name="T3" fmla="*/ 1 h 9"/>
                  <a:gd name="T4" fmla="*/ 8 w 10"/>
                  <a:gd name="T5" fmla="*/ 0 h 9"/>
                  <a:gd name="T6" fmla="*/ 6 w 10"/>
                  <a:gd name="T7" fmla="*/ 3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0"/>
                    </a:lnTo>
                    <a:lnTo>
                      <a:pt x="6" y="3"/>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073"/>
              <p:cNvSpPr>
                <a:spLocks/>
              </p:cNvSpPr>
              <p:nvPr/>
            </p:nvSpPr>
            <p:spPr bwMode="auto">
              <a:xfrm>
                <a:off x="3764" y="2544"/>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074"/>
              <p:cNvSpPr>
                <a:spLocks/>
              </p:cNvSpPr>
              <p:nvPr/>
            </p:nvSpPr>
            <p:spPr bwMode="auto">
              <a:xfrm>
                <a:off x="3673" y="2615"/>
                <a:ext cx="10" cy="9"/>
              </a:xfrm>
              <a:custGeom>
                <a:avLst/>
                <a:gdLst>
                  <a:gd name="T0" fmla="*/ 4 w 10"/>
                  <a:gd name="T1" fmla="*/ 0 h 9"/>
                  <a:gd name="T2" fmla="*/ 7 w 10"/>
                  <a:gd name="T3" fmla="*/ 1 h 9"/>
                  <a:gd name="T4" fmla="*/ 10 w 10"/>
                  <a:gd name="T5" fmla="*/ 0 h 9"/>
                  <a:gd name="T6" fmla="*/ 9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9"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075"/>
              <p:cNvSpPr>
                <a:spLocks/>
              </p:cNvSpPr>
              <p:nvPr/>
            </p:nvSpPr>
            <p:spPr bwMode="auto">
              <a:xfrm>
                <a:off x="3565" y="2764"/>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076"/>
              <p:cNvSpPr>
                <a:spLocks/>
              </p:cNvSpPr>
              <p:nvPr/>
            </p:nvSpPr>
            <p:spPr bwMode="auto">
              <a:xfrm>
                <a:off x="3725" y="2633"/>
                <a:ext cx="9" cy="9"/>
              </a:xfrm>
              <a:custGeom>
                <a:avLst/>
                <a:gdLst>
                  <a:gd name="T0" fmla="*/ 2 w 9"/>
                  <a:gd name="T1" fmla="*/ 0 h 9"/>
                  <a:gd name="T2" fmla="*/ 5 w 9"/>
                  <a:gd name="T3" fmla="*/ 1 h 9"/>
                  <a:gd name="T4" fmla="*/ 9 w 9"/>
                  <a:gd name="T5" fmla="*/ 0 h 9"/>
                  <a:gd name="T6" fmla="*/ 7 w 9"/>
                  <a:gd name="T7" fmla="*/ 3 h 9"/>
                  <a:gd name="T8" fmla="*/ 9 w 9"/>
                  <a:gd name="T9" fmla="*/ 6 h 9"/>
                  <a:gd name="T10" fmla="*/ 5 w 9"/>
                  <a:gd name="T11" fmla="*/ 6 h 9"/>
                  <a:gd name="T12" fmla="*/ 4 w 9"/>
                  <a:gd name="T13" fmla="*/ 9 h 9"/>
                  <a:gd name="T14" fmla="*/ 2 w 9"/>
                  <a:gd name="T15" fmla="*/ 6 h 9"/>
                  <a:gd name="T16" fmla="*/ 0 w 9"/>
                  <a:gd name="T17" fmla="*/ 4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1"/>
                    </a:lnTo>
                    <a:lnTo>
                      <a:pt x="9" y="0"/>
                    </a:lnTo>
                    <a:lnTo>
                      <a:pt x="7" y="3"/>
                    </a:lnTo>
                    <a:lnTo>
                      <a:pt x="9" y="6"/>
                    </a:lnTo>
                    <a:lnTo>
                      <a:pt x="5" y="6"/>
                    </a:lnTo>
                    <a:lnTo>
                      <a:pt x="4"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077"/>
              <p:cNvSpPr>
                <a:spLocks/>
              </p:cNvSpPr>
              <p:nvPr/>
            </p:nvSpPr>
            <p:spPr bwMode="auto">
              <a:xfrm>
                <a:off x="3475" y="2891"/>
                <a:ext cx="8" cy="10"/>
              </a:xfrm>
              <a:custGeom>
                <a:avLst/>
                <a:gdLst>
                  <a:gd name="T0" fmla="*/ 2 w 8"/>
                  <a:gd name="T1" fmla="*/ 0 h 10"/>
                  <a:gd name="T2" fmla="*/ 5 w 8"/>
                  <a:gd name="T3" fmla="*/ 4 h 10"/>
                  <a:gd name="T4" fmla="*/ 8 w 8"/>
                  <a:gd name="T5" fmla="*/ 2 h 10"/>
                  <a:gd name="T6" fmla="*/ 7 w 8"/>
                  <a:gd name="T7" fmla="*/ 5 h 10"/>
                  <a:gd name="T8" fmla="*/ 8 w 8"/>
                  <a:gd name="T9" fmla="*/ 9 h 10"/>
                  <a:gd name="T10" fmla="*/ 5 w 8"/>
                  <a:gd name="T11" fmla="*/ 9 h 10"/>
                  <a:gd name="T12" fmla="*/ 4 w 8"/>
                  <a:gd name="T13" fmla="*/ 10 h 10"/>
                  <a:gd name="T14" fmla="*/ 4 w 8"/>
                  <a:gd name="T15" fmla="*/ 7 h 10"/>
                  <a:gd name="T16" fmla="*/ 0 w 8"/>
                  <a:gd name="T17" fmla="*/ 7 h 10"/>
                  <a:gd name="T18" fmla="*/ 2 w 8"/>
                  <a:gd name="T19" fmla="*/ 5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9"/>
                    </a:lnTo>
                    <a:lnTo>
                      <a:pt x="5" y="9"/>
                    </a:lnTo>
                    <a:lnTo>
                      <a:pt x="4" y="10"/>
                    </a:lnTo>
                    <a:lnTo>
                      <a:pt x="4"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078"/>
              <p:cNvSpPr>
                <a:spLocks/>
              </p:cNvSpPr>
              <p:nvPr/>
            </p:nvSpPr>
            <p:spPr bwMode="auto">
              <a:xfrm>
                <a:off x="3604" y="2830"/>
                <a:ext cx="9" cy="10"/>
              </a:xfrm>
              <a:custGeom>
                <a:avLst/>
                <a:gdLst>
                  <a:gd name="T0" fmla="*/ 3 w 9"/>
                  <a:gd name="T1" fmla="*/ 0 h 10"/>
                  <a:gd name="T2" fmla="*/ 4 w 9"/>
                  <a:gd name="T3" fmla="*/ 2 h 10"/>
                  <a:gd name="T4" fmla="*/ 8 w 9"/>
                  <a:gd name="T5" fmla="*/ 2 h 10"/>
                  <a:gd name="T6" fmla="*/ 8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079"/>
              <p:cNvSpPr>
                <a:spLocks/>
              </p:cNvSpPr>
              <p:nvPr/>
            </p:nvSpPr>
            <p:spPr bwMode="auto">
              <a:xfrm>
                <a:off x="3771" y="2563"/>
                <a:ext cx="8" cy="11"/>
              </a:xfrm>
              <a:custGeom>
                <a:avLst/>
                <a:gdLst>
                  <a:gd name="T0" fmla="*/ 2 w 8"/>
                  <a:gd name="T1" fmla="*/ 0 h 11"/>
                  <a:gd name="T2" fmla="*/ 5 w 8"/>
                  <a:gd name="T3" fmla="*/ 3 h 11"/>
                  <a:gd name="T4" fmla="*/ 8 w 8"/>
                  <a:gd name="T5" fmla="*/ 2 h 11"/>
                  <a:gd name="T6" fmla="*/ 6 w 8"/>
                  <a:gd name="T7" fmla="*/ 5 h 11"/>
                  <a:gd name="T8" fmla="*/ 8 w 8"/>
                  <a:gd name="T9" fmla="*/ 8 h 11"/>
                  <a:gd name="T10" fmla="*/ 5 w 8"/>
                  <a:gd name="T11" fmla="*/ 8 h 11"/>
                  <a:gd name="T12" fmla="*/ 3 w 8"/>
                  <a:gd name="T13" fmla="*/ 11 h 11"/>
                  <a:gd name="T14" fmla="*/ 3 w 8"/>
                  <a:gd name="T15" fmla="*/ 6 h 11"/>
                  <a:gd name="T16" fmla="*/ 0 w 8"/>
                  <a:gd name="T17" fmla="*/ 6 h 11"/>
                  <a:gd name="T18" fmla="*/ 2 w 8"/>
                  <a:gd name="T19" fmla="*/ 5 h 11"/>
                  <a:gd name="T20" fmla="*/ 2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2" y="0"/>
                    </a:moveTo>
                    <a:lnTo>
                      <a:pt x="5" y="3"/>
                    </a:lnTo>
                    <a:lnTo>
                      <a:pt x="8" y="2"/>
                    </a:lnTo>
                    <a:lnTo>
                      <a:pt x="6" y="5"/>
                    </a:lnTo>
                    <a:lnTo>
                      <a:pt x="8" y="8"/>
                    </a:lnTo>
                    <a:lnTo>
                      <a:pt x="5" y="8"/>
                    </a:lnTo>
                    <a:lnTo>
                      <a:pt x="3" y="11"/>
                    </a:lnTo>
                    <a:lnTo>
                      <a:pt x="3"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080"/>
              <p:cNvSpPr>
                <a:spLocks/>
              </p:cNvSpPr>
              <p:nvPr/>
            </p:nvSpPr>
            <p:spPr bwMode="auto">
              <a:xfrm>
                <a:off x="3628" y="2592"/>
                <a:ext cx="8" cy="10"/>
              </a:xfrm>
              <a:custGeom>
                <a:avLst/>
                <a:gdLst>
                  <a:gd name="T0" fmla="*/ 2 w 8"/>
                  <a:gd name="T1" fmla="*/ 0 h 10"/>
                  <a:gd name="T2" fmla="*/ 5 w 8"/>
                  <a:gd name="T3" fmla="*/ 2 h 10"/>
                  <a:gd name="T4" fmla="*/ 8 w 8"/>
                  <a:gd name="T5" fmla="*/ 2 h 10"/>
                  <a:gd name="T6" fmla="*/ 6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6" y="5"/>
                    </a:lnTo>
                    <a:lnTo>
                      <a:pt x="8"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081"/>
              <p:cNvSpPr>
                <a:spLocks/>
              </p:cNvSpPr>
              <p:nvPr/>
            </p:nvSpPr>
            <p:spPr bwMode="auto">
              <a:xfrm>
                <a:off x="3470" y="2688"/>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3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082"/>
              <p:cNvSpPr>
                <a:spLocks/>
              </p:cNvSpPr>
              <p:nvPr/>
            </p:nvSpPr>
            <p:spPr bwMode="auto">
              <a:xfrm>
                <a:off x="3461" y="2830"/>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083"/>
              <p:cNvSpPr>
                <a:spLocks/>
              </p:cNvSpPr>
              <p:nvPr/>
            </p:nvSpPr>
            <p:spPr bwMode="auto">
              <a:xfrm>
                <a:off x="3412" y="2854"/>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6" y="8"/>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084"/>
              <p:cNvSpPr>
                <a:spLocks/>
              </p:cNvSpPr>
              <p:nvPr/>
            </p:nvSpPr>
            <p:spPr bwMode="auto">
              <a:xfrm>
                <a:off x="3420" y="2900"/>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5" y="8"/>
                    </a:lnTo>
                    <a:lnTo>
                      <a:pt x="3" y="9"/>
                    </a:lnTo>
                    <a:lnTo>
                      <a:pt x="3" y="6"/>
                    </a:lnTo>
                    <a:lnTo>
                      <a:pt x="0" y="6"/>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085"/>
              <p:cNvSpPr>
                <a:spLocks/>
              </p:cNvSpPr>
              <p:nvPr/>
            </p:nvSpPr>
            <p:spPr bwMode="auto">
              <a:xfrm>
                <a:off x="3384" y="2835"/>
                <a:ext cx="10" cy="10"/>
              </a:xfrm>
              <a:custGeom>
                <a:avLst/>
                <a:gdLst>
                  <a:gd name="T0" fmla="*/ 4 w 10"/>
                  <a:gd name="T1" fmla="*/ 0 h 10"/>
                  <a:gd name="T2" fmla="*/ 5 w 10"/>
                  <a:gd name="T3" fmla="*/ 1 h 10"/>
                  <a:gd name="T4" fmla="*/ 8 w 10"/>
                  <a:gd name="T5" fmla="*/ 1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1"/>
                    </a:lnTo>
                    <a:lnTo>
                      <a:pt x="8" y="1"/>
                    </a:lnTo>
                    <a:lnTo>
                      <a:pt x="7"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086"/>
              <p:cNvSpPr>
                <a:spLocks/>
              </p:cNvSpPr>
              <p:nvPr/>
            </p:nvSpPr>
            <p:spPr bwMode="auto">
              <a:xfrm>
                <a:off x="3535" y="2807"/>
                <a:ext cx="10" cy="10"/>
              </a:xfrm>
              <a:custGeom>
                <a:avLst/>
                <a:gdLst>
                  <a:gd name="T0" fmla="*/ 4 w 10"/>
                  <a:gd name="T1" fmla="*/ 0 h 10"/>
                  <a:gd name="T2" fmla="*/ 5 w 10"/>
                  <a:gd name="T3" fmla="*/ 2 h 10"/>
                  <a:gd name="T4" fmla="*/ 9 w 10"/>
                  <a:gd name="T5" fmla="*/ 2 h 10"/>
                  <a:gd name="T6" fmla="*/ 7 w 10"/>
                  <a:gd name="T7" fmla="*/ 5 h 10"/>
                  <a:gd name="T8" fmla="*/ 10 w 10"/>
                  <a:gd name="T9" fmla="*/ 8 h 10"/>
                  <a:gd name="T10" fmla="*/ 5 w 10"/>
                  <a:gd name="T11" fmla="*/ 7 h 10"/>
                  <a:gd name="T12" fmla="*/ 4 w 10"/>
                  <a:gd name="T13" fmla="*/ 10 h 10"/>
                  <a:gd name="T14" fmla="*/ 4 w 10"/>
                  <a:gd name="T15" fmla="*/ 7 h 10"/>
                  <a:gd name="T16" fmla="*/ 0 w 10"/>
                  <a:gd name="T17" fmla="*/ 5 h 10"/>
                  <a:gd name="T18" fmla="*/ 2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8"/>
                    </a:lnTo>
                    <a:lnTo>
                      <a:pt x="5" y="7"/>
                    </a:lnTo>
                    <a:lnTo>
                      <a:pt x="4" y="10"/>
                    </a:lnTo>
                    <a:lnTo>
                      <a:pt x="4" y="7"/>
                    </a:lnTo>
                    <a:lnTo>
                      <a:pt x="0" y="5"/>
                    </a:lnTo>
                    <a:lnTo>
                      <a:pt x="2"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087"/>
              <p:cNvSpPr>
                <a:spLocks/>
              </p:cNvSpPr>
              <p:nvPr/>
            </p:nvSpPr>
            <p:spPr bwMode="auto">
              <a:xfrm>
                <a:off x="3725" y="2830"/>
                <a:ext cx="9" cy="10"/>
              </a:xfrm>
              <a:custGeom>
                <a:avLst/>
                <a:gdLst>
                  <a:gd name="T0" fmla="*/ 2 w 9"/>
                  <a:gd name="T1" fmla="*/ 0 h 10"/>
                  <a:gd name="T2" fmla="*/ 5 w 9"/>
                  <a:gd name="T3" fmla="*/ 2 h 10"/>
                  <a:gd name="T4" fmla="*/ 9 w 9"/>
                  <a:gd name="T5" fmla="*/ 0 h 10"/>
                  <a:gd name="T6" fmla="*/ 7 w 9"/>
                  <a:gd name="T7" fmla="*/ 3 h 10"/>
                  <a:gd name="T8" fmla="*/ 9 w 9"/>
                  <a:gd name="T9" fmla="*/ 6 h 10"/>
                  <a:gd name="T10" fmla="*/ 5 w 9"/>
                  <a:gd name="T11" fmla="*/ 6 h 10"/>
                  <a:gd name="T12" fmla="*/ 4 w 9"/>
                  <a:gd name="T13" fmla="*/ 10 h 10"/>
                  <a:gd name="T14" fmla="*/ 2 w 9"/>
                  <a:gd name="T15" fmla="*/ 6 h 10"/>
                  <a:gd name="T16" fmla="*/ 0 w 9"/>
                  <a:gd name="T17" fmla="*/ 5 h 10"/>
                  <a:gd name="T18" fmla="*/ 2 w 9"/>
                  <a:gd name="T19" fmla="*/ 3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2"/>
                    </a:lnTo>
                    <a:lnTo>
                      <a:pt x="9" y="0"/>
                    </a:lnTo>
                    <a:lnTo>
                      <a:pt x="7" y="3"/>
                    </a:lnTo>
                    <a:lnTo>
                      <a:pt x="9" y="6"/>
                    </a:lnTo>
                    <a:lnTo>
                      <a:pt x="5" y="6"/>
                    </a:lnTo>
                    <a:lnTo>
                      <a:pt x="4" y="10"/>
                    </a:lnTo>
                    <a:lnTo>
                      <a:pt x="2"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088"/>
              <p:cNvSpPr>
                <a:spLocks/>
              </p:cNvSpPr>
              <p:nvPr/>
            </p:nvSpPr>
            <p:spPr bwMode="auto">
              <a:xfrm>
                <a:off x="3318" y="2723"/>
                <a:ext cx="9" cy="10"/>
              </a:xfrm>
              <a:custGeom>
                <a:avLst/>
                <a:gdLst>
                  <a:gd name="T0" fmla="*/ 3 w 9"/>
                  <a:gd name="T1" fmla="*/ 0 h 10"/>
                  <a:gd name="T2" fmla="*/ 6 w 9"/>
                  <a:gd name="T3" fmla="*/ 2 h 10"/>
                  <a:gd name="T4" fmla="*/ 9 w 9"/>
                  <a:gd name="T5" fmla="*/ 0 h 10"/>
                  <a:gd name="T6" fmla="*/ 8 w 9"/>
                  <a:gd name="T7" fmla="*/ 3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089"/>
              <p:cNvSpPr>
                <a:spLocks/>
              </p:cNvSpPr>
              <p:nvPr/>
            </p:nvSpPr>
            <p:spPr bwMode="auto">
              <a:xfrm>
                <a:off x="3274" y="279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090"/>
              <p:cNvSpPr>
                <a:spLocks/>
              </p:cNvSpPr>
              <p:nvPr/>
            </p:nvSpPr>
            <p:spPr bwMode="auto">
              <a:xfrm>
                <a:off x="3240" y="2822"/>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091"/>
              <p:cNvSpPr>
                <a:spLocks/>
              </p:cNvSpPr>
              <p:nvPr/>
            </p:nvSpPr>
            <p:spPr bwMode="auto">
              <a:xfrm>
                <a:off x="3376" y="2705"/>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092"/>
              <p:cNvSpPr>
                <a:spLocks/>
              </p:cNvSpPr>
              <p:nvPr/>
            </p:nvSpPr>
            <p:spPr bwMode="auto">
              <a:xfrm>
                <a:off x="3350" y="265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093"/>
              <p:cNvSpPr>
                <a:spLocks/>
              </p:cNvSpPr>
              <p:nvPr/>
            </p:nvSpPr>
            <p:spPr bwMode="auto">
              <a:xfrm>
                <a:off x="3511" y="2718"/>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094"/>
              <p:cNvSpPr>
                <a:spLocks/>
              </p:cNvSpPr>
              <p:nvPr/>
            </p:nvSpPr>
            <p:spPr bwMode="auto">
              <a:xfrm>
                <a:off x="3513" y="2832"/>
                <a:ext cx="9" cy="9"/>
              </a:xfrm>
              <a:custGeom>
                <a:avLst/>
                <a:gdLst>
                  <a:gd name="T0" fmla="*/ 3 w 9"/>
                  <a:gd name="T1" fmla="*/ 0 h 9"/>
                  <a:gd name="T2" fmla="*/ 5 w 9"/>
                  <a:gd name="T3" fmla="*/ 1 h 9"/>
                  <a:gd name="T4" fmla="*/ 8 w 9"/>
                  <a:gd name="T5" fmla="*/ 1 h 9"/>
                  <a:gd name="T6" fmla="*/ 8 w 9"/>
                  <a:gd name="T7" fmla="*/ 4 h 9"/>
                  <a:gd name="T8" fmla="*/ 9 w 9"/>
                  <a:gd name="T9" fmla="*/ 8 h 9"/>
                  <a:gd name="T10" fmla="*/ 6 w 9"/>
                  <a:gd name="T11" fmla="*/ 6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1"/>
                    </a:lnTo>
                    <a:lnTo>
                      <a:pt x="8" y="1"/>
                    </a:lnTo>
                    <a:lnTo>
                      <a:pt x="8" y="4"/>
                    </a:lnTo>
                    <a:lnTo>
                      <a:pt x="9"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095"/>
              <p:cNvSpPr>
                <a:spLocks/>
              </p:cNvSpPr>
              <p:nvPr/>
            </p:nvSpPr>
            <p:spPr bwMode="auto">
              <a:xfrm>
                <a:off x="3457" y="2804"/>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096"/>
              <p:cNvSpPr>
                <a:spLocks/>
              </p:cNvSpPr>
              <p:nvPr/>
            </p:nvSpPr>
            <p:spPr bwMode="auto">
              <a:xfrm>
                <a:off x="3440" y="2867"/>
                <a:ext cx="9" cy="10"/>
              </a:xfrm>
              <a:custGeom>
                <a:avLst/>
                <a:gdLst>
                  <a:gd name="T0" fmla="*/ 3 w 9"/>
                  <a:gd name="T1" fmla="*/ 0 h 10"/>
                  <a:gd name="T2" fmla="*/ 4 w 9"/>
                  <a:gd name="T3" fmla="*/ 2 h 10"/>
                  <a:gd name="T4" fmla="*/ 8 w 9"/>
                  <a:gd name="T5" fmla="*/ 0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0"/>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097"/>
              <p:cNvSpPr>
                <a:spLocks/>
              </p:cNvSpPr>
              <p:nvPr/>
            </p:nvSpPr>
            <p:spPr bwMode="auto">
              <a:xfrm>
                <a:off x="3492" y="2788"/>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098"/>
              <p:cNvSpPr>
                <a:spLocks/>
              </p:cNvSpPr>
              <p:nvPr/>
            </p:nvSpPr>
            <p:spPr bwMode="auto">
              <a:xfrm>
                <a:off x="3340" y="2694"/>
                <a:ext cx="10" cy="10"/>
              </a:xfrm>
              <a:custGeom>
                <a:avLst/>
                <a:gdLst>
                  <a:gd name="T0" fmla="*/ 4 w 10"/>
                  <a:gd name="T1" fmla="*/ 0 h 10"/>
                  <a:gd name="T2" fmla="*/ 5 w 10"/>
                  <a:gd name="T3" fmla="*/ 2 h 10"/>
                  <a:gd name="T4" fmla="*/ 9 w 10"/>
                  <a:gd name="T5" fmla="*/ 2 h 10"/>
                  <a:gd name="T6" fmla="*/ 9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9"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099"/>
              <p:cNvSpPr>
                <a:spLocks/>
              </p:cNvSpPr>
              <p:nvPr/>
            </p:nvSpPr>
            <p:spPr bwMode="auto">
              <a:xfrm>
                <a:off x="3303" y="2705"/>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00"/>
              <p:cNvSpPr>
                <a:spLocks/>
              </p:cNvSpPr>
              <p:nvPr/>
            </p:nvSpPr>
            <p:spPr bwMode="auto">
              <a:xfrm>
                <a:off x="3493" y="2819"/>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01"/>
              <p:cNvSpPr>
                <a:spLocks/>
              </p:cNvSpPr>
              <p:nvPr/>
            </p:nvSpPr>
            <p:spPr bwMode="auto">
              <a:xfrm>
                <a:off x="3360" y="2856"/>
                <a:ext cx="10" cy="10"/>
              </a:xfrm>
              <a:custGeom>
                <a:avLst/>
                <a:gdLst>
                  <a:gd name="T0" fmla="*/ 3 w 10"/>
                  <a:gd name="T1" fmla="*/ 0 h 10"/>
                  <a:gd name="T2" fmla="*/ 5 w 10"/>
                  <a:gd name="T3" fmla="*/ 1 h 10"/>
                  <a:gd name="T4" fmla="*/ 8 w 10"/>
                  <a:gd name="T5" fmla="*/ 0 h 10"/>
                  <a:gd name="T6" fmla="*/ 8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0"/>
                    </a:lnTo>
                    <a:lnTo>
                      <a:pt x="8" y="3"/>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02"/>
              <p:cNvSpPr>
                <a:spLocks/>
              </p:cNvSpPr>
              <p:nvPr/>
            </p:nvSpPr>
            <p:spPr bwMode="auto">
              <a:xfrm>
                <a:off x="3378" y="287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03"/>
              <p:cNvSpPr>
                <a:spLocks/>
              </p:cNvSpPr>
              <p:nvPr/>
            </p:nvSpPr>
            <p:spPr bwMode="auto">
              <a:xfrm>
                <a:off x="3418" y="2489"/>
                <a:ext cx="10" cy="9"/>
              </a:xfrm>
              <a:custGeom>
                <a:avLst/>
                <a:gdLst>
                  <a:gd name="T0" fmla="*/ 4 w 10"/>
                  <a:gd name="T1" fmla="*/ 0 h 9"/>
                  <a:gd name="T2" fmla="*/ 7 w 10"/>
                  <a:gd name="T3" fmla="*/ 1 h 9"/>
                  <a:gd name="T4" fmla="*/ 10 w 10"/>
                  <a:gd name="T5" fmla="*/ 1 h 9"/>
                  <a:gd name="T6" fmla="*/ 9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04"/>
              <p:cNvSpPr>
                <a:spLocks/>
              </p:cNvSpPr>
              <p:nvPr/>
            </p:nvSpPr>
            <p:spPr bwMode="auto">
              <a:xfrm>
                <a:off x="4465" y="3191"/>
                <a:ext cx="8" cy="9"/>
              </a:xfrm>
              <a:custGeom>
                <a:avLst/>
                <a:gdLst>
                  <a:gd name="T0" fmla="*/ 1 w 8"/>
                  <a:gd name="T1" fmla="*/ 0 h 9"/>
                  <a:gd name="T2" fmla="*/ 5 w 8"/>
                  <a:gd name="T3" fmla="*/ 1 h 9"/>
                  <a:gd name="T4" fmla="*/ 8 w 8"/>
                  <a:gd name="T5" fmla="*/ 1 h 9"/>
                  <a:gd name="T6" fmla="*/ 6 w 8"/>
                  <a:gd name="T7" fmla="*/ 5 h 9"/>
                  <a:gd name="T8" fmla="*/ 8 w 8"/>
                  <a:gd name="T9" fmla="*/ 8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8"/>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05"/>
              <p:cNvSpPr>
                <a:spLocks/>
              </p:cNvSpPr>
              <p:nvPr/>
            </p:nvSpPr>
            <p:spPr bwMode="auto">
              <a:xfrm>
                <a:off x="4531" y="3220"/>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106"/>
              <p:cNvSpPr>
                <a:spLocks/>
              </p:cNvSpPr>
              <p:nvPr/>
            </p:nvSpPr>
            <p:spPr bwMode="auto">
              <a:xfrm>
                <a:off x="3891" y="2789"/>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07"/>
              <p:cNvSpPr>
                <a:spLocks/>
              </p:cNvSpPr>
              <p:nvPr/>
            </p:nvSpPr>
            <p:spPr bwMode="auto">
              <a:xfrm>
                <a:off x="4099" y="2506"/>
                <a:ext cx="10" cy="10"/>
              </a:xfrm>
              <a:custGeom>
                <a:avLst/>
                <a:gdLst>
                  <a:gd name="T0" fmla="*/ 2 w 10"/>
                  <a:gd name="T1" fmla="*/ 0 h 10"/>
                  <a:gd name="T2" fmla="*/ 5 w 10"/>
                  <a:gd name="T3" fmla="*/ 2 h 10"/>
                  <a:gd name="T4" fmla="*/ 8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4"/>
                    </a:lnTo>
                    <a:lnTo>
                      <a:pt x="10" y="7"/>
                    </a:lnTo>
                    <a:lnTo>
                      <a:pt x="7" y="7"/>
                    </a:lnTo>
                    <a:lnTo>
                      <a:pt x="5" y="10"/>
                    </a:lnTo>
                    <a:lnTo>
                      <a:pt x="3" y="7"/>
                    </a:lnTo>
                    <a:lnTo>
                      <a:pt x="0" y="7"/>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08"/>
              <p:cNvSpPr>
                <a:spLocks/>
              </p:cNvSpPr>
              <p:nvPr/>
            </p:nvSpPr>
            <p:spPr bwMode="auto">
              <a:xfrm>
                <a:off x="4083" y="2573"/>
                <a:ext cx="10" cy="8"/>
              </a:xfrm>
              <a:custGeom>
                <a:avLst/>
                <a:gdLst>
                  <a:gd name="T0" fmla="*/ 1 w 10"/>
                  <a:gd name="T1" fmla="*/ 0 h 8"/>
                  <a:gd name="T2" fmla="*/ 5 w 10"/>
                  <a:gd name="T3" fmla="*/ 1 h 8"/>
                  <a:gd name="T4" fmla="*/ 8 w 10"/>
                  <a:gd name="T5" fmla="*/ 0 h 8"/>
                  <a:gd name="T6" fmla="*/ 8 w 10"/>
                  <a:gd name="T7" fmla="*/ 3 h 8"/>
                  <a:gd name="T8" fmla="*/ 10 w 10"/>
                  <a:gd name="T9" fmla="*/ 5 h 8"/>
                  <a:gd name="T10" fmla="*/ 6 w 10"/>
                  <a:gd name="T11" fmla="*/ 6 h 8"/>
                  <a:gd name="T12" fmla="*/ 6 w 10"/>
                  <a:gd name="T13" fmla="*/ 8 h 8"/>
                  <a:gd name="T14" fmla="*/ 5 w 10"/>
                  <a:gd name="T15" fmla="*/ 6 h 8"/>
                  <a:gd name="T16" fmla="*/ 0 w 10"/>
                  <a:gd name="T17" fmla="*/ 5 h 8"/>
                  <a:gd name="T18" fmla="*/ 3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1"/>
                    </a:lnTo>
                    <a:lnTo>
                      <a:pt x="8" y="0"/>
                    </a:lnTo>
                    <a:lnTo>
                      <a:pt x="8" y="3"/>
                    </a:lnTo>
                    <a:lnTo>
                      <a:pt x="10" y="5"/>
                    </a:lnTo>
                    <a:lnTo>
                      <a:pt x="6" y="6"/>
                    </a:lnTo>
                    <a:lnTo>
                      <a:pt x="6" y="8"/>
                    </a:lnTo>
                    <a:lnTo>
                      <a:pt x="5" y="6"/>
                    </a:lnTo>
                    <a:lnTo>
                      <a:pt x="0" y="5"/>
                    </a:lnTo>
                    <a:lnTo>
                      <a:pt x="3"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09"/>
              <p:cNvSpPr>
                <a:spLocks/>
              </p:cNvSpPr>
              <p:nvPr/>
            </p:nvSpPr>
            <p:spPr bwMode="auto">
              <a:xfrm>
                <a:off x="3940" y="2571"/>
                <a:ext cx="10" cy="8"/>
              </a:xfrm>
              <a:custGeom>
                <a:avLst/>
                <a:gdLst>
                  <a:gd name="T0" fmla="*/ 2 w 10"/>
                  <a:gd name="T1" fmla="*/ 0 h 8"/>
                  <a:gd name="T2" fmla="*/ 5 w 10"/>
                  <a:gd name="T3" fmla="*/ 2 h 8"/>
                  <a:gd name="T4" fmla="*/ 8 w 10"/>
                  <a:gd name="T5" fmla="*/ 0 h 8"/>
                  <a:gd name="T6" fmla="*/ 8 w 10"/>
                  <a:gd name="T7" fmla="*/ 3 h 8"/>
                  <a:gd name="T8" fmla="*/ 10 w 10"/>
                  <a:gd name="T9" fmla="*/ 5 h 8"/>
                  <a:gd name="T10" fmla="*/ 6 w 10"/>
                  <a:gd name="T11" fmla="*/ 7 h 8"/>
                  <a:gd name="T12" fmla="*/ 5 w 10"/>
                  <a:gd name="T13" fmla="*/ 8 h 8"/>
                  <a:gd name="T14" fmla="*/ 3 w 10"/>
                  <a:gd name="T15" fmla="*/ 7 h 8"/>
                  <a:gd name="T16" fmla="*/ 0 w 10"/>
                  <a:gd name="T17" fmla="*/ 5 h 8"/>
                  <a:gd name="T18" fmla="*/ 3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2"/>
                    </a:lnTo>
                    <a:lnTo>
                      <a:pt x="8" y="0"/>
                    </a:lnTo>
                    <a:lnTo>
                      <a:pt x="8" y="3"/>
                    </a:lnTo>
                    <a:lnTo>
                      <a:pt x="10" y="5"/>
                    </a:lnTo>
                    <a:lnTo>
                      <a:pt x="6" y="7"/>
                    </a:lnTo>
                    <a:lnTo>
                      <a:pt x="5" y="8"/>
                    </a:lnTo>
                    <a:lnTo>
                      <a:pt x="3" y="7"/>
                    </a:lnTo>
                    <a:lnTo>
                      <a:pt x="0" y="5"/>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110"/>
              <p:cNvSpPr>
                <a:spLocks/>
              </p:cNvSpPr>
              <p:nvPr/>
            </p:nvSpPr>
            <p:spPr bwMode="auto">
              <a:xfrm>
                <a:off x="4292" y="2731"/>
                <a:ext cx="10" cy="10"/>
              </a:xfrm>
              <a:custGeom>
                <a:avLst/>
                <a:gdLst>
                  <a:gd name="T0" fmla="*/ 2 w 10"/>
                  <a:gd name="T1" fmla="*/ 0 h 10"/>
                  <a:gd name="T2" fmla="*/ 5 w 10"/>
                  <a:gd name="T3" fmla="*/ 2 h 10"/>
                  <a:gd name="T4" fmla="*/ 7 w 10"/>
                  <a:gd name="T5" fmla="*/ 0 h 10"/>
                  <a:gd name="T6" fmla="*/ 7 w 10"/>
                  <a:gd name="T7" fmla="*/ 3 h 10"/>
                  <a:gd name="T8" fmla="*/ 10 w 10"/>
                  <a:gd name="T9" fmla="*/ 5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5"/>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111"/>
              <p:cNvSpPr>
                <a:spLocks/>
              </p:cNvSpPr>
              <p:nvPr/>
            </p:nvSpPr>
            <p:spPr bwMode="auto">
              <a:xfrm>
                <a:off x="3404" y="2328"/>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112"/>
              <p:cNvSpPr>
                <a:spLocks/>
              </p:cNvSpPr>
              <p:nvPr/>
            </p:nvSpPr>
            <p:spPr bwMode="auto">
              <a:xfrm>
                <a:off x="3410" y="2152"/>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6 h 10"/>
                  <a:gd name="T16" fmla="*/ 0 w 10"/>
                  <a:gd name="T17" fmla="*/ 6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113"/>
              <p:cNvSpPr>
                <a:spLocks/>
              </p:cNvSpPr>
              <p:nvPr/>
            </p:nvSpPr>
            <p:spPr bwMode="auto">
              <a:xfrm>
                <a:off x="4201" y="2618"/>
                <a:ext cx="10" cy="10"/>
              </a:xfrm>
              <a:custGeom>
                <a:avLst/>
                <a:gdLst>
                  <a:gd name="T0" fmla="*/ 4 w 10"/>
                  <a:gd name="T1" fmla="*/ 0 h 10"/>
                  <a:gd name="T2" fmla="*/ 5 w 10"/>
                  <a:gd name="T3" fmla="*/ 2 h 10"/>
                  <a:gd name="T4" fmla="*/ 9 w 10"/>
                  <a:gd name="T5" fmla="*/ 2 h 10"/>
                  <a:gd name="T6" fmla="*/ 7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2"/>
                    </a:lnTo>
                    <a:lnTo>
                      <a:pt x="7" y="5"/>
                    </a:lnTo>
                    <a:lnTo>
                      <a:pt x="10" y="6"/>
                    </a:lnTo>
                    <a:lnTo>
                      <a:pt x="7" y="6"/>
                    </a:lnTo>
                    <a:lnTo>
                      <a:pt x="4" y="10"/>
                    </a:lnTo>
                    <a:lnTo>
                      <a:pt x="4" y="6"/>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114"/>
              <p:cNvSpPr>
                <a:spLocks/>
              </p:cNvSpPr>
              <p:nvPr/>
            </p:nvSpPr>
            <p:spPr bwMode="auto">
              <a:xfrm>
                <a:off x="4081" y="2749"/>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115"/>
              <p:cNvSpPr>
                <a:spLocks/>
              </p:cNvSpPr>
              <p:nvPr/>
            </p:nvSpPr>
            <p:spPr bwMode="auto">
              <a:xfrm>
                <a:off x="4364" y="2665"/>
                <a:ext cx="10" cy="10"/>
              </a:xfrm>
              <a:custGeom>
                <a:avLst/>
                <a:gdLst>
                  <a:gd name="T0" fmla="*/ 3 w 10"/>
                  <a:gd name="T1" fmla="*/ 0 h 10"/>
                  <a:gd name="T2" fmla="*/ 6 w 10"/>
                  <a:gd name="T3" fmla="*/ 2 h 10"/>
                  <a:gd name="T4" fmla="*/ 10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116"/>
              <p:cNvSpPr>
                <a:spLocks/>
              </p:cNvSpPr>
              <p:nvPr/>
            </p:nvSpPr>
            <p:spPr bwMode="auto">
              <a:xfrm>
                <a:off x="4366" y="2694"/>
                <a:ext cx="8" cy="10"/>
              </a:xfrm>
              <a:custGeom>
                <a:avLst/>
                <a:gdLst>
                  <a:gd name="T0" fmla="*/ 1 w 8"/>
                  <a:gd name="T1" fmla="*/ 0 h 10"/>
                  <a:gd name="T2" fmla="*/ 4 w 8"/>
                  <a:gd name="T3" fmla="*/ 3 h 10"/>
                  <a:gd name="T4" fmla="*/ 8 w 8"/>
                  <a:gd name="T5" fmla="*/ 2 h 10"/>
                  <a:gd name="T6" fmla="*/ 6 w 8"/>
                  <a:gd name="T7" fmla="*/ 5 h 10"/>
                  <a:gd name="T8" fmla="*/ 8 w 8"/>
                  <a:gd name="T9" fmla="*/ 8 h 10"/>
                  <a:gd name="T10" fmla="*/ 4 w 8"/>
                  <a:gd name="T11" fmla="*/ 8 h 10"/>
                  <a:gd name="T12" fmla="*/ 3 w 8"/>
                  <a:gd name="T13" fmla="*/ 10 h 10"/>
                  <a:gd name="T14" fmla="*/ 3 w 8"/>
                  <a:gd name="T15" fmla="*/ 7 h 10"/>
                  <a:gd name="T16" fmla="*/ 0 w 8"/>
                  <a:gd name="T17" fmla="*/ 7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3"/>
                    </a:lnTo>
                    <a:lnTo>
                      <a:pt x="8" y="2"/>
                    </a:lnTo>
                    <a:lnTo>
                      <a:pt x="6" y="5"/>
                    </a:lnTo>
                    <a:lnTo>
                      <a:pt x="8" y="8"/>
                    </a:lnTo>
                    <a:lnTo>
                      <a:pt x="4" y="8"/>
                    </a:lnTo>
                    <a:lnTo>
                      <a:pt x="3"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117"/>
              <p:cNvSpPr>
                <a:spLocks/>
              </p:cNvSpPr>
              <p:nvPr/>
            </p:nvSpPr>
            <p:spPr bwMode="auto">
              <a:xfrm>
                <a:off x="4380" y="2710"/>
                <a:ext cx="10" cy="12"/>
              </a:xfrm>
              <a:custGeom>
                <a:avLst/>
                <a:gdLst>
                  <a:gd name="T0" fmla="*/ 3 w 10"/>
                  <a:gd name="T1" fmla="*/ 0 h 12"/>
                  <a:gd name="T2" fmla="*/ 7 w 10"/>
                  <a:gd name="T3" fmla="*/ 3 h 12"/>
                  <a:gd name="T4" fmla="*/ 10 w 10"/>
                  <a:gd name="T5" fmla="*/ 2 h 12"/>
                  <a:gd name="T6" fmla="*/ 8 w 10"/>
                  <a:gd name="T7" fmla="*/ 5 h 12"/>
                  <a:gd name="T8" fmla="*/ 10 w 10"/>
                  <a:gd name="T9" fmla="*/ 8 h 12"/>
                  <a:gd name="T10" fmla="*/ 7 w 10"/>
                  <a:gd name="T11" fmla="*/ 8 h 12"/>
                  <a:gd name="T12" fmla="*/ 5 w 10"/>
                  <a:gd name="T13" fmla="*/ 12 h 12"/>
                  <a:gd name="T14" fmla="*/ 3 w 10"/>
                  <a:gd name="T15" fmla="*/ 7 h 12"/>
                  <a:gd name="T16" fmla="*/ 0 w 10"/>
                  <a:gd name="T17" fmla="*/ 7 h 12"/>
                  <a:gd name="T18" fmla="*/ 3 w 10"/>
                  <a:gd name="T19" fmla="*/ 5 h 12"/>
                  <a:gd name="T20" fmla="*/ 3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3" y="0"/>
                    </a:moveTo>
                    <a:lnTo>
                      <a:pt x="7" y="3"/>
                    </a:lnTo>
                    <a:lnTo>
                      <a:pt x="10" y="2"/>
                    </a:lnTo>
                    <a:lnTo>
                      <a:pt x="8" y="5"/>
                    </a:lnTo>
                    <a:lnTo>
                      <a:pt x="10" y="8"/>
                    </a:lnTo>
                    <a:lnTo>
                      <a:pt x="7"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118"/>
              <p:cNvSpPr>
                <a:spLocks/>
              </p:cNvSpPr>
              <p:nvPr/>
            </p:nvSpPr>
            <p:spPr bwMode="auto">
              <a:xfrm>
                <a:off x="3397" y="228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119"/>
              <p:cNvSpPr>
                <a:spLocks/>
              </p:cNvSpPr>
              <p:nvPr/>
            </p:nvSpPr>
            <p:spPr bwMode="auto">
              <a:xfrm>
                <a:off x="3219" y="2285"/>
                <a:ext cx="9" cy="9"/>
              </a:xfrm>
              <a:custGeom>
                <a:avLst/>
                <a:gdLst>
                  <a:gd name="T0" fmla="*/ 3 w 9"/>
                  <a:gd name="T1" fmla="*/ 0 h 9"/>
                  <a:gd name="T2" fmla="*/ 4 w 9"/>
                  <a:gd name="T3" fmla="*/ 1 h 9"/>
                  <a:gd name="T4" fmla="*/ 8 w 9"/>
                  <a:gd name="T5" fmla="*/ 1 h 9"/>
                  <a:gd name="T6" fmla="*/ 6 w 9"/>
                  <a:gd name="T7" fmla="*/ 5 h 9"/>
                  <a:gd name="T8" fmla="*/ 9 w 9"/>
                  <a:gd name="T9" fmla="*/ 6 h 9"/>
                  <a:gd name="T10" fmla="*/ 6 w 9"/>
                  <a:gd name="T11" fmla="*/ 6 h 9"/>
                  <a:gd name="T12" fmla="*/ 3 w 9"/>
                  <a:gd name="T13" fmla="*/ 9 h 9"/>
                  <a:gd name="T14" fmla="*/ 3 w 9"/>
                  <a:gd name="T15" fmla="*/ 6 h 9"/>
                  <a:gd name="T16" fmla="*/ 0 w 9"/>
                  <a:gd name="T17" fmla="*/ 5 h 9"/>
                  <a:gd name="T18" fmla="*/ 1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6"/>
                    </a:lnTo>
                    <a:lnTo>
                      <a:pt x="6" y="6"/>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120"/>
              <p:cNvSpPr>
                <a:spLocks/>
              </p:cNvSpPr>
              <p:nvPr/>
            </p:nvSpPr>
            <p:spPr bwMode="auto">
              <a:xfrm>
                <a:off x="4236" y="2547"/>
                <a:ext cx="9" cy="9"/>
              </a:xfrm>
              <a:custGeom>
                <a:avLst/>
                <a:gdLst>
                  <a:gd name="T0" fmla="*/ 3 w 9"/>
                  <a:gd name="T1" fmla="*/ 0 h 9"/>
                  <a:gd name="T2" fmla="*/ 6 w 9"/>
                  <a:gd name="T3" fmla="*/ 1 h 9"/>
                  <a:gd name="T4" fmla="*/ 9 w 9"/>
                  <a:gd name="T5" fmla="*/ 0 h 9"/>
                  <a:gd name="T6" fmla="*/ 8 w 9"/>
                  <a:gd name="T7" fmla="*/ 3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0"/>
                    </a:lnTo>
                    <a:lnTo>
                      <a:pt x="8" y="3"/>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121"/>
              <p:cNvSpPr>
                <a:spLocks/>
              </p:cNvSpPr>
              <p:nvPr/>
            </p:nvSpPr>
            <p:spPr bwMode="auto">
              <a:xfrm>
                <a:off x="4210" y="2498"/>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122"/>
              <p:cNvSpPr>
                <a:spLocks/>
              </p:cNvSpPr>
              <p:nvPr/>
            </p:nvSpPr>
            <p:spPr bwMode="auto">
              <a:xfrm>
                <a:off x="4174" y="2571"/>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123"/>
              <p:cNvSpPr>
                <a:spLocks/>
              </p:cNvSpPr>
              <p:nvPr/>
            </p:nvSpPr>
            <p:spPr bwMode="auto">
              <a:xfrm>
                <a:off x="4128" y="2603"/>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124"/>
              <p:cNvSpPr>
                <a:spLocks/>
              </p:cNvSpPr>
              <p:nvPr/>
            </p:nvSpPr>
            <p:spPr bwMode="auto">
              <a:xfrm>
                <a:off x="4239" y="248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125"/>
              <p:cNvSpPr>
                <a:spLocks/>
              </p:cNvSpPr>
              <p:nvPr/>
            </p:nvSpPr>
            <p:spPr bwMode="auto">
              <a:xfrm>
                <a:off x="4247" y="2497"/>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126"/>
              <p:cNvSpPr>
                <a:spLocks/>
              </p:cNvSpPr>
              <p:nvPr/>
            </p:nvSpPr>
            <p:spPr bwMode="auto">
              <a:xfrm>
                <a:off x="4216" y="2477"/>
                <a:ext cx="10" cy="10"/>
              </a:xfrm>
              <a:custGeom>
                <a:avLst/>
                <a:gdLst>
                  <a:gd name="T0" fmla="*/ 3 w 10"/>
                  <a:gd name="T1" fmla="*/ 0 h 10"/>
                  <a:gd name="T2" fmla="*/ 5 w 10"/>
                  <a:gd name="T3" fmla="*/ 2 h 10"/>
                  <a:gd name="T4" fmla="*/ 8 w 10"/>
                  <a:gd name="T5" fmla="*/ 2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127"/>
              <p:cNvSpPr>
                <a:spLocks/>
              </p:cNvSpPr>
              <p:nvPr/>
            </p:nvSpPr>
            <p:spPr bwMode="auto">
              <a:xfrm>
                <a:off x="4315" y="2689"/>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128"/>
              <p:cNvSpPr>
                <a:spLocks/>
              </p:cNvSpPr>
              <p:nvPr/>
            </p:nvSpPr>
            <p:spPr bwMode="auto">
              <a:xfrm>
                <a:off x="3469" y="2645"/>
                <a:ext cx="10" cy="10"/>
              </a:xfrm>
              <a:custGeom>
                <a:avLst/>
                <a:gdLst>
                  <a:gd name="T0" fmla="*/ 1 w 10"/>
                  <a:gd name="T1" fmla="*/ 0 h 10"/>
                  <a:gd name="T2" fmla="*/ 5 w 10"/>
                  <a:gd name="T3" fmla="*/ 4 h 10"/>
                  <a:gd name="T4" fmla="*/ 8 w 10"/>
                  <a:gd name="T5" fmla="*/ 2 h 10"/>
                  <a:gd name="T6" fmla="*/ 6 w 10"/>
                  <a:gd name="T7" fmla="*/ 5 h 10"/>
                  <a:gd name="T8" fmla="*/ 10 w 10"/>
                  <a:gd name="T9" fmla="*/ 9 h 10"/>
                  <a:gd name="T10" fmla="*/ 5 w 10"/>
                  <a:gd name="T11" fmla="*/ 9 h 10"/>
                  <a:gd name="T12" fmla="*/ 3 w 10"/>
                  <a:gd name="T13" fmla="*/ 10 h 10"/>
                  <a:gd name="T14" fmla="*/ 3 w 10"/>
                  <a:gd name="T15" fmla="*/ 7 h 10"/>
                  <a:gd name="T16" fmla="*/ 0 w 10"/>
                  <a:gd name="T17" fmla="*/ 7 h 10"/>
                  <a:gd name="T18" fmla="*/ 1 w 10"/>
                  <a:gd name="T19" fmla="*/ 4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4"/>
                    </a:lnTo>
                    <a:lnTo>
                      <a:pt x="8" y="2"/>
                    </a:lnTo>
                    <a:lnTo>
                      <a:pt x="6" y="5"/>
                    </a:lnTo>
                    <a:lnTo>
                      <a:pt x="10" y="9"/>
                    </a:lnTo>
                    <a:lnTo>
                      <a:pt x="5" y="9"/>
                    </a:lnTo>
                    <a:lnTo>
                      <a:pt x="3"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129"/>
              <p:cNvSpPr>
                <a:spLocks/>
              </p:cNvSpPr>
              <p:nvPr/>
            </p:nvSpPr>
            <p:spPr bwMode="auto">
              <a:xfrm>
                <a:off x="3272" y="2681"/>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130"/>
              <p:cNvSpPr>
                <a:spLocks/>
              </p:cNvSpPr>
              <p:nvPr/>
            </p:nvSpPr>
            <p:spPr bwMode="auto">
              <a:xfrm>
                <a:off x="3318" y="2628"/>
                <a:ext cx="8" cy="9"/>
              </a:xfrm>
              <a:custGeom>
                <a:avLst/>
                <a:gdLst>
                  <a:gd name="T0" fmla="*/ 1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1"/>
                    </a:lnTo>
                    <a:lnTo>
                      <a:pt x="6" y="5"/>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131"/>
              <p:cNvSpPr>
                <a:spLocks/>
              </p:cNvSpPr>
              <p:nvPr/>
            </p:nvSpPr>
            <p:spPr bwMode="auto">
              <a:xfrm>
                <a:off x="3305" y="2673"/>
                <a:ext cx="8" cy="10"/>
              </a:xfrm>
              <a:custGeom>
                <a:avLst/>
                <a:gdLst>
                  <a:gd name="T0" fmla="*/ 1 w 8"/>
                  <a:gd name="T1" fmla="*/ 0 h 10"/>
                  <a:gd name="T2" fmla="*/ 5 w 8"/>
                  <a:gd name="T3" fmla="*/ 3 h 10"/>
                  <a:gd name="T4" fmla="*/ 8 w 8"/>
                  <a:gd name="T5" fmla="*/ 2 h 10"/>
                  <a:gd name="T6" fmla="*/ 6 w 8"/>
                  <a:gd name="T7" fmla="*/ 5 h 10"/>
                  <a:gd name="T8" fmla="*/ 8 w 8"/>
                  <a:gd name="T9" fmla="*/ 8 h 10"/>
                  <a:gd name="T10" fmla="*/ 5 w 8"/>
                  <a:gd name="T11" fmla="*/ 8 h 10"/>
                  <a:gd name="T12" fmla="*/ 3 w 8"/>
                  <a:gd name="T13" fmla="*/ 10 h 10"/>
                  <a:gd name="T14" fmla="*/ 1 w 8"/>
                  <a:gd name="T15" fmla="*/ 6 h 10"/>
                  <a:gd name="T16" fmla="*/ 0 w 8"/>
                  <a:gd name="T17" fmla="*/ 6 h 10"/>
                  <a:gd name="T18" fmla="*/ 1 w 8"/>
                  <a:gd name="T19" fmla="*/ 5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2"/>
                    </a:lnTo>
                    <a:lnTo>
                      <a:pt x="6" y="5"/>
                    </a:lnTo>
                    <a:lnTo>
                      <a:pt x="8" y="8"/>
                    </a:lnTo>
                    <a:lnTo>
                      <a:pt x="5" y="8"/>
                    </a:lnTo>
                    <a:lnTo>
                      <a:pt x="3" y="10"/>
                    </a:lnTo>
                    <a:lnTo>
                      <a:pt x="1" y="6"/>
                    </a:lnTo>
                    <a:lnTo>
                      <a:pt x="0" y="6"/>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132"/>
              <p:cNvSpPr>
                <a:spLocks/>
              </p:cNvSpPr>
              <p:nvPr/>
            </p:nvSpPr>
            <p:spPr bwMode="auto">
              <a:xfrm>
                <a:off x="3514" y="2597"/>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4 w 8"/>
                  <a:gd name="T13" fmla="*/ 10 h 10"/>
                  <a:gd name="T14" fmla="*/ 2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4" y="10"/>
                    </a:lnTo>
                    <a:lnTo>
                      <a:pt x="2"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133"/>
              <p:cNvSpPr>
                <a:spLocks/>
              </p:cNvSpPr>
              <p:nvPr/>
            </p:nvSpPr>
            <p:spPr bwMode="auto">
              <a:xfrm>
                <a:off x="3855" y="2934"/>
                <a:ext cx="10" cy="9"/>
              </a:xfrm>
              <a:custGeom>
                <a:avLst/>
                <a:gdLst>
                  <a:gd name="T0" fmla="*/ 4 w 10"/>
                  <a:gd name="T1" fmla="*/ 0 h 9"/>
                  <a:gd name="T2" fmla="*/ 5 w 10"/>
                  <a:gd name="T3" fmla="*/ 3 h 9"/>
                  <a:gd name="T4" fmla="*/ 9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134"/>
              <p:cNvSpPr>
                <a:spLocks/>
              </p:cNvSpPr>
              <p:nvPr/>
            </p:nvSpPr>
            <p:spPr bwMode="auto">
              <a:xfrm>
                <a:off x="3227" y="2493"/>
                <a:ext cx="9" cy="12"/>
              </a:xfrm>
              <a:custGeom>
                <a:avLst/>
                <a:gdLst>
                  <a:gd name="T0" fmla="*/ 3 w 9"/>
                  <a:gd name="T1" fmla="*/ 0 h 12"/>
                  <a:gd name="T2" fmla="*/ 6 w 9"/>
                  <a:gd name="T3" fmla="*/ 4 h 12"/>
                  <a:gd name="T4" fmla="*/ 9 w 9"/>
                  <a:gd name="T5" fmla="*/ 2 h 12"/>
                  <a:gd name="T6" fmla="*/ 8 w 9"/>
                  <a:gd name="T7" fmla="*/ 5 h 12"/>
                  <a:gd name="T8" fmla="*/ 9 w 9"/>
                  <a:gd name="T9" fmla="*/ 8 h 12"/>
                  <a:gd name="T10" fmla="*/ 6 w 9"/>
                  <a:gd name="T11" fmla="*/ 8 h 12"/>
                  <a:gd name="T12" fmla="*/ 5 w 9"/>
                  <a:gd name="T13" fmla="*/ 12 h 12"/>
                  <a:gd name="T14" fmla="*/ 3 w 9"/>
                  <a:gd name="T15" fmla="*/ 7 h 12"/>
                  <a:gd name="T16" fmla="*/ 0 w 9"/>
                  <a:gd name="T17" fmla="*/ 7 h 12"/>
                  <a:gd name="T18" fmla="*/ 3 w 9"/>
                  <a:gd name="T19" fmla="*/ 5 h 12"/>
                  <a:gd name="T20" fmla="*/ 3 w 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3" y="0"/>
                    </a:moveTo>
                    <a:lnTo>
                      <a:pt x="6" y="4"/>
                    </a:lnTo>
                    <a:lnTo>
                      <a:pt x="9" y="2"/>
                    </a:lnTo>
                    <a:lnTo>
                      <a:pt x="8" y="5"/>
                    </a:lnTo>
                    <a:lnTo>
                      <a:pt x="9" y="8"/>
                    </a:lnTo>
                    <a:lnTo>
                      <a:pt x="6" y="8"/>
                    </a:lnTo>
                    <a:lnTo>
                      <a:pt x="5" y="12"/>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135"/>
              <p:cNvSpPr>
                <a:spLocks/>
              </p:cNvSpPr>
              <p:nvPr/>
            </p:nvSpPr>
            <p:spPr bwMode="auto">
              <a:xfrm>
                <a:off x="3771" y="2443"/>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136"/>
              <p:cNvSpPr>
                <a:spLocks/>
              </p:cNvSpPr>
              <p:nvPr/>
            </p:nvSpPr>
            <p:spPr bwMode="auto">
              <a:xfrm>
                <a:off x="3748" y="2417"/>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137"/>
              <p:cNvSpPr>
                <a:spLocks/>
              </p:cNvSpPr>
              <p:nvPr/>
            </p:nvSpPr>
            <p:spPr bwMode="auto">
              <a:xfrm>
                <a:off x="3272" y="2374"/>
                <a:ext cx="10" cy="9"/>
              </a:xfrm>
              <a:custGeom>
                <a:avLst/>
                <a:gdLst>
                  <a:gd name="T0" fmla="*/ 3 w 10"/>
                  <a:gd name="T1" fmla="*/ 0 h 9"/>
                  <a:gd name="T2" fmla="*/ 5 w 10"/>
                  <a:gd name="T3" fmla="*/ 1 h 9"/>
                  <a:gd name="T4" fmla="*/ 8 w 10"/>
                  <a:gd name="T5" fmla="*/ 1 h 9"/>
                  <a:gd name="T6" fmla="*/ 7 w 10"/>
                  <a:gd name="T7" fmla="*/ 5 h 9"/>
                  <a:gd name="T8" fmla="*/ 10 w 10"/>
                  <a:gd name="T9" fmla="*/ 6 h 9"/>
                  <a:gd name="T10" fmla="*/ 7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7" y="5"/>
                    </a:lnTo>
                    <a:lnTo>
                      <a:pt x="10" y="6"/>
                    </a:lnTo>
                    <a:lnTo>
                      <a:pt x="7"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138"/>
              <p:cNvSpPr>
                <a:spLocks/>
              </p:cNvSpPr>
              <p:nvPr/>
            </p:nvSpPr>
            <p:spPr bwMode="auto">
              <a:xfrm>
                <a:off x="3462" y="2453"/>
                <a:ext cx="10" cy="10"/>
              </a:xfrm>
              <a:custGeom>
                <a:avLst/>
                <a:gdLst>
                  <a:gd name="T0" fmla="*/ 4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139"/>
              <p:cNvSpPr>
                <a:spLocks/>
              </p:cNvSpPr>
              <p:nvPr/>
            </p:nvSpPr>
            <p:spPr bwMode="auto">
              <a:xfrm>
                <a:off x="3423" y="2455"/>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140"/>
              <p:cNvSpPr>
                <a:spLocks/>
              </p:cNvSpPr>
              <p:nvPr/>
            </p:nvSpPr>
            <p:spPr bwMode="auto">
              <a:xfrm>
                <a:off x="3306" y="2346"/>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141"/>
              <p:cNvSpPr>
                <a:spLocks/>
              </p:cNvSpPr>
              <p:nvPr/>
            </p:nvSpPr>
            <p:spPr bwMode="auto">
              <a:xfrm>
                <a:off x="3266" y="2312"/>
                <a:ext cx="9" cy="10"/>
              </a:xfrm>
              <a:custGeom>
                <a:avLst/>
                <a:gdLst>
                  <a:gd name="T0" fmla="*/ 3 w 9"/>
                  <a:gd name="T1" fmla="*/ 0 h 10"/>
                  <a:gd name="T2" fmla="*/ 6 w 9"/>
                  <a:gd name="T3" fmla="*/ 3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3"/>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142"/>
              <p:cNvSpPr>
                <a:spLocks/>
              </p:cNvSpPr>
              <p:nvPr/>
            </p:nvSpPr>
            <p:spPr bwMode="auto">
              <a:xfrm>
                <a:off x="3423" y="2443"/>
                <a:ext cx="10" cy="10"/>
              </a:xfrm>
              <a:custGeom>
                <a:avLst/>
                <a:gdLst>
                  <a:gd name="T0" fmla="*/ 4 w 10"/>
                  <a:gd name="T1" fmla="*/ 0 h 10"/>
                  <a:gd name="T2" fmla="*/ 5 w 10"/>
                  <a:gd name="T3" fmla="*/ 2 h 10"/>
                  <a:gd name="T4" fmla="*/ 8 w 10"/>
                  <a:gd name="T5" fmla="*/ 2 h 10"/>
                  <a:gd name="T6" fmla="*/ 8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3"/>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143"/>
              <p:cNvSpPr>
                <a:spLocks/>
              </p:cNvSpPr>
              <p:nvPr/>
            </p:nvSpPr>
            <p:spPr bwMode="auto">
              <a:xfrm>
                <a:off x="3337" y="2453"/>
                <a:ext cx="10" cy="10"/>
              </a:xfrm>
              <a:custGeom>
                <a:avLst/>
                <a:gdLst>
                  <a:gd name="T0" fmla="*/ 3 w 10"/>
                  <a:gd name="T1" fmla="*/ 0 h 10"/>
                  <a:gd name="T2" fmla="*/ 7 w 10"/>
                  <a:gd name="T3" fmla="*/ 2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144"/>
              <p:cNvSpPr>
                <a:spLocks/>
              </p:cNvSpPr>
              <p:nvPr/>
            </p:nvSpPr>
            <p:spPr bwMode="auto">
              <a:xfrm>
                <a:off x="3292" y="2484"/>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145"/>
              <p:cNvSpPr>
                <a:spLocks/>
              </p:cNvSpPr>
              <p:nvPr/>
            </p:nvSpPr>
            <p:spPr bwMode="auto">
              <a:xfrm>
                <a:off x="3401" y="2422"/>
                <a:ext cx="9" cy="10"/>
              </a:xfrm>
              <a:custGeom>
                <a:avLst/>
                <a:gdLst>
                  <a:gd name="T0" fmla="*/ 3 w 9"/>
                  <a:gd name="T1" fmla="*/ 0 h 10"/>
                  <a:gd name="T2" fmla="*/ 4 w 9"/>
                  <a:gd name="T3" fmla="*/ 2 h 10"/>
                  <a:gd name="T4" fmla="*/ 8 w 9"/>
                  <a:gd name="T5" fmla="*/ 2 h 10"/>
                  <a:gd name="T6" fmla="*/ 8 w 9"/>
                  <a:gd name="T7" fmla="*/ 5 h 10"/>
                  <a:gd name="T8" fmla="*/ 9 w 9"/>
                  <a:gd name="T9" fmla="*/ 8 h 10"/>
                  <a:gd name="T10" fmla="*/ 6 w 9"/>
                  <a:gd name="T11" fmla="*/ 7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8" y="5"/>
                    </a:lnTo>
                    <a:lnTo>
                      <a:pt x="9" y="8"/>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146"/>
              <p:cNvSpPr>
                <a:spLocks/>
              </p:cNvSpPr>
              <p:nvPr/>
            </p:nvSpPr>
            <p:spPr bwMode="auto">
              <a:xfrm>
                <a:off x="3332" y="2414"/>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147"/>
              <p:cNvSpPr>
                <a:spLocks/>
              </p:cNvSpPr>
              <p:nvPr/>
            </p:nvSpPr>
            <p:spPr bwMode="auto">
              <a:xfrm>
                <a:off x="3443" y="2387"/>
                <a:ext cx="10" cy="9"/>
              </a:xfrm>
              <a:custGeom>
                <a:avLst/>
                <a:gdLst>
                  <a:gd name="T0" fmla="*/ 3 w 10"/>
                  <a:gd name="T1" fmla="*/ 0 h 9"/>
                  <a:gd name="T2" fmla="*/ 6 w 10"/>
                  <a:gd name="T3" fmla="*/ 1 h 9"/>
                  <a:gd name="T4" fmla="*/ 10 w 10"/>
                  <a:gd name="T5" fmla="*/ 1 h 9"/>
                  <a:gd name="T6" fmla="*/ 8 w 10"/>
                  <a:gd name="T7" fmla="*/ 4 h 9"/>
                  <a:gd name="T8" fmla="*/ 10 w 10"/>
                  <a:gd name="T9" fmla="*/ 8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4"/>
                    </a:lnTo>
                    <a:lnTo>
                      <a:pt x="10" y="8"/>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148"/>
              <p:cNvSpPr>
                <a:spLocks/>
              </p:cNvSpPr>
              <p:nvPr/>
            </p:nvSpPr>
            <p:spPr bwMode="auto">
              <a:xfrm>
                <a:off x="3479" y="2471"/>
                <a:ext cx="9" cy="9"/>
              </a:xfrm>
              <a:custGeom>
                <a:avLst/>
                <a:gdLst>
                  <a:gd name="T0" fmla="*/ 3 w 9"/>
                  <a:gd name="T1" fmla="*/ 0 h 9"/>
                  <a:gd name="T2" fmla="*/ 4 w 9"/>
                  <a:gd name="T3" fmla="*/ 1 h 9"/>
                  <a:gd name="T4" fmla="*/ 8 w 9"/>
                  <a:gd name="T5" fmla="*/ 0 h 9"/>
                  <a:gd name="T6" fmla="*/ 8 w 9"/>
                  <a:gd name="T7" fmla="*/ 3 h 9"/>
                  <a:gd name="T8" fmla="*/ 9 w 9"/>
                  <a:gd name="T9" fmla="*/ 6 h 9"/>
                  <a:gd name="T10" fmla="*/ 6 w 9"/>
                  <a:gd name="T11" fmla="*/ 6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0"/>
                    </a:lnTo>
                    <a:lnTo>
                      <a:pt x="8" y="3"/>
                    </a:lnTo>
                    <a:lnTo>
                      <a:pt x="9"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149"/>
              <p:cNvSpPr>
                <a:spLocks/>
              </p:cNvSpPr>
              <p:nvPr/>
            </p:nvSpPr>
            <p:spPr bwMode="auto">
              <a:xfrm>
                <a:off x="3440" y="2343"/>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150"/>
              <p:cNvSpPr>
                <a:spLocks/>
              </p:cNvSpPr>
              <p:nvPr/>
            </p:nvSpPr>
            <p:spPr bwMode="auto">
              <a:xfrm>
                <a:off x="3157" y="2349"/>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151"/>
              <p:cNvSpPr>
                <a:spLocks/>
              </p:cNvSpPr>
              <p:nvPr/>
            </p:nvSpPr>
            <p:spPr bwMode="auto">
              <a:xfrm>
                <a:off x="3373" y="2165"/>
                <a:ext cx="10" cy="10"/>
              </a:xfrm>
              <a:custGeom>
                <a:avLst/>
                <a:gdLst>
                  <a:gd name="T0" fmla="*/ 3 w 10"/>
                  <a:gd name="T1" fmla="*/ 0 h 10"/>
                  <a:gd name="T2" fmla="*/ 5 w 10"/>
                  <a:gd name="T3" fmla="*/ 2 h 10"/>
                  <a:gd name="T4" fmla="*/ 8 w 10"/>
                  <a:gd name="T5" fmla="*/ 0 h 10"/>
                  <a:gd name="T6" fmla="*/ 6 w 10"/>
                  <a:gd name="T7" fmla="*/ 3 h 10"/>
                  <a:gd name="T8" fmla="*/ 10 w 10"/>
                  <a:gd name="T9" fmla="*/ 6 h 10"/>
                  <a:gd name="T10" fmla="*/ 6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6"/>
                    </a:lnTo>
                    <a:lnTo>
                      <a:pt x="6"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152"/>
              <p:cNvSpPr>
                <a:spLocks/>
              </p:cNvSpPr>
              <p:nvPr/>
            </p:nvSpPr>
            <p:spPr bwMode="auto">
              <a:xfrm>
                <a:off x="3454" y="2377"/>
                <a:ext cx="8" cy="10"/>
              </a:xfrm>
              <a:custGeom>
                <a:avLst/>
                <a:gdLst>
                  <a:gd name="T0" fmla="*/ 2 w 8"/>
                  <a:gd name="T1" fmla="*/ 0 h 10"/>
                  <a:gd name="T2" fmla="*/ 5 w 8"/>
                  <a:gd name="T3" fmla="*/ 2 h 10"/>
                  <a:gd name="T4" fmla="*/ 8 w 8"/>
                  <a:gd name="T5" fmla="*/ 2 h 10"/>
                  <a:gd name="T6" fmla="*/ 7 w 8"/>
                  <a:gd name="T7" fmla="*/ 5 h 10"/>
                  <a:gd name="T8" fmla="*/ 8 w 8"/>
                  <a:gd name="T9" fmla="*/ 6 h 10"/>
                  <a:gd name="T10" fmla="*/ 5 w 8"/>
                  <a:gd name="T11" fmla="*/ 6 h 10"/>
                  <a:gd name="T12" fmla="*/ 3 w 8"/>
                  <a:gd name="T13" fmla="*/ 10 h 10"/>
                  <a:gd name="T14" fmla="*/ 3 w 8"/>
                  <a:gd name="T15" fmla="*/ 6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153"/>
              <p:cNvSpPr>
                <a:spLocks/>
              </p:cNvSpPr>
              <p:nvPr/>
            </p:nvSpPr>
            <p:spPr bwMode="auto">
              <a:xfrm>
                <a:off x="4445" y="3209"/>
                <a:ext cx="10" cy="9"/>
              </a:xfrm>
              <a:custGeom>
                <a:avLst/>
                <a:gdLst>
                  <a:gd name="T0" fmla="*/ 3 w 10"/>
                  <a:gd name="T1" fmla="*/ 0 h 9"/>
                  <a:gd name="T2" fmla="*/ 5 w 10"/>
                  <a:gd name="T3" fmla="*/ 3 h 9"/>
                  <a:gd name="T4" fmla="*/ 8 w 10"/>
                  <a:gd name="T5" fmla="*/ 1 h 9"/>
                  <a:gd name="T6" fmla="*/ 7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7"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154"/>
              <p:cNvSpPr>
                <a:spLocks/>
              </p:cNvSpPr>
              <p:nvPr/>
            </p:nvSpPr>
            <p:spPr bwMode="auto">
              <a:xfrm>
                <a:off x="4596" y="3268"/>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155"/>
              <p:cNvSpPr>
                <a:spLocks/>
              </p:cNvSpPr>
              <p:nvPr/>
            </p:nvSpPr>
            <p:spPr bwMode="auto">
              <a:xfrm>
                <a:off x="4777" y="3205"/>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156"/>
              <p:cNvSpPr>
                <a:spLocks/>
              </p:cNvSpPr>
              <p:nvPr/>
            </p:nvSpPr>
            <p:spPr bwMode="auto">
              <a:xfrm>
                <a:off x="4687" y="3183"/>
                <a:ext cx="10" cy="9"/>
              </a:xfrm>
              <a:custGeom>
                <a:avLst/>
                <a:gdLst>
                  <a:gd name="T0" fmla="*/ 3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1"/>
                    </a:lnTo>
                    <a:lnTo>
                      <a:pt x="10" y="0"/>
                    </a:lnTo>
                    <a:lnTo>
                      <a:pt x="8" y="3"/>
                    </a:lnTo>
                    <a:lnTo>
                      <a:pt x="10" y="6"/>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157"/>
              <p:cNvSpPr>
                <a:spLocks/>
              </p:cNvSpPr>
              <p:nvPr/>
            </p:nvSpPr>
            <p:spPr bwMode="auto">
              <a:xfrm>
                <a:off x="4812" y="3246"/>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4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4"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158"/>
              <p:cNvSpPr>
                <a:spLocks/>
              </p:cNvSpPr>
              <p:nvPr/>
            </p:nvSpPr>
            <p:spPr bwMode="auto">
              <a:xfrm>
                <a:off x="4794" y="3296"/>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159"/>
              <p:cNvSpPr>
                <a:spLocks/>
              </p:cNvSpPr>
              <p:nvPr/>
            </p:nvSpPr>
            <p:spPr bwMode="auto">
              <a:xfrm>
                <a:off x="4843" y="3299"/>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160"/>
              <p:cNvSpPr>
                <a:spLocks/>
              </p:cNvSpPr>
              <p:nvPr/>
            </p:nvSpPr>
            <p:spPr bwMode="auto">
              <a:xfrm>
                <a:off x="5077" y="3157"/>
                <a:ext cx="10" cy="10"/>
              </a:xfrm>
              <a:custGeom>
                <a:avLst/>
                <a:gdLst>
                  <a:gd name="T0" fmla="*/ 3 w 10"/>
                  <a:gd name="T1" fmla="*/ 0 h 10"/>
                  <a:gd name="T2" fmla="*/ 7 w 10"/>
                  <a:gd name="T3" fmla="*/ 1 h 10"/>
                  <a:gd name="T4" fmla="*/ 10 w 10"/>
                  <a:gd name="T5" fmla="*/ 0 h 10"/>
                  <a:gd name="T6" fmla="*/ 8 w 10"/>
                  <a:gd name="T7" fmla="*/ 3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0"/>
                    </a:lnTo>
                    <a:lnTo>
                      <a:pt x="8" y="3"/>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161"/>
              <p:cNvSpPr>
                <a:spLocks/>
              </p:cNvSpPr>
              <p:nvPr/>
            </p:nvSpPr>
            <p:spPr bwMode="auto">
              <a:xfrm>
                <a:off x="4978" y="3207"/>
                <a:ext cx="10" cy="10"/>
              </a:xfrm>
              <a:custGeom>
                <a:avLst/>
                <a:gdLst>
                  <a:gd name="T0" fmla="*/ 3 w 10"/>
                  <a:gd name="T1" fmla="*/ 0 h 10"/>
                  <a:gd name="T2" fmla="*/ 5 w 10"/>
                  <a:gd name="T3" fmla="*/ 2 h 10"/>
                  <a:gd name="T4" fmla="*/ 8 w 10"/>
                  <a:gd name="T5" fmla="*/ 0 h 10"/>
                  <a:gd name="T6" fmla="*/ 8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6"/>
                    </a:lnTo>
                    <a:lnTo>
                      <a:pt x="7"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162"/>
              <p:cNvSpPr>
                <a:spLocks/>
              </p:cNvSpPr>
              <p:nvPr/>
            </p:nvSpPr>
            <p:spPr bwMode="auto">
              <a:xfrm>
                <a:off x="5012" y="3184"/>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163"/>
              <p:cNvSpPr>
                <a:spLocks/>
              </p:cNvSpPr>
              <p:nvPr/>
            </p:nvSpPr>
            <p:spPr bwMode="auto">
              <a:xfrm>
                <a:off x="5082" y="3183"/>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6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6"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164"/>
              <p:cNvSpPr>
                <a:spLocks/>
              </p:cNvSpPr>
              <p:nvPr/>
            </p:nvSpPr>
            <p:spPr bwMode="auto">
              <a:xfrm>
                <a:off x="5017" y="3200"/>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165"/>
              <p:cNvSpPr>
                <a:spLocks/>
              </p:cNvSpPr>
              <p:nvPr/>
            </p:nvSpPr>
            <p:spPr bwMode="auto">
              <a:xfrm>
                <a:off x="5015" y="3228"/>
                <a:ext cx="10" cy="10"/>
              </a:xfrm>
              <a:custGeom>
                <a:avLst/>
                <a:gdLst>
                  <a:gd name="T0" fmla="*/ 4 w 10"/>
                  <a:gd name="T1" fmla="*/ 0 h 10"/>
                  <a:gd name="T2" fmla="*/ 5 w 10"/>
                  <a:gd name="T3" fmla="*/ 2 h 10"/>
                  <a:gd name="T4" fmla="*/ 8 w 10"/>
                  <a:gd name="T5" fmla="*/ 2 h 10"/>
                  <a:gd name="T6" fmla="*/ 8 w 10"/>
                  <a:gd name="T7" fmla="*/ 5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166"/>
              <p:cNvSpPr>
                <a:spLocks/>
              </p:cNvSpPr>
              <p:nvPr/>
            </p:nvSpPr>
            <p:spPr bwMode="auto">
              <a:xfrm>
                <a:off x="5035" y="3210"/>
                <a:ext cx="10" cy="10"/>
              </a:xfrm>
              <a:custGeom>
                <a:avLst/>
                <a:gdLst>
                  <a:gd name="T0" fmla="*/ 3 w 10"/>
                  <a:gd name="T1" fmla="*/ 0 h 10"/>
                  <a:gd name="T2" fmla="*/ 5 w 10"/>
                  <a:gd name="T3" fmla="*/ 2 h 10"/>
                  <a:gd name="T4" fmla="*/ 8 w 10"/>
                  <a:gd name="T5" fmla="*/ 0 h 10"/>
                  <a:gd name="T6" fmla="*/ 6 w 10"/>
                  <a:gd name="T7" fmla="*/ 3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3"/>
                    </a:lnTo>
                    <a:lnTo>
                      <a:pt x="10" y="7"/>
                    </a:lnTo>
                    <a:lnTo>
                      <a:pt x="6"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167"/>
              <p:cNvSpPr>
                <a:spLocks/>
              </p:cNvSpPr>
              <p:nvPr/>
            </p:nvSpPr>
            <p:spPr bwMode="auto">
              <a:xfrm>
                <a:off x="5033" y="3244"/>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168"/>
              <p:cNvSpPr>
                <a:spLocks/>
              </p:cNvSpPr>
              <p:nvPr/>
            </p:nvSpPr>
            <p:spPr bwMode="auto">
              <a:xfrm>
                <a:off x="5111" y="3270"/>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169"/>
              <p:cNvSpPr>
                <a:spLocks/>
              </p:cNvSpPr>
              <p:nvPr/>
            </p:nvSpPr>
            <p:spPr bwMode="auto">
              <a:xfrm>
                <a:off x="5113" y="3243"/>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170"/>
              <p:cNvSpPr>
                <a:spLocks/>
              </p:cNvSpPr>
              <p:nvPr/>
            </p:nvSpPr>
            <p:spPr bwMode="auto">
              <a:xfrm>
                <a:off x="5111" y="3215"/>
                <a:ext cx="10" cy="10"/>
              </a:xfrm>
              <a:custGeom>
                <a:avLst/>
                <a:gdLst>
                  <a:gd name="T0" fmla="*/ 2 w 10"/>
                  <a:gd name="T1" fmla="*/ 0 h 10"/>
                  <a:gd name="T2" fmla="*/ 5 w 10"/>
                  <a:gd name="T3" fmla="*/ 2 h 10"/>
                  <a:gd name="T4" fmla="*/ 8 w 10"/>
                  <a:gd name="T5" fmla="*/ 0 h 10"/>
                  <a:gd name="T6" fmla="*/ 7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7"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171"/>
              <p:cNvSpPr>
                <a:spLocks/>
              </p:cNvSpPr>
              <p:nvPr/>
            </p:nvSpPr>
            <p:spPr bwMode="auto">
              <a:xfrm>
                <a:off x="5069" y="3306"/>
                <a:ext cx="8" cy="9"/>
              </a:xfrm>
              <a:custGeom>
                <a:avLst/>
                <a:gdLst>
                  <a:gd name="T0" fmla="*/ 2 w 8"/>
                  <a:gd name="T1" fmla="*/ 0 h 9"/>
                  <a:gd name="T2" fmla="*/ 5 w 8"/>
                  <a:gd name="T3" fmla="*/ 1 h 9"/>
                  <a:gd name="T4" fmla="*/ 8 w 8"/>
                  <a:gd name="T5" fmla="*/ 1 h 9"/>
                  <a:gd name="T6" fmla="*/ 6 w 8"/>
                  <a:gd name="T7" fmla="*/ 5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5"/>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172"/>
              <p:cNvSpPr>
                <a:spLocks/>
              </p:cNvSpPr>
              <p:nvPr/>
            </p:nvSpPr>
            <p:spPr bwMode="auto">
              <a:xfrm>
                <a:off x="5041" y="3298"/>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173"/>
              <p:cNvSpPr>
                <a:spLocks/>
              </p:cNvSpPr>
              <p:nvPr/>
            </p:nvSpPr>
            <p:spPr bwMode="auto">
              <a:xfrm>
                <a:off x="5014" y="3307"/>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174"/>
              <p:cNvSpPr>
                <a:spLocks/>
              </p:cNvSpPr>
              <p:nvPr/>
            </p:nvSpPr>
            <p:spPr bwMode="auto">
              <a:xfrm>
                <a:off x="5058" y="3281"/>
                <a:ext cx="9" cy="10"/>
              </a:xfrm>
              <a:custGeom>
                <a:avLst/>
                <a:gdLst>
                  <a:gd name="T0" fmla="*/ 3 w 9"/>
                  <a:gd name="T1" fmla="*/ 0 h 10"/>
                  <a:gd name="T2" fmla="*/ 4 w 9"/>
                  <a:gd name="T3" fmla="*/ 4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4"/>
                    </a:lnTo>
                    <a:lnTo>
                      <a:pt x="8" y="2"/>
                    </a:lnTo>
                    <a:lnTo>
                      <a:pt x="8" y="5"/>
                    </a:lnTo>
                    <a:lnTo>
                      <a:pt x="9" y="8"/>
                    </a:lnTo>
                    <a:lnTo>
                      <a:pt x="6" y="8"/>
                    </a:lnTo>
                    <a:lnTo>
                      <a:pt x="3"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175"/>
              <p:cNvSpPr>
                <a:spLocks/>
              </p:cNvSpPr>
              <p:nvPr/>
            </p:nvSpPr>
            <p:spPr bwMode="auto">
              <a:xfrm>
                <a:off x="4902" y="3317"/>
                <a:ext cx="9" cy="10"/>
              </a:xfrm>
              <a:custGeom>
                <a:avLst/>
                <a:gdLst>
                  <a:gd name="T0" fmla="*/ 3 w 9"/>
                  <a:gd name="T1" fmla="*/ 0 h 10"/>
                  <a:gd name="T2" fmla="*/ 6 w 9"/>
                  <a:gd name="T3" fmla="*/ 2 h 10"/>
                  <a:gd name="T4" fmla="*/ 9 w 9"/>
                  <a:gd name="T5" fmla="*/ 2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176"/>
              <p:cNvSpPr>
                <a:spLocks/>
              </p:cNvSpPr>
              <p:nvPr/>
            </p:nvSpPr>
            <p:spPr bwMode="auto">
              <a:xfrm>
                <a:off x="5121" y="3293"/>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177"/>
              <p:cNvSpPr>
                <a:spLocks/>
              </p:cNvSpPr>
              <p:nvPr/>
            </p:nvSpPr>
            <p:spPr bwMode="auto">
              <a:xfrm>
                <a:off x="5126" y="3277"/>
                <a:ext cx="10" cy="9"/>
              </a:xfrm>
              <a:custGeom>
                <a:avLst/>
                <a:gdLst>
                  <a:gd name="T0" fmla="*/ 3 w 10"/>
                  <a:gd name="T1" fmla="*/ 0 h 9"/>
                  <a:gd name="T2" fmla="*/ 6 w 10"/>
                  <a:gd name="T3" fmla="*/ 1 h 9"/>
                  <a:gd name="T4" fmla="*/ 10 w 10"/>
                  <a:gd name="T5" fmla="*/ 0 h 9"/>
                  <a:gd name="T6" fmla="*/ 8 w 10"/>
                  <a:gd name="T7" fmla="*/ 3 h 9"/>
                  <a:gd name="T8" fmla="*/ 10 w 10"/>
                  <a:gd name="T9" fmla="*/ 6 h 9"/>
                  <a:gd name="T10" fmla="*/ 6 w 10"/>
                  <a:gd name="T11" fmla="*/ 6 h 9"/>
                  <a:gd name="T12" fmla="*/ 5 w 10"/>
                  <a:gd name="T13" fmla="*/ 9 h 9"/>
                  <a:gd name="T14" fmla="*/ 3 w 10"/>
                  <a:gd name="T15" fmla="*/ 4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0"/>
                    </a:lnTo>
                    <a:lnTo>
                      <a:pt x="8" y="3"/>
                    </a:lnTo>
                    <a:lnTo>
                      <a:pt x="10" y="6"/>
                    </a:lnTo>
                    <a:lnTo>
                      <a:pt x="6" y="6"/>
                    </a:lnTo>
                    <a:lnTo>
                      <a:pt x="5" y="9"/>
                    </a:lnTo>
                    <a:lnTo>
                      <a:pt x="3" y="4"/>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178"/>
              <p:cNvSpPr>
                <a:spLocks/>
              </p:cNvSpPr>
              <p:nvPr/>
            </p:nvSpPr>
            <p:spPr bwMode="auto">
              <a:xfrm>
                <a:off x="5100" y="3302"/>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1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1"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179"/>
              <p:cNvSpPr>
                <a:spLocks/>
              </p:cNvSpPr>
              <p:nvPr/>
            </p:nvSpPr>
            <p:spPr bwMode="auto">
              <a:xfrm>
                <a:off x="5097" y="3171"/>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180"/>
              <p:cNvSpPr>
                <a:spLocks/>
              </p:cNvSpPr>
              <p:nvPr/>
            </p:nvSpPr>
            <p:spPr bwMode="auto">
              <a:xfrm>
                <a:off x="5093" y="3285"/>
                <a:ext cx="10" cy="9"/>
              </a:xfrm>
              <a:custGeom>
                <a:avLst/>
                <a:gdLst>
                  <a:gd name="T0" fmla="*/ 4 w 10"/>
                  <a:gd name="T1" fmla="*/ 0 h 9"/>
                  <a:gd name="T2" fmla="*/ 5 w 10"/>
                  <a:gd name="T3" fmla="*/ 1 h 9"/>
                  <a:gd name="T4" fmla="*/ 8 w 10"/>
                  <a:gd name="T5" fmla="*/ 1 h 9"/>
                  <a:gd name="T6" fmla="*/ 8 w 10"/>
                  <a:gd name="T7" fmla="*/ 4 h 9"/>
                  <a:gd name="T8" fmla="*/ 10 w 10"/>
                  <a:gd name="T9" fmla="*/ 8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4"/>
                    </a:lnTo>
                    <a:lnTo>
                      <a:pt x="10" y="8"/>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181"/>
              <p:cNvSpPr>
                <a:spLocks/>
              </p:cNvSpPr>
              <p:nvPr/>
            </p:nvSpPr>
            <p:spPr bwMode="auto">
              <a:xfrm>
                <a:off x="5080" y="3170"/>
                <a:ext cx="10" cy="9"/>
              </a:xfrm>
              <a:custGeom>
                <a:avLst/>
                <a:gdLst>
                  <a:gd name="T0" fmla="*/ 4 w 10"/>
                  <a:gd name="T1" fmla="*/ 0 h 9"/>
                  <a:gd name="T2" fmla="*/ 7 w 10"/>
                  <a:gd name="T3" fmla="*/ 1 h 9"/>
                  <a:gd name="T4" fmla="*/ 10 w 10"/>
                  <a:gd name="T5" fmla="*/ 1 h 9"/>
                  <a:gd name="T6" fmla="*/ 8 w 10"/>
                  <a:gd name="T7" fmla="*/ 5 h 9"/>
                  <a:gd name="T8" fmla="*/ 10 w 10"/>
                  <a:gd name="T9" fmla="*/ 8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5"/>
                    </a:lnTo>
                    <a:lnTo>
                      <a:pt x="10" y="8"/>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182"/>
              <p:cNvSpPr>
                <a:spLocks/>
              </p:cNvSpPr>
              <p:nvPr/>
            </p:nvSpPr>
            <p:spPr bwMode="auto">
              <a:xfrm>
                <a:off x="5033" y="3163"/>
                <a:ext cx="8" cy="10"/>
              </a:xfrm>
              <a:custGeom>
                <a:avLst/>
                <a:gdLst>
                  <a:gd name="T0" fmla="*/ 2 w 8"/>
                  <a:gd name="T1" fmla="*/ 0 h 10"/>
                  <a:gd name="T2" fmla="*/ 5 w 8"/>
                  <a:gd name="T3" fmla="*/ 4 h 10"/>
                  <a:gd name="T4" fmla="*/ 8 w 8"/>
                  <a:gd name="T5" fmla="*/ 2 h 10"/>
                  <a:gd name="T6" fmla="*/ 7 w 8"/>
                  <a:gd name="T7" fmla="*/ 5 h 10"/>
                  <a:gd name="T8" fmla="*/ 8 w 8"/>
                  <a:gd name="T9" fmla="*/ 8 h 10"/>
                  <a:gd name="T10" fmla="*/ 5 w 8"/>
                  <a:gd name="T11" fmla="*/ 8 h 10"/>
                  <a:gd name="T12" fmla="*/ 3 w 8"/>
                  <a:gd name="T13" fmla="*/ 10 h 10"/>
                  <a:gd name="T14" fmla="*/ 2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7" y="5"/>
                    </a:lnTo>
                    <a:lnTo>
                      <a:pt x="8" y="8"/>
                    </a:lnTo>
                    <a:lnTo>
                      <a:pt x="5" y="8"/>
                    </a:lnTo>
                    <a:lnTo>
                      <a:pt x="3" y="10"/>
                    </a:lnTo>
                    <a:lnTo>
                      <a:pt x="2"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183"/>
              <p:cNvSpPr>
                <a:spLocks/>
              </p:cNvSpPr>
              <p:nvPr/>
            </p:nvSpPr>
            <p:spPr bwMode="auto">
              <a:xfrm>
                <a:off x="5045" y="3191"/>
                <a:ext cx="9" cy="9"/>
              </a:xfrm>
              <a:custGeom>
                <a:avLst/>
                <a:gdLst>
                  <a:gd name="T0" fmla="*/ 3 w 9"/>
                  <a:gd name="T1" fmla="*/ 0 h 9"/>
                  <a:gd name="T2" fmla="*/ 4 w 9"/>
                  <a:gd name="T3" fmla="*/ 1 h 9"/>
                  <a:gd name="T4" fmla="*/ 8 w 9"/>
                  <a:gd name="T5" fmla="*/ 1 h 9"/>
                  <a:gd name="T6" fmla="*/ 8 w 9"/>
                  <a:gd name="T7" fmla="*/ 5 h 9"/>
                  <a:gd name="T8" fmla="*/ 9 w 9"/>
                  <a:gd name="T9" fmla="*/ 6 h 9"/>
                  <a:gd name="T10" fmla="*/ 6 w 9"/>
                  <a:gd name="T11" fmla="*/ 6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5"/>
                    </a:lnTo>
                    <a:lnTo>
                      <a:pt x="9" y="6"/>
                    </a:lnTo>
                    <a:lnTo>
                      <a:pt x="6" y="6"/>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184"/>
              <p:cNvSpPr>
                <a:spLocks/>
              </p:cNvSpPr>
              <p:nvPr/>
            </p:nvSpPr>
            <p:spPr bwMode="auto">
              <a:xfrm>
                <a:off x="5088" y="3209"/>
                <a:ext cx="10" cy="9"/>
              </a:xfrm>
              <a:custGeom>
                <a:avLst/>
                <a:gdLst>
                  <a:gd name="T0" fmla="*/ 4 w 10"/>
                  <a:gd name="T1" fmla="*/ 0 h 9"/>
                  <a:gd name="T2" fmla="*/ 5 w 10"/>
                  <a:gd name="T3" fmla="*/ 1 h 9"/>
                  <a:gd name="T4" fmla="*/ 9 w 10"/>
                  <a:gd name="T5" fmla="*/ 0 h 9"/>
                  <a:gd name="T6" fmla="*/ 9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9"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185"/>
              <p:cNvSpPr>
                <a:spLocks/>
              </p:cNvSpPr>
              <p:nvPr/>
            </p:nvSpPr>
            <p:spPr bwMode="auto">
              <a:xfrm>
                <a:off x="5022" y="3277"/>
                <a:ext cx="10" cy="9"/>
              </a:xfrm>
              <a:custGeom>
                <a:avLst/>
                <a:gdLst>
                  <a:gd name="T0" fmla="*/ 3 w 10"/>
                  <a:gd name="T1" fmla="*/ 0 h 9"/>
                  <a:gd name="T2" fmla="*/ 5 w 10"/>
                  <a:gd name="T3" fmla="*/ 1 h 9"/>
                  <a:gd name="T4" fmla="*/ 8 w 10"/>
                  <a:gd name="T5" fmla="*/ 1 h 9"/>
                  <a:gd name="T6" fmla="*/ 8 w 10"/>
                  <a:gd name="T7" fmla="*/ 4 h 9"/>
                  <a:gd name="T8" fmla="*/ 10 w 10"/>
                  <a:gd name="T9" fmla="*/ 8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8"/>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186"/>
              <p:cNvSpPr>
                <a:spLocks/>
              </p:cNvSpPr>
              <p:nvPr/>
            </p:nvSpPr>
            <p:spPr bwMode="auto">
              <a:xfrm>
                <a:off x="4884" y="3259"/>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3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187"/>
              <p:cNvSpPr>
                <a:spLocks/>
              </p:cNvSpPr>
              <p:nvPr/>
            </p:nvSpPr>
            <p:spPr bwMode="auto">
              <a:xfrm>
                <a:off x="4908" y="3285"/>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6 h 9"/>
                  <a:gd name="T12" fmla="*/ 3 w 8"/>
                  <a:gd name="T13" fmla="*/ 9 h 9"/>
                  <a:gd name="T14" fmla="*/ 2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6"/>
                    </a:lnTo>
                    <a:lnTo>
                      <a:pt x="3" y="9"/>
                    </a:lnTo>
                    <a:lnTo>
                      <a:pt x="2"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88"/>
              <p:cNvSpPr>
                <a:spLocks/>
              </p:cNvSpPr>
              <p:nvPr/>
            </p:nvSpPr>
            <p:spPr bwMode="auto">
              <a:xfrm>
                <a:off x="4882" y="3298"/>
                <a:ext cx="10" cy="9"/>
              </a:xfrm>
              <a:custGeom>
                <a:avLst/>
                <a:gdLst>
                  <a:gd name="T0" fmla="*/ 3 w 10"/>
                  <a:gd name="T1" fmla="*/ 0 h 9"/>
                  <a:gd name="T2" fmla="*/ 7 w 10"/>
                  <a:gd name="T3" fmla="*/ 3 h 9"/>
                  <a:gd name="T4" fmla="*/ 10 w 10"/>
                  <a:gd name="T5" fmla="*/ 1 h 9"/>
                  <a:gd name="T6" fmla="*/ 8 w 10"/>
                  <a:gd name="T7" fmla="*/ 4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4"/>
                    </a:lnTo>
                    <a:lnTo>
                      <a:pt x="10" y="8"/>
                    </a:lnTo>
                    <a:lnTo>
                      <a:pt x="7" y="8"/>
                    </a:lnTo>
                    <a:lnTo>
                      <a:pt x="5"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189"/>
              <p:cNvSpPr>
                <a:spLocks/>
              </p:cNvSpPr>
              <p:nvPr/>
            </p:nvSpPr>
            <p:spPr bwMode="auto">
              <a:xfrm>
                <a:off x="5054" y="3168"/>
                <a:ext cx="8" cy="10"/>
              </a:xfrm>
              <a:custGeom>
                <a:avLst/>
                <a:gdLst>
                  <a:gd name="T0" fmla="*/ 2 w 8"/>
                  <a:gd name="T1" fmla="*/ 0 h 10"/>
                  <a:gd name="T2" fmla="*/ 5 w 8"/>
                  <a:gd name="T3" fmla="*/ 2 h 10"/>
                  <a:gd name="T4" fmla="*/ 8 w 8"/>
                  <a:gd name="T5" fmla="*/ 0 h 10"/>
                  <a:gd name="T6" fmla="*/ 7 w 8"/>
                  <a:gd name="T7" fmla="*/ 3 h 10"/>
                  <a:gd name="T8" fmla="*/ 8 w 8"/>
                  <a:gd name="T9" fmla="*/ 7 h 10"/>
                  <a:gd name="T10" fmla="*/ 5 w 8"/>
                  <a:gd name="T11" fmla="*/ 7 h 10"/>
                  <a:gd name="T12" fmla="*/ 4 w 8"/>
                  <a:gd name="T13" fmla="*/ 10 h 10"/>
                  <a:gd name="T14" fmla="*/ 4 w 8"/>
                  <a:gd name="T15" fmla="*/ 7 h 10"/>
                  <a:gd name="T16" fmla="*/ 0 w 8"/>
                  <a:gd name="T17" fmla="*/ 5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3"/>
                    </a:lnTo>
                    <a:lnTo>
                      <a:pt x="8" y="7"/>
                    </a:lnTo>
                    <a:lnTo>
                      <a:pt x="5" y="7"/>
                    </a:lnTo>
                    <a:lnTo>
                      <a:pt x="4" y="10"/>
                    </a:lnTo>
                    <a:lnTo>
                      <a:pt x="4"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190"/>
              <p:cNvSpPr>
                <a:spLocks/>
              </p:cNvSpPr>
              <p:nvPr/>
            </p:nvSpPr>
            <p:spPr bwMode="auto">
              <a:xfrm>
                <a:off x="5059" y="3155"/>
                <a:ext cx="10" cy="10"/>
              </a:xfrm>
              <a:custGeom>
                <a:avLst/>
                <a:gdLst>
                  <a:gd name="T0" fmla="*/ 3 w 10"/>
                  <a:gd name="T1" fmla="*/ 0 h 10"/>
                  <a:gd name="T2" fmla="*/ 5 w 10"/>
                  <a:gd name="T3" fmla="*/ 2 h 10"/>
                  <a:gd name="T4" fmla="*/ 8 w 10"/>
                  <a:gd name="T5" fmla="*/ 2 h 10"/>
                  <a:gd name="T6" fmla="*/ 7 w 10"/>
                  <a:gd name="T7" fmla="*/ 5 h 10"/>
                  <a:gd name="T8" fmla="*/ 10 w 10"/>
                  <a:gd name="T9" fmla="*/ 8 h 10"/>
                  <a:gd name="T10" fmla="*/ 7 w 10"/>
                  <a:gd name="T11" fmla="*/ 8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7" y="5"/>
                    </a:lnTo>
                    <a:lnTo>
                      <a:pt x="10" y="8"/>
                    </a:lnTo>
                    <a:lnTo>
                      <a:pt x="7"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191"/>
              <p:cNvSpPr>
                <a:spLocks/>
              </p:cNvSpPr>
              <p:nvPr/>
            </p:nvSpPr>
            <p:spPr bwMode="auto">
              <a:xfrm>
                <a:off x="5064" y="3186"/>
                <a:ext cx="10" cy="10"/>
              </a:xfrm>
              <a:custGeom>
                <a:avLst/>
                <a:gdLst>
                  <a:gd name="T0" fmla="*/ 3 w 10"/>
                  <a:gd name="T1" fmla="*/ 0 h 10"/>
                  <a:gd name="T2" fmla="*/ 5 w 10"/>
                  <a:gd name="T3" fmla="*/ 2 h 10"/>
                  <a:gd name="T4" fmla="*/ 8 w 10"/>
                  <a:gd name="T5" fmla="*/ 0 h 10"/>
                  <a:gd name="T6" fmla="*/ 7 w 10"/>
                  <a:gd name="T7" fmla="*/ 3 h 10"/>
                  <a:gd name="T8" fmla="*/ 10 w 10"/>
                  <a:gd name="T9" fmla="*/ 6 h 10"/>
                  <a:gd name="T10" fmla="*/ 7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6"/>
                    </a:lnTo>
                    <a:lnTo>
                      <a:pt x="7"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192"/>
              <p:cNvSpPr>
                <a:spLocks/>
              </p:cNvSpPr>
              <p:nvPr/>
            </p:nvSpPr>
            <p:spPr bwMode="auto">
              <a:xfrm>
                <a:off x="5126" y="3307"/>
                <a:ext cx="8" cy="10"/>
              </a:xfrm>
              <a:custGeom>
                <a:avLst/>
                <a:gdLst>
                  <a:gd name="T0" fmla="*/ 1 w 8"/>
                  <a:gd name="T1" fmla="*/ 0 h 10"/>
                  <a:gd name="T2" fmla="*/ 5 w 8"/>
                  <a:gd name="T3" fmla="*/ 2 h 10"/>
                  <a:gd name="T4" fmla="*/ 8 w 8"/>
                  <a:gd name="T5" fmla="*/ 0 h 10"/>
                  <a:gd name="T6" fmla="*/ 6 w 8"/>
                  <a:gd name="T7" fmla="*/ 4 h 10"/>
                  <a:gd name="T8" fmla="*/ 8 w 8"/>
                  <a:gd name="T9" fmla="*/ 7 h 10"/>
                  <a:gd name="T10" fmla="*/ 5 w 8"/>
                  <a:gd name="T11" fmla="*/ 7 h 10"/>
                  <a:gd name="T12" fmla="*/ 3 w 8"/>
                  <a:gd name="T13" fmla="*/ 10 h 10"/>
                  <a:gd name="T14" fmla="*/ 3 w 8"/>
                  <a:gd name="T15" fmla="*/ 7 h 10"/>
                  <a:gd name="T16" fmla="*/ 0 w 8"/>
                  <a:gd name="T17" fmla="*/ 5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4"/>
                    </a:lnTo>
                    <a:lnTo>
                      <a:pt x="8" y="7"/>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193"/>
              <p:cNvSpPr>
                <a:spLocks/>
              </p:cNvSpPr>
              <p:nvPr/>
            </p:nvSpPr>
            <p:spPr bwMode="auto">
              <a:xfrm>
                <a:off x="4109" y="2472"/>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194"/>
              <p:cNvSpPr>
                <a:spLocks/>
              </p:cNvSpPr>
              <p:nvPr/>
            </p:nvSpPr>
            <p:spPr bwMode="auto">
              <a:xfrm>
                <a:off x="4102" y="2451"/>
                <a:ext cx="10" cy="10"/>
              </a:xfrm>
              <a:custGeom>
                <a:avLst/>
                <a:gdLst>
                  <a:gd name="T0" fmla="*/ 2 w 10"/>
                  <a:gd name="T1" fmla="*/ 0 h 10"/>
                  <a:gd name="T2" fmla="*/ 5 w 10"/>
                  <a:gd name="T3" fmla="*/ 2 h 10"/>
                  <a:gd name="T4" fmla="*/ 7 w 10"/>
                  <a:gd name="T5" fmla="*/ 0 h 10"/>
                  <a:gd name="T6" fmla="*/ 7 w 10"/>
                  <a:gd name="T7" fmla="*/ 4 h 10"/>
                  <a:gd name="T8" fmla="*/ 10 w 10"/>
                  <a:gd name="T9" fmla="*/ 5 h 10"/>
                  <a:gd name="T10" fmla="*/ 7 w 10"/>
                  <a:gd name="T11" fmla="*/ 7 h 10"/>
                  <a:gd name="T12" fmla="*/ 5 w 10"/>
                  <a:gd name="T13" fmla="*/ 10 h 10"/>
                  <a:gd name="T14" fmla="*/ 4 w 10"/>
                  <a:gd name="T15" fmla="*/ 7 h 10"/>
                  <a:gd name="T16" fmla="*/ 0 w 10"/>
                  <a:gd name="T17" fmla="*/ 5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5"/>
                    </a:lnTo>
                    <a:lnTo>
                      <a:pt x="7" y="7"/>
                    </a:lnTo>
                    <a:lnTo>
                      <a:pt x="5" y="10"/>
                    </a:lnTo>
                    <a:lnTo>
                      <a:pt x="4"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195"/>
              <p:cNvSpPr>
                <a:spLocks/>
              </p:cNvSpPr>
              <p:nvPr/>
            </p:nvSpPr>
            <p:spPr bwMode="auto">
              <a:xfrm>
                <a:off x="4188" y="2464"/>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196"/>
              <p:cNvSpPr>
                <a:spLocks/>
              </p:cNvSpPr>
              <p:nvPr/>
            </p:nvSpPr>
            <p:spPr bwMode="auto">
              <a:xfrm>
                <a:off x="4193" y="2448"/>
                <a:ext cx="10" cy="10"/>
              </a:xfrm>
              <a:custGeom>
                <a:avLst/>
                <a:gdLst>
                  <a:gd name="T0" fmla="*/ 2 w 10"/>
                  <a:gd name="T1" fmla="*/ 0 h 10"/>
                  <a:gd name="T2" fmla="*/ 5 w 10"/>
                  <a:gd name="T3" fmla="*/ 2 h 10"/>
                  <a:gd name="T4" fmla="*/ 7 w 10"/>
                  <a:gd name="T5" fmla="*/ 0 h 10"/>
                  <a:gd name="T6" fmla="*/ 7 w 10"/>
                  <a:gd name="T7" fmla="*/ 3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3"/>
                    </a:lnTo>
                    <a:lnTo>
                      <a:pt x="10" y="7"/>
                    </a:lnTo>
                    <a:lnTo>
                      <a:pt x="7" y="7"/>
                    </a:lnTo>
                    <a:lnTo>
                      <a:pt x="5" y="10"/>
                    </a:lnTo>
                    <a:lnTo>
                      <a:pt x="4"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197"/>
              <p:cNvSpPr>
                <a:spLocks/>
              </p:cNvSpPr>
              <p:nvPr/>
            </p:nvSpPr>
            <p:spPr bwMode="auto">
              <a:xfrm>
                <a:off x="3443" y="2296"/>
                <a:ext cx="10" cy="8"/>
              </a:xfrm>
              <a:custGeom>
                <a:avLst/>
                <a:gdLst>
                  <a:gd name="T0" fmla="*/ 1 w 10"/>
                  <a:gd name="T1" fmla="*/ 0 h 8"/>
                  <a:gd name="T2" fmla="*/ 5 w 10"/>
                  <a:gd name="T3" fmla="*/ 2 h 8"/>
                  <a:gd name="T4" fmla="*/ 8 w 10"/>
                  <a:gd name="T5" fmla="*/ 0 h 8"/>
                  <a:gd name="T6" fmla="*/ 6 w 10"/>
                  <a:gd name="T7" fmla="*/ 3 h 8"/>
                  <a:gd name="T8" fmla="*/ 10 w 10"/>
                  <a:gd name="T9" fmla="*/ 5 h 8"/>
                  <a:gd name="T10" fmla="*/ 6 w 10"/>
                  <a:gd name="T11" fmla="*/ 6 h 8"/>
                  <a:gd name="T12" fmla="*/ 5 w 10"/>
                  <a:gd name="T13" fmla="*/ 8 h 8"/>
                  <a:gd name="T14" fmla="*/ 3 w 10"/>
                  <a:gd name="T15" fmla="*/ 6 h 8"/>
                  <a:gd name="T16" fmla="*/ 0 w 10"/>
                  <a:gd name="T17" fmla="*/ 5 h 8"/>
                  <a:gd name="T18" fmla="*/ 1 w 10"/>
                  <a:gd name="T19" fmla="*/ 3 h 8"/>
                  <a:gd name="T20" fmla="*/ 1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 y="0"/>
                    </a:moveTo>
                    <a:lnTo>
                      <a:pt x="5" y="2"/>
                    </a:lnTo>
                    <a:lnTo>
                      <a:pt x="8" y="0"/>
                    </a:lnTo>
                    <a:lnTo>
                      <a:pt x="6" y="3"/>
                    </a:lnTo>
                    <a:lnTo>
                      <a:pt x="10" y="5"/>
                    </a:lnTo>
                    <a:lnTo>
                      <a:pt x="6" y="6"/>
                    </a:lnTo>
                    <a:lnTo>
                      <a:pt x="5" y="8"/>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198"/>
              <p:cNvSpPr>
                <a:spLocks/>
              </p:cNvSpPr>
              <p:nvPr/>
            </p:nvSpPr>
            <p:spPr bwMode="auto">
              <a:xfrm>
                <a:off x="3448" y="2328"/>
                <a:ext cx="9" cy="10"/>
              </a:xfrm>
              <a:custGeom>
                <a:avLst/>
                <a:gdLst>
                  <a:gd name="T0" fmla="*/ 1 w 9"/>
                  <a:gd name="T1" fmla="*/ 0 h 10"/>
                  <a:gd name="T2" fmla="*/ 5 w 9"/>
                  <a:gd name="T3" fmla="*/ 2 h 10"/>
                  <a:gd name="T4" fmla="*/ 8 w 9"/>
                  <a:gd name="T5" fmla="*/ 0 h 10"/>
                  <a:gd name="T6" fmla="*/ 8 w 9"/>
                  <a:gd name="T7" fmla="*/ 4 h 10"/>
                  <a:gd name="T8" fmla="*/ 9 w 9"/>
                  <a:gd name="T9" fmla="*/ 7 h 10"/>
                  <a:gd name="T10" fmla="*/ 6 w 9"/>
                  <a:gd name="T11" fmla="*/ 7 h 10"/>
                  <a:gd name="T12" fmla="*/ 5 w 9"/>
                  <a:gd name="T13" fmla="*/ 10 h 10"/>
                  <a:gd name="T14" fmla="*/ 3 w 9"/>
                  <a:gd name="T15" fmla="*/ 7 h 10"/>
                  <a:gd name="T16" fmla="*/ 0 w 9"/>
                  <a:gd name="T17" fmla="*/ 7 h 10"/>
                  <a:gd name="T18" fmla="*/ 3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8" y="4"/>
                    </a:lnTo>
                    <a:lnTo>
                      <a:pt x="9" y="7"/>
                    </a:lnTo>
                    <a:lnTo>
                      <a:pt x="6" y="7"/>
                    </a:lnTo>
                    <a:lnTo>
                      <a:pt x="5" y="10"/>
                    </a:lnTo>
                    <a:lnTo>
                      <a:pt x="3" y="7"/>
                    </a:lnTo>
                    <a:lnTo>
                      <a:pt x="0" y="7"/>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199"/>
              <p:cNvSpPr>
                <a:spLocks/>
              </p:cNvSpPr>
              <p:nvPr/>
            </p:nvSpPr>
            <p:spPr bwMode="auto">
              <a:xfrm>
                <a:off x="4185" y="2655"/>
                <a:ext cx="10" cy="10"/>
              </a:xfrm>
              <a:custGeom>
                <a:avLst/>
                <a:gdLst>
                  <a:gd name="T0" fmla="*/ 2 w 10"/>
                  <a:gd name="T1" fmla="*/ 2 h 10"/>
                  <a:gd name="T2" fmla="*/ 5 w 10"/>
                  <a:gd name="T3" fmla="*/ 2 h 10"/>
                  <a:gd name="T4" fmla="*/ 8 w 10"/>
                  <a:gd name="T5" fmla="*/ 0 h 10"/>
                  <a:gd name="T6" fmla="*/ 8 w 10"/>
                  <a:gd name="T7" fmla="*/ 5 h 10"/>
                  <a:gd name="T8" fmla="*/ 10 w 10"/>
                  <a:gd name="T9" fmla="*/ 7 h 10"/>
                  <a:gd name="T10" fmla="*/ 7 w 10"/>
                  <a:gd name="T11" fmla="*/ 7 h 10"/>
                  <a:gd name="T12" fmla="*/ 7 w 10"/>
                  <a:gd name="T13" fmla="*/ 10 h 10"/>
                  <a:gd name="T14" fmla="*/ 5 w 10"/>
                  <a:gd name="T15" fmla="*/ 7 h 10"/>
                  <a:gd name="T16" fmla="*/ 0 w 10"/>
                  <a:gd name="T17" fmla="*/ 7 h 10"/>
                  <a:gd name="T18" fmla="*/ 3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2"/>
                    </a:lnTo>
                    <a:lnTo>
                      <a:pt x="8" y="0"/>
                    </a:lnTo>
                    <a:lnTo>
                      <a:pt x="8" y="5"/>
                    </a:lnTo>
                    <a:lnTo>
                      <a:pt x="10" y="7"/>
                    </a:lnTo>
                    <a:lnTo>
                      <a:pt x="7" y="7"/>
                    </a:lnTo>
                    <a:lnTo>
                      <a:pt x="7" y="10"/>
                    </a:lnTo>
                    <a:lnTo>
                      <a:pt x="5" y="7"/>
                    </a:lnTo>
                    <a:lnTo>
                      <a:pt x="0" y="7"/>
                    </a:lnTo>
                    <a:lnTo>
                      <a:pt x="3"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200"/>
              <p:cNvSpPr>
                <a:spLocks/>
              </p:cNvSpPr>
              <p:nvPr/>
            </p:nvSpPr>
            <p:spPr bwMode="auto">
              <a:xfrm>
                <a:off x="4279" y="2547"/>
                <a:ext cx="10" cy="8"/>
              </a:xfrm>
              <a:custGeom>
                <a:avLst/>
                <a:gdLst>
                  <a:gd name="T0" fmla="*/ 2 w 10"/>
                  <a:gd name="T1" fmla="*/ 0 h 8"/>
                  <a:gd name="T2" fmla="*/ 5 w 10"/>
                  <a:gd name="T3" fmla="*/ 1 h 8"/>
                  <a:gd name="T4" fmla="*/ 9 w 10"/>
                  <a:gd name="T5" fmla="*/ 0 h 8"/>
                  <a:gd name="T6" fmla="*/ 9 w 10"/>
                  <a:gd name="T7" fmla="*/ 3 h 8"/>
                  <a:gd name="T8" fmla="*/ 10 w 10"/>
                  <a:gd name="T9" fmla="*/ 5 h 8"/>
                  <a:gd name="T10" fmla="*/ 7 w 10"/>
                  <a:gd name="T11" fmla="*/ 5 h 8"/>
                  <a:gd name="T12" fmla="*/ 5 w 10"/>
                  <a:gd name="T13" fmla="*/ 8 h 8"/>
                  <a:gd name="T14" fmla="*/ 4 w 10"/>
                  <a:gd name="T15" fmla="*/ 6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9" y="0"/>
                    </a:lnTo>
                    <a:lnTo>
                      <a:pt x="9" y="3"/>
                    </a:lnTo>
                    <a:lnTo>
                      <a:pt x="10" y="5"/>
                    </a:lnTo>
                    <a:lnTo>
                      <a:pt x="7" y="5"/>
                    </a:lnTo>
                    <a:lnTo>
                      <a:pt x="5" y="8"/>
                    </a:lnTo>
                    <a:lnTo>
                      <a:pt x="4" y="6"/>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201"/>
              <p:cNvSpPr>
                <a:spLocks/>
              </p:cNvSpPr>
              <p:nvPr/>
            </p:nvSpPr>
            <p:spPr bwMode="auto">
              <a:xfrm>
                <a:off x="3483" y="2294"/>
                <a:ext cx="10" cy="10"/>
              </a:xfrm>
              <a:custGeom>
                <a:avLst/>
                <a:gdLst>
                  <a:gd name="T0" fmla="*/ 2 w 10"/>
                  <a:gd name="T1" fmla="*/ 0 h 10"/>
                  <a:gd name="T2" fmla="*/ 4 w 10"/>
                  <a:gd name="T3" fmla="*/ 2 h 10"/>
                  <a:gd name="T4" fmla="*/ 7 w 10"/>
                  <a:gd name="T5" fmla="*/ 0 h 10"/>
                  <a:gd name="T6" fmla="*/ 7 w 10"/>
                  <a:gd name="T7" fmla="*/ 4 h 10"/>
                  <a:gd name="T8" fmla="*/ 10 w 10"/>
                  <a:gd name="T9" fmla="*/ 7 h 10"/>
                  <a:gd name="T10" fmla="*/ 5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4" y="2"/>
                    </a:lnTo>
                    <a:lnTo>
                      <a:pt x="7" y="0"/>
                    </a:lnTo>
                    <a:lnTo>
                      <a:pt x="7" y="4"/>
                    </a:lnTo>
                    <a:lnTo>
                      <a:pt x="10" y="7"/>
                    </a:lnTo>
                    <a:lnTo>
                      <a:pt x="5"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202"/>
              <p:cNvSpPr>
                <a:spLocks/>
              </p:cNvSpPr>
              <p:nvPr/>
            </p:nvSpPr>
            <p:spPr bwMode="auto">
              <a:xfrm>
                <a:off x="4244" y="2535"/>
                <a:ext cx="9" cy="10"/>
              </a:xfrm>
              <a:custGeom>
                <a:avLst/>
                <a:gdLst>
                  <a:gd name="T0" fmla="*/ 1 w 9"/>
                  <a:gd name="T1" fmla="*/ 0 h 10"/>
                  <a:gd name="T2" fmla="*/ 3 w 9"/>
                  <a:gd name="T3" fmla="*/ 2 h 10"/>
                  <a:gd name="T4" fmla="*/ 6 w 9"/>
                  <a:gd name="T5" fmla="*/ 0 h 10"/>
                  <a:gd name="T6" fmla="*/ 6 w 9"/>
                  <a:gd name="T7" fmla="*/ 4 h 10"/>
                  <a:gd name="T8" fmla="*/ 9 w 9"/>
                  <a:gd name="T9" fmla="*/ 7 h 10"/>
                  <a:gd name="T10" fmla="*/ 5 w 9"/>
                  <a:gd name="T11" fmla="*/ 7 h 10"/>
                  <a:gd name="T12" fmla="*/ 5 w 9"/>
                  <a:gd name="T13" fmla="*/ 10 h 10"/>
                  <a:gd name="T14" fmla="*/ 3 w 9"/>
                  <a:gd name="T15" fmla="*/ 7 h 10"/>
                  <a:gd name="T16" fmla="*/ 0 w 9"/>
                  <a:gd name="T17" fmla="*/ 7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4"/>
                    </a:lnTo>
                    <a:lnTo>
                      <a:pt x="9" y="7"/>
                    </a:lnTo>
                    <a:lnTo>
                      <a:pt x="5" y="7"/>
                    </a:lnTo>
                    <a:lnTo>
                      <a:pt x="5" y="10"/>
                    </a:lnTo>
                    <a:lnTo>
                      <a:pt x="3"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203"/>
              <p:cNvSpPr>
                <a:spLocks/>
              </p:cNvSpPr>
              <p:nvPr/>
            </p:nvSpPr>
            <p:spPr bwMode="auto">
              <a:xfrm>
                <a:off x="4305" y="2548"/>
                <a:ext cx="10" cy="10"/>
              </a:xfrm>
              <a:custGeom>
                <a:avLst/>
                <a:gdLst>
                  <a:gd name="T0" fmla="*/ 2 w 10"/>
                  <a:gd name="T1" fmla="*/ 0 h 10"/>
                  <a:gd name="T2" fmla="*/ 5 w 10"/>
                  <a:gd name="T3" fmla="*/ 2 h 10"/>
                  <a:gd name="T4" fmla="*/ 9 w 10"/>
                  <a:gd name="T5" fmla="*/ 0 h 10"/>
                  <a:gd name="T6" fmla="*/ 7 w 10"/>
                  <a:gd name="T7" fmla="*/ 4 h 10"/>
                  <a:gd name="T8" fmla="*/ 10 w 10"/>
                  <a:gd name="T9" fmla="*/ 7 h 10"/>
                  <a:gd name="T10" fmla="*/ 7 w 10"/>
                  <a:gd name="T11" fmla="*/ 7 h 10"/>
                  <a:gd name="T12" fmla="*/ 5 w 10"/>
                  <a:gd name="T13" fmla="*/ 10 h 10"/>
                  <a:gd name="T14" fmla="*/ 4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9" y="0"/>
                    </a:lnTo>
                    <a:lnTo>
                      <a:pt x="7" y="4"/>
                    </a:lnTo>
                    <a:lnTo>
                      <a:pt x="10" y="7"/>
                    </a:lnTo>
                    <a:lnTo>
                      <a:pt x="7" y="7"/>
                    </a:lnTo>
                    <a:lnTo>
                      <a:pt x="5"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204"/>
              <p:cNvSpPr>
                <a:spLocks/>
              </p:cNvSpPr>
              <p:nvPr/>
            </p:nvSpPr>
            <p:spPr bwMode="auto">
              <a:xfrm>
                <a:off x="4229" y="2527"/>
                <a:ext cx="10" cy="8"/>
              </a:xfrm>
              <a:custGeom>
                <a:avLst/>
                <a:gdLst>
                  <a:gd name="T0" fmla="*/ 2 w 10"/>
                  <a:gd name="T1" fmla="*/ 0 h 8"/>
                  <a:gd name="T2" fmla="*/ 3 w 10"/>
                  <a:gd name="T3" fmla="*/ 2 h 8"/>
                  <a:gd name="T4" fmla="*/ 7 w 10"/>
                  <a:gd name="T5" fmla="*/ 0 h 8"/>
                  <a:gd name="T6" fmla="*/ 7 w 10"/>
                  <a:gd name="T7" fmla="*/ 4 h 8"/>
                  <a:gd name="T8" fmla="*/ 10 w 10"/>
                  <a:gd name="T9" fmla="*/ 5 h 8"/>
                  <a:gd name="T10" fmla="*/ 5 w 10"/>
                  <a:gd name="T11" fmla="*/ 7 h 8"/>
                  <a:gd name="T12" fmla="*/ 5 w 10"/>
                  <a:gd name="T13" fmla="*/ 8 h 8"/>
                  <a:gd name="T14" fmla="*/ 3 w 10"/>
                  <a:gd name="T15" fmla="*/ 7 h 8"/>
                  <a:gd name="T16" fmla="*/ 0 w 10"/>
                  <a:gd name="T17" fmla="*/ 5 h 8"/>
                  <a:gd name="T18" fmla="*/ 2 w 10"/>
                  <a:gd name="T19" fmla="*/ 4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3" y="2"/>
                    </a:lnTo>
                    <a:lnTo>
                      <a:pt x="7" y="0"/>
                    </a:lnTo>
                    <a:lnTo>
                      <a:pt x="7" y="4"/>
                    </a:lnTo>
                    <a:lnTo>
                      <a:pt x="10" y="5"/>
                    </a:lnTo>
                    <a:lnTo>
                      <a:pt x="5" y="7"/>
                    </a:lnTo>
                    <a:lnTo>
                      <a:pt x="5" y="8"/>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205"/>
              <p:cNvSpPr>
                <a:spLocks/>
              </p:cNvSpPr>
              <p:nvPr/>
            </p:nvSpPr>
            <p:spPr bwMode="auto">
              <a:xfrm>
                <a:off x="3427" y="2291"/>
                <a:ext cx="9" cy="10"/>
              </a:xfrm>
              <a:custGeom>
                <a:avLst/>
                <a:gdLst>
                  <a:gd name="T0" fmla="*/ 1 w 9"/>
                  <a:gd name="T1" fmla="*/ 0 h 10"/>
                  <a:gd name="T2" fmla="*/ 3 w 9"/>
                  <a:gd name="T3" fmla="*/ 2 h 10"/>
                  <a:gd name="T4" fmla="*/ 6 w 9"/>
                  <a:gd name="T5" fmla="*/ 0 h 10"/>
                  <a:gd name="T6" fmla="*/ 6 w 9"/>
                  <a:gd name="T7" fmla="*/ 3 h 10"/>
                  <a:gd name="T8" fmla="*/ 9 w 9"/>
                  <a:gd name="T9" fmla="*/ 7 h 10"/>
                  <a:gd name="T10" fmla="*/ 4 w 9"/>
                  <a:gd name="T11" fmla="*/ 7 h 10"/>
                  <a:gd name="T12" fmla="*/ 4 w 9"/>
                  <a:gd name="T13" fmla="*/ 10 h 10"/>
                  <a:gd name="T14" fmla="*/ 3 w 9"/>
                  <a:gd name="T15" fmla="*/ 7 h 10"/>
                  <a:gd name="T16" fmla="*/ 0 w 9"/>
                  <a:gd name="T17" fmla="*/ 7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3" y="2"/>
                    </a:lnTo>
                    <a:lnTo>
                      <a:pt x="6" y="0"/>
                    </a:lnTo>
                    <a:lnTo>
                      <a:pt x="6" y="3"/>
                    </a:lnTo>
                    <a:lnTo>
                      <a:pt x="9" y="7"/>
                    </a:lnTo>
                    <a:lnTo>
                      <a:pt x="4" y="7"/>
                    </a:lnTo>
                    <a:lnTo>
                      <a:pt x="4" y="10"/>
                    </a:lnTo>
                    <a:lnTo>
                      <a:pt x="3" y="7"/>
                    </a:lnTo>
                    <a:lnTo>
                      <a:pt x="0" y="7"/>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206"/>
              <p:cNvSpPr>
                <a:spLocks/>
              </p:cNvSpPr>
              <p:nvPr/>
            </p:nvSpPr>
            <p:spPr bwMode="auto">
              <a:xfrm>
                <a:off x="3440" y="2286"/>
                <a:ext cx="9" cy="8"/>
              </a:xfrm>
              <a:custGeom>
                <a:avLst/>
                <a:gdLst>
                  <a:gd name="T0" fmla="*/ 1 w 9"/>
                  <a:gd name="T1" fmla="*/ 0 h 8"/>
                  <a:gd name="T2" fmla="*/ 4 w 9"/>
                  <a:gd name="T3" fmla="*/ 2 h 8"/>
                  <a:gd name="T4" fmla="*/ 8 w 9"/>
                  <a:gd name="T5" fmla="*/ 0 h 8"/>
                  <a:gd name="T6" fmla="*/ 8 w 9"/>
                  <a:gd name="T7" fmla="*/ 4 h 8"/>
                  <a:gd name="T8" fmla="*/ 9 w 9"/>
                  <a:gd name="T9" fmla="*/ 5 h 8"/>
                  <a:gd name="T10" fmla="*/ 6 w 9"/>
                  <a:gd name="T11" fmla="*/ 5 h 8"/>
                  <a:gd name="T12" fmla="*/ 4 w 9"/>
                  <a:gd name="T13" fmla="*/ 8 h 8"/>
                  <a:gd name="T14" fmla="*/ 3 w 9"/>
                  <a:gd name="T15" fmla="*/ 5 h 8"/>
                  <a:gd name="T16" fmla="*/ 0 w 9"/>
                  <a:gd name="T17" fmla="*/ 5 h 8"/>
                  <a:gd name="T18" fmla="*/ 3 w 9"/>
                  <a:gd name="T19" fmla="*/ 4 h 8"/>
                  <a:gd name="T20" fmla="*/ 1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1" y="0"/>
                    </a:moveTo>
                    <a:lnTo>
                      <a:pt x="4" y="2"/>
                    </a:lnTo>
                    <a:lnTo>
                      <a:pt x="8" y="0"/>
                    </a:lnTo>
                    <a:lnTo>
                      <a:pt x="8" y="4"/>
                    </a:lnTo>
                    <a:lnTo>
                      <a:pt x="9" y="5"/>
                    </a:lnTo>
                    <a:lnTo>
                      <a:pt x="6" y="5"/>
                    </a:lnTo>
                    <a:lnTo>
                      <a:pt x="4" y="8"/>
                    </a:lnTo>
                    <a:lnTo>
                      <a:pt x="3" y="5"/>
                    </a:lnTo>
                    <a:lnTo>
                      <a:pt x="0" y="5"/>
                    </a:lnTo>
                    <a:lnTo>
                      <a:pt x="3"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207"/>
              <p:cNvSpPr>
                <a:spLocks/>
              </p:cNvSpPr>
              <p:nvPr/>
            </p:nvSpPr>
            <p:spPr bwMode="auto">
              <a:xfrm>
                <a:off x="3488" y="2419"/>
                <a:ext cx="8" cy="8"/>
              </a:xfrm>
              <a:custGeom>
                <a:avLst/>
                <a:gdLst>
                  <a:gd name="T0" fmla="*/ 2 w 8"/>
                  <a:gd name="T1" fmla="*/ 0 h 8"/>
                  <a:gd name="T2" fmla="*/ 4 w 8"/>
                  <a:gd name="T3" fmla="*/ 2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2"/>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208"/>
              <p:cNvSpPr>
                <a:spLocks/>
              </p:cNvSpPr>
              <p:nvPr/>
            </p:nvSpPr>
            <p:spPr bwMode="auto">
              <a:xfrm>
                <a:off x="3709" y="2395"/>
                <a:ext cx="10" cy="9"/>
              </a:xfrm>
              <a:custGeom>
                <a:avLst/>
                <a:gdLst>
                  <a:gd name="T0" fmla="*/ 2 w 10"/>
                  <a:gd name="T1" fmla="*/ 0 h 9"/>
                  <a:gd name="T2" fmla="*/ 5 w 10"/>
                  <a:gd name="T3" fmla="*/ 1 h 9"/>
                  <a:gd name="T4" fmla="*/ 8 w 10"/>
                  <a:gd name="T5" fmla="*/ 0 h 9"/>
                  <a:gd name="T6" fmla="*/ 8 w 10"/>
                  <a:gd name="T7" fmla="*/ 3 h 9"/>
                  <a:gd name="T8" fmla="*/ 10 w 10"/>
                  <a:gd name="T9" fmla="*/ 5 h 9"/>
                  <a:gd name="T10" fmla="*/ 7 w 10"/>
                  <a:gd name="T11" fmla="*/ 6 h 9"/>
                  <a:gd name="T12" fmla="*/ 5 w 10"/>
                  <a:gd name="T13" fmla="*/ 9 h 9"/>
                  <a:gd name="T14" fmla="*/ 3 w 10"/>
                  <a:gd name="T15" fmla="*/ 6 h 9"/>
                  <a:gd name="T16" fmla="*/ 0 w 10"/>
                  <a:gd name="T17" fmla="*/ 6 h 9"/>
                  <a:gd name="T18" fmla="*/ 3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1"/>
                    </a:lnTo>
                    <a:lnTo>
                      <a:pt x="8" y="0"/>
                    </a:lnTo>
                    <a:lnTo>
                      <a:pt x="8" y="3"/>
                    </a:lnTo>
                    <a:lnTo>
                      <a:pt x="10" y="5"/>
                    </a:lnTo>
                    <a:lnTo>
                      <a:pt x="7" y="6"/>
                    </a:lnTo>
                    <a:lnTo>
                      <a:pt x="5" y="9"/>
                    </a:lnTo>
                    <a:lnTo>
                      <a:pt x="3" y="6"/>
                    </a:lnTo>
                    <a:lnTo>
                      <a:pt x="0" y="6"/>
                    </a:lnTo>
                    <a:lnTo>
                      <a:pt x="3"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209"/>
              <p:cNvSpPr>
                <a:spLocks/>
              </p:cNvSpPr>
              <p:nvPr/>
            </p:nvSpPr>
            <p:spPr bwMode="auto">
              <a:xfrm>
                <a:off x="3665" y="2382"/>
                <a:ext cx="8" cy="8"/>
              </a:xfrm>
              <a:custGeom>
                <a:avLst/>
                <a:gdLst>
                  <a:gd name="T0" fmla="*/ 2 w 8"/>
                  <a:gd name="T1" fmla="*/ 0 h 8"/>
                  <a:gd name="T2" fmla="*/ 4 w 8"/>
                  <a:gd name="T3" fmla="*/ 1 h 8"/>
                  <a:gd name="T4" fmla="*/ 7 w 8"/>
                  <a:gd name="T5" fmla="*/ 0 h 8"/>
                  <a:gd name="T6" fmla="*/ 7 w 8"/>
                  <a:gd name="T7" fmla="*/ 3 h 8"/>
                  <a:gd name="T8" fmla="*/ 8 w 8"/>
                  <a:gd name="T9" fmla="*/ 5 h 8"/>
                  <a:gd name="T10" fmla="*/ 5 w 8"/>
                  <a:gd name="T11" fmla="*/ 5 h 8"/>
                  <a:gd name="T12" fmla="*/ 5 w 8"/>
                  <a:gd name="T13" fmla="*/ 8 h 8"/>
                  <a:gd name="T14" fmla="*/ 4 w 8"/>
                  <a:gd name="T15" fmla="*/ 6 h 8"/>
                  <a:gd name="T16" fmla="*/ 0 w 8"/>
                  <a:gd name="T17" fmla="*/ 5 h 8"/>
                  <a:gd name="T18" fmla="*/ 2 w 8"/>
                  <a:gd name="T19" fmla="*/ 3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4" y="1"/>
                    </a:lnTo>
                    <a:lnTo>
                      <a:pt x="7" y="0"/>
                    </a:lnTo>
                    <a:lnTo>
                      <a:pt x="7" y="3"/>
                    </a:lnTo>
                    <a:lnTo>
                      <a:pt x="8" y="5"/>
                    </a:lnTo>
                    <a:lnTo>
                      <a:pt x="5" y="5"/>
                    </a:lnTo>
                    <a:lnTo>
                      <a:pt x="5" y="8"/>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210"/>
              <p:cNvSpPr>
                <a:spLocks/>
              </p:cNvSpPr>
              <p:nvPr/>
            </p:nvSpPr>
            <p:spPr bwMode="auto">
              <a:xfrm>
                <a:off x="3568" y="2370"/>
                <a:ext cx="10" cy="10"/>
              </a:xfrm>
              <a:custGeom>
                <a:avLst/>
                <a:gdLst>
                  <a:gd name="T0" fmla="*/ 1 w 10"/>
                  <a:gd name="T1" fmla="*/ 2 h 10"/>
                  <a:gd name="T2" fmla="*/ 5 w 10"/>
                  <a:gd name="T3" fmla="*/ 2 h 10"/>
                  <a:gd name="T4" fmla="*/ 8 w 10"/>
                  <a:gd name="T5" fmla="*/ 0 h 10"/>
                  <a:gd name="T6" fmla="*/ 8 w 10"/>
                  <a:gd name="T7" fmla="*/ 5 h 10"/>
                  <a:gd name="T8" fmla="*/ 10 w 10"/>
                  <a:gd name="T9" fmla="*/ 7 h 10"/>
                  <a:gd name="T10" fmla="*/ 6 w 10"/>
                  <a:gd name="T11" fmla="*/ 7 h 10"/>
                  <a:gd name="T12" fmla="*/ 6 w 10"/>
                  <a:gd name="T13" fmla="*/ 10 h 10"/>
                  <a:gd name="T14" fmla="*/ 5 w 10"/>
                  <a:gd name="T15" fmla="*/ 7 h 10"/>
                  <a:gd name="T16" fmla="*/ 0 w 10"/>
                  <a:gd name="T17" fmla="*/ 7 h 10"/>
                  <a:gd name="T18" fmla="*/ 3 w 10"/>
                  <a:gd name="T19" fmla="*/ 5 h 10"/>
                  <a:gd name="T20" fmla="*/ 1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2"/>
                    </a:moveTo>
                    <a:lnTo>
                      <a:pt x="5" y="2"/>
                    </a:lnTo>
                    <a:lnTo>
                      <a:pt x="8" y="0"/>
                    </a:lnTo>
                    <a:lnTo>
                      <a:pt x="8" y="5"/>
                    </a:lnTo>
                    <a:lnTo>
                      <a:pt x="10" y="7"/>
                    </a:lnTo>
                    <a:lnTo>
                      <a:pt x="6" y="7"/>
                    </a:lnTo>
                    <a:lnTo>
                      <a:pt x="6" y="10"/>
                    </a:lnTo>
                    <a:lnTo>
                      <a:pt x="5" y="7"/>
                    </a:lnTo>
                    <a:lnTo>
                      <a:pt x="0" y="7"/>
                    </a:lnTo>
                    <a:lnTo>
                      <a:pt x="3" y="5"/>
                    </a:lnTo>
                    <a:lnTo>
                      <a:pt x="1"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211"/>
              <p:cNvSpPr>
                <a:spLocks/>
              </p:cNvSpPr>
              <p:nvPr/>
            </p:nvSpPr>
            <p:spPr bwMode="auto">
              <a:xfrm>
                <a:off x="3633" y="2395"/>
                <a:ext cx="10" cy="9"/>
              </a:xfrm>
              <a:custGeom>
                <a:avLst/>
                <a:gdLst>
                  <a:gd name="T0" fmla="*/ 1 w 10"/>
                  <a:gd name="T1" fmla="*/ 0 h 9"/>
                  <a:gd name="T2" fmla="*/ 5 w 10"/>
                  <a:gd name="T3" fmla="*/ 1 h 9"/>
                  <a:gd name="T4" fmla="*/ 8 w 10"/>
                  <a:gd name="T5" fmla="*/ 0 h 9"/>
                  <a:gd name="T6" fmla="*/ 8 w 10"/>
                  <a:gd name="T7" fmla="*/ 3 h 9"/>
                  <a:gd name="T8" fmla="*/ 10 w 10"/>
                  <a:gd name="T9" fmla="*/ 6 h 9"/>
                  <a:gd name="T10" fmla="*/ 6 w 10"/>
                  <a:gd name="T11" fmla="*/ 6 h 9"/>
                  <a:gd name="T12" fmla="*/ 5 w 10"/>
                  <a:gd name="T13" fmla="*/ 9 h 9"/>
                  <a:gd name="T14" fmla="*/ 3 w 10"/>
                  <a:gd name="T15" fmla="*/ 6 h 9"/>
                  <a:gd name="T16" fmla="*/ 0 w 10"/>
                  <a:gd name="T17" fmla="*/ 6 h 9"/>
                  <a:gd name="T18" fmla="*/ 3 w 10"/>
                  <a:gd name="T19" fmla="*/ 5 h 9"/>
                  <a:gd name="T20" fmla="*/ 1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 y="0"/>
                    </a:moveTo>
                    <a:lnTo>
                      <a:pt x="5" y="1"/>
                    </a:lnTo>
                    <a:lnTo>
                      <a:pt x="8" y="0"/>
                    </a:lnTo>
                    <a:lnTo>
                      <a:pt x="8" y="3"/>
                    </a:lnTo>
                    <a:lnTo>
                      <a:pt x="10" y="6"/>
                    </a:lnTo>
                    <a:lnTo>
                      <a:pt x="6" y="6"/>
                    </a:lnTo>
                    <a:lnTo>
                      <a:pt x="5" y="9"/>
                    </a:lnTo>
                    <a:lnTo>
                      <a:pt x="3" y="6"/>
                    </a:lnTo>
                    <a:lnTo>
                      <a:pt x="0" y="6"/>
                    </a:lnTo>
                    <a:lnTo>
                      <a:pt x="3"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212"/>
              <p:cNvSpPr>
                <a:spLocks/>
              </p:cNvSpPr>
              <p:nvPr/>
            </p:nvSpPr>
            <p:spPr bwMode="auto">
              <a:xfrm>
                <a:off x="4310" y="2670"/>
                <a:ext cx="10" cy="8"/>
              </a:xfrm>
              <a:custGeom>
                <a:avLst/>
                <a:gdLst>
                  <a:gd name="T0" fmla="*/ 2 w 10"/>
                  <a:gd name="T1" fmla="*/ 0 h 8"/>
                  <a:gd name="T2" fmla="*/ 5 w 10"/>
                  <a:gd name="T3" fmla="*/ 1 h 8"/>
                  <a:gd name="T4" fmla="*/ 8 w 10"/>
                  <a:gd name="T5" fmla="*/ 0 h 8"/>
                  <a:gd name="T6" fmla="*/ 8 w 10"/>
                  <a:gd name="T7" fmla="*/ 3 h 8"/>
                  <a:gd name="T8" fmla="*/ 10 w 10"/>
                  <a:gd name="T9" fmla="*/ 5 h 8"/>
                  <a:gd name="T10" fmla="*/ 7 w 10"/>
                  <a:gd name="T11" fmla="*/ 5 h 8"/>
                  <a:gd name="T12" fmla="*/ 5 w 10"/>
                  <a:gd name="T13" fmla="*/ 8 h 8"/>
                  <a:gd name="T14" fmla="*/ 4 w 10"/>
                  <a:gd name="T15" fmla="*/ 5 h 8"/>
                  <a:gd name="T16" fmla="*/ 0 w 10"/>
                  <a:gd name="T17" fmla="*/ 5 h 8"/>
                  <a:gd name="T18" fmla="*/ 4 w 10"/>
                  <a:gd name="T19" fmla="*/ 3 h 8"/>
                  <a:gd name="T20" fmla="*/ 2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0"/>
                    </a:moveTo>
                    <a:lnTo>
                      <a:pt x="5" y="1"/>
                    </a:lnTo>
                    <a:lnTo>
                      <a:pt x="8" y="0"/>
                    </a:lnTo>
                    <a:lnTo>
                      <a:pt x="8" y="3"/>
                    </a:lnTo>
                    <a:lnTo>
                      <a:pt x="10" y="5"/>
                    </a:lnTo>
                    <a:lnTo>
                      <a:pt x="7" y="5"/>
                    </a:lnTo>
                    <a:lnTo>
                      <a:pt x="5" y="8"/>
                    </a:lnTo>
                    <a:lnTo>
                      <a:pt x="4" y="5"/>
                    </a:lnTo>
                    <a:lnTo>
                      <a:pt x="0" y="5"/>
                    </a:lnTo>
                    <a:lnTo>
                      <a:pt x="4"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213"/>
              <p:cNvSpPr>
                <a:spLocks/>
              </p:cNvSpPr>
              <p:nvPr/>
            </p:nvSpPr>
            <p:spPr bwMode="auto">
              <a:xfrm>
                <a:off x="4331" y="2631"/>
                <a:ext cx="10" cy="10"/>
              </a:xfrm>
              <a:custGeom>
                <a:avLst/>
                <a:gdLst>
                  <a:gd name="T0" fmla="*/ 2 w 10"/>
                  <a:gd name="T1" fmla="*/ 2 h 10"/>
                  <a:gd name="T2" fmla="*/ 5 w 10"/>
                  <a:gd name="T3" fmla="*/ 3 h 10"/>
                  <a:gd name="T4" fmla="*/ 9 w 10"/>
                  <a:gd name="T5" fmla="*/ 0 h 10"/>
                  <a:gd name="T6" fmla="*/ 7 w 10"/>
                  <a:gd name="T7" fmla="*/ 5 h 10"/>
                  <a:gd name="T8" fmla="*/ 10 w 10"/>
                  <a:gd name="T9" fmla="*/ 6 h 10"/>
                  <a:gd name="T10" fmla="*/ 7 w 10"/>
                  <a:gd name="T11" fmla="*/ 6 h 10"/>
                  <a:gd name="T12" fmla="*/ 5 w 10"/>
                  <a:gd name="T13" fmla="*/ 10 h 10"/>
                  <a:gd name="T14" fmla="*/ 4 w 10"/>
                  <a:gd name="T15" fmla="*/ 6 h 10"/>
                  <a:gd name="T16" fmla="*/ 0 w 10"/>
                  <a:gd name="T17" fmla="*/ 6 h 10"/>
                  <a:gd name="T18" fmla="*/ 2 w 10"/>
                  <a:gd name="T19" fmla="*/ 5 h 10"/>
                  <a:gd name="T20" fmla="*/ 2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2"/>
                    </a:moveTo>
                    <a:lnTo>
                      <a:pt x="5" y="3"/>
                    </a:lnTo>
                    <a:lnTo>
                      <a:pt x="9" y="0"/>
                    </a:lnTo>
                    <a:lnTo>
                      <a:pt x="7" y="5"/>
                    </a:lnTo>
                    <a:lnTo>
                      <a:pt x="10" y="6"/>
                    </a:lnTo>
                    <a:lnTo>
                      <a:pt x="7" y="6"/>
                    </a:lnTo>
                    <a:lnTo>
                      <a:pt x="5" y="10"/>
                    </a:lnTo>
                    <a:lnTo>
                      <a:pt x="4" y="6"/>
                    </a:lnTo>
                    <a:lnTo>
                      <a:pt x="0" y="6"/>
                    </a:lnTo>
                    <a:lnTo>
                      <a:pt x="2" y="5"/>
                    </a:lnTo>
                    <a:lnTo>
                      <a:pt x="2"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214"/>
              <p:cNvSpPr>
                <a:spLocks/>
              </p:cNvSpPr>
              <p:nvPr/>
            </p:nvSpPr>
            <p:spPr bwMode="auto">
              <a:xfrm>
                <a:off x="4335" y="2565"/>
                <a:ext cx="9" cy="9"/>
              </a:xfrm>
              <a:custGeom>
                <a:avLst/>
                <a:gdLst>
                  <a:gd name="T0" fmla="*/ 1 w 9"/>
                  <a:gd name="T1" fmla="*/ 0 h 9"/>
                  <a:gd name="T2" fmla="*/ 5 w 9"/>
                  <a:gd name="T3" fmla="*/ 1 h 9"/>
                  <a:gd name="T4" fmla="*/ 8 w 9"/>
                  <a:gd name="T5" fmla="*/ 0 h 9"/>
                  <a:gd name="T6" fmla="*/ 6 w 9"/>
                  <a:gd name="T7" fmla="*/ 3 h 9"/>
                  <a:gd name="T8" fmla="*/ 9 w 9"/>
                  <a:gd name="T9" fmla="*/ 4 h 9"/>
                  <a:gd name="T10" fmla="*/ 6 w 9"/>
                  <a:gd name="T11" fmla="*/ 6 h 9"/>
                  <a:gd name="T12" fmla="*/ 5 w 9"/>
                  <a:gd name="T13" fmla="*/ 9 h 9"/>
                  <a:gd name="T14" fmla="*/ 3 w 9"/>
                  <a:gd name="T15" fmla="*/ 6 h 9"/>
                  <a:gd name="T16" fmla="*/ 0 w 9"/>
                  <a:gd name="T17" fmla="*/ 6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5" y="1"/>
                    </a:lnTo>
                    <a:lnTo>
                      <a:pt x="8" y="0"/>
                    </a:lnTo>
                    <a:lnTo>
                      <a:pt x="6" y="3"/>
                    </a:lnTo>
                    <a:lnTo>
                      <a:pt x="9" y="4"/>
                    </a:lnTo>
                    <a:lnTo>
                      <a:pt x="6" y="6"/>
                    </a:lnTo>
                    <a:lnTo>
                      <a:pt x="5" y="9"/>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215"/>
              <p:cNvSpPr>
                <a:spLocks/>
              </p:cNvSpPr>
              <p:nvPr/>
            </p:nvSpPr>
            <p:spPr bwMode="auto">
              <a:xfrm>
                <a:off x="4283" y="2532"/>
                <a:ext cx="9" cy="10"/>
              </a:xfrm>
              <a:custGeom>
                <a:avLst/>
                <a:gdLst>
                  <a:gd name="T0" fmla="*/ 3 w 9"/>
                  <a:gd name="T1" fmla="*/ 0 h 10"/>
                  <a:gd name="T2" fmla="*/ 5 w 9"/>
                  <a:gd name="T3" fmla="*/ 2 h 10"/>
                  <a:gd name="T4" fmla="*/ 8 w 9"/>
                  <a:gd name="T5" fmla="*/ 0 h 10"/>
                  <a:gd name="T6" fmla="*/ 8 w 9"/>
                  <a:gd name="T7" fmla="*/ 3 h 10"/>
                  <a:gd name="T8" fmla="*/ 9 w 9"/>
                  <a:gd name="T9" fmla="*/ 5 h 10"/>
                  <a:gd name="T10" fmla="*/ 6 w 9"/>
                  <a:gd name="T11" fmla="*/ 7 h 10"/>
                  <a:gd name="T12" fmla="*/ 6 w 9"/>
                  <a:gd name="T13" fmla="*/ 10 h 10"/>
                  <a:gd name="T14" fmla="*/ 5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0"/>
                    </a:lnTo>
                    <a:lnTo>
                      <a:pt x="8" y="3"/>
                    </a:lnTo>
                    <a:lnTo>
                      <a:pt x="9" y="5"/>
                    </a:lnTo>
                    <a:lnTo>
                      <a:pt x="6" y="7"/>
                    </a:lnTo>
                    <a:lnTo>
                      <a:pt x="6" y="10"/>
                    </a:lnTo>
                    <a:lnTo>
                      <a:pt x="5"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216"/>
              <p:cNvSpPr>
                <a:spLocks/>
              </p:cNvSpPr>
              <p:nvPr/>
            </p:nvSpPr>
            <p:spPr bwMode="auto">
              <a:xfrm>
                <a:off x="3893" y="2709"/>
                <a:ext cx="23" cy="22"/>
              </a:xfrm>
              <a:custGeom>
                <a:avLst/>
                <a:gdLst>
                  <a:gd name="T0" fmla="*/ 11 w 23"/>
                  <a:gd name="T1" fmla="*/ 0 h 22"/>
                  <a:gd name="T2" fmla="*/ 14 w 23"/>
                  <a:gd name="T3" fmla="*/ 8 h 22"/>
                  <a:gd name="T4" fmla="*/ 23 w 23"/>
                  <a:gd name="T5" fmla="*/ 8 h 22"/>
                  <a:gd name="T6" fmla="*/ 16 w 23"/>
                  <a:gd name="T7" fmla="*/ 14 h 22"/>
                  <a:gd name="T8" fmla="*/ 18 w 23"/>
                  <a:gd name="T9" fmla="*/ 22 h 22"/>
                  <a:gd name="T10" fmla="*/ 11 w 23"/>
                  <a:gd name="T11" fmla="*/ 19 h 22"/>
                  <a:gd name="T12" fmla="*/ 5 w 23"/>
                  <a:gd name="T13" fmla="*/ 22 h 22"/>
                  <a:gd name="T14" fmla="*/ 5 w 23"/>
                  <a:gd name="T15" fmla="*/ 14 h 22"/>
                  <a:gd name="T16" fmla="*/ 0 w 23"/>
                  <a:gd name="T17" fmla="*/ 8 h 22"/>
                  <a:gd name="T18" fmla="*/ 8 w 23"/>
                  <a:gd name="T19" fmla="*/ 8 h 22"/>
                  <a:gd name="T20" fmla="*/ 1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1" y="0"/>
                    </a:moveTo>
                    <a:lnTo>
                      <a:pt x="14" y="8"/>
                    </a:lnTo>
                    <a:lnTo>
                      <a:pt x="23" y="8"/>
                    </a:lnTo>
                    <a:lnTo>
                      <a:pt x="16" y="14"/>
                    </a:lnTo>
                    <a:lnTo>
                      <a:pt x="18" y="22"/>
                    </a:lnTo>
                    <a:lnTo>
                      <a:pt x="11" y="19"/>
                    </a:lnTo>
                    <a:lnTo>
                      <a:pt x="5" y="22"/>
                    </a:lnTo>
                    <a:lnTo>
                      <a:pt x="5" y="14"/>
                    </a:lnTo>
                    <a:lnTo>
                      <a:pt x="0" y="8"/>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217"/>
              <p:cNvSpPr>
                <a:spLocks/>
              </p:cNvSpPr>
              <p:nvPr/>
            </p:nvSpPr>
            <p:spPr bwMode="auto">
              <a:xfrm>
                <a:off x="4060" y="2796"/>
                <a:ext cx="24" cy="21"/>
              </a:xfrm>
              <a:custGeom>
                <a:avLst/>
                <a:gdLst>
                  <a:gd name="T0" fmla="*/ 13 w 24"/>
                  <a:gd name="T1" fmla="*/ 0 h 21"/>
                  <a:gd name="T2" fmla="*/ 16 w 24"/>
                  <a:gd name="T3" fmla="*/ 6 h 21"/>
                  <a:gd name="T4" fmla="*/ 24 w 24"/>
                  <a:gd name="T5" fmla="*/ 8 h 21"/>
                  <a:gd name="T6" fmla="*/ 18 w 24"/>
                  <a:gd name="T7" fmla="*/ 13 h 21"/>
                  <a:gd name="T8" fmla="*/ 20 w 24"/>
                  <a:gd name="T9" fmla="*/ 21 h 21"/>
                  <a:gd name="T10" fmla="*/ 13 w 24"/>
                  <a:gd name="T11" fmla="*/ 18 h 21"/>
                  <a:gd name="T12" fmla="*/ 5 w 24"/>
                  <a:gd name="T13" fmla="*/ 21 h 21"/>
                  <a:gd name="T14" fmla="*/ 7 w 24"/>
                  <a:gd name="T15" fmla="*/ 13 h 21"/>
                  <a:gd name="T16" fmla="*/ 0 w 24"/>
                  <a:gd name="T17" fmla="*/ 8 h 21"/>
                  <a:gd name="T18" fmla="*/ 8 w 24"/>
                  <a:gd name="T19" fmla="*/ 6 h 21"/>
                  <a:gd name="T20" fmla="*/ 13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3" y="0"/>
                    </a:moveTo>
                    <a:lnTo>
                      <a:pt x="16" y="6"/>
                    </a:lnTo>
                    <a:lnTo>
                      <a:pt x="24" y="8"/>
                    </a:lnTo>
                    <a:lnTo>
                      <a:pt x="18" y="13"/>
                    </a:lnTo>
                    <a:lnTo>
                      <a:pt x="20" y="21"/>
                    </a:lnTo>
                    <a:lnTo>
                      <a:pt x="13" y="18"/>
                    </a:lnTo>
                    <a:lnTo>
                      <a:pt x="5" y="21"/>
                    </a:lnTo>
                    <a:lnTo>
                      <a:pt x="7" y="13"/>
                    </a:lnTo>
                    <a:lnTo>
                      <a:pt x="0" y="8"/>
                    </a:lnTo>
                    <a:lnTo>
                      <a:pt x="8" y="6"/>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218"/>
              <p:cNvSpPr>
                <a:spLocks/>
              </p:cNvSpPr>
              <p:nvPr/>
            </p:nvSpPr>
            <p:spPr bwMode="auto">
              <a:xfrm>
                <a:off x="4275" y="2694"/>
                <a:ext cx="22" cy="23"/>
              </a:xfrm>
              <a:custGeom>
                <a:avLst/>
                <a:gdLst>
                  <a:gd name="T0" fmla="*/ 11 w 22"/>
                  <a:gd name="T1" fmla="*/ 0 h 23"/>
                  <a:gd name="T2" fmla="*/ 14 w 22"/>
                  <a:gd name="T3" fmla="*/ 7 h 23"/>
                  <a:gd name="T4" fmla="*/ 22 w 22"/>
                  <a:gd name="T5" fmla="*/ 8 h 23"/>
                  <a:gd name="T6" fmla="*/ 17 w 22"/>
                  <a:gd name="T7" fmla="*/ 15 h 23"/>
                  <a:gd name="T8" fmla="*/ 19 w 22"/>
                  <a:gd name="T9" fmla="*/ 23 h 23"/>
                  <a:gd name="T10" fmla="*/ 11 w 22"/>
                  <a:gd name="T11" fmla="*/ 18 h 23"/>
                  <a:gd name="T12" fmla="*/ 4 w 22"/>
                  <a:gd name="T13" fmla="*/ 23 h 23"/>
                  <a:gd name="T14" fmla="*/ 6 w 22"/>
                  <a:gd name="T15" fmla="*/ 15 h 23"/>
                  <a:gd name="T16" fmla="*/ 0 w 22"/>
                  <a:gd name="T17" fmla="*/ 8 h 23"/>
                  <a:gd name="T18" fmla="*/ 8 w 22"/>
                  <a:gd name="T19" fmla="*/ 7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14" y="7"/>
                    </a:lnTo>
                    <a:lnTo>
                      <a:pt x="22" y="8"/>
                    </a:lnTo>
                    <a:lnTo>
                      <a:pt x="17" y="15"/>
                    </a:lnTo>
                    <a:lnTo>
                      <a:pt x="19" y="23"/>
                    </a:lnTo>
                    <a:lnTo>
                      <a:pt x="11" y="18"/>
                    </a:lnTo>
                    <a:lnTo>
                      <a:pt x="4" y="23"/>
                    </a:lnTo>
                    <a:lnTo>
                      <a:pt x="6" y="15"/>
                    </a:lnTo>
                    <a:lnTo>
                      <a:pt x="0" y="8"/>
                    </a:lnTo>
                    <a:lnTo>
                      <a:pt x="8"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219"/>
              <p:cNvSpPr>
                <a:spLocks/>
              </p:cNvSpPr>
              <p:nvPr/>
            </p:nvSpPr>
            <p:spPr bwMode="auto">
              <a:xfrm>
                <a:off x="3919" y="2663"/>
                <a:ext cx="23" cy="23"/>
              </a:xfrm>
              <a:custGeom>
                <a:avLst/>
                <a:gdLst>
                  <a:gd name="T0" fmla="*/ 11 w 23"/>
                  <a:gd name="T1" fmla="*/ 0 h 23"/>
                  <a:gd name="T2" fmla="*/ 14 w 23"/>
                  <a:gd name="T3" fmla="*/ 8 h 23"/>
                  <a:gd name="T4" fmla="*/ 23 w 23"/>
                  <a:gd name="T5" fmla="*/ 10 h 23"/>
                  <a:gd name="T6" fmla="*/ 18 w 23"/>
                  <a:gd name="T7" fmla="*/ 15 h 23"/>
                  <a:gd name="T8" fmla="*/ 19 w 23"/>
                  <a:gd name="T9" fmla="*/ 23 h 23"/>
                  <a:gd name="T10" fmla="*/ 11 w 23"/>
                  <a:gd name="T11" fmla="*/ 20 h 23"/>
                  <a:gd name="T12" fmla="*/ 5 w 23"/>
                  <a:gd name="T13" fmla="*/ 23 h 23"/>
                  <a:gd name="T14" fmla="*/ 6 w 23"/>
                  <a:gd name="T15" fmla="*/ 15 h 23"/>
                  <a:gd name="T16" fmla="*/ 0 w 23"/>
                  <a:gd name="T17" fmla="*/ 10 h 23"/>
                  <a:gd name="T18" fmla="*/ 8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4" y="8"/>
                    </a:lnTo>
                    <a:lnTo>
                      <a:pt x="23" y="10"/>
                    </a:lnTo>
                    <a:lnTo>
                      <a:pt x="18" y="15"/>
                    </a:lnTo>
                    <a:lnTo>
                      <a:pt x="19" y="23"/>
                    </a:lnTo>
                    <a:lnTo>
                      <a:pt x="11" y="20"/>
                    </a:lnTo>
                    <a:lnTo>
                      <a:pt x="5" y="23"/>
                    </a:lnTo>
                    <a:lnTo>
                      <a:pt x="6" y="15"/>
                    </a:lnTo>
                    <a:lnTo>
                      <a:pt x="0" y="10"/>
                    </a:lnTo>
                    <a:lnTo>
                      <a:pt x="8"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220"/>
              <p:cNvSpPr>
                <a:spLocks/>
              </p:cNvSpPr>
              <p:nvPr/>
            </p:nvSpPr>
            <p:spPr bwMode="auto">
              <a:xfrm>
                <a:off x="3399" y="2147"/>
                <a:ext cx="104" cy="121"/>
              </a:xfrm>
              <a:custGeom>
                <a:avLst/>
                <a:gdLst>
                  <a:gd name="T0" fmla="*/ 52 w 104"/>
                  <a:gd name="T1" fmla="*/ 0 h 121"/>
                  <a:gd name="T2" fmla="*/ 67 w 104"/>
                  <a:gd name="T3" fmla="*/ 34 h 121"/>
                  <a:gd name="T4" fmla="*/ 104 w 104"/>
                  <a:gd name="T5" fmla="*/ 31 h 121"/>
                  <a:gd name="T6" fmla="*/ 81 w 104"/>
                  <a:gd name="T7" fmla="*/ 62 h 121"/>
                  <a:gd name="T8" fmla="*/ 104 w 104"/>
                  <a:gd name="T9" fmla="*/ 92 h 121"/>
                  <a:gd name="T10" fmla="*/ 67 w 104"/>
                  <a:gd name="T11" fmla="*/ 88 h 121"/>
                  <a:gd name="T12" fmla="*/ 52 w 104"/>
                  <a:gd name="T13" fmla="*/ 121 h 121"/>
                  <a:gd name="T14" fmla="*/ 36 w 104"/>
                  <a:gd name="T15" fmla="*/ 88 h 121"/>
                  <a:gd name="T16" fmla="*/ 0 w 104"/>
                  <a:gd name="T17" fmla="*/ 92 h 121"/>
                  <a:gd name="T18" fmla="*/ 21 w 104"/>
                  <a:gd name="T19" fmla="*/ 62 h 121"/>
                  <a:gd name="T20" fmla="*/ 0 w 104"/>
                  <a:gd name="T21" fmla="*/ 31 h 121"/>
                  <a:gd name="T22" fmla="*/ 36 w 104"/>
                  <a:gd name="T23" fmla="*/ 34 h 121"/>
                  <a:gd name="T24" fmla="*/ 52 w 104"/>
                  <a:gd name="T2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1">
                    <a:moveTo>
                      <a:pt x="52" y="0"/>
                    </a:moveTo>
                    <a:lnTo>
                      <a:pt x="67" y="34"/>
                    </a:lnTo>
                    <a:lnTo>
                      <a:pt x="104" y="31"/>
                    </a:lnTo>
                    <a:lnTo>
                      <a:pt x="81" y="62"/>
                    </a:lnTo>
                    <a:lnTo>
                      <a:pt x="104" y="92"/>
                    </a:lnTo>
                    <a:lnTo>
                      <a:pt x="67" y="88"/>
                    </a:lnTo>
                    <a:lnTo>
                      <a:pt x="52" y="121"/>
                    </a:lnTo>
                    <a:lnTo>
                      <a:pt x="36" y="88"/>
                    </a:lnTo>
                    <a:lnTo>
                      <a:pt x="0" y="92"/>
                    </a:lnTo>
                    <a:lnTo>
                      <a:pt x="21" y="62"/>
                    </a:lnTo>
                    <a:lnTo>
                      <a:pt x="0" y="31"/>
                    </a:lnTo>
                    <a:lnTo>
                      <a:pt x="36" y="34"/>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221"/>
              <p:cNvSpPr>
                <a:spLocks/>
              </p:cNvSpPr>
              <p:nvPr/>
            </p:nvSpPr>
            <p:spPr bwMode="auto">
              <a:xfrm>
                <a:off x="3316" y="2791"/>
                <a:ext cx="59" cy="62"/>
              </a:xfrm>
              <a:custGeom>
                <a:avLst/>
                <a:gdLst>
                  <a:gd name="T0" fmla="*/ 29 w 59"/>
                  <a:gd name="T1" fmla="*/ 0 h 62"/>
                  <a:gd name="T2" fmla="*/ 36 w 59"/>
                  <a:gd name="T3" fmla="*/ 16 h 62"/>
                  <a:gd name="T4" fmla="*/ 50 w 59"/>
                  <a:gd name="T5" fmla="*/ 10 h 62"/>
                  <a:gd name="T6" fmla="*/ 44 w 59"/>
                  <a:gd name="T7" fmla="*/ 24 h 62"/>
                  <a:gd name="T8" fmla="*/ 59 w 59"/>
                  <a:gd name="T9" fmla="*/ 31 h 62"/>
                  <a:gd name="T10" fmla="*/ 44 w 59"/>
                  <a:gd name="T11" fmla="*/ 37 h 62"/>
                  <a:gd name="T12" fmla="*/ 50 w 59"/>
                  <a:gd name="T13" fmla="*/ 52 h 62"/>
                  <a:gd name="T14" fmla="*/ 36 w 59"/>
                  <a:gd name="T15" fmla="*/ 45 h 62"/>
                  <a:gd name="T16" fmla="*/ 29 w 59"/>
                  <a:gd name="T17" fmla="*/ 62 h 62"/>
                  <a:gd name="T18" fmla="*/ 24 w 59"/>
                  <a:gd name="T19" fmla="*/ 45 h 62"/>
                  <a:gd name="T20" fmla="*/ 8 w 59"/>
                  <a:gd name="T21" fmla="*/ 52 h 62"/>
                  <a:gd name="T22" fmla="*/ 16 w 59"/>
                  <a:gd name="T23" fmla="*/ 37 h 62"/>
                  <a:gd name="T24" fmla="*/ 0 w 59"/>
                  <a:gd name="T25" fmla="*/ 31 h 62"/>
                  <a:gd name="T26" fmla="*/ 16 w 59"/>
                  <a:gd name="T27" fmla="*/ 24 h 62"/>
                  <a:gd name="T28" fmla="*/ 8 w 59"/>
                  <a:gd name="T29" fmla="*/ 10 h 62"/>
                  <a:gd name="T30" fmla="*/ 24 w 59"/>
                  <a:gd name="T31" fmla="*/ 16 h 62"/>
                  <a:gd name="T32" fmla="*/ 29 w 59"/>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62">
                    <a:moveTo>
                      <a:pt x="29" y="0"/>
                    </a:moveTo>
                    <a:lnTo>
                      <a:pt x="36" y="16"/>
                    </a:lnTo>
                    <a:lnTo>
                      <a:pt x="50" y="10"/>
                    </a:lnTo>
                    <a:lnTo>
                      <a:pt x="44" y="24"/>
                    </a:lnTo>
                    <a:lnTo>
                      <a:pt x="59" y="31"/>
                    </a:lnTo>
                    <a:lnTo>
                      <a:pt x="44" y="37"/>
                    </a:lnTo>
                    <a:lnTo>
                      <a:pt x="50" y="52"/>
                    </a:lnTo>
                    <a:lnTo>
                      <a:pt x="36" y="45"/>
                    </a:lnTo>
                    <a:lnTo>
                      <a:pt x="29" y="62"/>
                    </a:lnTo>
                    <a:lnTo>
                      <a:pt x="24" y="45"/>
                    </a:lnTo>
                    <a:lnTo>
                      <a:pt x="8" y="52"/>
                    </a:lnTo>
                    <a:lnTo>
                      <a:pt x="16" y="37"/>
                    </a:lnTo>
                    <a:lnTo>
                      <a:pt x="0" y="31"/>
                    </a:lnTo>
                    <a:lnTo>
                      <a:pt x="16" y="24"/>
                    </a:lnTo>
                    <a:lnTo>
                      <a:pt x="8" y="10"/>
                    </a:lnTo>
                    <a:lnTo>
                      <a:pt x="24"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222"/>
              <p:cNvSpPr>
                <a:spLocks/>
              </p:cNvSpPr>
              <p:nvPr/>
            </p:nvSpPr>
            <p:spPr bwMode="auto">
              <a:xfrm>
                <a:off x="3100" y="2686"/>
                <a:ext cx="58" cy="60"/>
              </a:xfrm>
              <a:custGeom>
                <a:avLst/>
                <a:gdLst>
                  <a:gd name="T0" fmla="*/ 29 w 58"/>
                  <a:gd name="T1" fmla="*/ 0 h 60"/>
                  <a:gd name="T2" fmla="*/ 34 w 58"/>
                  <a:gd name="T3" fmla="*/ 16 h 60"/>
                  <a:gd name="T4" fmla="*/ 50 w 58"/>
                  <a:gd name="T5" fmla="*/ 8 h 60"/>
                  <a:gd name="T6" fmla="*/ 42 w 58"/>
                  <a:gd name="T7" fmla="*/ 24 h 60"/>
                  <a:gd name="T8" fmla="*/ 58 w 58"/>
                  <a:gd name="T9" fmla="*/ 31 h 60"/>
                  <a:gd name="T10" fmla="*/ 42 w 58"/>
                  <a:gd name="T11" fmla="*/ 36 h 60"/>
                  <a:gd name="T12" fmla="*/ 50 w 58"/>
                  <a:gd name="T13" fmla="*/ 52 h 60"/>
                  <a:gd name="T14" fmla="*/ 34 w 58"/>
                  <a:gd name="T15" fmla="*/ 44 h 60"/>
                  <a:gd name="T16" fmla="*/ 29 w 58"/>
                  <a:gd name="T17" fmla="*/ 60 h 60"/>
                  <a:gd name="T18" fmla="*/ 23 w 58"/>
                  <a:gd name="T19" fmla="*/ 44 h 60"/>
                  <a:gd name="T20" fmla="*/ 8 w 58"/>
                  <a:gd name="T21" fmla="*/ 52 h 60"/>
                  <a:gd name="T22" fmla="*/ 15 w 58"/>
                  <a:gd name="T23" fmla="*/ 36 h 60"/>
                  <a:gd name="T24" fmla="*/ 0 w 58"/>
                  <a:gd name="T25" fmla="*/ 31 h 60"/>
                  <a:gd name="T26" fmla="*/ 15 w 58"/>
                  <a:gd name="T27" fmla="*/ 24 h 60"/>
                  <a:gd name="T28" fmla="*/ 8 w 58"/>
                  <a:gd name="T29" fmla="*/ 8 h 60"/>
                  <a:gd name="T30" fmla="*/ 23 w 58"/>
                  <a:gd name="T31" fmla="*/ 16 h 60"/>
                  <a:gd name="T32" fmla="*/ 29 w 58"/>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0">
                    <a:moveTo>
                      <a:pt x="29" y="0"/>
                    </a:moveTo>
                    <a:lnTo>
                      <a:pt x="34" y="16"/>
                    </a:lnTo>
                    <a:lnTo>
                      <a:pt x="50" y="8"/>
                    </a:lnTo>
                    <a:lnTo>
                      <a:pt x="42" y="24"/>
                    </a:lnTo>
                    <a:lnTo>
                      <a:pt x="58" y="31"/>
                    </a:lnTo>
                    <a:lnTo>
                      <a:pt x="42" y="36"/>
                    </a:lnTo>
                    <a:lnTo>
                      <a:pt x="50" y="52"/>
                    </a:lnTo>
                    <a:lnTo>
                      <a:pt x="34" y="44"/>
                    </a:lnTo>
                    <a:lnTo>
                      <a:pt x="29" y="60"/>
                    </a:lnTo>
                    <a:lnTo>
                      <a:pt x="23" y="44"/>
                    </a:lnTo>
                    <a:lnTo>
                      <a:pt x="8" y="52"/>
                    </a:lnTo>
                    <a:lnTo>
                      <a:pt x="15" y="36"/>
                    </a:lnTo>
                    <a:lnTo>
                      <a:pt x="0" y="31"/>
                    </a:lnTo>
                    <a:lnTo>
                      <a:pt x="15" y="24"/>
                    </a:lnTo>
                    <a:lnTo>
                      <a:pt x="8" y="8"/>
                    </a:lnTo>
                    <a:lnTo>
                      <a:pt x="23" y="16"/>
                    </a:lnTo>
                    <a:lnTo>
                      <a:pt x="2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223"/>
              <p:cNvSpPr>
                <a:spLocks/>
              </p:cNvSpPr>
              <p:nvPr/>
            </p:nvSpPr>
            <p:spPr bwMode="auto">
              <a:xfrm>
                <a:off x="3519" y="2514"/>
                <a:ext cx="91" cy="93"/>
              </a:xfrm>
              <a:custGeom>
                <a:avLst/>
                <a:gdLst>
                  <a:gd name="T0" fmla="*/ 46 w 91"/>
                  <a:gd name="T1" fmla="*/ 0 h 93"/>
                  <a:gd name="T2" fmla="*/ 50 w 91"/>
                  <a:gd name="T3" fmla="*/ 25 h 93"/>
                  <a:gd name="T4" fmla="*/ 68 w 91"/>
                  <a:gd name="T5" fmla="*/ 7 h 93"/>
                  <a:gd name="T6" fmla="*/ 60 w 91"/>
                  <a:gd name="T7" fmla="*/ 31 h 93"/>
                  <a:gd name="T8" fmla="*/ 85 w 91"/>
                  <a:gd name="T9" fmla="*/ 25 h 93"/>
                  <a:gd name="T10" fmla="*/ 67 w 91"/>
                  <a:gd name="T11" fmla="*/ 41 h 93"/>
                  <a:gd name="T12" fmla="*/ 91 w 91"/>
                  <a:gd name="T13" fmla="*/ 47 h 93"/>
                  <a:gd name="T14" fmla="*/ 67 w 91"/>
                  <a:gd name="T15" fmla="*/ 52 h 93"/>
                  <a:gd name="T16" fmla="*/ 85 w 91"/>
                  <a:gd name="T17" fmla="*/ 70 h 93"/>
                  <a:gd name="T18" fmla="*/ 60 w 91"/>
                  <a:gd name="T19" fmla="*/ 64 h 93"/>
                  <a:gd name="T20" fmla="*/ 68 w 91"/>
                  <a:gd name="T21" fmla="*/ 86 h 93"/>
                  <a:gd name="T22" fmla="*/ 50 w 91"/>
                  <a:gd name="T23" fmla="*/ 68 h 93"/>
                  <a:gd name="T24" fmla="*/ 46 w 91"/>
                  <a:gd name="T25" fmla="*/ 93 h 93"/>
                  <a:gd name="T26" fmla="*/ 39 w 91"/>
                  <a:gd name="T27" fmla="*/ 68 h 93"/>
                  <a:gd name="T28" fmla="*/ 23 w 91"/>
                  <a:gd name="T29" fmla="*/ 86 h 93"/>
                  <a:gd name="T30" fmla="*/ 29 w 91"/>
                  <a:gd name="T31" fmla="*/ 64 h 93"/>
                  <a:gd name="T32" fmla="*/ 5 w 91"/>
                  <a:gd name="T33" fmla="*/ 70 h 93"/>
                  <a:gd name="T34" fmla="*/ 23 w 91"/>
                  <a:gd name="T35" fmla="*/ 52 h 93"/>
                  <a:gd name="T36" fmla="*/ 0 w 91"/>
                  <a:gd name="T37" fmla="*/ 47 h 93"/>
                  <a:gd name="T38" fmla="*/ 23 w 91"/>
                  <a:gd name="T39" fmla="*/ 41 h 93"/>
                  <a:gd name="T40" fmla="*/ 5 w 91"/>
                  <a:gd name="T41" fmla="*/ 25 h 93"/>
                  <a:gd name="T42" fmla="*/ 29 w 91"/>
                  <a:gd name="T43" fmla="*/ 31 h 93"/>
                  <a:gd name="T44" fmla="*/ 23 w 91"/>
                  <a:gd name="T45" fmla="*/ 7 h 93"/>
                  <a:gd name="T46" fmla="*/ 39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50" y="25"/>
                    </a:lnTo>
                    <a:lnTo>
                      <a:pt x="68" y="7"/>
                    </a:lnTo>
                    <a:lnTo>
                      <a:pt x="60" y="31"/>
                    </a:lnTo>
                    <a:lnTo>
                      <a:pt x="85" y="25"/>
                    </a:lnTo>
                    <a:lnTo>
                      <a:pt x="67" y="41"/>
                    </a:lnTo>
                    <a:lnTo>
                      <a:pt x="91" y="47"/>
                    </a:lnTo>
                    <a:lnTo>
                      <a:pt x="67" y="52"/>
                    </a:lnTo>
                    <a:lnTo>
                      <a:pt x="85" y="70"/>
                    </a:lnTo>
                    <a:lnTo>
                      <a:pt x="60" y="64"/>
                    </a:lnTo>
                    <a:lnTo>
                      <a:pt x="68" y="86"/>
                    </a:lnTo>
                    <a:lnTo>
                      <a:pt x="50" y="68"/>
                    </a:lnTo>
                    <a:lnTo>
                      <a:pt x="46" y="93"/>
                    </a:lnTo>
                    <a:lnTo>
                      <a:pt x="39" y="68"/>
                    </a:lnTo>
                    <a:lnTo>
                      <a:pt x="23" y="86"/>
                    </a:lnTo>
                    <a:lnTo>
                      <a:pt x="29" y="64"/>
                    </a:lnTo>
                    <a:lnTo>
                      <a:pt x="5" y="70"/>
                    </a:lnTo>
                    <a:lnTo>
                      <a:pt x="23" y="52"/>
                    </a:lnTo>
                    <a:lnTo>
                      <a:pt x="0" y="47"/>
                    </a:lnTo>
                    <a:lnTo>
                      <a:pt x="23" y="41"/>
                    </a:lnTo>
                    <a:lnTo>
                      <a:pt x="5" y="25"/>
                    </a:lnTo>
                    <a:lnTo>
                      <a:pt x="29" y="31"/>
                    </a:lnTo>
                    <a:lnTo>
                      <a:pt x="23" y="7"/>
                    </a:lnTo>
                    <a:lnTo>
                      <a:pt x="39"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224"/>
              <p:cNvSpPr>
                <a:spLocks/>
              </p:cNvSpPr>
              <p:nvPr/>
            </p:nvSpPr>
            <p:spPr bwMode="auto">
              <a:xfrm>
                <a:off x="3881" y="2584"/>
                <a:ext cx="72" cy="74"/>
              </a:xfrm>
              <a:custGeom>
                <a:avLst/>
                <a:gdLst>
                  <a:gd name="T0" fmla="*/ 0 w 72"/>
                  <a:gd name="T1" fmla="*/ 0 h 74"/>
                  <a:gd name="T2" fmla="*/ 36 w 72"/>
                  <a:gd name="T3" fmla="*/ 28 h 74"/>
                  <a:gd name="T4" fmla="*/ 72 w 72"/>
                  <a:gd name="T5" fmla="*/ 0 h 74"/>
                  <a:gd name="T6" fmla="*/ 46 w 72"/>
                  <a:gd name="T7" fmla="*/ 37 h 74"/>
                  <a:gd name="T8" fmla="*/ 72 w 72"/>
                  <a:gd name="T9" fmla="*/ 74 h 74"/>
                  <a:gd name="T10" fmla="*/ 36 w 72"/>
                  <a:gd name="T11" fmla="*/ 47 h 74"/>
                  <a:gd name="T12" fmla="*/ 0 w 72"/>
                  <a:gd name="T13" fmla="*/ 74 h 74"/>
                  <a:gd name="T14" fmla="*/ 26 w 72"/>
                  <a:gd name="T15" fmla="*/ 37 h 74"/>
                  <a:gd name="T16" fmla="*/ 0 w 72"/>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0" y="0"/>
                    </a:moveTo>
                    <a:lnTo>
                      <a:pt x="36" y="28"/>
                    </a:lnTo>
                    <a:lnTo>
                      <a:pt x="72" y="0"/>
                    </a:lnTo>
                    <a:lnTo>
                      <a:pt x="46" y="37"/>
                    </a:lnTo>
                    <a:lnTo>
                      <a:pt x="72" y="74"/>
                    </a:lnTo>
                    <a:lnTo>
                      <a:pt x="36" y="47"/>
                    </a:lnTo>
                    <a:lnTo>
                      <a:pt x="0" y="74"/>
                    </a:lnTo>
                    <a:lnTo>
                      <a:pt x="26" y="37"/>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225"/>
              <p:cNvSpPr>
                <a:spLocks/>
              </p:cNvSpPr>
              <p:nvPr/>
            </p:nvSpPr>
            <p:spPr bwMode="auto">
              <a:xfrm>
                <a:off x="3301" y="2320"/>
                <a:ext cx="142" cy="143"/>
              </a:xfrm>
              <a:custGeom>
                <a:avLst/>
                <a:gdLst>
                  <a:gd name="T0" fmla="*/ 72 w 142"/>
                  <a:gd name="T1" fmla="*/ 0 h 143"/>
                  <a:gd name="T2" fmla="*/ 82 w 142"/>
                  <a:gd name="T3" fmla="*/ 62 h 143"/>
                  <a:gd name="T4" fmla="*/ 142 w 142"/>
                  <a:gd name="T5" fmla="*/ 71 h 143"/>
                  <a:gd name="T6" fmla="*/ 82 w 142"/>
                  <a:gd name="T7" fmla="*/ 81 h 143"/>
                  <a:gd name="T8" fmla="*/ 72 w 142"/>
                  <a:gd name="T9" fmla="*/ 143 h 143"/>
                  <a:gd name="T10" fmla="*/ 62 w 142"/>
                  <a:gd name="T11" fmla="*/ 81 h 143"/>
                  <a:gd name="T12" fmla="*/ 0 w 142"/>
                  <a:gd name="T13" fmla="*/ 71 h 143"/>
                  <a:gd name="T14" fmla="*/ 62 w 142"/>
                  <a:gd name="T15" fmla="*/ 62 h 143"/>
                  <a:gd name="T16" fmla="*/ 72 w 142"/>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3">
                    <a:moveTo>
                      <a:pt x="72" y="0"/>
                    </a:moveTo>
                    <a:lnTo>
                      <a:pt x="82" y="62"/>
                    </a:lnTo>
                    <a:lnTo>
                      <a:pt x="142" y="71"/>
                    </a:lnTo>
                    <a:lnTo>
                      <a:pt x="82" y="81"/>
                    </a:lnTo>
                    <a:lnTo>
                      <a:pt x="72" y="143"/>
                    </a:lnTo>
                    <a:lnTo>
                      <a:pt x="62" y="81"/>
                    </a:lnTo>
                    <a:lnTo>
                      <a:pt x="0" y="71"/>
                    </a:lnTo>
                    <a:lnTo>
                      <a:pt x="62" y="62"/>
                    </a:lnTo>
                    <a:lnTo>
                      <a:pt x="7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226"/>
              <p:cNvSpPr>
                <a:spLocks/>
              </p:cNvSpPr>
              <p:nvPr/>
            </p:nvSpPr>
            <p:spPr bwMode="auto">
              <a:xfrm>
                <a:off x="4123" y="2760"/>
                <a:ext cx="69" cy="72"/>
              </a:xfrm>
              <a:custGeom>
                <a:avLst/>
                <a:gdLst>
                  <a:gd name="T0" fmla="*/ 35 w 69"/>
                  <a:gd name="T1" fmla="*/ 0 h 72"/>
                  <a:gd name="T2" fmla="*/ 41 w 69"/>
                  <a:gd name="T3" fmla="*/ 20 h 72"/>
                  <a:gd name="T4" fmla="*/ 59 w 69"/>
                  <a:gd name="T5" fmla="*/ 12 h 72"/>
                  <a:gd name="T6" fmla="*/ 51 w 69"/>
                  <a:gd name="T7" fmla="*/ 29 h 72"/>
                  <a:gd name="T8" fmla="*/ 69 w 69"/>
                  <a:gd name="T9" fmla="*/ 36 h 72"/>
                  <a:gd name="T10" fmla="*/ 51 w 69"/>
                  <a:gd name="T11" fmla="*/ 42 h 72"/>
                  <a:gd name="T12" fmla="*/ 59 w 69"/>
                  <a:gd name="T13" fmla="*/ 60 h 72"/>
                  <a:gd name="T14" fmla="*/ 41 w 69"/>
                  <a:gd name="T15" fmla="*/ 52 h 72"/>
                  <a:gd name="T16" fmla="*/ 35 w 69"/>
                  <a:gd name="T17" fmla="*/ 72 h 72"/>
                  <a:gd name="T18" fmla="*/ 28 w 69"/>
                  <a:gd name="T19" fmla="*/ 52 h 72"/>
                  <a:gd name="T20" fmla="*/ 10 w 69"/>
                  <a:gd name="T21" fmla="*/ 60 h 72"/>
                  <a:gd name="T22" fmla="*/ 18 w 69"/>
                  <a:gd name="T23" fmla="*/ 42 h 72"/>
                  <a:gd name="T24" fmla="*/ 0 w 69"/>
                  <a:gd name="T25" fmla="*/ 36 h 72"/>
                  <a:gd name="T26" fmla="*/ 18 w 69"/>
                  <a:gd name="T27" fmla="*/ 29 h 72"/>
                  <a:gd name="T28" fmla="*/ 10 w 69"/>
                  <a:gd name="T29" fmla="*/ 12 h 72"/>
                  <a:gd name="T30" fmla="*/ 28 w 69"/>
                  <a:gd name="T31" fmla="*/ 20 h 72"/>
                  <a:gd name="T32" fmla="*/ 35 w 69"/>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2">
                    <a:moveTo>
                      <a:pt x="35" y="0"/>
                    </a:moveTo>
                    <a:lnTo>
                      <a:pt x="41" y="20"/>
                    </a:lnTo>
                    <a:lnTo>
                      <a:pt x="59" y="12"/>
                    </a:lnTo>
                    <a:lnTo>
                      <a:pt x="51" y="29"/>
                    </a:lnTo>
                    <a:lnTo>
                      <a:pt x="69" y="36"/>
                    </a:lnTo>
                    <a:lnTo>
                      <a:pt x="51" y="42"/>
                    </a:lnTo>
                    <a:lnTo>
                      <a:pt x="59" y="60"/>
                    </a:lnTo>
                    <a:lnTo>
                      <a:pt x="41" y="52"/>
                    </a:lnTo>
                    <a:lnTo>
                      <a:pt x="35" y="72"/>
                    </a:lnTo>
                    <a:lnTo>
                      <a:pt x="28" y="52"/>
                    </a:lnTo>
                    <a:lnTo>
                      <a:pt x="10" y="60"/>
                    </a:lnTo>
                    <a:lnTo>
                      <a:pt x="18" y="42"/>
                    </a:lnTo>
                    <a:lnTo>
                      <a:pt x="0" y="36"/>
                    </a:lnTo>
                    <a:lnTo>
                      <a:pt x="18" y="29"/>
                    </a:lnTo>
                    <a:lnTo>
                      <a:pt x="10" y="12"/>
                    </a:lnTo>
                    <a:lnTo>
                      <a:pt x="28" y="20"/>
                    </a:lnTo>
                    <a:lnTo>
                      <a:pt x="3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227"/>
              <p:cNvSpPr>
                <a:spLocks/>
              </p:cNvSpPr>
              <p:nvPr/>
            </p:nvSpPr>
            <p:spPr bwMode="auto">
              <a:xfrm>
                <a:off x="3537" y="2624"/>
                <a:ext cx="219" cy="230"/>
              </a:xfrm>
              <a:custGeom>
                <a:avLst/>
                <a:gdLst>
                  <a:gd name="T0" fmla="*/ 110 w 219"/>
                  <a:gd name="T1" fmla="*/ 0 h 230"/>
                  <a:gd name="T2" fmla="*/ 110 w 219"/>
                  <a:gd name="T3" fmla="*/ 110 h 230"/>
                  <a:gd name="T4" fmla="*/ 154 w 219"/>
                  <a:gd name="T5" fmla="*/ 10 h 230"/>
                  <a:gd name="T6" fmla="*/ 114 w 219"/>
                  <a:gd name="T7" fmla="*/ 112 h 230"/>
                  <a:gd name="T8" fmla="*/ 192 w 219"/>
                  <a:gd name="T9" fmla="*/ 39 h 230"/>
                  <a:gd name="T10" fmla="*/ 115 w 219"/>
                  <a:gd name="T11" fmla="*/ 114 h 230"/>
                  <a:gd name="T12" fmla="*/ 214 w 219"/>
                  <a:gd name="T13" fmla="*/ 81 h 230"/>
                  <a:gd name="T14" fmla="*/ 115 w 219"/>
                  <a:gd name="T15" fmla="*/ 115 h 230"/>
                  <a:gd name="T16" fmla="*/ 219 w 219"/>
                  <a:gd name="T17" fmla="*/ 128 h 230"/>
                  <a:gd name="T18" fmla="*/ 115 w 219"/>
                  <a:gd name="T19" fmla="*/ 119 h 230"/>
                  <a:gd name="T20" fmla="*/ 206 w 219"/>
                  <a:gd name="T21" fmla="*/ 174 h 230"/>
                  <a:gd name="T22" fmla="*/ 114 w 219"/>
                  <a:gd name="T23" fmla="*/ 120 h 230"/>
                  <a:gd name="T24" fmla="*/ 175 w 219"/>
                  <a:gd name="T25" fmla="*/ 209 h 230"/>
                  <a:gd name="T26" fmla="*/ 112 w 219"/>
                  <a:gd name="T27" fmla="*/ 122 h 230"/>
                  <a:gd name="T28" fmla="*/ 133 w 219"/>
                  <a:gd name="T29" fmla="*/ 230 h 230"/>
                  <a:gd name="T30" fmla="*/ 110 w 219"/>
                  <a:gd name="T31" fmla="*/ 122 h 230"/>
                  <a:gd name="T32" fmla="*/ 88 w 219"/>
                  <a:gd name="T33" fmla="*/ 230 h 230"/>
                  <a:gd name="T34" fmla="*/ 107 w 219"/>
                  <a:gd name="T35" fmla="*/ 122 h 230"/>
                  <a:gd name="T36" fmla="*/ 45 w 219"/>
                  <a:gd name="T37" fmla="*/ 209 h 230"/>
                  <a:gd name="T38" fmla="*/ 106 w 219"/>
                  <a:gd name="T39" fmla="*/ 120 h 230"/>
                  <a:gd name="T40" fmla="*/ 15 w 219"/>
                  <a:gd name="T41" fmla="*/ 174 h 230"/>
                  <a:gd name="T42" fmla="*/ 104 w 219"/>
                  <a:gd name="T43" fmla="*/ 119 h 230"/>
                  <a:gd name="T44" fmla="*/ 0 w 219"/>
                  <a:gd name="T45" fmla="*/ 128 h 230"/>
                  <a:gd name="T46" fmla="*/ 104 w 219"/>
                  <a:gd name="T47" fmla="*/ 115 h 230"/>
                  <a:gd name="T48" fmla="*/ 5 w 219"/>
                  <a:gd name="T49" fmla="*/ 81 h 230"/>
                  <a:gd name="T50" fmla="*/ 106 w 219"/>
                  <a:gd name="T51" fmla="*/ 114 h 230"/>
                  <a:gd name="T52" fmla="*/ 28 w 219"/>
                  <a:gd name="T53" fmla="*/ 39 h 230"/>
                  <a:gd name="T54" fmla="*/ 107 w 219"/>
                  <a:gd name="T55" fmla="*/ 112 h 230"/>
                  <a:gd name="T56" fmla="*/ 65 w 219"/>
                  <a:gd name="T57" fmla="*/ 10 h 230"/>
                  <a:gd name="T58" fmla="*/ 109 w 219"/>
                  <a:gd name="T59" fmla="*/ 110 h 230"/>
                  <a:gd name="T60" fmla="*/ 110 w 219"/>
                  <a:gd name="T6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30">
                    <a:moveTo>
                      <a:pt x="110" y="0"/>
                    </a:moveTo>
                    <a:lnTo>
                      <a:pt x="110" y="110"/>
                    </a:lnTo>
                    <a:lnTo>
                      <a:pt x="154" y="10"/>
                    </a:lnTo>
                    <a:lnTo>
                      <a:pt x="114" y="112"/>
                    </a:lnTo>
                    <a:lnTo>
                      <a:pt x="192" y="39"/>
                    </a:lnTo>
                    <a:lnTo>
                      <a:pt x="115" y="114"/>
                    </a:lnTo>
                    <a:lnTo>
                      <a:pt x="214" y="81"/>
                    </a:lnTo>
                    <a:lnTo>
                      <a:pt x="115" y="115"/>
                    </a:lnTo>
                    <a:lnTo>
                      <a:pt x="219" y="128"/>
                    </a:lnTo>
                    <a:lnTo>
                      <a:pt x="115" y="119"/>
                    </a:lnTo>
                    <a:lnTo>
                      <a:pt x="206" y="174"/>
                    </a:lnTo>
                    <a:lnTo>
                      <a:pt x="114" y="120"/>
                    </a:lnTo>
                    <a:lnTo>
                      <a:pt x="175" y="209"/>
                    </a:lnTo>
                    <a:lnTo>
                      <a:pt x="112" y="122"/>
                    </a:lnTo>
                    <a:lnTo>
                      <a:pt x="133" y="230"/>
                    </a:lnTo>
                    <a:lnTo>
                      <a:pt x="110" y="122"/>
                    </a:lnTo>
                    <a:lnTo>
                      <a:pt x="88" y="230"/>
                    </a:lnTo>
                    <a:lnTo>
                      <a:pt x="107" y="122"/>
                    </a:lnTo>
                    <a:lnTo>
                      <a:pt x="45" y="209"/>
                    </a:lnTo>
                    <a:lnTo>
                      <a:pt x="106" y="120"/>
                    </a:lnTo>
                    <a:lnTo>
                      <a:pt x="15" y="174"/>
                    </a:lnTo>
                    <a:lnTo>
                      <a:pt x="104" y="119"/>
                    </a:lnTo>
                    <a:lnTo>
                      <a:pt x="0" y="128"/>
                    </a:lnTo>
                    <a:lnTo>
                      <a:pt x="104" y="115"/>
                    </a:lnTo>
                    <a:lnTo>
                      <a:pt x="5" y="81"/>
                    </a:lnTo>
                    <a:lnTo>
                      <a:pt x="106" y="114"/>
                    </a:lnTo>
                    <a:lnTo>
                      <a:pt x="28" y="39"/>
                    </a:lnTo>
                    <a:lnTo>
                      <a:pt x="107" y="112"/>
                    </a:lnTo>
                    <a:lnTo>
                      <a:pt x="65" y="10"/>
                    </a:lnTo>
                    <a:lnTo>
                      <a:pt x="109" y="110"/>
                    </a:lnTo>
                    <a:lnTo>
                      <a:pt x="11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228"/>
              <p:cNvSpPr>
                <a:spLocks/>
              </p:cNvSpPr>
              <p:nvPr/>
            </p:nvSpPr>
            <p:spPr bwMode="auto">
              <a:xfrm>
                <a:off x="3766" y="2493"/>
                <a:ext cx="130" cy="131"/>
              </a:xfrm>
              <a:custGeom>
                <a:avLst/>
                <a:gdLst>
                  <a:gd name="T0" fmla="*/ 65 w 130"/>
                  <a:gd name="T1" fmla="*/ 0 h 131"/>
                  <a:gd name="T2" fmla="*/ 65 w 130"/>
                  <a:gd name="T3" fmla="*/ 63 h 131"/>
                  <a:gd name="T4" fmla="*/ 91 w 130"/>
                  <a:gd name="T5" fmla="*/ 5 h 131"/>
                  <a:gd name="T6" fmla="*/ 67 w 130"/>
                  <a:gd name="T7" fmla="*/ 63 h 131"/>
                  <a:gd name="T8" fmla="*/ 114 w 130"/>
                  <a:gd name="T9" fmla="*/ 21 h 131"/>
                  <a:gd name="T10" fmla="*/ 68 w 130"/>
                  <a:gd name="T11" fmla="*/ 65 h 131"/>
                  <a:gd name="T12" fmla="*/ 127 w 130"/>
                  <a:gd name="T13" fmla="*/ 46 h 131"/>
                  <a:gd name="T14" fmla="*/ 68 w 130"/>
                  <a:gd name="T15" fmla="*/ 67 h 131"/>
                  <a:gd name="T16" fmla="*/ 130 w 130"/>
                  <a:gd name="T17" fmla="*/ 73 h 131"/>
                  <a:gd name="T18" fmla="*/ 68 w 130"/>
                  <a:gd name="T19" fmla="*/ 68 h 131"/>
                  <a:gd name="T20" fmla="*/ 122 w 130"/>
                  <a:gd name="T21" fmla="*/ 99 h 131"/>
                  <a:gd name="T22" fmla="*/ 67 w 130"/>
                  <a:gd name="T23" fmla="*/ 68 h 131"/>
                  <a:gd name="T24" fmla="*/ 104 w 130"/>
                  <a:gd name="T25" fmla="*/ 120 h 131"/>
                  <a:gd name="T26" fmla="*/ 67 w 130"/>
                  <a:gd name="T27" fmla="*/ 70 h 131"/>
                  <a:gd name="T28" fmla="*/ 78 w 130"/>
                  <a:gd name="T29" fmla="*/ 131 h 131"/>
                  <a:gd name="T30" fmla="*/ 65 w 130"/>
                  <a:gd name="T31" fmla="*/ 70 h 131"/>
                  <a:gd name="T32" fmla="*/ 50 w 130"/>
                  <a:gd name="T33" fmla="*/ 131 h 131"/>
                  <a:gd name="T34" fmla="*/ 63 w 130"/>
                  <a:gd name="T35" fmla="*/ 70 h 131"/>
                  <a:gd name="T36" fmla="*/ 26 w 130"/>
                  <a:gd name="T37" fmla="*/ 120 h 131"/>
                  <a:gd name="T38" fmla="*/ 62 w 130"/>
                  <a:gd name="T39" fmla="*/ 68 h 131"/>
                  <a:gd name="T40" fmla="*/ 8 w 130"/>
                  <a:gd name="T41" fmla="*/ 99 h 131"/>
                  <a:gd name="T42" fmla="*/ 62 w 130"/>
                  <a:gd name="T43" fmla="*/ 68 h 131"/>
                  <a:gd name="T44" fmla="*/ 0 w 130"/>
                  <a:gd name="T45" fmla="*/ 73 h 131"/>
                  <a:gd name="T46" fmla="*/ 62 w 130"/>
                  <a:gd name="T47" fmla="*/ 67 h 131"/>
                  <a:gd name="T48" fmla="*/ 3 w 130"/>
                  <a:gd name="T49" fmla="*/ 46 h 131"/>
                  <a:gd name="T50" fmla="*/ 62 w 130"/>
                  <a:gd name="T51" fmla="*/ 65 h 131"/>
                  <a:gd name="T52" fmla="*/ 16 w 130"/>
                  <a:gd name="T53" fmla="*/ 21 h 131"/>
                  <a:gd name="T54" fmla="*/ 63 w 130"/>
                  <a:gd name="T55" fmla="*/ 63 h 131"/>
                  <a:gd name="T56" fmla="*/ 37 w 130"/>
                  <a:gd name="T57" fmla="*/ 5 h 131"/>
                  <a:gd name="T58" fmla="*/ 63 w 130"/>
                  <a:gd name="T59" fmla="*/ 63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5" y="63"/>
                    </a:lnTo>
                    <a:lnTo>
                      <a:pt x="91" y="5"/>
                    </a:lnTo>
                    <a:lnTo>
                      <a:pt x="67" y="63"/>
                    </a:lnTo>
                    <a:lnTo>
                      <a:pt x="114" y="21"/>
                    </a:lnTo>
                    <a:lnTo>
                      <a:pt x="68" y="65"/>
                    </a:lnTo>
                    <a:lnTo>
                      <a:pt x="127" y="46"/>
                    </a:lnTo>
                    <a:lnTo>
                      <a:pt x="68" y="67"/>
                    </a:lnTo>
                    <a:lnTo>
                      <a:pt x="130" y="73"/>
                    </a:lnTo>
                    <a:lnTo>
                      <a:pt x="68" y="68"/>
                    </a:lnTo>
                    <a:lnTo>
                      <a:pt x="122" y="99"/>
                    </a:lnTo>
                    <a:lnTo>
                      <a:pt x="67" y="68"/>
                    </a:lnTo>
                    <a:lnTo>
                      <a:pt x="104" y="120"/>
                    </a:lnTo>
                    <a:lnTo>
                      <a:pt x="67" y="70"/>
                    </a:lnTo>
                    <a:lnTo>
                      <a:pt x="78" y="131"/>
                    </a:lnTo>
                    <a:lnTo>
                      <a:pt x="65" y="70"/>
                    </a:lnTo>
                    <a:lnTo>
                      <a:pt x="50" y="131"/>
                    </a:lnTo>
                    <a:lnTo>
                      <a:pt x="63" y="70"/>
                    </a:lnTo>
                    <a:lnTo>
                      <a:pt x="26" y="120"/>
                    </a:lnTo>
                    <a:lnTo>
                      <a:pt x="62" y="68"/>
                    </a:lnTo>
                    <a:lnTo>
                      <a:pt x="8" y="99"/>
                    </a:lnTo>
                    <a:lnTo>
                      <a:pt x="62" y="68"/>
                    </a:lnTo>
                    <a:lnTo>
                      <a:pt x="0" y="73"/>
                    </a:lnTo>
                    <a:lnTo>
                      <a:pt x="62" y="67"/>
                    </a:lnTo>
                    <a:lnTo>
                      <a:pt x="3" y="46"/>
                    </a:lnTo>
                    <a:lnTo>
                      <a:pt x="62" y="65"/>
                    </a:lnTo>
                    <a:lnTo>
                      <a:pt x="16" y="21"/>
                    </a:lnTo>
                    <a:lnTo>
                      <a:pt x="63" y="63"/>
                    </a:lnTo>
                    <a:lnTo>
                      <a:pt x="37" y="5"/>
                    </a:lnTo>
                    <a:lnTo>
                      <a:pt x="63" y="63"/>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229"/>
              <p:cNvSpPr>
                <a:spLocks/>
              </p:cNvSpPr>
              <p:nvPr/>
            </p:nvSpPr>
            <p:spPr bwMode="auto">
              <a:xfrm>
                <a:off x="3150" y="2113"/>
                <a:ext cx="247" cy="249"/>
              </a:xfrm>
              <a:custGeom>
                <a:avLst/>
                <a:gdLst>
                  <a:gd name="T0" fmla="*/ 124 w 247"/>
                  <a:gd name="T1" fmla="*/ 0 h 249"/>
                  <a:gd name="T2" fmla="*/ 127 w 247"/>
                  <a:gd name="T3" fmla="*/ 113 h 249"/>
                  <a:gd name="T4" fmla="*/ 174 w 247"/>
                  <a:gd name="T5" fmla="*/ 11 h 249"/>
                  <a:gd name="T6" fmla="*/ 132 w 247"/>
                  <a:gd name="T7" fmla="*/ 117 h 249"/>
                  <a:gd name="T8" fmla="*/ 216 w 247"/>
                  <a:gd name="T9" fmla="*/ 42 h 249"/>
                  <a:gd name="T10" fmla="*/ 135 w 247"/>
                  <a:gd name="T11" fmla="*/ 120 h 249"/>
                  <a:gd name="T12" fmla="*/ 242 w 247"/>
                  <a:gd name="T13" fmla="*/ 88 h 249"/>
                  <a:gd name="T14" fmla="*/ 137 w 247"/>
                  <a:gd name="T15" fmla="*/ 125 h 249"/>
                  <a:gd name="T16" fmla="*/ 247 w 247"/>
                  <a:gd name="T17" fmla="*/ 139 h 249"/>
                  <a:gd name="T18" fmla="*/ 137 w 247"/>
                  <a:gd name="T19" fmla="*/ 131 h 249"/>
                  <a:gd name="T20" fmla="*/ 231 w 247"/>
                  <a:gd name="T21" fmla="*/ 189 h 249"/>
                  <a:gd name="T22" fmla="*/ 134 w 247"/>
                  <a:gd name="T23" fmla="*/ 136 h 249"/>
                  <a:gd name="T24" fmla="*/ 197 w 247"/>
                  <a:gd name="T25" fmla="*/ 228 h 249"/>
                  <a:gd name="T26" fmla="*/ 129 w 247"/>
                  <a:gd name="T27" fmla="*/ 139 h 249"/>
                  <a:gd name="T28" fmla="*/ 150 w 247"/>
                  <a:gd name="T29" fmla="*/ 249 h 249"/>
                  <a:gd name="T30" fmla="*/ 124 w 247"/>
                  <a:gd name="T31" fmla="*/ 139 h 249"/>
                  <a:gd name="T32" fmla="*/ 98 w 247"/>
                  <a:gd name="T33" fmla="*/ 249 h 249"/>
                  <a:gd name="T34" fmla="*/ 119 w 247"/>
                  <a:gd name="T35" fmla="*/ 139 h 249"/>
                  <a:gd name="T36" fmla="*/ 51 w 247"/>
                  <a:gd name="T37" fmla="*/ 228 h 249"/>
                  <a:gd name="T38" fmla="*/ 114 w 247"/>
                  <a:gd name="T39" fmla="*/ 136 h 249"/>
                  <a:gd name="T40" fmla="*/ 17 w 247"/>
                  <a:gd name="T41" fmla="*/ 189 h 249"/>
                  <a:gd name="T42" fmla="*/ 111 w 247"/>
                  <a:gd name="T43" fmla="*/ 131 h 249"/>
                  <a:gd name="T44" fmla="*/ 0 w 247"/>
                  <a:gd name="T45" fmla="*/ 139 h 249"/>
                  <a:gd name="T46" fmla="*/ 111 w 247"/>
                  <a:gd name="T47" fmla="*/ 125 h 249"/>
                  <a:gd name="T48" fmla="*/ 5 w 247"/>
                  <a:gd name="T49" fmla="*/ 88 h 249"/>
                  <a:gd name="T50" fmla="*/ 112 w 247"/>
                  <a:gd name="T51" fmla="*/ 120 h 249"/>
                  <a:gd name="T52" fmla="*/ 31 w 247"/>
                  <a:gd name="T53" fmla="*/ 42 h 249"/>
                  <a:gd name="T54" fmla="*/ 116 w 247"/>
                  <a:gd name="T55" fmla="*/ 117 h 249"/>
                  <a:gd name="T56" fmla="*/ 73 w 247"/>
                  <a:gd name="T57" fmla="*/ 11 h 249"/>
                  <a:gd name="T58" fmla="*/ 121 w 247"/>
                  <a:gd name="T59" fmla="*/ 113 h 249"/>
                  <a:gd name="T60" fmla="*/ 124 w 247"/>
                  <a:gd name="T6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49">
                    <a:moveTo>
                      <a:pt x="124" y="0"/>
                    </a:moveTo>
                    <a:lnTo>
                      <a:pt x="127" y="113"/>
                    </a:lnTo>
                    <a:lnTo>
                      <a:pt x="174" y="11"/>
                    </a:lnTo>
                    <a:lnTo>
                      <a:pt x="132" y="117"/>
                    </a:lnTo>
                    <a:lnTo>
                      <a:pt x="216" y="42"/>
                    </a:lnTo>
                    <a:lnTo>
                      <a:pt x="135" y="120"/>
                    </a:lnTo>
                    <a:lnTo>
                      <a:pt x="242" y="88"/>
                    </a:lnTo>
                    <a:lnTo>
                      <a:pt x="137" y="125"/>
                    </a:lnTo>
                    <a:lnTo>
                      <a:pt x="247" y="139"/>
                    </a:lnTo>
                    <a:lnTo>
                      <a:pt x="137" y="131"/>
                    </a:lnTo>
                    <a:lnTo>
                      <a:pt x="231" y="189"/>
                    </a:lnTo>
                    <a:lnTo>
                      <a:pt x="134" y="136"/>
                    </a:lnTo>
                    <a:lnTo>
                      <a:pt x="197" y="228"/>
                    </a:lnTo>
                    <a:lnTo>
                      <a:pt x="129" y="139"/>
                    </a:lnTo>
                    <a:lnTo>
                      <a:pt x="150" y="249"/>
                    </a:lnTo>
                    <a:lnTo>
                      <a:pt x="124" y="139"/>
                    </a:lnTo>
                    <a:lnTo>
                      <a:pt x="98" y="249"/>
                    </a:lnTo>
                    <a:lnTo>
                      <a:pt x="119" y="139"/>
                    </a:lnTo>
                    <a:lnTo>
                      <a:pt x="51" y="228"/>
                    </a:lnTo>
                    <a:lnTo>
                      <a:pt x="114" y="136"/>
                    </a:lnTo>
                    <a:lnTo>
                      <a:pt x="17" y="189"/>
                    </a:lnTo>
                    <a:lnTo>
                      <a:pt x="111" y="131"/>
                    </a:lnTo>
                    <a:lnTo>
                      <a:pt x="0" y="139"/>
                    </a:lnTo>
                    <a:lnTo>
                      <a:pt x="111" y="125"/>
                    </a:lnTo>
                    <a:lnTo>
                      <a:pt x="5" y="88"/>
                    </a:lnTo>
                    <a:lnTo>
                      <a:pt x="112" y="120"/>
                    </a:lnTo>
                    <a:lnTo>
                      <a:pt x="31" y="42"/>
                    </a:lnTo>
                    <a:lnTo>
                      <a:pt x="116" y="117"/>
                    </a:lnTo>
                    <a:lnTo>
                      <a:pt x="73" y="11"/>
                    </a:lnTo>
                    <a:lnTo>
                      <a:pt x="121" y="113"/>
                    </a:lnTo>
                    <a:lnTo>
                      <a:pt x="12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230"/>
              <p:cNvSpPr>
                <a:spLocks/>
              </p:cNvSpPr>
              <p:nvPr/>
            </p:nvSpPr>
            <p:spPr bwMode="auto">
              <a:xfrm>
                <a:off x="2668" y="2951"/>
                <a:ext cx="39" cy="39"/>
              </a:xfrm>
              <a:custGeom>
                <a:avLst/>
                <a:gdLst>
                  <a:gd name="T0" fmla="*/ 19 w 39"/>
                  <a:gd name="T1" fmla="*/ 0 h 39"/>
                  <a:gd name="T2" fmla="*/ 19 w 39"/>
                  <a:gd name="T3" fmla="*/ 18 h 39"/>
                  <a:gd name="T4" fmla="*/ 27 w 39"/>
                  <a:gd name="T5" fmla="*/ 2 h 39"/>
                  <a:gd name="T6" fmla="*/ 21 w 39"/>
                  <a:gd name="T7" fmla="*/ 18 h 39"/>
                  <a:gd name="T8" fmla="*/ 34 w 39"/>
                  <a:gd name="T9" fmla="*/ 7 h 39"/>
                  <a:gd name="T10" fmla="*/ 21 w 39"/>
                  <a:gd name="T11" fmla="*/ 18 h 39"/>
                  <a:gd name="T12" fmla="*/ 39 w 39"/>
                  <a:gd name="T13" fmla="*/ 13 h 39"/>
                  <a:gd name="T14" fmla="*/ 21 w 39"/>
                  <a:gd name="T15" fmla="*/ 20 h 39"/>
                  <a:gd name="T16" fmla="*/ 39 w 39"/>
                  <a:gd name="T17" fmla="*/ 21 h 39"/>
                  <a:gd name="T18" fmla="*/ 21 w 39"/>
                  <a:gd name="T19" fmla="*/ 20 h 39"/>
                  <a:gd name="T20" fmla="*/ 37 w 39"/>
                  <a:gd name="T21" fmla="*/ 29 h 39"/>
                  <a:gd name="T22" fmla="*/ 21 w 39"/>
                  <a:gd name="T23" fmla="*/ 21 h 39"/>
                  <a:gd name="T24" fmla="*/ 31 w 39"/>
                  <a:gd name="T25" fmla="*/ 36 h 39"/>
                  <a:gd name="T26" fmla="*/ 21 w 39"/>
                  <a:gd name="T27" fmla="*/ 21 h 39"/>
                  <a:gd name="T28" fmla="*/ 24 w 39"/>
                  <a:gd name="T29" fmla="*/ 39 h 39"/>
                  <a:gd name="T30" fmla="*/ 19 w 39"/>
                  <a:gd name="T31" fmla="*/ 21 h 39"/>
                  <a:gd name="T32" fmla="*/ 16 w 39"/>
                  <a:gd name="T33" fmla="*/ 39 h 39"/>
                  <a:gd name="T34" fmla="*/ 19 w 39"/>
                  <a:gd name="T35" fmla="*/ 21 h 39"/>
                  <a:gd name="T36" fmla="*/ 8 w 39"/>
                  <a:gd name="T37" fmla="*/ 36 h 39"/>
                  <a:gd name="T38" fmla="*/ 18 w 39"/>
                  <a:gd name="T39" fmla="*/ 21 h 39"/>
                  <a:gd name="T40" fmla="*/ 3 w 39"/>
                  <a:gd name="T41" fmla="*/ 29 h 39"/>
                  <a:gd name="T42" fmla="*/ 18 w 39"/>
                  <a:gd name="T43" fmla="*/ 20 h 39"/>
                  <a:gd name="T44" fmla="*/ 0 w 39"/>
                  <a:gd name="T45" fmla="*/ 21 h 39"/>
                  <a:gd name="T46" fmla="*/ 18 w 39"/>
                  <a:gd name="T47" fmla="*/ 20 h 39"/>
                  <a:gd name="T48" fmla="*/ 0 w 39"/>
                  <a:gd name="T49" fmla="*/ 13 h 39"/>
                  <a:gd name="T50" fmla="*/ 18 w 39"/>
                  <a:gd name="T51" fmla="*/ 18 h 39"/>
                  <a:gd name="T52" fmla="*/ 5 w 39"/>
                  <a:gd name="T53" fmla="*/ 7 h 39"/>
                  <a:gd name="T54" fmla="*/ 18 w 39"/>
                  <a:gd name="T55" fmla="*/ 18 h 39"/>
                  <a:gd name="T56" fmla="*/ 11 w 39"/>
                  <a:gd name="T57" fmla="*/ 2 h 39"/>
                  <a:gd name="T58" fmla="*/ 19 w 39"/>
                  <a:gd name="T59" fmla="*/ 18 h 39"/>
                  <a:gd name="T60" fmla="*/ 19 w 39"/>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9">
                    <a:moveTo>
                      <a:pt x="19" y="0"/>
                    </a:moveTo>
                    <a:lnTo>
                      <a:pt x="19" y="18"/>
                    </a:lnTo>
                    <a:lnTo>
                      <a:pt x="27" y="2"/>
                    </a:lnTo>
                    <a:lnTo>
                      <a:pt x="21" y="18"/>
                    </a:lnTo>
                    <a:lnTo>
                      <a:pt x="34" y="7"/>
                    </a:lnTo>
                    <a:lnTo>
                      <a:pt x="21" y="18"/>
                    </a:lnTo>
                    <a:lnTo>
                      <a:pt x="39" y="13"/>
                    </a:lnTo>
                    <a:lnTo>
                      <a:pt x="21" y="20"/>
                    </a:lnTo>
                    <a:lnTo>
                      <a:pt x="39" y="21"/>
                    </a:lnTo>
                    <a:lnTo>
                      <a:pt x="21" y="20"/>
                    </a:lnTo>
                    <a:lnTo>
                      <a:pt x="37" y="29"/>
                    </a:lnTo>
                    <a:lnTo>
                      <a:pt x="21" y="21"/>
                    </a:lnTo>
                    <a:lnTo>
                      <a:pt x="31" y="36"/>
                    </a:lnTo>
                    <a:lnTo>
                      <a:pt x="21" y="21"/>
                    </a:lnTo>
                    <a:lnTo>
                      <a:pt x="24" y="39"/>
                    </a:lnTo>
                    <a:lnTo>
                      <a:pt x="19" y="21"/>
                    </a:lnTo>
                    <a:lnTo>
                      <a:pt x="16" y="39"/>
                    </a:lnTo>
                    <a:lnTo>
                      <a:pt x="19" y="21"/>
                    </a:lnTo>
                    <a:lnTo>
                      <a:pt x="8" y="36"/>
                    </a:lnTo>
                    <a:lnTo>
                      <a:pt x="18" y="21"/>
                    </a:lnTo>
                    <a:lnTo>
                      <a:pt x="3" y="29"/>
                    </a:lnTo>
                    <a:lnTo>
                      <a:pt x="18" y="20"/>
                    </a:lnTo>
                    <a:lnTo>
                      <a:pt x="0" y="21"/>
                    </a:lnTo>
                    <a:lnTo>
                      <a:pt x="18" y="20"/>
                    </a:lnTo>
                    <a:lnTo>
                      <a:pt x="0" y="13"/>
                    </a:lnTo>
                    <a:lnTo>
                      <a:pt x="18" y="18"/>
                    </a:lnTo>
                    <a:lnTo>
                      <a:pt x="5" y="7"/>
                    </a:lnTo>
                    <a:lnTo>
                      <a:pt x="18" y="18"/>
                    </a:lnTo>
                    <a:lnTo>
                      <a:pt x="11" y="2"/>
                    </a:lnTo>
                    <a:lnTo>
                      <a:pt x="19" y="18"/>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231"/>
              <p:cNvSpPr>
                <a:spLocks/>
              </p:cNvSpPr>
              <p:nvPr/>
            </p:nvSpPr>
            <p:spPr bwMode="auto">
              <a:xfrm>
                <a:off x="2707" y="2788"/>
                <a:ext cx="39" cy="40"/>
              </a:xfrm>
              <a:custGeom>
                <a:avLst/>
                <a:gdLst>
                  <a:gd name="T0" fmla="*/ 19 w 39"/>
                  <a:gd name="T1" fmla="*/ 0 h 40"/>
                  <a:gd name="T2" fmla="*/ 19 w 39"/>
                  <a:gd name="T3" fmla="*/ 19 h 40"/>
                  <a:gd name="T4" fmla="*/ 27 w 39"/>
                  <a:gd name="T5" fmla="*/ 3 h 40"/>
                  <a:gd name="T6" fmla="*/ 21 w 39"/>
                  <a:gd name="T7" fmla="*/ 19 h 40"/>
                  <a:gd name="T8" fmla="*/ 34 w 39"/>
                  <a:gd name="T9" fmla="*/ 8 h 40"/>
                  <a:gd name="T10" fmla="*/ 21 w 39"/>
                  <a:gd name="T11" fmla="*/ 19 h 40"/>
                  <a:gd name="T12" fmla="*/ 39 w 39"/>
                  <a:gd name="T13" fmla="*/ 14 h 40"/>
                  <a:gd name="T14" fmla="*/ 21 w 39"/>
                  <a:gd name="T15" fmla="*/ 21 h 40"/>
                  <a:gd name="T16" fmla="*/ 39 w 39"/>
                  <a:gd name="T17" fmla="*/ 23 h 40"/>
                  <a:gd name="T18" fmla="*/ 21 w 39"/>
                  <a:gd name="T19" fmla="*/ 21 h 40"/>
                  <a:gd name="T20" fmla="*/ 36 w 39"/>
                  <a:gd name="T21" fmla="*/ 31 h 40"/>
                  <a:gd name="T22" fmla="*/ 21 w 39"/>
                  <a:gd name="T23" fmla="*/ 23 h 40"/>
                  <a:gd name="T24" fmla="*/ 31 w 39"/>
                  <a:gd name="T25" fmla="*/ 37 h 40"/>
                  <a:gd name="T26" fmla="*/ 19 w 39"/>
                  <a:gd name="T27" fmla="*/ 23 h 40"/>
                  <a:gd name="T28" fmla="*/ 23 w 39"/>
                  <a:gd name="T29" fmla="*/ 40 h 40"/>
                  <a:gd name="T30" fmla="*/ 19 w 39"/>
                  <a:gd name="T31" fmla="*/ 23 h 40"/>
                  <a:gd name="T32" fmla="*/ 14 w 39"/>
                  <a:gd name="T33" fmla="*/ 40 h 40"/>
                  <a:gd name="T34" fmla="*/ 18 w 39"/>
                  <a:gd name="T35" fmla="*/ 23 h 40"/>
                  <a:gd name="T36" fmla="*/ 8 w 39"/>
                  <a:gd name="T37" fmla="*/ 37 h 40"/>
                  <a:gd name="T38" fmla="*/ 18 w 39"/>
                  <a:gd name="T39" fmla="*/ 23 h 40"/>
                  <a:gd name="T40" fmla="*/ 1 w 39"/>
                  <a:gd name="T41" fmla="*/ 31 h 40"/>
                  <a:gd name="T42" fmla="*/ 18 w 39"/>
                  <a:gd name="T43" fmla="*/ 21 h 40"/>
                  <a:gd name="T44" fmla="*/ 0 w 39"/>
                  <a:gd name="T45" fmla="*/ 23 h 40"/>
                  <a:gd name="T46" fmla="*/ 18 w 39"/>
                  <a:gd name="T47" fmla="*/ 21 h 40"/>
                  <a:gd name="T48" fmla="*/ 0 w 39"/>
                  <a:gd name="T49" fmla="*/ 14 h 40"/>
                  <a:gd name="T50" fmla="*/ 18 w 39"/>
                  <a:gd name="T51" fmla="*/ 19 h 40"/>
                  <a:gd name="T52" fmla="*/ 5 w 39"/>
                  <a:gd name="T53" fmla="*/ 8 h 40"/>
                  <a:gd name="T54" fmla="*/ 18 w 39"/>
                  <a:gd name="T55" fmla="*/ 19 h 40"/>
                  <a:gd name="T56" fmla="*/ 11 w 39"/>
                  <a:gd name="T57" fmla="*/ 3 h 40"/>
                  <a:gd name="T58" fmla="*/ 19 w 39"/>
                  <a:gd name="T59" fmla="*/ 19 h 40"/>
                  <a:gd name="T60" fmla="*/ 19 w 39"/>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40">
                    <a:moveTo>
                      <a:pt x="19" y="0"/>
                    </a:moveTo>
                    <a:lnTo>
                      <a:pt x="19" y="19"/>
                    </a:lnTo>
                    <a:lnTo>
                      <a:pt x="27" y="3"/>
                    </a:lnTo>
                    <a:lnTo>
                      <a:pt x="21" y="19"/>
                    </a:lnTo>
                    <a:lnTo>
                      <a:pt x="34" y="8"/>
                    </a:lnTo>
                    <a:lnTo>
                      <a:pt x="21" y="19"/>
                    </a:lnTo>
                    <a:lnTo>
                      <a:pt x="39" y="14"/>
                    </a:lnTo>
                    <a:lnTo>
                      <a:pt x="21" y="21"/>
                    </a:lnTo>
                    <a:lnTo>
                      <a:pt x="39" y="23"/>
                    </a:lnTo>
                    <a:lnTo>
                      <a:pt x="21" y="21"/>
                    </a:lnTo>
                    <a:lnTo>
                      <a:pt x="36" y="31"/>
                    </a:lnTo>
                    <a:lnTo>
                      <a:pt x="21" y="23"/>
                    </a:lnTo>
                    <a:lnTo>
                      <a:pt x="31" y="37"/>
                    </a:lnTo>
                    <a:lnTo>
                      <a:pt x="19" y="23"/>
                    </a:lnTo>
                    <a:lnTo>
                      <a:pt x="23" y="40"/>
                    </a:lnTo>
                    <a:lnTo>
                      <a:pt x="19" y="23"/>
                    </a:lnTo>
                    <a:lnTo>
                      <a:pt x="14" y="40"/>
                    </a:lnTo>
                    <a:lnTo>
                      <a:pt x="18" y="23"/>
                    </a:lnTo>
                    <a:lnTo>
                      <a:pt x="8" y="37"/>
                    </a:lnTo>
                    <a:lnTo>
                      <a:pt x="18" y="23"/>
                    </a:lnTo>
                    <a:lnTo>
                      <a:pt x="1" y="31"/>
                    </a:lnTo>
                    <a:lnTo>
                      <a:pt x="18" y="21"/>
                    </a:lnTo>
                    <a:lnTo>
                      <a:pt x="0" y="23"/>
                    </a:lnTo>
                    <a:lnTo>
                      <a:pt x="18" y="21"/>
                    </a:lnTo>
                    <a:lnTo>
                      <a:pt x="0" y="14"/>
                    </a:lnTo>
                    <a:lnTo>
                      <a:pt x="18" y="19"/>
                    </a:lnTo>
                    <a:lnTo>
                      <a:pt x="5" y="8"/>
                    </a:lnTo>
                    <a:lnTo>
                      <a:pt x="18" y="19"/>
                    </a:lnTo>
                    <a:lnTo>
                      <a:pt x="11" y="3"/>
                    </a:lnTo>
                    <a:lnTo>
                      <a:pt x="19" y="19"/>
                    </a:lnTo>
                    <a:lnTo>
                      <a:pt x="1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232"/>
              <p:cNvSpPr>
                <a:spLocks/>
              </p:cNvSpPr>
              <p:nvPr/>
            </p:nvSpPr>
            <p:spPr bwMode="auto">
              <a:xfrm>
                <a:off x="4203" y="2628"/>
                <a:ext cx="80" cy="79"/>
              </a:xfrm>
              <a:custGeom>
                <a:avLst/>
                <a:gdLst>
                  <a:gd name="T0" fmla="*/ 41 w 80"/>
                  <a:gd name="T1" fmla="*/ 0 h 79"/>
                  <a:gd name="T2" fmla="*/ 41 w 80"/>
                  <a:gd name="T3" fmla="*/ 35 h 79"/>
                  <a:gd name="T4" fmla="*/ 57 w 80"/>
                  <a:gd name="T5" fmla="*/ 3 h 79"/>
                  <a:gd name="T6" fmla="*/ 42 w 80"/>
                  <a:gd name="T7" fmla="*/ 37 h 79"/>
                  <a:gd name="T8" fmla="*/ 70 w 80"/>
                  <a:gd name="T9" fmla="*/ 13 h 79"/>
                  <a:gd name="T10" fmla="*/ 44 w 80"/>
                  <a:gd name="T11" fmla="*/ 39 h 79"/>
                  <a:gd name="T12" fmla="*/ 78 w 80"/>
                  <a:gd name="T13" fmla="*/ 27 h 79"/>
                  <a:gd name="T14" fmla="*/ 44 w 80"/>
                  <a:gd name="T15" fmla="*/ 40 h 79"/>
                  <a:gd name="T16" fmla="*/ 80 w 80"/>
                  <a:gd name="T17" fmla="*/ 45 h 79"/>
                  <a:gd name="T18" fmla="*/ 44 w 80"/>
                  <a:gd name="T19" fmla="*/ 42 h 79"/>
                  <a:gd name="T20" fmla="*/ 75 w 80"/>
                  <a:gd name="T21" fmla="*/ 60 h 79"/>
                  <a:gd name="T22" fmla="*/ 44 w 80"/>
                  <a:gd name="T23" fmla="*/ 43 h 79"/>
                  <a:gd name="T24" fmla="*/ 63 w 80"/>
                  <a:gd name="T25" fmla="*/ 73 h 79"/>
                  <a:gd name="T26" fmla="*/ 42 w 80"/>
                  <a:gd name="T27" fmla="*/ 43 h 79"/>
                  <a:gd name="T28" fmla="*/ 49 w 80"/>
                  <a:gd name="T29" fmla="*/ 79 h 79"/>
                  <a:gd name="T30" fmla="*/ 41 w 80"/>
                  <a:gd name="T31" fmla="*/ 45 h 79"/>
                  <a:gd name="T32" fmla="*/ 33 w 80"/>
                  <a:gd name="T33" fmla="*/ 79 h 79"/>
                  <a:gd name="T34" fmla="*/ 39 w 80"/>
                  <a:gd name="T35" fmla="*/ 43 h 79"/>
                  <a:gd name="T36" fmla="*/ 16 w 80"/>
                  <a:gd name="T37" fmla="*/ 73 h 79"/>
                  <a:gd name="T38" fmla="*/ 37 w 80"/>
                  <a:gd name="T39" fmla="*/ 43 h 79"/>
                  <a:gd name="T40" fmla="*/ 5 w 80"/>
                  <a:gd name="T41" fmla="*/ 60 h 79"/>
                  <a:gd name="T42" fmla="*/ 36 w 80"/>
                  <a:gd name="T43" fmla="*/ 42 h 79"/>
                  <a:gd name="T44" fmla="*/ 0 w 80"/>
                  <a:gd name="T45" fmla="*/ 45 h 79"/>
                  <a:gd name="T46" fmla="*/ 36 w 80"/>
                  <a:gd name="T47" fmla="*/ 40 h 79"/>
                  <a:gd name="T48" fmla="*/ 2 w 80"/>
                  <a:gd name="T49" fmla="*/ 27 h 79"/>
                  <a:gd name="T50" fmla="*/ 36 w 80"/>
                  <a:gd name="T51" fmla="*/ 39 h 79"/>
                  <a:gd name="T52" fmla="*/ 10 w 80"/>
                  <a:gd name="T53" fmla="*/ 13 h 79"/>
                  <a:gd name="T54" fmla="*/ 37 w 80"/>
                  <a:gd name="T55" fmla="*/ 37 h 79"/>
                  <a:gd name="T56" fmla="*/ 24 w 80"/>
                  <a:gd name="T57" fmla="*/ 3 h 79"/>
                  <a:gd name="T58" fmla="*/ 39 w 80"/>
                  <a:gd name="T59" fmla="*/ 35 h 79"/>
                  <a:gd name="T60" fmla="*/ 41 w 80"/>
                  <a:gd name="T6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79">
                    <a:moveTo>
                      <a:pt x="41" y="0"/>
                    </a:moveTo>
                    <a:lnTo>
                      <a:pt x="41" y="35"/>
                    </a:lnTo>
                    <a:lnTo>
                      <a:pt x="57" y="3"/>
                    </a:lnTo>
                    <a:lnTo>
                      <a:pt x="42" y="37"/>
                    </a:lnTo>
                    <a:lnTo>
                      <a:pt x="70" y="13"/>
                    </a:lnTo>
                    <a:lnTo>
                      <a:pt x="44" y="39"/>
                    </a:lnTo>
                    <a:lnTo>
                      <a:pt x="78" y="27"/>
                    </a:lnTo>
                    <a:lnTo>
                      <a:pt x="44" y="40"/>
                    </a:lnTo>
                    <a:lnTo>
                      <a:pt x="80" y="45"/>
                    </a:lnTo>
                    <a:lnTo>
                      <a:pt x="44" y="42"/>
                    </a:lnTo>
                    <a:lnTo>
                      <a:pt x="75" y="60"/>
                    </a:lnTo>
                    <a:lnTo>
                      <a:pt x="44" y="43"/>
                    </a:lnTo>
                    <a:lnTo>
                      <a:pt x="63" y="73"/>
                    </a:lnTo>
                    <a:lnTo>
                      <a:pt x="42" y="43"/>
                    </a:lnTo>
                    <a:lnTo>
                      <a:pt x="49" y="79"/>
                    </a:lnTo>
                    <a:lnTo>
                      <a:pt x="41" y="45"/>
                    </a:lnTo>
                    <a:lnTo>
                      <a:pt x="33" y="79"/>
                    </a:lnTo>
                    <a:lnTo>
                      <a:pt x="39" y="43"/>
                    </a:lnTo>
                    <a:lnTo>
                      <a:pt x="16" y="73"/>
                    </a:lnTo>
                    <a:lnTo>
                      <a:pt x="37" y="43"/>
                    </a:lnTo>
                    <a:lnTo>
                      <a:pt x="5" y="60"/>
                    </a:lnTo>
                    <a:lnTo>
                      <a:pt x="36" y="42"/>
                    </a:lnTo>
                    <a:lnTo>
                      <a:pt x="0" y="45"/>
                    </a:lnTo>
                    <a:lnTo>
                      <a:pt x="36" y="40"/>
                    </a:lnTo>
                    <a:lnTo>
                      <a:pt x="2" y="27"/>
                    </a:lnTo>
                    <a:lnTo>
                      <a:pt x="36" y="39"/>
                    </a:lnTo>
                    <a:lnTo>
                      <a:pt x="10" y="13"/>
                    </a:lnTo>
                    <a:lnTo>
                      <a:pt x="37" y="37"/>
                    </a:lnTo>
                    <a:lnTo>
                      <a:pt x="24" y="3"/>
                    </a:lnTo>
                    <a:lnTo>
                      <a:pt x="39" y="35"/>
                    </a:lnTo>
                    <a:lnTo>
                      <a:pt x="4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233"/>
              <p:cNvSpPr>
                <a:spLocks/>
              </p:cNvSpPr>
              <p:nvPr/>
            </p:nvSpPr>
            <p:spPr bwMode="auto">
              <a:xfrm>
                <a:off x="3225" y="2058"/>
                <a:ext cx="23" cy="23"/>
              </a:xfrm>
              <a:custGeom>
                <a:avLst/>
                <a:gdLst>
                  <a:gd name="T0" fmla="*/ 16 w 23"/>
                  <a:gd name="T1" fmla="*/ 0 h 23"/>
                  <a:gd name="T2" fmla="*/ 10 w 23"/>
                  <a:gd name="T3" fmla="*/ 3 h 23"/>
                  <a:gd name="T4" fmla="*/ 3 w 23"/>
                  <a:gd name="T5" fmla="*/ 2 h 23"/>
                  <a:gd name="T6" fmla="*/ 5 w 23"/>
                  <a:gd name="T7" fmla="*/ 8 h 23"/>
                  <a:gd name="T8" fmla="*/ 0 w 23"/>
                  <a:gd name="T9" fmla="*/ 15 h 23"/>
                  <a:gd name="T10" fmla="*/ 8 w 23"/>
                  <a:gd name="T11" fmla="*/ 16 h 23"/>
                  <a:gd name="T12" fmla="*/ 13 w 23"/>
                  <a:gd name="T13" fmla="*/ 23 h 23"/>
                  <a:gd name="T14" fmla="*/ 16 w 23"/>
                  <a:gd name="T15" fmla="*/ 15 h 23"/>
                  <a:gd name="T16" fmla="*/ 23 w 23"/>
                  <a:gd name="T17" fmla="*/ 13 h 23"/>
                  <a:gd name="T18" fmla="*/ 16 w 23"/>
                  <a:gd name="T19" fmla="*/ 8 h 23"/>
                  <a:gd name="T20" fmla="*/ 16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6" y="0"/>
                    </a:moveTo>
                    <a:lnTo>
                      <a:pt x="10" y="3"/>
                    </a:lnTo>
                    <a:lnTo>
                      <a:pt x="3" y="2"/>
                    </a:lnTo>
                    <a:lnTo>
                      <a:pt x="5" y="8"/>
                    </a:lnTo>
                    <a:lnTo>
                      <a:pt x="0" y="15"/>
                    </a:lnTo>
                    <a:lnTo>
                      <a:pt x="8" y="16"/>
                    </a:lnTo>
                    <a:lnTo>
                      <a:pt x="13" y="23"/>
                    </a:lnTo>
                    <a:lnTo>
                      <a:pt x="16" y="15"/>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234"/>
              <p:cNvSpPr>
                <a:spLocks/>
              </p:cNvSpPr>
              <p:nvPr/>
            </p:nvSpPr>
            <p:spPr bwMode="auto">
              <a:xfrm>
                <a:off x="3275" y="2078"/>
                <a:ext cx="10" cy="9"/>
              </a:xfrm>
              <a:custGeom>
                <a:avLst/>
                <a:gdLst>
                  <a:gd name="T0" fmla="*/ 10 w 10"/>
                  <a:gd name="T1" fmla="*/ 1 h 9"/>
                  <a:gd name="T2" fmla="*/ 7 w 10"/>
                  <a:gd name="T3" fmla="*/ 3 h 9"/>
                  <a:gd name="T4" fmla="*/ 4 w 10"/>
                  <a:gd name="T5" fmla="*/ 0 h 9"/>
                  <a:gd name="T6" fmla="*/ 4 w 10"/>
                  <a:gd name="T7" fmla="*/ 3 h 9"/>
                  <a:gd name="T8" fmla="*/ 0 w 10"/>
                  <a:gd name="T9" fmla="*/ 4 h 9"/>
                  <a:gd name="T10" fmla="*/ 4 w 10"/>
                  <a:gd name="T11" fmla="*/ 6 h 9"/>
                  <a:gd name="T12" fmla="*/ 5 w 10"/>
                  <a:gd name="T13" fmla="*/ 9 h 9"/>
                  <a:gd name="T14" fmla="*/ 7 w 10"/>
                  <a:gd name="T15" fmla="*/ 8 h 9"/>
                  <a:gd name="T16" fmla="*/ 10 w 10"/>
                  <a:gd name="T17" fmla="*/ 8 h 9"/>
                  <a:gd name="T18" fmla="*/ 9 w 10"/>
                  <a:gd name="T19" fmla="*/ 4 h 9"/>
                  <a:gd name="T20" fmla="*/ 10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1"/>
                    </a:moveTo>
                    <a:lnTo>
                      <a:pt x="7" y="3"/>
                    </a:lnTo>
                    <a:lnTo>
                      <a:pt x="4" y="0"/>
                    </a:lnTo>
                    <a:lnTo>
                      <a:pt x="4" y="3"/>
                    </a:lnTo>
                    <a:lnTo>
                      <a:pt x="0" y="4"/>
                    </a:lnTo>
                    <a:lnTo>
                      <a:pt x="4" y="6"/>
                    </a:lnTo>
                    <a:lnTo>
                      <a:pt x="5" y="9"/>
                    </a:lnTo>
                    <a:lnTo>
                      <a:pt x="7" y="8"/>
                    </a:lnTo>
                    <a:lnTo>
                      <a:pt x="10" y="8"/>
                    </a:lnTo>
                    <a:lnTo>
                      <a:pt x="9" y="4"/>
                    </a:lnTo>
                    <a:lnTo>
                      <a:pt x="10"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Group 1436"/>
            <p:cNvGrpSpPr>
              <a:grpSpLocks/>
            </p:cNvGrpSpPr>
            <p:nvPr/>
          </p:nvGrpSpPr>
          <p:grpSpPr bwMode="auto">
            <a:xfrm>
              <a:off x="2574" y="1472"/>
              <a:ext cx="2523" cy="1842"/>
              <a:chOff x="2574" y="1472"/>
              <a:chExt cx="2523" cy="1842"/>
            </a:xfrm>
          </p:grpSpPr>
          <p:sp>
            <p:nvSpPr>
              <p:cNvPr id="381" name="Freeform 1236"/>
              <p:cNvSpPr>
                <a:spLocks/>
              </p:cNvSpPr>
              <p:nvPr/>
            </p:nvSpPr>
            <p:spPr bwMode="auto">
              <a:xfrm>
                <a:off x="3262" y="2052"/>
                <a:ext cx="10" cy="9"/>
              </a:xfrm>
              <a:custGeom>
                <a:avLst/>
                <a:gdLst>
                  <a:gd name="T0" fmla="*/ 10 w 10"/>
                  <a:gd name="T1" fmla="*/ 3 h 9"/>
                  <a:gd name="T2" fmla="*/ 7 w 10"/>
                  <a:gd name="T3" fmla="*/ 3 h 9"/>
                  <a:gd name="T4" fmla="*/ 5 w 10"/>
                  <a:gd name="T5" fmla="*/ 0 h 9"/>
                  <a:gd name="T6" fmla="*/ 4 w 10"/>
                  <a:gd name="T7" fmla="*/ 3 h 9"/>
                  <a:gd name="T8" fmla="*/ 0 w 10"/>
                  <a:gd name="T9" fmla="*/ 3 h 9"/>
                  <a:gd name="T10" fmla="*/ 4 w 10"/>
                  <a:gd name="T11" fmla="*/ 5 h 9"/>
                  <a:gd name="T12" fmla="*/ 2 w 10"/>
                  <a:gd name="T13" fmla="*/ 9 h 9"/>
                  <a:gd name="T14" fmla="*/ 5 w 10"/>
                  <a:gd name="T15" fmla="*/ 8 h 9"/>
                  <a:gd name="T16" fmla="*/ 9 w 10"/>
                  <a:gd name="T17" fmla="*/ 8 h 9"/>
                  <a:gd name="T18" fmla="*/ 7 w 10"/>
                  <a:gd name="T19" fmla="*/ 5 h 9"/>
                  <a:gd name="T20" fmla="*/ 10 w 10"/>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3"/>
                    </a:moveTo>
                    <a:lnTo>
                      <a:pt x="7" y="3"/>
                    </a:lnTo>
                    <a:lnTo>
                      <a:pt x="5" y="0"/>
                    </a:lnTo>
                    <a:lnTo>
                      <a:pt x="4" y="3"/>
                    </a:lnTo>
                    <a:lnTo>
                      <a:pt x="0" y="3"/>
                    </a:lnTo>
                    <a:lnTo>
                      <a:pt x="4" y="5"/>
                    </a:lnTo>
                    <a:lnTo>
                      <a:pt x="2" y="9"/>
                    </a:lnTo>
                    <a:lnTo>
                      <a:pt x="5" y="8"/>
                    </a:lnTo>
                    <a:lnTo>
                      <a:pt x="9" y="8"/>
                    </a:lnTo>
                    <a:lnTo>
                      <a:pt x="7" y="5"/>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37"/>
              <p:cNvSpPr>
                <a:spLocks/>
              </p:cNvSpPr>
              <p:nvPr/>
            </p:nvSpPr>
            <p:spPr bwMode="auto">
              <a:xfrm>
                <a:off x="3272" y="2008"/>
                <a:ext cx="10" cy="10"/>
              </a:xfrm>
              <a:custGeom>
                <a:avLst/>
                <a:gdLst>
                  <a:gd name="T0" fmla="*/ 10 w 10"/>
                  <a:gd name="T1" fmla="*/ 5 h 10"/>
                  <a:gd name="T2" fmla="*/ 5 w 10"/>
                  <a:gd name="T3" fmla="*/ 3 h 10"/>
                  <a:gd name="T4" fmla="*/ 3 w 10"/>
                  <a:gd name="T5" fmla="*/ 0 h 10"/>
                  <a:gd name="T6" fmla="*/ 3 w 10"/>
                  <a:gd name="T7" fmla="*/ 3 h 10"/>
                  <a:gd name="T8" fmla="*/ 0 w 10"/>
                  <a:gd name="T9" fmla="*/ 5 h 10"/>
                  <a:gd name="T10" fmla="*/ 2 w 10"/>
                  <a:gd name="T11" fmla="*/ 6 h 10"/>
                  <a:gd name="T12" fmla="*/ 2 w 10"/>
                  <a:gd name="T13" fmla="*/ 10 h 10"/>
                  <a:gd name="T14" fmla="*/ 5 w 10"/>
                  <a:gd name="T15" fmla="*/ 8 h 10"/>
                  <a:gd name="T16" fmla="*/ 8 w 10"/>
                  <a:gd name="T17" fmla="*/ 10 h 10"/>
                  <a:gd name="T18" fmla="*/ 7 w 10"/>
                  <a:gd name="T19" fmla="*/ 6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5" y="3"/>
                    </a:lnTo>
                    <a:lnTo>
                      <a:pt x="3" y="0"/>
                    </a:lnTo>
                    <a:lnTo>
                      <a:pt x="3" y="3"/>
                    </a:lnTo>
                    <a:lnTo>
                      <a:pt x="0" y="5"/>
                    </a:lnTo>
                    <a:lnTo>
                      <a:pt x="2" y="6"/>
                    </a:lnTo>
                    <a:lnTo>
                      <a:pt x="2" y="10"/>
                    </a:lnTo>
                    <a:lnTo>
                      <a:pt x="5" y="8"/>
                    </a:lnTo>
                    <a:lnTo>
                      <a:pt x="8" y="10"/>
                    </a:lnTo>
                    <a:lnTo>
                      <a:pt x="7" y="6"/>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238"/>
              <p:cNvSpPr>
                <a:spLocks/>
              </p:cNvSpPr>
              <p:nvPr/>
            </p:nvSpPr>
            <p:spPr bwMode="auto">
              <a:xfrm>
                <a:off x="2736" y="2882"/>
                <a:ext cx="8" cy="9"/>
              </a:xfrm>
              <a:custGeom>
                <a:avLst/>
                <a:gdLst>
                  <a:gd name="T0" fmla="*/ 8 w 8"/>
                  <a:gd name="T1" fmla="*/ 1 h 9"/>
                  <a:gd name="T2" fmla="*/ 5 w 8"/>
                  <a:gd name="T3" fmla="*/ 3 h 9"/>
                  <a:gd name="T4" fmla="*/ 3 w 8"/>
                  <a:gd name="T5" fmla="*/ 0 h 9"/>
                  <a:gd name="T6" fmla="*/ 2 w 8"/>
                  <a:gd name="T7" fmla="*/ 3 h 9"/>
                  <a:gd name="T8" fmla="*/ 0 w 8"/>
                  <a:gd name="T9" fmla="*/ 5 h 9"/>
                  <a:gd name="T10" fmla="*/ 2 w 8"/>
                  <a:gd name="T11" fmla="*/ 6 h 9"/>
                  <a:gd name="T12" fmla="*/ 3 w 8"/>
                  <a:gd name="T13" fmla="*/ 9 h 9"/>
                  <a:gd name="T14" fmla="*/ 5 w 8"/>
                  <a:gd name="T15" fmla="*/ 8 h 9"/>
                  <a:gd name="T16" fmla="*/ 8 w 8"/>
                  <a:gd name="T17" fmla="*/ 8 h 9"/>
                  <a:gd name="T18" fmla="*/ 7 w 8"/>
                  <a:gd name="T19" fmla="*/ 5 h 9"/>
                  <a:gd name="T20" fmla="*/ 8 w 8"/>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8" y="1"/>
                    </a:moveTo>
                    <a:lnTo>
                      <a:pt x="5" y="3"/>
                    </a:lnTo>
                    <a:lnTo>
                      <a:pt x="3" y="0"/>
                    </a:lnTo>
                    <a:lnTo>
                      <a:pt x="2" y="3"/>
                    </a:lnTo>
                    <a:lnTo>
                      <a:pt x="0" y="5"/>
                    </a:lnTo>
                    <a:lnTo>
                      <a:pt x="2" y="6"/>
                    </a:lnTo>
                    <a:lnTo>
                      <a:pt x="3" y="9"/>
                    </a:lnTo>
                    <a:lnTo>
                      <a:pt x="5" y="8"/>
                    </a:lnTo>
                    <a:lnTo>
                      <a:pt x="8" y="8"/>
                    </a:lnTo>
                    <a:lnTo>
                      <a:pt x="7" y="5"/>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239"/>
              <p:cNvSpPr>
                <a:spLocks/>
              </p:cNvSpPr>
              <p:nvPr/>
            </p:nvSpPr>
            <p:spPr bwMode="auto">
              <a:xfrm>
                <a:off x="2759" y="2898"/>
                <a:ext cx="10" cy="10"/>
              </a:xfrm>
              <a:custGeom>
                <a:avLst/>
                <a:gdLst>
                  <a:gd name="T0" fmla="*/ 10 w 10"/>
                  <a:gd name="T1" fmla="*/ 3 h 10"/>
                  <a:gd name="T2" fmla="*/ 6 w 10"/>
                  <a:gd name="T3" fmla="*/ 3 h 10"/>
                  <a:gd name="T4" fmla="*/ 5 w 10"/>
                  <a:gd name="T5" fmla="*/ 0 h 10"/>
                  <a:gd name="T6" fmla="*/ 3 w 10"/>
                  <a:gd name="T7" fmla="*/ 3 h 10"/>
                  <a:gd name="T8" fmla="*/ 0 w 10"/>
                  <a:gd name="T9" fmla="*/ 3 h 10"/>
                  <a:gd name="T10" fmla="*/ 3 w 10"/>
                  <a:gd name="T11" fmla="*/ 6 h 10"/>
                  <a:gd name="T12" fmla="*/ 3 w 10"/>
                  <a:gd name="T13" fmla="*/ 10 h 10"/>
                  <a:gd name="T14" fmla="*/ 5 w 10"/>
                  <a:gd name="T15" fmla="*/ 8 h 10"/>
                  <a:gd name="T16" fmla="*/ 8 w 10"/>
                  <a:gd name="T17" fmla="*/ 10 h 10"/>
                  <a:gd name="T18" fmla="*/ 8 w 10"/>
                  <a:gd name="T19" fmla="*/ 6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6" y="3"/>
                    </a:lnTo>
                    <a:lnTo>
                      <a:pt x="5" y="0"/>
                    </a:lnTo>
                    <a:lnTo>
                      <a:pt x="3" y="3"/>
                    </a:lnTo>
                    <a:lnTo>
                      <a:pt x="0" y="3"/>
                    </a:lnTo>
                    <a:lnTo>
                      <a:pt x="3" y="6"/>
                    </a:lnTo>
                    <a:lnTo>
                      <a:pt x="3" y="10"/>
                    </a:lnTo>
                    <a:lnTo>
                      <a:pt x="5" y="8"/>
                    </a:lnTo>
                    <a:lnTo>
                      <a:pt x="8" y="10"/>
                    </a:lnTo>
                    <a:lnTo>
                      <a:pt x="8" y="6"/>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240"/>
              <p:cNvSpPr>
                <a:spLocks/>
              </p:cNvSpPr>
              <p:nvPr/>
            </p:nvSpPr>
            <p:spPr bwMode="auto">
              <a:xfrm>
                <a:off x="2785" y="2950"/>
                <a:ext cx="23" cy="22"/>
              </a:xfrm>
              <a:custGeom>
                <a:avLst/>
                <a:gdLst>
                  <a:gd name="T0" fmla="*/ 16 w 23"/>
                  <a:gd name="T1" fmla="*/ 0 h 22"/>
                  <a:gd name="T2" fmla="*/ 10 w 23"/>
                  <a:gd name="T3" fmla="*/ 3 h 22"/>
                  <a:gd name="T4" fmla="*/ 3 w 23"/>
                  <a:gd name="T5" fmla="*/ 0 h 22"/>
                  <a:gd name="T6" fmla="*/ 5 w 23"/>
                  <a:gd name="T7" fmla="*/ 8 h 22"/>
                  <a:gd name="T8" fmla="*/ 0 w 23"/>
                  <a:gd name="T9" fmla="*/ 14 h 22"/>
                  <a:gd name="T10" fmla="*/ 8 w 23"/>
                  <a:gd name="T11" fmla="*/ 16 h 22"/>
                  <a:gd name="T12" fmla="*/ 13 w 23"/>
                  <a:gd name="T13" fmla="*/ 22 h 22"/>
                  <a:gd name="T14" fmla="*/ 14 w 23"/>
                  <a:gd name="T15" fmla="*/ 14 h 22"/>
                  <a:gd name="T16" fmla="*/ 23 w 23"/>
                  <a:gd name="T17" fmla="*/ 13 h 22"/>
                  <a:gd name="T18" fmla="*/ 16 w 23"/>
                  <a:gd name="T19" fmla="*/ 8 h 22"/>
                  <a:gd name="T20" fmla="*/ 16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6" y="0"/>
                    </a:moveTo>
                    <a:lnTo>
                      <a:pt x="10" y="3"/>
                    </a:lnTo>
                    <a:lnTo>
                      <a:pt x="3" y="0"/>
                    </a:lnTo>
                    <a:lnTo>
                      <a:pt x="5" y="8"/>
                    </a:lnTo>
                    <a:lnTo>
                      <a:pt x="0" y="14"/>
                    </a:lnTo>
                    <a:lnTo>
                      <a:pt x="8" y="16"/>
                    </a:lnTo>
                    <a:lnTo>
                      <a:pt x="13" y="22"/>
                    </a:lnTo>
                    <a:lnTo>
                      <a:pt x="14" y="14"/>
                    </a:lnTo>
                    <a:lnTo>
                      <a:pt x="23" y="13"/>
                    </a:lnTo>
                    <a:lnTo>
                      <a:pt x="16"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241"/>
              <p:cNvSpPr>
                <a:spLocks/>
              </p:cNvSpPr>
              <p:nvPr/>
            </p:nvSpPr>
            <p:spPr bwMode="auto">
              <a:xfrm>
                <a:off x="2925" y="2958"/>
                <a:ext cx="81" cy="84"/>
              </a:xfrm>
              <a:custGeom>
                <a:avLst/>
                <a:gdLst>
                  <a:gd name="T0" fmla="*/ 60 w 81"/>
                  <a:gd name="T1" fmla="*/ 6 h 84"/>
                  <a:gd name="T2" fmla="*/ 42 w 81"/>
                  <a:gd name="T3" fmla="*/ 39 h 84"/>
                  <a:gd name="T4" fmla="*/ 43 w 81"/>
                  <a:gd name="T5" fmla="*/ 0 h 84"/>
                  <a:gd name="T6" fmla="*/ 40 w 81"/>
                  <a:gd name="T7" fmla="*/ 37 h 84"/>
                  <a:gd name="T8" fmla="*/ 26 w 81"/>
                  <a:gd name="T9" fmla="*/ 1 h 84"/>
                  <a:gd name="T10" fmla="*/ 39 w 81"/>
                  <a:gd name="T11" fmla="*/ 39 h 84"/>
                  <a:gd name="T12" fmla="*/ 13 w 81"/>
                  <a:gd name="T13" fmla="*/ 9 h 84"/>
                  <a:gd name="T14" fmla="*/ 37 w 81"/>
                  <a:gd name="T15" fmla="*/ 39 h 84"/>
                  <a:gd name="T16" fmla="*/ 3 w 81"/>
                  <a:gd name="T17" fmla="*/ 24 h 84"/>
                  <a:gd name="T18" fmla="*/ 37 w 81"/>
                  <a:gd name="T19" fmla="*/ 42 h 84"/>
                  <a:gd name="T20" fmla="*/ 0 w 81"/>
                  <a:gd name="T21" fmla="*/ 42 h 84"/>
                  <a:gd name="T22" fmla="*/ 37 w 81"/>
                  <a:gd name="T23" fmla="*/ 43 h 84"/>
                  <a:gd name="T24" fmla="*/ 4 w 81"/>
                  <a:gd name="T25" fmla="*/ 60 h 84"/>
                  <a:gd name="T26" fmla="*/ 37 w 81"/>
                  <a:gd name="T27" fmla="*/ 45 h 84"/>
                  <a:gd name="T28" fmla="*/ 14 w 81"/>
                  <a:gd name="T29" fmla="*/ 73 h 84"/>
                  <a:gd name="T30" fmla="*/ 39 w 81"/>
                  <a:gd name="T31" fmla="*/ 45 h 84"/>
                  <a:gd name="T32" fmla="*/ 30 w 81"/>
                  <a:gd name="T33" fmla="*/ 82 h 84"/>
                  <a:gd name="T34" fmla="*/ 40 w 81"/>
                  <a:gd name="T35" fmla="*/ 47 h 84"/>
                  <a:gd name="T36" fmla="*/ 47 w 81"/>
                  <a:gd name="T37" fmla="*/ 84 h 84"/>
                  <a:gd name="T38" fmla="*/ 42 w 81"/>
                  <a:gd name="T39" fmla="*/ 47 h 84"/>
                  <a:gd name="T40" fmla="*/ 63 w 81"/>
                  <a:gd name="T41" fmla="*/ 79 h 84"/>
                  <a:gd name="T42" fmla="*/ 43 w 81"/>
                  <a:gd name="T43" fmla="*/ 45 h 84"/>
                  <a:gd name="T44" fmla="*/ 74 w 81"/>
                  <a:gd name="T45" fmla="*/ 68 h 84"/>
                  <a:gd name="T46" fmla="*/ 45 w 81"/>
                  <a:gd name="T47" fmla="*/ 43 h 84"/>
                  <a:gd name="T48" fmla="*/ 81 w 81"/>
                  <a:gd name="T49" fmla="*/ 52 h 84"/>
                  <a:gd name="T50" fmla="*/ 45 w 81"/>
                  <a:gd name="T51" fmla="*/ 42 h 84"/>
                  <a:gd name="T52" fmla="*/ 79 w 81"/>
                  <a:gd name="T53" fmla="*/ 34 h 84"/>
                  <a:gd name="T54" fmla="*/ 43 w 81"/>
                  <a:gd name="T55" fmla="*/ 40 h 84"/>
                  <a:gd name="T56" fmla="*/ 73 w 81"/>
                  <a:gd name="T57" fmla="*/ 18 h 84"/>
                  <a:gd name="T58" fmla="*/ 43 w 81"/>
                  <a:gd name="T59" fmla="*/ 39 h 84"/>
                  <a:gd name="T60" fmla="*/ 60 w 81"/>
                  <a:gd name="T61"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4">
                    <a:moveTo>
                      <a:pt x="60" y="6"/>
                    </a:moveTo>
                    <a:lnTo>
                      <a:pt x="42" y="39"/>
                    </a:lnTo>
                    <a:lnTo>
                      <a:pt x="43" y="0"/>
                    </a:lnTo>
                    <a:lnTo>
                      <a:pt x="40" y="37"/>
                    </a:lnTo>
                    <a:lnTo>
                      <a:pt x="26" y="1"/>
                    </a:lnTo>
                    <a:lnTo>
                      <a:pt x="39" y="39"/>
                    </a:lnTo>
                    <a:lnTo>
                      <a:pt x="13" y="9"/>
                    </a:lnTo>
                    <a:lnTo>
                      <a:pt x="37" y="39"/>
                    </a:lnTo>
                    <a:lnTo>
                      <a:pt x="3" y="24"/>
                    </a:lnTo>
                    <a:lnTo>
                      <a:pt x="37" y="42"/>
                    </a:lnTo>
                    <a:lnTo>
                      <a:pt x="0" y="42"/>
                    </a:lnTo>
                    <a:lnTo>
                      <a:pt x="37" y="43"/>
                    </a:lnTo>
                    <a:lnTo>
                      <a:pt x="4" y="60"/>
                    </a:lnTo>
                    <a:lnTo>
                      <a:pt x="37" y="45"/>
                    </a:lnTo>
                    <a:lnTo>
                      <a:pt x="14" y="73"/>
                    </a:lnTo>
                    <a:lnTo>
                      <a:pt x="39" y="45"/>
                    </a:lnTo>
                    <a:lnTo>
                      <a:pt x="30" y="82"/>
                    </a:lnTo>
                    <a:lnTo>
                      <a:pt x="40" y="47"/>
                    </a:lnTo>
                    <a:lnTo>
                      <a:pt x="47" y="84"/>
                    </a:lnTo>
                    <a:lnTo>
                      <a:pt x="42" y="47"/>
                    </a:lnTo>
                    <a:lnTo>
                      <a:pt x="63" y="79"/>
                    </a:lnTo>
                    <a:lnTo>
                      <a:pt x="43" y="45"/>
                    </a:lnTo>
                    <a:lnTo>
                      <a:pt x="74" y="68"/>
                    </a:lnTo>
                    <a:lnTo>
                      <a:pt x="45" y="43"/>
                    </a:lnTo>
                    <a:lnTo>
                      <a:pt x="81" y="52"/>
                    </a:lnTo>
                    <a:lnTo>
                      <a:pt x="45" y="42"/>
                    </a:lnTo>
                    <a:lnTo>
                      <a:pt x="79" y="34"/>
                    </a:lnTo>
                    <a:lnTo>
                      <a:pt x="43" y="40"/>
                    </a:lnTo>
                    <a:lnTo>
                      <a:pt x="73" y="18"/>
                    </a:lnTo>
                    <a:lnTo>
                      <a:pt x="43" y="39"/>
                    </a:lnTo>
                    <a:lnTo>
                      <a:pt x="60" y="6"/>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242"/>
              <p:cNvSpPr>
                <a:spLocks/>
              </p:cNvSpPr>
              <p:nvPr/>
            </p:nvSpPr>
            <p:spPr bwMode="auto">
              <a:xfrm>
                <a:off x="4198" y="2518"/>
                <a:ext cx="72" cy="71"/>
              </a:xfrm>
              <a:custGeom>
                <a:avLst/>
                <a:gdLst>
                  <a:gd name="T0" fmla="*/ 36 w 72"/>
                  <a:gd name="T1" fmla="*/ 0 h 71"/>
                  <a:gd name="T2" fmla="*/ 38 w 72"/>
                  <a:gd name="T3" fmla="*/ 32 h 71"/>
                  <a:gd name="T4" fmla="*/ 51 w 72"/>
                  <a:gd name="T5" fmla="*/ 1 h 71"/>
                  <a:gd name="T6" fmla="*/ 39 w 72"/>
                  <a:gd name="T7" fmla="*/ 32 h 71"/>
                  <a:gd name="T8" fmla="*/ 64 w 72"/>
                  <a:gd name="T9" fmla="*/ 11 h 71"/>
                  <a:gd name="T10" fmla="*/ 39 w 72"/>
                  <a:gd name="T11" fmla="*/ 34 h 71"/>
                  <a:gd name="T12" fmla="*/ 70 w 72"/>
                  <a:gd name="T13" fmla="*/ 24 h 71"/>
                  <a:gd name="T14" fmla="*/ 41 w 72"/>
                  <a:gd name="T15" fmla="*/ 35 h 71"/>
                  <a:gd name="T16" fmla="*/ 72 w 72"/>
                  <a:gd name="T17" fmla="*/ 38 h 71"/>
                  <a:gd name="T18" fmla="*/ 41 w 72"/>
                  <a:gd name="T19" fmla="*/ 37 h 71"/>
                  <a:gd name="T20" fmla="*/ 68 w 72"/>
                  <a:gd name="T21" fmla="*/ 53 h 71"/>
                  <a:gd name="T22" fmla="*/ 39 w 72"/>
                  <a:gd name="T23" fmla="*/ 38 h 71"/>
                  <a:gd name="T24" fmla="*/ 57 w 72"/>
                  <a:gd name="T25" fmla="*/ 64 h 71"/>
                  <a:gd name="T26" fmla="*/ 38 w 72"/>
                  <a:gd name="T27" fmla="*/ 38 h 71"/>
                  <a:gd name="T28" fmla="*/ 44 w 72"/>
                  <a:gd name="T29" fmla="*/ 71 h 71"/>
                  <a:gd name="T30" fmla="*/ 36 w 72"/>
                  <a:gd name="T31" fmla="*/ 38 h 71"/>
                  <a:gd name="T32" fmla="*/ 29 w 72"/>
                  <a:gd name="T33" fmla="*/ 71 h 71"/>
                  <a:gd name="T34" fmla="*/ 34 w 72"/>
                  <a:gd name="T35" fmla="*/ 38 h 71"/>
                  <a:gd name="T36" fmla="*/ 15 w 72"/>
                  <a:gd name="T37" fmla="*/ 64 h 71"/>
                  <a:gd name="T38" fmla="*/ 34 w 72"/>
                  <a:gd name="T39" fmla="*/ 38 h 71"/>
                  <a:gd name="T40" fmla="*/ 5 w 72"/>
                  <a:gd name="T41" fmla="*/ 53 h 71"/>
                  <a:gd name="T42" fmla="*/ 33 w 72"/>
                  <a:gd name="T43" fmla="*/ 37 h 71"/>
                  <a:gd name="T44" fmla="*/ 0 w 72"/>
                  <a:gd name="T45" fmla="*/ 38 h 71"/>
                  <a:gd name="T46" fmla="*/ 33 w 72"/>
                  <a:gd name="T47" fmla="*/ 35 h 71"/>
                  <a:gd name="T48" fmla="*/ 2 w 72"/>
                  <a:gd name="T49" fmla="*/ 24 h 71"/>
                  <a:gd name="T50" fmla="*/ 33 w 72"/>
                  <a:gd name="T51" fmla="*/ 34 h 71"/>
                  <a:gd name="T52" fmla="*/ 10 w 72"/>
                  <a:gd name="T53" fmla="*/ 11 h 71"/>
                  <a:gd name="T54" fmla="*/ 34 w 72"/>
                  <a:gd name="T55" fmla="*/ 32 h 71"/>
                  <a:gd name="T56" fmla="*/ 21 w 72"/>
                  <a:gd name="T57" fmla="*/ 1 h 71"/>
                  <a:gd name="T58" fmla="*/ 36 w 72"/>
                  <a:gd name="T59" fmla="*/ 32 h 71"/>
                  <a:gd name="T60" fmla="*/ 36 w 72"/>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36" y="0"/>
                    </a:moveTo>
                    <a:lnTo>
                      <a:pt x="38" y="32"/>
                    </a:lnTo>
                    <a:lnTo>
                      <a:pt x="51" y="1"/>
                    </a:lnTo>
                    <a:lnTo>
                      <a:pt x="39" y="32"/>
                    </a:lnTo>
                    <a:lnTo>
                      <a:pt x="64" y="11"/>
                    </a:lnTo>
                    <a:lnTo>
                      <a:pt x="39" y="34"/>
                    </a:lnTo>
                    <a:lnTo>
                      <a:pt x="70" y="24"/>
                    </a:lnTo>
                    <a:lnTo>
                      <a:pt x="41" y="35"/>
                    </a:lnTo>
                    <a:lnTo>
                      <a:pt x="72" y="38"/>
                    </a:lnTo>
                    <a:lnTo>
                      <a:pt x="41" y="37"/>
                    </a:lnTo>
                    <a:lnTo>
                      <a:pt x="68" y="53"/>
                    </a:lnTo>
                    <a:lnTo>
                      <a:pt x="39" y="38"/>
                    </a:lnTo>
                    <a:lnTo>
                      <a:pt x="57" y="64"/>
                    </a:lnTo>
                    <a:lnTo>
                      <a:pt x="38" y="38"/>
                    </a:lnTo>
                    <a:lnTo>
                      <a:pt x="44" y="71"/>
                    </a:lnTo>
                    <a:lnTo>
                      <a:pt x="36" y="38"/>
                    </a:lnTo>
                    <a:lnTo>
                      <a:pt x="29" y="71"/>
                    </a:lnTo>
                    <a:lnTo>
                      <a:pt x="34" y="38"/>
                    </a:lnTo>
                    <a:lnTo>
                      <a:pt x="15" y="64"/>
                    </a:lnTo>
                    <a:lnTo>
                      <a:pt x="34" y="38"/>
                    </a:lnTo>
                    <a:lnTo>
                      <a:pt x="5" y="53"/>
                    </a:lnTo>
                    <a:lnTo>
                      <a:pt x="33" y="37"/>
                    </a:lnTo>
                    <a:lnTo>
                      <a:pt x="0" y="38"/>
                    </a:lnTo>
                    <a:lnTo>
                      <a:pt x="33" y="35"/>
                    </a:lnTo>
                    <a:lnTo>
                      <a:pt x="2" y="24"/>
                    </a:lnTo>
                    <a:lnTo>
                      <a:pt x="33" y="34"/>
                    </a:lnTo>
                    <a:lnTo>
                      <a:pt x="10" y="11"/>
                    </a:lnTo>
                    <a:lnTo>
                      <a:pt x="34" y="32"/>
                    </a:lnTo>
                    <a:lnTo>
                      <a:pt x="21" y="1"/>
                    </a:lnTo>
                    <a:lnTo>
                      <a:pt x="36" y="32"/>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243"/>
              <p:cNvSpPr>
                <a:spLocks/>
              </p:cNvSpPr>
              <p:nvPr/>
            </p:nvSpPr>
            <p:spPr bwMode="auto">
              <a:xfrm>
                <a:off x="3732" y="2846"/>
                <a:ext cx="104" cy="105"/>
              </a:xfrm>
              <a:custGeom>
                <a:avLst/>
                <a:gdLst>
                  <a:gd name="T0" fmla="*/ 52 w 104"/>
                  <a:gd name="T1" fmla="*/ 0 h 105"/>
                  <a:gd name="T2" fmla="*/ 54 w 104"/>
                  <a:gd name="T3" fmla="*/ 47 h 105"/>
                  <a:gd name="T4" fmla="*/ 73 w 104"/>
                  <a:gd name="T5" fmla="*/ 3 h 105"/>
                  <a:gd name="T6" fmla="*/ 55 w 104"/>
                  <a:gd name="T7" fmla="*/ 49 h 105"/>
                  <a:gd name="T8" fmla="*/ 91 w 104"/>
                  <a:gd name="T9" fmla="*/ 16 h 105"/>
                  <a:gd name="T10" fmla="*/ 57 w 104"/>
                  <a:gd name="T11" fmla="*/ 50 h 105"/>
                  <a:gd name="T12" fmla="*/ 102 w 104"/>
                  <a:gd name="T13" fmla="*/ 36 h 105"/>
                  <a:gd name="T14" fmla="*/ 57 w 104"/>
                  <a:gd name="T15" fmla="*/ 52 h 105"/>
                  <a:gd name="T16" fmla="*/ 104 w 104"/>
                  <a:gd name="T17" fmla="*/ 58 h 105"/>
                  <a:gd name="T18" fmla="*/ 57 w 104"/>
                  <a:gd name="T19" fmla="*/ 55 h 105"/>
                  <a:gd name="T20" fmla="*/ 97 w 104"/>
                  <a:gd name="T21" fmla="*/ 79 h 105"/>
                  <a:gd name="T22" fmla="*/ 57 w 104"/>
                  <a:gd name="T23" fmla="*/ 57 h 105"/>
                  <a:gd name="T24" fmla="*/ 83 w 104"/>
                  <a:gd name="T25" fmla="*/ 96 h 105"/>
                  <a:gd name="T26" fmla="*/ 54 w 104"/>
                  <a:gd name="T27" fmla="*/ 58 h 105"/>
                  <a:gd name="T28" fmla="*/ 63 w 104"/>
                  <a:gd name="T29" fmla="*/ 105 h 105"/>
                  <a:gd name="T30" fmla="*/ 52 w 104"/>
                  <a:gd name="T31" fmla="*/ 58 h 105"/>
                  <a:gd name="T32" fmla="*/ 41 w 104"/>
                  <a:gd name="T33" fmla="*/ 105 h 105"/>
                  <a:gd name="T34" fmla="*/ 50 w 104"/>
                  <a:gd name="T35" fmla="*/ 58 h 105"/>
                  <a:gd name="T36" fmla="*/ 21 w 104"/>
                  <a:gd name="T37" fmla="*/ 96 h 105"/>
                  <a:gd name="T38" fmla="*/ 49 w 104"/>
                  <a:gd name="T39" fmla="*/ 57 h 105"/>
                  <a:gd name="T40" fmla="*/ 6 w 104"/>
                  <a:gd name="T41" fmla="*/ 79 h 105"/>
                  <a:gd name="T42" fmla="*/ 47 w 104"/>
                  <a:gd name="T43" fmla="*/ 55 h 105"/>
                  <a:gd name="T44" fmla="*/ 0 w 104"/>
                  <a:gd name="T45" fmla="*/ 58 h 105"/>
                  <a:gd name="T46" fmla="*/ 47 w 104"/>
                  <a:gd name="T47" fmla="*/ 52 h 105"/>
                  <a:gd name="T48" fmla="*/ 2 w 104"/>
                  <a:gd name="T49" fmla="*/ 36 h 105"/>
                  <a:gd name="T50" fmla="*/ 47 w 104"/>
                  <a:gd name="T51" fmla="*/ 50 h 105"/>
                  <a:gd name="T52" fmla="*/ 13 w 104"/>
                  <a:gd name="T53" fmla="*/ 16 h 105"/>
                  <a:gd name="T54" fmla="*/ 49 w 104"/>
                  <a:gd name="T55" fmla="*/ 49 h 105"/>
                  <a:gd name="T56" fmla="*/ 31 w 104"/>
                  <a:gd name="T57" fmla="*/ 3 h 105"/>
                  <a:gd name="T58" fmla="*/ 50 w 104"/>
                  <a:gd name="T59" fmla="*/ 47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4" y="47"/>
                    </a:lnTo>
                    <a:lnTo>
                      <a:pt x="73" y="3"/>
                    </a:lnTo>
                    <a:lnTo>
                      <a:pt x="55" y="49"/>
                    </a:lnTo>
                    <a:lnTo>
                      <a:pt x="91" y="16"/>
                    </a:lnTo>
                    <a:lnTo>
                      <a:pt x="57" y="50"/>
                    </a:lnTo>
                    <a:lnTo>
                      <a:pt x="102" y="36"/>
                    </a:lnTo>
                    <a:lnTo>
                      <a:pt x="57" y="52"/>
                    </a:lnTo>
                    <a:lnTo>
                      <a:pt x="104" y="58"/>
                    </a:lnTo>
                    <a:lnTo>
                      <a:pt x="57" y="55"/>
                    </a:lnTo>
                    <a:lnTo>
                      <a:pt x="97" y="79"/>
                    </a:lnTo>
                    <a:lnTo>
                      <a:pt x="57" y="57"/>
                    </a:lnTo>
                    <a:lnTo>
                      <a:pt x="83" y="96"/>
                    </a:lnTo>
                    <a:lnTo>
                      <a:pt x="54" y="58"/>
                    </a:lnTo>
                    <a:lnTo>
                      <a:pt x="63" y="105"/>
                    </a:lnTo>
                    <a:lnTo>
                      <a:pt x="52" y="58"/>
                    </a:lnTo>
                    <a:lnTo>
                      <a:pt x="41" y="105"/>
                    </a:lnTo>
                    <a:lnTo>
                      <a:pt x="50" y="58"/>
                    </a:lnTo>
                    <a:lnTo>
                      <a:pt x="21" y="96"/>
                    </a:lnTo>
                    <a:lnTo>
                      <a:pt x="49" y="57"/>
                    </a:lnTo>
                    <a:lnTo>
                      <a:pt x="6" y="79"/>
                    </a:lnTo>
                    <a:lnTo>
                      <a:pt x="47" y="55"/>
                    </a:lnTo>
                    <a:lnTo>
                      <a:pt x="0" y="58"/>
                    </a:lnTo>
                    <a:lnTo>
                      <a:pt x="47" y="52"/>
                    </a:lnTo>
                    <a:lnTo>
                      <a:pt x="2" y="36"/>
                    </a:lnTo>
                    <a:lnTo>
                      <a:pt x="47" y="50"/>
                    </a:lnTo>
                    <a:lnTo>
                      <a:pt x="13" y="16"/>
                    </a:lnTo>
                    <a:lnTo>
                      <a:pt x="49" y="49"/>
                    </a:lnTo>
                    <a:lnTo>
                      <a:pt x="31" y="3"/>
                    </a:lnTo>
                    <a:lnTo>
                      <a:pt x="50" y="47"/>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244"/>
              <p:cNvSpPr>
                <a:spLocks/>
              </p:cNvSpPr>
              <p:nvPr/>
            </p:nvSpPr>
            <p:spPr bwMode="auto">
              <a:xfrm>
                <a:off x="3859" y="2781"/>
                <a:ext cx="174" cy="174"/>
              </a:xfrm>
              <a:custGeom>
                <a:avLst/>
                <a:gdLst>
                  <a:gd name="T0" fmla="*/ 86 w 174"/>
                  <a:gd name="T1" fmla="*/ 0 h 174"/>
                  <a:gd name="T2" fmla="*/ 105 w 174"/>
                  <a:gd name="T3" fmla="*/ 51 h 174"/>
                  <a:gd name="T4" fmla="*/ 156 w 174"/>
                  <a:gd name="T5" fmla="*/ 34 h 174"/>
                  <a:gd name="T6" fmla="*/ 130 w 174"/>
                  <a:gd name="T7" fmla="*/ 81 h 174"/>
                  <a:gd name="T8" fmla="*/ 174 w 174"/>
                  <a:gd name="T9" fmla="*/ 112 h 174"/>
                  <a:gd name="T10" fmla="*/ 122 w 174"/>
                  <a:gd name="T11" fmla="*/ 120 h 174"/>
                  <a:gd name="T12" fmla="*/ 125 w 174"/>
                  <a:gd name="T13" fmla="*/ 174 h 174"/>
                  <a:gd name="T14" fmla="*/ 86 w 174"/>
                  <a:gd name="T15" fmla="*/ 136 h 174"/>
                  <a:gd name="T16" fmla="*/ 48 w 174"/>
                  <a:gd name="T17" fmla="*/ 174 h 174"/>
                  <a:gd name="T18" fmla="*/ 52 w 174"/>
                  <a:gd name="T19" fmla="*/ 120 h 174"/>
                  <a:gd name="T20" fmla="*/ 0 w 174"/>
                  <a:gd name="T21" fmla="*/ 112 h 174"/>
                  <a:gd name="T22" fmla="*/ 44 w 174"/>
                  <a:gd name="T23" fmla="*/ 81 h 174"/>
                  <a:gd name="T24" fmla="*/ 18 w 174"/>
                  <a:gd name="T25" fmla="*/ 34 h 174"/>
                  <a:gd name="T26" fmla="*/ 68 w 174"/>
                  <a:gd name="T27" fmla="*/ 51 h 174"/>
                  <a:gd name="T28" fmla="*/ 86 w 174"/>
                  <a:gd name="T2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74">
                    <a:moveTo>
                      <a:pt x="86" y="0"/>
                    </a:moveTo>
                    <a:lnTo>
                      <a:pt x="105" y="51"/>
                    </a:lnTo>
                    <a:lnTo>
                      <a:pt x="156" y="34"/>
                    </a:lnTo>
                    <a:lnTo>
                      <a:pt x="130" y="81"/>
                    </a:lnTo>
                    <a:lnTo>
                      <a:pt x="174" y="112"/>
                    </a:lnTo>
                    <a:lnTo>
                      <a:pt x="122" y="120"/>
                    </a:lnTo>
                    <a:lnTo>
                      <a:pt x="125" y="174"/>
                    </a:lnTo>
                    <a:lnTo>
                      <a:pt x="86" y="136"/>
                    </a:lnTo>
                    <a:lnTo>
                      <a:pt x="48" y="174"/>
                    </a:lnTo>
                    <a:lnTo>
                      <a:pt x="52" y="120"/>
                    </a:lnTo>
                    <a:lnTo>
                      <a:pt x="0" y="112"/>
                    </a:lnTo>
                    <a:lnTo>
                      <a:pt x="44" y="81"/>
                    </a:lnTo>
                    <a:lnTo>
                      <a:pt x="18" y="34"/>
                    </a:lnTo>
                    <a:lnTo>
                      <a:pt x="68" y="51"/>
                    </a:lnTo>
                    <a:lnTo>
                      <a:pt x="8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245"/>
              <p:cNvSpPr>
                <a:spLocks/>
              </p:cNvSpPr>
              <p:nvPr/>
            </p:nvSpPr>
            <p:spPr bwMode="auto">
              <a:xfrm>
                <a:off x="2590" y="2772"/>
                <a:ext cx="63" cy="61"/>
              </a:xfrm>
              <a:custGeom>
                <a:avLst/>
                <a:gdLst>
                  <a:gd name="T0" fmla="*/ 31 w 63"/>
                  <a:gd name="T1" fmla="*/ 0 h 61"/>
                  <a:gd name="T2" fmla="*/ 39 w 63"/>
                  <a:gd name="T3" fmla="*/ 17 h 61"/>
                  <a:gd name="T4" fmla="*/ 57 w 63"/>
                  <a:gd name="T5" fmla="*/ 11 h 61"/>
                  <a:gd name="T6" fmla="*/ 47 w 63"/>
                  <a:gd name="T7" fmla="*/ 29 h 61"/>
                  <a:gd name="T8" fmla="*/ 63 w 63"/>
                  <a:gd name="T9" fmla="*/ 40 h 61"/>
                  <a:gd name="T10" fmla="*/ 44 w 63"/>
                  <a:gd name="T11" fmla="*/ 42 h 61"/>
                  <a:gd name="T12" fmla="*/ 45 w 63"/>
                  <a:gd name="T13" fmla="*/ 61 h 61"/>
                  <a:gd name="T14" fmla="*/ 31 w 63"/>
                  <a:gd name="T15" fmla="*/ 48 h 61"/>
                  <a:gd name="T16" fmla="*/ 18 w 63"/>
                  <a:gd name="T17" fmla="*/ 61 h 61"/>
                  <a:gd name="T18" fmla="*/ 18 w 63"/>
                  <a:gd name="T19" fmla="*/ 42 h 61"/>
                  <a:gd name="T20" fmla="*/ 0 w 63"/>
                  <a:gd name="T21" fmla="*/ 40 h 61"/>
                  <a:gd name="T22" fmla="*/ 16 w 63"/>
                  <a:gd name="T23" fmla="*/ 29 h 61"/>
                  <a:gd name="T24" fmla="*/ 6 w 63"/>
                  <a:gd name="T25" fmla="*/ 11 h 61"/>
                  <a:gd name="T26" fmla="*/ 24 w 63"/>
                  <a:gd name="T27" fmla="*/ 17 h 61"/>
                  <a:gd name="T28" fmla="*/ 31 w 63"/>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1">
                    <a:moveTo>
                      <a:pt x="31" y="0"/>
                    </a:moveTo>
                    <a:lnTo>
                      <a:pt x="39" y="17"/>
                    </a:lnTo>
                    <a:lnTo>
                      <a:pt x="57" y="11"/>
                    </a:lnTo>
                    <a:lnTo>
                      <a:pt x="47" y="29"/>
                    </a:lnTo>
                    <a:lnTo>
                      <a:pt x="63" y="40"/>
                    </a:lnTo>
                    <a:lnTo>
                      <a:pt x="44" y="42"/>
                    </a:lnTo>
                    <a:lnTo>
                      <a:pt x="45" y="61"/>
                    </a:lnTo>
                    <a:lnTo>
                      <a:pt x="31" y="48"/>
                    </a:lnTo>
                    <a:lnTo>
                      <a:pt x="18" y="61"/>
                    </a:lnTo>
                    <a:lnTo>
                      <a:pt x="18" y="42"/>
                    </a:lnTo>
                    <a:lnTo>
                      <a:pt x="0" y="40"/>
                    </a:lnTo>
                    <a:lnTo>
                      <a:pt x="16" y="29"/>
                    </a:lnTo>
                    <a:lnTo>
                      <a:pt x="6" y="11"/>
                    </a:lnTo>
                    <a:lnTo>
                      <a:pt x="24" y="17"/>
                    </a:lnTo>
                    <a:lnTo>
                      <a:pt x="31"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246"/>
              <p:cNvSpPr>
                <a:spLocks/>
              </p:cNvSpPr>
              <p:nvPr/>
            </p:nvSpPr>
            <p:spPr bwMode="auto">
              <a:xfrm>
                <a:off x="3310" y="2469"/>
                <a:ext cx="175" cy="175"/>
              </a:xfrm>
              <a:custGeom>
                <a:avLst/>
                <a:gdLst>
                  <a:gd name="T0" fmla="*/ 87 w 175"/>
                  <a:gd name="T1" fmla="*/ 0 h 175"/>
                  <a:gd name="T2" fmla="*/ 102 w 175"/>
                  <a:gd name="T3" fmla="*/ 49 h 175"/>
                  <a:gd name="T4" fmla="*/ 144 w 175"/>
                  <a:gd name="T5" fmla="*/ 21 h 175"/>
                  <a:gd name="T6" fmla="*/ 126 w 175"/>
                  <a:gd name="T7" fmla="*/ 68 h 175"/>
                  <a:gd name="T8" fmla="*/ 175 w 175"/>
                  <a:gd name="T9" fmla="*/ 75 h 175"/>
                  <a:gd name="T10" fmla="*/ 131 w 175"/>
                  <a:gd name="T11" fmla="*/ 99 h 175"/>
                  <a:gd name="T12" fmla="*/ 165 w 175"/>
                  <a:gd name="T13" fmla="*/ 136 h 175"/>
                  <a:gd name="T14" fmla="*/ 117 w 175"/>
                  <a:gd name="T15" fmla="*/ 125 h 175"/>
                  <a:gd name="T16" fmla="*/ 118 w 175"/>
                  <a:gd name="T17" fmla="*/ 175 h 175"/>
                  <a:gd name="T18" fmla="*/ 87 w 175"/>
                  <a:gd name="T19" fmla="*/ 136 h 175"/>
                  <a:gd name="T20" fmla="*/ 56 w 175"/>
                  <a:gd name="T21" fmla="*/ 175 h 175"/>
                  <a:gd name="T22" fmla="*/ 58 w 175"/>
                  <a:gd name="T23" fmla="*/ 125 h 175"/>
                  <a:gd name="T24" fmla="*/ 9 w 175"/>
                  <a:gd name="T25" fmla="*/ 136 h 175"/>
                  <a:gd name="T26" fmla="*/ 43 w 175"/>
                  <a:gd name="T27" fmla="*/ 99 h 175"/>
                  <a:gd name="T28" fmla="*/ 0 w 175"/>
                  <a:gd name="T29" fmla="*/ 75 h 175"/>
                  <a:gd name="T30" fmla="*/ 48 w 175"/>
                  <a:gd name="T31" fmla="*/ 68 h 175"/>
                  <a:gd name="T32" fmla="*/ 30 w 175"/>
                  <a:gd name="T33" fmla="*/ 21 h 175"/>
                  <a:gd name="T34" fmla="*/ 73 w 175"/>
                  <a:gd name="T35" fmla="*/ 49 h 175"/>
                  <a:gd name="T36" fmla="*/ 87 w 175"/>
                  <a:gd name="T3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5">
                    <a:moveTo>
                      <a:pt x="87" y="0"/>
                    </a:moveTo>
                    <a:lnTo>
                      <a:pt x="102" y="49"/>
                    </a:lnTo>
                    <a:lnTo>
                      <a:pt x="144" y="21"/>
                    </a:lnTo>
                    <a:lnTo>
                      <a:pt x="126" y="68"/>
                    </a:lnTo>
                    <a:lnTo>
                      <a:pt x="175" y="75"/>
                    </a:lnTo>
                    <a:lnTo>
                      <a:pt x="131" y="99"/>
                    </a:lnTo>
                    <a:lnTo>
                      <a:pt x="165" y="136"/>
                    </a:lnTo>
                    <a:lnTo>
                      <a:pt x="117" y="125"/>
                    </a:lnTo>
                    <a:lnTo>
                      <a:pt x="118" y="175"/>
                    </a:lnTo>
                    <a:lnTo>
                      <a:pt x="87" y="136"/>
                    </a:lnTo>
                    <a:lnTo>
                      <a:pt x="56" y="175"/>
                    </a:lnTo>
                    <a:lnTo>
                      <a:pt x="58" y="125"/>
                    </a:lnTo>
                    <a:lnTo>
                      <a:pt x="9" y="136"/>
                    </a:lnTo>
                    <a:lnTo>
                      <a:pt x="43" y="99"/>
                    </a:lnTo>
                    <a:lnTo>
                      <a:pt x="0" y="75"/>
                    </a:lnTo>
                    <a:lnTo>
                      <a:pt x="48" y="68"/>
                    </a:lnTo>
                    <a:lnTo>
                      <a:pt x="30" y="21"/>
                    </a:lnTo>
                    <a:lnTo>
                      <a:pt x="73"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247"/>
              <p:cNvSpPr>
                <a:spLocks/>
              </p:cNvSpPr>
              <p:nvPr/>
            </p:nvSpPr>
            <p:spPr bwMode="auto">
              <a:xfrm>
                <a:off x="3349" y="2676"/>
                <a:ext cx="152" cy="156"/>
              </a:xfrm>
              <a:custGeom>
                <a:avLst/>
                <a:gdLst>
                  <a:gd name="T0" fmla="*/ 76 w 152"/>
                  <a:gd name="T1" fmla="*/ 0 h 156"/>
                  <a:gd name="T2" fmla="*/ 97 w 152"/>
                  <a:gd name="T3" fmla="*/ 55 h 156"/>
                  <a:gd name="T4" fmla="*/ 152 w 152"/>
                  <a:gd name="T5" fmla="*/ 78 h 156"/>
                  <a:gd name="T6" fmla="*/ 97 w 152"/>
                  <a:gd name="T7" fmla="*/ 99 h 156"/>
                  <a:gd name="T8" fmla="*/ 76 w 152"/>
                  <a:gd name="T9" fmla="*/ 156 h 156"/>
                  <a:gd name="T10" fmla="*/ 55 w 152"/>
                  <a:gd name="T11" fmla="*/ 99 h 156"/>
                  <a:gd name="T12" fmla="*/ 0 w 152"/>
                  <a:gd name="T13" fmla="*/ 78 h 156"/>
                  <a:gd name="T14" fmla="*/ 55 w 152"/>
                  <a:gd name="T15" fmla="*/ 55 h 156"/>
                  <a:gd name="T16" fmla="*/ 76 w 15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56">
                    <a:moveTo>
                      <a:pt x="76" y="0"/>
                    </a:moveTo>
                    <a:lnTo>
                      <a:pt x="97" y="55"/>
                    </a:lnTo>
                    <a:lnTo>
                      <a:pt x="152" y="78"/>
                    </a:lnTo>
                    <a:lnTo>
                      <a:pt x="97" y="99"/>
                    </a:lnTo>
                    <a:lnTo>
                      <a:pt x="76" y="156"/>
                    </a:lnTo>
                    <a:lnTo>
                      <a:pt x="55" y="99"/>
                    </a:lnTo>
                    <a:lnTo>
                      <a:pt x="0" y="78"/>
                    </a:lnTo>
                    <a:lnTo>
                      <a:pt x="55" y="55"/>
                    </a:lnTo>
                    <a:lnTo>
                      <a:pt x="76"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248"/>
              <p:cNvSpPr>
                <a:spLocks/>
              </p:cNvSpPr>
              <p:nvPr/>
            </p:nvSpPr>
            <p:spPr bwMode="auto">
              <a:xfrm>
                <a:off x="2866" y="2956"/>
                <a:ext cx="42" cy="42"/>
              </a:xfrm>
              <a:custGeom>
                <a:avLst/>
                <a:gdLst>
                  <a:gd name="T0" fmla="*/ 21 w 42"/>
                  <a:gd name="T1" fmla="*/ 0 h 42"/>
                  <a:gd name="T2" fmla="*/ 28 w 42"/>
                  <a:gd name="T3" fmla="*/ 15 h 42"/>
                  <a:gd name="T4" fmla="*/ 42 w 42"/>
                  <a:gd name="T5" fmla="*/ 21 h 42"/>
                  <a:gd name="T6" fmla="*/ 28 w 42"/>
                  <a:gd name="T7" fmla="*/ 26 h 42"/>
                  <a:gd name="T8" fmla="*/ 21 w 42"/>
                  <a:gd name="T9" fmla="*/ 42 h 42"/>
                  <a:gd name="T10" fmla="*/ 15 w 42"/>
                  <a:gd name="T11" fmla="*/ 26 h 42"/>
                  <a:gd name="T12" fmla="*/ 0 w 42"/>
                  <a:gd name="T13" fmla="*/ 21 h 42"/>
                  <a:gd name="T14" fmla="*/ 15 w 42"/>
                  <a:gd name="T15" fmla="*/ 15 h 42"/>
                  <a:gd name="T16" fmla="*/ 2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1" y="0"/>
                    </a:moveTo>
                    <a:lnTo>
                      <a:pt x="28" y="15"/>
                    </a:lnTo>
                    <a:lnTo>
                      <a:pt x="42" y="21"/>
                    </a:lnTo>
                    <a:lnTo>
                      <a:pt x="28" y="26"/>
                    </a:lnTo>
                    <a:lnTo>
                      <a:pt x="21" y="42"/>
                    </a:lnTo>
                    <a:lnTo>
                      <a:pt x="15" y="26"/>
                    </a:lnTo>
                    <a:lnTo>
                      <a:pt x="0" y="21"/>
                    </a:lnTo>
                    <a:lnTo>
                      <a:pt x="15" y="15"/>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249"/>
              <p:cNvSpPr>
                <a:spLocks/>
              </p:cNvSpPr>
              <p:nvPr/>
            </p:nvSpPr>
            <p:spPr bwMode="auto">
              <a:xfrm>
                <a:off x="2824" y="2990"/>
                <a:ext cx="31" cy="32"/>
              </a:xfrm>
              <a:custGeom>
                <a:avLst/>
                <a:gdLst>
                  <a:gd name="T0" fmla="*/ 14 w 31"/>
                  <a:gd name="T1" fmla="*/ 0 h 32"/>
                  <a:gd name="T2" fmla="*/ 19 w 31"/>
                  <a:gd name="T3" fmla="*/ 11 h 32"/>
                  <a:gd name="T4" fmla="*/ 31 w 31"/>
                  <a:gd name="T5" fmla="*/ 16 h 32"/>
                  <a:gd name="T6" fmla="*/ 19 w 31"/>
                  <a:gd name="T7" fmla="*/ 21 h 32"/>
                  <a:gd name="T8" fmla="*/ 14 w 31"/>
                  <a:gd name="T9" fmla="*/ 32 h 32"/>
                  <a:gd name="T10" fmla="*/ 11 w 31"/>
                  <a:gd name="T11" fmla="*/ 21 h 32"/>
                  <a:gd name="T12" fmla="*/ 0 w 31"/>
                  <a:gd name="T13" fmla="*/ 16 h 32"/>
                  <a:gd name="T14" fmla="*/ 11 w 31"/>
                  <a:gd name="T15" fmla="*/ 11 h 32"/>
                  <a:gd name="T16" fmla="*/ 14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14" y="0"/>
                    </a:moveTo>
                    <a:lnTo>
                      <a:pt x="19" y="11"/>
                    </a:lnTo>
                    <a:lnTo>
                      <a:pt x="31" y="16"/>
                    </a:lnTo>
                    <a:lnTo>
                      <a:pt x="19" y="21"/>
                    </a:lnTo>
                    <a:lnTo>
                      <a:pt x="14" y="32"/>
                    </a:lnTo>
                    <a:lnTo>
                      <a:pt x="11" y="21"/>
                    </a:lnTo>
                    <a:lnTo>
                      <a:pt x="0" y="16"/>
                    </a:lnTo>
                    <a:lnTo>
                      <a:pt x="11" y="11"/>
                    </a:lnTo>
                    <a:lnTo>
                      <a:pt x="14"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250"/>
              <p:cNvSpPr>
                <a:spLocks/>
              </p:cNvSpPr>
              <p:nvPr/>
            </p:nvSpPr>
            <p:spPr bwMode="auto">
              <a:xfrm>
                <a:off x="3756" y="2654"/>
                <a:ext cx="127" cy="148"/>
              </a:xfrm>
              <a:custGeom>
                <a:avLst/>
                <a:gdLst>
                  <a:gd name="T0" fmla="*/ 64 w 127"/>
                  <a:gd name="T1" fmla="*/ 0 h 148"/>
                  <a:gd name="T2" fmla="*/ 70 w 127"/>
                  <a:gd name="T3" fmla="*/ 61 h 148"/>
                  <a:gd name="T4" fmla="*/ 127 w 127"/>
                  <a:gd name="T5" fmla="*/ 37 h 148"/>
                  <a:gd name="T6" fmla="*/ 78 w 127"/>
                  <a:gd name="T7" fmla="*/ 74 h 148"/>
                  <a:gd name="T8" fmla="*/ 127 w 127"/>
                  <a:gd name="T9" fmla="*/ 111 h 148"/>
                  <a:gd name="T10" fmla="*/ 70 w 127"/>
                  <a:gd name="T11" fmla="*/ 87 h 148"/>
                  <a:gd name="T12" fmla="*/ 64 w 127"/>
                  <a:gd name="T13" fmla="*/ 148 h 148"/>
                  <a:gd name="T14" fmla="*/ 56 w 127"/>
                  <a:gd name="T15" fmla="*/ 87 h 148"/>
                  <a:gd name="T16" fmla="*/ 0 w 127"/>
                  <a:gd name="T17" fmla="*/ 111 h 148"/>
                  <a:gd name="T18" fmla="*/ 49 w 127"/>
                  <a:gd name="T19" fmla="*/ 74 h 148"/>
                  <a:gd name="T20" fmla="*/ 0 w 127"/>
                  <a:gd name="T21" fmla="*/ 37 h 148"/>
                  <a:gd name="T22" fmla="*/ 56 w 127"/>
                  <a:gd name="T23" fmla="*/ 61 h 148"/>
                  <a:gd name="T24" fmla="*/ 64 w 127"/>
                  <a:gd name="T2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8">
                    <a:moveTo>
                      <a:pt x="64" y="0"/>
                    </a:moveTo>
                    <a:lnTo>
                      <a:pt x="70" y="61"/>
                    </a:lnTo>
                    <a:lnTo>
                      <a:pt x="127" y="37"/>
                    </a:lnTo>
                    <a:lnTo>
                      <a:pt x="78" y="74"/>
                    </a:lnTo>
                    <a:lnTo>
                      <a:pt x="127" y="111"/>
                    </a:lnTo>
                    <a:lnTo>
                      <a:pt x="70" y="87"/>
                    </a:lnTo>
                    <a:lnTo>
                      <a:pt x="64" y="148"/>
                    </a:lnTo>
                    <a:lnTo>
                      <a:pt x="56" y="87"/>
                    </a:lnTo>
                    <a:lnTo>
                      <a:pt x="0" y="111"/>
                    </a:lnTo>
                    <a:lnTo>
                      <a:pt x="49" y="74"/>
                    </a:lnTo>
                    <a:lnTo>
                      <a:pt x="0" y="37"/>
                    </a:lnTo>
                    <a:lnTo>
                      <a:pt x="56" y="61"/>
                    </a:lnTo>
                    <a:lnTo>
                      <a:pt x="64"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251"/>
              <p:cNvSpPr>
                <a:spLocks/>
              </p:cNvSpPr>
              <p:nvPr/>
            </p:nvSpPr>
            <p:spPr bwMode="auto">
              <a:xfrm>
                <a:off x="3482" y="2319"/>
                <a:ext cx="94" cy="110"/>
              </a:xfrm>
              <a:custGeom>
                <a:avLst/>
                <a:gdLst>
                  <a:gd name="T0" fmla="*/ 47 w 94"/>
                  <a:gd name="T1" fmla="*/ 0 h 110"/>
                  <a:gd name="T2" fmla="*/ 52 w 94"/>
                  <a:gd name="T3" fmla="*/ 45 h 110"/>
                  <a:gd name="T4" fmla="*/ 94 w 94"/>
                  <a:gd name="T5" fmla="*/ 27 h 110"/>
                  <a:gd name="T6" fmla="*/ 57 w 94"/>
                  <a:gd name="T7" fmla="*/ 55 h 110"/>
                  <a:gd name="T8" fmla="*/ 94 w 94"/>
                  <a:gd name="T9" fmla="*/ 82 h 110"/>
                  <a:gd name="T10" fmla="*/ 52 w 94"/>
                  <a:gd name="T11" fmla="*/ 64 h 110"/>
                  <a:gd name="T12" fmla="*/ 47 w 94"/>
                  <a:gd name="T13" fmla="*/ 110 h 110"/>
                  <a:gd name="T14" fmla="*/ 42 w 94"/>
                  <a:gd name="T15" fmla="*/ 64 h 110"/>
                  <a:gd name="T16" fmla="*/ 0 w 94"/>
                  <a:gd name="T17" fmla="*/ 82 h 110"/>
                  <a:gd name="T18" fmla="*/ 36 w 94"/>
                  <a:gd name="T19" fmla="*/ 55 h 110"/>
                  <a:gd name="T20" fmla="*/ 0 w 94"/>
                  <a:gd name="T21" fmla="*/ 27 h 110"/>
                  <a:gd name="T22" fmla="*/ 42 w 94"/>
                  <a:gd name="T23" fmla="*/ 45 h 110"/>
                  <a:gd name="T24" fmla="*/ 47 w 94"/>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10">
                    <a:moveTo>
                      <a:pt x="47" y="0"/>
                    </a:moveTo>
                    <a:lnTo>
                      <a:pt x="52" y="45"/>
                    </a:lnTo>
                    <a:lnTo>
                      <a:pt x="94" y="27"/>
                    </a:lnTo>
                    <a:lnTo>
                      <a:pt x="57" y="55"/>
                    </a:lnTo>
                    <a:lnTo>
                      <a:pt x="94" y="82"/>
                    </a:lnTo>
                    <a:lnTo>
                      <a:pt x="52" y="64"/>
                    </a:lnTo>
                    <a:lnTo>
                      <a:pt x="47" y="110"/>
                    </a:lnTo>
                    <a:lnTo>
                      <a:pt x="42" y="64"/>
                    </a:lnTo>
                    <a:lnTo>
                      <a:pt x="0" y="82"/>
                    </a:lnTo>
                    <a:lnTo>
                      <a:pt x="36" y="55"/>
                    </a:lnTo>
                    <a:lnTo>
                      <a:pt x="0" y="27"/>
                    </a:lnTo>
                    <a:lnTo>
                      <a:pt x="42" y="45"/>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252"/>
              <p:cNvSpPr>
                <a:spLocks/>
              </p:cNvSpPr>
              <p:nvPr/>
            </p:nvSpPr>
            <p:spPr bwMode="auto">
              <a:xfrm>
                <a:off x="4400" y="3052"/>
                <a:ext cx="125" cy="126"/>
              </a:xfrm>
              <a:custGeom>
                <a:avLst/>
                <a:gdLst>
                  <a:gd name="T0" fmla="*/ 61 w 125"/>
                  <a:gd name="T1" fmla="*/ 0 h 126"/>
                  <a:gd name="T2" fmla="*/ 71 w 125"/>
                  <a:gd name="T3" fmla="*/ 55 h 126"/>
                  <a:gd name="T4" fmla="*/ 125 w 125"/>
                  <a:gd name="T5" fmla="*/ 63 h 126"/>
                  <a:gd name="T6" fmla="*/ 71 w 125"/>
                  <a:gd name="T7" fmla="*/ 72 h 126"/>
                  <a:gd name="T8" fmla="*/ 61 w 125"/>
                  <a:gd name="T9" fmla="*/ 126 h 126"/>
                  <a:gd name="T10" fmla="*/ 53 w 125"/>
                  <a:gd name="T11" fmla="*/ 72 h 126"/>
                  <a:gd name="T12" fmla="*/ 0 w 125"/>
                  <a:gd name="T13" fmla="*/ 63 h 126"/>
                  <a:gd name="T14" fmla="*/ 53 w 125"/>
                  <a:gd name="T15" fmla="*/ 55 h 126"/>
                  <a:gd name="T16" fmla="*/ 61 w 125"/>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6">
                    <a:moveTo>
                      <a:pt x="61" y="0"/>
                    </a:moveTo>
                    <a:lnTo>
                      <a:pt x="71" y="55"/>
                    </a:lnTo>
                    <a:lnTo>
                      <a:pt x="125" y="63"/>
                    </a:lnTo>
                    <a:lnTo>
                      <a:pt x="71" y="72"/>
                    </a:lnTo>
                    <a:lnTo>
                      <a:pt x="61" y="126"/>
                    </a:lnTo>
                    <a:lnTo>
                      <a:pt x="53" y="72"/>
                    </a:lnTo>
                    <a:lnTo>
                      <a:pt x="0" y="63"/>
                    </a:lnTo>
                    <a:lnTo>
                      <a:pt x="53" y="55"/>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253"/>
              <p:cNvSpPr>
                <a:spLocks/>
              </p:cNvSpPr>
              <p:nvPr/>
            </p:nvSpPr>
            <p:spPr bwMode="auto">
              <a:xfrm>
                <a:off x="2650" y="2820"/>
                <a:ext cx="93" cy="110"/>
              </a:xfrm>
              <a:custGeom>
                <a:avLst/>
                <a:gdLst>
                  <a:gd name="T0" fmla="*/ 47 w 93"/>
                  <a:gd name="T1" fmla="*/ 0 h 110"/>
                  <a:gd name="T2" fmla="*/ 52 w 93"/>
                  <a:gd name="T3" fmla="*/ 46 h 110"/>
                  <a:gd name="T4" fmla="*/ 93 w 93"/>
                  <a:gd name="T5" fmla="*/ 28 h 110"/>
                  <a:gd name="T6" fmla="*/ 57 w 93"/>
                  <a:gd name="T7" fmla="*/ 55 h 110"/>
                  <a:gd name="T8" fmla="*/ 93 w 93"/>
                  <a:gd name="T9" fmla="*/ 83 h 110"/>
                  <a:gd name="T10" fmla="*/ 52 w 93"/>
                  <a:gd name="T11" fmla="*/ 65 h 110"/>
                  <a:gd name="T12" fmla="*/ 47 w 93"/>
                  <a:gd name="T13" fmla="*/ 110 h 110"/>
                  <a:gd name="T14" fmla="*/ 41 w 93"/>
                  <a:gd name="T15" fmla="*/ 65 h 110"/>
                  <a:gd name="T16" fmla="*/ 0 w 93"/>
                  <a:gd name="T17" fmla="*/ 83 h 110"/>
                  <a:gd name="T18" fmla="*/ 36 w 93"/>
                  <a:gd name="T19" fmla="*/ 55 h 110"/>
                  <a:gd name="T20" fmla="*/ 0 w 93"/>
                  <a:gd name="T21" fmla="*/ 28 h 110"/>
                  <a:gd name="T22" fmla="*/ 41 w 93"/>
                  <a:gd name="T23" fmla="*/ 46 h 110"/>
                  <a:gd name="T24" fmla="*/ 47 w 9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10">
                    <a:moveTo>
                      <a:pt x="47" y="0"/>
                    </a:moveTo>
                    <a:lnTo>
                      <a:pt x="52" y="46"/>
                    </a:lnTo>
                    <a:lnTo>
                      <a:pt x="93" y="28"/>
                    </a:lnTo>
                    <a:lnTo>
                      <a:pt x="57" y="55"/>
                    </a:lnTo>
                    <a:lnTo>
                      <a:pt x="93" y="83"/>
                    </a:lnTo>
                    <a:lnTo>
                      <a:pt x="52" y="65"/>
                    </a:lnTo>
                    <a:lnTo>
                      <a:pt x="47" y="110"/>
                    </a:lnTo>
                    <a:lnTo>
                      <a:pt x="41" y="65"/>
                    </a:lnTo>
                    <a:lnTo>
                      <a:pt x="0" y="83"/>
                    </a:lnTo>
                    <a:lnTo>
                      <a:pt x="36" y="55"/>
                    </a:lnTo>
                    <a:lnTo>
                      <a:pt x="0" y="28"/>
                    </a:lnTo>
                    <a:lnTo>
                      <a:pt x="41" y="46"/>
                    </a:lnTo>
                    <a:lnTo>
                      <a:pt x="4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254"/>
              <p:cNvSpPr>
                <a:spLocks/>
              </p:cNvSpPr>
              <p:nvPr/>
            </p:nvSpPr>
            <p:spPr bwMode="auto">
              <a:xfrm>
                <a:off x="3595" y="2409"/>
                <a:ext cx="153" cy="156"/>
              </a:xfrm>
              <a:custGeom>
                <a:avLst/>
                <a:gdLst>
                  <a:gd name="T0" fmla="*/ 77 w 153"/>
                  <a:gd name="T1" fmla="*/ 39 h 156"/>
                  <a:gd name="T2" fmla="*/ 93 w 153"/>
                  <a:gd name="T3" fmla="*/ 0 h 156"/>
                  <a:gd name="T4" fmla="*/ 91 w 153"/>
                  <a:gd name="T5" fmla="*/ 42 h 156"/>
                  <a:gd name="T6" fmla="*/ 122 w 153"/>
                  <a:gd name="T7" fmla="*/ 13 h 156"/>
                  <a:gd name="T8" fmla="*/ 104 w 153"/>
                  <a:gd name="T9" fmla="*/ 52 h 156"/>
                  <a:gd name="T10" fmla="*/ 143 w 153"/>
                  <a:gd name="T11" fmla="*/ 37 h 156"/>
                  <a:gd name="T12" fmla="*/ 111 w 153"/>
                  <a:gd name="T13" fmla="*/ 65 h 156"/>
                  <a:gd name="T14" fmla="*/ 153 w 153"/>
                  <a:gd name="T15" fmla="*/ 68 h 156"/>
                  <a:gd name="T16" fmla="*/ 113 w 153"/>
                  <a:gd name="T17" fmla="*/ 80 h 156"/>
                  <a:gd name="T18" fmla="*/ 150 w 153"/>
                  <a:gd name="T19" fmla="*/ 101 h 156"/>
                  <a:gd name="T20" fmla="*/ 108 w 153"/>
                  <a:gd name="T21" fmla="*/ 94 h 156"/>
                  <a:gd name="T22" fmla="*/ 134 w 153"/>
                  <a:gd name="T23" fmla="*/ 128 h 156"/>
                  <a:gd name="T24" fmla="*/ 98 w 153"/>
                  <a:gd name="T25" fmla="*/ 105 h 156"/>
                  <a:gd name="T26" fmla="*/ 108 w 153"/>
                  <a:gd name="T27" fmla="*/ 147 h 156"/>
                  <a:gd name="T28" fmla="*/ 85 w 153"/>
                  <a:gd name="T29" fmla="*/ 112 h 156"/>
                  <a:gd name="T30" fmla="*/ 77 w 153"/>
                  <a:gd name="T31" fmla="*/ 156 h 156"/>
                  <a:gd name="T32" fmla="*/ 69 w 153"/>
                  <a:gd name="T33" fmla="*/ 112 h 156"/>
                  <a:gd name="T34" fmla="*/ 46 w 153"/>
                  <a:gd name="T35" fmla="*/ 147 h 156"/>
                  <a:gd name="T36" fmla="*/ 56 w 153"/>
                  <a:gd name="T37" fmla="*/ 105 h 156"/>
                  <a:gd name="T38" fmla="*/ 20 w 153"/>
                  <a:gd name="T39" fmla="*/ 128 h 156"/>
                  <a:gd name="T40" fmla="*/ 46 w 153"/>
                  <a:gd name="T41" fmla="*/ 94 h 156"/>
                  <a:gd name="T42" fmla="*/ 4 w 153"/>
                  <a:gd name="T43" fmla="*/ 101 h 156"/>
                  <a:gd name="T44" fmla="*/ 41 w 153"/>
                  <a:gd name="T45" fmla="*/ 80 h 156"/>
                  <a:gd name="T46" fmla="*/ 0 w 153"/>
                  <a:gd name="T47" fmla="*/ 68 h 156"/>
                  <a:gd name="T48" fmla="*/ 43 w 153"/>
                  <a:gd name="T49" fmla="*/ 65 h 156"/>
                  <a:gd name="T50" fmla="*/ 10 w 153"/>
                  <a:gd name="T51" fmla="*/ 37 h 156"/>
                  <a:gd name="T52" fmla="*/ 49 w 153"/>
                  <a:gd name="T53" fmla="*/ 52 h 156"/>
                  <a:gd name="T54" fmla="*/ 31 w 153"/>
                  <a:gd name="T55" fmla="*/ 13 h 156"/>
                  <a:gd name="T56" fmla="*/ 62 w 153"/>
                  <a:gd name="T57" fmla="*/ 42 h 156"/>
                  <a:gd name="T58" fmla="*/ 61 w 153"/>
                  <a:gd name="T59" fmla="*/ 0 h 156"/>
                  <a:gd name="T60" fmla="*/ 77 w 153"/>
                  <a:gd name="T61" fmla="*/ 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156">
                    <a:moveTo>
                      <a:pt x="77" y="39"/>
                    </a:moveTo>
                    <a:lnTo>
                      <a:pt x="93" y="0"/>
                    </a:lnTo>
                    <a:lnTo>
                      <a:pt x="91" y="42"/>
                    </a:lnTo>
                    <a:lnTo>
                      <a:pt x="122" y="13"/>
                    </a:lnTo>
                    <a:lnTo>
                      <a:pt x="104" y="52"/>
                    </a:lnTo>
                    <a:lnTo>
                      <a:pt x="143" y="37"/>
                    </a:lnTo>
                    <a:lnTo>
                      <a:pt x="111" y="65"/>
                    </a:lnTo>
                    <a:lnTo>
                      <a:pt x="153" y="68"/>
                    </a:lnTo>
                    <a:lnTo>
                      <a:pt x="113" y="80"/>
                    </a:lnTo>
                    <a:lnTo>
                      <a:pt x="150" y="101"/>
                    </a:lnTo>
                    <a:lnTo>
                      <a:pt x="108" y="94"/>
                    </a:lnTo>
                    <a:lnTo>
                      <a:pt x="134" y="128"/>
                    </a:lnTo>
                    <a:lnTo>
                      <a:pt x="98" y="105"/>
                    </a:lnTo>
                    <a:lnTo>
                      <a:pt x="108" y="147"/>
                    </a:lnTo>
                    <a:lnTo>
                      <a:pt x="85" y="112"/>
                    </a:lnTo>
                    <a:lnTo>
                      <a:pt x="77" y="156"/>
                    </a:lnTo>
                    <a:lnTo>
                      <a:pt x="69" y="112"/>
                    </a:lnTo>
                    <a:lnTo>
                      <a:pt x="46" y="147"/>
                    </a:lnTo>
                    <a:lnTo>
                      <a:pt x="56" y="105"/>
                    </a:lnTo>
                    <a:lnTo>
                      <a:pt x="20" y="128"/>
                    </a:lnTo>
                    <a:lnTo>
                      <a:pt x="46" y="94"/>
                    </a:lnTo>
                    <a:lnTo>
                      <a:pt x="4" y="101"/>
                    </a:lnTo>
                    <a:lnTo>
                      <a:pt x="41" y="80"/>
                    </a:lnTo>
                    <a:lnTo>
                      <a:pt x="0" y="68"/>
                    </a:lnTo>
                    <a:lnTo>
                      <a:pt x="43" y="65"/>
                    </a:lnTo>
                    <a:lnTo>
                      <a:pt x="10" y="37"/>
                    </a:lnTo>
                    <a:lnTo>
                      <a:pt x="49" y="52"/>
                    </a:lnTo>
                    <a:lnTo>
                      <a:pt x="31" y="13"/>
                    </a:lnTo>
                    <a:lnTo>
                      <a:pt x="62" y="42"/>
                    </a:lnTo>
                    <a:lnTo>
                      <a:pt x="61" y="0"/>
                    </a:lnTo>
                    <a:lnTo>
                      <a:pt x="77" y="39"/>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255"/>
              <p:cNvSpPr>
                <a:spLocks/>
              </p:cNvSpPr>
              <p:nvPr/>
            </p:nvSpPr>
            <p:spPr bwMode="auto">
              <a:xfrm>
                <a:off x="4312" y="3014"/>
                <a:ext cx="71" cy="70"/>
              </a:xfrm>
              <a:custGeom>
                <a:avLst/>
                <a:gdLst>
                  <a:gd name="T0" fmla="*/ 36 w 71"/>
                  <a:gd name="T1" fmla="*/ 0 h 70"/>
                  <a:gd name="T2" fmla="*/ 24 w 71"/>
                  <a:gd name="T3" fmla="*/ 23 h 70"/>
                  <a:gd name="T4" fmla="*/ 0 w 71"/>
                  <a:gd name="T5" fmla="*/ 26 h 70"/>
                  <a:gd name="T6" fmla="*/ 18 w 71"/>
                  <a:gd name="T7" fmla="*/ 44 h 70"/>
                  <a:gd name="T8" fmla="*/ 13 w 71"/>
                  <a:gd name="T9" fmla="*/ 70 h 70"/>
                  <a:gd name="T10" fmla="*/ 36 w 71"/>
                  <a:gd name="T11" fmla="*/ 57 h 70"/>
                  <a:gd name="T12" fmla="*/ 57 w 71"/>
                  <a:gd name="T13" fmla="*/ 70 h 70"/>
                  <a:gd name="T14" fmla="*/ 54 w 71"/>
                  <a:gd name="T15" fmla="*/ 44 h 70"/>
                  <a:gd name="T16" fmla="*/ 71 w 71"/>
                  <a:gd name="T17" fmla="*/ 26 h 70"/>
                  <a:gd name="T18" fmla="*/ 45 w 71"/>
                  <a:gd name="T19" fmla="*/ 23 h 70"/>
                  <a:gd name="T20" fmla="*/ 36 w 71"/>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36" y="0"/>
                    </a:moveTo>
                    <a:lnTo>
                      <a:pt x="24" y="23"/>
                    </a:lnTo>
                    <a:lnTo>
                      <a:pt x="0" y="26"/>
                    </a:lnTo>
                    <a:lnTo>
                      <a:pt x="18" y="44"/>
                    </a:lnTo>
                    <a:lnTo>
                      <a:pt x="13" y="70"/>
                    </a:lnTo>
                    <a:lnTo>
                      <a:pt x="36" y="57"/>
                    </a:lnTo>
                    <a:lnTo>
                      <a:pt x="57" y="70"/>
                    </a:lnTo>
                    <a:lnTo>
                      <a:pt x="54" y="44"/>
                    </a:lnTo>
                    <a:lnTo>
                      <a:pt x="71" y="26"/>
                    </a:lnTo>
                    <a:lnTo>
                      <a:pt x="45" y="23"/>
                    </a:lnTo>
                    <a:lnTo>
                      <a:pt x="3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256"/>
              <p:cNvSpPr>
                <a:spLocks/>
              </p:cNvSpPr>
              <p:nvPr/>
            </p:nvSpPr>
            <p:spPr bwMode="auto">
              <a:xfrm>
                <a:off x="3522" y="2170"/>
                <a:ext cx="23" cy="22"/>
              </a:xfrm>
              <a:custGeom>
                <a:avLst/>
                <a:gdLst>
                  <a:gd name="T0" fmla="*/ 12 w 23"/>
                  <a:gd name="T1" fmla="*/ 0 h 22"/>
                  <a:gd name="T2" fmla="*/ 9 w 23"/>
                  <a:gd name="T3" fmla="*/ 8 h 22"/>
                  <a:gd name="T4" fmla="*/ 0 w 23"/>
                  <a:gd name="T5" fmla="*/ 8 h 22"/>
                  <a:gd name="T6" fmla="*/ 5 w 23"/>
                  <a:gd name="T7" fmla="*/ 14 h 22"/>
                  <a:gd name="T8" fmla="*/ 4 w 23"/>
                  <a:gd name="T9" fmla="*/ 22 h 22"/>
                  <a:gd name="T10" fmla="*/ 12 w 23"/>
                  <a:gd name="T11" fmla="*/ 19 h 22"/>
                  <a:gd name="T12" fmla="*/ 18 w 23"/>
                  <a:gd name="T13" fmla="*/ 22 h 22"/>
                  <a:gd name="T14" fmla="*/ 17 w 23"/>
                  <a:gd name="T15" fmla="*/ 14 h 22"/>
                  <a:gd name="T16" fmla="*/ 23 w 23"/>
                  <a:gd name="T17" fmla="*/ 8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8"/>
                    </a:lnTo>
                    <a:lnTo>
                      <a:pt x="5" y="14"/>
                    </a:lnTo>
                    <a:lnTo>
                      <a:pt x="4" y="22"/>
                    </a:lnTo>
                    <a:lnTo>
                      <a:pt x="12" y="19"/>
                    </a:lnTo>
                    <a:lnTo>
                      <a:pt x="18" y="22"/>
                    </a:lnTo>
                    <a:lnTo>
                      <a:pt x="17" y="14"/>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257"/>
              <p:cNvSpPr>
                <a:spLocks/>
              </p:cNvSpPr>
              <p:nvPr/>
            </p:nvSpPr>
            <p:spPr bwMode="auto">
              <a:xfrm>
                <a:off x="4240" y="2725"/>
                <a:ext cx="23" cy="22"/>
              </a:xfrm>
              <a:custGeom>
                <a:avLst/>
                <a:gdLst>
                  <a:gd name="T0" fmla="*/ 12 w 23"/>
                  <a:gd name="T1" fmla="*/ 0 h 22"/>
                  <a:gd name="T2" fmla="*/ 9 w 23"/>
                  <a:gd name="T3" fmla="*/ 6 h 22"/>
                  <a:gd name="T4" fmla="*/ 0 w 23"/>
                  <a:gd name="T5" fmla="*/ 8 h 22"/>
                  <a:gd name="T6" fmla="*/ 7 w 23"/>
                  <a:gd name="T7" fmla="*/ 14 h 22"/>
                  <a:gd name="T8" fmla="*/ 5 w 23"/>
                  <a:gd name="T9" fmla="*/ 22 h 22"/>
                  <a:gd name="T10" fmla="*/ 12 w 23"/>
                  <a:gd name="T11" fmla="*/ 18 h 22"/>
                  <a:gd name="T12" fmla="*/ 20 w 23"/>
                  <a:gd name="T13" fmla="*/ 22 h 22"/>
                  <a:gd name="T14" fmla="*/ 18 w 23"/>
                  <a:gd name="T15" fmla="*/ 14 h 22"/>
                  <a:gd name="T16" fmla="*/ 23 w 23"/>
                  <a:gd name="T17" fmla="*/ 8 h 22"/>
                  <a:gd name="T18" fmla="*/ 15 w 23"/>
                  <a:gd name="T19" fmla="*/ 6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6"/>
                    </a:lnTo>
                    <a:lnTo>
                      <a:pt x="0" y="8"/>
                    </a:lnTo>
                    <a:lnTo>
                      <a:pt x="7" y="14"/>
                    </a:lnTo>
                    <a:lnTo>
                      <a:pt x="5" y="22"/>
                    </a:lnTo>
                    <a:lnTo>
                      <a:pt x="12" y="18"/>
                    </a:lnTo>
                    <a:lnTo>
                      <a:pt x="20" y="22"/>
                    </a:lnTo>
                    <a:lnTo>
                      <a:pt x="18" y="14"/>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258"/>
              <p:cNvSpPr>
                <a:spLocks/>
              </p:cNvSpPr>
              <p:nvPr/>
            </p:nvSpPr>
            <p:spPr bwMode="auto">
              <a:xfrm>
                <a:off x="4289" y="2773"/>
                <a:ext cx="25" cy="23"/>
              </a:xfrm>
              <a:custGeom>
                <a:avLst/>
                <a:gdLst>
                  <a:gd name="T0" fmla="*/ 13 w 25"/>
                  <a:gd name="T1" fmla="*/ 0 h 23"/>
                  <a:gd name="T2" fmla="*/ 8 w 25"/>
                  <a:gd name="T3" fmla="*/ 8 h 23"/>
                  <a:gd name="T4" fmla="*/ 0 w 25"/>
                  <a:gd name="T5" fmla="*/ 10 h 23"/>
                  <a:gd name="T6" fmla="*/ 7 w 25"/>
                  <a:gd name="T7" fmla="*/ 15 h 23"/>
                  <a:gd name="T8" fmla="*/ 5 w 25"/>
                  <a:gd name="T9" fmla="*/ 23 h 23"/>
                  <a:gd name="T10" fmla="*/ 13 w 25"/>
                  <a:gd name="T11" fmla="*/ 20 h 23"/>
                  <a:gd name="T12" fmla="*/ 20 w 25"/>
                  <a:gd name="T13" fmla="*/ 23 h 23"/>
                  <a:gd name="T14" fmla="*/ 18 w 25"/>
                  <a:gd name="T15" fmla="*/ 15 h 23"/>
                  <a:gd name="T16" fmla="*/ 25 w 25"/>
                  <a:gd name="T17" fmla="*/ 10 h 23"/>
                  <a:gd name="T18" fmla="*/ 16 w 25"/>
                  <a:gd name="T19" fmla="*/ 8 h 23"/>
                  <a:gd name="T20" fmla="*/ 13 w 25"/>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13" y="0"/>
                    </a:moveTo>
                    <a:lnTo>
                      <a:pt x="8" y="8"/>
                    </a:lnTo>
                    <a:lnTo>
                      <a:pt x="0" y="10"/>
                    </a:lnTo>
                    <a:lnTo>
                      <a:pt x="7" y="15"/>
                    </a:lnTo>
                    <a:lnTo>
                      <a:pt x="5" y="23"/>
                    </a:lnTo>
                    <a:lnTo>
                      <a:pt x="13" y="20"/>
                    </a:lnTo>
                    <a:lnTo>
                      <a:pt x="20" y="23"/>
                    </a:lnTo>
                    <a:lnTo>
                      <a:pt x="18" y="15"/>
                    </a:lnTo>
                    <a:lnTo>
                      <a:pt x="25" y="10"/>
                    </a:lnTo>
                    <a:lnTo>
                      <a:pt x="16" y="8"/>
                    </a:lnTo>
                    <a:lnTo>
                      <a:pt x="1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259"/>
              <p:cNvSpPr>
                <a:spLocks/>
              </p:cNvSpPr>
              <p:nvPr/>
            </p:nvSpPr>
            <p:spPr bwMode="auto">
              <a:xfrm>
                <a:off x="4335" y="2738"/>
                <a:ext cx="22" cy="22"/>
              </a:xfrm>
              <a:custGeom>
                <a:avLst/>
                <a:gdLst>
                  <a:gd name="T0" fmla="*/ 11 w 22"/>
                  <a:gd name="T1" fmla="*/ 0 h 22"/>
                  <a:gd name="T2" fmla="*/ 8 w 22"/>
                  <a:gd name="T3" fmla="*/ 8 h 22"/>
                  <a:gd name="T4" fmla="*/ 0 w 22"/>
                  <a:gd name="T5" fmla="*/ 9 h 22"/>
                  <a:gd name="T6" fmla="*/ 5 w 22"/>
                  <a:gd name="T7" fmla="*/ 14 h 22"/>
                  <a:gd name="T8" fmla="*/ 3 w 22"/>
                  <a:gd name="T9" fmla="*/ 22 h 22"/>
                  <a:gd name="T10" fmla="*/ 11 w 22"/>
                  <a:gd name="T11" fmla="*/ 19 h 22"/>
                  <a:gd name="T12" fmla="*/ 18 w 22"/>
                  <a:gd name="T13" fmla="*/ 22 h 22"/>
                  <a:gd name="T14" fmla="*/ 16 w 22"/>
                  <a:gd name="T15" fmla="*/ 14 h 22"/>
                  <a:gd name="T16" fmla="*/ 22 w 22"/>
                  <a:gd name="T17" fmla="*/ 9 h 22"/>
                  <a:gd name="T18" fmla="*/ 14 w 22"/>
                  <a:gd name="T19" fmla="*/ 8 h 22"/>
                  <a:gd name="T20" fmla="*/ 11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1" y="0"/>
                    </a:moveTo>
                    <a:lnTo>
                      <a:pt x="8" y="8"/>
                    </a:lnTo>
                    <a:lnTo>
                      <a:pt x="0" y="9"/>
                    </a:lnTo>
                    <a:lnTo>
                      <a:pt x="5" y="14"/>
                    </a:lnTo>
                    <a:lnTo>
                      <a:pt x="3" y="22"/>
                    </a:lnTo>
                    <a:lnTo>
                      <a:pt x="11" y="19"/>
                    </a:lnTo>
                    <a:lnTo>
                      <a:pt x="18" y="22"/>
                    </a:lnTo>
                    <a:lnTo>
                      <a:pt x="16" y="14"/>
                    </a:lnTo>
                    <a:lnTo>
                      <a:pt x="22" y="9"/>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60"/>
              <p:cNvSpPr>
                <a:spLocks/>
              </p:cNvSpPr>
              <p:nvPr/>
            </p:nvSpPr>
            <p:spPr bwMode="auto">
              <a:xfrm>
                <a:off x="4331" y="2696"/>
                <a:ext cx="23" cy="22"/>
              </a:xfrm>
              <a:custGeom>
                <a:avLst/>
                <a:gdLst>
                  <a:gd name="T0" fmla="*/ 12 w 23"/>
                  <a:gd name="T1" fmla="*/ 0 h 22"/>
                  <a:gd name="T2" fmla="*/ 9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9"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61"/>
              <p:cNvSpPr>
                <a:spLocks/>
              </p:cNvSpPr>
              <p:nvPr/>
            </p:nvSpPr>
            <p:spPr bwMode="auto">
              <a:xfrm>
                <a:off x="4153" y="2519"/>
                <a:ext cx="22" cy="23"/>
              </a:xfrm>
              <a:custGeom>
                <a:avLst/>
                <a:gdLst>
                  <a:gd name="T0" fmla="*/ 11 w 22"/>
                  <a:gd name="T1" fmla="*/ 0 h 23"/>
                  <a:gd name="T2" fmla="*/ 8 w 22"/>
                  <a:gd name="T3" fmla="*/ 8 h 23"/>
                  <a:gd name="T4" fmla="*/ 0 w 22"/>
                  <a:gd name="T5" fmla="*/ 10 h 23"/>
                  <a:gd name="T6" fmla="*/ 5 w 22"/>
                  <a:gd name="T7" fmla="*/ 15 h 23"/>
                  <a:gd name="T8" fmla="*/ 5 w 22"/>
                  <a:gd name="T9" fmla="*/ 23 h 23"/>
                  <a:gd name="T10" fmla="*/ 11 w 22"/>
                  <a:gd name="T11" fmla="*/ 20 h 23"/>
                  <a:gd name="T12" fmla="*/ 18 w 22"/>
                  <a:gd name="T13" fmla="*/ 23 h 23"/>
                  <a:gd name="T14" fmla="*/ 18 w 22"/>
                  <a:gd name="T15" fmla="*/ 15 h 23"/>
                  <a:gd name="T16" fmla="*/ 22 w 22"/>
                  <a:gd name="T17" fmla="*/ 10 h 23"/>
                  <a:gd name="T18" fmla="*/ 14 w 22"/>
                  <a:gd name="T19" fmla="*/ 8 h 23"/>
                  <a:gd name="T20" fmla="*/ 11 w 2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11" y="0"/>
                    </a:moveTo>
                    <a:lnTo>
                      <a:pt x="8" y="8"/>
                    </a:lnTo>
                    <a:lnTo>
                      <a:pt x="0" y="10"/>
                    </a:lnTo>
                    <a:lnTo>
                      <a:pt x="5" y="15"/>
                    </a:lnTo>
                    <a:lnTo>
                      <a:pt x="5" y="23"/>
                    </a:lnTo>
                    <a:lnTo>
                      <a:pt x="11" y="20"/>
                    </a:lnTo>
                    <a:lnTo>
                      <a:pt x="18" y="23"/>
                    </a:lnTo>
                    <a:lnTo>
                      <a:pt x="18" y="15"/>
                    </a:lnTo>
                    <a:lnTo>
                      <a:pt x="22" y="10"/>
                    </a:lnTo>
                    <a:lnTo>
                      <a:pt x="14"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62"/>
              <p:cNvSpPr>
                <a:spLocks/>
              </p:cNvSpPr>
              <p:nvPr/>
            </p:nvSpPr>
            <p:spPr bwMode="auto">
              <a:xfrm>
                <a:off x="3595" y="1938"/>
                <a:ext cx="23" cy="23"/>
              </a:xfrm>
              <a:custGeom>
                <a:avLst/>
                <a:gdLst>
                  <a:gd name="T0" fmla="*/ 12 w 23"/>
                  <a:gd name="T1" fmla="*/ 0 h 23"/>
                  <a:gd name="T2" fmla="*/ 9 w 23"/>
                  <a:gd name="T3" fmla="*/ 8 h 23"/>
                  <a:gd name="T4" fmla="*/ 0 w 23"/>
                  <a:gd name="T5" fmla="*/ 8 h 23"/>
                  <a:gd name="T6" fmla="*/ 7 w 23"/>
                  <a:gd name="T7" fmla="*/ 15 h 23"/>
                  <a:gd name="T8" fmla="*/ 5 w 23"/>
                  <a:gd name="T9" fmla="*/ 23 h 23"/>
                  <a:gd name="T10" fmla="*/ 12 w 23"/>
                  <a:gd name="T11" fmla="*/ 20 h 23"/>
                  <a:gd name="T12" fmla="*/ 20 w 23"/>
                  <a:gd name="T13" fmla="*/ 23 h 23"/>
                  <a:gd name="T14" fmla="*/ 18 w 23"/>
                  <a:gd name="T15" fmla="*/ 15 h 23"/>
                  <a:gd name="T16" fmla="*/ 23 w 23"/>
                  <a:gd name="T17" fmla="*/ 8 h 23"/>
                  <a:gd name="T18" fmla="*/ 15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9" y="8"/>
                    </a:lnTo>
                    <a:lnTo>
                      <a:pt x="0" y="8"/>
                    </a:lnTo>
                    <a:lnTo>
                      <a:pt x="7" y="15"/>
                    </a:lnTo>
                    <a:lnTo>
                      <a:pt x="5" y="23"/>
                    </a:lnTo>
                    <a:lnTo>
                      <a:pt x="12" y="20"/>
                    </a:lnTo>
                    <a:lnTo>
                      <a:pt x="20" y="23"/>
                    </a:lnTo>
                    <a:lnTo>
                      <a:pt x="18" y="15"/>
                    </a:lnTo>
                    <a:lnTo>
                      <a:pt x="23" y="8"/>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63"/>
              <p:cNvSpPr>
                <a:spLocks/>
              </p:cNvSpPr>
              <p:nvPr/>
            </p:nvSpPr>
            <p:spPr bwMode="auto">
              <a:xfrm>
                <a:off x="3578" y="1872"/>
                <a:ext cx="22" cy="21"/>
              </a:xfrm>
              <a:custGeom>
                <a:avLst/>
                <a:gdLst>
                  <a:gd name="T0" fmla="*/ 11 w 22"/>
                  <a:gd name="T1" fmla="*/ 0 h 21"/>
                  <a:gd name="T2" fmla="*/ 8 w 22"/>
                  <a:gd name="T3" fmla="*/ 7 h 21"/>
                  <a:gd name="T4" fmla="*/ 0 w 22"/>
                  <a:gd name="T5" fmla="*/ 8 h 21"/>
                  <a:gd name="T6" fmla="*/ 4 w 22"/>
                  <a:gd name="T7" fmla="*/ 13 h 21"/>
                  <a:gd name="T8" fmla="*/ 4 w 22"/>
                  <a:gd name="T9" fmla="*/ 21 h 21"/>
                  <a:gd name="T10" fmla="*/ 11 w 22"/>
                  <a:gd name="T11" fmla="*/ 18 h 21"/>
                  <a:gd name="T12" fmla="*/ 17 w 22"/>
                  <a:gd name="T13" fmla="*/ 21 h 21"/>
                  <a:gd name="T14" fmla="*/ 17 w 22"/>
                  <a:gd name="T15" fmla="*/ 13 h 21"/>
                  <a:gd name="T16" fmla="*/ 22 w 22"/>
                  <a:gd name="T17" fmla="*/ 8 h 21"/>
                  <a:gd name="T18" fmla="*/ 14 w 22"/>
                  <a:gd name="T19" fmla="*/ 7 h 21"/>
                  <a:gd name="T20" fmla="*/ 11 w 2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1">
                    <a:moveTo>
                      <a:pt x="11" y="0"/>
                    </a:moveTo>
                    <a:lnTo>
                      <a:pt x="8" y="7"/>
                    </a:lnTo>
                    <a:lnTo>
                      <a:pt x="0" y="8"/>
                    </a:lnTo>
                    <a:lnTo>
                      <a:pt x="4" y="13"/>
                    </a:lnTo>
                    <a:lnTo>
                      <a:pt x="4" y="21"/>
                    </a:lnTo>
                    <a:lnTo>
                      <a:pt x="11" y="18"/>
                    </a:lnTo>
                    <a:lnTo>
                      <a:pt x="17" y="21"/>
                    </a:lnTo>
                    <a:lnTo>
                      <a:pt x="17" y="13"/>
                    </a:lnTo>
                    <a:lnTo>
                      <a:pt x="22" y="8"/>
                    </a:lnTo>
                    <a:lnTo>
                      <a:pt x="14" y="7"/>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64"/>
              <p:cNvSpPr>
                <a:spLocks/>
              </p:cNvSpPr>
              <p:nvPr/>
            </p:nvSpPr>
            <p:spPr bwMode="auto">
              <a:xfrm>
                <a:off x="4458" y="2422"/>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65"/>
              <p:cNvSpPr>
                <a:spLocks/>
              </p:cNvSpPr>
              <p:nvPr/>
            </p:nvSpPr>
            <p:spPr bwMode="auto">
              <a:xfrm>
                <a:off x="2588" y="2560"/>
                <a:ext cx="10" cy="9"/>
              </a:xfrm>
              <a:custGeom>
                <a:avLst/>
                <a:gdLst>
                  <a:gd name="T0" fmla="*/ 8 w 10"/>
                  <a:gd name="T1" fmla="*/ 0 h 9"/>
                  <a:gd name="T2" fmla="*/ 5 w 10"/>
                  <a:gd name="T3" fmla="*/ 1 h 9"/>
                  <a:gd name="T4" fmla="*/ 2 w 10"/>
                  <a:gd name="T5" fmla="*/ 1 h 9"/>
                  <a:gd name="T6" fmla="*/ 3 w 10"/>
                  <a:gd name="T7" fmla="*/ 5 h 9"/>
                  <a:gd name="T8" fmla="*/ 0 w 10"/>
                  <a:gd name="T9" fmla="*/ 8 h 9"/>
                  <a:gd name="T10" fmla="*/ 5 w 10"/>
                  <a:gd name="T11" fmla="*/ 8 h 9"/>
                  <a:gd name="T12" fmla="*/ 7 w 10"/>
                  <a:gd name="T13" fmla="*/ 9 h 9"/>
                  <a:gd name="T14" fmla="*/ 7 w 10"/>
                  <a:gd name="T15" fmla="*/ 6 h 9"/>
                  <a:gd name="T16" fmla="*/ 10 w 10"/>
                  <a:gd name="T17" fmla="*/ 5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1"/>
                    </a:lnTo>
                    <a:lnTo>
                      <a:pt x="2" y="1"/>
                    </a:lnTo>
                    <a:lnTo>
                      <a:pt x="3" y="5"/>
                    </a:lnTo>
                    <a:lnTo>
                      <a:pt x="0" y="8"/>
                    </a:lnTo>
                    <a:lnTo>
                      <a:pt x="5" y="8"/>
                    </a:lnTo>
                    <a:lnTo>
                      <a:pt x="7" y="9"/>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6"/>
              <p:cNvSpPr>
                <a:spLocks/>
              </p:cNvSpPr>
              <p:nvPr/>
            </p:nvSpPr>
            <p:spPr bwMode="auto">
              <a:xfrm>
                <a:off x="4588" y="3162"/>
                <a:ext cx="10" cy="9"/>
              </a:xfrm>
              <a:custGeom>
                <a:avLst/>
                <a:gdLst>
                  <a:gd name="T0" fmla="*/ 7 w 10"/>
                  <a:gd name="T1" fmla="*/ 0 h 9"/>
                  <a:gd name="T2" fmla="*/ 3 w 10"/>
                  <a:gd name="T3" fmla="*/ 1 h 9"/>
                  <a:gd name="T4" fmla="*/ 0 w 10"/>
                  <a:gd name="T5" fmla="*/ 1 h 9"/>
                  <a:gd name="T6" fmla="*/ 2 w 10"/>
                  <a:gd name="T7" fmla="*/ 5 h 9"/>
                  <a:gd name="T8" fmla="*/ 0 w 10"/>
                  <a:gd name="T9" fmla="*/ 8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8"/>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67"/>
              <p:cNvSpPr>
                <a:spLocks/>
              </p:cNvSpPr>
              <p:nvPr/>
            </p:nvSpPr>
            <p:spPr bwMode="auto">
              <a:xfrm>
                <a:off x="4546" y="3230"/>
                <a:ext cx="10" cy="9"/>
              </a:xfrm>
              <a:custGeom>
                <a:avLst/>
                <a:gdLst>
                  <a:gd name="T0" fmla="*/ 6 w 10"/>
                  <a:gd name="T1" fmla="*/ 0 h 9"/>
                  <a:gd name="T2" fmla="*/ 5 w 10"/>
                  <a:gd name="T3" fmla="*/ 1 h 9"/>
                  <a:gd name="T4" fmla="*/ 1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1"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68"/>
              <p:cNvSpPr>
                <a:spLocks/>
              </p:cNvSpPr>
              <p:nvPr/>
            </p:nvSpPr>
            <p:spPr bwMode="auto">
              <a:xfrm>
                <a:off x="4505" y="3175"/>
                <a:ext cx="10" cy="9"/>
              </a:xfrm>
              <a:custGeom>
                <a:avLst/>
                <a:gdLst>
                  <a:gd name="T0" fmla="*/ 7 w 10"/>
                  <a:gd name="T1" fmla="*/ 0 h 9"/>
                  <a:gd name="T2" fmla="*/ 5 w 10"/>
                  <a:gd name="T3" fmla="*/ 1 h 9"/>
                  <a:gd name="T4" fmla="*/ 2 w 10"/>
                  <a:gd name="T5" fmla="*/ 0 h 9"/>
                  <a:gd name="T6" fmla="*/ 4 w 10"/>
                  <a:gd name="T7" fmla="*/ 3 h 9"/>
                  <a:gd name="T8" fmla="*/ 0 w 10"/>
                  <a:gd name="T9" fmla="*/ 6 h 9"/>
                  <a:gd name="T10" fmla="*/ 5 w 10"/>
                  <a:gd name="T11" fmla="*/ 6 h 9"/>
                  <a:gd name="T12" fmla="*/ 7 w 10"/>
                  <a:gd name="T13" fmla="*/ 9 h 9"/>
                  <a:gd name="T14" fmla="*/ 7 w 10"/>
                  <a:gd name="T15" fmla="*/ 6 h 9"/>
                  <a:gd name="T16" fmla="*/ 10 w 10"/>
                  <a:gd name="T17" fmla="*/ 4 h 9"/>
                  <a:gd name="T18" fmla="*/ 8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0"/>
                    </a:lnTo>
                    <a:lnTo>
                      <a:pt x="4" y="3"/>
                    </a:lnTo>
                    <a:lnTo>
                      <a:pt x="0" y="6"/>
                    </a:lnTo>
                    <a:lnTo>
                      <a:pt x="5" y="6"/>
                    </a:lnTo>
                    <a:lnTo>
                      <a:pt x="7" y="9"/>
                    </a:lnTo>
                    <a:lnTo>
                      <a:pt x="7" y="6"/>
                    </a:lnTo>
                    <a:lnTo>
                      <a:pt x="10" y="4"/>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69"/>
              <p:cNvSpPr>
                <a:spLocks/>
              </p:cNvSpPr>
              <p:nvPr/>
            </p:nvSpPr>
            <p:spPr bwMode="auto">
              <a:xfrm>
                <a:off x="4559" y="3270"/>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270"/>
              <p:cNvSpPr>
                <a:spLocks/>
              </p:cNvSpPr>
              <p:nvPr/>
            </p:nvSpPr>
            <p:spPr bwMode="auto">
              <a:xfrm>
                <a:off x="4593" y="3246"/>
                <a:ext cx="10" cy="9"/>
              </a:xfrm>
              <a:custGeom>
                <a:avLst/>
                <a:gdLst>
                  <a:gd name="T0" fmla="*/ 6 w 10"/>
                  <a:gd name="T1" fmla="*/ 0 h 9"/>
                  <a:gd name="T2" fmla="*/ 5 w 10"/>
                  <a:gd name="T3" fmla="*/ 1 h 9"/>
                  <a:gd name="T4" fmla="*/ 2 w 10"/>
                  <a:gd name="T5" fmla="*/ 1 h 9"/>
                  <a:gd name="T6" fmla="*/ 2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271"/>
              <p:cNvSpPr>
                <a:spLocks/>
              </p:cNvSpPr>
              <p:nvPr/>
            </p:nvSpPr>
            <p:spPr bwMode="auto">
              <a:xfrm>
                <a:off x="4578" y="3205"/>
                <a:ext cx="10" cy="10"/>
              </a:xfrm>
              <a:custGeom>
                <a:avLst/>
                <a:gdLst>
                  <a:gd name="T0" fmla="*/ 7 w 10"/>
                  <a:gd name="T1" fmla="*/ 0 h 10"/>
                  <a:gd name="T2" fmla="*/ 4 w 10"/>
                  <a:gd name="T3" fmla="*/ 4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4"/>
                    </a:lnTo>
                    <a:lnTo>
                      <a:pt x="0" y="2"/>
                    </a:lnTo>
                    <a:lnTo>
                      <a:pt x="2" y="5"/>
                    </a:lnTo>
                    <a:lnTo>
                      <a:pt x="0" y="8"/>
                    </a:lnTo>
                    <a:lnTo>
                      <a:pt x="4" y="8"/>
                    </a:lnTo>
                    <a:lnTo>
                      <a:pt x="5"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272"/>
              <p:cNvSpPr>
                <a:spLocks/>
              </p:cNvSpPr>
              <p:nvPr/>
            </p:nvSpPr>
            <p:spPr bwMode="auto">
              <a:xfrm>
                <a:off x="3612" y="2370"/>
                <a:ext cx="9" cy="10"/>
              </a:xfrm>
              <a:custGeom>
                <a:avLst/>
                <a:gdLst>
                  <a:gd name="T0" fmla="*/ 6 w 9"/>
                  <a:gd name="T1" fmla="*/ 0 h 10"/>
                  <a:gd name="T2" fmla="*/ 5 w 9"/>
                  <a:gd name="T3" fmla="*/ 2 h 10"/>
                  <a:gd name="T4" fmla="*/ 1 w 9"/>
                  <a:gd name="T5" fmla="*/ 0 h 10"/>
                  <a:gd name="T6" fmla="*/ 1 w 9"/>
                  <a:gd name="T7" fmla="*/ 4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0"/>
                    </a:lnTo>
                    <a:lnTo>
                      <a:pt x="1" y="4"/>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273"/>
              <p:cNvSpPr>
                <a:spLocks/>
              </p:cNvSpPr>
              <p:nvPr/>
            </p:nvSpPr>
            <p:spPr bwMode="auto">
              <a:xfrm>
                <a:off x="3890" y="2469"/>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274"/>
              <p:cNvSpPr>
                <a:spLocks/>
              </p:cNvSpPr>
              <p:nvPr/>
            </p:nvSpPr>
            <p:spPr bwMode="auto">
              <a:xfrm>
                <a:off x="3878" y="2453"/>
                <a:ext cx="10" cy="10"/>
              </a:xfrm>
              <a:custGeom>
                <a:avLst/>
                <a:gdLst>
                  <a:gd name="T0" fmla="*/ 7 w 10"/>
                  <a:gd name="T1" fmla="*/ 0 h 10"/>
                  <a:gd name="T2" fmla="*/ 5 w 10"/>
                  <a:gd name="T3" fmla="*/ 2 h 10"/>
                  <a:gd name="T4" fmla="*/ 2 w 10"/>
                  <a:gd name="T5" fmla="*/ 2 h 10"/>
                  <a:gd name="T6" fmla="*/ 3 w 10"/>
                  <a:gd name="T7" fmla="*/ 5 h 10"/>
                  <a:gd name="T8" fmla="*/ 0 w 10"/>
                  <a:gd name="T9" fmla="*/ 8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3" y="5"/>
                    </a:lnTo>
                    <a:lnTo>
                      <a:pt x="0" y="8"/>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275"/>
              <p:cNvSpPr>
                <a:spLocks/>
              </p:cNvSpPr>
              <p:nvPr/>
            </p:nvSpPr>
            <p:spPr bwMode="auto">
              <a:xfrm>
                <a:off x="3920" y="243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276"/>
              <p:cNvSpPr>
                <a:spLocks/>
              </p:cNvSpPr>
              <p:nvPr/>
            </p:nvSpPr>
            <p:spPr bwMode="auto">
              <a:xfrm>
                <a:off x="3964" y="2437"/>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277"/>
              <p:cNvSpPr>
                <a:spLocks/>
              </p:cNvSpPr>
              <p:nvPr/>
            </p:nvSpPr>
            <p:spPr bwMode="auto">
              <a:xfrm>
                <a:off x="3976" y="2654"/>
                <a:ext cx="9" cy="9"/>
              </a:xfrm>
              <a:custGeom>
                <a:avLst/>
                <a:gdLst>
                  <a:gd name="T0" fmla="*/ 6 w 9"/>
                  <a:gd name="T1" fmla="*/ 0 h 9"/>
                  <a:gd name="T2" fmla="*/ 5 w 9"/>
                  <a:gd name="T3" fmla="*/ 3 h 9"/>
                  <a:gd name="T4" fmla="*/ 1 w 9"/>
                  <a:gd name="T5" fmla="*/ 1 h 9"/>
                  <a:gd name="T6" fmla="*/ 1 w 9"/>
                  <a:gd name="T7" fmla="*/ 4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1" y="4"/>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278"/>
              <p:cNvSpPr>
                <a:spLocks/>
              </p:cNvSpPr>
              <p:nvPr/>
            </p:nvSpPr>
            <p:spPr bwMode="auto">
              <a:xfrm>
                <a:off x="4000" y="2701"/>
                <a:ext cx="10" cy="9"/>
              </a:xfrm>
              <a:custGeom>
                <a:avLst/>
                <a:gdLst>
                  <a:gd name="T0" fmla="*/ 7 w 10"/>
                  <a:gd name="T1" fmla="*/ 0 h 9"/>
                  <a:gd name="T2" fmla="*/ 3 w 10"/>
                  <a:gd name="T3" fmla="*/ 1 h 9"/>
                  <a:gd name="T4" fmla="*/ 0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279"/>
              <p:cNvSpPr>
                <a:spLocks/>
              </p:cNvSpPr>
              <p:nvPr/>
            </p:nvSpPr>
            <p:spPr bwMode="auto">
              <a:xfrm>
                <a:off x="4158" y="2683"/>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4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4"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280"/>
              <p:cNvSpPr>
                <a:spLocks/>
              </p:cNvSpPr>
              <p:nvPr/>
            </p:nvSpPr>
            <p:spPr bwMode="auto">
              <a:xfrm>
                <a:off x="4161" y="2943"/>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281"/>
              <p:cNvSpPr>
                <a:spLocks/>
              </p:cNvSpPr>
              <p:nvPr/>
            </p:nvSpPr>
            <p:spPr bwMode="auto">
              <a:xfrm>
                <a:off x="4385" y="2675"/>
                <a:ext cx="10" cy="9"/>
              </a:xfrm>
              <a:custGeom>
                <a:avLst/>
                <a:gdLst>
                  <a:gd name="T0" fmla="*/ 7 w 10"/>
                  <a:gd name="T1" fmla="*/ 0 h 9"/>
                  <a:gd name="T2" fmla="*/ 5 w 10"/>
                  <a:gd name="T3" fmla="*/ 1 h 9"/>
                  <a:gd name="T4" fmla="*/ 2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282"/>
              <p:cNvSpPr>
                <a:spLocks/>
              </p:cNvSpPr>
              <p:nvPr/>
            </p:nvSpPr>
            <p:spPr bwMode="auto">
              <a:xfrm>
                <a:off x="4177" y="298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283"/>
              <p:cNvSpPr>
                <a:spLocks/>
              </p:cNvSpPr>
              <p:nvPr/>
            </p:nvSpPr>
            <p:spPr bwMode="auto">
              <a:xfrm>
                <a:off x="2630" y="2877"/>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284"/>
              <p:cNvSpPr>
                <a:spLocks/>
              </p:cNvSpPr>
              <p:nvPr/>
            </p:nvSpPr>
            <p:spPr bwMode="auto">
              <a:xfrm>
                <a:off x="2645" y="2861"/>
                <a:ext cx="8" cy="9"/>
              </a:xfrm>
              <a:custGeom>
                <a:avLst/>
                <a:gdLst>
                  <a:gd name="T0" fmla="*/ 7 w 8"/>
                  <a:gd name="T1" fmla="*/ 0 h 9"/>
                  <a:gd name="T2" fmla="*/ 3 w 8"/>
                  <a:gd name="T3" fmla="*/ 1 h 9"/>
                  <a:gd name="T4" fmla="*/ 0 w 8"/>
                  <a:gd name="T5" fmla="*/ 0 h 9"/>
                  <a:gd name="T6" fmla="*/ 2 w 8"/>
                  <a:gd name="T7" fmla="*/ 3 h 9"/>
                  <a:gd name="T8" fmla="*/ 0 w 8"/>
                  <a:gd name="T9" fmla="*/ 6 h 9"/>
                  <a:gd name="T10" fmla="*/ 3 w 8"/>
                  <a:gd name="T11" fmla="*/ 6 h 9"/>
                  <a:gd name="T12" fmla="*/ 5 w 8"/>
                  <a:gd name="T13" fmla="*/ 9 h 9"/>
                  <a:gd name="T14" fmla="*/ 7 w 8"/>
                  <a:gd name="T15" fmla="*/ 6 h 9"/>
                  <a:gd name="T16" fmla="*/ 8 w 8"/>
                  <a:gd name="T17" fmla="*/ 5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0"/>
                    </a:lnTo>
                    <a:lnTo>
                      <a:pt x="2" y="3"/>
                    </a:lnTo>
                    <a:lnTo>
                      <a:pt x="0" y="6"/>
                    </a:lnTo>
                    <a:lnTo>
                      <a:pt x="3" y="6"/>
                    </a:lnTo>
                    <a:lnTo>
                      <a:pt x="5" y="9"/>
                    </a:lnTo>
                    <a:lnTo>
                      <a:pt x="7"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285"/>
              <p:cNvSpPr>
                <a:spLocks/>
              </p:cNvSpPr>
              <p:nvPr/>
            </p:nvSpPr>
            <p:spPr bwMode="auto">
              <a:xfrm>
                <a:off x="2676" y="2901"/>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286"/>
              <p:cNvSpPr>
                <a:spLocks/>
              </p:cNvSpPr>
              <p:nvPr/>
            </p:nvSpPr>
            <p:spPr bwMode="auto">
              <a:xfrm>
                <a:off x="2660" y="2917"/>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287"/>
              <p:cNvSpPr>
                <a:spLocks/>
              </p:cNvSpPr>
              <p:nvPr/>
            </p:nvSpPr>
            <p:spPr bwMode="auto">
              <a:xfrm>
                <a:off x="2630" y="2849"/>
                <a:ext cx="9" cy="10"/>
              </a:xfrm>
              <a:custGeom>
                <a:avLst/>
                <a:gdLst>
                  <a:gd name="T0" fmla="*/ 7 w 9"/>
                  <a:gd name="T1" fmla="*/ 0 h 10"/>
                  <a:gd name="T2" fmla="*/ 4 w 9"/>
                  <a:gd name="T3" fmla="*/ 2 h 10"/>
                  <a:gd name="T4" fmla="*/ 0 w 9"/>
                  <a:gd name="T5" fmla="*/ 2 h 10"/>
                  <a:gd name="T6" fmla="*/ 2 w 9"/>
                  <a:gd name="T7" fmla="*/ 5 h 10"/>
                  <a:gd name="T8" fmla="*/ 0 w 9"/>
                  <a:gd name="T9" fmla="*/ 8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8"/>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288"/>
              <p:cNvSpPr>
                <a:spLocks/>
              </p:cNvSpPr>
              <p:nvPr/>
            </p:nvSpPr>
            <p:spPr bwMode="auto">
              <a:xfrm>
                <a:off x="2640" y="2922"/>
                <a:ext cx="8" cy="10"/>
              </a:xfrm>
              <a:custGeom>
                <a:avLst/>
                <a:gdLst>
                  <a:gd name="T0" fmla="*/ 7 w 8"/>
                  <a:gd name="T1" fmla="*/ 0 h 10"/>
                  <a:gd name="T2" fmla="*/ 3 w 8"/>
                  <a:gd name="T3" fmla="*/ 2 h 10"/>
                  <a:gd name="T4" fmla="*/ 0 w 8"/>
                  <a:gd name="T5" fmla="*/ 0 h 10"/>
                  <a:gd name="T6" fmla="*/ 2 w 8"/>
                  <a:gd name="T7" fmla="*/ 3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0"/>
                    </a:lnTo>
                    <a:lnTo>
                      <a:pt x="2" y="3"/>
                    </a:lnTo>
                    <a:lnTo>
                      <a:pt x="0" y="7"/>
                    </a:lnTo>
                    <a:lnTo>
                      <a:pt x="3" y="7"/>
                    </a:lnTo>
                    <a:lnTo>
                      <a:pt x="5" y="10"/>
                    </a:lnTo>
                    <a:lnTo>
                      <a:pt x="5" y="7"/>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289"/>
              <p:cNvSpPr>
                <a:spLocks/>
              </p:cNvSpPr>
              <p:nvPr/>
            </p:nvSpPr>
            <p:spPr bwMode="auto">
              <a:xfrm>
                <a:off x="2653" y="287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290"/>
              <p:cNvSpPr>
                <a:spLocks/>
              </p:cNvSpPr>
              <p:nvPr/>
            </p:nvSpPr>
            <p:spPr bwMode="auto">
              <a:xfrm>
                <a:off x="4554" y="3145"/>
                <a:ext cx="8" cy="10"/>
              </a:xfrm>
              <a:custGeom>
                <a:avLst/>
                <a:gdLst>
                  <a:gd name="T0" fmla="*/ 6 w 8"/>
                  <a:gd name="T1" fmla="*/ 0 h 10"/>
                  <a:gd name="T2" fmla="*/ 3 w 8"/>
                  <a:gd name="T3" fmla="*/ 2 h 10"/>
                  <a:gd name="T4" fmla="*/ 0 w 8"/>
                  <a:gd name="T5" fmla="*/ 2 h 10"/>
                  <a:gd name="T6" fmla="*/ 2 w 8"/>
                  <a:gd name="T7" fmla="*/ 5 h 10"/>
                  <a:gd name="T8" fmla="*/ 0 w 8"/>
                  <a:gd name="T9" fmla="*/ 9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2" y="5"/>
                    </a:lnTo>
                    <a:lnTo>
                      <a:pt x="0" y="9"/>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291"/>
              <p:cNvSpPr>
                <a:spLocks/>
              </p:cNvSpPr>
              <p:nvPr/>
            </p:nvSpPr>
            <p:spPr bwMode="auto">
              <a:xfrm>
                <a:off x="4557" y="317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292"/>
              <p:cNvSpPr>
                <a:spLocks/>
              </p:cNvSpPr>
              <p:nvPr/>
            </p:nvSpPr>
            <p:spPr bwMode="auto">
              <a:xfrm>
                <a:off x="4504" y="3209"/>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5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5"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293"/>
              <p:cNvSpPr>
                <a:spLocks/>
              </p:cNvSpPr>
              <p:nvPr/>
            </p:nvSpPr>
            <p:spPr bwMode="auto">
              <a:xfrm>
                <a:off x="4361" y="3231"/>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7"/>
                    </a:lnTo>
                    <a:lnTo>
                      <a:pt x="9"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294"/>
              <p:cNvSpPr>
                <a:spLocks/>
              </p:cNvSpPr>
              <p:nvPr/>
            </p:nvSpPr>
            <p:spPr bwMode="auto">
              <a:xfrm>
                <a:off x="4539" y="3111"/>
                <a:ext cx="10" cy="12"/>
              </a:xfrm>
              <a:custGeom>
                <a:avLst/>
                <a:gdLst>
                  <a:gd name="T0" fmla="*/ 7 w 10"/>
                  <a:gd name="T1" fmla="*/ 0 h 12"/>
                  <a:gd name="T2" fmla="*/ 4 w 10"/>
                  <a:gd name="T3" fmla="*/ 4 h 12"/>
                  <a:gd name="T4" fmla="*/ 0 w 10"/>
                  <a:gd name="T5" fmla="*/ 2 h 12"/>
                  <a:gd name="T6" fmla="*/ 2 w 10"/>
                  <a:gd name="T7" fmla="*/ 5 h 12"/>
                  <a:gd name="T8" fmla="*/ 0 w 10"/>
                  <a:gd name="T9" fmla="*/ 9 h 12"/>
                  <a:gd name="T10" fmla="*/ 4 w 10"/>
                  <a:gd name="T11" fmla="*/ 9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9"/>
                    </a:lnTo>
                    <a:lnTo>
                      <a:pt x="4" y="9"/>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295"/>
              <p:cNvSpPr>
                <a:spLocks/>
              </p:cNvSpPr>
              <p:nvPr/>
            </p:nvSpPr>
            <p:spPr bwMode="auto">
              <a:xfrm>
                <a:off x="3323" y="1657"/>
                <a:ext cx="9" cy="10"/>
              </a:xfrm>
              <a:custGeom>
                <a:avLst/>
                <a:gdLst>
                  <a:gd name="T0" fmla="*/ 6 w 9"/>
                  <a:gd name="T1" fmla="*/ 0 h 10"/>
                  <a:gd name="T2" fmla="*/ 3 w 9"/>
                  <a:gd name="T3" fmla="*/ 3 h 10"/>
                  <a:gd name="T4" fmla="*/ 0 w 9"/>
                  <a:gd name="T5" fmla="*/ 1 h 10"/>
                  <a:gd name="T6" fmla="*/ 1 w 9"/>
                  <a:gd name="T7" fmla="*/ 5 h 10"/>
                  <a:gd name="T8" fmla="*/ 0 w 9"/>
                  <a:gd name="T9" fmla="*/ 8 h 10"/>
                  <a:gd name="T10" fmla="*/ 3 w 9"/>
                  <a:gd name="T11" fmla="*/ 8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1"/>
                    </a:lnTo>
                    <a:lnTo>
                      <a:pt x="1" y="5"/>
                    </a:lnTo>
                    <a:lnTo>
                      <a:pt x="0" y="8"/>
                    </a:lnTo>
                    <a:lnTo>
                      <a:pt x="3" y="8"/>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296"/>
              <p:cNvSpPr>
                <a:spLocks/>
              </p:cNvSpPr>
              <p:nvPr/>
            </p:nvSpPr>
            <p:spPr bwMode="auto">
              <a:xfrm>
                <a:off x="3241" y="1662"/>
                <a:ext cx="10" cy="9"/>
              </a:xfrm>
              <a:custGeom>
                <a:avLst/>
                <a:gdLst>
                  <a:gd name="T0" fmla="*/ 7 w 10"/>
                  <a:gd name="T1" fmla="*/ 0 h 9"/>
                  <a:gd name="T2" fmla="*/ 5 w 10"/>
                  <a:gd name="T3" fmla="*/ 3 h 9"/>
                  <a:gd name="T4" fmla="*/ 2 w 10"/>
                  <a:gd name="T5" fmla="*/ 1 h 9"/>
                  <a:gd name="T6" fmla="*/ 2 w 10"/>
                  <a:gd name="T7" fmla="*/ 5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5"/>
                    </a:lnTo>
                    <a:lnTo>
                      <a:pt x="0" y="8"/>
                    </a:lnTo>
                    <a:lnTo>
                      <a:pt x="4" y="8"/>
                    </a:lnTo>
                    <a:lnTo>
                      <a:pt x="7"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297"/>
              <p:cNvSpPr>
                <a:spLocks/>
              </p:cNvSpPr>
              <p:nvPr/>
            </p:nvSpPr>
            <p:spPr bwMode="auto">
              <a:xfrm>
                <a:off x="3303" y="1516"/>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298"/>
              <p:cNvSpPr>
                <a:spLocks/>
              </p:cNvSpPr>
              <p:nvPr/>
            </p:nvSpPr>
            <p:spPr bwMode="auto">
              <a:xfrm>
                <a:off x="3042" y="1610"/>
                <a:ext cx="9" cy="11"/>
              </a:xfrm>
              <a:custGeom>
                <a:avLst/>
                <a:gdLst>
                  <a:gd name="T0" fmla="*/ 6 w 9"/>
                  <a:gd name="T1" fmla="*/ 0 h 11"/>
                  <a:gd name="T2" fmla="*/ 4 w 9"/>
                  <a:gd name="T3" fmla="*/ 3 h 11"/>
                  <a:gd name="T4" fmla="*/ 1 w 9"/>
                  <a:gd name="T5" fmla="*/ 2 h 11"/>
                  <a:gd name="T6" fmla="*/ 1 w 9"/>
                  <a:gd name="T7" fmla="*/ 5 h 11"/>
                  <a:gd name="T8" fmla="*/ 0 w 9"/>
                  <a:gd name="T9" fmla="*/ 8 h 11"/>
                  <a:gd name="T10" fmla="*/ 3 w 9"/>
                  <a:gd name="T11" fmla="*/ 8 h 11"/>
                  <a:gd name="T12" fmla="*/ 6 w 9"/>
                  <a:gd name="T13" fmla="*/ 11 h 11"/>
                  <a:gd name="T14" fmla="*/ 6 w 9"/>
                  <a:gd name="T15" fmla="*/ 6 h 11"/>
                  <a:gd name="T16" fmla="*/ 9 w 9"/>
                  <a:gd name="T17" fmla="*/ 6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4" y="3"/>
                    </a:lnTo>
                    <a:lnTo>
                      <a:pt x="1" y="2"/>
                    </a:lnTo>
                    <a:lnTo>
                      <a:pt x="1" y="5"/>
                    </a:lnTo>
                    <a:lnTo>
                      <a:pt x="0" y="8"/>
                    </a:lnTo>
                    <a:lnTo>
                      <a:pt x="3" y="8"/>
                    </a:lnTo>
                    <a:lnTo>
                      <a:pt x="6" y="11"/>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299"/>
              <p:cNvSpPr>
                <a:spLocks/>
              </p:cNvSpPr>
              <p:nvPr/>
            </p:nvSpPr>
            <p:spPr bwMode="auto">
              <a:xfrm>
                <a:off x="3029" y="1548"/>
                <a:ext cx="9" cy="10"/>
              </a:xfrm>
              <a:custGeom>
                <a:avLst/>
                <a:gdLst>
                  <a:gd name="T0" fmla="*/ 6 w 9"/>
                  <a:gd name="T1" fmla="*/ 0 h 10"/>
                  <a:gd name="T2" fmla="*/ 3 w 9"/>
                  <a:gd name="T3" fmla="*/ 2 h 10"/>
                  <a:gd name="T4" fmla="*/ 0 w 9"/>
                  <a:gd name="T5" fmla="*/ 0 h 10"/>
                  <a:gd name="T6" fmla="*/ 1 w 9"/>
                  <a:gd name="T7" fmla="*/ 4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4"/>
                    </a:lnTo>
                    <a:lnTo>
                      <a:pt x="0" y="7"/>
                    </a:lnTo>
                    <a:lnTo>
                      <a:pt x="3" y="7"/>
                    </a:lnTo>
                    <a:lnTo>
                      <a:pt x="4"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300"/>
              <p:cNvSpPr>
                <a:spLocks/>
              </p:cNvSpPr>
              <p:nvPr/>
            </p:nvSpPr>
            <p:spPr bwMode="auto">
              <a:xfrm>
                <a:off x="3011" y="1540"/>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301"/>
              <p:cNvSpPr>
                <a:spLocks/>
              </p:cNvSpPr>
              <p:nvPr/>
            </p:nvSpPr>
            <p:spPr bwMode="auto">
              <a:xfrm>
                <a:off x="2967" y="1529"/>
                <a:ext cx="10" cy="10"/>
              </a:xfrm>
              <a:custGeom>
                <a:avLst/>
                <a:gdLst>
                  <a:gd name="T0" fmla="*/ 6 w 10"/>
                  <a:gd name="T1" fmla="*/ 0 h 10"/>
                  <a:gd name="T2" fmla="*/ 5 w 10"/>
                  <a:gd name="T3" fmla="*/ 2 h 10"/>
                  <a:gd name="T4" fmla="*/ 1 w 10"/>
                  <a:gd name="T5" fmla="*/ 0 h 10"/>
                  <a:gd name="T6" fmla="*/ 1 w 10"/>
                  <a:gd name="T7" fmla="*/ 3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3"/>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302"/>
              <p:cNvSpPr>
                <a:spLocks/>
              </p:cNvSpPr>
              <p:nvPr/>
            </p:nvSpPr>
            <p:spPr bwMode="auto">
              <a:xfrm>
                <a:off x="2990" y="1539"/>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4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4"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303"/>
              <p:cNvSpPr>
                <a:spLocks/>
              </p:cNvSpPr>
              <p:nvPr/>
            </p:nvSpPr>
            <p:spPr bwMode="auto">
              <a:xfrm>
                <a:off x="2973" y="1548"/>
                <a:ext cx="10" cy="10"/>
              </a:xfrm>
              <a:custGeom>
                <a:avLst/>
                <a:gdLst>
                  <a:gd name="T0" fmla="*/ 7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4"/>
                    </a:lnTo>
                    <a:lnTo>
                      <a:pt x="0" y="7"/>
                    </a:lnTo>
                    <a:lnTo>
                      <a:pt x="5" y="7"/>
                    </a:lnTo>
                    <a:lnTo>
                      <a:pt x="7" y="10"/>
                    </a:lnTo>
                    <a:lnTo>
                      <a:pt x="7" y="7"/>
                    </a:lnTo>
                    <a:lnTo>
                      <a:pt x="10" y="5"/>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304"/>
              <p:cNvSpPr>
                <a:spLocks/>
              </p:cNvSpPr>
              <p:nvPr/>
            </p:nvSpPr>
            <p:spPr bwMode="auto">
              <a:xfrm>
                <a:off x="3503" y="2254"/>
                <a:ext cx="10" cy="10"/>
              </a:xfrm>
              <a:custGeom>
                <a:avLst/>
                <a:gdLst>
                  <a:gd name="T0" fmla="*/ 6 w 10"/>
                  <a:gd name="T1" fmla="*/ 0 h 10"/>
                  <a:gd name="T2" fmla="*/ 5 w 10"/>
                  <a:gd name="T3" fmla="*/ 2 h 10"/>
                  <a:gd name="T4" fmla="*/ 2 w 10"/>
                  <a:gd name="T5" fmla="*/ 0 h 10"/>
                  <a:gd name="T6" fmla="*/ 3 w 10"/>
                  <a:gd name="T7" fmla="*/ 3 h 10"/>
                  <a:gd name="T8" fmla="*/ 0 w 10"/>
                  <a:gd name="T9" fmla="*/ 6 h 10"/>
                  <a:gd name="T10" fmla="*/ 3 w 10"/>
                  <a:gd name="T11" fmla="*/ 6 h 10"/>
                  <a:gd name="T12" fmla="*/ 6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6"/>
                    </a:lnTo>
                    <a:lnTo>
                      <a:pt x="3" y="6"/>
                    </a:lnTo>
                    <a:lnTo>
                      <a:pt x="6"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305"/>
              <p:cNvSpPr>
                <a:spLocks/>
              </p:cNvSpPr>
              <p:nvPr/>
            </p:nvSpPr>
            <p:spPr bwMode="auto">
              <a:xfrm>
                <a:off x="3503" y="1891"/>
                <a:ext cx="10" cy="10"/>
              </a:xfrm>
              <a:custGeom>
                <a:avLst/>
                <a:gdLst>
                  <a:gd name="T0" fmla="*/ 6 w 10"/>
                  <a:gd name="T1" fmla="*/ 0 h 10"/>
                  <a:gd name="T2" fmla="*/ 5 w 10"/>
                  <a:gd name="T3" fmla="*/ 2 h 10"/>
                  <a:gd name="T4" fmla="*/ 2 w 10"/>
                  <a:gd name="T5" fmla="*/ 2 h 10"/>
                  <a:gd name="T6" fmla="*/ 3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306"/>
              <p:cNvSpPr>
                <a:spLocks/>
              </p:cNvSpPr>
              <p:nvPr/>
            </p:nvSpPr>
            <p:spPr bwMode="auto">
              <a:xfrm>
                <a:off x="4393" y="3178"/>
                <a:ext cx="10" cy="10"/>
              </a:xfrm>
              <a:custGeom>
                <a:avLst/>
                <a:gdLst>
                  <a:gd name="T0" fmla="*/ 7 w 10"/>
                  <a:gd name="T1" fmla="*/ 0 h 10"/>
                  <a:gd name="T2" fmla="*/ 3 w 10"/>
                  <a:gd name="T3" fmla="*/ 1 h 10"/>
                  <a:gd name="T4" fmla="*/ 0 w 10"/>
                  <a:gd name="T5" fmla="*/ 1 h 10"/>
                  <a:gd name="T6" fmla="*/ 2 w 10"/>
                  <a:gd name="T7" fmla="*/ 5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307"/>
              <p:cNvSpPr>
                <a:spLocks/>
              </p:cNvSpPr>
              <p:nvPr/>
            </p:nvSpPr>
            <p:spPr bwMode="auto">
              <a:xfrm>
                <a:off x="3365" y="1688"/>
                <a:ext cx="10" cy="9"/>
              </a:xfrm>
              <a:custGeom>
                <a:avLst/>
                <a:gdLst>
                  <a:gd name="T0" fmla="*/ 6 w 10"/>
                  <a:gd name="T1" fmla="*/ 0 h 9"/>
                  <a:gd name="T2" fmla="*/ 5 w 10"/>
                  <a:gd name="T3" fmla="*/ 3 h 9"/>
                  <a:gd name="T4" fmla="*/ 1 w 10"/>
                  <a:gd name="T5" fmla="*/ 1 h 9"/>
                  <a:gd name="T6" fmla="*/ 1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1"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308"/>
              <p:cNvSpPr>
                <a:spLocks/>
              </p:cNvSpPr>
              <p:nvPr/>
            </p:nvSpPr>
            <p:spPr bwMode="auto">
              <a:xfrm>
                <a:off x="3058" y="1650"/>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5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5"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309"/>
              <p:cNvSpPr>
                <a:spLocks/>
              </p:cNvSpPr>
              <p:nvPr/>
            </p:nvSpPr>
            <p:spPr bwMode="auto">
              <a:xfrm>
                <a:off x="2996" y="1560"/>
                <a:ext cx="10" cy="11"/>
              </a:xfrm>
              <a:custGeom>
                <a:avLst/>
                <a:gdLst>
                  <a:gd name="T0" fmla="*/ 7 w 10"/>
                  <a:gd name="T1" fmla="*/ 0 h 11"/>
                  <a:gd name="T2" fmla="*/ 5 w 10"/>
                  <a:gd name="T3" fmla="*/ 3 h 11"/>
                  <a:gd name="T4" fmla="*/ 2 w 10"/>
                  <a:gd name="T5" fmla="*/ 1 h 11"/>
                  <a:gd name="T6" fmla="*/ 2 w 10"/>
                  <a:gd name="T7" fmla="*/ 5 h 11"/>
                  <a:gd name="T8" fmla="*/ 0 w 10"/>
                  <a:gd name="T9" fmla="*/ 8 h 11"/>
                  <a:gd name="T10" fmla="*/ 3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2" y="5"/>
                    </a:lnTo>
                    <a:lnTo>
                      <a:pt x="0" y="8"/>
                    </a:lnTo>
                    <a:lnTo>
                      <a:pt x="3"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310"/>
              <p:cNvSpPr>
                <a:spLocks/>
              </p:cNvSpPr>
              <p:nvPr/>
            </p:nvSpPr>
            <p:spPr bwMode="auto">
              <a:xfrm>
                <a:off x="3539" y="1778"/>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311"/>
              <p:cNvSpPr>
                <a:spLocks/>
              </p:cNvSpPr>
              <p:nvPr/>
            </p:nvSpPr>
            <p:spPr bwMode="auto">
              <a:xfrm>
                <a:off x="3464" y="1675"/>
                <a:ext cx="10" cy="9"/>
              </a:xfrm>
              <a:custGeom>
                <a:avLst/>
                <a:gdLst>
                  <a:gd name="T0" fmla="*/ 6 w 10"/>
                  <a:gd name="T1" fmla="*/ 0 h 9"/>
                  <a:gd name="T2" fmla="*/ 3 w 10"/>
                  <a:gd name="T3" fmla="*/ 3 h 9"/>
                  <a:gd name="T4" fmla="*/ 0 w 10"/>
                  <a:gd name="T5" fmla="*/ 1 h 9"/>
                  <a:gd name="T6" fmla="*/ 2 w 10"/>
                  <a:gd name="T7" fmla="*/ 5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5"/>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312"/>
              <p:cNvSpPr>
                <a:spLocks/>
              </p:cNvSpPr>
              <p:nvPr/>
            </p:nvSpPr>
            <p:spPr bwMode="auto">
              <a:xfrm>
                <a:off x="3350" y="1654"/>
                <a:ext cx="10" cy="11"/>
              </a:xfrm>
              <a:custGeom>
                <a:avLst/>
                <a:gdLst>
                  <a:gd name="T0" fmla="*/ 7 w 10"/>
                  <a:gd name="T1" fmla="*/ 0 h 11"/>
                  <a:gd name="T2" fmla="*/ 5 w 10"/>
                  <a:gd name="T3" fmla="*/ 3 h 11"/>
                  <a:gd name="T4" fmla="*/ 2 w 10"/>
                  <a:gd name="T5" fmla="*/ 1 h 11"/>
                  <a:gd name="T6" fmla="*/ 3 w 10"/>
                  <a:gd name="T7" fmla="*/ 4 h 11"/>
                  <a:gd name="T8" fmla="*/ 0 w 10"/>
                  <a:gd name="T9" fmla="*/ 8 h 11"/>
                  <a:gd name="T10" fmla="*/ 5 w 10"/>
                  <a:gd name="T11" fmla="*/ 8 h 11"/>
                  <a:gd name="T12" fmla="*/ 7 w 10"/>
                  <a:gd name="T13" fmla="*/ 11 h 11"/>
                  <a:gd name="T14" fmla="*/ 7 w 10"/>
                  <a:gd name="T15" fmla="*/ 6 h 11"/>
                  <a:gd name="T16" fmla="*/ 10 w 10"/>
                  <a:gd name="T17" fmla="*/ 6 h 11"/>
                  <a:gd name="T18" fmla="*/ 8 w 10"/>
                  <a:gd name="T19" fmla="*/ 4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5" y="3"/>
                    </a:lnTo>
                    <a:lnTo>
                      <a:pt x="2" y="1"/>
                    </a:lnTo>
                    <a:lnTo>
                      <a:pt x="3" y="4"/>
                    </a:lnTo>
                    <a:lnTo>
                      <a:pt x="0" y="8"/>
                    </a:lnTo>
                    <a:lnTo>
                      <a:pt x="5" y="8"/>
                    </a:lnTo>
                    <a:lnTo>
                      <a:pt x="7" y="11"/>
                    </a:lnTo>
                    <a:lnTo>
                      <a:pt x="7" y="6"/>
                    </a:lnTo>
                    <a:lnTo>
                      <a:pt x="10" y="6"/>
                    </a:lnTo>
                    <a:lnTo>
                      <a:pt x="8"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313"/>
              <p:cNvSpPr>
                <a:spLocks/>
              </p:cNvSpPr>
              <p:nvPr/>
            </p:nvSpPr>
            <p:spPr bwMode="auto">
              <a:xfrm>
                <a:off x="3323" y="1712"/>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4 w 9"/>
                  <a:gd name="T13" fmla="*/ 10 h 10"/>
                  <a:gd name="T14" fmla="*/ 6 w 9"/>
                  <a:gd name="T15" fmla="*/ 5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4" y="10"/>
                    </a:lnTo>
                    <a:lnTo>
                      <a:pt x="6" y="5"/>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314"/>
              <p:cNvSpPr>
                <a:spLocks/>
              </p:cNvSpPr>
              <p:nvPr/>
            </p:nvSpPr>
            <p:spPr bwMode="auto">
              <a:xfrm>
                <a:off x="3300" y="1722"/>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315"/>
              <p:cNvSpPr>
                <a:spLocks/>
              </p:cNvSpPr>
              <p:nvPr/>
            </p:nvSpPr>
            <p:spPr bwMode="auto">
              <a:xfrm>
                <a:off x="3342" y="1891"/>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316"/>
              <p:cNvSpPr>
                <a:spLocks/>
              </p:cNvSpPr>
              <p:nvPr/>
            </p:nvSpPr>
            <p:spPr bwMode="auto">
              <a:xfrm>
                <a:off x="2617" y="2629"/>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317"/>
              <p:cNvSpPr>
                <a:spLocks/>
              </p:cNvSpPr>
              <p:nvPr/>
            </p:nvSpPr>
            <p:spPr bwMode="auto">
              <a:xfrm>
                <a:off x="2656" y="2655"/>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318"/>
              <p:cNvSpPr>
                <a:spLocks/>
              </p:cNvSpPr>
              <p:nvPr/>
            </p:nvSpPr>
            <p:spPr bwMode="auto">
              <a:xfrm>
                <a:off x="2582" y="2751"/>
                <a:ext cx="9" cy="9"/>
              </a:xfrm>
              <a:custGeom>
                <a:avLst/>
                <a:gdLst>
                  <a:gd name="T0" fmla="*/ 6 w 9"/>
                  <a:gd name="T1" fmla="*/ 0 h 9"/>
                  <a:gd name="T2" fmla="*/ 5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319"/>
              <p:cNvSpPr>
                <a:spLocks/>
              </p:cNvSpPr>
              <p:nvPr/>
            </p:nvSpPr>
            <p:spPr bwMode="auto">
              <a:xfrm>
                <a:off x="3331" y="1671"/>
                <a:ext cx="9" cy="10"/>
              </a:xfrm>
              <a:custGeom>
                <a:avLst/>
                <a:gdLst>
                  <a:gd name="T0" fmla="*/ 8 w 9"/>
                  <a:gd name="T1" fmla="*/ 0 h 10"/>
                  <a:gd name="T2" fmla="*/ 5 w 9"/>
                  <a:gd name="T3" fmla="*/ 2 h 10"/>
                  <a:gd name="T4" fmla="*/ 1 w 9"/>
                  <a:gd name="T5" fmla="*/ 0 h 10"/>
                  <a:gd name="T6" fmla="*/ 3 w 9"/>
                  <a:gd name="T7" fmla="*/ 4 h 10"/>
                  <a:gd name="T8" fmla="*/ 0 w 9"/>
                  <a:gd name="T9" fmla="*/ 7 h 10"/>
                  <a:gd name="T10" fmla="*/ 5 w 9"/>
                  <a:gd name="T11" fmla="*/ 7 h 10"/>
                  <a:gd name="T12" fmla="*/ 6 w 9"/>
                  <a:gd name="T13" fmla="*/ 10 h 10"/>
                  <a:gd name="T14" fmla="*/ 6 w 9"/>
                  <a:gd name="T15" fmla="*/ 7 h 10"/>
                  <a:gd name="T16" fmla="*/ 9 w 9"/>
                  <a:gd name="T17" fmla="*/ 5 h 10"/>
                  <a:gd name="T18" fmla="*/ 8 w 9"/>
                  <a:gd name="T19" fmla="*/ 4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4"/>
                    </a:lnTo>
                    <a:lnTo>
                      <a:pt x="0" y="7"/>
                    </a:lnTo>
                    <a:lnTo>
                      <a:pt x="5" y="7"/>
                    </a:lnTo>
                    <a:lnTo>
                      <a:pt x="6" y="10"/>
                    </a:lnTo>
                    <a:lnTo>
                      <a:pt x="6" y="7"/>
                    </a:lnTo>
                    <a:lnTo>
                      <a:pt x="9"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320"/>
              <p:cNvSpPr>
                <a:spLocks/>
              </p:cNvSpPr>
              <p:nvPr/>
            </p:nvSpPr>
            <p:spPr bwMode="auto">
              <a:xfrm>
                <a:off x="3271" y="1527"/>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321"/>
              <p:cNvSpPr>
                <a:spLocks/>
              </p:cNvSpPr>
              <p:nvPr/>
            </p:nvSpPr>
            <p:spPr bwMode="auto">
              <a:xfrm>
                <a:off x="3102" y="1652"/>
                <a:ext cx="9" cy="10"/>
              </a:xfrm>
              <a:custGeom>
                <a:avLst/>
                <a:gdLst>
                  <a:gd name="T0" fmla="*/ 6 w 9"/>
                  <a:gd name="T1" fmla="*/ 0 h 10"/>
                  <a:gd name="T2" fmla="*/ 4 w 9"/>
                  <a:gd name="T3" fmla="*/ 2 h 10"/>
                  <a:gd name="T4" fmla="*/ 1 w 9"/>
                  <a:gd name="T5" fmla="*/ 2 h 10"/>
                  <a:gd name="T6" fmla="*/ 1 w 9"/>
                  <a:gd name="T7" fmla="*/ 5 h 10"/>
                  <a:gd name="T8" fmla="*/ 0 w 9"/>
                  <a:gd name="T9" fmla="*/ 6 h 10"/>
                  <a:gd name="T10" fmla="*/ 3 w 9"/>
                  <a:gd name="T11" fmla="*/ 6 h 10"/>
                  <a:gd name="T12" fmla="*/ 4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6"/>
                    </a:lnTo>
                    <a:lnTo>
                      <a:pt x="3" y="6"/>
                    </a:lnTo>
                    <a:lnTo>
                      <a:pt x="4"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322"/>
              <p:cNvSpPr>
                <a:spLocks/>
              </p:cNvSpPr>
              <p:nvPr/>
            </p:nvSpPr>
            <p:spPr bwMode="auto">
              <a:xfrm>
                <a:off x="2634" y="2655"/>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323"/>
              <p:cNvSpPr>
                <a:spLocks/>
              </p:cNvSpPr>
              <p:nvPr/>
            </p:nvSpPr>
            <p:spPr bwMode="auto">
              <a:xfrm>
                <a:off x="2578" y="2605"/>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324"/>
              <p:cNvSpPr>
                <a:spLocks/>
              </p:cNvSpPr>
              <p:nvPr/>
            </p:nvSpPr>
            <p:spPr bwMode="auto">
              <a:xfrm>
                <a:off x="3422" y="1904"/>
                <a:ext cx="9" cy="10"/>
              </a:xfrm>
              <a:custGeom>
                <a:avLst/>
                <a:gdLst>
                  <a:gd name="T0" fmla="*/ 6 w 9"/>
                  <a:gd name="T1" fmla="*/ 0 h 10"/>
                  <a:gd name="T2" fmla="*/ 3 w 9"/>
                  <a:gd name="T3" fmla="*/ 2 h 10"/>
                  <a:gd name="T4" fmla="*/ 0 w 9"/>
                  <a:gd name="T5" fmla="*/ 2 h 10"/>
                  <a:gd name="T6" fmla="*/ 1 w 9"/>
                  <a:gd name="T7" fmla="*/ 5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7"/>
                    </a:lnTo>
                    <a:lnTo>
                      <a:pt x="3" y="7"/>
                    </a:lnTo>
                    <a:lnTo>
                      <a:pt x="5"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325"/>
              <p:cNvSpPr>
                <a:spLocks/>
              </p:cNvSpPr>
              <p:nvPr/>
            </p:nvSpPr>
            <p:spPr bwMode="auto">
              <a:xfrm>
                <a:off x="3438" y="1880"/>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326"/>
              <p:cNvSpPr>
                <a:spLocks/>
              </p:cNvSpPr>
              <p:nvPr/>
            </p:nvSpPr>
            <p:spPr bwMode="auto">
              <a:xfrm>
                <a:off x="3371" y="1922"/>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327"/>
              <p:cNvSpPr>
                <a:spLocks/>
              </p:cNvSpPr>
              <p:nvPr/>
            </p:nvSpPr>
            <p:spPr bwMode="auto">
              <a:xfrm>
                <a:off x="2574" y="2626"/>
                <a:ext cx="9" cy="10"/>
              </a:xfrm>
              <a:custGeom>
                <a:avLst/>
                <a:gdLst>
                  <a:gd name="T0" fmla="*/ 6 w 9"/>
                  <a:gd name="T1" fmla="*/ 0 h 10"/>
                  <a:gd name="T2" fmla="*/ 3 w 9"/>
                  <a:gd name="T3" fmla="*/ 2 h 10"/>
                  <a:gd name="T4" fmla="*/ 0 w 9"/>
                  <a:gd name="T5" fmla="*/ 0 h 10"/>
                  <a:gd name="T6" fmla="*/ 1 w 9"/>
                  <a:gd name="T7" fmla="*/ 3 h 10"/>
                  <a:gd name="T8" fmla="*/ 0 w 9"/>
                  <a:gd name="T9" fmla="*/ 7 h 10"/>
                  <a:gd name="T10" fmla="*/ 3 w 9"/>
                  <a:gd name="T11" fmla="*/ 7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7"/>
                    </a:lnTo>
                    <a:lnTo>
                      <a:pt x="3" y="7"/>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328"/>
              <p:cNvSpPr>
                <a:spLocks/>
              </p:cNvSpPr>
              <p:nvPr/>
            </p:nvSpPr>
            <p:spPr bwMode="auto">
              <a:xfrm>
                <a:off x="2717" y="2654"/>
                <a:ext cx="9" cy="9"/>
              </a:xfrm>
              <a:custGeom>
                <a:avLst/>
                <a:gdLst>
                  <a:gd name="T0" fmla="*/ 6 w 9"/>
                  <a:gd name="T1" fmla="*/ 0 h 9"/>
                  <a:gd name="T2" fmla="*/ 3 w 9"/>
                  <a:gd name="T3" fmla="*/ 3 h 9"/>
                  <a:gd name="T4" fmla="*/ 0 w 9"/>
                  <a:gd name="T5" fmla="*/ 1 h 9"/>
                  <a:gd name="T6" fmla="*/ 1 w 9"/>
                  <a:gd name="T7" fmla="*/ 4 h 9"/>
                  <a:gd name="T8" fmla="*/ 0 w 9"/>
                  <a:gd name="T9" fmla="*/ 8 h 9"/>
                  <a:gd name="T10" fmla="*/ 3 w 9"/>
                  <a:gd name="T11" fmla="*/ 8 h 9"/>
                  <a:gd name="T12" fmla="*/ 4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4"/>
                    </a:lnTo>
                    <a:lnTo>
                      <a:pt x="0" y="8"/>
                    </a:lnTo>
                    <a:lnTo>
                      <a:pt x="3" y="8"/>
                    </a:lnTo>
                    <a:lnTo>
                      <a:pt x="4"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329"/>
              <p:cNvSpPr>
                <a:spLocks/>
              </p:cNvSpPr>
              <p:nvPr/>
            </p:nvSpPr>
            <p:spPr bwMode="auto">
              <a:xfrm>
                <a:off x="2695" y="2679"/>
                <a:ext cx="10" cy="10"/>
              </a:xfrm>
              <a:custGeom>
                <a:avLst/>
                <a:gdLst>
                  <a:gd name="T0" fmla="*/ 7 w 10"/>
                  <a:gd name="T1" fmla="*/ 0 h 10"/>
                  <a:gd name="T2" fmla="*/ 4 w 10"/>
                  <a:gd name="T3" fmla="*/ 2 h 10"/>
                  <a:gd name="T4" fmla="*/ 0 w 10"/>
                  <a:gd name="T5" fmla="*/ 2 h 10"/>
                  <a:gd name="T6" fmla="*/ 2 w 10"/>
                  <a:gd name="T7" fmla="*/ 5 h 10"/>
                  <a:gd name="T8" fmla="*/ 0 w 10"/>
                  <a:gd name="T9" fmla="*/ 9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9"/>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330"/>
              <p:cNvSpPr>
                <a:spLocks/>
              </p:cNvSpPr>
              <p:nvPr/>
            </p:nvSpPr>
            <p:spPr bwMode="auto">
              <a:xfrm>
                <a:off x="3384" y="1704"/>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331"/>
              <p:cNvSpPr>
                <a:spLocks/>
              </p:cNvSpPr>
              <p:nvPr/>
            </p:nvSpPr>
            <p:spPr bwMode="auto">
              <a:xfrm>
                <a:off x="3394" y="1845"/>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32"/>
              <p:cNvSpPr>
                <a:spLocks/>
              </p:cNvSpPr>
              <p:nvPr/>
            </p:nvSpPr>
            <p:spPr bwMode="auto">
              <a:xfrm>
                <a:off x="3586" y="1764"/>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33"/>
              <p:cNvSpPr>
                <a:spLocks/>
              </p:cNvSpPr>
              <p:nvPr/>
            </p:nvSpPr>
            <p:spPr bwMode="auto">
              <a:xfrm>
                <a:off x="3594" y="1641"/>
                <a:ext cx="10" cy="9"/>
              </a:xfrm>
              <a:custGeom>
                <a:avLst/>
                <a:gdLst>
                  <a:gd name="T0" fmla="*/ 6 w 10"/>
                  <a:gd name="T1" fmla="*/ 0 h 9"/>
                  <a:gd name="T2" fmla="*/ 3 w 10"/>
                  <a:gd name="T3" fmla="*/ 1 h 9"/>
                  <a:gd name="T4" fmla="*/ 0 w 10"/>
                  <a:gd name="T5" fmla="*/ 0 h 9"/>
                  <a:gd name="T6" fmla="*/ 1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1"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34"/>
              <p:cNvSpPr>
                <a:spLocks/>
              </p:cNvSpPr>
              <p:nvPr/>
            </p:nvSpPr>
            <p:spPr bwMode="auto">
              <a:xfrm>
                <a:off x="3612" y="1639"/>
                <a:ext cx="8" cy="10"/>
              </a:xfrm>
              <a:custGeom>
                <a:avLst/>
                <a:gdLst>
                  <a:gd name="T0" fmla="*/ 6 w 8"/>
                  <a:gd name="T1" fmla="*/ 0 h 10"/>
                  <a:gd name="T2" fmla="*/ 3 w 8"/>
                  <a:gd name="T3" fmla="*/ 2 h 10"/>
                  <a:gd name="T4" fmla="*/ 0 w 8"/>
                  <a:gd name="T5" fmla="*/ 0 h 10"/>
                  <a:gd name="T6" fmla="*/ 1 w 8"/>
                  <a:gd name="T7" fmla="*/ 3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3"/>
                    </a:lnTo>
                    <a:lnTo>
                      <a:pt x="0" y="7"/>
                    </a:lnTo>
                    <a:lnTo>
                      <a:pt x="3" y="7"/>
                    </a:lnTo>
                    <a:lnTo>
                      <a:pt x="5" y="10"/>
                    </a:lnTo>
                    <a:lnTo>
                      <a:pt x="5"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35"/>
              <p:cNvSpPr>
                <a:spLocks/>
              </p:cNvSpPr>
              <p:nvPr/>
            </p:nvSpPr>
            <p:spPr bwMode="auto">
              <a:xfrm>
                <a:off x="3610" y="1655"/>
                <a:ext cx="10" cy="10"/>
              </a:xfrm>
              <a:custGeom>
                <a:avLst/>
                <a:gdLst>
                  <a:gd name="T0" fmla="*/ 7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7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3"/>
                    </a:lnTo>
                    <a:lnTo>
                      <a:pt x="0" y="2"/>
                    </a:lnTo>
                    <a:lnTo>
                      <a:pt x="2" y="5"/>
                    </a:lnTo>
                    <a:lnTo>
                      <a:pt x="0" y="8"/>
                    </a:lnTo>
                    <a:lnTo>
                      <a:pt x="3" y="8"/>
                    </a:lnTo>
                    <a:lnTo>
                      <a:pt x="5" y="10"/>
                    </a:lnTo>
                    <a:lnTo>
                      <a:pt x="7" y="7"/>
                    </a:lnTo>
                    <a:lnTo>
                      <a:pt x="10"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36"/>
              <p:cNvSpPr>
                <a:spLocks/>
              </p:cNvSpPr>
              <p:nvPr/>
            </p:nvSpPr>
            <p:spPr bwMode="auto">
              <a:xfrm>
                <a:off x="3646" y="1667"/>
                <a:ext cx="10" cy="9"/>
              </a:xfrm>
              <a:custGeom>
                <a:avLst/>
                <a:gdLst>
                  <a:gd name="T0" fmla="*/ 8 w 10"/>
                  <a:gd name="T1" fmla="*/ 0 h 9"/>
                  <a:gd name="T2" fmla="*/ 5 w 10"/>
                  <a:gd name="T3" fmla="*/ 3 h 9"/>
                  <a:gd name="T4" fmla="*/ 1 w 10"/>
                  <a:gd name="T5" fmla="*/ 1 h 9"/>
                  <a:gd name="T6" fmla="*/ 3 w 10"/>
                  <a:gd name="T7" fmla="*/ 4 h 9"/>
                  <a:gd name="T8" fmla="*/ 0 w 10"/>
                  <a:gd name="T9" fmla="*/ 8 h 9"/>
                  <a:gd name="T10" fmla="*/ 5 w 10"/>
                  <a:gd name="T11" fmla="*/ 8 h 9"/>
                  <a:gd name="T12" fmla="*/ 6 w 10"/>
                  <a:gd name="T13" fmla="*/ 9 h 9"/>
                  <a:gd name="T14" fmla="*/ 6 w 10"/>
                  <a:gd name="T15" fmla="*/ 6 h 9"/>
                  <a:gd name="T16" fmla="*/ 10 w 10"/>
                  <a:gd name="T17" fmla="*/ 6 h 9"/>
                  <a:gd name="T18" fmla="*/ 8 w 10"/>
                  <a:gd name="T19" fmla="*/ 3 h 9"/>
                  <a:gd name="T20" fmla="*/ 8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lnTo>
                      <a:pt x="5" y="3"/>
                    </a:lnTo>
                    <a:lnTo>
                      <a:pt x="1" y="1"/>
                    </a:lnTo>
                    <a:lnTo>
                      <a:pt x="3" y="4"/>
                    </a:lnTo>
                    <a:lnTo>
                      <a:pt x="0" y="8"/>
                    </a:lnTo>
                    <a:lnTo>
                      <a:pt x="5" y="8"/>
                    </a:lnTo>
                    <a:lnTo>
                      <a:pt x="6" y="9"/>
                    </a:lnTo>
                    <a:lnTo>
                      <a:pt x="6" y="6"/>
                    </a:lnTo>
                    <a:lnTo>
                      <a:pt x="10"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7"/>
              <p:cNvSpPr>
                <a:spLocks/>
              </p:cNvSpPr>
              <p:nvPr/>
            </p:nvSpPr>
            <p:spPr bwMode="auto">
              <a:xfrm>
                <a:off x="3631" y="1621"/>
                <a:ext cx="10" cy="10"/>
              </a:xfrm>
              <a:custGeom>
                <a:avLst/>
                <a:gdLst>
                  <a:gd name="T0" fmla="*/ 7 w 10"/>
                  <a:gd name="T1" fmla="*/ 0 h 10"/>
                  <a:gd name="T2" fmla="*/ 5 w 10"/>
                  <a:gd name="T3" fmla="*/ 3 h 10"/>
                  <a:gd name="T4" fmla="*/ 2 w 10"/>
                  <a:gd name="T5" fmla="*/ 2 h 10"/>
                  <a:gd name="T6" fmla="*/ 3 w 10"/>
                  <a:gd name="T7" fmla="*/ 5 h 10"/>
                  <a:gd name="T8" fmla="*/ 0 w 10"/>
                  <a:gd name="T9" fmla="*/ 8 h 10"/>
                  <a:gd name="T10" fmla="*/ 5 w 10"/>
                  <a:gd name="T11" fmla="*/ 8 h 10"/>
                  <a:gd name="T12" fmla="*/ 7 w 10"/>
                  <a:gd name="T13" fmla="*/ 10 h 10"/>
                  <a:gd name="T14" fmla="*/ 7 w 10"/>
                  <a:gd name="T15" fmla="*/ 7 h 10"/>
                  <a:gd name="T16" fmla="*/ 10 w 10"/>
                  <a:gd name="T17" fmla="*/ 7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3" y="5"/>
                    </a:lnTo>
                    <a:lnTo>
                      <a:pt x="0" y="8"/>
                    </a:lnTo>
                    <a:lnTo>
                      <a:pt x="5" y="8"/>
                    </a:lnTo>
                    <a:lnTo>
                      <a:pt x="7" y="10"/>
                    </a:lnTo>
                    <a:lnTo>
                      <a:pt x="7" y="7"/>
                    </a:lnTo>
                    <a:lnTo>
                      <a:pt x="10" y="7"/>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38"/>
              <p:cNvSpPr>
                <a:spLocks/>
              </p:cNvSpPr>
              <p:nvPr/>
            </p:nvSpPr>
            <p:spPr bwMode="auto">
              <a:xfrm>
                <a:off x="3647" y="1539"/>
                <a:ext cx="9" cy="9"/>
              </a:xfrm>
              <a:custGeom>
                <a:avLst/>
                <a:gdLst>
                  <a:gd name="T0" fmla="*/ 7 w 9"/>
                  <a:gd name="T1" fmla="*/ 0 h 9"/>
                  <a:gd name="T2" fmla="*/ 4 w 9"/>
                  <a:gd name="T3" fmla="*/ 1 h 9"/>
                  <a:gd name="T4" fmla="*/ 0 w 9"/>
                  <a:gd name="T5" fmla="*/ 0 h 9"/>
                  <a:gd name="T6" fmla="*/ 2 w 9"/>
                  <a:gd name="T7" fmla="*/ 3 h 9"/>
                  <a:gd name="T8" fmla="*/ 0 w 9"/>
                  <a:gd name="T9" fmla="*/ 6 h 9"/>
                  <a:gd name="T10" fmla="*/ 4 w 9"/>
                  <a:gd name="T11" fmla="*/ 6 h 9"/>
                  <a:gd name="T12" fmla="*/ 5 w 9"/>
                  <a:gd name="T13" fmla="*/ 9 h 9"/>
                  <a:gd name="T14" fmla="*/ 7 w 9"/>
                  <a:gd name="T15" fmla="*/ 6 h 9"/>
                  <a:gd name="T16" fmla="*/ 9 w 9"/>
                  <a:gd name="T17" fmla="*/ 5 h 9"/>
                  <a:gd name="T18" fmla="*/ 7 w 9"/>
                  <a:gd name="T19" fmla="*/ 3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1"/>
                    </a:lnTo>
                    <a:lnTo>
                      <a:pt x="0" y="0"/>
                    </a:lnTo>
                    <a:lnTo>
                      <a:pt x="2" y="3"/>
                    </a:lnTo>
                    <a:lnTo>
                      <a:pt x="0" y="6"/>
                    </a:lnTo>
                    <a:lnTo>
                      <a:pt x="4" y="6"/>
                    </a:lnTo>
                    <a:lnTo>
                      <a:pt x="5" y="9"/>
                    </a:lnTo>
                    <a:lnTo>
                      <a:pt x="7" y="6"/>
                    </a:lnTo>
                    <a:lnTo>
                      <a:pt x="9"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39"/>
              <p:cNvSpPr>
                <a:spLocks/>
              </p:cNvSpPr>
              <p:nvPr/>
            </p:nvSpPr>
            <p:spPr bwMode="auto">
              <a:xfrm>
                <a:off x="3581" y="1591"/>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40"/>
              <p:cNvSpPr>
                <a:spLocks/>
              </p:cNvSpPr>
              <p:nvPr/>
            </p:nvSpPr>
            <p:spPr bwMode="auto">
              <a:xfrm>
                <a:off x="3613" y="1582"/>
                <a:ext cx="10" cy="10"/>
              </a:xfrm>
              <a:custGeom>
                <a:avLst/>
                <a:gdLst>
                  <a:gd name="T0" fmla="*/ 7 w 10"/>
                  <a:gd name="T1" fmla="*/ 0 h 10"/>
                  <a:gd name="T2" fmla="*/ 5 w 10"/>
                  <a:gd name="T3" fmla="*/ 2 h 10"/>
                  <a:gd name="T4" fmla="*/ 2 w 10"/>
                  <a:gd name="T5" fmla="*/ 0 h 10"/>
                  <a:gd name="T6" fmla="*/ 2 w 10"/>
                  <a:gd name="T7" fmla="*/ 4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4"/>
                    </a:lnTo>
                    <a:lnTo>
                      <a:pt x="0" y="7"/>
                    </a:lnTo>
                    <a:lnTo>
                      <a:pt x="4"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41"/>
              <p:cNvSpPr>
                <a:spLocks/>
              </p:cNvSpPr>
              <p:nvPr/>
            </p:nvSpPr>
            <p:spPr bwMode="auto">
              <a:xfrm>
                <a:off x="3633" y="1637"/>
                <a:ext cx="10" cy="10"/>
              </a:xfrm>
              <a:custGeom>
                <a:avLst/>
                <a:gdLst>
                  <a:gd name="T0" fmla="*/ 6 w 10"/>
                  <a:gd name="T1" fmla="*/ 0 h 10"/>
                  <a:gd name="T2" fmla="*/ 5 w 10"/>
                  <a:gd name="T3" fmla="*/ 2 h 10"/>
                  <a:gd name="T4" fmla="*/ 1 w 10"/>
                  <a:gd name="T5" fmla="*/ 0 h 10"/>
                  <a:gd name="T6" fmla="*/ 1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1" y="0"/>
                    </a:lnTo>
                    <a:lnTo>
                      <a:pt x="1"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342"/>
              <p:cNvSpPr>
                <a:spLocks/>
              </p:cNvSpPr>
              <p:nvPr/>
            </p:nvSpPr>
            <p:spPr bwMode="auto">
              <a:xfrm>
                <a:off x="3371" y="2120"/>
                <a:ext cx="10" cy="9"/>
              </a:xfrm>
              <a:custGeom>
                <a:avLst/>
                <a:gdLst>
                  <a:gd name="T0" fmla="*/ 7 w 10"/>
                  <a:gd name="T1" fmla="*/ 0 h 9"/>
                  <a:gd name="T2" fmla="*/ 4 w 10"/>
                  <a:gd name="T3" fmla="*/ 1 h 9"/>
                  <a:gd name="T4" fmla="*/ 0 w 10"/>
                  <a:gd name="T5" fmla="*/ 1 h 9"/>
                  <a:gd name="T6" fmla="*/ 2 w 10"/>
                  <a:gd name="T7" fmla="*/ 4 h 9"/>
                  <a:gd name="T8" fmla="*/ 0 w 10"/>
                  <a:gd name="T9" fmla="*/ 6 h 9"/>
                  <a:gd name="T10" fmla="*/ 4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4"/>
                    </a:lnTo>
                    <a:lnTo>
                      <a:pt x="0" y="6"/>
                    </a:lnTo>
                    <a:lnTo>
                      <a:pt x="4"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343"/>
              <p:cNvSpPr>
                <a:spLocks/>
              </p:cNvSpPr>
              <p:nvPr/>
            </p:nvSpPr>
            <p:spPr bwMode="auto">
              <a:xfrm>
                <a:off x="3535" y="1738"/>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344"/>
              <p:cNvSpPr>
                <a:spLocks/>
              </p:cNvSpPr>
              <p:nvPr/>
            </p:nvSpPr>
            <p:spPr bwMode="auto">
              <a:xfrm>
                <a:off x="3612" y="1610"/>
                <a:ext cx="9" cy="10"/>
              </a:xfrm>
              <a:custGeom>
                <a:avLst/>
                <a:gdLst>
                  <a:gd name="T0" fmla="*/ 6 w 9"/>
                  <a:gd name="T1" fmla="*/ 0 h 10"/>
                  <a:gd name="T2" fmla="*/ 3 w 9"/>
                  <a:gd name="T3" fmla="*/ 2 h 10"/>
                  <a:gd name="T4" fmla="*/ 0 w 9"/>
                  <a:gd name="T5" fmla="*/ 2 h 10"/>
                  <a:gd name="T6" fmla="*/ 1 w 9"/>
                  <a:gd name="T7" fmla="*/ 5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5"/>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345"/>
              <p:cNvSpPr>
                <a:spLocks/>
              </p:cNvSpPr>
              <p:nvPr/>
            </p:nvSpPr>
            <p:spPr bwMode="auto">
              <a:xfrm>
                <a:off x="3479" y="1720"/>
                <a:ext cx="8" cy="10"/>
              </a:xfrm>
              <a:custGeom>
                <a:avLst/>
                <a:gdLst>
                  <a:gd name="T0" fmla="*/ 6 w 8"/>
                  <a:gd name="T1" fmla="*/ 0 h 10"/>
                  <a:gd name="T2" fmla="*/ 3 w 8"/>
                  <a:gd name="T3" fmla="*/ 2 h 10"/>
                  <a:gd name="T4" fmla="*/ 0 w 8"/>
                  <a:gd name="T5" fmla="*/ 2 h 10"/>
                  <a:gd name="T6" fmla="*/ 1 w 8"/>
                  <a:gd name="T7" fmla="*/ 5 h 10"/>
                  <a:gd name="T8" fmla="*/ 0 w 8"/>
                  <a:gd name="T9" fmla="*/ 6 h 10"/>
                  <a:gd name="T10" fmla="*/ 3 w 8"/>
                  <a:gd name="T11" fmla="*/ 6 h 10"/>
                  <a:gd name="T12" fmla="*/ 4 w 8"/>
                  <a:gd name="T13" fmla="*/ 10 h 10"/>
                  <a:gd name="T14" fmla="*/ 6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6"/>
                    </a:lnTo>
                    <a:lnTo>
                      <a:pt x="3" y="6"/>
                    </a:lnTo>
                    <a:lnTo>
                      <a:pt x="4" y="10"/>
                    </a:lnTo>
                    <a:lnTo>
                      <a:pt x="6"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346"/>
              <p:cNvSpPr>
                <a:spLocks/>
              </p:cNvSpPr>
              <p:nvPr/>
            </p:nvSpPr>
            <p:spPr bwMode="auto">
              <a:xfrm>
                <a:off x="3505" y="1673"/>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7 h 10"/>
                  <a:gd name="T12" fmla="*/ 4 w 8"/>
                  <a:gd name="T13" fmla="*/ 10 h 10"/>
                  <a:gd name="T14" fmla="*/ 4 w 8"/>
                  <a:gd name="T15" fmla="*/ 7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7"/>
                    </a:lnTo>
                    <a:lnTo>
                      <a:pt x="4" y="10"/>
                    </a:lnTo>
                    <a:lnTo>
                      <a:pt x="4" y="7"/>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347"/>
              <p:cNvSpPr>
                <a:spLocks/>
              </p:cNvSpPr>
              <p:nvPr/>
            </p:nvSpPr>
            <p:spPr bwMode="auto">
              <a:xfrm>
                <a:off x="3518" y="1531"/>
                <a:ext cx="9" cy="9"/>
              </a:xfrm>
              <a:custGeom>
                <a:avLst/>
                <a:gdLst>
                  <a:gd name="T0" fmla="*/ 6 w 9"/>
                  <a:gd name="T1" fmla="*/ 0 h 9"/>
                  <a:gd name="T2" fmla="*/ 4 w 9"/>
                  <a:gd name="T3" fmla="*/ 3 h 9"/>
                  <a:gd name="T4" fmla="*/ 1 w 9"/>
                  <a:gd name="T5" fmla="*/ 1 h 9"/>
                  <a:gd name="T6" fmla="*/ 1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1"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348"/>
              <p:cNvSpPr>
                <a:spLocks/>
              </p:cNvSpPr>
              <p:nvPr/>
            </p:nvSpPr>
            <p:spPr bwMode="auto">
              <a:xfrm>
                <a:off x="3342" y="1733"/>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3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3"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349"/>
              <p:cNvSpPr>
                <a:spLocks/>
              </p:cNvSpPr>
              <p:nvPr/>
            </p:nvSpPr>
            <p:spPr bwMode="auto">
              <a:xfrm>
                <a:off x="3342" y="1846"/>
                <a:ext cx="8" cy="10"/>
              </a:xfrm>
              <a:custGeom>
                <a:avLst/>
                <a:gdLst>
                  <a:gd name="T0" fmla="*/ 7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3"/>
                    </a:lnTo>
                    <a:lnTo>
                      <a:pt x="0" y="2"/>
                    </a:lnTo>
                    <a:lnTo>
                      <a:pt x="2" y="5"/>
                    </a:lnTo>
                    <a:lnTo>
                      <a:pt x="0" y="8"/>
                    </a:lnTo>
                    <a:lnTo>
                      <a:pt x="3" y="8"/>
                    </a:lnTo>
                    <a:lnTo>
                      <a:pt x="5" y="10"/>
                    </a:lnTo>
                    <a:lnTo>
                      <a:pt x="5" y="7"/>
                    </a:lnTo>
                    <a:lnTo>
                      <a:pt x="8" y="7"/>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350"/>
              <p:cNvSpPr>
                <a:spLocks/>
              </p:cNvSpPr>
              <p:nvPr/>
            </p:nvSpPr>
            <p:spPr bwMode="auto">
              <a:xfrm>
                <a:off x="3362" y="1802"/>
                <a:ext cx="9" cy="10"/>
              </a:xfrm>
              <a:custGeom>
                <a:avLst/>
                <a:gdLst>
                  <a:gd name="T0" fmla="*/ 6 w 9"/>
                  <a:gd name="T1" fmla="*/ 0 h 10"/>
                  <a:gd name="T2" fmla="*/ 4 w 9"/>
                  <a:gd name="T3" fmla="*/ 2 h 10"/>
                  <a:gd name="T4" fmla="*/ 1 w 9"/>
                  <a:gd name="T5" fmla="*/ 2 h 10"/>
                  <a:gd name="T6" fmla="*/ 1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2"/>
                    </a:lnTo>
                    <a:lnTo>
                      <a:pt x="1" y="2"/>
                    </a:lnTo>
                    <a:lnTo>
                      <a:pt x="1"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351"/>
              <p:cNvSpPr>
                <a:spLocks/>
              </p:cNvSpPr>
              <p:nvPr/>
            </p:nvSpPr>
            <p:spPr bwMode="auto">
              <a:xfrm>
                <a:off x="3362" y="183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4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4"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352"/>
              <p:cNvSpPr>
                <a:spLocks/>
              </p:cNvSpPr>
              <p:nvPr/>
            </p:nvSpPr>
            <p:spPr bwMode="auto">
              <a:xfrm>
                <a:off x="3311" y="2065"/>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3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3"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353"/>
              <p:cNvSpPr>
                <a:spLocks/>
              </p:cNvSpPr>
              <p:nvPr/>
            </p:nvSpPr>
            <p:spPr bwMode="auto">
              <a:xfrm>
                <a:off x="4359" y="3197"/>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354"/>
              <p:cNvSpPr>
                <a:spLocks/>
              </p:cNvSpPr>
              <p:nvPr/>
            </p:nvSpPr>
            <p:spPr bwMode="auto">
              <a:xfrm>
                <a:off x="3526" y="2277"/>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5 w 9"/>
                  <a:gd name="T11" fmla="*/ 6 h 9"/>
                  <a:gd name="T12" fmla="*/ 6 w 9"/>
                  <a:gd name="T13" fmla="*/ 9 h 9"/>
                  <a:gd name="T14" fmla="*/ 6 w 9"/>
                  <a:gd name="T15" fmla="*/ 6 h 9"/>
                  <a:gd name="T16" fmla="*/ 9 w 9"/>
                  <a:gd name="T17" fmla="*/ 4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5" y="6"/>
                    </a:lnTo>
                    <a:lnTo>
                      <a:pt x="6" y="9"/>
                    </a:lnTo>
                    <a:lnTo>
                      <a:pt x="6" y="6"/>
                    </a:lnTo>
                    <a:lnTo>
                      <a:pt x="9" y="4"/>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355"/>
              <p:cNvSpPr>
                <a:spLocks/>
              </p:cNvSpPr>
              <p:nvPr/>
            </p:nvSpPr>
            <p:spPr bwMode="auto">
              <a:xfrm>
                <a:off x="3623" y="1913"/>
                <a:ext cx="10" cy="9"/>
              </a:xfrm>
              <a:custGeom>
                <a:avLst/>
                <a:gdLst>
                  <a:gd name="T0" fmla="*/ 7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3"/>
                    </a:lnTo>
                    <a:lnTo>
                      <a:pt x="0" y="1"/>
                    </a:lnTo>
                    <a:lnTo>
                      <a:pt x="2" y="4"/>
                    </a:lnTo>
                    <a:lnTo>
                      <a:pt x="0" y="8"/>
                    </a:lnTo>
                    <a:lnTo>
                      <a:pt x="3" y="8"/>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356"/>
              <p:cNvSpPr>
                <a:spLocks/>
              </p:cNvSpPr>
              <p:nvPr/>
            </p:nvSpPr>
            <p:spPr bwMode="auto">
              <a:xfrm>
                <a:off x="4489" y="2477"/>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357"/>
              <p:cNvSpPr>
                <a:spLocks/>
              </p:cNvSpPr>
              <p:nvPr/>
            </p:nvSpPr>
            <p:spPr bwMode="auto">
              <a:xfrm>
                <a:off x="4133" y="2993"/>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358"/>
              <p:cNvSpPr>
                <a:spLocks/>
              </p:cNvSpPr>
              <p:nvPr/>
            </p:nvSpPr>
            <p:spPr bwMode="auto">
              <a:xfrm>
                <a:off x="4489" y="2333"/>
                <a:ext cx="10" cy="10"/>
              </a:xfrm>
              <a:custGeom>
                <a:avLst/>
                <a:gdLst>
                  <a:gd name="T0" fmla="*/ 7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3"/>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359"/>
              <p:cNvSpPr>
                <a:spLocks/>
              </p:cNvSpPr>
              <p:nvPr/>
            </p:nvSpPr>
            <p:spPr bwMode="auto">
              <a:xfrm>
                <a:off x="3386" y="1660"/>
                <a:ext cx="10" cy="11"/>
              </a:xfrm>
              <a:custGeom>
                <a:avLst/>
                <a:gdLst>
                  <a:gd name="T0" fmla="*/ 6 w 10"/>
                  <a:gd name="T1" fmla="*/ 0 h 11"/>
                  <a:gd name="T2" fmla="*/ 3 w 10"/>
                  <a:gd name="T3" fmla="*/ 3 h 11"/>
                  <a:gd name="T4" fmla="*/ 0 w 10"/>
                  <a:gd name="T5" fmla="*/ 2 h 11"/>
                  <a:gd name="T6" fmla="*/ 2 w 10"/>
                  <a:gd name="T7" fmla="*/ 5 h 11"/>
                  <a:gd name="T8" fmla="*/ 0 w 10"/>
                  <a:gd name="T9" fmla="*/ 8 h 11"/>
                  <a:gd name="T10" fmla="*/ 3 w 10"/>
                  <a:gd name="T11" fmla="*/ 8 h 11"/>
                  <a:gd name="T12" fmla="*/ 5 w 10"/>
                  <a:gd name="T13" fmla="*/ 11 h 11"/>
                  <a:gd name="T14" fmla="*/ 6 w 10"/>
                  <a:gd name="T15" fmla="*/ 7 h 11"/>
                  <a:gd name="T16" fmla="*/ 10 w 10"/>
                  <a:gd name="T17" fmla="*/ 7 h 11"/>
                  <a:gd name="T18" fmla="*/ 6 w 10"/>
                  <a:gd name="T19" fmla="*/ 5 h 11"/>
                  <a:gd name="T20" fmla="*/ 6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6" y="0"/>
                    </a:moveTo>
                    <a:lnTo>
                      <a:pt x="3" y="3"/>
                    </a:lnTo>
                    <a:lnTo>
                      <a:pt x="0" y="2"/>
                    </a:lnTo>
                    <a:lnTo>
                      <a:pt x="2" y="5"/>
                    </a:lnTo>
                    <a:lnTo>
                      <a:pt x="0" y="8"/>
                    </a:lnTo>
                    <a:lnTo>
                      <a:pt x="3" y="8"/>
                    </a:lnTo>
                    <a:lnTo>
                      <a:pt x="5" y="11"/>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360"/>
              <p:cNvSpPr>
                <a:spLocks/>
              </p:cNvSpPr>
              <p:nvPr/>
            </p:nvSpPr>
            <p:spPr bwMode="auto">
              <a:xfrm>
                <a:off x="3550" y="1689"/>
                <a:ext cx="10" cy="10"/>
              </a:xfrm>
              <a:custGeom>
                <a:avLst/>
                <a:gdLst>
                  <a:gd name="T0" fmla="*/ 6 w 10"/>
                  <a:gd name="T1" fmla="*/ 0 h 10"/>
                  <a:gd name="T2" fmla="*/ 3 w 10"/>
                  <a:gd name="T3" fmla="*/ 2 h 10"/>
                  <a:gd name="T4" fmla="*/ 0 w 10"/>
                  <a:gd name="T5" fmla="*/ 0 h 10"/>
                  <a:gd name="T6" fmla="*/ 2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2"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361"/>
              <p:cNvSpPr>
                <a:spLocks/>
              </p:cNvSpPr>
              <p:nvPr/>
            </p:nvSpPr>
            <p:spPr bwMode="auto">
              <a:xfrm>
                <a:off x="3500" y="1479"/>
                <a:ext cx="9" cy="10"/>
              </a:xfrm>
              <a:custGeom>
                <a:avLst/>
                <a:gdLst>
                  <a:gd name="T0" fmla="*/ 6 w 9"/>
                  <a:gd name="T1" fmla="*/ 0 h 10"/>
                  <a:gd name="T2" fmla="*/ 5 w 9"/>
                  <a:gd name="T3" fmla="*/ 1 h 10"/>
                  <a:gd name="T4" fmla="*/ 1 w 9"/>
                  <a:gd name="T5" fmla="*/ 0 h 10"/>
                  <a:gd name="T6" fmla="*/ 1 w 9"/>
                  <a:gd name="T7" fmla="*/ 3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1"/>
                    </a:lnTo>
                    <a:lnTo>
                      <a:pt x="1" y="0"/>
                    </a:lnTo>
                    <a:lnTo>
                      <a:pt x="1" y="3"/>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362"/>
              <p:cNvSpPr>
                <a:spLocks/>
              </p:cNvSpPr>
              <p:nvPr/>
            </p:nvSpPr>
            <p:spPr bwMode="auto">
              <a:xfrm>
                <a:off x="4496" y="2351"/>
                <a:ext cx="9" cy="10"/>
              </a:xfrm>
              <a:custGeom>
                <a:avLst/>
                <a:gdLst>
                  <a:gd name="T0" fmla="*/ 8 w 9"/>
                  <a:gd name="T1" fmla="*/ 0 h 10"/>
                  <a:gd name="T2" fmla="*/ 4 w 9"/>
                  <a:gd name="T3" fmla="*/ 3 h 10"/>
                  <a:gd name="T4" fmla="*/ 1 w 9"/>
                  <a:gd name="T5" fmla="*/ 2 h 10"/>
                  <a:gd name="T6" fmla="*/ 3 w 9"/>
                  <a:gd name="T7" fmla="*/ 5 h 10"/>
                  <a:gd name="T8" fmla="*/ 0 w 9"/>
                  <a:gd name="T9" fmla="*/ 8 h 10"/>
                  <a:gd name="T10" fmla="*/ 4 w 9"/>
                  <a:gd name="T11" fmla="*/ 8 h 10"/>
                  <a:gd name="T12" fmla="*/ 6 w 9"/>
                  <a:gd name="T13" fmla="*/ 10 h 10"/>
                  <a:gd name="T14" fmla="*/ 6 w 9"/>
                  <a:gd name="T15" fmla="*/ 6 h 10"/>
                  <a:gd name="T16" fmla="*/ 9 w 9"/>
                  <a:gd name="T17" fmla="*/ 6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4" y="3"/>
                    </a:lnTo>
                    <a:lnTo>
                      <a:pt x="1" y="2"/>
                    </a:lnTo>
                    <a:lnTo>
                      <a:pt x="3" y="5"/>
                    </a:lnTo>
                    <a:lnTo>
                      <a:pt x="0" y="8"/>
                    </a:lnTo>
                    <a:lnTo>
                      <a:pt x="4" y="8"/>
                    </a:lnTo>
                    <a:lnTo>
                      <a:pt x="6" y="10"/>
                    </a:lnTo>
                    <a:lnTo>
                      <a:pt x="6" y="6"/>
                    </a:lnTo>
                    <a:lnTo>
                      <a:pt x="9" y="6"/>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363"/>
              <p:cNvSpPr>
                <a:spLocks/>
              </p:cNvSpPr>
              <p:nvPr/>
            </p:nvSpPr>
            <p:spPr bwMode="auto">
              <a:xfrm>
                <a:off x="3548" y="2100"/>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364"/>
              <p:cNvSpPr>
                <a:spLocks/>
              </p:cNvSpPr>
              <p:nvPr/>
            </p:nvSpPr>
            <p:spPr bwMode="auto">
              <a:xfrm>
                <a:off x="3545" y="1942"/>
                <a:ext cx="10" cy="9"/>
              </a:xfrm>
              <a:custGeom>
                <a:avLst/>
                <a:gdLst>
                  <a:gd name="T0" fmla="*/ 7 w 10"/>
                  <a:gd name="T1" fmla="*/ 0 h 9"/>
                  <a:gd name="T2" fmla="*/ 5 w 10"/>
                  <a:gd name="T3" fmla="*/ 1 h 9"/>
                  <a:gd name="T4" fmla="*/ 2 w 10"/>
                  <a:gd name="T5" fmla="*/ 1 h 9"/>
                  <a:gd name="T6" fmla="*/ 2 w 10"/>
                  <a:gd name="T7" fmla="*/ 4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1"/>
                    </a:lnTo>
                    <a:lnTo>
                      <a:pt x="2" y="1"/>
                    </a:lnTo>
                    <a:lnTo>
                      <a:pt x="2" y="4"/>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365"/>
              <p:cNvSpPr>
                <a:spLocks/>
              </p:cNvSpPr>
              <p:nvPr/>
            </p:nvSpPr>
            <p:spPr bwMode="auto">
              <a:xfrm>
                <a:off x="2629" y="2864"/>
                <a:ext cx="8" cy="10"/>
              </a:xfrm>
              <a:custGeom>
                <a:avLst/>
                <a:gdLst>
                  <a:gd name="T0" fmla="*/ 6 w 8"/>
                  <a:gd name="T1" fmla="*/ 0 h 10"/>
                  <a:gd name="T2" fmla="*/ 3 w 8"/>
                  <a:gd name="T3" fmla="*/ 2 h 10"/>
                  <a:gd name="T4" fmla="*/ 0 w 8"/>
                  <a:gd name="T5" fmla="*/ 2 h 10"/>
                  <a:gd name="T6" fmla="*/ 1 w 8"/>
                  <a:gd name="T7" fmla="*/ 5 h 10"/>
                  <a:gd name="T8" fmla="*/ 0 w 8"/>
                  <a:gd name="T9" fmla="*/ 8 h 10"/>
                  <a:gd name="T10" fmla="*/ 3 w 8"/>
                  <a:gd name="T11" fmla="*/ 6 h 10"/>
                  <a:gd name="T12" fmla="*/ 5 w 8"/>
                  <a:gd name="T13" fmla="*/ 10 h 10"/>
                  <a:gd name="T14" fmla="*/ 5 w 8"/>
                  <a:gd name="T15" fmla="*/ 6 h 10"/>
                  <a:gd name="T16" fmla="*/ 8 w 8"/>
                  <a:gd name="T17" fmla="*/ 5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8"/>
                    </a:lnTo>
                    <a:lnTo>
                      <a:pt x="3" y="6"/>
                    </a:lnTo>
                    <a:lnTo>
                      <a:pt x="5" y="10"/>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366"/>
              <p:cNvSpPr>
                <a:spLocks/>
              </p:cNvSpPr>
              <p:nvPr/>
            </p:nvSpPr>
            <p:spPr bwMode="auto">
              <a:xfrm>
                <a:off x="2655" y="2943"/>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367"/>
              <p:cNvSpPr>
                <a:spLocks/>
              </p:cNvSpPr>
              <p:nvPr/>
            </p:nvSpPr>
            <p:spPr bwMode="auto">
              <a:xfrm>
                <a:off x="2773" y="2953"/>
                <a:ext cx="10" cy="10"/>
              </a:xfrm>
              <a:custGeom>
                <a:avLst/>
                <a:gdLst>
                  <a:gd name="T0" fmla="*/ 7 w 10"/>
                  <a:gd name="T1" fmla="*/ 0 h 10"/>
                  <a:gd name="T2" fmla="*/ 5 w 10"/>
                  <a:gd name="T3" fmla="*/ 2 h 10"/>
                  <a:gd name="T4" fmla="*/ 2 w 10"/>
                  <a:gd name="T5" fmla="*/ 2 h 10"/>
                  <a:gd name="T6" fmla="*/ 4 w 10"/>
                  <a:gd name="T7" fmla="*/ 5 h 10"/>
                  <a:gd name="T8" fmla="*/ 0 w 10"/>
                  <a:gd name="T9" fmla="*/ 8 h 10"/>
                  <a:gd name="T10" fmla="*/ 5 w 10"/>
                  <a:gd name="T11" fmla="*/ 8 h 10"/>
                  <a:gd name="T12" fmla="*/ 7 w 10"/>
                  <a:gd name="T13" fmla="*/ 10 h 10"/>
                  <a:gd name="T14" fmla="*/ 7 w 10"/>
                  <a:gd name="T15" fmla="*/ 6 h 10"/>
                  <a:gd name="T16" fmla="*/ 10 w 10"/>
                  <a:gd name="T17" fmla="*/ 5 h 10"/>
                  <a:gd name="T18" fmla="*/ 9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8"/>
                    </a:lnTo>
                    <a:lnTo>
                      <a:pt x="5" y="8"/>
                    </a:lnTo>
                    <a:lnTo>
                      <a:pt x="7" y="10"/>
                    </a:lnTo>
                    <a:lnTo>
                      <a:pt x="7" y="6"/>
                    </a:lnTo>
                    <a:lnTo>
                      <a:pt x="10" y="5"/>
                    </a:lnTo>
                    <a:lnTo>
                      <a:pt x="9"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368"/>
              <p:cNvSpPr>
                <a:spLocks/>
              </p:cNvSpPr>
              <p:nvPr/>
            </p:nvSpPr>
            <p:spPr bwMode="auto">
              <a:xfrm>
                <a:off x="2736" y="2935"/>
                <a:ext cx="10" cy="10"/>
              </a:xfrm>
              <a:custGeom>
                <a:avLst/>
                <a:gdLst>
                  <a:gd name="T0" fmla="*/ 7 w 10"/>
                  <a:gd name="T1" fmla="*/ 0 h 10"/>
                  <a:gd name="T2" fmla="*/ 3 w 10"/>
                  <a:gd name="T3" fmla="*/ 2 h 10"/>
                  <a:gd name="T4" fmla="*/ 0 w 10"/>
                  <a:gd name="T5" fmla="*/ 2 h 10"/>
                  <a:gd name="T6" fmla="*/ 2 w 10"/>
                  <a:gd name="T7" fmla="*/ 5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7"/>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369"/>
              <p:cNvSpPr>
                <a:spLocks/>
              </p:cNvSpPr>
              <p:nvPr/>
            </p:nvSpPr>
            <p:spPr bwMode="auto">
              <a:xfrm>
                <a:off x="2708" y="2925"/>
                <a:ext cx="9" cy="10"/>
              </a:xfrm>
              <a:custGeom>
                <a:avLst/>
                <a:gdLst>
                  <a:gd name="T0" fmla="*/ 7 w 9"/>
                  <a:gd name="T1" fmla="*/ 0 h 10"/>
                  <a:gd name="T2" fmla="*/ 4 w 9"/>
                  <a:gd name="T3" fmla="*/ 2 h 10"/>
                  <a:gd name="T4" fmla="*/ 0 w 9"/>
                  <a:gd name="T5" fmla="*/ 2 h 10"/>
                  <a:gd name="T6" fmla="*/ 2 w 9"/>
                  <a:gd name="T7" fmla="*/ 5 h 10"/>
                  <a:gd name="T8" fmla="*/ 0 w 9"/>
                  <a:gd name="T9" fmla="*/ 7 h 10"/>
                  <a:gd name="T10" fmla="*/ 4 w 9"/>
                  <a:gd name="T11" fmla="*/ 7 h 10"/>
                  <a:gd name="T12" fmla="*/ 5 w 9"/>
                  <a:gd name="T13" fmla="*/ 10 h 10"/>
                  <a:gd name="T14" fmla="*/ 5 w 9"/>
                  <a:gd name="T15" fmla="*/ 7 h 10"/>
                  <a:gd name="T16" fmla="*/ 9 w 9"/>
                  <a:gd name="T17" fmla="*/ 5 h 10"/>
                  <a:gd name="T18" fmla="*/ 7 w 9"/>
                  <a:gd name="T19" fmla="*/ 4 h 10"/>
                  <a:gd name="T20" fmla="*/ 7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7" y="0"/>
                    </a:moveTo>
                    <a:lnTo>
                      <a:pt x="4" y="2"/>
                    </a:lnTo>
                    <a:lnTo>
                      <a:pt x="0" y="2"/>
                    </a:lnTo>
                    <a:lnTo>
                      <a:pt x="2" y="5"/>
                    </a:lnTo>
                    <a:lnTo>
                      <a:pt x="0" y="7"/>
                    </a:lnTo>
                    <a:lnTo>
                      <a:pt x="4" y="7"/>
                    </a:lnTo>
                    <a:lnTo>
                      <a:pt x="5" y="10"/>
                    </a:lnTo>
                    <a:lnTo>
                      <a:pt x="5" y="7"/>
                    </a:lnTo>
                    <a:lnTo>
                      <a:pt x="9"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370"/>
              <p:cNvSpPr>
                <a:spLocks/>
              </p:cNvSpPr>
              <p:nvPr/>
            </p:nvSpPr>
            <p:spPr bwMode="auto">
              <a:xfrm>
                <a:off x="2721" y="29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371"/>
              <p:cNvSpPr>
                <a:spLocks/>
              </p:cNvSpPr>
              <p:nvPr/>
            </p:nvSpPr>
            <p:spPr bwMode="auto">
              <a:xfrm>
                <a:off x="2712" y="2953"/>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6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372"/>
              <p:cNvSpPr>
                <a:spLocks/>
              </p:cNvSpPr>
              <p:nvPr/>
            </p:nvSpPr>
            <p:spPr bwMode="auto">
              <a:xfrm>
                <a:off x="2777" y="2924"/>
                <a:ext cx="9" cy="10"/>
              </a:xfrm>
              <a:custGeom>
                <a:avLst/>
                <a:gdLst>
                  <a:gd name="T0" fmla="*/ 6 w 9"/>
                  <a:gd name="T1" fmla="*/ 0 h 10"/>
                  <a:gd name="T2" fmla="*/ 3 w 9"/>
                  <a:gd name="T3" fmla="*/ 1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1"/>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1373"/>
              <p:cNvSpPr>
                <a:spLocks/>
              </p:cNvSpPr>
              <p:nvPr/>
            </p:nvSpPr>
            <p:spPr bwMode="auto">
              <a:xfrm>
                <a:off x="2712" y="2906"/>
                <a:ext cx="9" cy="10"/>
              </a:xfrm>
              <a:custGeom>
                <a:avLst/>
                <a:gdLst>
                  <a:gd name="T0" fmla="*/ 8 w 9"/>
                  <a:gd name="T1" fmla="*/ 0 h 10"/>
                  <a:gd name="T2" fmla="*/ 5 w 9"/>
                  <a:gd name="T3" fmla="*/ 2 h 10"/>
                  <a:gd name="T4" fmla="*/ 1 w 9"/>
                  <a:gd name="T5" fmla="*/ 0 h 10"/>
                  <a:gd name="T6" fmla="*/ 3 w 9"/>
                  <a:gd name="T7" fmla="*/ 3 h 10"/>
                  <a:gd name="T8" fmla="*/ 0 w 9"/>
                  <a:gd name="T9" fmla="*/ 6 h 10"/>
                  <a:gd name="T10" fmla="*/ 5 w 9"/>
                  <a:gd name="T11" fmla="*/ 6 h 10"/>
                  <a:gd name="T12" fmla="*/ 6 w 9"/>
                  <a:gd name="T13" fmla="*/ 10 h 10"/>
                  <a:gd name="T14" fmla="*/ 6 w 9"/>
                  <a:gd name="T15" fmla="*/ 6 h 10"/>
                  <a:gd name="T16" fmla="*/ 9 w 9"/>
                  <a:gd name="T17" fmla="*/ 5 h 10"/>
                  <a:gd name="T18" fmla="*/ 8 w 9"/>
                  <a:gd name="T19" fmla="*/ 3 h 10"/>
                  <a:gd name="T20" fmla="*/ 8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8" y="0"/>
                    </a:moveTo>
                    <a:lnTo>
                      <a:pt x="5" y="2"/>
                    </a:lnTo>
                    <a:lnTo>
                      <a:pt x="1" y="0"/>
                    </a:lnTo>
                    <a:lnTo>
                      <a:pt x="3" y="3"/>
                    </a:lnTo>
                    <a:lnTo>
                      <a:pt x="0" y="6"/>
                    </a:lnTo>
                    <a:lnTo>
                      <a:pt x="5" y="6"/>
                    </a:lnTo>
                    <a:lnTo>
                      <a:pt x="6" y="10"/>
                    </a:lnTo>
                    <a:lnTo>
                      <a:pt x="6" y="6"/>
                    </a:lnTo>
                    <a:lnTo>
                      <a:pt x="9"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374"/>
              <p:cNvSpPr>
                <a:spLocks/>
              </p:cNvSpPr>
              <p:nvPr/>
            </p:nvSpPr>
            <p:spPr bwMode="auto">
              <a:xfrm>
                <a:off x="2752" y="2924"/>
                <a:ext cx="10" cy="10"/>
              </a:xfrm>
              <a:custGeom>
                <a:avLst/>
                <a:gdLst>
                  <a:gd name="T0" fmla="*/ 7 w 10"/>
                  <a:gd name="T1" fmla="*/ 0 h 10"/>
                  <a:gd name="T2" fmla="*/ 5 w 10"/>
                  <a:gd name="T3" fmla="*/ 1 h 10"/>
                  <a:gd name="T4" fmla="*/ 2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375"/>
              <p:cNvSpPr>
                <a:spLocks/>
              </p:cNvSpPr>
              <p:nvPr/>
            </p:nvSpPr>
            <p:spPr bwMode="auto">
              <a:xfrm>
                <a:off x="2739" y="2914"/>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376"/>
              <p:cNvSpPr>
                <a:spLocks/>
              </p:cNvSpPr>
              <p:nvPr/>
            </p:nvSpPr>
            <p:spPr bwMode="auto">
              <a:xfrm>
                <a:off x="2795" y="2929"/>
                <a:ext cx="8" cy="9"/>
              </a:xfrm>
              <a:custGeom>
                <a:avLst/>
                <a:gdLst>
                  <a:gd name="T0" fmla="*/ 6 w 8"/>
                  <a:gd name="T1" fmla="*/ 0 h 9"/>
                  <a:gd name="T2" fmla="*/ 3 w 8"/>
                  <a:gd name="T3" fmla="*/ 1 h 9"/>
                  <a:gd name="T4" fmla="*/ 0 w 8"/>
                  <a:gd name="T5" fmla="*/ 1 h 9"/>
                  <a:gd name="T6" fmla="*/ 1 w 8"/>
                  <a:gd name="T7" fmla="*/ 5 h 9"/>
                  <a:gd name="T8" fmla="*/ 0 w 8"/>
                  <a:gd name="T9" fmla="*/ 8 h 9"/>
                  <a:gd name="T10" fmla="*/ 3 w 8"/>
                  <a:gd name="T11" fmla="*/ 6 h 9"/>
                  <a:gd name="T12" fmla="*/ 4 w 8"/>
                  <a:gd name="T13" fmla="*/ 9 h 9"/>
                  <a:gd name="T14" fmla="*/ 4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8"/>
                    </a:lnTo>
                    <a:lnTo>
                      <a:pt x="3" y="6"/>
                    </a:lnTo>
                    <a:lnTo>
                      <a:pt x="4" y="9"/>
                    </a:lnTo>
                    <a:lnTo>
                      <a:pt x="4"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377"/>
              <p:cNvSpPr>
                <a:spLocks/>
              </p:cNvSpPr>
              <p:nvPr/>
            </p:nvSpPr>
            <p:spPr bwMode="auto">
              <a:xfrm>
                <a:off x="2817" y="2990"/>
                <a:ext cx="10" cy="10"/>
              </a:xfrm>
              <a:custGeom>
                <a:avLst/>
                <a:gdLst>
                  <a:gd name="T0" fmla="*/ 7 w 10"/>
                  <a:gd name="T1" fmla="*/ 0 h 10"/>
                  <a:gd name="T2" fmla="*/ 5 w 10"/>
                  <a:gd name="T3" fmla="*/ 2 h 10"/>
                  <a:gd name="T4" fmla="*/ 2 w 10"/>
                  <a:gd name="T5" fmla="*/ 0 h 10"/>
                  <a:gd name="T6" fmla="*/ 4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4" y="3"/>
                    </a:lnTo>
                    <a:lnTo>
                      <a:pt x="0" y="7"/>
                    </a:lnTo>
                    <a:lnTo>
                      <a:pt x="5" y="7"/>
                    </a:lnTo>
                    <a:lnTo>
                      <a:pt x="7" y="10"/>
                    </a:lnTo>
                    <a:lnTo>
                      <a:pt x="7" y="7"/>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378"/>
              <p:cNvSpPr>
                <a:spLocks/>
              </p:cNvSpPr>
              <p:nvPr/>
            </p:nvSpPr>
            <p:spPr bwMode="auto">
              <a:xfrm>
                <a:off x="2809" y="3018"/>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4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379"/>
              <p:cNvSpPr>
                <a:spLocks/>
              </p:cNvSpPr>
              <p:nvPr/>
            </p:nvSpPr>
            <p:spPr bwMode="auto">
              <a:xfrm>
                <a:off x="2780" y="2987"/>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380"/>
              <p:cNvSpPr>
                <a:spLocks/>
              </p:cNvSpPr>
              <p:nvPr/>
            </p:nvSpPr>
            <p:spPr bwMode="auto">
              <a:xfrm>
                <a:off x="2814" y="2943"/>
                <a:ext cx="10" cy="10"/>
              </a:xfrm>
              <a:custGeom>
                <a:avLst/>
                <a:gdLst>
                  <a:gd name="T0" fmla="*/ 7 w 10"/>
                  <a:gd name="T1" fmla="*/ 0 h 10"/>
                  <a:gd name="T2" fmla="*/ 3 w 10"/>
                  <a:gd name="T3" fmla="*/ 2 h 10"/>
                  <a:gd name="T4" fmla="*/ 0 w 10"/>
                  <a:gd name="T5" fmla="*/ 2 h 10"/>
                  <a:gd name="T6" fmla="*/ 2 w 10"/>
                  <a:gd name="T7" fmla="*/ 5 h 10"/>
                  <a:gd name="T8" fmla="*/ 0 w 10"/>
                  <a:gd name="T9" fmla="*/ 8 h 10"/>
                  <a:gd name="T10" fmla="*/ 3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2"/>
                    </a:lnTo>
                    <a:lnTo>
                      <a:pt x="2" y="5"/>
                    </a:lnTo>
                    <a:lnTo>
                      <a:pt x="0" y="8"/>
                    </a:lnTo>
                    <a:lnTo>
                      <a:pt x="3"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381"/>
              <p:cNvSpPr>
                <a:spLocks/>
              </p:cNvSpPr>
              <p:nvPr/>
            </p:nvSpPr>
            <p:spPr bwMode="auto">
              <a:xfrm>
                <a:off x="2851" y="2951"/>
                <a:ext cx="10" cy="10"/>
              </a:xfrm>
              <a:custGeom>
                <a:avLst/>
                <a:gdLst>
                  <a:gd name="T0" fmla="*/ 9 w 10"/>
                  <a:gd name="T1" fmla="*/ 0 h 10"/>
                  <a:gd name="T2" fmla="*/ 5 w 10"/>
                  <a:gd name="T3" fmla="*/ 2 h 10"/>
                  <a:gd name="T4" fmla="*/ 2 w 10"/>
                  <a:gd name="T5" fmla="*/ 0 h 10"/>
                  <a:gd name="T6" fmla="*/ 4 w 10"/>
                  <a:gd name="T7" fmla="*/ 4 h 10"/>
                  <a:gd name="T8" fmla="*/ 0 w 10"/>
                  <a:gd name="T9" fmla="*/ 7 h 10"/>
                  <a:gd name="T10" fmla="*/ 5 w 10"/>
                  <a:gd name="T11" fmla="*/ 7 h 10"/>
                  <a:gd name="T12" fmla="*/ 7 w 10"/>
                  <a:gd name="T13" fmla="*/ 10 h 10"/>
                  <a:gd name="T14" fmla="*/ 7 w 10"/>
                  <a:gd name="T15" fmla="*/ 7 h 10"/>
                  <a:gd name="T16" fmla="*/ 10 w 10"/>
                  <a:gd name="T17" fmla="*/ 5 h 10"/>
                  <a:gd name="T18" fmla="*/ 9 w 10"/>
                  <a:gd name="T19" fmla="*/ 4 h 10"/>
                  <a:gd name="T20" fmla="*/ 9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0"/>
                    </a:moveTo>
                    <a:lnTo>
                      <a:pt x="5" y="2"/>
                    </a:lnTo>
                    <a:lnTo>
                      <a:pt x="2" y="0"/>
                    </a:lnTo>
                    <a:lnTo>
                      <a:pt x="4" y="4"/>
                    </a:lnTo>
                    <a:lnTo>
                      <a:pt x="0" y="7"/>
                    </a:lnTo>
                    <a:lnTo>
                      <a:pt x="5" y="7"/>
                    </a:lnTo>
                    <a:lnTo>
                      <a:pt x="7" y="10"/>
                    </a:lnTo>
                    <a:lnTo>
                      <a:pt x="7" y="7"/>
                    </a:lnTo>
                    <a:lnTo>
                      <a:pt x="10" y="5"/>
                    </a:lnTo>
                    <a:lnTo>
                      <a:pt x="9" y="4"/>
                    </a:lnTo>
                    <a:lnTo>
                      <a:pt x="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382"/>
              <p:cNvSpPr>
                <a:spLocks/>
              </p:cNvSpPr>
              <p:nvPr/>
            </p:nvSpPr>
            <p:spPr bwMode="auto">
              <a:xfrm>
                <a:off x="2824" y="2963"/>
                <a:ext cx="10" cy="9"/>
              </a:xfrm>
              <a:custGeom>
                <a:avLst/>
                <a:gdLst>
                  <a:gd name="T0" fmla="*/ 6 w 10"/>
                  <a:gd name="T1" fmla="*/ 0 h 9"/>
                  <a:gd name="T2" fmla="*/ 3 w 10"/>
                  <a:gd name="T3" fmla="*/ 3 h 9"/>
                  <a:gd name="T4" fmla="*/ 0 w 10"/>
                  <a:gd name="T5" fmla="*/ 1 h 9"/>
                  <a:gd name="T6" fmla="*/ 1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1"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383"/>
              <p:cNvSpPr>
                <a:spLocks/>
              </p:cNvSpPr>
              <p:nvPr/>
            </p:nvSpPr>
            <p:spPr bwMode="auto">
              <a:xfrm>
                <a:off x="2913" y="2955"/>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384"/>
              <p:cNvSpPr>
                <a:spLocks/>
              </p:cNvSpPr>
              <p:nvPr/>
            </p:nvSpPr>
            <p:spPr bwMode="auto">
              <a:xfrm>
                <a:off x="2795" y="2998"/>
                <a:ext cx="9" cy="10"/>
              </a:xfrm>
              <a:custGeom>
                <a:avLst/>
                <a:gdLst>
                  <a:gd name="T0" fmla="*/ 6 w 9"/>
                  <a:gd name="T1" fmla="*/ 0 h 10"/>
                  <a:gd name="T2" fmla="*/ 4 w 9"/>
                  <a:gd name="T3" fmla="*/ 3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7 h 10"/>
                  <a:gd name="T18" fmla="*/ 6 w 9"/>
                  <a:gd name="T19" fmla="*/ 5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4" y="3"/>
                    </a:lnTo>
                    <a:lnTo>
                      <a:pt x="1" y="2"/>
                    </a:lnTo>
                    <a:lnTo>
                      <a:pt x="3" y="5"/>
                    </a:lnTo>
                    <a:lnTo>
                      <a:pt x="0" y="8"/>
                    </a:lnTo>
                    <a:lnTo>
                      <a:pt x="3" y="8"/>
                    </a:lnTo>
                    <a:lnTo>
                      <a:pt x="6" y="10"/>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385"/>
              <p:cNvSpPr>
                <a:spLocks/>
              </p:cNvSpPr>
              <p:nvPr/>
            </p:nvSpPr>
            <p:spPr bwMode="auto">
              <a:xfrm>
                <a:off x="2775" y="3013"/>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386"/>
              <p:cNvSpPr>
                <a:spLocks/>
              </p:cNvSpPr>
              <p:nvPr/>
            </p:nvSpPr>
            <p:spPr bwMode="auto">
              <a:xfrm>
                <a:off x="3253" y="2047"/>
                <a:ext cx="8" cy="10"/>
              </a:xfrm>
              <a:custGeom>
                <a:avLst/>
                <a:gdLst>
                  <a:gd name="T0" fmla="*/ 6 w 8"/>
                  <a:gd name="T1" fmla="*/ 0 h 10"/>
                  <a:gd name="T2" fmla="*/ 3 w 8"/>
                  <a:gd name="T3" fmla="*/ 3 h 10"/>
                  <a:gd name="T4" fmla="*/ 0 w 8"/>
                  <a:gd name="T5" fmla="*/ 1 h 10"/>
                  <a:gd name="T6" fmla="*/ 1 w 8"/>
                  <a:gd name="T7" fmla="*/ 5 h 10"/>
                  <a:gd name="T8" fmla="*/ 0 w 8"/>
                  <a:gd name="T9" fmla="*/ 8 h 10"/>
                  <a:gd name="T10" fmla="*/ 3 w 8"/>
                  <a:gd name="T11" fmla="*/ 8 h 10"/>
                  <a:gd name="T12" fmla="*/ 5 w 8"/>
                  <a:gd name="T13" fmla="*/ 10 h 10"/>
                  <a:gd name="T14" fmla="*/ 5 w 8"/>
                  <a:gd name="T15" fmla="*/ 6 h 10"/>
                  <a:gd name="T16" fmla="*/ 8 w 8"/>
                  <a:gd name="T17" fmla="*/ 6 h 10"/>
                  <a:gd name="T18" fmla="*/ 6 w 8"/>
                  <a:gd name="T19" fmla="*/ 3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1"/>
                    </a:lnTo>
                    <a:lnTo>
                      <a:pt x="1" y="5"/>
                    </a:lnTo>
                    <a:lnTo>
                      <a:pt x="0" y="8"/>
                    </a:lnTo>
                    <a:lnTo>
                      <a:pt x="3" y="8"/>
                    </a:lnTo>
                    <a:lnTo>
                      <a:pt x="5" y="10"/>
                    </a:lnTo>
                    <a:lnTo>
                      <a:pt x="5" y="6"/>
                    </a:lnTo>
                    <a:lnTo>
                      <a:pt x="8"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387"/>
              <p:cNvSpPr>
                <a:spLocks/>
              </p:cNvSpPr>
              <p:nvPr/>
            </p:nvSpPr>
            <p:spPr bwMode="auto">
              <a:xfrm>
                <a:off x="4379" y="3215"/>
                <a:ext cx="8" cy="11"/>
              </a:xfrm>
              <a:custGeom>
                <a:avLst/>
                <a:gdLst>
                  <a:gd name="T0" fmla="*/ 6 w 8"/>
                  <a:gd name="T1" fmla="*/ 0 h 11"/>
                  <a:gd name="T2" fmla="*/ 3 w 8"/>
                  <a:gd name="T3" fmla="*/ 3 h 11"/>
                  <a:gd name="T4" fmla="*/ 0 w 8"/>
                  <a:gd name="T5" fmla="*/ 2 h 11"/>
                  <a:gd name="T6" fmla="*/ 1 w 8"/>
                  <a:gd name="T7" fmla="*/ 5 h 11"/>
                  <a:gd name="T8" fmla="*/ 0 w 8"/>
                  <a:gd name="T9" fmla="*/ 8 h 11"/>
                  <a:gd name="T10" fmla="*/ 3 w 8"/>
                  <a:gd name="T11" fmla="*/ 8 h 11"/>
                  <a:gd name="T12" fmla="*/ 4 w 8"/>
                  <a:gd name="T13" fmla="*/ 11 h 11"/>
                  <a:gd name="T14" fmla="*/ 6 w 8"/>
                  <a:gd name="T15" fmla="*/ 7 h 11"/>
                  <a:gd name="T16" fmla="*/ 8 w 8"/>
                  <a:gd name="T17" fmla="*/ 7 h 11"/>
                  <a:gd name="T18" fmla="*/ 6 w 8"/>
                  <a:gd name="T19" fmla="*/ 5 h 11"/>
                  <a:gd name="T20" fmla="*/ 6 w 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6" y="0"/>
                    </a:moveTo>
                    <a:lnTo>
                      <a:pt x="3" y="3"/>
                    </a:lnTo>
                    <a:lnTo>
                      <a:pt x="0" y="2"/>
                    </a:lnTo>
                    <a:lnTo>
                      <a:pt x="1" y="5"/>
                    </a:lnTo>
                    <a:lnTo>
                      <a:pt x="0" y="8"/>
                    </a:lnTo>
                    <a:lnTo>
                      <a:pt x="3" y="8"/>
                    </a:lnTo>
                    <a:lnTo>
                      <a:pt x="4" y="11"/>
                    </a:lnTo>
                    <a:lnTo>
                      <a:pt x="6"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388"/>
              <p:cNvSpPr>
                <a:spLocks/>
              </p:cNvSpPr>
              <p:nvPr/>
            </p:nvSpPr>
            <p:spPr bwMode="auto">
              <a:xfrm>
                <a:off x="4479" y="2442"/>
                <a:ext cx="10" cy="9"/>
              </a:xfrm>
              <a:custGeom>
                <a:avLst/>
                <a:gdLst>
                  <a:gd name="T0" fmla="*/ 7 w 10"/>
                  <a:gd name="T1" fmla="*/ 0 h 9"/>
                  <a:gd name="T2" fmla="*/ 4 w 10"/>
                  <a:gd name="T3" fmla="*/ 3 h 9"/>
                  <a:gd name="T4" fmla="*/ 0 w 10"/>
                  <a:gd name="T5" fmla="*/ 1 h 9"/>
                  <a:gd name="T6" fmla="*/ 2 w 10"/>
                  <a:gd name="T7" fmla="*/ 4 h 9"/>
                  <a:gd name="T8" fmla="*/ 0 w 10"/>
                  <a:gd name="T9" fmla="*/ 8 h 9"/>
                  <a:gd name="T10" fmla="*/ 4 w 10"/>
                  <a:gd name="T11" fmla="*/ 8 h 9"/>
                  <a:gd name="T12" fmla="*/ 5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3"/>
                    </a:lnTo>
                    <a:lnTo>
                      <a:pt x="0" y="1"/>
                    </a:lnTo>
                    <a:lnTo>
                      <a:pt x="2" y="4"/>
                    </a:lnTo>
                    <a:lnTo>
                      <a:pt x="0" y="8"/>
                    </a:lnTo>
                    <a:lnTo>
                      <a:pt x="4" y="8"/>
                    </a:lnTo>
                    <a:lnTo>
                      <a:pt x="5"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389"/>
              <p:cNvSpPr>
                <a:spLocks/>
              </p:cNvSpPr>
              <p:nvPr/>
            </p:nvSpPr>
            <p:spPr bwMode="auto">
              <a:xfrm>
                <a:off x="4486" y="2421"/>
                <a:ext cx="10" cy="9"/>
              </a:xfrm>
              <a:custGeom>
                <a:avLst/>
                <a:gdLst>
                  <a:gd name="T0" fmla="*/ 8 w 10"/>
                  <a:gd name="T1" fmla="*/ 1 h 9"/>
                  <a:gd name="T2" fmla="*/ 5 w 10"/>
                  <a:gd name="T3" fmla="*/ 3 h 9"/>
                  <a:gd name="T4" fmla="*/ 1 w 10"/>
                  <a:gd name="T5" fmla="*/ 0 h 9"/>
                  <a:gd name="T6" fmla="*/ 3 w 10"/>
                  <a:gd name="T7" fmla="*/ 4 h 9"/>
                  <a:gd name="T8" fmla="*/ 0 w 10"/>
                  <a:gd name="T9" fmla="*/ 6 h 9"/>
                  <a:gd name="T10" fmla="*/ 3 w 10"/>
                  <a:gd name="T11" fmla="*/ 6 h 9"/>
                  <a:gd name="T12" fmla="*/ 5 w 10"/>
                  <a:gd name="T13" fmla="*/ 9 h 9"/>
                  <a:gd name="T14" fmla="*/ 6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3"/>
                    </a:lnTo>
                    <a:lnTo>
                      <a:pt x="1" y="0"/>
                    </a:lnTo>
                    <a:lnTo>
                      <a:pt x="3" y="4"/>
                    </a:lnTo>
                    <a:lnTo>
                      <a:pt x="0" y="6"/>
                    </a:lnTo>
                    <a:lnTo>
                      <a:pt x="3" y="6"/>
                    </a:lnTo>
                    <a:lnTo>
                      <a:pt x="5" y="9"/>
                    </a:lnTo>
                    <a:lnTo>
                      <a:pt x="6"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390"/>
              <p:cNvSpPr>
                <a:spLocks/>
              </p:cNvSpPr>
              <p:nvPr/>
            </p:nvSpPr>
            <p:spPr bwMode="auto">
              <a:xfrm>
                <a:off x="3537" y="2068"/>
                <a:ext cx="10" cy="10"/>
              </a:xfrm>
              <a:custGeom>
                <a:avLst/>
                <a:gdLst>
                  <a:gd name="T0" fmla="*/ 7 w 10"/>
                  <a:gd name="T1" fmla="*/ 0 h 10"/>
                  <a:gd name="T2" fmla="*/ 3 w 10"/>
                  <a:gd name="T3" fmla="*/ 1 h 10"/>
                  <a:gd name="T4" fmla="*/ 0 w 10"/>
                  <a:gd name="T5" fmla="*/ 1 h 10"/>
                  <a:gd name="T6" fmla="*/ 2 w 10"/>
                  <a:gd name="T7" fmla="*/ 5 h 10"/>
                  <a:gd name="T8" fmla="*/ 0 w 10"/>
                  <a:gd name="T9" fmla="*/ 8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1"/>
                    </a:lnTo>
                    <a:lnTo>
                      <a:pt x="2" y="5"/>
                    </a:lnTo>
                    <a:lnTo>
                      <a:pt x="0" y="8"/>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391"/>
              <p:cNvSpPr>
                <a:spLocks/>
              </p:cNvSpPr>
              <p:nvPr/>
            </p:nvSpPr>
            <p:spPr bwMode="auto">
              <a:xfrm>
                <a:off x="2653" y="2801"/>
                <a:ext cx="10" cy="10"/>
              </a:xfrm>
              <a:custGeom>
                <a:avLst/>
                <a:gdLst>
                  <a:gd name="T0" fmla="*/ 7 w 10"/>
                  <a:gd name="T1" fmla="*/ 0 h 10"/>
                  <a:gd name="T2" fmla="*/ 5 w 10"/>
                  <a:gd name="T3" fmla="*/ 1 h 10"/>
                  <a:gd name="T4" fmla="*/ 2 w 10"/>
                  <a:gd name="T5" fmla="*/ 1 h 10"/>
                  <a:gd name="T6" fmla="*/ 3 w 10"/>
                  <a:gd name="T7" fmla="*/ 5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1"/>
                    </a:lnTo>
                    <a:lnTo>
                      <a:pt x="3" y="5"/>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392"/>
              <p:cNvSpPr>
                <a:spLocks/>
              </p:cNvSpPr>
              <p:nvPr/>
            </p:nvSpPr>
            <p:spPr bwMode="auto">
              <a:xfrm>
                <a:off x="2617" y="2778"/>
                <a:ext cx="10" cy="10"/>
              </a:xfrm>
              <a:custGeom>
                <a:avLst/>
                <a:gdLst>
                  <a:gd name="T0" fmla="*/ 9 w 10"/>
                  <a:gd name="T1" fmla="*/ 2 h 10"/>
                  <a:gd name="T2" fmla="*/ 5 w 10"/>
                  <a:gd name="T3" fmla="*/ 2 h 10"/>
                  <a:gd name="T4" fmla="*/ 4 w 10"/>
                  <a:gd name="T5" fmla="*/ 0 h 10"/>
                  <a:gd name="T6" fmla="*/ 4 w 10"/>
                  <a:gd name="T7" fmla="*/ 3 h 10"/>
                  <a:gd name="T8" fmla="*/ 0 w 10"/>
                  <a:gd name="T9" fmla="*/ 7 h 10"/>
                  <a:gd name="T10" fmla="*/ 4 w 10"/>
                  <a:gd name="T11" fmla="*/ 7 h 10"/>
                  <a:gd name="T12" fmla="*/ 5 w 10"/>
                  <a:gd name="T13" fmla="*/ 10 h 10"/>
                  <a:gd name="T14" fmla="*/ 7 w 10"/>
                  <a:gd name="T15" fmla="*/ 7 h 10"/>
                  <a:gd name="T16" fmla="*/ 10 w 10"/>
                  <a:gd name="T17" fmla="*/ 7 h 10"/>
                  <a:gd name="T18" fmla="*/ 9 w 10"/>
                  <a:gd name="T19" fmla="*/ 5 h 10"/>
                  <a:gd name="T20" fmla="*/ 9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9" y="2"/>
                    </a:moveTo>
                    <a:lnTo>
                      <a:pt x="5" y="2"/>
                    </a:lnTo>
                    <a:lnTo>
                      <a:pt x="4" y="0"/>
                    </a:lnTo>
                    <a:lnTo>
                      <a:pt x="4" y="3"/>
                    </a:lnTo>
                    <a:lnTo>
                      <a:pt x="0" y="7"/>
                    </a:lnTo>
                    <a:lnTo>
                      <a:pt x="4" y="7"/>
                    </a:lnTo>
                    <a:lnTo>
                      <a:pt x="5" y="10"/>
                    </a:lnTo>
                    <a:lnTo>
                      <a:pt x="7" y="7"/>
                    </a:lnTo>
                    <a:lnTo>
                      <a:pt x="10" y="7"/>
                    </a:lnTo>
                    <a:lnTo>
                      <a:pt x="9" y="5"/>
                    </a:lnTo>
                    <a:lnTo>
                      <a:pt x="9" y="2"/>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393"/>
              <p:cNvSpPr>
                <a:spLocks/>
              </p:cNvSpPr>
              <p:nvPr/>
            </p:nvSpPr>
            <p:spPr bwMode="auto">
              <a:xfrm>
                <a:off x="3516" y="2071"/>
                <a:ext cx="10" cy="10"/>
              </a:xfrm>
              <a:custGeom>
                <a:avLst/>
                <a:gdLst>
                  <a:gd name="T0" fmla="*/ 6 w 10"/>
                  <a:gd name="T1" fmla="*/ 0 h 10"/>
                  <a:gd name="T2" fmla="*/ 3 w 10"/>
                  <a:gd name="T3" fmla="*/ 3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3"/>
                    </a:lnTo>
                    <a:lnTo>
                      <a:pt x="0" y="2"/>
                    </a:lnTo>
                    <a:lnTo>
                      <a:pt x="2" y="5"/>
                    </a:lnTo>
                    <a:lnTo>
                      <a:pt x="0" y="8"/>
                    </a:lnTo>
                    <a:lnTo>
                      <a:pt x="3" y="8"/>
                    </a:lnTo>
                    <a:lnTo>
                      <a:pt x="5" y="10"/>
                    </a:lnTo>
                    <a:lnTo>
                      <a:pt x="6" y="7"/>
                    </a:lnTo>
                    <a:lnTo>
                      <a:pt x="10" y="7"/>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394"/>
              <p:cNvSpPr>
                <a:spLocks/>
              </p:cNvSpPr>
              <p:nvPr/>
            </p:nvSpPr>
            <p:spPr bwMode="auto">
              <a:xfrm>
                <a:off x="3519" y="2126"/>
                <a:ext cx="10" cy="10"/>
              </a:xfrm>
              <a:custGeom>
                <a:avLst/>
                <a:gdLst>
                  <a:gd name="T0" fmla="*/ 8 w 10"/>
                  <a:gd name="T1" fmla="*/ 0 h 10"/>
                  <a:gd name="T2" fmla="*/ 5 w 10"/>
                  <a:gd name="T3" fmla="*/ 2 h 10"/>
                  <a:gd name="T4" fmla="*/ 2 w 10"/>
                  <a:gd name="T5" fmla="*/ 0 h 10"/>
                  <a:gd name="T6" fmla="*/ 3 w 10"/>
                  <a:gd name="T7" fmla="*/ 3 h 10"/>
                  <a:gd name="T8" fmla="*/ 0 w 10"/>
                  <a:gd name="T9" fmla="*/ 7 h 10"/>
                  <a:gd name="T10" fmla="*/ 5 w 10"/>
                  <a:gd name="T11" fmla="*/ 7 h 10"/>
                  <a:gd name="T12" fmla="*/ 7 w 10"/>
                  <a:gd name="T13" fmla="*/ 10 h 10"/>
                  <a:gd name="T14" fmla="*/ 7 w 10"/>
                  <a:gd name="T15" fmla="*/ 7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7"/>
                    </a:lnTo>
                    <a:lnTo>
                      <a:pt x="5" y="7"/>
                    </a:lnTo>
                    <a:lnTo>
                      <a:pt x="7" y="10"/>
                    </a:lnTo>
                    <a:lnTo>
                      <a:pt x="7" y="7"/>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395"/>
              <p:cNvSpPr>
                <a:spLocks/>
              </p:cNvSpPr>
              <p:nvPr/>
            </p:nvSpPr>
            <p:spPr bwMode="auto">
              <a:xfrm>
                <a:off x="3527" y="2105"/>
                <a:ext cx="10" cy="8"/>
              </a:xfrm>
              <a:custGeom>
                <a:avLst/>
                <a:gdLst>
                  <a:gd name="T0" fmla="*/ 8 w 10"/>
                  <a:gd name="T1" fmla="*/ 0 h 8"/>
                  <a:gd name="T2" fmla="*/ 5 w 10"/>
                  <a:gd name="T3" fmla="*/ 2 h 8"/>
                  <a:gd name="T4" fmla="*/ 2 w 10"/>
                  <a:gd name="T5" fmla="*/ 0 h 8"/>
                  <a:gd name="T6" fmla="*/ 2 w 10"/>
                  <a:gd name="T7" fmla="*/ 3 h 8"/>
                  <a:gd name="T8" fmla="*/ 0 w 10"/>
                  <a:gd name="T9" fmla="*/ 5 h 8"/>
                  <a:gd name="T10" fmla="*/ 4 w 10"/>
                  <a:gd name="T11" fmla="*/ 7 h 8"/>
                  <a:gd name="T12" fmla="*/ 5 w 10"/>
                  <a:gd name="T13" fmla="*/ 8 h 8"/>
                  <a:gd name="T14" fmla="*/ 7 w 10"/>
                  <a:gd name="T15" fmla="*/ 7 h 8"/>
                  <a:gd name="T16" fmla="*/ 10 w 10"/>
                  <a:gd name="T17" fmla="*/ 5 h 8"/>
                  <a:gd name="T18" fmla="*/ 7 w 10"/>
                  <a:gd name="T19" fmla="*/ 3 h 8"/>
                  <a:gd name="T20" fmla="*/ 8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8" y="0"/>
                    </a:moveTo>
                    <a:lnTo>
                      <a:pt x="5" y="2"/>
                    </a:lnTo>
                    <a:lnTo>
                      <a:pt x="2" y="0"/>
                    </a:lnTo>
                    <a:lnTo>
                      <a:pt x="2" y="3"/>
                    </a:lnTo>
                    <a:lnTo>
                      <a:pt x="0" y="5"/>
                    </a:lnTo>
                    <a:lnTo>
                      <a:pt x="4" y="7"/>
                    </a:lnTo>
                    <a:lnTo>
                      <a:pt x="5" y="8"/>
                    </a:lnTo>
                    <a:lnTo>
                      <a:pt x="7" y="7"/>
                    </a:lnTo>
                    <a:lnTo>
                      <a:pt x="10" y="5"/>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396"/>
              <p:cNvSpPr>
                <a:spLocks/>
              </p:cNvSpPr>
              <p:nvPr/>
            </p:nvSpPr>
            <p:spPr bwMode="auto">
              <a:xfrm>
                <a:off x="4094" y="2961"/>
                <a:ext cx="10" cy="10"/>
              </a:xfrm>
              <a:custGeom>
                <a:avLst/>
                <a:gdLst>
                  <a:gd name="T0" fmla="*/ 8 w 10"/>
                  <a:gd name="T1" fmla="*/ 0 h 10"/>
                  <a:gd name="T2" fmla="*/ 5 w 10"/>
                  <a:gd name="T3" fmla="*/ 2 h 10"/>
                  <a:gd name="T4" fmla="*/ 2 w 10"/>
                  <a:gd name="T5" fmla="*/ 0 h 10"/>
                  <a:gd name="T6" fmla="*/ 3 w 10"/>
                  <a:gd name="T7" fmla="*/ 3 h 10"/>
                  <a:gd name="T8" fmla="*/ 0 w 10"/>
                  <a:gd name="T9" fmla="*/ 5 h 10"/>
                  <a:gd name="T10" fmla="*/ 3 w 10"/>
                  <a:gd name="T11" fmla="*/ 6 h 10"/>
                  <a:gd name="T12" fmla="*/ 5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3" y="3"/>
                    </a:lnTo>
                    <a:lnTo>
                      <a:pt x="0" y="5"/>
                    </a:lnTo>
                    <a:lnTo>
                      <a:pt x="3" y="6"/>
                    </a:lnTo>
                    <a:lnTo>
                      <a:pt x="5"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397"/>
              <p:cNvSpPr>
                <a:spLocks/>
              </p:cNvSpPr>
              <p:nvPr/>
            </p:nvSpPr>
            <p:spPr bwMode="auto">
              <a:xfrm>
                <a:off x="4112" y="2956"/>
                <a:ext cx="10" cy="10"/>
              </a:xfrm>
              <a:custGeom>
                <a:avLst/>
                <a:gdLst>
                  <a:gd name="T0" fmla="*/ 8 w 10"/>
                  <a:gd name="T1" fmla="*/ 0 h 10"/>
                  <a:gd name="T2" fmla="*/ 5 w 10"/>
                  <a:gd name="T3" fmla="*/ 2 h 10"/>
                  <a:gd name="T4" fmla="*/ 2 w 10"/>
                  <a:gd name="T5" fmla="*/ 0 h 10"/>
                  <a:gd name="T6" fmla="*/ 2 w 10"/>
                  <a:gd name="T7" fmla="*/ 3 h 10"/>
                  <a:gd name="T8" fmla="*/ 0 w 10"/>
                  <a:gd name="T9" fmla="*/ 7 h 10"/>
                  <a:gd name="T10" fmla="*/ 3 w 10"/>
                  <a:gd name="T11" fmla="*/ 7 h 10"/>
                  <a:gd name="T12" fmla="*/ 5 w 10"/>
                  <a:gd name="T13" fmla="*/ 10 h 10"/>
                  <a:gd name="T14" fmla="*/ 7 w 10"/>
                  <a:gd name="T15" fmla="*/ 7 h 10"/>
                  <a:gd name="T16" fmla="*/ 10 w 10"/>
                  <a:gd name="T17" fmla="*/ 7 h 10"/>
                  <a:gd name="T18" fmla="*/ 7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0"/>
                    </a:lnTo>
                    <a:lnTo>
                      <a:pt x="2" y="3"/>
                    </a:lnTo>
                    <a:lnTo>
                      <a:pt x="0" y="7"/>
                    </a:lnTo>
                    <a:lnTo>
                      <a:pt x="3" y="7"/>
                    </a:lnTo>
                    <a:lnTo>
                      <a:pt x="5" y="10"/>
                    </a:lnTo>
                    <a:lnTo>
                      <a:pt x="7" y="7"/>
                    </a:lnTo>
                    <a:lnTo>
                      <a:pt x="10" y="7"/>
                    </a:lnTo>
                    <a:lnTo>
                      <a:pt x="7"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398"/>
              <p:cNvSpPr>
                <a:spLocks/>
              </p:cNvSpPr>
              <p:nvPr/>
            </p:nvSpPr>
            <p:spPr bwMode="auto">
              <a:xfrm>
                <a:off x="2749" y="2866"/>
                <a:ext cx="10" cy="9"/>
              </a:xfrm>
              <a:custGeom>
                <a:avLst/>
                <a:gdLst>
                  <a:gd name="T0" fmla="*/ 8 w 10"/>
                  <a:gd name="T1" fmla="*/ 1 h 9"/>
                  <a:gd name="T2" fmla="*/ 5 w 10"/>
                  <a:gd name="T3" fmla="*/ 1 h 9"/>
                  <a:gd name="T4" fmla="*/ 3 w 10"/>
                  <a:gd name="T5" fmla="*/ 0 h 9"/>
                  <a:gd name="T6" fmla="*/ 3 w 10"/>
                  <a:gd name="T7" fmla="*/ 4 h 9"/>
                  <a:gd name="T8" fmla="*/ 0 w 10"/>
                  <a:gd name="T9" fmla="*/ 6 h 9"/>
                  <a:gd name="T10" fmla="*/ 3 w 10"/>
                  <a:gd name="T11" fmla="*/ 6 h 9"/>
                  <a:gd name="T12" fmla="*/ 5 w 10"/>
                  <a:gd name="T13" fmla="*/ 9 h 9"/>
                  <a:gd name="T14" fmla="*/ 7 w 10"/>
                  <a:gd name="T15" fmla="*/ 6 h 9"/>
                  <a:gd name="T16" fmla="*/ 10 w 10"/>
                  <a:gd name="T17" fmla="*/ 6 h 9"/>
                  <a:gd name="T18" fmla="*/ 8 w 10"/>
                  <a:gd name="T19" fmla="*/ 4 h 9"/>
                  <a:gd name="T20" fmla="*/ 8 w 10"/>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1"/>
                    </a:moveTo>
                    <a:lnTo>
                      <a:pt x="5" y="1"/>
                    </a:lnTo>
                    <a:lnTo>
                      <a:pt x="3" y="0"/>
                    </a:lnTo>
                    <a:lnTo>
                      <a:pt x="3" y="4"/>
                    </a:lnTo>
                    <a:lnTo>
                      <a:pt x="0" y="6"/>
                    </a:lnTo>
                    <a:lnTo>
                      <a:pt x="3" y="6"/>
                    </a:lnTo>
                    <a:lnTo>
                      <a:pt x="5" y="9"/>
                    </a:lnTo>
                    <a:lnTo>
                      <a:pt x="7" y="6"/>
                    </a:lnTo>
                    <a:lnTo>
                      <a:pt x="10" y="6"/>
                    </a:lnTo>
                    <a:lnTo>
                      <a:pt x="8" y="4"/>
                    </a:lnTo>
                    <a:lnTo>
                      <a:pt x="8" y="1"/>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399"/>
              <p:cNvSpPr>
                <a:spLocks/>
              </p:cNvSpPr>
              <p:nvPr/>
            </p:nvSpPr>
            <p:spPr bwMode="auto">
              <a:xfrm>
                <a:off x="2611" y="2854"/>
                <a:ext cx="10" cy="10"/>
              </a:xfrm>
              <a:custGeom>
                <a:avLst/>
                <a:gdLst>
                  <a:gd name="T0" fmla="*/ 8 w 10"/>
                  <a:gd name="T1" fmla="*/ 0 h 10"/>
                  <a:gd name="T2" fmla="*/ 5 w 10"/>
                  <a:gd name="T3" fmla="*/ 2 h 10"/>
                  <a:gd name="T4" fmla="*/ 3 w 10"/>
                  <a:gd name="T5" fmla="*/ 0 h 10"/>
                  <a:gd name="T6" fmla="*/ 3 w 10"/>
                  <a:gd name="T7" fmla="*/ 3 h 10"/>
                  <a:gd name="T8" fmla="*/ 0 w 10"/>
                  <a:gd name="T9" fmla="*/ 5 h 10"/>
                  <a:gd name="T10" fmla="*/ 3 w 10"/>
                  <a:gd name="T11" fmla="*/ 7 h 10"/>
                  <a:gd name="T12" fmla="*/ 5 w 10"/>
                  <a:gd name="T13" fmla="*/ 10 h 10"/>
                  <a:gd name="T14" fmla="*/ 6 w 10"/>
                  <a:gd name="T15" fmla="*/ 7 h 10"/>
                  <a:gd name="T16" fmla="*/ 10 w 10"/>
                  <a:gd name="T17" fmla="*/ 7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3" y="0"/>
                    </a:lnTo>
                    <a:lnTo>
                      <a:pt x="3" y="3"/>
                    </a:lnTo>
                    <a:lnTo>
                      <a:pt x="0" y="5"/>
                    </a:lnTo>
                    <a:lnTo>
                      <a:pt x="3" y="7"/>
                    </a:lnTo>
                    <a:lnTo>
                      <a:pt x="5" y="10"/>
                    </a:lnTo>
                    <a:lnTo>
                      <a:pt x="6" y="7"/>
                    </a:lnTo>
                    <a:lnTo>
                      <a:pt x="10" y="7"/>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400"/>
              <p:cNvSpPr>
                <a:spLocks/>
              </p:cNvSpPr>
              <p:nvPr/>
            </p:nvSpPr>
            <p:spPr bwMode="auto">
              <a:xfrm>
                <a:off x="4143" y="2466"/>
                <a:ext cx="23" cy="23"/>
              </a:xfrm>
              <a:custGeom>
                <a:avLst/>
                <a:gdLst>
                  <a:gd name="T0" fmla="*/ 11 w 23"/>
                  <a:gd name="T1" fmla="*/ 0 h 23"/>
                  <a:gd name="T2" fmla="*/ 6 w 23"/>
                  <a:gd name="T3" fmla="*/ 8 h 23"/>
                  <a:gd name="T4" fmla="*/ 0 w 23"/>
                  <a:gd name="T5" fmla="*/ 10 h 23"/>
                  <a:gd name="T6" fmla="*/ 5 w 23"/>
                  <a:gd name="T7" fmla="*/ 14 h 23"/>
                  <a:gd name="T8" fmla="*/ 3 w 23"/>
                  <a:gd name="T9" fmla="*/ 23 h 23"/>
                  <a:gd name="T10" fmla="*/ 11 w 23"/>
                  <a:gd name="T11" fmla="*/ 19 h 23"/>
                  <a:gd name="T12" fmla="*/ 18 w 23"/>
                  <a:gd name="T13" fmla="*/ 23 h 23"/>
                  <a:gd name="T14" fmla="*/ 16 w 23"/>
                  <a:gd name="T15" fmla="*/ 14 h 23"/>
                  <a:gd name="T16" fmla="*/ 23 w 23"/>
                  <a:gd name="T17" fmla="*/ 10 h 23"/>
                  <a:gd name="T18" fmla="*/ 15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6" y="8"/>
                    </a:lnTo>
                    <a:lnTo>
                      <a:pt x="0" y="10"/>
                    </a:lnTo>
                    <a:lnTo>
                      <a:pt x="5" y="14"/>
                    </a:lnTo>
                    <a:lnTo>
                      <a:pt x="3" y="23"/>
                    </a:lnTo>
                    <a:lnTo>
                      <a:pt x="11" y="19"/>
                    </a:lnTo>
                    <a:lnTo>
                      <a:pt x="18" y="23"/>
                    </a:lnTo>
                    <a:lnTo>
                      <a:pt x="16" y="14"/>
                    </a:lnTo>
                    <a:lnTo>
                      <a:pt x="23" y="10"/>
                    </a:lnTo>
                    <a:lnTo>
                      <a:pt x="15"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401"/>
              <p:cNvSpPr>
                <a:spLocks/>
              </p:cNvSpPr>
              <p:nvPr/>
            </p:nvSpPr>
            <p:spPr bwMode="auto">
              <a:xfrm>
                <a:off x="4471" y="2382"/>
                <a:ext cx="23" cy="22"/>
              </a:xfrm>
              <a:custGeom>
                <a:avLst/>
                <a:gdLst>
                  <a:gd name="T0" fmla="*/ 12 w 23"/>
                  <a:gd name="T1" fmla="*/ 0 h 22"/>
                  <a:gd name="T2" fmla="*/ 8 w 23"/>
                  <a:gd name="T3" fmla="*/ 8 h 22"/>
                  <a:gd name="T4" fmla="*/ 0 w 23"/>
                  <a:gd name="T5" fmla="*/ 9 h 22"/>
                  <a:gd name="T6" fmla="*/ 7 w 23"/>
                  <a:gd name="T7" fmla="*/ 14 h 22"/>
                  <a:gd name="T8" fmla="*/ 5 w 23"/>
                  <a:gd name="T9" fmla="*/ 22 h 22"/>
                  <a:gd name="T10" fmla="*/ 12 w 23"/>
                  <a:gd name="T11" fmla="*/ 19 h 22"/>
                  <a:gd name="T12" fmla="*/ 20 w 23"/>
                  <a:gd name="T13" fmla="*/ 22 h 22"/>
                  <a:gd name="T14" fmla="*/ 18 w 23"/>
                  <a:gd name="T15" fmla="*/ 14 h 22"/>
                  <a:gd name="T16" fmla="*/ 23 w 23"/>
                  <a:gd name="T17" fmla="*/ 9 h 22"/>
                  <a:gd name="T18" fmla="*/ 15 w 23"/>
                  <a:gd name="T19" fmla="*/ 8 h 22"/>
                  <a:gd name="T20" fmla="*/ 12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12" y="0"/>
                    </a:moveTo>
                    <a:lnTo>
                      <a:pt x="8" y="8"/>
                    </a:lnTo>
                    <a:lnTo>
                      <a:pt x="0" y="9"/>
                    </a:lnTo>
                    <a:lnTo>
                      <a:pt x="7" y="14"/>
                    </a:lnTo>
                    <a:lnTo>
                      <a:pt x="5" y="22"/>
                    </a:lnTo>
                    <a:lnTo>
                      <a:pt x="12" y="19"/>
                    </a:lnTo>
                    <a:lnTo>
                      <a:pt x="20" y="22"/>
                    </a:lnTo>
                    <a:lnTo>
                      <a:pt x="18" y="14"/>
                    </a:lnTo>
                    <a:lnTo>
                      <a:pt x="23" y="9"/>
                    </a:lnTo>
                    <a:lnTo>
                      <a:pt x="15"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402"/>
              <p:cNvSpPr>
                <a:spLocks/>
              </p:cNvSpPr>
              <p:nvPr/>
            </p:nvSpPr>
            <p:spPr bwMode="auto">
              <a:xfrm>
                <a:off x="3626" y="1796"/>
                <a:ext cx="23" cy="23"/>
              </a:xfrm>
              <a:custGeom>
                <a:avLst/>
                <a:gdLst>
                  <a:gd name="T0" fmla="*/ 12 w 23"/>
                  <a:gd name="T1" fmla="*/ 0 h 23"/>
                  <a:gd name="T2" fmla="*/ 8 w 23"/>
                  <a:gd name="T3" fmla="*/ 6 h 23"/>
                  <a:gd name="T4" fmla="*/ 0 w 23"/>
                  <a:gd name="T5" fmla="*/ 8 h 23"/>
                  <a:gd name="T6" fmla="*/ 7 w 23"/>
                  <a:gd name="T7" fmla="*/ 15 h 23"/>
                  <a:gd name="T8" fmla="*/ 5 w 23"/>
                  <a:gd name="T9" fmla="*/ 23 h 23"/>
                  <a:gd name="T10" fmla="*/ 12 w 23"/>
                  <a:gd name="T11" fmla="*/ 18 h 23"/>
                  <a:gd name="T12" fmla="*/ 18 w 23"/>
                  <a:gd name="T13" fmla="*/ 23 h 23"/>
                  <a:gd name="T14" fmla="*/ 18 w 23"/>
                  <a:gd name="T15" fmla="*/ 15 h 23"/>
                  <a:gd name="T16" fmla="*/ 23 w 23"/>
                  <a:gd name="T17" fmla="*/ 8 h 23"/>
                  <a:gd name="T18" fmla="*/ 15 w 23"/>
                  <a:gd name="T19" fmla="*/ 6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8" y="6"/>
                    </a:lnTo>
                    <a:lnTo>
                      <a:pt x="0" y="8"/>
                    </a:lnTo>
                    <a:lnTo>
                      <a:pt x="7" y="15"/>
                    </a:lnTo>
                    <a:lnTo>
                      <a:pt x="5" y="23"/>
                    </a:lnTo>
                    <a:lnTo>
                      <a:pt x="12" y="18"/>
                    </a:lnTo>
                    <a:lnTo>
                      <a:pt x="18" y="23"/>
                    </a:lnTo>
                    <a:lnTo>
                      <a:pt x="18" y="15"/>
                    </a:lnTo>
                    <a:lnTo>
                      <a:pt x="23" y="8"/>
                    </a:lnTo>
                    <a:lnTo>
                      <a:pt x="15"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403"/>
              <p:cNvSpPr>
                <a:spLocks/>
              </p:cNvSpPr>
              <p:nvPr/>
            </p:nvSpPr>
            <p:spPr bwMode="auto">
              <a:xfrm>
                <a:off x="4045" y="2812"/>
                <a:ext cx="104" cy="122"/>
              </a:xfrm>
              <a:custGeom>
                <a:avLst/>
                <a:gdLst>
                  <a:gd name="T0" fmla="*/ 52 w 104"/>
                  <a:gd name="T1" fmla="*/ 0 h 122"/>
                  <a:gd name="T2" fmla="*/ 36 w 104"/>
                  <a:gd name="T3" fmla="*/ 36 h 122"/>
                  <a:gd name="T4" fmla="*/ 0 w 104"/>
                  <a:gd name="T5" fmla="*/ 31 h 122"/>
                  <a:gd name="T6" fmla="*/ 22 w 104"/>
                  <a:gd name="T7" fmla="*/ 62 h 122"/>
                  <a:gd name="T8" fmla="*/ 0 w 104"/>
                  <a:gd name="T9" fmla="*/ 92 h 122"/>
                  <a:gd name="T10" fmla="*/ 36 w 104"/>
                  <a:gd name="T11" fmla="*/ 88 h 122"/>
                  <a:gd name="T12" fmla="*/ 52 w 104"/>
                  <a:gd name="T13" fmla="*/ 122 h 122"/>
                  <a:gd name="T14" fmla="*/ 67 w 104"/>
                  <a:gd name="T15" fmla="*/ 88 h 122"/>
                  <a:gd name="T16" fmla="*/ 104 w 104"/>
                  <a:gd name="T17" fmla="*/ 92 h 122"/>
                  <a:gd name="T18" fmla="*/ 82 w 104"/>
                  <a:gd name="T19" fmla="*/ 62 h 122"/>
                  <a:gd name="T20" fmla="*/ 104 w 104"/>
                  <a:gd name="T21" fmla="*/ 31 h 122"/>
                  <a:gd name="T22" fmla="*/ 67 w 104"/>
                  <a:gd name="T23" fmla="*/ 36 h 122"/>
                  <a:gd name="T24" fmla="*/ 52 w 10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22">
                    <a:moveTo>
                      <a:pt x="52" y="0"/>
                    </a:moveTo>
                    <a:lnTo>
                      <a:pt x="36" y="36"/>
                    </a:lnTo>
                    <a:lnTo>
                      <a:pt x="0" y="31"/>
                    </a:lnTo>
                    <a:lnTo>
                      <a:pt x="22" y="62"/>
                    </a:lnTo>
                    <a:lnTo>
                      <a:pt x="0" y="92"/>
                    </a:lnTo>
                    <a:lnTo>
                      <a:pt x="36" y="88"/>
                    </a:lnTo>
                    <a:lnTo>
                      <a:pt x="52" y="122"/>
                    </a:lnTo>
                    <a:lnTo>
                      <a:pt x="67" y="88"/>
                    </a:lnTo>
                    <a:lnTo>
                      <a:pt x="104" y="92"/>
                    </a:lnTo>
                    <a:lnTo>
                      <a:pt x="82" y="62"/>
                    </a:lnTo>
                    <a:lnTo>
                      <a:pt x="104" y="31"/>
                    </a:lnTo>
                    <a:lnTo>
                      <a:pt x="67" y="36"/>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404"/>
              <p:cNvSpPr>
                <a:spLocks/>
              </p:cNvSpPr>
              <p:nvPr/>
            </p:nvSpPr>
            <p:spPr bwMode="auto">
              <a:xfrm>
                <a:off x="5041" y="3215"/>
                <a:ext cx="56" cy="65"/>
              </a:xfrm>
              <a:custGeom>
                <a:avLst/>
                <a:gdLst>
                  <a:gd name="T0" fmla="*/ 28 w 56"/>
                  <a:gd name="T1" fmla="*/ 0 h 65"/>
                  <a:gd name="T2" fmla="*/ 20 w 56"/>
                  <a:gd name="T3" fmla="*/ 18 h 65"/>
                  <a:gd name="T4" fmla="*/ 0 w 56"/>
                  <a:gd name="T5" fmla="*/ 16 h 65"/>
                  <a:gd name="T6" fmla="*/ 12 w 56"/>
                  <a:gd name="T7" fmla="*/ 32 h 65"/>
                  <a:gd name="T8" fmla="*/ 0 w 56"/>
                  <a:gd name="T9" fmla="*/ 49 h 65"/>
                  <a:gd name="T10" fmla="*/ 20 w 56"/>
                  <a:gd name="T11" fmla="*/ 45 h 65"/>
                  <a:gd name="T12" fmla="*/ 28 w 56"/>
                  <a:gd name="T13" fmla="*/ 65 h 65"/>
                  <a:gd name="T14" fmla="*/ 36 w 56"/>
                  <a:gd name="T15" fmla="*/ 45 h 65"/>
                  <a:gd name="T16" fmla="*/ 56 w 56"/>
                  <a:gd name="T17" fmla="*/ 49 h 65"/>
                  <a:gd name="T18" fmla="*/ 44 w 56"/>
                  <a:gd name="T19" fmla="*/ 32 h 65"/>
                  <a:gd name="T20" fmla="*/ 56 w 56"/>
                  <a:gd name="T21" fmla="*/ 16 h 65"/>
                  <a:gd name="T22" fmla="*/ 36 w 56"/>
                  <a:gd name="T23" fmla="*/ 18 h 65"/>
                  <a:gd name="T24" fmla="*/ 28 w 5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5">
                    <a:moveTo>
                      <a:pt x="28" y="0"/>
                    </a:moveTo>
                    <a:lnTo>
                      <a:pt x="20" y="18"/>
                    </a:lnTo>
                    <a:lnTo>
                      <a:pt x="0" y="16"/>
                    </a:lnTo>
                    <a:lnTo>
                      <a:pt x="12" y="32"/>
                    </a:lnTo>
                    <a:lnTo>
                      <a:pt x="0" y="49"/>
                    </a:lnTo>
                    <a:lnTo>
                      <a:pt x="20" y="45"/>
                    </a:lnTo>
                    <a:lnTo>
                      <a:pt x="28" y="65"/>
                    </a:lnTo>
                    <a:lnTo>
                      <a:pt x="36" y="45"/>
                    </a:lnTo>
                    <a:lnTo>
                      <a:pt x="56" y="49"/>
                    </a:lnTo>
                    <a:lnTo>
                      <a:pt x="44" y="32"/>
                    </a:lnTo>
                    <a:lnTo>
                      <a:pt x="56" y="16"/>
                    </a:lnTo>
                    <a:lnTo>
                      <a:pt x="36" y="18"/>
                    </a:lnTo>
                    <a:lnTo>
                      <a:pt x="2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405"/>
              <p:cNvSpPr>
                <a:spLocks/>
              </p:cNvSpPr>
              <p:nvPr/>
            </p:nvSpPr>
            <p:spPr bwMode="auto">
              <a:xfrm>
                <a:off x="3470" y="1799"/>
                <a:ext cx="78" cy="80"/>
              </a:xfrm>
              <a:custGeom>
                <a:avLst/>
                <a:gdLst>
                  <a:gd name="T0" fmla="*/ 39 w 78"/>
                  <a:gd name="T1" fmla="*/ 0 h 80"/>
                  <a:gd name="T2" fmla="*/ 33 w 78"/>
                  <a:gd name="T3" fmla="*/ 21 h 80"/>
                  <a:gd name="T4" fmla="*/ 13 w 78"/>
                  <a:gd name="T5" fmla="*/ 12 h 80"/>
                  <a:gd name="T6" fmla="*/ 22 w 78"/>
                  <a:gd name="T7" fmla="*/ 31 h 80"/>
                  <a:gd name="T8" fmla="*/ 0 w 78"/>
                  <a:gd name="T9" fmla="*/ 39 h 80"/>
                  <a:gd name="T10" fmla="*/ 22 w 78"/>
                  <a:gd name="T11" fmla="*/ 47 h 80"/>
                  <a:gd name="T12" fmla="*/ 13 w 78"/>
                  <a:gd name="T13" fmla="*/ 67 h 80"/>
                  <a:gd name="T14" fmla="*/ 33 w 78"/>
                  <a:gd name="T15" fmla="*/ 57 h 80"/>
                  <a:gd name="T16" fmla="*/ 39 w 78"/>
                  <a:gd name="T17" fmla="*/ 80 h 80"/>
                  <a:gd name="T18" fmla="*/ 48 w 78"/>
                  <a:gd name="T19" fmla="*/ 57 h 80"/>
                  <a:gd name="T20" fmla="*/ 67 w 78"/>
                  <a:gd name="T21" fmla="*/ 67 h 80"/>
                  <a:gd name="T22" fmla="*/ 59 w 78"/>
                  <a:gd name="T23" fmla="*/ 47 h 80"/>
                  <a:gd name="T24" fmla="*/ 78 w 78"/>
                  <a:gd name="T25" fmla="*/ 39 h 80"/>
                  <a:gd name="T26" fmla="*/ 59 w 78"/>
                  <a:gd name="T27" fmla="*/ 31 h 80"/>
                  <a:gd name="T28" fmla="*/ 67 w 78"/>
                  <a:gd name="T29" fmla="*/ 12 h 80"/>
                  <a:gd name="T30" fmla="*/ 48 w 78"/>
                  <a:gd name="T31" fmla="*/ 21 h 80"/>
                  <a:gd name="T32" fmla="*/ 39 w 78"/>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80">
                    <a:moveTo>
                      <a:pt x="39" y="0"/>
                    </a:moveTo>
                    <a:lnTo>
                      <a:pt x="33" y="21"/>
                    </a:lnTo>
                    <a:lnTo>
                      <a:pt x="13" y="12"/>
                    </a:lnTo>
                    <a:lnTo>
                      <a:pt x="22" y="31"/>
                    </a:lnTo>
                    <a:lnTo>
                      <a:pt x="0" y="39"/>
                    </a:lnTo>
                    <a:lnTo>
                      <a:pt x="22" y="47"/>
                    </a:lnTo>
                    <a:lnTo>
                      <a:pt x="13" y="67"/>
                    </a:lnTo>
                    <a:lnTo>
                      <a:pt x="33" y="57"/>
                    </a:lnTo>
                    <a:lnTo>
                      <a:pt x="39" y="80"/>
                    </a:lnTo>
                    <a:lnTo>
                      <a:pt x="48" y="57"/>
                    </a:lnTo>
                    <a:lnTo>
                      <a:pt x="67" y="67"/>
                    </a:lnTo>
                    <a:lnTo>
                      <a:pt x="59" y="47"/>
                    </a:lnTo>
                    <a:lnTo>
                      <a:pt x="78" y="39"/>
                    </a:lnTo>
                    <a:lnTo>
                      <a:pt x="59" y="31"/>
                    </a:lnTo>
                    <a:lnTo>
                      <a:pt x="67" y="12"/>
                    </a:lnTo>
                    <a:lnTo>
                      <a:pt x="48"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406"/>
              <p:cNvSpPr>
                <a:spLocks/>
              </p:cNvSpPr>
              <p:nvPr/>
            </p:nvSpPr>
            <p:spPr bwMode="auto">
              <a:xfrm>
                <a:off x="2580" y="2663"/>
                <a:ext cx="91" cy="93"/>
              </a:xfrm>
              <a:custGeom>
                <a:avLst/>
                <a:gdLst>
                  <a:gd name="T0" fmla="*/ 46 w 91"/>
                  <a:gd name="T1" fmla="*/ 0 h 93"/>
                  <a:gd name="T2" fmla="*/ 39 w 91"/>
                  <a:gd name="T3" fmla="*/ 25 h 93"/>
                  <a:gd name="T4" fmla="*/ 23 w 91"/>
                  <a:gd name="T5" fmla="*/ 7 h 93"/>
                  <a:gd name="T6" fmla="*/ 29 w 91"/>
                  <a:gd name="T7" fmla="*/ 31 h 93"/>
                  <a:gd name="T8" fmla="*/ 7 w 91"/>
                  <a:gd name="T9" fmla="*/ 25 h 93"/>
                  <a:gd name="T10" fmla="*/ 23 w 91"/>
                  <a:gd name="T11" fmla="*/ 41 h 93"/>
                  <a:gd name="T12" fmla="*/ 0 w 91"/>
                  <a:gd name="T13" fmla="*/ 47 h 93"/>
                  <a:gd name="T14" fmla="*/ 23 w 91"/>
                  <a:gd name="T15" fmla="*/ 54 h 93"/>
                  <a:gd name="T16" fmla="*/ 7 w 91"/>
                  <a:gd name="T17" fmla="*/ 70 h 93"/>
                  <a:gd name="T18" fmla="*/ 29 w 91"/>
                  <a:gd name="T19" fmla="*/ 63 h 93"/>
                  <a:gd name="T20" fmla="*/ 23 w 91"/>
                  <a:gd name="T21" fmla="*/ 88 h 93"/>
                  <a:gd name="T22" fmla="*/ 39 w 91"/>
                  <a:gd name="T23" fmla="*/ 70 h 93"/>
                  <a:gd name="T24" fmla="*/ 46 w 91"/>
                  <a:gd name="T25" fmla="*/ 93 h 93"/>
                  <a:gd name="T26" fmla="*/ 52 w 91"/>
                  <a:gd name="T27" fmla="*/ 70 h 93"/>
                  <a:gd name="T28" fmla="*/ 68 w 91"/>
                  <a:gd name="T29" fmla="*/ 88 h 93"/>
                  <a:gd name="T30" fmla="*/ 62 w 91"/>
                  <a:gd name="T31" fmla="*/ 63 h 93"/>
                  <a:gd name="T32" fmla="*/ 85 w 91"/>
                  <a:gd name="T33" fmla="*/ 70 h 93"/>
                  <a:gd name="T34" fmla="*/ 67 w 91"/>
                  <a:gd name="T35" fmla="*/ 54 h 93"/>
                  <a:gd name="T36" fmla="*/ 91 w 91"/>
                  <a:gd name="T37" fmla="*/ 47 h 93"/>
                  <a:gd name="T38" fmla="*/ 67 w 91"/>
                  <a:gd name="T39" fmla="*/ 41 h 93"/>
                  <a:gd name="T40" fmla="*/ 85 w 91"/>
                  <a:gd name="T41" fmla="*/ 25 h 93"/>
                  <a:gd name="T42" fmla="*/ 62 w 91"/>
                  <a:gd name="T43" fmla="*/ 31 h 93"/>
                  <a:gd name="T44" fmla="*/ 68 w 91"/>
                  <a:gd name="T45" fmla="*/ 7 h 93"/>
                  <a:gd name="T46" fmla="*/ 52 w 91"/>
                  <a:gd name="T47" fmla="*/ 25 h 93"/>
                  <a:gd name="T48" fmla="*/ 46 w 91"/>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3">
                    <a:moveTo>
                      <a:pt x="46" y="0"/>
                    </a:moveTo>
                    <a:lnTo>
                      <a:pt x="39" y="25"/>
                    </a:lnTo>
                    <a:lnTo>
                      <a:pt x="23" y="7"/>
                    </a:lnTo>
                    <a:lnTo>
                      <a:pt x="29" y="31"/>
                    </a:lnTo>
                    <a:lnTo>
                      <a:pt x="7" y="25"/>
                    </a:lnTo>
                    <a:lnTo>
                      <a:pt x="23" y="41"/>
                    </a:lnTo>
                    <a:lnTo>
                      <a:pt x="0" y="47"/>
                    </a:lnTo>
                    <a:lnTo>
                      <a:pt x="23" y="54"/>
                    </a:lnTo>
                    <a:lnTo>
                      <a:pt x="7" y="70"/>
                    </a:lnTo>
                    <a:lnTo>
                      <a:pt x="29" y="63"/>
                    </a:lnTo>
                    <a:lnTo>
                      <a:pt x="23" y="88"/>
                    </a:lnTo>
                    <a:lnTo>
                      <a:pt x="39" y="70"/>
                    </a:lnTo>
                    <a:lnTo>
                      <a:pt x="46" y="93"/>
                    </a:lnTo>
                    <a:lnTo>
                      <a:pt x="52" y="70"/>
                    </a:lnTo>
                    <a:lnTo>
                      <a:pt x="68" y="88"/>
                    </a:lnTo>
                    <a:lnTo>
                      <a:pt x="62" y="63"/>
                    </a:lnTo>
                    <a:lnTo>
                      <a:pt x="85" y="70"/>
                    </a:lnTo>
                    <a:lnTo>
                      <a:pt x="67" y="54"/>
                    </a:lnTo>
                    <a:lnTo>
                      <a:pt x="91" y="47"/>
                    </a:lnTo>
                    <a:lnTo>
                      <a:pt x="67" y="41"/>
                    </a:lnTo>
                    <a:lnTo>
                      <a:pt x="85" y="25"/>
                    </a:lnTo>
                    <a:lnTo>
                      <a:pt x="62" y="31"/>
                    </a:lnTo>
                    <a:lnTo>
                      <a:pt x="68" y="7"/>
                    </a:lnTo>
                    <a:lnTo>
                      <a:pt x="52" y="25"/>
                    </a:lnTo>
                    <a:lnTo>
                      <a:pt x="4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407"/>
              <p:cNvSpPr>
                <a:spLocks/>
              </p:cNvSpPr>
              <p:nvPr/>
            </p:nvSpPr>
            <p:spPr bwMode="auto">
              <a:xfrm>
                <a:off x="3498" y="1922"/>
                <a:ext cx="33" cy="33"/>
              </a:xfrm>
              <a:custGeom>
                <a:avLst/>
                <a:gdLst>
                  <a:gd name="T0" fmla="*/ 16 w 33"/>
                  <a:gd name="T1" fmla="*/ 0 h 33"/>
                  <a:gd name="T2" fmla="*/ 13 w 33"/>
                  <a:gd name="T3" fmla="*/ 8 h 33"/>
                  <a:gd name="T4" fmla="*/ 8 w 33"/>
                  <a:gd name="T5" fmla="*/ 2 h 33"/>
                  <a:gd name="T6" fmla="*/ 10 w 33"/>
                  <a:gd name="T7" fmla="*/ 10 h 33"/>
                  <a:gd name="T8" fmla="*/ 2 w 33"/>
                  <a:gd name="T9" fmla="*/ 8 h 33"/>
                  <a:gd name="T10" fmla="*/ 8 w 33"/>
                  <a:gd name="T11" fmla="*/ 15 h 33"/>
                  <a:gd name="T12" fmla="*/ 0 w 33"/>
                  <a:gd name="T13" fmla="*/ 16 h 33"/>
                  <a:gd name="T14" fmla="*/ 8 w 33"/>
                  <a:gd name="T15" fmla="*/ 18 h 33"/>
                  <a:gd name="T16" fmla="*/ 2 w 33"/>
                  <a:gd name="T17" fmla="*/ 24 h 33"/>
                  <a:gd name="T18" fmla="*/ 10 w 33"/>
                  <a:gd name="T19" fmla="*/ 21 h 33"/>
                  <a:gd name="T20" fmla="*/ 8 w 33"/>
                  <a:gd name="T21" fmla="*/ 31 h 33"/>
                  <a:gd name="T22" fmla="*/ 13 w 33"/>
                  <a:gd name="T23" fmla="*/ 24 h 33"/>
                  <a:gd name="T24" fmla="*/ 16 w 33"/>
                  <a:gd name="T25" fmla="*/ 33 h 33"/>
                  <a:gd name="T26" fmla="*/ 18 w 33"/>
                  <a:gd name="T27" fmla="*/ 24 h 33"/>
                  <a:gd name="T28" fmla="*/ 24 w 33"/>
                  <a:gd name="T29" fmla="*/ 31 h 33"/>
                  <a:gd name="T30" fmla="*/ 21 w 33"/>
                  <a:gd name="T31" fmla="*/ 21 h 33"/>
                  <a:gd name="T32" fmla="*/ 29 w 33"/>
                  <a:gd name="T33" fmla="*/ 24 h 33"/>
                  <a:gd name="T34" fmla="*/ 24 w 33"/>
                  <a:gd name="T35" fmla="*/ 18 h 33"/>
                  <a:gd name="T36" fmla="*/ 33 w 33"/>
                  <a:gd name="T37" fmla="*/ 16 h 33"/>
                  <a:gd name="T38" fmla="*/ 24 w 33"/>
                  <a:gd name="T39" fmla="*/ 15 h 33"/>
                  <a:gd name="T40" fmla="*/ 29 w 33"/>
                  <a:gd name="T41" fmla="*/ 8 h 33"/>
                  <a:gd name="T42" fmla="*/ 21 w 33"/>
                  <a:gd name="T43" fmla="*/ 10 h 33"/>
                  <a:gd name="T44" fmla="*/ 24 w 33"/>
                  <a:gd name="T45" fmla="*/ 2 h 33"/>
                  <a:gd name="T46" fmla="*/ 18 w 33"/>
                  <a:gd name="T47" fmla="*/ 8 h 33"/>
                  <a:gd name="T48" fmla="*/ 16 w 3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3">
                    <a:moveTo>
                      <a:pt x="16" y="0"/>
                    </a:moveTo>
                    <a:lnTo>
                      <a:pt x="13" y="8"/>
                    </a:lnTo>
                    <a:lnTo>
                      <a:pt x="8" y="2"/>
                    </a:lnTo>
                    <a:lnTo>
                      <a:pt x="10" y="10"/>
                    </a:lnTo>
                    <a:lnTo>
                      <a:pt x="2" y="8"/>
                    </a:lnTo>
                    <a:lnTo>
                      <a:pt x="8" y="15"/>
                    </a:lnTo>
                    <a:lnTo>
                      <a:pt x="0" y="16"/>
                    </a:lnTo>
                    <a:lnTo>
                      <a:pt x="8" y="18"/>
                    </a:lnTo>
                    <a:lnTo>
                      <a:pt x="2" y="24"/>
                    </a:lnTo>
                    <a:lnTo>
                      <a:pt x="10" y="21"/>
                    </a:lnTo>
                    <a:lnTo>
                      <a:pt x="8" y="31"/>
                    </a:lnTo>
                    <a:lnTo>
                      <a:pt x="13" y="24"/>
                    </a:lnTo>
                    <a:lnTo>
                      <a:pt x="16" y="33"/>
                    </a:lnTo>
                    <a:lnTo>
                      <a:pt x="18" y="24"/>
                    </a:lnTo>
                    <a:lnTo>
                      <a:pt x="24" y="31"/>
                    </a:lnTo>
                    <a:lnTo>
                      <a:pt x="21" y="21"/>
                    </a:lnTo>
                    <a:lnTo>
                      <a:pt x="29" y="24"/>
                    </a:lnTo>
                    <a:lnTo>
                      <a:pt x="24" y="18"/>
                    </a:lnTo>
                    <a:lnTo>
                      <a:pt x="33" y="16"/>
                    </a:lnTo>
                    <a:lnTo>
                      <a:pt x="24" y="15"/>
                    </a:lnTo>
                    <a:lnTo>
                      <a:pt x="29" y="8"/>
                    </a:lnTo>
                    <a:lnTo>
                      <a:pt x="21" y="10"/>
                    </a:lnTo>
                    <a:lnTo>
                      <a:pt x="24" y="2"/>
                    </a:lnTo>
                    <a:lnTo>
                      <a:pt x="18" y="8"/>
                    </a:lnTo>
                    <a:lnTo>
                      <a:pt x="1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1408"/>
              <p:cNvSpPr>
                <a:spLocks/>
              </p:cNvSpPr>
              <p:nvPr/>
            </p:nvSpPr>
            <p:spPr bwMode="auto">
              <a:xfrm>
                <a:off x="3165" y="2671"/>
                <a:ext cx="123" cy="125"/>
              </a:xfrm>
              <a:custGeom>
                <a:avLst/>
                <a:gdLst>
                  <a:gd name="T0" fmla="*/ 123 w 123"/>
                  <a:gd name="T1" fmla="*/ 63 h 125"/>
                  <a:gd name="T2" fmla="*/ 70 w 123"/>
                  <a:gd name="T3" fmla="*/ 54 h 125"/>
                  <a:gd name="T4" fmla="*/ 62 w 123"/>
                  <a:gd name="T5" fmla="*/ 0 h 125"/>
                  <a:gd name="T6" fmla="*/ 52 w 123"/>
                  <a:gd name="T7" fmla="*/ 54 h 125"/>
                  <a:gd name="T8" fmla="*/ 0 w 123"/>
                  <a:gd name="T9" fmla="*/ 63 h 125"/>
                  <a:gd name="T10" fmla="*/ 52 w 123"/>
                  <a:gd name="T11" fmla="*/ 72 h 125"/>
                  <a:gd name="T12" fmla="*/ 62 w 123"/>
                  <a:gd name="T13" fmla="*/ 125 h 125"/>
                  <a:gd name="T14" fmla="*/ 70 w 123"/>
                  <a:gd name="T15" fmla="*/ 72 h 125"/>
                  <a:gd name="T16" fmla="*/ 123 w 123"/>
                  <a:gd name="T17"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5">
                    <a:moveTo>
                      <a:pt x="123" y="63"/>
                    </a:moveTo>
                    <a:lnTo>
                      <a:pt x="70" y="54"/>
                    </a:lnTo>
                    <a:lnTo>
                      <a:pt x="62" y="0"/>
                    </a:lnTo>
                    <a:lnTo>
                      <a:pt x="52" y="54"/>
                    </a:lnTo>
                    <a:lnTo>
                      <a:pt x="0" y="63"/>
                    </a:lnTo>
                    <a:lnTo>
                      <a:pt x="52" y="72"/>
                    </a:lnTo>
                    <a:lnTo>
                      <a:pt x="62" y="125"/>
                    </a:lnTo>
                    <a:lnTo>
                      <a:pt x="70" y="72"/>
                    </a:lnTo>
                    <a:lnTo>
                      <a:pt x="123" y="6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409"/>
              <p:cNvSpPr>
                <a:spLocks/>
              </p:cNvSpPr>
              <p:nvPr/>
            </p:nvSpPr>
            <p:spPr bwMode="auto">
              <a:xfrm>
                <a:off x="3511" y="1971"/>
                <a:ext cx="75" cy="74"/>
              </a:xfrm>
              <a:custGeom>
                <a:avLst/>
                <a:gdLst>
                  <a:gd name="T0" fmla="*/ 75 w 75"/>
                  <a:gd name="T1" fmla="*/ 37 h 74"/>
                  <a:gd name="T2" fmla="*/ 42 w 75"/>
                  <a:gd name="T3" fmla="*/ 32 h 74"/>
                  <a:gd name="T4" fmla="*/ 37 w 75"/>
                  <a:gd name="T5" fmla="*/ 0 h 74"/>
                  <a:gd name="T6" fmla="*/ 33 w 75"/>
                  <a:gd name="T7" fmla="*/ 32 h 74"/>
                  <a:gd name="T8" fmla="*/ 0 w 75"/>
                  <a:gd name="T9" fmla="*/ 37 h 74"/>
                  <a:gd name="T10" fmla="*/ 33 w 75"/>
                  <a:gd name="T11" fmla="*/ 42 h 74"/>
                  <a:gd name="T12" fmla="*/ 37 w 75"/>
                  <a:gd name="T13" fmla="*/ 74 h 74"/>
                  <a:gd name="T14" fmla="*/ 42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2" y="32"/>
                    </a:lnTo>
                    <a:lnTo>
                      <a:pt x="37" y="0"/>
                    </a:lnTo>
                    <a:lnTo>
                      <a:pt x="33" y="32"/>
                    </a:lnTo>
                    <a:lnTo>
                      <a:pt x="0" y="37"/>
                    </a:lnTo>
                    <a:lnTo>
                      <a:pt x="33" y="42"/>
                    </a:lnTo>
                    <a:lnTo>
                      <a:pt x="37" y="74"/>
                    </a:lnTo>
                    <a:lnTo>
                      <a:pt x="42"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410"/>
              <p:cNvSpPr>
                <a:spLocks/>
              </p:cNvSpPr>
              <p:nvPr/>
            </p:nvSpPr>
            <p:spPr bwMode="auto">
              <a:xfrm>
                <a:off x="3329" y="1891"/>
                <a:ext cx="75" cy="75"/>
              </a:xfrm>
              <a:custGeom>
                <a:avLst/>
                <a:gdLst>
                  <a:gd name="T0" fmla="*/ 75 w 75"/>
                  <a:gd name="T1" fmla="*/ 38 h 75"/>
                  <a:gd name="T2" fmla="*/ 42 w 75"/>
                  <a:gd name="T3" fmla="*/ 33 h 75"/>
                  <a:gd name="T4" fmla="*/ 37 w 75"/>
                  <a:gd name="T5" fmla="*/ 0 h 75"/>
                  <a:gd name="T6" fmla="*/ 33 w 75"/>
                  <a:gd name="T7" fmla="*/ 33 h 75"/>
                  <a:gd name="T8" fmla="*/ 0 w 75"/>
                  <a:gd name="T9" fmla="*/ 38 h 75"/>
                  <a:gd name="T10" fmla="*/ 33 w 75"/>
                  <a:gd name="T11" fmla="*/ 43 h 75"/>
                  <a:gd name="T12" fmla="*/ 37 w 75"/>
                  <a:gd name="T13" fmla="*/ 75 h 75"/>
                  <a:gd name="T14" fmla="*/ 42 w 75"/>
                  <a:gd name="T15" fmla="*/ 43 h 75"/>
                  <a:gd name="T16" fmla="*/ 75 w 75"/>
                  <a:gd name="T17"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5">
                    <a:moveTo>
                      <a:pt x="75" y="38"/>
                    </a:moveTo>
                    <a:lnTo>
                      <a:pt x="42" y="33"/>
                    </a:lnTo>
                    <a:lnTo>
                      <a:pt x="37" y="0"/>
                    </a:lnTo>
                    <a:lnTo>
                      <a:pt x="33" y="33"/>
                    </a:lnTo>
                    <a:lnTo>
                      <a:pt x="0" y="38"/>
                    </a:lnTo>
                    <a:lnTo>
                      <a:pt x="33" y="43"/>
                    </a:lnTo>
                    <a:lnTo>
                      <a:pt x="37" y="75"/>
                    </a:lnTo>
                    <a:lnTo>
                      <a:pt x="42" y="43"/>
                    </a:lnTo>
                    <a:lnTo>
                      <a:pt x="75" y="38"/>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411"/>
              <p:cNvSpPr>
                <a:spLocks/>
              </p:cNvSpPr>
              <p:nvPr/>
            </p:nvSpPr>
            <p:spPr bwMode="auto">
              <a:xfrm>
                <a:off x="4133" y="2976"/>
                <a:ext cx="101" cy="102"/>
              </a:xfrm>
              <a:custGeom>
                <a:avLst/>
                <a:gdLst>
                  <a:gd name="T0" fmla="*/ 101 w 101"/>
                  <a:gd name="T1" fmla="*/ 0 h 102"/>
                  <a:gd name="T2" fmla="*/ 51 w 101"/>
                  <a:gd name="T3" fmla="*/ 37 h 102"/>
                  <a:gd name="T4" fmla="*/ 0 w 101"/>
                  <a:gd name="T5" fmla="*/ 0 h 102"/>
                  <a:gd name="T6" fmla="*/ 38 w 101"/>
                  <a:gd name="T7" fmla="*/ 51 h 102"/>
                  <a:gd name="T8" fmla="*/ 0 w 101"/>
                  <a:gd name="T9" fmla="*/ 102 h 102"/>
                  <a:gd name="T10" fmla="*/ 51 w 101"/>
                  <a:gd name="T11" fmla="*/ 66 h 102"/>
                  <a:gd name="T12" fmla="*/ 101 w 101"/>
                  <a:gd name="T13" fmla="*/ 102 h 102"/>
                  <a:gd name="T14" fmla="*/ 65 w 101"/>
                  <a:gd name="T15" fmla="*/ 51 h 102"/>
                  <a:gd name="T16" fmla="*/ 101 w 101"/>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02">
                    <a:moveTo>
                      <a:pt x="101" y="0"/>
                    </a:moveTo>
                    <a:lnTo>
                      <a:pt x="51" y="37"/>
                    </a:lnTo>
                    <a:lnTo>
                      <a:pt x="0" y="0"/>
                    </a:lnTo>
                    <a:lnTo>
                      <a:pt x="38" y="51"/>
                    </a:lnTo>
                    <a:lnTo>
                      <a:pt x="0" y="102"/>
                    </a:lnTo>
                    <a:lnTo>
                      <a:pt x="51" y="66"/>
                    </a:lnTo>
                    <a:lnTo>
                      <a:pt x="101" y="102"/>
                    </a:lnTo>
                    <a:lnTo>
                      <a:pt x="65" y="51"/>
                    </a:lnTo>
                    <a:lnTo>
                      <a:pt x="10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412"/>
              <p:cNvSpPr>
                <a:spLocks/>
              </p:cNvSpPr>
              <p:nvPr/>
            </p:nvSpPr>
            <p:spPr bwMode="auto">
              <a:xfrm>
                <a:off x="4609" y="3181"/>
                <a:ext cx="68" cy="70"/>
              </a:xfrm>
              <a:custGeom>
                <a:avLst/>
                <a:gdLst>
                  <a:gd name="T0" fmla="*/ 34 w 68"/>
                  <a:gd name="T1" fmla="*/ 0 h 70"/>
                  <a:gd name="T2" fmla="*/ 28 w 68"/>
                  <a:gd name="T3" fmla="*/ 19 h 70"/>
                  <a:gd name="T4" fmla="*/ 10 w 68"/>
                  <a:gd name="T5" fmla="*/ 10 h 70"/>
                  <a:gd name="T6" fmla="*/ 18 w 68"/>
                  <a:gd name="T7" fmla="*/ 29 h 70"/>
                  <a:gd name="T8" fmla="*/ 0 w 68"/>
                  <a:gd name="T9" fmla="*/ 36 h 70"/>
                  <a:gd name="T10" fmla="*/ 18 w 68"/>
                  <a:gd name="T11" fmla="*/ 42 h 70"/>
                  <a:gd name="T12" fmla="*/ 10 w 68"/>
                  <a:gd name="T13" fmla="*/ 60 h 70"/>
                  <a:gd name="T14" fmla="*/ 28 w 68"/>
                  <a:gd name="T15" fmla="*/ 52 h 70"/>
                  <a:gd name="T16" fmla="*/ 34 w 68"/>
                  <a:gd name="T17" fmla="*/ 70 h 70"/>
                  <a:gd name="T18" fmla="*/ 41 w 68"/>
                  <a:gd name="T19" fmla="*/ 52 h 70"/>
                  <a:gd name="T20" fmla="*/ 59 w 68"/>
                  <a:gd name="T21" fmla="*/ 60 h 70"/>
                  <a:gd name="T22" fmla="*/ 51 w 68"/>
                  <a:gd name="T23" fmla="*/ 42 h 70"/>
                  <a:gd name="T24" fmla="*/ 68 w 68"/>
                  <a:gd name="T25" fmla="*/ 36 h 70"/>
                  <a:gd name="T26" fmla="*/ 51 w 68"/>
                  <a:gd name="T27" fmla="*/ 29 h 70"/>
                  <a:gd name="T28" fmla="*/ 59 w 68"/>
                  <a:gd name="T29" fmla="*/ 10 h 70"/>
                  <a:gd name="T30" fmla="*/ 41 w 68"/>
                  <a:gd name="T31" fmla="*/ 19 h 70"/>
                  <a:gd name="T32" fmla="*/ 34 w 68"/>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0">
                    <a:moveTo>
                      <a:pt x="34" y="0"/>
                    </a:moveTo>
                    <a:lnTo>
                      <a:pt x="28" y="19"/>
                    </a:lnTo>
                    <a:lnTo>
                      <a:pt x="10" y="10"/>
                    </a:lnTo>
                    <a:lnTo>
                      <a:pt x="18" y="29"/>
                    </a:lnTo>
                    <a:lnTo>
                      <a:pt x="0" y="36"/>
                    </a:lnTo>
                    <a:lnTo>
                      <a:pt x="18" y="42"/>
                    </a:lnTo>
                    <a:lnTo>
                      <a:pt x="10" y="60"/>
                    </a:lnTo>
                    <a:lnTo>
                      <a:pt x="28" y="52"/>
                    </a:lnTo>
                    <a:lnTo>
                      <a:pt x="34" y="70"/>
                    </a:lnTo>
                    <a:lnTo>
                      <a:pt x="41" y="52"/>
                    </a:lnTo>
                    <a:lnTo>
                      <a:pt x="59" y="60"/>
                    </a:lnTo>
                    <a:lnTo>
                      <a:pt x="51" y="42"/>
                    </a:lnTo>
                    <a:lnTo>
                      <a:pt x="68" y="36"/>
                    </a:lnTo>
                    <a:lnTo>
                      <a:pt x="51" y="29"/>
                    </a:lnTo>
                    <a:lnTo>
                      <a:pt x="59" y="10"/>
                    </a:lnTo>
                    <a:lnTo>
                      <a:pt x="41" y="19"/>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413"/>
              <p:cNvSpPr>
                <a:spLocks/>
              </p:cNvSpPr>
              <p:nvPr/>
            </p:nvSpPr>
            <p:spPr bwMode="auto">
              <a:xfrm>
                <a:off x="3061" y="2458"/>
                <a:ext cx="231" cy="234"/>
              </a:xfrm>
              <a:custGeom>
                <a:avLst/>
                <a:gdLst>
                  <a:gd name="T0" fmla="*/ 115 w 231"/>
                  <a:gd name="T1" fmla="*/ 0 h 234"/>
                  <a:gd name="T2" fmla="*/ 114 w 231"/>
                  <a:gd name="T3" fmla="*/ 111 h 234"/>
                  <a:gd name="T4" fmla="*/ 80 w 231"/>
                  <a:gd name="T5" fmla="*/ 5 h 234"/>
                  <a:gd name="T6" fmla="*/ 112 w 231"/>
                  <a:gd name="T7" fmla="*/ 111 h 234"/>
                  <a:gd name="T8" fmla="*/ 47 w 231"/>
                  <a:gd name="T9" fmla="*/ 22 h 234"/>
                  <a:gd name="T10" fmla="*/ 110 w 231"/>
                  <a:gd name="T11" fmla="*/ 113 h 234"/>
                  <a:gd name="T12" fmla="*/ 21 w 231"/>
                  <a:gd name="T13" fmla="*/ 48 h 234"/>
                  <a:gd name="T14" fmla="*/ 110 w 231"/>
                  <a:gd name="T15" fmla="*/ 115 h 234"/>
                  <a:gd name="T16" fmla="*/ 5 w 231"/>
                  <a:gd name="T17" fmla="*/ 81 h 234"/>
                  <a:gd name="T18" fmla="*/ 109 w 231"/>
                  <a:gd name="T19" fmla="*/ 116 h 234"/>
                  <a:gd name="T20" fmla="*/ 0 w 231"/>
                  <a:gd name="T21" fmla="*/ 116 h 234"/>
                  <a:gd name="T22" fmla="*/ 109 w 231"/>
                  <a:gd name="T23" fmla="*/ 118 h 234"/>
                  <a:gd name="T24" fmla="*/ 5 w 231"/>
                  <a:gd name="T25" fmla="*/ 154 h 234"/>
                  <a:gd name="T26" fmla="*/ 110 w 231"/>
                  <a:gd name="T27" fmla="*/ 120 h 234"/>
                  <a:gd name="T28" fmla="*/ 21 w 231"/>
                  <a:gd name="T29" fmla="*/ 186 h 234"/>
                  <a:gd name="T30" fmla="*/ 110 w 231"/>
                  <a:gd name="T31" fmla="*/ 121 h 234"/>
                  <a:gd name="T32" fmla="*/ 47 w 231"/>
                  <a:gd name="T33" fmla="*/ 212 h 234"/>
                  <a:gd name="T34" fmla="*/ 112 w 231"/>
                  <a:gd name="T35" fmla="*/ 123 h 234"/>
                  <a:gd name="T36" fmla="*/ 80 w 231"/>
                  <a:gd name="T37" fmla="*/ 228 h 234"/>
                  <a:gd name="T38" fmla="*/ 114 w 231"/>
                  <a:gd name="T39" fmla="*/ 123 h 234"/>
                  <a:gd name="T40" fmla="*/ 115 w 231"/>
                  <a:gd name="T41" fmla="*/ 234 h 234"/>
                  <a:gd name="T42" fmla="*/ 117 w 231"/>
                  <a:gd name="T43" fmla="*/ 123 h 234"/>
                  <a:gd name="T44" fmla="*/ 151 w 231"/>
                  <a:gd name="T45" fmla="*/ 228 h 234"/>
                  <a:gd name="T46" fmla="*/ 119 w 231"/>
                  <a:gd name="T47" fmla="*/ 123 h 234"/>
                  <a:gd name="T48" fmla="*/ 184 w 231"/>
                  <a:gd name="T49" fmla="*/ 212 h 234"/>
                  <a:gd name="T50" fmla="*/ 120 w 231"/>
                  <a:gd name="T51" fmla="*/ 121 h 234"/>
                  <a:gd name="T52" fmla="*/ 210 w 231"/>
                  <a:gd name="T53" fmla="*/ 186 h 234"/>
                  <a:gd name="T54" fmla="*/ 120 w 231"/>
                  <a:gd name="T55" fmla="*/ 120 h 234"/>
                  <a:gd name="T56" fmla="*/ 226 w 231"/>
                  <a:gd name="T57" fmla="*/ 154 h 234"/>
                  <a:gd name="T58" fmla="*/ 122 w 231"/>
                  <a:gd name="T59" fmla="*/ 118 h 234"/>
                  <a:gd name="T60" fmla="*/ 231 w 231"/>
                  <a:gd name="T61" fmla="*/ 116 h 234"/>
                  <a:gd name="T62" fmla="*/ 122 w 231"/>
                  <a:gd name="T63" fmla="*/ 116 h 234"/>
                  <a:gd name="T64" fmla="*/ 226 w 231"/>
                  <a:gd name="T65" fmla="*/ 81 h 234"/>
                  <a:gd name="T66" fmla="*/ 120 w 231"/>
                  <a:gd name="T67" fmla="*/ 115 h 234"/>
                  <a:gd name="T68" fmla="*/ 210 w 231"/>
                  <a:gd name="T69" fmla="*/ 48 h 234"/>
                  <a:gd name="T70" fmla="*/ 120 w 231"/>
                  <a:gd name="T71" fmla="*/ 113 h 234"/>
                  <a:gd name="T72" fmla="*/ 184 w 231"/>
                  <a:gd name="T73" fmla="*/ 22 h 234"/>
                  <a:gd name="T74" fmla="*/ 119 w 231"/>
                  <a:gd name="T75" fmla="*/ 111 h 234"/>
                  <a:gd name="T76" fmla="*/ 151 w 231"/>
                  <a:gd name="T77" fmla="*/ 5 h 234"/>
                  <a:gd name="T78" fmla="*/ 117 w 231"/>
                  <a:gd name="T79" fmla="*/ 111 h 234"/>
                  <a:gd name="T80" fmla="*/ 115 w 231"/>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115" y="0"/>
                    </a:moveTo>
                    <a:lnTo>
                      <a:pt x="114" y="111"/>
                    </a:lnTo>
                    <a:lnTo>
                      <a:pt x="80" y="5"/>
                    </a:lnTo>
                    <a:lnTo>
                      <a:pt x="112" y="111"/>
                    </a:lnTo>
                    <a:lnTo>
                      <a:pt x="47" y="22"/>
                    </a:lnTo>
                    <a:lnTo>
                      <a:pt x="110" y="113"/>
                    </a:lnTo>
                    <a:lnTo>
                      <a:pt x="21" y="48"/>
                    </a:lnTo>
                    <a:lnTo>
                      <a:pt x="110" y="115"/>
                    </a:lnTo>
                    <a:lnTo>
                      <a:pt x="5" y="81"/>
                    </a:lnTo>
                    <a:lnTo>
                      <a:pt x="109" y="116"/>
                    </a:lnTo>
                    <a:lnTo>
                      <a:pt x="0" y="116"/>
                    </a:lnTo>
                    <a:lnTo>
                      <a:pt x="109" y="118"/>
                    </a:lnTo>
                    <a:lnTo>
                      <a:pt x="5" y="154"/>
                    </a:lnTo>
                    <a:lnTo>
                      <a:pt x="110" y="120"/>
                    </a:lnTo>
                    <a:lnTo>
                      <a:pt x="21" y="186"/>
                    </a:lnTo>
                    <a:lnTo>
                      <a:pt x="110" y="121"/>
                    </a:lnTo>
                    <a:lnTo>
                      <a:pt x="47" y="212"/>
                    </a:lnTo>
                    <a:lnTo>
                      <a:pt x="112" y="123"/>
                    </a:lnTo>
                    <a:lnTo>
                      <a:pt x="80" y="228"/>
                    </a:lnTo>
                    <a:lnTo>
                      <a:pt x="114" y="123"/>
                    </a:lnTo>
                    <a:lnTo>
                      <a:pt x="115" y="234"/>
                    </a:lnTo>
                    <a:lnTo>
                      <a:pt x="117" y="123"/>
                    </a:lnTo>
                    <a:lnTo>
                      <a:pt x="151" y="228"/>
                    </a:lnTo>
                    <a:lnTo>
                      <a:pt x="119" y="123"/>
                    </a:lnTo>
                    <a:lnTo>
                      <a:pt x="184" y="212"/>
                    </a:lnTo>
                    <a:lnTo>
                      <a:pt x="120" y="121"/>
                    </a:lnTo>
                    <a:lnTo>
                      <a:pt x="210" y="186"/>
                    </a:lnTo>
                    <a:lnTo>
                      <a:pt x="120" y="120"/>
                    </a:lnTo>
                    <a:lnTo>
                      <a:pt x="226" y="154"/>
                    </a:lnTo>
                    <a:lnTo>
                      <a:pt x="122" y="118"/>
                    </a:lnTo>
                    <a:lnTo>
                      <a:pt x="231" y="116"/>
                    </a:lnTo>
                    <a:lnTo>
                      <a:pt x="122" y="116"/>
                    </a:lnTo>
                    <a:lnTo>
                      <a:pt x="226" y="81"/>
                    </a:lnTo>
                    <a:lnTo>
                      <a:pt x="120" y="115"/>
                    </a:lnTo>
                    <a:lnTo>
                      <a:pt x="210" y="48"/>
                    </a:lnTo>
                    <a:lnTo>
                      <a:pt x="120" y="113"/>
                    </a:lnTo>
                    <a:lnTo>
                      <a:pt x="184" y="22"/>
                    </a:lnTo>
                    <a:lnTo>
                      <a:pt x="119" y="111"/>
                    </a:lnTo>
                    <a:lnTo>
                      <a:pt x="151" y="5"/>
                    </a:lnTo>
                    <a:lnTo>
                      <a:pt x="117" y="111"/>
                    </a:lnTo>
                    <a:lnTo>
                      <a:pt x="11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414"/>
              <p:cNvSpPr>
                <a:spLocks/>
              </p:cNvSpPr>
              <p:nvPr/>
            </p:nvSpPr>
            <p:spPr bwMode="auto">
              <a:xfrm>
                <a:off x="3349" y="1472"/>
                <a:ext cx="251" cy="254"/>
              </a:xfrm>
              <a:custGeom>
                <a:avLst/>
                <a:gdLst>
                  <a:gd name="T0" fmla="*/ 125 w 251"/>
                  <a:gd name="T1" fmla="*/ 0 h 254"/>
                  <a:gd name="T2" fmla="*/ 125 w 251"/>
                  <a:gd name="T3" fmla="*/ 122 h 254"/>
                  <a:gd name="T4" fmla="*/ 74 w 251"/>
                  <a:gd name="T5" fmla="*/ 12 h 254"/>
                  <a:gd name="T6" fmla="*/ 121 w 251"/>
                  <a:gd name="T7" fmla="*/ 123 h 254"/>
                  <a:gd name="T8" fmla="*/ 30 w 251"/>
                  <a:gd name="T9" fmla="*/ 42 h 254"/>
                  <a:gd name="T10" fmla="*/ 120 w 251"/>
                  <a:gd name="T11" fmla="*/ 125 h 254"/>
                  <a:gd name="T12" fmla="*/ 4 w 251"/>
                  <a:gd name="T13" fmla="*/ 89 h 254"/>
                  <a:gd name="T14" fmla="*/ 118 w 251"/>
                  <a:gd name="T15" fmla="*/ 128 h 254"/>
                  <a:gd name="T16" fmla="*/ 0 w 251"/>
                  <a:gd name="T17" fmla="*/ 143 h 254"/>
                  <a:gd name="T18" fmla="*/ 120 w 251"/>
                  <a:gd name="T19" fmla="*/ 131 h 254"/>
                  <a:gd name="T20" fmla="*/ 16 w 251"/>
                  <a:gd name="T21" fmla="*/ 193 h 254"/>
                  <a:gd name="T22" fmla="*/ 120 w 251"/>
                  <a:gd name="T23" fmla="*/ 133 h 254"/>
                  <a:gd name="T24" fmla="*/ 52 w 251"/>
                  <a:gd name="T25" fmla="*/ 233 h 254"/>
                  <a:gd name="T26" fmla="*/ 123 w 251"/>
                  <a:gd name="T27" fmla="*/ 135 h 254"/>
                  <a:gd name="T28" fmla="*/ 99 w 251"/>
                  <a:gd name="T29" fmla="*/ 254 h 254"/>
                  <a:gd name="T30" fmla="*/ 125 w 251"/>
                  <a:gd name="T31" fmla="*/ 135 h 254"/>
                  <a:gd name="T32" fmla="*/ 152 w 251"/>
                  <a:gd name="T33" fmla="*/ 254 h 254"/>
                  <a:gd name="T34" fmla="*/ 128 w 251"/>
                  <a:gd name="T35" fmla="*/ 135 h 254"/>
                  <a:gd name="T36" fmla="*/ 199 w 251"/>
                  <a:gd name="T37" fmla="*/ 233 h 254"/>
                  <a:gd name="T38" fmla="*/ 130 w 251"/>
                  <a:gd name="T39" fmla="*/ 133 h 254"/>
                  <a:gd name="T40" fmla="*/ 235 w 251"/>
                  <a:gd name="T41" fmla="*/ 193 h 254"/>
                  <a:gd name="T42" fmla="*/ 131 w 251"/>
                  <a:gd name="T43" fmla="*/ 131 h 254"/>
                  <a:gd name="T44" fmla="*/ 251 w 251"/>
                  <a:gd name="T45" fmla="*/ 143 h 254"/>
                  <a:gd name="T46" fmla="*/ 133 w 251"/>
                  <a:gd name="T47" fmla="*/ 128 h 254"/>
                  <a:gd name="T48" fmla="*/ 246 w 251"/>
                  <a:gd name="T49" fmla="*/ 89 h 254"/>
                  <a:gd name="T50" fmla="*/ 131 w 251"/>
                  <a:gd name="T51" fmla="*/ 125 h 254"/>
                  <a:gd name="T52" fmla="*/ 219 w 251"/>
                  <a:gd name="T53" fmla="*/ 42 h 254"/>
                  <a:gd name="T54" fmla="*/ 130 w 251"/>
                  <a:gd name="T55" fmla="*/ 123 h 254"/>
                  <a:gd name="T56" fmla="*/ 177 w 251"/>
                  <a:gd name="T57" fmla="*/ 12 h 254"/>
                  <a:gd name="T58" fmla="*/ 126 w 251"/>
                  <a:gd name="T59" fmla="*/ 122 h 254"/>
                  <a:gd name="T60" fmla="*/ 125 w 251"/>
                  <a:gd name="T6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1" h="254">
                    <a:moveTo>
                      <a:pt x="125" y="0"/>
                    </a:moveTo>
                    <a:lnTo>
                      <a:pt x="125" y="122"/>
                    </a:lnTo>
                    <a:lnTo>
                      <a:pt x="74" y="12"/>
                    </a:lnTo>
                    <a:lnTo>
                      <a:pt x="121" y="123"/>
                    </a:lnTo>
                    <a:lnTo>
                      <a:pt x="30" y="42"/>
                    </a:lnTo>
                    <a:lnTo>
                      <a:pt x="120" y="125"/>
                    </a:lnTo>
                    <a:lnTo>
                      <a:pt x="4" y="89"/>
                    </a:lnTo>
                    <a:lnTo>
                      <a:pt x="118" y="128"/>
                    </a:lnTo>
                    <a:lnTo>
                      <a:pt x="0" y="143"/>
                    </a:lnTo>
                    <a:lnTo>
                      <a:pt x="120" y="131"/>
                    </a:lnTo>
                    <a:lnTo>
                      <a:pt x="16" y="193"/>
                    </a:lnTo>
                    <a:lnTo>
                      <a:pt x="120" y="133"/>
                    </a:lnTo>
                    <a:lnTo>
                      <a:pt x="52" y="233"/>
                    </a:lnTo>
                    <a:lnTo>
                      <a:pt x="123" y="135"/>
                    </a:lnTo>
                    <a:lnTo>
                      <a:pt x="99" y="254"/>
                    </a:lnTo>
                    <a:lnTo>
                      <a:pt x="125" y="135"/>
                    </a:lnTo>
                    <a:lnTo>
                      <a:pt x="152" y="254"/>
                    </a:lnTo>
                    <a:lnTo>
                      <a:pt x="128" y="135"/>
                    </a:lnTo>
                    <a:lnTo>
                      <a:pt x="199" y="233"/>
                    </a:lnTo>
                    <a:lnTo>
                      <a:pt x="130" y="133"/>
                    </a:lnTo>
                    <a:lnTo>
                      <a:pt x="235" y="193"/>
                    </a:lnTo>
                    <a:lnTo>
                      <a:pt x="131" y="131"/>
                    </a:lnTo>
                    <a:lnTo>
                      <a:pt x="251" y="143"/>
                    </a:lnTo>
                    <a:lnTo>
                      <a:pt x="133" y="128"/>
                    </a:lnTo>
                    <a:lnTo>
                      <a:pt x="246" y="89"/>
                    </a:lnTo>
                    <a:lnTo>
                      <a:pt x="131" y="125"/>
                    </a:lnTo>
                    <a:lnTo>
                      <a:pt x="219" y="42"/>
                    </a:lnTo>
                    <a:lnTo>
                      <a:pt x="130" y="123"/>
                    </a:lnTo>
                    <a:lnTo>
                      <a:pt x="177" y="12"/>
                    </a:lnTo>
                    <a:lnTo>
                      <a:pt x="126" y="122"/>
                    </a:lnTo>
                    <a:lnTo>
                      <a:pt x="12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415"/>
              <p:cNvSpPr>
                <a:spLocks/>
              </p:cNvSpPr>
              <p:nvPr/>
            </p:nvSpPr>
            <p:spPr bwMode="auto">
              <a:xfrm>
                <a:off x="4208" y="3047"/>
                <a:ext cx="167" cy="170"/>
              </a:xfrm>
              <a:custGeom>
                <a:avLst/>
                <a:gdLst>
                  <a:gd name="T0" fmla="*/ 83 w 167"/>
                  <a:gd name="T1" fmla="*/ 0 h 170"/>
                  <a:gd name="T2" fmla="*/ 83 w 167"/>
                  <a:gd name="T3" fmla="*/ 81 h 170"/>
                  <a:gd name="T4" fmla="*/ 49 w 167"/>
                  <a:gd name="T5" fmla="*/ 6 h 170"/>
                  <a:gd name="T6" fmla="*/ 81 w 167"/>
                  <a:gd name="T7" fmla="*/ 82 h 170"/>
                  <a:gd name="T8" fmla="*/ 21 w 167"/>
                  <a:gd name="T9" fmla="*/ 27 h 170"/>
                  <a:gd name="T10" fmla="*/ 80 w 167"/>
                  <a:gd name="T11" fmla="*/ 82 h 170"/>
                  <a:gd name="T12" fmla="*/ 3 w 167"/>
                  <a:gd name="T13" fmla="*/ 58 h 170"/>
                  <a:gd name="T14" fmla="*/ 80 w 167"/>
                  <a:gd name="T15" fmla="*/ 86 h 170"/>
                  <a:gd name="T16" fmla="*/ 0 w 167"/>
                  <a:gd name="T17" fmla="*/ 94 h 170"/>
                  <a:gd name="T18" fmla="*/ 80 w 167"/>
                  <a:gd name="T19" fmla="*/ 87 h 170"/>
                  <a:gd name="T20" fmla="*/ 10 w 167"/>
                  <a:gd name="T21" fmla="*/ 128 h 170"/>
                  <a:gd name="T22" fmla="*/ 80 w 167"/>
                  <a:gd name="T23" fmla="*/ 89 h 170"/>
                  <a:gd name="T24" fmla="*/ 34 w 167"/>
                  <a:gd name="T25" fmla="*/ 155 h 170"/>
                  <a:gd name="T26" fmla="*/ 81 w 167"/>
                  <a:gd name="T27" fmla="*/ 89 h 170"/>
                  <a:gd name="T28" fmla="*/ 67 w 167"/>
                  <a:gd name="T29" fmla="*/ 170 h 170"/>
                  <a:gd name="T30" fmla="*/ 83 w 167"/>
                  <a:gd name="T31" fmla="*/ 90 h 170"/>
                  <a:gd name="T32" fmla="*/ 101 w 167"/>
                  <a:gd name="T33" fmla="*/ 170 h 170"/>
                  <a:gd name="T34" fmla="*/ 86 w 167"/>
                  <a:gd name="T35" fmla="*/ 89 h 170"/>
                  <a:gd name="T36" fmla="*/ 133 w 167"/>
                  <a:gd name="T37" fmla="*/ 155 h 170"/>
                  <a:gd name="T38" fmla="*/ 88 w 167"/>
                  <a:gd name="T39" fmla="*/ 89 h 170"/>
                  <a:gd name="T40" fmla="*/ 158 w 167"/>
                  <a:gd name="T41" fmla="*/ 128 h 170"/>
                  <a:gd name="T42" fmla="*/ 88 w 167"/>
                  <a:gd name="T43" fmla="*/ 87 h 170"/>
                  <a:gd name="T44" fmla="*/ 167 w 167"/>
                  <a:gd name="T45" fmla="*/ 94 h 170"/>
                  <a:gd name="T46" fmla="*/ 88 w 167"/>
                  <a:gd name="T47" fmla="*/ 86 h 170"/>
                  <a:gd name="T48" fmla="*/ 164 w 167"/>
                  <a:gd name="T49" fmla="*/ 58 h 170"/>
                  <a:gd name="T50" fmla="*/ 88 w 167"/>
                  <a:gd name="T51" fmla="*/ 82 h 170"/>
                  <a:gd name="T52" fmla="*/ 146 w 167"/>
                  <a:gd name="T53" fmla="*/ 27 h 170"/>
                  <a:gd name="T54" fmla="*/ 86 w 167"/>
                  <a:gd name="T55" fmla="*/ 82 h 170"/>
                  <a:gd name="T56" fmla="*/ 119 w 167"/>
                  <a:gd name="T57" fmla="*/ 6 h 170"/>
                  <a:gd name="T58" fmla="*/ 84 w 167"/>
                  <a:gd name="T59" fmla="*/ 81 h 170"/>
                  <a:gd name="T60" fmla="*/ 83 w 167"/>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7" h="170">
                    <a:moveTo>
                      <a:pt x="83" y="0"/>
                    </a:moveTo>
                    <a:lnTo>
                      <a:pt x="83" y="81"/>
                    </a:lnTo>
                    <a:lnTo>
                      <a:pt x="49" y="6"/>
                    </a:lnTo>
                    <a:lnTo>
                      <a:pt x="81" y="82"/>
                    </a:lnTo>
                    <a:lnTo>
                      <a:pt x="21" y="27"/>
                    </a:lnTo>
                    <a:lnTo>
                      <a:pt x="80" y="82"/>
                    </a:lnTo>
                    <a:lnTo>
                      <a:pt x="3" y="58"/>
                    </a:lnTo>
                    <a:lnTo>
                      <a:pt x="80" y="86"/>
                    </a:lnTo>
                    <a:lnTo>
                      <a:pt x="0" y="94"/>
                    </a:lnTo>
                    <a:lnTo>
                      <a:pt x="80" y="87"/>
                    </a:lnTo>
                    <a:lnTo>
                      <a:pt x="10" y="128"/>
                    </a:lnTo>
                    <a:lnTo>
                      <a:pt x="80" y="89"/>
                    </a:lnTo>
                    <a:lnTo>
                      <a:pt x="34" y="155"/>
                    </a:lnTo>
                    <a:lnTo>
                      <a:pt x="81" y="89"/>
                    </a:lnTo>
                    <a:lnTo>
                      <a:pt x="67" y="170"/>
                    </a:lnTo>
                    <a:lnTo>
                      <a:pt x="83" y="90"/>
                    </a:lnTo>
                    <a:lnTo>
                      <a:pt x="101" y="170"/>
                    </a:lnTo>
                    <a:lnTo>
                      <a:pt x="86" y="89"/>
                    </a:lnTo>
                    <a:lnTo>
                      <a:pt x="133" y="155"/>
                    </a:lnTo>
                    <a:lnTo>
                      <a:pt x="88" y="89"/>
                    </a:lnTo>
                    <a:lnTo>
                      <a:pt x="158" y="128"/>
                    </a:lnTo>
                    <a:lnTo>
                      <a:pt x="88" y="87"/>
                    </a:lnTo>
                    <a:lnTo>
                      <a:pt x="167" y="94"/>
                    </a:lnTo>
                    <a:lnTo>
                      <a:pt x="88" y="86"/>
                    </a:lnTo>
                    <a:lnTo>
                      <a:pt x="164" y="58"/>
                    </a:lnTo>
                    <a:lnTo>
                      <a:pt x="88" y="82"/>
                    </a:lnTo>
                    <a:lnTo>
                      <a:pt x="146" y="27"/>
                    </a:lnTo>
                    <a:lnTo>
                      <a:pt x="86" y="82"/>
                    </a:lnTo>
                    <a:lnTo>
                      <a:pt x="119" y="6"/>
                    </a:lnTo>
                    <a:lnTo>
                      <a:pt x="84" y="81"/>
                    </a:lnTo>
                    <a:lnTo>
                      <a:pt x="8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416"/>
              <p:cNvSpPr>
                <a:spLocks/>
              </p:cNvSpPr>
              <p:nvPr/>
            </p:nvSpPr>
            <p:spPr bwMode="auto">
              <a:xfrm>
                <a:off x="4340" y="2966"/>
                <a:ext cx="112" cy="113"/>
              </a:xfrm>
              <a:custGeom>
                <a:avLst/>
                <a:gdLst>
                  <a:gd name="T0" fmla="*/ 56 w 112"/>
                  <a:gd name="T1" fmla="*/ 0 h 113"/>
                  <a:gd name="T2" fmla="*/ 55 w 112"/>
                  <a:gd name="T3" fmla="*/ 52 h 113"/>
                  <a:gd name="T4" fmla="*/ 34 w 112"/>
                  <a:gd name="T5" fmla="*/ 5 h 113"/>
                  <a:gd name="T6" fmla="*/ 53 w 112"/>
                  <a:gd name="T7" fmla="*/ 53 h 113"/>
                  <a:gd name="T8" fmla="*/ 14 w 112"/>
                  <a:gd name="T9" fmla="*/ 19 h 113"/>
                  <a:gd name="T10" fmla="*/ 52 w 112"/>
                  <a:gd name="T11" fmla="*/ 55 h 113"/>
                  <a:gd name="T12" fmla="*/ 3 w 112"/>
                  <a:gd name="T13" fmla="*/ 40 h 113"/>
                  <a:gd name="T14" fmla="*/ 50 w 112"/>
                  <a:gd name="T15" fmla="*/ 56 h 113"/>
                  <a:gd name="T16" fmla="*/ 0 w 112"/>
                  <a:gd name="T17" fmla="*/ 63 h 113"/>
                  <a:gd name="T18" fmla="*/ 50 w 112"/>
                  <a:gd name="T19" fmla="*/ 60 h 113"/>
                  <a:gd name="T20" fmla="*/ 8 w 112"/>
                  <a:gd name="T21" fmla="*/ 86 h 113"/>
                  <a:gd name="T22" fmla="*/ 52 w 112"/>
                  <a:gd name="T23" fmla="*/ 61 h 113"/>
                  <a:gd name="T24" fmla="*/ 22 w 112"/>
                  <a:gd name="T25" fmla="*/ 103 h 113"/>
                  <a:gd name="T26" fmla="*/ 53 w 112"/>
                  <a:gd name="T27" fmla="*/ 63 h 113"/>
                  <a:gd name="T28" fmla="*/ 45 w 112"/>
                  <a:gd name="T29" fmla="*/ 113 h 113"/>
                  <a:gd name="T30" fmla="*/ 56 w 112"/>
                  <a:gd name="T31" fmla="*/ 63 h 113"/>
                  <a:gd name="T32" fmla="*/ 68 w 112"/>
                  <a:gd name="T33" fmla="*/ 113 h 113"/>
                  <a:gd name="T34" fmla="*/ 58 w 112"/>
                  <a:gd name="T35" fmla="*/ 63 h 113"/>
                  <a:gd name="T36" fmla="*/ 89 w 112"/>
                  <a:gd name="T37" fmla="*/ 103 h 113"/>
                  <a:gd name="T38" fmla="*/ 60 w 112"/>
                  <a:gd name="T39" fmla="*/ 61 h 113"/>
                  <a:gd name="T40" fmla="*/ 105 w 112"/>
                  <a:gd name="T41" fmla="*/ 86 h 113"/>
                  <a:gd name="T42" fmla="*/ 61 w 112"/>
                  <a:gd name="T43" fmla="*/ 60 h 113"/>
                  <a:gd name="T44" fmla="*/ 112 w 112"/>
                  <a:gd name="T45" fmla="*/ 63 h 113"/>
                  <a:gd name="T46" fmla="*/ 61 w 112"/>
                  <a:gd name="T47" fmla="*/ 56 h 113"/>
                  <a:gd name="T48" fmla="*/ 110 w 112"/>
                  <a:gd name="T49" fmla="*/ 40 h 113"/>
                  <a:gd name="T50" fmla="*/ 61 w 112"/>
                  <a:gd name="T51" fmla="*/ 55 h 113"/>
                  <a:gd name="T52" fmla="*/ 99 w 112"/>
                  <a:gd name="T53" fmla="*/ 19 h 113"/>
                  <a:gd name="T54" fmla="*/ 60 w 112"/>
                  <a:gd name="T55" fmla="*/ 53 h 113"/>
                  <a:gd name="T56" fmla="*/ 79 w 112"/>
                  <a:gd name="T57" fmla="*/ 5 h 113"/>
                  <a:gd name="T58" fmla="*/ 58 w 112"/>
                  <a:gd name="T59" fmla="*/ 52 h 113"/>
                  <a:gd name="T60" fmla="*/ 56 w 112"/>
                  <a:gd name="T6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13">
                    <a:moveTo>
                      <a:pt x="56" y="0"/>
                    </a:moveTo>
                    <a:lnTo>
                      <a:pt x="55" y="52"/>
                    </a:lnTo>
                    <a:lnTo>
                      <a:pt x="34" y="5"/>
                    </a:lnTo>
                    <a:lnTo>
                      <a:pt x="53" y="53"/>
                    </a:lnTo>
                    <a:lnTo>
                      <a:pt x="14" y="19"/>
                    </a:lnTo>
                    <a:lnTo>
                      <a:pt x="52" y="55"/>
                    </a:lnTo>
                    <a:lnTo>
                      <a:pt x="3" y="40"/>
                    </a:lnTo>
                    <a:lnTo>
                      <a:pt x="50" y="56"/>
                    </a:lnTo>
                    <a:lnTo>
                      <a:pt x="0" y="63"/>
                    </a:lnTo>
                    <a:lnTo>
                      <a:pt x="50" y="60"/>
                    </a:lnTo>
                    <a:lnTo>
                      <a:pt x="8" y="86"/>
                    </a:lnTo>
                    <a:lnTo>
                      <a:pt x="52" y="61"/>
                    </a:lnTo>
                    <a:lnTo>
                      <a:pt x="22" y="103"/>
                    </a:lnTo>
                    <a:lnTo>
                      <a:pt x="53" y="63"/>
                    </a:lnTo>
                    <a:lnTo>
                      <a:pt x="45" y="113"/>
                    </a:lnTo>
                    <a:lnTo>
                      <a:pt x="56" y="63"/>
                    </a:lnTo>
                    <a:lnTo>
                      <a:pt x="68" y="113"/>
                    </a:lnTo>
                    <a:lnTo>
                      <a:pt x="58" y="63"/>
                    </a:lnTo>
                    <a:lnTo>
                      <a:pt x="89" y="103"/>
                    </a:lnTo>
                    <a:lnTo>
                      <a:pt x="60" y="61"/>
                    </a:lnTo>
                    <a:lnTo>
                      <a:pt x="105" y="86"/>
                    </a:lnTo>
                    <a:lnTo>
                      <a:pt x="61" y="60"/>
                    </a:lnTo>
                    <a:lnTo>
                      <a:pt x="112" y="63"/>
                    </a:lnTo>
                    <a:lnTo>
                      <a:pt x="61" y="56"/>
                    </a:lnTo>
                    <a:lnTo>
                      <a:pt x="110" y="40"/>
                    </a:lnTo>
                    <a:lnTo>
                      <a:pt x="61" y="55"/>
                    </a:lnTo>
                    <a:lnTo>
                      <a:pt x="99" y="19"/>
                    </a:lnTo>
                    <a:lnTo>
                      <a:pt x="60" y="53"/>
                    </a:lnTo>
                    <a:lnTo>
                      <a:pt x="79" y="5"/>
                    </a:lnTo>
                    <a:lnTo>
                      <a:pt x="58" y="52"/>
                    </a:lnTo>
                    <a:lnTo>
                      <a:pt x="5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417"/>
              <p:cNvSpPr>
                <a:spLocks/>
              </p:cNvSpPr>
              <p:nvPr/>
            </p:nvSpPr>
            <p:spPr bwMode="auto">
              <a:xfrm>
                <a:off x="4487" y="3234"/>
                <a:ext cx="52" cy="52"/>
              </a:xfrm>
              <a:custGeom>
                <a:avLst/>
                <a:gdLst>
                  <a:gd name="T0" fmla="*/ 26 w 52"/>
                  <a:gd name="T1" fmla="*/ 0 h 52"/>
                  <a:gd name="T2" fmla="*/ 26 w 52"/>
                  <a:gd name="T3" fmla="*/ 23 h 52"/>
                  <a:gd name="T4" fmla="*/ 15 w 52"/>
                  <a:gd name="T5" fmla="*/ 2 h 52"/>
                  <a:gd name="T6" fmla="*/ 25 w 52"/>
                  <a:gd name="T7" fmla="*/ 25 h 52"/>
                  <a:gd name="T8" fmla="*/ 7 w 52"/>
                  <a:gd name="T9" fmla="*/ 9 h 52"/>
                  <a:gd name="T10" fmla="*/ 23 w 52"/>
                  <a:gd name="T11" fmla="*/ 25 h 52"/>
                  <a:gd name="T12" fmla="*/ 2 w 52"/>
                  <a:gd name="T13" fmla="*/ 18 h 52"/>
                  <a:gd name="T14" fmla="*/ 23 w 52"/>
                  <a:gd name="T15" fmla="*/ 26 h 52"/>
                  <a:gd name="T16" fmla="*/ 0 w 52"/>
                  <a:gd name="T17" fmla="*/ 30 h 52"/>
                  <a:gd name="T18" fmla="*/ 23 w 52"/>
                  <a:gd name="T19" fmla="*/ 28 h 52"/>
                  <a:gd name="T20" fmla="*/ 4 w 52"/>
                  <a:gd name="T21" fmla="*/ 39 h 52"/>
                  <a:gd name="T22" fmla="*/ 25 w 52"/>
                  <a:gd name="T23" fmla="*/ 28 h 52"/>
                  <a:gd name="T24" fmla="*/ 10 w 52"/>
                  <a:gd name="T25" fmla="*/ 47 h 52"/>
                  <a:gd name="T26" fmla="*/ 25 w 52"/>
                  <a:gd name="T27" fmla="*/ 30 h 52"/>
                  <a:gd name="T28" fmla="*/ 22 w 52"/>
                  <a:gd name="T29" fmla="*/ 52 h 52"/>
                  <a:gd name="T30" fmla="*/ 26 w 52"/>
                  <a:gd name="T31" fmla="*/ 30 h 52"/>
                  <a:gd name="T32" fmla="*/ 31 w 52"/>
                  <a:gd name="T33" fmla="*/ 52 h 52"/>
                  <a:gd name="T34" fmla="*/ 28 w 52"/>
                  <a:gd name="T35" fmla="*/ 30 h 52"/>
                  <a:gd name="T36" fmla="*/ 41 w 52"/>
                  <a:gd name="T37" fmla="*/ 47 h 52"/>
                  <a:gd name="T38" fmla="*/ 28 w 52"/>
                  <a:gd name="T39" fmla="*/ 28 h 52"/>
                  <a:gd name="T40" fmla="*/ 49 w 52"/>
                  <a:gd name="T41" fmla="*/ 39 h 52"/>
                  <a:gd name="T42" fmla="*/ 30 w 52"/>
                  <a:gd name="T43" fmla="*/ 28 h 52"/>
                  <a:gd name="T44" fmla="*/ 52 w 52"/>
                  <a:gd name="T45" fmla="*/ 30 h 52"/>
                  <a:gd name="T46" fmla="*/ 30 w 52"/>
                  <a:gd name="T47" fmla="*/ 26 h 52"/>
                  <a:gd name="T48" fmla="*/ 51 w 52"/>
                  <a:gd name="T49" fmla="*/ 18 h 52"/>
                  <a:gd name="T50" fmla="*/ 28 w 52"/>
                  <a:gd name="T51" fmla="*/ 25 h 52"/>
                  <a:gd name="T52" fmla="*/ 46 w 52"/>
                  <a:gd name="T53" fmla="*/ 9 h 52"/>
                  <a:gd name="T54" fmla="*/ 28 w 52"/>
                  <a:gd name="T55" fmla="*/ 25 h 52"/>
                  <a:gd name="T56" fmla="*/ 36 w 52"/>
                  <a:gd name="T57" fmla="*/ 2 h 52"/>
                  <a:gd name="T58" fmla="*/ 26 w 52"/>
                  <a:gd name="T59" fmla="*/ 23 h 52"/>
                  <a:gd name="T60" fmla="*/ 26 w 52"/>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52">
                    <a:moveTo>
                      <a:pt x="26" y="0"/>
                    </a:moveTo>
                    <a:lnTo>
                      <a:pt x="26" y="23"/>
                    </a:lnTo>
                    <a:lnTo>
                      <a:pt x="15" y="2"/>
                    </a:lnTo>
                    <a:lnTo>
                      <a:pt x="25" y="25"/>
                    </a:lnTo>
                    <a:lnTo>
                      <a:pt x="7" y="9"/>
                    </a:lnTo>
                    <a:lnTo>
                      <a:pt x="23" y="25"/>
                    </a:lnTo>
                    <a:lnTo>
                      <a:pt x="2" y="18"/>
                    </a:lnTo>
                    <a:lnTo>
                      <a:pt x="23" y="26"/>
                    </a:lnTo>
                    <a:lnTo>
                      <a:pt x="0" y="30"/>
                    </a:lnTo>
                    <a:lnTo>
                      <a:pt x="23" y="28"/>
                    </a:lnTo>
                    <a:lnTo>
                      <a:pt x="4" y="39"/>
                    </a:lnTo>
                    <a:lnTo>
                      <a:pt x="25" y="28"/>
                    </a:lnTo>
                    <a:lnTo>
                      <a:pt x="10" y="47"/>
                    </a:lnTo>
                    <a:lnTo>
                      <a:pt x="25" y="30"/>
                    </a:lnTo>
                    <a:lnTo>
                      <a:pt x="22" y="52"/>
                    </a:lnTo>
                    <a:lnTo>
                      <a:pt x="26" y="30"/>
                    </a:lnTo>
                    <a:lnTo>
                      <a:pt x="31" y="52"/>
                    </a:lnTo>
                    <a:lnTo>
                      <a:pt x="28" y="30"/>
                    </a:lnTo>
                    <a:lnTo>
                      <a:pt x="41" y="47"/>
                    </a:lnTo>
                    <a:lnTo>
                      <a:pt x="28" y="28"/>
                    </a:lnTo>
                    <a:lnTo>
                      <a:pt x="49" y="39"/>
                    </a:lnTo>
                    <a:lnTo>
                      <a:pt x="30" y="28"/>
                    </a:lnTo>
                    <a:lnTo>
                      <a:pt x="52" y="30"/>
                    </a:lnTo>
                    <a:lnTo>
                      <a:pt x="30" y="26"/>
                    </a:lnTo>
                    <a:lnTo>
                      <a:pt x="51" y="18"/>
                    </a:lnTo>
                    <a:lnTo>
                      <a:pt x="28" y="25"/>
                    </a:lnTo>
                    <a:lnTo>
                      <a:pt x="46" y="9"/>
                    </a:lnTo>
                    <a:lnTo>
                      <a:pt x="28" y="25"/>
                    </a:lnTo>
                    <a:lnTo>
                      <a:pt x="36" y="2"/>
                    </a:lnTo>
                    <a:lnTo>
                      <a:pt x="26" y="23"/>
                    </a:lnTo>
                    <a:lnTo>
                      <a:pt x="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418"/>
              <p:cNvSpPr>
                <a:spLocks/>
              </p:cNvSpPr>
              <p:nvPr/>
            </p:nvSpPr>
            <p:spPr bwMode="auto">
              <a:xfrm>
                <a:off x="4684" y="3192"/>
                <a:ext cx="120" cy="122"/>
              </a:xfrm>
              <a:custGeom>
                <a:avLst/>
                <a:gdLst>
                  <a:gd name="T0" fmla="*/ 60 w 120"/>
                  <a:gd name="T1" fmla="*/ 0 h 122"/>
                  <a:gd name="T2" fmla="*/ 58 w 120"/>
                  <a:gd name="T3" fmla="*/ 55 h 122"/>
                  <a:gd name="T4" fmla="*/ 36 w 120"/>
                  <a:gd name="T5" fmla="*/ 7 h 122"/>
                  <a:gd name="T6" fmla="*/ 57 w 120"/>
                  <a:gd name="T7" fmla="*/ 57 h 122"/>
                  <a:gd name="T8" fmla="*/ 15 w 120"/>
                  <a:gd name="T9" fmla="*/ 21 h 122"/>
                  <a:gd name="T10" fmla="*/ 55 w 120"/>
                  <a:gd name="T11" fmla="*/ 59 h 122"/>
                  <a:gd name="T12" fmla="*/ 3 w 120"/>
                  <a:gd name="T13" fmla="*/ 44 h 122"/>
                  <a:gd name="T14" fmla="*/ 54 w 120"/>
                  <a:gd name="T15" fmla="*/ 62 h 122"/>
                  <a:gd name="T16" fmla="*/ 0 w 120"/>
                  <a:gd name="T17" fmla="*/ 68 h 122"/>
                  <a:gd name="T18" fmla="*/ 54 w 120"/>
                  <a:gd name="T19" fmla="*/ 63 h 122"/>
                  <a:gd name="T20" fmla="*/ 8 w 120"/>
                  <a:gd name="T21" fmla="*/ 93 h 122"/>
                  <a:gd name="T22" fmla="*/ 55 w 120"/>
                  <a:gd name="T23" fmla="*/ 67 h 122"/>
                  <a:gd name="T24" fmla="*/ 24 w 120"/>
                  <a:gd name="T25" fmla="*/ 112 h 122"/>
                  <a:gd name="T26" fmla="*/ 57 w 120"/>
                  <a:gd name="T27" fmla="*/ 68 h 122"/>
                  <a:gd name="T28" fmla="*/ 47 w 120"/>
                  <a:gd name="T29" fmla="*/ 122 h 122"/>
                  <a:gd name="T30" fmla="*/ 60 w 120"/>
                  <a:gd name="T31" fmla="*/ 68 h 122"/>
                  <a:gd name="T32" fmla="*/ 73 w 120"/>
                  <a:gd name="T33" fmla="*/ 122 h 122"/>
                  <a:gd name="T34" fmla="*/ 63 w 120"/>
                  <a:gd name="T35" fmla="*/ 68 h 122"/>
                  <a:gd name="T36" fmla="*/ 96 w 120"/>
                  <a:gd name="T37" fmla="*/ 112 h 122"/>
                  <a:gd name="T38" fmla="*/ 65 w 120"/>
                  <a:gd name="T39" fmla="*/ 67 h 122"/>
                  <a:gd name="T40" fmla="*/ 112 w 120"/>
                  <a:gd name="T41" fmla="*/ 93 h 122"/>
                  <a:gd name="T42" fmla="*/ 67 w 120"/>
                  <a:gd name="T43" fmla="*/ 63 h 122"/>
                  <a:gd name="T44" fmla="*/ 120 w 120"/>
                  <a:gd name="T45" fmla="*/ 68 h 122"/>
                  <a:gd name="T46" fmla="*/ 67 w 120"/>
                  <a:gd name="T47" fmla="*/ 62 h 122"/>
                  <a:gd name="T48" fmla="*/ 117 w 120"/>
                  <a:gd name="T49" fmla="*/ 44 h 122"/>
                  <a:gd name="T50" fmla="*/ 65 w 120"/>
                  <a:gd name="T51" fmla="*/ 59 h 122"/>
                  <a:gd name="T52" fmla="*/ 106 w 120"/>
                  <a:gd name="T53" fmla="*/ 21 h 122"/>
                  <a:gd name="T54" fmla="*/ 63 w 120"/>
                  <a:gd name="T55" fmla="*/ 57 h 122"/>
                  <a:gd name="T56" fmla="*/ 84 w 120"/>
                  <a:gd name="T57" fmla="*/ 7 h 122"/>
                  <a:gd name="T58" fmla="*/ 62 w 120"/>
                  <a:gd name="T59" fmla="*/ 55 h 122"/>
                  <a:gd name="T60" fmla="*/ 60 w 120"/>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22">
                    <a:moveTo>
                      <a:pt x="60" y="0"/>
                    </a:moveTo>
                    <a:lnTo>
                      <a:pt x="58" y="55"/>
                    </a:lnTo>
                    <a:lnTo>
                      <a:pt x="36" y="7"/>
                    </a:lnTo>
                    <a:lnTo>
                      <a:pt x="57" y="57"/>
                    </a:lnTo>
                    <a:lnTo>
                      <a:pt x="15" y="21"/>
                    </a:lnTo>
                    <a:lnTo>
                      <a:pt x="55" y="59"/>
                    </a:lnTo>
                    <a:lnTo>
                      <a:pt x="3" y="44"/>
                    </a:lnTo>
                    <a:lnTo>
                      <a:pt x="54" y="62"/>
                    </a:lnTo>
                    <a:lnTo>
                      <a:pt x="0" y="68"/>
                    </a:lnTo>
                    <a:lnTo>
                      <a:pt x="54" y="63"/>
                    </a:lnTo>
                    <a:lnTo>
                      <a:pt x="8" y="93"/>
                    </a:lnTo>
                    <a:lnTo>
                      <a:pt x="55" y="67"/>
                    </a:lnTo>
                    <a:lnTo>
                      <a:pt x="24" y="112"/>
                    </a:lnTo>
                    <a:lnTo>
                      <a:pt x="57" y="68"/>
                    </a:lnTo>
                    <a:lnTo>
                      <a:pt x="47" y="122"/>
                    </a:lnTo>
                    <a:lnTo>
                      <a:pt x="60" y="68"/>
                    </a:lnTo>
                    <a:lnTo>
                      <a:pt x="73" y="122"/>
                    </a:lnTo>
                    <a:lnTo>
                      <a:pt x="63" y="68"/>
                    </a:lnTo>
                    <a:lnTo>
                      <a:pt x="96" y="112"/>
                    </a:lnTo>
                    <a:lnTo>
                      <a:pt x="65" y="67"/>
                    </a:lnTo>
                    <a:lnTo>
                      <a:pt x="112" y="93"/>
                    </a:lnTo>
                    <a:lnTo>
                      <a:pt x="67" y="63"/>
                    </a:lnTo>
                    <a:lnTo>
                      <a:pt x="120" y="68"/>
                    </a:lnTo>
                    <a:lnTo>
                      <a:pt x="67" y="62"/>
                    </a:lnTo>
                    <a:lnTo>
                      <a:pt x="117" y="44"/>
                    </a:lnTo>
                    <a:lnTo>
                      <a:pt x="65" y="59"/>
                    </a:lnTo>
                    <a:lnTo>
                      <a:pt x="106" y="21"/>
                    </a:lnTo>
                    <a:lnTo>
                      <a:pt x="63" y="57"/>
                    </a:lnTo>
                    <a:lnTo>
                      <a:pt x="84" y="7"/>
                    </a:lnTo>
                    <a:lnTo>
                      <a:pt x="62" y="55"/>
                    </a:lnTo>
                    <a:lnTo>
                      <a:pt x="6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419"/>
              <p:cNvSpPr>
                <a:spLocks/>
              </p:cNvSpPr>
              <p:nvPr/>
            </p:nvSpPr>
            <p:spPr bwMode="auto">
              <a:xfrm>
                <a:off x="3586" y="1683"/>
                <a:ext cx="74" cy="74"/>
              </a:xfrm>
              <a:custGeom>
                <a:avLst/>
                <a:gdLst>
                  <a:gd name="T0" fmla="*/ 37 w 74"/>
                  <a:gd name="T1" fmla="*/ 0 h 74"/>
                  <a:gd name="T2" fmla="*/ 27 w 74"/>
                  <a:gd name="T3" fmla="*/ 21 h 74"/>
                  <a:gd name="T4" fmla="*/ 6 w 74"/>
                  <a:gd name="T5" fmla="*/ 14 h 74"/>
                  <a:gd name="T6" fmla="*/ 18 w 74"/>
                  <a:gd name="T7" fmla="*/ 35 h 74"/>
                  <a:gd name="T8" fmla="*/ 0 w 74"/>
                  <a:gd name="T9" fmla="*/ 48 h 74"/>
                  <a:gd name="T10" fmla="*/ 21 w 74"/>
                  <a:gd name="T11" fmla="*/ 52 h 74"/>
                  <a:gd name="T12" fmla="*/ 19 w 74"/>
                  <a:gd name="T13" fmla="*/ 74 h 74"/>
                  <a:gd name="T14" fmla="*/ 37 w 74"/>
                  <a:gd name="T15" fmla="*/ 58 h 74"/>
                  <a:gd name="T16" fmla="*/ 53 w 74"/>
                  <a:gd name="T17" fmla="*/ 74 h 74"/>
                  <a:gd name="T18" fmla="*/ 52 w 74"/>
                  <a:gd name="T19" fmla="*/ 52 h 74"/>
                  <a:gd name="T20" fmla="*/ 74 w 74"/>
                  <a:gd name="T21" fmla="*/ 48 h 74"/>
                  <a:gd name="T22" fmla="*/ 55 w 74"/>
                  <a:gd name="T23" fmla="*/ 35 h 74"/>
                  <a:gd name="T24" fmla="*/ 66 w 74"/>
                  <a:gd name="T25" fmla="*/ 14 h 74"/>
                  <a:gd name="T26" fmla="*/ 45 w 74"/>
                  <a:gd name="T27" fmla="*/ 21 h 74"/>
                  <a:gd name="T28" fmla="*/ 37 w 74"/>
                  <a:gd name="T2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74">
                    <a:moveTo>
                      <a:pt x="37" y="0"/>
                    </a:moveTo>
                    <a:lnTo>
                      <a:pt x="27" y="21"/>
                    </a:lnTo>
                    <a:lnTo>
                      <a:pt x="6" y="14"/>
                    </a:lnTo>
                    <a:lnTo>
                      <a:pt x="18" y="35"/>
                    </a:lnTo>
                    <a:lnTo>
                      <a:pt x="0" y="48"/>
                    </a:lnTo>
                    <a:lnTo>
                      <a:pt x="21" y="52"/>
                    </a:lnTo>
                    <a:lnTo>
                      <a:pt x="19" y="74"/>
                    </a:lnTo>
                    <a:lnTo>
                      <a:pt x="37" y="58"/>
                    </a:lnTo>
                    <a:lnTo>
                      <a:pt x="53" y="74"/>
                    </a:lnTo>
                    <a:lnTo>
                      <a:pt x="52" y="52"/>
                    </a:lnTo>
                    <a:lnTo>
                      <a:pt x="74" y="48"/>
                    </a:lnTo>
                    <a:lnTo>
                      <a:pt x="55" y="35"/>
                    </a:lnTo>
                    <a:lnTo>
                      <a:pt x="66" y="14"/>
                    </a:lnTo>
                    <a:lnTo>
                      <a:pt x="45" y="21"/>
                    </a:lnTo>
                    <a:lnTo>
                      <a:pt x="37"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420"/>
              <p:cNvSpPr>
                <a:spLocks/>
              </p:cNvSpPr>
              <p:nvPr/>
            </p:nvSpPr>
            <p:spPr bwMode="auto">
              <a:xfrm>
                <a:off x="3323" y="1964"/>
                <a:ext cx="175" cy="177"/>
              </a:xfrm>
              <a:custGeom>
                <a:avLst/>
                <a:gdLst>
                  <a:gd name="T0" fmla="*/ 87 w 175"/>
                  <a:gd name="T1" fmla="*/ 0 h 177"/>
                  <a:gd name="T2" fmla="*/ 73 w 175"/>
                  <a:gd name="T3" fmla="*/ 49 h 177"/>
                  <a:gd name="T4" fmla="*/ 30 w 175"/>
                  <a:gd name="T5" fmla="*/ 21 h 177"/>
                  <a:gd name="T6" fmla="*/ 50 w 175"/>
                  <a:gd name="T7" fmla="*/ 68 h 177"/>
                  <a:gd name="T8" fmla="*/ 0 w 175"/>
                  <a:gd name="T9" fmla="*/ 75 h 177"/>
                  <a:gd name="T10" fmla="*/ 43 w 175"/>
                  <a:gd name="T11" fmla="*/ 99 h 177"/>
                  <a:gd name="T12" fmla="*/ 11 w 175"/>
                  <a:gd name="T13" fmla="*/ 136 h 177"/>
                  <a:gd name="T14" fmla="*/ 60 w 175"/>
                  <a:gd name="T15" fmla="*/ 125 h 177"/>
                  <a:gd name="T16" fmla="*/ 58 w 175"/>
                  <a:gd name="T17" fmla="*/ 177 h 177"/>
                  <a:gd name="T18" fmla="*/ 87 w 175"/>
                  <a:gd name="T19" fmla="*/ 136 h 177"/>
                  <a:gd name="T20" fmla="*/ 118 w 175"/>
                  <a:gd name="T21" fmla="*/ 177 h 177"/>
                  <a:gd name="T22" fmla="*/ 117 w 175"/>
                  <a:gd name="T23" fmla="*/ 125 h 177"/>
                  <a:gd name="T24" fmla="*/ 165 w 175"/>
                  <a:gd name="T25" fmla="*/ 136 h 177"/>
                  <a:gd name="T26" fmla="*/ 131 w 175"/>
                  <a:gd name="T27" fmla="*/ 99 h 177"/>
                  <a:gd name="T28" fmla="*/ 175 w 175"/>
                  <a:gd name="T29" fmla="*/ 75 h 177"/>
                  <a:gd name="T30" fmla="*/ 126 w 175"/>
                  <a:gd name="T31" fmla="*/ 68 h 177"/>
                  <a:gd name="T32" fmla="*/ 146 w 175"/>
                  <a:gd name="T33" fmla="*/ 21 h 177"/>
                  <a:gd name="T34" fmla="*/ 104 w 175"/>
                  <a:gd name="T35" fmla="*/ 49 h 177"/>
                  <a:gd name="T36" fmla="*/ 87 w 175"/>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7">
                    <a:moveTo>
                      <a:pt x="87" y="0"/>
                    </a:moveTo>
                    <a:lnTo>
                      <a:pt x="73" y="49"/>
                    </a:lnTo>
                    <a:lnTo>
                      <a:pt x="30" y="21"/>
                    </a:lnTo>
                    <a:lnTo>
                      <a:pt x="50" y="68"/>
                    </a:lnTo>
                    <a:lnTo>
                      <a:pt x="0" y="75"/>
                    </a:lnTo>
                    <a:lnTo>
                      <a:pt x="43" y="99"/>
                    </a:lnTo>
                    <a:lnTo>
                      <a:pt x="11" y="136"/>
                    </a:lnTo>
                    <a:lnTo>
                      <a:pt x="60" y="125"/>
                    </a:lnTo>
                    <a:lnTo>
                      <a:pt x="58" y="177"/>
                    </a:lnTo>
                    <a:lnTo>
                      <a:pt x="87" y="136"/>
                    </a:lnTo>
                    <a:lnTo>
                      <a:pt x="118" y="177"/>
                    </a:lnTo>
                    <a:lnTo>
                      <a:pt x="117" y="125"/>
                    </a:lnTo>
                    <a:lnTo>
                      <a:pt x="165" y="136"/>
                    </a:lnTo>
                    <a:lnTo>
                      <a:pt x="131" y="99"/>
                    </a:lnTo>
                    <a:lnTo>
                      <a:pt x="175" y="75"/>
                    </a:lnTo>
                    <a:lnTo>
                      <a:pt x="126" y="68"/>
                    </a:lnTo>
                    <a:lnTo>
                      <a:pt x="146" y="21"/>
                    </a:lnTo>
                    <a:lnTo>
                      <a:pt x="104" y="49"/>
                    </a:lnTo>
                    <a:lnTo>
                      <a:pt x="8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421"/>
              <p:cNvSpPr>
                <a:spLocks/>
              </p:cNvSpPr>
              <p:nvPr/>
            </p:nvSpPr>
            <p:spPr bwMode="auto">
              <a:xfrm>
                <a:off x="4185" y="2807"/>
                <a:ext cx="177" cy="177"/>
              </a:xfrm>
              <a:custGeom>
                <a:avLst/>
                <a:gdLst>
                  <a:gd name="T0" fmla="*/ 90 w 177"/>
                  <a:gd name="T1" fmla="*/ 0 h 177"/>
                  <a:gd name="T2" fmla="*/ 73 w 177"/>
                  <a:gd name="T3" fmla="*/ 49 h 177"/>
                  <a:gd name="T4" fmla="*/ 31 w 177"/>
                  <a:gd name="T5" fmla="*/ 21 h 177"/>
                  <a:gd name="T6" fmla="*/ 51 w 177"/>
                  <a:gd name="T7" fmla="*/ 68 h 177"/>
                  <a:gd name="T8" fmla="*/ 0 w 177"/>
                  <a:gd name="T9" fmla="*/ 75 h 177"/>
                  <a:gd name="T10" fmla="*/ 44 w 177"/>
                  <a:gd name="T11" fmla="*/ 99 h 177"/>
                  <a:gd name="T12" fmla="*/ 12 w 177"/>
                  <a:gd name="T13" fmla="*/ 136 h 177"/>
                  <a:gd name="T14" fmla="*/ 60 w 177"/>
                  <a:gd name="T15" fmla="*/ 127 h 177"/>
                  <a:gd name="T16" fmla="*/ 59 w 177"/>
                  <a:gd name="T17" fmla="*/ 177 h 177"/>
                  <a:gd name="T18" fmla="*/ 90 w 177"/>
                  <a:gd name="T19" fmla="*/ 136 h 177"/>
                  <a:gd name="T20" fmla="*/ 119 w 177"/>
                  <a:gd name="T21" fmla="*/ 177 h 177"/>
                  <a:gd name="T22" fmla="*/ 117 w 177"/>
                  <a:gd name="T23" fmla="*/ 127 h 177"/>
                  <a:gd name="T24" fmla="*/ 166 w 177"/>
                  <a:gd name="T25" fmla="*/ 136 h 177"/>
                  <a:gd name="T26" fmla="*/ 133 w 177"/>
                  <a:gd name="T27" fmla="*/ 99 h 177"/>
                  <a:gd name="T28" fmla="*/ 177 w 177"/>
                  <a:gd name="T29" fmla="*/ 75 h 177"/>
                  <a:gd name="T30" fmla="*/ 127 w 177"/>
                  <a:gd name="T31" fmla="*/ 68 h 177"/>
                  <a:gd name="T32" fmla="*/ 146 w 177"/>
                  <a:gd name="T33" fmla="*/ 21 h 177"/>
                  <a:gd name="T34" fmla="*/ 104 w 177"/>
                  <a:gd name="T35" fmla="*/ 49 h 177"/>
                  <a:gd name="T36" fmla="*/ 90 w 177"/>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77">
                    <a:moveTo>
                      <a:pt x="90" y="0"/>
                    </a:moveTo>
                    <a:lnTo>
                      <a:pt x="73" y="49"/>
                    </a:lnTo>
                    <a:lnTo>
                      <a:pt x="31" y="21"/>
                    </a:lnTo>
                    <a:lnTo>
                      <a:pt x="51" y="68"/>
                    </a:lnTo>
                    <a:lnTo>
                      <a:pt x="0" y="75"/>
                    </a:lnTo>
                    <a:lnTo>
                      <a:pt x="44" y="99"/>
                    </a:lnTo>
                    <a:lnTo>
                      <a:pt x="12" y="136"/>
                    </a:lnTo>
                    <a:lnTo>
                      <a:pt x="60" y="127"/>
                    </a:lnTo>
                    <a:lnTo>
                      <a:pt x="59" y="177"/>
                    </a:lnTo>
                    <a:lnTo>
                      <a:pt x="90" y="136"/>
                    </a:lnTo>
                    <a:lnTo>
                      <a:pt x="119" y="177"/>
                    </a:lnTo>
                    <a:lnTo>
                      <a:pt x="117" y="127"/>
                    </a:lnTo>
                    <a:lnTo>
                      <a:pt x="166" y="136"/>
                    </a:lnTo>
                    <a:lnTo>
                      <a:pt x="133" y="99"/>
                    </a:lnTo>
                    <a:lnTo>
                      <a:pt x="177" y="75"/>
                    </a:lnTo>
                    <a:lnTo>
                      <a:pt x="127" y="68"/>
                    </a:lnTo>
                    <a:lnTo>
                      <a:pt x="146" y="21"/>
                    </a:lnTo>
                    <a:lnTo>
                      <a:pt x="104" y="49"/>
                    </a:lnTo>
                    <a:lnTo>
                      <a:pt x="90"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422"/>
              <p:cNvSpPr>
                <a:spLocks/>
              </p:cNvSpPr>
              <p:nvPr/>
            </p:nvSpPr>
            <p:spPr bwMode="auto">
              <a:xfrm>
                <a:off x="3362" y="1691"/>
                <a:ext cx="154" cy="155"/>
              </a:xfrm>
              <a:custGeom>
                <a:avLst/>
                <a:gdLst>
                  <a:gd name="T0" fmla="*/ 78 w 154"/>
                  <a:gd name="T1" fmla="*/ 0 h 155"/>
                  <a:gd name="T2" fmla="*/ 55 w 154"/>
                  <a:gd name="T3" fmla="*/ 56 h 155"/>
                  <a:gd name="T4" fmla="*/ 0 w 154"/>
                  <a:gd name="T5" fmla="*/ 78 h 155"/>
                  <a:gd name="T6" fmla="*/ 55 w 154"/>
                  <a:gd name="T7" fmla="*/ 100 h 155"/>
                  <a:gd name="T8" fmla="*/ 78 w 154"/>
                  <a:gd name="T9" fmla="*/ 155 h 155"/>
                  <a:gd name="T10" fmla="*/ 99 w 154"/>
                  <a:gd name="T11" fmla="*/ 100 h 155"/>
                  <a:gd name="T12" fmla="*/ 154 w 154"/>
                  <a:gd name="T13" fmla="*/ 78 h 155"/>
                  <a:gd name="T14" fmla="*/ 99 w 154"/>
                  <a:gd name="T15" fmla="*/ 56 h 155"/>
                  <a:gd name="T16" fmla="*/ 78 w 154"/>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5">
                    <a:moveTo>
                      <a:pt x="78" y="0"/>
                    </a:moveTo>
                    <a:lnTo>
                      <a:pt x="55" y="56"/>
                    </a:lnTo>
                    <a:lnTo>
                      <a:pt x="0" y="78"/>
                    </a:lnTo>
                    <a:lnTo>
                      <a:pt x="55" y="100"/>
                    </a:lnTo>
                    <a:lnTo>
                      <a:pt x="78" y="155"/>
                    </a:lnTo>
                    <a:lnTo>
                      <a:pt x="99" y="100"/>
                    </a:lnTo>
                    <a:lnTo>
                      <a:pt x="154" y="78"/>
                    </a:lnTo>
                    <a:lnTo>
                      <a:pt x="99" y="56"/>
                    </a:lnTo>
                    <a:lnTo>
                      <a:pt x="78"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423"/>
              <p:cNvSpPr>
                <a:spLocks/>
              </p:cNvSpPr>
              <p:nvPr/>
            </p:nvSpPr>
            <p:spPr bwMode="auto">
              <a:xfrm>
                <a:off x="3027" y="2302"/>
                <a:ext cx="127" cy="149"/>
              </a:xfrm>
              <a:custGeom>
                <a:avLst/>
                <a:gdLst>
                  <a:gd name="T0" fmla="*/ 63 w 127"/>
                  <a:gd name="T1" fmla="*/ 0 h 149"/>
                  <a:gd name="T2" fmla="*/ 55 w 127"/>
                  <a:gd name="T3" fmla="*/ 62 h 149"/>
                  <a:gd name="T4" fmla="*/ 0 w 127"/>
                  <a:gd name="T5" fmla="*/ 38 h 149"/>
                  <a:gd name="T6" fmla="*/ 49 w 127"/>
                  <a:gd name="T7" fmla="*/ 75 h 149"/>
                  <a:gd name="T8" fmla="*/ 0 w 127"/>
                  <a:gd name="T9" fmla="*/ 112 h 149"/>
                  <a:gd name="T10" fmla="*/ 55 w 127"/>
                  <a:gd name="T11" fmla="*/ 88 h 149"/>
                  <a:gd name="T12" fmla="*/ 63 w 127"/>
                  <a:gd name="T13" fmla="*/ 149 h 149"/>
                  <a:gd name="T14" fmla="*/ 70 w 127"/>
                  <a:gd name="T15" fmla="*/ 88 h 149"/>
                  <a:gd name="T16" fmla="*/ 127 w 127"/>
                  <a:gd name="T17" fmla="*/ 112 h 149"/>
                  <a:gd name="T18" fmla="*/ 78 w 127"/>
                  <a:gd name="T19" fmla="*/ 75 h 149"/>
                  <a:gd name="T20" fmla="*/ 127 w 127"/>
                  <a:gd name="T21" fmla="*/ 38 h 149"/>
                  <a:gd name="T22" fmla="*/ 70 w 127"/>
                  <a:gd name="T23" fmla="*/ 62 h 149"/>
                  <a:gd name="T24" fmla="*/ 63 w 127"/>
                  <a:gd name="T2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49">
                    <a:moveTo>
                      <a:pt x="63" y="0"/>
                    </a:moveTo>
                    <a:lnTo>
                      <a:pt x="55" y="62"/>
                    </a:lnTo>
                    <a:lnTo>
                      <a:pt x="0" y="38"/>
                    </a:lnTo>
                    <a:lnTo>
                      <a:pt x="49" y="75"/>
                    </a:lnTo>
                    <a:lnTo>
                      <a:pt x="0" y="112"/>
                    </a:lnTo>
                    <a:lnTo>
                      <a:pt x="55" y="88"/>
                    </a:lnTo>
                    <a:lnTo>
                      <a:pt x="63" y="149"/>
                    </a:lnTo>
                    <a:lnTo>
                      <a:pt x="70" y="88"/>
                    </a:lnTo>
                    <a:lnTo>
                      <a:pt x="127" y="112"/>
                    </a:lnTo>
                    <a:lnTo>
                      <a:pt x="78" y="75"/>
                    </a:lnTo>
                    <a:lnTo>
                      <a:pt x="127" y="38"/>
                    </a:lnTo>
                    <a:lnTo>
                      <a:pt x="70" y="62"/>
                    </a:lnTo>
                    <a:lnTo>
                      <a:pt x="63" y="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424"/>
              <p:cNvSpPr>
                <a:spLocks/>
              </p:cNvSpPr>
              <p:nvPr/>
            </p:nvSpPr>
            <p:spPr bwMode="auto">
              <a:xfrm>
                <a:off x="3937" y="2448"/>
                <a:ext cx="123" cy="125"/>
              </a:xfrm>
              <a:custGeom>
                <a:avLst/>
                <a:gdLst>
                  <a:gd name="T0" fmla="*/ 61 w 123"/>
                  <a:gd name="T1" fmla="*/ 32 h 125"/>
                  <a:gd name="T2" fmla="*/ 48 w 123"/>
                  <a:gd name="T3" fmla="*/ 0 h 125"/>
                  <a:gd name="T4" fmla="*/ 50 w 123"/>
                  <a:gd name="T5" fmla="*/ 34 h 125"/>
                  <a:gd name="T6" fmla="*/ 26 w 123"/>
                  <a:gd name="T7" fmla="*/ 10 h 125"/>
                  <a:gd name="T8" fmla="*/ 40 w 123"/>
                  <a:gd name="T9" fmla="*/ 42 h 125"/>
                  <a:gd name="T10" fmla="*/ 8 w 123"/>
                  <a:gd name="T11" fmla="*/ 29 h 125"/>
                  <a:gd name="T12" fmla="*/ 34 w 123"/>
                  <a:gd name="T13" fmla="*/ 52 h 125"/>
                  <a:gd name="T14" fmla="*/ 0 w 123"/>
                  <a:gd name="T15" fmla="*/ 55 h 125"/>
                  <a:gd name="T16" fmla="*/ 32 w 123"/>
                  <a:gd name="T17" fmla="*/ 65 h 125"/>
                  <a:gd name="T18" fmla="*/ 3 w 123"/>
                  <a:gd name="T19" fmla="*/ 81 h 125"/>
                  <a:gd name="T20" fmla="*/ 37 w 123"/>
                  <a:gd name="T21" fmla="*/ 76 h 125"/>
                  <a:gd name="T22" fmla="*/ 16 w 123"/>
                  <a:gd name="T23" fmla="*/ 104 h 125"/>
                  <a:gd name="T24" fmla="*/ 45 w 123"/>
                  <a:gd name="T25" fmla="*/ 86 h 125"/>
                  <a:gd name="T26" fmla="*/ 37 w 123"/>
                  <a:gd name="T27" fmla="*/ 118 h 125"/>
                  <a:gd name="T28" fmla="*/ 55 w 123"/>
                  <a:gd name="T29" fmla="*/ 91 h 125"/>
                  <a:gd name="T30" fmla="*/ 61 w 123"/>
                  <a:gd name="T31" fmla="*/ 125 h 125"/>
                  <a:gd name="T32" fmla="*/ 68 w 123"/>
                  <a:gd name="T33" fmla="*/ 91 h 125"/>
                  <a:gd name="T34" fmla="*/ 87 w 123"/>
                  <a:gd name="T35" fmla="*/ 118 h 125"/>
                  <a:gd name="T36" fmla="*/ 79 w 123"/>
                  <a:gd name="T37" fmla="*/ 86 h 125"/>
                  <a:gd name="T38" fmla="*/ 107 w 123"/>
                  <a:gd name="T39" fmla="*/ 104 h 125"/>
                  <a:gd name="T40" fmla="*/ 87 w 123"/>
                  <a:gd name="T41" fmla="*/ 76 h 125"/>
                  <a:gd name="T42" fmla="*/ 120 w 123"/>
                  <a:gd name="T43" fmla="*/ 81 h 125"/>
                  <a:gd name="T44" fmla="*/ 91 w 123"/>
                  <a:gd name="T45" fmla="*/ 65 h 125"/>
                  <a:gd name="T46" fmla="*/ 123 w 123"/>
                  <a:gd name="T47" fmla="*/ 55 h 125"/>
                  <a:gd name="T48" fmla="*/ 89 w 123"/>
                  <a:gd name="T49" fmla="*/ 52 h 125"/>
                  <a:gd name="T50" fmla="*/ 115 w 123"/>
                  <a:gd name="T51" fmla="*/ 29 h 125"/>
                  <a:gd name="T52" fmla="*/ 83 w 123"/>
                  <a:gd name="T53" fmla="*/ 42 h 125"/>
                  <a:gd name="T54" fmla="*/ 97 w 123"/>
                  <a:gd name="T55" fmla="*/ 10 h 125"/>
                  <a:gd name="T56" fmla="*/ 73 w 123"/>
                  <a:gd name="T57" fmla="*/ 34 h 125"/>
                  <a:gd name="T58" fmla="*/ 74 w 123"/>
                  <a:gd name="T59" fmla="*/ 0 h 125"/>
                  <a:gd name="T60" fmla="*/ 61 w 123"/>
                  <a:gd name="T61" fmla="*/ 3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32"/>
                    </a:moveTo>
                    <a:lnTo>
                      <a:pt x="48" y="0"/>
                    </a:lnTo>
                    <a:lnTo>
                      <a:pt x="50" y="34"/>
                    </a:lnTo>
                    <a:lnTo>
                      <a:pt x="26" y="10"/>
                    </a:lnTo>
                    <a:lnTo>
                      <a:pt x="40" y="42"/>
                    </a:lnTo>
                    <a:lnTo>
                      <a:pt x="8" y="29"/>
                    </a:lnTo>
                    <a:lnTo>
                      <a:pt x="34" y="52"/>
                    </a:lnTo>
                    <a:lnTo>
                      <a:pt x="0" y="55"/>
                    </a:lnTo>
                    <a:lnTo>
                      <a:pt x="32" y="65"/>
                    </a:lnTo>
                    <a:lnTo>
                      <a:pt x="3" y="81"/>
                    </a:lnTo>
                    <a:lnTo>
                      <a:pt x="37" y="76"/>
                    </a:lnTo>
                    <a:lnTo>
                      <a:pt x="16" y="104"/>
                    </a:lnTo>
                    <a:lnTo>
                      <a:pt x="45" y="86"/>
                    </a:lnTo>
                    <a:lnTo>
                      <a:pt x="37" y="118"/>
                    </a:lnTo>
                    <a:lnTo>
                      <a:pt x="55" y="91"/>
                    </a:lnTo>
                    <a:lnTo>
                      <a:pt x="61" y="125"/>
                    </a:lnTo>
                    <a:lnTo>
                      <a:pt x="68" y="91"/>
                    </a:lnTo>
                    <a:lnTo>
                      <a:pt x="87" y="118"/>
                    </a:lnTo>
                    <a:lnTo>
                      <a:pt x="79" y="86"/>
                    </a:lnTo>
                    <a:lnTo>
                      <a:pt x="107" y="104"/>
                    </a:lnTo>
                    <a:lnTo>
                      <a:pt x="87" y="76"/>
                    </a:lnTo>
                    <a:lnTo>
                      <a:pt x="120" y="81"/>
                    </a:lnTo>
                    <a:lnTo>
                      <a:pt x="91" y="65"/>
                    </a:lnTo>
                    <a:lnTo>
                      <a:pt x="123" y="55"/>
                    </a:lnTo>
                    <a:lnTo>
                      <a:pt x="89" y="52"/>
                    </a:lnTo>
                    <a:lnTo>
                      <a:pt x="115" y="29"/>
                    </a:lnTo>
                    <a:lnTo>
                      <a:pt x="83" y="42"/>
                    </a:lnTo>
                    <a:lnTo>
                      <a:pt x="97" y="10"/>
                    </a:lnTo>
                    <a:lnTo>
                      <a:pt x="73" y="34"/>
                    </a:lnTo>
                    <a:lnTo>
                      <a:pt x="74" y="0"/>
                    </a:lnTo>
                    <a:lnTo>
                      <a:pt x="61" y="32"/>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425"/>
              <p:cNvSpPr>
                <a:spLocks/>
              </p:cNvSpPr>
              <p:nvPr/>
            </p:nvSpPr>
            <p:spPr bwMode="auto">
              <a:xfrm>
                <a:off x="2871" y="2527"/>
                <a:ext cx="8" cy="10"/>
              </a:xfrm>
              <a:custGeom>
                <a:avLst/>
                <a:gdLst>
                  <a:gd name="T0" fmla="*/ 6 w 8"/>
                  <a:gd name="T1" fmla="*/ 0 h 10"/>
                  <a:gd name="T2" fmla="*/ 3 w 8"/>
                  <a:gd name="T3" fmla="*/ 4 h 10"/>
                  <a:gd name="T4" fmla="*/ 0 w 8"/>
                  <a:gd name="T5" fmla="*/ 2 h 10"/>
                  <a:gd name="T6" fmla="*/ 2 w 8"/>
                  <a:gd name="T7" fmla="*/ 5 h 10"/>
                  <a:gd name="T8" fmla="*/ 0 w 8"/>
                  <a:gd name="T9" fmla="*/ 8 h 10"/>
                  <a:gd name="T10" fmla="*/ 3 w 8"/>
                  <a:gd name="T11" fmla="*/ 8 h 10"/>
                  <a:gd name="T12" fmla="*/ 5 w 8"/>
                  <a:gd name="T13" fmla="*/ 10 h 10"/>
                  <a:gd name="T14" fmla="*/ 5 w 8"/>
                  <a:gd name="T15" fmla="*/ 7 h 10"/>
                  <a:gd name="T16" fmla="*/ 8 w 8"/>
                  <a:gd name="T17" fmla="*/ 7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4"/>
                    </a:lnTo>
                    <a:lnTo>
                      <a:pt x="0" y="2"/>
                    </a:lnTo>
                    <a:lnTo>
                      <a:pt x="2" y="5"/>
                    </a:lnTo>
                    <a:lnTo>
                      <a:pt x="0" y="8"/>
                    </a:lnTo>
                    <a:lnTo>
                      <a:pt x="3" y="8"/>
                    </a:lnTo>
                    <a:lnTo>
                      <a:pt x="5" y="10"/>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426"/>
              <p:cNvSpPr>
                <a:spLocks/>
              </p:cNvSpPr>
              <p:nvPr/>
            </p:nvSpPr>
            <p:spPr bwMode="auto">
              <a:xfrm>
                <a:off x="2804" y="2571"/>
                <a:ext cx="10" cy="10"/>
              </a:xfrm>
              <a:custGeom>
                <a:avLst/>
                <a:gdLst>
                  <a:gd name="T0" fmla="*/ 7 w 10"/>
                  <a:gd name="T1" fmla="*/ 0 h 10"/>
                  <a:gd name="T2" fmla="*/ 5 w 10"/>
                  <a:gd name="T3" fmla="*/ 2 h 10"/>
                  <a:gd name="T4" fmla="*/ 2 w 10"/>
                  <a:gd name="T5" fmla="*/ 2 h 10"/>
                  <a:gd name="T6" fmla="*/ 2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2"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427"/>
              <p:cNvSpPr>
                <a:spLocks/>
              </p:cNvSpPr>
              <p:nvPr/>
            </p:nvSpPr>
            <p:spPr bwMode="auto">
              <a:xfrm>
                <a:off x="2795" y="2505"/>
                <a:ext cx="9" cy="9"/>
              </a:xfrm>
              <a:custGeom>
                <a:avLst/>
                <a:gdLst>
                  <a:gd name="T0" fmla="*/ 6 w 9"/>
                  <a:gd name="T1" fmla="*/ 0 h 9"/>
                  <a:gd name="T2" fmla="*/ 4 w 9"/>
                  <a:gd name="T3" fmla="*/ 3 h 9"/>
                  <a:gd name="T4" fmla="*/ 1 w 9"/>
                  <a:gd name="T5" fmla="*/ 1 h 9"/>
                  <a:gd name="T6" fmla="*/ 3 w 9"/>
                  <a:gd name="T7" fmla="*/ 5 h 9"/>
                  <a:gd name="T8" fmla="*/ 0 w 9"/>
                  <a:gd name="T9" fmla="*/ 8 h 9"/>
                  <a:gd name="T10" fmla="*/ 3 w 9"/>
                  <a:gd name="T11" fmla="*/ 8 h 9"/>
                  <a:gd name="T12" fmla="*/ 6 w 9"/>
                  <a:gd name="T13" fmla="*/ 9 h 9"/>
                  <a:gd name="T14" fmla="*/ 6 w 9"/>
                  <a:gd name="T15" fmla="*/ 6 h 9"/>
                  <a:gd name="T16" fmla="*/ 9 w 9"/>
                  <a:gd name="T17" fmla="*/ 6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3"/>
                    </a:lnTo>
                    <a:lnTo>
                      <a:pt x="1" y="1"/>
                    </a:lnTo>
                    <a:lnTo>
                      <a:pt x="3" y="5"/>
                    </a:lnTo>
                    <a:lnTo>
                      <a:pt x="0" y="8"/>
                    </a:lnTo>
                    <a:lnTo>
                      <a:pt x="3" y="8"/>
                    </a:lnTo>
                    <a:lnTo>
                      <a:pt x="6" y="9"/>
                    </a:lnTo>
                    <a:lnTo>
                      <a:pt x="6" y="6"/>
                    </a:lnTo>
                    <a:lnTo>
                      <a:pt x="9"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428"/>
              <p:cNvSpPr>
                <a:spLocks/>
              </p:cNvSpPr>
              <p:nvPr/>
            </p:nvSpPr>
            <p:spPr bwMode="auto">
              <a:xfrm>
                <a:off x="2827" y="2391"/>
                <a:ext cx="10" cy="10"/>
              </a:xfrm>
              <a:custGeom>
                <a:avLst/>
                <a:gdLst>
                  <a:gd name="T0" fmla="*/ 7 w 10"/>
                  <a:gd name="T1" fmla="*/ 0 h 10"/>
                  <a:gd name="T2" fmla="*/ 5 w 10"/>
                  <a:gd name="T3" fmla="*/ 2 h 10"/>
                  <a:gd name="T4" fmla="*/ 2 w 10"/>
                  <a:gd name="T5" fmla="*/ 0 h 10"/>
                  <a:gd name="T6" fmla="*/ 3 w 10"/>
                  <a:gd name="T7" fmla="*/ 4 h 10"/>
                  <a:gd name="T8" fmla="*/ 0 w 10"/>
                  <a:gd name="T9" fmla="*/ 7 h 10"/>
                  <a:gd name="T10" fmla="*/ 3 w 10"/>
                  <a:gd name="T11" fmla="*/ 7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3" y="4"/>
                    </a:lnTo>
                    <a:lnTo>
                      <a:pt x="0" y="7"/>
                    </a:lnTo>
                    <a:lnTo>
                      <a:pt x="3" y="7"/>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429"/>
              <p:cNvSpPr>
                <a:spLocks/>
              </p:cNvSpPr>
              <p:nvPr/>
            </p:nvSpPr>
            <p:spPr bwMode="auto">
              <a:xfrm>
                <a:off x="2851" y="2403"/>
                <a:ext cx="10" cy="9"/>
              </a:xfrm>
              <a:custGeom>
                <a:avLst/>
                <a:gdLst>
                  <a:gd name="T0" fmla="*/ 7 w 10"/>
                  <a:gd name="T1" fmla="*/ 0 h 9"/>
                  <a:gd name="T2" fmla="*/ 4 w 10"/>
                  <a:gd name="T3" fmla="*/ 1 h 9"/>
                  <a:gd name="T4" fmla="*/ 0 w 10"/>
                  <a:gd name="T5" fmla="*/ 1 h 9"/>
                  <a:gd name="T6" fmla="*/ 2 w 10"/>
                  <a:gd name="T7" fmla="*/ 5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1"/>
                    </a:lnTo>
                    <a:lnTo>
                      <a:pt x="2" y="5"/>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430"/>
              <p:cNvSpPr>
                <a:spLocks/>
              </p:cNvSpPr>
              <p:nvPr/>
            </p:nvSpPr>
            <p:spPr bwMode="auto">
              <a:xfrm>
                <a:off x="2744" y="2458"/>
                <a:ext cx="10" cy="10"/>
              </a:xfrm>
              <a:custGeom>
                <a:avLst/>
                <a:gdLst>
                  <a:gd name="T0" fmla="*/ 7 w 10"/>
                  <a:gd name="T1" fmla="*/ 0 h 10"/>
                  <a:gd name="T2" fmla="*/ 3 w 10"/>
                  <a:gd name="T3" fmla="*/ 1 h 10"/>
                  <a:gd name="T4" fmla="*/ 0 w 10"/>
                  <a:gd name="T5" fmla="*/ 0 h 10"/>
                  <a:gd name="T6" fmla="*/ 2 w 10"/>
                  <a:gd name="T7" fmla="*/ 3 h 10"/>
                  <a:gd name="T8" fmla="*/ 0 w 10"/>
                  <a:gd name="T9" fmla="*/ 6 h 10"/>
                  <a:gd name="T10" fmla="*/ 3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1"/>
                    </a:lnTo>
                    <a:lnTo>
                      <a:pt x="0" y="0"/>
                    </a:lnTo>
                    <a:lnTo>
                      <a:pt x="2" y="3"/>
                    </a:lnTo>
                    <a:lnTo>
                      <a:pt x="0" y="6"/>
                    </a:lnTo>
                    <a:lnTo>
                      <a:pt x="3"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431"/>
              <p:cNvSpPr>
                <a:spLocks/>
              </p:cNvSpPr>
              <p:nvPr/>
            </p:nvSpPr>
            <p:spPr bwMode="auto">
              <a:xfrm>
                <a:off x="2622" y="2343"/>
                <a:ext cx="5" cy="5"/>
              </a:xfrm>
              <a:custGeom>
                <a:avLst/>
                <a:gdLst>
                  <a:gd name="T0" fmla="*/ 4 w 5"/>
                  <a:gd name="T1" fmla="*/ 0 h 5"/>
                  <a:gd name="T2" fmla="*/ 2 w 5"/>
                  <a:gd name="T3" fmla="*/ 2 h 5"/>
                  <a:gd name="T4" fmla="*/ 0 w 5"/>
                  <a:gd name="T5" fmla="*/ 0 h 5"/>
                  <a:gd name="T6" fmla="*/ 0 w 5"/>
                  <a:gd name="T7" fmla="*/ 2 h 5"/>
                  <a:gd name="T8" fmla="*/ 0 w 5"/>
                  <a:gd name="T9" fmla="*/ 5 h 5"/>
                  <a:gd name="T10" fmla="*/ 2 w 5"/>
                  <a:gd name="T11" fmla="*/ 3 h 5"/>
                  <a:gd name="T12" fmla="*/ 4 w 5"/>
                  <a:gd name="T13" fmla="*/ 5 h 5"/>
                  <a:gd name="T14" fmla="*/ 4 w 5"/>
                  <a:gd name="T15" fmla="*/ 3 h 5"/>
                  <a:gd name="T16" fmla="*/ 5 w 5"/>
                  <a:gd name="T17" fmla="*/ 3 h 5"/>
                  <a:gd name="T18" fmla="*/ 4 w 5"/>
                  <a:gd name="T19" fmla="*/ 2 h 5"/>
                  <a:gd name="T20" fmla="*/ 4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4" y="0"/>
                    </a:moveTo>
                    <a:lnTo>
                      <a:pt x="2" y="2"/>
                    </a:lnTo>
                    <a:lnTo>
                      <a:pt x="0" y="0"/>
                    </a:lnTo>
                    <a:lnTo>
                      <a:pt x="0" y="2"/>
                    </a:lnTo>
                    <a:lnTo>
                      <a:pt x="0" y="5"/>
                    </a:lnTo>
                    <a:lnTo>
                      <a:pt x="2" y="3"/>
                    </a:lnTo>
                    <a:lnTo>
                      <a:pt x="4" y="5"/>
                    </a:lnTo>
                    <a:lnTo>
                      <a:pt x="4" y="3"/>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432"/>
              <p:cNvSpPr>
                <a:spLocks/>
              </p:cNvSpPr>
              <p:nvPr/>
            </p:nvSpPr>
            <p:spPr bwMode="auto">
              <a:xfrm>
                <a:off x="2635" y="2332"/>
                <a:ext cx="7" cy="6"/>
              </a:xfrm>
              <a:custGeom>
                <a:avLst/>
                <a:gdLst>
                  <a:gd name="T0" fmla="*/ 5 w 7"/>
                  <a:gd name="T1" fmla="*/ 0 h 6"/>
                  <a:gd name="T2" fmla="*/ 4 w 7"/>
                  <a:gd name="T3" fmla="*/ 1 h 6"/>
                  <a:gd name="T4" fmla="*/ 0 w 7"/>
                  <a:gd name="T5" fmla="*/ 1 h 6"/>
                  <a:gd name="T6" fmla="*/ 2 w 7"/>
                  <a:gd name="T7" fmla="*/ 3 h 6"/>
                  <a:gd name="T8" fmla="*/ 0 w 7"/>
                  <a:gd name="T9" fmla="*/ 4 h 6"/>
                  <a:gd name="T10" fmla="*/ 4 w 7"/>
                  <a:gd name="T11" fmla="*/ 4 h 6"/>
                  <a:gd name="T12" fmla="*/ 4 w 7"/>
                  <a:gd name="T13" fmla="*/ 6 h 6"/>
                  <a:gd name="T14" fmla="*/ 5 w 7"/>
                  <a:gd name="T15" fmla="*/ 4 h 6"/>
                  <a:gd name="T16" fmla="*/ 7 w 7"/>
                  <a:gd name="T17" fmla="*/ 4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0" y="1"/>
                    </a:lnTo>
                    <a:lnTo>
                      <a:pt x="2" y="3"/>
                    </a:lnTo>
                    <a:lnTo>
                      <a:pt x="0" y="4"/>
                    </a:lnTo>
                    <a:lnTo>
                      <a:pt x="4" y="4"/>
                    </a:lnTo>
                    <a:lnTo>
                      <a:pt x="4" y="6"/>
                    </a:lnTo>
                    <a:lnTo>
                      <a:pt x="5" y="4"/>
                    </a:lnTo>
                    <a:lnTo>
                      <a:pt x="7" y="4"/>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433"/>
              <p:cNvSpPr>
                <a:spLocks/>
              </p:cNvSpPr>
              <p:nvPr/>
            </p:nvSpPr>
            <p:spPr bwMode="auto">
              <a:xfrm>
                <a:off x="2653" y="2354"/>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434"/>
              <p:cNvSpPr>
                <a:spLocks/>
              </p:cNvSpPr>
              <p:nvPr/>
            </p:nvSpPr>
            <p:spPr bwMode="auto">
              <a:xfrm>
                <a:off x="2660" y="2370"/>
                <a:ext cx="5" cy="7"/>
              </a:xfrm>
              <a:custGeom>
                <a:avLst/>
                <a:gdLst>
                  <a:gd name="T0" fmla="*/ 3 w 5"/>
                  <a:gd name="T1" fmla="*/ 0 h 7"/>
                  <a:gd name="T2" fmla="*/ 1 w 5"/>
                  <a:gd name="T3" fmla="*/ 2 h 7"/>
                  <a:gd name="T4" fmla="*/ 0 w 5"/>
                  <a:gd name="T5" fmla="*/ 2 h 7"/>
                  <a:gd name="T6" fmla="*/ 0 w 5"/>
                  <a:gd name="T7" fmla="*/ 4 h 7"/>
                  <a:gd name="T8" fmla="*/ 0 w 5"/>
                  <a:gd name="T9" fmla="*/ 5 h 7"/>
                  <a:gd name="T10" fmla="*/ 1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1" y="2"/>
                    </a:lnTo>
                    <a:lnTo>
                      <a:pt x="0" y="2"/>
                    </a:lnTo>
                    <a:lnTo>
                      <a:pt x="0" y="4"/>
                    </a:lnTo>
                    <a:lnTo>
                      <a:pt x="0" y="5"/>
                    </a:lnTo>
                    <a:lnTo>
                      <a:pt x="1"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435"/>
              <p:cNvSpPr>
                <a:spLocks/>
              </p:cNvSpPr>
              <p:nvPr/>
            </p:nvSpPr>
            <p:spPr bwMode="auto">
              <a:xfrm>
                <a:off x="3037" y="2377"/>
                <a:ext cx="5" cy="5"/>
              </a:xfrm>
              <a:custGeom>
                <a:avLst/>
                <a:gdLst>
                  <a:gd name="T0" fmla="*/ 3 w 5"/>
                  <a:gd name="T1" fmla="*/ 0 h 5"/>
                  <a:gd name="T2" fmla="*/ 1 w 5"/>
                  <a:gd name="T3" fmla="*/ 2 h 5"/>
                  <a:gd name="T4" fmla="*/ 0 w 5"/>
                  <a:gd name="T5" fmla="*/ 0 h 5"/>
                  <a:gd name="T6" fmla="*/ 0 w 5"/>
                  <a:gd name="T7" fmla="*/ 2 h 5"/>
                  <a:gd name="T8" fmla="*/ 0 w 5"/>
                  <a:gd name="T9" fmla="*/ 3 h 5"/>
                  <a:gd name="T10" fmla="*/ 1 w 5"/>
                  <a:gd name="T11" fmla="*/ 3 h 5"/>
                  <a:gd name="T12" fmla="*/ 3 w 5"/>
                  <a:gd name="T13" fmla="*/ 5 h 5"/>
                  <a:gd name="T14" fmla="*/ 3 w 5"/>
                  <a:gd name="T15" fmla="*/ 3 h 5"/>
                  <a:gd name="T16" fmla="*/ 5 w 5"/>
                  <a:gd name="T17" fmla="*/ 3 h 5"/>
                  <a:gd name="T18" fmla="*/ 3 w 5"/>
                  <a:gd name="T19" fmla="*/ 2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1" y="2"/>
                    </a:lnTo>
                    <a:lnTo>
                      <a:pt x="0" y="0"/>
                    </a:lnTo>
                    <a:lnTo>
                      <a:pt x="0" y="2"/>
                    </a:lnTo>
                    <a:lnTo>
                      <a:pt x="0" y="3"/>
                    </a:lnTo>
                    <a:lnTo>
                      <a:pt x="1" y="3"/>
                    </a:lnTo>
                    <a:lnTo>
                      <a:pt x="3" y="5"/>
                    </a:lnTo>
                    <a:lnTo>
                      <a:pt x="3" y="3"/>
                    </a:lnTo>
                    <a:lnTo>
                      <a:pt x="5"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1637"/>
            <p:cNvGrpSpPr>
              <a:grpSpLocks/>
            </p:cNvGrpSpPr>
            <p:nvPr/>
          </p:nvGrpSpPr>
          <p:grpSpPr bwMode="auto">
            <a:xfrm>
              <a:off x="2548" y="1071"/>
              <a:ext cx="2375" cy="2188"/>
              <a:chOff x="2548" y="1071"/>
              <a:chExt cx="2375" cy="2188"/>
            </a:xfrm>
          </p:grpSpPr>
          <p:sp>
            <p:nvSpPr>
              <p:cNvPr id="181" name="Freeform 1437"/>
              <p:cNvSpPr>
                <a:spLocks/>
              </p:cNvSpPr>
              <p:nvPr/>
            </p:nvSpPr>
            <p:spPr bwMode="auto">
              <a:xfrm>
                <a:off x="2606" y="2361"/>
                <a:ext cx="5" cy="5"/>
              </a:xfrm>
              <a:custGeom>
                <a:avLst/>
                <a:gdLst>
                  <a:gd name="T0" fmla="*/ 3 w 5"/>
                  <a:gd name="T1" fmla="*/ 0 h 5"/>
                  <a:gd name="T2" fmla="*/ 2 w 5"/>
                  <a:gd name="T3" fmla="*/ 0 h 5"/>
                  <a:gd name="T4" fmla="*/ 0 w 5"/>
                  <a:gd name="T5" fmla="*/ 0 h 5"/>
                  <a:gd name="T6" fmla="*/ 0 w 5"/>
                  <a:gd name="T7" fmla="*/ 1 h 5"/>
                  <a:gd name="T8" fmla="*/ 0 w 5"/>
                  <a:gd name="T9" fmla="*/ 3 h 5"/>
                  <a:gd name="T10" fmla="*/ 2 w 5"/>
                  <a:gd name="T11" fmla="*/ 3 h 5"/>
                  <a:gd name="T12" fmla="*/ 3 w 5"/>
                  <a:gd name="T13" fmla="*/ 5 h 5"/>
                  <a:gd name="T14" fmla="*/ 3 w 5"/>
                  <a:gd name="T15" fmla="*/ 3 h 5"/>
                  <a:gd name="T16" fmla="*/ 5 w 5"/>
                  <a:gd name="T17" fmla="*/ 3 h 5"/>
                  <a:gd name="T18" fmla="*/ 3 w 5"/>
                  <a:gd name="T19" fmla="*/ 1 h 5"/>
                  <a:gd name="T20" fmla="*/ 3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3" y="0"/>
                    </a:moveTo>
                    <a:lnTo>
                      <a:pt x="2" y="0"/>
                    </a:lnTo>
                    <a:lnTo>
                      <a:pt x="0" y="0"/>
                    </a:lnTo>
                    <a:lnTo>
                      <a:pt x="0" y="1"/>
                    </a:lnTo>
                    <a:lnTo>
                      <a:pt x="0" y="3"/>
                    </a:lnTo>
                    <a:lnTo>
                      <a:pt x="2" y="3"/>
                    </a:lnTo>
                    <a:lnTo>
                      <a:pt x="3" y="5"/>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438"/>
              <p:cNvSpPr>
                <a:spLocks/>
              </p:cNvSpPr>
              <p:nvPr/>
            </p:nvSpPr>
            <p:spPr bwMode="auto">
              <a:xfrm>
                <a:off x="2617" y="2353"/>
                <a:ext cx="7" cy="6"/>
              </a:xfrm>
              <a:custGeom>
                <a:avLst/>
                <a:gdLst>
                  <a:gd name="T0" fmla="*/ 4 w 7"/>
                  <a:gd name="T1" fmla="*/ 0 h 6"/>
                  <a:gd name="T2" fmla="*/ 2 w 7"/>
                  <a:gd name="T3" fmla="*/ 1 h 6"/>
                  <a:gd name="T4" fmla="*/ 0 w 7"/>
                  <a:gd name="T5" fmla="*/ 1 h 6"/>
                  <a:gd name="T6" fmla="*/ 2 w 7"/>
                  <a:gd name="T7" fmla="*/ 3 h 6"/>
                  <a:gd name="T8" fmla="*/ 0 w 7"/>
                  <a:gd name="T9" fmla="*/ 4 h 6"/>
                  <a:gd name="T10" fmla="*/ 2 w 7"/>
                  <a:gd name="T11" fmla="*/ 4 h 6"/>
                  <a:gd name="T12" fmla="*/ 4 w 7"/>
                  <a:gd name="T13" fmla="*/ 6 h 6"/>
                  <a:gd name="T14" fmla="*/ 4 w 7"/>
                  <a:gd name="T15" fmla="*/ 4 h 6"/>
                  <a:gd name="T16" fmla="*/ 7 w 7"/>
                  <a:gd name="T17" fmla="*/ 3 h 6"/>
                  <a:gd name="T18" fmla="*/ 4 w 7"/>
                  <a:gd name="T19" fmla="*/ 3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1"/>
                    </a:lnTo>
                    <a:lnTo>
                      <a:pt x="2" y="3"/>
                    </a:lnTo>
                    <a:lnTo>
                      <a:pt x="0" y="4"/>
                    </a:lnTo>
                    <a:lnTo>
                      <a:pt x="2" y="4"/>
                    </a:lnTo>
                    <a:lnTo>
                      <a:pt x="4" y="6"/>
                    </a:lnTo>
                    <a:lnTo>
                      <a:pt x="4" y="4"/>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439"/>
              <p:cNvSpPr>
                <a:spLocks/>
              </p:cNvSpPr>
              <p:nvPr/>
            </p:nvSpPr>
            <p:spPr bwMode="auto">
              <a:xfrm>
                <a:off x="2661" y="2361"/>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440"/>
              <p:cNvSpPr>
                <a:spLocks/>
              </p:cNvSpPr>
              <p:nvPr/>
            </p:nvSpPr>
            <p:spPr bwMode="auto">
              <a:xfrm>
                <a:off x="3155" y="2770"/>
                <a:ext cx="7" cy="5"/>
              </a:xfrm>
              <a:custGeom>
                <a:avLst/>
                <a:gdLst>
                  <a:gd name="T0" fmla="*/ 5 w 7"/>
                  <a:gd name="T1" fmla="*/ 0 h 5"/>
                  <a:gd name="T2" fmla="*/ 3 w 7"/>
                  <a:gd name="T3" fmla="*/ 0 h 5"/>
                  <a:gd name="T4" fmla="*/ 2 w 7"/>
                  <a:gd name="T5" fmla="*/ 0 h 5"/>
                  <a:gd name="T6" fmla="*/ 2 w 7"/>
                  <a:gd name="T7" fmla="*/ 2 h 5"/>
                  <a:gd name="T8" fmla="*/ 0 w 7"/>
                  <a:gd name="T9" fmla="*/ 3 h 5"/>
                  <a:gd name="T10" fmla="*/ 3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3" y="0"/>
                    </a:lnTo>
                    <a:lnTo>
                      <a:pt x="2" y="0"/>
                    </a:lnTo>
                    <a:lnTo>
                      <a:pt x="2" y="2"/>
                    </a:lnTo>
                    <a:lnTo>
                      <a:pt x="0" y="3"/>
                    </a:lnTo>
                    <a:lnTo>
                      <a:pt x="3"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1"/>
              <p:cNvSpPr>
                <a:spLocks/>
              </p:cNvSpPr>
              <p:nvPr/>
            </p:nvSpPr>
            <p:spPr bwMode="auto">
              <a:xfrm>
                <a:off x="3142" y="2756"/>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3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3"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442"/>
              <p:cNvSpPr>
                <a:spLocks/>
              </p:cNvSpPr>
              <p:nvPr/>
            </p:nvSpPr>
            <p:spPr bwMode="auto">
              <a:xfrm>
                <a:off x="3176" y="2789"/>
                <a:ext cx="7" cy="7"/>
              </a:xfrm>
              <a:custGeom>
                <a:avLst/>
                <a:gdLst>
                  <a:gd name="T0" fmla="*/ 5 w 7"/>
                  <a:gd name="T1" fmla="*/ 0 h 7"/>
                  <a:gd name="T2" fmla="*/ 4 w 7"/>
                  <a:gd name="T3" fmla="*/ 2 h 7"/>
                  <a:gd name="T4" fmla="*/ 2 w 7"/>
                  <a:gd name="T5" fmla="*/ 0 h 7"/>
                  <a:gd name="T6" fmla="*/ 2 w 7"/>
                  <a:gd name="T7" fmla="*/ 2 h 7"/>
                  <a:gd name="T8" fmla="*/ 0 w 7"/>
                  <a:gd name="T9" fmla="*/ 5 h 7"/>
                  <a:gd name="T10" fmla="*/ 4 w 7"/>
                  <a:gd name="T11" fmla="*/ 5 h 7"/>
                  <a:gd name="T12" fmla="*/ 4 w 7"/>
                  <a:gd name="T13" fmla="*/ 7 h 7"/>
                  <a:gd name="T14" fmla="*/ 5 w 7"/>
                  <a:gd name="T15" fmla="*/ 4 h 7"/>
                  <a:gd name="T16" fmla="*/ 7 w 7"/>
                  <a:gd name="T17" fmla="*/ 4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2" y="0"/>
                    </a:lnTo>
                    <a:lnTo>
                      <a:pt x="2" y="2"/>
                    </a:lnTo>
                    <a:lnTo>
                      <a:pt x="0" y="5"/>
                    </a:lnTo>
                    <a:lnTo>
                      <a:pt x="4" y="5"/>
                    </a:lnTo>
                    <a:lnTo>
                      <a:pt x="4" y="7"/>
                    </a:lnTo>
                    <a:lnTo>
                      <a:pt x="5" y="4"/>
                    </a:lnTo>
                    <a:lnTo>
                      <a:pt x="7"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443"/>
              <p:cNvSpPr>
                <a:spLocks/>
              </p:cNvSpPr>
              <p:nvPr/>
            </p:nvSpPr>
            <p:spPr bwMode="auto">
              <a:xfrm>
                <a:off x="3204" y="2789"/>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5"/>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444"/>
              <p:cNvSpPr>
                <a:spLocks/>
              </p:cNvSpPr>
              <p:nvPr/>
            </p:nvSpPr>
            <p:spPr bwMode="auto">
              <a:xfrm>
                <a:off x="3191" y="2777"/>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445"/>
              <p:cNvSpPr>
                <a:spLocks/>
              </p:cNvSpPr>
              <p:nvPr/>
            </p:nvSpPr>
            <p:spPr bwMode="auto">
              <a:xfrm>
                <a:off x="3178" y="2746"/>
                <a:ext cx="6" cy="6"/>
              </a:xfrm>
              <a:custGeom>
                <a:avLst/>
                <a:gdLst>
                  <a:gd name="T0" fmla="*/ 3 w 6"/>
                  <a:gd name="T1" fmla="*/ 0 h 6"/>
                  <a:gd name="T2" fmla="*/ 2 w 6"/>
                  <a:gd name="T3" fmla="*/ 1 h 6"/>
                  <a:gd name="T4" fmla="*/ 0 w 6"/>
                  <a:gd name="T5" fmla="*/ 0 h 6"/>
                  <a:gd name="T6" fmla="*/ 2 w 6"/>
                  <a:gd name="T7" fmla="*/ 1 h 6"/>
                  <a:gd name="T8" fmla="*/ 0 w 6"/>
                  <a:gd name="T9" fmla="*/ 5 h 6"/>
                  <a:gd name="T10" fmla="*/ 2 w 6"/>
                  <a:gd name="T11" fmla="*/ 3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2" y="1"/>
                    </a:lnTo>
                    <a:lnTo>
                      <a:pt x="0" y="0"/>
                    </a:lnTo>
                    <a:lnTo>
                      <a:pt x="2" y="1"/>
                    </a:lnTo>
                    <a:lnTo>
                      <a:pt x="0" y="5"/>
                    </a:lnTo>
                    <a:lnTo>
                      <a:pt x="2" y="3"/>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446"/>
              <p:cNvSpPr>
                <a:spLocks/>
              </p:cNvSpPr>
              <p:nvPr/>
            </p:nvSpPr>
            <p:spPr bwMode="auto">
              <a:xfrm>
                <a:off x="2838" y="236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5"/>
                    </a:lnTo>
                    <a:lnTo>
                      <a:pt x="7" y="3"/>
                    </a:lnTo>
                    <a:lnTo>
                      <a:pt x="5"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447"/>
              <p:cNvSpPr>
                <a:spLocks/>
              </p:cNvSpPr>
              <p:nvPr/>
            </p:nvSpPr>
            <p:spPr bwMode="auto">
              <a:xfrm>
                <a:off x="2928" y="2380"/>
                <a:ext cx="6" cy="7"/>
              </a:xfrm>
              <a:custGeom>
                <a:avLst/>
                <a:gdLst>
                  <a:gd name="T0" fmla="*/ 5 w 6"/>
                  <a:gd name="T1" fmla="*/ 0 h 7"/>
                  <a:gd name="T2" fmla="*/ 3 w 6"/>
                  <a:gd name="T3" fmla="*/ 2 h 7"/>
                  <a:gd name="T4" fmla="*/ 0 w 6"/>
                  <a:gd name="T5" fmla="*/ 0 h 7"/>
                  <a:gd name="T6" fmla="*/ 1 w 6"/>
                  <a:gd name="T7" fmla="*/ 2 h 7"/>
                  <a:gd name="T8" fmla="*/ 0 w 6"/>
                  <a:gd name="T9" fmla="*/ 5 h 7"/>
                  <a:gd name="T10" fmla="*/ 1 w 6"/>
                  <a:gd name="T11" fmla="*/ 5 h 7"/>
                  <a:gd name="T12" fmla="*/ 3 w 6"/>
                  <a:gd name="T13" fmla="*/ 7 h 7"/>
                  <a:gd name="T14" fmla="*/ 3 w 6"/>
                  <a:gd name="T15" fmla="*/ 3 h 7"/>
                  <a:gd name="T16" fmla="*/ 6 w 6"/>
                  <a:gd name="T17" fmla="*/ 3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0"/>
                    </a:lnTo>
                    <a:lnTo>
                      <a:pt x="1" y="2"/>
                    </a:lnTo>
                    <a:lnTo>
                      <a:pt x="0" y="5"/>
                    </a:lnTo>
                    <a:lnTo>
                      <a:pt x="1" y="5"/>
                    </a:lnTo>
                    <a:lnTo>
                      <a:pt x="3" y="7"/>
                    </a:lnTo>
                    <a:lnTo>
                      <a:pt x="3" y="3"/>
                    </a:lnTo>
                    <a:lnTo>
                      <a:pt x="6"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448"/>
              <p:cNvSpPr>
                <a:spLocks/>
              </p:cNvSpPr>
              <p:nvPr/>
            </p:nvSpPr>
            <p:spPr bwMode="auto">
              <a:xfrm>
                <a:off x="2630" y="2372"/>
                <a:ext cx="5" cy="7"/>
              </a:xfrm>
              <a:custGeom>
                <a:avLst/>
                <a:gdLst>
                  <a:gd name="T0" fmla="*/ 4 w 5"/>
                  <a:gd name="T1" fmla="*/ 0 h 7"/>
                  <a:gd name="T2" fmla="*/ 2 w 5"/>
                  <a:gd name="T3" fmla="*/ 2 h 7"/>
                  <a:gd name="T4" fmla="*/ 0 w 5"/>
                  <a:gd name="T5" fmla="*/ 2 h 7"/>
                  <a:gd name="T6" fmla="*/ 0 w 5"/>
                  <a:gd name="T7" fmla="*/ 3 h 7"/>
                  <a:gd name="T8" fmla="*/ 0 w 5"/>
                  <a:gd name="T9" fmla="*/ 5 h 7"/>
                  <a:gd name="T10" fmla="*/ 2 w 5"/>
                  <a:gd name="T11" fmla="*/ 5 h 7"/>
                  <a:gd name="T12" fmla="*/ 4 w 5"/>
                  <a:gd name="T13" fmla="*/ 7 h 7"/>
                  <a:gd name="T14" fmla="*/ 4 w 5"/>
                  <a:gd name="T15" fmla="*/ 5 h 7"/>
                  <a:gd name="T16" fmla="*/ 5 w 5"/>
                  <a:gd name="T17" fmla="*/ 3 h 7"/>
                  <a:gd name="T18" fmla="*/ 4 w 5"/>
                  <a:gd name="T19" fmla="*/ 3 h 7"/>
                  <a:gd name="T20" fmla="*/ 4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0"/>
                    </a:moveTo>
                    <a:lnTo>
                      <a:pt x="2" y="2"/>
                    </a:lnTo>
                    <a:lnTo>
                      <a:pt x="0" y="2"/>
                    </a:lnTo>
                    <a:lnTo>
                      <a:pt x="0" y="3"/>
                    </a:lnTo>
                    <a:lnTo>
                      <a:pt x="0" y="5"/>
                    </a:lnTo>
                    <a:lnTo>
                      <a:pt x="2" y="5"/>
                    </a:lnTo>
                    <a:lnTo>
                      <a:pt x="4" y="7"/>
                    </a:lnTo>
                    <a:lnTo>
                      <a:pt x="4" y="5"/>
                    </a:lnTo>
                    <a:lnTo>
                      <a:pt x="5"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449"/>
              <p:cNvSpPr>
                <a:spLocks/>
              </p:cNvSpPr>
              <p:nvPr/>
            </p:nvSpPr>
            <p:spPr bwMode="auto">
              <a:xfrm>
                <a:off x="2663" y="2341"/>
                <a:ext cx="6" cy="7"/>
              </a:xfrm>
              <a:custGeom>
                <a:avLst/>
                <a:gdLst>
                  <a:gd name="T0" fmla="*/ 5 w 6"/>
                  <a:gd name="T1" fmla="*/ 0 h 7"/>
                  <a:gd name="T2" fmla="*/ 3 w 6"/>
                  <a:gd name="T3" fmla="*/ 2 h 7"/>
                  <a:gd name="T4" fmla="*/ 0 w 6"/>
                  <a:gd name="T5" fmla="*/ 2 h 7"/>
                  <a:gd name="T6" fmla="*/ 2 w 6"/>
                  <a:gd name="T7" fmla="*/ 4 h 7"/>
                  <a:gd name="T8" fmla="*/ 0 w 6"/>
                  <a:gd name="T9" fmla="*/ 5 h 7"/>
                  <a:gd name="T10" fmla="*/ 2 w 6"/>
                  <a:gd name="T11" fmla="*/ 5 h 7"/>
                  <a:gd name="T12" fmla="*/ 3 w 6"/>
                  <a:gd name="T13" fmla="*/ 7 h 7"/>
                  <a:gd name="T14" fmla="*/ 3 w 6"/>
                  <a:gd name="T15" fmla="*/ 5 h 7"/>
                  <a:gd name="T16" fmla="*/ 6 w 6"/>
                  <a:gd name="T17" fmla="*/ 4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2" y="4"/>
                    </a:lnTo>
                    <a:lnTo>
                      <a:pt x="0" y="5"/>
                    </a:lnTo>
                    <a:lnTo>
                      <a:pt x="2" y="5"/>
                    </a:lnTo>
                    <a:lnTo>
                      <a:pt x="3" y="7"/>
                    </a:lnTo>
                    <a:lnTo>
                      <a:pt x="3" y="5"/>
                    </a:lnTo>
                    <a:lnTo>
                      <a:pt x="6" y="4"/>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450"/>
              <p:cNvSpPr>
                <a:spLocks/>
              </p:cNvSpPr>
              <p:nvPr/>
            </p:nvSpPr>
            <p:spPr bwMode="auto">
              <a:xfrm>
                <a:off x="2679" y="2357"/>
                <a:ext cx="5" cy="7"/>
              </a:xfrm>
              <a:custGeom>
                <a:avLst/>
                <a:gdLst>
                  <a:gd name="T0" fmla="*/ 3 w 5"/>
                  <a:gd name="T1" fmla="*/ 0 h 7"/>
                  <a:gd name="T2" fmla="*/ 2 w 5"/>
                  <a:gd name="T3" fmla="*/ 2 h 7"/>
                  <a:gd name="T4" fmla="*/ 0 w 5"/>
                  <a:gd name="T5" fmla="*/ 0 h 7"/>
                  <a:gd name="T6" fmla="*/ 0 w 5"/>
                  <a:gd name="T7" fmla="*/ 4 h 7"/>
                  <a:gd name="T8" fmla="*/ 0 w 5"/>
                  <a:gd name="T9" fmla="*/ 5 h 7"/>
                  <a:gd name="T10" fmla="*/ 2 w 5"/>
                  <a:gd name="T11" fmla="*/ 5 h 7"/>
                  <a:gd name="T12" fmla="*/ 3 w 5"/>
                  <a:gd name="T13" fmla="*/ 7 h 7"/>
                  <a:gd name="T14" fmla="*/ 3 w 5"/>
                  <a:gd name="T15" fmla="*/ 4 h 7"/>
                  <a:gd name="T16" fmla="*/ 5 w 5"/>
                  <a:gd name="T17" fmla="*/ 4 h 7"/>
                  <a:gd name="T18" fmla="*/ 3 w 5"/>
                  <a:gd name="T19" fmla="*/ 2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0"/>
                    </a:lnTo>
                    <a:lnTo>
                      <a:pt x="0" y="4"/>
                    </a:lnTo>
                    <a:lnTo>
                      <a:pt x="0" y="5"/>
                    </a:lnTo>
                    <a:lnTo>
                      <a:pt x="2" y="5"/>
                    </a:lnTo>
                    <a:lnTo>
                      <a:pt x="3" y="7"/>
                    </a:lnTo>
                    <a:lnTo>
                      <a:pt x="3" y="4"/>
                    </a:lnTo>
                    <a:lnTo>
                      <a:pt x="5" y="4"/>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451"/>
              <p:cNvSpPr>
                <a:spLocks/>
              </p:cNvSpPr>
              <p:nvPr/>
            </p:nvSpPr>
            <p:spPr bwMode="auto">
              <a:xfrm>
                <a:off x="2726" y="2320"/>
                <a:ext cx="7" cy="7"/>
              </a:xfrm>
              <a:custGeom>
                <a:avLst/>
                <a:gdLst>
                  <a:gd name="T0" fmla="*/ 5 w 7"/>
                  <a:gd name="T1" fmla="*/ 0 h 7"/>
                  <a:gd name="T2" fmla="*/ 4 w 7"/>
                  <a:gd name="T3" fmla="*/ 2 h 7"/>
                  <a:gd name="T4" fmla="*/ 0 w 7"/>
                  <a:gd name="T5" fmla="*/ 2 h 7"/>
                  <a:gd name="T6" fmla="*/ 2 w 7"/>
                  <a:gd name="T7" fmla="*/ 3 h 7"/>
                  <a:gd name="T8" fmla="*/ 0 w 7"/>
                  <a:gd name="T9" fmla="*/ 5 h 7"/>
                  <a:gd name="T10" fmla="*/ 2 w 7"/>
                  <a:gd name="T11" fmla="*/ 5 h 7"/>
                  <a:gd name="T12" fmla="*/ 4 w 7"/>
                  <a:gd name="T13" fmla="*/ 7 h 7"/>
                  <a:gd name="T14" fmla="*/ 5 w 7"/>
                  <a:gd name="T15" fmla="*/ 5 h 7"/>
                  <a:gd name="T16" fmla="*/ 7 w 7"/>
                  <a:gd name="T17" fmla="*/ 3 h 7"/>
                  <a:gd name="T18" fmla="*/ 5 w 7"/>
                  <a:gd name="T19" fmla="*/ 3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4" y="2"/>
                    </a:lnTo>
                    <a:lnTo>
                      <a:pt x="0" y="2"/>
                    </a:lnTo>
                    <a:lnTo>
                      <a:pt x="2" y="3"/>
                    </a:lnTo>
                    <a:lnTo>
                      <a:pt x="0" y="5"/>
                    </a:lnTo>
                    <a:lnTo>
                      <a:pt x="2" y="5"/>
                    </a:lnTo>
                    <a:lnTo>
                      <a:pt x="4" y="7"/>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452"/>
              <p:cNvSpPr>
                <a:spLocks/>
              </p:cNvSpPr>
              <p:nvPr/>
            </p:nvSpPr>
            <p:spPr bwMode="auto">
              <a:xfrm>
                <a:off x="2816" y="2341"/>
                <a:ext cx="6" cy="7"/>
              </a:xfrm>
              <a:custGeom>
                <a:avLst/>
                <a:gdLst>
                  <a:gd name="T0" fmla="*/ 3 w 6"/>
                  <a:gd name="T1" fmla="*/ 0 h 7"/>
                  <a:gd name="T2" fmla="*/ 1 w 6"/>
                  <a:gd name="T3" fmla="*/ 2 h 7"/>
                  <a:gd name="T4" fmla="*/ 0 w 6"/>
                  <a:gd name="T5" fmla="*/ 2 h 7"/>
                  <a:gd name="T6" fmla="*/ 1 w 6"/>
                  <a:gd name="T7" fmla="*/ 4 h 7"/>
                  <a:gd name="T8" fmla="*/ 0 w 6"/>
                  <a:gd name="T9" fmla="*/ 5 h 7"/>
                  <a:gd name="T10" fmla="*/ 1 w 6"/>
                  <a:gd name="T11" fmla="*/ 5 h 7"/>
                  <a:gd name="T12" fmla="*/ 3 w 6"/>
                  <a:gd name="T13" fmla="*/ 7 h 7"/>
                  <a:gd name="T14" fmla="*/ 3 w 6"/>
                  <a:gd name="T15" fmla="*/ 5 h 7"/>
                  <a:gd name="T16" fmla="*/ 6 w 6"/>
                  <a:gd name="T17" fmla="*/ 4 h 7"/>
                  <a:gd name="T18" fmla="*/ 3 w 6"/>
                  <a:gd name="T19" fmla="*/ 4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1" y="2"/>
                    </a:lnTo>
                    <a:lnTo>
                      <a:pt x="0" y="2"/>
                    </a:lnTo>
                    <a:lnTo>
                      <a:pt x="1" y="4"/>
                    </a:lnTo>
                    <a:lnTo>
                      <a:pt x="0" y="5"/>
                    </a:lnTo>
                    <a:lnTo>
                      <a:pt x="1" y="5"/>
                    </a:lnTo>
                    <a:lnTo>
                      <a:pt x="3" y="7"/>
                    </a:lnTo>
                    <a:lnTo>
                      <a:pt x="3" y="5"/>
                    </a:lnTo>
                    <a:lnTo>
                      <a:pt x="6"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453"/>
              <p:cNvSpPr>
                <a:spLocks/>
              </p:cNvSpPr>
              <p:nvPr/>
            </p:nvSpPr>
            <p:spPr bwMode="auto">
              <a:xfrm>
                <a:off x="2838" y="2432"/>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454"/>
              <p:cNvSpPr>
                <a:spLocks/>
              </p:cNvSpPr>
              <p:nvPr/>
            </p:nvSpPr>
            <p:spPr bwMode="auto">
              <a:xfrm>
                <a:off x="2814" y="2356"/>
                <a:ext cx="7" cy="6"/>
              </a:xfrm>
              <a:custGeom>
                <a:avLst/>
                <a:gdLst>
                  <a:gd name="T0" fmla="*/ 5 w 7"/>
                  <a:gd name="T1" fmla="*/ 0 h 6"/>
                  <a:gd name="T2" fmla="*/ 3 w 7"/>
                  <a:gd name="T3" fmla="*/ 1 h 6"/>
                  <a:gd name="T4" fmla="*/ 2 w 7"/>
                  <a:gd name="T5" fmla="*/ 1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1"/>
                    </a:lnTo>
                    <a:lnTo>
                      <a:pt x="2" y="3"/>
                    </a:lnTo>
                    <a:lnTo>
                      <a:pt x="0" y="5"/>
                    </a:lnTo>
                    <a:lnTo>
                      <a:pt x="3" y="5"/>
                    </a:lnTo>
                    <a:lnTo>
                      <a:pt x="3"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455"/>
              <p:cNvSpPr>
                <a:spLocks/>
              </p:cNvSpPr>
              <p:nvPr/>
            </p:nvSpPr>
            <p:spPr bwMode="auto">
              <a:xfrm>
                <a:off x="2671" y="2353"/>
                <a:ext cx="7" cy="4"/>
              </a:xfrm>
              <a:custGeom>
                <a:avLst/>
                <a:gdLst>
                  <a:gd name="T0" fmla="*/ 5 w 7"/>
                  <a:gd name="T1" fmla="*/ 0 h 4"/>
                  <a:gd name="T2" fmla="*/ 3 w 7"/>
                  <a:gd name="T3" fmla="*/ 0 h 4"/>
                  <a:gd name="T4" fmla="*/ 0 w 7"/>
                  <a:gd name="T5" fmla="*/ 0 h 4"/>
                  <a:gd name="T6" fmla="*/ 2 w 7"/>
                  <a:gd name="T7" fmla="*/ 1 h 4"/>
                  <a:gd name="T8" fmla="*/ 0 w 7"/>
                  <a:gd name="T9" fmla="*/ 3 h 4"/>
                  <a:gd name="T10" fmla="*/ 2 w 7"/>
                  <a:gd name="T11" fmla="*/ 3 h 4"/>
                  <a:gd name="T12" fmla="*/ 3 w 7"/>
                  <a:gd name="T13" fmla="*/ 4 h 4"/>
                  <a:gd name="T14" fmla="*/ 5 w 7"/>
                  <a:gd name="T15" fmla="*/ 3 h 4"/>
                  <a:gd name="T16" fmla="*/ 7 w 7"/>
                  <a:gd name="T17" fmla="*/ 3 h 4"/>
                  <a:gd name="T18" fmla="*/ 5 w 7"/>
                  <a:gd name="T19" fmla="*/ 1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3" y="0"/>
                    </a:lnTo>
                    <a:lnTo>
                      <a:pt x="0" y="0"/>
                    </a:lnTo>
                    <a:lnTo>
                      <a:pt x="2" y="1"/>
                    </a:lnTo>
                    <a:lnTo>
                      <a:pt x="0" y="3"/>
                    </a:lnTo>
                    <a:lnTo>
                      <a:pt x="2" y="3"/>
                    </a:lnTo>
                    <a:lnTo>
                      <a:pt x="3" y="4"/>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456"/>
              <p:cNvSpPr>
                <a:spLocks/>
              </p:cNvSpPr>
              <p:nvPr/>
            </p:nvSpPr>
            <p:spPr bwMode="auto">
              <a:xfrm>
                <a:off x="2702" y="2338"/>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3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3"/>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457"/>
              <p:cNvSpPr>
                <a:spLocks/>
              </p:cNvSpPr>
              <p:nvPr/>
            </p:nvSpPr>
            <p:spPr bwMode="auto">
              <a:xfrm>
                <a:off x="2682" y="2374"/>
                <a:ext cx="7" cy="5"/>
              </a:xfrm>
              <a:custGeom>
                <a:avLst/>
                <a:gdLst>
                  <a:gd name="T0" fmla="*/ 5 w 7"/>
                  <a:gd name="T1" fmla="*/ 0 h 5"/>
                  <a:gd name="T2" fmla="*/ 4 w 7"/>
                  <a:gd name="T3" fmla="*/ 0 h 5"/>
                  <a:gd name="T4" fmla="*/ 2 w 7"/>
                  <a:gd name="T5" fmla="*/ 0 h 5"/>
                  <a:gd name="T6" fmla="*/ 2 w 7"/>
                  <a:gd name="T7" fmla="*/ 1 h 5"/>
                  <a:gd name="T8" fmla="*/ 0 w 7"/>
                  <a:gd name="T9" fmla="*/ 3 h 5"/>
                  <a:gd name="T10" fmla="*/ 4 w 7"/>
                  <a:gd name="T11" fmla="*/ 3 h 5"/>
                  <a:gd name="T12" fmla="*/ 5 w 7"/>
                  <a:gd name="T13" fmla="*/ 5 h 5"/>
                  <a:gd name="T14" fmla="*/ 5 w 7"/>
                  <a:gd name="T15" fmla="*/ 3 h 5"/>
                  <a:gd name="T16" fmla="*/ 7 w 7"/>
                  <a:gd name="T17" fmla="*/ 3 h 5"/>
                  <a:gd name="T18" fmla="*/ 5 w 7"/>
                  <a:gd name="T19" fmla="*/ 1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1"/>
                    </a:lnTo>
                    <a:lnTo>
                      <a:pt x="0" y="3"/>
                    </a:lnTo>
                    <a:lnTo>
                      <a:pt x="4" y="3"/>
                    </a:lnTo>
                    <a:lnTo>
                      <a:pt x="5" y="5"/>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458"/>
              <p:cNvSpPr>
                <a:spLocks/>
              </p:cNvSpPr>
              <p:nvPr/>
            </p:nvSpPr>
            <p:spPr bwMode="auto">
              <a:xfrm>
                <a:off x="2772" y="2322"/>
                <a:ext cx="6" cy="6"/>
              </a:xfrm>
              <a:custGeom>
                <a:avLst/>
                <a:gdLst>
                  <a:gd name="T0" fmla="*/ 5 w 6"/>
                  <a:gd name="T1" fmla="*/ 0 h 6"/>
                  <a:gd name="T2" fmla="*/ 3 w 6"/>
                  <a:gd name="T3" fmla="*/ 1 h 6"/>
                  <a:gd name="T4" fmla="*/ 0 w 6"/>
                  <a:gd name="T5" fmla="*/ 1 h 6"/>
                  <a:gd name="T6" fmla="*/ 1 w 6"/>
                  <a:gd name="T7" fmla="*/ 3 h 6"/>
                  <a:gd name="T8" fmla="*/ 0 w 6"/>
                  <a:gd name="T9" fmla="*/ 5 h 6"/>
                  <a:gd name="T10" fmla="*/ 1 w 6"/>
                  <a:gd name="T11" fmla="*/ 5 h 6"/>
                  <a:gd name="T12" fmla="*/ 3 w 6"/>
                  <a:gd name="T13" fmla="*/ 6 h 6"/>
                  <a:gd name="T14" fmla="*/ 5 w 6"/>
                  <a:gd name="T15" fmla="*/ 5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1"/>
                    </a:lnTo>
                    <a:lnTo>
                      <a:pt x="1" y="3"/>
                    </a:lnTo>
                    <a:lnTo>
                      <a:pt x="0" y="5"/>
                    </a:lnTo>
                    <a:lnTo>
                      <a:pt x="1" y="5"/>
                    </a:lnTo>
                    <a:lnTo>
                      <a:pt x="3" y="6"/>
                    </a:lnTo>
                    <a:lnTo>
                      <a:pt x="5" y="5"/>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459"/>
              <p:cNvSpPr>
                <a:spLocks/>
              </p:cNvSpPr>
              <p:nvPr/>
            </p:nvSpPr>
            <p:spPr bwMode="auto">
              <a:xfrm>
                <a:off x="2747" y="2429"/>
                <a:ext cx="7" cy="6"/>
              </a:xfrm>
              <a:custGeom>
                <a:avLst/>
                <a:gdLst>
                  <a:gd name="T0" fmla="*/ 4 w 7"/>
                  <a:gd name="T1" fmla="*/ 0 h 6"/>
                  <a:gd name="T2" fmla="*/ 2 w 7"/>
                  <a:gd name="T3" fmla="*/ 1 h 6"/>
                  <a:gd name="T4" fmla="*/ 0 w 7"/>
                  <a:gd name="T5" fmla="*/ 0 h 6"/>
                  <a:gd name="T6" fmla="*/ 2 w 7"/>
                  <a:gd name="T7" fmla="*/ 3 h 6"/>
                  <a:gd name="T8" fmla="*/ 0 w 7"/>
                  <a:gd name="T9" fmla="*/ 5 h 6"/>
                  <a:gd name="T10" fmla="*/ 2 w 7"/>
                  <a:gd name="T11" fmla="*/ 5 h 6"/>
                  <a:gd name="T12" fmla="*/ 4 w 7"/>
                  <a:gd name="T13" fmla="*/ 6 h 6"/>
                  <a:gd name="T14" fmla="*/ 4 w 7"/>
                  <a:gd name="T15" fmla="*/ 3 h 6"/>
                  <a:gd name="T16" fmla="*/ 7 w 7"/>
                  <a:gd name="T17" fmla="*/ 3 h 6"/>
                  <a:gd name="T18" fmla="*/ 4 w 7"/>
                  <a:gd name="T19" fmla="*/ 1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1"/>
                    </a:lnTo>
                    <a:lnTo>
                      <a:pt x="0" y="0"/>
                    </a:lnTo>
                    <a:lnTo>
                      <a:pt x="2" y="3"/>
                    </a:lnTo>
                    <a:lnTo>
                      <a:pt x="0" y="5"/>
                    </a:lnTo>
                    <a:lnTo>
                      <a:pt x="2" y="5"/>
                    </a:lnTo>
                    <a:lnTo>
                      <a:pt x="4" y="6"/>
                    </a:lnTo>
                    <a:lnTo>
                      <a:pt x="4" y="3"/>
                    </a:lnTo>
                    <a:lnTo>
                      <a:pt x="7" y="3"/>
                    </a:lnTo>
                    <a:lnTo>
                      <a:pt x="4" y="1"/>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460"/>
              <p:cNvSpPr>
                <a:spLocks/>
              </p:cNvSpPr>
              <p:nvPr/>
            </p:nvSpPr>
            <p:spPr bwMode="auto">
              <a:xfrm>
                <a:off x="2806" y="2422"/>
                <a:ext cx="6" cy="7"/>
              </a:xfrm>
              <a:custGeom>
                <a:avLst/>
                <a:gdLst>
                  <a:gd name="T0" fmla="*/ 3 w 6"/>
                  <a:gd name="T1" fmla="*/ 0 h 7"/>
                  <a:gd name="T2" fmla="*/ 2 w 6"/>
                  <a:gd name="T3" fmla="*/ 2 h 7"/>
                  <a:gd name="T4" fmla="*/ 0 w 6"/>
                  <a:gd name="T5" fmla="*/ 0 h 7"/>
                  <a:gd name="T6" fmla="*/ 2 w 6"/>
                  <a:gd name="T7" fmla="*/ 2 h 7"/>
                  <a:gd name="T8" fmla="*/ 0 w 6"/>
                  <a:gd name="T9" fmla="*/ 5 h 7"/>
                  <a:gd name="T10" fmla="*/ 2 w 6"/>
                  <a:gd name="T11" fmla="*/ 5 h 7"/>
                  <a:gd name="T12" fmla="*/ 3 w 6"/>
                  <a:gd name="T13" fmla="*/ 7 h 7"/>
                  <a:gd name="T14" fmla="*/ 3 w 6"/>
                  <a:gd name="T15" fmla="*/ 3 h 7"/>
                  <a:gd name="T16" fmla="*/ 6 w 6"/>
                  <a:gd name="T17" fmla="*/ 3 h 7"/>
                  <a:gd name="T18" fmla="*/ 3 w 6"/>
                  <a:gd name="T19" fmla="*/ 2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0"/>
                    </a:lnTo>
                    <a:lnTo>
                      <a:pt x="2" y="2"/>
                    </a:lnTo>
                    <a:lnTo>
                      <a:pt x="0" y="5"/>
                    </a:lnTo>
                    <a:lnTo>
                      <a:pt x="2" y="5"/>
                    </a:lnTo>
                    <a:lnTo>
                      <a:pt x="3" y="7"/>
                    </a:lnTo>
                    <a:lnTo>
                      <a:pt x="3" y="3"/>
                    </a:lnTo>
                    <a:lnTo>
                      <a:pt x="6" y="3"/>
                    </a:lnTo>
                    <a:lnTo>
                      <a:pt x="3" y="2"/>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461"/>
              <p:cNvSpPr>
                <a:spLocks/>
              </p:cNvSpPr>
              <p:nvPr/>
            </p:nvSpPr>
            <p:spPr bwMode="auto">
              <a:xfrm>
                <a:off x="2861" y="2367"/>
                <a:ext cx="7" cy="7"/>
              </a:xfrm>
              <a:custGeom>
                <a:avLst/>
                <a:gdLst>
                  <a:gd name="T0" fmla="*/ 5 w 7"/>
                  <a:gd name="T1" fmla="*/ 0 h 7"/>
                  <a:gd name="T2" fmla="*/ 3 w 7"/>
                  <a:gd name="T3" fmla="*/ 2 h 7"/>
                  <a:gd name="T4" fmla="*/ 2 w 7"/>
                  <a:gd name="T5" fmla="*/ 0 h 7"/>
                  <a:gd name="T6" fmla="*/ 2 w 7"/>
                  <a:gd name="T7" fmla="*/ 3 h 7"/>
                  <a:gd name="T8" fmla="*/ 0 w 7"/>
                  <a:gd name="T9" fmla="*/ 5 h 7"/>
                  <a:gd name="T10" fmla="*/ 3 w 7"/>
                  <a:gd name="T11" fmla="*/ 5 h 7"/>
                  <a:gd name="T12" fmla="*/ 3 w 7"/>
                  <a:gd name="T13" fmla="*/ 7 h 7"/>
                  <a:gd name="T14" fmla="*/ 5 w 7"/>
                  <a:gd name="T15" fmla="*/ 3 h 7"/>
                  <a:gd name="T16" fmla="*/ 7 w 7"/>
                  <a:gd name="T17" fmla="*/ 3 h 7"/>
                  <a:gd name="T18" fmla="*/ 5 w 7"/>
                  <a:gd name="T19" fmla="*/ 2 h 7"/>
                  <a:gd name="T20" fmla="*/ 5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0"/>
                    </a:moveTo>
                    <a:lnTo>
                      <a:pt x="3" y="2"/>
                    </a:lnTo>
                    <a:lnTo>
                      <a:pt x="2" y="0"/>
                    </a:lnTo>
                    <a:lnTo>
                      <a:pt x="2" y="3"/>
                    </a:lnTo>
                    <a:lnTo>
                      <a:pt x="0" y="5"/>
                    </a:lnTo>
                    <a:lnTo>
                      <a:pt x="3" y="5"/>
                    </a:lnTo>
                    <a:lnTo>
                      <a:pt x="3" y="7"/>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462"/>
              <p:cNvSpPr>
                <a:spLocks/>
              </p:cNvSpPr>
              <p:nvPr/>
            </p:nvSpPr>
            <p:spPr bwMode="auto">
              <a:xfrm>
                <a:off x="3199" y="2440"/>
                <a:ext cx="7" cy="6"/>
              </a:xfrm>
              <a:custGeom>
                <a:avLst/>
                <a:gdLst>
                  <a:gd name="T0" fmla="*/ 5 w 7"/>
                  <a:gd name="T1" fmla="*/ 0 h 6"/>
                  <a:gd name="T2" fmla="*/ 3 w 7"/>
                  <a:gd name="T3" fmla="*/ 2 h 6"/>
                  <a:gd name="T4" fmla="*/ 2 w 7"/>
                  <a:gd name="T5" fmla="*/ 0 h 6"/>
                  <a:gd name="T6" fmla="*/ 2 w 7"/>
                  <a:gd name="T7" fmla="*/ 3 h 6"/>
                  <a:gd name="T8" fmla="*/ 0 w 7"/>
                  <a:gd name="T9" fmla="*/ 5 h 6"/>
                  <a:gd name="T10" fmla="*/ 3 w 7"/>
                  <a:gd name="T11" fmla="*/ 5 h 6"/>
                  <a:gd name="T12" fmla="*/ 3 w 7"/>
                  <a:gd name="T13" fmla="*/ 6 h 6"/>
                  <a:gd name="T14" fmla="*/ 5 w 7"/>
                  <a:gd name="T15" fmla="*/ 5 h 6"/>
                  <a:gd name="T16" fmla="*/ 7 w 7"/>
                  <a:gd name="T17" fmla="*/ 3 h 6"/>
                  <a:gd name="T18" fmla="*/ 5 w 7"/>
                  <a:gd name="T19" fmla="*/ 2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2"/>
                    </a:lnTo>
                    <a:lnTo>
                      <a:pt x="2" y="0"/>
                    </a:lnTo>
                    <a:lnTo>
                      <a:pt x="2" y="3"/>
                    </a:lnTo>
                    <a:lnTo>
                      <a:pt x="0" y="5"/>
                    </a:lnTo>
                    <a:lnTo>
                      <a:pt x="3" y="5"/>
                    </a:lnTo>
                    <a:lnTo>
                      <a:pt x="3" y="6"/>
                    </a:lnTo>
                    <a:lnTo>
                      <a:pt x="5" y="5"/>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463"/>
              <p:cNvSpPr>
                <a:spLocks/>
              </p:cNvSpPr>
              <p:nvPr/>
            </p:nvSpPr>
            <p:spPr bwMode="auto">
              <a:xfrm>
                <a:off x="2954" y="2382"/>
                <a:ext cx="6" cy="6"/>
              </a:xfrm>
              <a:custGeom>
                <a:avLst/>
                <a:gdLst>
                  <a:gd name="T0" fmla="*/ 5 w 6"/>
                  <a:gd name="T1" fmla="*/ 0 h 6"/>
                  <a:gd name="T2" fmla="*/ 3 w 6"/>
                  <a:gd name="T3" fmla="*/ 1 h 6"/>
                  <a:gd name="T4" fmla="*/ 1 w 6"/>
                  <a:gd name="T5" fmla="*/ 1 h 6"/>
                  <a:gd name="T6" fmla="*/ 1 w 6"/>
                  <a:gd name="T7" fmla="*/ 3 h 6"/>
                  <a:gd name="T8" fmla="*/ 0 w 6"/>
                  <a:gd name="T9" fmla="*/ 5 h 6"/>
                  <a:gd name="T10" fmla="*/ 3 w 6"/>
                  <a:gd name="T11" fmla="*/ 5 h 6"/>
                  <a:gd name="T12" fmla="*/ 5 w 6"/>
                  <a:gd name="T13" fmla="*/ 6 h 6"/>
                  <a:gd name="T14" fmla="*/ 5 w 6"/>
                  <a:gd name="T15" fmla="*/ 5 h 6"/>
                  <a:gd name="T16" fmla="*/ 6 w 6"/>
                  <a:gd name="T17" fmla="*/ 3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1" y="1"/>
                    </a:lnTo>
                    <a:lnTo>
                      <a:pt x="1" y="3"/>
                    </a:lnTo>
                    <a:lnTo>
                      <a:pt x="0" y="5"/>
                    </a:lnTo>
                    <a:lnTo>
                      <a:pt x="3" y="5"/>
                    </a:lnTo>
                    <a:lnTo>
                      <a:pt x="5" y="6"/>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464"/>
              <p:cNvSpPr>
                <a:spLocks/>
              </p:cNvSpPr>
              <p:nvPr/>
            </p:nvSpPr>
            <p:spPr bwMode="auto">
              <a:xfrm>
                <a:off x="2968" y="2388"/>
                <a:ext cx="7" cy="5"/>
              </a:xfrm>
              <a:custGeom>
                <a:avLst/>
                <a:gdLst>
                  <a:gd name="T0" fmla="*/ 5 w 7"/>
                  <a:gd name="T1" fmla="*/ 0 h 5"/>
                  <a:gd name="T2" fmla="*/ 4 w 7"/>
                  <a:gd name="T3" fmla="*/ 0 h 5"/>
                  <a:gd name="T4" fmla="*/ 2 w 7"/>
                  <a:gd name="T5" fmla="*/ 0 h 5"/>
                  <a:gd name="T6" fmla="*/ 2 w 7"/>
                  <a:gd name="T7" fmla="*/ 2 h 5"/>
                  <a:gd name="T8" fmla="*/ 0 w 7"/>
                  <a:gd name="T9" fmla="*/ 3 h 5"/>
                  <a:gd name="T10" fmla="*/ 4 w 7"/>
                  <a:gd name="T11" fmla="*/ 3 h 5"/>
                  <a:gd name="T12" fmla="*/ 5 w 7"/>
                  <a:gd name="T13" fmla="*/ 5 h 5"/>
                  <a:gd name="T14" fmla="*/ 5 w 7"/>
                  <a:gd name="T15" fmla="*/ 3 h 5"/>
                  <a:gd name="T16" fmla="*/ 7 w 7"/>
                  <a:gd name="T17" fmla="*/ 3 h 5"/>
                  <a:gd name="T18" fmla="*/ 5 w 7"/>
                  <a:gd name="T19" fmla="*/ 2 h 5"/>
                  <a:gd name="T20" fmla="*/ 5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0"/>
                    </a:moveTo>
                    <a:lnTo>
                      <a:pt x="4" y="0"/>
                    </a:lnTo>
                    <a:lnTo>
                      <a:pt x="2" y="0"/>
                    </a:lnTo>
                    <a:lnTo>
                      <a:pt x="2" y="2"/>
                    </a:lnTo>
                    <a:lnTo>
                      <a:pt x="0" y="3"/>
                    </a:lnTo>
                    <a:lnTo>
                      <a:pt x="4" y="3"/>
                    </a:lnTo>
                    <a:lnTo>
                      <a:pt x="5" y="5"/>
                    </a:lnTo>
                    <a:lnTo>
                      <a:pt x="5" y="3"/>
                    </a:lnTo>
                    <a:lnTo>
                      <a:pt x="7" y="3"/>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465"/>
              <p:cNvSpPr>
                <a:spLocks/>
              </p:cNvSpPr>
              <p:nvPr/>
            </p:nvSpPr>
            <p:spPr bwMode="auto">
              <a:xfrm>
                <a:off x="3061" y="2323"/>
                <a:ext cx="6" cy="5"/>
              </a:xfrm>
              <a:custGeom>
                <a:avLst/>
                <a:gdLst>
                  <a:gd name="T0" fmla="*/ 5 w 6"/>
                  <a:gd name="T1" fmla="*/ 0 h 5"/>
                  <a:gd name="T2" fmla="*/ 3 w 6"/>
                  <a:gd name="T3" fmla="*/ 0 h 5"/>
                  <a:gd name="T4" fmla="*/ 2 w 6"/>
                  <a:gd name="T5" fmla="*/ 0 h 5"/>
                  <a:gd name="T6" fmla="*/ 2 w 6"/>
                  <a:gd name="T7" fmla="*/ 2 h 5"/>
                  <a:gd name="T8" fmla="*/ 0 w 6"/>
                  <a:gd name="T9" fmla="*/ 4 h 5"/>
                  <a:gd name="T10" fmla="*/ 3 w 6"/>
                  <a:gd name="T11" fmla="*/ 4 h 5"/>
                  <a:gd name="T12" fmla="*/ 5 w 6"/>
                  <a:gd name="T13" fmla="*/ 5 h 5"/>
                  <a:gd name="T14" fmla="*/ 5 w 6"/>
                  <a:gd name="T15" fmla="*/ 4 h 5"/>
                  <a:gd name="T16" fmla="*/ 6 w 6"/>
                  <a:gd name="T17" fmla="*/ 4 h 5"/>
                  <a:gd name="T18" fmla="*/ 5 w 6"/>
                  <a:gd name="T19" fmla="*/ 2 h 5"/>
                  <a:gd name="T20" fmla="*/ 5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0"/>
                    </a:moveTo>
                    <a:lnTo>
                      <a:pt x="3" y="0"/>
                    </a:lnTo>
                    <a:lnTo>
                      <a:pt x="2" y="0"/>
                    </a:lnTo>
                    <a:lnTo>
                      <a:pt x="2" y="2"/>
                    </a:lnTo>
                    <a:lnTo>
                      <a:pt x="0" y="4"/>
                    </a:lnTo>
                    <a:lnTo>
                      <a:pt x="3" y="4"/>
                    </a:lnTo>
                    <a:lnTo>
                      <a:pt x="5" y="5"/>
                    </a:lnTo>
                    <a:lnTo>
                      <a:pt x="5" y="4"/>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466"/>
              <p:cNvSpPr>
                <a:spLocks/>
              </p:cNvSpPr>
              <p:nvPr/>
            </p:nvSpPr>
            <p:spPr bwMode="auto">
              <a:xfrm>
                <a:off x="2959" y="2424"/>
                <a:ext cx="6" cy="6"/>
              </a:xfrm>
              <a:custGeom>
                <a:avLst/>
                <a:gdLst>
                  <a:gd name="T0" fmla="*/ 3 w 6"/>
                  <a:gd name="T1" fmla="*/ 0 h 6"/>
                  <a:gd name="T2" fmla="*/ 1 w 6"/>
                  <a:gd name="T3" fmla="*/ 1 h 6"/>
                  <a:gd name="T4" fmla="*/ 0 w 6"/>
                  <a:gd name="T5" fmla="*/ 0 h 6"/>
                  <a:gd name="T6" fmla="*/ 1 w 6"/>
                  <a:gd name="T7" fmla="*/ 3 h 6"/>
                  <a:gd name="T8" fmla="*/ 0 w 6"/>
                  <a:gd name="T9" fmla="*/ 5 h 6"/>
                  <a:gd name="T10" fmla="*/ 1 w 6"/>
                  <a:gd name="T11" fmla="*/ 5 h 6"/>
                  <a:gd name="T12" fmla="*/ 3 w 6"/>
                  <a:gd name="T13" fmla="*/ 6 h 6"/>
                  <a:gd name="T14" fmla="*/ 3 w 6"/>
                  <a:gd name="T15" fmla="*/ 3 h 6"/>
                  <a:gd name="T16" fmla="*/ 6 w 6"/>
                  <a:gd name="T17" fmla="*/ 3 h 6"/>
                  <a:gd name="T18" fmla="*/ 3 w 6"/>
                  <a:gd name="T19" fmla="*/ 1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0"/>
                    </a:lnTo>
                    <a:lnTo>
                      <a:pt x="1" y="3"/>
                    </a:lnTo>
                    <a:lnTo>
                      <a:pt x="0" y="5"/>
                    </a:lnTo>
                    <a:lnTo>
                      <a:pt x="1" y="5"/>
                    </a:lnTo>
                    <a:lnTo>
                      <a:pt x="3" y="6"/>
                    </a:lnTo>
                    <a:lnTo>
                      <a:pt x="3" y="3"/>
                    </a:lnTo>
                    <a:lnTo>
                      <a:pt x="6"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467"/>
              <p:cNvSpPr>
                <a:spLocks/>
              </p:cNvSpPr>
              <p:nvPr/>
            </p:nvSpPr>
            <p:spPr bwMode="auto">
              <a:xfrm>
                <a:off x="2993" y="2390"/>
                <a:ext cx="5" cy="6"/>
              </a:xfrm>
              <a:custGeom>
                <a:avLst/>
                <a:gdLst>
                  <a:gd name="T0" fmla="*/ 3 w 5"/>
                  <a:gd name="T1" fmla="*/ 0 h 6"/>
                  <a:gd name="T2" fmla="*/ 1 w 5"/>
                  <a:gd name="T3" fmla="*/ 1 h 6"/>
                  <a:gd name="T4" fmla="*/ 0 w 5"/>
                  <a:gd name="T5" fmla="*/ 0 h 6"/>
                  <a:gd name="T6" fmla="*/ 0 w 5"/>
                  <a:gd name="T7" fmla="*/ 3 h 6"/>
                  <a:gd name="T8" fmla="*/ 0 w 5"/>
                  <a:gd name="T9" fmla="*/ 5 h 6"/>
                  <a:gd name="T10" fmla="*/ 1 w 5"/>
                  <a:gd name="T11" fmla="*/ 5 h 6"/>
                  <a:gd name="T12" fmla="*/ 3 w 5"/>
                  <a:gd name="T13" fmla="*/ 6 h 6"/>
                  <a:gd name="T14" fmla="*/ 3 w 5"/>
                  <a:gd name="T15" fmla="*/ 3 h 6"/>
                  <a:gd name="T16" fmla="*/ 5 w 5"/>
                  <a:gd name="T17" fmla="*/ 3 h 6"/>
                  <a:gd name="T18" fmla="*/ 3 w 5"/>
                  <a:gd name="T19" fmla="*/ 1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0"/>
                    </a:lnTo>
                    <a:lnTo>
                      <a:pt x="0" y="3"/>
                    </a:lnTo>
                    <a:lnTo>
                      <a:pt x="0" y="5"/>
                    </a:lnTo>
                    <a:lnTo>
                      <a:pt x="1" y="5"/>
                    </a:lnTo>
                    <a:lnTo>
                      <a:pt x="3" y="6"/>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468"/>
              <p:cNvSpPr>
                <a:spLocks/>
              </p:cNvSpPr>
              <p:nvPr/>
            </p:nvSpPr>
            <p:spPr bwMode="auto">
              <a:xfrm>
                <a:off x="3059" y="2288"/>
                <a:ext cx="7" cy="6"/>
              </a:xfrm>
              <a:custGeom>
                <a:avLst/>
                <a:gdLst>
                  <a:gd name="T0" fmla="*/ 4 w 7"/>
                  <a:gd name="T1" fmla="*/ 0 h 6"/>
                  <a:gd name="T2" fmla="*/ 2 w 7"/>
                  <a:gd name="T3" fmla="*/ 2 h 6"/>
                  <a:gd name="T4" fmla="*/ 0 w 7"/>
                  <a:gd name="T5" fmla="*/ 2 h 6"/>
                  <a:gd name="T6" fmla="*/ 2 w 7"/>
                  <a:gd name="T7" fmla="*/ 3 h 6"/>
                  <a:gd name="T8" fmla="*/ 0 w 7"/>
                  <a:gd name="T9" fmla="*/ 5 h 6"/>
                  <a:gd name="T10" fmla="*/ 2 w 7"/>
                  <a:gd name="T11" fmla="*/ 5 h 6"/>
                  <a:gd name="T12" fmla="*/ 4 w 7"/>
                  <a:gd name="T13" fmla="*/ 6 h 6"/>
                  <a:gd name="T14" fmla="*/ 4 w 7"/>
                  <a:gd name="T15" fmla="*/ 5 h 6"/>
                  <a:gd name="T16" fmla="*/ 7 w 7"/>
                  <a:gd name="T17" fmla="*/ 3 h 6"/>
                  <a:gd name="T18" fmla="*/ 5 w 7"/>
                  <a:gd name="T19" fmla="*/ 2 h 6"/>
                  <a:gd name="T20" fmla="*/ 4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4" y="0"/>
                    </a:moveTo>
                    <a:lnTo>
                      <a:pt x="2" y="2"/>
                    </a:lnTo>
                    <a:lnTo>
                      <a:pt x="0" y="2"/>
                    </a:lnTo>
                    <a:lnTo>
                      <a:pt x="2" y="3"/>
                    </a:lnTo>
                    <a:lnTo>
                      <a:pt x="0" y="5"/>
                    </a:lnTo>
                    <a:lnTo>
                      <a:pt x="2" y="5"/>
                    </a:lnTo>
                    <a:lnTo>
                      <a:pt x="4" y="6"/>
                    </a:lnTo>
                    <a:lnTo>
                      <a:pt x="4" y="5"/>
                    </a:lnTo>
                    <a:lnTo>
                      <a:pt x="7" y="3"/>
                    </a:lnTo>
                    <a:lnTo>
                      <a:pt x="5"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469"/>
              <p:cNvSpPr>
                <a:spLocks/>
              </p:cNvSpPr>
              <p:nvPr/>
            </p:nvSpPr>
            <p:spPr bwMode="auto">
              <a:xfrm>
                <a:off x="3027" y="2315"/>
                <a:ext cx="5" cy="7"/>
              </a:xfrm>
              <a:custGeom>
                <a:avLst/>
                <a:gdLst>
                  <a:gd name="T0" fmla="*/ 3 w 5"/>
                  <a:gd name="T1" fmla="*/ 0 h 7"/>
                  <a:gd name="T2" fmla="*/ 2 w 5"/>
                  <a:gd name="T3" fmla="*/ 2 h 7"/>
                  <a:gd name="T4" fmla="*/ 0 w 5"/>
                  <a:gd name="T5" fmla="*/ 2 h 7"/>
                  <a:gd name="T6" fmla="*/ 0 w 5"/>
                  <a:gd name="T7" fmla="*/ 4 h 7"/>
                  <a:gd name="T8" fmla="*/ 0 w 5"/>
                  <a:gd name="T9" fmla="*/ 5 h 7"/>
                  <a:gd name="T10" fmla="*/ 2 w 5"/>
                  <a:gd name="T11" fmla="*/ 5 h 7"/>
                  <a:gd name="T12" fmla="*/ 3 w 5"/>
                  <a:gd name="T13" fmla="*/ 7 h 7"/>
                  <a:gd name="T14" fmla="*/ 3 w 5"/>
                  <a:gd name="T15" fmla="*/ 5 h 7"/>
                  <a:gd name="T16" fmla="*/ 5 w 5"/>
                  <a:gd name="T17" fmla="*/ 4 h 7"/>
                  <a:gd name="T18" fmla="*/ 3 w 5"/>
                  <a:gd name="T19" fmla="*/ 4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2" y="2"/>
                    </a:lnTo>
                    <a:lnTo>
                      <a:pt x="0" y="2"/>
                    </a:lnTo>
                    <a:lnTo>
                      <a:pt x="0" y="4"/>
                    </a:lnTo>
                    <a:lnTo>
                      <a:pt x="0" y="5"/>
                    </a:lnTo>
                    <a:lnTo>
                      <a:pt x="2" y="5"/>
                    </a:lnTo>
                    <a:lnTo>
                      <a:pt x="3" y="7"/>
                    </a:lnTo>
                    <a:lnTo>
                      <a:pt x="3" y="5"/>
                    </a:lnTo>
                    <a:lnTo>
                      <a:pt x="5" y="4"/>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470"/>
              <p:cNvSpPr>
                <a:spLocks/>
              </p:cNvSpPr>
              <p:nvPr/>
            </p:nvSpPr>
            <p:spPr bwMode="auto">
              <a:xfrm>
                <a:off x="3037" y="2294"/>
                <a:ext cx="6" cy="7"/>
              </a:xfrm>
              <a:custGeom>
                <a:avLst/>
                <a:gdLst>
                  <a:gd name="T0" fmla="*/ 5 w 6"/>
                  <a:gd name="T1" fmla="*/ 0 h 7"/>
                  <a:gd name="T2" fmla="*/ 3 w 6"/>
                  <a:gd name="T3" fmla="*/ 2 h 7"/>
                  <a:gd name="T4" fmla="*/ 0 w 6"/>
                  <a:gd name="T5" fmla="*/ 2 h 7"/>
                  <a:gd name="T6" fmla="*/ 1 w 6"/>
                  <a:gd name="T7" fmla="*/ 4 h 7"/>
                  <a:gd name="T8" fmla="*/ 0 w 6"/>
                  <a:gd name="T9" fmla="*/ 5 h 7"/>
                  <a:gd name="T10" fmla="*/ 1 w 6"/>
                  <a:gd name="T11" fmla="*/ 5 h 7"/>
                  <a:gd name="T12" fmla="*/ 3 w 6"/>
                  <a:gd name="T13" fmla="*/ 7 h 7"/>
                  <a:gd name="T14" fmla="*/ 5 w 6"/>
                  <a:gd name="T15" fmla="*/ 5 h 7"/>
                  <a:gd name="T16" fmla="*/ 6 w 6"/>
                  <a:gd name="T17" fmla="*/ 4 h 7"/>
                  <a:gd name="T18" fmla="*/ 5 w 6"/>
                  <a:gd name="T19" fmla="*/ 2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0" y="2"/>
                    </a:lnTo>
                    <a:lnTo>
                      <a:pt x="1" y="4"/>
                    </a:lnTo>
                    <a:lnTo>
                      <a:pt x="0" y="5"/>
                    </a:lnTo>
                    <a:lnTo>
                      <a:pt x="1" y="5"/>
                    </a:lnTo>
                    <a:lnTo>
                      <a:pt x="3" y="7"/>
                    </a:lnTo>
                    <a:lnTo>
                      <a:pt x="5" y="5"/>
                    </a:lnTo>
                    <a:lnTo>
                      <a:pt x="6" y="4"/>
                    </a:lnTo>
                    <a:lnTo>
                      <a:pt x="5" y="2"/>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471"/>
              <p:cNvSpPr>
                <a:spLocks/>
              </p:cNvSpPr>
              <p:nvPr/>
            </p:nvSpPr>
            <p:spPr bwMode="auto">
              <a:xfrm>
                <a:off x="2669" y="2317"/>
                <a:ext cx="7" cy="6"/>
              </a:xfrm>
              <a:custGeom>
                <a:avLst/>
                <a:gdLst>
                  <a:gd name="T0" fmla="*/ 5 w 7"/>
                  <a:gd name="T1" fmla="*/ 0 h 6"/>
                  <a:gd name="T2" fmla="*/ 4 w 7"/>
                  <a:gd name="T3" fmla="*/ 2 h 6"/>
                  <a:gd name="T4" fmla="*/ 2 w 7"/>
                  <a:gd name="T5" fmla="*/ 2 h 6"/>
                  <a:gd name="T6" fmla="*/ 2 w 7"/>
                  <a:gd name="T7" fmla="*/ 3 h 6"/>
                  <a:gd name="T8" fmla="*/ 0 w 7"/>
                  <a:gd name="T9" fmla="*/ 5 h 6"/>
                  <a:gd name="T10" fmla="*/ 4 w 7"/>
                  <a:gd name="T11" fmla="*/ 5 h 6"/>
                  <a:gd name="T12" fmla="*/ 4 w 7"/>
                  <a:gd name="T13" fmla="*/ 6 h 6"/>
                  <a:gd name="T14" fmla="*/ 5 w 7"/>
                  <a:gd name="T15" fmla="*/ 5 h 6"/>
                  <a:gd name="T16" fmla="*/ 7 w 7"/>
                  <a:gd name="T17" fmla="*/ 3 h 6"/>
                  <a:gd name="T18" fmla="*/ 5 w 7"/>
                  <a:gd name="T19" fmla="*/ 3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2"/>
                    </a:lnTo>
                    <a:lnTo>
                      <a:pt x="2" y="2"/>
                    </a:lnTo>
                    <a:lnTo>
                      <a:pt x="2" y="3"/>
                    </a:lnTo>
                    <a:lnTo>
                      <a:pt x="0" y="5"/>
                    </a:lnTo>
                    <a:lnTo>
                      <a:pt x="4" y="5"/>
                    </a:lnTo>
                    <a:lnTo>
                      <a:pt x="4" y="6"/>
                    </a:lnTo>
                    <a:lnTo>
                      <a:pt x="5" y="5"/>
                    </a:lnTo>
                    <a:lnTo>
                      <a:pt x="7"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472"/>
              <p:cNvSpPr>
                <a:spLocks/>
              </p:cNvSpPr>
              <p:nvPr/>
            </p:nvSpPr>
            <p:spPr bwMode="auto">
              <a:xfrm>
                <a:off x="2642" y="2345"/>
                <a:ext cx="6" cy="6"/>
              </a:xfrm>
              <a:custGeom>
                <a:avLst/>
                <a:gdLst>
                  <a:gd name="T0" fmla="*/ 5 w 6"/>
                  <a:gd name="T1" fmla="*/ 0 h 6"/>
                  <a:gd name="T2" fmla="*/ 3 w 6"/>
                  <a:gd name="T3" fmla="*/ 1 h 6"/>
                  <a:gd name="T4" fmla="*/ 0 w 6"/>
                  <a:gd name="T5" fmla="*/ 0 h 6"/>
                  <a:gd name="T6" fmla="*/ 1 w 6"/>
                  <a:gd name="T7" fmla="*/ 3 h 6"/>
                  <a:gd name="T8" fmla="*/ 0 w 6"/>
                  <a:gd name="T9" fmla="*/ 4 h 6"/>
                  <a:gd name="T10" fmla="*/ 1 w 6"/>
                  <a:gd name="T11" fmla="*/ 4 h 6"/>
                  <a:gd name="T12" fmla="*/ 3 w 6"/>
                  <a:gd name="T13" fmla="*/ 6 h 6"/>
                  <a:gd name="T14" fmla="*/ 3 w 6"/>
                  <a:gd name="T15" fmla="*/ 3 h 6"/>
                  <a:gd name="T16" fmla="*/ 6 w 6"/>
                  <a:gd name="T17" fmla="*/ 3 h 6"/>
                  <a:gd name="T18" fmla="*/ 5 w 6"/>
                  <a:gd name="T19" fmla="*/ 1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1"/>
                    </a:lnTo>
                    <a:lnTo>
                      <a:pt x="0" y="0"/>
                    </a:lnTo>
                    <a:lnTo>
                      <a:pt x="1" y="3"/>
                    </a:lnTo>
                    <a:lnTo>
                      <a:pt x="0" y="4"/>
                    </a:lnTo>
                    <a:lnTo>
                      <a:pt x="1" y="4"/>
                    </a:lnTo>
                    <a:lnTo>
                      <a:pt x="3" y="6"/>
                    </a:lnTo>
                    <a:lnTo>
                      <a:pt x="3" y="3"/>
                    </a:lnTo>
                    <a:lnTo>
                      <a:pt x="6"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473"/>
              <p:cNvSpPr>
                <a:spLocks/>
              </p:cNvSpPr>
              <p:nvPr/>
            </p:nvSpPr>
            <p:spPr bwMode="auto">
              <a:xfrm>
                <a:off x="2569" y="2416"/>
                <a:ext cx="5" cy="6"/>
              </a:xfrm>
              <a:custGeom>
                <a:avLst/>
                <a:gdLst>
                  <a:gd name="T0" fmla="*/ 3 w 5"/>
                  <a:gd name="T1" fmla="*/ 0 h 6"/>
                  <a:gd name="T2" fmla="*/ 1 w 5"/>
                  <a:gd name="T3" fmla="*/ 1 h 6"/>
                  <a:gd name="T4" fmla="*/ 0 w 5"/>
                  <a:gd name="T5" fmla="*/ 1 h 6"/>
                  <a:gd name="T6" fmla="*/ 0 w 5"/>
                  <a:gd name="T7" fmla="*/ 3 h 6"/>
                  <a:gd name="T8" fmla="*/ 0 w 5"/>
                  <a:gd name="T9" fmla="*/ 5 h 6"/>
                  <a:gd name="T10" fmla="*/ 1 w 5"/>
                  <a:gd name="T11" fmla="*/ 5 h 6"/>
                  <a:gd name="T12" fmla="*/ 3 w 5"/>
                  <a:gd name="T13" fmla="*/ 6 h 6"/>
                  <a:gd name="T14" fmla="*/ 3 w 5"/>
                  <a:gd name="T15" fmla="*/ 5 h 6"/>
                  <a:gd name="T16" fmla="*/ 5 w 5"/>
                  <a:gd name="T17" fmla="*/ 3 h 6"/>
                  <a:gd name="T18" fmla="*/ 3 w 5"/>
                  <a:gd name="T19" fmla="*/ 3 h 6"/>
                  <a:gd name="T20" fmla="*/ 3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0"/>
                    </a:moveTo>
                    <a:lnTo>
                      <a:pt x="1" y="1"/>
                    </a:lnTo>
                    <a:lnTo>
                      <a:pt x="0" y="1"/>
                    </a:lnTo>
                    <a:lnTo>
                      <a:pt x="0" y="3"/>
                    </a:lnTo>
                    <a:lnTo>
                      <a:pt x="0" y="5"/>
                    </a:lnTo>
                    <a:lnTo>
                      <a:pt x="1" y="5"/>
                    </a:lnTo>
                    <a:lnTo>
                      <a:pt x="3" y="6"/>
                    </a:lnTo>
                    <a:lnTo>
                      <a:pt x="3" y="5"/>
                    </a:lnTo>
                    <a:lnTo>
                      <a:pt x="5" y="3"/>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474"/>
              <p:cNvSpPr>
                <a:spLocks/>
              </p:cNvSpPr>
              <p:nvPr/>
            </p:nvSpPr>
            <p:spPr bwMode="auto">
              <a:xfrm>
                <a:off x="2617" y="2398"/>
                <a:ext cx="5" cy="6"/>
              </a:xfrm>
              <a:custGeom>
                <a:avLst/>
                <a:gdLst>
                  <a:gd name="T0" fmla="*/ 4 w 5"/>
                  <a:gd name="T1" fmla="*/ 0 h 6"/>
                  <a:gd name="T2" fmla="*/ 2 w 5"/>
                  <a:gd name="T3" fmla="*/ 2 h 6"/>
                  <a:gd name="T4" fmla="*/ 0 w 5"/>
                  <a:gd name="T5" fmla="*/ 2 h 6"/>
                  <a:gd name="T6" fmla="*/ 0 w 5"/>
                  <a:gd name="T7" fmla="*/ 3 h 6"/>
                  <a:gd name="T8" fmla="*/ 0 w 5"/>
                  <a:gd name="T9" fmla="*/ 5 h 6"/>
                  <a:gd name="T10" fmla="*/ 2 w 5"/>
                  <a:gd name="T11" fmla="*/ 5 h 6"/>
                  <a:gd name="T12" fmla="*/ 4 w 5"/>
                  <a:gd name="T13" fmla="*/ 6 h 6"/>
                  <a:gd name="T14" fmla="*/ 4 w 5"/>
                  <a:gd name="T15" fmla="*/ 5 h 6"/>
                  <a:gd name="T16" fmla="*/ 5 w 5"/>
                  <a:gd name="T17" fmla="*/ 3 h 6"/>
                  <a:gd name="T18" fmla="*/ 4 w 5"/>
                  <a:gd name="T19" fmla="*/ 2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lnTo>
                      <a:pt x="2" y="2"/>
                    </a:lnTo>
                    <a:lnTo>
                      <a:pt x="0" y="2"/>
                    </a:lnTo>
                    <a:lnTo>
                      <a:pt x="0" y="3"/>
                    </a:lnTo>
                    <a:lnTo>
                      <a:pt x="0" y="5"/>
                    </a:lnTo>
                    <a:lnTo>
                      <a:pt x="2" y="5"/>
                    </a:lnTo>
                    <a:lnTo>
                      <a:pt x="4" y="6"/>
                    </a:lnTo>
                    <a:lnTo>
                      <a:pt x="4" y="5"/>
                    </a:lnTo>
                    <a:lnTo>
                      <a:pt x="5"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475"/>
              <p:cNvSpPr>
                <a:spLocks/>
              </p:cNvSpPr>
              <p:nvPr/>
            </p:nvSpPr>
            <p:spPr bwMode="auto">
              <a:xfrm>
                <a:off x="2613" y="2372"/>
                <a:ext cx="6" cy="7"/>
              </a:xfrm>
              <a:custGeom>
                <a:avLst/>
                <a:gdLst>
                  <a:gd name="T0" fmla="*/ 4 w 6"/>
                  <a:gd name="T1" fmla="*/ 0 h 7"/>
                  <a:gd name="T2" fmla="*/ 3 w 6"/>
                  <a:gd name="T3" fmla="*/ 2 h 7"/>
                  <a:gd name="T4" fmla="*/ 0 w 6"/>
                  <a:gd name="T5" fmla="*/ 2 h 7"/>
                  <a:gd name="T6" fmla="*/ 1 w 6"/>
                  <a:gd name="T7" fmla="*/ 3 h 7"/>
                  <a:gd name="T8" fmla="*/ 0 w 6"/>
                  <a:gd name="T9" fmla="*/ 5 h 7"/>
                  <a:gd name="T10" fmla="*/ 1 w 6"/>
                  <a:gd name="T11" fmla="*/ 5 h 7"/>
                  <a:gd name="T12" fmla="*/ 3 w 6"/>
                  <a:gd name="T13" fmla="*/ 7 h 7"/>
                  <a:gd name="T14" fmla="*/ 4 w 6"/>
                  <a:gd name="T15" fmla="*/ 5 h 7"/>
                  <a:gd name="T16" fmla="*/ 6 w 6"/>
                  <a:gd name="T17" fmla="*/ 3 h 7"/>
                  <a:gd name="T18" fmla="*/ 4 w 6"/>
                  <a:gd name="T19" fmla="*/ 2 h 7"/>
                  <a:gd name="T20" fmla="*/ 4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4" y="0"/>
                    </a:moveTo>
                    <a:lnTo>
                      <a:pt x="3" y="2"/>
                    </a:lnTo>
                    <a:lnTo>
                      <a:pt x="0" y="2"/>
                    </a:lnTo>
                    <a:lnTo>
                      <a:pt x="1" y="3"/>
                    </a:lnTo>
                    <a:lnTo>
                      <a:pt x="0" y="5"/>
                    </a:lnTo>
                    <a:lnTo>
                      <a:pt x="1" y="5"/>
                    </a:lnTo>
                    <a:lnTo>
                      <a:pt x="3" y="7"/>
                    </a:lnTo>
                    <a:lnTo>
                      <a:pt x="4" y="5"/>
                    </a:lnTo>
                    <a:lnTo>
                      <a:pt x="6" y="3"/>
                    </a:lnTo>
                    <a:lnTo>
                      <a:pt x="4" y="2"/>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476"/>
              <p:cNvSpPr>
                <a:spLocks/>
              </p:cNvSpPr>
              <p:nvPr/>
            </p:nvSpPr>
            <p:spPr bwMode="auto">
              <a:xfrm>
                <a:off x="2653" y="2332"/>
                <a:ext cx="7" cy="6"/>
              </a:xfrm>
              <a:custGeom>
                <a:avLst/>
                <a:gdLst>
                  <a:gd name="T0" fmla="*/ 5 w 7"/>
                  <a:gd name="T1" fmla="*/ 0 h 6"/>
                  <a:gd name="T2" fmla="*/ 3 w 7"/>
                  <a:gd name="T3" fmla="*/ 1 h 6"/>
                  <a:gd name="T4" fmla="*/ 2 w 7"/>
                  <a:gd name="T5" fmla="*/ 0 h 6"/>
                  <a:gd name="T6" fmla="*/ 2 w 7"/>
                  <a:gd name="T7" fmla="*/ 1 h 6"/>
                  <a:gd name="T8" fmla="*/ 0 w 7"/>
                  <a:gd name="T9" fmla="*/ 4 h 6"/>
                  <a:gd name="T10" fmla="*/ 3 w 7"/>
                  <a:gd name="T11" fmla="*/ 3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3" y="1"/>
                    </a:lnTo>
                    <a:lnTo>
                      <a:pt x="2" y="0"/>
                    </a:lnTo>
                    <a:lnTo>
                      <a:pt x="2" y="1"/>
                    </a:lnTo>
                    <a:lnTo>
                      <a:pt x="0" y="4"/>
                    </a:lnTo>
                    <a:lnTo>
                      <a:pt x="3" y="3"/>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477"/>
              <p:cNvSpPr>
                <a:spLocks/>
              </p:cNvSpPr>
              <p:nvPr/>
            </p:nvSpPr>
            <p:spPr bwMode="auto">
              <a:xfrm>
                <a:off x="2653" y="2319"/>
                <a:ext cx="5" cy="4"/>
              </a:xfrm>
              <a:custGeom>
                <a:avLst/>
                <a:gdLst>
                  <a:gd name="T0" fmla="*/ 3 w 5"/>
                  <a:gd name="T1" fmla="*/ 0 h 4"/>
                  <a:gd name="T2" fmla="*/ 2 w 5"/>
                  <a:gd name="T3" fmla="*/ 0 h 4"/>
                  <a:gd name="T4" fmla="*/ 0 w 5"/>
                  <a:gd name="T5" fmla="*/ 0 h 4"/>
                  <a:gd name="T6" fmla="*/ 0 w 5"/>
                  <a:gd name="T7" fmla="*/ 1 h 4"/>
                  <a:gd name="T8" fmla="*/ 0 w 5"/>
                  <a:gd name="T9" fmla="*/ 3 h 4"/>
                  <a:gd name="T10" fmla="*/ 2 w 5"/>
                  <a:gd name="T11" fmla="*/ 3 h 4"/>
                  <a:gd name="T12" fmla="*/ 3 w 5"/>
                  <a:gd name="T13" fmla="*/ 4 h 4"/>
                  <a:gd name="T14" fmla="*/ 3 w 5"/>
                  <a:gd name="T15" fmla="*/ 3 h 4"/>
                  <a:gd name="T16" fmla="*/ 5 w 5"/>
                  <a:gd name="T17" fmla="*/ 3 h 4"/>
                  <a:gd name="T18" fmla="*/ 3 w 5"/>
                  <a:gd name="T19" fmla="*/ 1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2" y="0"/>
                    </a:lnTo>
                    <a:lnTo>
                      <a:pt x="0" y="0"/>
                    </a:lnTo>
                    <a:lnTo>
                      <a:pt x="0" y="1"/>
                    </a:lnTo>
                    <a:lnTo>
                      <a:pt x="0" y="3"/>
                    </a:lnTo>
                    <a:lnTo>
                      <a:pt x="2" y="3"/>
                    </a:lnTo>
                    <a:lnTo>
                      <a:pt x="3" y="4"/>
                    </a:lnTo>
                    <a:lnTo>
                      <a:pt x="3" y="3"/>
                    </a:lnTo>
                    <a:lnTo>
                      <a:pt x="5" y="3"/>
                    </a:lnTo>
                    <a:lnTo>
                      <a:pt x="3" y="1"/>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478"/>
              <p:cNvSpPr>
                <a:spLocks/>
              </p:cNvSpPr>
              <p:nvPr/>
            </p:nvSpPr>
            <p:spPr bwMode="auto">
              <a:xfrm>
                <a:off x="2564" y="2432"/>
                <a:ext cx="8" cy="10"/>
              </a:xfrm>
              <a:custGeom>
                <a:avLst/>
                <a:gdLst>
                  <a:gd name="T0" fmla="*/ 6 w 8"/>
                  <a:gd name="T1" fmla="*/ 0 h 10"/>
                  <a:gd name="T2" fmla="*/ 3 w 8"/>
                  <a:gd name="T3" fmla="*/ 3 h 10"/>
                  <a:gd name="T4" fmla="*/ 0 w 8"/>
                  <a:gd name="T5" fmla="*/ 2 h 10"/>
                  <a:gd name="T6" fmla="*/ 2 w 8"/>
                  <a:gd name="T7" fmla="*/ 5 h 10"/>
                  <a:gd name="T8" fmla="*/ 0 w 8"/>
                  <a:gd name="T9" fmla="*/ 8 h 10"/>
                  <a:gd name="T10" fmla="*/ 3 w 8"/>
                  <a:gd name="T11" fmla="*/ 8 h 10"/>
                  <a:gd name="T12" fmla="*/ 5 w 8"/>
                  <a:gd name="T13" fmla="*/ 10 h 10"/>
                  <a:gd name="T14" fmla="*/ 6 w 8"/>
                  <a:gd name="T15" fmla="*/ 6 h 10"/>
                  <a:gd name="T16" fmla="*/ 8 w 8"/>
                  <a:gd name="T17" fmla="*/ 6 h 10"/>
                  <a:gd name="T18" fmla="*/ 6 w 8"/>
                  <a:gd name="T19" fmla="*/ 5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3"/>
                    </a:lnTo>
                    <a:lnTo>
                      <a:pt x="0" y="2"/>
                    </a:lnTo>
                    <a:lnTo>
                      <a:pt x="2" y="5"/>
                    </a:lnTo>
                    <a:lnTo>
                      <a:pt x="0" y="8"/>
                    </a:lnTo>
                    <a:lnTo>
                      <a:pt x="3" y="8"/>
                    </a:lnTo>
                    <a:lnTo>
                      <a:pt x="5" y="10"/>
                    </a:lnTo>
                    <a:lnTo>
                      <a:pt x="6" y="6"/>
                    </a:lnTo>
                    <a:lnTo>
                      <a:pt x="8"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479"/>
              <p:cNvSpPr>
                <a:spLocks/>
              </p:cNvSpPr>
              <p:nvPr/>
            </p:nvSpPr>
            <p:spPr bwMode="auto">
              <a:xfrm>
                <a:off x="2588" y="2417"/>
                <a:ext cx="10" cy="10"/>
              </a:xfrm>
              <a:custGeom>
                <a:avLst/>
                <a:gdLst>
                  <a:gd name="T0" fmla="*/ 7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4"/>
                    </a:lnTo>
                    <a:lnTo>
                      <a:pt x="0" y="2"/>
                    </a:lnTo>
                    <a:lnTo>
                      <a:pt x="2" y="5"/>
                    </a:lnTo>
                    <a:lnTo>
                      <a:pt x="0" y="8"/>
                    </a:lnTo>
                    <a:lnTo>
                      <a:pt x="3" y="8"/>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480"/>
              <p:cNvSpPr>
                <a:spLocks/>
              </p:cNvSpPr>
              <p:nvPr/>
            </p:nvSpPr>
            <p:spPr bwMode="auto">
              <a:xfrm>
                <a:off x="2582" y="2372"/>
                <a:ext cx="9" cy="11"/>
              </a:xfrm>
              <a:custGeom>
                <a:avLst/>
                <a:gdLst>
                  <a:gd name="T0" fmla="*/ 6 w 9"/>
                  <a:gd name="T1" fmla="*/ 0 h 11"/>
                  <a:gd name="T2" fmla="*/ 3 w 9"/>
                  <a:gd name="T3" fmla="*/ 3 h 11"/>
                  <a:gd name="T4" fmla="*/ 0 w 9"/>
                  <a:gd name="T5" fmla="*/ 2 h 11"/>
                  <a:gd name="T6" fmla="*/ 1 w 9"/>
                  <a:gd name="T7" fmla="*/ 5 h 11"/>
                  <a:gd name="T8" fmla="*/ 0 w 9"/>
                  <a:gd name="T9" fmla="*/ 8 h 11"/>
                  <a:gd name="T10" fmla="*/ 3 w 9"/>
                  <a:gd name="T11" fmla="*/ 8 h 11"/>
                  <a:gd name="T12" fmla="*/ 5 w 9"/>
                  <a:gd name="T13" fmla="*/ 11 h 11"/>
                  <a:gd name="T14" fmla="*/ 6 w 9"/>
                  <a:gd name="T15" fmla="*/ 7 h 11"/>
                  <a:gd name="T16" fmla="*/ 9 w 9"/>
                  <a:gd name="T17" fmla="*/ 7 h 11"/>
                  <a:gd name="T18" fmla="*/ 6 w 9"/>
                  <a:gd name="T19" fmla="*/ 5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3" y="3"/>
                    </a:lnTo>
                    <a:lnTo>
                      <a:pt x="0" y="2"/>
                    </a:lnTo>
                    <a:lnTo>
                      <a:pt x="1" y="5"/>
                    </a:lnTo>
                    <a:lnTo>
                      <a:pt x="0" y="8"/>
                    </a:lnTo>
                    <a:lnTo>
                      <a:pt x="3" y="8"/>
                    </a:lnTo>
                    <a:lnTo>
                      <a:pt x="5" y="11"/>
                    </a:lnTo>
                    <a:lnTo>
                      <a:pt x="6" y="7"/>
                    </a:lnTo>
                    <a:lnTo>
                      <a:pt x="9"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481"/>
              <p:cNvSpPr>
                <a:spLocks/>
              </p:cNvSpPr>
              <p:nvPr/>
            </p:nvSpPr>
            <p:spPr bwMode="auto">
              <a:xfrm>
                <a:off x="2600" y="2383"/>
                <a:ext cx="8" cy="10"/>
              </a:xfrm>
              <a:custGeom>
                <a:avLst/>
                <a:gdLst>
                  <a:gd name="T0" fmla="*/ 6 w 8"/>
                  <a:gd name="T1" fmla="*/ 0 h 10"/>
                  <a:gd name="T2" fmla="*/ 3 w 8"/>
                  <a:gd name="T3" fmla="*/ 2 h 10"/>
                  <a:gd name="T4" fmla="*/ 0 w 8"/>
                  <a:gd name="T5" fmla="*/ 0 h 10"/>
                  <a:gd name="T6" fmla="*/ 1 w 8"/>
                  <a:gd name="T7" fmla="*/ 4 h 10"/>
                  <a:gd name="T8" fmla="*/ 0 w 8"/>
                  <a:gd name="T9" fmla="*/ 7 h 10"/>
                  <a:gd name="T10" fmla="*/ 3 w 8"/>
                  <a:gd name="T11" fmla="*/ 7 h 10"/>
                  <a:gd name="T12" fmla="*/ 4 w 8"/>
                  <a:gd name="T13" fmla="*/ 10 h 10"/>
                  <a:gd name="T14" fmla="*/ 4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0"/>
                    </a:lnTo>
                    <a:lnTo>
                      <a:pt x="1" y="4"/>
                    </a:lnTo>
                    <a:lnTo>
                      <a:pt x="0" y="7"/>
                    </a:lnTo>
                    <a:lnTo>
                      <a:pt x="3" y="7"/>
                    </a:lnTo>
                    <a:lnTo>
                      <a:pt x="4" y="10"/>
                    </a:lnTo>
                    <a:lnTo>
                      <a:pt x="4"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482"/>
              <p:cNvSpPr>
                <a:spLocks/>
              </p:cNvSpPr>
              <p:nvPr/>
            </p:nvSpPr>
            <p:spPr bwMode="auto">
              <a:xfrm>
                <a:off x="2577" y="2396"/>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483"/>
              <p:cNvSpPr>
                <a:spLocks/>
              </p:cNvSpPr>
              <p:nvPr/>
            </p:nvSpPr>
            <p:spPr bwMode="auto">
              <a:xfrm>
                <a:off x="2603" y="2349"/>
                <a:ext cx="8" cy="10"/>
              </a:xfrm>
              <a:custGeom>
                <a:avLst/>
                <a:gdLst>
                  <a:gd name="T0" fmla="*/ 6 w 8"/>
                  <a:gd name="T1" fmla="*/ 0 h 10"/>
                  <a:gd name="T2" fmla="*/ 3 w 8"/>
                  <a:gd name="T3" fmla="*/ 2 h 10"/>
                  <a:gd name="T4" fmla="*/ 0 w 8"/>
                  <a:gd name="T5" fmla="*/ 2 h 10"/>
                  <a:gd name="T6" fmla="*/ 1 w 8"/>
                  <a:gd name="T7" fmla="*/ 5 h 10"/>
                  <a:gd name="T8" fmla="*/ 0 w 8"/>
                  <a:gd name="T9" fmla="*/ 7 h 10"/>
                  <a:gd name="T10" fmla="*/ 3 w 8"/>
                  <a:gd name="T11" fmla="*/ 7 h 10"/>
                  <a:gd name="T12" fmla="*/ 5 w 8"/>
                  <a:gd name="T13" fmla="*/ 10 h 10"/>
                  <a:gd name="T14" fmla="*/ 5 w 8"/>
                  <a:gd name="T15" fmla="*/ 7 h 10"/>
                  <a:gd name="T16" fmla="*/ 8 w 8"/>
                  <a:gd name="T17" fmla="*/ 5 h 10"/>
                  <a:gd name="T18" fmla="*/ 6 w 8"/>
                  <a:gd name="T19" fmla="*/ 4 h 10"/>
                  <a:gd name="T20" fmla="*/ 6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0"/>
                    </a:moveTo>
                    <a:lnTo>
                      <a:pt x="3" y="2"/>
                    </a:lnTo>
                    <a:lnTo>
                      <a:pt x="0" y="2"/>
                    </a:lnTo>
                    <a:lnTo>
                      <a:pt x="1" y="5"/>
                    </a:lnTo>
                    <a:lnTo>
                      <a:pt x="0" y="7"/>
                    </a:lnTo>
                    <a:lnTo>
                      <a:pt x="3" y="7"/>
                    </a:lnTo>
                    <a:lnTo>
                      <a:pt x="5" y="10"/>
                    </a:lnTo>
                    <a:lnTo>
                      <a:pt x="5" y="7"/>
                    </a:lnTo>
                    <a:lnTo>
                      <a:pt x="8"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484"/>
              <p:cNvSpPr>
                <a:spLocks/>
              </p:cNvSpPr>
              <p:nvPr/>
            </p:nvSpPr>
            <p:spPr bwMode="auto">
              <a:xfrm>
                <a:off x="2640" y="2383"/>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485"/>
              <p:cNvSpPr>
                <a:spLocks/>
              </p:cNvSpPr>
              <p:nvPr/>
            </p:nvSpPr>
            <p:spPr bwMode="auto">
              <a:xfrm>
                <a:off x="2632" y="2356"/>
                <a:ext cx="10" cy="10"/>
              </a:xfrm>
              <a:custGeom>
                <a:avLst/>
                <a:gdLst>
                  <a:gd name="T0" fmla="*/ 7 w 10"/>
                  <a:gd name="T1" fmla="*/ 0 h 10"/>
                  <a:gd name="T2" fmla="*/ 5 w 10"/>
                  <a:gd name="T3" fmla="*/ 1 h 10"/>
                  <a:gd name="T4" fmla="*/ 2 w 10"/>
                  <a:gd name="T5" fmla="*/ 0 h 10"/>
                  <a:gd name="T6" fmla="*/ 3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8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1"/>
                    </a:lnTo>
                    <a:lnTo>
                      <a:pt x="2" y="0"/>
                    </a:lnTo>
                    <a:lnTo>
                      <a:pt x="3" y="3"/>
                    </a:lnTo>
                    <a:lnTo>
                      <a:pt x="0" y="6"/>
                    </a:lnTo>
                    <a:lnTo>
                      <a:pt x="3" y="6"/>
                    </a:lnTo>
                    <a:lnTo>
                      <a:pt x="7" y="10"/>
                    </a:lnTo>
                    <a:lnTo>
                      <a:pt x="7" y="6"/>
                    </a:lnTo>
                    <a:lnTo>
                      <a:pt x="10" y="5"/>
                    </a:lnTo>
                    <a:lnTo>
                      <a:pt x="8"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486"/>
              <p:cNvSpPr>
                <a:spLocks/>
              </p:cNvSpPr>
              <p:nvPr/>
            </p:nvSpPr>
            <p:spPr bwMode="auto">
              <a:xfrm>
                <a:off x="2700" y="2315"/>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487"/>
              <p:cNvSpPr>
                <a:spLocks/>
              </p:cNvSpPr>
              <p:nvPr/>
            </p:nvSpPr>
            <p:spPr bwMode="auto">
              <a:xfrm>
                <a:off x="2704" y="2361"/>
                <a:ext cx="9" cy="9"/>
              </a:xfrm>
              <a:custGeom>
                <a:avLst/>
                <a:gdLst>
                  <a:gd name="T0" fmla="*/ 6 w 9"/>
                  <a:gd name="T1" fmla="*/ 0 h 9"/>
                  <a:gd name="T2" fmla="*/ 4 w 9"/>
                  <a:gd name="T3" fmla="*/ 1 h 9"/>
                  <a:gd name="T4" fmla="*/ 1 w 9"/>
                  <a:gd name="T5" fmla="*/ 0 h 9"/>
                  <a:gd name="T6" fmla="*/ 1 w 9"/>
                  <a:gd name="T7" fmla="*/ 3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1" y="3"/>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488"/>
              <p:cNvSpPr>
                <a:spLocks/>
              </p:cNvSpPr>
              <p:nvPr/>
            </p:nvSpPr>
            <p:spPr bwMode="auto">
              <a:xfrm>
                <a:off x="2676" y="2332"/>
                <a:ext cx="10" cy="9"/>
              </a:xfrm>
              <a:custGeom>
                <a:avLst/>
                <a:gdLst>
                  <a:gd name="T0" fmla="*/ 6 w 10"/>
                  <a:gd name="T1" fmla="*/ 0 h 9"/>
                  <a:gd name="T2" fmla="*/ 5 w 10"/>
                  <a:gd name="T3" fmla="*/ 1 h 9"/>
                  <a:gd name="T4" fmla="*/ 2 w 10"/>
                  <a:gd name="T5" fmla="*/ 1 h 9"/>
                  <a:gd name="T6" fmla="*/ 2 w 10"/>
                  <a:gd name="T7" fmla="*/ 4 h 9"/>
                  <a:gd name="T8" fmla="*/ 0 w 10"/>
                  <a:gd name="T9" fmla="*/ 8 h 9"/>
                  <a:gd name="T10" fmla="*/ 3 w 10"/>
                  <a:gd name="T11" fmla="*/ 6 h 9"/>
                  <a:gd name="T12" fmla="*/ 6 w 10"/>
                  <a:gd name="T13" fmla="*/ 9 h 9"/>
                  <a:gd name="T14" fmla="*/ 6 w 10"/>
                  <a:gd name="T15" fmla="*/ 6 h 9"/>
                  <a:gd name="T16" fmla="*/ 10 w 10"/>
                  <a:gd name="T17" fmla="*/ 4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1"/>
                    </a:lnTo>
                    <a:lnTo>
                      <a:pt x="2" y="1"/>
                    </a:lnTo>
                    <a:lnTo>
                      <a:pt x="2" y="4"/>
                    </a:lnTo>
                    <a:lnTo>
                      <a:pt x="0" y="8"/>
                    </a:lnTo>
                    <a:lnTo>
                      <a:pt x="3" y="6"/>
                    </a:lnTo>
                    <a:lnTo>
                      <a:pt x="6" y="9"/>
                    </a:lnTo>
                    <a:lnTo>
                      <a:pt x="6" y="6"/>
                    </a:lnTo>
                    <a:lnTo>
                      <a:pt x="10"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489"/>
              <p:cNvSpPr>
                <a:spLocks/>
              </p:cNvSpPr>
              <p:nvPr/>
            </p:nvSpPr>
            <p:spPr bwMode="auto">
              <a:xfrm>
                <a:off x="2606" y="2527"/>
                <a:ext cx="8" cy="10"/>
              </a:xfrm>
              <a:custGeom>
                <a:avLst/>
                <a:gdLst>
                  <a:gd name="T0" fmla="*/ 7 w 8"/>
                  <a:gd name="T1" fmla="*/ 0 h 10"/>
                  <a:gd name="T2" fmla="*/ 3 w 8"/>
                  <a:gd name="T3" fmla="*/ 2 h 10"/>
                  <a:gd name="T4" fmla="*/ 0 w 8"/>
                  <a:gd name="T5" fmla="*/ 2 h 10"/>
                  <a:gd name="T6" fmla="*/ 2 w 8"/>
                  <a:gd name="T7" fmla="*/ 5 h 10"/>
                  <a:gd name="T8" fmla="*/ 0 w 8"/>
                  <a:gd name="T9" fmla="*/ 7 h 10"/>
                  <a:gd name="T10" fmla="*/ 3 w 8"/>
                  <a:gd name="T11" fmla="*/ 7 h 10"/>
                  <a:gd name="T12" fmla="*/ 5 w 8"/>
                  <a:gd name="T13" fmla="*/ 10 h 10"/>
                  <a:gd name="T14" fmla="*/ 5 w 8"/>
                  <a:gd name="T15" fmla="*/ 7 h 10"/>
                  <a:gd name="T16" fmla="*/ 8 w 8"/>
                  <a:gd name="T17" fmla="*/ 5 h 10"/>
                  <a:gd name="T18" fmla="*/ 7 w 8"/>
                  <a:gd name="T19" fmla="*/ 4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2"/>
                    </a:lnTo>
                    <a:lnTo>
                      <a:pt x="0" y="2"/>
                    </a:lnTo>
                    <a:lnTo>
                      <a:pt x="2" y="5"/>
                    </a:lnTo>
                    <a:lnTo>
                      <a:pt x="0" y="7"/>
                    </a:lnTo>
                    <a:lnTo>
                      <a:pt x="3" y="7"/>
                    </a:lnTo>
                    <a:lnTo>
                      <a:pt x="5" y="10"/>
                    </a:lnTo>
                    <a:lnTo>
                      <a:pt x="5" y="7"/>
                    </a:lnTo>
                    <a:lnTo>
                      <a:pt x="8"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490"/>
              <p:cNvSpPr>
                <a:spLocks/>
              </p:cNvSpPr>
              <p:nvPr/>
            </p:nvSpPr>
            <p:spPr bwMode="auto">
              <a:xfrm>
                <a:off x="2582" y="2451"/>
                <a:ext cx="9" cy="10"/>
              </a:xfrm>
              <a:custGeom>
                <a:avLst/>
                <a:gdLst>
                  <a:gd name="T0" fmla="*/ 6 w 9"/>
                  <a:gd name="T1" fmla="*/ 0 h 10"/>
                  <a:gd name="T2" fmla="*/ 5 w 9"/>
                  <a:gd name="T3" fmla="*/ 4 h 10"/>
                  <a:gd name="T4" fmla="*/ 1 w 9"/>
                  <a:gd name="T5" fmla="*/ 2 h 10"/>
                  <a:gd name="T6" fmla="*/ 1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4"/>
                    </a:lnTo>
                    <a:lnTo>
                      <a:pt x="1" y="2"/>
                    </a:lnTo>
                    <a:lnTo>
                      <a:pt x="1"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491"/>
              <p:cNvSpPr>
                <a:spLocks/>
              </p:cNvSpPr>
              <p:nvPr/>
            </p:nvSpPr>
            <p:spPr bwMode="auto">
              <a:xfrm>
                <a:off x="2604" y="2589"/>
                <a:ext cx="10" cy="11"/>
              </a:xfrm>
              <a:custGeom>
                <a:avLst/>
                <a:gdLst>
                  <a:gd name="T0" fmla="*/ 7 w 10"/>
                  <a:gd name="T1" fmla="*/ 0 h 11"/>
                  <a:gd name="T2" fmla="*/ 4 w 10"/>
                  <a:gd name="T3" fmla="*/ 3 h 11"/>
                  <a:gd name="T4" fmla="*/ 0 w 10"/>
                  <a:gd name="T5" fmla="*/ 1 h 11"/>
                  <a:gd name="T6" fmla="*/ 2 w 10"/>
                  <a:gd name="T7" fmla="*/ 5 h 11"/>
                  <a:gd name="T8" fmla="*/ 0 w 10"/>
                  <a:gd name="T9" fmla="*/ 8 h 11"/>
                  <a:gd name="T10" fmla="*/ 4 w 10"/>
                  <a:gd name="T11" fmla="*/ 8 h 11"/>
                  <a:gd name="T12" fmla="*/ 5 w 10"/>
                  <a:gd name="T13" fmla="*/ 11 h 11"/>
                  <a:gd name="T14" fmla="*/ 7 w 10"/>
                  <a:gd name="T15" fmla="*/ 6 h 11"/>
                  <a:gd name="T16" fmla="*/ 10 w 10"/>
                  <a:gd name="T17" fmla="*/ 6 h 11"/>
                  <a:gd name="T18" fmla="*/ 7 w 10"/>
                  <a:gd name="T19" fmla="*/ 5 h 11"/>
                  <a:gd name="T20" fmla="*/ 7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7" y="0"/>
                    </a:moveTo>
                    <a:lnTo>
                      <a:pt x="4" y="3"/>
                    </a:lnTo>
                    <a:lnTo>
                      <a:pt x="0" y="1"/>
                    </a:lnTo>
                    <a:lnTo>
                      <a:pt x="2" y="5"/>
                    </a:lnTo>
                    <a:lnTo>
                      <a:pt x="0" y="8"/>
                    </a:lnTo>
                    <a:lnTo>
                      <a:pt x="4" y="8"/>
                    </a:lnTo>
                    <a:lnTo>
                      <a:pt x="5" y="11"/>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492"/>
              <p:cNvSpPr>
                <a:spLocks/>
              </p:cNvSpPr>
              <p:nvPr/>
            </p:nvSpPr>
            <p:spPr bwMode="auto">
              <a:xfrm>
                <a:off x="2639" y="2544"/>
                <a:ext cx="9" cy="9"/>
              </a:xfrm>
              <a:custGeom>
                <a:avLst/>
                <a:gdLst>
                  <a:gd name="T0" fmla="*/ 6 w 9"/>
                  <a:gd name="T1" fmla="*/ 0 h 9"/>
                  <a:gd name="T2" fmla="*/ 4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4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0"/>
                    </a:lnTo>
                    <a:lnTo>
                      <a:pt x="3" y="3"/>
                    </a:lnTo>
                    <a:lnTo>
                      <a:pt x="0" y="6"/>
                    </a:lnTo>
                    <a:lnTo>
                      <a:pt x="3" y="6"/>
                    </a:lnTo>
                    <a:lnTo>
                      <a:pt x="6" y="9"/>
                    </a:lnTo>
                    <a:lnTo>
                      <a:pt x="6" y="6"/>
                    </a:lnTo>
                    <a:lnTo>
                      <a:pt x="9"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493"/>
              <p:cNvSpPr>
                <a:spLocks/>
              </p:cNvSpPr>
              <p:nvPr/>
            </p:nvSpPr>
            <p:spPr bwMode="auto">
              <a:xfrm>
                <a:off x="2562" y="2584"/>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6 h 10"/>
                  <a:gd name="T16" fmla="*/ 10 w 10"/>
                  <a:gd name="T17" fmla="*/ 6 h 10"/>
                  <a:gd name="T18" fmla="*/ 7 w 10"/>
                  <a:gd name="T19" fmla="*/ 5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6"/>
                    </a:lnTo>
                    <a:lnTo>
                      <a:pt x="10" y="6"/>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494"/>
              <p:cNvSpPr>
                <a:spLocks/>
              </p:cNvSpPr>
              <p:nvPr/>
            </p:nvSpPr>
            <p:spPr bwMode="auto">
              <a:xfrm>
                <a:off x="2817" y="2529"/>
                <a:ext cx="10" cy="10"/>
              </a:xfrm>
              <a:custGeom>
                <a:avLst/>
                <a:gdLst>
                  <a:gd name="T0" fmla="*/ 7 w 10"/>
                  <a:gd name="T1" fmla="*/ 0 h 10"/>
                  <a:gd name="T2" fmla="*/ 5 w 10"/>
                  <a:gd name="T3" fmla="*/ 3 h 10"/>
                  <a:gd name="T4" fmla="*/ 2 w 10"/>
                  <a:gd name="T5" fmla="*/ 2 h 10"/>
                  <a:gd name="T6" fmla="*/ 2 w 10"/>
                  <a:gd name="T7" fmla="*/ 5 h 10"/>
                  <a:gd name="T8" fmla="*/ 0 w 10"/>
                  <a:gd name="T9" fmla="*/ 8 h 10"/>
                  <a:gd name="T10" fmla="*/ 4 w 10"/>
                  <a:gd name="T11" fmla="*/ 8 h 10"/>
                  <a:gd name="T12" fmla="*/ 7 w 10"/>
                  <a:gd name="T13" fmla="*/ 10 h 10"/>
                  <a:gd name="T14" fmla="*/ 7 w 10"/>
                  <a:gd name="T15" fmla="*/ 6 h 10"/>
                  <a:gd name="T16" fmla="*/ 10 w 10"/>
                  <a:gd name="T17" fmla="*/ 6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3"/>
                    </a:lnTo>
                    <a:lnTo>
                      <a:pt x="2" y="2"/>
                    </a:lnTo>
                    <a:lnTo>
                      <a:pt x="2" y="5"/>
                    </a:lnTo>
                    <a:lnTo>
                      <a:pt x="0" y="8"/>
                    </a:lnTo>
                    <a:lnTo>
                      <a:pt x="4" y="8"/>
                    </a:lnTo>
                    <a:lnTo>
                      <a:pt x="7" y="10"/>
                    </a:lnTo>
                    <a:lnTo>
                      <a:pt x="7" y="6"/>
                    </a:lnTo>
                    <a:lnTo>
                      <a:pt x="10" y="6"/>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495"/>
              <p:cNvSpPr>
                <a:spLocks/>
              </p:cNvSpPr>
              <p:nvPr/>
            </p:nvSpPr>
            <p:spPr bwMode="auto">
              <a:xfrm>
                <a:off x="2796" y="2540"/>
                <a:ext cx="10" cy="10"/>
              </a:xfrm>
              <a:custGeom>
                <a:avLst/>
                <a:gdLst>
                  <a:gd name="T0" fmla="*/ 7 w 10"/>
                  <a:gd name="T1" fmla="*/ 0 h 10"/>
                  <a:gd name="T2" fmla="*/ 3 w 10"/>
                  <a:gd name="T3" fmla="*/ 2 h 10"/>
                  <a:gd name="T4" fmla="*/ 0 w 10"/>
                  <a:gd name="T5" fmla="*/ 0 h 10"/>
                  <a:gd name="T6" fmla="*/ 2 w 10"/>
                  <a:gd name="T7" fmla="*/ 4 h 10"/>
                  <a:gd name="T8" fmla="*/ 0 w 10"/>
                  <a:gd name="T9" fmla="*/ 7 h 10"/>
                  <a:gd name="T10" fmla="*/ 3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3" y="2"/>
                    </a:lnTo>
                    <a:lnTo>
                      <a:pt x="0" y="0"/>
                    </a:lnTo>
                    <a:lnTo>
                      <a:pt x="2" y="4"/>
                    </a:lnTo>
                    <a:lnTo>
                      <a:pt x="0" y="7"/>
                    </a:lnTo>
                    <a:lnTo>
                      <a:pt x="3"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496"/>
              <p:cNvSpPr>
                <a:spLocks/>
              </p:cNvSpPr>
              <p:nvPr/>
            </p:nvSpPr>
            <p:spPr bwMode="auto">
              <a:xfrm>
                <a:off x="2738" y="2487"/>
                <a:ext cx="9" cy="10"/>
              </a:xfrm>
              <a:custGeom>
                <a:avLst/>
                <a:gdLst>
                  <a:gd name="T0" fmla="*/ 6 w 9"/>
                  <a:gd name="T1" fmla="*/ 0 h 10"/>
                  <a:gd name="T2" fmla="*/ 5 w 9"/>
                  <a:gd name="T3" fmla="*/ 2 h 10"/>
                  <a:gd name="T4" fmla="*/ 1 w 9"/>
                  <a:gd name="T5" fmla="*/ 2 h 10"/>
                  <a:gd name="T6" fmla="*/ 1 w 9"/>
                  <a:gd name="T7" fmla="*/ 5 h 10"/>
                  <a:gd name="T8" fmla="*/ 0 w 9"/>
                  <a:gd name="T9" fmla="*/ 6 h 10"/>
                  <a:gd name="T10" fmla="*/ 3 w 9"/>
                  <a:gd name="T11" fmla="*/ 6 h 10"/>
                  <a:gd name="T12" fmla="*/ 6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1" y="5"/>
                    </a:lnTo>
                    <a:lnTo>
                      <a:pt x="0" y="6"/>
                    </a:lnTo>
                    <a:lnTo>
                      <a:pt x="3" y="6"/>
                    </a:lnTo>
                    <a:lnTo>
                      <a:pt x="6"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497"/>
              <p:cNvSpPr>
                <a:spLocks/>
              </p:cNvSpPr>
              <p:nvPr/>
            </p:nvSpPr>
            <p:spPr bwMode="auto">
              <a:xfrm>
                <a:off x="2728" y="2531"/>
                <a:ext cx="10" cy="9"/>
              </a:xfrm>
              <a:custGeom>
                <a:avLst/>
                <a:gdLst>
                  <a:gd name="T0" fmla="*/ 6 w 10"/>
                  <a:gd name="T1" fmla="*/ 0 h 9"/>
                  <a:gd name="T2" fmla="*/ 3 w 10"/>
                  <a:gd name="T3" fmla="*/ 3 h 9"/>
                  <a:gd name="T4" fmla="*/ 0 w 10"/>
                  <a:gd name="T5" fmla="*/ 1 h 9"/>
                  <a:gd name="T6" fmla="*/ 2 w 10"/>
                  <a:gd name="T7" fmla="*/ 4 h 9"/>
                  <a:gd name="T8" fmla="*/ 0 w 10"/>
                  <a:gd name="T9" fmla="*/ 8 h 9"/>
                  <a:gd name="T10" fmla="*/ 3 w 10"/>
                  <a:gd name="T11" fmla="*/ 8 h 9"/>
                  <a:gd name="T12" fmla="*/ 5 w 10"/>
                  <a:gd name="T13" fmla="*/ 9 h 9"/>
                  <a:gd name="T14" fmla="*/ 6 w 10"/>
                  <a:gd name="T15" fmla="*/ 6 h 9"/>
                  <a:gd name="T16" fmla="*/ 10 w 10"/>
                  <a:gd name="T17" fmla="*/ 6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3"/>
                    </a:lnTo>
                    <a:lnTo>
                      <a:pt x="0" y="1"/>
                    </a:lnTo>
                    <a:lnTo>
                      <a:pt x="2" y="4"/>
                    </a:lnTo>
                    <a:lnTo>
                      <a:pt x="0" y="8"/>
                    </a:lnTo>
                    <a:lnTo>
                      <a:pt x="3" y="8"/>
                    </a:lnTo>
                    <a:lnTo>
                      <a:pt x="5" y="9"/>
                    </a:lnTo>
                    <a:lnTo>
                      <a:pt x="6" y="6"/>
                    </a:lnTo>
                    <a:lnTo>
                      <a:pt x="10" y="6"/>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498"/>
              <p:cNvSpPr>
                <a:spLocks/>
              </p:cNvSpPr>
              <p:nvPr/>
            </p:nvSpPr>
            <p:spPr bwMode="auto">
              <a:xfrm>
                <a:off x="2760" y="2524"/>
                <a:ext cx="10" cy="10"/>
              </a:xfrm>
              <a:custGeom>
                <a:avLst/>
                <a:gdLst>
                  <a:gd name="T0" fmla="*/ 7 w 10"/>
                  <a:gd name="T1" fmla="*/ 0 h 10"/>
                  <a:gd name="T2" fmla="*/ 4 w 10"/>
                  <a:gd name="T3" fmla="*/ 2 h 10"/>
                  <a:gd name="T4" fmla="*/ 0 w 10"/>
                  <a:gd name="T5" fmla="*/ 2 h 10"/>
                  <a:gd name="T6" fmla="*/ 2 w 10"/>
                  <a:gd name="T7" fmla="*/ 5 h 10"/>
                  <a:gd name="T8" fmla="*/ 0 w 10"/>
                  <a:gd name="T9" fmla="*/ 8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8"/>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499"/>
              <p:cNvSpPr>
                <a:spLocks/>
              </p:cNvSpPr>
              <p:nvPr/>
            </p:nvSpPr>
            <p:spPr bwMode="auto">
              <a:xfrm>
                <a:off x="2765" y="2556"/>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4 w 10"/>
                  <a:gd name="T11" fmla="*/ 9 h 10"/>
                  <a:gd name="T12" fmla="*/ 7 w 10"/>
                  <a:gd name="T13" fmla="*/ 10 h 10"/>
                  <a:gd name="T14" fmla="*/ 7 w 10"/>
                  <a:gd name="T15" fmla="*/ 7 h 10"/>
                  <a:gd name="T16" fmla="*/ 10 w 10"/>
                  <a:gd name="T17" fmla="*/ 7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4" y="9"/>
                    </a:lnTo>
                    <a:lnTo>
                      <a:pt x="7" y="10"/>
                    </a:lnTo>
                    <a:lnTo>
                      <a:pt x="7" y="7"/>
                    </a:lnTo>
                    <a:lnTo>
                      <a:pt x="10" y="7"/>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00"/>
              <p:cNvSpPr>
                <a:spLocks/>
              </p:cNvSpPr>
              <p:nvPr/>
            </p:nvSpPr>
            <p:spPr bwMode="auto">
              <a:xfrm>
                <a:off x="2561" y="2485"/>
                <a:ext cx="8" cy="12"/>
              </a:xfrm>
              <a:custGeom>
                <a:avLst/>
                <a:gdLst>
                  <a:gd name="T0" fmla="*/ 6 w 8"/>
                  <a:gd name="T1" fmla="*/ 0 h 12"/>
                  <a:gd name="T2" fmla="*/ 3 w 8"/>
                  <a:gd name="T3" fmla="*/ 4 h 12"/>
                  <a:gd name="T4" fmla="*/ 0 w 8"/>
                  <a:gd name="T5" fmla="*/ 2 h 12"/>
                  <a:gd name="T6" fmla="*/ 1 w 8"/>
                  <a:gd name="T7" fmla="*/ 5 h 12"/>
                  <a:gd name="T8" fmla="*/ 0 w 8"/>
                  <a:gd name="T9" fmla="*/ 8 h 12"/>
                  <a:gd name="T10" fmla="*/ 3 w 8"/>
                  <a:gd name="T11" fmla="*/ 8 h 12"/>
                  <a:gd name="T12" fmla="*/ 5 w 8"/>
                  <a:gd name="T13" fmla="*/ 12 h 12"/>
                  <a:gd name="T14" fmla="*/ 5 w 8"/>
                  <a:gd name="T15" fmla="*/ 7 h 12"/>
                  <a:gd name="T16" fmla="*/ 8 w 8"/>
                  <a:gd name="T17" fmla="*/ 7 h 12"/>
                  <a:gd name="T18" fmla="*/ 6 w 8"/>
                  <a:gd name="T19" fmla="*/ 5 h 12"/>
                  <a:gd name="T20" fmla="*/ 6 w 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6" y="0"/>
                    </a:moveTo>
                    <a:lnTo>
                      <a:pt x="3" y="4"/>
                    </a:lnTo>
                    <a:lnTo>
                      <a:pt x="0" y="2"/>
                    </a:lnTo>
                    <a:lnTo>
                      <a:pt x="1" y="5"/>
                    </a:lnTo>
                    <a:lnTo>
                      <a:pt x="0" y="8"/>
                    </a:lnTo>
                    <a:lnTo>
                      <a:pt x="3" y="8"/>
                    </a:lnTo>
                    <a:lnTo>
                      <a:pt x="5" y="12"/>
                    </a:lnTo>
                    <a:lnTo>
                      <a:pt x="5" y="7"/>
                    </a:lnTo>
                    <a:lnTo>
                      <a:pt x="8"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501"/>
              <p:cNvSpPr>
                <a:spLocks/>
              </p:cNvSpPr>
              <p:nvPr/>
            </p:nvSpPr>
            <p:spPr bwMode="auto">
              <a:xfrm>
                <a:off x="2583" y="2493"/>
                <a:ext cx="10" cy="12"/>
              </a:xfrm>
              <a:custGeom>
                <a:avLst/>
                <a:gdLst>
                  <a:gd name="T0" fmla="*/ 7 w 10"/>
                  <a:gd name="T1" fmla="*/ 0 h 12"/>
                  <a:gd name="T2" fmla="*/ 4 w 10"/>
                  <a:gd name="T3" fmla="*/ 4 h 12"/>
                  <a:gd name="T4" fmla="*/ 0 w 10"/>
                  <a:gd name="T5" fmla="*/ 2 h 12"/>
                  <a:gd name="T6" fmla="*/ 2 w 10"/>
                  <a:gd name="T7" fmla="*/ 5 h 12"/>
                  <a:gd name="T8" fmla="*/ 0 w 10"/>
                  <a:gd name="T9" fmla="*/ 8 h 12"/>
                  <a:gd name="T10" fmla="*/ 4 w 10"/>
                  <a:gd name="T11" fmla="*/ 8 h 12"/>
                  <a:gd name="T12" fmla="*/ 5 w 10"/>
                  <a:gd name="T13" fmla="*/ 12 h 12"/>
                  <a:gd name="T14" fmla="*/ 7 w 10"/>
                  <a:gd name="T15" fmla="*/ 7 h 12"/>
                  <a:gd name="T16" fmla="*/ 10 w 10"/>
                  <a:gd name="T17" fmla="*/ 7 h 12"/>
                  <a:gd name="T18" fmla="*/ 7 w 10"/>
                  <a:gd name="T19" fmla="*/ 5 h 12"/>
                  <a:gd name="T20" fmla="*/ 7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7" y="0"/>
                    </a:moveTo>
                    <a:lnTo>
                      <a:pt x="4" y="4"/>
                    </a:lnTo>
                    <a:lnTo>
                      <a:pt x="0" y="2"/>
                    </a:lnTo>
                    <a:lnTo>
                      <a:pt x="2" y="5"/>
                    </a:lnTo>
                    <a:lnTo>
                      <a:pt x="0" y="8"/>
                    </a:lnTo>
                    <a:lnTo>
                      <a:pt x="4" y="8"/>
                    </a:lnTo>
                    <a:lnTo>
                      <a:pt x="5" y="12"/>
                    </a:lnTo>
                    <a:lnTo>
                      <a:pt x="7" y="7"/>
                    </a:lnTo>
                    <a:lnTo>
                      <a:pt x="10" y="7"/>
                    </a:lnTo>
                    <a:lnTo>
                      <a:pt x="7" y="5"/>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502"/>
              <p:cNvSpPr>
                <a:spLocks/>
              </p:cNvSpPr>
              <p:nvPr/>
            </p:nvSpPr>
            <p:spPr bwMode="auto">
              <a:xfrm>
                <a:off x="2702" y="2555"/>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503"/>
              <p:cNvSpPr>
                <a:spLocks/>
              </p:cNvSpPr>
              <p:nvPr/>
            </p:nvSpPr>
            <p:spPr bwMode="auto">
              <a:xfrm>
                <a:off x="2702" y="2514"/>
                <a:ext cx="10" cy="10"/>
              </a:xfrm>
              <a:custGeom>
                <a:avLst/>
                <a:gdLst>
                  <a:gd name="T0" fmla="*/ 6 w 10"/>
                  <a:gd name="T1" fmla="*/ 0 h 10"/>
                  <a:gd name="T2" fmla="*/ 5 w 10"/>
                  <a:gd name="T3" fmla="*/ 4 h 10"/>
                  <a:gd name="T4" fmla="*/ 2 w 10"/>
                  <a:gd name="T5" fmla="*/ 2 h 10"/>
                  <a:gd name="T6" fmla="*/ 2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2"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504"/>
              <p:cNvSpPr>
                <a:spLocks/>
              </p:cNvSpPr>
              <p:nvPr/>
            </p:nvSpPr>
            <p:spPr bwMode="auto">
              <a:xfrm>
                <a:off x="2652" y="2526"/>
                <a:ext cx="9" cy="9"/>
              </a:xfrm>
              <a:custGeom>
                <a:avLst/>
                <a:gdLst>
                  <a:gd name="T0" fmla="*/ 6 w 9"/>
                  <a:gd name="T1" fmla="*/ 0 h 9"/>
                  <a:gd name="T2" fmla="*/ 4 w 9"/>
                  <a:gd name="T3" fmla="*/ 1 h 9"/>
                  <a:gd name="T4" fmla="*/ 1 w 9"/>
                  <a:gd name="T5" fmla="*/ 1 h 9"/>
                  <a:gd name="T6" fmla="*/ 3 w 9"/>
                  <a:gd name="T7" fmla="*/ 5 h 9"/>
                  <a:gd name="T8" fmla="*/ 0 w 9"/>
                  <a:gd name="T9" fmla="*/ 6 h 9"/>
                  <a:gd name="T10" fmla="*/ 3 w 9"/>
                  <a:gd name="T11" fmla="*/ 6 h 9"/>
                  <a:gd name="T12" fmla="*/ 6 w 9"/>
                  <a:gd name="T13" fmla="*/ 9 h 9"/>
                  <a:gd name="T14" fmla="*/ 6 w 9"/>
                  <a:gd name="T15" fmla="*/ 6 h 9"/>
                  <a:gd name="T16" fmla="*/ 9 w 9"/>
                  <a:gd name="T17" fmla="*/ 5 h 9"/>
                  <a:gd name="T18" fmla="*/ 6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4" y="1"/>
                    </a:lnTo>
                    <a:lnTo>
                      <a:pt x="1" y="1"/>
                    </a:lnTo>
                    <a:lnTo>
                      <a:pt x="3" y="5"/>
                    </a:lnTo>
                    <a:lnTo>
                      <a:pt x="0" y="6"/>
                    </a:lnTo>
                    <a:lnTo>
                      <a:pt x="3" y="6"/>
                    </a:lnTo>
                    <a:lnTo>
                      <a:pt x="6" y="9"/>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505"/>
              <p:cNvSpPr>
                <a:spLocks/>
              </p:cNvSpPr>
              <p:nvPr/>
            </p:nvSpPr>
            <p:spPr bwMode="auto">
              <a:xfrm>
                <a:off x="2838" y="2485"/>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506"/>
              <p:cNvSpPr>
                <a:spLocks/>
              </p:cNvSpPr>
              <p:nvPr/>
            </p:nvSpPr>
            <p:spPr bwMode="auto">
              <a:xfrm>
                <a:off x="2959" y="2398"/>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507"/>
              <p:cNvSpPr>
                <a:spLocks/>
              </p:cNvSpPr>
              <p:nvPr/>
            </p:nvSpPr>
            <p:spPr bwMode="auto">
              <a:xfrm>
                <a:off x="2975" y="2409"/>
                <a:ext cx="10" cy="10"/>
              </a:xfrm>
              <a:custGeom>
                <a:avLst/>
                <a:gdLst>
                  <a:gd name="T0" fmla="*/ 6 w 10"/>
                  <a:gd name="T1" fmla="*/ 0 h 10"/>
                  <a:gd name="T2" fmla="*/ 5 w 10"/>
                  <a:gd name="T3" fmla="*/ 2 h 10"/>
                  <a:gd name="T4" fmla="*/ 2 w 10"/>
                  <a:gd name="T5" fmla="*/ 0 h 10"/>
                  <a:gd name="T6" fmla="*/ 3 w 10"/>
                  <a:gd name="T7" fmla="*/ 3 h 10"/>
                  <a:gd name="T8" fmla="*/ 0 w 10"/>
                  <a:gd name="T9" fmla="*/ 7 h 10"/>
                  <a:gd name="T10" fmla="*/ 5 w 10"/>
                  <a:gd name="T11" fmla="*/ 7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3" y="3"/>
                    </a:lnTo>
                    <a:lnTo>
                      <a:pt x="0" y="7"/>
                    </a:lnTo>
                    <a:lnTo>
                      <a:pt x="5" y="7"/>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508"/>
              <p:cNvSpPr>
                <a:spLocks/>
              </p:cNvSpPr>
              <p:nvPr/>
            </p:nvSpPr>
            <p:spPr bwMode="auto">
              <a:xfrm>
                <a:off x="3061" y="2411"/>
                <a:ext cx="10" cy="10"/>
              </a:xfrm>
              <a:custGeom>
                <a:avLst/>
                <a:gdLst>
                  <a:gd name="T0" fmla="*/ 6 w 10"/>
                  <a:gd name="T1" fmla="*/ 0 h 10"/>
                  <a:gd name="T2" fmla="*/ 5 w 10"/>
                  <a:gd name="T3" fmla="*/ 3 h 10"/>
                  <a:gd name="T4" fmla="*/ 2 w 10"/>
                  <a:gd name="T5" fmla="*/ 1 h 10"/>
                  <a:gd name="T6" fmla="*/ 2 w 10"/>
                  <a:gd name="T7" fmla="*/ 5 h 10"/>
                  <a:gd name="T8" fmla="*/ 0 w 10"/>
                  <a:gd name="T9" fmla="*/ 8 h 10"/>
                  <a:gd name="T10" fmla="*/ 3 w 10"/>
                  <a:gd name="T11" fmla="*/ 8 h 10"/>
                  <a:gd name="T12" fmla="*/ 5 w 10"/>
                  <a:gd name="T13" fmla="*/ 10 h 10"/>
                  <a:gd name="T14" fmla="*/ 6 w 10"/>
                  <a:gd name="T15" fmla="*/ 6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2" y="1"/>
                    </a:lnTo>
                    <a:lnTo>
                      <a:pt x="2" y="5"/>
                    </a:lnTo>
                    <a:lnTo>
                      <a:pt x="0" y="8"/>
                    </a:lnTo>
                    <a:lnTo>
                      <a:pt x="3" y="8"/>
                    </a:lnTo>
                    <a:lnTo>
                      <a:pt x="5" y="10"/>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509"/>
              <p:cNvSpPr>
                <a:spLocks/>
              </p:cNvSpPr>
              <p:nvPr/>
            </p:nvSpPr>
            <p:spPr bwMode="auto">
              <a:xfrm>
                <a:off x="2869" y="2379"/>
                <a:ext cx="10" cy="9"/>
              </a:xfrm>
              <a:custGeom>
                <a:avLst/>
                <a:gdLst>
                  <a:gd name="T0" fmla="*/ 7 w 10"/>
                  <a:gd name="T1" fmla="*/ 0 h 9"/>
                  <a:gd name="T2" fmla="*/ 5 w 10"/>
                  <a:gd name="T3" fmla="*/ 3 h 9"/>
                  <a:gd name="T4" fmla="*/ 2 w 10"/>
                  <a:gd name="T5" fmla="*/ 1 h 9"/>
                  <a:gd name="T6" fmla="*/ 2 w 10"/>
                  <a:gd name="T7" fmla="*/ 4 h 9"/>
                  <a:gd name="T8" fmla="*/ 0 w 10"/>
                  <a:gd name="T9" fmla="*/ 8 h 9"/>
                  <a:gd name="T10" fmla="*/ 4 w 10"/>
                  <a:gd name="T11" fmla="*/ 8 h 9"/>
                  <a:gd name="T12" fmla="*/ 7 w 10"/>
                  <a:gd name="T13" fmla="*/ 9 h 9"/>
                  <a:gd name="T14" fmla="*/ 7 w 10"/>
                  <a:gd name="T15" fmla="*/ 6 h 9"/>
                  <a:gd name="T16" fmla="*/ 10 w 10"/>
                  <a:gd name="T17" fmla="*/ 6 h 9"/>
                  <a:gd name="T18" fmla="*/ 7 w 10"/>
                  <a:gd name="T19" fmla="*/ 4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5" y="3"/>
                    </a:lnTo>
                    <a:lnTo>
                      <a:pt x="2" y="1"/>
                    </a:lnTo>
                    <a:lnTo>
                      <a:pt x="2" y="4"/>
                    </a:lnTo>
                    <a:lnTo>
                      <a:pt x="0" y="8"/>
                    </a:lnTo>
                    <a:lnTo>
                      <a:pt x="4" y="8"/>
                    </a:lnTo>
                    <a:lnTo>
                      <a:pt x="7" y="9"/>
                    </a:lnTo>
                    <a:lnTo>
                      <a:pt x="7" y="6"/>
                    </a:lnTo>
                    <a:lnTo>
                      <a:pt x="10"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510"/>
              <p:cNvSpPr>
                <a:spLocks/>
              </p:cNvSpPr>
              <p:nvPr/>
            </p:nvSpPr>
            <p:spPr bwMode="auto">
              <a:xfrm>
                <a:off x="2837" y="2516"/>
                <a:ext cx="10" cy="10"/>
              </a:xfrm>
              <a:custGeom>
                <a:avLst/>
                <a:gdLst>
                  <a:gd name="T0" fmla="*/ 6 w 10"/>
                  <a:gd name="T1" fmla="*/ 0 h 10"/>
                  <a:gd name="T2" fmla="*/ 5 w 10"/>
                  <a:gd name="T3" fmla="*/ 3 h 10"/>
                  <a:gd name="T4" fmla="*/ 1 w 10"/>
                  <a:gd name="T5" fmla="*/ 2 h 10"/>
                  <a:gd name="T6" fmla="*/ 3 w 10"/>
                  <a:gd name="T7" fmla="*/ 5 h 10"/>
                  <a:gd name="T8" fmla="*/ 0 w 10"/>
                  <a:gd name="T9" fmla="*/ 8 h 10"/>
                  <a:gd name="T10" fmla="*/ 5 w 10"/>
                  <a:gd name="T11" fmla="*/ 8 h 10"/>
                  <a:gd name="T12" fmla="*/ 6 w 10"/>
                  <a:gd name="T13" fmla="*/ 10 h 10"/>
                  <a:gd name="T14" fmla="*/ 6 w 10"/>
                  <a:gd name="T15" fmla="*/ 7 h 10"/>
                  <a:gd name="T16" fmla="*/ 10 w 10"/>
                  <a:gd name="T17" fmla="*/ 5 h 10"/>
                  <a:gd name="T18" fmla="*/ 8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3"/>
                    </a:lnTo>
                    <a:lnTo>
                      <a:pt x="1" y="2"/>
                    </a:lnTo>
                    <a:lnTo>
                      <a:pt x="3" y="5"/>
                    </a:lnTo>
                    <a:lnTo>
                      <a:pt x="0" y="8"/>
                    </a:lnTo>
                    <a:lnTo>
                      <a:pt x="5" y="8"/>
                    </a:lnTo>
                    <a:lnTo>
                      <a:pt x="6" y="10"/>
                    </a:lnTo>
                    <a:lnTo>
                      <a:pt x="6" y="7"/>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511"/>
              <p:cNvSpPr>
                <a:spLocks/>
              </p:cNvSpPr>
              <p:nvPr/>
            </p:nvSpPr>
            <p:spPr bwMode="auto">
              <a:xfrm>
                <a:off x="2947" y="2482"/>
                <a:ext cx="78" cy="79"/>
              </a:xfrm>
              <a:custGeom>
                <a:avLst/>
                <a:gdLst>
                  <a:gd name="T0" fmla="*/ 39 w 78"/>
                  <a:gd name="T1" fmla="*/ 0 h 79"/>
                  <a:gd name="T2" fmla="*/ 33 w 78"/>
                  <a:gd name="T3" fmla="*/ 21 h 79"/>
                  <a:gd name="T4" fmla="*/ 12 w 78"/>
                  <a:gd name="T5" fmla="*/ 11 h 79"/>
                  <a:gd name="T6" fmla="*/ 21 w 78"/>
                  <a:gd name="T7" fmla="*/ 32 h 79"/>
                  <a:gd name="T8" fmla="*/ 0 w 78"/>
                  <a:gd name="T9" fmla="*/ 39 h 79"/>
                  <a:gd name="T10" fmla="*/ 21 w 78"/>
                  <a:gd name="T11" fmla="*/ 47 h 79"/>
                  <a:gd name="T12" fmla="*/ 12 w 78"/>
                  <a:gd name="T13" fmla="*/ 66 h 79"/>
                  <a:gd name="T14" fmla="*/ 33 w 78"/>
                  <a:gd name="T15" fmla="*/ 57 h 79"/>
                  <a:gd name="T16" fmla="*/ 39 w 78"/>
                  <a:gd name="T17" fmla="*/ 79 h 79"/>
                  <a:gd name="T18" fmla="*/ 47 w 78"/>
                  <a:gd name="T19" fmla="*/ 57 h 79"/>
                  <a:gd name="T20" fmla="*/ 67 w 78"/>
                  <a:gd name="T21" fmla="*/ 66 h 79"/>
                  <a:gd name="T22" fmla="*/ 57 w 78"/>
                  <a:gd name="T23" fmla="*/ 47 h 79"/>
                  <a:gd name="T24" fmla="*/ 78 w 78"/>
                  <a:gd name="T25" fmla="*/ 39 h 79"/>
                  <a:gd name="T26" fmla="*/ 57 w 78"/>
                  <a:gd name="T27" fmla="*/ 32 h 79"/>
                  <a:gd name="T28" fmla="*/ 67 w 78"/>
                  <a:gd name="T29" fmla="*/ 11 h 79"/>
                  <a:gd name="T30" fmla="*/ 47 w 78"/>
                  <a:gd name="T31" fmla="*/ 21 h 79"/>
                  <a:gd name="T32" fmla="*/ 39 w 78"/>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39" y="0"/>
                    </a:moveTo>
                    <a:lnTo>
                      <a:pt x="33" y="21"/>
                    </a:lnTo>
                    <a:lnTo>
                      <a:pt x="12" y="11"/>
                    </a:lnTo>
                    <a:lnTo>
                      <a:pt x="21" y="32"/>
                    </a:lnTo>
                    <a:lnTo>
                      <a:pt x="0" y="39"/>
                    </a:lnTo>
                    <a:lnTo>
                      <a:pt x="21" y="47"/>
                    </a:lnTo>
                    <a:lnTo>
                      <a:pt x="12" y="66"/>
                    </a:lnTo>
                    <a:lnTo>
                      <a:pt x="33" y="57"/>
                    </a:lnTo>
                    <a:lnTo>
                      <a:pt x="39" y="79"/>
                    </a:lnTo>
                    <a:lnTo>
                      <a:pt x="47" y="57"/>
                    </a:lnTo>
                    <a:lnTo>
                      <a:pt x="67" y="66"/>
                    </a:lnTo>
                    <a:lnTo>
                      <a:pt x="57" y="47"/>
                    </a:lnTo>
                    <a:lnTo>
                      <a:pt x="78" y="39"/>
                    </a:lnTo>
                    <a:lnTo>
                      <a:pt x="57" y="32"/>
                    </a:lnTo>
                    <a:lnTo>
                      <a:pt x="67" y="11"/>
                    </a:lnTo>
                    <a:lnTo>
                      <a:pt x="47" y="21"/>
                    </a:lnTo>
                    <a:lnTo>
                      <a:pt x="39"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512"/>
              <p:cNvSpPr>
                <a:spLocks/>
              </p:cNvSpPr>
              <p:nvPr/>
            </p:nvSpPr>
            <p:spPr bwMode="auto">
              <a:xfrm>
                <a:off x="2934" y="2613"/>
                <a:ext cx="44" cy="45"/>
              </a:xfrm>
              <a:custGeom>
                <a:avLst/>
                <a:gdLst>
                  <a:gd name="T0" fmla="*/ 21 w 44"/>
                  <a:gd name="T1" fmla="*/ 0 h 45"/>
                  <a:gd name="T2" fmla="*/ 18 w 44"/>
                  <a:gd name="T3" fmla="*/ 13 h 45"/>
                  <a:gd name="T4" fmla="*/ 7 w 44"/>
                  <a:gd name="T5" fmla="*/ 7 h 45"/>
                  <a:gd name="T6" fmla="*/ 12 w 44"/>
                  <a:gd name="T7" fmla="*/ 20 h 45"/>
                  <a:gd name="T8" fmla="*/ 0 w 44"/>
                  <a:gd name="T9" fmla="*/ 23 h 45"/>
                  <a:gd name="T10" fmla="*/ 12 w 44"/>
                  <a:gd name="T11" fmla="*/ 28 h 45"/>
                  <a:gd name="T12" fmla="*/ 7 w 44"/>
                  <a:gd name="T13" fmla="*/ 39 h 45"/>
                  <a:gd name="T14" fmla="*/ 18 w 44"/>
                  <a:gd name="T15" fmla="*/ 32 h 45"/>
                  <a:gd name="T16" fmla="*/ 21 w 44"/>
                  <a:gd name="T17" fmla="*/ 45 h 45"/>
                  <a:gd name="T18" fmla="*/ 26 w 44"/>
                  <a:gd name="T19" fmla="*/ 32 h 45"/>
                  <a:gd name="T20" fmla="*/ 38 w 44"/>
                  <a:gd name="T21" fmla="*/ 39 h 45"/>
                  <a:gd name="T22" fmla="*/ 33 w 44"/>
                  <a:gd name="T23" fmla="*/ 28 h 45"/>
                  <a:gd name="T24" fmla="*/ 44 w 44"/>
                  <a:gd name="T25" fmla="*/ 23 h 45"/>
                  <a:gd name="T26" fmla="*/ 33 w 44"/>
                  <a:gd name="T27" fmla="*/ 20 h 45"/>
                  <a:gd name="T28" fmla="*/ 38 w 44"/>
                  <a:gd name="T29" fmla="*/ 7 h 45"/>
                  <a:gd name="T30" fmla="*/ 26 w 44"/>
                  <a:gd name="T31" fmla="*/ 13 h 45"/>
                  <a:gd name="T32" fmla="*/ 21 w 44"/>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5">
                    <a:moveTo>
                      <a:pt x="21" y="0"/>
                    </a:moveTo>
                    <a:lnTo>
                      <a:pt x="18" y="13"/>
                    </a:lnTo>
                    <a:lnTo>
                      <a:pt x="7" y="7"/>
                    </a:lnTo>
                    <a:lnTo>
                      <a:pt x="12" y="20"/>
                    </a:lnTo>
                    <a:lnTo>
                      <a:pt x="0" y="23"/>
                    </a:lnTo>
                    <a:lnTo>
                      <a:pt x="12" y="28"/>
                    </a:lnTo>
                    <a:lnTo>
                      <a:pt x="7" y="39"/>
                    </a:lnTo>
                    <a:lnTo>
                      <a:pt x="18" y="32"/>
                    </a:lnTo>
                    <a:lnTo>
                      <a:pt x="21" y="45"/>
                    </a:lnTo>
                    <a:lnTo>
                      <a:pt x="26" y="32"/>
                    </a:lnTo>
                    <a:lnTo>
                      <a:pt x="38" y="39"/>
                    </a:lnTo>
                    <a:lnTo>
                      <a:pt x="33" y="28"/>
                    </a:lnTo>
                    <a:lnTo>
                      <a:pt x="44" y="23"/>
                    </a:lnTo>
                    <a:lnTo>
                      <a:pt x="33" y="20"/>
                    </a:lnTo>
                    <a:lnTo>
                      <a:pt x="38" y="7"/>
                    </a:lnTo>
                    <a:lnTo>
                      <a:pt x="26"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513"/>
              <p:cNvSpPr>
                <a:spLocks/>
              </p:cNvSpPr>
              <p:nvPr/>
            </p:nvSpPr>
            <p:spPr bwMode="auto">
              <a:xfrm>
                <a:off x="2838" y="2374"/>
                <a:ext cx="153" cy="155"/>
              </a:xfrm>
              <a:custGeom>
                <a:avLst/>
                <a:gdLst>
                  <a:gd name="T0" fmla="*/ 77 w 153"/>
                  <a:gd name="T1" fmla="*/ 0 h 155"/>
                  <a:gd name="T2" fmla="*/ 56 w 153"/>
                  <a:gd name="T3" fmla="*/ 56 h 155"/>
                  <a:gd name="T4" fmla="*/ 0 w 153"/>
                  <a:gd name="T5" fmla="*/ 77 h 155"/>
                  <a:gd name="T6" fmla="*/ 56 w 153"/>
                  <a:gd name="T7" fmla="*/ 100 h 155"/>
                  <a:gd name="T8" fmla="*/ 77 w 153"/>
                  <a:gd name="T9" fmla="*/ 155 h 155"/>
                  <a:gd name="T10" fmla="*/ 98 w 153"/>
                  <a:gd name="T11" fmla="*/ 100 h 155"/>
                  <a:gd name="T12" fmla="*/ 153 w 153"/>
                  <a:gd name="T13" fmla="*/ 77 h 155"/>
                  <a:gd name="T14" fmla="*/ 98 w 153"/>
                  <a:gd name="T15" fmla="*/ 56 h 155"/>
                  <a:gd name="T16" fmla="*/ 77 w 153"/>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55">
                    <a:moveTo>
                      <a:pt x="77" y="0"/>
                    </a:moveTo>
                    <a:lnTo>
                      <a:pt x="56" y="56"/>
                    </a:lnTo>
                    <a:lnTo>
                      <a:pt x="0" y="77"/>
                    </a:lnTo>
                    <a:lnTo>
                      <a:pt x="56" y="100"/>
                    </a:lnTo>
                    <a:lnTo>
                      <a:pt x="77" y="155"/>
                    </a:lnTo>
                    <a:lnTo>
                      <a:pt x="98" y="100"/>
                    </a:lnTo>
                    <a:lnTo>
                      <a:pt x="153" y="77"/>
                    </a:lnTo>
                    <a:lnTo>
                      <a:pt x="98" y="56"/>
                    </a:lnTo>
                    <a:lnTo>
                      <a:pt x="77" y="0"/>
                    </a:lnTo>
                    <a:close/>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514"/>
              <p:cNvSpPr>
                <a:spLocks/>
              </p:cNvSpPr>
              <p:nvPr/>
            </p:nvSpPr>
            <p:spPr bwMode="auto">
              <a:xfrm>
                <a:off x="2715" y="2948"/>
                <a:ext cx="65" cy="65"/>
              </a:xfrm>
              <a:custGeom>
                <a:avLst/>
                <a:gdLst>
                  <a:gd name="T0" fmla="*/ 32 w 65"/>
                  <a:gd name="T1" fmla="*/ 0 h 65"/>
                  <a:gd name="T2" fmla="*/ 42 w 65"/>
                  <a:gd name="T3" fmla="*/ 21 h 65"/>
                  <a:gd name="T4" fmla="*/ 65 w 65"/>
                  <a:gd name="T5" fmla="*/ 24 h 65"/>
                  <a:gd name="T6" fmla="*/ 49 w 65"/>
                  <a:gd name="T7" fmla="*/ 41 h 65"/>
                  <a:gd name="T8" fmla="*/ 52 w 65"/>
                  <a:gd name="T9" fmla="*/ 65 h 65"/>
                  <a:gd name="T10" fmla="*/ 32 w 65"/>
                  <a:gd name="T11" fmla="*/ 53 h 65"/>
                  <a:gd name="T12" fmla="*/ 11 w 65"/>
                  <a:gd name="T13" fmla="*/ 65 h 65"/>
                  <a:gd name="T14" fmla="*/ 16 w 65"/>
                  <a:gd name="T15" fmla="*/ 41 h 65"/>
                  <a:gd name="T16" fmla="*/ 0 w 65"/>
                  <a:gd name="T17" fmla="*/ 24 h 65"/>
                  <a:gd name="T18" fmla="*/ 23 w 65"/>
                  <a:gd name="T19" fmla="*/ 21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lnTo>
                      <a:pt x="42" y="21"/>
                    </a:lnTo>
                    <a:lnTo>
                      <a:pt x="65" y="24"/>
                    </a:lnTo>
                    <a:lnTo>
                      <a:pt x="49" y="41"/>
                    </a:lnTo>
                    <a:lnTo>
                      <a:pt x="52" y="65"/>
                    </a:lnTo>
                    <a:lnTo>
                      <a:pt x="32" y="53"/>
                    </a:lnTo>
                    <a:lnTo>
                      <a:pt x="11" y="65"/>
                    </a:lnTo>
                    <a:lnTo>
                      <a:pt x="16" y="41"/>
                    </a:lnTo>
                    <a:lnTo>
                      <a:pt x="0" y="24"/>
                    </a:lnTo>
                    <a:lnTo>
                      <a:pt x="23" y="21"/>
                    </a:lnTo>
                    <a:lnTo>
                      <a:pt x="3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515"/>
              <p:cNvSpPr>
                <a:spLocks/>
              </p:cNvSpPr>
              <p:nvPr/>
            </p:nvSpPr>
            <p:spPr bwMode="auto">
              <a:xfrm>
                <a:off x="2712" y="2330"/>
                <a:ext cx="91" cy="92"/>
              </a:xfrm>
              <a:custGeom>
                <a:avLst/>
                <a:gdLst>
                  <a:gd name="T0" fmla="*/ 45 w 91"/>
                  <a:gd name="T1" fmla="*/ 0 h 92"/>
                  <a:gd name="T2" fmla="*/ 50 w 91"/>
                  <a:gd name="T3" fmla="*/ 24 h 92"/>
                  <a:gd name="T4" fmla="*/ 68 w 91"/>
                  <a:gd name="T5" fmla="*/ 6 h 92"/>
                  <a:gd name="T6" fmla="*/ 61 w 91"/>
                  <a:gd name="T7" fmla="*/ 29 h 92"/>
                  <a:gd name="T8" fmla="*/ 84 w 91"/>
                  <a:gd name="T9" fmla="*/ 23 h 92"/>
                  <a:gd name="T10" fmla="*/ 66 w 91"/>
                  <a:gd name="T11" fmla="*/ 40 h 92"/>
                  <a:gd name="T12" fmla="*/ 91 w 91"/>
                  <a:gd name="T13" fmla="*/ 45 h 92"/>
                  <a:gd name="T14" fmla="*/ 66 w 91"/>
                  <a:gd name="T15" fmla="*/ 52 h 92"/>
                  <a:gd name="T16" fmla="*/ 84 w 91"/>
                  <a:gd name="T17" fmla="*/ 70 h 92"/>
                  <a:gd name="T18" fmla="*/ 61 w 91"/>
                  <a:gd name="T19" fmla="*/ 61 h 92"/>
                  <a:gd name="T20" fmla="*/ 68 w 91"/>
                  <a:gd name="T21" fmla="*/ 86 h 92"/>
                  <a:gd name="T22" fmla="*/ 50 w 91"/>
                  <a:gd name="T23" fmla="*/ 68 h 92"/>
                  <a:gd name="T24" fmla="*/ 45 w 91"/>
                  <a:gd name="T25" fmla="*/ 92 h 92"/>
                  <a:gd name="T26" fmla="*/ 39 w 91"/>
                  <a:gd name="T27" fmla="*/ 68 h 92"/>
                  <a:gd name="T28" fmla="*/ 22 w 91"/>
                  <a:gd name="T29" fmla="*/ 86 h 92"/>
                  <a:gd name="T30" fmla="*/ 29 w 91"/>
                  <a:gd name="T31" fmla="*/ 61 h 92"/>
                  <a:gd name="T32" fmla="*/ 6 w 91"/>
                  <a:gd name="T33" fmla="*/ 70 h 92"/>
                  <a:gd name="T34" fmla="*/ 22 w 91"/>
                  <a:gd name="T35" fmla="*/ 52 h 92"/>
                  <a:gd name="T36" fmla="*/ 0 w 91"/>
                  <a:gd name="T37" fmla="*/ 45 h 92"/>
                  <a:gd name="T38" fmla="*/ 22 w 91"/>
                  <a:gd name="T39" fmla="*/ 40 h 92"/>
                  <a:gd name="T40" fmla="*/ 6 w 91"/>
                  <a:gd name="T41" fmla="*/ 23 h 92"/>
                  <a:gd name="T42" fmla="*/ 29 w 91"/>
                  <a:gd name="T43" fmla="*/ 29 h 92"/>
                  <a:gd name="T44" fmla="*/ 22 w 91"/>
                  <a:gd name="T45" fmla="*/ 6 h 92"/>
                  <a:gd name="T46" fmla="*/ 39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50" y="24"/>
                    </a:lnTo>
                    <a:lnTo>
                      <a:pt x="68" y="6"/>
                    </a:lnTo>
                    <a:lnTo>
                      <a:pt x="61" y="29"/>
                    </a:lnTo>
                    <a:lnTo>
                      <a:pt x="84" y="23"/>
                    </a:lnTo>
                    <a:lnTo>
                      <a:pt x="66" y="40"/>
                    </a:lnTo>
                    <a:lnTo>
                      <a:pt x="91" y="45"/>
                    </a:lnTo>
                    <a:lnTo>
                      <a:pt x="66" y="52"/>
                    </a:lnTo>
                    <a:lnTo>
                      <a:pt x="84" y="70"/>
                    </a:lnTo>
                    <a:lnTo>
                      <a:pt x="61" y="61"/>
                    </a:lnTo>
                    <a:lnTo>
                      <a:pt x="68" y="86"/>
                    </a:lnTo>
                    <a:lnTo>
                      <a:pt x="50" y="68"/>
                    </a:lnTo>
                    <a:lnTo>
                      <a:pt x="45" y="92"/>
                    </a:lnTo>
                    <a:lnTo>
                      <a:pt x="39" y="68"/>
                    </a:lnTo>
                    <a:lnTo>
                      <a:pt x="22" y="86"/>
                    </a:lnTo>
                    <a:lnTo>
                      <a:pt x="29" y="61"/>
                    </a:lnTo>
                    <a:lnTo>
                      <a:pt x="6" y="70"/>
                    </a:lnTo>
                    <a:lnTo>
                      <a:pt x="22" y="52"/>
                    </a:lnTo>
                    <a:lnTo>
                      <a:pt x="0" y="45"/>
                    </a:lnTo>
                    <a:lnTo>
                      <a:pt x="22" y="40"/>
                    </a:lnTo>
                    <a:lnTo>
                      <a:pt x="6" y="23"/>
                    </a:lnTo>
                    <a:lnTo>
                      <a:pt x="29" y="29"/>
                    </a:lnTo>
                    <a:lnTo>
                      <a:pt x="22" y="6"/>
                    </a:lnTo>
                    <a:lnTo>
                      <a:pt x="39"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516"/>
              <p:cNvSpPr>
                <a:spLocks/>
              </p:cNvSpPr>
              <p:nvPr/>
            </p:nvSpPr>
            <p:spPr bwMode="auto">
              <a:xfrm>
                <a:off x="3084" y="1440"/>
                <a:ext cx="253" cy="256"/>
              </a:xfrm>
              <a:custGeom>
                <a:avLst/>
                <a:gdLst>
                  <a:gd name="T0" fmla="*/ 126 w 253"/>
                  <a:gd name="T1" fmla="*/ 0 h 256"/>
                  <a:gd name="T2" fmla="*/ 128 w 253"/>
                  <a:gd name="T3" fmla="*/ 123 h 256"/>
                  <a:gd name="T4" fmla="*/ 178 w 253"/>
                  <a:gd name="T5" fmla="*/ 11 h 256"/>
                  <a:gd name="T6" fmla="*/ 130 w 253"/>
                  <a:gd name="T7" fmla="*/ 125 h 256"/>
                  <a:gd name="T8" fmla="*/ 221 w 253"/>
                  <a:gd name="T9" fmla="*/ 44 h 256"/>
                  <a:gd name="T10" fmla="*/ 131 w 253"/>
                  <a:gd name="T11" fmla="*/ 126 h 256"/>
                  <a:gd name="T12" fmla="*/ 247 w 253"/>
                  <a:gd name="T13" fmla="*/ 89 h 256"/>
                  <a:gd name="T14" fmla="*/ 133 w 253"/>
                  <a:gd name="T15" fmla="*/ 128 h 256"/>
                  <a:gd name="T16" fmla="*/ 253 w 253"/>
                  <a:gd name="T17" fmla="*/ 142 h 256"/>
                  <a:gd name="T18" fmla="*/ 133 w 253"/>
                  <a:gd name="T19" fmla="*/ 131 h 256"/>
                  <a:gd name="T20" fmla="*/ 235 w 253"/>
                  <a:gd name="T21" fmla="*/ 194 h 256"/>
                  <a:gd name="T22" fmla="*/ 131 w 253"/>
                  <a:gd name="T23" fmla="*/ 134 h 256"/>
                  <a:gd name="T24" fmla="*/ 201 w 253"/>
                  <a:gd name="T25" fmla="*/ 233 h 256"/>
                  <a:gd name="T26" fmla="*/ 128 w 253"/>
                  <a:gd name="T27" fmla="*/ 136 h 256"/>
                  <a:gd name="T28" fmla="*/ 152 w 253"/>
                  <a:gd name="T29" fmla="*/ 256 h 256"/>
                  <a:gd name="T30" fmla="*/ 126 w 253"/>
                  <a:gd name="T31" fmla="*/ 136 h 256"/>
                  <a:gd name="T32" fmla="*/ 100 w 253"/>
                  <a:gd name="T33" fmla="*/ 256 h 256"/>
                  <a:gd name="T34" fmla="*/ 123 w 253"/>
                  <a:gd name="T35" fmla="*/ 136 h 256"/>
                  <a:gd name="T36" fmla="*/ 52 w 253"/>
                  <a:gd name="T37" fmla="*/ 233 h 256"/>
                  <a:gd name="T38" fmla="*/ 122 w 253"/>
                  <a:gd name="T39" fmla="*/ 134 h 256"/>
                  <a:gd name="T40" fmla="*/ 16 w 253"/>
                  <a:gd name="T41" fmla="*/ 194 h 256"/>
                  <a:gd name="T42" fmla="*/ 120 w 253"/>
                  <a:gd name="T43" fmla="*/ 131 h 256"/>
                  <a:gd name="T44" fmla="*/ 0 w 253"/>
                  <a:gd name="T45" fmla="*/ 142 h 256"/>
                  <a:gd name="T46" fmla="*/ 120 w 253"/>
                  <a:gd name="T47" fmla="*/ 128 h 256"/>
                  <a:gd name="T48" fmla="*/ 6 w 253"/>
                  <a:gd name="T49" fmla="*/ 89 h 256"/>
                  <a:gd name="T50" fmla="*/ 120 w 253"/>
                  <a:gd name="T51" fmla="*/ 126 h 256"/>
                  <a:gd name="T52" fmla="*/ 32 w 253"/>
                  <a:gd name="T53" fmla="*/ 44 h 256"/>
                  <a:gd name="T54" fmla="*/ 122 w 253"/>
                  <a:gd name="T55" fmla="*/ 125 h 256"/>
                  <a:gd name="T56" fmla="*/ 74 w 253"/>
                  <a:gd name="T57" fmla="*/ 11 h 256"/>
                  <a:gd name="T58" fmla="*/ 125 w 253"/>
                  <a:gd name="T59" fmla="*/ 123 h 256"/>
                  <a:gd name="T60" fmla="*/ 126 w 253"/>
                  <a:gd name="T6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3" h="256">
                    <a:moveTo>
                      <a:pt x="126" y="0"/>
                    </a:moveTo>
                    <a:lnTo>
                      <a:pt x="128" y="123"/>
                    </a:lnTo>
                    <a:lnTo>
                      <a:pt x="178" y="11"/>
                    </a:lnTo>
                    <a:lnTo>
                      <a:pt x="130" y="125"/>
                    </a:lnTo>
                    <a:lnTo>
                      <a:pt x="221" y="44"/>
                    </a:lnTo>
                    <a:lnTo>
                      <a:pt x="131" y="126"/>
                    </a:lnTo>
                    <a:lnTo>
                      <a:pt x="247" y="89"/>
                    </a:lnTo>
                    <a:lnTo>
                      <a:pt x="133" y="128"/>
                    </a:lnTo>
                    <a:lnTo>
                      <a:pt x="253" y="142"/>
                    </a:lnTo>
                    <a:lnTo>
                      <a:pt x="133" y="131"/>
                    </a:lnTo>
                    <a:lnTo>
                      <a:pt x="235" y="194"/>
                    </a:lnTo>
                    <a:lnTo>
                      <a:pt x="131" y="134"/>
                    </a:lnTo>
                    <a:lnTo>
                      <a:pt x="201" y="233"/>
                    </a:lnTo>
                    <a:lnTo>
                      <a:pt x="128" y="136"/>
                    </a:lnTo>
                    <a:lnTo>
                      <a:pt x="152" y="256"/>
                    </a:lnTo>
                    <a:lnTo>
                      <a:pt x="126" y="136"/>
                    </a:lnTo>
                    <a:lnTo>
                      <a:pt x="100" y="256"/>
                    </a:lnTo>
                    <a:lnTo>
                      <a:pt x="123" y="136"/>
                    </a:lnTo>
                    <a:lnTo>
                      <a:pt x="52" y="233"/>
                    </a:lnTo>
                    <a:lnTo>
                      <a:pt x="122" y="134"/>
                    </a:lnTo>
                    <a:lnTo>
                      <a:pt x="16" y="194"/>
                    </a:lnTo>
                    <a:lnTo>
                      <a:pt x="120" y="131"/>
                    </a:lnTo>
                    <a:lnTo>
                      <a:pt x="0" y="142"/>
                    </a:lnTo>
                    <a:lnTo>
                      <a:pt x="120" y="128"/>
                    </a:lnTo>
                    <a:lnTo>
                      <a:pt x="6" y="89"/>
                    </a:lnTo>
                    <a:lnTo>
                      <a:pt x="120" y="126"/>
                    </a:lnTo>
                    <a:lnTo>
                      <a:pt x="32" y="44"/>
                    </a:lnTo>
                    <a:lnTo>
                      <a:pt x="122" y="125"/>
                    </a:lnTo>
                    <a:lnTo>
                      <a:pt x="74" y="11"/>
                    </a:lnTo>
                    <a:lnTo>
                      <a:pt x="125" y="123"/>
                    </a:lnTo>
                    <a:lnTo>
                      <a:pt x="12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517"/>
              <p:cNvSpPr>
                <a:spLocks/>
              </p:cNvSpPr>
              <p:nvPr/>
            </p:nvSpPr>
            <p:spPr bwMode="auto">
              <a:xfrm>
                <a:off x="2666" y="2715"/>
                <a:ext cx="70" cy="70"/>
              </a:xfrm>
              <a:custGeom>
                <a:avLst/>
                <a:gdLst>
                  <a:gd name="T0" fmla="*/ 36 w 70"/>
                  <a:gd name="T1" fmla="*/ 18 h 70"/>
                  <a:gd name="T2" fmla="*/ 42 w 70"/>
                  <a:gd name="T3" fmla="*/ 0 h 70"/>
                  <a:gd name="T4" fmla="*/ 42 w 70"/>
                  <a:gd name="T5" fmla="*/ 19 h 70"/>
                  <a:gd name="T6" fmla="*/ 55 w 70"/>
                  <a:gd name="T7" fmla="*/ 5 h 70"/>
                  <a:gd name="T8" fmla="*/ 47 w 70"/>
                  <a:gd name="T9" fmla="*/ 23 h 70"/>
                  <a:gd name="T10" fmla="*/ 65 w 70"/>
                  <a:gd name="T11" fmla="*/ 16 h 70"/>
                  <a:gd name="T12" fmla="*/ 51 w 70"/>
                  <a:gd name="T13" fmla="*/ 29 h 70"/>
                  <a:gd name="T14" fmla="*/ 70 w 70"/>
                  <a:gd name="T15" fmla="*/ 31 h 70"/>
                  <a:gd name="T16" fmla="*/ 52 w 70"/>
                  <a:gd name="T17" fmla="*/ 36 h 70"/>
                  <a:gd name="T18" fmla="*/ 68 w 70"/>
                  <a:gd name="T19" fmla="*/ 45 h 70"/>
                  <a:gd name="T20" fmla="*/ 49 w 70"/>
                  <a:gd name="T21" fmla="*/ 42 h 70"/>
                  <a:gd name="T22" fmla="*/ 62 w 70"/>
                  <a:gd name="T23" fmla="*/ 58 h 70"/>
                  <a:gd name="T24" fmla="*/ 46 w 70"/>
                  <a:gd name="T25" fmla="*/ 47 h 70"/>
                  <a:gd name="T26" fmla="*/ 49 w 70"/>
                  <a:gd name="T27" fmla="*/ 66 h 70"/>
                  <a:gd name="T28" fmla="*/ 39 w 70"/>
                  <a:gd name="T29" fmla="*/ 50 h 70"/>
                  <a:gd name="T30" fmla="*/ 36 w 70"/>
                  <a:gd name="T31" fmla="*/ 70 h 70"/>
                  <a:gd name="T32" fmla="*/ 33 w 70"/>
                  <a:gd name="T33" fmla="*/ 50 h 70"/>
                  <a:gd name="T34" fmla="*/ 21 w 70"/>
                  <a:gd name="T35" fmla="*/ 66 h 70"/>
                  <a:gd name="T36" fmla="*/ 26 w 70"/>
                  <a:gd name="T37" fmla="*/ 47 h 70"/>
                  <a:gd name="T38" fmla="*/ 10 w 70"/>
                  <a:gd name="T39" fmla="*/ 58 h 70"/>
                  <a:gd name="T40" fmla="*/ 21 w 70"/>
                  <a:gd name="T41" fmla="*/ 42 h 70"/>
                  <a:gd name="T42" fmla="*/ 2 w 70"/>
                  <a:gd name="T43" fmla="*/ 45 h 70"/>
                  <a:gd name="T44" fmla="*/ 20 w 70"/>
                  <a:gd name="T45" fmla="*/ 36 h 70"/>
                  <a:gd name="T46" fmla="*/ 0 w 70"/>
                  <a:gd name="T47" fmla="*/ 31 h 70"/>
                  <a:gd name="T48" fmla="*/ 20 w 70"/>
                  <a:gd name="T49" fmla="*/ 29 h 70"/>
                  <a:gd name="T50" fmla="*/ 5 w 70"/>
                  <a:gd name="T51" fmla="*/ 16 h 70"/>
                  <a:gd name="T52" fmla="*/ 23 w 70"/>
                  <a:gd name="T53" fmla="*/ 23 h 70"/>
                  <a:gd name="T54" fmla="*/ 15 w 70"/>
                  <a:gd name="T55" fmla="*/ 5 h 70"/>
                  <a:gd name="T56" fmla="*/ 29 w 70"/>
                  <a:gd name="T57" fmla="*/ 19 h 70"/>
                  <a:gd name="T58" fmla="*/ 28 w 70"/>
                  <a:gd name="T59" fmla="*/ 0 h 70"/>
                  <a:gd name="T60" fmla="*/ 36 w 70"/>
                  <a:gd name="T61"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70">
                    <a:moveTo>
                      <a:pt x="36" y="18"/>
                    </a:moveTo>
                    <a:lnTo>
                      <a:pt x="42" y="0"/>
                    </a:lnTo>
                    <a:lnTo>
                      <a:pt x="42" y="19"/>
                    </a:lnTo>
                    <a:lnTo>
                      <a:pt x="55" y="5"/>
                    </a:lnTo>
                    <a:lnTo>
                      <a:pt x="47" y="23"/>
                    </a:lnTo>
                    <a:lnTo>
                      <a:pt x="65" y="16"/>
                    </a:lnTo>
                    <a:lnTo>
                      <a:pt x="51" y="29"/>
                    </a:lnTo>
                    <a:lnTo>
                      <a:pt x="70" y="31"/>
                    </a:lnTo>
                    <a:lnTo>
                      <a:pt x="52" y="36"/>
                    </a:lnTo>
                    <a:lnTo>
                      <a:pt x="68" y="45"/>
                    </a:lnTo>
                    <a:lnTo>
                      <a:pt x="49" y="42"/>
                    </a:lnTo>
                    <a:lnTo>
                      <a:pt x="62" y="58"/>
                    </a:lnTo>
                    <a:lnTo>
                      <a:pt x="46" y="47"/>
                    </a:lnTo>
                    <a:lnTo>
                      <a:pt x="49" y="66"/>
                    </a:lnTo>
                    <a:lnTo>
                      <a:pt x="39" y="50"/>
                    </a:lnTo>
                    <a:lnTo>
                      <a:pt x="36" y="70"/>
                    </a:lnTo>
                    <a:lnTo>
                      <a:pt x="33" y="50"/>
                    </a:lnTo>
                    <a:lnTo>
                      <a:pt x="21" y="66"/>
                    </a:lnTo>
                    <a:lnTo>
                      <a:pt x="26" y="47"/>
                    </a:lnTo>
                    <a:lnTo>
                      <a:pt x="10" y="58"/>
                    </a:lnTo>
                    <a:lnTo>
                      <a:pt x="21" y="42"/>
                    </a:lnTo>
                    <a:lnTo>
                      <a:pt x="2" y="45"/>
                    </a:lnTo>
                    <a:lnTo>
                      <a:pt x="20" y="36"/>
                    </a:lnTo>
                    <a:lnTo>
                      <a:pt x="0" y="31"/>
                    </a:lnTo>
                    <a:lnTo>
                      <a:pt x="20" y="29"/>
                    </a:lnTo>
                    <a:lnTo>
                      <a:pt x="5" y="16"/>
                    </a:lnTo>
                    <a:lnTo>
                      <a:pt x="23" y="23"/>
                    </a:lnTo>
                    <a:lnTo>
                      <a:pt x="15" y="5"/>
                    </a:lnTo>
                    <a:lnTo>
                      <a:pt x="29" y="19"/>
                    </a:lnTo>
                    <a:lnTo>
                      <a:pt x="28" y="0"/>
                    </a:lnTo>
                    <a:lnTo>
                      <a:pt x="36" y="18"/>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518"/>
              <p:cNvSpPr>
                <a:spLocks/>
              </p:cNvSpPr>
              <p:nvPr/>
            </p:nvSpPr>
            <p:spPr bwMode="auto">
              <a:xfrm>
                <a:off x="2985" y="2662"/>
                <a:ext cx="8" cy="9"/>
              </a:xfrm>
              <a:custGeom>
                <a:avLst/>
                <a:gdLst>
                  <a:gd name="T0" fmla="*/ 6 w 8"/>
                  <a:gd name="T1" fmla="*/ 0 h 9"/>
                  <a:gd name="T2" fmla="*/ 3 w 8"/>
                  <a:gd name="T3" fmla="*/ 1 h 9"/>
                  <a:gd name="T4" fmla="*/ 0 w 8"/>
                  <a:gd name="T5" fmla="*/ 1 h 9"/>
                  <a:gd name="T6" fmla="*/ 1 w 8"/>
                  <a:gd name="T7" fmla="*/ 5 h 9"/>
                  <a:gd name="T8" fmla="*/ 0 w 8"/>
                  <a:gd name="T9" fmla="*/ 6 h 9"/>
                  <a:gd name="T10" fmla="*/ 3 w 8"/>
                  <a:gd name="T11" fmla="*/ 6 h 9"/>
                  <a:gd name="T12" fmla="*/ 5 w 8"/>
                  <a:gd name="T13" fmla="*/ 9 h 9"/>
                  <a:gd name="T14" fmla="*/ 5 w 8"/>
                  <a:gd name="T15" fmla="*/ 6 h 9"/>
                  <a:gd name="T16" fmla="*/ 8 w 8"/>
                  <a:gd name="T17" fmla="*/ 5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5"/>
                    </a:lnTo>
                    <a:lnTo>
                      <a:pt x="0" y="6"/>
                    </a:lnTo>
                    <a:lnTo>
                      <a:pt x="3" y="6"/>
                    </a:lnTo>
                    <a:lnTo>
                      <a:pt x="5" y="9"/>
                    </a:lnTo>
                    <a:lnTo>
                      <a:pt x="5" y="6"/>
                    </a:lnTo>
                    <a:lnTo>
                      <a:pt x="8"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19"/>
              <p:cNvSpPr>
                <a:spLocks/>
              </p:cNvSpPr>
              <p:nvPr/>
            </p:nvSpPr>
            <p:spPr bwMode="auto">
              <a:xfrm>
                <a:off x="3025" y="2626"/>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20"/>
              <p:cNvSpPr>
                <a:spLocks/>
              </p:cNvSpPr>
              <p:nvPr/>
            </p:nvSpPr>
            <p:spPr bwMode="auto">
              <a:xfrm>
                <a:off x="3032" y="2463"/>
                <a:ext cx="10" cy="9"/>
              </a:xfrm>
              <a:custGeom>
                <a:avLst/>
                <a:gdLst>
                  <a:gd name="T0" fmla="*/ 6 w 10"/>
                  <a:gd name="T1" fmla="*/ 0 h 9"/>
                  <a:gd name="T2" fmla="*/ 5 w 10"/>
                  <a:gd name="T3" fmla="*/ 3 h 9"/>
                  <a:gd name="T4" fmla="*/ 1 w 10"/>
                  <a:gd name="T5" fmla="*/ 1 h 9"/>
                  <a:gd name="T6" fmla="*/ 3 w 10"/>
                  <a:gd name="T7" fmla="*/ 5 h 9"/>
                  <a:gd name="T8" fmla="*/ 0 w 10"/>
                  <a:gd name="T9" fmla="*/ 8 h 9"/>
                  <a:gd name="T10" fmla="*/ 5 w 10"/>
                  <a:gd name="T11" fmla="*/ 8 h 9"/>
                  <a:gd name="T12" fmla="*/ 6 w 10"/>
                  <a:gd name="T13" fmla="*/ 9 h 9"/>
                  <a:gd name="T14" fmla="*/ 6 w 10"/>
                  <a:gd name="T15" fmla="*/ 6 h 9"/>
                  <a:gd name="T16" fmla="*/ 10 w 10"/>
                  <a:gd name="T17" fmla="*/ 5 h 9"/>
                  <a:gd name="T18" fmla="*/ 8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5"/>
                    </a:lnTo>
                    <a:lnTo>
                      <a:pt x="0" y="8"/>
                    </a:lnTo>
                    <a:lnTo>
                      <a:pt x="5" y="8"/>
                    </a:lnTo>
                    <a:lnTo>
                      <a:pt x="6" y="9"/>
                    </a:lnTo>
                    <a:lnTo>
                      <a:pt x="6" y="6"/>
                    </a:lnTo>
                    <a:lnTo>
                      <a:pt x="10"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21"/>
              <p:cNvSpPr>
                <a:spLocks/>
              </p:cNvSpPr>
              <p:nvPr/>
            </p:nvSpPr>
            <p:spPr bwMode="auto">
              <a:xfrm>
                <a:off x="3197" y="2756"/>
                <a:ext cx="9" cy="9"/>
              </a:xfrm>
              <a:custGeom>
                <a:avLst/>
                <a:gdLst>
                  <a:gd name="T0" fmla="*/ 7 w 9"/>
                  <a:gd name="T1" fmla="*/ 0 h 9"/>
                  <a:gd name="T2" fmla="*/ 4 w 9"/>
                  <a:gd name="T3" fmla="*/ 3 h 9"/>
                  <a:gd name="T4" fmla="*/ 0 w 9"/>
                  <a:gd name="T5" fmla="*/ 1 h 9"/>
                  <a:gd name="T6" fmla="*/ 2 w 9"/>
                  <a:gd name="T7" fmla="*/ 4 h 9"/>
                  <a:gd name="T8" fmla="*/ 0 w 9"/>
                  <a:gd name="T9" fmla="*/ 8 h 9"/>
                  <a:gd name="T10" fmla="*/ 4 w 9"/>
                  <a:gd name="T11" fmla="*/ 8 h 9"/>
                  <a:gd name="T12" fmla="*/ 5 w 9"/>
                  <a:gd name="T13" fmla="*/ 9 h 9"/>
                  <a:gd name="T14" fmla="*/ 5 w 9"/>
                  <a:gd name="T15" fmla="*/ 6 h 9"/>
                  <a:gd name="T16" fmla="*/ 9 w 9"/>
                  <a:gd name="T17" fmla="*/ 6 h 9"/>
                  <a:gd name="T18" fmla="*/ 7 w 9"/>
                  <a:gd name="T19" fmla="*/ 4 h 9"/>
                  <a:gd name="T20" fmla="*/ 7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0"/>
                    </a:moveTo>
                    <a:lnTo>
                      <a:pt x="4" y="3"/>
                    </a:lnTo>
                    <a:lnTo>
                      <a:pt x="0" y="1"/>
                    </a:lnTo>
                    <a:lnTo>
                      <a:pt x="2" y="4"/>
                    </a:lnTo>
                    <a:lnTo>
                      <a:pt x="0" y="8"/>
                    </a:lnTo>
                    <a:lnTo>
                      <a:pt x="4" y="8"/>
                    </a:lnTo>
                    <a:lnTo>
                      <a:pt x="5" y="9"/>
                    </a:lnTo>
                    <a:lnTo>
                      <a:pt x="5" y="6"/>
                    </a:lnTo>
                    <a:lnTo>
                      <a:pt x="9" y="6"/>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22"/>
              <p:cNvSpPr>
                <a:spLocks/>
              </p:cNvSpPr>
              <p:nvPr/>
            </p:nvSpPr>
            <p:spPr bwMode="auto">
              <a:xfrm>
                <a:off x="2863" y="3001"/>
                <a:ext cx="10" cy="12"/>
              </a:xfrm>
              <a:custGeom>
                <a:avLst/>
                <a:gdLst>
                  <a:gd name="T0" fmla="*/ 6 w 10"/>
                  <a:gd name="T1" fmla="*/ 0 h 12"/>
                  <a:gd name="T2" fmla="*/ 5 w 10"/>
                  <a:gd name="T3" fmla="*/ 4 h 12"/>
                  <a:gd name="T4" fmla="*/ 1 w 10"/>
                  <a:gd name="T5" fmla="*/ 2 h 12"/>
                  <a:gd name="T6" fmla="*/ 3 w 10"/>
                  <a:gd name="T7" fmla="*/ 5 h 12"/>
                  <a:gd name="T8" fmla="*/ 0 w 10"/>
                  <a:gd name="T9" fmla="*/ 9 h 12"/>
                  <a:gd name="T10" fmla="*/ 5 w 10"/>
                  <a:gd name="T11" fmla="*/ 9 h 12"/>
                  <a:gd name="T12" fmla="*/ 6 w 10"/>
                  <a:gd name="T13" fmla="*/ 12 h 12"/>
                  <a:gd name="T14" fmla="*/ 6 w 10"/>
                  <a:gd name="T15" fmla="*/ 7 h 12"/>
                  <a:gd name="T16" fmla="*/ 10 w 10"/>
                  <a:gd name="T17" fmla="*/ 7 h 12"/>
                  <a:gd name="T18" fmla="*/ 8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5" y="4"/>
                    </a:lnTo>
                    <a:lnTo>
                      <a:pt x="1" y="2"/>
                    </a:lnTo>
                    <a:lnTo>
                      <a:pt x="3" y="5"/>
                    </a:lnTo>
                    <a:lnTo>
                      <a:pt x="0" y="9"/>
                    </a:lnTo>
                    <a:lnTo>
                      <a:pt x="5" y="9"/>
                    </a:lnTo>
                    <a:lnTo>
                      <a:pt x="6" y="12"/>
                    </a:lnTo>
                    <a:lnTo>
                      <a:pt x="6" y="7"/>
                    </a:lnTo>
                    <a:lnTo>
                      <a:pt x="10" y="7"/>
                    </a:lnTo>
                    <a:lnTo>
                      <a:pt x="8"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23"/>
              <p:cNvSpPr>
                <a:spLocks/>
              </p:cNvSpPr>
              <p:nvPr/>
            </p:nvSpPr>
            <p:spPr bwMode="auto">
              <a:xfrm>
                <a:off x="2889" y="3006"/>
                <a:ext cx="10" cy="10"/>
              </a:xfrm>
              <a:custGeom>
                <a:avLst/>
                <a:gdLst>
                  <a:gd name="T0" fmla="*/ 6 w 10"/>
                  <a:gd name="T1" fmla="*/ 0 h 10"/>
                  <a:gd name="T2" fmla="*/ 3 w 10"/>
                  <a:gd name="T3" fmla="*/ 2 h 10"/>
                  <a:gd name="T4" fmla="*/ 0 w 10"/>
                  <a:gd name="T5" fmla="*/ 2 h 10"/>
                  <a:gd name="T6" fmla="*/ 1 w 10"/>
                  <a:gd name="T7" fmla="*/ 5 h 10"/>
                  <a:gd name="T8" fmla="*/ 0 w 10"/>
                  <a:gd name="T9" fmla="*/ 7 h 10"/>
                  <a:gd name="T10" fmla="*/ 3 w 10"/>
                  <a:gd name="T11" fmla="*/ 7 h 10"/>
                  <a:gd name="T12" fmla="*/ 5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2"/>
                    </a:lnTo>
                    <a:lnTo>
                      <a:pt x="1" y="5"/>
                    </a:lnTo>
                    <a:lnTo>
                      <a:pt x="0" y="7"/>
                    </a:lnTo>
                    <a:lnTo>
                      <a:pt x="3" y="7"/>
                    </a:lnTo>
                    <a:lnTo>
                      <a:pt x="5"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24"/>
              <p:cNvSpPr>
                <a:spLocks/>
              </p:cNvSpPr>
              <p:nvPr/>
            </p:nvSpPr>
            <p:spPr bwMode="auto">
              <a:xfrm>
                <a:off x="2907" y="2985"/>
                <a:ext cx="9" cy="10"/>
              </a:xfrm>
              <a:custGeom>
                <a:avLst/>
                <a:gdLst>
                  <a:gd name="T0" fmla="*/ 6 w 9"/>
                  <a:gd name="T1" fmla="*/ 0 h 10"/>
                  <a:gd name="T2" fmla="*/ 5 w 9"/>
                  <a:gd name="T3" fmla="*/ 2 h 10"/>
                  <a:gd name="T4" fmla="*/ 1 w 9"/>
                  <a:gd name="T5" fmla="*/ 2 h 10"/>
                  <a:gd name="T6" fmla="*/ 3 w 9"/>
                  <a:gd name="T7" fmla="*/ 5 h 10"/>
                  <a:gd name="T8" fmla="*/ 0 w 9"/>
                  <a:gd name="T9" fmla="*/ 7 h 10"/>
                  <a:gd name="T10" fmla="*/ 3 w 9"/>
                  <a:gd name="T11" fmla="*/ 7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7"/>
                    </a:lnTo>
                    <a:lnTo>
                      <a:pt x="3" y="7"/>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25"/>
              <p:cNvSpPr>
                <a:spLocks/>
              </p:cNvSpPr>
              <p:nvPr/>
            </p:nvSpPr>
            <p:spPr bwMode="auto">
              <a:xfrm>
                <a:off x="2918" y="2967"/>
                <a:ext cx="10" cy="10"/>
              </a:xfrm>
              <a:custGeom>
                <a:avLst/>
                <a:gdLst>
                  <a:gd name="T0" fmla="*/ 7 w 10"/>
                  <a:gd name="T1" fmla="*/ 0 h 10"/>
                  <a:gd name="T2" fmla="*/ 5 w 10"/>
                  <a:gd name="T3" fmla="*/ 4 h 10"/>
                  <a:gd name="T4" fmla="*/ 2 w 10"/>
                  <a:gd name="T5" fmla="*/ 2 h 10"/>
                  <a:gd name="T6" fmla="*/ 2 w 10"/>
                  <a:gd name="T7" fmla="*/ 5 h 10"/>
                  <a:gd name="T8" fmla="*/ 0 w 10"/>
                  <a:gd name="T9" fmla="*/ 9 h 10"/>
                  <a:gd name="T10" fmla="*/ 3 w 10"/>
                  <a:gd name="T11" fmla="*/ 9 h 10"/>
                  <a:gd name="T12" fmla="*/ 7 w 10"/>
                  <a:gd name="T13" fmla="*/ 10 h 10"/>
                  <a:gd name="T14" fmla="*/ 7 w 10"/>
                  <a:gd name="T15" fmla="*/ 7 h 10"/>
                  <a:gd name="T16" fmla="*/ 10 w 10"/>
                  <a:gd name="T17" fmla="*/ 5 h 10"/>
                  <a:gd name="T18" fmla="*/ 7 w 10"/>
                  <a:gd name="T19" fmla="*/ 4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4"/>
                    </a:lnTo>
                    <a:lnTo>
                      <a:pt x="2" y="2"/>
                    </a:lnTo>
                    <a:lnTo>
                      <a:pt x="2" y="5"/>
                    </a:lnTo>
                    <a:lnTo>
                      <a:pt x="0" y="9"/>
                    </a:lnTo>
                    <a:lnTo>
                      <a:pt x="3" y="9"/>
                    </a:lnTo>
                    <a:lnTo>
                      <a:pt x="7" y="10"/>
                    </a:lnTo>
                    <a:lnTo>
                      <a:pt x="7" y="7"/>
                    </a:lnTo>
                    <a:lnTo>
                      <a:pt x="10" y="5"/>
                    </a:lnTo>
                    <a:lnTo>
                      <a:pt x="7" y="4"/>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26"/>
              <p:cNvSpPr>
                <a:spLocks/>
              </p:cNvSpPr>
              <p:nvPr/>
            </p:nvSpPr>
            <p:spPr bwMode="auto">
              <a:xfrm>
                <a:off x="2936" y="2956"/>
                <a:ext cx="10" cy="10"/>
              </a:xfrm>
              <a:custGeom>
                <a:avLst/>
                <a:gdLst>
                  <a:gd name="T0" fmla="*/ 6 w 10"/>
                  <a:gd name="T1" fmla="*/ 0 h 10"/>
                  <a:gd name="T2" fmla="*/ 5 w 10"/>
                  <a:gd name="T3" fmla="*/ 2 h 10"/>
                  <a:gd name="T4" fmla="*/ 2 w 10"/>
                  <a:gd name="T5" fmla="*/ 2 h 10"/>
                  <a:gd name="T6" fmla="*/ 3 w 10"/>
                  <a:gd name="T7" fmla="*/ 5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2"/>
                    </a:lnTo>
                    <a:lnTo>
                      <a:pt x="3" y="5"/>
                    </a:lnTo>
                    <a:lnTo>
                      <a:pt x="0" y="7"/>
                    </a:lnTo>
                    <a:lnTo>
                      <a:pt x="3" y="7"/>
                    </a:lnTo>
                    <a:lnTo>
                      <a:pt x="6" y="10"/>
                    </a:lnTo>
                    <a:lnTo>
                      <a:pt x="6" y="7"/>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27"/>
              <p:cNvSpPr>
                <a:spLocks/>
              </p:cNvSpPr>
              <p:nvPr/>
            </p:nvSpPr>
            <p:spPr bwMode="auto">
              <a:xfrm>
                <a:off x="2881" y="3026"/>
                <a:ext cx="9" cy="9"/>
              </a:xfrm>
              <a:custGeom>
                <a:avLst/>
                <a:gdLst>
                  <a:gd name="T0" fmla="*/ 6 w 9"/>
                  <a:gd name="T1" fmla="*/ 0 h 9"/>
                  <a:gd name="T2" fmla="*/ 5 w 9"/>
                  <a:gd name="T3" fmla="*/ 1 h 9"/>
                  <a:gd name="T4" fmla="*/ 1 w 9"/>
                  <a:gd name="T5" fmla="*/ 0 h 9"/>
                  <a:gd name="T6" fmla="*/ 3 w 9"/>
                  <a:gd name="T7" fmla="*/ 3 h 9"/>
                  <a:gd name="T8" fmla="*/ 0 w 9"/>
                  <a:gd name="T9" fmla="*/ 6 h 9"/>
                  <a:gd name="T10" fmla="*/ 3 w 9"/>
                  <a:gd name="T11" fmla="*/ 6 h 9"/>
                  <a:gd name="T12" fmla="*/ 6 w 9"/>
                  <a:gd name="T13" fmla="*/ 9 h 9"/>
                  <a:gd name="T14" fmla="*/ 6 w 9"/>
                  <a:gd name="T15" fmla="*/ 6 h 9"/>
                  <a:gd name="T16" fmla="*/ 9 w 9"/>
                  <a:gd name="T17" fmla="*/ 5 h 9"/>
                  <a:gd name="T18" fmla="*/ 8 w 9"/>
                  <a:gd name="T19" fmla="*/ 3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5" y="1"/>
                    </a:lnTo>
                    <a:lnTo>
                      <a:pt x="1" y="0"/>
                    </a:lnTo>
                    <a:lnTo>
                      <a:pt x="3" y="3"/>
                    </a:lnTo>
                    <a:lnTo>
                      <a:pt x="0" y="6"/>
                    </a:lnTo>
                    <a:lnTo>
                      <a:pt x="3" y="6"/>
                    </a:lnTo>
                    <a:lnTo>
                      <a:pt x="6" y="9"/>
                    </a:lnTo>
                    <a:lnTo>
                      <a:pt x="6" y="6"/>
                    </a:lnTo>
                    <a:lnTo>
                      <a:pt x="9" y="5"/>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28"/>
              <p:cNvSpPr>
                <a:spLocks/>
              </p:cNvSpPr>
              <p:nvPr/>
            </p:nvSpPr>
            <p:spPr bwMode="auto">
              <a:xfrm>
                <a:off x="2897" y="3019"/>
                <a:ext cx="6" cy="7"/>
              </a:xfrm>
              <a:custGeom>
                <a:avLst/>
                <a:gdLst>
                  <a:gd name="T0" fmla="*/ 3 w 6"/>
                  <a:gd name="T1" fmla="*/ 0 h 7"/>
                  <a:gd name="T2" fmla="*/ 2 w 6"/>
                  <a:gd name="T3" fmla="*/ 2 h 7"/>
                  <a:gd name="T4" fmla="*/ 0 w 6"/>
                  <a:gd name="T5" fmla="*/ 2 h 7"/>
                  <a:gd name="T6" fmla="*/ 2 w 6"/>
                  <a:gd name="T7" fmla="*/ 3 h 7"/>
                  <a:gd name="T8" fmla="*/ 0 w 6"/>
                  <a:gd name="T9" fmla="*/ 5 h 7"/>
                  <a:gd name="T10" fmla="*/ 2 w 6"/>
                  <a:gd name="T11" fmla="*/ 5 h 7"/>
                  <a:gd name="T12" fmla="*/ 3 w 6"/>
                  <a:gd name="T13" fmla="*/ 7 h 7"/>
                  <a:gd name="T14" fmla="*/ 3 w 6"/>
                  <a:gd name="T15" fmla="*/ 5 h 7"/>
                  <a:gd name="T16" fmla="*/ 6 w 6"/>
                  <a:gd name="T17" fmla="*/ 5 h 7"/>
                  <a:gd name="T18" fmla="*/ 5 w 6"/>
                  <a:gd name="T19" fmla="*/ 3 h 7"/>
                  <a:gd name="T20" fmla="*/ 3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3" y="0"/>
                    </a:moveTo>
                    <a:lnTo>
                      <a:pt x="2" y="2"/>
                    </a:lnTo>
                    <a:lnTo>
                      <a:pt x="0" y="2"/>
                    </a:lnTo>
                    <a:lnTo>
                      <a:pt x="2" y="3"/>
                    </a:lnTo>
                    <a:lnTo>
                      <a:pt x="0" y="5"/>
                    </a:lnTo>
                    <a:lnTo>
                      <a:pt x="2" y="5"/>
                    </a:lnTo>
                    <a:lnTo>
                      <a:pt x="3" y="7"/>
                    </a:lnTo>
                    <a:lnTo>
                      <a:pt x="3" y="5"/>
                    </a:lnTo>
                    <a:lnTo>
                      <a:pt x="6" y="5"/>
                    </a:lnTo>
                    <a:lnTo>
                      <a:pt x="5"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529"/>
              <p:cNvSpPr>
                <a:spLocks/>
              </p:cNvSpPr>
              <p:nvPr/>
            </p:nvSpPr>
            <p:spPr bwMode="auto">
              <a:xfrm>
                <a:off x="2942" y="3044"/>
                <a:ext cx="7" cy="6"/>
              </a:xfrm>
              <a:custGeom>
                <a:avLst/>
                <a:gdLst>
                  <a:gd name="T0" fmla="*/ 5 w 7"/>
                  <a:gd name="T1" fmla="*/ 0 h 6"/>
                  <a:gd name="T2" fmla="*/ 4 w 7"/>
                  <a:gd name="T3" fmla="*/ 1 h 6"/>
                  <a:gd name="T4" fmla="*/ 2 w 7"/>
                  <a:gd name="T5" fmla="*/ 0 h 6"/>
                  <a:gd name="T6" fmla="*/ 2 w 7"/>
                  <a:gd name="T7" fmla="*/ 1 h 6"/>
                  <a:gd name="T8" fmla="*/ 0 w 7"/>
                  <a:gd name="T9" fmla="*/ 4 h 6"/>
                  <a:gd name="T10" fmla="*/ 4 w 7"/>
                  <a:gd name="T11" fmla="*/ 4 h 6"/>
                  <a:gd name="T12" fmla="*/ 5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1"/>
                    </a:lnTo>
                    <a:lnTo>
                      <a:pt x="0" y="4"/>
                    </a:lnTo>
                    <a:lnTo>
                      <a:pt x="4" y="4"/>
                    </a:lnTo>
                    <a:lnTo>
                      <a:pt x="5"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530"/>
              <p:cNvSpPr>
                <a:spLocks/>
              </p:cNvSpPr>
              <p:nvPr/>
            </p:nvSpPr>
            <p:spPr bwMode="auto">
              <a:xfrm>
                <a:off x="2975" y="3037"/>
                <a:ext cx="6" cy="7"/>
              </a:xfrm>
              <a:custGeom>
                <a:avLst/>
                <a:gdLst>
                  <a:gd name="T0" fmla="*/ 5 w 6"/>
                  <a:gd name="T1" fmla="*/ 0 h 7"/>
                  <a:gd name="T2" fmla="*/ 3 w 6"/>
                  <a:gd name="T3" fmla="*/ 2 h 7"/>
                  <a:gd name="T4" fmla="*/ 2 w 6"/>
                  <a:gd name="T5" fmla="*/ 2 h 7"/>
                  <a:gd name="T6" fmla="*/ 2 w 6"/>
                  <a:gd name="T7" fmla="*/ 3 h 7"/>
                  <a:gd name="T8" fmla="*/ 0 w 6"/>
                  <a:gd name="T9" fmla="*/ 5 h 7"/>
                  <a:gd name="T10" fmla="*/ 3 w 6"/>
                  <a:gd name="T11" fmla="*/ 5 h 7"/>
                  <a:gd name="T12" fmla="*/ 5 w 6"/>
                  <a:gd name="T13" fmla="*/ 7 h 7"/>
                  <a:gd name="T14" fmla="*/ 5 w 6"/>
                  <a:gd name="T15" fmla="*/ 5 h 7"/>
                  <a:gd name="T16" fmla="*/ 6 w 6"/>
                  <a:gd name="T17" fmla="*/ 3 h 7"/>
                  <a:gd name="T18" fmla="*/ 5 w 6"/>
                  <a:gd name="T19" fmla="*/ 3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2" y="2"/>
                    </a:lnTo>
                    <a:lnTo>
                      <a:pt x="2" y="3"/>
                    </a:lnTo>
                    <a:lnTo>
                      <a:pt x="0" y="5"/>
                    </a:lnTo>
                    <a:lnTo>
                      <a:pt x="3" y="5"/>
                    </a:lnTo>
                    <a:lnTo>
                      <a:pt x="5" y="7"/>
                    </a:lnTo>
                    <a:lnTo>
                      <a:pt x="5" y="5"/>
                    </a:lnTo>
                    <a:lnTo>
                      <a:pt x="6" y="3"/>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531"/>
              <p:cNvSpPr>
                <a:spLocks/>
              </p:cNvSpPr>
              <p:nvPr/>
            </p:nvSpPr>
            <p:spPr bwMode="auto">
              <a:xfrm>
                <a:off x="2990" y="3031"/>
                <a:ext cx="6" cy="6"/>
              </a:xfrm>
              <a:custGeom>
                <a:avLst/>
                <a:gdLst>
                  <a:gd name="T0" fmla="*/ 3 w 6"/>
                  <a:gd name="T1" fmla="*/ 0 h 6"/>
                  <a:gd name="T2" fmla="*/ 1 w 6"/>
                  <a:gd name="T3" fmla="*/ 1 h 6"/>
                  <a:gd name="T4" fmla="*/ 0 w 6"/>
                  <a:gd name="T5" fmla="*/ 1 h 6"/>
                  <a:gd name="T6" fmla="*/ 1 w 6"/>
                  <a:gd name="T7" fmla="*/ 3 h 6"/>
                  <a:gd name="T8" fmla="*/ 0 w 6"/>
                  <a:gd name="T9" fmla="*/ 4 h 6"/>
                  <a:gd name="T10" fmla="*/ 1 w 6"/>
                  <a:gd name="T11" fmla="*/ 4 h 6"/>
                  <a:gd name="T12" fmla="*/ 3 w 6"/>
                  <a:gd name="T13" fmla="*/ 6 h 6"/>
                  <a:gd name="T14" fmla="*/ 3 w 6"/>
                  <a:gd name="T15" fmla="*/ 4 h 6"/>
                  <a:gd name="T16" fmla="*/ 6 w 6"/>
                  <a:gd name="T17" fmla="*/ 3 h 6"/>
                  <a:gd name="T18" fmla="*/ 4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1"/>
                    </a:lnTo>
                    <a:lnTo>
                      <a:pt x="0" y="1"/>
                    </a:lnTo>
                    <a:lnTo>
                      <a:pt x="1" y="3"/>
                    </a:lnTo>
                    <a:lnTo>
                      <a:pt x="0" y="4"/>
                    </a:lnTo>
                    <a:lnTo>
                      <a:pt x="1" y="4"/>
                    </a:lnTo>
                    <a:lnTo>
                      <a:pt x="3" y="6"/>
                    </a:lnTo>
                    <a:lnTo>
                      <a:pt x="3" y="4"/>
                    </a:lnTo>
                    <a:lnTo>
                      <a:pt x="6" y="3"/>
                    </a:lnTo>
                    <a:lnTo>
                      <a:pt x="4"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532"/>
              <p:cNvSpPr>
                <a:spLocks/>
              </p:cNvSpPr>
              <p:nvPr/>
            </p:nvSpPr>
            <p:spPr bwMode="auto">
              <a:xfrm>
                <a:off x="2972" y="3048"/>
                <a:ext cx="6" cy="7"/>
              </a:xfrm>
              <a:custGeom>
                <a:avLst/>
                <a:gdLst>
                  <a:gd name="T0" fmla="*/ 5 w 6"/>
                  <a:gd name="T1" fmla="*/ 0 h 7"/>
                  <a:gd name="T2" fmla="*/ 3 w 6"/>
                  <a:gd name="T3" fmla="*/ 2 h 7"/>
                  <a:gd name="T4" fmla="*/ 1 w 6"/>
                  <a:gd name="T5" fmla="*/ 2 h 7"/>
                  <a:gd name="T6" fmla="*/ 1 w 6"/>
                  <a:gd name="T7" fmla="*/ 4 h 7"/>
                  <a:gd name="T8" fmla="*/ 0 w 6"/>
                  <a:gd name="T9" fmla="*/ 5 h 7"/>
                  <a:gd name="T10" fmla="*/ 3 w 6"/>
                  <a:gd name="T11" fmla="*/ 5 h 7"/>
                  <a:gd name="T12" fmla="*/ 5 w 6"/>
                  <a:gd name="T13" fmla="*/ 7 h 7"/>
                  <a:gd name="T14" fmla="*/ 5 w 6"/>
                  <a:gd name="T15" fmla="*/ 5 h 7"/>
                  <a:gd name="T16" fmla="*/ 6 w 6"/>
                  <a:gd name="T17" fmla="*/ 5 h 7"/>
                  <a:gd name="T18" fmla="*/ 5 w 6"/>
                  <a:gd name="T19" fmla="*/ 4 h 7"/>
                  <a:gd name="T20" fmla="*/ 5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0"/>
                    </a:moveTo>
                    <a:lnTo>
                      <a:pt x="3" y="2"/>
                    </a:lnTo>
                    <a:lnTo>
                      <a:pt x="1" y="2"/>
                    </a:lnTo>
                    <a:lnTo>
                      <a:pt x="1" y="4"/>
                    </a:lnTo>
                    <a:lnTo>
                      <a:pt x="0" y="5"/>
                    </a:lnTo>
                    <a:lnTo>
                      <a:pt x="3" y="5"/>
                    </a:lnTo>
                    <a:lnTo>
                      <a:pt x="5" y="7"/>
                    </a:lnTo>
                    <a:lnTo>
                      <a:pt x="5" y="5"/>
                    </a:lnTo>
                    <a:lnTo>
                      <a:pt x="6" y="5"/>
                    </a:lnTo>
                    <a:lnTo>
                      <a:pt x="5" y="4"/>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533"/>
              <p:cNvSpPr>
                <a:spLocks/>
              </p:cNvSpPr>
              <p:nvPr/>
            </p:nvSpPr>
            <p:spPr bwMode="auto">
              <a:xfrm>
                <a:off x="2986" y="3047"/>
                <a:ext cx="7" cy="6"/>
              </a:xfrm>
              <a:custGeom>
                <a:avLst/>
                <a:gdLst>
                  <a:gd name="T0" fmla="*/ 5 w 7"/>
                  <a:gd name="T1" fmla="*/ 0 h 6"/>
                  <a:gd name="T2" fmla="*/ 4 w 7"/>
                  <a:gd name="T3" fmla="*/ 1 h 6"/>
                  <a:gd name="T4" fmla="*/ 2 w 7"/>
                  <a:gd name="T5" fmla="*/ 0 h 6"/>
                  <a:gd name="T6" fmla="*/ 2 w 7"/>
                  <a:gd name="T7" fmla="*/ 3 h 6"/>
                  <a:gd name="T8" fmla="*/ 0 w 7"/>
                  <a:gd name="T9" fmla="*/ 5 h 6"/>
                  <a:gd name="T10" fmla="*/ 4 w 7"/>
                  <a:gd name="T11" fmla="*/ 5 h 6"/>
                  <a:gd name="T12" fmla="*/ 4 w 7"/>
                  <a:gd name="T13" fmla="*/ 6 h 6"/>
                  <a:gd name="T14" fmla="*/ 5 w 7"/>
                  <a:gd name="T15" fmla="*/ 3 h 6"/>
                  <a:gd name="T16" fmla="*/ 7 w 7"/>
                  <a:gd name="T17" fmla="*/ 3 h 6"/>
                  <a:gd name="T18" fmla="*/ 5 w 7"/>
                  <a:gd name="T19" fmla="*/ 1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lnTo>
                      <a:pt x="4" y="1"/>
                    </a:lnTo>
                    <a:lnTo>
                      <a:pt x="2" y="0"/>
                    </a:lnTo>
                    <a:lnTo>
                      <a:pt x="2" y="3"/>
                    </a:lnTo>
                    <a:lnTo>
                      <a:pt x="0" y="5"/>
                    </a:lnTo>
                    <a:lnTo>
                      <a:pt x="4" y="5"/>
                    </a:lnTo>
                    <a:lnTo>
                      <a:pt x="4" y="6"/>
                    </a:lnTo>
                    <a:lnTo>
                      <a:pt x="5" y="3"/>
                    </a:lnTo>
                    <a:lnTo>
                      <a:pt x="7" y="3"/>
                    </a:lnTo>
                    <a:lnTo>
                      <a:pt x="5" y="1"/>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534"/>
              <p:cNvSpPr>
                <a:spLocks/>
              </p:cNvSpPr>
              <p:nvPr/>
            </p:nvSpPr>
            <p:spPr bwMode="auto">
              <a:xfrm>
                <a:off x="3006" y="3016"/>
                <a:ext cx="6" cy="6"/>
              </a:xfrm>
              <a:custGeom>
                <a:avLst/>
                <a:gdLst>
                  <a:gd name="T0" fmla="*/ 5 w 6"/>
                  <a:gd name="T1" fmla="*/ 0 h 6"/>
                  <a:gd name="T2" fmla="*/ 3 w 6"/>
                  <a:gd name="T3" fmla="*/ 2 h 6"/>
                  <a:gd name="T4" fmla="*/ 0 w 6"/>
                  <a:gd name="T5" fmla="*/ 2 h 6"/>
                  <a:gd name="T6" fmla="*/ 1 w 6"/>
                  <a:gd name="T7" fmla="*/ 3 h 6"/>
                  <a:gd name="T8" fmla="*/ 0 w 6"/>
                  <a:gd name="T9" fmla="*/ 5 h 6"/>
                  <a:gd name="T10" fmla="*/ 1 w 6"/>
                  <a:gd name="T11" fmla="*/ 5 h 6"/>
                  <a:gd name="T12" fmla="*/ 3 w 6"/>
                  <a:gd name="T13" fmla="*/ 6 h 6"/>
                  <a:gd name="T14" fmla="*/ 5 w 6"/>
                  <a:gd name="T15" fmla="*/ 5 h 6"/>
                  <a:gd name="T16" fmla="*/ 6 w 6"/>
                  <a:gd name="T17" fmla="*/ 5 h 6"/>
                  <a:gd name="T18" fmla="*/ 5 w 6"/>
                  <a:gd name="T19" fmla="*/ 3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lnTo>
                      <a:pt x="3" y="2"/>
                    </a:lnTo>
                    <a:lnTo>
                      <a:pt x="0" y="2"/>
                    </a:lnTo>
                    <a:lnTo>
                      <a:pt x="1" y="3"/>
                    </a:lnTo>
                    <a:lnTo>
                      <a:pt x="0" y="5"/>
                    </a:lnTo>
                    <a:lnTo>
                      <a:pt x="1" y="5"/>
                    </a:lnTo>
                    <a:lnTo>
                      <a:pt x="3" y="6"/>
                    </a:lnTo>
                    <a:lnTo>
                      <a:pt x="5" y="5"/>
                    </a:lnTo>
                    <a:lnTo>
                      <a:pt x="6" y="5"/>
                    </a:lnTo>
                    <a:lnTo>
                      <a:pt x="5" y="3"/>
                    </a:lnTo>
                    <a:lnTo>
                      <a:pt x="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535"/>
              <p:cNvSpPr>
                <a:spLocks/>
              </p:cNvSpPr>
              <p:nvPr/>
            </p:nvSpPr>
            <p:spPr bwMode="auto">
              <a:xfrm>
                <a:off x="2981" y="2948"/>
                <a:ext cx="7" cy="7"/>
              </a:xfrm>
              <a:custGeom>
                <a:avLst/>
                <a:gdLst>
                  <a:gd name="T0" fmla="*/ 4 w 7"/>
                  <a:gd name="T1" fmla="*/ 0 h 7"/>
                  <a:gd name="T2" fmla="*/ 2 w 7"/>
                  <a:gd name="T3" fmla="*/ 2 h 7"/>
                  <a:gd name="T4" fmla="*/ 0 w 7"/>
                  <a:gd name="T5" fmla="*/ 2 h 7"/>
                  <a:gd name="T6" fmla="*/ 0 w 7"/>
                  <a:gd name="T7" fmla="*/ 3 h 7"/>
                  <a:gd name="T8" fmla="*/ 0 w 7"/>
                  <a:gd name="T9" fmla="*/ 5 h 7"/>
                  <a:gd name="T10" fmla="*/ 2 w 7"/>
                  <a:gd name="T11" fmla="*/ 5 h 7"/>
                  <a:gd name="T12" fmla="*/ 4 w 7"/>
                  <a:gd name="T13" fmla="*/ 7 h 7"/>
                  <a:gd name="T14" fmla="*/ 4 w 7"/>
                  <a:gd name="T15" fmla="*/ 5 h 7"/>
                  <a:gd name="T16" fmla="*/ 7 w 7"/>
                  <a:gd name="T17" fmla="*/ 3 h 7"/>
                  <a:gd name="T18" fmla="*/ 4 w 7"/>
                  <a:gd name="T19" fmla="*/ 3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2" y="2"/>
                    </a:lnTo>
                    <a:lnTo>
                      <a:pt x="0" y="2"/>
                    </a:lnTo>
                    <a:lnTo>
                      <a:pt x="0" y="3"/>
                    </a:lnTo>
                    <a:lnTo>
                      <a:pt x="0" y="5"/>
                    </a:lnTo>
                    <a:lnTo>
                      <a:pt x="2" y="5"/>
                    </a:lnTo>
                    <a:lnTo>
                      <a:pt x="4" y="7"/>
                    </a:lnTo>
                    <a:lnTo>
                      <a:pt x="4" y="5"/>
                    </a:lnTo>
                    <a:lnTo>
                      <a:pt x="7" y="3"/>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536"/>
              <p:cNvSpPr>
                <a:spLocks/>
              </p:cNvSpPr>
              <p:nvPr/>
            </p:nvSpPr>
            <p:spPr bwMode="auto">
              <a:xfrm>
                <a:off x="2907" y="3027"/>
                <a:ext cx="9" cy="10"/>
              </a:xfrm>
              <a:custGeom>
                <a:avLst/>
                <a:gdLst>
                  <a:gd name="T0" fmla="*/ 6 w 9"/>
                  <a:gd name="T1" fmla="*/ 0 h 10"/>
                  <a:gd name="T2" fmla="*/ 5 w 9"/>
                  <a:gd name="T3" fmla="*/ 2 h 10"/>
                  <a:gd name="T4" fmla="*/ 1 w 9"/>
                  <a:gd name="T5" fmla="*/ 2 h 10"/>
                  <a:gd name="T6" fmla="*/ 3 w 9"/>
                  <a:gd name="T7" fmla="*/ 5 h 10"/>
                  <a:gd name="T8" fmla="*/ 0 w 9"/>
                  <a:gd name="T9" fmla="*/ 8 h 10"/>
                  <a:gd name="T10" fmla="*/ 3 w 9"/>
                  <a:gd name="T11" fmla="*/ 8 h 10"/>
                  <a:gd name="T12" fmla="*/ 6 w 9"/>
                  <a:gd name="T13" fmla="*/ 10 h 10"/>
                  <a:gd name="T14" fmla="*/ 6 w 9"/>
                  <a:gd name="T15" fmla="*/ 7 h 10"/>
                  <a:gd name="T16" fmla="*/ 9 w 9"/>
                  <a:gd name="T17" fmla="*/ 5 h 10"/>
                  <a:gd name="T18" fmla="*/ 6 w 9"/>
                  <a:gd name="T19" fmla="*/ 4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2"/>
                    </a:lnTo>
                    <a:lnTo>
                      <a:pt x="1" y="2"/>
                    </a:lnTo>
                    <a:lnTo>
                      <a:pt x="3" y="5"/>
                    </a:lnTo>
                    <a:lnTo>
                      <a:pt x="0" y="8"/>
                    </a:lnTo>
                    <a:lnTo>
                      <a:pt x="3" y="8"/>
                    </a:lnTo>
                    <a:lnTo>
                      <a:pt x="6" y="10"/>
                    </a:lnTo>
                    <a:lnTo>
                      <a:pt x="6" y="7"/>
                    </a:lnTo>
                    <a:lnTo>
                      <a:pt x="9"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537"/>
              <p:cNvSpPr>
                <a:spLocks/>
              </p:cNvSpPr>
              <p:nvPr/>
            </p:nvSpPr>
            <p:spPr bwMode="auto">
              <a:xfrm>
                <a:off x="2957" y="3047"/>
                <a:ext cx="10" cy="9"/>
              </a:xfrm>
              <a:custGeom>
                <a:avLst/>
                <a:gdLst>
                  <a:gd name="T0" fmla="*/ 7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0"/>
                    </a:lnTo>
                    <a:lnTo>
                      <a:pt x="2" y="3"/>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538"/>
              <p:cNvSpPr>
                <a:spLocks/>
              </p:cNvSpPr>
              <p:nvPr/>
            </p:nvSpPr>
            <p:spPr bwMode="auto">
              <a:xfrm>
                <a:off x="2856" y="3019"/>
                <a:ext cx="10" cy="10"/>
              </a:xfrm>
              <a:custGeom>
                <a:avLst/>
                <a:gdLst>
                  <a:gd name="T0" fmla="*/ 10 w 10"/>
                  <a:gd name="T1" fmla="*/ 5 h 10"/>
                  <a:gd name="T2" fmla="*/ 7 w 10"/>
                  <a:gd name="T3" fmla="*/ 3 h 10"/>
                  <a:gd name="T4" fmla="*/ 5 w 10"/>
                  <a:gd name="T5" fmla="*/ 0 h 10"/>
                  <a:gd name="T6" fmla="*/ 4 w 10"/>
                  <a:gd name="T7" fmla="*/ 3 h 10"/>
                  <a:gd name="T8" fmla="*/ 0 w 10"/>
                  <a:gd name="T9" fmla="*/ 3 h 10"/>
                  <a:gd name="T10" fmla="*/ 2 w 10"/>
                  <a:gd name="T11" fmla="*/ 7 h 10"/>
                  <a:gd name="T12" fmla="*/ 0 w 10"/>
                  <a:gd name="T13" fmla="*/ 10 h 10"/>
                  <a:gd name="T14" fmla="*/ 4 w 10"/>
                  <a:gd name="T15" fmla="*/ 8 h 10"/>
                  <a:gd name="T16" fmla="*/ 7 w 10"/>
                  <a:gd name="T17" fmla="*/ 10 h 10"/>
                  <a:gd name="T18" fmla="*/ 7 w 10"/>
                  <a:gd name="T19" fmla="*/ 7 h 10"/>
                  <a:gd name="T20" fmla="*/ 10 w 10"/>
                  <a:gd name="T2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5"/>
                    </a:moveTo>
                    <a:lnTo>
                      <a:pt x="7" y="3"/>
                    </a:lnTo>
                    <a:lnTo>
                      <a:pt x="5" y="0"/>
                    </a:lnTo>
                    <a:lnTo>
                      <a:pt x="4" y="3"/>
                    </a:lnTo>
                    <a:lnTo>
                      <a:pt x="0" y="3"/>
                    </a:lnTo>
                    <a:lnTo>
                      <a:pt x="2" y="7"/>
                    </a:lnTo>
                    <a:lnTo>
                      <a:pt x="0" y="10"/>
                    </a:lnTo>
                    <a:lnTo>
                      <a:pt x="4" y="8"/>
                    </a:lnTo>
                    <a:lnTo>
                      <a:pt x="7" y="10"/>
                    </a:lnTo>
                    <a:lnTo>
                      <a:pt x="7" y="7"/>
                    </a:lnTo>
                    <a:lnTo>
                      <a:pt x="10" y="5"/>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539"/>
              <p:cNvSpPr>
                <a:spLocks/>
              </p:cNvSpPr>
              <p:nvPr/>
            </p:nvSpPr>
            <p:spPr bwMode="auto">
              <a:xfrm>
                <a:off x="3079" y="2675"/>
                <a:ext cx="8" cy="9"/>
              </a:xfrm>
              <a:custGeom>
                <a:avLst/>
                <a:gdLst>
                  <a:gd name="T0" fmla="*/ 6 w 8"/>
                  <a:gd name="T1" fmla="*/ 0 h 9"/>
                  <a:gd name="T2" fmla="*/ 3 w 8"/>
                  <a:gd name="T3" fmla="*/ 1 h 9"/>
                  <a:gd name="T4" fmla="*/ 0 w 8"/>
                  <a:gd name="T5" fmla="*/ 1 h 9"/>
                  <a:gd name="T6" fmla="*/ 1 w 8"/>
                  <a:gd name="T7" fmla="*/ 4 h 9"/>
                  <a:gd name="T8" fmla="*/ 0 w 8"/>
                  <a:gd name="T9" fmla="*/ 6 h 9"/>
                  <a:gd name="T10" fmla="*/ 3 w 8"/>
                  <a:gd name="T11" fmla="*/ 6 h 9"/>
                  <a:gd name="T12" fmla="*/ 5 w 8"/>
                  <a:gd name="T13" fmla="*/ 9 h 9"/>
                  <a:gd name="T14" fmla="*/ 5 w 8"/>
                  <a:gd name="T15" fmla="*/ 6 h 9"/>
                  <a:gd name="T16" fmla="*/ 8 w 8"/>
                  <a:gd name="T17" fmla="*/ 4 h 9"/>
                  <a:gd name="T18" fmla="*/ 6 w 8"/>
                  <a:gd name="T19" fmla="*/ 3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lnTo>
                      <a:pt x="3" y="1"/>
                    </a:lnTo>
                    <a:lnTo>
                      <a:pt x="0" y="1"/>
                    </a:lnTo>
                    <a:lnTo>
                      <a:pt x="1" y="4"/>
                    </a:lnTo>
                    <a:lnTo>
                      <a:pt x="0" y="6"/>
                    </a:lnTo>
                    <a:lnTo>
                      <a:pt x="3" y="6"/>
                    </a:lnTo>
                    <a:lnTo>
                      <a:pt x="5" y="9"/>
                    </a:lnTo>
                    <a:lnTo>
                      <a:pt x="5" y="6"/>
                    </a:lnTo>
                    <a:lnTo>
                      <a:pt x="8" y="4"/>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540"/>
              <p:cNvSpPr>
                <a:spLocks/>
              </p:cNvSpPr>
              <p:nvPr/>
            </p:nvSpPr>
            <p:spPr bwMode="auto">
              <a:xfrm>
                <a:off x="2910" y="2560"/>
                <a:ext cx="10" cy="9"/>
              </a:xfrm>
              <a:custGeom>
                <a:avLst/>
                <a:gdLst>
                  <a:gd name="T0" fmla="*/ 6 w 10"/>
                  <a:gd name="T1" fmla="*/ 0 h 9"/>
                  <a:gd name="T2" fmla="*/ 3 w 10"/>
                  <a:gd name="T3" fmla="*/ 1 h 9"/>
                  <a:gd name="T4" fmla="*/ 0 w 10"/>
                  <a:gd name="T5" fmla="*/ 0 h 9"/>
                  <a:gd name="T6" fmla="*/ 2 w 10"/>
                  <a:gd name="T7" fmla="*/ 3 h 9"/>
                  <a:gd name="T8" fmla="*/ 0 w 10"/>
                  <a:gd name="T9" fmla="*/ 6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0"/>
                    </a:lnTo>
                    <a:lnTo>
                      <a:pt x="2" y="3"/>
                    </a:lnTo>
                    <a:lnTo>
                      <a:pt x="0" y="6"/>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541"/>
              <p:cNvSpPr>
                <a:spLocks/>
              </p:cNvSpPr>
              <p:nvPr/>
            </p:nvSpPr>
            <p:spPr bwMode="auto">
              <a:xfrm>
                <a:off x="2877" y="2560"/>
                <a:ext cx="10" cy="9"/>
              </a:xfrm>
              <a:custGeom>
                <a:avLst/>
                <a:gdLst>
                  <a:gd name="T0" fmla="*/ 7 w 10"/>
                  <a:gd name="T1" fmla="*/ 0 h 9"/>
                  <a:gd name="T2" fmla="*/ 4 w 10"/>
                  <a:gd name="T3" fmla="*/ 1 h 9"/>
                  <a:gd name="T4" fmla="*/ 0 w 10"/>
                  <a:gd name="T5" fmla="*/ 0 h 9"/>
                  <a:gd name="T6" fmla="*/ 2 w 10"/>
                  <a:gd name="T7" fmla="*/ 3 h 9"/>
                  <a:gd name="T8" fmla="*/ 0 w 10"/>
                  <a:gd name="T9" fmla="*/ 6 h 9"/>
                  <a:gd name="T10" fmla="*/ 4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4" y="1"/>
                    </a:lnTo>
                    <a:lnTo>
                      <a:pt x="0" y="0"/>
                    </a:lnTo>
                    <a:lnTo>
                      <a:pt x="2" y="3"/>
                    </a:lnTo>
                    <a:lnTo>
                      <a:pt x="0" y="6"/>
                    </a:lnTo>
                    <a:lnTo>
                      <a:pt x="4"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542"/>
              <p:cNvSpPr>
                <a:spLocks/>
              </p:cNvSpPr>
              <p:nvPr/>
            </p:nvSpPr>
            <p:spPr bwMode="auto">
              <a:xfrm>
                <a:off x="2884" y="2595"/>
                <a:ext cx="10" cy="10"/>
              </a:xfrm>
              <a:custGeom>
                <a:avLst/>
                <a:gdLst>
                  <a:gd name="T0" fmla="*/ 6 w 10"/>
                  <a:gd name="T1" fmla="*/ 0 h 10"/>
                  <a:gd name="T2" fmla="*/ 3 w 10"/>
                  <a:gd name="T3" fmla="*/ 4 h 10"/>
                  <a:gd name="T4" fmla="*/ 0 w 10"/>
                  <a:gd name="T5" fmla="*/ 2 h 10"/>
                  <a:gd name="T6" fmla="*/ 2 w 10"/>
                  <a:gd name="T7" fmla="*/ 5 h 10"/>
                  <a:gd name="T8" fmla="*/ 0 w 10"/>
                  <a:gd name="T9" fmla="*/ 8 h 10"/>
                  <a:gd name="T10" fmla="*/ 3 w 10"/>
                  <a:gd name="T11" fmla="*/ 8 h 10"/>
                  <a:gd name="T12" fmla="*/ 5 w 10"/>
                  <a:gd name="T13" fmla="*/ 10 h 10"/>
                  <a:gd name="T14" fmla="*/ 6 w 10"/>
                  <a:gd name="T15" fmla="*/ 7 h 10"/>
                  <a:gd name="T16" fmla="*/ 10 w 10"/>
                  <a:gd name="T17" fmla="*/ 7 h 10"/>
                  <a:gd name="T18" fmla="*/ 6 w 10"/>
                  <a:gd name="T19" fmla="*/ 5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4"/>
                    </a:lnTo>
                    <a:lnTo>
                      <a:pt x="0" y="2"/>
                    </a:lnTo>
                    <a:lnTo>
                      <a:pt x="2" y="5"/>
                    </a:lnTo>
                    <a:lnTo>
                      <a:pt x="0" y="8"/>
                    </a:lnTo>
                    <a:lnTo>
                      <a:pt x="3" y="8"/>
                    </a:lnTo>
                    <a:lnTo>
                      <a:pt x="5" y="10"/>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543"/>
              <p:cNvSpPr>
                <a:spLocks/>
              </p:cNvSpPr>
              <p:nvPr/>
            </p:nvSpPr>
            <p:spPr bwMode="auto">
              <a:xfrm>
                <a:off x="2853" y="2612"/>
                <a:ext cx="8" cy="9"/>
              </a:xfrm>
              <a:custGeom>
                <a:avLst/>
                <a:gdLst>
                  <a:gd name="T0" fmla="*/ 7 w 8"/>
                  <a:gd name="T1" fmla="*/ 0 h 9"/>
                  <a:gd name="T2" fmla="*/ 3 w 8"/>
                  <a:gd name="T3" fmla="*/ 1 h 9"/>
                  <a:gd name="T4" fmla="*/ 0 w 8"/>
                  <a:gd name="T5" fmla="*/ 1 h 9"/>
                  <a:gd name="T6" fmla="*/ 2 w 8"/>
                  <a:gd name="T7" fmla="*/ 4 h 9"/>
                  <a:gd name="T8" fmla="*/ 0 w 8"/>
                  <a:gd name="T9" fmla="*/ 6 h 9"/>
                  <a:gd name="T10" fmla="*/ 3 w 8"/>
                  <a:gd name="T11" fmla="*/ 6 h 9"/>
                  <a:gd name="T12" fmla="*/ 5 w 8"/>
                  <a:gd name="T13" fmla="*/ 9 h 9"/>
                  <a:gd name="T14" fmla="*/ 5 w 8"/>
                  <a:gd name="T15" fmla="*/ 6 h 9"/>
                  <a:gd name="T16" fmla="*/ 8 w 8"/>
                  <a:gd name="T17" fmla="*/ 4 h 9"/>
                  <a:gd name="T18" fmla="*/ 7 w 8"/>
                  <a:gd name="T19" fmla="*/ 3 h 9"/>
                  <a:gd name="T20" fmla="*/ 7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0"/>
                    </a:moveTo>
                    <a:lnTo>
                      <a:pt x="3" y="1"/>
                    </a:lnTo>
                    <a:lnTo>
                      <a:pt x="0" y="1"/>
                    </a:lnTo>
                    <a:lnTo>
                      <a:pt x="2" y="4"/>
                    </a:lnTo>
                    <a:lnTo>
                      <a:pt x="0" y="6"/>
                    </a:lnTo>
                    <a:lnTo>
                      <a:pt x="3" y="6"/>
                    </a:lnTo>
                    <a:lnTo>
                      <a:pt x="5" y="9"/>
                    </a:lnTo>
                    <a:lnTo>
                      <a:pt x="5" y="6"/>
                    </a:lnTo>
                    <a:lnTo>
                      <a:pt x="8" y="4"/>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544"/>
              <p:cNvSpPr>
                <a:spLocks/>
              </p:cNvSpPr>
              <p:nvPr/>
            </p:nvSpPr>
            <p:spPr bwMode="auto">
              <a:xfrm>
                <a:off x="2981" y="2621"/>
                <a:ext cx="10" cy="10"/>
              </a:xfrm>
              <a:custGeom>
                <a:avLst/>
                <a:gdLst>
                  <a:gd name="T0" fmla="*/ 7 w 10"/>
                  <a:gd name="T1" fmla="*/ 0 h 10"/>
                  <a:gd name="T2" fmla="*/ 4 w 10"/>
                  <a:gd name="T3" fmla="*/ 3 h 10"/>
                  <a:gd name="T4" fmla="*/ 0 w 10"/>
                  <a:gd name="T5" fmla="*/ 2 h 10"/>
                  <a:gd name="T6" fmla="*/ 2 w 10"/>
                  <a:gd name="T7" fmla="*/ 5 h 10"/>
                  <a:gd name="T8" fmla="*/ 0 w 10"/>
                  <a:gd name="T9" fmla="*/ 8 h 10"/>
                  <a:gd name="T10" fmla="*/ 4 w 10"/>
                  <a:gd name="T11" fmla="*/ 8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3"/>
                    </a:lnTo>
                    <a:lnTo>
                      <a:pt x="0" y="2"/>
                    </a:lnTo>
                    <a:lnTo>
                      <a:pt x="2" y="5"/>
                    </a:lnTo>
                    <a:lnTo>
                      <a:pt x="0" y="8"/>
                    </a:lnTo>
                    <a:lnTo>
                      <a:pt x="4" y="8"/>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545"/>
              <p:cNvSpPr>
                <a:spLocks/>
              </p:cNvSpPr>
              <p:nvPr/>
            </p:nvSpPr>
            <p:spPr bwMode="auto">
              <a:xfrm>
                <a:off x="3014" y="2600"/>
                <a:ext cx="10" cy="12"/>
              </a:xfrm>
              <a:custGeom>
                <a:avLst/>
                <a:gdLst>
                  <a:gd name="T0" fmla="*/ 6 w 10"/>
                  <a:gd name="T1" fmla="*/ 0 h 12"/>
                  <a:gd name="T2" fmla="*/ 3 w 10"/>
                  <a:gd name="T3" fmla="*/ 3 h 12"/>
                  <a:gd name="T4" fmla="*/ 0 w 10"/>
                  <a:gd name="T5" fmla="*/ 2 h 12"/>
                  <a:gd name="T6" fmla="*/ 2 w 10"/>
                  <a:gd name="T7" fmla="*/ 5 h 12"/>
                  <a:gd name="T8" fmla="*/ 0 w 10"/>
                  <a:gd name="T9" fmla="*/ 8 h 12"/>
                  <a:gd name="T10" fmla="*/ 3 w 10"/>
                  <a:gd name="T11" fmla="*/ 8 h 12"/>
                  <a:gd name="T12" fmla="*/ 5 w 10"/>
                  <a:gd name="T13" fmla="*/ 12 h 12"/>
                  <a:gd name="T14" fmla="*/ 6 w 10"/>
                  <a:gd name="T15" fmla="*/ 7 h 12"/>
                  <a:gd name="T16" fmla="*/ 10 w 10"/>
                  <a:gd name="T17" fmla="*/ 7 h 12"/>
                  <a:gd name="T18" fmla="*/ 6 w 10"/>
                  <a:gd name="T19" fmla="*/ 5 h 12"/>
                  <a:gd name="T20" fmla="*/ 6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6" y="0"/>
                    </a:moveTo>
                    <a:lnTo>
                      <a:pt x="3" y="3"/>
                    </a:lnTo>
                    <a:lnTo>
                      <a:pt x="0" y="2"/>
                    </a:lnTo>
                    <a:lnTo>
                      <a:pt x="2" y="5"/>
                    </a:lnTo>
                    <a:lnTo>
                      <a:pt x="0" y="8"/>
                    </a:lnTo>
                    <a:lnTo>
                      <a:pt x="3" y="8"/>
                    </a:lnTo>
                    <a:lnTo>
                      <a:pt x="5" y="12"/>
                    </a:lnTo>
                    <a:lnTo>
                      <a:pt x="6" y="7"/>
                    </a:lnTo>
                    <a:lnTo>
                      <a:pt x="10" y="7"/>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546"/>
              <p:cNvSpPr>
                <a:spLocks/>
              </p:cNvSpPr>
              <p:nvPr/>
            </p:nvSpPr>
            <p:spPr bwMode="auto">
              <a:xfrm>
                <a:off x="3011" y="2937"/>
                <a:ext cx="9" cy="9"/>
              </a:xfrm>
              <a:custGeom>
                <a:avLst/>
                <a:gdLst>
                  <a:gd name="T0" fmla="*/ 6 w 9"/>
                  <a:gd name="T1" fmla="*/ 0 h 9"/>
                  <a:gd name="T2" fmla="*/ 3 w 9"/>
                  <a:gd name="T3" fmla="*/ 3 h 9"/>
                  <a:gd name="T4" fmla="*/ 0 w 9"/>
                  <a:gd name="T5" fmla="*/ 1 h 9"/>
                  <a:gd name="T6" fmla="*/ 1 w 9"/>
                  <a:gd name="T7" fmla="*/ 5 h 9"/>
                  <a:gd name="T8" fmla="*/ 0 w 9"/>
                  <a:gd name="T9" fmla="*/ 8 h 9"/>
                  <a:gd name="T10" fmla="*/ 3 w 9"/>
                  <a:gd name="T11" fmla="*/ 8 h 9"/>
                  <a:gd name="T12" fmla="*/ 5 w 9"/>
                  <a:gd name="T13" fmla="*/ 9 h 9"/>
                  <a:gd name="T14" fmla="*/ 6 w 9"/>
                  <a:gd name="T15" fmla="*/ 6 h 9"/>
                  <a:gd name="T16" fmla="*/ 9 w 9"/>
                  <a:gd name="T17" fmla="*/ 6 h 9"/>
                  <a:gd name="T18" fmla="*/ 6 w 9"/>
                  <a:gd name="T19" fmla="*/ 5 h 9"/>
                  <a:gd name="T20" fmla="*/ 6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0"/>
                    </a:moveTo>
                    <a:lnTo>
                      <a:pt x="3" y="3"/>
                    </a:lnTo>
                    <a:lnTo>
                      <a:pt x="0" y="1"/>
                    </a:lnTo>
                    <a:lnTo>
                      <a:pt x="1" y="5"/>
                    </a:lnTo>
                    <a:lnTo>
                      <a:pt x="0" y="8"/>
                    </a:lnTo>
                    <a:lnTo>
                      <a:pt x="3" y="8"/>
                    </a:lnTo>
                    <a:lnTo>
                      <a:pt x="5" y="9"/>
                    </a:lnTo>
                    <a:lnTo>
                      <a:pt x="6" y="6"/>
                    </a:lnTo>
                    <a:lnTo>
                      <a:pt x="9" y="6"/>
                    </a:lnTo>
                    <a:lnTo>
                      <a:pt x="6" y="5"/>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547"/>
              <p:cNvSpPr>
                <a:spLocks/>
              </p:cNvSpPr>
              <p:nvPr/>
            </p:nvSpPr>
            <p:spPr bwMode="auto">
              <a:xfrm>
                <a:off x="3006" y="2971"/>
                <a:ext cx="10" cy="9"/>
              </a:xfrm>
              <a:custGeom>
                <a:avLst/>
                <a:gdLst>
                  <a:gd name="T0" fmla="*/ 6 w 10"/>
                  <a:gd name="T1" fmla="*/ 0 h 9"/>
                  <a:gd name="T2" fmla="*/ 3 w 10"/>
                  <a:gd name="T3" fmla="*/ 1 h 9"/>
                  <a:gd name="T4" fmla="*/ 0 w 10"/>
                  <a:gd name="T5" fmla="*/ 1 h 9"/>
                  <a:gd name="T6" fmla="*/ 1 w 10"/>
                  <a:gd name="T7" fmla="*/ 5 h 9"/>
                  <a:gd name="T8" fmla="*/ 0 w 10"/>
                  <a:gd name="T9" fmla="*/ 8 h 9"/>
                  <a:gd name="T10" fmla="*/ 3 w 10"/>
                  <a:gd name="T11" fmla="*/ 6 h 9"/>
                  <a:gd name="T12" fmla="*/ 5 w 10"/>
                  <a:gd name="T13" fmla="*/ 9 h 9"/>
                  <a:gd name="T14" fmla="*/ 6 w 10"/>
                  <a:gd name="T15" fmla="*/ 6 h 9"/>
                  <a:gd name="T16" fmla="*/ 10 w 10"/>
                  <a:gd name="T17" fmla="*/ 5 h 9"/>
                  <a:gd name="T18" fmla="*/ 6 w 10"/>
                  <a:gd name="T19" fmla="*/ 3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3" y="1"/>
                    </a:lnTo>
                    <a:lnTo>
                      <a:pt x="0" y="1"/>
                    </a:lnTo>
                    <a:lnTo>
                      <a:pt x="1" y="5"/>
                    </a:lnTo>
                    <a:lnTo>
                      <a:pt x="0" y="8"/>
                    </a:lnTo>
                    <a:lnTo>
                      <a:pt x="3" y="6"/>
                    </a:lnTo>
                    <a:lnTo>
                      <a:pt x="5" y="9"/>
                    </a:lnTo>
                    <a:lnTo>
                      <a:pt x="6" y="6"/>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548"/>
              <p:cNvSpPr>
                <a:spLocks/>
              </p:cNvSpPr>
              <p:nvPr/>
            </p:nvSpPr>
            <p:spPr bwMode="auto">
              <a:xfrm>
                <a:off x="3014" y="2972"/>
                <a:ext cx="10" cy="10"/>
              </a:xfrm>
              <a:custGeom>
                <a:avLst/>
                <a:gdLst>
                  <a:gd name="T0" fmla="*/ 6 w 10"/>
                  <a:gd name="T1" fmla="*/ 0 h 10"/>
                  <a:gd name="T2" fmla="*/ 5 w 10"/>
                  <a:gd name="T3" fmla="*/ 2 h 10"/>
                  <a:gd name="T4" fmla="*/ 2 w 10"/>
                  <a:gd name="T5" fmla="*/ 0 h 10"/>
                  <a:gd name="T6" fmla="*/ 2 w 10"/>
                  <a:gd name="T7" fmla="*/ 4 h 10"/>
                  <a:gd name="T8" fmla="*/ 0 w 10"/>
                  <a:gd name="T9" fmla="*/ 7 h 10"/>
                  <a:gd name="T10" fmla="*/ 3 w 10"/>
                  <a:gd name="T11" fmla="*/ 7 h 10"/>
                  <a:gd name="T12" fmla="*/ 6 w 10"/>
                  <a:gd name="T13" fmla="*/ 10 h 10"/>
                  <a:gd name="T14" fmla="*/ 6 w 10"/>
                  <a:gd name="T15" fmla="*/ 7 h 10"/>
                  <a:gd name="T16" fmla="*/ 10 w 10"/>
                  <a:gd name="T17" fmla="*/ 5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2"/>
                    </a:lnTo>
                    <a:lnTo>
                      <a:pt x="2" y="0"/>
                    </a:lnTo>
                    <a:lnTo>
                      <a:pt x="2" y="4"/>
                    </a:lnTo>
                    <a:lnTo>
                      <a:pt x="0" y="7"/>
                    </a:lnTo>
                    <a:lnTo>
                      <a:pt x="3" y="7"/>
                    </a:lnTo>
                    <a:lnTo>
                      <a:pt x="6" y="10"/>
                    </a:lnTo>
                    <a:lnTo>
                      <a:pt x="6" y="7"/>
                    </a:lnTo>
                    <a:lnTo>
                      <a:pt x="10" y="5"/>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549"/>
              <p:cNvSpPr>
                <a:spLocks/>
              </p:cNvSpPr>
              <p:nvPr/>
            </p:nvSpPr>
            <p:spPr bwMode="auto">
              <a:xfrm>
                <a:off x="3019" y="2951"/>
                <a:ext cx="10" cy="10"/>
              </a:xfrm>
              <a:custGeom>
                <a:avLst/>
                <a:gdLst>
                  <a:gd name="T0" fmla="*/ 6 w 10"/>
                  <a:gd name="T1" fmla="*/ 0 h 10"/>
                  <a:gd name="T2" fmla="*/ 5 w 10"/>
                  <a:gd name="T3" fmla="*/ 4 h 10"/>
                  <a:gd name="T4" fmla="*/ 1 w 10"/>
                  <a:gd name="T5" fmla="*/ 2 h 10"/>
                  <a:gd name="T6" fmla="*/ 1 w 10"/>
                  <a:gd name="T7" fmla="*/ 5 h 10"/>
                  <a:gd name="T8" fmla="*/ 0 w 10"/>
                  <a:gd name="T9" fmla="*/ 8 h 10"/>
                  <a:gd name="T10" fmla="*/ 3 w 10"/>
                  <a:gd name="T11" fmla="*/ 8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8"/>
                    </a:lnTo>
                    <a:lnTo>
                      <a:pt x="3" y="8"/>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550"/>
              <p:cNvSpPr>
                <a:spLocks/>
              </p:cNvSpPr>
              <p:nvPr/>
            </p:nvSpPr>
            <p:spPr bwMode="auto">
              <a:xfrm>
                <a:off x="2923" y="2603"/>
                <a:ext cx="10" cy="10"/>
              </a:xfrm>
              <a:custGeom>
                <a:avLst/>
                <a:gdLst>
                  <a:gd name="T0" fmla="*/ 8 w 10"/>
                  <a:gd name="T1" fmla="*/ 0 h 10"/>
                  <a:gd name="T2" fmla="*/ 5 w 10"/>
                  <a:gd name="T3" fmla="*/ 2 h 10"/>
                  <a:gd name="T4" fmla="*/ 2 w 10"/>
                  <a:gd name="T5" fmla="*/ 2 h 10"/>
                  <a:gd name="T6" fmla="*/ 3 w 10"/>
                  <a:gd name="T7" fmla="*/ 5 h 10"/>
                  <a:gd name="T8" fmla="*/ 0 w 10"/>
                  <a:gd name="T9" fmla="*/ 9 h 10"/>
                  <a:gd name="T10" fmla="*/ 5 w 10"/>
                  <a:gd name="T11" fmla="*/ 7 h 10"/>
                  <a:gd name="T12" fmla="*/ 6 w 10"/>
                  <a:gd name="T13" fmla="*/ 10 h 10"/>
                  <a:gd name="T14" fmla="*/ 6 w 10"/>
                  <a:gd name="T15" fmla="*/ 7 h 10"/>
                  <a:gd name="T16" fmla="*/ 10 w 10"/>
                  <a:gd name="T17" fmla="*/ 5 h 10"/>
                  <a:gd name="T18" fmla="*/ 8 w 10"/>
                  <a:gd name="T19" fmla="*/ 4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3" y="5"/>
                    </a:lnTo>
                    <a:lnTo>
                      <a:pt x="0" y="9"/>
                    </a:lnTo>
                    <a:lnTo>
                      <a:pt x="5" y="7"/>
                    </a:lnTo>
                    <a:lnTo>
                      <a:pt x="6" y="10"/>
                    </a:lnTo>
                    <a:lnTo>
                      <a:pt x="6" y="7"/>
                    </a:lnTo>
                    <a:lnTo>
                      <a:pt x="10" y="5"/>
                    </a:lnTo>
                    <a:lnTo>
                      <a:pt x="8" y="4"/>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551"/>
              <p:cNvSpPr>
                <a:spLocks/>
              </p:cNvSpPr>
              <p:nvPr/>
            </p:nvSpPr>
            <p:spPr bwMode="auto">
              <a:xfrm>
                <a:off x="2907" y="2584"/>
                <a:ext cx="9" cy="10"/>
              </a:xfrm>
              <a:custGeom>
                <a:avLst/>
                <a:gdLst>
                  <a:gd name="T0" fmla="*/ 6 w 9"/>
                  <a:gd name="T1" fmla="*/ 0 h 10"/>
                  <a:gd name="T2" fmla="*/ 3 w 9"/>
                  <a:gd name="T3" fmla="*/ 3 h 10"/>
                  <a:gd name="T4" fmla="*/ 0 w 9"/>
                  <a:gd name="T5" fmla="*/ 2 h 10"/>
                  <a:gd name="T6" fmla="*/ 1 w 9"/>
                  <a:gd name="T7" fmla="*/ 5 h 10"/>
                  <a:gd name="T8" fmla="*/ 0 w 9"/>
                  <a:gd name="T9" fmla="*/ 8 h 10"/>
                  <a:gd name="T10" fmla="*/ 3 w 9"/>
                  <a:gd name="T11" fmla="*/ 8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3"/>
                    </a:lnTo>
                    <a:lnTo>
                      <a:pt x="0" y="2"/>
                    </a:lnTo>
                    <a:lnTo>
                      <a:pt x="1" y="5"/>
                    </a:lnTo>
                    <a:lnTo>
                      <a:pt x="0" y="8"/>
                    </a:lnTo>
                    <a:lnTo>
                      <a:pt x="3" y="8"/>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552"/>
              <p:cNvSpPr>
                <a:spLocks/>
              </p:cNvSpPr>
              <p:nvPr/>
            </p:nvSpPr>
            <p:spPr bwMode="auto">
              <a:xfrm>
                <a:off x="2942" y="2600"/>
                <a:ext cx="10" cy="10"/>
              </a:xfrm>
              <a:custGeom>
                <a:avLst/>
                <a:gdLst>
                  <a:gd name="T0" fmla="*/ 7 w 10"/>
                  <a:gd name="T1" fmla="*/ 0 h 10"/>
                  <a:gd name="T2" fmla="*/ 4 w 10"/>
                  <a:gd name="T3" fmla="*/ 2 h 10"/>
                  <a:gd name="T4" fmla="*/ 0 w 10"/>
                  <a:gd name="T5" fmla="*/ 0 h 10"/>
                  <a:gd name="T6" fmla="*/ 2 w 10"/>
                  <a:gd name="T7" fmla="*/ 3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0"/>
                    </a:lnTo>
                    <a:lnTo>
                      <a:pt x="2" y="3"/>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553"/>
              <p:cNvSpPr>
                <a:spLocks/>
              </p:cNvSpPr>
              <p:nvPr/>
            </p:nvSpPr>
            <p:spPr bwMode="auto">
              <a:xfrm>
                <a:off x="2933" y="2579"/>
                <a:ext cx="9" cy="10"/>
              </a:xfrm>
              <a:custGeom>
                <a:avLst/>
                <a:gdLst>
                  <a:gd name="T0" fmla="*/ 6 w 9"/>
                  <a:gd name="T1" fmla="*/ 0 h 10"/>
                  <a:gd name="T2" fmla="*/ 3 w 9"/>
                  <a:gd name="T3" fmla="*/ 2 h 10"/>
                  <a:gd name="T4" fmla="*/ 0 w 9"/>
                  <a:gd name="T5" fmla="*/ 2 h 10"/>
                  <a:gd name="T6" fmla="*/ 1 w 9"/>
                  <a:gd name="T7" fmla="*/ 3 h 10"/>
                  <a:gd name="T8" fmla="*/ 0 w 9"/>
                  <a:gd name="T9" fmla="*/ 7 h 10"/>
                  <a:gd name="T10" fmla="*/ 3 w 9"/>
                  <a:gd name="T11" fmla="*/ 7 h 10"/>
                  <a:gd name="T12" fmla="*/ 5 w 9"/>
                  <a:gd name="T13" fmla="*/ 10 h 10"/>
                  <a:gd name="T14" fmla="*/ 6 w 9"/>
                  <a:gd name="T15" fmla="*/ 7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2"/>
                    </a:lnTo>
                    <a:lnTo>
                      <a:pt x="1" y="3"/>
                    </a:lnTo>
                    <a:lnTo>
                      <a:pt x="0" y="7"/>
                    </a:lnTo>
                    <a:lnTo>
                      <a:pt x="3" y="7"/>
                    </a:lnTo>
                    <a:lnTo>
                      <a:pt x="5" y="10"/>
                    </a:lnTo>
                    <a:lnTo>
                      <a:pt x="6" y="7"/>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554"/>
              <p:cNvSpPr>
                <a:spLocks/>
              </p:cNvSpPr>
              <p:nvPr/>
            </p:nvSpPr>
            <p:spPr bwMode="auto">
              <a:xfrm>
                <a:off x="2960" y="2592"/>
                <a:ext cx="10" cy="10"/>
              </a:xfrm>
              <a:custGeom>
                <a:avLst/>
                <a:gdLst>
                  <a:gd name="T0" fmla="*/ 7 w 10"/>
                  <a:gd name="T1" fmla="*/ 0 h 10"/>
                  <a:gd name="T2" fmla="*/ 5 w 10"/>
                  <a:gd name="T3" fmla="*/ 2 h 10"/>
                  <a:gd name="T4" fmla="*/ 2 w 10"/>
                  <a:gd name="T5" fmla="*/ 2 h 10"/>
                  <a:gd name="T6" fmla="*/ 4 w 10"/>
                  <a:gd name="T7" fmla="*/ 5 h 10"/>
                  <a:gd name="T8" fmla="*/ 0 w 10"/>
                  <a:gd name="T9" fmla="*/ 7 h 10"/>
                  <a:gd name="T10" fmla="*/ 4 w 10"/>
                  <a:gd name="T11" fmla="*/ 7 h 10"/>
                  <a:gd name="T12" fmla="*/ 7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2"/>
                    </a:lnTo>
                    <a:lnTo>
                      <a:pt x="4" y="5"/>
                    </a:lnTo>
                    <a:lnTo>
                      <a:pt x="0" y="7"/>
                    </a:lnTo>
                    <a:lnTo>
                      <a:pt x="4" y="7"/>
                    </a:lnTo>
                    <a:lnTo>
                      <a:pt x="7"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555"/>
              <p:cNvSpPr>
                <a:spLocks/>
              </p:cNvSpPr>
              <p:nvPr/>
            </p:nvSpPr>
            <p:spPr bwMode="auto">
              <a:xfrm>
                <a:off x="3025" y="2665"/>
                <a:ext cx="10" cy="10"/>
              </a:xfrm>
              <a:custGeom>
                <a:avLst/>
                <a:gdLst>
                  <a:gd name="T0" fmla="*/ 8 w 10"/>
                  <a:gd name="T1" fmla="*/ 0 h 10"/>
                  <a:gd name="T2" fmla="*/ 5 w 10"/>
                  <a:gd name="T3" fmla="*/ 2 h 10"/>
                  <a:gd name="T4" fmla="*/ 2 w 10"/>
                  <a:gd name="T5" fmla="*/ 2 h 10"/>
                  <a:gd name="T6" fmla="*/ 4 w 10"/>
                  <a:gd name="T7" fmla="*/ 5 h 10"/>
                  <a:gd name="T8" fmla="*/ 0 w 10"/>
                  <a:gd name="T9" fmla="*/ 6 h 10"/>
                  <a:gd name="T10" fmla="*/ 5 w 10"/>
                  <a:gd name="T11" fmla="*/ 6 h 10"/>
                  <a:gd name="T12" fmla="*/ 7 w 10"/>
                  <a:gd name="T13" fmla="*/ 10 h 10"/>
                  <a:gd name="T14" fmla="*/ 7 w 10"/>
                  <a:gd name="T15" fmla="*/ 6 h 10"/>
                  <a:gd name="T16" fmla="*/ 10 w 10"/>
                  <a:gd name="T17" fmla="*/ 5 h 10"/>
                  <a:gd name="T18" fmla="*/ 8 w 10"/>
                  <a:gd name="T19" fmla="*/ 3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lnTo>
                      <a:pt x="5" y="2"/>
                    </a:lnTo>
                    <a:lnTo>
                      <a:pt x="2" y="2"/>
                    </a:lnTo>
                    <a:lnTo>
                      <a:pt x="4" y="5"/>
                    </a:lnTo>
                    <a:lnTo>
                      <a:pt x="0" y="6"/>
                    </a:lnTo>
                    <a:lnTo>
                      <a:pt x="5" y="6"/>
                    </a:lnTo>
                    <a:lnTo>
                      <a:pt x="7" y="10"/>
                    </a:lnTo>
                    <a:lnTo>
                      <a:pt x="7" y="6"/>
                    </a:lnTo>
                    <a:lnTo>
                      <a:pt x="10" y="5"/>
                    </a:lnTo>
                    <a:lnTo>
                      <a:pt x="8" y="3"/>
                    </a:lnTo>
                    <a:lnTo>
                      <a:pt x="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556"/>
              <p:cNvSpPr>
                <a:spLocks/>
              </p:cNvSpPr>
              <p:nvPr/>
            </p:nvSpPr>
            <p:spPr bwMode="auto">
              <a:xfrm>
                <a:off x="3251" y="2440"/>
                <a:ext cx="10" cy="10"/>
              </a:xfrm>
              <a:custGeom>
                <a:avLst/>
                <a:gdLst>
                  <a:gd name="T0" fmla="*/ 7 w 10"/>
                  <a:gd name="T1" fmla="*/ 0 h 10"/>
                  <a:gd name="T2" fmla="*/ 5 w 10"/>
                  <a:gd name="T3" fmla="*/ 2 h 10"/>
                  <a:gd name="T4" fmla="*/ 2 w 10"/>
                  <a:gd name="T5" fmla="*/ 0 h 10"/>
                  <a:gd name="T6" fmla="*/ 2 w 10"/>
                  <a:gd name="T7" fmla="*/ 3 h 10"/>
                  <a:gd name="T8" fmla="*/ 0 w 10"/>
                  <a:gd name="T9" fmla="*/ 6 h 10"/>
                  <a:gd name="T10" fmla="*/ 3 w 10"/>
                  <a:gd name="T11" fmla="*/ 6 h 10"/>
                  <a:gd name="T12" fmla="*/ 7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5" y="2"/>
                    </a:lnTo>
                    <a:lnTo>
                      <a:pt x="2" y="0"/>
                    </a:lnTo>
                    <a:lnTo>
                      <a:pt x="2" y="3"/>
                    </a:lnTo>
                    <a:lnTo>
                      <a:pt x="0" y="6"/>
                    </a:lnTo>
                    <a:lnTo>
                      <a:pt x="3" y="6"/>
                    </a:lnTo>
                    <a:lnTo>
                      <a:pt x="7"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557"/>
              <p:cNvSpPr>
                <a:spLocks/>
              </p:cNvSpPr>
              <p:nvPr/>
            </p:nvSpPr>
            <p:spPr bwMode="auto">
              <a:xfrm>
                <a:off x="3045" y="2603"/>
                <a:ext cx="10" cy="10"/>
              </a:xfrm>
              <a:custGeom>
                <a:avLst/>
                <a:gdLst>
                  <a:gd name="T0" fmla="*/ 6 w 10"/>
                  <a:gd name="T1" fmla="*/ 0 h 10"/>
                  <a:gd name="T2" fmla="*/ 5 w 10"/>
                  <a:gd name="T3" fmla="*/ 4 h 10"/>
                  <a:gd name="T4" fmla="*/ 1 w 10"/>
                  <a:gd name="T5" fmla="*/ 2 h 10"/>
                  <a:gd name="T6" fmla="*/ 1 w 10"/>
                  <a:gd name="T7" fmla="*/ 5 h 10"/>
                  <a:gd name="T8" fmla="*/ 0 w 10"/>
                  <a:gd name="T9" fmla="*/ 9 h 10"/>
                  <a:gd name="T10" fmla="*/ 3 w 10"/>
                  <a:gd name="T11" fmla="*/ 9 h 10"/>
                  <a:gd name="T12" fmla="*/ 5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1" y="2"/>
                    </a:lnTo>
                    <a:lnTo>
                      <a:pt x="1" y="5"/>
                    </a:lnTo>
                    <a:lnTo>
                      <a:pt x="0" y="9"/>
                    </a:lnTo>
                    <a:lnTo>
                      <a:pt x="3" y="9"/>
                    </a:lnTo>
                    <a:lnTo>
                      <a:pt x="5"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558"/>
              <p:cNvSpPr>
                <a:spLocks/>
              </p:cNvSpPr>
              <p:nvPr/>
            </p:nvSpPr>
            <p:spPr bwMode="auto">
              <a:xfrm>
                <a:off x="2915" y="2626"/>
                <a:ext cx="10" cy="10"/>
              </a:xfrm>
              <a:custGeom>
                <a:avLst/>
                <a:gdLst>
                  <a:gd name="T0" fmla="*/ 6 w 10"/>
                  <a:gd name="T1" fmla="*/ 0 h 10"/>
                  <a:gd name="T2" fmla="*/ 3 w 10"/>
                  <a:gd name="T3" fmla="*/ 2 h 10"/>
                  <a:gd name="T4" fmla="*/ 0 w 10"/>
                  <a:gd name="T5" fmla="*/ 0 h 10"/>
                  <a:gd name="T6" fmla="*/ 1 w 10"/>
                  <a:gd name="T7" fmla="*/ 3 h 10"/>
                  <a:gd name="T8" fmla="*/ 0 w 10"/>
                  <a:gd name="T9" fmla="*/ 7 h 10"/>
                  <a:gd name="T10" fmla="*/ 3 w 10"/>
                  <a:gd name="T11" fmla="*/ 7 h 10"/>
                  <a:gd name="T12" fmla="*/ 5 w 10"/>
                  <a:gd name="T13" fmla="*/ 10 h 10"/>
                  <a:gd name="T14" fmla="*/ 6 w 10"/>
                  <a:gd name="T15" fmla="*/ 5 h 10"/>
                  <a:gd name="T16" fmla="*/ 10 w 10"/>
                  <a:gd name="T17" fmla="*/ 5 h 10"/>
                  <a:gd name="T18" fmla="*/ 6 w 10"/>
                  <a:gd name="T19" fmla="*/ 3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3" y="2"/>
                    </a:lnTo>
                    <a:lnTo>
                      <a:pt x="0" y="0"/>
                    </a:lnTo>
                    <a:lnTo>
                      <a:pt x="1" y="3"/>
                    </a:lnTo>
                    <a:lnTo>
                      <a:pt x="0" y="7"/>
                    </a:lnTo>
                    <a:lnTo>
                      <a:pt x="3" y="7"/>
                    </a:lnTo>
                    <a:lnTo>
                      <a:pt x="5" y="10"/>
                    </a:lnTo>
                    <a:lnTo>
                      <a:pt x="6" y="5"/>
                    </a:lnTo>
                    <a:lnTo>
                      <a:pt x="10"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559"/>
              <p:cNvSpPr>
                <a:spLocks/>
              </p:cNvSpPr>
              <p:nvPr/>
            </p:nvSpPr>
            <p:spPr bwMode="auto">
              <a:xfrm>
                <a:off x="2881" y="2626"/>
                <a:ext cx="9" cy="10"/>
              </a:xfrm>
              <a:custGeom>
                <a:avLst/>
                <a:gdLst>
                  <a:gd name="T0" fmla="*/ 6 w 9"/>
                  <a:gd name="T1" fmla="*/ 0 h 10"/>
                  <a:gd name="T2" fmla="*/ 5 w 9"/>
                  <a:gd name="T3" fmla="*/ 3 h 10"/>
                  <a:gd name="T4" fmla="*/ 1 w 9"/>
                  <a:gd name="T5" fmla="*/ 2 h 10"/>
                  <a:gd name="T6" fmla="*/ 3 w 9"/>
                  <a:gd name="T7" fmla="*/ 5 h 10"/>
                  <a:gd name="T8" fmla="*/ 0 w 9"/>
                  <a:gd name="T9" fmla="*/ 8 h 10"/>
                  <a:gd name="T10" fmla="*/ 5 w 9"/>
                  <a:gd name="T11" fmla="*/ 8 h 10"/>
                  <a:gd name="T12" fmla="*/ 6 w 9"/>
                  <a:gd name="T13" fmla="*/ 10 h 10"/>
                  <a:gd name="T14" fmla="*/ 6 w 9"/>
                  <a:gd name="T15" fmla="*/ 7 h 10"/>
                  <a:gd name="T16" fmla="*/ 9 w 9"/>
                  <a:gd name="T17" fmla="*/ 7 h 10"/>
                  <a:gd name="T18" fmla="*/ 8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5" y="3"/>
                    </a:lnTo>
                    <a:lnTo>
                      <a:pt x="1" y="2"/>
                    </a:lnTo>
                    <a:lnTo>
                      <a:pt x="3" y="5"/>
                    </a:lnTo>
                    <a:lnTo>
                      <a:pt x="0" y="8"/>
                    </a:lnTo>
                    <a:lnTo>
                      <a:pt x="5" y="8"/>
                    </a:lnTo>
                    <a:lnTo>
                      <a:pt x="6" y="10"/>
                    </a:lnTo>
                    <a:lnTo>
                      <a:pt x="6" y="7"/>
                    </a:lnTo>
                    <a:lnTo>
                      <a:pt x="9" y="7"/>
                    </a:lnTo>
                    <a:lnTo>
                      <a:pt x="8"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560"/>
              <p:cNvSpPr>
                <a:spLocks/>
              </p:cNvSpPr>
              <p:nvPr/>
            </p:nvSpPr>
            <p:spPr bwMode="auto">
              <a:xfrm>
                <a:off x="2949" y="2556"/>
                <a:ext cx="10" cy="10"/>
              </a:xfrm>
              <a:custGeom>
                <a:avLst/>
                <a:gdLst>
                  <a:gd name="T0" fmla="*/ 6 w 10"/>
                  <a:gd name="T1" fmla="*/ 0 h 10"/>
                  <a:gd name="T2" fmla="*/ 5 w 10"/>
                  <a:gd name="T3" fmla="*/ 4 h 10"/>
                  <a:gd name="T4" fmla="*/ 2 w 10"/>
                  <a:gd name="T5" fmla="*/ 2 h 10"/>
                  <a:gd name="T6" fmla="*/ 3 w 10"/>
                  <a:gd name="T7" fmla="*/ 5 h 10"/>
                  <a:gd name="T8" fmla="*/ 0 w 10"/>
                  <a:gd name="T9" fmla="*/ 9 h 10"/>
                  <a:gd name="T10" fmla="*/ 3 w 10"/>
                  <a:gd name="T11" fmla="*/ 9 h 10"/>
                  <a:gd name="T12" fmla="*/ 6 w 10"/>
                  <a:gd name="T13" fmla="*/ 10 h 10"/>
                  <a:gd name="T14" fmla="*/ 6 w 10"/>
                  <a:gd name="T15" fmla="*/ 7 h 10"/>
                  <a:gd name="T16" fmla="*/ 10 w 10"/>
                  <a:gd name="T17" fmla="*/ 7 h 10"/>
                  <a:gd name="T18" fmla="*/ 6 w 10"/>
                  <a:gd name="T19" fmla="*/ 4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lnTo>
                      <a:pt x="5" y="4"/>
                    </a:lnTo>
                    <a:lnTo>
                      <a:pt x="2" y="2"/>
                    </a:lnTo>
                    <a:lnTo>
                      <a:pt x="3" y="5"/>
                    </a:lnTo>
                    <a:lnTo>
                      <a:pt x="0" y="9"/>
                    </a:lnTo>
                    <a:lnTo>
                      <a:pt x="3" y="9"/>
                    </a:lnTo>
                    <a:lnTo>
                      <a:pt x="6" y="10"/>
                    </a:lnTo>
                    <a:lnTo>
                      <a:pt x="6" y="7"/>
                    </a:lnTo>
                    <a:lnTo>
                      <a:pt x="10" y="7"/>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561"/>
              <p:cNvSpPr>
                <a:spLocks/>
              </p:cNvSpPr>
              <p:nvPr/>
            </p:nvSpPr>
            <p:spPr bwMode="auto">
              <a:xfrm>
                <a:off x="2848" y="2589"/>
                <a:ext cx="8" cy="10"/>
              </a:xfrm>
              <a:custGeom>
                <a:avLst/>
                <a:gdLst>
                  <a:gd name="T0" fmla="*/ 7 w 8"/>
                  <a:gd name="T1" fmla="*/ 0 h 10"/>
                  <a:gd name="T2" fmla="*/ 3 w 8"/>
                  <a:gd name="T3" fmla="*/ 1 h 10"/>
                  <a:gd name="T4" fmla="*/ 0 w 8"/>
                  <a:gd name="T5" fmla="*/ 1 h 10"/>
                  <a:gd name="T6" fmla="*/ 2 w 8"/>
                  <a:gd name="T7" fmla="*/ 3 h 10"/>
                  <a:gd name="T8" fmla="*/ 0 w 8"/>
                  <a:gd name="T9" fmla="*/ 6 h 10"/>
                  <a:gd name="T10" fmla="*/ 3 w 8"/>
                  <a:gd name="T11" fmla="*/ 6 h 10"/>
                  <a:gd name="T12" fmla="*/ 5 w 8"/>
                  <a:gd name="T13" fmla="*/ 10 h 10"/>
                  <a:gd name="T14" fmla="*/ 5 w 8"/>
                  <a:gd name="T15" fmla="*/ 6 h 10"/>
                  <a:gd name="T16" fmla="*/ 8 w 8"/>
                  <a:gd name="T17" fmla="*/ 5 h 10"/>
                  <a:gd name="T18" fmla="*/ 7 w 8"/>
                  <a:gd name="T19" fmla="*/ 3 h 10"/>
                  <a:gd name="T20" fmla="*/ 7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7" y="0"/>
                    </a:moveTo>
                    <a:lnTo>
                      <a:pt x="3" y="1"/>
                    </a:lnTo>
                    <a:lnTo>
                      <a:pt x="0" y="1"/>
                    </a:lnTo>
                    <a:lnTo>
                      <a:pt x="2" y="3"/>
                    </a:lnTo>
                    <a:lnTo>
                      <a:pt x="0" y="6"/>
                    </a:lnTo>
                    <a:lnTo>
                      <a:pt x="3" y="6"/>
                    </a:lnTo>
                    <a:lnTo>
                      <a:pt x="5" y="10"/>
                    </a:lnTo>
                    <a:lnTo>
                      <a:pt x="5" y="6"/>
                    </a:lnTo>
                    <a:lnTo>
                      <a:pt x="8"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562"/>
              <p:cNvSpPr>
                <a:spLocks/>
              </p:cNvSpPr>
              <p:nvPr/>
            </p:nvSpPr>
            <p:spPr bwMode="auto">
              <a:xfrm>
                <a:off x="2996" y="2573"/>
                <a:ext cx="10" cy="9"/>
              </a:xfrm>
              <a:custGeom>
                <a:avLst/>
                <a:gdLst>
                  <a:gd name="T0" fmla="*/ 7 w 10"/>
                  <a:gd name="T1" fmla="*/ 0 h 9"/>
                  <a:gd name="T2" fmla="*/ 3 w 10"/>
                  <a:gd name="T3" fmla="*/ 1 h 9"/>
                  <a:gd name="T4" fmla="*/ 0 w 10"/>
                  <a:gd name="T5" fmla="*/ 1 h 9"/>
                  <a:gd name="T6" fmla="*/ 2 w 10"/>
                  <a:gd name="T7" fmla="*/ 5 h 9"/>
                  <a:gd name="T8" fmla="*/ 0 w 10"/>
                  <a:gd name="T9" fmla="*/ 6 h 9"/>
                  <a:gd name="T10" fmla="*/ 3 w 10"/>
                  <a:gd name="T11" fmla="*/ 6 h 9"/>
                  <a:gd name="T12" fmla="*/ 5 w 10"/>
                  <a:gd name="T13" fmla="*/ 9 h 9"/>
                  <a:gd name="T14" fmla="*/ 7 w 10"/>
                  <a:gd name="T15" fmla="*/ 6 h 9"/>
                  <a:gd name="T16" fmla="*/ 10 w 10"/>
                  <a:gd name="T17" fmla="*/ 5 h 9"/>
                  <a:gd name="T18" fmla="*/ 7 w 10"/>
                  <a:gd name="T19" fmla="*/ 3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lnTo>
                      <a:pt x="3" y="1"/>
                    </a:lnTo>
                    <a:lnTo>
                      <a:pt x="0" y="1"/>
                    </a:lnTo>
                    <a:lnTo>
                      <a:pt x="2" y="5"/>
                    </a:lnTo>
                    <a:lnTo>
                      <a:pt x="0" y="6"/>
                    </a:lnTo>
                    <a:lnTo>
                      <a:pt x="3" y="6"/>
                    </a:lnTo>
                    <a:lnTo>
                      <a:pt x="5" y="9"/>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563"/>
              <p:cNvSpPr>
                <a:spLocks/>
              </p:cNvSpPr>
              <p:nvPr/>
            </p:nvSpPr>
            <p:spPr bwMode="auto">
              <a:xfrm>
                <a:off x="3080" y="2555"/>
                <a:ext cx="10" cy="10"/>
              </a:xfrm>
              <a:custGeom>
                <a:avLst/>
                <a:gdLst>
                  <a:gd name="T0" fmla="*/ 7 w 10"/>
                  <a:gd name="T1" fmla="*/ 0 h 10"/>
                  <a:gd name="T2" fmla="*/ 4 w 10"/>
                  <a:gd name="T3" fmla="*/ 1 h 10"/>
                  <a:gd name="T4" fmla="*/ 0 w 10"/>
                  <a:gd name="T5" fmla="*/ 0 h 10"/>
                  <a:gd name="T6" fmla="*/ 2 w 10"/>
                  <a:gd name="T7" fmla="*/ 3 h 10"/>
                  <a:gd name="T8" fmla="*/ 0 w 10"/>
                  <a:gd name="T9" fmla="*/ 6 h 10"/>
                  <a:gd name="T10" fmla="*/ 4 w 10"/>
                  <a:gd name="T11" fmla="*/ 6 h 10"/>
                  <a:gd name="T12" fmla="*/ 5 w 10"/>
                  <a:gd name="T13" fmla="*/ 10 h 10"/>
                  <a:gd name="T14" fmla="*/ 7 w 10"/>
                  <a:gd name="T15" fmla="*/ 6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1"/>
                    </a:lnTo>
                    <a:lnTo>
                      <a:pt x="0" y="0"/>
                    </a:lnTo>
                    <a:lnTo>
                      <a:pt x="2" y="3"/>
                    </a:lnTo>
                    <a:lnTo>
                      <a:pt x="0" y="6"/>
                    </a:lnTo>
                    <a:lnTo>
                      <a:pt x="4" y="6"/>
                    </a:lnTo>
                    <a:lnTo>
                      <a:pt x="5" y="10"/>
                    </a:lnTo>
                    <a:lnTo>
                      <a:pt x="7" y="6"/>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564"/>
              <p:cNvSpPr>
                <a:spLocks/>
              </p:cNvSpPr>
              <p:nvPr/>
            </p:nvSpPr>
            <p:spPr bwMode="auto">
              <a:xfrm>
                <a:off x="3045" y="2523"/>
                <a:ext cx="10" cy="9"/>
              </a:xfrm>
              <a:custGeom>
                <a:avLst/>
                <a:gdLst>
                  <a:gd name="T0" fmla="*/ 6 w 10"/>
                  <a:gd name="T1" fmla="*/ 0 h 9"/>
                  <a:gd name="T2" fmla="*/ 5 w 10"/>
                  <a:gd name="T3" fmla="*/ 3 h 9"/>
                  <a:gd name="T4" fmla="*/ 1 w 10"/>
                  <a:gd name="T5" fmla="*/ 1 h 9"/>
                  <a:gd name="T6" fmla="*/ 3 w 10"/>
                  <a:gd name="T7" fmla="*/ 4 h 9"/>
                  <a:gd name="T8" fmla="*/ 0 w 10"/>
                  <a:gd name="T9" fmla="*/ 8 h 9"/>
                  <a:gd name="T10" fmla="*/ 3 w 10"/>
                  <a:gd name="T11" fmla="*/ 8 h 9"/>
                  <a:gd name="T12" fmla="*/ 6 w 10"/>
                  <a:gd name="T13" fmla="*/ 9 h 9"/>
                  <a:gd name="T14" fmla="*/ 6 w 10"/>
                  <a:gd name="T15" fmla="*/ 6 h 9"/>
                  <a:gd name="T16" fmla="*/ 10 w 10"/>
                  <a:gd name="T17" fmla="*/ 6 h 9"/>
                  <a:gd name="T18" fmla="*/ 6 w 10"/>
                  <a:gd name="T19" fmla="*/ 4 h 9"/>
                  <a:gd name="T20" fmla="*/ 6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0"/>
                    </a:moveTo>
                    <a:lnTo>
                      <a:pt x="5" y="3"/>
                    </a:lnTo>
                    <a:lnTo>
                      <a:pt x="1" y="1"/>
                    </a:lnTo>
                    <a:lnTo>
                      <a:pt x="3" y="4"/>
                    </a:lnTo>
                    <a:lnTo>
                      <a:pt x="0" y="8"/>
                    </a:lnTo>
                    <a:lnTo>
                      <a:pt x="3" y="8"/>
                    </a:lnTo>
                    <a:lnTo>
                      <a:pt x="6" y="9"/>
                    </a:lnTo>
                    <a:lnTo>
                      <a:pt x="6" y="6"/>
                    </a:lnTo>
                    <a:lnTo>
                      <a:pt x="10" y="6"/>
                    </a:lnTo>
                    <a:lnTo>
                      <a:pt x="6" y="4"/>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565"/>
              <p:cNvSpPr>
                <a:spLocks/>
              </p:cNvSpPr>
              <p:nvPr/>
            </p:nvSpPr>
            <p:spPr bwMode="auto">
              <a:xfrm>
                <a:off x="3059" y="2477"/>
                <a:ext cx="10" cy="10"/>
              </a:xfrm>
              <a:custGeom>
                <a:avLst/>
                <a:gdLst>
                  <a:gd name="T0" fmla="*/ 7 w 10"/>
                  <a:gd name="T1" fmla="*/ 0 h 10"/>
                  <a:gd name="T2" fmla="*/ 4 w 10"/>
                  <a:gd name="T3" fmla="*/ 2 h 10"/>
                  <a:gd name="T4" fmla="*/ 0 w 10"/>
                  <a:gd name="T5" fmla="*/ 2 h 10"/>
                  <a:gd name="T6" fmla="*/ 2 w 10"/>
                  <a:gd name="T7" fmla="*/ 5 h 10"/>
                  <a:gd name="T8" fmla="*/ 0 w 10"/>
                  <a:gd name="T9" fmla="*/ 7 h 10"/>
                  <a:gd name="T10" fmla="*/ 4 w 10"/>
                  <a:gd name="T11" fmla="*/ 7 h 10"/>
                  <a:gd name="T12" fmla="*/ 5 w 10"/>
                  <a:gd name="T13" fmla="*/ 10 h 10"/>
                  <a:gd name="T14" fmla="*/ 7 w 10"/>
                  <a:gd name="T15" fmla="*/ 7 h 10"/>
                  <a:gd name="T16" fmla="*/ 10 w 10"/>
                  <a:gd name="T17" fmla="*/ 5 h 10"/>
                  <a:gd name="T18" fmla="*/ 7 w 10"/>
                  <a:gd name="T19" fmla="*/ 3 h 10"/>
                  <a:gd name="T20" fmla="*/ 7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7" y="0"/>
                    </a:moveTo>
                    <a:lnTo>
                      <a:pt x="4" y="2"/>
                    </a:lnTo>
                    <a:lnTo>
                      <a:pt x="0" y="2"/>
                    </a:lnTo>
                    <a:lnTo>
                      <a:pt x="2" y="5"/>
                    </a:lnTo>
                    <a:lnTo>
                      <a:pt x="0" y="7"/>
                    </a:lnTo>
                    <a:lnTo>
                      <a:pt x="4" y="7"/>
                    </a:lnTo>
                    <a:lnTo>
                      <a:pt x="5" y="10"/>
                    </a:lnTo>
                    <a:lnTo>
                      <a:pt x="7" y="7"/>
                    </a:lnTo>
                    <a:lnTo>
                      <a:pt x="10" y="5"/>
                    </a:lnTo>
                    <a:lnTo>
                      <a:pt x="7" y="3"/>
                    </a:lnTo>
                    <a:lnTo>
                      <a:pt x="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566"/>
              <p:cNvSpPr>
                <a:spLocks/>
              </p:cNvSpPr>
              <p:nvPr/>
            </p:nvSpPr>
            <p:spPr bwMode="auto">
              <a:xfrm>
                <a:off x="3136" y="2440"/>
                <a:ext cx="9" cy="10"/>
              </a:xfrm>
              <a:custGeom>
                <a:avLst/>
                <a:gdLst>
                  <a:gd name="T0" fmla="*/ 6 w 9"/>
                  <a:gd name="T1" fmla="*/ 0 h 10"/>
                  <a:gd name="T2" fmla="*/ 3 w 9"/>
                  <a:gd name="T3" fmla="*/ 2 h 10"/>
                  <a:gd name="T4" fmla="*/ 0 w 9"/>
                  <a:gd name="T5" fmla="*/ 0 h 10"/>
                  <a:gd name="T6" fmla="*/ 1 w 9"/>
                  <a:gd name="T7" fmla="*/ 3 h 10"/>
                  <a:gd name="T8" fmla="*/ 0 w 9"/>
                  <a:gd name="T9" fmla="*/ 6 h 10"/>
                  <a:gd name="T10" fmla="*/ 3 w 9"/>
                  <a:gd name="T11" fmla="*/ 6 h 10"/>
                  <a:gd name="T12" fmla="*/ 5 w 9"/>
                  <a:gd name="T13" fmla="*/ 10 h 10"/>
                  <a:gd name="T14" fmla="*/ 6 w 9"/>
                  <a:gd name="T15" fmla="*/ 6 h 10"/>
                  <a:gd name="T16" fmla="*/ 9 w 9"/>
                  <a:gd name="T17" fmla="*/ 5 h 10"/>
                  <a:gd name="T18" fmla="*/ 6 w 9"/>
                  <a:gd name="T19" fmla="*/ 3 h 10"/>
                  <a:gd name="T20" fmla="*/ 6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0"/>
                    </a:moveTo>
                    <a:lnTo>
                      <a:pt x="3" y="2"/>
                    </a:lnTo>
                    <a:lnTo>
                      <a:pt x="0" y="0"/>
                    </a:lnTo>
                    <a:lnTo>
                      <a:pt x="1" y="3"/>
                    </a:lnTo>
                    <a:lnTo>
                      <a:pt x="0" y="6"/>
                    </a:lnTo>
                    <a:lnTo>
                      <a:pt x="3" y="6"/>
                    </a:lnTo>
                    <a:lnTo>
                      <a:pt x="5" y="10"/>
                    </a:lnTo>
                    <a:lnTo>
                      <a:pt x="6" y="6"/>
                    </a:lnTo>
                    <a:lnTo>
                      <a:pt x="9" y="5"/>
                    </a:lnTo>
                    <a:lnTo>
                      <a:pt x="6" y="3"/>
                    </a:lnTo>
                    <a:lnTo>
                      <a:pt x="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567"/>
              <p:cNvSpPr>
                <a:spLocks/>
              </p:cNvSpPr>
              <p:nvPr/>
            </p:nvSpPr>
            <p:spPr bwMode="auto">
              <a:xfrm>
                <a:off x="3568" y="1440"/>
                <a:ext cx="91" cy="92"/>
              </a:xfrm>
              <a:custGeom>
                <a:avLst/>
                <a:gdLst>
                  <a:gd name="T0" fmla="*/ 45 w 91"/>
                  <a:gd name="T1" fmla="*/ 0 h 92"/>
                  <a:gd name="T2" fmla="*/ 39 w 91"/>
                  <a:gd name="T3" fmla="*/ 24 h 92"/>
                  <a:gd name="T4" fmla="*/ 23 w 91"/>
                  <a:gd name="T5" fmla="*/ 7 h 92"/>
                  <a:gd name="T6" fmla="*/ 29 w 91"/>
                  <a:gd name="T7" fmla="*/ 31 h 92"/>
                  <a:gd name="T8" fmla="*/ 6 w 91"/>
                  <a:gd name="T9" fmla="*/ 24 h 92"/>
                  <a:gd name="T10" fmla="*/ 23 w 91"/>
                  <a:gd name="T11" fmla="*/ 40 h 92"/>
                  <a:gd name="T12" fmla="*/ 0 w 91"/>
                  <a:gd name="T13" fmla="*/ 47 h 92"/>
                  <a:gd name="T14" fmla="*/ 23 w 91"/>
                  <a:gd name="T15" fmla="*/ 52 h 92"/>
                  <a:gd name="T16" fmla="*/ 6 w 91"/>
                  <a:gd name="T17" fmla="*/ 70 h 92"/>
                  <a:gd name="T18" fmla="*/ 29 w 91"/>
                  <a:gd name="T19" fmla="*/ 63 h 92"/>
                  <a:gd name="T20" fmla="*/ 23 w 91"/>
                  <a:gd name="T21" fmla="*/ 86 h 92"/>
                  <a:gd name="T22" fmla="*/ 39 w 91"/>
                  <a:gd name="T23" fmla="*/ 70 h 92"/>
                  <a:gd name="T24" fmla="*/ 45 w 91"/>
                  <a:gd name="T25" fmla="*/ 92 h 92"/>
                  <a:gd name="T26" fmla="*/ 50 w 91"/>
                  <a:gd name="T27" fmla="*/ 70 h 92"/>
                  <a:gd name="T28" fmla="*/ 68 w 91"/>
                  <a:gd name="T29" fmla="*/ 86 h 92"/>
                  <a:gd name="T30" fmla="*/ 62 w 91"/>
                  <a:gd name="T31" fmla="*/ 63 h 92"/>
                  <a:gd name="T32" fmla="*/ 84 w 91"/>
                  <a:gd name="T33" fmla="*/ 70 h 92"/>
                  <a:gd name="T34" fmla="*/ 66 w 91"/>
                  <a:gd name="T35" fmla="*/ 52 h 92"/>
                  <a:gd name="T36" fmla="*/ 91 w 91"/>
                  <a:gd name="T37" fmla="*/ 47 h 92"/>
                  <a:gd name="T38" fmla="*/ 66 w 91"/>
                  <a:gd name="T39" fmla="*/ 40 h 92"/>
                  <a:gd name="T40" fmla="*/ 84 w 91"/>
                  <a:gd name="T41" fmla="*/ 24 h 92"/>
                  <a:gd name="T42" fmla="*/ 62 w 91"/>
                  <a:gd name="T43" fmla="*/ 31 h 92"/>
                  <a:gd name="T44" fmla="*/ 68 w 91"/>
                  <a:gd name="T45" fmla="*/ 7 h 92"/>
                  <a:gd name="T46" fmla="*/ 50 w 91"/>
                  <a:gd name="T47" fmla="*/ 24 h 92"/>
                  <a:gd name="T48" fmla="*/ 45 w 91"/>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45" y="0"/>
                    </a:moveTo>
                    <a:lnTo>
                      <a:pt x="39" y="24"/>
                    </a:lnTo>
                    <a:lnTo>
                      <a:pt x="23" y="7"/>
                    </a:lnTo>
                    <a:lnTo>
                      <a:pt x="29" y="31"/>
                    </a:lnTo>
                    <a:lnTo>
                      <a:pt x="6" y="24"/>
                    </a:lnTo>
                    <a:lnTo>
                      <a:pt x="23" y="40"/>
                    </a:lnTo>
                    <a:lnTo>
                      <a:pt x="0" y="47"/>
                    </a:lnTo>
                    <a:lnTo>
                      <a:pt x="23" y="52"/>
                    </a:lnTo>
                    <a:lnTo>
                      <a:pt x="6" y="70"/>
                    </a:lnTo>
                    <a:lnTo>
                      <a:pt x="29" y="63"/>
                    </a:lnTo>
                    <a:lnTo>
                      <a:pt x="23" y="86"/>
                    </a:lnTo>
                    <a:lnTo>
                      <a:pt x="39" y="70"/>
                    </a:lnTo>
                    <a:lnTo>
                      <a:pt x="45" y="92"/>
                    </a:lnTo>
                    <a:lnTo>
                      <a:pt x="50" y="70"/>
                    </a:lnTo>
                    <a:lnTo>
                      <a:pt x="68" y="86"/>
                    </a:lnTo>
                    <a:lnTo>
                      <a:pt x="62" y="63"/>
                    </a:lnTo>
                    <a:lnTo>
                      <a:pt x="84" y="70"/>
                    </a:lnTo>
                    <a:lnTo>
                      <a:pt x="66" y="52"/>
                    </a:lnTo>
                    <a:lnTo>
                      <a:pt x="91" y="47"/>
                    </a:lnTo>
                    <a:lnTo>
                      <a:pt x="66" y="40"/>
                    </a:lnTo>
                    <a:lnTo>
                      <a:pt x="84" y="24"/>
                    </a:lnTo>
                    <a:lnTo>
                      <a:pt x="62" y="31"/>
                    </a:lnTo>
                    <a:lnTo>
                      <a:pt x="68" y="7"/>
                    </a:lnTo>
                    <a:lnTo>
                      <a:pt x="50" y="24"/>
                    </a:lnTo>
                    <a:lnTo>
                      <a:pt x="4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568"/>
              <p:cNvSpPr>
                <a:spLocks/>
              </p:cNvSpPr>
              <p:nvPr/>
            </p:nvSpPr>
            <p:spPr bwMode="auto">
              <a:xfrm>
                <a:off x="2739" y="2442"/>
                <a:ext cx="75" cy="74"/>
              </a:xfrm>
              <a:custGeom>
                <a:avLst/>
                <a:gdLst>
                  <a:gd name="T0" fmla="*/ 75 w 75"/>
                  <a:gd name="T1" fmla="*/ 37 h 74"/>
                  <a:gd name="T2" fmla="*/ 43 w 75"/>
                  <a:gd name="T3" fmla="*/ 32 h 74"/>
                  <a:gd name="T4" fmla="*/ 38 w 75"/>
                  <a:gd name="T5" fmla="*/ 0 h 74"/>
                  <a:gd name="T6" fmla="*/ 33 w 75"/>
                  <a:gd name="T7" fmla="*/ 32 h 74"/>
                  <a:gd name="T8" fmla="*/ 0 w 75"/>
                  <a:gd name="T9" fmla="*/ 37 h 74"/>
                  <a:gd name="T10" fmla="*/ 33 w 75"/>
                  <a:gd name="T11" fmla="*/ 42 h 74"/>
                  <a:gd name="T12" fmla="*/ 38 w 75"/>
                  <a:gd name="T13" fmla="*/ 74 h 74"/>
                  <a:gd name="T14" fmla="*/ 43 w 75"/>
                  <a:gd name="T15" fmla="*/ 42 h 74"/>
                  <a:gd name="T16" fmla="*/ 75 w 75"/>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4">
                    <a:moveTo>
                      <a:pt x="75" y="37"/>
                    </a:moveTo>
                    <a:lnTo>
                      <a:pt x="43" y="32"/>
                    </a:lnTo>
                    <a:lnTo>
                      <a:pt x="38" y="0"/>
                    </a:lnTo>
                    <a:lnTo>
                      <a:pt x="33" y="32"/>
                    </a:lnTo>
                    <a:lnTo>
                      <a:pt x="0" y="37"/>
                    </a:lnTo>
                    <a:lnTo>
                      <a:pt x="33" y="42"/>
                    </a:lnTo>
                    <a:lnTo>
                      <a:pt x="38" y="74"/>
                    </a:lnTo>
                    <a:lnTo>
                      <a:pt x="43" y="42"/>
                    </a:lnTo>
                    <a:lnTo>
                      <a:pt x="75" y="37"/>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569"/>
              <p:cNvSpPr>
                <a:spLocks/>
              </p:cNvSpPr>
              <p:nvPr/>
            </p:nvSpPr>
            <p:spPr bwMode="auto">
              <a:xfrm>
                <a:off x="2548" y="2523"/>
                <a:ext cx="40" cy="38"/>
              </a:xfrm>
              <a:custGeom>
                <a:avLst/>
                <a:gdLst>
                  <a:gd name="T0" fmla="*/ 40 w 40"/>
                  <a:gd name="T1" fmla="*/ 19 h 38"/>
                  <a:gd name="T2" fmla="*/ 22 w 40"/>
                  <a:gd name="T3" fmla="*/ 16 h 38"/>
                  <a:gd name="T4" fmla="*/ 21 w 40"/>
                  <a:gd name="T5" fmla="*/ 0 h 38"/>
                  <a:gd name="T6" fmla="*/ 18 w 40"/>
                  <a:gd name="T7" fmla="*/ 16 h 38"/>
                  <a:gd name="T8" fmla="*/ 0 w 40"/>
                  <a:gd name="T9" fmla="*/ 19 h 38"/>
                  <a:gd name="T10" fmla="*/ 18 w 40"/>
                  <a:gd name="T11" fmla="*/ 22 h 38"/>
                  <a:gd name="T12" fmla="*/ 21 w 40"/>
                  <a:gd name="T13" fmla="*/ 38 h 38"/>
                  <a:gd name="T14" fmla="*/ 22 w 40"/>
                  <a:gd name="T15" fmla="*/ 22 h 38"/>
                  <a:gd name="T16" fmla="*/ 40 w 40"/>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40" y="19"/>
                    </a:moveTo>
                    <a:lnTo>
                      <a:pt x="22" y="16"/>
                    </a:lnTo>
                    <a:lnTo>
                      <a:pt x="21" y="0"/>
                    </a:lnTo>
                    <a:lnTo>
                      <a:pt x="18" y="16"/>
                    </a:lnTo>
                    <a:lnTo>
                      <a:pt x="0" y="19"/>
                    </a:lnTo>
                    <a:lnTo>
                      <a:pt x="18" y="22"/>
                    </a:lnTo>
                    <a:lnTo>
                      <a:pt x="21" y="38"/>
                    </a:lnTo>
                    <a:lnTo>
                      <a:pt x="22" y="22"/>
                    </a:lnTo>
                    <a:lnTo>
                      <a:pt x="40" y="1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570"/>
              <p:cNvSpPr>
                <a:spLocks/>
              </p:cNvSpPr>
              <p:nvPr/>
            </p:nvSpPr>
            <p:spPr bwMode="auto">
              <a:xfrm>
                <a:off x="3024" y="1463"/>
                <a:ext cx="74" cy="76"/>
              </a:xfrm>
              <a:custGeom>
                <a:avLst/>
                <a:gdLst>
                  <a:gd name="T0" fmla="*/ 74 w 74"/>
                  <a:gd name="T1" fmla="*/ 39 h 76"/>
                  <a:gd name="T2" fmla="*/ 42 w 74"/>
                  <a:gd name="T3" fmla="*/ 32 h 76"/>
                  <a:gd name="T4" fmla="*/ 37 w 74"/>
                  <a:gd name="T5" fmla="*/ 0 h 76"/>
                  <a:gd name="T6" fmla="*/ 32 w 74"/>
                  <a:gd name="T7" fmla="*/ 32 h 76"/>
                  <a:gd name="T8" fmla="*/ 0 w 74"/>
                  <a:gd name="T9" fmla="*/ 39 h 76"/>
                  <a:gd name="T10" fmla="*/ 32 w 74"/>
                  <a:gd name="T11" fmla="*/ 43 h 76"/>
                  <a:gd name="T12" fmla="*/ 37 w 74"/>
                  <a:gd name="T13" fmla="*/ 76 h 76"/>
                  <a:gd name="T14" fmla="*/ 42 w 74"/>
                  <a:gd name="T15" fmla="*/ 43 h 76"/>
                  <a:gd name="T16" fmla="*/ 74 w 74"/>
                  <a:gd name="T1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6">
                    <a:moveTo>
                      <a:pt x="74" y="39"/>
                    </a:moveTo>
                    <a:lnTo>
                      <a:pt x="42" y="32"/>
                    </a:lnTo>
                    <a:lnTo>
                      <a:pt x="37" y="0"/>
                    </a:lnTo>
                    <a:lnTo>
                      <a:pt x="32" y="32"/>
                    </a:lnTo>
                    <a:lnTo>
                      <a:pt x="0" y="39"/>
                    </a:lnTo>
                    <a:lnTo>
                      <a:pt x="32" y="43"/>
                    </a:lnTo>
                    <a:lnTo>
                      <a:pt x="37" y="76"/>
                    </a:lnTo>
                    <a:lnTo>
                      <a:pt x="42" y="43"/>
                    </a:lnTo>
                    <a:lnTo>
                      <a:pt x="74" y="39"/>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571"/>
              <p:cNvSpPr>
                <a:spLocks/>
              </p:cNvSpPr>
              <p:nvPr/>
            </p:nvSpPr>
            <p:spPr bwMode="auto">
              <a:xfrm>
                <a:off x="3493" y="2851"/>
                <a:ext cx="106" cy="107"/>
              </a:xfrm>
              <a:custGeom>
                <a:avLst/>
                <a:gdLst>
                  <a:gd name="T0" fmla="*/ 54 w 106"/>
                  <a:gd name="T1" fmla="*/ 0 h 107"/>
                  <a:gd name="T2" fmla="*/ 54 w 106"/>
                  <a:gd name="T3" fmla="*/ 52 h 107"/>
                  <a:gd name="T4" fmla="*/ 38 w 106"/>
                  <a:gd name="T5" fmla="*/ 3 h 107"/>
                  <a:gd name="T6" fmla="*/ 52 w 106"/>
                  <a:gd name="T7" fmla="*/ 52 h 107"/>
                  <a:gd name="T8" fmla="*/ 23 w 106"/>
                  <a:gd name="T9" fmla="*/ 10 h 107"/>
                  <a:gd name="T10" fmla="*/ 52 w 106"/>
                  <a:gd name="T11" fmla="*/ 52 h 107"/>
                  <a:gd name="T12" fmla="*/ 12 w 106"/>
                  <a:gd name="T13" fmla="*/ 23 h 107"/>
                  <a:gd name="T14" fmla="*/ 51 w 106"/>
                  <a:gd name="T15" fmla="*/ 52 h 107"/>
                  <a:gd name="T16" fmla="*/ 3 w 106"/>
                  <a:gd name="T17" fmla="*/ 37 h 107"/>
                  <a:gd name="T18" fmla="*/ 51 w 106"/>
                  <a:gd name="T19" fmla="*/ 53 h 107"/>
                  <a:gd name="T20" fmla="*/ 0 w 106"/>
                  <a:gd name="T21" fmla="*/ 53 h 107"/>
                  <a:gd name="T22" fmla="*/ 51 w 106"/>
                  <a:gd name="T23" fmla="*/ 53 h 107"/>
                  <a:gd name="T24" fmla="*/ 3 w 106"/>
                  <a:gd name="T25" fmla="*/ 70 h 107"/>
                  <a:gd name="T26" fmla="*/ 51 w 106"/>
                  <a:gd name="T27" fmla="*/ 55 h 107"/>
                  <a:gd name="T28" fmla="*/ 12 w 106"/>
                  <a:gd name="T29" fmla="*/ 86 h 107"/>
                  <a:gd name="T30" fmla="*/ 52 w 106"/>
                  <a:gd name="T31" fmla="*/ 55 h 107"/>
                  <a:gd name="T32" fmla="*/ 23 w 106"/>
                  <a:gd name="T33" fmla="*/ 97 h 107"/>
                  <a:gd name="T34" fmla="*/ 52 w 106"/>
                  <a:gd name="T35" fmla="*/ 57 h 107"/>
                  <a:gd name="T36" fmla="*/ 38 w 106"/>
                  <a:gd name="T37" fmla="*/ 105 h 107"/>
                  <a:gd name="T38" fmla="*/ 54 w 106"/>
                  <a:gd name="T39" fmla="*/ 57 h 107"/>
                  <a:gd name="T40" fmla="*/ 54 w 106"/>
                  <a:gd name="T41" fmla="*/ 107 h 107"/>
                  <a:gd name="T42" fmla="*/ 54 w 106"/>
                  <a:gd name="T43" fmla="*/ 57 h 107"/>
                  <a:gd name="T44" fmla="*/ 70 w 106"/>
                  <a:gd name="T45" fmla="*/ 105 h 107"/>
                  <a:gd name="T46" fmla="*/ 55 w 106"/>
                  <a:gd name="T47" fmla="*/ 57 h 107"/>
                  <a:gd name="T48" fmla="*/ 85 w 106"/>
                  <a:gd name="T49" fmla="*/ 97 h 107"/>
                  <a:gd name="T50" fmla="*/ 55 w 106"/>
                  <a:gd name="T51" fmla="*/ 55 h 107"/>
                  <a:gd name="T52" fmla="*/ 96 w 106"/>
                  <a:gd name="T53" fmla="*/ 86 h 107"/>
                  <a:gd name="T54" fmla="*/ 55 w 106"/>
                  <a:gd name="T55" fmla="*/ 55 h 107"/>
                  <a:gd name="T56" fmla="*/ 104 w 106"/>
                  <a:gd name="T57" fmla="*/ 70 h 107"/>
                  <a:gd name="T58" fmla="*/ 55 w 106"/>
                  <a:gd name="T59" fmla="*/ 53 h 107"/>
                  <a:gd name="T60" fmla="*/ 106 w 106"/>
                  <a:gd name="T61" fmla="*/ 53 h 107"/>
                  <a:gd name="T62" fmla="*/ 55 w 106"/>
                  <a:gd name="T63" fmla="*/ 53 h 107"/>
                  <a:gd name="T64" fmla="*/ 104 w 106"/>
                  <a:gd name="T65" fmla="*/ 37 h 107"/>
                  <a:gd name="T66" fmla="*/ 55 w 106"/>
                  <a:gd name="T67" fmla="*/ 52 h 107"/>
                  <a:gd name="T68" fmla="*/ 96 w 106"/>
                  <a:gd name="T69" fmla="*/ 23 h 107"/>
                  <a:gd name="T70" fmla="*/ 55 w 106"/>
                  <a:gd name="T71" fmla="*/ 52 h 107"/>
                  <a:gd name="T72" fmla="*/ 85 w 106"/>
                  <a:gd name="T73" fmla="*/ 10 h 107"/>
                  <a:gd name="T74" fmla="*/ 55 w 106"/>
                  <a:gd name="T75" fmla="*/ 52 h 107"/>
                  <a:gd name="T76" fmla="*/ 70 w 106"/>
                  <a:gd name="T77" fmla="*/ 3 h 107"/>
                  <a:gd name="T78" fmla="*/ 54 w 106"/>
                  <a:gd name="T79" fmla="*/ 52 h 107"/>
                  <a:gd name="T80" fmla="*/ 54 w 106"/>
                  <a:gd name="T8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7">
                    <a:moveTo>
                      <a:pt x="54" y="0"/>
                    </a:moveTo>
                    <a:lnTo>
                      <a:pt x="54" y="52"/>
                    </a:lnTo>
                    <a:lnTo>
                      <a:pt x="38" y="3"/>
                    </a:lnTo>
                    <a:lnTo>
                      <a:pt x="52" y="52"/>
                    </a:lnTo>
                    <a:lnTo>
                      <a:pt x="23" y="10"/>
                    </a:lnTo>
                    <a:lnTo>
                      <a:pt x="52" y="52"/>
                    </a:lnTo>
                    <a:lnTo>
                      <a:pt x="12" y="23"/>
                    </a:lnTo>
                    <a:lnTo>
                      <a:pt x="51" y="52"/>
                    </a:lnTo>
                    <a:lnTo>
                      <a:pt x="3" y="37"/>
                    </a:lnTo>
                    <a:lnTo>
                      <a:pt x="51" y="53"/>
                    </a:lnTo>
                    <a:lnTo>
                      <a:pt x="0" y="53"/>
                    </a:lnTo>
                    <a:lnTo>
                      <a:pt x="51" y="53"/>
                    </a:lnTo>
                    <a:lnTo>
                      <a:pt x="3" y="70"/>
                    </a:lnTo>
                    <a:lnTo>
                      <a:pt x="51" y="55"/>
                    </a:lnTo>
                    <a:lnTo>
                      <a:pt x="12" y="86"/>
                    </a:lnTo>
                    <a:lnTo>
                      <a:pt x="52" y="55"/>
                    </a:lnTo>
                    <a:lnTo>
                      <a:pt x="23" y="97"/>
                    </a:lnTo>
                    <a:lnTo>
                      <a:pt x="52" y="57"/>
                    </a:lnTo>
                    <a:lnTo>
                      <a:pt x="38" y="105"/>
                    </a:lnTo>
                    <a:lnTo>
                      <a:pt x="54" y="57"/>
                    </a:lnTo>
                    <a:lnTo>
                      <a:pt x="54" y="107"/>
                    </a:lnTo>
                    <a:lnTo>
                      <a:pt x="54" y="57"/>
                    </a:lnTo>
                    <a:lnTo>
                      <a:pt x="70" y="105"/>
                    </a:lnTo>
                    <a:lnTo>
                      <a:pt x="55" y="57"/>
                    </a:lnTo>
                    <a:lnTo>
                      <a:pt x="85" y="97"/>
                    </a:lnTo>
                    <a:lnTo>
                      <a:pt x="55" y="55"/>
                    </a:lnTo>
                    <a:lnTo>
                      <a:pt x="96" y="86"/>
                    </a:lnTo>
                    <a:lnTo>
                      <a:pt x="55" y="55"/>
                    </a:lnTo>
                    <a:lnTo>
                      <a:pt x="104" y="70"/>
                    </a:lnTo>
                    <a:lnTo>
                      <a:pt x="55" y="53"/>
                    </a:lnTo>
                    <a:lnTo>
                      <a:pt x="106" y="53"/>
                    </a:lnTo>
                    <a:lnTo>
                      <a:pt x="55" y="53"/>
                    </a:lnTo>
                    <a:lnTo>
                      <a:pt x="104" y="37"/>
                    </a:lnTo>
                    <a:lnTo>
                      <a:pt x="55" y="52"/>
                    </a:lnTo>
                    <a:lnTo>
                      <a:pt x="96" y="23"/>
                    </a:lnTo>
                    <a:lnTo>
                      <a:pt x="55" y="52"/>
                    </a:lnTo>
                    <a:lnTo>
                      <a:pt x="85" y="10"/>
                    </a:lnTo>
                    <a:lnTo>
                      <a:pt x="55"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572"/>
              <p:cNvSpPr>
                <a:spLocks/>
              </p:cNvSpPr>
              <p:nvPr/>
            </p:nvSpPr>
            <p:spPr bwMode="auto">
              <a:xfrm>
                <a:off x="3027" y="1561"/>
                <a:ext cx="42" cy="42"/>
              </a:xfrm>
              <a:custGeom>
                <a:avLst/>
                <a:gdLst>
                  <a:gd name="T0" fmla="*/ 21 w 42"/>
                  <a:gd name="T1" fmla="*/ 0 h 42"/>
                  <a:gd name="T2" fmla="*/ 28 w 42"/>
                  <a:gd name="T3" fmla="*/ 13 h 42"/>
                  <a:gd name="T4" fmla="*/ 42 w 42"/>
                  <a:gd name="T5" fmla="*/ 17 h 42"/>
                  <a:gd name="T6" fmla="*/ 32 w 42"/>
                  <a:gd name="T7" fmla="*/ 26 h 42"/>
                  <a:gd name="T8" fmla="*/ 34 w 42"/>
                  <a:gd name="T9" fmla="*/ 42 h 42"/>
                  <a:gd name="T10" fmla="*/ 21 w 42"/>
                  <a:gd name="T11" fmla="*/ 34 h 42"/>
                  <a:gd name="T12" fmla="*/ 8 w 42"/>
                  <a:gd name="T13" fmla="*/ 42 h 42"/>
                  <a:gd name="T14" fmla="*/ 10 w 42"/>
                  <a:gd name="T15" fmla="*/ 26 h 42"/>
                  <a:gd name="T16" fmla="*/ 0 w 42"/>
                  <a:gd name="T17" fmla="*/ 17 h 42"/>
                  <a:gd name="T18" fmla="*/ 15 w 42"/>
                  <a:gd name="T19" fmla="*/ 13 h 42"/>
                  <a:gd name="T20" fmla="*/ 21 w 4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21" y="0"/>
                    </a:moveTo>
                    <a:lnTo>
                      <a:pt x="28" y="13"/>
                    </a:lnTo>
                    <a:lnTo>
                      <a:pt x="42" y="17"/>
                    </a:lnTo>
                    <a:lnTo>
                      <a:pt x="32" y="26"/>
                    </a:lnTo>
                    <a:lnTo>
                      <a:pt x="34" y="42"/>
                    </a:lnTo>
                    <a:lnTo>
                      <a:pt x="21" y="34"/>
                    </a:lnTo>
                    <a:lnTo>
                      <a:pt x="8" y="42"/>
                    </a:lnTo>
                    <a:lnTo>
                      <a:pt x="10" y="26"/>
                    </a:lnTo>
                    <a:lnTo>
                      <a:pt x="0" y="17"/>
                    </a:lnTo>
                    <a:lnTo>
                      <a:pt x="15" y="13"/>
                    </a:lnTo>
                    <a:lnTo>
                      <a:pt x="2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573"/>
              <p:cNvSpPr>
                <a:spLocks/>
              </p:cNvSpPr>
              <p:nvPr/>
            </p:nvSpPr>
            <p:spPr bwMode="auto">
              <a:xfrm>
                <a:off x="3669" y="1226"/>
                <a:ext cx="29" cy="30"/>
              </a:xfrm>
              <a:custGeom>
                <a:avLst/>
                <a:gdLst>
                  <a:gd name="T0" fmla="*/ 14 w 29"/>
                  <a:gd name="T1" fmla="*/ 0 h 30"/>
                  <a:gd name="T2" fmla="*/ 19 w 29"/>
                  <a:gd name="T3" fmla="*/ 10 h 30"/>
                  <a:gd name="T4" fmla="*/ 29 w 29"/>
                  <a:gd name="T5" fmla="*/ 12 h 30"/>
                  <a:gd name="T6" fmla="*/ 22 w 29"/>
                  <a:gd name="T7" fmla="*/ 18 h 30"/>
                  <a:gd name="T8" fmla="*/ 24 w 29"/>
                  <a:gd name="T9" fmla="*/ 30 h 30"/>
                  <a:gd name="T10" fmla="*/ 14 w 29"/>
                  <a:gd name="T11" fmla="*/ 25 h 30"/>
                  <a:gd name="T12" fmla="*/ 6 w 29"/>
                  <a:gd name="T13" fmla="*/ 30 h 30"/>
                  <a:gd name="T14" fmla="*/ 8 w 29"/>
                  <a:gd name="T15" fmla="*/ 18 h 30"/>
                  <a:gd name="T16" fmla="*/ 0 w 29"/>
                  <a:gd name="T17" fmla="*/ 12 h 30"/>
                  <a:gd name="T18" fmla="*/ 9 w 29"/>
                  <a:gd name="T19" fmla="*/ 1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lnTo>
                      <a:pt x="19" y="10"/>
                    </a:lnTo>
                    <a:lnTo>
                      <a:pt x="29" y="12"/>
                    </a:lnTo>
                    <a:lnTo>
                      <a:pt x="22" y="18"/>
                    </a:lnTo>
                    <a:lnTo>
                      <a:pt x="24" y="30"/>
                    </a:lnTo>
                    <a:lnTo>
                      <a:pt x="14" y="25"/>
                    </a:lnTo>
                    <a:lnTo>
                      <a:pt x="6" y="30"/>
                    </a:lnTo>
                    <a:lnTo>
                      <a:pt x="8" y="18"/>
                    </a:lnTo>
                    <a:lnTo>
                      <a:pt x="0" y="12"/>
                    </a:lnTo>
                    <a:lnTo>
                      <a:pt x="9" y="10"/>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574"/>
              <p:cNvSpPr>
                <a:spLocks/>
              </p:cNvSpPr>
              <p:nvPr/>
            </p:nvSpPr>
            <p:spPr bwMode="auto">
              <a:xfrm>
                <a:off x="3565" y="1290"/>
                <a:ext cx="29" cy="27"/>
              </a:xfrm>
              <a:custGeom>
                <a:avLst/>
                <a:gdLst>
                  <a:gd name="T0" fmla="*/ 14 w 29"/>
                  <a:gd name="T1" fmla="*/ 0 h 27"/>
                  <a:gd name="T2" fmla="*/ 19 w 29"/>
                  <a:gd name="T3" fmla="*/ 9 h 27"/>
                  <a:gd name="T4" fmla="*/ 29 w 29"/>
                  <a:gd name="T5" fmla="*/ 11 h 27"/>
                  <a:gd name="T6" fmla="*/ 21 w 29"/>
                  <a:gd name="T7" fmla="*/ 17 h 27"/>
                  <a:gd name="T8" fmla="*/ 22 w 29"/>
                  <a:gd name="T9" fmla="*/ 27 h 27"/>
                  <a:gd name="T10" fmla="*/ 14 w 29"/>
                  <a:gd name="T11" fmla="*/ 22 h 27"/>
                  <a:gd name="T12" fmla="*/ 4 w 29"/>
                  <a:gd name="T13" fmla="*/ 27 h 27"/>
                  <a:gd name="T14" fmla="*/ 6 w 29"/>
                  <a:gd name="T15" fmla="*/ 17 h 27"/>
                  <a:gd name="T16" fmla="*/ 0 w 29"/>
                  <a:gd name="T17" fmla="*/ 11 h 27"/>
                  <a:gd name="T18" fmla="*/ 9 w 29"/>
                  <a:gd name="T19" fmla="*/ 9 h 27"/>
                  <a:gd name="T20" fmla="*/ 14 w 29"/>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4" y="0"/>
                    </a:moveTo>
                    <a:lnTo>
                      <a:pt x="19" y="9"/>
                    </a:lnTo>
                    <a:lnTo>
                      <a:pt x="29" y="11"/>
                    </a:lnTo>
                    <a:lnTo>
                      <a:pt x="21" y="17"/>
                    </a:lnTo>
                    <a:lnTo>
                      <a:pt x="22" y="27"/>
                    </a:lnTo>
                    <a:lnTo>
                      <a:pt x="14" y="22"/>
                    </a:lnTo>
                    <a:lnTo>
                      <a:pt x="4" y="27"/>
                    </a:lnTo>
                    <a:lnTo>
                      <a:pt x="6" y="17"/>
                    </a:lnTo>
                    <a:lnTo>
                      <a:pt x="0" y="11"/>
                    </a:lnTo>
                    <a:lnTo>
                      <a:pt x="9" y="9"/>
                    </a:lnTo>
                    <a:lnTo>
                      <a:pt x="1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575"/>
              <p:cNvSpPr>
                <a:spLocks/>
              </p:cNvSpPr>
              <p:nvPr/>
            </p:nvSpPr>
            <p:spPr bwMode="auto">
              <a:xfrm>
                <a:off x="4182" y="3074"/>
                <a:ext cx="23" cy="23"/>
              </a:xfrm>
              <a:custGeom>
                <a:avLst/>
                <a:gdLst>
                  <a:gd name="T0" fmla="*/ 11 w 23"/>
                  <a:gd name="T1" fmla="*/ 0 h 23"/>
                  <a:gd name="T2" fmla="*/ 15 w 23"/>
                  <a:gd name="T3" fmla="*/ 8 h 23"/>
                  <a:gd name="T4" fmla="*/ 23 w 23"/>
                  <a:gd name="T5" fmla="*/ 8 h 23"/>
                  <a:gd name="T6" fmla="*/ 16 w 23"/>
                  <a:gd name="T7" fmla="*/ 15 h 23"/>
                  <a:gd name="T8" fmla="*/ 18 w 23"/>
                  <a:gd name="T9" fmla="*/ 23 h 23"/>
                  <a:gd name="T10" fmla="*/ 11 w 23"/>
                  <a:gd name="T11" fmla="*/ 18 h 23"/>
                  <a:gd name="T12" fmla="*/ 3 w 23"/>
                  <a:gd name="T13" fmla="*/ 23 h 23"/>
                  <a:gd name="T14" fmla="*/ 5 w 23"/>
                  <a:gd name="T15" fmla="*/ 15 h 23"/>
                  <a:gd name="T16" fmla="*/ 0 w 23"/>
                  <a:gd name="T17" fmla="*/ 8 h 23"/>
                  <a:gd name="T18" fmla="*/ 6 w 23"/>
                  <a:gd name="T19" fmla="*/ 8 h 23"/>
                  <a:gd name="T20" fmla="*/ 11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1" y="0"/>
                    </a:moveTo>
                    <a:lnTo>
                      <a:pt x="15" y="8"/>
                    </a:lnTo>
                    <a:lnTo>
                      <a:pt x="23" y="8"/>
                    </a:lnTo>
                    <a:lnTo>
                      <a:pt x="16" y="15"/>
                    </a:lnTo>
                    <a:lnTo>
                      <a:pt x="18" y="23"/>
                    </a:lnTo>
                    <a:lnTo>
                      <a:pt x="11" y="18"/>
                    </a:lnTo>
                    <a:lnTo>
                      <a:pt x="3" y="23"/>
                    </a:lnTo>
                    <a:lnTo>
                      <a:pt x="5" y="15"/>
                    </a:lnTo>
                    <a:lnTo>
                      <a:pt x="0" y="8"/>
                    </a:lnTo>
                    <a:lnTo>
                      <a:pt x="6" y="8"/>
                    </a:lnTo>
                    <a:lnTo>
                      <a:pt x="1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576"/>
              <p:cNvSpPr>
                <a:spLocks/>
              </p:cNvSpPr>
              <p:nvPr/>
            </p:nvSpPr>
            <p:spPr bwMode="auto">
              <a:xfrm>
                <a:off x="3319" y="1786"/>
                <a:ext cx="23" cy="21"/>
              </a:xfrm>
              <a:custGeom>
                <a:avLst/>
                <a:gdLst>
                  <a:gd name="T0" fmla="*/ 12 w 23"/>
                  <a:gd name="T1" fmla="*/ 0 h 21"/>
                  <a:gd name="T2" fmla="*/ 15 w 23"/>
                  <a:gd name="T3" fmla="*/ 7 h 21"/>
                  <a:gd name="T4" fmla="*/ 23 w 23"/>
                  <a:gd name="T5" fmla="*/ 8 h 21"/>
                  <a:gd name="T6" fmla="*/ 18 w 23"/>
                  <a:gd name="T7" fmla="*/ 13 h 21"/>
                  <a:gd name="T8" fmla="*/ 18 w 23"/>
                  <a:gd name="T9" fmla="*/ 21 h 21"/>
                  <a:gd name="T10" fmla="*/ 12 w 23"/>
                  <a:gd name="T11" fmla="*/ 18 h 21"/>
                  <a:gd name="T12" fmla="*/ 5 w 23"/>
                  <a:gd name="T13" fmla="*/ 21 h 21"/>
                  <a:gd name="T14" fmla="*/ 5 w 23"/>
                  <a:gd name="T15" fmla="*/ 13 h 21"/>
                  <a:gd name="T16" fmla="*/ 0 w 23"/>
                  <a:gd name="T17" fmla="*/ 8 h 21"/>
                  <a:gd name="T18" fmla="*/ 8 w 23"/>
                  <a:gd name="T19" fmla="*/ 7 h 21"/>
                  <a:gd name="T20" fmla="*/ 12 w 2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1">
                    <a:moveTo>
                      <a:pt x="12" y="0"/>
                    </a:moveTo>
                    <a:lnTo>
                      <a:pt x="15" y="7"/>
                    </a:lnTo>
                    <a:lnTo>
                      <a:pt x="23" y="8"/>
                    </a:lnTo>
                    <a:lnTo>
                      <a:pt x="18" y="13"/>
                    </a:lnTo>
                    <a:lnTo>
                      <a:pt x="18" y="21"/>
                    </a:lnTo>
                    <a:lnTo>
                      <a:pt x="12" y="18"/>
                    </a:lnTo>
                    <a:lnTo>
                      <a:pt x="5" y="21"/>
                    </a:lnTo>
                    <a:lnTo>
                      <a:pt x="5" y="13"/>
                    </a:lnTo>
                    <a:lnTo>
                      <a:pt x="0" y="8"/>
                    </a:lnTo>
                    <a:lnTo>
                      <a:pt x="8" y="7"/>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577"/>
              <p:cNvSpPr>
                <a:spLocks/>
              </p:cNvSpPr>
              <p:nvPr/>
            </p:nvSpPr>
            <p:spPr bwMode="auto">
              <a:xfrm>
                <a:off x="3184" y="2105"/>
                <a:ext cx="23" cy="23"/>
              </a:xfrm>
              <a:custGeom>
                <a:avLst/>
                <a:gdLst>
                  <a:gd name="T0" fmla="*/ 12 w 23"/>
                  <a:gd name="T1" fmla="*/ 0 h 23"/>
                  <a:gd name="T2" fmla="*/ 15 w 23"/>
                  <a:gd name="T3" fmla="*/ 8 h 23"/>
                  <a:gd name="T4" fmla="*/ 23 w 23"/>
                  <a:gd name="T5" fmla="*/ 10 h 23"/>
                  <a:gd name="T6" fmla="*/ 18 w 23"/>
                  <a:gd name="T7" fmla="*/ 15 h 23"/>
                  <a:gd name="T8" fmla="*/ 20 w 23"/>
                  <a:gd name="T9" fmla="*/ 23 h 23"/>
                  <a:gd name="T10" fmla="*/ 12 w 23"/>
                  <a:gd name="T11" fmla="*/ 19 h 23"/>
                  <a:gd name="T12" fmla="*/ 5 w 23"/>
                  <a:gd name="T13" fmla="*/ 23 h 23"/>
                  <a:gd name="T14" fmla="*/ 7 w 23"/>
                  <a:gd name="T15" fmla="*/ 15 h 23"/>
                  <a:gd name="T16" fmla="*/ 0 w 23"/>
                  <a:gd name="T17" fmla="*/ 10 h 23"/>
                  <a:gd name="T18" fmla="*/ 9 w 23"/>
                  <a:gd name="T19" fmla="*/ 8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8"/>
                    </a:lnTo>
                    <a:lnTo>
                      <a:pt x="23" y="10"/>
                    </a:lnTo>
                    <a:lnTo>
                      <a:pt x="18" y="15"/>
                    </a:lnTo>
                    <a:lnTo>
                      <a:pt x="20" y="23"/>
                    </a:lnTo>
                    <a:lnTo>
                      <a:pt x="12" y="19"/>
                    </a:lnTo>
                    <a:lnTo>
                      <a:pt x="5" y="23"/>
                    </a:lnTo>
                    <a:lnTo>
                      <a:pt x="7" y="15"/>
                    </a:lnTo>
                    <a:lnTo>
                      <a:pt x="0" y="10"/>
                    </a:lnTo>
                    <a:lnTo>
                      <a:pt x="9" y="8"/>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578"/>
              <p:cNvSpPr>
                <a:spLocks/>
              </p:cNvSpPr>
              <p:nvPr/>
            </p:nvSpPr>
            <p:spPr bwMode="auto">
              <a:xfrm>
                <a:off x="3795" y="2974"/>
                <a:ext cx="25" cy="21"/>
              </a:xfrm>
              <a:custGeom>
                <a:avLst/>
                <a:gdLst>
                  <a:gd name="T0" fmla="*/ 12 w 25"/>
                  <a:gd name="T1" fmla="*/ 0 h 21"/>
                  <a:gd name="T2" fmla="*/ 17 w 25"/>
                  <a:gd name="T3" fmla="*/ 6 h 21"/>
                  <a:gd name="T4" fmla="*/ 25 w 25"/>
                  <a:gd name="T5" fmla="*/ 8 h 21"/>
                  <a:gd name="T6" fmla="*/ 18 w 25"/>
                  <a:gd name="T7" fmla="*/ 13 h 21"/>
                  <a:gd name="T8" fmla="*/ 20 w 25"/>
                  <a:gd name="T9" fmla="*/ 21 h 21"/>
                  <a:gd name="T10" fmla="*/ 12 w 25"/>
                  <a:gd name="T11" fmla="*/ 18 h 21"/>
                  <a:gd name="T12" fmla="*/ 5 w 25"/>
                  <a:gd name="T13" fmla="*/ 21 h 21"/>
                  <a:gd name="T14" fmla="*/ 7 w 25"/>
                  <a:gd name="T15" fmla="*/ 13 h 21"/>
                  <a:gd name="T16" fmla="*/ 0 w 25"/>
                  <a:gd name="T17" fmla="*/ 8 h 21"/>
                  <a:gd name="T18" fmla="*/ 8 w 25"/>
                  <a:gd name="T19" fmla="*/ 6 h 21"/>
                  <a:gd name="T20" fmla="*/ 12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12" y="0"/>
                    </a:moveTo>
                    <a:lnTo>
                      <a:pt x="17" y="6"/>
                    </a:lnTo>
                    <a:lnTo>
                      <a:pt x="25" y="8"/>
                    </a:lnTo>
                    <a:lnTo>
                      <a:pt x="18" y="13"/>
                    </a:lnTo>
                    <a:lnTo>
                      <a:pt x="20" y="21"/>
                    </a:lnTo>
                    <a:lnTo>
                      <a:pt x="12" y="18"/>
                    </a:lnTo>
                    <a:lnTo>
                      <a:pt x="5" y="21"/>
                    </a:lnTo>
                    <a:lnTo>
                      <a:pt x="7" y="13"/>
                    </a:lnTo>
                    <a:lnTo>
                      <a:pt x="0" y="8"/>
                    </a:lnTo>
                    <a:lnTo>
                      <a:pt x="8" y="6"/>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579"/>
              <p:cNvSpPr>
                <a:spLocks/>
              </p:cNvSpPr>
              <p:nvPr/>
            </p:nvSpPr>
            <p:spPr bwMode="auto">
              <a:xfrm>
                <a:off x="3930" y="2967"/>
                <a:ext cx="23" cy="23"/>
              </a:xfrm>
              <a:custGeom>
                <a:avLst/>
                <a:gdLst>
                  <a:gd name="T0" fmla="*/ 12 w 23"/>
                  <a:gd name="T1" fmla="*/ 0 h 23"/>
                  <a:gd name="T2" fmla="*/ 15 w 23"/>
                  <a:gd name="T3" fmla="*/ 9 h 23"/>
                  <a:gd name="T4" fmla="*/ 23 w 23"/>
                  <a:gd name="T5" fmla="*/ 10 h 23"/>
                  <a:gd name="T6" fmla="*/ 18 w 23"/>
                  <a:gd name="T7" fmla="*/ 15 h 23"/>
                  <a:gd name="T8" fmla="*/ 20 w 23"/>
                  <a:gd name="T9" fmla="*/ 23 h 23"/>
                  <a:gd name="T10" fmla="*/ 12 w 23"/>
                  <a:gd name="T11" fmla="*/ 20 h 23"/>
                  <a:gd name="T12" fmla="*/ 5 w 23"/>
                  <a:gd name="T13" fmla="*/ 23 h 23"/>
                  <a:gd name="T14" fmla="*/ 7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8" y="15"/>
                    </a:lnTo>
                    <a:lnTo>
                      <a:pt x="20" y="23"/>
                    </a:lnTo>
                    <a:lnTo>
                      <a:pt x="12" y="20"/>
                    </a:lnTo>
                    <a:lnTo>
                      <a:pt x="5" y="23"/>
                    </a:lnTo>
                    <a:lnTo>
                      <a:pt x="7"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580"/>
              <p:cNvSpPr>
                <a:spLocks/>
              </p:cNvSpPr>
              <p:nvPr/>
            </p:nvSpPr>
            <p:spPr bwMode="auto">
              <a:xfrm>
                <a:off x="3103" y="1461"/>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581"/>
              <p:cNvSpPr>
                <a:spLocks/>
              </p:cNvSpPr>
              <p:nvPr/>
            </p:nvSpPr>
            <p:spPr bwMode="auto">
              <a:xfrm>
                <a:off x="4918" y="3218"/>
                <a:ext cx="5" cy="5"/>
              </a:xfrm>
              <a:custGeom>
                <a:avLst/>
                <a:gdLst>
                  <a:gd name="T0" fmla="*/ 2 w 5"/>
                  <a:gd name="T1" fmla="*/ 0 h 5"/>
                  <a:gd name="T2" fmla="*/ 3 w 5"/>
                  <a:gd name="T3" fmla="*/ 2 h 5"/>
                  <a:gd name="T4" fmla="*/ 5 w 5"/>
                  <a:gd name="T5" fmla="*/ 0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2"/>
                    </a:lnTo>
                    <a:lnTo>
                      <a:pt x="5" y="0"/>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582"/>
              <p:cNvSpPr>
                <a:spLocks/>
              </p:cNvSpPr>
              <p:nvPr/>
            </p:nvSpPr>
            <p:spPr bwMode="auto">
              <a:xfrm>
                <a:off x="3633" y="1586"/>
                <a:ext cx="10" cy="9"/>
              </a:xfrm>
              <a:custGeom>
                <a:avLst/>
                <a:gdLst>
                  <a:gd name="T0" fmla="*/ 3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5 h 9"/>
                  <a:gd name="T18" fmla="*/ 1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6" y="5"/>
                    </a:lnTo>
                    <a:lnTo>
                      <a:pt x="10" y="8"/>
                    </a:lnTo>
                    <a:lnTo>
                      <a:pt x="5" y="8"/>
                    </a:lnTo>
                    <a:lnTo>
                      <a:pt x="3" y="9"/>
                    </a:lnTo>
                    <a:lnTo>
                      <a:pt x="3" y="6"/>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583"/>
              <p:cNvSpPr>
                <a:spLocks/>
              </p:cNvSpPr>
              <p:nvPr/>
            </p:nvSpPr>
            <p:spPr bwMode="auto">
              <a:xfrm>
                <a:off x="4138" y="3133"/>
                <a:ext cx="8" cy="9"/>
              </a:xfrm>
              <a:custGeom>
                <a:avLst/>
                <a:gdLst>
                  <a:gd name="T0" fmla="*/ 2 w 8"/>
                  <a:gd name="T1" fmla="*/ 0 h 9"/>
                  <a:gd name="T2" fmla="*/ 5 w 8"/>
                  <a:gd name="T3" fmla="*/ 1 h 9"/>
                  <a:gd name="T4" fmla="*/ 8 w 8"/>
                  <a:gd name="T5" fmla="*/ 1 h 9"/>
                  <a:gd name="T6" fmla="*/ 7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584"/>
              <p:cNvSpPr>
                <a:spLocks/>
              </p:cNvSpPr>
              <p:nvPr/>
            </p:nvSpPr>
            <p:spPr bwMode="auto">
              <a:xfrm>
                <a:off x="4898" y="3233"/>
                <a:ext cx="4" cy="5"/>
              </a:xfrm>
              <a:custGeom>
                <a:avLst/>
                <a:gdLst>
                  <a:gd name="T0" fmla="*/ 0 w 4"/>
                  <a:gd name="T1" fmla="*/ 0 h 5"/>
                  <a:gd name="T2" fmla="*/ 2 w 4"/>
                  <a:gd name="T3" fmla="*/ 1 h 5"/>
                  <a:gd name="T4" fmla="*/ 4 w 4"/>
                  <a:gd name="T5" fmla="*/ 0 h 5"/>
                  <a:gd name="T6" fmla="*/ 4 w 4"/>
                  <a:gd name="T7" fmla="*/ 1 h 5"/>
                  <a:gd name="T8" fmla="*/ 4 w 4"/>
                  <a:gd name="T9" fmla="*/ 3 h 5"/>
                  <a:gd name="T10" fmla="*/ 2 w 4"/>
                  <a:gd name="T11" fmla="*/ 3 h 5"/>
                  <a:gd name="T12" fmla="*/ 2 w 4"/>
                  <a:gd name="T13" fmla="*/ 5 h 5"/>
                  <a:gd name="T14" fmla="*/ 0 w 4"/>
                  <a:gd name="T15" fmla="*/ 3 h 5"/>
                  <a:gd name="T16" fmla="*/ 0 w 4"/>
                  <a:gd name="T17" fmla="*/ 3 h 5"/>
                  <a:gd name="T18" fmla="*/ 0 w 4"/>
                  <a:gd name="T19" fmla="*/ 1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lnTo>
                      <a:pt x="2" y="1"/>
                    </a:lnTo>
                    <a:lnTo>
                      <a:pt x="4" y="0"/>
                    </a:lnTo>
                    <a:lnTo>
                      <a:pt x="4" y="1"/>
                    </a:lnTo>
                    <a:lnTo>
                      <a:pt x="4"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585"/>
              <p:cNvSpPr>
                <a:spLocks/>
              </p:cNvSpPr>
              <p:nvPr/>
            </p:nvSpPr>
            <p:spPr bwMode="auto">
              <a:xfrm>
                <a:off x="3363" y="1395"/>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586"/>
              <p:cNvSpPr>
                <a:spLocks/>
              </p:cNvSpPr>
              <p:nvPr/>
            </p:nvSpPr>
            <p:spPr bwMode="auto">
              <a:xfrm>
                <a:off x="3389" y="1400"/>
                <a:ext cx="10" cy="9"/>
              </a:xfrm>
              <a:custGeom>
                <a:avLst/>
                <a:gdLst>
                  <a:gd name="T0" fmla="*/ 3 w 10"/>
                  <a:gd name="T1" fmla="*/ 0 h 9"/>
                  <a:gd name="T2" fmla="*/ 5 w 10"/>
                  <a:gd name="T3" fmla="*/ 3 h 9"/>
                  <a:gd name="T4" fmla="*/ 8 w 10"/>
                  <a:gd name="T5" fmla="*/ 1 h 9"/>
                  <a:gd name="T6" fmla="*/ 8 w 10"/>
                  <a:gd name="T7" fmla="*/ 4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4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4"/>
                    </a:lnTo>
                    <a:lnTo>
                      <a:pt x="10" y="8"/>
                    </a:lnTo>
                    <a:lnTo>
                      <a:pt x="7" y="8"/>
                    </a:lnTo>
                    <a:lnTo>
                      <a:pt x="3"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587"/>
              <p:cNvSpPr>
                <a:spLocks/>
              </p:cNvSpPr>
              <p:nvPr/>
            </p:nvSpPr>
            <p:spPr bwMode="auto">
              <a:xfrm>
                <a:off x="3314" y="1388"/>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588"/>
              <p:cNvSpPr>
                <a:spLocks/>
              </p:cNvSpPr>
              <p:nvPr/>
            </p:nvSpPr>
            <p:spPr bwMode="auto">
              <a:xfrm>
                <a:off x="3303" y="1403"/>
                <a:ext cx="10" cy="10"/>
              </a:xfrm>
              <a:custGeom>
                <a:avLst/>
                <a:gdLst>
                  <a:gd name="T0" fmla="*/ 3 w 10"/>
                  <a:gd name="T1" fmla="*/ 0 h 10"/>
                  <a:gd name="T2" fmla="*/ 7 w 10"/>
                  <a:gd name="T3" fmla="*/ 1 h 10"/>
                  <a:gd name="T4" fmla="*/ 10 w 10"/>
                  <a:gd name="T5" fmla="*/ 1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1"/>
                    </a:lnTo>
                    <a:lnTo>
                      <a:pt x="10" y="1"/>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589"/>
              <p:cNvSpPr>
                <a:spLocks/>
              </p:cNvSpPr>
              <p:nvPr/>
            </p:nvSpPr>
            <p:spPr bwMode="auto">
              <a:xfrm>
                <a:off x="3180" y="1440"/>
                <a:ext cx="9" cy="10"/>
              </a:xfrm>
              <a:custGeom>
                <a:avLst/>
                <a:gdLst>
                  <a:gd name="T0" fmla="*/ 3 w 9"/>
                  <a:gd name="T1" fmla="*/ 0 h 10"/>
                  <a:gd name="T2" fmla="*/ 4 w 9"/>
                  <a:gd name="T3" fmla="*/ 2 h 10"/>
                  <a:gd name="T4" fmla="*/ 8 w 9"/>
                  <a:gd name="T5" fmla="*/ 2 h 10"/>
                  <a:gd name="T6" fmla="*/ 6 w 9"/>
                  <a:gd name="T7" fmla="*/ 3 h 10"/>
                  <a:gd name="T8" fmla="*/ 9 w 9"/>
                  <a:gd name="T9" fmla="*/ 7 h 10"/>
                  <a:gd name="T10" fmla="*/ 4 w 9"/>
                  <a:gd name="T11" fmla="*/ 7 h 10"/>
                  <a:gd name="T12" fmla="*/ 3 w 9"/>
                  <a:gd name="T13" fmla="*/ 10 h 10"/>
                  <a:gd name="T14" fmla="*/ 3 w 9"/>
                  <a:gd name="T15" fmla="*/ 7 h 10"/>
                  <a:gd name="T16" fmla="*/ 0 w 9"/>
                  <a:gd name="T17" fmla="*/ 5 h 10"/>
                  <a:gd name="T18" fmla="*/ 1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2"/>
                    </a:lnTo>
                    <a:lnTo>
                      <a:pt x="8" y="2"/>
                    </a:lnTo>
                    <a:lnTo>
                      <a:pt x="6" y="3"/>
                    </a:lnTo>
                    <a:lnTo>
                      <a:pt x="9" y="7"/>
                    </a:lnTo>
                    <a:lnTo>
                      <a:pt x="4" y="7"/>
                    </a:lnTo>
                    <a:lnTo>
                      <a:pt x="3" y="10"/>
                    </a:lnTo>
                    <a:lnTo>
                      <a:pt x="3" y="7"/>
                    </a:lnTo>
                    <a:lnTo>
                      <a:pt x="0" y="5"/>
                    </a:lnTo>
                    <a:lnTo>
                      <a:pt x="1"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590"/>
              <p:cNvSpPr>
                <a:spLocks/>
              </p:cNvSpPr>
              <p:nvPr/>
            </p:nvSpPr>
            <p:spPr bwMode="auto">
              <a:xfrm>
                <a:off x="3290" y="1422"/>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591"/>
              <p:cNvSpPr>
                <a:spLocks/>
              </p:cNvSpPr>
              <p:nvPr/>
            </p:nvSpPr>
            <p:spPr bwMode="auto">
              <a:xfrm>
                <a:off x="3274" y="1404"/>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592"/>
              <p:cNvSpPr>
                <a:spLocks/>
              </p:cNvSpPr>
              <p:nvPr/>
            </p:nvSpPr>
            <p:spPr bwMode="auto">
              <a:xfrm>
                <a:off x="3405" y="1380"/>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593"/>
              <p:cNvSpPr>
                <a:spLocks/>
              </p:cNvSpPr>
              <p:nvPr/>
            </p:nvSpPr>
            <p:spPr bwMode="auto">
              <a:xfrm>
                <a:off x="4244" y="3014"/>
                <a:ext cx="9" cy="10"/>
              </a:xfrm>
              <a:custGeom>
                <a:avLst/>
                <a:gdLst>
                  <a:gd name="T0" fmla="*/ 3 w 9"/>
                  <a:gd name="T1" fmla="*/ 0 h 10"/>
                  <a:gd name="T2" fmla="*/ 6 w 9"/>
                  <a:gd name="T3" fmla="*/ 4 h 10"/>
                  <a:gd name="T4" fmla="*/ 9 w 9"/>
                  <a:gd name="T5" fmla="*/ 2 h 10"/>
                  <a:gd name="T6" fmla="*/ 8 w 9"/>
                  <a:gd name="T7" fmla="*/ 5 h 10"/>
                  <a:gd name="T8" fmla="*/ 9 w 9"/>
                  <a:gd name="T9" fmla="*/ 8 h 10"/>
                  <a:gd name="T10" fmla="*/ 6 w 9"/>
                  <a:gd name="T11" fmla="*/ 8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594"/>
              <p:cNvSpPr>
                <a:spLocks/>
              </p:cNvSpPr>
              <p:nvPr/>
            </p:nvSpPr>
            <p:spPr bwMode="auto">
              <a:xfrm>
                <a:off x="4905" y="3217"/>
                <a:ext cx="3" cy="5"/>
              </a:xfrm>
              <a:custGeom>
                <a:avLst/>
                <a:gdLst>
                  <a:gd name="T0" fmla="*/ 2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1"/>
                    </a:lnTo>
                    <a:lnTo>
                      <a:pt x="3" y="3"/>
                    </a:lnTo>
                    <a:lnTo>
                      <a:pt x="3" y="3"/>
                    </a:lnTo>
                    <a:lnTo>
                      <a:pt x="2"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595"/>
              <p:cNvSpPr>
                <a:spLocks/>
              </p:cNvSpPr>
              <p:nvPr/>
            </p:nvSpPr>
            <p:spPr bwMode="auto">
              <a:xfrm>
                <a:off x="4918" y="3244"/>
                <a:ext cx="5" cy="5"/>
              </a:xfrm>
              <a:custGeom>
                <a:avLst/>
                <a:gdLst>
                  <a:gd name="T0" fmla="*/ 2 w 5"/>
                  <a:gd name="T1" fmla="*/ 0 h 5"/>
                  <a:gd name="T2" fmla="*/ 3 w 5"/>
                  <a:gd name="T3" fmla="*/ 0 h 5"/>
                  <a:gd name="T4" fmla="*/ 3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3"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596"/>
              <p:cNvSpPr>
                <a:spLocks/>
              </p:cNvSpPr>
              <p:nvPr/>
            </p:nvSpPr>
            <p:spPr bwMode="auto">
              <a:xfrm>
                <a:off x="4041" y="2924"/>
                <a:ext cx="9" cy="10"/>
              </a:xfrm>
              <a:custGeom>
                <a:avLst/>
                <a:gdLst>
                  <a:gd name="T0" fmla="*/ 3 w 9"/>
                  <a:gd name="T1" fmla="*/ 0 h 10"/>
                  <a:gd name="T2" fmla="*/ 6 w 9"/>
                  <a:gd name="T3" fmla="*/ 1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597"/>
              <p:cNvSpPr>
                <a:spLocks/>
              </p:cNvSpPr>
              <p:nvPr/>
            </p:nvSpPr>
            <p:spPr bwMode="auto">
              <a:xfrm>
                <a:off x="3615" y="2953"/>
                <a:ext cx="10" cy="10"/>
              </a:xfrm>
              <a:custGeom>
                <a:avLst/>
                <a:gdLst>
                  <a:gd name="T0" fmla="*/ 2 w 10"/>
                  <a:gd name="T1" fmla="*/ 0 h 10"/>
                  <a:gd name="T2" fmla="*/ 5 w 10"/>
                  <a:gd name="T3" fmla="*/ 2 h 10"/>
                  <a:gd name="T4" fmla="*/ 8 w 10"/>
                  <a:gd name="T5" fmla="*/ 0 h 10"/>
                  <a:gd name="T6" fmla="*/ 6 w 10"/>
                  <a:gd name="T7" fmla="*/ 3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6"/>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598"/>
              <p:cNvSpPr>
                <a:spLocks/>
              </p:cNvSpPr>
              <p:nvPr/>
            </p:nvSpPr>
            <p:spPr bwMode="auto">
              <a:xfrm>
                <a:off x="3745" y="2977"/>
                <a:ext cx="10" cy="10"/>
              </a:xfrm>
              <a:custGeom>
                <a:avLst/>
                <a:gdLst>
                  <a:gd name="T0" fmla="*/ 2 w 10"/>
                  <a:gd name="T1" fmla="*/ 0 h 10"/>
                  <a:gd name="T2" fmla="*/ 5 w 10"/>
                  <a:gd name="T3" fmla="*/ 2 h 10"/>
                  <a:gd name="T4" fmla="*/ 8 w 10"/>
                  <a:gd name="T5" fmla="*/ 0 h 10"/>
                  <a:gd name="T6" fmla="*/ 6 w 10"/>
                  <a:gd name="T7" fmla="*/ 3 h 10"/>
                  <a:gd name="T8" fmla="*/ 10 w 10"/>
                  <a:gd name="T9" fmla="*/ 7 h 10"/>
                  <a:gd name="T10" fmla="*/ 5 w 10"/>
                  <a:gd name="T11" fmla="*/ 7 h 10"/>
                  <a:gd name="T12" fmla="*/ 3 w 10"/>
                  <a:gd name="T13" fmla="*/ 10 h 10"/>
                  <a:gd name="T14" fmla="*/ 3 w 10"/>
                  <a:gd name="T15" fmla="*/ 7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8" y="0"/>
                    </a:lnTo>
                    <a:lnTo>
                      <a:pt x="6" y="3"/>
                    </a:lnTo>
                    <a:lnTo>
                      <a:pt x="10" y="7"/>
                    </a:lnTo>
                    <a:lnTo>
                      <a:pt x="5" y="7"/>
                    </a:lnTo>
                    <a:lnTo>
                      <a:pt x="3" y="10"/>
                    </a:lnTo>
                    <a:lnTo>
                      <a:pt x="3" y="7"/>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599"/>
              <p:cNvSpPr>
                <a:spLocks/>
              </p:cNvSpPr>
              <p:nvPr/>
            </p:nvSpPr>
            <p:spPr bwMode="auto">
              <a:xfrm>
                <a:off x="4913" y="3225"/>
                <a:ext cx="5" cy="5"/>
              </a:xfrm>
              <a:custGeom>
                <a:avLst/>
                <a:gdLst>
                  <a:gd name="T0" fmla="*/ 2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0"/>
                    </a:lnTo>
                    <a:lnTo>
                      <a:pt x="5" y="1"/>
                    </a:lnTo>
                    <a:lnTo>
                      <a:pt x="5" y="3"/>
                    </a:lnTo>
                    <a:lnTo>
                      <a:pt x="3" y="3"/>
                    </a:lnTo>
                    <a:lnTo>
                      <a:pt x="3"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600"/>
              <p:cNvSpPr>
                <a:spLocks/>
              </p:cNvSpPr>
              <p:nvPr/>
            </p:nvSpPr>
            <p:spPr bwMode="auto">
              <a:xfrm>
                <a:off x="3246" y="2129"/>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601"/>
              <p:cNvSpPr>
                <a:spLocks/>
              </p:cNvSpPr>
              <p:nvPr/>
            </p:nvSpPr>
            <p:spPr bwMode="auto">
              <a:xfrm>
                <a:off x="3875" y="2967"/>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602"/>
              <p:cNvSpPr>
                <a:spLocks/>
              </p:cNvSpPr>
              <p:nvPr/>
            </p:nvSpPr>
            <p:spPr bwMode="auto">
              <a:xfrm>
                <a:off x="3688" y="2979"/>
                <a:ext cx="10" cy="10"/>
              </a:xfrm>
              <a:custGeom>
                <a:avLst/>
                <a:gdLst>
                  <a:gd name="T0" fmla="*/ 3 w 10"/>
                  <a:gd name="T1" fmla="*/ 0 h 10"/>
                  <a:gd name="T2" fmla="*/ 5 w 10"/>
                  <a:gd name="T3" fmla="*/ 3 h 10"/>
                  <a:gd name="T4" fmla="*/ 8 w 10"/>
                  <a:gd name="T5" fmla="*/ 1 h 10"/>
                  <a:gd name="T6" fmla="*/ 7 w 10"/>
                  <a:gd name="T7" fmla="*/ 5 h 10"/>
                  <a:gd name="T8" fmla="*/ 10 w 10"/>
                  <a:gd name="T9" fmla="*/ 8 h 10"/>
                  <a:gd name="T10" fmla="*/ 5 w 10"/>
                  <a:gd name="T11" fmla="*/ 8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1"/>
                    </a:lnTo>
                    <a:lnTo>
                      <a:pt x="7" y="5"/>
                    </a:lnTo>
                    <a:lnTo>
                      <a:pt x="10" y="8"/>
                    </a:lnTo>
                    <a:lnTo>
                      <a:pt x="5" y="8"/>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603"/>
              <p:cNvSpPr>
                <a:spLocks/>
              </p:cNvSpPr>
              <p:nvPr/>
            </p:nvSpPr>
            <p:spPr bwMode="auto">
              <a:xfrm>
                <a:off x="3638" y="2872"/>
                <a:ext cx="8" cy="10"/>
              </a:xfrm>
              <a:custGeom>
                <a:avLst/>
                <a:gdLst>
                  <a:gd name="T0" fmla="*/ 1 w 8"/>
                  <a:gd name="T1" fmla="*/ 0 h 10"/>
                  <a:gd name="T2" fmla="*/ 5 w 8"/>
                  <a:gd name="T3" fmla="*/ 2 h 10"/>
                  <a:gd name="T4" fmla="*/ 8 w 8"/>
                  <a:gd name="T5" fmla="*/ 2 h 10"/>
                  <a:gd name="T6" fmla="*/ 6 w 8"/>
                  <a:gd name="T7" fmla="*/ 5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2"/>
                    </a:lnTo>
                    <a:lnTo>
                      <a:pt x="6" y="5"/>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604"/>
              <p:cNvSpPr>
                <a:spLocks/>
              </p:cNvSpPr>
              <p:nvPr/>
            </p:nvSpPr>
            <p:spPr bwMode="auto">
              <a:xfrm>
                <a:off x="3158" y="2222"/>
                <a:ext cx="9" cy="9"/>
              </a:xfrm>
              <a:custGeom>
                <a:avLst/>
                <a:gdLst>
                  <a:gd name="T0" fmla="*/ 2 w 9"/>
                  <a:gd name="T1" fmla="*/ 0 h 9"/>
                  <a:gd name="T2" fmla="*/ 5 w 9"/>
                  <a:gd name="T3" fmla="*/ 3 h 9"/>
                  <a:gd name="T4" fmla="*/ 9 w 9"/>
                  <a:gd name="T5" fmla="*/ 1 h 9"/>
                  <a:gd name="T6" fmla="*/ 7 w 9"/>
                  <a:gd name="T7" fmla="*/ 4 h 9"/>
                  <a:gd name="T8" fmla="*/ 9 w 9"/>
                  <a:gd name="T9" fmla="*/ 8 h 9"/>
                  <a:gd name="T10" fmla="*/ 5 w 9"/>
                  <a:gd name="T11" fmla="*/ 8 h 9"/>
                  <a:gd name="T12" fmla="*/ 4 w 9"/>
                  <a:gd name="T13" fmla="*/ 9 h 9"/>
                  <a:gd name="T14" fmla="*/ 4 w 9"/>
                  <a:gd name="T15" fmla="*/ 6 h 9"/>
                  <a:gd name="T16" fmla="*/ 0 w 9"/>
                  <a:gd name="T17" fmla="*/ 6 h 9"/>
                  <a:gd name="T18" fmla="*/ 2 w 9"/>
                  <a:gd name="T19" fmla="*/ 4 h 9"/>
                  <a:gd name="T20" fmla="*/ 2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2" y="0"/>
                    </a:moveTo>
                    <a:lnTo>
                      <a:pt x="5" y="3"/>
                    </a:lnTo>
                    <a:lnTo>
                      <a:pt x="9" y="1"/>
                    </a:lnTo>
                    <a:lnTo>
                      <a:pt x="7" y="4"/>
                    </a:lnTo>
                    <a:lnTo>
                      <a:pt x="9" y="8"/>
                    </a:lnTo>
                    <a:lnTo>
                      <a:pt x="5" y="8"/>
                    </a:lnTo>
                    <a:lnTo>
                      <a:pt x="4" y="9"/>
                    </a:lnTo>
                    <a:lnTo>
                      <a:pt x="4" y="6"/>
                    </a:lnTo>
                    <a:lnTo>
                      <a:pt x="0" y="6"/>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605"/>
              <p:cNvSpPr>
                <a:spLocks/>
              </p:cNvSpPr>
              <p:nvPr/>
            </p:nvSpPr>
            <p:spPr bwMode="auto">
              <a:xfrm>
                <a:off x="4149" y="3103"/>
                <a:ext cx="9" cy="10"/>
              </a:xfrm>
              <a:custGeom>
                <a:avLst/>
                <a:gdLst>
                  <a:gd name="T0" fmla="*/ 2 w 9"/>
                  <a:gd name="T1" fmla="*/ 0 h 10"/>
                  <a:gd name="T2" fmla="*/ 5 w 9"/>
                  <a:gd name="T3" fmla="*/ 4 h 10"/>
                  <a:gd name="T4" fmla="*/ 9 w 9"/>
                  <a:gd name="T5" fmla="*/ 2 h 10"/>
                  <a:gd name="T6" fmla="*/ 7 w 9"/>
                  <a:gd name="T7" fmla="*/ 5 h 10"/>
                  <a:gd name="T8" fmla="*/ 9 w 9"/>
                  <a:gd name="T9" fmla="*/ 8 h 10"/>
                  <a:gd name="T10" fmla="*/ 5 w 9"/>
                  <a:gd name="T11" fmla="*/ 8 h 10"/>
                  <a:gd name="T12" fmla="*/ 4 w 9"/>
                  <a:gd name="T13" fmla="*/ 10 h 10"/>
                  <a:gd name="T14" fmla="*/ 4 w 9"/>
                  <a:gd name="T15" fmla="*/ 7 h 10"/>
                  <a:gd name="T16" fmla="*/ 0 w 9"/>
                  <a:gd name="T17" fmla="*/ 7 h 10"/>
                  <a:gd name="T18" fmla="*/ 2 w 9"/>
                  <a:gd name="T19" fmla="*/ 4 h 10"/>
                  <a:gd name="T20" fmla="*/ 2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2" y="0"/>
                    </a:moveTo>
                    <a:lnTo>
                      <a:pt x="5" y="4"/>
                    </a:lnTo>
                    <a:lnTo>
                      <a:pt x="9" y="2"/>
                    </a:lnTo>
                    <a:lnTo>
                      <a:pt x="7" y="5"/>
                    </a:lnTo>
                    <a:lnTo>
                      <a:pt x="9" y="8"/>
                    </a:lnTo>
                    <a:lnTo>
                      <a:pt x="5" y="8"/>
                    </a:lnTo>
                    <a:lnTo>
                      <a:pt x="4" y="10"/>
                    </a:lnTo>
                    <a:lnTo>
                      <a:pt x="4"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606"/>
              <p:cNvSpPr>
                <a:spLocks/>
              </p:cNvSpPr>
              <p:nvPr/>
            </p:nvSpPr>
            <p:spPr bwMode="auto">
              <a:xfrm>
                <a:off x="4889" y="3239"/>
                <a:ext cx="5" cy="5"/>
              </a:xfrm>
              <a:custGeom>
                <a:avLst/>
                <a:gdLst>
                  <a:gd name="T0" fmla="*/ 1 w 5"/>
                  <a:gd name="T1" fmla="*/ 0 h 5"/>
                  <a:gd name="T2" fmla="*/ 3 w 5"/>
                  <a:gd name="T3" fmla="*/ 2 h 5"/>
                  <a:gd name="T4" fmla="*/ 5 w 5"/>
                  <a:gd name="T5" fmla="*/ 2 h 5"/>
                  <a:gd name="T6" fmla="*/ 3 w 5"/>
                  <a:gd name="T7" fmla="*/ 4 h 5"/>
                  <a:gd name="T8" fmla="*/ 5 w 5"/>
                  <a:gd name="T9" fmla="*/ 5 h 5"/>
                  <a:gd name="T10" fmla="*/ 3 w 5"/>
                  <a:gd name="T11" fmla="*/ 5 h 5"/>
                  <a:gd name="T12" fmla="*/ 1 w 5"/>
                  <a:gd name="T13" fmla="*/ 5 h 5"/>
                  <a:gd name="T14" fmla="*/ 1 w 5"/>
                  <a:gd name="T15" fmla="*/ 4 h 5"/>
                  <a:gd name="T16" fmla="*/ 0 w 5"/>
                  <a:gd name="T17" fmla="*/ 4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2"/>
                    </a:lnTo>
                    <a:lnTo>
                      <a:pt x="3" y="4"/>
                    </a:lnTo>
                    <a:lnTo>
                      <a:pt x="5" y="5"/>
                    </a:lnTo>
                    <a:lnTo>
                      <a:pt x="3" y="5"/>
                    </a:lnTo>
                    <a:lnTo>
                      <a:pt x="1" y="5"/>
                    </a:lnTo>
                    <a:lnTo>
                      <a:pt x="1" y="4"/>
                    </a:lnTo>
                    <a:lnTo>
                      <a:pt x="0" y="4"/>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607"/>
              <p:cNvSpPr>
                <a:spLocks/>
              </p:cNvSpPr>
              <p:nvPr/>
            </p:nvSpPr>
            <p:spPr bwMode="auto">
              <a:xfrm>
                <a:off x="3761" y="1403"/>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608"/>
              <p:cNvSpPr>
                <a:spLocks/>
              </p:cNvSpPr>
              <p:nvPr/>
            </p:nvSpPr>
            <p:spPr bwMode="auto">
              <a:xfrm>
                <a:off x="3758" y="1432"/>
                <a:ext cx="10" cy="11"/>
              </a:xfrm>
              <a:custGeom>
                <a:avLst/>
                <a:gdLst>
                  <a:gd name="T0" fmla="*/ 3 w 10"/>
                  <a:gd name="T1" fmla="*/ 0 h 11"/>
                  <a:gd name="T2" fmla="*/ 6 w 10"/>
                  <a:gd name="T3" fmla="*/ 3 h 11"/>
                  <a:gd name="T4" fmla="*/ 10 w 10"/>
                  <a:gd name="T5" fmla="*/ 2 h 11"/>
                  <a:gd name="T6" fmla="*/ 8 w 10"/>
                  <a:gd name="T7" fmla="*/ 5 h 11"/>
                  <a:gd name="T8" fmla="*/ 10 w 10"/>
                  <a:gd name="T9" fmla="*/ 8 h 11"/>
                  <a:gd name="T10" fmla="*/ 6 w 10"/>
                  <a:gd name="T11" fmla="*/ 8 h 11"/>
                  <a:gd name="T12" fmla="*/ 5 w 10"/>
                  <a:gd name="T13" fmla="*/ 11 h 11"/>
                  <a:gd name="T14" fmla="*/ 3 w 10"/>
                  <a:gd name="T15" fmla="*/ 6 h 11"/>
                  <a:gd name="T16" fmla="*/ 0 w 10"/>
                  <a:gd name="T17" fmla="*/ 6 h 11"/>
                  <a:gd name="T18" fmla="*/ 3 w 10"/>
                  <a:gd name="T19" fmla="*/ 5 h 11"/>
                  <a:gd name="T20" fmla="*/ 3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3" y="0"/>
                    </a:moveTo>
                    <a:lnTo>
                      <a:pt x="6" y="3"/>
                    </a:lnTo>
                    <a:lnTo>
                      <a:pt x="10" y="2"/>
                    </a:lnTo>
                    <a:lnTo>
                      <a:pt x="8" y="5"/>
                    </a:lnTo>
                    <a:lnTo>
                      <a:pt x="10" y="8"/>
                    </a:lnTo>
                    <a:lnTo>
                      <a:pt x="6" y="8"/>
                    </a:lnTo>
                    <a:lnTo>
                      <a:pt x="5" y="11"/>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609"/>
              <p:cNvSpPr>
                <a:spLocks/>
              </p:cNvSpPr>
              <p:nvPr/>
            </p:nvSpPr>
            <p:spPr bwMode="auto">
              <a:xfrm>
                <a:off x="3620" y="1555"/>
                <a:ext cx="8" cy="10"/>
              </a:xfrm>
              <a:custGeom>
                <a:avLst/>
                <a:gdLst>
                  <a:gd name="T0" fmla="*/ 1 w 8"/>
                  <a:gd name="T1" fmla="*/ 0 h 10"/>
                  <a:gd name="T2" fmla="*/ 5 w 8"/>
                  <a:gd name="T3" fmla="*/ 2 h 10"/>
                  <a:gd name="T4" fmla="*/ 8 w 8"/>
                  <a:gd name="T5" fmla="*/ 0 h 10"/>
                  <a:gd name="T6" fmla="*/ 6 w 8"/>
                  <a:gd name="T7" fmla="*/ 3 h 10"/>
                  <a:gd name="T8" fmla="*/ 8 w 8"/>
                  <a:gd name="T9" fmla="*/ 6 h 10"/>
                  <a:gd name="T10" fmla="*/ 5 w 8"/>
                  <a:gd name="T11" fmla="*/ 6 h 10"/>
                  <a:gd name="T12" fmla="*/ 3 w 8"/>
                  <a:gd name="T13" fmla="*/ 10 h 10"/>
                  <a:gd name="T14" fmla="*/ 3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2"/>
                    </a:lnTo>
                    <a:lnTo>
                      <a:pt x="8" y="0"/>
                    </a:lnTo>
                    <a:lnTo>
                      <a:pt x="6" y="3"/>
                    </a:lnTo>
                    <a:lnTo>
                      <a:pt x="8"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610"/>
              <p:cNvSpPr>
                <a:spLocks/>
              </p:cNvSpPr>
              <p:nvPr/>
            </p:nvSpPr>
            <p:spPr bwMode="auto">
              <a:xfrm>
                <a:off x="3745" y="1400"/>
                <a:ext cx="8" cy="9"/>
              </a:xfrm>
              <a:custGeom>
                <a:avLst/>
                <a:gdLst>
                  <a:gd name="T0" fmla="*/ 2 w 8"/>
                  <a:gd name="T1" fmla="*/ 0 h 9"/>
                  <a:gd name="T2" fmla="*/ 5 w 8"/>
                  <a:gd name="T3" fmla="*/ 1 h 9"/>
                  <a:gd name="T4" fmla="*/ 8 w 8"/>
                  <a:gd name="T5" fmla="*/ 1 h 9"/>
                  <a:gd name="T6" fmla="*/ 6 w 8"/>
                  <a:gd name="T7" fmla="*/ 4 h 9"/>
                  <a:gd name="T8" fmla="*/ 8 w 8"/>
                  <a:gd name="T9" fmla="*/ 6 h 9"/>
                  <a:gd name="T10" fmla="*/ 5 w 8"/>
                  <a:gd name="T11" fmla="*/ 6 h 9"/>
                  <a:gd name="T12" fmla="*/ 3 w 8"/>
                  <a:gd name="T13" fmla="*/ 9 h 9"/>
                  <a:gd name="T14" fmla="*/ 3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6" y="4"/>
                    </a:lnTo>
                    <a:lnTo>
                      <a:pt x="8" y="6"/>
                    </a:lnTo>
                    <a:lnTo>
                      <a:pt x="5" y="6"/>
                    </a:lnTo>
                    <a:lnTo>
                      <a:pt x="3" y="9"/>
                    </a:lnTo>
                    <a:lnTo>
                      <a:pt x="3"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611"/>
              <p:cNvSpPr>
                <a:spLocks/>
              </p:cNvSpPr>
              <p:nvPr/>
            </p:nvSpPr>
            <p:spPr bwMode="auto">
              <a:xfrm>
                <a:off x="3719" y="2940"/>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612"/>
              <p:cNvSpPr>
                <a:spLocks/>
              </p:cNvSpPr>
              <p:nvPr/>
            </p:nvSpPr>
            <p:spPr bwMode="auto">
              <a:xfrm>
                <a:off x="3344" y="1382"/>
                <a:ext cx="9" cy="9"/>
              </a:xfrm>
              <a:custGeom>
                <a:avLst/>
                <a:gdLst>
                  <a:gd name="T0" fmla="*/ 3 w 9"/>
                  <a:gd name="T1" fmla="*/ 0 h 9"/>
                  <a:gd name="T2" fmla="*/ 6 w 9"/>
                  <a:gd name="T3" fmla="*/ 1 h 9"/>
                  <a:gd name="T4" fmla="*/ 9 w 9"/>
                  <a:gd name="T5" fmla="*/ 1 h 9"/>
                  <a:gd name="T6" fmla="*/ 8 w 9"/>
                  <a:gd name="T7" fmla="*/ 5 h 9"/>
                  <a:gd name="T8" fmla="*/ 9 w 9"/>
                  <a:gd name="T9" fmla="*/ 6 h 9"/>
                  <a:gd name="T10" fmla="*/ 6 w 9"/>
                  <a:gd name="T11" fmla="*/ 6 h 9"/>
                  <a:gd name="T12" fmla="*/ 5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5"/>
                    </a:lnTo>
                    <a:lnTo>
                      <a:pt x="9"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613"/>
              <p:cNvSpPr>
                <a:spLocks/>
              </p:cNvSpPr>
              <p:nvPr/>
            </p:nvSpPr>
            <p:spPr bwMode="auto">
              <a:xfrm>
                <a:off x="3397" y="1414"/>
                <a:ext cx="10" cy="10"/>
              </a:xfrm>
              <a:custGeom>
                <a:avLst/>
                <a:gdLst>
                  <a:gd name="T0" fmla="*/ 4 w 10"/>
                  <a:gd name="T1" fmla="*/ 0 h 10"/>
                  <a:gd name="T2" fmla="*/ 5 w 10"/>
                  <a:gd name="T3" fmla="*/ 3 h 10"/>
                  <a:gd name="T4" fmla="*/ 8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8" y="2"/>
                    </a:lnTo>
                    <a:lnTo>
                      <a:pt x="7"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614"/>
              <p:cNvSpPr>
                <a:spLocks/>
              </p:cNvSpPr>
              <p:nvPr/>
            </p:nvSpPr>
            <p:spPr bwMode="auto">
              <a:xfrm>
                <a:off x="3170" y="2173"/>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1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1"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615"/>
              <p:cNvSpPr>
                <a:spLocks/>
              </p:cNvSpPr>
              <p:nvPr/>
            </p:nvSpPr>
            <p:spPr bwMode="auto">
              <a:xfrm>
                <a:off x="3142" y="1686"/>
                <a:ext cx="10" cy="10"/>
              </a:xfrm>
              <a:custGeom>
                <a:avLst/>
                <a:gdLst>
                  <a:gd name="T0" fmla="*/ 3 w 10"/>
                  <a:gd name="T1" fmla="*/ 0 h 10"/>
                  <a:gd name="T2" fmla="*/ 7 w 10"/>
                  <a:gd name="T3" fmla="*/ 2 h 10"/>
                  <a:gd name="T4" fmla="*/ 10 w 10"/>
                  <a:gd name="T5" fmla="*/ 2 h 10"/>
                  <a:gd name="T6" fmla="*/ 8 w 10"/>
                  <a:gd name="T7" fmla="*/ 5 h 10"/>
                  <a:gd name="T8" fmla="*/ 10 w 10"/>
                  <a:gd name="T9" fmla="*/ 6 h 10"/>
                  <a:gd name="T10" fmla="*/ 7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6"/>
                    </a:lnTo>
                    <a:lnTo>
                      <a:pt x="7"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616"/>
              <p:cNvSpPr>
                <a:spLocks/>
              </p:cNvSpPr>
              <p:nvPr/>
            </p:nvSpPr>
            <p:spPr bwMode="auto">
              <a:xfrm>
                <a:off x="4908" y="3254"/>
                <a:ext cx="5" cy="5"/>
              </a:xfrm>
              <a:custGeom>
                <a:avLst/>
                <a:gdLst>
                  <a:gd name="T0" fmla="*/ 2 w 5"/>
                  <a:gd name="T1" fmla="*/ 0 h 5"/>
                  <a:gd name="T2" fmla="*/ 3 w 5"/>
                  <a:gd name="T3" fmla="*/ 1 h 5"/>
                  <a:gd name="T4" fmla="*/ 5 w 5"/>
                  <a:gd name="T5" fmla="*/ 1 h 5"/>
                  <a:gd name="T6" fmla="*/ 3 w 5"/>
                  <a:gd name="T7" fmla="*/ 3 h 5"/>
                  <a:gd name="T8" fmla="*/ 5 w 5"/>
                  <a:gd name="T9" fmla="*/ 3 h 5"/>
                  <a:gd name="T10" fmla="*/ 3 w 5"/>
                  <a:gd name="T11" fmla="*/ 3 h 5"/>
                  <a:gd name="T12" fmla="*/ 2 w 5"/>
                  <a:gd name="T13" fmla="*/ 5 h 5"/>
                  <a:gd name="T14" fmla="*/ 2 w 5"/>
                  <a:gd name="T15" fmla="*/ 3 h 5"/>
                  <a:gd name="T16" fmla="*/ 0 w 5"/>
                  <a:gd name="T17" fmla="*/ 3 h 5"/>
                  <a:gd name="T18" fmla="*/ 2 w 5"/>
                  <a:gd name="T19" fmla="*/ 1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1"/>
                    </a:lnTo>
                    <a:lnTo>
                      <a:pt x="5" y="1"/>
                    </a:lnTo>
                    <a:lnTo>
                      <a:pt x="3" y="3"/>
                    </a:lnTo>
                    <a:lnTo>
                      <a:pt x="5"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617"/>
              <p:cNvSpPr>
                <a:spLocks/>
              </p:cNvSpPr>
              <p:nvPr/>
            </p:nvSpPr>
            <p:spPr bwMode="auto">
              <a:xfrm>
                <a:off x="3431" y="138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618"/>
              <p:cNvSpPr>
                <a:spLocks/>
              </p:cNvSpPr>
              <p:nvPr/>
            </p:nvSpPr>
            <p:spPr bwMode="auto">
              <a:xfrm>
                <a:off x="3643" y="2937"/>
                <a:ext cx="9" cy="9"/>
              </a:xfrm>
              <a:custGeom>
                <a:avLst/>
                <a:gdLst>
                  <a:gd name="T0" fmla="*/ 3 w 9"/>
                  <a:gd name="T1" fmla="*/ 0 h 9"/>
                  <a:gd name="T2" fmla="*/ 4 w 9"/>
                  <a:gd name="T3" fmla="*/ 1 h 9"/>
                  <a:gd name="T4" fmla="*/ 8 w 9"/>
                  <a:gd name="T5" fmla="*/ 1 h 9"/>
                  <a:gd name="T6" fmla="*/ 6 w 9"/>
                  <a:gd name="T7" fmla="*/ 5 h 9"/>
                  <a:gd name="T8" fmla="*/ 9 w 9"/>
                  <a:gd name="T9" fmla="*/ 8 h 9"/>
                  <a:gd name="T10" fmla="*/ 6 w 9"/>
                  <a:gd name="T11" fmla="*/ 8 h 9"/>
                  <a:gd name="T12" fmla="*/ 3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6" y="5"/>
                    </a:lnTo>
                    <a:lnTo>
                      <a:pt x="9" y="8"/>
                    </a:lnTo>
                    <a:lnTo>
                      <a:pt x="6" y="8"/>
                    </a:lnTo>
                    <a:lnTo>
                      <a:pt x="3"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619"/>
              <p:cNvSpPr>
                <a:spLocks/>
              </p:cNvSpPr>
              <p:nvPr/>
            </p:nvSpPr>
            <p:spPr bwMode="auto">
              <a:xfrm>
                <a:off x="3729" y="1390"/>
                <a:ext cx="9" cy="10"/>
              </a:xfrm>
              <a:custGeom>
                <a:avLst/>
                <a:gdLst>
                  <a:gd name="T0" fmla="*/ 3 w 9"/>
                  <a:gd name="T1" fmla="*/ 0 h 10"/>
                  <a:gd name="T2" fmla="*/ 5 w 9"/>
                  <a:gd name="T3" fmla="*/ 3 h 10"/>
                  <a:gd name="T4" fmla="*/ 8 w 9"/>
                  <a:gd name="T5" fmla="*/ 1 h 10"/>
                  <a:gd name="T6" fmla="*/ 8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1"/>
                    </a:lnTo>
                    <a:lnTo>
                      <a:pt x="8" y="5"/>
                    </a:lnTo>
                    <a:lnTo>
                      <a:pt x="9" y="8"/>
                    </a:lnTo>
                    <a:lnTo>
                      <a:pt x="6" y="8"/>
                    </a:lnTo>
                    <a:lnTo>
                      <a:pt x="3"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620"/>
              <p:cNvSpPr>
                <a:spLocks/>
              </p:cNvSpPr>
              <p:nvPr/>
            </p:nvSpPr>
            <p:spPr bwMode="auto">
              <a:xfrm>
                <a:off x="3584" y="1273"/>
                <a:ext cx="8" cy="10"/>
              </a:xfrm>
              <a:custGeom>
                <a:avLst/>
                <a:gdLst>
                  <a:gd name="T0" fmla="*/ 2 w 8"/>
                  <a:gd name="T1" fmla="*/ 0 h 10"/>
                  <a:gd name="T2" fmla="*/ 5 w 8"/>
                  <a:gd name="T3" fmla="*/ 2 h 10"/>
                  <a:gd name="T4" fmla="*/ 8 w 8"/>
                  <a:gd name="T5" fmla="*/ 2 h 10"/>
                  <a:gd name="T6" fmla="*/ 7 w 8"/>
                  <a:gd name="T7" fmla="*/ 5 h 10"/>
                  <a:gd name="T8" fmla="*/ 8 w 8"/>
                  <a:gd name="T9" fmla="*/ 8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8"/>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621"/>
              <p:cNvSpPr>
                <a:spLocks/>
              </p:cNvSpPr>
              <p:nvPr/>
            </p:nvSpPr>
            <p:spPr bwMode="auto">
              <a:xfrm>
                <a:off x="3521" y="1356"/>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622"/>
              <p:cNvSpPr>
                <a:spLocks/>
              </p:cNvSpPr>
              <p:nvPr/>
            </p:nvSpPr>
            <p:spPr bwMode="auto">
              <a:xfrm>
                <a:off x="3607" y="1246"/>
                <a:ext cx="8" cy="10"/>
              </a:xfrm>
              <a:custGeom>
                <a:avLst/>
                <a:gdLst>
                  <a:gd name="T0" fmla="*/ 1 w 8"/>
                  <a:gd name="T1" fmla="*/ 0 h 10"/>
                  <a:gd name="T2" fmla="*/ 5 w 8"/>
                  <a:gd name="T3" fmla="*/ 1 h 10"/>
                  <a:gd name="T4" fmla="*/ 8 w 8"/>
                  <a:gd name="T5" fmla="*/ 1 h 10"/>
                  <a:gd name="T6" fmla="*/ 6 w 8"/>
                  <a:gd name="T7" fmla="*/ 5 h 10"/>
                  <a:gd name="T8" fmla="*/ 8 w 8"/>
                  <a:gd name="T9" fmla="*/ 8 h 10"/>
                  <a:gd name="T10" fmla="*/ 5 w 8"/>
                  <a:gd name="T11" fmla="*/ 6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1"/>
                    </a:lnTo>
                    <a:lnTo>
                      <a:pt x="8" y="1"/>
                    </a:lnTo>
                    <a:lnTo>
                      <a:pt x="6" y="5"/>
                    </a:lnTo>
                    <a:lnTo>
                      <a:pt x="8" y="8"/>
                    </a:lnTo>
                    <a:lnTo>
                      <a:pt x="5" y="6"/>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623"/>
              <p:cNvSpPr>
                <a:spLocks/>
              </p:cNvSpPr>
              <p:nvPr/>
            </p:nvSpPr>
            <p:spPr bwMode="auto">
              <a:xfrm>
                <a:off x="3545" y="1320"/>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624"/>
              <p:cNvSpPr>
                <a:spLocks/>
              </p:cNvSpPr>
              <p:nvPr/>
            </p:nvSpPr>
            <p:spPr bwMode="auto">
              <a:xfrm>
                <a:off x="3544" y="1345"/>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625"/>
              <p:cNvSpPr>
                <a:spLocks/>
              </p:cNvSpPr>
              <p:nvPr/>
            </p:nvSpPr>
            <p:spPr bwMode="auto">
              <a:xfrm>
                <a:off x="3573" y="1356"/>
                <a:ext cx="9" cy="10"/>
              </a:xfrm>
              <a:custGeom>
                <a:avLst/>
                <a:gdLst>
                  <a:gd name="T0" fmla="*/ 3 w 9"/>
                  <a:gd name="T1" fmla="*/ 0 h 10"/>
                  <a:gd name="T2" fmla="*/ 5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626"/>
              <p:cNvSpPr>
                <a:spLocks/>
              </p:cNvSpPr>
              <p:nvPr/>
            </p:nvSpPr>
            <p:spPr bwMode="auto">
              <a:xfrm>
                <a:off x="3807" y="1209"/>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5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627"/>
              <p:cNvSpPr>
                <a:spLocks/>
              </p:cNvSpPr>
              <p:nvPr/>
            </p:nvSpPr>
            <p:spPr bwMode="auto">
              <a:xfrm>
                <a:off x="3784" y="1192"/>
                <a:ext cx="8" cy="10"/>
              </a:xfrm>
              <a:custGeom>
                <a:avLst/>
                <a:gdLst>
                  <a:gd name="T0" fmla="*/ 2 w 8"/>
                  <a:gd name="T1" fmla="*/ 0 h 10"/>
                  <a:gd name="T2" fmla="*/ 5 w 8"/>
                  <a:gd name="T3" fmla="*/ 4 h 10"/>
                  <a:gd name="T4" fmla="*/ 8 w 8"/>
                  <a:gd name="T5" fmla="*/ 2 h 10"/>
                  <a:gd name="T6" fmla="*/ 6 w 8"/>
                  <a:gd name="T7" fmla="*/ 5 h 10"/>
                  <a:gd name="T8" fmla="*/ 8 w 8"/>
                  <a:gd name="T9" fmla="*/ 9 h 10"/>
                  <a:gd name="T10" fmla="*/ 5 w 8"/>
                  <a:gd name="T11" fmla="*/ 9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4"/>
                    </a:lnTo>
                    <a:lnTo>
                      <a:pt x="8" y="2"/>
                    </a:lnTo>
                    <a:lnTo>
                      <a:pt x="6" y="5"/>
                    </a:lnTo>
                    <a:lnTo>
                      <a:pt x="8" y="9"/>
                    </a:lnTo>
                    <a:lnTo>
                      <a:pt x="5" y="9"/>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628"/>
              <p:cNvSpPr>
                <a:spLocks/>
              </p:cNvSpPr>
              <p:nvPr/>
            </p:nvSpPr>
            <p:spPr bwMode="auto">
              <a:xfrm>
                <a:off x="3868" y="1183"/>
                <a:ext cx="10" cy="9"/>
              </a:xfrm>
              <a:custGeom>
                <a:avLst/>
                <a:gdLst>
                  <a:gd name="T0" fmla="*/ 4 w 10"/>
                  <a:gd name="T1" fmla="*/ 0 h 9"/>
                  <a:gd name="T2" fmla="*/ 7 w 10"/>
                  <a:gd name="T3" fmla="*/ 1 h 9"/>
                  <a:gd name="T4" fmla="*/ 10 w 10"/>
                  <a:gd name="T5" fmla="*/ 1 h 9"/>
                  <a:gd name="T6" fmla="*/ 9 w 10"/>
                  <a:gd name="T7" fmla="*/ 5 h 9"/>
                  <a:gd name="T8" fmla="*/ 10 w 10"/>
                  <a:gd name="T9" fmla="*/ 8 h 9"/>
                  <a:gd name="T10" fmla="*/ 7 w 10"/>
                  <a:gd name="T11" fmla="*/ 8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9" y="5"/>
                    </a:lnTo>
                    <a:lnTo>
                      <a:pt x="10" y="8"/>
                    </a:lnTo>
                    <a:lnTo>
                      <a:pt x="7" y="8"/>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629"/>
              <p:cNvSpPr>
                <a:spLocks/>
              </p:cNvSpPr>
              <p:nvPr/>
            </p:nvSpPr>
            <p:spPr bwMode="auto">
              <a:xfrm>
                <a:off x="3877" y="1201"/>
                <a:ext cx="9" cy="9"/>
              </a:xfrm>
              <a:custGeom>
                <a:avLst/>
                <a:gdLst>
                  <a:gd name="T0" fmla="*/ 4 w 9"/>
                  <a:gd name="T1" fmla="*/ 0 h 9"/>
                  <a:gd name="T2" fmla="*/ 6 w 9"/>
                  <a:gd name="T3" fmla="*/ 3 h 9"/>
                  <a:gd name="T4" fmla="*/ 9 w 9"/>
                  <a:gd name="T5" fmla="*/ 3 h 9"/>
                  <a:gd name="T6" fmla="*/ 8 w 9"/>
                  <a:gd name="T7" fmla="*/ 6 h 9"/>
                  <a:gd name="T8" fmla="*/ 8 w 9"/>
                  <a:gd name="T9" fmla="*/ 9 h 9"/>
                  <a:gd name="T10" fmla="*/ 4 w 9"/>
                  <a:gd name="T11" fmla="*/ 8 h 9"/>
                  <a:gd name="T12" fmla="*/ 1 w 9"/>
                  <a:gd name="T13" fmla="*/ 9 h 9"/>
                  <a:gd name="T14" fmla="*/ 3 w 9"/>
                  <a:gd name="T15" fmla="*/ 6 h 9"/>
                  <a:gd name="T16" fmla="*/ 0 w 9"/>
                  <a:gd name="T17" fmla="*/ 4 h 9"/>
                  <a:gd name="T18" fmla="*/ 3 w 9"/>
                  <a:gd name="T19" fmla="*/ 3 h 9"/>
                  <a:gd name="T20" fmla="*/ 4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4" y="0"/>
                    </a:moveTo>
                    <a:lnTo>
                      <a:pt x="6" y="3"/>
                    </a:lnTo>
                    <a:lnTo>
                      <a:pt x="9" y="3"/>
                    </a:lnTo>
                    <a:lnTo>
                      <a:pt x="8" y="6"/>
                    </a:lnTo>
                    <a:lnTo>
                      <a:pt x="8" y="9"/>
                    </a:lnTo>
                    <a:lnTo>
                      <a:pt x="4" y="8"/>
                    </a:lnTo>
                    <a:lnTo>
                      <a:pt x="1" y="9"/>
                    </a:lnTo>
                    <a:lnTo>
                      <a:pt x="3" y="6"/>
                    </a:lnTo>
                    <a:lnTo>
                      <a:pt x="0" y="4"/>
                    </a:lnTo>
                    <a:lnTo>
                      <a:pt x="3"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630"/>
              <p:cNvSpPr>
                <a:spLocks/>
              </p:cNvSpPr>
              <p:nvPr/>
            </p:nvSpPr>
            <p:spPr bwMode="auto">
              <a:xfrm>
                <a:off x="3838" y="1171"/>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4 w 9"/>
                  <a:gd name="T13" fmla="*/ 10 h 10"/>
                  <a:gd name="T14" fmla="*/ 3 w 9"/>
                  <a:gd name="T15" fmla="*/ 7 h 10"/>
                  <a:gd name="T16" fmla="*/ 0 w 9"/>
                  <a:gd name="T17" fmla="*/ 7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4" y="10"/>
                    </a:lnTo>
                    <a:lnTo>
                      <a:pt x="3" y="7"/>
                    </a:lnTo>
                    <a:lnTo>
                      <a:pt x="0" y="7"/>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631"/>
              <p:cNvSpPr>
                <a:spLocks/>
              </p:cNvSpPr>
              <p:nvPr/>
            </p:nvSpPr>
            <p:spPr bwMode="auto">
              <a:xfrm>
                <a:off x="4114" y="1146"/>
                <a:ext cx="9" cy="9"/>
              </a:xfrm>
              <a:custGeom>
                <a:avLst/>
                <a:gdLst>
                  <a:gd name="T0" fmla="*/ 3 w 9"/>
                  <a:gd name="T1" fmla="*/ 0 h 9"/>
                  <a:gd name="T2" fmla="*/ 6 w 9"/>
                  <a:gd name="T3" fmla="*/ 1 h 9"/>
                  <a:gd name="T4" fmla="*/ 9 w 9"/>
                  <a:gd name="T5" fmla="*/ 1 h 9"/>
                  <a:gd name="T6" fmla="*/ 8 w 9"/>
                  <a:gd name="T7" fmla="*/ 4 h 9"/>
                  <a:gd name="T8" fmla="*/ 9 w 9"/>
                  <a:gd name="T9" fmla="*/ 6 h 9"/>
                  <a:gd name="T10" fmla="*/ 6 w 9"/>
                  <a:gd name="T11" fmla="*/ 6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1"/>
                    </a:lnTo>
                    <a:lnTo>
                      <a:pt x="9" y="1"/>
                    </a:lnTo>
                    <a:lnTo>
                      <a:pt x="8" y="4"/>
                    </a:lnTo>
                    <a:lnTo>
                      <a:pt x="9" y="6"/>
                    </a:lnTo>
                    <a:lnTo>
                      <a:pt x="6"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632"/>
              <p:cNvSpPr>
                <a:spLocks/>
              </p:cNvSpPr>
              <p:nvPr/>
            </p:nvSpPr>
            <p:spPr bwMode="auto">
              <a:xfrm>
                <a:off x="4101" y="1136"/>
                <a:ext cx="9" cy="10"/>
              </a:xfrm>
              <a:custGeom>
                <a:avLst/>
                <a:gdLst>
                  <a:gd name="T0" fmla="*/ 3 w 9"/>
                  <a:gd name="T1" fmla="*/ 0 h 10"/>
                  <a:gd name="T2" fmla="*/ 6 w 9"/>
                  <a:gd name="T3" fmla="*/ 1 h 10"/>
                  <a:gd name="T4" fmla="*/ 9 w 9"/>
                  <a:gd name="T5" fmla="*/ 1 h 10"/>
                  <a:gd name="T6" fmla="*/ 8 w 9"/>
                  <a:gd name="T7" fmla="*/ 5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633"/>
              <p:cNvSpPr>
                <a:spLocks/>
              </p:cNvSpPr>
              <p:nvPr/>
            </p:nvSpPr>
            <p:spPr bwMode="auto">
              <a:xfrm>
                <a:off x="4143" y="1121"/>
                <a:ext cx="10" cy="10"/>
              </a:xfrm>
              <a:custGeom>
                <a:avLst/>
                <a:gdLst>
                  <a:gd name="T0" fmla="*/ 3 w 10"/>
                  <a:gd name="T1" fmla="*/ 0 h 10"/>
                  <a:gd name="T2" fmla="*/ 5 w 10"/>
                  <a:gd name="T3" fmla="*/ 2 h 10"/>
                  <a:gd name="T4" fmla="*/ 8 w 10"/>
                  <a:gd name="T5" fmla="*/ 0 h 10"/>
                  <a:gd name="T6" fmla="*/ 6 w 10"/>
                  <a:gd name="T7" fmla="*/ 4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6" y="4"/>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634"/>
              <p:cNvSpPr>
                <a:spLocks/>
              </p:cNvSpPr>
              <p:nvPr/>
            </p:nvSpPr>
            <p:spPr bwMode="auto">
              <a:xfrm>
                <a:off x="4156" y="1128"/>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635"/>
              <p:cNvSpPr>
                <a:spLocks/>
              </p:cNvSpPr>
              <p:nvPr/>
            </p:nvSpPr>
            <p:spPr bwMode="auto">
              <a:xfrm>
                <a:off x="4158" y="1071"/>
                <a:ext cx="9" cy="10"/>
              </a:xfrm>
              <a:custGeom>
                <a:avLst/>
                <a:gdLst>
                  <a:gd name="T0" fmla="*/ 3 w 9"/>
                  <a:gd name="T1" fmla="*/ 0 h 10"/>
                  <a:gd name="T2" fmla="*/ 6 w 9"/>
                  <a:gd name="T3" fmla="*/ 2 h 10"/>
                  <a:gd name="T4" fmla="*/ 9 w 9"/>
                  <a:gd name="T5" fmla="*/ 2 h 10"/>
                  <a:gd name="T6" fmla="*/ 8 w 9"/>
                  <a:gd name="T7" fmla="*/ 3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3"/>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636"/>
              <p:cNvSpPr>
                <a:spLocks/>
              </p:cNvSpPr>
              <p:nvPr/>
            </p:nvSpPr>
            <p:spPr bwMode="auto">
              <a:xfrm>
                <a:off x="4193" y="1084"/>
                <a:ext cx="10" cy="10"/>
              </a:xfrm>
              <a:custGeom>
                <a:avLst/>
                <a:gdLst>
                  <a:gd name="T0" fmla="*/ 4 w 10"/>
                  <a:gd name="T1" fmla="*/ 0 h 10"/>
                  <a:gd name="T2" fmla="*/ 5 w 10"/>
                  <a:gd name="T3" fmla="*/ 2 h 10"/>
                  <a:gd name="T4" fmla="*/ 8 w 10"/>
                  <a:gd name="T5" fmla="*/ 0 h 10"/>
                  <a:gd name="T6" fmla="*/ 7 w 10"/>
                  <a:gd name="T7" fmla="*/ 3 h 10"/>
                  <a:gd name="T8" fmla="*/ 10 w 10"/>
                  <a:gd name="T9" fmla="*/ 7 h 10"/>
                  <a:gd name="T10" fmla="*/ 7 w 10"/>
                  <a:gd name="T11" fmla="*/ 7 h 10"/>
                  <a:gd name="T12" fmla="*/ 4 w 10"/>
                  <a:gd name="T13" fmla="*/ 10 h 10"/>
                  <a:gd name="T14" fmla="*/ 4 w 10"/>
                  <a:gd name="T15" fmla="*/ 7 h 10"/>
                  <a:gd name="T16" fmla="*/ 0 w 10"/>
                  <a:gd name="T17" fmla="*/ 5 h 10"/>
                  <a:gd name="T18" fmla="*/ 2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7" y="3"/>
                    </a:lnTo>
                    <a:lnTo>
                      <a:pt x="10" y="7"/>
                    </a:lnTo>
                    <a:lnTo>
                      <a:pt x="7" y="7"/>
                    </a:lnTo>
                    <a:lnTo>
                      <a:pt x="4" y="10"/>
                    </a:lnTo>
                    <a:lnTo>
                      <a:pt x="4" y="7"/>
                    </a:lnTo>
                    <a:lnTo>
                      <a:pt x="0" y="5"/>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3" name="Freeform 1638"/>
            <p:cNvSpPr>
              <a:spLocks/>
            </p:cNvSpPr>
            <p:nvPr/>
          </p:nvSpPr>
          <p:spPr bwMode="auto">
            <a:xfrm>
              <a:off x="4198" y="1071"/>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639"/>
            <p:cNvSpPr>
              <a:spLocks/>
            </p:cNvSpPr>
            <p:nvPr/>
          </p:nvSpPr>
          <p:spPr bwMode="auto">
            <a:xfrm>
              <a:off x="4187" y="1102"/>
              <a:ext cx="10" cy="10"/>
            </a:xfrm>
            <a:custGeom>
              <a:avLst/>
              <a:gdLst>
                <a:gd name="T0" fmla="*/ 1 w 10"/>
                <a:gd name="T1" fmla="*/ 0 h 10"/>
                <a:gd name="T2" fmla="*/ 5 w 10"/>
                <a:gd name="T3" fmla="*/ 3 h 10"/>
                <a:gd name="T4" fmla="*/ 8 w 10"/>
                <a:gd name="T5" fmla="*/ 1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1 w 10"/>
                <a:gd name="T19" fmla="*/ 3 h 10"/>
                <a:gd name="T20" fmla="*/ 1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 y="0"/>
                  </a:moveTo>
                  <a:lnTo>
                    <a:pt x="5" y="3"/>
                  </a:lnTo>
                  <a:lnTo>
                    <a:pt x="8" y="1"/>
                  </a:lnTo>
                  <a:lnTo>
                    <a:pt x="6" y="5"/>
                  </a:lnTo>
                  <a:lnTo>
                    <a:pt x="10" y="8"/>
                  </a:lnTo>
                  <a:lnTo>
                    <a:pt x="5" y="8"/>
                  </a:lnTo>
                  <a:lnTo>
                    <a:pt x="3" y="10"/>
                  </a:lnTo>
                  <a:lnTo>
                    <a:pt x="3" y="6"/>
                  </a:lnTo>
                  <a:lnTo>
                    <a:pt x="0" y="6"/>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640"/>
            <p:cNvSpPr>
              <a:spLocks/>
            </p:cNvSpPr>
            <p:nvPr/>
          </p:nvSpPr>
          <p:spPr bwMode="auto">
            <a:xfrm>
              <a:off x="4177" y="1048"/>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7 w 10"/>
                <a:gd name="T11" fmla="*/ 9 h 10"/>
                <a:gd name="T12" fmla="*/ 3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7" y="9"/>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641"/>
            <p:cNvSpPr>
              <a:spLocks/>
            </p:cNvSpPr>
            <p:nvPr/>
          </p:nvSpPr>
          <p:spPr bwMode="auto">
            <a:xfrm>
              <a:off x="4195" y="1044"/>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6 w 10"/>
                <a:gd name="T11" fmla="*/ 6 h 9"/>
                <a:gd name="T12" fmla="*/ 3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6" y="6"/>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42"/>
            <p:cNvSpPr>
              <a:spLocks/>
            </p:cNvSpPr>
            <p:nvPr/>
          </p:nvSpPr>
          <p:spPr bwMode="auto">
            <a:xfrm>
              <a:off x="4161" y="1048"/>
              <a:ext cx="10" cy="10"/>
            </a:xfrm>
            <a:custGeom>
              <a:avLst/>
              <a:gdLst>
                <a:gd name="T0" fmla="*/ 3 w 10"/>
                <a:gd name="T1" fmla="*/ 0 h 10"/>
                <a:gd name="T2" fmla="*/ 6 w 10"/>
                <a:gd name="T3" fmla="*/ 4 h 10"/>
                <a:gd name="T4" fmla="*/ 10 w 10"/>
                <a:gd name="T5" fmla="*/ 2 h 10"/>
                <a:gd name="T6" fmla="*/ 8 w 10"/>
                <a:gd name="T7" fmla="*/ 5 h 10"/>
                <a:gd name="T8" fmla="*/ 10 w 10"/>
                <a:gd name="T9" fmla="*/ 9 h 10"/>
                <a:gd name="T10" fmla="*/ 6 w 10"/>
                <a:gd name="T11" fmla="*/ 9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43"/>
            <p:cNvSpPr>
              <a:spLocks/>
            </p:cNvSpPr>
            <p:nvPr/>
          </p:nvSpPr>
          <p:spPr bwMode="auto">
            <a:xfrm>
              <a:off x="4180" y="1079"/>
              <a:ext cx="10" cy="10"/>
            </a:xfrm>
            <a:custGeom>
              <a:avLst/>
              <a:gdLst>
                <a:gd name="T0" fmla="*/ 4 w 10"/>
                <a:gd name="T1" fmla="*/ 0 h 10"/>
                <a:gd name="T2" fmla="*/ 5 w 10"/>
                <a:gd name="T3" fmla="*/ 2 h 10"/>
                <a:gd name="T4" fmla="*/ 8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44"/>
            <p:cNvSpPr>
              <a:spLocks/>
            </p:cNvSpPr>
            <p:nvPr/>
          </p:nvSpPr>
          <p:spPr bwMode="auto">
            <a:xfrm>
              <a:off x="4135" y="1102"/>
              <a:ext cx="8" cy="10"/>
            </a:xfrm>
            <a:custGeom>
              <a:avLst/>
              <a:gdLst>
                <a:gd name="T0" fmla="*/ 1 w 8"/>
                <a:gd name="T1" fmla="*/ 0 h 10"/>
                <a:gd name="T2" fmla="*/ 5 w 8"/>
                <a:gd name="T3" fmla="*/ 3 h 10"/>
                <a:gd name="T4" fmla="*/ 8 w 8"/>
                <a:gd name="T5" fmla="*/ 1 h 10"/>
                <a:gd name="T6" fmla="*/ 6 w 8"/>
                <a:gd name="T7" fmla="*/ 5 h 10"/>
                <a:gd name="T8" fmla="*/ 8 w 8"/>
                <a:gd name="T9" fmla="*/ 8 h 10"/>
                <a:gd name="T10" fmla="*/ 5 w 8"/>
                <a:gd name="T11" fmla="*/ 8 h 10"/>
                <a:gd name="T12" fmla="*/ 3 w 8"/>
                <a:gd name="T13" fmla="*/ 10 h 10"/>
                <a:gd name="T14" fmla="*/ 1 w 8"/>
                <a:gd name="T15" fmla="*/ 6 h 10"/>
                <a:gd name="T16" fmla="*/ 0 w 8"/>
                <a:gd name="T17" fmla="*/ 5 h 10"/>
                <a:gd name="T18" fmla="*/ 1 w 8"/>
                <a:gd name="T19" fmla="*/ 3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5" y="3"/>
                  </a:lnTo>
                  <a:lnTo>
                    <a:pt x="8" y="1"/>
                  </a:lnTo>
                  <a:lnTo>
                    <a:pt x="6" y="5"/>
                  </a:lnTo>
                  <a:lnTo>
                    <a:pt x="8" y="8"/>
                  </a:lnTo>
                  <a:lnTo>
                    <a:pt x="5" y="8"/>
                  </a:lnTo>
                  <a:lnTo>
                    <a:pt x="3" y="10"/>
                  </a:lnTo>
                  <a:lnTo>
                    <a:pt x="1"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45"/>
            <p:cNvSpPr>
              <a:spLocks/>
            </p:cNvSpPr>
            <p:nvPr/>
          </p:nvSpPr>
          <p:spPr bwMode="auto">
            <a:xfrm>
              <a:off x="4169" y="1063"/>
              <a:ext cx="10" cy="10"/>
            </a:xfrm>
            <a:custGeom>
              <a:avLst/>
              <a:gdLst>
                <a:gd name="T0" fmla="*/ 3 w 10"/>
                <a:gd name="T1" fmla="*/ 0 h 10"/>
                <a:gd name="T2" fmla="*/ 6 w 10"/>
                <a:gd name="T3" fmla="*/ 2 h 10"/>
                <a:gd name="T4" fmla="*/ 10 w 10"/>
                <a:gd name="T5" fmla="*/ 2 h 10"/>
                <a:gd name="T6" fmla="*/ 8 w 10"/>
                <a:gd name="T7" fmla="*/ 5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2"/>
                  </a:lnTo>
                  <a:lnTo>
                    <a:pt x="8" y="5"/>
                  </a:lnTo>
                  <a:lnTo>
                    <a:pt x="10" y="7"/>
                  </a:lnTo>
                  <a:lnTo>
                    <a:pt x="6"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646"/>
            <p:cNvSpPr>
              <a:spLocks/>
            </p:cNvSpPr>
            <p:nvPr/>
          </p:nvSpPr>
          <p:spPr bwMode="auto">
            <a:xfrm>
              <a:off x="4188" y="1063"/>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47"/>
            <p:cNvSpPr>
              <a:spLocks/>
            </p:cNvSpPr>
            <p:nvPr/>
          </p:nvSpPr>
          <p:spPr bwMode="auto">
            <a:xfrm>
              <a:off x="4198" y="1058"/>
              <a:ext cx="10" cy="10"/>
            </a:xfrm>
            <a:custGeom>
              <a:avLst/>
              <a:gdLst>
                <a:gd name="T0" fmla="*/ 3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3"/>
                  </a:lnTo>
                  <a:lnTo>
                    <a:pt x="10" y="7"/>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648"/>
            <p:cNvSpPr>
              <a:spLocks/>
            </p:cNvSpPr>
            <p:nvPr/>
          </p:nvSpPr>
          <p:spPr bwMode="auto">
            <a:xfrm>
              <a:off x="4177" y="1039"/>
              <a:ext cx="10" cy="9"/>
            </a:xfrm>
            <a:custGeom>
              <a:avLst/>
              <a:gdLst>
                <a:gd name="T0" fmla="*/ 3 w 10"/>
                <a:gd name="T1" fmla="*/ 0 h 9"/>
                <a:gd name="T2" fmla="*/ 5 w 10"/>
                <a:gd name="T3" fmla="*/ 3 h 9"/>
                <a:gd name="T4" fmla="*/ 8 w 10"/>
                <a:gd name="T5" fmla="*/ 1 h 9"/>
                <a:gd name="T6" fmla="*/ 8 w 10"/>
                <a:gd name="T7" fmla="*/ 5 h 9"/>
                <a:gd name="T8" fmla="*/ 10 w 10"/>
                <a:gd name="T9" fmla="*/ 8 h 9"/>
                <a:gd name="T10" fmla="*/ 7 w 10"/>
                <a:gd name="T11" fmla="*/ 8 h 9"/>
                <a:gd name="T12" fmla="*/ 3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3"/>
                  </a:lnTo>
                  <a:lnTo>
                    <a:pt x="8" y="1"/>
                  </a:lnTo>
                  <a:lnTo>
                    <a:pt x="8" y="5"/>
                  </a:lnTo>
                  <a:lnTo>
                    <a:pt x="10" y="8"/>
                  </a:lnTo>
                  <a:lnTo>
                    <a:pt x="7"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49"/>
            <p:cNvSpPr>
              <a:spLocks/>
            </p:cNvSpPr>
            <p:nvPr/>
          </p:nvSpPr>
          <p:spPr bwMode="auto">
            <a:xfrm>
              <a:off x="4106" y="1118"/>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650"/>
            <p:cNvSpPr>
              <a:spLocks/>
            </p:cNvSpPr>
            <p:nvPr/>
          </p:nvSpPr>
          <p:spPr bwMode="auto">
            <a:xfrm>
              <a:off x="4097" y="1149"/>
              <a:ext cx="10" cy="9"/>
            </a:xfrm>
            <a:custGeom>
              <a:avLst/>
              <a:gdLst>
                <a:gd name="T0" fmla="*/ 4 w 10"/>
                <a:gd name="T1" fmla="*/ 0 h 9"/>
                <a:gd name="T2" fmla="*/ 5 w 10"/>
                <a:gd name="T3" fmla="*/ 3 h 9"/>
                <a:gd name="T4" fmla="*/ 9 w 10"/>
                <a:gd name="T5" fmla="*/ 1 h 9"/>
                <a:gd name="T6" fmla="*/ 9 w 10"/>
                <a:gd name="T7" fmla="*/ 5 h 9"/>
                <a:gd name="T8" fmla="*/ 10 w 10"/>
                <a:gd name="T9" fmla="*/ 8 h 9"/>
                <a:gd name="T10" fmla="*/ 7 w 10"/>
                <a:gd name="T11" fmla="*/ 8 h 9"/>
                <a:gd name="T12" fmla="*/ 4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9" y="5"/>
                  </a:lnTo>
                  <a:lnTo>
                    <a:pt x="10" y="8"/>
                  </a:lnTo>
                  <a:lnTo>
                    <a:pt x="7" y="8"/>
                  </a:lnTo>
                  <a:lnTo>
                    <a:pt x="4"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651"/>
            <p:cNvSpPr>
              <a:spLocks/>
            </p:cNvSpPr>
            <p:nvPr/>
          </p:nvSpPr>
          <p:spPr bwMode="auto">
            <a:xfrm>
              <a:off x="4073" y="1136"/>
              <a:ext cx="8" cy="10"/>
            </a:xfrm>
            <a:custGeom>
              <a:avLst/>
              <a:gdLst>
                <a:gd name="T0" fmla="*/ 2 w 8"/>
                <a:gd name="T1" fmla="*/ 0 h 10"/>
                <a:gd name="T2" fmla="*/ 5 w 8"/>
                <a:gd name="T3" fmla="*/ 3 h 10"/>
                <a:gd name="T4" fmla="*/ 8 w 8"/>
                <a:gd name="T5" fmla="*/ 1 h 10"/>
                <a:gd name="T6" fmla="*/ 7 w 8"/>
                <a:gd name="T7" fmla="*/ 5 h 10"/>
                <a:gd name="T8" fmla="*/ 8 w 8"/>
                <a:gd name="T9" fmla="*/ 8 h 10"/>
                <a:gd name="T10" fmla="*/ 5 w 8"/>
                <a:gd name="T11" fmla="*/ 8 h 10"/>
                <a:gd name="T12" fmla="*/ 3 w 8"/>
                <a:gd name="T13" fmla="*/ 10 h 10"/>
                <a:gd name="T14" fmla="*/ 3 w 8"/>
                <a:gd name="T15" fmla="*/ 6 h 10"/>
                <a:gd name="T16" fmla="*/ 0 w 8"/>
                <a:gd name="T17" fmla="*/ 6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1"/>
                  </a:lnTo>
                  <a:lnTo>
                    <a:pt x="7" y="5"/>
                  </a:lnTo>
                  <a:lnTo>
                    <a:pt x="8"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652"/>
            <p:cNvSpPr>
              <a:spLocks/>
            </p:cNvSpPr>
            <p:nvPr/>
          </p:nvSpPr>
          <p:spPr bwMode="auto">
            <a:xfrm>
              <a:off x="3907" y="1165"/>
              <a:ext cx="10" cy="10"/>
            </a:xfrm>
            <a:custGeom>
              <a:avLst/>
              <a:gdLst>
                <a:gd name="T0" fmla="*/ 4 w 10"/>
                <a:gd name="T1" fmla="*/ 0 h 10"/>
                <a:gd name="T2" fmla="*/ 5 w 10"/>
                <a:gd name="T3" fmla="*/ 2 h 10"/>
                <a:gd name="T4" fmla="*/ 9 w 10"/>
                <a:gd name="T5" fmla="*/ 0 h 10"/>
                <a:gd name="T6" fmla="*/ 9 w 10"/>
                <a:gd name="T7" fmla="*/ 3 h 10"/>
                <a:gd name="T8" fmla="*/ 10 w 10"/>
                <a:gd name="T9" fmla="*/ 6 h 10"/>
                <a:gd name="T10" fmla="*/ 7 w 10"/>
                <a:gd name="T11" fmla="*/ 6 h 10"/>
                <a:gd name="T12" fmla="*/ 4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9" y="0"/>
                  </a:lnTo>
                  <a:lnTo>
                    <a:pt x="9" y="3"/>
                  </a:lnTo>
                  <a:lnTo>
                    <a:pt x="10" y="6"/>
                  </a:lnTo>
                  <a:lnTo>
                    <a:pt x="7" y="6"/>
                  </a:lnTo>
                  <a:lnTo>
                    <a:pt x="4"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53"/>
            <p:cNvSpPr>
              <a:spLocks/>
            </p:cNvSpPr>
            <p:nvPr/>
          </p:nvSpPr>
          <p:spPr bwMode="auto">
            <a:xfrm>
              <a:off x="3958" y="1165"/>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6 h 10"/>
                <a:gd name="T16" fmla="*/ 0 w 10"/>
                <a:gd name="T17" fmla="*/ 6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6"/>
                  </a:lnTo>
                  <a:lnTo>
                    <a:pt x="0" y="6"/>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54"/>
            <p:cNvSpPr>
              <a:spLocks/>
            </p:cNvSpPr>
            <p:nvPr/>
          </p:nvSpPr>
          <p:spPr bwMode="auto">
            <a:xfrm>
              <a:off x="3799" y="1184"/>
              <a:ext cx="8" cy="10"/>
            </a:xfrm>
            <a:custGeom>
              <a:avLst/>
              <a:gdLst>
                <a:gd name="T0" fmla="*/ 1 w 8"/>
                <a:gd name="T1" fmla="*/ 0 h 10"/>
                <a:gd name="T2" fmla="*/ 4 w 8"/>
                <a:gd name="T3" fmla="*/ 4 h 10"/>
                <a:gd name="T4" fmla="*/ 8 w 8"/>
                <a:gd name="T5" fmla="*/ 2 h 10"/>
                <a:gd name="T6" fmla="*/ 6 w 8"/>
                <a:gd name="T7" fmla="*/ 5 h 10"/>
                <a:gd name="T8" fmla="*/ 8 w 8"/>
                <a:gd name="T9" fmla="*/ 8 h 10"/>
                <a:gd name="T10" fmla="*/ 4 w 8"/>
                <a:gd name="T11" fmla="*/ 8 h 10"/>
                <a:gd name="T12" fmla="*/ 3 w 8"/>
                <a:gd name="T13" fmla="*/ 10 h 10"/>
                <a:gd name="T14" fmla="*/ 1 w 8"/>
                <a:gd name="T15" fmla="*/ 7 h 10"/>
                <a:gd name="T16" fmla="*/ 0 w 8"/>
                <a:gd name="T17" fmla="*/ 7 h 10"/>
                <a:gd name="T18" fmla="*/ 1 w 8"/>
                <a:gd name="T19" fmla="*/ 4 h 10"/>
                <a:gd name="T20" fmla="*/ 1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1" y="0"/>
                  </a:moveTo>
                  <a:lnTo>
                    <a:pt x="4" y="4"/>
                  </a:lnTo>
                  <a:lnTo>
                    <a:pt x="8" y="2"/>
                  </a:lnTo>
                  <a:lnTo>
                    <a:pt x="6" y="5"/>
                  </a:lnTo>
                  <a:lnTo>
                    <a:pt x="8" y="8"/>
                  </a:lnTo>
                  <a:lnTo>
                    <a:pt x="4" y="8"/>
                  </a:lnTo>
                  <a:lnTo>
                    <a:pt x="3" y="10"/>
                  </a:lnTo>
                  <a:lnTo>
                    <a:pt x="1" y="7"/>
                  </a:lnTo>
                  <a:lnTo>
                    <a:pt x="0" y="7"/>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655"/>
            <p:cNvSpPr>
              <a:spLocks/>
            </p:cNvSpPr>
            <p:nvPr/>
          </p:nvSpPr>
          <p:spPr bwMode="auto">
            <a:xfrm>
              <a:off x="3862" y="1205"/>
              <a:ext cx="10" cy="10"/>
            </a:xfrm>
            <a:custGeom>
              <a:avLst/>
              <a:gdLst>
                <a:gd name="T0" fmla="*/ 3 w 10"/>
                <a:gd name="T1" fmla="*/ 0 h 10"/>
                <a:gd name="T2" fmla="*/ 5 w 10"/>
                <a:gd name="T3" fmla="*/ 2 h 10"/>
                <a:gd name="T4" fmla="*/ 8 w 10"/>
                <a:gd name="T5" fmla="*/ 2 h 10"/>
                <a:gd name="T6" fmla="*/ 8 w 10"/>
                <a:gd name="T7" fmla="*/ 5 h 10"/>
                <a:gd name="T8" fmla="*/ 10 w 10"/>
                <a:gd name="T9" fmla="*/ 9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9"/>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56"/>
            <p:cNvSpPr>
              <a:spLocks/>
            </p:cNvSpPr>
            <p:nvPr/>
          </p:nvSpPr>
          <p:spPr bwMode="auto">
            <a:xfrm>
              <a:off x="3816" y="1175"/>
              <a:ext cx="10" cy="9"/>
            </a:xfrm>
            <a:custGeom>
              <a:avLst/>
              <a:gdLst>
                <a:gd name="T0" fmla="*/ 2 w 10"/>
                <a:gd name="T1" fmla="*/ 0 h 9"/>
                <a:gd name="T2" fmla="*/ 5 w 10"/>
                <a:gd name="T3" fmla="*/ 3 h 9"/>
                <a:gd name="T4" fmla="*/ 9 w 10"/>
                <a:gd name="T5" fmla="*/ 1 h 9"/>
                <a:gd name="T6" fmla="*/ 7 w 10"/>
                <a:gd name="T7" fmla="*/ 5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9" y="1"/>
                  </a:lnTo>
                  <a:lnTo>
                    <a:pt x="7" y="5"/>
                  </a:lnTo>
                  <a:lnTo>
                    <a:pt x="10" y="8"/>
                  </a:lnTo>
                  <a:lnTo>
                    <a:pt x="5" y="8"/>
                  </a:lnTo>
                  <a:lnTo>
                    <a:pt x="4" y="9"/>
                  </a:lnTo>
                  <a:lnTo>
                    <a:pt x="4"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57"/>
            <p:cNvSpPr>
              <a:spLocks/>
            </p:cNvSpPr>
            <p:nvPr/>
          </p:nvSpPr>
          <p:spPr bwMode="auto">
            <a:xfrm>
              <a:off x="3886" y="1108"/>
              <a:ext cx="10" cy="10"/>
            </a:xfrm>
            <a:custGeom>
              <a:avLst/>
              <a:gdLst>
                <a:gd name="T0" fmla="*/ 4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8"/>
                  </a:lnTo>
                  <a:lnTo>
                    <a:pt x="7" y="8"/>
                  </a:lnTo>
                  <a:lnTo>
                    <a:pt x="5"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58"/>
            <p:cNvSpPr>
              <a:spLocks/>
            </p:cNvSpPr>
            <p:nvPr/>
          </p:nvSpPr>
          <p:spPr bwMode="auto">
            <a:xfrm>
              <a:off x="3717" y="1186"/>
              <a:ext cx="10" cy="10"/>
            </a:xfrm>
            <a:custGeom>
              <a:avLst/>
              <a:gdLst>
                <a:gd name="T0" fmla="*/ 4 w 10"/>
                <a:gd name="T1" fmla="*/ 0 h 10"/>
                <a:gd name="T2" fmla="*/ 7 w 10"/>
                <a:gd name="T3" fmla="*/ 2 h 10"/>
                <a:gd name="T4" fmla="*/ 10 w 10"/>
                <a:gd name="T5" fmla="*/ 2 h 10"/>
                <a:gd name="T6" fmla="*/ 8 w 10"/>
                <a:gd name="T7" fmla="*/ 3 h 10"/>
                <a:gd name="T8" fmla="*/ 10 w 10"/>
                <a:gd name="T9" fmla="*/ 6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3"/>
                  </a:lnTo>
                  <a:lnTo>
                    <a:pt x="10" y="6"/>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59"/>
            <p:cNvSpPr>
              <a:spLocks/>
            </p:cNvSpPr>
            <p:nvPr/>
          </p:nvSpPr>
          <p:spPr bwMode="auto">
            <a:xfrm>
              <a:off x="3578" y="1377"/>
              <a:ext cx="9" cy="10"/>
            </a:xfrm>
            <a:custGeom>
              <a:avLst/>
              <a:gdLst>
                <a:gd name="T0" fmla="*/ 3 w 9"/>
                <a:gd name="T1" fmla="*/ 0 h 10"/>
                <a:gd name="T2" fmla="*/ 6 w 9"/>
                <a:gd name="T3" fmla="*/ 2 h 10"/>
                <a:gd name="T4" fmla="*/ 9 w 9"/>
                <a:gd name="T5" fmla="*/ 0 h 10"/>
                <a:gd name="T6" fmla="*/ 8 w 9"/>
                <a:gd name="T7" fmla="*/ 3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3"/>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60"/>
            <p:cNvSpPr>
              <a:spLocks/>
            </p:cNvSpPr>
            <p:nvPr/>
          </p:nvSpPr>
          <p:spPr bwMode="auto">
            <a:xfrm>
              <a:off x="3600" y="1340"/>
              <a:ext cx="10" cy="9"/>
            </a:xfrm>
            <a:custGeom>
              <a:avLst/>
              <a:gdLst>
                <a:gd name="T0" fmla="*/ 4 w 10"/>
                <a:gd name="T1" fmla="*/ 0 h 9"/>
                <a:gd name="T2" fmla="*/ 7 w 10"/>
                <a:gd name="T3" fmla="*/ 1 h 9"/>
                <a:gd name="T4" fmla="*/ 10 w 10"/>
                <a:gd name="T5" fmla="*/ 0 h 9"/>
                <a:gd name="T6" fmla="*/ 8 w 10"/>
                <a:gd name="T7" fmla="*/ 3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0"/>
                  </a:lnTo>
                  <a:lnTo>
                    <a:pt x="8" y="3"/>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61"/>
            <p:cNvSpPr>
              <a:spLocks/>
            </p:cNvSpPr>
            <p:nvPr/>
          </p:nvSpPr>
          <p:spPr bwMode="auto">
            <a:xfrm>
              <a:off x="3610" y="1265"/>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62"/>
            <p:cNvSpPr>
              <a:spLocks/>
            </p:cNvSpPr>
            <p:nvPr/>
          </p:nvSpPr>
          <p:spPr bwMode="auto">
            <a:xfrm>
              <a:off x="3623" y="128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63"/>
            <p:cNvSpPr>
              <a:spLocks/>
            </p:cNvSpPr>
            <p:nvPr/>
          </p:nvSpPr>
          <p:spPr bwMode="auto">
            <a:xfrm>
              <a:off x="3639" y="1278"/>
              <a:ext cx="10" cy="10"/>
            </a:xfrm>
            <a:custGeom>
              <a:avLst/>
              <a:gdLst>
                <a:gd name="T0" fmla="*/ 4 w 10"/>
                <a:gd name="T1" fmla="*/ 0 h 10"/>
                <a:gd name="T2" fmla="*/ 7 w 10"/>
                <a:gd name="T3" fmla="*/ 2 h 10"/>
                <a:gd name="T4" fmla="*/ 10 w 10"/>
                <a:gd name="T5" fmla="*/ 0 h 10"/>
                <a:gd name="T6" fmla="*/ 8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8"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64"/>
            <p:cNvSpPr>
              <a:spLocks/>
            </p:cNvSpPr>
            <p:nvPr/>
          </p:nvSpPr>
          <p:spPr bwMode="auto">
            <a:xfrm>
              <a:off x="3636" y="1264"/>
              <a:ext cx="10" cy="9"/>
            </a:xfrm>
            <a:custGeom>
              <a:avLst/>
              <a:gdLst>
                <a:gd name="T0" fmla="*/ 3 w 10"/>
                <a:gd name="T1" fmla="*/ 0 h 9"/>
                <a:gd name="T2" fmla="*/ 7 w 10"/>
                <a:gd name="T3" fmla="*/ 3 h 9"/>
                <a:gd name="T4" fmla="*/ 10 w 10"/>
                <a:gd name="T5" fmla="*/ 1 h 9"/>
                <a:gd name="T6" fmla="*/ 8 w 10"/>
                <a:gd name="T7" fmla="*/ 5 h 9"/>
                <a:gd name="T8" fmla="*/ 10 w 10"/>
                <a:gd name="T9" fmla="*/ 8 h 9"/>
                <a:gd name="T10" fmla="*/ 7 w 10"/>
                <a:gd name="T11" fmla="*/ 8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7" y="3"/>
                  </a:lnTo>
                  <a:lnTo>
                    <a:pt x="10" y="1"/>
                  </a:lnTo>
                  <a:lnTo>
                    <a:pt x="8" y="5"/>
                  </a:lnTo>
                  <a:lnTo>
                    <a:pt x="10" y="8"/>
                  </a:lnTo>
                  <a:lnTo>
                    <a:pt x="7" y="8"/>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65"/>
            <p:cNvSpPr>
              <a:spLocks/>
            </p:cNvSpPr>
            <p:nvPr/>
          </p:nvSpPr>
          <p:spPr bwMode="auto">
            <a:xfrm>
              <a:off x="3600" y="1281"/>
              <a:ext cx="10" cy="10"/>
            </a:xfrm>
            <a:custGeom>
              <a:avLst/>
              <a:gdLst>
                <a:gd name="T0" fmla="*/ 4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7"/>
                  </a:lnTo>
                  <a:lnTo>
                    <a:pt x="7" y="7"/>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666"/>
            <p:cNvSpPr>
              <a:spLocks/>
            </p:cNvSpPr>
            <p:nvPr/>
          </p:nvSpPr>
          <p:spPr bwMode="auto">
            <a:xfrm>
              <a:off x="3621" y="1270"/>
              <a:ext cx="10" cy="10"/>
            </a:xfrm>
            <a:custGeom>
              <a:avLst/>
              <a:gdLst>
                <a:gd name="T0" fmla="*/ 10 w 10"/>
                <a:gd name="T1" fmla="*/ 3 h 10"/>
                <a:gd name="T2" fmla="*/ 9 w 10"/>
                <a:gd name="T3" fmla="*/ 5 h 10"/>
                <a:gd name="T4" fmla="*/ 10 w 10"/>
                <a:gd name="T5" fmla="*/ 8 h 10"/>
                <a:gd name="T6" fmla="*/ 7 w 10"/>
                <a:gd name="T7" fmla="*/ 8 h 10"/>
                <a:gd name="T8" fmla="*/ 4 w 10"/>
                <a:gd name="T9" fmla="*/ 10 h 10"/>
                <a:gd name="T10" fmla="*/ 4 w 10"/>
                <a:gd name="T11" fmla="*/ 7 h 10"/>
                <a:gd name="T12" fmla="*/ 0 w 10"/>
                <a:gd name="T13" fmla="*/ 5 h 10"/>
                <a:gd name="T14" fmla="*/ 4 w 10"/>
                <a:gd name="T15" fmla="*/ 3 h 10"/>
                <a:gd name="T16" fmla="*/ 4 w 10"/>
                <a:gd name="T17" fmla="*/ 0 h 10"/>
                <a:gd name="T18" fmla="*/ 7 w 10"/>
                <a:gd name="T19" fmla="*/ 3 h 10"/>
                <a:gd name="T20" fmla="*/ 10 w 10"/>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3"/>
                  </a:moveTo>
                  <a:lnTo>
                    <a:pt x="9" y="5"/>
                  </a:lnTo>
                  <a:lnTo>
                    <a:pt x="10" y="8"/>
                  </a:lnTo>
                  <a:lnTo>
                    <a:pt x="7" y="8"/>
                  </a:lnTo>
                  <a:lnTo>
                    <a:pt x="4" y="10"/>
                  </a:lnTo>
                  <a:lnTo>
                    <a:pt x="4" y="7"/>
                  </a:lnTo>
                  <a:lnTo>
                    <a:pt x="0" y="5"/>
                  </a:lnTo>
                  <a:lnTo>
                    <a:pt x="4" y="3"/>
                  </a:lnTo>
                  <a:lnTo>
                    <a:pt x="4" y="0"/>
                  </a:lnTo>
                  <a:lnTo>
                    <a:pt x="7" y="3"/>
                  </a:lnTo>
                  <a:lnTo>
                    <a:pt x="10" y="3"/>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67"/>
            <p:cNvSpPr>
              <a:spLocks/>
            </p:cNvSpPr>
            <p:nvPr/>
          </p:nvSpPr>
          <p:spPr bwMode="auto">
            <a:xfrm>
              <a:off x="3610" y="1299"/>
              <a:ext cx="10" cy="10"/>
            </a:xfrm>
            <a:custGeom>
              <a:avLst/>
              <a:gdLst>
                <a:gd name="T0" fmla="*/ 3 w 10"/>
                <a:gd name="T1" fmla="*/ 0 h 10"/>
                <a:gd name="T2" fmla="*/ 7 w 10"/>
                <a:gd name="T3" fmla="*/ 4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4"/>
                  </a:lnTo>
                  <a:lnTo>
                    <a:pt x="10" y="2"/>
                  </a:lnTo>
                  <a:lnTo>
                    <a:pt x="8" y="5"/>
                  </a:lnTo>
                  <a:lnTo>
                    <a:pt x="10" y="8"/>
                  </a:lnTo>
                  <a:lnTo>
                    <a:pt x="7"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68"/>
            <p:cNvSpPr>
              <a:spLocks/>
            </p:cNvSpPr>
            <p:nvPr/>
          </p:nvSpPr>
          <p:spPr bwMode="auto">
            <a:xfrm>
              <a:off x="3591" y="1325"/>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69"/>
            <p:cNvSpPr>
              <a:spLocks/>
            </p:cNvSpPr>
            <p:nvPr/>
          </p:nvSpPr>
          <p:spPr bwMode="auto">
            <a:xfrm>
              <a:off x="3610" y="1317"/>
              <a:ext cx="10" cy="10"/>
            </a:xfrm>
            <a:custGeom>
              <a:avLst/>
              <a:gdLst>
                <a:gd name="T0" fmla="*/ 3 w 10"/>
                <a:gd name="T1" fmla="*/ 0 h 10"/>
                <a:gd name="T2" fmla="*/ 5 w 10"/>
                <a:gd name="T3" fmla="*/ 2 h 10"/>
                <a:gd name="T4" fmla="*/ 8 w 10"/>
                <a:gd name="T5" fmla="*/ 0 h 10"/>
                <a:gd name="T6" fmla="*/ 8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3"/>
                  </a:lnTo>
                  <a:lnTo>
                    <a:pt x="10" y="7"/>
                  </a:lnTo>
                  <a:lnTo>
                    <a:pt x="7" y="7"/>
                  </a:lnTo>
                  <a:lnTo>
                    <a:pt x="3"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670"/>
            <p:cNvSpPr>
              <a:spLocks/>
            </p:cNvSpPr>
            <p:nvPr/>
          </p:nvSpPr>
          <p:spPr bwMode="auto">
            <a:xfrm>
              <a:off x="3706" y="1230"/>
              <a:ext cx="10" cy="9"/>
            </a:xfrm>
            <a:custGeom>
              <a:avLst/>
              <a:gdLst>
                <a:gd name="T0" fmla="*/ 2 w 10"/>
                <a:gd name="T1" fmla="*/ 0 h 9"/>
                <a:gd name="T2" fmla="*/ 5 w 10"/>
                <a:gd name="T3" fmla="*/ 3 h 9"/>
                <a:gd name="T4" fmla="*/ 8 w 10"/>
                <a:gd name="T5" fmla="*/ 1 h 9"/>
                <a:gd name="T6" fmla="*/ 6 w 10"/>
                <a:gd name="T7" fmla="*/ 5 h 9"/>
                <a:gd name="T8" fmla="*/ 10 w 10"/>
                <a:gd name="T9" fmla="*/ 8 h 9"/>
                <a:gd name="T10" fmla="*/ 5 w 10"/>
                <a:gd name="T11" fmla="*/ 8 h 9"/>
                <a:gd name="T12" fmla="*/ 3 w 10"/>
                <a:gd name="T13" fmla="*/ 9 h 9"/>
                <a:gd name="T14" fmla="*/ 3 w 10"/>
                <a:gd name="T15" fmla="*/ 6 h 9"/>
                <a:gd name="T16" fmla="*/ 0 w 10"/>
                <a:gd name="T17" fmla="*/ 6 h 9"/>
                <a:gd name="T18" fmla="*/ 2 w 10"/>
                <a:gd name="T19" fmla="*/ 3 h 9"/>
                <a:gd name="T20" fmla="*/ 2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2" y="0"/>
                  </a:moveTo>
                  <a:lnTo>
                    <a:pt x="5" y="3"/>
                  </a:lnTo>
                  <a:lnTo>
                    <a:pt x="8" y="1"/>
                  </a:lnTo>
                  <a:lnTo>
                    <a:pt x="6" y="5"/>
                  </a:lnTo>
                  <a:lnTo>
                    <a:pt x="10" y="8"/>
                  </a:lnTo>
                  <a:lnTo>
                    <a:pt x="5" y="8"/>
                  </a:lnTo>
                  <a:lnTo>
                    <a:pt x="3" y="9"/>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671"/>
            <p:cNvSpPr>
              <a:spLocks/>
            </p:cNvSpPr>
            <p:nvPr/>
          </p:nvSpPr>
          <p:spPr bwMode="auto">
            <a:xfrm>
              <a:off x="3719" y="1217"/>
              <a:ext cx="8" cy="9"/>
            </a:xfrm>
            <a:custGeom>
              <a:avLst/>
              <a:gdLst>
                <a:gd name="T0" fmla="*/ 2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5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0"/>
                  </a:lnTo>
                  <a:lnTo>
                    <a:pt x="6" y="3"/>
                  </a:lnTo>
                  <a:lnTo>
                    <a:pt x="8" y="6"/>
                  </a:lnTo>
                  <a:lnTo>
                    <a:pt x="5" y="6"/>
                  </a:lnTo>
                  <a:lnTo>
                    <a:pt x="3" y="9"/>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72"/>
            <p:cNvSpPr>
              <a:spLocks/>
            </p:cNvSpPr>
            <p:nvPr/>
          </p:nvSpPr>
          <p:spPr bwMode="auto">
            <a:xfrm>
              <a:off x="3729" y="1226"/>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73"/>
            <p:cNvSpPr>
              <a:spLocks/>
            </p:cNvSpPr>
            <p:nvPr/>
          </p:nvSpPr>
          <p:spPr bwMode="auto">
            <a:xfrm>
              <a:off x="3704" y="1212"/>
              <a:ext cx="10" cy="10"/>
            </a:xfrm>
            <a:custGeom>
              <a:avLst/>
              <a:gdLst>
                <a:gd name="T0" fmla="*/ 2 w 10"/>
                <a:gd name="T1" fmla="*/ 0 h 10"/>
                <a:gd name="T2" fmla="*/ 5 w 10"/>
                <a:gd name="T3" fmla="*/ 3 h 10"/>
                <a:gd name="T4" fmla="*/ 8 w 10"/>
                <a:gd name="T5" fmla="*/ 2 h 10"/>
                <a:gd name="T6" fmla="*/ 7 w 10"/>
                <a:gd name="T7" fmla="*/ 5 h 10"/>
                <a:gd name="T8" fmla="*/ 10 w 10"/>
                <a:gd name="T9" fmla="*/ 8 h 10"/>
                <a:gd name="T10" fmla="*/ 5 w 10"/>
                <a:gd name="T11" fmla="*/ 8 h 10"/>
                <a:gd name="T12" fmla="*/ 4 w 10"/>
                <a:gd name="T13" fmla="*/ 10 h 10"/>
                <a:gd name="T14" fmla="*/ 4 w 10"/>
                <a:gd name="T15" fmla="*/ 6 h 10"/>
                <a:gd name="T16" fmla="*/ 0 w 10"/>
                <a:gd name="T17" fmla="*/ 6 h 10"/>
                <a:gd name="T18" fmla="*/ 2 w 10"/>
                <a:gd name="T19" fmla="*/ 5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7" y="5"/>
                  </a:lnTo>
                  <a:lnTo>
                    <a:pt x="10" y="8"/>
                  </a:lnTo>
                  <a:lnTo>
                    <a:pt x="5" y="8"/>
                  </a:lnTo>
                  <a:lnTo>
                    <a:pt x="4" y="10"/>
                  </a:lnTo>
                  <a:lnTo>
                    <a:pt x="4" y="6"/>
                  </a:lnTo>
                  <a:lnTo>
                    <a:pt x="0" y="6"/>
                  </a:lnTo>
                  <a:lnTo>
                    <a:pt x="2" y="5"/>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674"/>
            <p:cNvSpPr>
              <a:spLocks/>
            </p:cNvSpPr>
            <p:nvPr/>
          </p:nvSpPr>
          <p:spPr bwMode="auto">
            <a:xfrm>
              <a:off x="3737" y="1217"/>
              <a:ext cx="10" cy="9"/>
            </a:xfrm>
            <a:custGeom>
              <a:avLst/>
              <a:gdLst>
                <a:gd name="T0" fmla="*/ 3 w 10"/>
                <a:gd name="T1" fmla="*/ 0 h 9"/>
                <a:gd name="T2" fmla="*/ 5 w 10"/>
                <a:gd name="T3" fmla="*/ 1 h 9"/>
                <a:gd name="T4" fmla="*/ 8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75"/>
            <p:cNvSpPr>
              <a:spLocks/>
            </p:cNvSpPr>
            <p:nvPr/>
          </p:nvSpPr>
          <p:spPr bwMode="auto">
            <a:xfrm>
              <a:off x="3654" y="1265"/>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76"/>
            <p:cNvSpPr>
              <a:spLocks/>
            </p:cNvSpPr>
            <p:nvPr/>
          </p:nvSpPr>
          <p:spPr bwMode="auto">
            <a:xfrm>
              <a:off x="3721" y="1204"/>
              <a:ext cx="9" cy="10"/>
            </a:xfrm>
            <a:custGeom>
              <a:avLst/>
              <a:gdLst>
                <a:gd name="T0" fmla="*/ 3 w 9"/>
                <a:gd name="T1" fmla="*/ 0 h 10"/>
                <a:gd name="T2" fmla="*/ 6 w 9"/>
                <a:gd name="T3" fmla="*/ 1 h 10"/>
                <a:gd name="T4" fmla="*/ 9 w 9"/>
                <a:gd name="T5" fmla="*/ 1 h 10"/>
                <a:gd name="T6" fmla="*/ 8 w 9"/>
                <a:gd name="T7" fmla="*/ 5 h 10"/>
                <a:gd name="T8" fmla="*/ 9 w 9"/>
                <a:gd name="T9" fmla="*/ 8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5"/>
                  </a:lnTo>
                  <a:lnTo>
                    <a:pt x="9" y="8"/>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77"/>
            <p:cNvSpPr>
              <a:spLocks/>
            </p:cNvSpPr>
            <p:nvPr/>
          </p:nvSpPr>
          <p:spPr bwMode="auto">
            <a:xfrm>
              <a:off x="3690" y="1197"/>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78"/>
            <p:cNvSpPr>
              <a:spLocks/>
            </p:cNvSpPr>
            <p:nvPr/>
          </p:nvSpPr>
          <p:spPr bwMode="auto">
            <a:xfrm>
              <a:off x="3781" y="1176"/>
              <a:ext cx="9" cy="10"/>
            </a:xfrm>
            <a:custGeom>
              <a:avLst/>
              <a:gdLst>
                <a:gd name="T0" fmla="*/ 1 w 9"/>
                <a:gd name="T1" fmla="*/ 0 h 10"/>
                <a:gd name="T2" fmla="*/ 5 w 9"/>
                <a:gd name="T3" fmla="*/ 2 h 10"/>
                <a:gd name="T4" fmla="*/ 8 w 9"/>
                <a:gd name="T5" fmla="*/ 2 h 10"/>
                <a:gd name="T6" fmla="*/ 6 w 9"/>
                <a:gd name="T7" fmla="*/ 5 h 10"/>
                <a:gd name="T8" fmla="*/ 9 w 9"/>
                <a:gd name="T9" fmla="*/ 8 h 10"/>
                <a:gd name="T10" fmla="*/ 5 w 9"/>
                <a:gd name="T11" fmla="*/ 7 h 10"/>
                <a:gd name="T12" fmla="*/ 3 w 9"/>
                <a:gd name="T13" fmla="*/ 10 h 10"/>
                <a:gd name="T14" fmla="*/ 3 w 9"/>
                <a:gd name="T15" fmla="*/ 7 h 10"/>
                <a:gd name="T16" fmla="*/ 0 w 9"/>
                <a:gd name="T17" fmla="*/ 5 h 10"/>
                <a:gd name="T18" fmla="*/ 1 w 9"/>
                <a:gd name="T19" fmla="*/ 4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2"/>
                  </a:lnTo>
                  <a:lnTo>
                    <a:pt x="6" y="5"/>
                  </a:lnTo>
                  <a:lnTo>
                    <a:pt x="9" y="8"/>
                  </a:lnTo>
                  <a:lnTo>
                    <a:pt x="5" y="7"/>
                  </a:lnTo>
                  <a:lnTo>
                    <a:pt x="3" y="10"/>
                  </a:lnTo>
                  <a:lnTo>
                    <a:pt x="3" y="7"/>
                  </a:lnTo>
                  <a:lnTo>
                    <a:pt x="0" y="5"/>
                  </a:lnTo>
                  <a:lnTo>
                    <a:pt x="1" y="4"/>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79"/>
            <p:cNvSpPr>
              <a:spLocks/>
            </p:cNvSpPr>
            <p:nvPr/>
          </p:nvSpPr>
          <p:spPr bwMode="auto">
            <a:xfrm>
              <a:off x="3846" y="1158"/>
              <a:ext cx="9" cy="10"/>
            </a:xfrm>
            <a:custGeom>
              <a:avLst/>
              <a:gdLst>
                <a:gd name="T0" fmla="*/ 3 w 9"/>
                <a:gd name="T1" fmla="*/ 0 h 10"/>
                <a:gd name="T2" fmla="*/ 6 w 9"/>
                <a:gd name="T3" fmla="*/ 4 h 10"/>
                <a:gd name="T4" fmla="*/ 9 w 9"/>
                <a:gd name="T5" fmla="*/ 2 h 10"/>
                <a:gd name="T6" fmla="*/ 8 w 9"/>
                <a:gd name="T7" fmla="*/ 5 h 10"/>
                <a:gd name="T8" fmla="*/ 9 w 9"/>
                <a:gd name="T9" fmla="*/ 9 h 10"/>
                <a:gd name="T10" fmla="*/ 6 w 9"/>
                <a:gd name="T11" fmla="*/ 9 h 10"/>
                <a:gd name="T12" fmla="*/ 5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4"/>
                  </a:lnTo>
                  <a:lnTo>
                    <a:pt x="9" y="2"/>
                  </a:lnTo>
                  <a:lnTo>
                    <a:pt x="8" y="5"/>
                  </a:lnTo>
                  <a:lnTo>
                    <a:pt x="9" y="9"/>
                  </a:lnTo>
                  <a:lnTo>
                    <a:pt x="6" y="9"/>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80"/>
            <p:cNvSpPr>
              <a:spLocks/>
            </p:cNvSpPr>
            <p:nvPr/>
          </p:nvSpPr>
          <p:spPr bwMode="auto">
            <a:xfrm>
              <a:off x="3872" y="1168"/>
              <a:ext cx="9" cy="10"/>
            </a:xfrm>
            <a:custGeom>
              <a:avLst/>
              <a:gdLst>
                <a:gd name="T0" fmla="*/ 1 w 9"/>
                <a:gd name="T1" fmla="*/ 0 h 10"/>
                <a:gd name="T2" fmla="*/ 5 w 9"/>
                <a:gd name="T3" fmla="*/ 3 h 10"/>
                <a:gd name="T4" fmla="*/ 8 w 9"/>
                <a:gd name="T5" fmla="*/ 2 h 10"/>
                <a:gd name="T6" fmla="*/ 6 w 9"/>
                <a:gd name="T7" fmla="*/ 5 h 10"/>
                <a:gd name="T8" fmla="*/ 9 w 9"/>
                <a:gd name="T9" fmla="*/ 8 h 10"/>
                <a:gd name="T10" fmla="*/ 5 w 9"/>
                <a:gd name="T11" fmla="*/ 8 h 10"/>
                <a:gd name="T12" fmla="*/ 3 w 9"/>
                <a:gd name="T13" fmla="*/ 10 h 10"/>
                <a:gd name="T14" fmla="*/ 3 w 9"/>
                <a:gd name="T15" fmla="*/ 7 h 10"/>
                <a:gd name="T16" fmla="*/ 0 w 9"/>
                <a:gd name="T17" fmla="*/ 7 h 10"/>
                <a:gd name="T18" fmla="*/ 1 w 9"/>
                <a:gd name="T19" fmla="*/ 5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3"/>
                  </a:lnTo>
                  <a:lnTo>
                    <a:pt x="8" y="2"/>
                  </a:lnTo>
                  <a:lnTo>
                    <a:pt x="6" y="5"/>
                  </a:lnTo>
                  <a:lnTo>
                    <a:pt x="9" y="8"/>
                  </a:lnTo>
                  <a:lnTo>
                    <a:pt x="5" y="8"/>
                  </a:lnTo>
                  <a:lnTo>
                    <a:pt x="3" y="10"/>
                  </a:lnTo>
                  <a:lnTo>
                    <a:pt x="3" y="7"/>
                  </a:lnTo>
                  <a:lnTo>
                    <a:pt x="0" y="7"/>
                  </a:lnTo>
                  <a:lnTo>
                    <a:pt x="1" y="5"/>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81"/>
            <p:cNvSpPr>
              <a:spLocks/>
            </p:cNvSpPr>
            <p:nvPr/>
          </p:nvSpPr>
          <p:spPr bwMode="auto">
            <a:xfrm>
              <a:off x="3881" y="1188"/>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82"/>
            <p:cNvSpPr>
              <a:spLocks/>
            </p:cNvSpPr>
            <p:nvPr/>
          </p:nvSpPr>
          <p:spPr bwMode="auto">
            <a:xfrm>
              <a:off x="3955" y="1194"/>
              <a:ext cx="9" cy="10"/>
            </a:xfrm>
            <a:custGeom>
              <a:avLst/>
              <a:gdLst>
                <a:gd name="T0" fmla="*/ 3 w 9"/>
                <a:gd name="T1" fmla="*/ 0 h 10"/>
                <a:gd name="T2" fmla="*/ 4 w 9"/>
                <a:gd name="T3" fmla="*/ 3 h 10"/>
                <a:gd name="T4" fmla="*/ 8 w 9"/>
                <a:gd name="T5" fmla="*/ 2 h 10"/>
                <a:gd name="T6" fmla="*/ 8 w 9"/>
                <a:gd name="T7" fmla="*/ 5 h 10"/>
                <a:gd name="T8" fmla="*/ 9 w 9"/>
                <a:gd name="T9" fmla="*/ 8 h 10"/>
                <a:gd name="T10" fmla="*/ 6 w 9"/>
                <a:gd name="T11" fmla="*/ 8 h 10"/>
                <a:gd name="T12" fmla="*/ 3 w 9"/>
                <a:gd name="T13" fmla="*/ 10 h 10"/>
                <a:gd name="T14" fmla="*/ 3 w 9"/>
                <a:gd name="T15" fmla="*/ 7 h 10"/>
                <a:gd name="T16" fmla="*/ 0 w 9"/>
                <a:gd name="T17" fmla="*/ 7 h 10"/>
                <a:gd name="T18" fmla="*/ 3 w 9"/>
                <a:gd name="T19" fmla="*/ 5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8" y="5"/>
                  </a:lnTo>
                  <a:lnTo>
                    <a:pt x="9" y="8"/>
                  </a:lnTo>
                  <a:lnTo>
                    <a:pt x="6" y="8"/>
                  </a:lnTo>
                  <a:lnTo>
                    <a:pt x="3"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83"/>
            <p:cNvSpPr>
              <a:spLocks/>
            </p:cNvSpPr>
            <p:nvPr/>
          </p:nvSpPr>
          <p:spPr bwMode="auto">
            <a:xfrm>
              <a:off x="3972" y="1181"/>
              <a:ext cx="10" cy="10"/>
            </a:xfrm>
            <a:custGeom>
              <a:avLst/>
              <a:gdLst>
                <a:gd name="T0" fmla="*/ 4 w 10"/>
                <a:gd name="T1" fmla="*/ 0 h 10"/>
                <a:gd name="T2" fmla="*/ 7 w 10"/>
                <a:gd name="T3" fmla="*/ 2 h 10"/>
                <a:gd name="T4" fmla="*/ 10 w 10"/>
                <a:gd name="T5" fmla="*/ 0 h 10"/>
                <a:gd name="T6" fmla="*/ 9 w 10"/>
                <a:gd name="T7" fmla="*/ 3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0"/>
                  </a:lnTo>
                  <a:lnTo>
                    <a:pt x="9" y="3"/>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84"/>
            <p:cNvSpPr>
              <a:spLocks/>
            </p:cNvSpPr>
            <p:nvPr/>
          </p:nvSpPr>
          <p:spPr bwMode="auto">
            <a:xfrm>
              <a:off x="3943" y="1184"/>
              <a:ext cx="8" cy="10"/>
            </a:xfrm>
            <a:custGeom>
              <a:avLst/>
              <a:gdLst>
                <a:gd name="T0" fmla="*/ 2 w 8"/>
                <a:gd name="T1" fmla="*/ 0 h 10"/>
                <a:gd name="T2" fmla="*/ 5 w 8"/>
                <a:gd name="T3" fmla="*/ 2 h 10"/>
                <a:gd name="T4" fmla="*/ 8 w 8"/>
                <a:gd name="T5" fmla="*/ 2 h 10"/>
                <a:gd name="T6" fmla="*/ 7 w 8"/>
                <a:gd name="T7" fmla="*/ 5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2"/>
                  </a:lnTo>
                  <a:lnTo>
                    <a:pt x="7" y="5"/>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685"/>
            <p:cNvSpPr>
              <a:spLocks/>
            </p:cNvSpPr>
            <p:nvPr/>
          </p:nvSpPr>
          <p:spPr bwMode="auto">
            <a:xfrm>
              <a:off x="3766" y="121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86"/>
            <p:cNvSpPr>
              <a:spLocks/>
            </p:cNvSpPr>
            <p:nvPr/>
          </p:nvSpPr>
          <p:spPr bwMode="auto">
            <a:xfrm>
              <a:off x="3753" y="1222"/>
              <a:ext cx="10" cy="9"/>
            </a:xfrm>
            <a:custGeom>
              <a:avLst/>
              <a:gdLst>
                <a:gd name="T0" fmla="*/ 3 w 10"/>
                <a:gd name="T1" fmla="*/ 0 h 9"/>
                <a:gd name="T2" fmla="*/ 5 w 10"/>
                <a:gd name="T3" fmla="*/ 1 h 9"/>
                <a:gd name="T4" fmla="*/ 8 w 10"/>
                <a:gd name="T5" fmla="*/ 1 h 9"/>
                <a:gd name="T6" fmla="*/ 8 w 10"/>
                <a:gd name="T7" fmla="*/ 4 h 9"/>
                <a:gd name="T8" fmla="*/ 10 w 10"/>
                <a:gd name="T9" fmla="*/ 6 h 9"/>
                <a:gd name="T10" fmla="*/ 7 w 10"/>
                <a:gd name="T11" fmla="*/ 6 h 9"/>
                <a:gd name="T12" fmla="*/ 5 w 10"/>
                <a:gd name="T13" fmla="*/ 9 h 9"/>
                <a:gd name="T14" fmla="*/ 3 w 10"/>
                <a:gd name="T15" fmla="*/ 6 h 9"/>
                <a:gd name="T16" fmla="*/ 0 w 10"/>
                <a:gd name="T17" fmla="*/ 4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4"/>
                  </a:lnTo>
                  <a:lnTo>
                    <a:pt x="10" y="6"/>
                  </a:lnTo>
                  <a:lnTo>
                    <a:pt x="7" y="6"/>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87"/>
            <p:cNvSpPr>
              <a:spLocks/>
            </p:cNvSpPr>
            <p:nvPr/>
          </p:nvSpPr>
          <p:spPr bwMode="auto">
            <a:xfrm>
              <a:off x="3786" y="1210"/>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688"/>
            <p:cNvSpPr>
              <a:spLocks/>
            </p:cNvSpPr>
            <p:nvPr/>
          </p:nvSpPr>
          <p:spPr bwMode="auto">
            <a:xfrm>
              <a:off x="3812" y="1201"/>
              <a:ext cx="9" cy="9"/>
            </a:xfrm>
            <a:custGeom>
              <a:avLst/>
              <a:gdLst>
                <a:gd name="T0" fmla="*/ 3 w 9"/>
                <a:gd name="T1" fmla="*/ 0 h 9"/>
                <a:gd name="T2" fmla="*/ 4 w 9"/>
                <a:gd name="T3" fmla="*/ 1 h 9"/>
                <a:gd name="T4" fmla="*/ 8 w 9"/>
                <a:gd name="T5" fmla="*/ 1 h 9"/>
                <a:gd name="T6" fmla="*/ 8 w 9"/>
                <a:gd name="T7" fmla="*/ 4 h 9"/>
                <a:gd name="T8" fmla="*/ 9 w 9"/>
                <a:gd name="T9" fmla="*/ 8 h 9"/>
                <a:gd name="T10" fmla="*/ 6 w 9"/>
                <a:gd name="T11" fmla="*/ 8 h 9"/>
                <a:gd name="T12" fmla="*/ 3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4" y="1"/>
                  </a:lnTo>
                  <a:lnTo>
                    <a:pt x="8" y="1"/>
                  </a:lnTo>
                  <a:lnTo>
                    <a:pt x="8" y="4"/>
                  </a:lnTo>
                  <a:lnTo>
                    <a:pt x="9" y="8"/>
                  </a:lnTo>
                  <a:lnTo>
                    <a:pt x="6" y="8"/>
                  </a:lnTo>
                  <a:lnTo>
                    <a:pt x="3"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89"/>
            <p:cNvSpPr>
              <a:spLocks/>
            </p:cNvSpPr>
            <p:nvPr/>
          </p:nvSpPr>
          <p:spPr bwMode="auto">
            <a:xfrm>
              <a:off x="3891" y="1210"/>
              <a:ext cx="10" cy="10"/>
            </a:xfrm>
            <a:custGeom>
              <a:avLst/>
              <a:gdLst>
                <a:gd name="T0" fmla="*/ 3 w 10"/>
                <a:gd name="T1" fmla="*/ 0 h 10"/>
                <a:gd name="T2" fmla="*/ 5 w 10"/>
                <a:gd name="T3" fmla="*/ 2 h 10"/>
                <a:gd name="T4" fmla="*/ 8 w 10"/>
                <a:gd name="T5" fmla="*/ 0 h 10"/>
                <a:gd name="T6" fmla="*/ 8 w 10"/>
                <a:gd name="T7" fmla="*/ 4 h 10"/>
                <a:gd name="T8" fmla="*/ 10 w 10"/>
                <a:gd name="T9" fmla="*/ 7 h 10"/>
                <a:gd name="T10" fmla="*/ 7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8" y="4"/>
                  </a:lnTo>
                  <a:lnTo>
                    <a:pt x="10" y="7"/>
                  </a:lnTo>
                  <a:lnTo>
                    <a:pt x="7"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690"/>
            <p:cNvSpPr>
              <a:spLocks/>
            </p:cNvSpPr>
            <p:nvPr/>
          </p:nvSpPr>
          <p:spPr bwMode="auto">
            <a:xfrm>
              <a:off x="3984" y="1192"/>
              <a:ext cx="10" cy="10"/>
            </a:xfrm>
            <a:custGeom>
              <a:avLst/>
              <a:gdLst>
                <a:gd name="T0" fmla="*/ 3 w 10"/>
                <a:gd name="T1" fmla="*/ 0 h 10"/>
                <a:gd name="T2" fmla="*/ 5 w 10"/>
                <a:gd name="T3" fmla="*/ 4 h 10"/>
                <a:gd name="T4" fmla="*/ 8 w 10"/>
                <a:gd name="T5" fmla="*/ 2 h 10"/>
                <a:gd name="T6" fmla="*/ 8 w 10"/>
                <a:gd name="T7" fmla="*/ 5 h 10"/>
                <a:gd name="T8" fmla="*/ 10 w 10"/>
                <a:gd name="T9" fmla="*/ 9 h 10"/>
                <a:gd name="T10" fmla="*/ 6 w 10"/>
                <a:gd name="T11" fmla="*/ 9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9"/>
                  </a:lnTo>
                  <a:lnTo>
                    <a:pt x="6" y="9"/>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691"/>
            <p:cNvSpPr>
              <a:spLocks/>
            </p:cNvSpPr>
            <p:nvPr/>
          </p:nvSpPr>
          <p:spPr bwMode="auto">
            <a:xfrm>
              <a:off x="4002" y="1191"/>
              <a:ext cx="9" cy="10"/>
            </a:xfrm>
            <a:custGeom>
              <a:avLst/>
              <a:gdLst>
                <a:gd name="T0" fmla="*/ 3 w 9"/>
                <a:gd name="T1" fmla="*/ 0 h 10"/>
                <a:gd name="T2" fmla="*/ 6 w 9"/>
                <a:gd name="T3" fmla="*/ 1 h 10"/>
                <a:gd name="T4" fmla="*/ 9 w 9"/>
                <a:gd name="T5" fmla="*/ 1 h 10"/>
                <a:gd name="T6" fmla="*/ 8 w 9"/>
                <a:gd name="T7" fmla="*/ 3 h 10"/>
                <a:gd name="T8" fmla="*/ 9 w 9"/>
                <a:gd name="T9" fmla="*/ 6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1"/>
                  </a:lnTo>
                  <a:lnTo>
                    <a:pt x="9" y="1"/>
                  </a:lnTo>
                  <a:lnTo>
                    <a:pt x="8" y="3"/>
                  </a:lnTo>
                  <a:lnTo>
                    <a:pt x="9"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692"/>
            <p:cNvSpPr>
              <a:spLocks/>
            </p:cNvSpPr>
            <p:nvPr/>
          </p:nvSpPr>
          <p:spPr bwMode="auto">
            <a:xfrm>
              <a:off x="4071" y="1167"/>
              <a:ext cx="10" cy="9"/>
            </a:xfrm>
            <a:custGeom>
              <a:avLst/>
              <a:gdLst>
                <a:gd name="T0" fmla="*/ 4 w 10"/>
                <a:gd name="T1" fmla="*/ 0 h 9"/>
                <a:gd name="T2" fmla="*/ 5 w 10"/>
                <a:gd name="T3" fmla="*/ 3 h 9"/>
                <a:gd name="T4" fmla="*/ 9 w 10"/>
                <a:gd name="T5" fmla="*/ 1 h 9"/>
                <a:gd name="T6" fmla="*/ 7 w 10"/>
                <a:gd name="T7" fmla="*/ 4 h 9"/>
                <a:gd name="T8" fmla="*/ 10 w 10"/>
                <a:gd name="T9" fmla="*/ 8 h 9"/>
                <a:gd name="T10" fmla="*/ 5 w 10"/>
                <a:gd name="T11" fmla="*/ 8 h 9"/>
                <a:gd name="T12" fmla="*/ 4 w 10"/>
                <a:gd name="T13" fmla="*/ 9 h 9"/>
                <a:gd name="T14" fmla="*/ 4 w 10"/>
                <a:gd name="T15" fmla="*/ 6 h 9"/>
                <a:gd name="T16" fmla="*/ 0 w 10"/>
                <a:gd name="T17" fmla="*/ 6 h 9"/>
                <a:gd name="T18" fmla="*/ 2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3"/>
                  </a:lnTo>
                  <a:lnTo>
                    <a:pt x="9" y="1"/>
                  </a:lnTo>
                  <a:lnTo>
                    <a:pt x="7" y="4"/>
                  </a:lnTo>
                  <a:lnTo>
                    <a:pt x="10" y="8"/>
                  </a:lnTo>
                  <a:lnTo>
                    <a:pt x="5" y="8"/>
                  </a:lnTo>
                  <a:lnTo>
                    <a:pt x="4" y="9"/>
                  </a:lnTo>
                  <a:lnTo>
                    <a:pt x="4" y="6"/>
                  </a:lnTo>
                  <a:lnTo>
                    <a:pt x="0" y="6"/>
                  </a:lnTo>
                  <a:lnTo>
                    <a:pt x="2"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693"/>
            <p:cNvSpPr>
              <a:spLocks/>
            </p:cNvSpPr>
            <p:nvPr/>
          </p:nvSpPr>
          <p:spPr bwMode="auto">
            <a:xfrm>
              <a:off x="4060" y="1157"/>
              <a:ext cx="10" cy="10"/>
            </a:xfrm>
            <a:custGeom>
              <a:avLst/>
              <a:gdLst>
                <a:gd name="T0" fmla="*/ 2 w 10"/>
                <a:gd name="T1" fmla="*/ 0 h 10"/>
                <a:gd name="T2" fmla="*/ 5 w 10"/>
                <a:gd name="T3" fmla="*/ 1 h 10"/>
                <a:gd name="T4" fmla="*/ 8 w 10"/>
                <a:gd name="T5" fmla="*/ 1 h 10"/>
                <a:gd name="T6" fmla="*/ 7 w 10"/>
                <a:gd name="T7" fmla="*/ 5 h 10"/>
                <a:gd name="T8" fmla="*/ 10 w 10"/>
                <a:gd name="T9" fmla="*/ 8 h 10"/>
                <a:gd name="T10" fmla="*/ 5 w 10"/>
                <a:gd name="T11" fmla="*/ 6 h 10"/>
                <a:gd name="T12" fmla="*/ 3 w 10"/>
                <a:gd name="T13" fmla="*/ 10 h 10"/>
                <a:gd name="T14" fmla="*/ 3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8" y="1"/>
                  </a:lnTo>
                  <a:lnTo>
                    <a:pt x="7" y="5"/>
                  </a:lnTo>
                  <a:lnTo>
                    <a:pt x="10" y="8"/>
                  </a:lnTo>
                  <a:lnTo>
                    <a:pt x="5" y="6"/>
                  </a:lnTo>
                  <a:lnTo>
                    <a:pt x="3" y="10"/>
                  </a:lnTo>
                  <a:lnTo>
                    <a:pt x="3"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694"/>
            <p:cNvSpPr>
              <a:spLocks/>
            </p:cNvSpPr>
            <p:nvPr/>
          </p:nvSpPr>
          <p:spPr bwMode="auto">
            <a:xfrm>
              <a:off x="4062" y="1141"/>
              <a:ext cx="9" cy="9"/>
            </a:xfrm>
            <a:custGeom>
              <a:avLst/>
              <a:gdLst>
                <a:gd name="T0" fmla="*/ 3 w 9"/>
                <a:gd name="T1" fmla="*/ 0 h 9"/>
                <a:gd name="T2" fmla="*/ 5 w 9"/>
                <a:gd name="T3" fmla="*/ 3 h 9"/>
                <a:gd name="T4" fmla="*/ 8 w 9"/>
                <a:gd name="T5" fmla="*/ 1 h 9"/>
                <a:gd name="T6" fmla="*/ 8 w 9"/>
                <a:gd name="T7" fmla="*/ 5 h 9"/>
                <a:gd name="T8" fmla="*/ 9 w 9"/>
                <a:gd name="T9" fmla="*/ 8 h 9"/>
                <a:gd name="T10" fmla="*/ 6 w 9"/>
                <a:gd name="T11" fmla="*/ 8 h 9"/>
                <a:gd name="T12" fmla="*/ 3 w 9"/>
                <a:gd name="T13" fmla="*/ 9 h 9"/>
                <a:gd name="T14" fmla="*/ 3 w 9"/>
                <a:gd name="T15" fmla="*/ 6 h 9"/>
                <a:gd name="T16" fmla="*/ 0 w 9"/>
                <a:gd name="T17" fmla="*/ 6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5" y="3"/>
                  </a:lnTo>
                  <a:lnTo>
                    <a:pt x="8" y="1"/>
                  </a:lnTo>
                  <a:lnTo>
                    <a:pt x="8" y="5"/>
                  </a:lnTo>
                  <a:lnTo>
                    <a:pt x="9" y="8"/>
                  </a:lnTo>
                  <a:lnTo>
                    <a:pt x="6" y="8"/>
                  </a:lnTo>
                  <a:lnTo>
                    <a:pt x="3"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695"/>
            <p:cNvSpPr>
              <a:spLocks/>
            </p:cNvSpPr>
            <p:nvPr/>
          </p:nvSpPr>
          <p:spPr bwMode="auto">
            <a:xfrm>
              <a:off x="4075" y="1152"/>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6 h 10"/>
                <a:gd name="T12" fmla="*/ 5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696"/>
            <p:cNvSpPr>
              <a:spLocks/>
            </p:cNvSpPr>
            <p:nvPr/>
          </p:nvSpPr>
          <p:spPr bwMode="auto">
            <a:xfrm>
              <a:off x="4088" y="1133"/>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5 w 9"/>
                <a:gd name="T13" fmla="*/ 9 h 9"/>
                <a:gd name="T14" fmla="*/ 3 w 9"/>
                <a:gd name="T15" fmla="*/ 6 h 9"/>
                <a:gd name="T16" fmla="*/ 0 w 9"/>
                <a:gd name="T17" fmla="*/ 4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5" y="9"/>
                  </a:lnTo>
                  <a:lnTo>
                    <a:pt x="3" y="6"/>
                  </a:lnTo>
                  <a:lnTo>
                    <a:pt x="0" y="4"/>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697"/>
            <p:cNvSpPr>
              <a:spLocks/>
            </p:cNvSpPr>
            <p:nvPr/>
          </p:nvSpPr>
          <p:spPr bwMode="auto">
            <a:xfrm>
              <a:off x="4049" y="1163"/>
              <a:ext cx="9" cy="10"/>
            </a:xfrm>
            <a:custGeom>
              <a:avLst/>
              <a:gdLst>
                <a:gd name="T0" fmla="*/ 3 w 9"/>
                <a:gd name="T1" fmla="*/ 0 h 10"/>
                <a:gd name="T2" fmla="*/ 5 w 9"/>
                <a:gd name="T3" fmla="*/ 2 h 10"/>
                <a:gd name="T4" fmla="*/ 8 w 9"/>
                <a:gd name="T5" fmla="*/ 2 h 10"/>
                <a:gd name="T6" fmla="*/ 6 w 9"/>
                <a:gd name="T7" fmla="*/ 5 h 10"/>
                <a:gd name="T8" fmla="*/ 9 w 9"/>
                <a:gd name="T9" fmla="*/ 7 h 10"/>
                <a:gd name="T10" fmla="*/ 6 w 9"/>
                <a:gd name="T11" fmla="*/ 7 h 10"/>
                <a:gd name="T12" fmla="*/ 3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698"/>
            <p:cNvSpPr>
              <a:spLocks/>
            </p:cNvSpPr>
            <p:nvPr/>
          </p:nvSpPr>
          <p:spPr bwMode="auto">
            <a:xfrm>
              <a:off x="4029" y="1163"/>
              <a:ext cx="10" cy="10"/>
            </a:xfrm>
            <a:custGeom>
              <a:avLst/>
              <a:gdLst>
                <a:gd name="T0" fmla="*/ 4 w 10"/>
                <a:gd name="T1" fmla="*/ 0 h 10"/>
                <a:gd name="T2" fmla="*/ 5 w 10"/>
                <a:gd name="T3" fmla="*/ 2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8"/>
                  </a:lnTo>
                  <a:lnTo>
                    <a:pt x="7" y="8"/>
                  </a:lnTo>
                  <a:lnTo>
                    <a:pt x="4"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699"/>
            <p:cNvSpPr>
              <a:spLocks/>
            </p:cNvSpPr>
            <p:nvPr/>
          </p:nvSpPr>
          <p:spPr bwMode="auto">
            <a:xfrm>
              <a:off x="4031" y="1178"/>
              <a:ext cx="10" cy="10"/>
            </a:xfrm>
            <a:custGeom>
              <a:avLst/>
              <a:gdLst>
                <a:gd name="T0" fmla="*/ 3 w 10"/>
                <a:gd name="T1" fmla="*/ 0 h 10"/>
                <a:gd name="T2" fmla="*/ 5 w 10"/>
                <a:gd name="T3" fmla="*/ 2 h 10"/>
                <a:gd name="T4" fmla="*/ 8 w 10"/>
                <a:gd name="T5" fmla="*/ 2 h 10"/>
                <a:gd name="T6" fmla="*/ 8 w 10"/>
                <a:gd name="T7" fmla="*/ 5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700"/>
            <p:cNvSpPr>
              <a:spLocks/>
            </p:cNvSpPr>
            <p:nvPr/>
          </p:nvSpPr>
          <p:spPr bwMode="auto">
            <a:xfrm>
              <a:off x="4011" y="1173"/>
              <a:ext cx="10" cy="10"/>
            </a:xfrm>
            <a:custGeom>
              <a:avLst/>
              <a:gdLst>
                <a:gd name="T0" fmla="*/ 4 w 10"/>
                <a:gd name="T1" fmla="*/ 0 h 10"/>
                <a:gd name="T2" fmla="*/ 7 w 10"/>
                <a:gd name="T3" fmla="*/ 2 h 10"/>
                <a:gd name="T4" fmla="*/ 10 w 10"/>
                <a:gd name="T5" fmla="*/ 2 h 10"/>
                <a:gd name="T6" fmla="*/ 9 w 10"/>
                <a:gd name="T7" fmla="*/ 5 h 10"/>
                <a:gd name="T8" fmla="*/ 10 w 10"/>
                <a:gd name="T9" fmla="*/ 7 h 10"/>
                <a:gd name="T10" fmla="*/ 7 w 10"/>
                <a:gd name="T11" fmla="*/ 7 h 10"/>
                <a:gd name="T12" fmla="*/ 5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9" y="5"/>
                  </a:lnTo>
                  <a:lnTo>
                    <a:pt x="10" y="7"/>
                  </a:lnTo>
                  <a:lnTo>
                    <a:pt x="7" y="7"/>
                  </a:lnTo>
                  <a:lnTo>
                    <a:pt x="5"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701"/>
            <p:cNvSpPr>
              <a:spLocks/>
            </p:cNvSpPr>
            <p:nvPr/>
          </p:nvSpPr>
          <p:spPr bwMode="auto">
            <a:xfrm>
              <a:off x="4024" y="1147"/>
              <a:ext cx="10" cy="10"/>
            </a:xfrm>
            <a:custGeom>
              <a:avLst/>
              <a:gdLst>
                <a:gd name="T0" fmla="*/ 4 w 10"/>
                <a:gd name="T1" fmla="*/ 0 h 10"/>
                <a:gd name="T2" fmla="*/ 7 w 10"/>
                <a:gd name="T3" fmla="*/ 3 h 10"/>
                <a:gd name="T4" fmla="*/ 10 w 10"/>
                <a:gd name="T5" fmla="*/ 2 h 10"/>
                <a:gd name="T6" fmla="*/ 9 w 10"/>
                <a:gd name="T7" fmla="*/ 5 h 10"/>
                <a:gd name="T8" fmla="*/ 10 w 10"/>
                <a:gd name="T9" fmla="*/ 8 h 10"/>
                <a:gd name="T10" fmla="*/ 7 w 10"/>
                <a:gd name="T11" fmla="*/ 8 h 10"/>
                <a:gd name="T12" fmla="*/ 5 w 10"/>
                <a:gd name="T13" fmla="*/ 10 h 10"/>
                <a:gd name="T14" fmla="*/ 4 w 10"/>
                <a:gd name="T15" fmla="*/ 7 h 10"/>
                <a:gd name="T16" fmla="*/ 0 w 10"/>
                <a:gd name="T17" fmla="*/ 7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3"/>
                  </a:lnTo>
                  <a:lnTo>
                    <a:pt x="10" y="2"/>
                  </a:lnTo>
                  <a:lnTo>
                    <a:pt x="9" y="5"/>
                  </a:lnTo>
                  <a:lnTo>
                    <a:pt x="10" y="8"/>
                  </a:lnTo>
                  <a:lnTo>
                    <a:pt x="7" y="8"/>
                  </a:lnTo>
                  <a:lnTo>
                    <a:pt x="5" y="10"/>
                  </a:lnTo>
                  <a:lnTo>
                    <a:pt x="4" y="7"/>
                  </a:lnTo>
                  <a:lnTo>
                    <a:pt x="0" y="7"/>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702"/>
            <p:cNvSpPr>
              <a:spLocks/>
            </p:cNvSpPr>
            <p:nvPr/>
          </p:nvSpPr>
          <p:spPr bwMode="auto">
            <a:xfrm>
              <a:off x="4020" y="1129"/>
              <a:ext cx="9" cy="10"/>
            </a:xfrm>
            <a:custGeom>
              <a:avLst/>
              <a:gdLst>
                <a:gd name="T0" fmla="*/ 3 w 9"/>
                <a:gd name="T1" fmla="*/ 0 h 10"/>
                <a:gd name="T2" fmla="*/ 6 w 9"/>
                <a:gd name="T3" fmla="*/ 2 h 10"/>
                <a:gd name="T4" fmla="*/ 9 w 9"/>
                <a:gd name="T5" fmla="*/ 0 h 10"/>
                <a:gd name="T6" fmla="*/ 8 w 9"/>
                <a:gd name="T7" fmla="*/ 4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0"/>
                  </a:lnTo>
                  <a:lnTo>
                    <a:pt x="8" y="4"/>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703"/>
            <p:cNvSpPr>
              <a:spLocks/>
            </p:cNvSpPr>
            <p:nvPr/>
          </p:nvSpPr>
          <p:spPr bwMode="auto">
            <a:xfrm>
              <a:off x="4005" y="1129"/>
              <a:ext cx="10" cy="10"/>
            </a:xfrm>
            <a:custGeom>
              <a:avLst/>
              <a:gdLst>
                <a:gd name="T0" fmla="*/ 3 w 10"/>
                <a:gd name="T1" fmla="*/ 0 h 10"/>
                <a:gd name="T2" fmla="*/ 5 w 10"/>
                <a:gd name="T3" fmla="*/ 2 h 10"/>
                <a:gd name="T4" fmla="*/ 8 w 10"/>
                <a:gd name="T5" fmla="*/ 2 h 10"/>
                <a:gd name="T6" fmla="*/ 8 w 10"/>
                <a:gd name="T7" fmla="*/ 5 h 10"/>
                <a:gd name="T8" fmla="*/ 10 w 10"/>
                <a:gd name="T9" fmla="*/ 7 h 10"/>
                <a:gd name="T10" fmla="*/ 6 w 10"/>
                <a:gd name="T11" fmla="*/ 7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2"/>
                  </a:lnTo>
                  <a:lnTo>
                    <a:pt x="8" y="5"/>
                  </a:lnTo>
                  <a:lnTo>
                    <a:pt x="10" y="7"/>
                  </a:lnTo>
                  <a:lnTo>
                    <a:pt x="6" y="7"/>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704"/>
            <p:cNvSpPr>
              <a:spLocks/>
            </p:cNvSpPr>
            <p:nvPr/>
          </p:nvSpPr>
          <p:spPr bwMode="auto">
            <a:xfrm>
              <a:off x="4034" y="1048"/>
              <a:ext cx="10" cy="10"/>
            </a:xfrm>
            <a:custGeom>
              <a:avLst/>
              <a:gdLst>
                <a:gd name="T0" fmla="*/ 3 w 10"/>
                <a:gd name="T1" fmla="*/ 0 h 10"/>
                <a:gd name="T2" fmla="*/ 7 w 10"/>
                <a:gd name="T3" fmla="*/ 2 h 10"/>
                <a:gd name="T4" fmla="*/ 10 w 10"/>
                <a:gd name="T5" fmla="*/ 0 h 10"/>
                <a:gd name="T6" fmla="*/ 8 w 10"/>
                <a:gd name="T7" fmla="*/ 4 h 10"/>
                <a:gd name="T8" fmla="*/ 10 w 10"/>
                <a:gd name="T9" fmla="*/ 7 h 10"/>
                <a:gd name="T10" fmla="*/ 7 w 10"/>
                <a:gd name="T11" fmla="*/ 7 h 10"/>
                <a:gd name="T12" fmla="*/ 5 w 10"/>
                <a:gd name="T13" fmla="*/ 10 h 10"/>
                <a:gd name="T14" fmla="*/ 3 w 10"/>
                <a:gd name="T15" fmla="*/ 5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0"/>
                  </a:lnTo>
                  <a:lnTo>
                    <a:pt x="8" y="4"/>
                  </a:lnTo>
                  <a:lnTo>
                    <a:pt x="10" y="7"/>
                  </a:lnTo>
                  <a:lnTo>
                    <a:pt x="7" y="7"/>
                  </a:lnTo>
                  <a:lnTo>
                    <a:pt x="5" y="10"/>
                  </a:lnTo>
                  <a:lnTo>
                    <a:pt x="3" y="5"/>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705"/>
            <p:cNvSpPr>
              <a:spLocks/>
            </p:cNvSpPr>
            <p:nvPr/>
          </p:nvSpPr>
          <p:spPr bwMode="auto">
            <a:xfrm>
              <a:off x="4042" y="1032"/>
              <a:ext cx="10" cy="10"/>
            </a:xfrm>
            <a:custGeom>
              <a:avLst/>
              <a:gdLst>
                <a:gd name="T0" fmla="*/ 3 w 10"/>
                <a:gd name="T1" fmla="*/ 0 h 10"/>
                <a:gd name="T2" fmla="*/ 7 w 10"/>
                <a:gd name="T3" fmla="*/ 2 h 10"/>
                <a:gd name="T4" fmla="*/ 10 w 10"/>
                <a:gd name="T5" fmla="*/ 2 h 10"/>
                <a:gd name="T6" fmla="*/ 8 w 10"/>
                <a:gd name="T7" fmla="*/ 5 h 10"/>
                <a:gd name="T8" fmla="*/ 10 w 10"/>
                <a:gd name="T9" fmla="*/ 7 h 10"/>
                <a:gd name="T10" fmla="*/ 7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7"/>
                  </a:lnTo>
                  <a:lnTo>
                    <a:pt x="7"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706"/>
            <p:cNvSpPr>
              <a:spLocks/>
            </p:cNvSpPr>
            <p:nvPr/>
          </p:nvSpPr>
          <p:spPr bwMode="auto">
            <a:xfrm>
              <a:off x="4034" y="1058"/>
              <a:ext cx="10" cy="10"/>
            </a:xfrm>
            <a:custGeom>
              <a:avLst/>
              <a:gdLst>
                <a:gd name="T0" fmla="*/ 3 w 10"/>
                <a:gd name="T1" fmla="*/ 0 h 10"/>
                <a:gd name="T2" fmla="*/ 7 w 10"/>
                <a:gd name="T3" fmla="*/ 3 h 10"/>
                <a:gd name="T4" fmla="*/ 10 w 10"/>
                <a:gd name="T5" fmla="*/ 2 h 10"/>
                <a:gd name="T6" fmla="*/ 8 w 10"/>
                <a:gd name="T7" fmla="*/ 5 h 10"/>
                <a:gd name="T8" fmla="*/ 10 w 10"/>
                <a:gd name="T9" fmla="*/ 8 h 10"/>
                <a:gd name="T10" fmla="*/ 7 w 10"/>
                <a:gd name="T11" fmla="*/ 8 h 10"/>
                <a:gd name="T12" fmla="*/ 5 w 10"/>
                <a:gd name="T13" fmla="*/ 10 h 10"/>
                <a:gd name="T14" fmla="*/ 3 w 10"/>
                <a:gd name="T15" fmla="*/ 7 h 10"/>
                <a:gd name="T16" fmla="*/ 0 w 10"/>
                <a:gd name="T17" fmla="*/ 7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3"/>
                  </a:lnTo>
                  <a:lnTo>
                    <a:pt x="10" y="2"/>
                  </a:lnTo>
                  <a:lnTo>
                    <a:pt x="8" y="5"/>
                  </a:lnTo>
                  <a:lnTo>
                    <a:pt x="10" y="8"/>
                  </a:lnTo>
                  <a:lnTo>
                    <a:pt x="7" y="8"/>
                  </a:lnTo>
                  <a:lnTo>
                    <a:pt x="5" y="10"/>
                  </a:lnTo>
                  <a:lnTo>
                    <a:pt x="3" y="7"/>
                  </a:lnTo>
                  <a:lnTo>
                    <a:pt x="0" y="7"/>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707"/>
            <p:cNvSpPr>
              <a:spLocks/>
            </p:cNvSpPr>
            <p:nvPr/>
          </p:nvSpPr>
          <p:spPr bwMode="auto">
            <a:xfrm>
              <a:off x="4026" y="1063"/>
              <a:ext cx="10" cy="10"/>
            </a:xfrm>
            <a:custGeom>
              <a:avLst/>
              <a:gdLst>
                <a:gd name="T0" fmla="*/ 3 w 10"/>
                <a:gd name="T1" fmla="*/ 0 h 10"/>
                <a:gd name="T2" fmla="*/ 5 w 10"/>
                <a:gd name="T3" fmla="*/ 3 h 10"/>
                <a:gd name="T4" fmla="*/ 8 w 10"/>
                <a:gd name="T5" fmla="*/ 2 h 10"/>
                <a:gd name="T6" fmla="*/ 7 w 10"/>
                <a:gd name="T7" fmla="*/ 5 h 10"/>
                <a:gd name="T8" fmla="*/ 10 w 10"/>
                <a:gd name="T9" fmla="*/ 8 h 10"/>
                <a:gd name="T10" fmla="*/ 5 w 10"/>
                <a:gd name="T11" fmla="*/ 8 h 10"/>
                <a:gd name="T12" fmla="*/ 3 w 10"/>
                <a:gd name="T13" fmla="*/ 10 h 10"/>
                <a:gd name="T14" fmla="*/ 3 w 10"/>
                <a:gd name="T15" fmla="*/ 7 h 10"/>
                <a:gd name="T16" fmla="*/ 0 w 10"/>
                <a:gd name="T17" fmla="*/ 7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7" y="5"/>
                  </a:lnTo>
                  <a:lnTo>
                    <a:pt x="10" y="8"/>
                  </a:lnTo>
                  <a:lnTo>
                    <a:pt x="5" y="8"/>
                  </a:lnTo>
                  <a:lnTo>
                    <a:pt x="3" y="10"/>
                  </a:lnTo>
                  <a:lnTo>
                    <a:pt x="3" y="7"/>
                  </a:lnTo>
                  <a:lnTo>
                    <a:pt x="0" y="7"/>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708"/>
            <p:cNvSpPr>
              <a:spLocks/>
            </p:cNvSpPr>
            <p:nvPr/>
          </p:nvSpPr>
          <p:spPr bwMode="auto">
            <a:xfrm>
              <a:off x="4039" y="1076"/>
              <a:ext cx="10" cy="10"/>
            </a:xfrm>
            <a:custGeom>
              <a:avLst/>
              <a:gdLst>
                <a:gd name="T0" fmla="*/ 3 w 10"/>
                <a:gd name="T1" fmla="*/ 0 h 10"/>
                <a:gd name="T2" fmla="*/ 5 w 10"/>
                <a:gd name="T3" fmla="*/ 3 h 10"/>
                <a:gd name="T4" fmla="*/ 8 w 10"/>
                <a:gd name="T5" fmla="*/ 2 h 10"/>
                <a:gd name="T6" fmla="*/ 6 w 10"/>
                <a:gd name="T7" fmla="*/ 5 h 10"/>
                <a:gd name="T8" fmla="*/ 10 w 10"/>
                <a:gd name="T9" fmla="*/ 8 h 10"/>
                <a:gd name="T10" fmla="*/ 6 w 10"/>
                <a:gd name="T11" fmla="*/ 8 h 10"/>
                <a:gd name="T12" fmla="*/ 3 w 10"/>
                <a:gd name="T13" fmla="*/ 10 h 10"/>
                <a:gd name="T14" fmla="*/ 3 w 10"/>
                <a:gd name="T15" fmla="*/ 6 h 10"/>
                <a:gd name="T16" fmla="*/ 0 w 10"/>
                <a:gd name="T17" fmla="*/ 6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6" y="5"/>
                  </a:lnTo>
                  <a:lnTo>
                    <a:pt x="10"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709"/>
            <p:cNvSpPr>
              <a:spLocks/>
            </p:cNvSpPr>
            <p:nvPr/>
          </p:nvSpPr>
          <p:spPr bwMode="auto">
            <a:xfrm>
              <a:off x="4021" y="1029"/>
              <a:ext cx="10" cy="10"/>
            </a:xfrm>
            <a:custGeom>
              <a:avLst/>
              <a:gdLst>
                <a:gd name="T0" fmla="*/ 3 w 10"/>
                <a:gd name="T1" fmla="*/ 0 h 10"/>
                <a:gd name="T2" fmla="*/ 7 w 10"/>
                <a:gd name="T3" fmla="*/ 2 h 10"/>
                <a:gd name="T4" fmla="*/ 10 w 10"/>
                <a:gd name="T5" fmla="*/ 2 h 10"/>
                <a:gd name="T6" fmla="*/ 8 w 10"/>
                <a:gd name="T7" fmla="*/ 5 h 10"/>
                <a:gd name="T8" fmla="*/ 10 w 10"/>
                <a:gd name="T9" fmla="*/ 8 h 10"/>
                <a:gd name="T10" fmla="*/ 7 w 10"/>
                <a:gd name="T11" fmla="*/ 7 h 10"/>
                <a:gd name="T12" fmla="*/ 5 w 10"/>
                <a:gd name="T13" fmla="*/ 10 h 10"/>
                <a:gd name="T14" fmla="*/ 3 w 10"/>
                <a:gd name="T15" fmla="*/ 7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7" y="2"/>
                  </a:lnTo>
                  <a:lnTo>
                    <a:pt x="10" y="2"/>
                  </a:lnTo>
                  <a:lnTo>
                    <a:pt x="8" y="5"/>
                  </a:lnTo>
                  <a:lnTo>
                    <a:pt x="10" y="8"/>
                  </a:lnTo>
                  <a:lnTo>
                    <a:pt x="7" y="7"/>
                  </a:lnTo>
                  <a:lnTo>
                    <a:pt x="5"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710"/>
            <p:cNvSpPr>
              <a:spLocks/>
            </p:cNvSpPr>
            <p:nvPr/>
          </p:nvSpPr>
          <p:spPr bwMode="auto">
            <a:xfrm>
              <a:off x="4011" y="1084"/>
              <a:ext cx="10" cy="10"/>
            </a:xfrm>
            <a:custGeom>
              <a:avLst/>
              <a:gdLst>
                <a:gd name="T0" fmla="*/ 4 w 10"/>
                <a:gd name="T1" fmla="*/ 0 h 10"/>
                <a:gd name="T2" fmla="*/ 5 w 10"/>
                <a:gd name="T3" fmla="*/ 3 h 10"/>
                <a:gd name="T4" fmla="*/ 9 w 10"/>
                <a:gd name="T5" fmla="*/ 2 h 10"/>
                <a:gd name="T6" fmla="*/ 9 w 10"/>
                <a:gd name="T7" fmla="*/ 5 h 10"/>
                <a:gd name="T8" fmla="*/ 10 w 10"/>
                <a:gd name="T9" fmla="*/ 8 h 10"/>
                <a:gd name="T10" fmla="*/ 7 w 10"/>
                <a:gd name="T11" fmla="*/ 8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3"/>
                  </a:lnTo>
                  <a:lnTo>
                    <a:pt x="9" y="2"/>
                  </a:lnTo>
                  <a:lnTo>
                    <a:pt x="9" y="5"/>
                  </a:lnTo>
                  <a:lnTo>
                    <a:pt x="10" y="8"/>
                  </a:lnTo>
                  <a:lnTo>
                    <a:pt x="7" y="8"/>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711"/>
            <p:cNvSpPr>
              <a:spLocks/>
            </p:cNvSpPr>
            <p:nvPr/>
          </p:nvSpPr>
          <p:spPr bwMode="auto">
            <a:xfrm>
              <a:off x="4026" y="1081"/>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712"/>
            <p:cNvSpPr>
              <a:spLocks/>
            </p:cNvSpPr>
            <p:nvPr/>
          </p:nvSpPr>
          <p:spPr bwMode="auto">
            <a:xfrm>
              <a:off x="4031" y="1095"/>
              <a:ext cx="10" cy="10"/>
            </a:xfrm>
            <a:custGeom>
              <a:avLst/>
              <a:gdLst>
                <a:gd name="T0" fmla="*/ 3 w 10"/>
                <a:gd name="T1" fmla="*/ 0 h 10"/>
                <a:gd name="T2" fmla="*/ 5 w 10"/>
                <a:gd name="T3" fmla="*/ 4 h 10"/>
                <a:gd name="T4" fmla="*/ 8 w 10"/>
                <a:gd name="T5" fmla="*/ 2 h 10"/>
                <a:gd name="T6" fmla="*/ 8 w 10"/>
                <a:gd name="T7" fmla="*/ 5 h 10"/>
                <a:gd name="T8" fmla="*/ 10 w 10"/>
                <a:gd name="T9" fmla="*/ 8 h 10"/>
                <a:gd name="T10" fmla="*/ 6 w 10"/>
                <a:gd name="T11" fmla="*/ 8 h 10"/>
                <a:gd name="T12" fmla="*/ 3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4"/>
                  </a:lnTo>
                  <a:lnTo>
                    <a:pt x="8" y="2"/>
                  </a:lnTo>
                  <a:lnTo>
                    <a:pt x="8" y="5"/>
                  </a:lnTo>
                  <a:lnTo>
                    <a:pt x="10" y="8"/>
                  </a:lnTo>
                  <a:lnTo>
                    <a:pt x="6" y="8"/>
                  </a:lnTo>
                  <a:lnTo>
                    <a:pt x="3"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713"/>
            <p:cNvSpPr>
              <a:spLocks/>
            </p:cNvSpPr>
            <p:nvPr/>
          </p:nvSpPr>
          <p:spPr bwMode="auto">
            <a:xfrm>
              <a:off x="4018" y="1053"/>
              <a:ext cx="10" cy="10"/>
            </a:xfrm>
            <a:custGeom>
              <a:avLst/>
              <a:gdLst>
                <a:gd name="T0" fmla="*/ 3 w 10"/>
                <a:gd name="T1" fmla="*/ 0 h 10"/>
                <a:gd name="T2" fmla="*/ 6 w 10"/>
                <a:gd name="T3" fmla="*/ 4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4"/>
                  </a:lnTo>
                  <a:lnTo>
                    <a:pt x="10" y="2"/>
                  </a:lnTo>
                  <a:lnTo>
                    <a:pt x="8" y="5"/>
                  </a:lnTo>
                  <a:lnTo>
                    <a:pt x="10" y="8"/>
                  </a:lnTo>
                  <a:lnTo>
                    <a:pt x="6" y="8"/>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714"/>
            <p:cNvSpPr>
              <a:spLocks/>
            </p:cNvSpPr>
            <p:nvPr/>
          </p:nvSpPr>
          <p:spPr bwMode="auto">
            <a:xfrm>
              <a:off x="4015" y="1068"/>
              <a:ext cx="9" cy="10"/>
            </a:xfrm>
            <a:custGeom>
              <a:avLst/>
              <a:gdLst>
                <a:gd name="T0" fmla="*/ 3 w 9"/>
                <a:gd name="T1" fmla="*/ 0 h 10"/>
                <a:gd name="T2" fmla="*/ 5 w 9"/>
                <a:gd name="T3" fmla="*/ 2 h 10"/>
                <a:gd name="T4" fmla="*/ 8 w 9"/>
                <a:gd name="T5" fmla="*/ 2 h 10"/>
                <a:gd name="T6" fmla="*/ 6 w 9"/>
                <a:gd name="T7" fmla="*/ 5 h 10"/>
                <a:gd name="T8" fmla="*/ 9 w 9"/>
                <a:gd name="T9" fmla="*/ 6 h 10"/>
                <a:gd name="T10" fmla="*/ 6 w 9"/>
                <a:gd name="T11" fmla="*/ 6 h 10"/>
                <a:gd name="T12" fmla="*/ 3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6" y="5"/>
                  </a:lnTo>
                  <a:lnTo>
                    <a:pt x="9" y="6"/>
                  </a:lnTo>
                  <a:lnTo>
                    <a:pt x="6" y="6"/>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715"/>
            <p:cNvSpPr>
              <a:spLocks/>
            </p:cNvSpPr>
            <p:nvPr/>
          </p:nvSpPr>
          <p:spPr bwMode="auto">
            <a:xfrm>
              <a:off x="4045" y="1146"/>
              <a:ext cx="10" cy="9"/>
            </a:xfrm>
            <a:custGeom>
              <a:avLst/>
              <a:gdLst>
                <a:gd name="T0" fmla="*/ 4 w 10"/>
                <a:gd name="T1" fmla="*/ 0 h 9"/>
                <a:gd name="T2" fmla="*/ 5 w 10"/>
                <a:gd name="T3" fmla="*/ 1 h 9"/>
                <a:gd name="T4" fmla="*/ 9 w 10"/>
                <a:gd name="T5" fmla="*/ 0 h 9"/>
                <a:gd name="T6" fmla="*/ 7 w 10"/>
                <a:gd name="T7" fmla="*/ 3 h 9"/>
                <a:gd name="T8" fmla="*/ 10 w 10"/>
                <a:gd name="T9" fmla="*/ 6 h 9"/>
                <a:gd name="T10" fmla="*/ 7 w 10"/>
                <a:gd name="T11" fmla="*/ 6 h 9"/>
                <a:gd name="T12" fmla="*/ 4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9" y="0"/>
                  </a:lnTo>
                  <a:lnTo>
                    <a:pt x="7" y="3"/>
                  </a:lnTo>
                  <a:lnTo>
                    <a:pt x="10" y="6"/>
                  </a:lnTo>
                  <a:lnTo>
                    <a:pt x="7" y="6"/>
                  </a:lnTo>
                  <a:lnTo>
                    <a:pt x="4"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716"/>
            <p:cNvSpPr>
              <a:spLocks/>
            </p:cNvSpPr>
            <p:nvPr/>
          </p:nvSpPr>
          <p:spPr bwMode="auto">
            <a:xfrm>
              <a:off x="3906" y="1202"/>
              <a:ext cx="10" cy="10"/>
            </a:xfrm>
            <a:custGeom>
              <a:avLst/>
              <a:gdLst>
                <a:gd name="T0" fmla="*/ 3 w 10"/>
                <a:gd name="T1" fmla="*/ 0 h 10"/>
                <a:gd name="T2" fmla="*/ 6 w 10"/>
                <a:gd name="T3" fmla="*/ 3 h 10"/>
                <a:gd name="T4" fmla="*/ 10 w 10"/>
                <a:gd name="T5" fmla="*/ 2 h 10"/>
                <a:gd name="T6" fmla="*/ 8 w 10"/>
                <a:gd name="T7" fmla="*/ 5 h 10"/>
                <a:gd name="T8" fmla="*/ 10 w 10"/>
                <a:gd name="T9" fmla="*/ 8 h 10"/>
                <a:gd name="T10" fmla="*/ 6 w 10"/>
                <a:gd name="T11" fmla="*/ 8 h 10"/>
                <a:gd name="T12" fmla="*/ 5 w 10"/>
                <a:gd name="T13" fmla="*/ 10 h 10"/>
                <a:gd name="T14" fmla="*/ 3 w 10"/>
                <a:gd name="T15" fmla="*/ 7 h 10"/>
                <a:gd name="T16" fmla="*/ 0 w 10"/>
                <a:gd name="T17" fmla="*/ 7 h 10"/>
                <a:gd name="T18" fmla="*/ 3 w 10"/>
                <a:gd name="T19" fmla="*/ 5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3"/>
                  </a:lnTo>
                  <a:lnTo>
                    <a:pt x="10" y="2"/>
                  </a:lnTo>
                  <a:lnTo>
                    <a:pt x="8" y="5"/>
                  </a:lnTo>
                  <a:lnTo>
                    <a:pt x="10" y="8"/>
                  </a:lnTo>
                  <a:lnTo>
                    <a:pt x="6" y="8"/>
                  </a:lnTo>
                  <a:lnTo>
                    <a:pt x="5" y="10"/>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717"/>
            <p:cNvSpPr>
              <a:spLocks/>
            </p:cNvSpPr>
            <p:nvPr/>
          </p:nvSpPr>
          <p:spPr bwMode="auto">
            <a:xfrm>
              <a:off x="3990" y="1126"/>
              <a:ext cx="10" cy="10"/>
            </a:xfrm>
            <a:custGeom>
              <a:avLst/>
              <a:gdLst>
                <a:gd name="T0" fmla="*/ 4 w 10"/>
                <a:gd name="T1" fmla="*/ 0 h 10"/>
                <a:gd name="T2" fmla="*/ 5 w 10"/>
                <a:gd name="T3" fmla="*/ 2 h 10"/>
                <a:gd name="T4" fmla="*/ 8 w 10"/>
                <a:gd name="T5" fmla="*/ 2 h 10"/>
                <a:gd name="T6" fmla="*/ 8 w 10"/>
                <a:gd name="T7" fmla="*/ 5 h 10"/>
                <a:gd name="T8" fmla="*/ 10 w 10"/>
                <a:gd name="T9" fmla="*/ 7 h 10"/>
                <a:gd name="T10" fmla="*/ 7 w 10"/>
                <a:gd name="T11" fmla="*/ 7 h 10"/>
                <a:gd name="T12" fmla="*/ 4 w 10"/>
                <a:gd name="T13" fmla="*/ 10 h 10"/>
                <a:gd name="T14" fmla="*/ 4 w 10"/>
                <a:gd name="T15" fmla="*/ 7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2"/>
                  </a:lnTo>
                  <a:lnTo>
                    <a:pt x="8" y="2"/>
                  </a:lnTo>
                  <a:lnTo>
                    <a:pt x="8" y="5"/>
                  </a:lnTo>
                  <a:lnTo>
                    <a:pt x="10" y="7"/>
                  </a:lnTo>
                  <a:lnTo>
                    <a:pt x="7" y="7"/>
                  </a:lnTo>
                  <a:lnTo>
                    <a:pt x="4" y="10"/>
                  </a:lnTo>
                  <a:lnTo>
                    <a:pt x="4" y="7"/>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718"/>
            <p:cNvSpPr>
              <a:spLocks/>
            </p:cNvSpPr>
            <p:nvPr/>
          </p:nvSpPr>
          <p:spPr bwMode="auto">
            <a:xfrm>
              <a:off x="3867" y="1107"/>
              <a:ext cx="10" cy="9"/>
            </a:xfrm>
            <a:custGeom>
              <a:avLst/>
              <a:gdLst>
                <a:gd name="T0" fmla="*/ 3 w 10"/>
                <a:gd name="T1" fmla="*/ 0 h 9"/>
                <a:gd name="T2" fmla="*/ 6 w 10"/>
                <a:gd name="T3" fmla="*/ 1 h 9"/>
                <a:gd name="T4" fmla="*/ 10 w 10"/>
                <a:gd name="T5" fmla="*/ 1 h 9"/>
                <a:gd name="T6" fmla="*/ 8 w 10"/>
                <a:gd name="T7" fmla="*/ 5 h 9"/>
                <a:gd name="T8" fmla="*/ 10 w 10"/>
                <a:gd name="T9" fmla="*/ 6 h 9"/>
                <a:gd name="T10" fmla="*/ 6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1"/>
                  </a:lnTo>
                  <a:lnTo>
                    <a:pt x="10" y="1"/>
                  </a:lnTo>
                  <a:lnTo>
                    <a:pt x="8" y="5"/>
                  </a:lnTo>
                  <a:lnTo>
                    <a:pt x="10" y="6"/>
                  </a:lnTo>
                  <a:lnTo>
                    <a:pt x="6"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719"/>
            <p:cNvSpPr>
              <a:spLocks/>
            </p:cNvSpPr>
            <p:nvPr/>
          </p:nvSpPr>
          <p:spPr bwMode="auto">
            <a:xfrm>
              <a:off x="3886" y="1087"/>
              <a:ext cx="10" cy="10"/>
            </a:xfrm>
            <a:custGeom>
              <a:avLst/>
              <a:gdLst>
                <a:gd name="T0" fmla="*/ 4 w 10"/>
                <a:gd name="T1" fmla="*/ 0 h 10"/>
                <a:gd name="T2" fmla="*/ 5 w 10"/>
                <a:gd name="T3" fmla="*/ 4 h 10"/>
                <a:gd name="T4" fmla="*/ 8 w 10"/>
                <a:gd name="T5" fmla="*/ 2 h 10"/>
                <a:gd name="T6" fmla="*/ 8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4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8" y="2"/>
                  </a:lnTo>
                  <a:lnTo>
                    <a:pt x="8" y="5"/>
                  </a:lnTo>
                  <a:lnTo>
                    <a:pt x="10" y="8"/>
                  </a:lnTo>
                  <a:lnTo>
                    <a:pt x="7" y="8"/>
                  </a:lnTo>
                  <a:lnTo>
                    <a:pt x="4" y="10"/>
                  </a:lnTo>
                  <a:lnTo>
                    <a:pt x="4" y="7"/>
                  </a:lnTo>
                  <a:lnTo>
                    <a:pt x="0" y="7"/>
                  </a:lnTo>
                  <a:lnTo>
                    <a:pt x="4"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720"/>
            <p:cNvSpPr>
              <a:spLocks/>
            </p:cNvSpPr>
            <p:nvPr/>
          </p:nvSpPr>
          <p:spPr bwMode="auto">
            <a:xfrm>
              <a:off x="3859" y="1087"/>
              <a:ext cx="9" cy="10"/>
            </a:xfrm>
            <a:custGeom>
              <a:avLst/>
              <a:gdLst>
                <a:gd name="T0" fmla="*/ 3 w 9"/>
                <a:gd name="T1" fmla="*/ 0 h 10"/>
                <a:gd name="T2" fmla="*/ 5 w 9"/>
                <a:gd name="T3" fmla="*/ 2 h 10"/>
                <a:gd name="T4" fmla="*/ 8 w 9"/>
                <a:gd name="T5" fmla="*/ 2 h 10"/>
                <a:gd name="T6" fmla="*/ 8 w 9"/>
                <a:gd name="T7" fmla="*/ 5 h 10"/>
                <a:gd name="T8" fmla="*/ 9 w 9"/>
                <a:gd name="T9" fmla="*/ 7 h 10"/>
                <a:gd name="T10" fmla="*/ 6 w 9"/>
                <a:gd name="T11" fmla="*/ 7 h 10"/>
                <a:gd name="T12" fmla="*/ 5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5" y="2"/>
                  </a:lnTo>
                  <a:lnTo>
                    <a:pt x="8" y="2"/>
                  </a:lnTo>
                  <a:lnTo>
                    <a:pt x="8" y="5"/>
                  </a:lnTo>
                  <a:lnTo>
                    <a:pt x="9"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721"/>
            <p:cNvSpPr>
              <a:spLocks/>
            </p:cNvSpPr>
            <p:nvPr/>
          </p:nvSpPr>
          <p:spPr bwMode="auto">
            <a:xfrm>
              <a:off x="3665" y="1209"/>
              <a:ext cx="10" cy="9"/>
            </a:xfrm>
            <a:custGeom>
              <a:avLst/>
              <a:gdLst>
                <a:gd name="T0" fmla="*/ 4 w 10"/>
                <a:gd name="T1" fmla="*/ 0 h 9"/>
                <a:gd name="T2" fmla="*/ 5 w 10"/>
                <a:gd name="T3" fmla="*/ 1 h 9"/>
                <a:gd name="T4" fmla="*/ 8 w 10"/>
                <a:gd name="T5" fmla="*/ 1 h 9"/>
                <a:gd name="T6" fmla="*/ 8 w 10"/>
                <a:gd name="T7" fmla="*/ 5 h 9"/>
                <a:gd name="T8" fmla="*/ 10 w 10"/>
                <a:gd name="T9" fmla="*/ 6 h 9"/>
                <a:gd name="T10" fmla="*/ 7 w 10"/>
                <a:gd name="T11" fmla="*/ 6 h 9"/>
                <a:gd name="T12" fmla="*/ 5 w 10"/>
                <a:gd name="T13" fmla="*/ 9 h 9"/>
                <a:gd name="T14" fmla="*/ 4 w 10"/>
                <a:gd name="T15" fmla="*/ 6 h 9"/>
                <a:gd name="T16" fmla="*/ 0 w 10"/>
                <a:gd name="T17" fmla="*/ 5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5" y="1"/>
                  </a:lnTo>
                  <a:lnTo>
                    <a:pt x="8" y="1"/>
                  </a:lnTo>
                  <a:lnTo>
                    <a:pt x="8" y="5"/>
                  </a:lnTo>
                  <a:lnTo>
                    <a:pt x="10" y="6"/>
                  </a:lnTo>
                  <a:lnTo>
                    <a:pt x="7" y="6"/>
                  </a:lnTo>
                  <a:lnTo>
                    <a:pt x="5" y="9"/>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722"/>
            <p:cNvSpPr>
              <a:spLocks/>
            </p:cNvSpPr>
            <p:nvPr/>
          </p:nvSpPr>
          <p:spPr bwMode="auto">
            <a:xfrm>
              <a:off x="3677" y="2921"/>
              <a:ext cx="8" cy="9"/>
            </a:xfrm>
            <a:custGeom>
              <a:avLst/>
              <a:gdLst>
                <a:gd name="T0" fmla="*/ 1 w 8"/>
                <a:gd name="T1" fmla="*/ 0 h 9"/>
                <a:gd name="T2" fmla="*/ 5 w 8"/>
                <a:gd name="T3" fmla="*/ 1 h 9"/>
                <a:gd name="T4" fmla="*/ 8 w 8"/>
                <a:gd name="T5" fmla="*/ 0 h 9"/>
                <a:gd name="T6" fmla="*/ 6 w 8"/>
                <a:gd name="T7" fmla="*/ 3 h 9"/>
                <a:gd name="T8" fmla="*/ 8 w 8"/>
                <a:gd name="T9" fmla="*/ 6 h 9"/>
                <a:gd name="T10" fmla="*/ 5 w 8"/>
                <a:gd name="T11" fmla="*/ 6 h 9"/>
                <a:gd name="T12" fmla="*/ 3 w 8"/>
                <a:gd name="T13" fmla="*/ 9 h 9"/>
                <a:gd name="T14" fmla="*/ 3 w 8"/>
                <a:gd name="T15" fmla="*/ 6 h 9"/>
                <a:gd name="T16" fmla="*/ 0 w 8"/>
                <a:gd name="T17" fmla="*/ 4 h 9"/>
                <a:gd name="T18" fmla="*/ 1 w 8"/>
                <a:gd name="T19" fmla="*/ 3 h 9"/>
                <a:gd name="T20" fmla="*/ 1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1" y="0"/>
                  </a:moveTo>
                  <a:lnTo>
                    <a:pt x="5" y="1"/>
                  </a:lnTo>
                  <a:lnTo>
                    <a:pt x="8" y="0"/>
                  </a:lnTo>
                  <a:lnTo>
                    <a:pt x="6" y="3"/>
                  </a:lnTo>
                  <a:lnTo>
                    <a:pt x="8" y="6"/>
                  </a:lnTo>
                  <a:lnTo>
                    <a:pt x="5"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23"/>
            <p:cNvSpPr>
              <a:spLocks/>
            </p:cNvSpPr>
            <p:nvPr/>
          </p:nvSpPr>
          <p:spPr bwMode="auto">
            <a:xfrm>
              <a:off x="3258" y="1715"/>
              <a:ext cx="9" cy="11"/>
            </a:xfrm>
            <a:custGeom>
              <a:avLst/>
              <a:gdLst>
                <a:gd name="T0" fmla="*/ 3 w 9"/>
                <a:gd name="T1" fmla="*/ 0 h 11"/>
                <a:gd name="T2" fmla="*/ 6 w 9"/>
                <a:gd name="T3" fmla="*/ 3 h 11"/>
                <a:gd name="T4" fmla="*/ 9 w 9"/>
                <a:gd name="T5" fmla="*/ 2 h 11"/>
                <a:gd name="T6" fmla="*/ 8 w 9"/>
                <a:gd name="T7" fmla="*/ 5 h 11"/>
                <a:gd name="T8" fmla="*/ 9 w 9"/>
                <a:gd name="T9" fmla="*/ 8 h 11"/>
                <a:gd name="T10" fmla="*/ 6 w 9"/>
                <a:gd name="T11" fmla="*/ 8 h 11"/>
                <a:gd name="T12" fmla="*/ 4 w 9"/>
                <a:gd name="T13" fmla="*/ 11 h 11"/>
                <a:gd name="T14" fmla="*/ 3 w 9"/>
                <a:gd name="T15" fmla="*/ 7 h 11"/>
                <a:gd name="T16" fmla="*/ 0 w 9"/>
                <a:gd name="T17" fmla="*/ 7 h 11"/>
                <a:gd name="T18" fmla="*/ 3 w 9"/>
                <a:gd name="T19" fmla="*/ 5 h 11"/>
                <a:gd name="T20" fmla="*/ 3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3" y="0"/>
                  </a:moveTo>
                  <a:lnTo>
                    <a:pt x="6" y="3"/>
                  </a:lnTo>
                  <a:lnTo>
                    <a:pt x="9" y="2"/>
                  </a:lnTo>
                  <a:lnTo>
                    <a:pt x="8" y="5"/>
                  </a:lnTo>
                  <a:lnTo>
                    <a:pt x="9" y="8"/>
                  </a:lnTo>
                  <a:lnTo>
                    <a:pt x="6" y="8"/>
                  </a:lnTo>
                  <a:lnTo>
                    <a:pt x="4" y="11"/>
                  </a:lnTo>
                  <a:lnTo>
                    <a:pt x="3" y="7"/>
                  </a:lnTo>
                  <a:lnTo>
                    <a:pt x="0" y="7"/>
                  </a:lnTo>
                  <a:lnTo>
                    <a:pt x="3" y="5"/>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24"/>
            <p:cNvSpPr>
              <a:spLocks/>
            </p:cNvSpPr>
            <p:nvPr/>
          </p:nvSpPr>
          <p:spPr bwMode="auto">
            <a:xfrm>
              <a:off x="3410" y="1510"/>
              <a:ext cx="8" cy="9"/>
            </a:xfrm>
            <a:custGeom>
              <a:avLst/>
              <a:gdLst>
                <a:gd name="T0" fmla="*/ 2 w 8"/>
                <a:gd name="T1" fmla="*/ 0 h 9"/>
                <a:gd name="T2" fmla="*/ 5 w 8"/>
                <a:gd name="T3" fmla="*/ 1 h 9"/>
                <a:gd name="T4" fmla="*/ 8 w 8"/>
                <a:gd name="T5" fmla="*/ 1 h 9"/>
                <a:gd name="T6" fmla="*/ 7 w 8"/>
                <a:gd name="T7" fmla="*/ 4 h 9"/>
                <a:gd name="T8" fmla="*/ 8 w 8"/>
                <a:gd name="T9" fmla="*/ 8 h 9"/>
                <a:gd name="T10" fmla="*/ 5 w 8"/>
                <a:gd name="T11" fmla="*/ 8 h 9"/>
                <a:gd name="T12" fmla="*/ 4 w 8"/>
                <a:gd name="T13" fmla="*/ 9 h 9"/>
                <a:gd name="T14" fmla="*/ 4 w 8"/>
                <a:gd name="T15" fmla="*/ 6 h 9"/>
                <a:gd name="T16" fmla="*/ 0 w 8"/>
                <a:gd name="T17" fmla="*/ 4 h 9"/>
                <a:gd name="T18" fmla="*/ 2 w 8"/>
                <a:gd name="T19" fmla="*/ 3 h 9"/>
                <a:gd name="T20" fmla="*/ 2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2" y="0"/>
                  </a:moveTo>
                  <a:lnTo>
                    <a:pt x="5" y="1"/>
                  </a:lnTo>
                  <a:lnTo>
                    <a:pt x="8" y="1"/>
                  </a:lnTo>
                  <a:lnTo>
                    <a:pt x="7" y="4"/>
                  </a:lnTo>
                  <a:lnTo>
                    <a:pt x="8" y="8"/>
                  </a:lnTo>
                  <a:lnTo>
                    <a:pt x="5" y="8"/>
                  </a:lnTo>
                  <a:lnTo>
                    <a:pt x="4" y="9"/>
                  </a:lnTo>
                  <a:lnTo>
                    <a:pt x="4" y="6"/>
                  </a:lnTo>
                  <a:lnTo>
                    <a:pt x="0" y="4"/>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25"/>
            <p:cNvSpPr>
              <a:spLocks/>
            </p:cNvSpPr>
            <p:nvPr/>
          </p:nvSpPr>
          <p:spPr bwMode="auto">
            <a:xfrm>
              <a:off x="3093" y="1447"/>
              <a:ext cx="10" cy="9"/>
            </a:xfrm>
            <a:custGeom>
              <a:avLst/>
              <a:gdLst>
                <a:gd name="T0" fmla="*/ 4 w 10"/>
                <a:gd name="T1" fmla="*/ 0 h 9"/>
                <a:gd name="T2" fmla="*/ 7 w 10"/>
                <a:gd name="T3" fmla="*/ 3 h 9"/>
                <a:gd name="T4" fmla="*/ 10 w 10"/>
                <a:gd name="T5" fmla="*/ 1 h 9"/>
                <a:gd name="T6" fmla="*/ 9 w 10"/>
                <a:gd name="T7" fmla="*/ 4 h 9"/>
                <a:gd name="T8" fmla="*/ 10 w 10"/>
                <a:gd name="T9" fmla="*/ 8 h 9"/>
                <a:gd name="T10" fmla="*/ 7 w 10"/>
                <a:gd name="T11" fmla="*/ 8 h 9"/>
                <a:gd name="T12" fmla="*/ 5 w 10"/>
                <a:gd name="T13" fmla="*/ 9 h 9"/>
                <a:gd name="T14" fmla="*/ 4 w 10"/>
                <a:gd name="T15" fmla="*/ 6 h 9"/>
                <a:gd name="T16" fmla="*/ 0 w 10"/>
                <a:gd name="T17" fmla="*/ 6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3"/>
                  </a:lnTo>
                  <a:lnTo>
                    <a:pt x="10" y="1"/>
                  </a:lnTo>
                  <a:lnTo>
                    <a:pt x="9" y="4"/>
                  </a:lnTo>
                  <a:lnTo>
                    <a:pt x="10" y="8"/>
                  </a:lnTo>
                  <a:lnTo>
                    <a:pt x="7" y="8"/>
                  </a:lnTo>
                  <a:lnTo>
                    <a:pt x="5" y="9"/>
                  </a:lnTo>
                  <a:lnTo>
                    <a:pt x="4" y="6"/>
                  </a:lnTo>
                  <a:lnTo>
                    <a:pt x="0" y="6"/>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26"/>
            <p:cNvSpPr>
              <a:spLocks/>
            </p:cNvSpPr>
            <p:nvPr/>
          </p:nvSpPr>
          <p:spPr bwMode="auto">
            <a:xfrm>
              <a:off x="3415" y="1398"/>
              <a:ext cx="10" cy="10"/>
            </a:xfrm>
            <a:custGeom>
              <a:avLst/>
              <a:gdLst>
                <a:gd name="T0" fmla="*/ 3 w 10"/>
                <a:gd name="T1" fmla="*/ 0 h 10"/>
                <a:gd name="T2" fmla="*/ 5 w 10"/>
                <a:gd name="T3" fmla="*/ 3 h 10"/>
                <a:gd name="T4" fmla="*/ 8 w 10"/>
                <a:gd name="T5" fmla="*/ 2 h 10"/>
                <a:gd name="T6" fmla="*/ 8 w 10"/>
                <a:gd name="T7" fmla="*/ 5 h 10"/>
                <a:gd name="T8" fmla="*/ 10 w 10"/>
                <a:gd name="T9" fmla="*/ 8 h 10"/>
                <a:gd name="T10" fmla="*/ 7 w 10"/>
                <a:gd name="T11" fmla="*/ 8 h 10"/>
                <a:gd name="T12" fmla="*/ 3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3"/>
                  </a:lnTo>
                  <a:lnTo>
                    <a:pt x="8" y="2"/>
                  </a:lnTo>
                  <a:lnTo>
                    <a:pt x="8" y="5"/>
                  </a:lnTo>
                  <a:lnTo>
                    <a:pt x="10" y="8"/>
                  </a:lnTo>
                  <a:lnTo>
                    <a:pt x="7" y="8"/>
                  </a:lnTo>
                  <a:lnTo>
                    <a:pt x="3"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27"/>
            <p:cNvSpPr>
              <a:spLocks/>
            </p:cNvSpPr>
            <p:nvPr/>
          </p:nvSpPr>
          <p:spPr bwMode="auto">
            <a:xfrm>
              <a:off x="3665" y="1514"/>
              <a:ext cx="10" cy="10"/>
            </a:xfrm>
            <a:custGeom>
              <a:avLst/>
              <a:gdLst>
                <a:gd name="T0" fmla="*/ 4 w 10"/>
                <a:gd name="T1" fmla="*/ 0 h 10"/>
                <a:gd name="T2" fmla="*/ 7 w 10"/>
                <a:gd name="T3" fmla="*/ 4 h 10"/>
                <a:gd name="T4" fmla="*/ 10 w 10"/>
                <a:gd name="T5" fmla="*/ 2 h 10"/>
                <a:gd name="T6" fmla="*/ 8 w 10"/>
                <a:gd name="T7" fmla="*/ 5 h 10"/>
                <a:gd name="T8" fmla="*/ 10 w 10"/>
                <a:gd name="T9" fmla="*/ 9 h 10"/>
                <a:gd name="T10" fmla="*/ 7 w 10"/>
                <a:gd name="T11" fmla="*/ 9 h 10"/>
                <a:gd name="T12" fmla="*/ 5 w 10"/>
                <a:gd name="T13" fmla="*/ 10 h 10"/>
                <a:gd name="T14" fmla="*/ 4 w 10"/>
                <a:gd name="T15" fmla="*/ 7 h 10"/>
                <a:gd name="T16" fmla="*/ 0 w 10"/>
                <a:gd name="T17" fmla="*/ 5 h 10"/>
                <a:gd name="T18" fmla="*/ 4 w 10"/>
                <a:gd name="T19" fmla="*/ 4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4"/>
                  </a:lnTo>
                  <a:lnTo>
                    <a:pt x="10" y="2"/>
                  </a:lnTo>
                  <a:lnTo>
                    <a:pt x="8" y="5"/>
                  </a:lnTo>
                  <a:lnTo>
                    <a:pt x="10" y="9"/>
                  </a:lnTo>
                  <a:lnTo>
                    <a:pt x="7" y="9"/>
                  </a:lnTo>
                  <a:lnTo>
                    <a:pt x="5" y="10"/>
                  </a:lnTo>
                  <a:lnTo>
                    <a:pt x="4" y="7"/>
                  </a:lnTo>
                  <a:lnTo>
                    <a:pt x="0" y="5"/>
                  </a:lnTo>
                  <a:lnTo>
                    <a:pt x="4" y="4"/>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28"/>
            <p:cNvSpPr>
              <a:spLocks/>
            </p:cNvSpPr>
            <p:nvPr/>
          </p:nvSpPr>
          <p:spPr bwMode="auto">
            <a:xfrm>
              <a:off x="3691" y="1508"/>
              <a:ext cx="10" cy="10"/>
            </a:xfrm>
            <a:custGeom>
              <a:avLst/>
              <a:gdLst>
                <a:gd name="T0" fmla="*/ 4 w 10"/>
                <a:gd name="T1" fmla="*/ 0 h 10"/>
                <a:gd name="T2" fmla="*/ 7 w 10"/>
                <a:gd name="T3" fmla="*/ 2 h 10"/>
                <a:gd name="T4" fmla="*/ 10 w 10"/>
                <a:gd name="T5" fmla="*/ 2 h 10"/>
                <a:gd name="T6" fmla="*/ 8 w 10"/>
                <a:gd name="T7" fmla="*/ 5 h 10"/>
                <a:gd name="T8" fmla="*/ 10 w 10"/>
                <a:gd name="T9" fmla="*/ 8 h 10"/>
                <a:gd name="T10" fmla="*/ 7 w 10"/>
                <a:gd name="T11" fmla="*/ 6 h 10"/>
                <a:gd name="T12" fmla="*/ 5 w 10"/>
                <a:gd name="T13" fmla="*/ 10 h 10"/>
                <a:gd name="T14" fmla="*/ 4 w 10"/>
                <a:gd name="T15" fmla="*/ 6 h 10"/>
                <a:gd name="T16" fmla="*/ 0 w 10"/>
                <a:gd name="T17" fmla="*/ 5 h 10"/>
                <a:gd name="T18" fmla="*/ 4 w 10"/>
                <a:gd name="T19" fmla="*/ 3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7" y="2"/>
                  </a:lnTo>
                  <a:lnTo>
                    <a:pt x="10" y="2"/>
                  </a:lnTo>
                  <a:lnTo>
                    <a:pt x="8" y="5"/>
                  </a:lnTo>
                  <a:lnTo>
                    <a:pt x="10" y="8"/>
                  </a:lnTo>
                  <a:lnTo>
                    <a:pt x="7" y="6"/>
                  </a:lnTo>
                  <a:lnTo>
                    <a:pt x="5" y="10"/>
                  </a:lnTo>
                  <a:lnTo>
                    <a:pt x="4" y="6"/>
                  </a:lnTo>
                  <a:lnTo>
                    <a:pt x="0" y="5"/>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29"/>
            <p:cNvSpPr>
              <a:spLocks/>
            </p:cNvSpPr>
            <p:nvPr/>
          </p:nvSpPr>
          <p:spPr bwMode="auto">
            <a:xfrm>
              <a:off x="3067" y="1443"/>
              <a:ext cx="10" cy="10"/>
            </a:xfrm>
            <a:custGeom>
              <a:avLst/>
              <a:gdLst>
                <a:gd name="T0" fmla="*/ 4 w 10"/>
                <a:gd name="T1" fmla="*/ 0 h 10"/>
                <a:gd name="T2" fmla="*/ 5 w 10"/>
                <a:gd name="T3" fmla="*/ 4 h 10"/>
                <a:gd name="T4" fmla="*/ 9 w 10"/>
                <a:gd name="T5" fmla="*/ 2 h 10"/>
                <a:gd name="T6" fmla="*/ 7 w 10"/>
                <a:gd name="T7" fmla="*/ 5 h 10"/>
                <a:gd name="T8" fmla="*/ 10 w 10"/>
                <a:gd name="T9" fmla="*/ 8 h 10"/>
                <a:gd name="T10" fmla="*/ 7 w 10"/>
                <a:gd name="T11" fmla="*/ 8 h 10"/>
                <a:gd name="T12" fmla="*/ 4 w 10"/>
                <a:gd name="T13" fmla="*/ 10 h 10"/>
                <a:gd name="T14" fmla="*/ 4 w 10"/>
                <a:gd name="T15" fmla="*/ 7 h 10"/>
                <a:gd name="T16" fmla="*/ 0 w 10"/>
                <a:gd name="T17" fmla="*/ 7 h 10"/>
                <a:gd name="T18" fmla="*/ 2 w 10"/>
                <a:gd name="T19" fmla="*/ 5 h 10"/>
                <a:gd name="T20" fmla="*/ 4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0"/>
                  </a:moveTo>
                  <a:lnTo>
                    <a:pt x="5" y="4"/>
                  </a:lnTo>
                  <a:lnTo>
                    <a:pt x="9" y="2"/>
                  </a:lnTo>
                  <a:lnTo>
                    <a:pt x="7" y="5"/>
                  </a:lnTo>
                  <a:lnTo>
                    <a:pt x="10" y="8"/>
                  </a:lnTo>
                  <a:lnTo>
                    <a:pt x="7" y="8"/>
                  </a:lnTo>
                  <a:lnTo>
                    <a:pt x="4" y="10"/>
                  </a:lnTo>
                  <a:lnTo>
                    <a:pt x="4" y="7"/>
                  </a:lnTo>
                  <a:lnTo>
                    <a:pt x="0" y="7"/>
                  </a:lnTo>
                  <a:lnTo>
                    <a:pt x="2" y="5"/>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730"/>
            <p:cNvSpPr>
              <a:spLocks/>
            </p:cNvSpPr>
            <p:nvPr/>
          </p:nvSpPr>
          <p:spPr bwMode="auto">
            <a:xfrm>
              <a:off x="2990" y="1398"/>
              <a:ext cx="9" cy="10"/>
            </a:xfrm>
            <a:custGeom>
              <a:avLst/>
              <a:gdLst>
                <a:gd name="T0" fmla="*/ 3 w 9"/>
                <a:gd name="T1" fmla="*/ 0 h 10"/>
                <a:gd name="T2" fmla="*/ 6 w 9"/>
                <a:gd name="T3" fmla="*/ 2 h 10"/>
                <a:gd name="T4" fmla="*/ 9 w 9"/>
                <a:gd name="T5" fmla="*/ 2 h 10"/>
                <a:gd name="T6" fmla="*/ 8 w 9"/>
                <a:gd name="T7" fmla="*/ 5 h 10"/>
                <a:gd name="T8" fmla="*/ 9 w 9"/>
                <a:gd name="T9" fmla="*/ 6 h 10"/>
                <a:gd name="T10" fmla="*/ 6 w 9"/>
                <a:gd name="T11" fmla="*/ 6 h 10"/>
                <a:gd name="T12" fmla="*/ 4 w 9"/>
                <a:gd name="T13" fmla="*/ 10 h 10"/>
                <a:gd name="T14" fmla="*/ 3 w 9"/>
                <a:gd name="T15" fmla="*/ 6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6"/>
                  </a:lnTo>
                  <a:lnTo>
                    <a:pt x="6" y="6"/>
                  </a:lnTo>
                  <a:lnTo>
                    <a:pt x="4"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731"/>
            <p:cNvSpPr>
              <a:spLocks/>
            </p:cNvSpPr>
            <p:nvPr/>
          </p:nvSpPr>
          <p:spPr bwMode="auto">
            <a:xfrm>
              <a:off x="2970" y="1401"/>
              <a:ext cx="8" cy="10"/>
            </a:xfrm>
            <a:custGeom>
              <a:avLst/>
              <a:gdLst>
                <a:gd name="T0" fmla="*/ 2 w 8"/>
                <a:gd name="T1" fmla="*/ 0 h 10"/>
                <a:gd name="T2" fmla="*/ 5 w 8"/>
                <a:gd name="T3" fmla="*/ 3 h 10"/>
                <a:gd name="T4" fmla="*/ 8 w 8"/>
                <a:gd name="T5" fmla="*/ 2 h 10"/>
                <a:gd name="T6" fmla="*/ 7 w 8"/>
                <a:gd name="T7" fmla="*/ 5 h 10"/>
                <a:gd name="T8" fmla="*/ 8 w 8"/>
                <a:gd name="T9" fmla="*/ 8 h 10"/>
                <a:gd name="T10" fmla="*/ 5 w 8"/>
                <a:gd name="T11" fmla="*/ 8 h 10"/>
                <a:gd name="T12" fmla="*/ 3 w 8"/>
                <a:gd name="T13" fmla="*/ 10 h 10"/>
                <a:gd name="T14" fmla="*/ 3 w 8"/>
                <a:gd name="T15" fmla="*/ 7 h 10"/>
                <a:gd name="T16" fmla="*/ 0 w 8"/>
                <a:gd name="T17" fmla="*/ 7 h 10"/>
                <a:gd name="T18" fmla="*/ 2 w 8"/>
                <a:gd name="T19" fmla="*/ 3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3"/>
                  </a:lnTo>
                  <a:lnTo>
                    <a:pt x="8" y="2"/>
                  </a:lnTo>
                  <a:lnTo>
                    <a:pt x="7" y="5"/>
                  </a:lnTo>
                  <a:lnTo>
                    <a:pt x="8" y="8"/>
                  </a:lnTo>
                  <a:lnTo>
                    <a:pt x="5" y="8"/>
                  </a:lnTo>
                  <a:lnTo>
                    <a:pt x="3" y="10"/>
                  </a:lnTo>
                  <a:lnTo>
                    <a:pt x="3" y="7"/>
                  </a:lnTo>
                  <a:lnTo>
                    <a:pt x="0" y="7"/>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732"/>
            <p:cNvSpPr>
              <a:spLocks/>
            </p:cNvSpPr>
            <p:nvPr/>
          </p:nvSpPr>
          <p:spPr bwMode="auto">
            <a:xfrm>
              <a:off x="4419" y="3226"/>
              <a:ext cx="8" cy="10"/>
            </a:xfrm>
            <a:custGeom>
              <a:avLst/>
              <a:gdLst>
                <a:gd name="T0" fmla="*/ 2 w 8"/>
                <a:gd name="T1" fmla="*/ 0 h 10"/>
                <a:gd name="T2" fmla="*/ 5 w 8"/>
                <a:gd name="T3" fmla="*/ 2 h 10"/>
                <a:gd name="T4" fmla="*/ 8 w 8"/>
                <a:gd name="T5" fmla="*/ 0 h 10"/>
                <a:gd name="T6" fmla="*/ 7 w 8"/>
                <a:gd name="T7" fmla="*/ 4 h 10"/>
                <a:gd name="T8" fmla="*/ 8 w 8"/>
                <a:gd name="T9" fmla="*/ 7 h 10"/>
                <a:gd name="T10" fmla="*/ 5 w 8"/>
                <a:gd name="T11" fmla="*/ 7 h 10"/>
                <a:gd name="T12" fmla="*/ 3 w 8"/>
                <a:gd name="T13" fmla="*/ 10 h 10"/>
                <a:gd name="T14" fmla="*/ 3 w 8"/>
                <a:gd name="T15" fmla="*/ 7 h 10"/>
                <a:gd name="T16" fmla="*/ 0 w 8"/>
                <a:gd name="T17" fmla="*/ 5 h 10"/>
                <a:gd name="T18" fmla="*/ 2 w 8"/>
                <a:gd name="T19" fmla="*/ 4 h 10"/>
                <a:gd name="T20" fmla="*/ 2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0"/>
                  </a:moveTo>
                  <a:lnTo>
                    <a:pt x="5" y="2"/>
                  </a:lnTo>
                  <a:lnTo>
                    <a:pt x="8" y="0"/>
                  </a:lnTo>
                  <a:lnTo>
                    <a:pt x="7" y="4"/>
                  </a:lnTo>
                  <a:lnTo>
                    <a:pt x="8" y="7"/>
                  </a:lnTo>
                  <a:lnTo>
                    <a:pt x="5" y="7"/>
                  </a:lnTo>
                  <a:lnTo>
                    <a:pt x="3" y="10"/>
                  </a:lnTo>
                  <a:lnTo>
                    <a:pt x="3" y="7"/>
                  </a:lnTo>
                  <a:lnTo>
                    <a:pt x="0" y="5"/>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733"/>
            <p:cNvSpPr>
              <a:spLocks/>
            </p:cNvSpPr>
            <p:nvPr/>
          </p:nvSpPr>
          <p:spPr bwMode="auto">
            <a:xfrm>
              <a:off x="4889" y="3220"/>
              <a:ext cx="3" cy="5"/>
            </a:xfrm>
            <a:custGeom>
              <a:avLst/>
              <a:gdLst>
                <a:gd name="T0" fmla="*/ 0 w 3"/>
                <a:gd name="T1" fmla="*/ 0 h 5"/>
                <a:gd name="T2" fmla="*/ 1 w 3"/>
                <a:gd name="T3" fmla="*/ 2 h 5"/>
                <a:gd name="T4" fmla="*/ 3 w 3"/>
                <a:gd name="T5" fmla="*/ 0 h 5"/>
                <a:gd name="T6" fmla="*/ 3 w 3"/>
                <a:gd name="T7" fmla="*/ 2 h 5"/>
                <a:gd name="T8" fmla="*/ 3 w 3"/>
                <a:gd name="T9" fmla="*/ 3 h 5"/>
                <a:gd name="T10" fmla="*/ 1 w 3"/>
                <a:gd name="T11" fmla="*/ 3 h 5"/>
                <a:gd name="T12" fmla="*/ 1 w 3"/>
                <a:gd name="T13" fmla="*/ 5 h 5"/>
                <a:gd name="T14" fmla="*/ 1 w 3"/>
                <a:gd name="T15" fmla="*/ 3 h 5"/>
                <a:gd name="T16" fmla="*/ 0 w 3"/>
                <a:gd name="T17" fmla="*/ 3 h 5"/>
                <a:gd name="T18" fmla="*/ 0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1" y="2"/>
                  </a:lnTo>
                  <a:lnTo>
                    <a:pt x="3" y="0"/>
                  </a:lnTo>
                  <a:lnTo>
                    <a:pt x="3" y="2"/>
                  </a:lnTo>
                  <a:lnTo>
                    <a:pt x="3" y="3"/>
                  </a:lnTo>
                  <a:lnTo>
                    <a:pt x="1" y="3"/>
                  </a:lnTo>
                  <a:lnTo>
                    <a:pt x="1" y="5"/>
                  </a:lnTo>
                  <a:lnTo>
                    <a:pt x="1" y="3"/>
                  </a:lnTo>
                  <a:lnTo>
                    <a:pt x="0" y="3"/>
                  </a:lnTo>
                  <a:lnTo>
                    <a:pt x="0" y="2"/>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734"/>
            <p:cNvSpPr>
              <a:spLocks/>
            </p:cNvSpPr>
            <p:nvPr/>
          </p:nvSpPr>
          <p:spPr bwMode="auto">
            <a:xfrm>
              <a:off x="4871" y="3215"/>
              <a:ext cx="5" cy="5"/>
            </a:xfrm>
            <a:custGeom>
              <a:avLst/>
              <a:gdLst>
                <a:gd name="T0" fmla="*/ 1 w 5"/>
                <a:gd name="T1" fmla="*/ 0 h 5"/>
                <a:gd name="T2" fmla="*/ 3 w 5"/>
                <a:gd name="T3" fmla="*/ 2 h 5"/>
                <a:gd name="T4" fmla="*/ 5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3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2"/>
                  </a:lnTo>
                  <a:lnTo>
                    <a:pt x="5" y="0"/>
                  </a:lnTo>
                  <a:lnTo>
                    <a:pt x="3" y="2"/>
                  </a:lnTo>
                  <a:lnTo>
                    <a:pt x="5" y="3"/>
                  </a:lnTo>
                  <a:lnTo>
                    <a:pt x="3" y="3"/>
                  </a:lnTo>
                  <a:lnTo>
                    <a:pt x="1" y="5"/>
                  </a:lnTo>
                  <a:lnTo>
                    <a:pt x="1" y="3"/>
                  </a:lnTo>
                  <a:lnTo>
                    <a:pt x="0" y="3"/>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735"/>
            <p:cNvSpPr>
              <a:spLocks/>
            </p:cNvSpPr>
            <p:nvPr/>
          </p:nvSpPr>
          <p:spPr bwMode="auto">
            <a:xfrm>
              <a:off x="4874" y="3226"/>
              <a:ext cx="5" cy="5"/>
            </a:xfrm>
            <a:custGeom>
              <a:avLst/>
              <a:gdLst>
                <a:gd name="T0" fmla="*/ 2 w 5"/>
                <a:gd name="T1" fmla="*/ 0 h 5"/>
                <a:gd name="T2" fmla="*/ 2 w 5"/>
                <a:gd name="T3" fmla="*/ 2 h 5"/>
                <a:gd name="T4" fmla="*/ 3 w 5"/>
                <a:gd name="T5" fmla="*/ 2 h 5"/>
                <a:gd name="T6" fmla="*/ 3 w 5"/>
                <a:gd name="T7" fmla="*/ 2 h 5"/>
                <a:gd name="T8" fmla="*/ 5 w 5"/>
                <a:gd name="T9" fmla="*/ 4 h 5"/>
                <a:gd name="T10" fmla="*/ 3 w 5"/>
                <a:gd name="T11" fmla="*/ 4 h 5"/>
                <a:gd name="T12" fmla="*/ 2 w 5"/>
                <a:gd name="T13" fmla="*/ 5 h 5"/>
                <a:gd name="T14" fmla="*/ 2 w 5"/>
                <a:gd name="T15" fmla="*/ 4 h 5"/>
                <a:gd name="T16" fmla="*/ 0 w 5"/>
                <a:gd name="T17" fmla="*/ 4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2"/>
                  </a:lnTo>
                  <a:lnTo>
                    <a:pt x="3" y="2"/>
                  </a:lnTo>
                  <a:lnTo>
                    <a:pt x="3" y="2"/>
                  </a:lnTo>
                  <a:lnTo>
                    <a:pt x="5" y="4"/>
                  </a:lnTo>
                  <a:lnTo>
                    <a:pt x="3" y="4"/>
                  </a:lnTo>
                  <a:lnTo>
                    <a:pt x="2" y="5"/>
                  </a:lnTo>
                  <a:lnTo>
                    <a:pt x="2" y="4"/>
                  </a:lnTo>
                  <a:lnTo>
                    <a:pt x="0" y="4"/>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736"/>
            <p:cNvSpPr>
              <a:spLocks/>
            </p:cNvSpPr>
            <p:nvPr/>
          </p:nvSpPr>
          <p:spPr bwMode="auto">
            <a:xfrm>
              <a:off x="4835" y="3202"/>
              <a:ext cx="5" cy="5"/>
            </a:xfrm>
            <a:custGeom>
              <a:avLst/>
              <a:gdLst>
                <a:gd name="T0" fmla="*/ 2 w 5"/>
                <a:gd name="T1" fmla="*/ 0 h 5"/>
                <a:gd name="T2" fmla="*/ 3 w 5"/>
                <a:gd name="T3" fmla="*/ 0 h 5"/>
                <a:gd name="T4" fmla="*/ 5 w 5"/>
                <a:gd name="T5" fmla="*/ 0 h 5"/>
                <a:gd name="T6" fmla="*/ 3 w 5"/>
                <a:gd name="T7" fmla="*/ 2 h 5"/>
                <a:gd name="T8" fmla="*/ 5 w 5"/>
                <a:gd name="T9" fmla="*/ 3 h 5"/>
                <a:gd name="T10" fmla="*/ 3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3" y="0"/>
                  </a:lnTo>
                  <a:lnTo>
                    <a:pt x="5" y="0"/>
                  </a:lnTo>
                  <a:lnTo>
                    <a:pt x="3" y="2"/>
                  </a:lnTo>
                  <a:lnTo>
                    <a:pt x="5" y="3"/>
                  </a:lnTo>
                  <a:lnTo>
                    <a:pt x="3"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737"/>
            <p:cNvSpPr>
              <a:spLocks/>
            </p:cNvSpPr>
            <p:nvPr/>
          </p:nvSpPr>
          <p:spPr bwMode="auto">
            <a:xfrm>
              <a:off x="4590" y="3123"/>
              <a:ext cx="5" cy="5"/>
            </a:xfrm>
            <a:custGeom>
              <a:avLst/>
              <a:gdLst>
                <a:gd name="T0" fmla="*/ 1 w 5"/>
                <a:gd name="T1" fmla="*/ 0 h 5"/>
                <a:gd name="T2" fmla="*/ 3 w 5"/>
                <a:gd name="T3" fmla="*/ 1 h 5"/>
                <a:gd name="T4" fmla="*/ 5 w 5"/>
                <a:gd name="T5" fmla="*/ 1 h 5"/>
                <a:gd name="T6" fmla="*/ 5 w 5"/>
                <a:gd name="T7" fmla="*/ 3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1"/>
                  </a:lnTo>
                  <a:lnTo>
                    <a:pt x="5" y="3"/>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738"/>
            <p:cNvSpPr>
              <a:spLocks/>
            </p:cNvSpPr>
            <p:nvPr/>
          </p:nvSpPr>
          <p:spPr bwMode="auto">
            <a:xfrm>
              <a:off x="4655" y="3165"/>
              <a:ext cx="3" cy="5"/>
            </a:xfrm>
            <a:custGeom>
              <a:avLst/>
              <a:gdLst>
                <a:gd name="T0" fmla="*/ 1 w 3"/>
                <a:gd name="T1" fmla="*/ 0 h 5"/>
                <a:gd name="T2" fmla="*/ 1 w 3"/>
                <a:gd name="T3" fmla="*/ 2 h 5"/>
                <a:gd name="T4" fmla="*/ 3 w 3"/>
                <a:gd name="T5" fmla="*/ 2 h 5"/>
                <a:gd name="T6" fmla="*/ 3 w 3"/>
                <a:gd name="T7" fmla="*/ 3 h 5"/>
                <a:gd name="T8" fmla="*/ 3 w 3"/>
                <a:gd name="T9" fmla="*/ 5 h 5"/>
                <a:gd name="T10" fmla="*/ 1 w 3"/>
                <a:gd name="T11" fmla="*/ 5 h 5"/>
                <a:gd name="T12" fmla="*/ 1 w 3"/>
                <a:gd name="T13" fmla="*/ 5 h 5"/>
                <a:gd name="T14" fmla="*/ 1 w 3"/>
                <a:gd name="T15" fmla="*/ 3 h 5"/>
                <a:gd name="T16" fmla="*/ 0 w 3"/>
                <a:gd name="T17" fmla="*/ 3 h 5"/>
                <a:gd name="T18" fmla="*/ 0 w 3"/>
                <a:gd name="T19" fmla="*/ 2 h 5"/>
                <a:gd name="T20" fmla="*/ 1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0"/>
                  </a:moveTo>
                  <a:lnTo>
                    <a:pt x="1" y="2"/>
                  </a:lnTo>
                  <a:lnTo>
                    <a:pt x="3" y="2"/>
                  </a:lnTo>
                  <a:lnTo>
                    <a:pt x="3" y="3"/>
                  </a:lnTo>
                  <a:lnTo>
                    <a:pt x="3" y="5"/>
                  </a:lnTo>
                  <a:lnTo>
                    <a:pt x="1" y="5"/>
                  </a:lnTo>
                  <a:lnTo>
                    <a:pt x="1" y="5"/>
                  </a:lnTo>
                  <a:lnTo>
                    <a:pt x="1" y="3"/>
                  </a:lnTo>
                  <a:lnTo>
                    <a:pt x="0" y="3"/>
                  </a:lnTo>
                  <a:lnTo>
                    <a:pt x="0"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739"/>
            <p:cNvSpPr>
              <a:spLocks/>
            </p:cNvSpPr>
            <p:nvPr/>
          </p:nvSpPr>
          <p:spPr bwMode="auto">
            <a:xfrm>
              <a:off x="4637" y="3154"/>
              <a:ext cx="5" cy="3"/>
            </a:xfrm>
            <a:custGeom>
              <a:avLst/>
              <a:gdLst>
                <a:gd name="T0" fmla="*/ 1 w 5"/>
                <a:gd name="T1" fmla="*/ 0 h 3"/>
                <a:gd name="T2" fmla="*/ 1 w 5"/>
                <a:gd name="T3" fmla="*/ 0 h 3"/>
                <a:gd name="T4" fmla="*/ 3 w 5"/>
                <a:gd name="T5" fmla="*/ 0 h 3"/>
                <a:gd name="T6" fmla="*/ 3 w 5"/>
                <a:gd name="T7" fmla="*/ 1 h 3"/>
                <a:gd name="T8" fmla="*/ 5 w 5"/>
                <a:gd name="T9" fmla="*/ 3 h 3"/>
                <a:gd name="T10" fmla="*/ 3 w 5"/>
                <a:gd name="T11" fmla="*/ 3 h 3"/>
                <a:gd name="T12" fmla="*/ 1 w 5"/>
                <a:gd name="T13" fmla="*/ 3 h 3"/>
                <a:gd name="T14" fmla="*/ 1 w 5"/>
                <a:gd name="T15" fmla="*/ 3 h 3"/>
                <a:gd name="T16" fmla="*/ 0 w 5"/>
                <a:gd name="T17" fmla="*/ 1 h 3"/>
                <a:gd name="T18" fmla="*/ 1 w 5"/>
                <a:gd name="T19" fmla="*/ 1 h 3"/>
                <a:gd name="T20" fmla="*/ 1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0"/>
                  </a:moveTo>
                  <a:lnTo>
                    <a:pt x="1" y="0"/>
                  </a:lnTo>
                  <a:lnTo>
                    <a:pt x="3" y="0"/>
                  </a:lnTo>
                  <a:lnTo>
                    <a:pt x="3" y="1"/>
                  </a:lnTo>
                  <a:lnTo>
                    <a:pt x="5" y="3"/>
                  </a:lnTo>
                  <a:lnTo>
                    <a:pt x="3" y="3"/>
                  </a:lnTo>
                  <a:lnTo>
                    <a:pt x="1" y="3"/>
                  </a:lnTo>
                  <a:lnTo>
                    <a:pt x="1" y="3"/>
                  </a:lnTo>
                  <a:lnTo>
                    <a:pt x="0" y="1"/>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740"/>
            <p:cNvSpPr>
              <a:spLocks/>
            </p:cNvSpPr>
            <p:nvPr/>
          </p:nvSpPr>
          <p:spPr bwMode="auto">
            <a:xfrm>
              <a:off x="4840" y="3217"/>
              <a:ext cx="3" cy="5"/>
            </a:xfrm>
            <a:custGeom>
              <a:avLst/>
              <a:gdLst>
                <a:gd name="T0" fmla="*/ 2 w 3"/>
                <a:gd name="T1" fmla="*/ 0 h 5"/>
                <a:gd name="T2" fmla="*/ 2 w 3"/>
                <a:gd name="T3" fmla="*/ 1 h 5"/>
                <a:gd name="T4" fmla="*/ 3 w 3"/>
                <a:gd name="T5" fmla="*/ 0 h 5"/>
                <a:gd name="T6" fmla="*/ 3 w 3"/>
                <a:gd name="T7" fmla="*/ 1 h 5"/>
                <a:gd name="T8" fmla="*/ 3 w 3"/>
                <a:gd name="T9" fmla="*/ 3 h 5"/>
                <a:gd name="T10" fmla="*/ 3 w 3"/>
                <a:gd name="T11" fmla="*/ 3 h 5"/>
                <a:gd name="T12" fmla="*/ 2 w 3"/>
                <a:gd name="T13" fmla="*/ 5 h 5"/>
                <a:gd name="T14" fmla="*/ 2 w 3"/>
                <a:gd name="T15" fmla="*/ 3 h 5"/>
                <a:gd name="T16" fmla="*/ 0 w 3"/>
                <a:gd name="T17" fmla="*/ 3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lnTo>
                    <a:pt x="2" y="1"/>
                  </a:lnTo>
                  <a:lnTo>
                    <a:pt x="3" y="0"/>
                  </a:lnTo>
                  <a:lnTo>
                    <a:pt x="3" y="1"/>
                  </a:lnTo>
                  <a:lnTo>
                    <a:pt x="3" y="3"/>
                  </a:lnTo>
                  <a:lnTo>
                    <a:pt x="3" y="3"/>
                  </a:lnTo>
                  <a:lnTo>
                    <a:pt x="2" y="5"/>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741"/>
            <p:cNvSpPr>
              <a:spLocks/>
            </p:cNvSpPr>
            <p:nvPr/>
          </p:nvSpPr>
          <p:spPr bwMode="auto">
            <a:xfrm>
              <a:off x="4851" y="3207"/>
              <a:ext cx="5" cy="5"/>
            </a:xfrm>
            <a:custGeom>
              <a:avLst/>
              <a:gdLst>
                <a:gd name="T0" fmla="*/ 2 w 5"/>
                <a:gd name="T1" fmla="*/ 0 h 5"/>
                <a:gd name="T2" fmla="*/ 4 w 5"/>
                <a:gd name="T3" fmla="*/ 0 h 5"/>
                <a:gd name="T4" fmla="*/ 5 w 5"/>
                <a:gd name="T5" fmla="*/ 0 h 5"/>
                <a:gd name="T6" fmla="*/ 4 w 5"/>
                <a:gd name="T7" fmla="*/ 2 h 5"/>
                <a:gd name="T8" fmla="*/ 5 w 5"/>
                <a:gd name="T9" fmla="*/ 3 h 5"/>
                <a:gd name="T10" fmla="*/ 4 w 5"/>
                <a:gd name="T11" fmla="*/ 3 h 5"/>
                <a:gd name="T12" fmla="*/ 2 w 5"/>
                <a:gd name="T13" fmla="*/ 5 h 5"/>
                <a:gd name="T14" fmla="*/ 2 w 5"/>
                <a:gd name="T15" fmla="*/ 3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4" y="2"/>
                  </a:lnTo>
                  <a:lnTo>
                    <a:pt x="5" y="3"/>
                  </a:lnTo>
                  <a:lnTo>
                    <a:pt x="4" y="3"/>
                  </a:lnTo>
                  <a:lnTo>
                    <a:pt x="2" y="5"/>
                  </a:lnTo>
                  <a:lnTo>
                    <a:pt x="2" y="3"/>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742"/>
            <p:cNvSpPr>
              <a:spLocks/>
            </p:cNvSpPr>
            <p:nvPr/>
          </p:nvSpPr>
          <p:spPr bwMode="auto">
            <a:xfrm>
              <a:off x="4819" y="3225"/>
              <a:ext cx="5" cy="5"/>
            </a:xfrm>
            <a:custGeom>
              <a:avLst/>
              <a:gdLst>
                <a:gd name="T0" fmla="*/ 1 w 5"/>
                <a:gd name="T1" fmla="*/ 0 h 5"/>
                <a:gd name="T2" fmla="*/ 3 w 5"/>
                <a:gd name="T3" fmla="*/ 1 h 5"/>
                <a:gd name="T4" fmla="*/ 5 w 5"/>
                <a:gd name="T5" fmla="*/ 0 h 5"/>
                <a:gd name="T6" fmla="*/ 5 w 5"/>
                <a:gd name="T7" fmla="*/ 1 h 5"/>
                <a:gd name="T8" fmla="*/ 5 w 5"/>
                <a:gd name="T9" fmla="*/ 3 h 5"/>
                <a:gd name="T10" fmla="*/ 3 w 5"/>
                <a:gd name="T11" fmla="*/ 3 h 5"/>
                <a:gd name="T12" fmla="*/ 3 w 5"/>
                <a:gd name="T13" fmla="*/ 5 h 5"/>
                <a:gd name="T14" fmla="*/ 1 w 5"/>
                <a:gd name="T15" fmla="*/ 3 h 5"/>
                <a:gd name="T16" fmla="*/ 0 w 5"/>
                <a:gd name="T17" fmla="*/ 3 h 5"/>
                <a:gd name="T18" fmla="*/ 1 w 5"/>
                <a:gd name="T19" fmla="*/ 1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1"/>
                  </a:lnTo>
                  <a:lnTo>
                    <a:pt x="5" y="0"/>
                  </a:lnTo>
                  <a:lnTo>
                    <a:pt x="5" y="1"/>
                  </a:lnTo>
                  <a:lnTo>
                    <a:pt x="5" y="3"/>
                  </a:lnTo>
                  <a:lnTo>
                    <a:pt x="3" y="3"/>
                  </a:lnTo>
                  <a:lnTo>
                    <a:pt x="3" y="5"/>
                  </a:lnTo>
                  <a:lnTo>
                    <a:pt x="1" y="3"/>
                  </a:lnTo>
                  <a:lnTo>
                    <a:pt x="0" y="3"/>
                  </a:lnTo>
                  <a:lnTo>
                    <a:pt x="1" y="1"/>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743"/>
            <p:cNvSpPr>
              <a:spLocks/>
            </p:cNvSpPr>
            <p:nvPr/>
          </p:nvSpPr>
          <p:spPr bwMode="auto">
            <a:xfrm>
              <a:off x="4718" y="3178"/>
              <a:ext cx="3" cy="5"/>
            </a:xfrm>
            <a:custGeom>
              <a:avLst/>
              <a:gdLst>
                <a:gd name="T0" fmla="*/ 0 w 3"/>
                <a:gd name="T1" fmla="*/ 0 h 5"/>
                <a:gd name="T2" fmla="*/ 2 w 3"/>
                <a:gd name="T3" fmla="*/ 1 h 5"/>
                <a:gd name="T4" fmla="*/ 3 w 3"/>
                <a:gd name="T5" fmla="*/ 1 h 5"/>
                <a:gd name="T6" fmla="*/ 3 w 3"/>
                <a:gd name="T7" fmla="*/ 3 h 5"/>
                <a:gd name="T8" fmla="*/ 3 w 3"/>
                <a:gd name="T9" fmla="*/ 3 h 5"/>
                <a:gd name="T10" fmla="*/ 2 w 3"/>
                <a:gd name="T11" fmla="*/ 3 h 5"/>
                <a:gd name="T12" fmla="*/ 2 w 3"/>
                <a:gd name="T13" fmla="*/ 5 h 5"/>
                <a:gd name="T14" fmla="*/ 0 w 3"/>
                <a:gd name="T15" fmla="*/ 3 h 5"/>
                <a:gd name="T16" fmla="*/ 0 w 3"/>
                <a:gd name="T17" fmla="*/ 3 h 5"/>
                <a:gd name="T18" fmla="*/ 0 w 3"/>
                <a:gd name="T19" fmla="*/ 1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2" y="1"/>
                  </a:lnTo>
                  <a:lnTo>
                    <a:pt x="3" y="1"/>
                  </a:lnTo>
                  <a:lnTo>
                    <a:pt x="3" y="3"/>
                  </a:lnTo>
                  <a:lnTo>
                    <a:pt x="3" y="3"/>
                  </a:lnTo>
                  <a:lnTo>
                    <a:pt x="2" y="3"/>
                  </a:lnTo>
                  <a:lnTo>
                    <a:pt x="2" y="5"/>
                  </a:lnTo>
                  <a:lnTo>
                    <a:pt x="0" y="3"/>
                  </a:lnTo>
                  <a:lnTo>
                    <a:pt x="0" y="3"/>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744"/>
            <p:cNvSpPr>
              <a:spLocks/>
            </p:cNvSpPr>
            <p:nvPr/>
          </p:nvSpPr>
          <p:spPr bwMode="auto">
            <a:xfrm>
              <a:off x="4838" y="3239"/>
              <a:ext cx="5" cy="5"/>
            </a:xfrm>
            <a:custGeom>
              <a:avLst/>
              <a:gdLst>
                <a:gd name="T0" fmla="*/ 2 w 5"/>
                <a:gd name="T1" fmla="*/ 0 h 5"/>
                <a:gd name="T2" fmla="*/ 4 w 5"/>
                <a:gd name="T3" fmla="*/ 0 h 5"/>
                <a:gd name="T4" fmla="*/ 5 w 5"/>
                <a:gd name="T5" fmla="*/ 0 h 5"/>
                <a:gd name="T6" fmla="*/ 5 w 5"/>
                <a:gd name="T7" fmla="*/ 2 h 5"/>
                <a:gd name="T8" fmla="*/ 5 w 5"/>
                <a:gd name="T9" fmla="*/ 4 h 5"/>
                <a:gd name="T10" fmla="*/ 4 w 5"/>
                <a:gd name="T11" fmla="*/ 4 h 5"/>
                <a:gd name="T12" fmla="*/ 4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4" y="0"/>
                  </a:lnTo>
                  <a:lnTo>
                    <a:pt x="5" y="0"/>
                  </a:lnTo>
                  <a:lnTo>
                    <a:pt x="5" y="2"/>
                  </a:lnTo>
                  <a:lnTo>
                    <a:pt x="5" y="4"/>
                  </a:lnTo>
                  <a:lnTo>
                    <a:pt x="4" y="4"/>
                  </a:lnTo>
                  <a:lnTo>
                    <a:pt x="4"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745"/>
            <p:cNvSpPr>
              <a:spLocks/>
            </p:cNvSpPr>
            <p:nvPr/>
          </p:nvSpPr>
          <p:spPr bwMode="auto">
            <a:xfrm>
              <a:off x="4655" y="3283"/>
              <a:ext cx="5" cy="5"/>
            </a:xfrm>
            <a:custGeom>
              <a:avLst/>
              <a:gdLst>
                <a:gd name="T0" fmla="*/ 1 w 5"/>
                <a:gd name="T1" fmla="*/ 0 h 5"/>
                <a:gd name="T2" fmla="*/ 1 w 5"/>
                <a:gd name="T3" fmla="*/ 0 h 5"/>
                <a:gd name="T4" fmla="*/ 3 w 5"/>
                <a:gd name="T5" fmla="*/ 0 h 5"/>
                <a:gd name="T6" fmla="*/ 3 w 5"/>
                <a:gd name="T7" fmla="*/ 2 h 5"/>
                <a:gd name="T8" fmla="*/ 5 w 5"/>
                <a:gd name="T9" fmla="*/ 3 h 5"/>
                <a:gd name="T10" fmla="*/ 3 w 5"/>
                <a:gd name="T11" fmla="*/ 3 h 5"/>
                <a:gd name="T12" fmla="*/ 1 w 5"/>
                <a:gd name="T13" fmla="*/ 5 h 5"/>
                <a:gd name="T14" fmla="*/ 1 w 5"/>
                <a:gd name="T15" fmla="*/ 3 h 5"/>
                <a:gd name="T16" fmla="*/ 0 w 5"/>
                <a:gd name="T17" fmla="*/ 2 h 5"/>
                <a:gd name="T18" fmla="*/ 1 w 5"/>
                <a:gd name="T19" fmla="*/ 2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1" y="0"/>
                  </a:lnTo>
                  <a:lnTo>
                    <a:pt x="3" y="0"/>
                  </a:lnTo>
                  <a:lnTo>
                    <a:pt x="3" y="2"/>
                  </a:lnTo>
                  <a:lnTo>
                    <a:pt x="5" y="3"/>
                  </a:lnTo>
                  <a:lnTo>
                    <a:pt x="3" y="3"/>
                  </a:lnTo>
                  <a:lnTo>
                    <a:pt x="1" y="5"/>
                  </a:lnTo>
                  <a:lnTo>
                    <a:pt x="1" y="3"/>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746"/>
            <p:cNvSpPr>
              <a:spLocks/>
            </p:cNvSpPr>
            <p:nvPr/>
          </p:nvSpPr>
          <p:spPr bwMode="auto">
            <a:xfrm>
              <a:off x="4721" y="3294"/>
              <a:ext cx="5" cy="5"/>
            </a:xfrm>
            <a:custGeom>
              <a:avLst/>
              <a:gdLst>
                <a:gd name="T0" fmla="*/ 2 w 5"/>
                <a:gd name="T1" fmla="*/ 0 h 5"/>
                <a:gd name="T2" fmla="*/ 2 w 5"/>
                <a:gd name="T3" fmla="*/ 0 h 5"/>
                <a:gd name="T4" fmla="*/ 4 w 5"/>
                <a:gd name="T5" fmla="*/ 0 h 5"/>
                <a:gd name="T6" fmla="*/ 4 w 5"/>
                <a:gd name="T7" fmla="*/ 2 h 5"/>
                <a:gd name="T8" fmla="*/ 5 w 5"/>
                <a:gd name="T9" fmla="*/ 4 h 5"/>
                <a:gd name="T10" fmla="*/ 4 w 5"/>
                <a:gd name="T11" fmla="*/ 4 h 5"/>
                <a:gd name="T12" fmla="*/ 2 w 5"/>
                <a:gd name="T13" fmla="*/ 5 h 5"/>
                <a:gd name="T14" fmla="*/ 2 w 5"/>
                <a:gd name="T15" fmla="*/ 4 h 5"/>
                <a:gd name="T16" fmla="*/ 0 w 5"/>
                <a:gd name="T17" fmla="*/ 2 h 5"/>
                <a:gd name="T18" fmla="*/ 2 w 5"/>
                <a:gd name="T19" fmla="*/ 2 h 5"/>
                <a:gd name="T20" fmla="*/ 2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0"/>
                  </a:moveTo>
                  <a:lnTo>
                    <a:pt x="2" y="0"/>
                  </a:lnTo>
                  <a:lnTo>
                    <a:pt x="4" y="0"/>
                  </a:lnTo>
                  <a:lnTo>
                    <a:pt x="4" y="2"/>
                  </a:lnTo>
                  <a:lnTo>
                    <a:pt x="5" y="4"/>
                  </a:lnTo>
                  <a:lnTo>
                    <a:pt x="4" y="4"/>
                  </a:lnTo>
                  <a:lnTo>
                    <a:pt x="2" y="5"/>
                  </a:lnTo>
                  <a:lnTo>
                    <a:pt x="2" y="4"/>
                  </a:lnTo>
                  <a:lnTo>
                    <a:pt x="0" y="2"/>
                  </a:lnTo>
                  <a:lnTo>
                    <a:pt x="2" y="2"/>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747"/>
            <p:cNvSpPr>
              <a:spLocks/>
            </p:cNvSpPr>
            <p:nvPr/>
          </p:nvSpPr>
          <p:spPr bwMode="auto">
            <a:xfrm>
              <a:off x="4778" y="3264"/>
              <a:ext cx="5" cy="4"/>
            </a:xfrm>
            <a:custGeom>
              <a:avLst/>
              <a:gdLst>
                <a:gd name="T0" fmla="*/ 2 w 5"/>
                <a:gd name="T1" fmla="*/ 0 h 4"/>
                <a:gd name="T2" fmla="*/ 3 w 5"/>
                <a:gd name="T3" fmla="*/ 1 h 4"/>
                <a:gd name="T4" fmla="*/ 5 w 5"/>
                <a:gd name="T5" fmla="*/ 1 h 4"/>
                <a:gd name="T6" fmla="*/ 3 w 5"/>
                <a:gd name="T7" fmla="*/ 1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3" y="1"/>
                  </a:lnTo>
                  <a:lnTo>
                    <a:pt x="5" y="1"/>
                  </a:lnTo>
                  <a:lnTo>
                    <a:pt x="3" y="1"/>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48"/>
            <p:cNvSpPr>
              <a:spLocks/>
            </p:cNvSpPr>
            <p:nvPr/>
          </p:nvSpPr>
          <p:spPr bwMode="auto">
            <a:xfrm>
              <a:off x="4804" y="3285"/>
              <a:ext cx="5" cy="4"/>
            </a:xfrm>
            <a:custGeom>
              <a:avLst/>
              <a:gdLst>
                <a:gd name="T0" fmla="*/ 2 w 5"/>
                <a:gd name="T1" fmla="*/ 0 h 4"/>
                <a:gd name="T2" fmla="*/ 2 w 5"/>
                <a:gd name="T3" fmla="*/ 1 h 4"/>
                <a:gd name="T4" fmla="*/ 3 w 5"/>
                <a:gd name="T5" fmla="*/ 1 h 4"/>
                <a:gd name="T6" fmla="*/ 3 w 5"/>
                <a:gd name="T7" fmla="*/ 3 h 4"/>
                <a:gd name="T8" fmla="*/ 5 w 5"/>
                <a:gd name="T9" fmla="*/ 3 h 4"/>
                <a:gd name="T10" fmla="*/ 3 w 5"/>
                <a:gd name="T11" fmla="*/ 3 h 4"/>
                <a:gd name="T12" fmla="*/ 2 w 5"/>
                <a:gd name="T13" fmla="*/ 4 h 4"/>
                <a:gd name="T14" fmla="*/ 2 w 5"/>
                <a:gd name="T15" fmla="*/ 3 h 4"/>
                <a:gd name="T16" fmla="*/ 0 w 5"/>
                <a:gd name="T17" fmla="*/ 3 h 4"/>
                <a:gd name="T18" fmla="*/ 2 w 5"/>
                <a:gd name="T19" fmla="*/ 1 h 4"/>
                <a:gd name="T20" fmla="*/ 2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0"/>
                  </a:moveTo>
                  <a:lnTo>
                    <a:pt x="2" y="1"/>
                  </a:lnTo>
                  <a:lnTo>
                    <a:pt x="3" y="1"/>
                  </a:lnTo>
                  <a:lnTo>
                    <a:pt x="3" y="3"/>
                  </a:lnTo>
                  <a:lnTo>
                    <a:pt x="5" y="3"/>
                  </a:lnTo>
                  <a:lnTo>
                    <a:pt x="3" y="3"/>
                  </a:lnTo>
                  <a:lnTo>
                    <a:pt x="2" y="4"/>
                  </a:lnTo>
                  <a:lnTo>
                    <a:pt x="2" y="3"/>
                  </a:lnTo>
                  <a:lnTo>
                    <a:pt x="0" y="3"/>
                  </a:lnTo>
                  <a:lnTo>
                    <a:pt x="2" y="1"/>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749"/>
            <p:cNvSpPr>
              <a:spLocks/>
            </p:cNvSpPr>
            <p:nvPr/>
          </p:nvSpPr>
          <p:spPr bwMode="auto">
            <a:xfrm>
              <a:off x="4824" y="3319"/>
              <a:ext cx="3" cy="4"/>
            </a:xfrm>
            <a:custGeom>
              <a:avLst/>
              <a:gdLst>
                <a:gd name="T0" fmla="*/ 0 w 3"/>
                <a:gd name="T1" fmla="*/ 0 h 4"/>
                <a:gd name="T2" fmla="*/ 1 w 3"/>
                <a:gd name="T3" fmla="*/ 1 h 4"/>
                <a:gd name="T4" fmla="*/ 3 w 3"/>
                <a:gd name="T5" fmla="*/ 0 h 4"/>
                <a:gd name="T6" fmla="*/ 3 w 3"/>
                <a:gd name="T7" fmla="*/ 1 h 4"/>
                <a:gd name="T8" fmla="*/ 3 w 3"/>
                <a:gd name="T9" fmla="*/ 3 h 4"/>
                <a:gd name="T10" fmla="*/ 1 w 3"/>
                <a:gd name="T11" fmla="*/ 3 h 4"/>
                <a:gd name="T12" fmla="*/ 1 w 3"/>
                <a:gd name="T13" fmla="*/ 4 h 4"/>
                <a:gd name="T14" fmla="*/ 0 w 3"/>
                <a:gd name="T15" fmla="*/ 3 h 4"/>
                <a:gd name="T16" fmla="*/ 0 w 3"/>
                <a:gd name="T17" fmla="*/ 1 h 4"/>
                <a:gd name="T18" fmla="*/ 0 w 3"/>
                <a:gd name="T19" fmla="*/ 1 h 4"/>
                <a:gd name="T20" fmla="*/ 0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0"/>
                  </a:moveTo>
                  <a:lnTo>
                    <a:pt x="1" y="1"/>
                  </a:lnTo>
                  <a:lnTo>
                    <a:pt x="3" y="0"/>
                  </a:lnTo>
                  <a:lnTo>
                    <a:pt x="3" y="1"/>
                  </a:lnTo>
                  <a:lnTo>
                    <a:pt x="3" y="3"/>
                  </a:lnTo>
                  <a:lnTo>
                    <a:pt x="1" y="3"/>
                  </a:lnTo>
                  <a:lnTo>
                    <a:pt x="1" y="4"/>
                  </a:lnTo>
                  <a:lnTo>
                    <a:pt x="0" y="3"/>
                  </a:lnTo>
                  <a:lnTo>
                    <a:pt x="0" y="1"/>
                  </a:lnTo>
                  <a:lnTo>
                    <a:pt x="0" y="1"/>
                  </a:lnTo>
                  <a:lnTo>
                    <a:pt x="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750"/>
            <p:cNvSpPr>
              <a:spLocks/>
            </p:cNvSpPr>
            <p:nvPr/>
          </p:nvSpPr>
          <p:spPr bwMode="auto">
            <a:xfrm>
              <a:off x="4819" y="3205"/>
              <a:ext cx="5" cy="4"/>
            </a:xfrm>
            <a:custGeom>
              <a:avLst/>
              <a:gdLst>
                <a:gd name="T0" fmla="*/ 1 w 5"/>
                <a:gd name="T1" fmla="*/ 0 h 4"/>
                <a:gd name="T2" fmla="*/ 3 w 5"/>
                <a:gd name="T3" fmla="*/ 0 h 4"/>
                <a:gd name="T4" fmla="*/ 3 w 5"/>
                <a:gd name="T5" fmla="*/ 0 h 4"/>
                <a:gd name="T6" fmla="*/ 3 w 5"/>
                <a:gd name="T7" fmla="*/ 2 h 4"/>
                <a:gd name="T8" fmla="*/ 5 w 5"/>
                <a:gd name="T9" fmla="*/ 4 h 4"/>
                <a:gd name="T10" fmla="*/ 3 w 5"/>
                <a:gd name="T11" fmla="*/ 4 h 4"/>
                <a:gd name="T12" fmla="*/ 1 w 5"/>
                <a:gd name="T13" fmla="*/ 4 h 4"/>
                <a:gd name="T14" fmla="*/ 1 w 5"/>
                <a:gd name="T15" fmla="*/ 4 h 4"/>
                <a:gd name="T16" fmla="*/ 0 w 5"/>
                <a:gd name="T17" fmla="*/ 2 h 4"/>
                <a:gd name="T18" fmla="*/ 1 w 5"/>
                <a:gd name="T19" fmla="*/ 2 h 4"/>
                <a:gd name="T20" fmla="*/ 1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0"/>
                  </a:moveTo>
                  <a:lnTo>
                    <a:pt x="3" y="0"/>
                  </a:lnTo>
                  <a:lnTo>
                    <a:pt x="3" y="0"/>
                  </a:lnTo>
                  <a:lnTo>
                    <a:pt x="3" y="2"/>
                  </a:lnTo>
                  <a:lnTo>
                    <a:pt x="5" y="4"/>
                  </a:lnTo>
                  <a:lnTo>
                    <a:pt x="3" y="4"/>
                  </a:lnTo>
                  <a:lnTo>
                    <a:pt x="1" y="4"/>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51"/>
            <p:cNvSpPr>
              <a:spLocks/>
            </p:cNvSpPr>
            <p:nvPr/>
          </p:nvSpPr>
          <p:spPr bwMode="auto">
            <a:xfrm>
              <a:off x="4751" y="3179"/>
              <a:ext cx="4" cy="5"/>
            </a:xfrm>
            <a:custGeom>
              <a:avLst/>
              <a:gdLst>
                <a:gd name="T0" fmla="*/ 1 w 4"/>
                <a:gd name="T1" fmla="*/ 0 h 5"/>
                <a:gd name="T2" fmla="*/ 1 w 4"/>
                <a:gd name="T3" fmla="*/ 0 h 5"/>
                <a:gd name="T4" fmla="*/ 3 w 4"/>
                <a:gd name="T5" fmla="*/ 0 h 5"/>
                <a:gd name="T6" fmla="*/ 3 w 4"/>
                <a:gd name="T7" fmla="*/ 2 h 5"/>
                <a:gd name="T8" fmla="*/ 4 w 4"/>
                <a:gd name="T9" fmla="*/ 4 h 5"/>
                <a:gd name="T10" fmla="*/ 3 w 4"/>
                <a:gd name="T11" fmla="*/ 4 h 5"/>
                <a:gd name="T12" fmla="*/ 1 w 4"/>
                <a:gd name="T13" fmla="*/ 5 h 5"/>
                <a:gd name="T14" fmla="*/ 1 w 4"/>
                <a:gd name="T15" fmla="*/ 4 h 5"/>
                <a:gd name="T16" fmla="*/ 0 w 4"/>
                <a:gd name="T17" fmla="*/ 2 h 5"/>
                <a:gd name="T18" fmla="*/ 1 w 4"/>
                <a:gd name="T19" fmla="*/ 2 h 5"/>
                <a:gd name="T20" fmla="*/ 1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0"/>
                  </a:moveTo>
                  <a:lnTo>
                    <a:pt x="1" y="0"/>
                  </a:lnTo>
                  <a:lnTo>
                    <a:pt x="3" y="0"/>
                  </a:lnTo>
                  <a:lnTo>
                    <a:pt x="3" y="2"/>
                  </a:lnTo>
                  <a:lnTo>
                    <a:pt x="4" y="4"/>
                  </a:lnTo>
                  <a:lnTo>
                    <a:pt x="3" y="4"/>
                  </a:lnTo>
                  <a:lnTo>
                    <a:pt x="1" y="5"/>
                  </a:lnTo>
                  <a:lnTo>
                    <a:pt x="1" y="4"/>
                  </a:lnTo>
                  <a:lnTo>
                    <a:pt x="0" y="2"/>
                  </a:lnTo>
                  <a:lnTo>
                    <a:pt x="1" y="2"/>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752"/>
            <p:cNvSpPr>
              <a:spLocks/>
            </p:cNvSpPr>
            <p:nvPr/>
          </p:nvSpPr>
          <p:spPr bwMode="auto">
            <a:xfrm>
              <a:off x="3124" y="1591"/>
              <a:ext cx="10" cy="9"/>
            </a:xfrm>
            <a:custGeom>
              <a:avLst/>
              <a:gdLst>
                <a:gd name="T0" fmla="*/ 4 w 10"/>
                <a:gd name="T1" fmla="*/ 0 h 9"/>
                <a:gd name="T2" fmla="*/ 7 w 10"/>
                <a:gd name="T3" fmla="*/ 1 h 9"/>
                <a:gd name="T4" fmla="*/ 10 w 10"/>
                <a:gd name="T5" fmla="*/ 1 h 9"/>
                <a:gd name="T6" fmla="*/ 8 w 10"/>
                <a:gd name="T7" fmla="*/ 4 h 9"/>
                <a:gd name="T8" fmla="*/ 10 w 10"/>
                <a:gd name="T9" fmla="*/ 6 h 9"/>
                <a:gd name="T10" fmla="*/ 7 w 10"/>
                <a:gd name="T11" fmla="*/ 6 h 9"/>
                <a:gd name="T12" fmla="*/ 5 w 10"/>
                <a:gd name="T13" fmla="*/ 9 h 9"/>
                <a:gd name="T14" fmla="*/ 4 w 10"/>
                <a:gd name="T15" fmla="*/ 6 h 9"/>
                <a:gd name="T16" fmla="*/ 0 w 10"/>
                <a:gd name="T17" fmla="*/ 4 h 9"/>
                <a:gd name="T18" fmla="*/ 4 w 10"/>
                <a:gd name="T19" fmla="*/ 3 h 9"/>
                <a:gd name="T20" fmla="*/ 4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0"/>
                  </a:moveTo>
                  <a:lnTo>
                    <a:pt x="7" y="1"/>
                  </a:lnTo>
                  <a:lnTo>
                    <a:pt x="10" y="1"/>
                  </a:lnTo>
                  <a:lnTo>
                    <a:pt x="8" y="4"/>
                  </a:lnTo>
                  <a:lnTo>
                    <a:pt x="10" y="6"/>
                  </a:lnTo>
                  <a:lnTo>
                    <a:pt x="7" y="6"/>
                  </a:lnTo>
                  <a:lnTo>
                    <a:pt x="5" y="9"/>
                  </a:lnTo>
                  <a:lnTo>
                    <a:pt x="4" y="6"/>
                  </a:lnTo>
                  <a:lnTo>
                    <a:pt x="0" y="4"/>
                  </a:lnTo>
                  <a:lnTo>
                    <a:pt x="4" y="3"/>
                  </a:lnTo>
                  <a:lnTo>
                    <a:pt x="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753"/>
            <p:cNvSpPr>
              <a:spLocks/>
            </p:cNvSpPr>
            <p:nvPr/>
          </p:nvSpPr>
          <p:spPr bwMode="auto">
            <a:xfrm>
              <a:off x="3069" y="1634"/>
              <a:ext cx="10" cy="10"/>
            </a:xfrm>
            <a:custGeom>
              <a:avLst/>
              <a:gdLst>
                <a:gd name="T0" fmla="*/ 3 w 10"/>
                <a:gd name="T1" fmla="*/ 0 h 10"/>
                <a:gd name="T2" fmla="*/ 5 w 10"/>
                <a:gd name="T3" fmla="*/ 2 h 10"/>
                <a:gd name="T4" fmla="*/ 8 w 10"/>
                <a:gd name="T5" fmla="*/ 0 h 10"/>
                <a:gd name="T6" fmla="*/ 7 w 10"/>
                <a:gd name="T7" fmla="*/ 3 h 10"/>
                <a:gd name="T8" fmla="*/ 10 w 10"/>
                <a:gd name="T9" fmla="*/ 7 h 10"/>
                <a:gd name="T10" fmla="*/ 7 w 10"/>
                <a:gd name="T11" fmla="*/ 7 h 10"/>
                <a:gd name="T12" fmla="*/ 3 w 10"/>
                <a:gd name="T13" fmla="*/ 10 h 10"/>
                <a:gd name="T14" fmla="*/ 3 w 10"/>
                <a:gd name="T15" fmla="*/ 7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2"/>
                  </a:lnTo>
                  <a:lnTo>
                    <a:pt x="8" y="0"/>
                  </a:lnTo>
                  <a:lnTo>
                    <a:pt x="7" y="3"/>
                  </a:lnTo>
                  <a:lnTo>
                    <a:pt x="10" y="7"/>
                  </a:lnTo>
                  <a:lnTo>
                    <a:pt x="7" y="7"/>
                  </a:lnTo>
                  <a:lnTo>
                    <a:pt x="3" y="10"/>
                  </a:lnTo>
                  <a:lnTo>
                    <a:pt x="3" y="7"/>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754"/>
            <p:cNvSpPr>
              <a:spLocks/>
            </p:cNvSpPr>
            <p:nvPr/>
          </p:nvSpPr>
          <p:spPr bwMode="auto">
            <a:xfrm>
              <a:off x="3016" y="1524"/>
              <a:ext cx="9" cy="10"/>
            </a:xfrm>
            <a:custGeom>
              <a:avLst/>
              <a:gdLst>
                <a:gd name="T0" fmla="*/ 3 w 9"/>
                <a:gd name="T1" fmla="*/ 0 h 10"/>
                <a:gd name="T2" fmla="*/ 6 w 9"/>
                <a:gd name="T3" fmla="*/ 2 h 10"/>
                <a:gd name="T4" fmla="*/ 9 w 9"/>
                <a:gd name="T5" fmla="*/ 2 h 10"/>
                <a:gd name="T6" fmla="*/ 8 w 9"/>
                <a:gd name="T7" fmla="*/ 5 h 10"/>
                <a:gd name="T8" fmla="*/ 9 w 9"/>
                <a:gd name="T9" fmla="*/ 8 h 10"/>
                <a:gd name="T10" fmla="*/ 6 w 9"/>
                <a:gd name="T11" fmla="*/ 7 h 10"/>
                <a:gd name="T12" fmla="*/ 4 w 9"/>
                <a:gd name="T13" fmla="*/ 10 h 10"/>
                <a:gd name="T14" fmla="*/ 3 w 9"/>
                <a:gd name="T15" fmla="*/ 7 h 10"/>
                <a:gd name="T16" fmla="*/ 0 w 9"/>
                <a:gd name="T17" fmla="*/ 5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8"/>
                  </a:lnTo>
                  <a:lnTo>
                    <a:pt x="6" y="7"/>
                  </a:lnTo>
                  <a:lnTo>
                    <a:pt x="4" y="10"/>
                  </a:lnTo>
                  <a:lnTo>
                    <a:pt x="3" y="7"/>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755"/>
            <p:cNvSpPr>
              <a:spLocks/>
            </p:cNvSpPr>
            <p:nvPr/>
          </p:nvSpPr>
          <p:spPr bwMode="auto">
            <a:xfrm>
              <a:off x="3310" y="1980"/>
              <a:ext cx="9" cy="10"/>
            </a:xfrm>
            <a:custGeom>
              <a:avLst/>
              <a:gdLst>
                <a:gd name="T0" fmla="*/ 3 w 9"/>
                <a:gd name="T1" fmla="*/ 0 h 10"/>
                <a:gd name="T2" fmla="*/ 6 w 9"/>
                <a:gd name="T3" fmla="*/ 2 h 10"/>
                <a:gd name="T4" fmla="*/ 9 w 9"/>
                <a:gd name="T5" fmla="*/ 2 h 10"/>
                <a:gd name="T6" fmla="*/ 8 w 9"/>
                <a:gd name="T7" fmla="*/ 5 h 10"/>
                <a:gd name="T8" fmla="*/ 9 w 9"/>
                <a:gd name="T9" fmla="*/ 7 h 10"/>
                <a:gd name="T10" fmla="*/ 6 w 9"/>
                <a:gd name="T11" fmla="*/ 7 h 10"/>
                <a:gd name="T12" fmla="*/ 4 w 9"/>
                <a:gd name="T13" fmla="*/ 10 h 10"/>
                <a:gd name="T14" fmla="*/ 3 w 9"/>
                <a:gd name="T15" fmla="*/ 7 h 10"/>
                <a:gd name="T16" fmla="*/ 0 w 9"/>
                <a:gd name="T17" fmla="*/ 5 h 10"/>
                <a:gd name="T18" fmla="*/ 3 w 9"/>
                <a:gd name="T19" fmla="*/ 4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6" y="2"/>
                  </a:lnTo>
                  <a:lnTo>
                    <a:pt x="9" y="2"/>
                  </a:lnTo>
                  <a:lnTo>
                    <a:pt x="8" y="5"/>
                  </a:lnTo>
                  <a:lnTo>
                    <a:pt x="9" y="7"/>
                  </a:lnTo>
                  <a:lnTo>
                    <a:pt x="6" y="7"/>
                  </a:lnTo>
                  <a:lnTo>
                    <a:pt x="4"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756"/>
            <p:cNvSpPr>
              <a:spLocks/>
            </p:cNvSpPr>
            <p:nvPr/>
          </p:nvSpPr>
          <p:spPr bwMode="auto">
            <a:xfrm>
              <a:off x="3433" y="1950"/>
              <a:ext cx="10" cy="9"/>
            </a:xfrm>
            <a:custGeom>
              <a:avLst/>
              <a:gdLst>
                <a:gd name="T0" fmla="*/ 3 w 10"/>
                <a:gd name="T1" fmla="*/ 0 h 9"/>
                <a:gd name="T2" fmla="*/ 5 w 10"/>
                <a:gd name="T3" fmla="*/ 1 h 9"/>
                <a:gd name="T4" fmla="*/ 8 w 10"/>
                <a:gd name="T5" fmla="*/ 1 h 9"/>
                <a:gd name="T6" fmla="*/ 8 w 10"/>
                <a:gd name="T7" fmla="*/ 5 h 9"/>
                <a:gd name="T8" fmla="*/ 10 w 10"/>
                <a:gd name="T9" fmla="*/ 8 h 9"/>
                <a:gd name="T10" fmla="*/ 7 w 10"/>
                <a:gd name="T11" fmla="*/ 6 h 9"/>
                <a:gd name="T12" fmla="*/ 5 w 10"/>
                <a:gd name="T13" fmla="*/ 9 h 9"/>
                <a:gd name="T14" fmla="*/ 3 w 10"/>
                <a:gd name="T15" fmla="*/ 6 h 9"/>
                <a:gd name="T16" fmla="*/ 0 w 10"/>
                <a:gd name="T17" fmla="*/ 5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5" y="1"/>
                  </a:lnTo>
                  <a:lnTo>
                    <a:pt x="8" y="1"/>
                  </a:lnTo>
                  <a:lnTo>
                    <a:pt x="8" y="5"/>
                  </a:lnTo>
                  <a:lnTo>
                    <a:pt x="10" y="8"/>
                  </a:lnTo>
                  <a:lnTo>
                    <a:pt x="7" y="6"/>
                  </a:lnTo>
                  <a:lnTo>
                    <a:pt x="5"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757"/>
            <p:cNvSpPr>
              <a:spLocks/>
            </p:cNvSpPr>
            <p:nvPr/>
          </p:nvSpPr>
          <p:spPr bwMode="auto">
            <a:xfrm>
              <a:off x="4184" y="3167"/>
              <a:ext cx="9" cy="9"/>
            </a:xfrm>
            <a:custGeom>
              <a:avLst/>
              <a:gdLst>
                <a:gd name="T0" fmla="*/ 1 w 9"/>
                <a:gd name="T1" fmla="*/ 0 h 9"/>
                <a:gd name="T2" fmla="*/ 4 w 9"/>
                <a:gd name="T3" fmla="*/ 1 h 9"/>
                <a:gd name="T4" fmla="*/ 8 w 9"/>
                <a:gd name="T5" fmla="*/ 1 h 9"/>
                <a:gd name="T6" fmla="*/ 6 w 9"/>
                <a:gd name="T7" fmla="*/ 4 h 9"/>
                <a:gd name="T8" fmla="*/ 9 w 9"/>
                <a:gd name="T9" fmla="*/ 6 h 9"/>
                <a:gd name="T10" fmla="*/ 4 w 9"/>
                <a:gd name="T11" fmla="*/ 6 h 9"/>
                <a:gd name="T12" fmla="*/ 3 w 9"/>
                <a:gd name="T13" fmla="*/ 9 h 9"/>
                <a:gd name="T14" fmla="*/ 3 w 9"/>
                <a:gd name="T15" fmla="*/ 6 h 9"/>
                <a:gd name="T16" fmla="*/ 0 w 9"/>
                <a:gd name="T17" fmla="*/ 4 h 9"/>
                <a:gd name="T18" fmla="*/ 1 w 9"/>
                <a:gd name="T19" fmla="*/ 3 h 9"/>
                <a:gd name="T20" fmla="*/ 1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1" y="0"/>
                  </a:moveTo>
                  <a:lnTo>
                    <a:pt x="4" y="1"/>
                  </a:lnTo>
                  <a:lnTo>
                    <a:pt x="8" y="1"/>
                  </a:lnTo>
                  <a:lnTo>
                    <a:pt x="6" y="4"/>
                  </a:lnTo>
                  <a:lnTo>
                    <a:pt x="9" y="6"/>
                  </a:lnTo>
                  <a:lnTo>
                    <a:pt x="4" y="6"/>
                  </a:lnTo>
                  <a:lnTo>
                    <a:pt x="3" y="9"/>
                  </a:lnTo>
                  <a:lnTo>
                    <a:pt x="3" y="6"/>
                  </a:lnTo>
                  <a:lnTo>
                    <a:pt x="0" y="4"/>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758"/>
            <p:cNvSpPr>
              <a:spLocks/>
            </p:cNvSpPr>
            <p:nvPr/>
          </p:nvSpPr>
          <p:spPr bwMode="auto">
            <a:xfrm>
              <a:off x="4416" y="3141"/>
              <a:ext cx="10" cy="9"/>
            </a:xfrm>
            <a:custGeom>
              <a:avLst/>
              <a:gdLst>
                <a:gd name="T0" fmla="*/ 3 w 10"/>
                <a:gd name="T1" fmla="*/ 0 h 9"/>
                <a:gd name="T2" fmla="*/ 6 w 10"/>
                <a:gd name="T3" fmla="*/ 3 h 9"/>
                <a:gd name="T4" fmla="*/ 10 w 10"/>
                <a:gd name="T5" fmla="*/ 1 h 9"/>
                <a:gd name="T6" fmla="*/ 8 w 10"/>
                <a:gd name="T7" fmla="*/ 4 h 9"/>
                <a:gd name="T8" fmla="*/ 10 w 10"/>
                <a:gd name="T9" fmla="*/ 8 h 9"/>
                <a:gd name="T10" fmla="*/ 6 w 10"/>
                <a:gd name="T11" fmla="*/ 8 h 9"/>
                <a:gd name="T12" fmla="*/ 5 w 10"/>
                <a:gd name="T13" fmla="*/ 9 h 9"/>
                <a:gd name="T14" fmla="*/ 3 w 10"/>
                <a:gd name="T15" fmla="*/ 6 h 9"/>
                <a:gd name="T16" fmla="*/ 0 w 10"/>
                <a:gd name="T17" fmla="*/ 6 h 9"/>
                <a:gd name="T18" fmla="*/ 3 w 10"/>
                <a:gd name="T19" fmla="*/ 3 h 9"/>
                <a:gd name="T20" fmla="*/ 3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3" y="0"/>
                  </a:moveTo>
                  <a:lnTo>
                    <a:pt x="6" y="3"/>
                  </a:lnTo>
                  <a:lnTo>
                    <a:pt x="10" y="1"/>
                  </a:lnTo>
                  <a:lnTo>
                    <a:pt x="8" y="4"/>
                  </a:lnTo>
                  <a:lnTo>
                    <a:pt x="10" y="8"/>
                  </a:lnTo>
                  <a:lnTo>
                    <a:pt x="6" y="8"/>
                  </a:lnTo>
                  <a:lnTo>
                    <a:pt x="5" y="9"/>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759"/>
            <p:cNvSpPr>
              <a:spLocks/>
            </p:cNvSpPr>
            <p:nvPr/>
          </p:nvSpPr>
          <p:spPr bwMode="auto">
            <a:xfrm>
              <a:off x="3256" y="1430"/>
              <a:ext cx="10" cy="10"/>
            </a:xfrm>
            <a:custGeom>
              <a:avLst/>
              <a:gdLst>
                <a:gd name="T0" fmla="*/ 3 w 10"/>
                <a:gd name="T1" fmla="*/ 0 h 10"/>
                <a:gd name="T2" fmla="*/ 6 w 10"/>
                <a:gd name="T3" fmla="*/ 2 h 10"/>
                <a:gd name="T4" fmla="*/ 10 w 10"/>
                <a:gd name="T5" fmla="*/ 0 h 10"/>
                <a:gd name="T6" fmla="*/ 8 w 10"/>
                <a:gd name="T7" fmla="*/ 4 h 10"/>
                <a:gd name="T8" fmla="*/ 10 w 10"/>
                <a:gd name="T9" fmla="*/ 7 h 10"/>
                <a:gd name="T10" fmla="*/ 6 w 10"/>
                <a:gd name="T11" fmla="*/ 7 h 10"/>
                <a:gd name="T12" fmla="*/ 5 w 10"/>
                <a:gd name="T13" fmla="*/ 10 h 10"/>
                <a:gd name="T14" fmla="*/ 3 w 10"/>
                <a:gd name="T15" fmla="*/ 7 h 10"/>
                <a:gd name="T16" fmla="*/ 0 w 10"/>
                <a:gd name="T17" fmla="*/ 5 h 10"/>
                <a:gd name="T18" fmla="*/ 3 w 10"/>
                <a:gd name="T19" fmla="*/ 4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4"/>
                  </a:lnTo>
                  <a:lnTo>
                    <a:pt x="10" y="7"/>
                  </a:lnTo>
                  <a:lnTo>
                    <a:pt x="6" y="7"/>
                  </a:lnTo>
                  <a:lnTo>
                    <a:pt x="5" y="10"/>
                  </a:lnTo>
                  <a:lnTo>
                    <a:pt x="3" y="7"/>
                  </a:lnTo>
                  <a:lnTo>
                    <a:pt x="0" y="5"/>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760"/>
            <p:cNvSpPr>
              <a:spLocks/>
            </p:cNvSpPr>
            <p:nvPr/>
          </p:nvSpPr>
          <p:spPr bwMode="auto">
            <a:xfrm>
              <a:off x="3236" y="1437"/>
              <a:ext cx="10" cy="10"/>
            </a:xfrm>
            <a:custGeom>
              <a:avLst/>
              <a:gdLst>
                <a:gd name="T0" fmla="*/ 2 w 10"/>
                <a:gd name="T1" fmla="*/ 0 h 10"/>
                <a:gd name="T2" fmla="*/ 5 w 10"/>
                <a:gd name="T3" fmla="*/ 1 h 10"/>
                <a:gd name="T4" fmla="*/ 9 w 10"/>
                <a:gd name="T5" fmla="*/ 0 h 10"/>
                <a:gd name="T6" fmla="*/ 7 w 10"/>
                <a:gd name="T7" fmla="*/ 3 h 10"/>
                <a:gd name="T8" fmla="*/ 10 w 10"/>
                <a:gd name="T9" fmla="*/ 6 h 10"/>
                <a:gd name="T10" fmla="*/ 5 w 10"/>
                <a:gd name="T11" fmla="*/ 6 h 10"/>
                <a:gd name="T12" fmla="*/ 4 w 10"/>
                <a:gd name="T13" fmla="*/ 10 h 10"/>
                <a:gd name="T14" fmla="*/ 4 w 10"/>
                <a:gd name="T15" fmla="*/ 6 h 10"/>
                <a:gd name="T16" fmla="*/ 0 w 10"/>
                <a:gd name="T17" fmla="*/ 5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1"/>
                  </a:lnTo>
                  <a:lnTo>
                    <a:pt x="9" y="0"/>
                  </a:lnTo>
                  <a:lnTo>
                    <a:pt x="7" y="3"/>
                  </a:lnTo>
                  <a:lnTo>
                    <a:pt x="10" y="6"/>
                  </a:lnTo>
                  <a:lnTo>
                    <a:pt x="5" y="6"/>
                  </a:lnTo>
                  <a:lnTo>
                    <a:pt x="4" y="10"/>
                  </a:lnTo>
                  <a:lnTo>
                    <a:pt x="4" y="6"/>
                  </a:lnTo>
                  <a:lnTo>
                    <a:pt x="0" y="5"/>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761"/>
            <p:cNvSpPr>
              <a:spLocks/>
            </p:cNvSpPr>
            <p:nvPr/>
          </p:nvSpPr>
          <p:spPr bwMode="auto">
            <a:xfrm>
              <a:off x="3188" y="1487"/>
              <a:ext cx="9" cy="10"/>
            </a:xfrm>
            <a:custGeom>
              <a:avLst/>
              <a:gdLst>
                <a:gd name="T0" fmla="*/ 1 w 9"/>
                <a:gd name="T1" fmla="*/ 0 h 10"/>
                <a:gd name="T2" fmla="*/ 5 w 9"/>
                <a:gd name="T3" fmla="*/ 2 h 10"/>
                <a:gd name="T4" fmla="*/ 8 w 9"/>
                <a:gd name="T5" fmla="*/ 0 h 10"/>
                <a:gd name="T6" fmla="*/ 6 w 9"/>
                <a:gd name="T7" fmla="*/ 3 h 10"/>
                <a:gd name="T8" fmla="*/ 9 w 9"/>
                <a:gd name="T9" fmla="*/ 6 h 10"/>
                <a:gd name="T10" fmla="*/ 5 w 9"/>
                <a:gd name="T11" fmla="*/ 6 h 10"/>
                <a:gd name="T12" fmla="*/ 3 w 9"/>
                <a:gd name="T13" fmla="*/ 10 h 10"/>
                <a:gd name="T14" fmla="*/ 3 w 9"/>
                <a:gd name="T15" fmla="*/ 6 h 10"/>
                <a:gd name="T16" fmla="*/ 0 w 9"/>
                <a:gd name="T17" fmla="*/ 5 h 10"/>
                <a:gd name="T18" fmla="*/ 1 w 9"/>
                <a:gd name="T19" fmla="*/ 3 h 10"/>
                <a:gd name="T20" fmla="*/ 1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0"/>
                  </a:moveTo>
                  <a:lnTo>
                    <a:pt x="5" y="2"/>
                  </a:lnTo>
                  <a:lnTo>
                    <a:pt x="8" y="0"/>
                  </a:lnTo>
                  <a:lnTo>
                    <a:pt x="6" y="3"/>
                  </a:lnTo>
                  <a:lnTo>
                    <a:pt x="9" y="6"/>
                  </a:lnTo>
                  <a:lnTo>
                    <a:pt x="5" y="6"/>
                  </a:lnTo>
                  <a:lnTo>
                    <a:pt x="3" y="10"/>
                  </a:lnTo>
                  <a:lnTo>
                    <a:pt x="3" y="6"/>
                  </a:lnTo>
                  <a:lnTo>
                    <a:pt x="0" y="5"/>
                  </a:lnTo>
                  <a:lnTo>
                    <a:pt x="1" y="3"/>
                  </a:lnTo>
                  <a:lnTo>
                    <a:pt x="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762"/>
            <p:cNvSpPr>
              <a:spLocks/>
            </p:cNvSpPr>
            <p:nvPr/>
          </p:nvSpPr>
          <p:spPr bwMode="auto">
            <a:xfrm>
              <a:off x="3118" y="1453"/>
              <a:ext cx="10" cy="10"/>
            </a:xfrm>
            <a:custGeom>
              <a:avLst/>
              <a:gdLst>
                <a:gd name="T0" fmla="*/ 3 w 10"/>
                <a:gd name="T1" fmla="*/ 0 h 10"/>
                <a:gd name="T2" fmla="*/ 6 w 10"/>
                <a:gd name="T3" fmla="*/ 2 h 10"/>
                <a:gd name="T4" fmla="*/ 10 w 10"/>
                <a:gd name="T5" fmla="*/ 0 h 10"/>
                <a:gd name="T6" fmla="*/ 8 w 10"/>
                <a:gd name="T7" fmla="*/ 3 h 10"/>
                <a:gd name="T8" fmla="*/ 10 w 10"/>
                <a:gd name="T9" fmla="*/ 6 h 10"/>
                <a:gd name="T10" fmla="*/ 6 w 10"/>
                <a:gd name="T11" fmla="*/ 6 h 10"/>
                <a:gd name="T12" fmla="*/ 5 w 10"/>
                <a:gd name="T13" fmla="*/ 10 h 10"/>
                <a:gd name="T14" fmla="*/ 3 w 10"/>
                <a:gd name="T15" fmla="*/ 6 h 10"/>
                <a:gd name="T16" fmla="*/ 0 w 10"/>
                <a:gd name="T17" fmla="*/ 5 h 10"/>
                <a:gd name="T18" fmla="*/ 3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6" y="2"/>
                  </a:lnTo>
                  <a:lnTo>
                    <a:pt x="10" y="0"/>
                  </a:lnTo>
                  <a:lnTo>
                    <a:pt x="8" y="3"/>
                  </a:lnTo>
                  <a:lnTo>
                    <a:pt x="10" y="6"/>
                  </a:lnTo>
                  <a:lnTo>
                    <a:pt x="6" y="6"/>
                  </a:lnTo>
                  <a:lnTo>
                    <a:pt x="5" y="10"/>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763"/>
            <p:cNvSpPr>
              <a:spLocks/>
            </p:cNvSpPr>
            <p:nvPr/>
          </p:nvSpPr>
          <p:spPr bwMode="auto">
            <a:xfrm>
              <a:off x="3154" y="1474"/>
              <a:ext cx="9" cy="10"/>
            </a:xfrm>
            <a:custGeom>
              <a:avLst/>
              <a:gdLst>
                <a:gd name="T0" fmla="*/ 3 w 9"/>
                <a:gd name="T1" fmla="*/ 0 h 10"/>
                <a:gd name="T2" fmla="*/ 4 w 9"/>
                <a:gd name="T3" fmla="*/ 3 h 10"/>
                <a:gd name="T4" fmla="*/ 8 w 9"/>
                <a:gd name="T5" fmla="*/ 2 h 10"/>
                <a:gd name="T6" fmla="*/ 6 w 9"/>
                <a:gd name="T7" fmla="*/ 5 h 10"/>
                <a:gd name="T8" fmla="*/ 9 w 9"/>
                <a:gd name="T9" fmla="*/ 8 h 10"/>
                <a:gd name="T10" fmla="*/ 6 w 9"/>
                <a:gd name="T11" fmla="*/ 8 h 10"/>
                <a:gd name="T12" fmla="*/ 3 w 9"/>
                <a:gd name="T13" fmla="*/ 10 h 10"/>
                <a:gd name="T14" fmla="*/ 3 w 9"/>
                <a:gd name="T15" fmla="*/ 6 h 10"/>
                <a:gd name="T16" fmla="*/ 0 w 9"/>
                <a:gd name="T17" fmla="*/ 6 h 10"/>
                <a:gd name="T18" fmla="*/ 3 w 9"/>
                <a:gd name="T19" fmla="*/ 3 h 10"/>
                <a:gd name="T20" fmla="*/ 3 w 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0"/>
                  </a:moveTo>
                  <a:lnTo>
                    <a:pt x="4" y="3"/>
                  </a:lnTo>
                  <a:lnTo>
                    <a:pt x="8" y="2"/>
                  </a:lnTo>
                  <a:lnTo>
                    <a:pt x="6" y="5"/>
                  </a:lnTo>
                  <a:lnTo>
                    <a:pt x="9" y="8"/>
                  </a:lnTo>
                  <a:lnTo>
                    <a:pt x="6" y="8"/>
                  </a:lnTo>
                  <a:lnTo>
                    <a:pt x="3" y="10"/>
                  </a:lnTo>
                  <a:lnTo>
                    <a:pt x="3" y="6"/>
                  </a:lnTo>
                  <a:lnTo>
                    <a:pt x="0" y="6"/>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764"/>
            <p:cNvSpPr>
              <a:spLocks/>
            </p:cNvSpPr>
            <p:nvPr/>
          </p:nvSpPr>
          <p:spPr bwMode="auto">
            <a:xfrm>
              <a:off x="3219" y="2170"/>
              <a:ext cx="9" cy="9"/>
            </a:xfrm>
            <a:custGeom>
              <a:avLst/>
              <a:gdLst>
                <a:gd name="T0" fmla="*/ 3 w 9"/>
                <a:gd name="T1" fmla="*/ 0 h 9"/>
                <a:gd name="T2" fmla="*/ 6 w 9"/>
                <a:gd name="T3" fmla="*/ 3 h 9"/>
                <a:gd name="T4" fmla="*/ 9 w 9"/>
                <a:gd name="T5" fmla="*/ 1 h 9"/>
                <a:gd name="T6" fmla="*/ 8 w 9"/>
                <a:gd name="T7" fmla="*/ 5 h 9"/>
                <a:gd name="T8" fmla="*/ 9 w 9"/>
                <a:gd name="T9" fmla="*/ 8 h 9"/>
                <a:gd name="T10" fmla="*/ 6 w 9"/>
                <a:gd name="T11" fmla="*/ 8 h 9"/>
                <a:gd name="T12" fmla="*/ 4 w 9"/>
                <a:gd name="T13" fmla="*/ 9 h 9"/>
                <a:gd name="T14" fmla="*/ 3 w 9"/>
                <a:gd name="T15" fmla="*/ 6 h 9"/>
                <a:gd name="T16" fmla="*/ 0 w 9"/>
                <a:gd name="T17" fmla="*/ 5 h 9"/>
                <a:gd name="T18" fmla="*/ 3 w 9"/>
                <a:gd name="T19" fmla="*/ 3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5"/>
                  </a:lnTo>
                  <a:lnTo>
                    <a:pt x="9" y="8"/>
                  </a:lnTo>
                  <a:lnTo>
                    <a:pt x="6" y="8"/>
                  </a:lnTo>
                  <a:lnTo>
                    <a:pt x="4" y="9"/>
                  </a:lnTo>
                  <a:lnTo>
                    <a:pt x="3" y="6"/>
                  </a:lnTo>
                  <a:lnTo>
                    <a:pt x="0" y="5"/>
                  </a:lnTo>
                  <a:lnTo>
                    <a:pt x="3"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765"/>
            <p:cNvSpPr>
              <a:spLocks/>
            </p:cNvSpPr>
            <p:nvPr/>
          </p:nvSpPr>
          <p:spPr bwMode="auto">
            <a:xfrm>
              <a:off x="3147" y="2123"/>
              <a:ext cx="10" cy="10"/>
            </a:xfrm>
            <a:custGeom>
              <a:avLst/>
              <a:gdLst>
                <a:gd name="T0" fmla="*/ 3 w 10"/>
                <a:gd name="T1" fmla="*/ 0 h 10"/>
                <a:gd name="T2" fmla="*/ 5 w 10"/>
                <a:gd name="T3" fmla="*/ 1 h 10"/>
                <a:gd name="T4" fmla="*/ 8 w 10"/>
                <a:gd name="T5" fmla="*/ 1 h 10"/>
                <a:gd name="T6" fmla="*/ 7 w 10"/>
                <a:gd name="T7" fmla="*/ 5 h 10"/>
                <a:gd name="T8" fmla="*/ 10 w 10"/>
                <a:gd name="T9" fmla="*/ 6 h 10"/>
                <a:gd name="T10" fmla="*/ 5 w 10"/>
                <a:gd name="T11" fmla="*/ 6 h 10"/>
                <a:gd name="T12" fmla="*/ 3 w 10"/>
                <a:gd name="T13" fmla="*/ 10 h 10"/>
                <a:gd name="T14" fmla="*/ 3 w 10"/>
                <a:gd name="T15" fmla="*/ 6 h 10"/>
                <a:gd name="T16" fmla="*/ 0 w 10"/>
                <a:gd name="T17" fmla="*/ 5 h 10"/>
                <a:gd name="T18" fmla="*/ 2 w 10"/>
                <a:gd name="T19" fmla="*/ 3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1"/>
                  </a:lnTo>
                  <a:lnTo>
                    <a:pt x="8" y="1"/>
                  </a:lnTo>
                  <a:lnTo>
                    <a:pt x="7" y="5"/>
                  </a:lnTo>
                  <a:lnTo>
                    <a:pt x="10" y="6"/>
                  </a:lnTo>
                  <a:lnTo>
                    <a:pt x="5" y="6"/>
                  </a:lnTo>
                  <a:lnTo>
                    <a:pt x="3" y="10"/>
                  </a:lnTo>
                  <a:lnTo>
                    <a:pt x="3" y="6"/>
                  </a:lnTo>
                  <a:lnTo>
                    <a:pt x="0" y="5"/>
                  </a:lnTo>
                  <a:lnTo>
                    <a:pt x="2" y="3"/>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766"/>
            <p:cNvSpPr>
              <a:spLocks/>
            </p:cNvSpPr>
            <p:nvPr/>
          </p:nvSpPr>
          <p:spPr bwMode="auto">
            <a:xfrm>
              <a:off x="3087" y="1466"/>
              <a:ext cx="10" cy="10"/>
            </a:xfrm>
            <a:custGeom>
              <a:avLst/>
              <a:gdLst>
                <a:gd name="T0" fmla="*/ 2 w 10"/>
                <a:gd name="T1" fmla="*/ 0 h 10"/>
                <a:gd name="T2" fmla="*/ 5 w 10"/>
                <a:gd name="T3" fmla="*/ 3 h 10"/>
                <a:gd name="T4" fmla="*/ 8 w 10"/>
                <a:gd name="T5" fmla="*/ 2 h 10"/>
                <a:gd name="T6" fmla="*/ 6 w 10"/>
                <a:gd name="T7" fmla="*/ 5 h 10"/>
                <a:gd name="T8" fmla="*/ 10 w 10"/>
                <a:gd name="T9" fmla="*/ 8 h 10"/>
                <a:gd name="T10" fmla="*/ 5 w 10"/>
                <a:gd name="T11" fmla="*/ 8 h 10"/>
                <a:gd name="T12" fmla="*/ 3 w 10"/>
                <a:gd name="T13" fmla="*/ 10 h 10"/>
                <a:gd name="T14" fmla="*/ 3 w 10"/>
                <a:gd name="T15" fmla="*/ 6 h 10"/>
                <a:gd name="T16" fmla="*/ 0 w 10"/>
                <a:gd name="T17" fmla="*/ 6 h 10"/>
                <a:gd name="T18" fmla="*/ 2 w 10"/>
                <a:gd name="T19" fmla="*/ 3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3"/>
                  </a:lnTo>
                  <a:lnTo>
                    <a:pt x="8" y="2"/>
                  </a:lnTo>
                  <a:lnTo>
                    <a:pt x="6" y="5"/>
                  </a:lnTo>
                  <a:lnTo>
                    <a:pt x="10" y="8"/>
                  </a:lnTo>
                  <a:lnTo>
                    <a:pt x="5" y="8"/>
                  </a:lnTo>
                  <a:lnTo>
                    <a:pt x="3" y="10"/>
                  </a:lnTo>
                  <a:lnTo>
                    <a:pt x="3" y="6"/>
                  </a:lnTo>
                  <a:lnTo>
                    <a:pt x="0" y="6"/>
                  </a:lnTo>
                  <a:lnTo>
                    <a:pt x="2" y="3"/>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767"/>
            <p:cNvSpPr>
              <a:spLocks/>
            </p:cNvSpPr>
            <p:nvPr/>
          </p:nvSpPr>
          <p:spPr bwMode="auto">
            <a:xfrm>
              <a:off x="3141" y="2154"/>
              <a:ext cx="9" cy="9"/>
            </a:xfrm>
            <a:custGeom>
              <a:avLst/>
              <a:gdLst>
                <a:gd name="T0" fmla="*/ 3 w 9"/>
                <a:gd name="T1" fmla="*/ 0 h 9"/>
                <a:gd name="T2" fmla="*/ 6 w 9"/>
                <a:gd name="T3" fmla="*/ 3 h 9"/>
                <a:gd name="T4" fmla="*/ 9 w 9"/>
                <a:gd name="T5" fmla="*/ 1 h 9"/>
                <a:gd name="T6" fmla="*/ 8 w 9"/>
                <a:gd name="T7" fmla="*/ 4 h 9"/>
                <a:gd name="T8" fmla="*/ 9 w 9"/>
                <a:gd name="T9" fmla="*/ 8 h 9"/>
                <a:gd name="T10" fmla="*/ 6 w 9"/>
                <a:gd name="T11" fmla="*/ 8 h 9"/>
                <a:gd name="T12" fmla="*/ 4 w 9"/>
                <a:gd name="T13" fmla="*/ 9 h 9"/>
                <a:gd name="T14" fmla="*/ 3 w 9"/>
                <a:gd name="T15" fmla="*/ 6 h 9"/>
                <a:gd name="T16" fmla="*/ 0 w 9"/>
                <a:gd name="T17" fmla="*/ 6 h 9"/>
                <a:gd name="T18" fmla="*/ 3 w 9"/>
                <a:gd name="T19" fmla="*/ 4 h 9"/>
                <a:gd name="T20" fmla="*/ 3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3" y="0"/>
                  </a:moveTo>
                  <a:lnTo>
                    <a:pt x="6" y="3"/>
                  </a:lnTo>
                  <a:lnTo>
                    <a:pt x="9" y="1"/>
                  </a:lnTo>
                  <a:lnTo>
                    <a:pt x="8" y="4"/>
                  </a:lnTo>
                  <a:lnTo>
                    <a:pt x="9" y="8"/>
                  </a:lnTo>
                  <a:lnTo>
                    <a:pt x="6" y="8"/>
                  </a:lnTo>
                  <a:lnTo>
                    <a:pt x="4" y="9"/>
                  </a:lnTo>
                  <a:lnTo>
                    <a:pt x="3" y="6"/>
                  </a:lnTo>
                  <a:lnTo>
                    <a:pt x="0" y="6"/>
                  </a:lnTo>
                  <a:lnTo>
                    <a:pt x="3" y="4"/>
                  </a:lnTo>
                  <a:lnTo>
                    <a:pt x="3"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768"/>
            <p:cNvSpPr>
              <a:spLocks/>
            </p:cNvSpPr>
            <p:nvPr/>
          </p:nvSpPr>
          <p:spPr bwMode="auto">
            <a:xfrm>
              <a:off x="3688" y="2878"/>
              <a:ext cx="10" cy="10"/>
            </a:xfrm>
            <a:custGeom>
              <a:avLst/>
              <a:gdLst>
                <a:gd name="T0" fmla="*/ 2 w 10"/>
                <a:gd name="T1" fmla="*/ 0 h 10"/>
                <a:gd name="T2" fmla="*/ 5 w 10"/>
                <a:gd name="T3" fmla="*/ 2 h 10"/>
                <a:gd name="T4" fmla="*/ 7 w 10"/>
                <a:gd name="T5" fmla="*/ 0 h 10"/>
                <a:gd name="T6" fmla="*/ 7 w 10"/>
                <a:gd name="T7" fmla="*/ 4 h 10"/>
                <a:gd name="T8" fmla="*/ 10 w 10"/>
                <a:gd name="T9" fmla="*/ 7 h 10"/>
                <a:gd name="T10" fmla="*/ 7 w 10"/>
                <a:gd name="T11" fmla="*/ 7 h 10"/>
                <a:gd name="T12" fmla="*/ 5 w 10"/>
                <a:gd name="T13" fmla="*/ 10 h 10"/>
                <a:gd name="T14" fmla="*/ 3 w 10"/>
                <a:gd name="T15" fmla="*/ 7 h 10"/>
                <a:gd name="T16" fmla="*/ 0 w 10"/>
                <a:gd name="T17" fmla="*/ 7 h 10"/>
                <a:gd name="T18" fmla="*/ 2 w 10"/>
                <a:gd name="T19" fmla="*/ 4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5" y="2"/>
                  </a:lnTo>
                  <a:lnTo>
                    <a:pt x="7" y="0"/>
                  </a:lnTo>
                  <a:lnTo>
                    <a:pt x="7" y="4"/>
                  </a:lnTo>
                  <a:lnTo>
                    <a:pt x="10" y="7"/>
                  </a:lnTo>
                  <a:lnTo>
                    <a:pt x="7" y="7"/>
                  </a:lnTo>
                  <a:lnTo>
                    <a:pt x="5" y="10"/>
                  </a:lnTo>
                  <a:lnTo>
                    <a:pt x="3" y="7"/>
                  </a:lnTo>
                  <a:lnTo>
                    <a:pt x="0" y="7"/>
                  </a:lnTo>
                  <a:lnTo>
                    <a:pt x="2" y="4"/>
                  </a:lnTo>
                  <a:lnTo>
                    <a:pt x="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769"/>
            <p:cNvSpPr>
              <a:spLocks/>
            </p:cNvSpPr>
            <p:nvPr/>
          </p:nvSpPr>
          <p:spPr bwMode="auto">
            <a:xfrm>
              <a:off x="4016" y="2967"/>
              <a:ext cx="23" cy="23"/>
            </a:xfrm>
            <a:custGeom>
              <a:avLst/>
              <a:gdLst>
                <a:gd name="T0" fmla="*/ 12 w 23"/>
                <a:gd name="T1" fmla="*/ 0 h 23"/>
                <a:gd name="T2" fmla="*/ 15 w 23"/>
                <a:gd name="T3" fmla="*/ 9 h 23"/>
                <a:gd name="T4" fmla="*/ 23 w 23"/>
                <a:gd name="T5" fmla="*/ 10 h 23"/>
                <a:gd name="T6" fmla="*/ 17 w 23"/>
                <a:gd name="T7" fmla="*/ 15 h 23"/>
                <a:gd name="T8" fmla="*/ 18 w 23"/>
                <a:gd name="T9" fmla="*/ 23 h 23"/>
                <a:gd name="T10" fmla="*/ 12 w 23"/>
                <a:gd name="T11" fmla="*/ 20 h 23"/>
                <a:gd name="T12" fmla="*/ 4 w 23"/>
                <a:gd name="T13" fmla="*/ 23 h 23"/>
                <a:gd name="T14" fmla="*/ 5 w 23"/>
                <a:gd name="T15" fmla="*/ 15 h 23"/>
                <a:gd name="T16" fmla="*/ 0 w 23"/>
                <a:gd name="T17" fmla="*/ 10 h 23"/>
                <a:gd name="T18" fmla="*/ 8 w 23"/>
                <a:gd name="T19" fmla="*/ 9 h 23"/>
                <a:gd name="T20" fmla="*/ 12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0"/>
                  </a:moveTo>
                  <a:lnTo>
                    <a:pt x="15" y="9"/>
                  </a:lnTo>
                  <a:lnTo>
                    <a:pt x="23" y="10"/>
                  </a:lnTo>
                  <a:lnTo>
                    <a:pt x="17" y="15"/>
                  </a:lnTo>
                  <a:lnTo>
                    <a:pt x="18" y="23"/>
                  </a:lnTo>
                  <a:lnTo>
                    <a:pt x="12" y="20"/>
                  </a:lnTo>
                  <a:lnTo>
                    <a:pt x="4" y="23"/>
                  </a:lnTo>
                  <a:lnTo>
                    <a:pt x="5" y="15"/>
                  </a:lnTo>
                  <a:lnTo>
                    <a:pt x="0" y="10"/>
                  </a:lnTo>
                  <a:lnTo>
                    <a:pt x="8" y="9"/>
                  </a:lnTo>
                  <a:lnTo>
                    <a:pt x="1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770"/>
            <p:cNvSpPr>
              <a:spLocks/>
            </p:cNvSpPr>
            <p:nvPr/>
          </p:nvSpPr>
          <p:spPr bwMode="auto">
            <a:xfrm>
              <a:off x="4921" y="3210"/>
              <a:ext cx="104" cy="109"/>
            </a:xfrm>
            <a:custGeom>
              <a:avLst/>
              <a:gdLst>
                <a:gd name="T0" fmla="*/ 52 w 104"/>
                <a:gd name="T1" fmla="*/ 0 h 109"/>
                <a:gd name="T2" fmla="*/ 52 w 104"/>
                <a:gd name="T3" fmla="*/ 52 h 109"/>
                <a:gd name="T4" fmla="*/ 73 w 104"/>
                <a:gd name="T5" fmla="*/ 5 h 109"/>
                <a:gd name="T6" fmla="*/ 54 w 104"/>
                <a:gd name="T7" fmla="*/ 52 h 109"/>
                <a:gd name="T8" fmla="*/ 90 w 104"/>
                <a:gd name="T9" fmla="*/ 18 h 109"/>
                <a:gd name="T10" fmla="*/ 54 w 104"/>
                <a:gd name="T11" fmla="*/ 54 h 109"/>
                <a:gd name="T12" fmla="*/ 101 w 104"/>
                <a:gd name="T13" fmla="*/ 37 h 109"/>
                <a:gd name="T14" fmla="*/ 54 w 104"/>
                <a:gd name="T15" fmla="*/ 55 h 109"/>
                <a:gd name="T16" fmla="*/ 104 w 104"/>
                <a:gd name="T17" fmla="*/ 60 h 109"/>
                <a:gd name="T18" fmla="*/ 54 w 104"/>
                <a:gd name="T19" fmla="*/ 55 h 109"/>
                <a:gd name="T20" fmla="*/ 96 w 104"/>
                <a:gd name="T21" fmla="*/ 83 h 109"/>
                <a:gd name="T22" fmla="*/ 54 w 104"/>
                <a:gd name="T23" fmla="*/ 57 h 109"/>
                <a:gd name="T24" fmla="*/ 81 w 104"/>
                <a:gd name="T25" fmla="*/ 99 h 109"/>
                <a:gd name="T26" fmla="*/ 52 w 104"/>
                <a:gd name="T27" fmla="*/ 57 h 109"/>
                <a:gd name="T28" fmla="*/ 62 w 104"/>
                <a:gd name="T29" fmla="*/ 109 h 109"/>
                <a:gd name="T30" fmla="*/ 52 w 104"/>
                <a:gd name="T31" fmla="*/ 57 h 109"/>
                <a:gd name="T32" fmla="*/ 41 w 104"/>
                <a:gd name="T33" fmla="*/ 109 h 109"/>
                <a:gd name="T34" fmla="*/ 51 w 104"/>
                <a:gd name="T35" fmla="*/ 57 h 109"/>
                <a:gd name="T36" fmla="*/ 21 w 104"/>
                <a:gd name="T37" fmla="*/ 99 h 109"/>
                <a:gd name="T38" fmla="*/ 49 w 104"/>
                <a:gd name="T39" fmla="*/ 57 h 109"/>
                <a:gd name="T40" fmla="*/ 7 w 104"/>
                <a:gd name="T41" fmla="*/ 83 h 109"/>
                <a:gd name="T42" fmla="*/ 49 w 104"/>
                <a:gd name="T43" fmla="*/ 55 h 109"/>
                <a:gd name="T44" fmla="*/ 0 w 104"/>
                <a:gd name="T45" fmla="*/ 60 h 109"/>
                <a:gd name="T46" fmla="*/ 49 w 104"/>
                <a:gd name="T47" fmla="*/ 55 h 109"/>
                <a:gd name="T48" fmla="*/ 2 w 104"/>
                <a:gd name="T49" fmla="*/ 37 h 109"/>
                <a:gd name="T50" fmla="*/ 49 w 104"/>
                <a:gd name="T51" fmla="*/ 54 h 109"/>
                <a:gd name="T52" fmla="*/ 13 w 104"/>
                <a:gd name="T53" fmla="*/ 18 h 109"/>
                <a:gd name="T54" fmla="*/ 51 w 104"/>
                <a:gd name="T55" fmla="*/ 52 h 109"/>
                <a:gd name="T56" fmla="*/ 29 w 104"/>
                <a:gd name="T57" fmla="*/ 5 h 109"/>
                <a:gd name="T58" fmla="*/ 51 w 104"/>
                <a:gd name="T59" fmla="*/ 52 h 109"/>
                <a:gd name="T60" fmla="*/ 52 w 104"/>
                <a:gd name="T6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9">
                  <a:moveTo>
                    <a:pt x="52" y="0"/>
                  </a:moveTo>
                  <a:lnTo>
                    <a:pt x="52" y="52"/>
                  </a:lnTo>
                  <a:lnTo>
                    <a:pt x="73" y="5"/>
                  </a:lnTo>
                  <a:lnTo>
                    <a:pt x="54" y="52"/>
                  </a:lnTo>
                  <a:lnTo>
                    <a:pt x="90" y="18"/>
                  </a:lnTo>
                  <a:lnTo>
                    <a:pt x="54" y="54"/>
                  </a:lnTo>
                  <a:lnTo>
                    <a:pt x="101" y="37"/>
                  </a:lnTo>
                  <a:lnTo>
                    <a:pt x="54" y="55"/>
                  </a:lnTo>
                  <a:lnTo>
                    <a:pt x="104" y="60"/>
                  </a:lnTo>
                  <a:lnTo>
                    <a:pt x="54" y="55"/>
                  </a:lnTo>
                  <a:lnTo>
                    <a:pt x="96" y="83"/>
                  </a:lnTo>
                  <a:lnTo>
                    <a:pt x="54" y="57"/>
                  </a:lnTo>
                  <a:lnTo>
                    <a:pt x="81" y="99"/>
                  </a:lnTo>
                  <a:lnTo>
                    <a:pt x="52" y="57"/>
                  </a:lnTo>
                  <a:lnTo>
                    <a:pt x="62" y="109"/>
                  </a:lnTo>
                  <a:lnTo>
                    <a:pt x="52" y="57"/>
                  </a:lnTo>
                  <a:lnTo>
                    <a:pt x="41" y="109"/>
                  </a:lnTo>
                  <a:lnTo>
                    <a:pt x="51" y="57"/>
                  </a:lnTo>
                  <a:lnTo>
                    <a:pt x="21" y="99"/>
                  </a:lnTo>
                  <a:lnTo>
                    <a:pt x="49" y="57"/>
                  </a:lnTo>
                  <a:lnTo>
                    <a:pt x="7" y="83"/>
                  </a:lnTo>
                  <a:lnTo>
                    <a:pt x="49" y="55"/>
                  </a:lnTo>
                  <a:lnTo>
                    <a:pt x="0" y="60"/>
                  </a:lnTo>
                  <a:lnTo>
                    <a:pt x="49" y="55"/>
                  </a:lnTo>
                  <a:lnTo>
                    <a:pt x="2" y="37"/>
                  </a:lnTo>
                  <a:lnTo>
                    <a:pt x="49" y="54"/>
                  </a:lnTo>
                  <a:lnTo>
                    <a:pt x="13" y="18"/>
                  </a:lnTo>
                  <a:lnTo>
                    <a:pt x="51" y="52"/>
                  </a:lnTo>
                  <a:lnTo>
                    <a:pt x="29" y="5"/>
                  </a:lnTo>
                  <a:lnTo>
                    <a:pt x="51" y="52"/>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771"/>
            <p:cNvSpPr>
              <a:spLocks/>
            </p:cNvSpPr>
            <p:nvPr/>
          </p:nvSpPr>
          <p:spPr bwMode="auto">
            <a:xfrm>
              <a:off x="4357" y="2455"/>
              <a:ext cx="130" cy="131"/>
            </a:xfrm>
            <a:custGeom>
              <a:avLst/>
              <a:gdLst>
                <a:gd name="T0" fmla="*/ 65 w 130"/>
                <a:gd name="T1" fmla="*/ 0 h 131"/>
                <a:gd name="T2" fmla="*/ 67 w 130"/>
                <a:gd name="T3" fmla="*/ 61 h 131"/>
                <a:gd name="T4" fmla="*/ 93 w 130"/>
                <a:gd name="T5" fmla="*/ 4 h 131"/>
                <a:gd name="T6" fmla="*/ 67 w 130"/>
                <a:gd name="T7" fmla="*/ 63 h 131"/>
                <a:gd name="T8" fmla="*/ 114 w 130"/>
                <a:gd name="T9" fmla="*/ 21 h 131"/>
                <a:gd name="T10" fmla="*/ 69 w 130"/>
                <a:gd name="T11" fmla="*/ 64 h 131"/>
                <a:gd name="T12" fmla="*/ 129 w 130"/>
                <a:gd name="T13" fmla="*/ 45 h 131"/>
                <a:gd name="T14" fmla="*/ 69 w 130"/>
                <a:gd name="T15" fmla="*/ 64 h 131"/>
                <a:gd name="T16" fmla="*/ 130 w 130"/>
                <a:gd name="T17" fmla="*/ 72 h 131"/>
                <a:gd name="T18" fmla="*/ 69 w 130"/>
                <a:gd name="T19" fmla="*/ 66 h 131"/>
                <a:gd name="T20" fmla="*/ 122 w 130"/>
                <a:gd name="T21" fmla="*/ 98 h 131"/>
                <a:gd name="T22" fmla="*/ 69 w 130"/>
                <a:gd name="T23" fmla="*/ 68 h 131"/>
                <a:gd name="T24" fmla="*/ 104 w 130"/>
                <a:gd name="T25" fmla="*/ 119 h 131"/>
                <a:gd name="T26" fmla="*/ 67 w 130"/>
                <a:gd name="T27" fmla="*/ 69 h 131"/>
                <a:gd name="T28" fmla="*/ 80 w 130"/>
                <a:gd name="T29" fmla="*/ 131 h 131"/>
                <a:gd name="T30" fmla="*/ 65 w 130"/>
                <a:gd name="T31" fmla="*/ 69 h 131"/>
                <a:gd name="T32" fmla="*/ 52 w 130"/>
                <a:gd name="T33" fmla="*/ 131 h 131"/>
                <a:gd name="T34" fmla="*/ 64 w 130"/>
                <a:gd name="T35" fmla="*/ 69 h 131"/>
                <a:gd name="T36" fmla="*/ 28 w 130"/>
                <a:gd name="T37" fmla="*/ 119 h 131"/>
                <a:gd name="T38" fmla="*/ 64 w 130"/>
                <a:gd name="T39" fmla="*/ 68 h 131"/>
                <a:gd name="T40" fmla="*/ 9 w 130"/>
                <a:gd name="T41" fmla="*/ 98 h 131"/>
                <a:gd name="T42" fmla="*/ 62 w 130"/>
                <a:gd name="T43" fmla="*/ 66 h 131"/>
                <a:gd name="T44" fmla="*/ 0 w 130"/>
                <a:gd name="T45" fmla="*/ 72 h 131"/>
                <a:gd name="T46" fmla="*/ 62 w 130"/>
                <a:gd name="T47" fmla="*/ 64 h 131"/>
                <a:gd name="T48" fmla="*/ 4 w 130"/>
                <a:gd name="T49" fmla="*/ 45 h 131"/>
                <a:gd name="T50" fmla="*/ 62 w 130"/>
                <a:gd name="T51" fmla="*/ 64 h 131"/>
                <a:gd name="T52" fmla="*/ 17 w 130"/>
                <a:gd name="T53" fmla="*/ 21 h 131"/>
                <a:gd name="T54" fmla="*/ 64 w 130"/>
                <a:gd name="T55" fmla="*/ 63 h 131"/>
                <a:gd name="T56" fmla="*/ 39 w 130"/>
                <a:gd name="T57" fmla="*/ 4 h 131"/>
                <a:gd name="T58" fmla="*/ 65 w 130"/>
                <a:gd name="T59" fmla="*/ 61 h 131"/>
                <a:gd name="T60" fmla="*/ 65 w 130"/>
                <a:gd name="T6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31">
                  <a:moveTo>
                    <a:pt x="65" y="0"/>
                  </a:moveTo>
                  <a:lnTo>
                    <a:pt x="67" y="61"/>
                  </a:lnTo>
                  <a:lnTo>
                    <a:pt x="93" y="4"/>
                  </a:lnTo>
                  <a:lnTo>
                    <a:pt x="67" y="63"/>
                  </a:lnTo>
                  <a:lnTo>
                    <a:pt x="114" y="21"/>
                  </a:lnTo>
                  <a:lnTo>
                    <a:pt x="69" y="64"/>
                  </a:lnTo>
                  <a:lnTo>
                    <a:pt x="129" y="45"/>
                  </a:lnTo>
                  <a:lnTo>
                    <a:pt x="69" y="64"/>
                  </a:lnTo>
                  <a:lnTo>
                    <a:pt x="130" y="72"/>
                  </a:lnTo>
                  <a:lnTo>
                    <a:pt x="69" y="66"/>
                  </a:lnTo>
                  <a:lnTo>
                    <a:pt x="122" y="98"/>
                  </a:lnTo>
                  <a:lnTo>
                    <a:pt x="69" y="68"/>
                  </a:lnTo>
                  <a:lnTo>
                    <a:pt x="104" y="119"/>
                  </a:lnTo>
                  <a:lnTo>
                    <a:pt x="67" y="69"/>
                  </a:lnTo>
                  <a:lnTo>
                    <a:pt x="80" y="131"/>
                  </a:lnTo>
                  <a:lnTo>
                    <a:pt x="65" y="69"/>
                  </a:lnTo>
                  <a:lnTo>
                    <a:pt x="52" y="131"/>
                  </a:lnTo>
                  <a:lnTo>
                    <a:pt x="64" y="69"/>
                  </a:lnTo>
                  <a:lnTo>
                    <a:pt x="28" y="119"/>
                  </a:lnTo>
                  <a:lnTo>
                    <a:pt x="64" y="68"/>
                  </a:lnTo>
                  <a:lnTo>
                    <a:pt x="9" y="98"/>
                  </a:lnTo>
                  <a:lnTo>
                    <a:pt x="62" y="66"/>
                  </a:lnTo>
                  <a:lnTo>
                    <a:pt x="0" y="72"/>
                  </a:lnTo>
                  <a:lnTo>
                    <a:pt x="62" y="64"/>
                  </a:lnTo>
                  <a:lnTo>
                    <a:pt x="4" y="45"/>
                  </a:lnTo>
                  <a:lnTo>
                    <a:pt x="62" y="64"/>
                  </a:lnTo>
                  <a:lnTo>
                    <a:pt x="17" y="21"/>
                  </a:lnTo>
                  <a:lnTo>
                    <a:pt x="64" y="63"/>
                  </a:lnTo>
                  <a:lnTo>
                    <a:pt x="39" y="4"/>
                  </a:lnTo>
                  <a:lnTo>
                    <a:pt x="65" y="61"/>
                  </a:lnTo>
                  <a:lnTo>
                    <a:pt x="65"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772"/>
            <p:cNvSpPr>
              <a:spLocks/>
            </p:cNvSpPr>
            <p:nvPr/>
          </p:nvSpPr>
          <p:spPr bwMode="auto">
            <a:xfrm>
              <a:off x="3508" y="1362"/>
              <a:ext cx="68" cy="70"/>
            </a:xfrm>
            <a:custGeom>
              <a:avLst/>
              <a:gdLst>
                <a:gd name="T0" fmla="*/ 34 w 68"/>
                <a:gd name="T1" fmla="*/ 0 h 70"/>
                <a:gd name="T2" fmla="*/ 36 w 68"/>
                <a:gd name="T3" fmla="*/ 31 h 70"/>
                <a:gd name="T4" fmla="*/ 48 w 68"/>
                <a:gd name="T5" fmla="*/ 4 h 70"/>
                <a:gd name="T6" fmla="*/ 36 w 68"/>
                <a:gd name="T7" fmla="*/ 33 h 70"/>
                <a:gd name="T8" fmla="*/ 60 w 68"/>
                <a:gd name="T9" fmla="*/ 12 h 70"/>
                <a:gd name="T10" fmla="*/ 37 w 68"/>
                <a:gd name="T11" fmla="*/ 34 h 70"/>
                <a:gd name="T12" fmla="*/ 66 w 68"/>
                <a:gd name="T13" fmla="*/ 25 h 70"/>
                <a:gd name="T14" fmla="*/ 37 w 68"/>
                <a:gd name="T15" fmla="*/ 34 h 70"/>
                <a:gd name="T16" fmla="*/ 68 w 68"/>
                <a:gd name="T17" fmla="*/ 39 h 70"/>
                <a:gd name="T18" fmla="*/ 37 w 68"/>
                <a:gd name="T19" fmla="*/ 36 h 70"/>
                <a:gd name="T20" fmla="*/ 63 w 68"/>
                <a:gd name="T21" fmla="*/ 52 h 70"/>
                <a:gd name="T22" fmla="*/ 37 w 68"/>
                <a:gd name="T23" fmla="*/ 38 h 70"/>
                <a:gd name="T24" fmla="*/ 53 w 68"/>
                <a:gd name="T25" fmla="*/ 63 h 70"/>
                <a:gd name="T26" fmla="*/ 36 w 68"/>
                <a:gd name="T27" fmla="*/ 39 h 70"/>
                <a:gd name="T28" fmla="*/ 40 w 68"/>
                <a:gd name="T29" fmla="*/ 70 h 70"/>
                <a:gd name="T30" fmla="*/ 34 w 68"/>
                <a:gd name="T31" fmla="*/ 39 h 70"/>
                <a:gd name="T32" fmla="*/ 27 w 68"/>
                <a:gd name="T33" fmla="*/ 70 h 70"/>
                <a:gd name="T34" fmla="*/ 32 w 68"/>
                <a:gd name="T35" fmla="*/ 39 h 70"/>
                <a:gd name="T36" fmla="*/ 14 w 68"/>
                <a:gd name="T37" fmla="*/ 63 h 70"/>
                <a:gd name="T38" fmla="*/ 31 w 68"/>
                <a:gd name="T39" fmla="*/ 38 h 70"/>
                <a:gd name="T40" fmla="*/ 5 w 68"/>
                <a:gd name="T41" fmla="*/ 52 h 70"/>
                <a:gd name="T42" fmla="*/ 31 w 68"/>
                <a:gd name="T43" fmla="*/ 36 h 70"/>
                <a:gd name="T44" fmla="*/ 0 w 68"/>
                <a:gd name="T45" fmla="*/ 39 h 70"/>
                <a:gd name="T46" fmla="*/ 31 w 68"/>
                <a:gd name="T47" fmla="*/ 34 h 70"/>
                <a:gd name="T48" fmla="*/ 1 w 68"/>
                <a:gd name="T49" fmla="*/ 25 h 70"/>
                <a:gd name="T50" fmla="*/ 31 w 68"/>
                <a:gd name="T51" fmla="*/ 34 h 70"/>
                <a:gd name="T52" fmla="*/ 8 w 68"/>
                <a:gd name="T53" fmla="*/ 12 h 70"/>
                <a:gd name="T54" fmla="*/ 32 w 68"/>
                <a:gd name="T55" fmla="*/ 33 h 70"/>
                <a:gd name="T56" fmla="*/ 21 w 68"/>
                <a:gd name="T57" fmla="*/ 4 h 70"/>
                <a:gd name="T58" fmla="*/ 34 w 68"/>
                <a:gd name="T59" fmla="*/ 31 h 70"/>
                <a:gd name="T60" fmla="*/ 34 w 68"/>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0">
                  <a:moveTo>
                    <a:pt x="34" y="0"/>
                  </a:moveTo>
                  <a:lnTo>
                    <a:pt x="36" y="31"/>
                  </a:lnTo>
                  <a:lnTo>
                    <a:pt x="48" y="4"/>
                  </a:lnTo>
                  <a:lnTo>
                    <a:pt x="36" y="33"/>
                  </a:lnTo>
                  <a:lnTo>
                    <a:pt x="60" y="12"/>
                  </a:lnTo>
                  <a:lnTo>
                    <a:pt x="37" y="34"/>
                  </a:lnTo>
                  <a:lnTo>
                    <a:pt x="66" y="25"/>
                  </a:lnTo>
                  <a:lnTo>
                    <a:pt x="37" y="34"/>
                  </a:lnTo>
                  <a:lnTo>
                    <a:pt x="68" y="39"/>
                  </a:lnTo>
                  <a:lnTo>
                    <a:pt x="37" y="36"/>
                  </a:lnTo>
                  <a:lnTo>
                    <a:pt x="63" y="52"/>
                  </a:lnTo>
                  <a:lnTo>
                    <a:pt x="37" y="38"/>
                  </a:lnTo>
                  <a:lnTo>
                    <a:pt x="53" y="63"/>
                  </a:lnTo>
                  <a:lnTo>
                    <a:pt x="36" y="39"/>
                  </a:lnTo>
                  <a:lnTo>
                    <a:pt x="40" y="70"/>
                  </a:lnTo>
                  <a:lnTo>
                    <a:pt x="34" y="39"/>
                  </a:lnTo>
                  <a:lnTo>
                    <a:pt x="27" y="70"/>
                  </a:lnTo>
                  <a:lnTo>
                    <a:pt x="32" y="39"/>
                  </a:lnTo>
                  <a:lnTo>
                    <a:pt x="14" y="63"/>
                  </a:lnTo>
                  <a:lnTo>
                    <a:pt x="31" y="38"/>
                  </a:lnTo>
                  <a:lnTo>
                    <a:pt x="5" y="52"/>
                  </a:lnTo>
                  <a:lnTo>
                    <a:pt x="31" y="36"/>
                  </a:lnTo>
                  <a:lnTo>
                    <a:pt x="0" y="39"/>
                  </a:lnTo>
                  <a:lnTo>
                    <a:pt x="31" y="34"/>
                  </a:lnTo>
                  <a:lnTo>
                    <a:pt x="1" y="25"/>
                  </a:lnTo>
                  <a:lnTo>
                    <a:pt x="31" y="34"/>
                  </a:lnTo>
                  <a:lnTo>
                    <a:pt x="8" y="12"/>
                  </a:lnTo>
                  <a:lnTo>
                    <a:pt x="32" y="33"/>
                  </a:lnTo>
                  <a:lnTo>
                    <a:pt x="21" y="4"/>
                  </a:lnTo>
                  <a:lnTo>
                    <a:pt x="34" y="31"/>
                  </a:lnTo>
                  <a:lnTo>
                    <a:pt x="3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773"/>
            <p:cNvSpPr>
              <a:spLocks/>
            </p:cNvSpPr>
            <p:nvPr/>
          </p:nvSpPr>
          <p:spPr bwMode="auto">
            <a:xfrm>
              <a:off x="3626" y="1225"/>
              <a:ext cx="36" cy="35"/>
            </a:xfrm>
            <a:custGeom>
              <a:avLst/>
              <a:gdLst>
                <a:gd name="T0" fmla="*/ 18 w 36"/>
                <a:gd name="T1" fmla="*/ 0 h 35"/>
                <a:gd name="T2" fmla="*/ 18 w 36"/>
                <a:gd name="T3" fmla="*/ 16 h 35"/>
                <a:gd name="T4" fmla="*/ 26 w 36"/>
                <a:gd name="T5" fmla="*/ 1 h 35"/>
                <a:gd name="T6" fmla="*/ 20 w 36"/>
                <a:gd name="T7" fmla="*/ 16 h 35"/>
                <a:gd name="T8" fmla="*/ 33 w 36"/>
                <a:gd name="T9" fmla="*/ 6 h 35"/>
                <a:gd name="T10" fmla="*/ 20 w 36"/>
                <a:gd name="T11" fmla="*/ 18 h 35"/>
                <a:gd name="T12" fmla="*/ 36 w 36"/>
                <a:gd name="T13" fmla="*/ 13 h 35"/>
                <a:gd name="T14" fmla="*/ 20 w 36"/>
                <a:gd name="T15" fmla="*/ 18 h 35"/>
                <a:gd name="T16" fmla="*/ 36 w 36"/>
                <a:gd name="T17" fmla="*/ 19 h 35"/>
                <a:gd name="T18" fmla="*/ 20 w 36"/>
                <a:gd name="T19" fmla="*/ 18 h 35"/>
                <a:gd name="T20" fmla="*/ 34 w 36"/>
                <a:gd name="T21" fmla="*/ 27 h 35"/>
                <a:gd name="T22" fmla="*/ 20 w 36"/>
                <a:gd name="T23" fmla="*/ 19 h 35"/>
                <a:gd name="T24" fmla="*/ 30 w 36"/>
                <a:gd name="T25" fmla="*/ 32 h 35"/>
                <a:gd name="T26" fmla="*/ 20 w 36"/>
                <a:gd name="T27" fmla="*/ 19 h 35"/>
                <a:gd name="T28" fmla="*/ 23 w 36"/>
                <a:gd name="T29" fmla="*/ 35 h 35"/>
                <a:gd name="T30" fmla="*/ 18 w 36"/>
                <a:gd name="T31" fmla="*/ 19 h 35"/>
                <a:gd name="T32" fmla="*/ 15 w 36"/>
                <a:gd name="T33" fmla="*/ 35 h 35"/>
                <a:gd name="T34" fmla="*/ 18 w 36"/>
                <a:gd name="T35" fmla="*/ 19 h 35"/>
                <a:gd name="T36" fmla="*/ 8 w 36"/>
                <a:gd name="T37" fmla="*/ 32 h 35"/>
                <a:gd name="T38" fmla="*/ 17 w 36"/>
                <a:gd name="T39" fmla="*/ 19 h 35"/>
                <a:gd name="T40" fmla="*/ 4 w 36"/>
                <a:gd name="T41" fmla="*/ 27 h 35"/>
                <a:gd name="T42" fmla="*/ 17 w 36"/>
                <a:gd name="T43" fmla="*/ 18 h 35"/>
                <a:gd name="T44" fmla="*/ 0 w 36"/>
                <a:gd name="T45" fmla="*/ 19 h 35"/>
                <a:gd name="T46" fmla="*/ 17 w 36"/>
                <a:gd name="T47" fmla="*/ 18 h 35"/>
                <a:gd name="T48" fmla="*/ 2 w 36"/>
                <a:gd name="T49" fmla="*/ 13 h 35"/>
                <a:gd name="T50" fmla="*/ 17 w 36"/>
                <a:gd name="T51" fmla="*/ 18 h 35"/>
                <a:gd name="T52" fmla="*/ 5 w 36"/>
                <a:gd name="T53" fmla="*/ 6 h 35"/>
                <a:gd name="T54" fmla="*/ 18 w 36"/>
                <a:gd name="T55" fmla="*/ 16 h 35"/>
                <a:gd name="T56" fmla="*/ 12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6" y="1"/>
                  </a:lnTo>
                  <a:lnTo>
                    <a:pt x="20" y="16"/>
                  </a:lnTo>
                  <a:lnTo>
                    <a:pt x="33" y="6"/>
                  </a:lnTo>
                  <a:lnTo>
                    <a:pt x="20" y="18"/>
                  </a:lnTo>
                  <a:lnTo>
                    <a:pt x="36" y="13"/>
                  </a:lnTo>
                  <a:lnTo>
                    <a:pt x="20" y="18"/>
                  </a:lnTo>
                  <a:lnTo>
                    <a:pt x="36" y="19"/>
                  </a:lnTo>
                  <a:lnTo>
                    <a:pt x="20" y="18"/>
                  </a:lnTo>
                  <a:lnTo>
                    <a:pt x="34" y="27"/>
                  </a:lnTo>
                  <a:lnTo>
                    <a:pt x="20" y="19"/>
                  </a:lnTo>
                  <a:lnTo>
                    <a:pt x="30" y="32"/>
                  </a:lnTo>
                  <a:lnTo>
                    <a:pt x="20" y="19"/>
                  </a:lnTo>
                  <a:lnTo>
                    <a:pt x="23" y="35"/>
                  </a:lnTo>
                  <a:lnTo>
                    <a:pt x="18" y="19"/>
                  </a:lnTo>
                  <a:lnTo>
                    <a:pt x="15" y="35"/>
                  </a:lnTo>
                  <a:lnTo>
                    <a:pt x="18" y="19"/>
                  </a:lnTo>
                  <a:lnTo>
                    <a:pt x="8" y="32"/>
                  </a:lnTo>
                  <a:lnTo>
                    <a:pt x="17" y="19"/>
                  </a:lnTo>
                  <a:lnTo>
                    <a:pt x="4" y="27"/>
                  </a:lnTo>
                  <a:lnTo>
                    <a:pt x="17" y="18"/>
                  </a:lnTo>
                  <a:lnTo>
                    <a:pt x="0" y="19"/>
                  </a:lnTo>
                  <a:lnTo>
                    <a:pt x="17" y="18"/>
                  </a:lnTo>
                  <a:lnTo>
                    <a:pt x="2" y="13"/>
                  </a:lnTo>
                  <a:lnTo>
                    <a:pt x="17" y="18"/>
                  </a:lnTo>
                  <a:lnTo>
                    <a:pt x="5" y="6"/>
                  </a:lnTo>
                  <a:lnTo>
                    <a:pt x="18" y="16"/>
                  </a:lnTo>
                  <a:lnTo>
                    <a:pt x="12"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774"/>
            <p:cNvSpPr>
              <a:spLocks/>
            </p:cNvSpPr>
            <p:nvPr/>
          </p:nvSpPr>
          <p:spPr bwMode="auto">
            <a:xfrm>
              <a:off x="3826" y="1184"/>
              <a:ext cx="36" cy="36"/>
            </a:xfrm>
            <a:custGeom>
              <a:avLst/>
              <a:gdLst>
                <a:gd name="T0" fmla="*/ 18 w 36"/>
                <a:gd name="T1" fmla="*/ 0 h 36"/>
                <a:gd name="T2" fmla="*/ 18 w 36"/>
                <a:gd name="T3" fmla="*/ 17 h 36"/>
                <a:gd name="T4" fmla="*/ 25 w 36"/>
                <a:gd name="T5" fmla="*/ 2 h 36"/>
                <a:gd name="T6" fmla="*/ 18 w 36"/>
                <a:gd name="T7" fmla="*/ 17 h 36"/>
                <a:gd name="T8" fmla="*/ 31 w 36"/>
                <a:gd name="T9" fmla="*/ 5 h 36"/>
                <a:gd name="T10" fmla="*/ 20 w 36"/>
                <a:gd name="T11" fmla="*/ 17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7 h 36"/>
                <a:gd name="T52" fmla="*/ 3 w 36"/>
                <a:gd name="T53" fmla="*/ 5 h 36"/>
                <a:gd name="T54" fmla="*/ 16 w 36"/>
                <a:gd name="T55" fmla="*/ 17 h 36"/>
                <a:gd name="T56" fmla="*/ 10 w 36"/>
                <a:gd name="T57" fmla="*/ 2 h 36"/>
                <a:gd name="T58" fmla="*/ 16 w 36"/>
                <a:gd name="T59" fmla="*/ 17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7"/>
                  </a:lnTo>
                  <a:lnTo>
                    <a:pt x="25" y="2"/>
                  </a:lnTo>
                  <a:lnTo>
                    <a:pt x="18" y="17"/>
                  </a:lnTo>
                  <a:lnTo>
                    <a:pt x="31" y="5"/>
                  </a:lnTo>
                  <a:lnTo>
                    <a:pt x="20" y="17"/>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7"/>
                  </a:lnTo>
                  <a:lnTo>
                    <a:pt x="3" y="5"/>
                  </a:lnTo>
                  <a:lnTo>
                    <a:pt x="16" y="17"/>
                  </a:lnTo>
                  <a:lnTo>
                    <a:pt x="10" y="2"/>
                  </a:lnTo>
                  <a:lnTo>
                    <a:pt x="16" y="17"/>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775"/>
            <p:cNvSpPr>
              <a:spLocks/>
            </p:cNvSpPr>
            <p:nvPr/>
          </p:nvSpPr>
          <p:spPr bwMode="auto">
            <a:xfrm>
              <a:off x="3740" y="1180"/>
              <a:ext cx="37" cy="37"/>
            </a:xfrm>
            <a:custGeom>
              <a:avLst/>
              <a:gdLst>
                <a:gd name="T0" fmla="*/ 20 w 37"/>
                <a:gd name="T1" fmla="*/ 0 h 37"/>
                <a:gd name="T2" fmla="*/ 20 w 37"/>
                <a:gd name="T3" fmla="*/ 16 h 37"/>
                <a:gd name="T4" fmla="*/ 26 w 37"/>
                <a:gd name="T5" fmla="*/ 1 h 37"/>
                <a:gd name="T6" fmla="*/ 20 w 37"/>
                <a:gd name="T7" fmla="*/ 17 h 37"/>
                <a:gd name="T8" fmla="*/ 33 w 37"/>
                <a:gd name="T9" fmla="*/ 6 h 37"/>
                <a:gd name="T10" fmla="*/ 21 w 37"/>
                <a:gd name="T11" fmla="*/ 17 h 37"/>
                <a:gd name="T12" fmla="*/ 36 w 37"/>
                <a:gd name="T13" fmla="*/ 12 h 37"/>
                <a:gd name="T14" fmla="*/ 21 w 37"/>
                <a:gd name="T15" fmla="*/ 17 h 37"/>
                <a:gd name="T16" fmla="*/ 37 w 37"/>
                <a:gd name="T17" fmla="*/ 21 h 37"/>
                <a:gd name="T18" fmla="*/ 21 w 37"/>
                <a:gd name="T19" fmla="*/ 19 h 37"/>
                <a:gd name="T20" fmla="*/ 34 w 37"/>
                <a:gd name="T21" fmla="*/ 27 h 37"/>
                <a:gd name="T22" fmla="*/ 20 w 37"/>
                <a:gd name="T23" fmla="*/ 19 h 37"/>
                <a:gd name="T24" fmla="*/ 29 w 37"/>
                <a:gd name="T25" fmla="*/ 34 h 37"/>
                <a:gd name="T26" fmla="*/ 20 w 37"/>
                <a:gd name="T27" fmla="*/ 21 h 37"/>
                <a:gd name="T28" fmla="*/ 23 w 37"/>
                <a:gd name="T29" fmla="*/ 37 h 37"/>
                <a:gd name="T30" fmla="*/ 20 w 37"/>
                <a:gd name="T31" fmla="*/ 21 h 37"/>
                <a:gd name="T32" fmla="*/ 15 w 37"/>
                <a:gd name="T33" fmla="*/ 37 h 37"/>
                <a:gd name="T34" fmla="*/ 18 w 37"/>
                <a:gd name="T35" fmla="*/ 21 h 37"/>
                <a:gd name="T36" fmla="*/ 8 w 37"/>
                <a:gd name="T37" fmla="*/ 34 h 37"/>
                <a:gd name="T38" fmla="*/ 18 w 37"/>
                <a:gd name="T39" fmla="*/ 19 h 37"/>
                <a:gd name="T40" fmla="*/ 3 w 37"/>
                <a:gd name="T41" fmla="*/ 27 h 37"/>
                <a:gd name="T42" fmla="*/ 16 w 37"/>
                <a:gd name="T43" fmla="*/ 19 h 37"/>
                <a:gd name="T44" fmla="*/ 0 w 37"/>
                <a:gd name="T45" fmla="*/ 21 h 37"/>
                <a:gd name="T46" fmla="*/ 16 w 37"/>
                <a:gd name="T47" fmla="*/ 17 h 37"/>
                <a:gd name="T48" fmla="*/ 2 w 37"/>
                <a:gd name="T49" fmla="*/ 12 h 37"/>
                <a:gd name="T50" fmla="*/ 18 w 37"/>
                <a:gd name="T51" fmla="*/ 17 h 37"/>
                <a:gd name="T52" fmla="*/ 5 w 37"/>
                <a:gd name="T53" fmla="*/ 6 h 37"/>
                <a:gd name="T54" fmla="*/ 18 w 37"/>
                <a:gd name="T55" fmla="*/ 17 h 37"/>
                <a:gd name="T56" fmla="*/ 11 w 37"/>
                <a:gd name="T57" fmla="*/ 1 h 37"/>
                <a:gd name="T58" fmla="*/ 18 w 37"/>
                <a:gd name="T59" fmla="*/ 16 h 37"/>
                <a:gd name="T60" fmla="*/ 20 w 37"/>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37">
                  <a:moveTo>
                    <a:pt x="20" y="0"/>
                  </a:moveTo>
                  <a:lnTo>
                    <a:pt x="20" y="16"/>
                  </a:lnTo>
                  <a:lnTo>
                    <a:pt x="26" y="1"/>
                  </a:lnTo>
                  <a:lnTo>
                    <a:pt x="20" y="17"/>
                  </a:lnTo>
                  <a:lnTo>
                    <a:pt x="33" y="6"/>
                  </a:lnTo>
                  <a:lnTo>
                    <a:pt x="21" y="17"/>
                  </a:lnTo>
                  <a:lnTo>
                    <a:pt x="36" y="12"/>
                  </a:lnTo>
                  <a:lnTo>
                    <a:pt x="21" y="17"/>
                  </a:lnTo>
                  <a:lnTo>
                    <a:pt x="37" y="21"/>
                  </a:lnTo>
                  <a:lnTo>
                    <a:pt x="21" y="19"/>
                  </a:lnTo>
                  <a:lnTo>
                    <a:pt x="34" y="27"/>
                  </a:lnTo>
                  <a:lnTo>
                    <a:pt x="20" y="19"/>
                  </a:lnTo>
                  <a:lnTo>
                    <a:pt x="29" y="34"/>
                  </a:lnTo>
                  <a:lnTo>
                    <a:pt x="20" y="21"/>
                  </a:lnTo>
                  <a:lnTo>
                    <a:pt x="23" y="37"/>
                  </a:lnTo>
                  <a:lnTo>
                    <a:pt x="20" y="21"/>
                  </a:lnTo>
                  <a:lnTo>
                    <a:pt x="15" y="37"/>
                  </a:lnTo>
                  <a:lnTo>
                    <a:pt x="18" y="21"/>
                  </a:lnTo>
                  <a:lnTo>
                    <a:pt x="8" y="34"/>
                  </a:lnTo>
                  <a:lnTo>
                    <a:pt x="18" y="19"/>
                  </a:lnTo>
                  <a:lnTo>
                    <a:pt x="3" y="27"/>
                  </a:lnTo>
                  <a:lnTo>
                    <a:pt x="16" y="19"/>
                  </a:lnTo>
                  <a:lnTo>
                    <a:pt x="0" y="21"/>
                  </a:lnTo>
                  <a:lnTo>
                    <a:pt x="16" y="17"/>
                  </a:lnTo>
                  <a:lnTo>
                    <a:pt x="2" y="12"/>
                  </a:lnTo>
                  <a:lnTo>
                    <a:pt x="18" y="17"/>
                  </a:lnTo>
                  <a:lnTo>
                    <a:pt x="5" y="6"/>
                  </a:lnTo>
                  <a:lnTo>
                    <a:pt x="18" y="17"/>
                  </a:lnTo>
                  <a:lnTo>
                    <a:pt x="11" y="1"/>
                  </a:lnTo>
                  <a:lnTo>
                    <a:pt x="18" y="16"/>
                  </a:lnTo>
                  <a:lnTo>
                    <a:pt x="2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776"/>
            <p:cNvSpPr>
              <a:spLocks/>
            </p:cNvSpPr>
            <p:nvPr/>
          </p:nvSpPr>
          <p:spPr bwMode="auto">
            <a:xfrm>
              <a:off x="3526" y="1437"/>
              <a:ext cx="35" cy="37"/>
            </a:xfrm>
            <a:custGeom>
              <a:avLst/>
              <a:gdLst>
                <a:gd name="T0" fmla="*/ 18 w 35"/>
                <a:gd name="T1" fmla="*/ 0 h 37"/>
                <a:gd name="T2" fmla="*/ 19 w 35"/>
                <a:gd name="T3" fmla="*/ 18 h 37"/>
                <a:gd name="T4" fmla="*/ 26 w 35"/>
                <a:gd name="T5" fmla="*/ 1 h 37"/>
                <a:gd name="T6" fmla="*/ 19 w 35"/>
                <a:gd name="T7" fmla="*/ 18 h 37"/>
                <a:gd name="T8" fmla="*/ 32 w 35"/>
                <a:gd name="T9" fmla="*/ 6 h 37"/>
                <a:gd name="T10" fmla="*/ 19 w 35"/>
                <a:gd name="T11" fmla="*/ 18 h 37"/>
                <a:gd name="T12" fmla="*/ 35 w 35"/>
                <a:gd name="T13" fmla="*/ 13 h 37"/>
                <a:gd name="T14" fmla="*/ 21 w 35"/>
                <a:gd name="T15" fmla="*/ 19 h 37"/>
                <a:gd name="T16" fmla="*/ 35 w 35"/>
                <a:gd name="T17" fmla="*/ 21 h 37"/>
                <a:gd name="T18" fmla="*/ 19 w 35"/>
                <a:gd name="T19" fmla="*/ 19 h 37"/>
                <a:gd name="T20" fmla="*/ 34 w 35"/>
                <a:gd name="T21" fmla="*/ 27 h 37"/>
                <a:gd name="T22" fmla="*/ 19 w 35"/>
                <a:gd name="T23" fmla="*/ 21 h 37"/>
                <a:gd name="T24" fmla="*/ 29 w 35"/>
                <a:gd name="T25" fmla="*/ 34 h 37"/>
                <a:gd name="T26" fmla="*/ 19 w 35"/>
                <a:gd name="T27" fmla="*/ 21 h 37"/>
                <a:gd name="T28" fmla="*/ 22 w 35"/>
                <a:gd name="T29" fmla="*/ 37 h 37"/>
                <a:gd name="T30" fmla="*/ 18 w 35"/>
                <a:gd name="T31" fmla="*/ 21 h 37"/>
                <a:gd name="T32" fmla="*/ 14 w 35"/>
                <a:gd name="T33" fmla="*/ 37 h 37"/>
                <a:gd name="T34" fmla="*/ 18 w 35"/>
                <a:gd name="T35" fmla="*/ 21 h 37"/>
                <a:gd name="T36" fmla="*/ 8 w 35"/>
                <a:gd name="T37" fmla="*/ 34 h 37"/>
                <a:gd name="T38" fmla="*/ 16 w 35"/>
                <a:gd name="T39" fmla="*/ 21 h 37"/>
                <a:gd name="T40" fmla="*/ 3 w 35"/>
                <a:gd name="T41" fmla="*/ 27 h 37"/>
                <a:gd name="T42" fmla="*/ 16 w 35"/>
                <a:gd name="T43" fmla="*/ 19 h 37"/>
                <a:gd name="T44" fmla="*/ 0 w 35"/>
                <a:gd name="T45" fmla="*/ 21 h 37"/>
                <a:gd name="T46" fmla="*/ 16 w 35"/>
                <a:gd name="T47" fmla="*/ 19 h 37"/>
                <a:gd name="T48" fmla="*/ 1 w 35"/>
                <a:gd name="T49" fmla="*/ 13 h 37"/>
                <a:gd name="T50" fmla="*/ 16 w 35"/>
                <a:gd name="T51" fmla="*/ 18 h 37"/>
                <a:gd name="T52" fmla="*/ 5 w 35"/>
                <a:gd name="T53" fmla="*/ 6 h 37"/>
                <a:gd name="T54" fmla="*/ 18 w 35"/>
                <a:gd name="T55" fmla="*/ 18 h 37"/>
                <a:gd name="T56" fmla="*/ 11 w 35"/>
                <a:gd name="T57" fmla="*/ 1 h 37"/>
                <a:gd name="T58" fmla="*/ 18 w 35"/>
                <a:gd name="T59" fmla="*/ 18 h 37"/>
                <a:gd name="T60" fmla="*/ 18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8" y="0"/>
                  </a:moveTo>
                  <a:lnTo>
                    <a:pt x="19" y="18"/>
                  </a:lnTo>
                  <a:lnTo>
                    <a:pt x="26" y="1"/>
                  </a:lnTo>
                  <a:lnTo>
                    <a:pt x="19" y="18"/>
                  </a:lnTo>
                  <a:lnTo>
                    <a:pt x="32" y="6"/>
                  </a:lnTo>
                  <a:lnTo>
                    <a:pt x="19" y="18"/>
                  </a:lnTo>
                  <a:lnTo>
                    <a:pt x="35" y="13"/>
                  </a:lnTo>
                  <a:lnTo>
                    <a:pt x="21" y="19"/>
                  </a:lnTo>
                  <a:lnTo>
                    <a:pt x="35" y="21"/>
                  </a:lnTo>
                  <a:lnTo>
                    <a:pt x="19" y="19"/>
                  </a:lnTo>
                  <a:lnTo>
                    <a:pt x="34" y="27"/>
                  </a:lnTo>
                  <a:lnTo>
                    <a:pt x="19" y="21"/>
                  </a:lnTo>
                  <a:lnTo>
                    <a:pt x="29" y="34"/>
                  </a:lnTo>
                  <a:lnTo>
                    <a:pt x="19" y="21"/>
                  </a:lnTo>
                  <a:lnTo>
                    <a:pt x="22" y="37"/>
                  </a:lnTo>
                  <a:lnTo>
                    <a:pt x="18" y="21"/>
                  </a:lnTo>
                  <a:lnTo>
                    <a:pt x="14" y="37"/>
                  </a:lnTo>
                  <a:lnTo>
                    <a:pt x="18" y="21"/>
                  </a:lnTo>
                  <a:lnTo>
                    <a:pt x="8" y="34"/>
                  </a:lnTo>
                  <a:lnTo>
                    <a:pt x="16" y="21"/>
                  </a:lnTo>
                  <a:lnTo>
                    <a:pt x="3" y="27"/>
                  </a:lnTo>
                  <a:lnTo>
                    <a:pt x="16" y="19"/>
                  </a:lnTo>
                  <a:lnTo>
                    <a:pt x="0" y="21"/>
                  </a:lnTo>
                  <a:lnTo>
                    <a:pt x="16" y="19"/>
                  </a:lnTo>
                  <a:lnTo>
                    <a:pt x="1" y="13"/>
                  </a:lnTo>
                  <a:lnTo>
                    <a:pt x="16" y="18"/>
                  </a:lnTo>
                  <a:lnTo>
                    <a:pt x="5" y="6"/>
                  </a:lnTo>
                  <a:lnTo>
                    <a:pt x="18" y="18"/>
                  </a:lnTo>
                  <a:lnTo>
                    <a:pt x="11" y="1"/>
                  </a:lnTo>
                  <a:lnTo>
                    <a:pt x="18" y="18"/>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777"/>
            <p:cNvSpPr>
              <a:spLocks/>
            </p:cNvSpPr>
            <p:nvPr/>
          </p:nvSpPr>
          <p:spPr bwMode="auto">
            <a:xfrm>
              <a:off x="4146" y="1087"/>
              <a:ext cx="36" cy="36"/>
            </a:xfrm>
            <a:custGeom>
              <a:avLst/>
              <a:gdLst>
                <a:gd name="T0" fmla="*/ 18 w 36"/>
                <a:gd name="T1" fmla="*/ 0 h 36"/>
                <a:gd name="T2" fmla="*/ 18 w 36"/>
                <a:gd name="T3" fmla="*/ 16 h 36"/>
                <a:gd name="T4" fmla="*/ 25 w 36"/>
                <a:gd name="T5" fmla="*/ 2 h 36"/>
                <a:gd name="T6" fmla="*/ 18 w 36"/>
                <a:gd name="T7" fmla="*/ 16 h 36"/>
                <a:gd name="T8" fmla="*/ 31 w 36"/>
                <a:gd name="T9" fmla="*/ 5 h 36"/>
                <a:gd name="T10" fmla="*/ 20 w 36"/>
                <a:gd name="T11" fmla="*/ 16 h 36"/>
                <a:gd name="T12" fmla="*/ 34 w 36"/>
                <a:gd name="T13" fmla="*/ 12 h 36"/>
                <a:gd name="T14" fmla="*/ 20 w 36"/>
                <a:gd name="T15" fmla="*/ 18 h 36"/>
                <a:gd name="T16" fmla="*/ 36 w 36"/>
                <a:gd name="T17" fmla="*/ 20 h 36"/>
                <a:gd name="T18" fmla="*/ 20 w 36"/>
                <a:gd name="T19" fmla="*/ 18 h 36"/>
                <a:gd name="T20" fmla="*/ 33 w 36"/>
                <a:gd name="T21" fmla="*/ 28 h 36"/>
                <a:gd name="T22" fmla="*/ 20 w 36"/>
                <a:gd name="T23" fmla="*/ 20 h 36"/>
                <a:gd name="T24" fmla="*/ 28 w 36"/>
                <a:gd name="T25" fmla="*/ 33 h 36"/>
                <a:gd name="T26" fmla="*/ 18 w 36"/>
                <a:gd name="T27" fmla="*/ 20 h 36"/>
                <a:gd name="T28" fmla="*/ 21 w 36"/>
                <a:gd name="T29" fmla="*/ 36 h 36"/>
                <a:gd name="T30" fmla="*/ 18 w 36"/>
                <a:gd name="T31" fmla="*/ 20 h 36"/>
                <a:gd name="T32" fmla="*/ 13 w 36"/>
                <a:gd name="T33" fmla="*/ 36 h 36"/>
                <a:gd name="T34" fmla="*/ 16 w 36"/>
                <a:gd name="T35" fmla="*/ 20 h 36"/>
                <a:gd name="T36" fmla="*/ 7 w 36"/>
                <a:gd name="T37" fmla="*/ 33 h 36"/>
                <a:gd name="T38" fmla="*/ 16 w 36"/>
                <a:gd name="T39" fmla="*/ 20 h 36"/>
                <a:gd name="T40" fmla="*/ 2 w 36"/>
                <a:gd name="T41" fmla="*/ 28 h 36"/>
                <a:gd name="T42" fmla="*/ 16 w 36"/>
                <a:gd name="T43" fmla="*/ 18 h 36"/>
                <a:gd name="T44" fmla="*/ 0 w 36"/>
                <a:gd name="T45" fmla="*/ 20 h 36"/>
                <a:gd name="T46" fmla="*/ 16 w 36"/>
                <a:gd name="T47" fmla="*/ 18 h 36"/>
                <a:gd name="T48" fmla="*/ 0 w 36"/>
                <a:gd name="T49" fmla="*/ 12 h 36"/>
                <a:gd name="T50" fmla="*/ 16 w 36"/>
                <a:gd name="T51" fmla="*/ 16 h 36"/>
                <a:gd name="T52" fmla="*/ 5 w 36"/>
                <a:gd name="T53" fmla="*/ 5 h 36"/>
                <a:gd name="T54" fmla="*/ 16 w 36"/>
                <a:gd name="T55" fmla="*/ 16 h 36"/>
                <a:gd name="T56" fmla="*/ 10 w 36"/>
                <a:gd name="T57" fmla="*/ 2 h 36"/>
                <a:gd name="T58" fmla="*/ 18 w 36"/>
                <a:gd name="T59" fmla="*/ 16 h 36"/>
                <a:gd name="T60" fmla="*/ 18 w 36"/>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6">
                  <a:moveTo>
                    <a:pt x="18" y="0"/>
                  </a:moveTo>
                  <a:lnTo>
                    <a:pt x="18" y="16"/>
                  </a:lnTo>
                  <a:lnTo>
                    <a:pt x="25" y="2"/>
                  </a:lnTo>
                  <a:lnTo>
                    <a:pt x="18" y="16"/>
                  </a:lnTo>
                  <a:lnTo>
                    <a:pt x="31" y="5"/>
                  </a:lnTo>
                  <a:lnTo>
                    <a:pt x="20" y="16"/>
                  </a:lnTo>
                  <a:lnTo>
                    <a:pt x="34" y="12"/>
                  </a:lnTo>
                  <a:lnTo>
                    <a:pt x="20" y="18"/>
                  </a:lnTo>
                  <a:lnTo>
                    <a:pt x="36" y="20"/>
                  </a:lnTo>
                  <a:lnTo>
                    <a:pt x="20" y="18"/>
                  </a:lnTo>
                  <a:lnTo>
                    <a:pt x="33" y="28"/>
                  </a:lnTo>
                  <a:lnTo>
                    <a:pt x="20" y="20"/>
                  </a:lnTo>
                  <a:lnTo>
                    <a:pt x="28" y="33"/>
                  </a:lnTo>
                  <a:lnTo>
                    <a:pt x="18" y="20"/>
                  </a:lnTo>
                  <a:lnTo>
                    <a:pt x="21" y="36"/>
                  </a:lnTo>
                  <a:lnTo>
                    <a:pt x="18" y="20"/>
                  </a:lnTo>
                  <a:lnTo>
                    <a:pt x="13" y="36"/>
                  </a:lnTo>
                  <a:lnTo>
                    <a:pt x="16" y="20"/>
                  </a:lnTo>
                  <a:lnTo>
                    <a:pt x="7" y="33"/>
                  </a:lnTo>
                  <a:lnTo>
                    <a:pt x="16" y="20"/>
                  </a:lnTo>
                  <a:lnTo>
                    <a:pt x="2" y="28"/>
                  </a:lnTo>
                  <a:lnTo>
                    <a:pt x="16" y="18"/>
                  </a:lnTo>
                  <a:lnTo>
                    <a:pt x="0" y="20"/>
                  </a:lnTo>
                  <a:lnTo>
                    <a:pt x="16" y="18"/>
                  </a:lnTo>
                  <a:lnTo>
                    <a:pt x="0" y="12"/>
                  </a:lnTo>
                  <a:lnTo>
                    <a:pt x="16" y="16"/>
                  </a:lnTo>
                  <a:lnTo>
                    <a:pt x="5" y="5"/>
                  </a:lnTo>
                  <a:lnTo>
                    <a:pt x="16" y="16"/>
                  </a:lnTo>
                  <a:lnTo>
                    <a:pt x="10" y="2"/>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778"/>
            <p:cNvSpPr>
              <a:spLocks/>
            </p:cNvSpPr>
            <p:nvPr/>
          </p:nvSpPr>
          <p:spPr bwMode="auto">
            <a:xfrm>
              <a:off x="4018" y="997"/>
              <a:ext cx="36" cy="37"/>
            </a:xfrm>
            <a:custGeom>
              <a:avLst/>
              <a:gdLst>
                <a:gd name="T0" fmla="*/ 18 w 36"/>
                <a:gd name="T1" fmla="*/ 0 h 37"/>
                <a:gd name="T2" fmla="*/ 18 w 36"/>
                <a:gd name="T3" fmla="*/ 16 h 37"/>
                <a:gd name="T4" fmla="*/ 26 w 36"/>
                <a:gd name="T5" fmla="*/ 1 h 37"/>
                <a:gd name="T6" fmla="*/ 19 w 36"/>
                <a:gd name="T7" fmla="*/ 17 h 37"/>
                <a:gd name="T8" fmla="*/ 31 w 36"/>
                <a:gd name="T9" fmla="*/ 6 h 37"/>
                <a:gd name="T10" fmla="*/ 19 w 36"/>
                <a:gd name="T11" fmla="*/ 17 h 37"/>
                <a:gd name="T12" fmla="*/ 36 w 36"/>
                <a:gd name="T13" fmla="*/ 13 h 37"/>
                <a:gd name="T14" fmla="*/ 19 w 36"/>
                <a:gd name="T15" fmla="*/ 19 h 37"/>
                <a:gd name="T16" fmla="*/ 36 w 36"/>
                <a:gd name="T17" fmla="*/ 21 h 37"/>
                <a:gd name="T18" fmla="*/ 19 w 36"/>
                <a:gd name="T19" fmla="*/ 19 h 37"/>
                <a:gd name="T20" fmla="*/ 34 w 36"/>
                <a:gd name="T21" fmla="*/ 27 h 37"/>
                <a:gd name="T22" fmla="*/ 19 w 36"/>
                <a:gd name="T23" fmla="*/ 19 h 37"/>
                <a:gd name="T24" fmla="*/ 29 w 36"/>
                <a:gd name="T25" fmla="*/ 34 h 37"/>
                <a:gd name="T26" fmla="*/ 19 w 36"/>
                <a:gd name="T27" fmla="*/ 21 h 37"/>
                <a:gd name="T28" fmla="*/ 21 w 36"/>
                <a:gd name="T29" fmla="*/ 37 h 37"/>
                <a:gd name="T30" fmla="*/ 18 w 36"/>
                <a:gd name="T31" fmla="*/ 21 h 37"/>
                <a:gd name="T32" fmla="*/ 15 w 36"/>
                <a:gd name="T33" fmla="*/ 37 h 37"/>
                <a:gd name="T34" fmla="*/ 18 w 36"/>
                <a:gd name="T35" fmla="*/ 21 h 37"/>
                <a:gd name="T36" fmla="*/ 8 w 36"/>
                <a:gd name="T37" fmla="*/ 34 h 37"/>
                <a:gd name="T38" fmla="*/ 16 w 36"/>
                <a:gd name="T39" fmla="*/ 19 h 37"/>
                <a:gd name="T40" fmla="*/ 2 w 36"/>
                <a:gd name="T41" fmla="*/ 27 h 37"/>
                <a:gd name="T42" fmla="*/ 16 w 36"/>
                <a:gd name="T43" fmla="*/ 19 h 37"/>
                <a:gd name="T44" fmla="*/ 0 w 36"/>
                <a:gd name="T45" fmla="*/ 21 h 37"/>
                <a:gd name="T46" fmla="*/ 16 w 36"/>
                <a:gd name="T47" fmla="*/ 19 h 37"/>
                <a:gd name="T48" fmla="*/ 0 w 36"/>
                <a:gd name="T49" fmla="*/ 13 h 37"/>
                <a:gd name="T50" fmla="*/ 16 w 36"/>
                <a:gd name="T51" fmla="*/ 17 h 37"/>
                <a:gd name="T52" fmla="*/ 5 w 36"/>
                <a:gd name="T53" fmla="*/ 6 h 37"/>
                <a:gd name="T54" fmla="*/ 16 w 36"/>
                <a:gd name="T55" fmla="*/ 17 h 37"/>
                <a:gd name="T56" fmla="*/ 11 w 36"/>
                <a:gd name="T57" fmla="*/ 1 h 37"/>
                <a:gd name="T58" fmla="*/ 18 w 36"/>
                <a:gd name="T59" fmla="*/ 16 h 37"/>
                <a:gd name="T60" fmla="*/ 18 w 36"/>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18" y="0"/>
                  </a:moveTo>
                  <a:lnTo>
                    <a:pt x="18" y="16"/>
                  </a:lnTo>
                  <a:lnTo>
                    <a:pt x="26" y="1"/>
                  </a:lnTo>
                  <a:lnTo>
                    <a:pt x="19" y="17"/>
                  </a:lnTo>
                  <a:lnTo>
                    <a:pt x="31" y="6"/>
                  </a:lnTo>
                  <a:lnTo>
                    <a:pt x="19" y="17"/>
                  </a:lnTo>
                  <a:lnTo>
                    <a:pt x="36" y="13"/>
                  </a:lnTo>
                  <a:lnTo>
                    <a:pt x="19" y="19"/>
                  </a:lnTo>
                  <a:lnTo>
                    <a:pt x="36" y="21"/>
                  </a:lnTo>
                  <a:lnTo>
                    <a:pt x="19" y="19"/>
                  </a:lnTo>
                  <a:lnTo>
                    <a:pt x="34" y="27"/>
                  </a:lnTo>
                  <a:lnTo>
                    <a:pt x="19" y="19"/>
                  </a:lnTo>
                  <a:lnTo>
                    <a:pt x="29" y="34"/>
                  </a:lnTo>
                  <a:lnTo>
                    <a:pt x="19" y="21"/>
                  </a:lnTo>
                  <a:lnTo>
                    <a:pt x="21" y="37"/>
                  </a:lnTo>
                  <a:lnTo>
                    <a:pt x="18" y="21"/>
                  </a:lnTo>
                  <a:lnTo>
                    <a:pt x="15" y="37"/>
                  </a:lnTo>
                  <a:lnTo>
                    <a:pt x="18" y="21"/>
                  </a:lnTo>
                  <a:lnTo>
                    <a:pt x="8" y="34"/>
                  </a:lnTo>
                  <a:lnTo>
                    <a:pt x="16" y="19"/>
                  </a:lnTo>
                  <a:lnTo>
                    <a:pt x="2" y="27"/>
                  </a:lnTo>
                  <a:lnTo>
                    <a:pt x="16" y="19"/>
                  </a:lnTo>
                  <a:lnTo>
                    <a:pt x="0" y="21"/>
                  </a:lnTo>
                  <a:lnTo>
                    <a:pt x="16" y="19"/>
                  </a:lnTo>
                  <a:lnTo>
                    <a:pt x="0" y="13"/>
                  </a:lnTo>
                  <a:lnTo>
                    <a:pt x="16" y="17"/>
                  </a:lnTo>
                  <a:lnTo>
                    <a:pt x="5" y="6"/>
                  </a:lnTo>
                  <a:lnTo>
                    <a:pt x="16" y="17"/>
                  </a:lnTo>
                  <a:lnTo>
                    <a:pt x="11"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779"/>
            <p:cNvSpPr>
              <a:spLocks/>
            </p:cNvSpPr>
            <p:nvPr/>
          </p:nvSpPr>
          <p:spPr bwMode="auto">
            <a:xfrm>
              <a:off x="3981" y="1139"/>
              <a:ext cx="35" cy="37"/>
            </a:xfrm>
            <a:custGeom>
              <a:avLst/>
              <a:gdLst>
                <a:gd name="T0" fmla="*/ 17 w 35"/>
                <a:gd name="T1" fmla="*/ 0 h 37"/>
                <a:gd name="T2" fmla="*/ 17 w 35"/>
                <a:gd name="T3" fmla="*/ 16 h 37"/>
                <a:gd name="T4" fmla="*/ 24 w 35"/>
                <a:gd name="T5" fmla="*/ 2 h 37"/>
                <a:gd name="T6" fmla="*/ 17 w 35"/>
                <a:gd name="T7" fmla="*/ 18 h 37"/>
                <a:gd name="T8" fmla="*/ 30 w 35"/>
                <a:gd name="T9" fmla="*/ 7 h 37"/>
                <a:gd name="T10" fmla="*/ 19 w 35"/>
                <a:gd name="T11" fmla="*/ 18 h 37"/>
                <a:gd name="T12" fmla="*/ 34 w 35"/>
                <a:gd name="T13" fmla="*/ 13 h 37"/>
                <a:gd name="T14" fmla="*/ 19 w 35"/>
                <a:gd name="T15" fmla="*/ 18 h 37"/>
                <a:gd name="T16" fmla="*/ 35 w 35"/>
                <a:gd name="T17" fmla="*/ 21 h 37"/>
                <a:gd name="T18" fmla="*/ 19 w 35"/>
                <a:gd name="T19" fmla="*/ 19 h 37"/>
                <a:gd name="T20" fmla="*/ 32 w 35"/>
                <a:gd name="T21" fmla="*/ 28 h 37"/>
                <a:gd name="T22" fmla="*/ 19 w 35"/>
                <a:gd name="T23" fmla="*/ 19 h 37"/>
                <a:gd name="T24" fmla="*/ 27 w 35"/>
                <a:gd name="T25" fmla="*/ 34 h 37"/>
                <a:gd name="T26" fmla="*/ 17 w 35"/>
                <a:gd name="T27" fmla="*/ 21 h 37"/>
                <a:gd name="T28" fmla="*/ 21 w 35"/>
                <a:gd name="T29" fmla="*/ 37 h 37"/>
                <a:gd name="T30" fmla="*/ 17 w 35"/>
                <a:gd name="T31" fmla="*/ 21 h 37"/>
                <a:gd name="T32" fmla="*/ 13 w 35"/>
                <a:gd name="T33" fmla="*/ 37 h 37"/>
                <a:gd name="T34" fmla="*/ 16 w 35"/>
                <a:gd name="T35" fmla="*/ 21 h 37"/>
                <a:gd name="T36" fmla="*/ 6 w 35"/>
                <a:gd name="T37" fmla="*/ 34 h 37"/>
                <a:gd name="T38" fmla="*/ 16 w 35"/>
                <a:gd name="T39" fmla="*/ 19 h 37"/>
                <a:gd name="T40" fmla="*/ 1 w 35"/>
                <a:gd name="T41" fmla="*/ 28 h 37"/>
                <a:gd name="T42" fmla="*/ 16 w 35"/>
                <a:gd name="T43" fmla="*/ 19 h 37"/>
                <a:gd name="T44" fmla="*/ 0 w 35"/>
                <a:gd name="T45" fmla="*/ 21 h 37"/>
                <a:gd name="T46" fmla="*/ 14 w 35"/>
                <a:gd name="T47" fmla="*/ 18 h 37"/>
                <a:gd name="T48" fmla="*/ 0 w 35"/>
                <a:gd name="T49" fmla="*/ 13 h 37"/>
                <a:gd name="T50" fmla="*/ 16 w 35"/>
                <a:gd name="T51" fmla="*/ 18 h 37"/>
                <a:gd name="T52" fmla="*/ 3 w 35"/>
                <a:gd name="T53" fmla="*/ 7 h 37"/>
                <a:gd name="T54" fmla="*/ 16 w 35"/>
                <a:gd name="T55" fmla="*/ 18 h 37"/>
                <a:gd name="T56" fmla="*/ 9 w 35"/>
                <a:gd name="T57" fmla="*/ 2 h 37"/>
                <a:gd name="T58" fmla="*/ 16 w 35"/>
                <a:gd name="T59" fmla="*/ 16 h 37"/>
                <a:gd name="T60" fmla="*/ 17 w 3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7">
                  <a:moveTo>
                    <a:pt x="17" y="0"/>
                  </a:moveTo>
                  <a:lnTo>
                    <a:pt x="17" y="16"/>
                  </a:lnTo>
                  <a:lnTo>
                    <a:pt x="24" y="2"/>
                  </a:lnTo>
                  <a:lnTo>
                    <a:pt x="17" y="18"/>
                  </a:lnTo>
                  <a:lnTo>
                    <a:pt x="30" y="7"/>
                  </a:lnTo>
                  <a:lnTo>
                    <a:pt x="19" y="18"/>
                  </a:lnTo>
                  <a:lnTo>
                    <a:pt x="34" y="13"/>
                  </a:lnTo>
                  <a:lnTo>
                    <a:pt x="19" y="18"/>
                  </a:lnTo>
                  <a:lnTo>
                    <a:pt x="35" y="21"/>
                  </a:lnTo>
                  <a:lnTo>
                    <a:pt x="19" y="19"/>
                  </a:lnTo>
                  <a:lnTo>
                    <a:pt x="32" y="28"/>
                  </a:lnTo>
                  <a:lnTo>
                    <a:pt x="19" y="19"/>
                  </a:lnTo>
                  <a:lnTo>
                    <a:pt x="27" y="34"/>
                  </a:lnTo>
                  <a:lnTo>
                    <a:pt x="17" y="21"/>
                  </a:lnTo>
                  <a:lnTo>
                    <a:pt x="21" y="37"/>
                  </a:lnTo>
                  <a:lnTo>
                    <a:pt x="17" y="21"/>
                  </a:lnTo>
                  <a:lnTo>
                    <a:pt x="13" y="37"/>
                  </a:lnTo>
                  <a:lnTo>
                    <a:pt x="16" y="21"/>
                  </a:lnTo>
                  <a:lnTo>
                    <a:pt x="6" y="34"/>
                  </a:lnTo>
                  <a:lnTo>
                    <a:pt x="16" y="19"/>
                  </a:lnTo>
                  <a:lnTo>
                    <a:pt x="1" y="28"/>
                  </a:lnTo>
                  <a:lnTo>
                    <a:pt x="16" y="19"/>
                  </a:lnTo>
                  <a:lnTo>
                    <a:pt x="0" y="21"/>
                  </a:lnTo>
                  <a:lnTo>
                    <a:pt x="14" y="18"/>
                  </a:lnTo>
                  <a:lnTo>
                    <a:pt x="0" y="13"/>
                  </a:lnTo>
                  <a:lnTo>
                    <a:pt x="16" y="18"/>
                  </a:lnTo>
                  <a:lnTo>
                    <a:pt x="3" y="7"/>
                  </a:lnTo>
                  <a:lnTo>
                    <a:pt x="16" y="18"/>
                  </a:lnTo>
                  <a:lnTo>
                    <a:pt x="9" y="2"/>
                  </a:lnTo>
                  <a:lnTo>
                    <a:pt x="16" y="16"/>
                  </a:lnTo>
                  <a:lnTo>
                    <a:pt x="17"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780"/>
            <p:cNvSpPr>
              <a:spLocks/>
            </p:cNvSpPr>
            <p:nvPr/>
          </p:nvSpPr>
          <p:spPr bwMode="auto">
            <a:xfrm>
              <a:off x="3854" y="1125"/>
              <a:ext cx="36" cy="35"/>
            </a:xfrm>
            <a:custGeom>
              <a:avLst/>
              <a:gdLst>
                <a:gd name="T0" fmla="*/ 18 w 36"/>
                <a:gd name="T1" fmla="*/ 0 h 35"/>
                <a:gd name="T2" fmla="*/ 18 w 36"/>
                <a:gd name="T3" fmla="*/ 16 h 35"/>
                <a:gd name="T4" fmla="*/ 24 w 36"/>
                <a:gd name="T5" fmla="*/ 1 h 35"/>
                <a:gd name="T6" fmla="*/ 18 w 36"/>
                <a:gd name="T7" fmla="*/ 16 h 35"/>
                <a:gd name="T8" fmla="*/ 31 w 36"/>
                <a:gd name="T9" fmla="*/ 6 h 35"/>
                <a:gd name="T10" fmla="*/ 19 w 36"/>
                <a:gd name="T11" fmla="*/ 17 h 35"/>
                <a:gd name="T12" fmla="*/ 34 w 36"/>
                <a:gd name="T13" fmla="*/ 12 h 35"/>
                <a:gd name="T14" fmla="*/ 19 w 36"/>
                <a:gd name="T15" fmla="*/ 17 h 35"/>
                <a:gd name="T16" fmla="*/ 36 w 36"/>
                <a:gd name="T17" fmla="*/ 19 h 35"/>
                <a:gd name="T18" fmla="*/ 19 w 36"/>
                <a:gd name="T19" fmla="*/ 19 h 35"/>
                <a:gd name="T20" fmla="*/ 32 w 36"/>
                <a:gd name="T21" fmla="*/ 27 h 35"/>
                <a:gd name="T22" fmla="*/ 19 w 36"/>
                <a:gd name="T23" fmla="*/ 19 h 35"/>
                <a:gd name="T24" fmla="*/ 27 w 36"/>
                <a:gd name="T25" fmla="*/ 32 h 35"/>
                <a:gd name="T26" fmla="*/ 18 w 36"/>
                <a:gd name="T27" fmla="*/ 19 h 35"/>
                <a:gd name="T28" fmla="*/ 21 w 36"/>
                <a:gd name="T29" fmla="*/ 35 h 35"/>
                <a:gd name="T30" fmla="*/ 18 w 36"/>
                <a:gd name="T31" fmla="*/ 19 h 35"/>
                <a:gd name="T32" fmla="*/ 13 w 36"/>
                <a:gd name="T33" fmla="*/ 35 h 35"/>
                <a:gd name="T34" fmla="*/ 16 w 36"/>
                <a:gd name="T35" fmla="*/ 19 h 35"/>
                <a:gd name="T36" fmla="*/ 6 w 36"/>
                <a:gd name="T37" fmla="*/ 32 h 35"/>
                <a:gd name="T38" fmla="*/ 16 w 36"/>
                <a:gd name="T39" fmla="*/ 19 h 35"/>
                <a:gd name="T40" fmla="*/ 1 w 36"/>
                <a:gd name="T41" fmla="*/ 27 h 35"/>
                <a:gd name="T42" fmla="*/ 16 w 36"/>
                <a:gd name="T43" fmla="*/ 19 h 35"/>
                <a:gd name="T44" fmla="*/ 0 w 36"/>
                <a:gd name="T45" fmla="*/ 19 h 35"/>
                <a:gd name="T46" fmla="*/ 16 w 36"/>
                <a:gd name="T47" fmla="*/ 17 h 35"/>
                <a:gd name="T48" fmla="*/ 0 w 36"/>
                <a:gd name="T49" fmla="*/ 12 h 35"/>
                <a:gd name="T50" fmla="*/ 16 w 36"/>
                <a:gd name="T51" fmla="*/ 17 h 35"/>
                <a:gd name="T52" fmla="*/ 5 w 36"/>
                <a:gd name="T53" fmla="*/ 6 h 35"/>
                <a:gd name="T54" fmla="*/ 16 w 36"/>
                <a:gd name="T55" fmla="*/ 16 h 35"/>
                <a:gd name="T56" fmla="*/ 10 w 36"/>
                <a:gd name="T57" fmla="*/ 1 h 35"/>
                <a:gd name="T58" fmla="*/ 18 w 36"/>
                <a:gd name="T59" fmla="*/ 16 h 35"/>
                <a:gd name="T60" fmla="*/ 18 w 36"/>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18" y="0"/>
                  </a:moveTo>
                  <a:lnTo>
                    <a:pt x="18" y="16"/>
                  </a:lnTo>
                  <a:lnTo>
                    <a:pt x="24" y="1"/>
                  </a:lnTo>
                  <a:lnTo>
                    <a:pt x="18" y="16"/>
                  </a:lnTo>
                  <a:lnTo>
                    <a:pt x="31" y="6"/>
                  </a:lnTo>
                  <a:lnTo>
                    <a:pt x="19" y="17"/>
                  </a:lnTo>
                  <a:lnTo>
                    <a:pt x="34" y="12"/>
                  </a:lnTo>
                  <a:lnTo>
                    <a:pt x="19" y="17"/>
                  </a:lnTo>
                  <a:lnTo>
                    <a:pt x="36" y="19"/>
                  </a:lnTo>
                  <a:lnTo>
                    <a:pt x="19" y="19"/>
                  </a:lnTo>
                  <a:lnTo>
                    <a:pt x="32" y="27"/>
                  </a:lnTo>
                  <a:lnTo>
                    <a:pt x="19" y="19"/>
                  </a:lnTo>
                  <a:lnTo>
                    <a:pt x="27" y="32"/>
                  </a:lnTo>
                  <a:lnTo>
                    <a:pt x="18" y="19"/>
                  </a:lnTo>
                  <a:lnTo>
                    <a:pt x="21" y="35"/>
                  </a:lnTo>
                  <a:lnTo>
                    <a:pt x="18" y="19"/>
                  </a:lnTo>
                  <a:lnTo>
                    <a:pt x="13" y="35"/>
                  </a:lnTo>
                  <a:lnTo>
                    <a:pt x="16" y="19"/>
                  </a:lnTo>
                  <a:lnTo>
                    <a:pt x="6" y="32"/>
                  </a:lnTo>
                  <a:lnTo>
                    <a:pt x="16" y="19"/>
                  </a:lnTo>
                  <a:lnTo>
                    <a:pt x="1" y="27"/>
                  </a:lnTo>
                  <a:lnTo>
                    <a:pt x="16" y="19"/>
                  </a:lnTo>
                  <a:lnTo>
                    <a:pt x="0" y="19"/>
                  </a:lnTo>
                  <a:lnTo>
                    <a:pt x="16" y="17"/>
                  </a:lnTo>
                  <a:lnTo>
                    <a:pt x="0" y="12"/>
                  </a:lnTo>
                  <a:lnTo>
                    <a:pt x="16" y="17"/>
                  </a:lnTo>
                  <a:lnTo>
                    <a:pt x="5" y="6"/>
                  </a:lnTo>
                  <a:lnTo>
                    <a:pt x="16" y="16"/>
                  </a:lnTo>
                  <a:lnTo>
                    <a:pt x="10" y="1"/>
                  </a:lnTo>
                  <a:lnTo>
                    <a:pt x="18" y="16"/>
                  </a:lnTo>
                  <a:lnTo>
                    <a:pt x="1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781"/>
            <p:cNvSpPr>
              <a:spLocks/>
            </p:cNvSpPr>
            <p:nvPr/>
          </p:nvSpPr>
          <p:spPr bwMode="auto">
            <a:xfrm>
              <a:off x="4427" y="3241"/>
              <a:ext cx="38" cy="34"/>
            </a:xfrm>
            <a:custGeom>
              <a:avLst/>
              <a:gdLst>
                <a:gd name="T0" fmla="*/ 20 w 38"/>
                <a:gd name="T1" fmla="*/ 0 h 34"/>
                <a:gd name="T2" fmla="*/ 23 w 38"/>
                <a:gd name="T3" fmla="*/ 10 h 34"/>
                <a:gd name="T4" fmla="*/ 34 w 38"/>
                <a:gd name="T5" fmla="*/ 6 h 34"/>
                <a:gd name="T6" fmla="*/ 30 w 38"/>
                <a:gd name="T7" fmla="*/ 16 h 34"/>
                <a:gd name="T8" fmla="*/ 38 w 38"/>
                <a:gd name="T9" fmla="*/ 23 h 34"/>
                <a:gd name="T10" fmla="*/ 26 w 38"/>
                <a:gd name="T11" fmla="*/ 24 h 34"/>
                <a:gd name="T12" fmla="*/ 28 w 38"/>
                <a:gd name="T13" fmla="*/ 34 h 34"/>
                <a:gd name="T14" fmla="*/ 20 w 38"/>
                <a:gd name="T15" fmla="*/ 27 h 34"/>
                <a:gd name="T16" fmla="*/ 10 w 38"/>
                <a:gd name="T17" fmla="*/ 34 h 34"/>
                <a:gd name="T18" fmla="*/ 12 w 38"/>
                <a:gd name="T19" fmla="*/ 24 h 34"/>
                <a:gd name="T20" fmla="*/ 0 w 38"/>
                <a:gd name="T21" fmla="*/ 23 h 34"/>
                <a:gd name="T22" fmla="*/ 10 w 38"/>
                <a:gd name="T23" fmla="*/ 16 h 34"/>
                <a:gd name="T24" fmla="*/ 4 w 38"/>
                <a:gd name="T25" fmla="*/ 6 h 34"/>
                <a:gd name="T26" fmla="*/ 15 w 38"/>
                <a:gd name="T27" fmla="*/ 10 h 34"/>
                <a:gd name="T28" fmla="*/ 20 w 38"/>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4">
                  <a:moveTo>
                    <a:pt x="20" y="0"/>
                  </a:moveTo>
                  <a:lnTo>
                    <a:pt x="23" y="10"/>
                  </a:lnTo>
                  <a:lnTo>
                    <a:pt x="34" y="6"/>
                  </a:lnTo>
                  <a:lnTo>
                    <a:pt x="30" y="16"/>
                  </a:lnTo>
                  <a:lnTo>
                    <a:pt x="38" y="23"/>
                  </a:lnTo>
                  <a:lnTo>
                    <a:pt x="26" y="24"/>
                  </a:lnTo>
                  <a:lnTo>
                    <a:pt x="28" y="34"/>
                  </a:lnTo>
                  <a:lnTo>
                    <a:pt x="20" y="27"/>
                  </a:lnTo>
                  <a:lnTo>
                    <a:pt x="10" y="34"/>
                  </a:lnTo>
                  <a:lnTo>
                    <a:pt x="12" y="24"/>
                  </a:lnTo>
                  <a:lnTo>
                    <a:pt x="0" y="23"/>
                  </a:lnTo>
                  <a:lnTo>
                    <a:pt x="10" y="16"/>
                  </a:lnTo>
                  <a:lnTo>
                    <a:pt x="4" y="6"/>
                  </a:lnTo>
                  <a:lnTo>
                    <a:pt x="15" y="10"/>
                  </a:lnTo>
                  <a:lnTo>
                    <a:pt x="20"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782"/>
            <p:cNvSpPr>
              <a:spLocks/>
            </p:cNvSpPr>
            <p:nvPr/>
          </p:nvSpPr>
          <p:spPr bwMode="auto">
            <a:xfrm>
              <a:off x="3425" y="1400"/>
              <a:ext cx="54" cy="53"/>
            </a:xfrm>
            <a:custGeom>
              <a:avLst/>
              <a:gdLst>
                <a:gd name="T0" fmla="*/ 26 w 54"/>
                <a:gd name="T1" fmla="*/ 0 h 53"/>
                <a:gd name="T2" fmla="*/ 31 w 54"/>
                <a:gd name="T3" fmla="*/ 14 h 53"/>
                <a:gd name="T4" fmla="*/ 44 w 54"/>
                <a:gd name="T5" fmla="*/ 6 h 53"/>
                <a:gd name="T6" fmla="*/ 39 w 54"/>
                <a:gd name="T7" fmla="*/ 21 h 53"/>
                <a:gd name="T8" fmla="*/ 54 w 54"/>
                <a:gd name="T9" fmla="*/ 22 h 53"/>
                <a:gd name="T10" fmla="*/ 41 w 54"/>
                <a:gd name="T11" fmla="*/ 30 h 53"/>
                <a:gd name="T12" fmla="*/ 50 w 54"/>
                <a:gd name="T13" fmla="*/ 42 h 53"/>
                <a:gd name="T14" fmla="*/ 36 w 54"/>
                <a:gd name="T15" fmla="*/ 38 h 53"/>
                <a:gd name="T16" fmla="*/ 36 w 54"/>
                <a:gd name="T17" fmla="*/ 53 h 53"/>
                <a:gd name="T18" fmla="*/ 26 w 54"/>
                <a:gd name="T19" fmla="*/ 42 h 53"/>
                <a:gd name="T20" fmla="*/ 18 w 54"/>
                <a:gd name="T21" fmla="*/ 53 h 53"/>
                <a:gd name="T22" fmla="*/ 18 w 54"/>
                <a:gd name="T23" fmla="*/ 38 h 53"/>
                <a:gd name="T24" fmla="*/ 3 w 54"/>
                <a:gd name="T25" fmla="*/ 42 h 53"/>
                <a:gd name="T26" fmla="*/ 13 w 54"/>
                <a:gd name="T27" fmla="*/ 30 h 53"/>
                <a:gd name="T28" fmla="*/ 0 w 54"/>
                <a:gd name="T29" fmla="*/ 22 h 53"/>
                <a:gd name="T30" fmla="*/ 15 w 54"/>
                <a:gd name="T31" fmla="*/ 21 h 53"/>
                <a:gd name="T32" fmla="*/ 8 w 54"/>
                <a:gd name="T33" fmla="*/ 6 h 53"/>
                <a:gd name="T34" fmla="*/ 21 w 54"/>
                <a:gd name="T35" fmla="*/ 14 h 53"/>
                <a:gd name="T36" fmla="*/ 26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26" y="0"/>
                  </a:moveTo>
                  <a:lnTo>
                    <a:pt x="31" y="14"/>
                  </a:lnTo>
                  <a:lnTo>
                    <a:pt x="44" y="6"/>
                  </a:lnTo>
                  <a:lnTo>
                    <a:pt x="39" y="21"/>
                  </a:lnTo>
                  <a:lnTo>
                    <a:pt x="54" y="22"/>
                  </a:lnTo>
                  <a:lnTo>
                    <a:pt x="41" y="30"/>
                  </a:lnTo>
                  <a:lnTo>
                    <a:pt x="50" y="42"/>
                  </a:lnTo>
                  <a:lnTo>
                    <a:pt x="36" y="38"/>
                  </a:lnTo>
                  <a:lnTo>
                    <a:pt x="36" y="53"/>
                  </a:lnTo>
                  <a:lnTo>
                    <a:pt x="26" y="42"/>
                  </a:lnTo>
                  <a:lnTo>
                    <a:pt x="18" y="53"/>
                  </a:lnTo>
                  <a:lnTo>
                    <a:pt x="18" y="38"/>
                  </a:lnTo>
                  <a:lnTo>
                    <a:pt x="3" y="42"/>
                  </a:lnTo>
                  <a:lnTo>
                    <a:pt x="13" y="30"/>
                  </a:lnTo>
                  <a:lnTo>
                    <a:pt x="0" y="22"/>
                  </a:lnTo>
                  <a:lnTo>
                    <a:pt x="15" y="21"/>
                  </a:lnTo>
                  <a:lnTo>
                    <a:pt x="8" y="6"/>
                  </a:lnTo>
                  <a:lnTo>
                    <a:pt x="21" y="14"/>
                  </a:lnTo>
                  <a:lnTo>
                    <a:pt x="26"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783"/>
            <p:cNvSpPr>
              <a:spLocks/>
            </p:cNvSpPr>
            <p:nvPr/>
          </p:nvSpPr>
          <p:spPr bwMode="auto">
            <a:xfrm>
              <a:off x="4827" y="3247"/>
              <a:ext cx="73" cy="73"/>
            </a:xfrm>
            <a:custGeom>
              <a:avLst/>
              <a:gdLst>
                <a:gd name="T0" fmla="*/ 36 w 73"/>
                <a:gd name="T1" fmla="*/ 0 h 73"/>
                <a:gd name="T2" fmla="*/ 47 w 73"/>
                <a:gd name="T3" fmla="*/ 26 h 73"/>
                <a:gd name="T4" fmla="*/ 73 w 73"/>
                <a:gd name="T5" fmla="*/ 38 h 73"/>
                <a:gd name="T6" fmla="*/ 47 w 73"/>
                <a:gd name="T7" fmla="*/ 47 h 73"/>
                <a:gd name="T8" fmla="*/ 36 w 73"/>
                <a:gd name="T9" fmla="*/ 73 h 73"/>
                <a:gd name="T10" fmla="*/ 26 w 73"/>
                <a:gd name="T11" fmla="*/ 47 h 73"/>
                <a:gd name="T12" fmla="*/ 0 w 73"/>
                <a:gd name="T13" fmla="*/ 38 h 73"/>
                <a:gd name="T14" fmla="*/ 26 w 73"/>
                <a:gd name="T15" fmla="*/ 26 h 73"/>
                <a:gd name="T16" fmla="*/ 36 w 7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36" y="0"/>
                  </a:moveTo>
                  <a:lnTo>
                    <a:pt x="47" y="26"/>
                  </a:lnTo>
                  <a:lnTo>
                    <a:pt x="73" y="38"/>
                  </a:lnTo>
                  <a:lnTo>
                    <a:pt x="47" y="47"/>
                  </a:lnTo>
                  <a:lnTo>
                    <a:pt x="36" y="73"/>
                  </a:lnTo>
                  <a:lnTo>
                    <a:pt x="26" y="47"/>
                  </a:lnTo>
                  <a:lnTo>
                    <a:pt x="0" y="38"/>
                  </a:lnTo>
                  <a:lnTo>
                    <a:pt x="26" y="26"/>
                  </a:lnTo>
                  <a:lnTo>
                    <a:pt x="36"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84"/>
            <p:cNvSpPr>
              <a:spLocks/>
            </p:cNvSpPr>
            <p:nvPr/>
          </p:nvSpPr>
          <p:spPr bwMode="auto">
            <a:xfrm>
              <a:off x="4062" y="2987"/>
              <a:ext cx="55" cy="66"/>
            </a:xfrm>
            <a:custGeom>
              <a:avLst/>
              <a:gdLst>
                <a:gd name="T0" fmla="*/ 27 w 55"/>
                <a:gd name="T1" fmla="*/ 0 h 66"/>
                <a:gd name="T2" fmla="*/ 31 w 55"/>
                <a:gd name="T3" fmla="*/ 27 h 66"/>
                <a:gd name="T4" fmla="*/ 55 w 55"/>
                <a:gd name="T5" fmla="*/ 16 h 66"/>
                <a:gd name="T6" fmla="*/ 34 w 55"/>
                <a:gd name="T7" fmla="*/ 34 h 66"/>
                <a:gd name="T8" fmla="*/ 55 w 55"/>
                <a:gd name="T9" fmla="*/ 50 h 66"/>
                <a:gd name="T10" fmla="*/ 31 w 55"/>
                <a:gd name="T11" fmla="*/ 39 h 66"/>
                <a:gd name="T12" fmla="*/ 27 w 55"/>
                <a:gd name="T13" fmla="*/ 66 h 66"/>
                <a:gd name="T14" fmla="*/ 24 w 55"/>
                <a:gd name="T15" fmla="*/ 39 h 66"/>
                <a:gd name="T16" fmla="*/ 0 w 55"/>
                <a:gd name="T17" fmla="*/ 50 h 66"/>
                <a:gd name="T18" fmla="*/ 21 w 55"/>
                <a:gd name="T19" fmla="*/ 34 h 66"/>
                <a:gd name="T20" fmla="*/ 0 w 55"/>
                <a:gd name="T21" fmla="*/ 16 h 66"/>
                <a:gd name="T22" fmla="*/ 24 w 55"/>
                <a:gd name="T23" fmla="*/ 27 h 66"/>
                <a:gd name="T24" fmla="*/ 27 w 55"/>
                <a:gd name="T2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66">
                  <a:moveTo>
                    <a:pt x="27" y="0"/>
                  </a:moveTo>
                  <a:lnTo>
                    <a:pt x="31" y="27"/>
                  </a:lnTo>
                  <a:lnTo>
                    <a:pt x="55" y="16"/>
                  </a:lnTo>
                  <a:lnTo>
                    <a:pt x="34" y="34"/>
                  </a:lnTo>
                  <a:lnTo>
                    <a:pt x="55" y="50"/>
                  </a:lnTo>
                  <a:lnTo>
                    <a:pt x="31" y="39"/>
                  </a:lnTo>
                  <a:lnTo>
                    <a:pt x="27" y="66"/>
                  </a:lnTo>
                  <a:lnTo>
                    <a:pt x="24" y="39"/>
                  </a:lnTo>
                  <a:lnTo>
                    <a:pt x="0" y="50"/>
                  </a:lnTo>
                  <a:lnTo>
                    <a:pt x="21" y="34"/>
                  </a:lnTo>
                  <a:lnTo>
                    <a:pt x="0" y="16"/>
                  </a:lnTo>
                  <a:lnTo>
                    <a:pt x="24" y="27"/>
                  </a:lnTo>
                  <a:lnTo>
                    <a:pt x="27"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85"/>
            <p:cNvSpPr>
              <a:spLocks/>
            </p:cNvSpPr>
            <p:nvPr/>
          </p:nvSpPr>
          <p:spPr bwMode="auto">
            <a:xfrm>
              <a:off x="3903" y="1165"/>
              <a:ext cx="42" cy="50"/>
            </a:xfrm>
            <a:custGeom>
              <a:avLst/>
              <a:gdLst>
                <a:gd name="T0" fmla="*/ 21 w 42"/>
                <a:gd name="T1" fmla="*/ 0 h 50"/>
                <a:gd name="T2" fmla="*/ 22 w 42"/>
                <a:gd name="T3" fmla="*/ 21 h 50"/>
                <a:gd name="T4" fmla="*/ 42 w 42"/>
                <a:gd name="T5" fmla="*/ 13 h 50"/>
                <a:gd name="T6" fmla="*/ 26 w 42"/>
                <a:gd name="T7" fmla="*/ 24 h 50"/>
                <a:gd name="T8" fmla="*/ 42 w 42"/>
                <a:gd name="T9" fmla="*/ 37 h 50"/>
                <a:gd name="T10" fmla="*/ 22 w 42"/>
                <a:gd name="T11" fmla="*/ 29 h 50"/>
                <a:gd name="T12" fmla="*/ 21 w 42"/>
                <a:gd name="T13" fmla="*/ 50 h 50"/>
                <a:gd name="T14" fmla="*/ 17 w 42"/>
                <a:gd name="T15" fmla="*/ 29 h 50"/>
                <a:gd name="T16" fmla="*/ 0 w 42"/>
                <a:gd name="T17" fmla="*/ 37 h 50"/>
                <a:gd name="T18" fmla="*/ 16 w 42"/>
                <a:gd name="T19" fmla="*/ 24 h 50"/>
                <a:gd name="T20" fmla="*/ 0 w 42"/>
                <a:gd name="T21" fmla="*/ 13 h 50"/>
                <a:gd name="T22" fmla="*/ 17 w 42"/>
                <a:gd name="T23" fmla="*/ 21 h 50"/>
                <a:gd name="T24" fmla="*/ 21 w 4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0">
                  <a:moveTo>
                    <a:pt x="21" y="0"/>
                  </a:moveTo>
                  <a:lnTo>
                    <a:pt x="22" y="21"/>
                  </a:lnTo>
                  <a:lnTo>
                    <a:pt x="42" y="13"/>
                  </a:lnTo>
                  <a:lnTo>
                    <a:pt x="26" y="24"/>
                  </a:lnTo>
                  <a:lnTo>
                    <a:pt x="42" y="37"/>
                  </a:lnTo>
                  <a:lnTo>
                    <a:pt x="22" y="29"/>
                  </a:lnTo>
                  <a:lnTo>
                    <a:pt x="21" y="50"/>
                  </a:lnTo>
                  <a:lnTo>
                    <a:pt x="17" y="29"/>
                  </a:lnTo>
                  <a:lnTo>
                    <a:pt x="0" y="37"/>
                  </a:lnTo>
                  <a:lnTo>
                    <a:pt x="16" y="24"/>
                  </a:lnTo>
                  <a:lnTo>
                    <a:pt x="0" y="13"/>
                  </a:lnTo>
                  <a:lnTo>
                    <a:pt x="17" y="21"/>
                  </a:lnTo>
                  <a:lnTo>
                    <a:pt x="21"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86"/>
            <p:cNvSpPr>
              <a:spLocks/>
            </p:cNvSpPr>
            <p:nvPr/>
          </p:nvSpPr>
          <p:spPr bwMode="auto">
            <a:xfrm>
              <a:off x="3860" y="1057"/>
              <a:ext cx="28" cy="32"/>
            </a:xfrm>
            <a:custGeom>
              <a:avLst/>
              <a:gdLst>
                <a:gd name="T0" fmla="*/ 15 w 28"/>
                <a:gd name="T1" fmla="*/ 0 h 32"/>
                <a:gd name="T2" fmla="*/ 17 w 28"/>
                <a:gd name="T3" fmla="*/ 13 h 32"/>
                <a:gd name="T4" fmla="*/ 28 w 28"/>
                <a:gd name="T5" fmla="*/ 8 h 32"/>
                <a:gd name="T6" fmla="*/ 17 w 28"/>
                <a:gd name="T7" fmla="*/ 16 h 32"/>
                <a:gd name="T8" fmla="*/ 28 w 28"/>
                <a:gd name="T9" fmla="*/ 24 h 32"/>
                <a:gd name="T10" fmla="*/ 17 w 28"/>
                <a:gd name="T11" fmla="*/ 19 h 32"/>
                <a:gd name="T12" fmla="*/ 15 w 28"/>
                <a:gd name="T13" fmla="*/ 32 h 32"/>
                <a:gd name="T14" fmla="*/ 13 w 28"/>
                <a:gd name="T15" fmla="*/ 19 h 32"/>
                <a:gd name="T16" fmla="*/ 0 w 28"/>
                <a:gd name="T17" fmla="*/ 24 h 32"/>
                <a:gd name="T18" fmla="*/ 12 w 28"/>
                <a:gd name="T19" fmla="*/ 16 h 32"/>
                <a:gd name="T20" fmla="*/ 0 w 28"/>
                <a:gd name="T21" fmla="*/ 8 h 32"/>
                <a:gd name="T22" fmla="*/ 13 w 28"/>
                <a:gd name="T23" fmla="*/ 13 h 32"/>
                <a:gd name="T24" fmla="*/ 15 w 2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15" y="0"/>
                  </a:moveTo>
                  <a:lnTo>
                    <a:pt x="17" y="13"/>
                  </a:lnTo>
                  <a:lnTo>
                    <a:pt x="28" y="8"/>
                  </a:lnTo>
                  <a:lnTo>
                    <a:pt x="17" y="16"/>
                  </a:lnTo>
                  <a:lnTo>
                    <a:pt x="28" y="24"/>
                  </a:lnTo>
                  <a:lnTo>
                    <a:pt x="17" y="19"/>
                  </a:lnTo>
                  <a:lnTo>
                    <a:pt x="15" y="32"/>
                  </a:lnTo>
                  <a:lnTo>
                    <a:pt x="13" y="19"/>
                  </a:lnTo>
                  <a:lnTo>
                    <a:pt x="0" y="24"/>
                  </a:lnTo>
                  <a:lnTo>
                    <a:pt x="12" y="16"/>
                  </a:lnTo>
                  <a:lnTo>
                    <a:pt x="0" y="8"/>
                  </a:lnTo>
                  <a:lnTo>
                    <a:pt x="13" y="13"/>
                  </a:lnTo>
                  <a:lnTo>
                    <a:pt x="15"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87"/>
            <p:cNvSpPr>
              <a:spLocks/>
            </p:cNvSpPr>
            <p:nvPr/>
          </p:nvSpPr>
          <p:spPr bwMode="auto">
            <a:xfrm>
              <a:off x="4117" y="1110"/>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88"/>
            <p:cNvSpPr>
              <a:spLocks/>
            </p:cNvSpPr>
            <p:nvPr/>
          </p:nvSpPr>
          <p:spPr bwMode="auto">
            <a:xfrm>
              <a:off x="4005" y="1102"/>
              <a:ext cx="26" cy="31"/>
            </a:xfrm>
            <a:custGeom>
              <a:avLst/>
              <a:gdLst>
                <a:gd name="T0" fmla="*/ 13 w 26"/>
                <a:gd name="T1" fmla="*/ 0 h 31"/>
                <a:gd name="T2" fmla="*/ 15 w 26"/>
                <a:gd name="T3" fmla="*/ 13 h 31"/>
                <a:gd name="T4" fmla="*/ 26 w 26"/>
                <a:gd name="T5" fmla="*/ 8 h 31"/>
                <a:gd name="T6" fmla="*/ 16 w 26"/>
                <a:gd name="T7" fmla="*/ 16 h 31"/>
                <a:gd name="T8" fmla="*/ 26 w 26"/>
                <a:gd name="T9" fmla="*/ 23 h 31"/>
                <a:gd name="T10" fmla="*/ 15 w 26"/>
                <a:gd name="T11" fmla="*/ 18 h 31"/>
                <a:gd name="T12" fmla="*/ 13 w 26"/>
                <a:gd name="T13" fmla="*/ 31 h 31"/>
                <a:gd name="T14" fmla="*/ 11 w 26"/>
                <a:gd name="T15" fmla="*/ 18 h 31"/>
                <a:gd name="T16" fmla="*/ 0 w 26"/>
                <a:gd name="T17" fmla="*/ 23 h 31"/>
                <a:gd name="T18" fmla="*/ 10 w 26"/>
                <a:gd name="T19" fmla="*/ 16 h 31"/>
                <a:gd name="T20" fmla="*/ 0 w 26"/>
                <a:gd name="T21" fmla="*/ 8 h 31"/>
                <a:gd name="T22" fmla="*/ 11 w 26"/>
                <a:gd name="T23" fmla="*/ 13 h 31"/>
                <a:gd name="T24" fmla="*/ 13 w 26"/>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1">
                  <a:moveTo>
                    <a:pt x="13" y="0"/>
                  </a:moveTo>
                  <a:lnTo>
                    <a:pt x="15" y="13"/>
                  </a:lnTo>
                  <a:lnTo>
                    <a:pt x="26" y="8"/>
                  </a:lnTo>
                  <a:lnTo>
                    <a:pt x="16" y="16"/>
                  </a:lnTo>
                  <a:lnTo>
                    <a:pt x="26" y="23"/>
                  </a:lnTo>
                  <a:lnTo>
                    <a:pt x="15" y="18"/>
                  </a:lnTo>
                  <a:lnTo>
                    <a:pt x="13" y="31"/>
                  </a:lnTo>
                  <a:lnTo>
                    <a:pt x="11" y="18"/>
                  </a:lnTo>
                  <a:lnTo>
                    <a:pt x="0" y="23"/>
                  </a:lnTo>
                  <a:lnTo>
                    <a:pt x="10" y="16"/>
                  </a:lnTo>
                  <a:lnTo>
                    <a:pt x="0" y="8"/>
                  </a:lnTo>
                  <a:lnTo>
                    <a:pt x="11" y="13"/>
                  </a:lnTo>
                  <a:lnTo>
                    <a:pt x="13" y="0"/>
                  </a:lnTo>
                  <a:close/>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89"/>
            <p:cNvSpPr>
              <a:spLocks/>
            </p:cNvSpPr>
            <p:nvPr/>
          </p:nvSpPr>
          <p:spPr bwMode="auto">
            <a:xfrm>
              <a:off x="3652" y="1395"/>
              <a:ext cx="106" cy="108"/>
            </a:xfrm>
            <a:custGeom>
              <a:avLst/>
              <a:gdLst>
                <a:gd name="T0" fmla="*/ 54 w 106"/>
                <a:gd name="T1" fmla="*/ 0 h 108"/>
                <a:gd name="T2" fmla="*/ 52 w 106"/>
                <a:gd name="T3" fmla="*/ 52 h 108"/>
                <a:gd name="T4" fmla="*/ 38 w 106"/>
                <a:gd name="T5" fmla="*/ 3 h 108"/>
                <a:gd name="T6" fmla="*/ 52 w 106"/>
                <a:gd name="T7" fmla="*/ 52 h 108"/>
                <a:gd name="T8" fmla="*/ 23 w 106"/>
                <a:gd name="T9" fmla="*/ 11 h 108"/>
                <a:gd name="T10" fmla="*/ 52 w 106"/>
                <a:gd name="T11" fmla="*/ 52 h 108"/>
                <a:gd name="T12" fmla="*/ 10 w 106"/>
                <a:gd name="T13" fmla="*/ 22 h 108"/>
                <a:gd name="T14" fmla="*/ 51 w 106"/>
                <a:gd name="T15" fmla="*/ 53 h 108"/>
                <a:gd name="T16" fmla="*/ 4 w 106"/>
                <a:gd name="T17" fmla="*/ 37 h 108"/>
                <a:gd name="T18" fmla="*/ 51 w 106"/>
                <a:gd name="T19" fmla="*/ 53 h 108"/>
                <a:gd name="T20" fmla="*/ 0 w 106"/>
                <a:gd name="T21" fmla="*/ 53 h 108"/>
                <a:gd name="T22" fmla="*/ 51 w 106"/>
                <a:gd name="T23" fmla="*/ 55 h 108"/>
                <a:gd name="T24" fmla="*/ 4 w 106"/>
                <a:gd name="T25" fmla="*/ 71 h 108"/>
                <a:gd name="T26" fmla="*/ 51 w 106"/>
                <a:gd name="T27" fmla="*/ 55 h 108"/>
                <a:gd name="T28" fmla="*/ 10 w 106"/>
                <a:gd name="T29" fmla="*/ 85 h 108"/>
                <a:gd name="T30" fmla="*/ 52 w 106"/>
                <a:gd name="T31" fmla="*/ 56 h 108"/>
                <a:gd name="T32" fmla="*/ 23 w 106"/>
                <a:gd name="T33" fmla="*/ 97 h 108"/>
                <a:gd name="T34" fmla="*/ 52 w 106"/>
                <a:gd name="T35" fmla="*/ 56 h 108"/>
                <a:gd name="T36" fmla="*/ 38 w 106"/>
                <a:gd name="T37" fmla="*/ 105 h 108"/>
                <a:gd name="T38" fmla="*/ 52 w 106"/>
                <a:gd name="T39" fmla="*/ 56 h 108"/>
                <a:gd name="T40" fmla="*/ 54 w 106"/>
                <a:gd name="T41" fmla="*/ 108 h 108"/>
                <a:gd name="T42" fmla="*/ 54 w 106"/>
                <a:gd name="T43" fmla="*/ 56 h 108"/>
                <a:gd name="T44" fmla="*/ 70 w 106"/>
                <a:gd name="T45" fmla="*/ 105 h 108"/>
                <a:gd name="T46" fmla="*/ 56 w 106"/>
                <a:gd name="T47" fmla="*/ 56 h 108"/>
                <a:gd name="T48" fmla="*/ 85 w 106"/>
                <a:gd name="T49" fmla="*/ 97 h 108"/>
                <a:gd name="T50" fmla="*/ 56 w 106"/>
                <a:gd name="T51" fmla="*/ 56 h 108"/>
                <a:gd name="T52" fmla="*/ 96 w 106"/>
                <a:gd name="T53" fmla="*/ 85 h 108"/>
                <a:gd name="T54" fmla="*/ 56 w 106"/>
                <a:gd name="T55" fmla="*/ 55 h 108"/>
                <a:gd name="T56" fmla="*/ 104 w 106"/>
                <a:gd name="T57" fmla="*/ 71 h 108"/>
                <a:gd name="T58" fmla="*/ 56 w 106"/>
                <a:gd name="T59" fmla="*/ 55 h 108"/>
                <a:gd name="T60" fmla="*/ 106 w 106"/>
                <a:gd name="T61" fmla="*/ 53 h 108"/>
                <a:gd name="T62" fmla="*/ 56 w 106"/>
                <a:gd name="T63" fmla="*/ 53 h 108"/>
                <a:gd name="T64" fmla="*/ 104 w 106"/>
                <a:gd name="T65" fmla="*/ 37 h 108"/>
                <a:gd name="T66" fmla="*/ 56 w 106"/>
                <a:gd name="T67" fmla="*/ 53 h 108"/>
                <a:gd name="T68" fmla="*/ 96 w 106"/>
                <a:gd name="T69" fmla="*/ 22 h 108"/>
                <a:gd name="T70" fmla="*/ 56 w 106"/>
                <a:gd name="T71" fmla="*/ 52 h 108"/>
                <a:gd name="T72" fmla="*/ 85 w 106"/>
                <a:gd name="T73" fmla="*/ 11 h 108"/>
                <a:gd name="T74" fmla="*/ 56 w 106"/>
                <a:gd name="T75" fmla="*/ 52 h 108"/>
                <a:gd name="T76" fmla="*/ 70 w 106"/>
                <a:gd name="T77" fmla="*/ 3 h 108"/>
                <a:gd name="T78" fmla="*/ 54 w 106"/>
                <a:gd name="T79" fmla="*/ 52 h 108"/>
                <a:gd name="T80" fmla="*/ 54 w 106"/>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08">
                  <a:moveTo>
                    <a:pt x="54" y="0"/>
                  </a:moveTo>
                  <a:lnTo>
                    <a:pt x="52" y="52"/>
                  </a:lnTo>
                  <a:lnTo>
                    <a:pt x="38" y="3"/>
                  </a:lnTo>
                  <a:lnTo>
                    <a:pt x="52" y="52"/>
                  </a:lnTo>
                  <a:lnTo>
                    <a:pt x="23" y="11"/>
                  </a:lnTo>
                  <a:lnTo>
                    <a:pt x="52" y="52"/>
                  </a:lnTo>
                  <a:lnTo>
                    <a:pt x="10" y="22"/>
                  </a:lnTo>
                  <a:lnTo>
                    <a:pt x="51" y="53"/>
                  </a:lnTo>
                  <a:lnTo>
                    <a:pt x="4" y="37"/>
                  </a:lnTo>
                  <a:lnTo>
                    <a:pt x="51" y="53"/>
                  </a:lnTo>
                  <a:lnTo>
                    <a:pt x="0" y="53"/>
                  </a:lnTo>
                  <a:lnTo>
                    <a:pt x="51" y="55"/>
                  </a:lnTo>
                  <a:lnTo>
                    <a:pt x="4" y="71"/>
                  </a:lnTo>
                  <a:lnTo>
                    <a:pt x="51" y="55"/>
                  </a:lnTo>
                  <a:lnTo>
                    <a:pt x="10" y="85"/>
                  </a:lnTo>
                  <a:lnTo>
                    <a:pt x="52" y="56"/>
                  </a:lnTo>
                  <a:lnTo>
                    <a:pt x="23" y="97"/>
                  </a:lnTo>
                  <a:lnTo>
                    <a:pt x="52" y="56"/>
                  </a:lnTo>
                  <a:lnTo>
                    <a:pt x="38" y="105"/>
                  </a:lnTo>
                  <a:lnTo>
                    <a:pt x="52" y="56"/>
                  </a:lnTo>
                  <a:lnTo>
                    <a:pt x="54" y="108"/>
                  </a:lnTo>
                  <a:lnTo>
                    <a:pt x="54" y="56"/>
                  </a:lnTo>
                  <a:lnTo>
                    <a:pt x="70" y="105"/>
                  </a:lnTo>
                  <a:lnTo>
                    <a:pt x="56" y="56"/>
                  </a:lnTo>
                  <a:lnTo>
                    <a:pt x="85" y="97"/>
                  </a:lnTo>
                  <a:lnTo>
                    <a:pt x="56" y="56"/>
                  </a:lnTo>
                  <a:lnTo>
                    <a:pt x="96" y="85"/>
                  </a:lnTo>
                  <a:lnTo>
                    <a:pt x="56" y="55"/>
                  </a:lnTo>
                  <a:lnTo>
                    <a:pt x="104" y="71"/>
                  </a:lnTo>
                  <a:lnTo>
                    <a:pt x="56" y="55"/>
                  </a:lnTo>
                  <a:lnTo>
                    <a:pt x="106" y="53"/>
                  </a:lnTo>
                  <a:lnTo>
                    <a:pt x="56" y="53"/>
                  </a:lnTo>
                  <a:lnTo>
                    <a:pt x="104" y="37"/>
                  </a:lnTo>
                  <a:lnTo>
                    <a:pt x="56" y="53"/>
                  </a:lnTo>
                  <a:lnTo>
                    <a:pt x="96" y="22"/>
                  </a:lnTo>
                  <a:lnTo>
                    <a:pt x="56" y="52"/>
                  </a:lnTo>
                  <a:lnTo>
                    <a:pt x="85" y="11"/>
                  </a:lnTo>
                  <a:lnTo>
                    <a:pt x="56" y="52"/>
                  </a:lnTo>
                  <a:lnTo>
                    <a:pt x="70" y="3"/>
                  </a:lnTo>
                  <a:lnTo>
                    <a:pt x="54" y="52"/>
                  </a:lnTo>
                  <a:lnTo>
                    <a:pt x="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90"/>
            <p:cNvSpPr>
              <a:spLocks/>
            </p:cNvSpPr>
            <p:nvPr/>
          </p:nvSpPr>
          <p:spPr bwMode="auto">
            <a:xfrm>
              <a:off x="2600" y="2388"/>
              <a:ext cx="123" cy="125"/>
            </a:xfrm>
            <a:custGeom>
              <a:avLst/>
              <a:gdLst>
                <a:gd name="T0" fmla="*/ 61 w 123"/>
                <a:gd name="T1" fmla="*/ 0 h 125"/>
                <a:gd name="T2" fmla="*/ 60 w 123"/>
                <a:gd name="T3" fmla="*/ 60 h 125"/>
                <a:gd name="T4" fmla="*/ 35 w 123"/>
                <a:gd name="T5" fmla="*/ 5 h 125"/>
                <a:gd name="T6" fmla="*/ 60 w 123"/>
                <a:gd name="T7" fmla="*/ 60 h 125"/>
                <a:gd name="T8" fmla="*/ 16 w 123"/>
                <a:gd name="T9" fmla="*/ 21 h 125"/>
                <a:gd name="T10" fmla="*/ 58 w 123"/>
                <a:gd name="T11" fmla="*/ 62 h 125"/>
                <a:gd name="T12" fmla="*/ 3 w 123"/>
                <a:gd name="T13" fmla="*/ 44 h 125"/>
                <a:gd name="T14" fmla="*/ 58 w 123"/>
                <a:gd name="T15" fmla="*/ 62 h 125"/>
                <a:gd name="T16" fmla="*/ 0 w 123"/>
                <a:gd name="T17" fmla="*/ 70 h 125"/>
                <a:gd name="T18" fmla="*/ 58 w 123"/>
                <a:gd name="T19" fmla="*/ 63 h 125"/>
                <a:gd name="T20" fmla="*/ 8 w 123"/>
                <a:gd name="T21" fmla="*/ 94 h 125"/>
                <a:gd name="T22" fmla="*/ 58 w 123"/>
                <a:gd name="T23" fmla="*/ 65 h 125"/>
                <a:gd name="T24" fmla="*/ 24 w 123"/>
                <a:gd name="T25" fmla="*/ 113 h 125"/>
                <a:gd name="T26" fmla="*/ 60 w 123"/>
                <a:gd name="T27" fmla="*/ 65 h 125"/>
                <a:gd name="T28" fmla="*/ 48 w 123"/>
                <a:gd name="T29" fmla="*/ 125 h 125"/>
                <a:gd name="T30" fmla="*/ 61 w 123"/>
                <a:gd name="T31" fmla="*/ 67 h 125"/>
                <a:gd name="T32" fmla="*/ 74 w 123"/>
                <a:gd name="T33" fmla="*/ 125 h 125"/>
                <a:gd name="T34" fmla="*/ 63 w 123"/>
                <a:gd name="T35" fmla="*/ 65 h 125"/>
                <a:gd name="T36" fmla="*/ 97 w 123"/>
                <a:gd name="T37" fmla="*/ 113 h 125"/>
                <a:gd name="T38" fmla="*/ 63 w 123"/>
                <a:gd name="T39" fmla="*/ 65 h 125"/>
                <a:gd name="T40" fmla="*/ 115 w 123"/>
                <a:gd name="T41" fmla="*/ 94 h 125"/>
                <a:gd name="T42" fmla="*/ 65 w 123"/>
                <a:gd name="T43" fmla="*/ 63 h 125"/>
                <a:gd name="T44" fmla="*/ 123 w 123"/>
                <a:gd name="T45" fmla="*/ 70 h 125"/>
                <a:gd name="T46" fmla="*/ 65 w 123"/>
                <a:gd name="T47" fmla="*/ 62 h 125"/>
                <a:gd name="T48" fmla="*/ 120 w 123"/>
                <a:gd name="T49" fmla="*/ 44 h 125"/>
                <a:gd name="T50" fmla="*/ 65 w 123"/>
                <a:gd name="T51" fmla="*/ 62 h 125"/>
                <a:gd name="T52" fmla="*/ 107 w 123"/>
                <a:gd name="T53" fmla="*/ 21 h 125"/>
                <a:gd name="T54" fmla="*/ 63 w 123"/>
                <a:gd name="T55" fmla="*/ 60 h 125"/>
                <a:gd name="T56" fmla="*/ 86 w 123"/>
                <a:gd name="T57" fmla="*/ 5 h 125"/>
                <a:gd name="T58" fmla="*/ 61 w 123"/>
                <a:gd name="T59" fmla="*/ 60 h 125"/>
                <a:gd name="T60" fmla="*/ 61 w 123"/>
                <a:gd name="T6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 h="125">
                  <a:moveTo>
                    <a:pt x="61" y="0"/>
                  </a:moveTo>
                  <a:lnTo>
                    <a:pt x="60" y="60"/>
                  </a:lnTo>
                  <a:lnTo>
                    <a:pt x="35" y="5"/>
                  </a:lnTo>
                  <a:lnTo>
                    <a:pt x="60" y="60"/>
                  </a:lnTo>
                  <a:lnTo>
                    <a:pt x="16" y="21"/>
                  </a:lnTo>
                  <a:lnTo>
                    <a:pt x="58" y="62"/>
                  </a:lnTo>
                  <a:lnTo>
                    <a:pt x="3" y="44"/>
                  </a:lnTo>
                  <a:lnTo>
                    <a:pt x="58" y="62"/>
                  </a:lnTo>
                  <a:lnTo>
                    <a:pt x="0" y="70"/>
                  </a:lnTo>
                  <a:lnTo>
                    <a:pt x="58" y="63"/>
                  </a:lnTo>
                  <a:lnTo>
                    <a:pt x="8" y="94"/>
                  </a:lnTo>
                  <a:lnTo>
                    <a:pt x="58" y="65"/>
                  </a:lnTo>
                  <a:lnTo>
                    <a:pt x="24" y="113"/>
                  </a:lnTo>
                  <a:lnTo>
                    <a:pt x="60" y="65"/>
                  </a:lnTo>
                  <a:lnTo>
                    <a:pt x="48" y="125"/>
                  </a:lnTo>
                  <a:lnTo>
                    <a:pt x="61" y="67"/>
                  </a:lnTo>
                  <a:lnTo>
                    <a:pt x="74" y="125"/>
                  </a:lnTo>
                  <a:lnTo>
                    <a:pt x="63" y="65"/>
                  </a:lnTo>
                  <a:lnTo>
                    <a:pt x="97" y="113"/>
                  </a:lnTo>
                  <a:lnTo>
                    <a:pt x="63" y="65"/>
                  </a:lnTo>
                  <a:lnTo>
                    <a:pt x="115" y="94"/>
                  </a:lnTo>
                  <a:lnTo>
                    <a:pt x="65" y="63"/>
                  </a:lnTo>
                  <a:lnTo>
                    <a:pt x="123" y="70"/>
                  </a:lnTo>
                  <a:lnTo>
                    <a:pt x="65" y="62"/>
                  </a:lnTo>
                  <a:lnTo>
                    <a:pt x="120" y="44"/>
                  </a:lnTo>
                  <a:lnTo>
                    <a:pt x="65" y="62"/>
                  </a:lnTo>
                  <a:lnTo>
                    <a:pt x="107" y="21"/>
                  </a:lnTo>
                  <a:lnTo>
                    <a:pt x="63" y="60"/>
                  </a:lnTo>
                  <a:lnTo>
                    <a:pt x="86" y="5"/>
                  </a:lnTo>
                  <a:lnTo>
                    <a:pt x="61" y="60"/>
                  </a:lnTo>
                  <a:lnTo>
                    <a:pt x="6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91"/>
            <p:cNvSpPr>
              <a:spLocks/>
            </p:cNvSpPr>
            <p:nvPr/>
          </p:nvSpPr>
          <p:spPr bwMode="auto">
            <a:xfrm>
              <a:off x="2564" y="2607"/>
              <a:ext cx="63" cy="64"/>
            </a:xfrm>
            <a:custGeom>
              <a:avLst/>
              <a:gdLst>
                <a:gd name="T0" fmla="*/ 31 w 63"/>
                <a:gd name="T1" fmla="*/ 0 h 64"/>
                <a:gd name="T2" fmla="*/ 31 w 63"/>
                <a:gd name="T3" fmla="*/ 30 h 64"/>
                <a:gd name="T4" fmla="*/ 18 w 63"/>
                <a:gd name="T5" fmla="*/ 3 h 64"/>
                <a:gd name="T6" fmla="*/ 31 w 63"/>
                <a:gd name="T7" fmla="*/ 32 h 64"/>
                <a:gd name="T8" fmla="*/ 8 w 63"/>
                <a:gd name="T9" fmla="*/ 11 h 64"/>
                <a:gd name="T10" fmla="*/ 29 w 63"/>
                <a:gd name="T11" fmla="*/ 32 h 64"/>
                <a:gd name="T12" fmla="*/ 0 w 63"/>
                <a:gd name="T13" fmla="*/ 22 h 64"/>
                <a:gd name="T14" fmla="*/ 29 w 63"/>
                <a:gd name="T15" fmla="*/ 32 h 64"/>
                <a:gd name="T16" fmla="*/ 0 w 63"/>
                <a:gd name="T17" fmla="*/ 35 h 64"/>
                <a:gd name="T18" fmla="*/ 29 w 63"/>
                <a:gd name="T19" fmla="*/ 34 h 64"/>
                <a:gd name="T20" fmla="*/ 3 w 63"/>
                <a:gd name="T21" fmla="*/ 48 h 64"/>
                <a:gd name="T22" fmla="*/ 29 w 63"/>
                <a:gd name="T23" fmla="*/ 34 h 64"/>
                <a:gd name="T24" fmla="*/ 13 w 63"/>
                <a:gd name="T25" fmla="*/ 60 h 64"/>
                <a:gd name="T26" fmla="*/ 31 w 63"/>
                <a:gd name="T27" fmla="*/ 34 h 64"/>
                <a:gd name="T28" fmla="*/ 24 w 63"/>
                <a:gd name="T29" fmla="*/ 64 h 64"/>
                <a:gd name="T30" fmla="*/ 31 w 63"/>
                <a:gd name="T31" fmla="*/ 34 h 64"/>
                <a:gd name="T32" fmla="*/ 37 w 63"/>
                <a:gd name="T33" fmla="*/ 64 h 64"/>
                <a:gd name="T34" fmla="*/ 32 w 63"/>
                <a:gd name="T35" fmla="*/ 34 h 64"/>
                <a:gd name="T36" fmla="*/ 50 w 63"/>
                <a:gd name="T37" fmla="*/ 60 h 64"/>
                <a:gd name="T38" fmla="*/ 32 w 63"/>
                <a:gd name="T39" fmla="*/ 34 h 64"/>
                <a:gd name="T40" fmla="*/ 58 w 63"/>
                <a:gd name="T41" fmla="*/ 48 h 64"/>
                <a:gd name="T42" fmla="*/ 32 w 63"/>
                <a:gd name="T43" fmla="*/ 34 h 64"/>
                <a:gd name="T44" fmla="*/ 63 w 63"/>
                <a:gd name="T45" fmla="*/ 35 h 64"/>
                <a:gd name="T46" fmla="*/ 32 w 63"/>
                <a:gd name="T47" fmla="*/ 32 h 64"/>
                <a:gd name="T48" fmla="*/ 62 w 63"/>
                <a:gd name="T49" fmla="*/ 22 h 64"/>
                <a:gd name="T50" fmla="*/ 32 w 63"/>
                <a:gd name="T51" fmla="*/ 32 h 64"/>
                <a:gd name="T52" fmla="*/ 55 w 63"/>
                <a:gd name="T53" fmla="*/ 11 h 64"/>
                <a:gd name="T54" fmla="*/ 32 w 63"/>
                <a:gd name="T55" fmla="*/ 32 h 64"/>
                <a:gd name="T56" fmla="*/ 44 w 63"/>
                <a:gd name="T57" fmla="*/ 3 h 64"/>
                <a:gd name="T58" fmla="*/ 31 w 63"/>
                <a:gd name="T59" fmla="*/ 30 h 64"/>
                <a:gd name="T60" fmla="*/ 31 w 63"/>
                <a:gd name="T6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4">
                  <a:moveTo>
                    <a:pt x="31" y="0"/>
                  </a:moveTo>
                  <a:lnTo>
                    <a:pt x="31" y="30"/>
                  </a:lnTo>
                  <a:lnTo>
                    <a:pt x="18" y="3"/>
                  </a:lnTo>
                  <a:lnTo>
                    <a:pt x="31" y="32"/>
                  </a:lnTo>
                  <a:lnTo>
                    <a:pt x="8" y="11"/>
                  </a:lnTo>
                  <a:lnTo>
                    <a:pt x="29" y="32"/>
                  </a:lnTo>
                  <a:lnTo>
                    <a:pt x="0" y="22"/>
                  </a:lnTo>
                  <a:lnTo>
                    <a:pt x="29" y="32"/>
                  </a:lnTo>
                  <a:lnTo>
                    <a:pt x="0" y="35"/>
                  </a:lnTo>
                  <a:lnTo>
                    <a:pt x="29" y="34"/>
                  </a:lnTo>
                  <a:lnTo>
                    <a:pt x="3" y="48"/>
                  </a:lnTo>
                  <a:lnTo>
                    <a:pt x="29" y="34"/>
                  </a:lnTo>
                  <a:lnTo>
                    <a:pt x="13" y="60"/>
                  </a:lnTo>
                  <a:lnTo>
                    <a:pt x="31" y="34"/>
                  </a:lnTo>
                  <a:lnTo>
                    <a:pt x="24" y="64"/>
                  </a:lnTo>
                  <a:lnTo>
                    <a:pt x="31" y="34"/>
                  </a:lnTo>
                  <a:lnTo>
                    <a:pt x="37" y="64"/>
                  </a:lnTo>
                  <a:lnTo>
                    <a:pt x="32" y="34"/>
                  </a:lnTo>
                  <a:lnTo>
                    <a:pt x="50" y="60"/>
                  </a:lnTo>
                  <a:lnTo>
                    <a:pt x="32" y="34"/>
                  </a:lnTo>
                  <a:lnTo>
                    <a:pt x="58" y="48"/>
                  </a:lnTo>
                  <a:lnTo>
                    <a:pt x="32" y="34"/>
                  </a:lnTo>
                  <a:lnTo>
                    <a:pt x="63" y="35"/>
                  </a:lnTo>
                  <a:lnTo>
                    <a:pt x="32" y="32"/>
                  </a:lnTo>
                  <a:lnTo>
                    <a:pt x="62" y="22"/>
                  </a:lnTo>
                  <a:lnTo>
                    <a:pt x="32" y="32"/>
                  </a:lnTo>
                  <a:lnTo>
                    <a:pt x="55" y="11"/>
                  </a:lnTo>
                  <a:lnTo>
                    <a:pt x="32" y="32"/>
                  </a:lnTo>
                  <a:lnTo>
                    <a:pt x="44" y="3"/>
                  </a:lnTo>
                  <a:lnTo>
                    <a:pt x="31" y="30"/>
                  </a:lnTo>
                  <a:lnTo>
                    <a:pt x="31"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92"/>
            <p:cNvSpPr>
              <a:spLocks/>
            </p:cNvSpPr>
            <p:nvPr/>
          </p:nvSpPr>
          <p:spPr bwMode="auto">
            <a:xfrm>
              <a:off x="3295" y="1406"/>
              <a:ext cx="104" cy="105"/>
            </a:xfrm>
            <a:custGeom>
              <a:avLst/>
              <a:gdLst>
                <a:gd name="T0" fmla="*/ 52 w 104"/>
                <a:gd name="T1" fmla="*/ 0 h 105"/>
                <a:gd name="T2" fmla="*/ 50 w 104"/>
                <a:gd name="T3" fmla="*/ 49 h 105"/>
                <a:gd name="T4" fmla="*/ 31 w 104"/>
                <a:gd name="T5" fmla="*/ 5 h 105"/>
                <a:gd name="T6" fmla="*/ 49 w 104"/>
                <a:gd name="T7" fmla="*/ 49 h 105"/>
                <a:gd name="T8" fmla="*/ 13 w 104"/>
                <a:gd name="T9" fmla="*/ 18 h 105"/>
                <a:gd name="T10" fmla="*/ 47 w 104"/>
                <a:gd name="T11" fmla="*/ 50 h 105"/>
                <a:gd name="T12" fmla="*/ 2 w 104"/>
                <a:gd name="T13" fmla="*/ 37 h 105"/>
                <a:gd name="T14" fmla="*/ 45 w 104"/>
                <a:gd name="T15" fmla="*/ 53 h 105"/>
                <a:gd name="T16" fmla="*/ 0 w 104"/>
                <a:gd name="T17" fmla="*/ 60 h 105"/>
                <a:gd name="T18" fmla="*/ 47 w 104"/>
                <a:gd name="T19" fmla="*/ 55 h 105"/>
                <a:gd name="T20" fmla="*/ 6 w 104"/>
                <a:gd name="T21" fmla="*/ 81 h 105"/>
                <a:gd name="T22" fmla="*/ 47 w 104"/>
                <a:gd name="T23" fmla="*/ 58 h 105"/>
                <a:gd name="T24" fmla="*/ 21 w 104"/>
                <a:gd name="T25" fmla="*/ 97 h 105"/>
                <a:gd name="T26" fmla="*/ 49 w 104"/>
                <a:gd name="T27" fmla="*/ 58 h 105"/>
                <a:gd name="T28" fmla="*/ 41 w 104"/>
                <a:gd name="T29" fmla="*/ 105 h 105"/>
                <a:gd name="T30" fmla="*/ 52 w 104"/>
                <a:gd name="T31" fmla="*/ 60 h 105"/>
                <a:gd name="T32" fmla="*/ 62 w 104"/>
                <a:gd name="T33" fmla="*/ 105 h 105"/>
                <a:gd name="T34" fmla="*/ 54 w 104"/>
                <a:gd name="T35" fmla="*/ 58 h 105"/>
                <a:gd name="T36" fmla="*/ 83 w 104"/>
                <a:gd name="T37" fmla="*/ 97 h 105"/>
                <a:gd name="T38" fmla="*/ 55 w 104"/>
                <a:gd name="T39" fmla="*/ 58 h 105"/>
                <a:gd name="T40" fmla="*/ 97 w 104"/>
                <a:gd name="T41" fmla="*/ 81 h 105"/>
                <a:gd name="T42" fmla="*/ 57 w 104"/>
                <a:gd name="T43" fmla="*/ 55 h 105"/>
                <a:gd name="T44" fmla="*/ 104 w 104"/>
                <a:gd name="T45" fmla="*/ 60 h 105"/>
                <a:gd name="T46" fmla="*/ 57 w 104"/>
                <a:gd name="T47" fmla="*/ 53 h 105"/>
                <a:gd name="T48" fmla="*/ 101 w 104"/>
                <a:gd name="T49" fmla="*/ 37 h 105"/>
                <a:gd name="T50" fmla="*/ 57 w 104"/>
                <a:gd name="T51" fmla="*/ 50 h 105"/>
                <a:gd name="T52" fmla="*/ 91 w 104"/>
                <a:gd name="T53" fmla="*/ 18 h 105"/>
                <a:gd name="T54" fmla="*/ 55 w 104"/>
                <a:gd name="T55" fmla="*/ 49 h 105"/>
                <a:gd name="T56" fmla="*/ 73 w 104"/>
                <a:gd name="T57" fmla="*/ 5 h 105"/>
                <a:gd name="T58" fmla="*/ 52 w 104"/>
                <a:gd name="T59" fmla="*/ 49 h 105"/>
                <a:gd name="T60" fmla="*/ 52 w 104"/>
                <a:gd name="T6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52" y="0"/>
                  </a:moveTo>
                  <a:lnTo>
                    <a:pt x="50" y="49"/>
                  </a:lnTo>
                  <a:lnTo>
                    <a:pt x="31" y="5"/>
                  </a:lnTo>
                  <a:lnTo>
                    <a:pt x="49" y="49"/>
                  </a:lnTo>
                  <a:lnTo>
                    <a:pt x="13" y="18"/>
                  </a:lnTo>
                  <a:lnTo>
                    <a:pt x="47" y="50"/>
                  </a:lnTo>
                  <a:lnTo>
                    <a:pt x="2" y="37"/>
                  </a:lnTo>
                  <a:lnTo>
                    <a:pt x="45" y="53"/>
                  </a:lnTo>
                  <a:lnTo>
                    <a:pt x="0" y="60"/>
                  </a:lnTo>
                  <a:lnTo>
                    <a:pt x="47" y="55"/>
                  </a:lnTo>
                  <a:lnTo>
                    <a:pt x="6" y="81"/>
                  </a:lnTo>
                  <a:lnTo>
                    <a:pt x="47" y="58"/>
                  </a:lnTo>
                  <a:lnTo>
                    <a:pt x="21" y="97"/>
                  </a:lnTo>
                  <a:lnTo>
                    <a:pt x="49" y="58"/>
                  </a:lnTo>
                  <a:lnTo>
                    <a:pt x="41" y="105"/>
                  </a:lnTo>
                  <a:lnTo>
                    <a:pt x="52" y="60"/>
                  </a:lnTo>
                  <a:lnTo>
                    <a:pt x="62" y="105"/>
                  </a:lnTo>
                  <a:lnTo>
                    <a:pt x="54" y="58"/>
                  </a:lnTo>
                  <a:lnTo>
                    <a:pt x="83" y="97"/>
                  </a:lnTo>
                  <a:lnTo>
                    <a:pt x="55" y="58"/>
                  </a:lnTo>
                  <a:lnTo>
                    <a:pt x="97" y="81"/>
                  </a:lnTo>
                  <a:lnTo>
                    <a:pt x="57" y="55"/>
                  </a:lnTo>
                  <a:lnTo>
                    <a:pt x="104" y="60"/>
                  </a:lnTo>
                  <a:lnTo>
                    <a:pt x="57" y="53"/>
                  </a:lnTo>
                  <a:lnTo>
                    <a:pt x="101" y="37"/>
                  </a:lnTo>
                  <a:lnTo>
                    <a:pt x="57" y="50"/>
                  </a:lnTo>
                  <a:lnTo>
                    <a:pt x="91" y="18"/>
                  </a:lnTo>
                  <a:lnTo>
                    <a:pt x="55" y="49"/>
                  </a:lnTo>
                  <a:lnTo>
                    <a:pt x="73" y="5"/>
                  </a:lnTo>
                  <a:lnTo>
                    <a:pt x="52" y="49"/>
                  </a:lnTo>
                  <a:lnTo>
                    <a:pt x="5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3"/>
            <p:cNvSpPr>
              <a:spLocks/>
            </p:cNvSpPr>
            <p:nvPr/>
          </p:nvSpPr>
          <p:spPr bwMode="auto">
            <a:xfrm>
              <a:off x="2634" y="2565"/>
              <a:ext cx="83" cy="82"/>
            </a:xfrm>
            <a:custGeom>
              <a:avLst/>
              <a:gdLst>
                <a:gd name="T0" fmla="*/ 42 w 83"/>
                <a:gd name="T1" fmla="*/ 0 h 82"/>
                <a:gd name="T2" fmla="*/ 32 w 83"/>
                <a:gd name="T3" fmla="*/ 24 h 82"/>
                <a:gd name="T4" fmla="*/ 8 w 83"/>
                <a:gd name="T5" fmla="*/ 16 h 82"/>
                <a:gd name="T6" fmla="*/ 21 w 83"/>
                <a:gd name="T7" fmla="*/ 38 h 82"/>
                <a:gd name="T8" fmla="*/ 0 w 83"/>
                <a:gd name="T9" fmla="*/ 53 h 82"/>
                <a:gd name="T10" fmla="*/ 24 w 83"/>
                <a:gd name="T11" fmla="*/ 58 h 82"/>
                <a:gd name="T12" fmla="*/ 22 w 83"/>
                <a:gd name="T13" fmla="*/ 82 h 82"/>
                <a:gd name="T14" fmla="*/ 42 w 83"/>
                <a:gd name="T15" fmla="*/ 66 h 82"/>
                <a:gd name="T16" fmla="*/ 60 w 83"/>
                <a:gd name="T17" fmla="*/ 82 h 82"/>
                <a:gd name="T18" fmla="*/ 58 w 83"/>
                <a:gd name="T19" fmla="*/ 58 h 82"/>
                <a:gd name="T20" fmla="*/ 83 w 83"/>
                <a:gd name="T21" fmla="*/ 53 h 82"/>
                <a:gd name="T22" fmla="*/ 63 w 83"/>
                <a:gd name="T23" fmla="*/ 38 h 82"/>
                <a:gd name="T24" fmla="*/ 74 w 83"/>
                <a:gd name="T25" fmla="*/ 16 h 82"/>
                <a:gd name="T26" fmla="*/ 50 w 83"/>
                <a:gd name="T27" fmla="*/ 24 h 82"/>
                <a:gd name="T28" fmla="*/ 42 w 83"/>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2">
                  <a:moveTo>
                    <a:pt x="42" y="0"/>
                  </a:moveTo>
                  <a:lnTo>
                    <a:pt x="32" y="24"/>
                  </a:lnTo>
                  <a:lnTo>
                    <a:pt x="8" y="16"/>
                  </a:lnTo>
                  <a:lnTo>
                    <a:pt x="21" y="38"/>
                  </a:lnTo>
                  <a:lnTo>
                    <a:pt x="0" y="53"/>
                  </a:lnTo>
                  <a:lnTo>
                    <a:pt x="24" y="58"/>
                  </a:lnTo>
                  <a:lnTo>
                    <a:pt x="22" y="82"/>
                  </a:lnTo>
                  <a:lnTo>
                    <a:pt x="42" y="66"/>
                  </a:lnTo>
                  <a:lnTo>
                    <a:pt x="60" y="82"/>
                  </a:lnTo>
                  <a:lnTo>
                    <a:pt x="58" y="58"/>
                  </a:lnTo>
                  <a:lnTo>
                    <a:pt x="83" y="53"/>
                  </a:lnTo>
                  <a:lnTo>
                    <a:pt x="63" y="38"/>
                  </a:lnTo>
                  <a:lnTo>
                    <a:pt x="74" y="16"/>
                  </a:lnTo>
                  <a:lnTo>
                    <a:pt x="50" y="24"/>
                  </a:lnTo>
                  <a:lnTo>
                    <a:pt x="42"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94"/>
            <p:cNvSpPr>
              <a:spLocks/>
            </p:cNvSpPr>
            <p:nvPr/>
          </p:nvSpPr>
          <p:spPr bwMode="auto">
            <a:xfrm>
              <a:off x="3298" y="1540"/>
              <a:ext cx="86" cy="102"/>
            </a:xfrm>
            <a:custGeom>
              <a:avLst/>
              <a:gdLst>
                <a:gd name="T0" fmla="*/ 44 w 86"/>
                <a:gd name="T1" fmla="*/ 0 h 102"/>
                <a:gd name="T2" fmla="*/ 39 w 86"/>
                <a:gd name="T3" fmla="*/ 42 h 102"/>
                <a:gd name="T4" fmla="*/ 0 w 86"/>
                <a:gd name="T5" fmla="*/ 26 h 102"/>
                <a:gd name="T6" fmla="*/ 33 w 86"/>
                <a:gd name="T7" fmla="*/ 52 h 102"/>
                <a:gd name="T8" fmla="*/ 0 w 86"/>
                <a:gd name="T9" fmla="*/ 76 h 102"/>
                <a:gd name="T10" fmla="*/ 39 w 86"/>
                <a:gd name="T11" fmla="*/ 60 h 102"/>
                <a:gd name="T12" fmla="*/ 44 w 86"/>
                <a:gd name="T13" fmla="*/ 102 h 102"/>
                <a:gd name="T14" fmla="*/ 49 w 86"/>
                <a:gd name="T15" fmla="*/ 60 h 102"/>
                <a:gd name="T16" fmla="*/ 86 w 86"/>
                <a:gd name="T17" fmla="*/ 76 h 102"/>
                <a:gd name="T18" fmla="*/ 54 w 86"/>
                <a:gd name="T19" fmla="*/ 52 h 102"/>
                <a:gd name="T20" fmla="*/ 86 w 86"/>
                <a:gd name="T21" fmla="*/ 26 h 102"/>
                <a:gd name="T22" fmla="*/ 49 w 86"/>
                <a:gd name="T23" fmla="*/ 42 h 102"/>
                <a:gd name="T24" fmla="*/ 44 w 86"/>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02">
                  <a:moveTo>
                    <a:pt x="44" y="0"/>
                  </a:moveTo>
                  <a:lnTo>
                    <a:pt x="39" y="42"/>
                  </a:lnTo>
                  <a:lnTo>
                    <a:pt x="0" y="26"/>
                  </a:lnTo>
                  <a:lnTo>
                    <a:pt x="33" y="52"/>
                  </a:lnTo>
                  <a:lnTo>
                    <a:pt x="0" y="76"/>
                  </a:lnTo>
                  <a:lnTo>
                    <a:pt x="39" y="60"/>
                  </a:lnTo>
                  <a:lnTo>
                    <a:pt x="44" y="102"/>
                  </a:lnTo>
                  <a:lnTo>
                    <a:pt x="49" y="60"/>
                  </a:lnTo>
                  <a:lnTo>
                    <a:pt x="86" y="76"/>
                  </a:lnTo>
                  <a:lnTo>
                    <a:pt x="54" y="52"/>
                  </a:lnTo>
                  <a:lnTo>
                    <a:pt x="86" y="26"/>
                  </a:lnTo>
                  <a:lnTo>
                    <a:pt x="49" y="42"/>
                  </a:lnTo>
                  <a:lnTo>
                    <a:pt x="44" y="0"/>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95"/>
            <p:cNvSpPr>
              <a:spLocks/>
            </p:cNvSpPr>
            <p:nvPr/>
          </p:nvSpPr>
          <p:spPr bwMode="auto">
            <a:xfrm>
              <a:off x="2954" y="1417"/>
              <a:ext cx="88" cy="88"/>
            </a:xfrm>
            <a:custGeom>
              <a:avLst/>
              <a:gdLst>
                <a:gd name="T0" fmla="*/ 44 w 88"/>
                <a:gd name="T1" fmla="*/ 23 h 88"/>
                <a:gd name="T2" fmla="*/ 34 w 88"/>
                <a:gd name="T3" fmla="*/ 0 h 88"/>
                <a:gd name="T4" fmla="*/ 36 w 88"/>
                <a:gd name="T5" fmla="*/ 25 h 88"/>
                <a:gd name="T6" fmla="*/ 18 w 88"/>
                <a:gd name="T7" fmla="*/ 7 h 88"/>
                <a:gd name="T8" fmla="*/ 27 w 88"/>
                <a:gd name="T9" fmla="*/ 30 h 88"/>
                <a:gd name="T10" fmla="*/ 6 w 88"/>
                <a:gd name="T11" fmla="*/ 21 h 88"/>
                <a:gd name="T12" fmla="*/ 24 w 88"/>
                <a:gd name="T13" fmla="*/ 36 h 88"/>
                <a:gd name="T14" fmla="*/ 0 w 88"/>
                <a:gd name="T15" fmla="*/ 38 h 88"/>
                <a:gd name="T16" fmla="*/ 23 w 88"/>
                <a:gd name="T17" fmla="*/ 46 h 88"/>
                <a:gd name="T18" fmla="*/ 1 w 88"/>
                <a:gd name="T19" fmla="*/ 57 h 88"/>
                <a:gd name="T20" fmla="*/ 26 w 88"/>
                <a:gd name="T21" fmla="*/ 54 h 88"/>
                <a:gd name="T22" fmla="*/ 11 w 88"/>
                <a:gd name="T23" fmla="*/ 73 h 88"/>
                <a:gd name="T24" fmla="*/ 31 w 88"/>
                <a:gd name="T25" fmla="*/ 60 h 88"/>
                <a:gd name="T26" fmla="*/ 26 w 88"/>
                <a:gd name="T27" fmla="*/ 83 h 88"/>
                <a:gd name="T28" fmla="*/ 39 w 88"/>
                <a:gd name="T29" fmla="*/ 63 h 88"/>
                <a:gd name="T30" fmla="*/ 44 w 88"/>
                <a:gd name="T31" fmla="*/ 88 h 88"/>
                <a:gd name="T32" fmla="*/ 47 w 88"/>
                <a:gd name="T33" fmla="*/ 63 h 88"/>
                <a:gd name="T34" fmla="*/ 62 w 88"/>
                <a:gd name="T35" fmla="*/ 83 h 88"/>
                <a:gd name="T36" fmla="*/ 55 w 88"/>
                <a:gd name="T37" fmla="*/ 60 h 88"/>
                <a:gd name="T38" fmla="*/ 76 w 88"/>
                <a:gd name="T39" fmla="*/ 73 h 88"/>
                <a:gd name="T40" fmla="*/ 62 w 88"/>
                <a:gd name="T41" fmla="*/ 54 h 88"/>
                <a:gd name="T42" fmla="*/ 84 w 88"/>
                <a:gd name="T43" fmla="*/ 57 h 88"/>
                <a:gd name="T44" fmla="*/ 63 w 88"/>
                <a:gd name="T45" fmla="*/ 46 h 88"/>
                <a:gd name="T46" fmla="*/ 88 w 88"/>
                <a:gd name="T47" fmla="*/ 38 h 88"/>
                <a:gd name="T48" fmla="*/ 63 w 88"/>
                <a:gd name="T49" fmla="*/ 36 h 88"/>
                <a:gd name="T50" fmla="*/ 81 w 88"/>
                <a:gd name="T51" fmla="*/ 21 h 88"/>
                <a:gd name="T52" fmla="*/ 58 w 88"/>
                <a:gd name="T53" fmla="*/ 30 h 88"/>
                <a:gd name="T54" fmla="*/ 70 w 88"/>
                <a:gd name="T55" fmla="*/ 7 h 88"/>
                <a:gd name="T56" fmla="*/ 52 w 88"/>
                <a:gd name="T57" fmla="*/ 25 h 88"/>
                <a:gd name="T58" fmla="*/ 52 w 88"/>
                <a:gd name="T59" fmla="*/ 0 h 88"/>
                <a:gd name="T60" fmla="*/ 44 w 88"/>
                <a:gd name="T61"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88">
                  <a:moveTo>
                    <a:pt x="44" y="23"/>
                  </a:moveTo>
                  <a:lnTo>
                    <a:pt x="34" y="0"/>
                  </a:lnTo>
                  <a:lnTo>
                    <a:pt x="36" y="25"/>
                  </a:lnTo>
                  <a:lnTo>
                    <a:pt x="18" y="7"/>
                  </a:lnTo>
                  <a:lnTo>
                    <a:pt x="27" y="30"/>
                  </a:lnTo>
                  <a:lnTo>
                    <a:pt x="6" y="21"/>
                  </a:lnTo>
                  <a:lnTo>
                    <a:pt x="24" y="36"/>
                  </a:lnTo>
                  <a:lnTo>
                    <a:pt x="0" y="38"/>
                  </a:lnTo>
                  <a:lnTo>
                    <a:pt x="23" y="46"/>
                  </a:lnTo>
                  <a:lnTo>
                    <a:pt x="1" y="57"/>
                  </a:lnTo>
                  <a:lnTo>
                    <a:pt x="26" y="54"/>
                  </a:lnTo>
                  <a:lnTo>
                    <a:pt x="11" y="73"/>
                  </a:lnTo>
                  <a:lnTo>
                    <a:pt x="31" y="60"/>
                  </a:lnTo>
                  <a:lnTo>
                    <a:pt x="26" y="83"/>
                  </a:lnTo>
                  <a:lnTo>
                    <a:pt x="39" y="63"/>
                  </a:lnTo>
                  <a:lnTo>
                    <a:pt x="44" y="88"/>
                  </a:lnTo>
                  <a:lnTo>
                    <a:pt x="47" y="63"/>
                  </a:lnTo>
                  <a:lnTo>
                    <a:pt x="62" y="83"/>
                  </a:lnTo>
                  <a:lnTo>
                    <a:pt x="55" y="60"/>
                  </a:lnTo>
                  <a:lnTo>
                    <a:pt x="76" y="73"/>
                  </a:lnTo>
                  <a:lnTo>
                    <a:pt x="62" y="54"/>
                  </a:lnTo>
                  <a:lnTo>
                    <a:pt x="84" y="57"/>
                  </a:lnTo>
                  <a:lnTo>
                    <a:pt x="63" y="46"/>
                  </a:lnTo>
                  <a:lnTo>
                    <a:pt x="88" y="38"/>
                  </a:lnTo>
                  <a:lnTo>
                    <a:pt x="63" y="36"/>
                  </a:lnTo>
                  <a:lnTo>
                    <a:pt x="81" y="21"/>
                  </a:lnTo>
                  <a:lnTo>
                    <a:pt x="58" y="30"/>
                  </a:lnTo>
                  <a:lnTo>
                    <a:pt x="70" y="7"/>
                  </a:lnTo>
                  <a:lnTo>
                    <a:pt x="52" y="25"/>
                  </a:lnTo>
                  <a:lnTo>
                    <a:pt x="52" y="0"/>
                  </a:lnTo>
                  <a:lnTo>
                    <a:pt x="44" y="23"/>
                  </a:lnTo>
                  <a:close/>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581" name="图片 147"/>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6935790" y="-3463925"/>
            <a:ext cx="407987" cy="463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2" name="图片 148"/>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2099321" y="-2976461"/>
            <a:ext cx="4826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3" name="图片 149"/>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9967915" y="-3548061"/>
            <a:ext cx="4826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4" name="图片 150"/>
          <p:cNvPicPr>
            <a:picLocks noChangeAspect="1"/>
          </p:cNvPicPr>
          <p:nvPr/>
        </p:nvPicPr>
        <p:blipFill>
          <a:blip r:embed="rId4" cstate="print">
            <a:grayscl/>
            <a:biLevel thresh="50000"/>
            <a:extLst>
              <a:ext uri="{28A0092B-C50C-407E-A947-70E740481C1C}">
                <a14:useLocalDpi xmlns:a14="http://schemas.microsoft.com/office/drawing/2010/main" val="0"/>
              </a:ext>
            </a:extLst>
          </a:blip>
          <a:srcRect/>
          <a:stretch>
            <a:fillRect/>
          </a:stretch>
        </p:blipFill>
        <p:spPr bwMode="auto">
          <a:xfrm>
            <a:off x="7981950" y="-2627313"/>
            <a:ext cx="280988"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5" name="图片 151"/>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1833565" y="-2276475"/>
            <a:ext cx="403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6" name="图片 151"/>
          <p:cNvPicPr>
            <a:picLocks noChangeAspect="1"/>
          </p:cNvPicPr>
          <p:nvPr/>
        </p:nvPicPr>
        <p:blipFill>
          <a:blip r:embed="rId3" cstate="print">
            <a:grayscl/>
            <a:biLevel thresh="50000"/>
            <a:extLst>
              <a:ext uri="{28A0092B-C50C-407E-A947-70E740481C1C}">
                <a14:useLocalDpi xmlns:a14="http://schemas.microsoft.com/office/drawing/2010/main" val="0"/>
              </a:ext>
            </a:extLst>
          </a:blip>
          <a:srcRect/>
          <a:stretch>
            <a:fillRect/>
          </a:stretch>
        </p:blipFill>
        <p:spPr bwMode="auto">
          <a:xfrm>
            <a:off x="5741990" y="-569913"/>
            <a:ext cx="344487"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 name="图片 151"/>
          <p:cNvPicPr>
            <a:picLocks noChangeAspect="1"/>
          </p:cNvPicPr>
          <p:nvPr/>
        </p:nvPicPr>
        <p:blipFill>
          <a:blip r:embed="rId5">
            <a:grayscl/>
            <a:biLevel thresh="50000"/>
            <a:extLst>
              <a:ext uri="{28A0092B-C50C-407E-A947-70E740481C1C}">
                <a14:useLocalDpi xmlns:a14="http://schemas.microsoft.com/office/drawing/2010/main" val="0"/>
              </a:ext>
            </a:extLst>
          </a:blip>
          <a:srcRect/>
          <a:stretch>
            <a:fillRect/>
          </a:stretch>
        </p:blipFill>
        <p:spPr bwMode="auto">
          <a:xfrm>
            <a:off x="3821788" y="-415046"/>
            <a:ext cx="22701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8" name="图片 29"/>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9238941" y="-3176141"/>
            <a:ext cx="4826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9" name="图片 30"/>
          <p:cNvPicPr>
            <a:picLocks noChangeAspect="1"/>
          </p:cNvPicPr>
          <p:nvPr/>
        </p:nvPicPr>
        <p:blipFill>
          <a:blip r:embed="rId6">
            <a:grayscl/>
            <a:biLevel thresh="50000"/>
            <a:extLst>
              <a:ext uri="{28A0092B-C50C-407E-A947-70E740481C1C}">
                <a14:useLocalDpi xmlns:a14="http://schemas.microsoft.com/office/drawing/2010/main" val="0"/>
              </a:ext>
            </a:extLst>
          </a:blip>
          <a:srcRect/>
          <a:stretch>
            <a:fillRect/>
          </a:stretch>
        </p:blipFill>
        <p:spPr bwMode="auto">
          <a:xfrm>
            <a:off x="5680820" y="-2628454"/>
            <a:ext cx="293688"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0" name="图片 147"/>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7335102" y="-3477419"/>
            <a:ext cx="407987" cy="463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1" name="图片 148"/>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2684363" y="-2595563"/>
            <a:ext cx="4826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2" name="图片 149"/>
          <p:cNvPicPr>
            <a:picLocks noChangeAspect="1"/>
          </p:cNvPicPr>
          <p:nvPr/>
        </p:nvPicPr>
        <p:blipFill>
          <a:blip r:embed="rId3" cstate="print">
            <a:grayscl/>
            <a:biLevel thresh="50000"/>
            <a:extLst>
              <a:ext uri="{28A0092B-C50C-407E-A947-70E740481C1C}">
                <a14:useLocalDpi xmlns:a14="http://schemas.microsoft.com/office/drawing/2010/main" val="0"/>
              </a:ext>
            </a:extLst>
          </a:blip>
          <a:srcRect/>
          <a:stretch>
            <a:fillRect/>
          </a:stretch>
        </p:blipFill>
        <p:spPr bwMode="auto">
          <a:xfrm>
            <a:off x="11241206" y="-2702617"/>
            <a:ext cx="375499" cy="426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3" name="图片 150"/>
          <p:cNvPicPr>
            <a:picLocks noChangeAspect="1"/>
          </p:cNvPicPr>
          <p:nvPr/>
        </p:nvPicPr>
        <p:blipFill>
          <a:blip r:embed="rId4" cstate="print">
            <a:grayscl/>
            <a:biLevel thresh="50000"/>
            <a:extLst>
              <a:ext uri="{28A0092B-C50C-407E-A947-70E740481C1C}">
                <a14:useLocalDpi xmlns:a14="http://schemas.microsoft.com/office/drawing/2010/main" val="0"/>
              </a:ext>
            </a:extLst>
          </a:blip>
          <a:srcRect/>
          <a:stretch>
            <a:fillRect/>
          </a:stretch>
        </p:blipFill>
        <p:spPr bwMode="auto">
          <a:xfrm>
            <a:off x="8808245" y="-2595563"/>
            <a:ext cx="280988"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4" name="图片 151"/>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785286" y="-2152650"/>
            <a:ext cx="403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5" name="图片 151"/>
          <p:cNvPicPr>
            <a:picLocks noChangeAspect="1"/>
          </p:cNvPicPr>
          <p:nvPr/>
        </p:nvPicPr>
        <p:blipFill>
          <a:blip r:embed="rId3" cstate="print">
            <a:grayscl/>
            <a:biLevel thresh="50000"/>
            <a:extLst>
              <a:ext uri="{28A0092B-C50C-407E-A947-70E740481C1C}">
                <a14:useLocalDpi xmlns:a14="http://schemas.microsoft.com/office/drawing/2010/main" val="0"/>
              </a:ext>
            </a:extLst>
          </a:blip>
          <a:srcRect/>
          <a:stretch>
            <a:fillRect/>
          </a:stretch>
        </p:blipFill>
        <p:spPr bwMode="auto">
          <a:xfrm>
            <a:off x="5741990" y="-569913"/>
            <a:ext cx="344487"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6" name="图片 151"/>
          <p:cNvPicPr>
            <a:picLocks noChangeAspect="1"/>
          </p:cNvPicPr>
          <p:nvPr/>
        </p:nvPicPr>
        <p:blipFill>
          <a:blip r:embed="rId5">
            <a:grayscl/>
            <a:biLevel thresh="50000"/>
            <a:extLst>
              <a:ext uri="{28A0092B-C50C-407E-A947-70E740481C1C}">
                <a14:useLocalDpi xmlns:a14="http://schemas.microsoft.com/office/drawing/2010/main" val="0"/>
              </a:ext>
            </a:extLst>
          </a:blip>
          <a:srcRect/>
          <a:stretch>
            <a:fillRect/>
          </a:stretch>
        </p:blipFill>
        <p:spPr bwMode="auto">
          <a:xfrm>
            <a:off x="4349598" y="-687697"/>
            <a:ext cx="22701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 name="图片 29"/>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3242734" y="-2901157"/>
            <a:ext cx="4826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8" name="图片 30"/>
          <p:cNvPicPr>
            <a:picLocks noChangeAspect="1"/>
          </p:cNvPicPr>
          <p:nvPr/>
        </p:nvPicPr>
        <p:blipFill>
          <a:blip r:embed="rId6">
            <a:grayscl/>
            <a:biLevel thresh="50000"/>
            <a:extLst>
              <a:ext uri="{28A0092B-C50C-407E-A947-70E740481C1C}">
                <a14:useLocalDpi xmlns:a14="http://schemas.microsoft.com/office/drawing/2010/main" val="0"/>
              </a:ext>
            </a:extLst>
          </a:blip>
          <a:srcRect/>
          <a:stretch>
            <a:fillRect/>
          </a:stretch>
        </p:blipFill>
        <p:spPr bwMode="auto">
          <a:xfrm>
            <a:off x="1535377" y="-3737769"/>
            <a:ext cx="293688"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9" name="图片 147"/>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4665665" y="-3425825"/>
            <a:ext cx="407987" cy="463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0" name="图片 147"/>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6318250" y="-2933700"/>
            <a:ext cx="407988" cy="463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1" name="文本框 1600"/>
          <p:cNvSpPr txBox="1"/>
          <p:nvPr/>
        </p:nvSpPr>
        <p:spPr>
          <a:xfrm rot="20988778">
            <a:off x="3670417" y="4171503"/>
            <a:ext cx="5427892" cy="923330"/>
          </a:xfrm>
          <a:prstGeom prst="rect">
            <a:avLst/>
          </a:prstGeom>
          <a:noFill/>
        </p:spPr>
        <p:txBody>
          <a:bodyPr wrap="square" rtlCol="0">
            <a:spAutoFit/>
          </a:bodyPr>
          <a:lstStyle/>
          <a:p>
            <a:pPr algn="ctr"/>
            <a:r>
              <a:rPr lang="en-US" altLang="zh-CN" sz="5400" b="1" dirty="0">
                <a:solidFill>
                  <a:schemeClr val="bg1"/>
                </a:solidFill>
                <a:latin typeface="+mj-ea"/>
                <a:ea typeface="+mj-ea"/>
              </a:rPr>
              <a:t>THANK   YOU</a:t>
            </a:r>
            <a:endParaRPr lang="zh-CN" altLang="en-US" sz="5400" b="1" dirty="0">
              <a:solidFill>
                <a:schemeClr val="bg1"/>
              </a:solidFill>
              <a:latin typeface="+mj-ea"/>
              <a:ea typeface="+mj-ea"/>
            </a:endParaRPr>
          </a:p>
        </p:txBody>
      </p:sp>
      <p:sp>
        <p:nvSpPr>
          <p:cNvPr id="1604" name="文本框 1603"/>
          <p:cNvSpPr txBox="1"/>
          <p:nvPr/>
        </p:nvSpPr>
        <p:spPr>
          <a:xfrm>
            <a:off x="3264826" y="5972296"/>
            <a:ext cx="5898321" cy="858500"/>
          </a:xfrm>
          <a:prstGeom prst="roundRect">
            <a:avLst>
              <a:gd name="adj" fmla="val 30212"/>
            </a:avLst>
          </a:prstGeom>
          <a:noFill/>
        </p:spPr>
        <p:txBody>
          <a:bodyPr wrap="square" rtlCol="0">
            <a:spAutoFit/>
          </a:bodyPr>
          <a:lstStyle>
            <a:defPPr>
              <a:defRPr lang="zh-CN"/>
            </a:defPPr>
            <a:lvl1pPr algn="ctr">
              <a:defRPr sz="5400" b="1">
                <a:solidFill>
                  <a:schemeClr val="bg1"/>
                </a:solidFill>
                <a:latin typeface="Bradley Hand ITC" panose="03070402050302030203" pitchFamily="66" charset="0"/>
              </a:defRPr>
            </a:lvl1pPr>
          </a:lstStyle>
          <a:p>
            <a:r>
              <a:rPr lang="en-US" altLang="zh-CN" sz="4000" dirty="0">
                <a:solidFill>
                  <a:srgbClr val="A11218"/>
                </a:solidFill>
              </a:rPr>
              <a:t>MERRY CHIRISTMAS</a:t>
            </a:r>
            <a:endParaRPr lang="zh-CN" altLang="en-US" sz="4000" dirty="0">
              <a:solidFill>
                <a:srgbClr val="A11218"/>
              </a:solidFill>
            </a:endParaRPr>
          </a:p>
        </p:txBody>
      </p:sp>
      <p:sp>
        <p:nvSpPr>
          <p:cNvPr id="1634" name="Freeform 29"/>
          <p:cNvSpPr>
            <a:spLocks noEditPoints="1"/>
          </p:cNvSpPr>
          <p:nvPr/>
        </p:nvSpPr>
        <p:spPr bwMode="auto">
          <a:xfrm rot="164436">
            <a:off x="4077963" y="3436994"/>
            <a:ext cx="4358625" cy="1324069"/>
          </a:xfrm>
          <a:custGeom>
            <a:avLst/>
            <a:gdLst>
              <a:gd name="T0" fmla="*/ 461 w 470"/>
              <a:gd name="T1" fmla="*/ 35 h 143"/>
              <a:gd name="T2" fmla="*/ 433 w 470"/>
              <a:gd name="T3" fmla="*/ 12 h 143"/>
              <a:gd name="T4" fmla="*/ 456 w 470"/>
              <a:gd name="T5" fmla="*/ 9 h 143"/>
              <a:gd name="T6" fmla="*/ 447 w 470"/>
              <a:gd name="T7" fmla="*/ 19 h 143"/>
              <a:gd name="T8" fmla="*/ 446 w 470"/>
              <a:gd name="T9" fmla="*/ 11 h 143"/>
              <a:gd name="T10" fmla="*/ 446 w 470"/>
              <a:gd name="T11" fmla="*/ 10 h 143"/>
              <a:gd name="T12" fmla="*/ 446 w 470"/>
              <a:gd name="T13" fmla="*/ 20 h 143"/>
              <a:gd name="T14" fmla="*/ 458 w 470"/>
              <a:gd name="T15" fmla="*/ 16 h 143"/>
              <a:gd name="T16" fmla="*/ 451 w 470"/>
              <a:gd name="T17" fmla="*/ 2 h 143"/>
              <a:gd name="T18" fmla="*/ 438 w 470"/>
              <a:gd name="T19" fmla="*/ 1 h 143"/>
              <a:gd name="T20" fmla="*/ 429 w 470"/>
              <a:gd name="T21" fmla="*/ 16 h 143"/>
              <a:gd name="T22" fmla="*/ 445 w 470"/>
              <a:gd name="T23" fmla="*/ 39 h 143"/>
              <a:gd name="T24" fmla="*/ 301 w 470"/>
              <a:gd name="T25" fmla="*/ 65 h 143"/>
              <a:gd name="T26" fmla="*/ 286 w 470"/>
              <a:gd name="T27" fmla="*/ 69 h 143"/>
              <a:gd name="T28" fmla="*/ 294 w 470"/>
              <a:gd name="T29" fmla="*/ 76 h 143"/>
              <a:gd name="T30" fmla="*/ 292 w 470"/>
              <a:gd name="T31" fmla="*/ 81 h 143"/>
              <a:gd name="T32" fmla="*/ 268 w 470"/>
              <a:gd name="T33" fmla="*/ 71 h 143"/>
              <a:gd name="T34" fmla="*/ 263 w 470"/>
              <a:gd name="T35" fmla="*/ 65 h 143"/>
              <a:gd name="T36" fmla="*/ 264 w 470"/>
              <a:gd name="T37" fmla="*/ 78 h 143"/>
              <a:gd name="T38" fmla="*/ 215 w 470"/>
              <a:gd name="T39" fmla="*/ 87 h 143"/>
              <a:gd name="T40" fmla="*/ 140 w 470"/>
              <a:gd name="T41" fmla="*/ 107 h 143"/>
              <a:gd name="T42" fmla="*/ 122 w 470"/>
              <a:gd name="T43" fmla="*/ 98 h 143"/>
              <a:gd name="T44" fmla="*/ 119 w 470"/>
              <a:gd name="T45" fmla="*/ 104 h 143"/>
              <a:gd name="T46" fmla="*/ 110 w 470"/>
              <a:gd name="T47" fmla="*/ 116 h 143"/>
              <a:gd name="T48" fmla="*/ 86 w 470"/>
              <a:gd name="T49" fmla="*/ 112 h 143"/>
              <a:gd name="T50" fmla="*/ 73 w 470"/>
              <a:gd name="T51" fmla="*/ 125 h 143"/>
              <a:gd name="T52" fmla="*/ 77 w 470"/>
              <a:gd name="T53" fmla="*/ 115 h 143"/>
              <a:gd name="T54" fmla="*/ 69 w 470"/>
              <a:gd name="T55" fmla="*/ 118 h 143"/>
              <a:gd name="T56" fmla="*/ 62 w 470"/>
              <a:gd name="T57" fmla="*/ 127 h 143"/>
              <a:gd name="T58" fmla="*/ 16 w 470"/>
              <a:gd name="T59" fmla="*/ 132 h 143"/>
              <a:gd name="T60" fmla="*/ 18 w 470"/>
              <a:gd name="T61" fmla="*/ 117 h 143"/>
              <a:gd name="T62" fmla="*/ 14 w 470"/>
              <a:gd name="T63" fmla="*/ 117 h 143"/>
              <a:gd name="T64" fmla="*/ 10 w 470"/>
              <a:gd name="T65" fmla="*/ 136 h 143"/>
              <a:gd name="T66" fmla="*/ 0 w 470"/>
              <a:gd name="T67" fmla="*/ 143 h 143"/>
              <a:gd name="T68" fmla="*/ 62 w 470"/>
              <a:gd name="T69" fmla="*/ 129 h 143"/>
              <a:gd name="T70" fmla="*/ 71 w 470"/>
              <a:gd name="T71" fmla="*/ 126 h 143"/>
              <a:gd name="T72" fmla="*/ 72 w 470"/>
              <a:gd name="T73" fmla="*/ 126 h 143"/>
              <a:gd name="T74" fmla="*/ 160 w 470"/>
              <a:gd name="T75" fmla="*/ 113 h 143"/>
              <a:gd name="T76" fmla="*/ 180 w 470"/>
              <a:gd name="T77" fmla="*/ 115 h 143"/>
              <a:gd name="T78" fmla="*/ 185 w 470"/>
              <a:gd name="T79" fmla="*/ 127 h 143"/>
              <a:gd name="T80" fmla="*/ 182 w 470"/>
              <a:gd name="T81" fmla="*/ 130 h 143"/>
              <a:gd name="T82" fmla="*/ 189 w 470"/>
              <a:gd name="T83" fmla="*/ 130 h 143"/>
              <a:gd name="T84" fmla="*/ 185 w 470"/>
              <a:gd name="T85" fmla="*/ 116 h 143"/>
              <a:gd name="T86" fmla="*/ 165 w 470"/>
              <a:gd name="T87" fmla="*/ 110 h 143"/>
              <a:gd name="T88" fmla="*/ 211 w 470"/>
              <a:gd name="T89" fmla="*/ 95 h 143"/>
              <a:gd name="T90" fmla="*/ 267 w 470"/>
              <a:gd name="T91" fmla="*/ 81 h 143"/>
              <a:gd name="T92" fmla="*/ 265 w 470"/>
              <a:gd name="T93" fmla="*/ 77 h 143"/>
              <a:gd name="T94" fmla="*/ 264 w 470"/>
              <a:gd name="T95" fmla="*/ 70 h 143"/>
              <a:gd name="T96" fmla="*/ 281 w 470"/>
              <a:gd name="T97" fmla="*/ 81 h 143"/>
              <a:gd name="T98" fmla="*/ 293 w 470"/>
              <a:gd name="T99" fmla="*/ 85 h 143"/>
              <a:gd name="T100" fmla="*/ 302 w 470"/>
              <a:gd name="T101" fmla="*/ 81 h 143"/>
              <a:gd name="T102" fmla="*/ 461 w 470"/>
              <a:gd name="T103" fmla="*/ 38 h 143"/>
              <a:gd name="T104" fmla="*/ 115 w 470"/>
              <a:gd name="T105" fmla="*/ 115 h 143"/>
              <a:gd name="T106" fmla="*/ 121 w 470"/>
              <a:gd name="T107" fmla="*/ 105 h 143"/>
              <a:gd name="T108" fmla="*/ 139 w 470"/>
              <a:gd name="T109" fmla="*/ 109 h 143"/>
              <a:gd name="T110" fmla="*/ 443 w 470"/>
              <a:gd name="T111" fmla="*/ 36 h 143"/>
              <a:gd name="T112" fmla="*/ 431 w 470"/>
              <a:gd name="T113" fmla="*/ 13 h 143"/>
              <a:gd name="T114" fmla="*/ 454 w 470"/>
              <a:gd name="T115" fmla="*/ 37 h 143"/>
              <a:gd name="T116" fmla="*/ 290 w 470"/>
              <a:gd name="T117" fmla="*/ 73 h 143"/>
              <a:gd name="T118" fmla="*/ 295 w 470"/>
              <a:gd name="T119" fmla="*/ 66 h 143"/>
              <a:gd name="T120" fmla="*/ 302 w 470"/>
              <a:gd name="T121" fmla="*/ 73 h 143"/>
              <a:gd name="T122" fmla="*/ 294 w 470"/>
              <a:gd name="T123" fmla="*/ 7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0" h="143">
                <a:moveTo>
                  <a:pt x="470" y="36"/>
                </a:moveTo>
                <a:cubicBezTo>
                  <a:pt x="461" y="35"/>
                  <a:pt x="461" y="35"/>
                  <a:pt x="461" y="35"/>
                </a:cubicBezTo>
                <a:cubicBezTo>
                  <a:pt x="461" y="35"/>
                  <a:pt x="461" y="35"/>
                  <a:pt x="461" y="35"/>
                </a:cubicBezTo>
                <a:cubicBezTo>
                  <a:pt x="456" y="35"/>
                  <a:pt x="452" y="34"/>
                  <a:pt x="448" y="32"/>
                </a:cubicBezTo>
                <a:cubicBezTo>
                  <a:pt x="444" y="30"/>
                  <a:pt x="440" y="28"/>
                  <a:pt x="437" y="24"/>
                </a:cubicBezTo>
                <a:cubicBezTo>
                  <a:pt x="434" y="21"/>
                  <a:pt x="432" y="16"/>
                  <a:pt x="433" y="12"/>
                </a:cubicBezTo>
                <a:cubicBezTo>
                  <a:pt x="433" y="8"/>
                  <a:pt x="436" y="5"/>
                  <a:pt x="440" y="3"/>
                </a:cubicBezTo>
                <a:cubicBezTo>
                  <a:pt x="443" y="1"/>
                  <a:pt x="448" y="2"/>
                  <a:pt x="451" y="4"/>
                </a:cubicBezTo>
                <a:cubicBezTo>
                  <a:pt x="453" y="5"/>
                  <a:pt x="455" y="7"/>
                  <a:pt x="456" y="9"/>
                </a:cubicBezTo>
                <a:cubicBezTo>
                  <a:pt x="457" y="11"/>
                  <a:pt x="457" y="13"/>
                  <a:pt x="456" y="15"/>
                </a:cubicBezTo>
                <a:cubicBezTo>
                  <a:pt x="456" y="17"/>
                  <a:pt x="455" y="18"/>
                  <a:pt x="453" y="19"/>
                </a:cubicBezTo>
                <a:cubicBezTo>
                  <a:pt x="451" y="20"/>
                  <a:pt x="449" y="20"/>
                  <a:pt x="447" y="19"/>
                </a:cubicBezTo>
                <a:cubicBezTo>
                  <a:pt x="445" y="18"/>
                  <a:pt x="443" y="16"/>
                  <a:pt x="443" y="14"/>
                </a:cubicBezTo>
                <a:cubicBezTo>
                  <a:pt x="443" y="13"/>
                  <a:pt x="443" y="12"/>
                  <a:pt x="444" y="12"/>
                </a:cubicBezTo>
                <a:cubicBezTo>
                  <a:pt x="444" y="11"/>
                  <a:pt x="445" y="11"/>
                  <a:pt x="446" y="11"/>
                </a:cubicBezTo>
                <a:cubicBezTo>
                  <a:pt x="446" y="11"/>
                  <a:pt x="447" y="11"/>
                  <a:pt x="447" y="11"/>
                </a:cubicBezTo>
                <a:cubicBezTo>
                  <a:pt x="447" y="10"/>
                  <a:pt x="447" y="10"/>
                  <a:pt x="446" y="10"/>
                </a:cubicBezTo>
                <a:cubicBezTo>
                  <a:pt x="446" y="10"/>
                  <a:pt x="446" y="10"/>
                  <a:pt x="446" y="10"/>
                </a:cubicBezTo>
                <a:cubicBezTo>
                  <a:pt x="445" y="9"/>
                  <a:pt x="443" y="10"/>
                  <a:pt x="443" y="11"/>
                </a:cubicBezTo>
                <a:cubicBezTo>
                  <a:pt x="442" y="11"/>
                  <a:pt x="441" y="13"/>
                  <a:pt x="442" y="14"/>
                </a:cubicBezTo>
                <a:cubicBezTo>
                  <a:pt x="442" y="17"/>
                  <a:pt x="444" y="19"/>
                  <a:pt x="446" y="20"/>
                </a:cubicBezTo>
                <a:cubicBezTo>
                  <a:pt x="448" y="21"/>
                  <a:pt x="449" y="21"/>
                  <a:pt x="450" y="21"/>
                </a:cubicBezTo>
                <a:cubicBezTo>
                  <a:pt x="451" y="21"/>
                  <a:pt x="452" y="21"/>
                  <a:pt x="454" y="21"/>
                </a:cubicBezTo>
                <a:cubicBezTo>
                  <a:pt x="456" y="20"/>
                  <a:pt x="457" y="18"/>
                  <a:pt x="458" y="16"/>
                </a:cubicBezTo>
                <a:cubicBezTo>
                  <a:pt x="459" y="13"/>
                  <a:pt x="458" y="11"/>
                  <a:pt x="457" y="8"/>
                </a:cubicBezTo>
                <a:cubicBezTo>
                  <a:pt x="456" y="6"/>
                  <a:pt x="454" y="4"/>
                  <a:pt x="452" y="3"/>
                </a:cubicBezTo>
                <a:cubicBezTo>
                  <a:pt x="452" y="2"/>
                  <a:pt x="451" y="2"/>
                  <a:pt x="451" y="2"/>
                </a:cubicBezTo>
                <a:cubicBezTo>
                  <a:pt x="450" y="1"/>
                  <a:pt x="450" y="1"/>
                  <a:pt x="449" y="1"/>
                </a:cubicBezTo>
                <a:cubicBezTo>
                  <a:pt x="448" y="1"/>
                  <a:pt x="447" y="0"/>
                  <a:pt x="445" y="0"/>
                </a:cubicBezTo>
                <a:cubicBezTo>
                  <a:pt x="443" y="0"/>
                  <a:pt x="441" y="0"/>
                  <a:pt x="438" y="1"/>
                </a:cubicBezTo>
                <a:cubicBezTo>
                  <a:pt x="437" y="2"/>
                  <a:pt x="436" y="3"/>
                  <a:pt x="434" y="4"/>
                </a:cubicBezTo>
                <a:cubicBezTo>
                  <a:pt x="434" y="4"/>
                  <a:pt x="434" y="4"/>
                  <a:pt x="434" y="4"/>
                </a:cubicBezTo>
                <a:cubicBezTo>
                  <a:pt x="430" y="8"/>
                  <a:pt x="429" y="12"/>
                  <a:pt x="429" y="16"/>
                </a:cubicBezTo>
                <a:cubicBezTo>
                  <a:pt x="429" y="22"/>
                  <a:pt x="432" y="28"/>
                  <a:pt x="436" y="32"/>
                </a:cubicBezTo>
                <a:cubicBezTo>
                  <a:pt x="438" y="34"/>
                  <a:pt x="440" y="36"/>
                  <a:pt x="442" y="37"/>
                </a:cubicBezTo>
                <a:cubicBezTo>
                  <a:pt x="443" y="38"/>
                  <a:pt x="444" y="38"/>
                  <a:pt x="445" y="39"/>
                </a:cubicBezTo>
                <a:cubicBezTo>
                  <a:pt x="305" y="72"/>
                  <a:pt x="305" y="72"/>
                  <a:pt x="305" y="72"/>
                </a:cubicBezTo>
                <a:cubicBezTo>
                  <a:pt x="305" y="71"/>
                  <a:pt x="305" y="71"/>
                  <a:pt x="305" y="70"/>
                </a:cubicBezTo>
                <a:cubicBezTo>
                  <a:pt x="304" y="68"/>
                  <a:pt x="302" y="66"/>
                  <a:pt x="301" y="65"/>
                </a:cubicBezTo>
                <a:cubicBezTo>
                  <a:pt x="299" y="64"/>
                  <a:pt x="297" y="64"/>
                  <a:pt x="295" y="63"/>
                </a:cubicBezTo>
                <a:cubicBezTo>
                  <a:pt x="293" y="63"/>
                  <a:pt x="291" y="63"/>
                  <a:pt x="289" y="64"/>
                </a:cubicBezTo>
                <a:cubicBezTo>
                  <a:pt x="287" y="65"/>
                  <a:pt x="286" y="67"/>
                  <a:pt x="286" y="69"/>
                </a:cubicBezTo>
                <a:cubicBezTo>
                  <a:pt x="286" y="71"/>
                  <a:pt x="287" y="73"/>
                  <a:pt x="289" y="75"/>
                </a:cubicBezTo>
                <a:cubicBezTo>
                  <a:pt x="289" y="75"/>
                  <a:pt x="290" y="76"/>
                  <a:pt x="291" y="76"/>
                </a:cubicBezTo>
                <a:cubicBezTo>
                  <a:pt x="292" y="76"/>
                  <a:pt x="293" y="76"/>
                  <a:pt x="294" y="76"/>
                </a:cubicBezTo>
                <a:cubicBezTo>
                  <a:pt x="302" y="74"/>
                  <a:pt x="302" y="74"/>
                  <a:pt x="302" y="74"/>
                </a:cubicBezTo>
                <a:cubicBezTo>
                  <a:pt x="302" y="76"/>
                  <a:pt x="301" y="78"/>
                  <a:pt x="300" y="79"/>
                </a:cubicBezTo>
                <a:cubicBezTo>
                  <a:pt x="298" y="81"/>
                  <a:pt x="295" y="82"/>
                  <a:pt x="292" y="81"/>
                </a:cubicBezTo>
                <a:cubicBezTo>
                  <a:pt x="288" y="80"/>
                  <a:pt x="285" y="79"/>
                  <a:pt x="282" y="78"/>
                </a:cubicBezTo>
                <a:cubicBezTo>
                  <a:pt x="279" y="77"/>
                  <a:pt x="275" y="75"/>
                  <a:pt x="272" y="73"/>
                </a:cubicBezTo>
                <a:cubicBezTo>
                  <a:pt x="271" y="73"/>
                  <a:pt x="269" y="72"/>
                  <a:pt x="268" y="71"/>
                </a:cubicBezTo>
                <a:cubicBezTo>
                  <a:pt x="266" y="69"/>
                  <a:pt x="265" y="68"/>
                  <a:pt x="264" y="67"/>
                </a:cubicBezTo>
                <a:cubicBezTo>
                  <a:pt x="264" y="67"/>
                  <a:pt x="264" y="67"/>
                  <a:pt x="264" y="67"/>
                </a:cubicBezTo>
                <a:cubicBezTo>
                  <a:pt x="263" y="65"/>
                  <a:pt x="263" y="65"/>
                  <a:pt x="263" y="65"/>
                </a:cubicBezTo>
                <a:cubicBezTo>
                  <a:pt x="263" y="67"/>
                  <a:pt x="263" y="67"/>
                  <a:pt x="263" y="67"/>
                </a:cubicBezTo>
                <a:cubicBezTo>
                  <a:pt x="262" y="69"/>
                  <a:pt x="262" y="72"/>
                  <a:pt x="263" y="74"/>
                </a:cubicBezTo>
                <a:cubicBezTo>
                  <a:pt x="263" y="76"/>
                  <a:pt x="264" y="77"/>
                  <a:pt x="264" y="78"/>
                </a:cubicBezTo>
                <a:cubicBezTo>
                  <a:pt x="265" y="79"/>
                  <a:pt x="265" y="79"/>
                  <a:pt x="266" y="80"/>
                </a:cubicBezTo>
                <a:cubicBezTo>
                  <a:pt x="225" y="90"/>
                  <a:pt x="225" y="90"/>
                  <a:pt x="225" y="90"/>
                </a:cubicBezTo>
                <a:cubicBezTo>
                  <a:pt x="222" y="89"/>
                  <a:pt x="217" y="88"/>
                  <a:pt x="215" y="87"/>
                </a:cubicBezTo>
                <a:cubicBezTo>
                  <a:pt x="215" y="87"/>
                  <a:pt x="212" y="91"/>
                  <a:pt x="209" y="93"/>
                </a:cubicBezTo>
                <a:cubicBezTo>
                  <a:pt x="144" y="108"/>
                  <a:pt x="144" y="108"/>
                  <a:pt x="144" y="108"/>
                </a:cubicBezTo>
                <a:cubicBezTo>
                  <a:pt x="143" y="108"/>
                  <a:pt x="142" y="108"/>
                  <a:pt x="140" y="107"/>
                </a:cubicBezTo>
                <a:cubicBezTo>
                  <a:pt x="137" y="106"/>
                  <a:pt x="134" y="105"/>
                  <a:pt x="131" y="103"/>
                </a:cubicBezTo>
                <a:cubicBezTo>
                  <a:pt x="129" y="103"/>
                  <a:pt x="128" y="102"/>
                  <a:pt x="126" y="101"/>
                </a:cubicBezTo>
                <a:cubicBezTo>
                  <a:pt x="125" y="100"/>
                  <a:pt x="124" y="99"/>
                  <a:pt x="122" y="98"/>
                </a:cubicBezTo>
                <a:cubicBezTo>
                  <a:pt x="120" y="98"/>
                  <a:pt x="120" y="98"/>
                  <a:pt x="120" y="98"/>
                </a:cubicBezTo>
                <a:cubicBezTo>
                  <a:pt x="120" y="98"/>
                  <a:pt x="120" y="98"/>
                  <a:pt x="120" y="98"/>
                </a:cubicBezTo>
                <a:cubicBezTo>
                  <a:pt x="119" y="100"/>
                  <a:pt x="119" y="102"/>
                  <a:pt x="119" y="104"/>
                </a:cubicBezTo>
                <a:cubicBezTo>
                  <a:pt x="118" y="105"/>
                  <a:pt x="118" y="107"/>
                  <a:pt x="117" y="109"/>
                </a:cubicBezTo>
                <a:cubicBezTo>
                  <a:pt x="115" y="112"/>
                  <a:pt x="113" y="115"/>
                  <a:pt x="110" y="116"/>
                </a:cubicBezTo>
                <a:cubicBezTo>
                  <a:pt x="110" y="116"/>
                  <a:pt x="110" y="116"/>
                  <a:pt x="110" y="116"/>
                </a:cubicBezTo>
                <a:cubicBezTo>
                  <a:pt x="82" y="123"/>
                  <a:pt x="82" y="123"/>
                  <a:pt x="82" y="123"/>
                </a:cubicBezTo>
                <a:cubicBezTo>
                  <a:pt x="87" y="113"/>
                  <a:pt x="87" y="113"/>
                  <a:pt x="87" y="113"/>
                </a:cubicBezTo>
                <a:cubicBezTo>
                  <a:pt x="87" y="113"/>
                  <a:pt x="87" y="112"/>
                  <a:pt x="86" y="112"/>
                </a:cubicBezTo>
                <a:cubicBezTo>
                  <a:pt x="86" y="112"/>
                  <a:pt x="86" y="112"/>
                  <a:pt x="85" y="112"/>
                </a:cubicBezTo>
                <a:cubicBezTo>
                  <a:pt x="80" y="123"/>
                  <a:pt x="80" y="123"/>
                  <a:pt x="80" y="123"/>
                </a:cubicBezTo>
                <a:cubicBezTo>
                  <a:pt x="73" y="125"/>
                  <a:pt x="73" y="125"/>
                  <a:pt x="73" y="125"/>
                </a:cubicBezTo>
                <a:cubicBezTo>
                  <a:pt x="78" y="116"/>
                  <a:pt x="78" y="116"/>
                  <a:pt x="78" y="116"/>
                </a:cubicBezTo>
                <a:cubicBezTo>
                  <a:pt x="78" y="115"/>
                  <a:pt x="78" y="115"/>
                  <a:pt x="78" y="115"/>
                </a:cubicBezTo>
                <a:cubicBezTo>
                  <a:pt x="77" y="114"/>
                  <a:pt x="77" y="114"/>
                  <a:pt x="77" y="115"/>
                </a:cubicBezTo>
                <a:cubicBezTo>
                  <a:pt x="71" y="125"/>
                  <a:pt x="71" y="125"/>
                  <a:pt x="71" y="125"/>
                </a:cubicBezTo>
                <a:cubicBezTo>
                  <a:pt x="64" y="127"/>
                  <a:pt x="64" y="127"/>
                  <a:pt x="64" y="127"/>
                </a:cubicBezTo>
                <a:cubicBezTo>
                  <a:pt x="69" y="118"/>
                  <a:pt x="69" y="118"/>
                  <a:pt x="69" y="118"/>
                </a:cubicBezTo>
                <a:cubicBezTo>
                  <a:pt x="69" y="117"/>
                  <a:pt x="69" y="117"/>
                  <a:pt x="69" y="117"/>
                </a:cubicBezTo>
                <a:cubicBezTo>
                  <a:pt x="68" y="116"/>
                  <a:pt x="68" y="117"/>
                  <a:pt x="68" y="117"/>
                </a:cubicBezTo>
                <a:cubicBezTo>
                  <a:pt x="62" y="127"/>
                  <a:pt x="62" y="127"/>
                  <a:pt x="62" y="127"/>
                </a:cubicBezTo>
                <a:cubicBezTo>
                  <a:pt x="9" y="139"/>
                  <a:pt x="9" y="139"/>
                  <a:pt x="9" y="139"/>
                </a:cubicBezTo>
                <a:cubicBezTo>
                  <a:pt x="10" y="139"/>
                  <a:pt x="11" y="138"/>
                  <a:pt x="11" y="137"/>
                </a:cubicBezTo>
                <a:cubicBezTo>
                  <a:pt x="13" y="136"/>
                  <a:pt x="15" y="134"/>
                  <a:pt x="16" y="132"/>
                </a:cubicBezTo>
                <a:cubicBezTo>
                  <a:pt x="17" y="130"/>
                  <a:pt x="18" y="127"/>
                  <a:pt x="18" y="125"/>
                </a:cubicBezTo>
                <a:cubicBezTo>
                  <a:pt x="19" y="122"/>
                  <a:pt x="19" y="119"/>
                  <a:pt x="18" y="117"/>
                </a:cubicBezTo>
                <a:cubicBezTo>
                  <a:pt x="18" y="117"/>
                  <a:pt x="18" y="117"/>
                  <a:pt x="18" y="117"/>
                </a:cubicBezTo>
                <a:cubicBezTo>
                  <a:pt x="18" y="116"/>
                  <a:pt x="18" y="116"/>
                  <a:pt x="18" y="116"/>
                </a:cubicBezTo>
                <a:cubicBezTo>
                  <a:pt x="17" y="115"/>
                  <a:pt x="16" y="115"/>
                  <a:pt x="15" y="115"/>
                </a:cubicBezTo>
                <a:cubicBezTo>
                  <a:pt x="14" y="115"/>
                  <a:pt x="14" y="116"/>
                  <a:pt x="14" y="117"/>
                </a:cubicBezTo>
                <a:cubicBezTo>
                  <a:pt x="15" y="120"/>
                  <a:pt x="15" y="122"/>
                  <a:pt x="15" y="124"/>
                </a:cubicBezTo>
                <a:cubicBezTo>
                  <a:pt x="15" y="126"/>
                  <a:pt x="15" y="128"/>
                  <a:pt x="14" y="130"/>
                </a:cubicBezTo>
                <a:cubicBezTo>
                  <a:pt x="13" y="132"/>
                  <a:pt x="11" y="134"/>
                  <a:pt x="10" y="136"/>
                </a:cubicBezTo>
                <a:cubicBezTo>
                  <a:pt x="8" y="137"/>
                  <a:pt x="6" y="139"/>
                  <a:pt x="5" y="140"/>
                </a:cubicBezTo>
                <a:cubicBezTo>
                  <a:pt x="5" y="140"/>
                  <a:pt x="5" y="140"/>
                  <a:pt x="5" y="140"/>
                </a:cubicBezTo>
                <a:cubicBezTo>
                  <a:pt x="0" y="143"/>
                  <a:pt x="0" y="143"/>
                  <a:pt x="0" y="143"/>
                </a:cubicBezTo>
                <a:cubicBezTo>
                  <a:pt x="5" y="142"/>
                  <a:pt x="5" y="142"/>
                  <a:pt x="5" y="142"/>
                </a:cubicBezTo>
                <a:cubicBezTo>
                  <a:pt x="62" y="129"/>
                  <a:pt x="62" y="129"/>
                  <a:pt x="62" y="129"/>
                </a:cubicBezTo>
                <a:cubicBezTo>
                  <a:pt x="62" y="129"/>
                  <a:pt x="62" y="129"/>
                  <a:pt x="62" y="129"/>
                </a:cubicBezTo>
                <a:cubicBezTo>
                  <a:pt x="62" y="129"/>
                  <a:pt x="63" y="129"/>
                  <a:pt x="63" y="128"/>
                </a:cubicBezTo>
                <a:cubicBezTo>
                  <a:pt x="63" y="128"/>
                  <a:pt x="63" y="128"/>
                  <a:pt x="63" y="128"/>
                </a:cubicBezTo>
                <a:cubicBezTo>
                  <a:pt x="71" y="126"/>
                  <a:pt x="71" y="126"/>
                  <a:pt x="71" y="126"/>
                </a:cubicBezTo>
                <a:cubicBezTo>
                  <a:pt x="71" y="126"/>
                  <a:pt x="71" y="126"/>
                  <a:pt x="71" y="126"/>
                </a:cubicBezTo>
                <a:cubicBezTo>
                  <a:pt x="72" y="127"/>
                  <a:pt x="72" y="127"/>
                  <a:pt x="72" y="126"/>
                </a:cubicBezTo>
                <a:cubicBezTo>
                  <a:pt x="72" y="126"/>
                  <a:pt x="72" y="126"/>
                  <a:pt x="72" y="126"/>
                </a:cubicBezTo>
                <a:cubicBezTo>
                  <a:pt x="136" y="112"/>
                  <a:pt x="136" y="112"/>
                  <a:pt x="136" y="112"/>
                </a:cubicBezTo>
                <a:cubicBezTo>
                  <a:pt x="142" y="110"/>
                  <a:pt x="142" y="110"/>
                  <a:pt x="142" y="110"/>
                </a:cubicBezTo>
                <a:cubicBezTo>
                  <a:pt x="148" y="112"/>
                  <a:pt x="154" y="113"/>
                  <a:pt x="160" y="113"/>
                </a:cubicBezTo>
                <a:cubicBezTo>
                  <a:pt x="162" y="113"/>
                  <a:pt x="164" y="113"/>
                  <a:pt x="165" y="113"/>
                </a:cubicBezTo>
                <a:cubicBezTo>
                  <a:pt x="167" y="113"/>
                  <a:pt x="169" y="113"/>
                  <a:pt x="170" y="113"/>
                </a:cubicBezTo>
                <a:cubicBezTo>
                  <a:pt x="173" y="113"/>
                  <a:pt x="177" y="114"/>
                  <a:pt x="180" y="115"/>
                </a:cubicBezTo>
                <a:cubicBezTo>
                  <a:pt x="182" y="117"/>
                  <a:pt x="185" y="119"/>
                  <a:pt x="186" y="122"/>
                </a:cubicBezTo>
                <a:cubicBezTo>
                  <a:pt x="186" y="123"/>
                  <a:pt x="186" y="124"/>
                  <a:pt x="186" y="125"/>
                </a:cubicBezTo>
                <a:cubicBezTo>
                  <a:pt x="186" y="126"/>
                  <a:pt x="186" y="126"/>
                  <a:pt x="185" y="127"/>
                </a:cubicBezTo>
                <a:cubicBezTo>
                  <a:pt x="185" y="127"/>
                  <a:pt x="185" y="127"/>
                  <a:pt x="184" y="127"/>
                </a:cubicBezTo>
                <a:cubicBezTo>
                  <a:pt x="184" y="127"/>
                  <a:pt x="184" y="127"/>
                  <a:pt x="184" y="127"/>
                </a:cubicBezTo>
                <a:cubicBezTo>
                  <a:pt x="183" y="127"/>
                  <a:pt x="182" y="129"/>
                  <a:pt x="182" y="130"/>
                </a:cubicBezTo>
                <a:cubicBezTo>
                  <a:pt x="183" y="131"/>
                  <a:pt x="184" y="132"/>
                  <a:pt x="185" y="132"/>
                </a:cubicBezTo>
                <a:cubicBezTo>
                  <a:pt x="186" y="132"/>
                  <a:pt x="186" y="132"/>
                  <a:pt x="186" y="132"/>
                </a:cubicBezTo>
                <a:cubicBezTo>
                  <a:pt x="187" y="131"/>
                  <a:pt x="188" y="131"/>
                  <a:pt x="189" y="130"/>
                </a:cubicBezTo>
                <a:cubicBezTo>
                  <a:pt x="189" y="129"/>
                  <a:pt x="190" y="128"/>
                  <a:pt x="190" y="127"/>
                </a:cubicBezTo>
                <a:cubicBezTo>
                  <a:pt x="190" y="125"/>
                  <a:pt x="190" y="123"/>
                  <a:pt x="189" y="121"/>
                </a:cubicBezTo>
                <a:cubicBezTo>
                  <a:pt x="188" y="119"/>
                  <a:pt x="187" y="117"/>
                  <a:pt x="185" y="116"/>
                </a:cubicBezTo>
                <a:cubicBezTo>
                  <a:pt x="184" y="114"/>
                  <a:pt x="182" y="113"/>
                  <a:pt x="180" y="113"/>
                </a:cubicBezTo>
                <a:cubicBezTo>
                  <a:pt x="177" y="111"/>
                  <a:pt x="173" y="111"/>
                  <a:pt x="170" y="110"/>
                </a:cubicBezTo>
                <a:cubicBezTo>
                  <a:pt x="168" y="110"/>
                  <a:pt x="167" y="110"/>
                  <a:pt x="165" y="110"/>
                </a:cubicBezTo>
                <a:cubicBezTo>
                  <a:pt x="163" y="110"/>
                  <a:pt x="162" y="111"/>
                  <a:pt x="160" y="110"/>
                </a:cubicBezTo>
                <a:cubicBezTo>
                  <a:pt x="156" y="110"/>
                  <a:pt x="152" y="110"/>
                  <a:pt x="147" y="109"/>
                </a:cubicBezTo>
                <a:cubicBezTo>
                  <a:pt x="211" y="95"/>
                  <a:pt x="211" y="95"/>
                  <a:pt x="211" y="95"/>
                </a:cubicBezTo>
                <a:cubicBezTo>
                  <a:pt x="216" y="95"/>
                  <a:pt x="218" y="97"/>
                  <a:pt x="219" y="97"/>
                </a:cubicBezTo>
                <a:cubicBezTo>
                  <a:pt x="220" y="95"/>
                  <a:pt x="223" y="92"/>
                  <a:pt x="225" y="91"/>
                </a:cubicBezTo>
                <a:cubicBezTo>
                  <a:pt x="267" y="81"/>
                  <a:pt x="267" y="81"/>
                  <a:pt x="267" y="81"/>
                </a:cubicBezTo>
                <a:cubicBezTo>
                  <a:pt x="268" y="81"/>
                  <a:pt x="268" y="81"/>
                  <a:pt x="268" y="81"/>
                </a:cubicBezTo>
                <a:cubicBezTo>
                  <a:pt x="268" y="80"/>
                  <a:pt x="268" y="80"/>
                  <a:pt x="268" y="80"/>
                </a:cubicBezTo>
                <a:cubicBezTo>
                  <a:pt x="267" y="79"/>
                  <a:pt x="266" y="78"/>
                  <a:pt x="265" y="77"/>
                </a:cubicBezTo>
                <a:cubicBezTo>
                  <a:pt x="265" y="76"/>
                  <a:pt x="264" y="75"/>
                  <a:pt x="264" y="74"/>
                </a:cubicBezTo>
                <a:cubicBezTo>
                  <a:pt x="264" y="72"/>
                  <a:pt x="264" y="71"/>
                  <a:pt x="264" y="69"/>
                </a:cubicBezTo>
                <a:cubicBezTo>
                  <a:pt x="264" y="69"/>
                  <a:pt x="264" y="70"/>
                  <a:pt x="264" y="70"/>
                </a:cubicBezTo>
                <a:cubicBezTo>
                  <a:pt x="265" y="71"/>
                  <a:pt x="266" y="72"/>
                  <a:pt x="266" y="72"/>
                </a:cubicBezTo>
                <a:cubicBezTo>
                  <a:pt x="268" y="74"/>
                  <a:pt x="269" y="75"/>
                  <a:pt x="271" y="76"/>
                </a:cubicBezTo>
                <a:cubicBezTo>
                  <a:pt x="274" y="78"/>
                  <a:pt x="277" y="80"/>
                  <a:pt x="281" y="81"/>
                </a:cubicBezTo>
                <a:cubicBezTo>
                  <a:pt x="284" y="83"/>
                  <a:pt x="288" y="84"/>
                  <a:pt x="292" y="84"/>
                </a:cubicBezTo>
                <a:cubicBezTo>
                  <a:pt x="292" y="84"/>
                  <a:pt x="292" y="84"/>
                  <a:pt x="292" y="84"/>
                </a:cubicBezTo>
                <a:cubicBezTo>
                  <a:pt x="293" y="84"/>
                  <a:pt x="293" y="84"/>
                  <a:pt x="293" y="85"/>
                </a:cubicBezTo>
                <a:cubicBezTo>
                  <a:pt x="294" y="85"/>
                  <a:pt x="294" y="85"/>
                  <a:pt x="295" y="85"/>
                </a:cubicBezTo>
                <a:cubicBezTo>
                  <a:pt x="296" y="85"/>
                  <a:pt x="297" y="84"/>
                  <a:pt x="297" y="84"/>
                </a:cubicBezTo>
                <a:cubicBezTo>
                  <a:pt x="299" y="84"/>
                  <a:pt x="301" y="83"/>
                  <a:pt x="302" y="81"/>
                </a:cubicBezTo>
                <a:cubicBezTo>
                  <a:pt x="304" y="80"/>
                  <a:pt x="305" y="78"/>
                  <a:pt x="305" y="76"/>
                </a:cubicBezTo>
                <a:cubicBezTo>
                  <a:pt x="305" y="75"/>
                  <a:pt x="305" y="74"/>
                  <a:pt x="305" y="73"/>
                </a:cubicBezTo>
                <a:cubicBezTo>
                  <a:pt x="461" y="38"/>
                  <a:pt x="461" y="38"/>
                  <a:pt x="461" y="38"/>
                </a:cubicBezTo>
                <a:lnTo>
                  <a:pt x="470" y="36"/>
                </a:lnTo>
                <a:close/>
                <a:moveTo>
                  <a:pt x="136" y="110"/>
                </a:moveTo>
                <a:cubicBezTo>
                  <a:pt x="115" y="115"/>
                  <a:pt x="115" y="115"/>
                  <a:pt x="115" y="115"/>
                </a:cubicBezTo>
                <a:cubicBezTo>
                  <a:pt x="115" y="115"/>
                  <a:pt x="116" y="115"/>
                  <a:pt x="116" y="114"/>
                </a:cubicBezTo>
                <a:cubicBezTo>
                  <a:pt x="117" y="113"/>
                  <a:pt x="118" y="111"/>
                  <a:pt x="119" y="110"/>
                </a:cubicBezTo>
                <a:cubicBezTo>
                  <a:pt x="120" y="108"/>
                  <a:pt x="121" y="107"/>
                  <a:pt x="121" y="105"/>
                </a:cubicBezTo>
                <a:cubicBezTo>
                  <a:pt x="122" y="104"/>
                  <a:pt x="122" y="103"/>
                  <a:pt x="123" y="102"/>
                </a:cubicBezTo>
                <a:cubicBezTo>
                  <a:pt x="125" y="103"/>
                  <a:pt x="127" y="105"/>
                  <a:pt x="130" y="106"/>
                </a:cubicBezTo>
                <a:cubicBezTo>
                  <a:pt x="133" y="107"/>
                  <a:pt x="136" y="108"/>
                  <a:pt x="139" y="109"/>
                </a:cubicBezTo>
                <a:lnTo>
                  <a:pt x="136" y="110"/>
                </a:lnTo>
                <a:close/>
                <a:moveTo>
                  <a:pt x="448" y="38"/>
                </a:moveTo>
                <a:cubicBezTo>
                  <a:pt x="446" y="38"/>
                  <a:pt x="445" y="37"/>
                  <a:pt x="443" y="36"/>
                </a:cubicBezTo>
                <a:cubicBezTo>
                  <a:pt x="440" y="34"/>
                  <a:pt x="437" y="31"/>
                  <a:pt x="434" y="28"/>
                </a:cubicBezTo>
                <a:cubicBezTo>
                  <a:pt x="432" y="25"/>
                  <a:pt x="430" y="21"/>
                  <a:pt x="430" y="17"/>
                </a:cubicBezTo>
                <a:cubicBezTo>
                  <a:pt x="430" y="16"/>
                  <a:pt x="430" y="14"/>
                  <a:pt x="431" y="13"/>
                </a:cubicBezTo>
                <a:cubicBezTo>
                  <a:pt x="431" y="18"/>
                  <a:pt x="432" y="22"/>
                  <a:pt x="435" y="26"/>
                </a:cubicBezTo>
                <a:cubicBezTo>
                  <a:pt x="438" y="30"/>
                  <a:pt x="443" y="32"/>
                  <a:pt x="447" y="34"/>
                </a:cubicBezTo>
                <a:cubicBezTo>
                  <a:pt x="449" y="35"/>
                  <a:pt x="452" y="36"/>
                  <a:pt x="454" y="37"/>
                </a:cubicBezTo>
                <a:cubicBezTo>
                  <a:pt x="448" y="38"/>
                  <a:pt x="448" y="38"/>
                  <a:pt x="448" y="38"/>
                </a:cubicBezTo>
                <a:cubicBezTo>
                  <a:pt x="448" y="38"/>
                  <a:pt x="448" y="38"/>
                  <a:pt x="448" y="38"/>
                </a:cubicBezTo>
                <a:close/>
                <a:moveTo>
                  <a:pt x="290" y="73"/>
                </a:moveTo>
                <a:cubicBezTo>
                  <a:pt x="289" y="72"/>
                  <a:pt x="288" y="71"/>
                  <a:pt x="288" y="69"/>
                </a:cubicBezTo>
                <a:cubicBezTo>
                  <a:pt x="288" y="68"/>
                  <a:pt x="289" y="67"/>
                  <a:pt x="290" y="67"/>
                </a:cubicBezTo>
                <a:cubicBezTo>
                  <a:pt x="292" y="66"/>
                  <a:pt x="293" y="66"/>
                  <a:pt x="295" y="66"/>
                </a:cubicBezTo>
                <a:cubicBezTo>
                  <a:pt x="296" y="66"/>
                  <a:pt x="298" y="67"/>
                  <a:pt x="299" y="68"/>
                </a:cubicBezTo>
                <a:cubicBezTo>
                  <a:pt x="301" y="68"/>
                  <a:pt x="301" y="70"/>
                  <a:pt x="302" y="71"/>
                </a:cubicBezTo>
                <a:cubicBezTo>
                  <a:pt x="302" y="71"/>
                  <a:pt x="302" y="72"/>
                  <a:pt x="302" y="73"/>
                </a:cubicBezTo>
                <a:cubicBezTo>
                  <a:pt x="294" y="75"/>
                  <a:pt x="294" y="75"/>
                  <a:pt x="294" y="75"/>
                </a:cubicBezTo>
                <a:cubicBezTo>
                  <a:pt x="294" y="75"/>
                  <a:pt x="294" y="75"/>
                  <a:pt x="294" y="75"/>
                </a:cubicBezTo>
                <a:cubicBezTo>
                  <a:pt x="294" y="75"/>
                  <a:pt x="294" y="75"/>
                  <a:pt x="294" y="75"/>
                </a:cubicBezTo>
                <a:cubicBezTo>
                  <a:pt x="292" y="75"/>
                  <a:pt x="291" y="74"/>
                  <a:pt x="290"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610" name="图片 29"/>
          <p:cNvPicPr>
            <a:picLocks noChangeAspect="1"/>
          </p:cNvPicPr>
          <p:nvPr/>
        </p:nvPicPr>
        <p:blipFill>
          <a:blip r:embed="rId3" cstate="print">
            <a:grayscl/>
            <a:biLevel thresh="50000"/>
            <a:extLst>
              <a:ext uri="{28A0092B-C50C-407E-A947-70E740481C1C}">
                <a14:useLocalDpi xmlns:a14="http://schemas.microsoft.com/office/drawing/2010/main" val="0"/>
              </a:ext>
            </a:extLst>
          </a:blip>
          <a:srcRect/>
          <a:stretch>
            <a:fillRect/>
          </a:stretch>
        </p:blipFill>
        <p:spPr bwMode="auto">
          <a:xfrm>
            <a:off x="10421835" y="-2901157"/>
            <a:ext cx="387173" cy="439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1" name="图片 148"/>
          <p:cNvPicPr>
            <a:picLocks noChangeAspect="1"/>
          </p:cNvPicPr>
          <p:nvPr/>
        </p:nvPicPr>
        <p:blipFill>
          <a:blip r:embed="rId3">
            <a:grayscl/>
            <a:biLevel thresh="50000"/>
            <a:extLst>
              <a:ext uri="{28A0092B-C50C-407E-A947-70E740481C1C}">
                <a14:useLocalDpi xmlns:a14="http://schemas.microsoft.com/office/drawing/2010/main" val="0"/>
              </a:ext>
            </a:extLst>
          </a:blip>
          <a:srcRect/>
          <a:stretch>
            <a:fillRect/>
          </a:stretch>
        </p:blipFill>
        <p:spPr bwMode="auto">
          <a:xfrm>
            <a:off x="2251721" y="-2824061"/>
            <a:ext cx="4826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94399720"/>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withEffect">
                                  <p:stCondLst>
                                    <p:cond delay="2000"/>
                                  </p:stCondLst>
                                  <p:childTnLst>
                                    <p:set>
                                      <p:cBhvr>
                                        <p:cTn id="6" dur="1" fill="hold">
                                          <p:stCondLst>
                                            <p:cond delay="0"/>
                                          </p:stCondLst>
                                        </p:cTn>
                                        <p:tgtEl>
                                          <p:spTgt spid="2"/>
                                        </p:tgtEl>
                                        <p:attrNameLst>
                                          <p:attrName>style.visibility</p:attrName>
                                        </p:attrNameLst>
                                      </p:cBhvr>
                                      <p:to>
                                        <p:strVal val="visible"/>
                                      </p:to>
                                    </p:set>
                                    <p:animScale>
                                      <p:cBhvr additive="base" accumulate="none">
                                        <p:cTn id="7" dur="40" autoRev="1" fill="hold">
                                          <p:stCondLst>
                                            <p:cond delay="0"/>
                                          </p:stCondLst>
                                        </p:cTn>
                                        <p:tgtEl>
                                          <p:spTgt spid="2"/>
                                        </p:tgtEl>
                                      </p:cBhvr>
                                      <p:from x="0" y="0"/>
                                      <p:to x="500000" y="500000"/>
                                    </p:animScale>
                                    <p:animScale>
                                      <p:cBhvr additive="base" accumulate="none">
                                        <p:cTn id="8" dur="120" fill="hold">
                                          <p:stCondLst>
                                            <p:cond delay="80"/>
                                          </p:stCondLst>
                                        </p:cTn>
                                        <p:tgtEl>
                                          <p:spTgt spid="2"/>
                                        </p:tgtEl>
                                      </p:cBhvr>
                                      <p:from x="100000" y="100000"/>
                                      <p:to x="1000" y="1000"/>
                                    </p:animScale>
                                  </p:childTnLst>
                                </p:cTn>
                              </p:par>
                              <p:par>
                                <p:cTn id="9" presetID="11" presetClass="entr" presetSubtype="0" repeatCount="indefinite" fill="hold" nodeType="withEffect">
                                  <p:stCondLst>
                                    <p:cond delay="0"/>
                                  </p:stCondLst>
                                  <p:childTnLst>
                                    <p:set>
                                      <p:cBhvr additive="base" accumulate="none">
                                        <p:cTn id="10" dur="400" fill="hold">
                                          <p:stCondLst>
                                            <p:cond delay="0"/>
                                          </p:stCondLst>
                                        </p:cTn>
                                        <p:tgtEl>
                                          <p:spTgt spid="8"/>
                                        </p:tgtEl>
                                        <p:attrNameLst>
                                          <p:attrName>style.visibility</p:attrName>
                                        </p:attrNameLst>
                                      </p:cBhvr>
                                      <p:to>
                                        <p:strVal val="hidden"/>
                                      </p:to>
                                    </p:set>
                                    <p:set>
                                      <p:cBhvr additive="base" accumulate="none">
                                        <p:cTn id="11" dur="100" fill="hold">
                                          <p:stCondLst>
                                            <p:cond delay="400"/>
                                          </p:stCondLst>
                                        </p:cTn>
                                        <p:tgtEl>
                                          <p:spTgt spid="8"/>
                                        </p:tgtEl>
                                        <p:attrNameLst>
                                          <p:attrName>style.visibility</p:attrName>
                                        </p:attrNameLst>
                                      </p:cBhvr>
                                      <p:to>
                                        <p:strVal val="visible"/>
                                      </p:to>
                                    </p:set>
                                  </p:childTnLst>
                                </p:cTn>
                              </p:par>
                              <p:par>
                                <p:cTn id="12" presetID="0" presetClass="path" presetSubtype="0" fill="hold" nodeType="withEffect">
                                  <p:stCondLst>
                                    <p:cond delay="0"/>
                                  </p:stCondLst>
                                  <p:childTnLst>
                                    <p:animMotion origin="layout" path="M -3.33333E-6 7.40741E-7 L 0.32279 -0.09815 " pathEditMode="relative" rAng="0" ptsTypes="AA">
                                      <p:cBhvr>
                                        <p:cTn id="13" dur="2000" fill="hold"/>
                                        <p:tgtEl>
                                          <p:spTgt spid="8"/>
                                        </p:tgtEl>
                                        <p:attrNameLst>
                                          <p:attrName>ppt_x</p:attrName>
                                          <p:attrName>ppt_y</p:attrName>
                                        </p:attrNameLst>
                                      </p:cBhvr>
                                      <p:rCtr x="16133" y="-4907"/>
                                    </p:animMotion>
                                  </p:childTnLst>
                                  <p:subTnLst>
                                    <p:set>
                                      <p:cBhvr override="childStyle">
                                        <p:cTn dur="1" fill="hold" display="0" masterRel="sameClick" afterEffect="1">
                                          <p:stCondLst>
                                            <p:cond evt="end" delay="0">
                                              <p:tn val="12"/>
                                            </p:cond>
                                          </p:stCondLst>
                                        </p:cTn>
                                        <p:tgtEl>
                                          <p:spTgt spid="8"/>
                                        </p:tgtEl>
                                        <p:attrNameLst>
                                          <p:attrName>style.visibility</p:attrName>
                                        </p:attrNameLst>
                                      </p:cBhvr>
                                      <p:to>
                                        <p:strVal val="hidden"/>
                                      </p:to>
                                    </p:set>
                                  </p:subTnLst>
                                </p:cTn>
                              </p:par>
                              <p:par>
                                <p:cTn id="14" presetID="6" presetClass="emph" presetSubtype="0" decel="50000" fill="hold" nodeType="withEffect">
                                  <p:stCondLst>
                                    <p:cond delay="0"/>
                                  </p:stCondLst>
                                  <p:childTnLst>
                                    <p:animScale>
                                      <p:cBhvr>
                                        <p:cTn id="15" dur="2000" fill="hold"/>
                                        <p:tgtEl>
                                          <p:spTgt spid="8"/>
                                        </p:tgtEl>
                                      </p:cBhvr>
                                      <p:by x="20000" y="20000"/>
                                    </p:animScale>
                                  </p:childTnLst>
                                </p:cTn>
                              </p:par>
                              <p:par>
                                <p:cTn id="16" presetID="42" presetClass="path" presetSubtype="0" accel="50000" decel="50000" fill="hold" nodeType="withEffect">
                                  <p:stCondLst>
                                    <p:cond delay="0"/>
                                  </p:stCondLst>
                                  <p:childTnLst>
                                    <p:animMotion origin="layout" path="M 3.75E-6 -4.81481E-6 L -0.0125 0.82917 " pathEditMode="relative" rAng="0" ptsTypes="AA">
                                      <p:cBhvr>
                                        <p:cTn id="17" dur="5000" fill="hold"/>
                                        <p:tgtEl>
                                          <p:spTgt spid="1587"/>
                                        </p:tgtEl>
                                        <p:attrNameLst>
                                          <p:attrName>ppt_x</p:attrName>
                                          <p:attrName>ppt_y</p:attrName>
                                        </p:attrNameLst>
                                      </p:cBhvr>
                                      <p:rCtr x="-625" y="41458"/>
                                    </p:animMotion>
                                  </p:childTnLst>
                                </p:cTn>
                              </p:par>
                              <p:par>
                                <p:cTn id="18" presetID="8" presetClass="emph" presetSubtype="0" repeatCount="2000" fill="hold" nodeType="withEffect">
                                  <p:stCondLst>
                                    <p:cond delay="0"/>
                                  </p:stCondLst>
                                  <p:childTnLst>
                                    <p:animRot by="21600000">
                                      <p:cBhvr>
                                        <p:cTn id="19" dur="2500" fill="hold"/>
                                        <p:tgtEl>
                                          <p:spTgt spid="1587"/>
                                        </p:tgtEl>
                                        <p:attrNameLst>
                                          <p:attrName>r</p:attrName>
                                        </p:attrNameLst>
                                      </p:cBhvr>
                                    </p:animRot>
                                  </p:childTnLst>
                                </p:cTn>
                              </p:par>
                              <p:par>
                                <p:cTn id="20" presetID="42" presetClass="path" presetSubtype="0" accel="50000" decel="50000" fill="hold" nodeType="withEffect">
                                  <p:stCondLst>
                                    <p:cond delay="900"/>
                                  </p:stCondLst>
                                  <p:childTnLst>
                                    <p:animMotion origin="layout" path="M 3.95833E-6 -1.85185E-6 L 0.07643 0.7294 " pathEditMode="relative" rAng="0" ptsTypes="AA">
                                      <p:cBhvr>
                                        <p:cTn id="21" dur="6500" fill="hold"/>
                                        <p:tgtEl>
                                          <p:spTgt spid="1586"/>
                                        </p:tgtEl>
                                        <p:attrNameLst>
                                          <p:attrName>ppt_x</p:attrName>
                                          <p:attrName>ppt_y</p:attrName>
                                        </p:attrNameLst>
                                      </p:cBhvr>
                                      <p:rCtr x="3815" y="36458"/>
                                    </p:animMotion>
                                  </p:childTnLst>
                                </p:cTn>
                              </p:par>
                              <p:par>
                                <p:cTn id="22" presetID="8" presetClass="emph" presetSubtype="0" repeatCount="2000" fill="hold" nodeType="withEffect">
                                  <p:stCondLst>
                                    <p:cond delay="900"/>
                                  </p:stCondLst>
                                  <p:childTnLst>
                                    <p:animRot by="21600000">
                                      <p:cBhvr>
                                        <p:cTn id="23" dur="3350" fill="hold"/>
                                        <p:tgtEl>
                                          <p:spTgt spid="1586"/>
                                        </p:tgtEl>
                                        <p:attrNameLst>
                                          <p:attrName>r</p:attrName>
                                        </p:attrNameLst>
                                      </p:cBhvr>
                                    </p:animRot>
                                  </p:childTnLst>
                                </p:cTn>
                              </p:par>
                              <p:par>
                                <p:cTn id="24" presetID="42" presetClass="path" presetSubtype="0" accel="50000" decel="50000" fill="hold" nodeType="withEffect">
                                  <p:stCondLst>
                                    <p:cond delay="0"/>
                                  </p:stCondLst>
                                  <p:childTnLst>
                                    <p:animMotion origin="layout" path="M 2.91667E-6 1.11111E-6 L -0.00638 1.08657 " pathEditMode="relative" rAng="0" ptsTypes="AA">
                                      <p:cBhvr>
                                        <p:cTn id="25" dur="5000" fill="hold"/>
                                        <p:tgtEl>
                                          <p:spTgt spid="1585"/>
                                        </p:tgtEl>
                                        <p:attrNameLst>
                                          <p:attrName>ppt_x</p:attrName>
                                          <p:attrName>ppt_y</p:attrName>
                                        </p:attrNameLst>
                                      </p:cBhvr>
                                      <p:rCtr x="-326" y="54329"/>
                                    </p:animMotion>
                                  </p:childTnLst>
                                </p:cTn>
                              </p:par>
                              <p:par>
                                <p:cTn id="26" presetID="8" presetClass="emph" presetSubtype="0" repeatCount="2000" fill="hold" nodeType="withEffect">
                                  <p:stCondLst>
                                    <p:cond delay="0"/>
                                  </p:stCondLst>
                                  <p:childTnLst>
                                    <p:animRot by="21600000">
                                      <p:cBhvr>
                                        <p:cTn id="27" dur="2500" fill="hold"/>
                                        <p:tgtEl>
                                          <p:spTgt spid="1585"/>
                                        </p:tgtEl>
                                        <p:attrNameLst>
                                          <p:attrName>r</p:attrName>
                                        </p:attrNameLst>
                                      </p:cBhvr>
                                    </p:animRot>
                                  </p:childTnLst>
                                </p:cTn>
                              </p:par>
                              <p:par>
                                <p:cTn id="28" presetID="42" presetClass="path" presetSubtype="0" accel="50000" decel="50000" fill="hold" nodeType="withEffect">
                                  <p:stCondLst>
                                    <p:cond delay="1900"/>
                                  </p:stCondLst>
                                  <p:childTnLst>
                                    <p:animMotion origin="layout" path="M 4.16667E-6 2.22222E-6 L 0.03086 1.44861 " pathEditMode="relative" rAng="0" ptsTypes="AA">
                                      <p:cBhvr>
                                        <p:cTn id="29" dur="6000" fill="hold"/>
                                        <p:tgtEl>
                                          <p:spTgt spid="1584"/>
                                        </p:tgtEl>
                                        <p:attrNameLst>
                                          <p:attrName>ppt_x</p:attrName>
                                          <p:attrName>ppt_y</p:attrName>
                                        </p:attrNameLst>
                                      </p:cBhvr>
                                      <p:rCtr x="1536" y="72431"/>
                                    </p:animMotion>
                                  </p:childTnLst>
                                </p:cTn>
                              </p:par>
                              <p:par>
                                <p:cTn id="30" presetID="8" presetClass="emph" presetSubtype="0" repeatCount="2000" fill="hold" nodeType="withEffect">
                                  <p:stCondLst>
                                    <p:cond delay="1900"/>
                                  </p:stCondLst>
                                  <p:childTnLst>
                                    <p:animRot by="21600000">
                                      <p:cBhvr>
                                        <p:cTn id="31" dur="3050" fill="hold"/>
                                        <p:tgtEl>
                                          <p:spTgt spid="1584"/>
                                        </p:tgtEl>
                                        <p:attrNameLst>
                                          <p:attrName>r</p:attrName>
                                        </p:attrNameLst>
                                      </p:cBhvr>
                                    </p:animRot>
                                  </p:childTnLst>
                                </p:cTn>
                              </p:par>
                              <p:par>
                                <p:cTn id="32" presetID="42" presetClass="path" presetSubtype="0" accel="50000" decel="50000" fill="hold" nodeType="withEffect">
                                  <p:stCondLst>
                                    <p:cond delay="0"/>
                                  </p:stCondLst>
                                  <p:childTnLst>
                                    <p:animMotion origin="layout" path="M 2.08333E-7 4.81481E-6 L 0.0151 1.51504 " pathEditMode="relative" rAng="0" ptsTypes="AA">
                                      <p:cBhvr>
                                        <p:cTn id="33" dur="5000" fill="hold"/>
                                        <p:tgtEl>
                                          <p:spTgt spid="1583"/>
                                        </p:tgtEl>
                                        <p:attrNameLst>
                                          <p:attrName>ppt_x</p:attrName>
                                          <p:attrName>ppt_y</p:attrName>
                                        </p:attrNameLst>
                                      </p:cBhvr>
                                      <p:rCtr x="755" y="75741"/>
                                    </p:animMotion>
                                  </p:childTnLst>
                                </p:cTn>
                              </p:par>
                              <p:par>
                                <p:cTn id="34" presetID="8" presetClass="emph" presetSubtype="0" repeatCount="2000" fill="hold" nodeType="withEffect">
                                  <p:stCondLst>
                                    <p:cond delay="0"/>
                                  </p:stCondLst>
                                  <p:childTnLst>
                                    <p:animRot by="21600000">
                                      <p:cBhvr>
                                        <p:cTn id="35" dur="2500" fill="hold"/>
                                        <p:tgtEl>
                                          <p:spTgt spid="1583"/>
                                        </p:tgtEl>
                                        <p:attrNameLst>
                                          <p:attrName>r</p:attrName>
                                        </p:attrNameLst>
                                      </p:cBhvr>
                                    </p:animRot>
                                  </p:childTnLst>
                                </p:cTn>
                              </p:par>
                              <p:par>
                                <p:cTn id="36" presetID="42" presetClass="path" presetSubtype="0" accel="50000" decel="50000" fill="hold" nodeType="withEffect">
                                  <p:stCondLst>
                                    <p:cond delay="900"/>
                                  </p:stCondLst>
                                  <p:childTnLst>
                                    <p:animMotion origin="layout" path="M 2.91667E-6 1.48148E-6 L 0.00781 1.46204 " pathEditMode="relative" rAng="0" ptsTypes="AA">
                                      <p:cBhvr>
                                        <p:cTn id="37" dur="6300" fill="hold"/>
                                        <p:tgtEl>
                                          <p:spTgt spid="1582"/>
                                        </p:tgtEl>
                                        <p:attrNameLst>
                                          <p:attrName>ppt_x</p:attrName>
                                          <p:attrName>ppt_y</p:attrName>
                                        </p:attrNameLst>
                                      </p:cBhvr>
                                      <p:rCtr x="391" y="73102"/>
                                    </p:animMotion>
                                  </p:childTnLst>
                                </p:cTn>
                              </p:par>
                              <p:par>
                                <p:cTn id="38" presetID="8" presetClass="emph" presetSubtype="0" repeatCount="2000" fill="hold" nodeType="withEffect">
                                  <p:stCondLst>
                                    <p:cond delay="900"/>
                                  </p:stCondLst>
                                  <p:childTnLst>
                                    <p:animRot by="21600000">
                                      <p:cBhvr>
                                        <p:cTn id="39" dur="3100" fill="hold"/>
                                        <p:tgtEl>
                                          <p:spTgt spid="1582"/>
                                        </p:tgtEl>
                                        <p:attrNameLst>
                                          <p:attrName>r</p:attrName>
                                        </p:attrNameLst>
                                      </p:cBhvr>
                                    </p:animRot>
                                  </p:childTnLst>
                                </p:cTn>
                              </p:par>
                              <p:par>
                                <p:cTn id="40" presetID="42" presetClass="path" presetSubtype="0" accel="50000" decel="50000" fill="hold" nodeType="withEffect">
                                  <p:stCondLst>
                                    <p:cond delay="1500"/>
                                  </p:stCondLst>
                                  <p:childTnLst>
                                    <p:animMotion origin="layout" path="M -4.58333E-6 -2.22222E-6 L -0.0276 1.56736 " pathEditMode="relative" rAng="0" ptsTypes="AA">
                                      <p:cBhvr>
                                        <p:cTn id="41" dur="7500" fill="hold"/>
                                        <p:tgtEl>
                                          <p:spTgt spid="1589"/>
                                        </p:tgtEl>
                                        <p:attrNameLst>
                                          <p:attrName>ppt_x</p:attrName>
                                          <p:attrName>ppt_y</p:attrName>
                                        </p:attrNameLst>
                                      </p:cBhvr>
                                      <p:rCtr x="-1380" y="78356"/>
                                    </p:animMotion>
                                  </p:childTnLst>
                                </p:cTn>
                              </p:par>
                              <p:par>
                                <p:cTn id="42" presetID="8" presetClass="emph" presetSubtype="0" repeatCount="2000" fill="hold" nodeType="withEffect">
                                  <p:stCondLst>
                                    <p:cond delay="1500"/>
                                  </p:stCondLst>
                                  <p:childTnLst>
                                    <p:animRot by="21600000">
                                      <p:cBhvr>
                                        <p:cTn id="43" dur="3750" fill="hold"/>
                                        <p:tgtEl>
                                          <p:spTgt spid="1589"/>
                                        </p:tgtEl>
                                        <p:attrNameLst>
                                          <p:attrName>r</p:attrName>
                                        </p:attrNameLst>
                                      </p:cBhvr>
                                    </p:animRot>
                                  </p:childTnLst>
                                </p:cTn>
                              </p:par>
                              <p:par>
                                <p:cTn id="44" presetID="42" presetClass="path" presetSubtype="0" accel="50000" decel="50000" fill="hold" nodeType="withEffect">
                                  <p:stCondLst>
                                    <p:cond delay="800"/>
                                  </p:stCondLst>
                                  <p:childTnLst>
                                    <p:animMotion origin="layout" path="M -4.16667E-6 -1.85185E-6 L 0.02956 1.26528 " pathEditMode="relative" rAng="0" ptsTypes="AA">
                                      <p:cBhvr>
                                        <p:cTn id="45" dur="5000" fill="hold"/>
                                        <p:tgtEl>
                                          <p:spTgt spid="1588"/>
                                        </p:tgtEl>
                                        <p:attrNameLst>
                                          <p:attrName>ppt_x</p:attrName>
                                          <p:attrName>ppt_y</p:attrName>
                                        </p:attrNameLst>
                                      </p:cBhvr>
                                      <p:rCtr x="1471" y="63264"/>
                                    </p:animMotion>
                                  </p:childTnLst>
                                </p:cTn>
                              </p:par>
                              <p:par>
                                <p:cTn id="46" presetID="8" presetClass="emph" presetSubtype="0" repeatCount="2000" fill="hold" nodeType="withEffect">
                                  <p:stCondLst>
                                    <p:cond delay="800"/>
                                  </p:stCondLst>
                                  <p:childTnLst>
                                    <p:animRot by="21600000">
                                      <p:cBhvr>
                                        <p:cTn id="47" dur="2500" fill="hold"/>
                                        <p:tgtEl>
                                          <p:spTgt spid="1588"/>
                                        </p:tgtEl>
                                        <p:attrNameLst>
                                          <p:attrName>r</p:attrName>
                                        </p:attrNameLst>
                                      </p:cBhvr>
                                    </p:animRot>
                                  </p:childTnLst>
                                </p:cTn>
                              </p:par>
                              <p:par>
                                <p:cTn id="48" presetID="42" presetClass="path" presetSubtype="0" accel="50000" decel="50000" fill="hold" nodeType="withEffect">
                                  <p:stCondLst>
                                    <p:cond delay="1100"/>
                                  </p:stCondLst>
                                  <p:childTnLst>
                                    <p:animMotion origin="layout" path="M 3.125E-6 -3.7037E-6 L 0.05377 1.56574 " pathEditMode="relative" rAng="0" ptsTypes="AA">
                                      <p:cBhvr>
                                        <p:cTn id="49" dur="5900" fill="hold"/>
                                        <p:tgtEl>
                                          <p:spTgt spid="1581"/>
                                        </p:tgtEl>
                                        <p:attrNameLst>
                                          <p:attrName>ppt_x</p:attrName>
                                          <p:attrName>ppt_y</p:attrName>
                                        </p:attrNameLst>
                                      </p:cBhvr>
                                      <p:rCtr x="2682" y="78287"/>
                                    </p:animMotion>
                                  </p:childTnLst>
                                </p:cTn>
                              </p:par>
                              <p:par>
                                <p:cTn id="50" presetID="8" presetClass="emph" presetSubtype="0" repeatCount="2000" fill="hold" nodeType="withEffect">
                                  <p:stCondLst>
                                    <p:cond delay="1100"/>
                                  </p:stCondLst>
                                  <p:childTnLst>
                                    <p:animRot by="21600000">
                                      <p:cBhvr>
                                        <p:cTn id="51" dur="2950" fill="hold"/>
                                        <p:tgtEl>
                                          <p:spTgt spid="1581"/>
                                        </p:tgtEl>
                                        <p:attrNameLst>
                                          <p:attrName>r</p:attrName>
                                        </p:attrNameLst>
                                      </p:cBhvr>
                                    </p:animRot>
                                  </p:childTnLst>
                                </p:cTn>
                              </p:par>
                              <p:par>
                                <p:cTn id="52" presetID="42" presetClass="path" presetSubtype="0" accel="50000" decel="50000" fill="hold" nodeType="withEffect">
                                  <p:stCondLst>
                                    <p:cond delay="0"/>
                                  </p:stCondLst>
                                  <p:childTnLst>
                                    <p:animMotion origin="layout" path="M 4.375E-6 -1.38778E-17 L -0.003 1.06111 " pathEditMode="relative" rAng="0" ptsTypes="AA">
                                      <p:cBhvr>
                                        <p:cTn id="53" dur="7900" fill="hold"/>
                                        <p:tgtEl>
                                          <p:spTgt spid="1596"/>
                                        </p:tgtEl>
                                        <p:attrNameLst>
                                          <p:attrName>ppt_x</p:attrName>
                                          <p:attrName>ppt_y</p:attrName>
                                        </p:attrNameLst>
                                      </p:cBhvr>
                                      <p:rCtr x="-156" y="53056"/>
                                    </p:animMotion>
                                  </p:childTnLst>
                                </p:cTn>
                              </p:par>
                              <p:par>
                                <p:cTn id="54" presetID="8" presetClass="emph" presetSubtype="0" repeatCount="3000" fill="hold" nodeType="withEffect">
                                  <p:stCondLst>
                                    <p:cond delay="0"/>
                                  </p:stCondLst>
                                  <p:childTnLst>
                                    <p:animRot by="21600000">
                                      <p:cBhvr>
                                        <p:cTn id="55" dur="2500" fill="hold"/>
                                        <p:tgtEl>
                                          <p:spTgt spid="1596"/>
                                        </p:tgtEl>
                                        <p:attrNameLst>
                                          <p:attrName>r</p:attrName>
                                        </p:attrNameLst>
                                      </p:cBhvr>
                                    </p:animRot>
                                  </p:childTnLst>
                                </p:cTn>
                              </p:par>
                              <p:par>
                                <p:cTn id="56" presetID="42" presetClass="path" presetSubtype="0" accel="50000" decel="50000" fill="hold" nodeType="withEffect">
                                  <p:stCondLst>
                                    <p:cond delay="700"/>
                                  </p:stCondLst>
                                  <p:childTnLst>
                                    <p:animMotion origin="layout" path="M 3.95833E-6 -1.85185E-6 L 0.00208 1.15278 " pathEditMode="relative" rAng="0" ptsTypes="AA">
                                      <p:cBhvr>
                                        <p:cTn id="57" dur="5500" fill="hold"/>
                                        <p:tgtEl>
                                          <p:spTgt spid="1595"/>
                                        </p:tgtEl>
                                        <p:attrNameLst>
                                          <p:attrName>ppt_x</p:attrName>
                                          <p:attrName>ppt_y</p:attrName>
                                        </p:attrNameLst>
                                      </p:cBhvr>
                                      <p:rCtr x="104" y="57639"/>
                                    </p:animMotion>
                                  </p:childTnLst>
                                </p:cTn>
                              </p:par>
                              <p:par>
                                <p:cTn id="58" presetID="8" presetClass="emph" presetSubtype="0" repeatCount="2000" fill="hold" nodeType="withEffect">
                                  <p:stCondLst>
                                    <p:cond delay="700"/>
                                  </p:stCondLst>
                                  <p:childTnLst>
                                    <p:animRot by="21600000">
                                      <p:cBhvr>
                                        <p:cTn id="59" dur="2700" fill="hold"/>
                                        <p:tgtEl>
                                          <p:spTgt spid="1595"/>
                                        </p:tgtEl>
                                        <p:attrNameLst>
                                          <p:attrName>r</p:attrName>
                                        </p:attrNameLst>
                                      </p:cBhvr>
                                    </p:animRot>
                                  </p:childTnLst>
                                </p:cTn>
                              </p:par>
                              <p:par>
                                <p:cTn id="60" presetID="42" presetClass="path" presetSubtype="0" accel="50000" decel="50000" fill="hold" nodeType="withEffect">
                                  <p:stCondLst>
                                    <p:cond delay="4000"/>
                                  </p:stCondLst>
                                  <p:childTnLst>
                                    <p:animMotion origin="layout" path="M 4.16667E-7 -4.44444E-6 L -0.00938 1.3551 " pathEditMode="relative" rAng="0" ptsTypes="AA">
                                      <p:cBhvr>
                                        <p:cTn id="61" dur="6000" fill="hold"/>
                                        <p:tgtEl>
                                          <p:spTgt spid="1594"/>
                                        </p:tgtEl>
                                        <p:attrNameLst>
                                          <p:attrName>ppt_x</p:attrName>
                                          <p:attrName>ppt_y</p:attrName>
                                        </p:attrNameLst>
                                      </p:cBhvr>
                                      <p:rCtr x="-469" y="67755"/>
                                    </p:animMotion>
                                  </p:childTnLst>
                                </p:cTn>
                              </p:par>
                              <p:par>
                                <p:cTn id="62" presetID="8" presetClass="emph" presetSubtype="0" repeatCount="2000" fill="hold" nodeType="withEffect">
                                  <p:stCondLst>
                                    <p:cond delay="4000"/>
                                  </p:stCondLst>
                                  <p:childTnLst>
                                    <p:animRot by="21600000">
                                      <p:cBhvr>
                                        <p:cTn id="63" dur="3000" fill="hold"/>
                                        <p:tgtEl>
                                          <p:spTgt spid="1594"/>
                                        </p:tgtEl>
                                        <p:attrNameLst>
                                          <p:attrName>r</p:attrName>
                                        </p:attrNameLst>
                                      </p:cBhvr>
                                    </p:animRot>
                                  </p:childTnLst>
                                </p:cTn>
                              </p:par>
                              <p:par>
                                <p:cTn id="64" presetID="42" presetClass="path" presetSubtype="0" accel="50000" decel="50000" fill="hold" nodeType="withEffect">
                                  <p:stCondLst>
                                    <p:cond delay="0"/>
                                  </p:stCondLst>
                                  <p:childTnLst>
                                    <p:animMotion origin="layout" path="M -4.375E-6 2.59259E-6 L 0.00964 0.78634 " pathEditMode="relative" rAng="0" ptsTypes="AA">
                                      <p:cBhvr>
                                        <p:cTn id="65" dur="7100" fill="hold"/>
                                        <p:tgtEl>
                                          <p:spTgt spid="1593"/>
                                        </p:tgtEl>
                                        <p:attrNameLst>
                                          <p:attrName>ppt_x</p:attrName>
                                          <p:attrName>ppt_y</p:attrName>
                                        </p:attrNameLst>
                                      </p:cBhvr>
                                      <p:rCtr x="482" y="39306"/>
                                    </p:animMotion>
                                  </p:childTnLst>
                                </p:cTn>
                              </p:par>
                              <p:par>
                                <p:cTn id="66" presetID="8" presetClass="emph" presetSubtype="0" repeatCount="2000" fill="hold" nodeType="withEffect">
                                  <p:stCondLst>
                                    <p:cond delay="0"/>
                                  </p:stCondLst>
                                  <p:childTnLst>
                                    <p:animRot by="21600000">
                                      <p:cBhvr>
                                        <p:cTn id="67" dur="3600" fill="hold"/>
                                        <p:tgtEl>
                                          <p:spTgt spid="1593"/>
                                        </p:tgtEl>
                                        <p:attrNameLst>
                                          <p:attrName>r</p:attrName>
                                        </p:attrNameLst>
                                      </p:cBhvr>
                                    </p:animRot>
                                  </p:childTnLst>
                                </p:cTn>
                              </p:par>
                              <p:par>
                                <p:cTn id="68" presetID="42" presetClass="path" presetSubtype="0" accel="50000" decel="50000" fill="hold" nodeType="withEffect">
                                  <p:stCondLst>
                                    <p:cond delay="4000"/>
                                  </p:stCondLst>
                                  <p:childTnLst>
                                    <p:animMotion origin="layout" path="M -0.00365 0.13194 L 0.00104 1.16203 " pathEditMode="relative" rAng="0" ptsTypes="AA">
                                      <p:cBhvr>
                                        <p:cTn id="69" dur="5900" fill="hold"/>
                                        <p:tgtEl>
                                          <p:spTgt spid="1592"/>
                                        </p:tgtEl>
                                        <p:attrNameLst>
                                          <p:attrName>ppt_x</p:attrName>
                                          <p:attrName>ppt_y</p:attrName>
                                        </p:attrNameLst>
                                      </p:cBhvr>
                                      <p:rCtr x="234" y="51505"/>
                                    </p:animMotion>
                                  </p:childTnLst>
                                </p:cTn>
                              </p:par>
                              <p:par>
                                <p:cTn id="70" presetID="8" presetClass="emph" presetSubtype="0" repeatCount="2000" fill="hold" nodeType="withEffect">
                                  <p:stCondLst>
                                    <p:cond delay="4000"/>
                                  </p:stCondLst>
                                  <p:childTnLst>
                                    <p:animRot by="21600000">
                                      <p:cBhvr>
                                        <p:cTn id="71" dur="2850" fill="hold"/>
                                        <p:tgtEl>
                                          <p:spTgt spid="1592"/>
                                        </p:tgtEl>
                                        <p:attrNameLst>
                                          <p:attrName>r</p:attrName>
                                        </p:attrNameLst>
                                      </p:cBhvr>
                                    </p:animRot>
                                  </p:childTnLst>
                                </p:cTn>
                              </p:par>
                              <p:par>
                                <p:cTn id="72" presetID="42" presetClass="path" presetSubtype="0" accel="50000" decel="50000" fill="hold" nodeType="withEffect">
                                  <p:stCondLst>
                                    <p:cond delay="900"/>
                                  </p:stCondLst>
                                  <p:childTnLst>
                                    <p:animMotion origin="layout" path="M -3.95833E-6 -4.07407E-6 L -0.00195 1.62176 " pathEditMode="relative" rAng="0" ptsTypes="AA">
                                      <p:cBhvr>
                                        <p:cTn id="73" dur="6500" fill="hold"/>
                                        <p:tgtEl>
                                          <p:spTgt spid="1591"/>
                                        </p:tgtEl>
                                        <p:attrNameLst>
                                          <p:attrName>ppt_x</p:attrName>
                                          <p:attrName>ppt_y</p:attrName>
                                        </p:attrNameLst>
                                      </p:cBhvr>
                                      <p:rCtr x="-104" y="81088"/>
                                    </p:animMotion>
                                  </p:childTnLst>
                                </p:cTn>
                              </p:par>
                              <p:par>
                                <p:cTn id="74" presetID="8" presetClass="emph" presetSubtype="0" repeatCount="2000" fill="hold" nodeType="withEffect">
                                  <p:stCondLst>
                                    <p:cond delay="900"/>
                                  </p:stCondLst>
                                  <p:childTnLst>
                                    <p:animRot by="21600000">
                                      <p:cBhvr>
                                        <p:cTn id="75" dur="3000" fill="hold"/>
                                        <p:tgtEl>
                                          <p:spTgt spid="1591"/>
                                        </p:tgtEl>
                                        <p:attrNameLst>
                                          <p:attrName>r</p:attrName>
                                        </p:attrNameLst>
                                      </p:cBhvr>
                                    </p:animRot>
                                  </p:childTnLst>
                                </p:cTn>
                              </p:par>
                              <p:par>
                                <p:cTn id="76" presetID="42" presetClass="path" presetSubtype="0" accel="50000" decel="50000" fill="hold" nodeType="withEffect">
                                  <p:stCondLst>
                                    <p:cond delay="1600"/>
                                  </p:stCondLst>
                                  <p:childTnLst>
                                    <p:animMotion origin="layout" path="M -6.25E-7 3.33333E-6 L -0.00833 1.67639 " pathEditMode="relative" rAng="0" ptsTypes="AA">
                                      <p:cBhvr>
                                        <p:cTn id="77" dur="7000" fill="hold"/>
                                        <p:tgtEl>
                                          <p:spTgt spid="1598"/>
                                        </p:tgtEl>
                                        <p:attrNameLst>
                                          <p:attrName>ppt_x</p:attrName>
                                          <p:attrName>ppt_y</p:attrName>
                                        </p:attrNameLst>
                                      </p:cBhvr>
                                      <p:rCtr x="-417" y="83819"/>
                                    </p:animMotion>
                                  </p:childTnLst>
                                </p:cTn>
                              </p:par>
                              <p:par>
                                <p:cTn id="78" presetID="8" presetClass="emph" presetSubtype="0" repeatCount="3000" fill="hold" nodeType="withEffect">
                                  <p:stCondLst>
                                    <p:cond delay="1500"/>
                                  </p:stCondLst>
                                  <p:childTnLst>
                                    <p:animRot by="21600000">
                                      <p:cBhvr>
                                        <p:cTn id="79" dur="2500" fill="hold"/>
                                        <p:tgtEl>
                                          <p:spTgt spid="1598"/>
                                        </p:tgtEl>
                                        <p:attrNameLst>
                                          <p:attrName>r</p:attrName>
                                        </p:attrNameLst>
                                      </p:cBhvr>
                                    </p:animRot>
                                  </p:childTnLst>
                                </p:cTn>
                              </p:par>
                              <p:par>
                                <p:cTn id="80" presetID="42" presetClass="path" presetSubtype="0" accel="50000" decel="50000" fill="hold" nodeType="withEffect">
                                  <p:stCondLst>
                                    <p:cond delay="1800"/>
                                  </p:stCondLst>
                                  <p:childTnLst>
                                    <p:animMotion origin="layout" path="M 2.70833E-6 1.85185E-6 L 0.00482 1.52754 " pathEditMode="relative" rAng="0" ptsTypes="AA">
                                      <p:cBhvr>
                                        <p:cTn id="81" dur="7900" fill="hold"/>
                                        <p:tgtEl>
                                          <p:spTgt spid="1597"/>
                                        </p:tgtEl>
                                        <p:attrNameLst>
                                          <p:attrName>ppt_x</p:attrName>
                                          <p:attrName>ppt_y</p:attrName>
                                        </p:attrNameLst>
                                      </p:cBhvr>
                                      <p:rCtr x="234" y="76366"/>
                                    </p:animMotion>
                                  </p:childTnLst>
                                </p:cTn>
                              </p:par>
                              <p:par>
                                <p:cTn id="82" presetID="8" presetClass="emph" presetSubtype="0" repeatCount="2000" fill="hold" nodeType="withEffect">
                                  <p:stCondLst>
                                    <p:cond delay="1800"/>
                                  </p:stCondLst>
                                  <p:childTnLst>
                                    <p:animRot by="21600000">
                                      <p:cBhvr>
                                        <p:cTn id="83" dur="4000" fill="hold"/>
                                        <p:tgtEl>
                                          <p:spTgt spid="1597"/>
                                        </p:tgtEl>
                                        <p:attrNameLst>
                                          <p:attrName>r</p:attrName>
                                        </p:attrNameLst>
                                      </p:cBhvr>
                                    </p:animRot>
                                  </p:childTnLst>
                                </p:cTn>
                              </p:par>
                              <p:par>
                                <p:cTn id="84" presetID="42" presetClass="path" presetSubtype="0" accel="50000" decel="50000" fill="hold" nodeType="withEffect">
                                  <p:stCondLst>
                                    <p:cond delay="0"/>
                                  </p:stCondLst>
                                  <p:childTnLst>
                                    <p:animMotion origin="layout" path="M 6.25E-7 -1.85185E-6 L -0.00925 1.4963 " pathEditMode="relative" rAng="0" ptsTypes="AA">
                                      <p:cBhvr>
                                        <p:cTn id="85" dur="7300" fill="hold"/>
                                        <p:tgtEl>
                                          <p:spTgt spid="1590"/>
                                        </p:tgtEl>
                                        <p:attrNameLst>
                                          <p:attrName>ppt_x</p:attrName>
                                          <p:attrName>ppt_y</p:attrName>
                                        </p:attrNameLst>
                                      </p:cBhvr>
                                      <p:rCtr x="-469" y="74815"/>
                                    </p:animMotion>
                                  </p:childTnLst>
                                </p:cTn>
                              </p:par>
                              <p:par>
                                <p:cTn id="86" presetID="8" presetClass="emph" presetSubtype="0" repeatCount="3000" fill="hold" nodeType="withEffect">
                                  <p:stCondLst>
                                    <p:cond delay="0"/>
                                  </p:stCondLst>
                                  <p:childTnLst>
                                    <p:animRot by="21600000">
                                      <p:cBhvr>
                                        <p:cTn id="87" dur="2500" fill="hold"/>
                                        <p:tgtEl>
                                          <p:spTgt spid="1590"/>
                                        </p:tgtEl>
                                        <p:attrNameLst>
                                          <p:attrName>r</p:attrName>
                                        </p:attrNameLst>
                                      </p:cBhvr>
                                    </p:animRot>
                                  </p:childTnLst>
                                </p:cTn>
                              </p:par>
                              <p:par>
                                <p:cTn id="88" presetID="42" presetClass="path" presetSubtype="0" accel="50000" decel="50000" fill="hold" nodeType="withEffect">
                                  <p:stCondLst>
                                    <p:cond delay="800"/>
                                  </p:stCondLst>
                                  <p:childTnLst>
                                    <p:animMotion origin="layout" path="M 1.04167E-6 7.40741E-7 L -0.01263 1.50116 " pathEditMode="relative" rAng="0" ptsTypes="AA">
                                      <p:cBhvr>
                                        <p:cTn id="89" dur="7100" fill="hold"/>
                                        <p:tgtEl>
                                          <p:spTgt spid="1599"/>
                                        </p:tgtEl>
                                        <p:attrNameLst>
                                          <p:attrName>ppt_x</p:attrName>
                                          <p:attrName>ppt_y</p:attrName>
                                        </p:attrNameLst>
                                      </p:cBhvr>
                                      <p:rCtr x="-638" y="75046"/>
                                    </p:animMotion>
                                  </p:childTnLst>
                                </p:cTn>
                              </p:par>
                              <p:par>
                                <p:cTn id="90" presetID="8" presetClass="emph" presetSubtype="0" repeatCount="2000" fill="hold" nodeType="withEffect">
                                  <p:stCondLst>
                                    <p:cond delay="800"/>
                                  </p:stCondLst>
                                  <p:childTnLst>
                                    <p:animRot by="21600000">
                                      <p:cBhvr>
                                        <p:cTn id="91" dur="3600" fill="hold"/>
                                        <p:tgtEl>
                                          <p:spTgt spid="1599"/>
                                        </p:tgtEl>
                                        <p:attrNameLst>
                                          <p:attrName>r</p:attrName>
                                        </p:attrNameLst>
                                      </p:cBhvr>
                                    </p:animRot>
                                  </p:childTnLst>
                                </p:cTn>
                              </p:par>
                              <p:par>
                                <p:cTn id="92" presetID="42" presetClass="path" presetSubtype="0" accel="50000" decel="50000" fill="hold" nodeType="withEffect">
                                  <p:stCondLst>
                                    <p:cond delay="0"/>
                                  </p:stCondLst>
                                  <p:childTnLst>
                                    <p:animMotion origin="layout" path="M 4.16667E-6 1.48148E-6 L -0.00925 1.49629 " pathEditMode="relative" rAng="0" ptsTypes="AA">
                                      <p:cBhvr>
                                        <p:cTn id="93" dur="7300" fill="hold"/>
                                        <p:tgtEl>
                                          <p:spTgt spid="1600"/>
                                        </p:tgtEl>
                                        <p:attrNameLst>
                                          <p:attrName>ppt_x</p:attrName>
                                          <p:attrName>ppt_y</p:attrName>
                                        </p:attrNameLst>
                                      </p:cBhvr>
                                      <p:rCtr x="-469" y="74815"/>
                                    </p:animMotion>
                                  </p:childTnLst>
                                </p:cTn>
                              </p:par>
                              <p:par>
                                <p:cTn id="94" presetID="8" presetClass="emph" presetSubtype="0" repeatCount="3000" fill="hold" nodeType="withEffect">
                                  <p:stCondLst>
                                    <p:cond delay="0"/>
                                  </p:stCondLst>
                                  <p:childTnLst>
                                    <p:animRot by="21600000">
                                      <p:cBhvr>
                                        <p:cTn id="95" dur="2467" fill="hold"/>
                                        <p:tgtEl>
                                          <p:spTgt spid="1600"/>
                                        </p:tgtEl>
                                        <p:attrNameLst>
                                          <p:attrName>r</p:attrName>
                                        </p:attrNameLst>
                                      </p:cBhvr>
                                    </p:animRot>
                                  </p:childTnLst>
                                </p:cTn>
                              </p:par>
                              <p:par>
                                <p:cTn id="96" presetID="42" presetClass="path" presetSubtype="0" accel="50000" decel="50000" fill="hold" nodeType="withEffect">
                                  <p:stCondLst>
                                    <p:cond delay="0"/>
                                  </p:stCondLst>
                                  <p:childTnLst>
                                    <p:animMotion origin="layout" path="M -3.125E-6 2.22222E-6 L 0.00703 0.62268 " pathEditMode="relative" rAng="0" ptsTypes="AA">
                                      <p:cBhvr>
                                        <p:cTn id="97" dur="5000" fill="hold"/>
                                        <p:tgtEl>
                                          <p:spTgt spid="1610"/>
                                        </p:tgtEl>
                                        <p:attrNameLst>
                                          <p:attrName>ppt_x</p:attrName>
                                          <p:attrName>ppt_y</p:attrName>
                                        </p:attrNameLst>
                                      </p:cBhvr>
                                      <p:rCtr x="352" y="31134"/>
                                    </p:animMotion>
                                  </p:childTnLst>
                                </p:cTn>
                              </p:par>
                              <p:par>
                                <p:cTn id="98" presetID="8" presetClass="emph" presetSubtype="0" repeatCount="2000" fill="hold" nodeType="withEffect">
                                  <p:stCondLst>
                                    <p:cond delay="0"/>
                                  </p:stCondLst>
                                  <p:childTnLst>
                                    <p:animRot by="21600000">
                                      <p:cBhvr>
                                        <p:cTn id="99" dur="2500" fill="hold"/>
                                        <p:tgtEl>
                                          <p:spTgt spid="1610"/>
                                        </p:tgtEl>
                                        <p:attrNameLst>
                                          <p:attrName>r</p:attrName>
                                        </p:attrNameLst>
                                      </p:cBhvr>
                                    </p:animRot>
                                  </p:childTnLst>
                                </p:cTn>
                              </p:par>
                              <p:par>
                                <p:cTn id="100" presetID="42" presetClass="path" presetSubtype="0" accel="50000" decel="50000" fill="hold" nodeType="withEffect">
                                  <p:stCondLst>
                                    <p:cond delay="100"/>
                                  </p:stCondLst>
                                  <p:childTnLst>
                                    <p:animMotion origin="layout" path="M 2.91667E-6 -7.40741E-7 L -0.01875 0.71597 " pathEditMode="relative" rAng="0" ptsTypes="AA">
                                      <p:cBhvr>
                                        <p:cTn id="101" dur="6300" fill="hold"/>
                                        <p:tgtEl>
                                          <p:spTgt spid="1611"/>
                                        </p:tgtEl>
                                        <p:attrNameLst>
                                          <p:attrName>ppt_x</p:attrName>
                                          <p:attrName>ppt_y</p:attrName>
                                        </p:attrNameLst>
                                      </p:cBhvr>
                                      <p:rCtr x="-938" y="35810"/>
                                    </p:animMotion>
                                  </p:childTnLst>
                                </p:cTn>
                              </p:par>
                              <p:par>
                                <p:cTn id="102" presetID="8" presetClass="emph" presetSubtype="0" repeatCount="2000" fill="hold" nodeType="withEffect">
                                  <p:stCondLst>
                                    <p:cond delay="100"/>
                                  </p:stCondLst>
                                  <p:childTnLst>
                                    <p:animRot by="21600000">
                                      <p:cBhvr>
                                        <p:cTn id="103" dur="3100" fill="hold"/>
                                        <p:tgtEl>
                                          <p:spTgt spid="1611"/>
                                        </p:tgtEl>
                                        <p:attrNameLst>
                                          <p:attrName>r</p:attrName>
                                        </p:attrNameLst>
                                      </p:cBhvr>
                                    </p:animRot>
                                  </p:childTnLst>
                                </p:cTn>
                              </p:par>
                            </p:childTnLst>
                          </p:cTn>
                        </p:par>
                        <p:par>
                          <p:cTn id="104" fill="hold">
                            <p:stCondLst>
                              <p:cond delay="10000"/>
                            </p:stCondLst>
                            <p:childTnLst>
                              <p:par>
                                <p:cTn id="105" presetID="55" presetClass="entr" presetSubtype="0" fill="hold" grpId="0" nodeType="afterEffect">
                                  <p:stCondLst>
                                    <p:cond delay="0"/>
                                  </p:stCondLst>
                                  <p:iterate type="lt">
                                    <p:tmPct val="50000"/>
                                  </p:iterate>
                                  <p:childTnLst>
                                    <p:set>
                                      <p:cBhvr>
                                        <p:cTn id="106" dur="1" fill="hold">
                                          <p:stCondLst>
                                            <p:cond delay="0"/>
                                          </p:stCondLst>
                                        </p:cTn>
                                        <p:tgtEl>
                                          <p:spTgt spid="1604"/>
                                        </p:tgtEl>
                                        <p:attrNameLst>
                                          <p:attrName>style.visibility</p:attrName>
                                        </p:attrNameLst>
                                      </p:cBhvr>
                                      <p:to>
                                        <p:strVal val="visible"/>
                                      </p:to>
                                    </p:set>
                                    <p:anim calcmode="lin" valueType="num">
                                      <p:cBhvr>
                                        <p:cTn id="107" dur="300" fill="hold"/>
                                        <p:tgtEl>
                                          <p:spTgt spid="1604"/>
                                        </p:tgtEl>
                                        <p:attrNameLst>
                                          <p:attrName>ppt_w</p:attrName>
                                        </p:attrNameLst>
                                      </p:cBhvr>
                                      <p:tavLst>
                                        <p:tav tm="0">
                                          <p:val>
                                            <p:strVal val="#ppt_w*0.70"/>
                                          </p:val>
                                        </p:tav>
                                        <p:tav tm="100000">
                                          <p:val>
                                            <p:strVal val="#ppt_w"/>
                                          </p:val>
                                        </p:tav>
                                      </p:tavLst>
                                    </p:anim>
                                    <p:anim calcmode="lin" valueType="num">
                                      <p:cBhvr>
                                        <p:cTn id="108" dur="300" fill="hold"/>
                                        <p:tgtEl>
                                          <p:spTgt spid="1604"/>
                                        </p:tgtEl>
                                        <p:attrNameLst>
                                          <p:attrName>ppt_h</p:attrName>
                                        </p:attrNameLst>
                                      </p:cBhvr>
                                      <p:tavLst>
                                        <p:tav tm="0">
                                          <p:val>
                                            <p:strVal val="#ppt_h"/>
                                          </p:val>
                                        </p:tav>
                                        <p:tav tm="100000">
                                          <p:val>
                                            <p:strVal val="#ppt_h"/>
                                          </p:val>
                                        </p:tav>
                                      </p:tavLst>
                                    </p:anim>
                                    <p:animEffect transition="in" filter="fade">
                                      <p:cBhvr>
                                        <p:cTn id="109" dur="300"/>
                                        <p:tgtEl>
                                          <p:spTgt spid="1604"/>
                                        </p:tgtEl>
                                      </p:cBhvr>
                                    </p:animEffect>
                                  </p:childTnLst>
                                </p:cTn>
                              </p:par>
                            </p:childTnLst>
                          </p:cTn>
                        </p:par>
                        <p:par>
                          <p:cTn id="110" fill="hold">
                            <p:stCondLst>
                              <p:cond delay="12400"/>
                            </p:stCondLst>
                            <p:childTnLst>
                              <p:par>
                                <p:cTn id="111" presetID="34" presetClass="emph" presetSubtype="0" fill="hold" grpId="1" nodeType="afterEffect">
                                  <p:stCondLst>
                                    <p:cond delay="0"/>
                                  </p:stCondLst>
                                  <p:iterate type="lt">
                                    <p:tmPct val="10000"/>
                                  </p:iterate>
                                  <p:childTnLst>
                                    <p:animMotion origin="layout" path="M 0.0 0.0 L 0.0 -0.07213" pathEditMode="relative" ptsTypes="">
                                      <p:cBhvr>
                                        <p:cTn id="112" dur="250" accel="50000" decel="50000" autoRev="1" fill="hold">
                                          <p:stCondLst>
                                            <p:cond delay="0"/>
                                          </p:stCondLst>
                                        </p:cTn>
                                        <p:tgtEl>
                                          <p:spTgt spid="1604"/>
                                        </p:tgtEl>
                                        <p:attrNameLst>
                                          <p:attrName>ppt_x</p:attrName>
                                          <p:attrName>ppt_y</p:attrName>
                                        </p:attrNameLst>
                                      </p:cBhvr>
                                    </p:animMotion>
                                    <p:animRot by="1500000">
                                      <p:cBhvr>
                                        <p:cTn id="113" dur="125" fill="hold">
                                          <p:stCondLst>
                                            <p:cond delay="0"/>
                                          </p:stCondLst>
                                        </p:cTn>
                                        <p:tgtEl>
                                          <p:spTgt spid="1604"/>
                                        </p:tgtEl>
                                        <p:attrNameLst>
                                          <p:attrName>r</p:attrName>
                                        </p:attrNameLst>
                                      </p:cBhvr>
                                    </p:animRot>
                                    <p:animRot by="-1500000">
                                      <p:cBhvr>
                                        <p:cTn id="114" dur="125" fill="hold">
                                          <p:stCondLst>
                                            <p:cond delay="125"/>
                                          </p:stCondLst>
                                        </p:cTn>
                                        <p:tgtEl>
                                          <p:spTgt spid="1604"/>
                                        </p:tgtEl>
                                        <p:attrNameLst>
                                          <p:attrName>r</p:attrName>
                                        </p:attrNameLst>
                                      </p:cBhvr>
                                    </p:animRot>
                                    <p:animRot by="-1500000">
                                      <p:cBhvr>
                                        <p:cTn id="115" dur="125" fill="hold">
                                          <p:stCondLst>
                                            <p:cond delay="250"/>
                                          </p:stCondLst>
                                        </p:cTn>
                                        <p:tgtEl>
                                          <p:spTgt spid="1604"/>
                                        </p:tgtEl>
                                        <p:attrNameLst>
                                          <p:attrName>r</p:attrName>
                                        </p:attrNameLst>
                                      </p:cBhvr>
                                    </p:animRot>
                                    <p:animRot by="1500000">
                                      <p:cBhvr>
                                        <p:cTn id="116" dur="125" fill="hold">
                                          <p:stCondLst>
                                            <p:cond delay="375"/>
                                          </p:stCondLst>
                                        </p:cTn>
                                        <p:tgtEl>
                                          <p:spTgt spid="160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4" grpId="0"/>
      <p:bldP spid="1604"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a:off x="2613442" y="171450"/>
            <a:ext cx="6927823" cy="7545723"/>
            <a:chOff x="2613442" y="171450"/>
            <a:chExt cx="6927823" cy="7545723"/>
          </a:xfrm>
        </p:grpSpPr>
        <p:sp>
          <p:nvSpPr>
            <p:cNvPr id="3" name="Freeform 32"/>
            <p:cNvSpPr>
              <a:spLocks/>
            </p:cNvSpPr>
            <p:nvPr/>
          </p:nvSpPr>
          <p:spPr bwMode="auto">
            <a:xfrm>
              <a:off x="5226754" y="171450"/>
              <a:ext cx="2225917" cy="1371618"/>
            </a:xfrm>
            <a:custGeom>
              <a:avLst/>
              <a:gdLst>
                <a:gd name="T0" fmla="*/ 0 w 300"/>
                <a:gd name="T1" fmla="*/ 135 h 171"/>
                <a:gd name="T2" fmla="*/ 108 w 300"/>
                <a:gd name="T3" fmla="*/ 0 h 171"/>
                <a:gd name="T4" fmla="*/ 300 w 300"/>
                <a:gd name="T5" fmla="*/ 47 h 171"/>
                <a:gd name="T6" fmla="*/ 205 w 300"/>
                <a:gd name="T7" fmla="*/ 124 h 171"/>
                <a:gd name="T8" fmla="*/ 0 w 300"/>
                <a:gd name="T9" fmla="*/ 135 h 171"/>
              </a:gdLst>
              <a:ahLst/>
              <a:cxnLst>
                <a:cxn ang="0">
                  <a:pos x="T0" y="T1"/>
                </a:cxn>
                <a:cxn ang="0">
                  <a:pos x="T2" y="T3"/>
                </a:cxn>
                <a:cxn ang="0">
                  <a:pos x="T4" y="T5"/>
                </a:cxn>
                <a:cxn ang="0">
                  <a:pos x="T6" y="T7"/>
                </a:cxn>
                <a:cxn ang="0">
                  <a:pos x="T8" y="T9"/>
                </a:cxn>
              </a:cxnLst>
              <a:rect l="0" t="0" r="r" b="b"/>
              <a:pathLst>
                <a:path w="300" h="171">
                  <a:moveTo>
                    <a:pt x="0" y="135"/>
                  </a:moveTo>
                  <a:cubicBezTo>
                    <a:pt x="0" y="135"/>
                    <a:pt x="23" y="0"/>
                    <a:pt x="108" y="0"/>
                  </a:cubicBezTo>
                  <a:cubicBezTo>
                    <a:pt x="192" y="0"/>
                    <a:pt x="300" y="47"/>
                    <a:pt x="300" y="47"/>
                  </a:cubicBezTo>
                  <a:cubicBezTo>
                    <a:pt x="300" y="47"/>
                    <a:pt x="197" y="76"/>
                    <a:pt x="205" y="124"/>
                  </a:cubicBezTo>
                  <a:cubicBezTo>
                    <a:pt x="213" y="171"/>
                    <a:pt x="0" y="135"/>
                    <a:pt x="0" y="135"/>
                  </a:cubicBezTo>
                  <a:close/>
                </a:path>
              </a:pathLst>
            </a:custGeom>
            <a:solidFill>
              <a:srgbClr val="A11218"/>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33"/>
            <p:cNvSpPr>
              <a:spLocks/>
            </p:cNvSpPr>
            <p:nvPr/>
          </p:nvSpPr>
          <p:spPr bwMode="auto">
            <a:xfrm>
              <a:off x="7070303" y="220789"/>
              <a:ext cx="764732" cy="823956"/>
            </a:xfrm>
            <a:custGeom>
              <a:avLst/>
              <a:gdLst>
                <a:gd name="T0" fmla="*/ 99 w 103"/>
                <a:gd name="T1" fmla="*/ 70 h 103"/>
                <a:gd name="T2" fmla="*/ 78 w 103"/>
                <a:gd name="T3" fmla="*/ 72 h 103"/>
                <a:gd name="T4" fmla="*/ 83 w 103"/>
                <a:gd name="T5" fmla="*/ 92 h 103"/>
                <a:gd name="T6" fmla="*/ 65 w 103"/>
                <a:gd name="T7" fmla="*/ 83 h 103"/>
                <a:gd name="T8" fmla="*/ 59 w 103"/>
                <a:gd name="T9" fmla="*/ 103 h 103"/>
                <a:gd name="T10" fmla="*/ 48 w 103"/>
                <a:gd name="T11" fmla="*/ 85 h 103"/>
                <a:gd name="T12" fmla="*/ 33 w 103"/>
                <a:gd name="T13" fmla="*/ 100 h 103"/>
                <a:gd name="T14" fmla="*/ 31 w 103"/>
                <a:gd name="T15" fmla="*/ 79 h 103"/>
                <a:gd name="T16" fmla="*/ 11 w 103"/>
                <a:gd name="T17" fmla="*/ 84 h 103"/>
                <a:gd name="T18" fmla="*/ 21 w 103"/>
                <a:gd name="T19" fmla="*/ 65 h 103"/>
                <a:gd name="T20" fmla="*/ 0 w 103"/>
                <a:gd name="T21" fmla="*/ 60 h 103"/>
                <a:gd name="T22" fmla="*/ 18 w 103"/>
                <a:gd name="T23" fmla="*/ 48 h 103"/>
                <a:gd name="T24" fmla="*/ 3 w 103"/>
                <a:gd name="T25" fmla="*/ 33 h 103"/>
                <a:gd name="T26" fmla="*/ 24 w 103"/>
                <a:gd name="T27" fmla="*/ 32 h 103"/>
                <a:gd name="T28" fmla="*/ 19 w 103"/>
                <a:gd name="T29" fmla="*/ 12 h 103"/>
                <a:gd name="T30" fmla="*/ 38 w 103"/>
                <a:gd name="T31" fmla="*/ 21 h 103"/>
                <a:gd name="T32" fmla="*/ 43 w 103"/>
                <a:gd name="T33" fmla="*/ 1 h 103"/>
                <a:gd name="T34" fmla="*/ 55 w 103"/>
                <a:gd name="T35" fmla="*/ 18 h 103"/>
                <a:gd name="T36" fmla="*/ 70 w 103"/>
                <a:gd name="T37" fmla="*/ 4 h 103"/>
                <a:gd name="T38" fmla="*/ 71 w 103"/>
                <a:gd name="T39" fmla="*/ 25 h 103"/>
                <a:gd name="T40" fmla="*/ 91 w 103"/>
                <a:gd name="T41" fmla="*/ 20 h 103"/>
                <a:gd name="T42" fmla="*/ 82 w 103"/>
                <a:gd name="T43" fmla="*/ 38 h 103"/>
                <a:gd name="T44" fmla="*/ 102 w 103"/>
                <a:gd name="T45" fmla="*/ 44 h 103"/>
                <a:gd name="T46" fmla="*/ 85 w 103"/>
                <a:gd name="T47" fmla="*/ 55 h 103"/>
                <a:gd name="T48" fmla="*/ 99 w 103"/>
                <a:gd name="T4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99" y="70"/>
                  </a:moveTo>
                  <a:cubicBezTo>
                    <a:pt x="98" y="74"/>
                    <a:pt x="80" y="69"/>
                    <a:pt x="78" y="72"/>
                  </a:cubicBezTo>
                  <a:cubicBezTo>
                    <a:pt x="76" y="75"/>
                    <a:pt x="86" y="90"/>
                    <a:pt x="83" y="92"/>
                  </a:cubicBezTo>
                  <a:cubicBezTo>
                    <a:pt x="81" y="94"/>
                    <a:pt x="68" y="81"/>
                    <a:pt x="65" y="83"/>
                  </a:cubicBezTo>
                  <a:cubicBezTo>
                    <a:pt x="61" y="84"/>
                    <a:pt x="63" y="102"/>
                    <a:pt x="59" y="103"/>
                  </a:cubicBezTo>
                  <a:cubicBezTo>
                    <a:pt x="56" y="103"/>
                    <a:pt x="51" y="86"/>
                    <a:pt x="48" y="85"/>
                  </a:cubicBezTo>
                  <a:cubicBezTo>
                    <a:pt x="44" y="85"/>
                    <a:pt x="36" y="101"/>
                    <a:pt x="33" y="100"/>
                  </a:cubicBezTo>
                  <a:cubicBezTo>
                    <a:pt x="29" y="98"/>
                    <a:pt x="34" y="81"/>
                    <a:pt x="31" y="79"/>
                  </a:cubicBezTo>
                  <a:cubicBezTo>
                    <a:pt x="28" y="77"/>
                    <a:pt x="14" y="87"/>
                    <a:pt x="11" y="84"/>
                  </a:cubicBezTo>
                  <a:cubicBezTo>
                    <a:pt x="9" y="81"/>
                    <a:pt x="22" y="69"/>
                    <a:pt x="21" y="65"/>
                  </a:cubicBezTo>
                  <a:cubicBezTo>
                    <a:pt x="19" y="62"/>
                    <a:pt x="1" y="63"/>
                    <a:pt x="0" y="60"/>
                  </a:cubicBezTo>
                  <a:cubicBezTo>
                    <a:pt x="0" y="56"/>
                    <a:pt x="17" y="52"/>
                    <a:pt x="18" y="48"/>
                  </a:cubicBezTo>
                  <a:cubicBezTo>
                    <a:pt x="18" y="45"/>
                    <a:pt x="2" y="37"/>
                    <a:pt x="3" y="33"/>
                  </a:cubicBezTo>
                  <a:cubicBezTo>
                    <a:pt x="5" y="30"/>
                    <a:pt x="22" y="35"/>
                    <a:pt x="24" y="32"/>
                  </a:cubicBezTo>
                  <a:cubicBezTo>
                    <a:pt x="26" y="29"/>
                    <a:pt x="16" y="14"/>
                    <a:pt x="19" y="12"/>
                  </a:cubicBezTo>
                  <a:cubicBezTo>
                    <a:pt x="22" y="9"/>
                    <a:pt x="34" y="23"/>
                    <a:pt x="38" y="21"/>
                  </a:cubicBezTo>
                  <a:cubicBezTo>
                    <a:pt x="41" y="20"/>
                    <a:pt x="40" y="2"/>
                    <a:pt x="43" y="1"/>
                  </a:cubicBezTo>
                  <a:cubicBezTo>
                    <a:pt x="47" y="0"/>
                    <a:pt x="51" y="18"/>
                    <a:pt x="55" y="18"/>
                  </a:cubicBezTo>
                  <a:cubicBezTo>
                    <a:pt x="58" y="19"/>
                    <a:pt x="66" y="3"/>
                    <a:pt x="70" y="4"/>
                  </a:cubicBezTo>
                  <a:cubicBezTo>
                    <a:pt x="73" y="5"/>
                    <a:pt x="68" y="23"/>
                    <a:pt x="71" y="25"/>
                  </a:cubicBezTo>
                  <a:cubicBezTo>
                    <a:pt x="74" y="27"/>
                    <a:pt x="89" y="17"/>
                    <a:pt x="91" y="20"/>
                  </a:cubicBezTo>
                  <a:cubicBezTo>
                    <a:pt x="94" y="22"/>
                    <a:pt x="80" y="35"/>
                    <a:pt x="82" y="38"/>
                  </a:cubicBezTo>
                  <a:cubicBezTo>
                    <a:pt x="83" y="42"/>
                    <a:pt x="101" y="40"/>
                    <a:pt x="102" y="44"/>
                  </a:cubicBezTo>
                  <a:cubicBezTo>
                    <a:pt x="103" y="47"/>
                    <a:pt x="85" y="52"/>
                    <a:pt x="85" y="55"/>
                  </a:cubicBezTo>
                  <a:cubicBezTo>
                    <a:pt x="84" y="59"/>
                    <a:pt x="101" y="67"/>
                    <a:pt x="99" y="70"/>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34"/>
            <p:cNvSpPr>
              <a:spLocks noEditPoints="1"/>
            </p:cNvSpPr>
            <p:nvPr/>
          </p:nvSpPr>
          <p:spPr bwMode="auto">
            <a:xfrm>
              <a:off x="7083960" y="245456"/>
              <a:ext cx="728316" cy="784485"/>
            </a:xfrm>
            <a:custGeom>
              <a:avLst/>
              <a:gdLst>
                <a:gd name="T0" fmla="*/ 50 w 98"/>
                <a:gd name="T1" fmla="*/ 84 h 98"/>
                <a:gd name="T2" fmla="*/ 57 w 98"/>
                <a:gd name="T3" fmla="*/ 98 h 98"/>
                <a:gd name="T4" fmla="*/ 57 w 98"/>
                <a:gd name="T5" fmla="*/ 97 h 98"/>
                <a:gd name="T6" fmla="*/ 60 w 98"/>
                <a:gd name="T7" fmla="*/ 83 h 98"/>
                <a:gd name="T8" fmla="*/ 62 w 98"/>
                <a:gd name="T9" fmla="*/ 78 h 98"/>
                <a:gd name="T10" fmla="*/ 73 w 98"/>
                <a:gd name="T11" fmla="*/ 83 h 98"/>
                <a:gd name="T12" fmla="*/ 80 w 98"/>
                <a:gd name="T13" fmla="*/ 88 h 98"/>
                <a:gd name="T14" fmla="*/ 78 w 98"/>
                <a:gd name="T15" fmla="*/ 79 h 98"/>
                <a:gd name="T16" fmla="*/ 75 w 98"/>
                <a:gd name="T17" fmla="*/ 70 h 98"/>
                <a:gd name="T18" fmla="*/ 80 w 98"/>
                <a:gd name="T19" fmla="*/ 66 h 98"/>
                <a:gd name="T20" fmla="*/ 93 w 98"/>
                <a:gd name="T21" fmla="*/ 67 h 98"/>
                <a:gd name="T22" fmla="*/ 95 w 98"/>
                <a:gd name="T23" fmla="*/ 65 h 98"/>
                <a:gd name="T24" fmla="*/ 92 w 98"/>
                <a:gd name="T25" fmla="*/ 63 h 98"/>
                <a:gd name="T26" fmla="*/ 81 w 98"/>
                <a:gd name="T27" fmla="*/ 53 h 98"/>
                <a:gd name="T28" fmla="*/ 81 w 98"/>
                <a:gd name="T29" fmla="*/ 52 h 98"/>
                <a:gd name="T30" fmla="*/ 90 w 98"/>
                <a:gd name="T31" fmla="*/ 46 h 98"/>
                <a:gd name="T32" fmla="*/ 98 w 98"/>
                <a:gd name="T33" fmla="*/ 41 h 98"/>
                <a:gd name="T34" fmla="*/ 94 w 98"/>
                <a:gd name="T35" fmla="*/ 40 h 98"/>
                <a:gd name="T36" fmla="*/ 83 w 98"/>
                <a:gd name="T37" fmla="*/ 38 h 98"/>
                <a:gd name="T38" fmla="*/ 78 w 98"/>
                <a:gd name="T39" fmla="*/ 35 h 98"/>
                <a:gd name="T40" fmla="*/ 83 w 98"/>
                <a:gd name="T41" fmla="*/ 25 h 98"/>
                <a:gd name="T42" fmla="*/ 88 w 98"/>
                <a:gd name="T43" fmla="*/ 18 h 98"/>
                <a:gd name="T44" fmla="*/ 80 w 98"/>
                <a:gd name="T45" fmla="*/ 20 h 98"/>
                <a:gd name="T46" fmla="*/ 68 w 98"/>
                <a:gd name="T47" fmla="*/ 23 h 98"/>
                <a:gd name="T48" fmla="*/ 67 w 98"/>
                <a:gd name="T49" fmla="*/ 18 h 98"/>
                <a:gd name="T50" fmla="*/ 67 w 98"/>
                <a:gd name="T51" fmla="*/ 2 h 98"/>
                <a:gd name="T52" fmla="*/ 66 w 98"/>
                <a:gd name="T53" fmla="*/ 3 h 98"/>
                <a:gd name="T54" fmla="*/ 57 w 98"/>
                <a:gd name="T55" fmla="*/ 14 h 98"/>
                <a:gd name="T56" fmla="*/ 53 w 98"/>
                <a:gd name="T57" fmla="*/ 17 h 98"/>
                <a:gd name="T58" fmla="*/ 49 w 98"/>
                <a:gd name="T59" fmla="*/ 14 h 98"/>
                <a:gd name="T60" fmla="*/ 46 w 98"/>
                <a:gd name="T61" fmla="*/ 8 h 98"/>
                <a:gd name="T62" fmla="*/ 41 w 98"/>
                <a:gd name="T63" fmla="*/ 1 h 98"/>
                <a:gd name="T64" fmla="*/ 40 w 98"/>
                <a:gd name="T65" fmla="*/ 4 h 98"/>
                <a:gd name="T66" fmla="*/ 36 w 98"/>
                <a:gd name="T67" fmla="*/ 19 h 98"/>
                <a:gd name="T68" fmla="*/ 35 w 98"/>
                <a:gd name="T69" fmla="*/ 20 h 98"/>
                <a:gd name="T70" fmla="*/ 18 w 98"/>
                <a:gd name="T71" fmla="*/ 10 h 98"/>
                <a:gd name="T72" fmla="*/ 18 w 98"/>
                <a:gd name="T73" fmla="*/ 10 h 98"/>
                <a:gd name="T74" fmla="*/ 24 w 98"/>
                <a:gd name="T75" fmla="*/ 28 h 98"/>
                <a:gd name="T76" fmla="*/ 23 w 98"/>
                <a:gd name="T77" fmla="*/ 30 h 98"/>
                <a:gd name="T78" fmla="*/ 5 w 98"/>
                <a:gd name="T79" fmla="*/ 31 h 98"/>
                <a:gd name="T80" fmla="*/ 3 w 98"/>
                <a:gd name="T81" fmla="*/ 31 h 98"/>
                <a:gd name="T82" fmla="*/ 7 w 98"/>
                <a:gd name="T83" fmla="*/ 35 h 98"/>
                <a:gd name="T84" fmla="*/ 14 w 98"/>
                <a:gd name="T85" fmla="*/ 41 h 98"/>
                <a:gd name="T86" fmla="*/ 17 w 98"/>
                <a:gd name="T87" fmla="*/ 45 h 98"/>
                <a:gd name="T88" fmla="*/ 14 w 98"/>
                <a:gd name="T89" fmla="*/ 49 h 98"/>
                <a:gd name="T90" fmla="*/ 0 w 98"/>
                <a:gd name="T91" fmla="*/ 57 h 98"/>
                <a:gd name="T92" fmla="*/ 1 w 98"/>
                <a:gd name="T93" fmla="*/ 57 h 98"/>
                <a:gd name="T94" fmla="*/ 15 w 98"/>
                <a:gd name="T95" fmla="*/ 59 h 98"/>
                <a:gd name="T96" fmla="*/ 20 w 98"/>
                <a:gd name="T97" fmla="*/ 62 h 98"/>
                <a:gd name="T98" fmla="*/ 15 w 98"/>
                <a:gd name="T99" fmla="*/ 72 h 98"/>
                <a:gd name="T100" fmla="*/ 10 w 98"/>
                <a:gd name="T101" fmla="*/ 80 h 98"/>
                <a:gd name="T102" fmla="*/ 19 w 98"/>
                <a:gd name="T103" fmla="*/ 77 h 98"/>
                <a:gd name="T104" fmla="*/ 28 w 98"/>
                <a:gd name="T105" fmla="*/ 74 h 98"/>
                <a:gd name="T106" fmla="*/ 32 w 98"/>
                <a:gd name="T107" fmla="*/ 80 h 98"/>
                <a:gd name="T108" fmla="*/ 31 w 98"/>
                <a:gd name="T109" fmla="*/ 93 h 98"/>
                <a:gd name="T110" fmla="*/ 33 w 98"/>
                <a:gd name="T111" fmla="*/ 94 h 98"/>
                <a:gd name="T112" fmla="*/ 35 w 98"/>
                <a:gd name="T113" fmla="*/ 91 h 98"/>
                <a:gd name="T114" fmla="*/ 46 w 98"/>
                <a:gd name="T115" fmla="*/ 81 h 98"/>
                <a:gd name="T116" fmla="*/ 67 w 98"/>
                <a:gd name="T117" fmla="*/ 2 h 98"/>
                <a:gd name="T118" fmla="*/ 67 w 98"/>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46" y="81"/>
                  </a:moveTo>
                  <a:cubicBezTo>
                    <a:pt x="48" y="81"/>
                    <a:pt x="49" y="82"/>
                    <a:pt x="50" y="84"/>
                  </a:cubicBezTo>
                  <a:cubicBezTo>
                    <a:pt x="50" y="84"/>
                    <a:pt x="50" y="84"/>
                    <a:pt x="50" y="84"/>
                  </a:cubicBezTo>
                  <a:cubicBezTo>
                    <a:pt x="51" y="86"/>
                    <a:pt x="51" y="88"/>
                    <a:pt x="52" y="90"/>
                  </a:cubicBezTo>
                  <a:cubicBezTo>
                    <a:pt x="52" y="90"/>
                    <a:pt x="52" y="90"/>
                    <a:pt x="52" y="90"/>
                  </a:cubicBezTo>
                  <a:cubicBezTo>
                    <a:pt x="54" y="93"/>
                    <a:pt x="56" y="98"/>
                    <a:pt x="57" y="98"/>
                  </a:cubicBezTo>
                  <a:cubicBezTo>
                    <a:pt x="57" y="98"/>
                    <a:pt x="57" y="98"/>
                    <a:pt x="57" y="98"/>
                  </a:cubicBezTo>
                  <a:cubicBezTo>
                    <a:pt x="57" y="98"/>
                    <a:pt x="57" y="98"/>
                    <a:pt x="57" y="97"/>
                  </a:cubicBezTo>
                  <a:cubicBezTo>
                    <a:pt x="57" y="97"/>
                    <a:pt x="57" y="97"/>
                    <a:pt x="57" y="97"/>
                  </a:cubicBezTo>
                  <a:cubicBezTo>
                    <a:pt x="58" y="96"/>
                    <a:pt x="58" y="95"/>
                    <a:pt x="58" y="93"/>
                  </a:cubicBezTo>
                  <a:cubicBezTo>
                    <a:pt x="58" y="93"/>
                    <a:pt x="58" y="93"/>
                    <a:pt x="58" y="93"/>
                  </a:cubicBezTo>
                  <a:cubicBezTo>
                    <a:pt x="59" y="90"/>
                    <a:pt x="59" y="86"/>
                    <a:pt x="60" y="83"/>
                  </a:cubicBezTo>
                  <a:cubicBezTo>
                    <a:pt x="60" y="83"/>
                    <a:pt x="60" y="83"/>
                    <a:pt x="60" y="83"/>
                  </a:cubicBezTo>
                  <a:cubicBezTo>
                    <a:pt x="60" y="81"/>
                    <a:pt x="60" y="79"/>
                    <a:pt x="62" y="78"/>
                  </a:cubicBezTo>
                  <a:cubicBezTo>
                    <a:pt x="62" y="78"/>
                    <a:pt x="62" y="78"/>
                    <a:pt x="62" y="78"/>
                  </a:cubicBezTo>
                  <a:cubicBezTo>
                    <a:pt x="63" y="78"/>
                    <a:pt x="63" y="78"/>
                    <a:pt x="63" y="78"/>
                  </a:cubicBezTo>
                  <a:cubicBezTo>
                    <a:pt x="63" y="78"/>
                    <a:pt x="63" y="78"/>
                    <a:pt x="63" y="78"/>
                  </a:cubicBezTo>
                  <a:cubicBezTo>
                    <a:pt x="66" y="78"/>
                    <a:pt x="69" y="81"/>
                    <a:pt x="73" y="83"/>
                  </a:cubicBezTo>
                  <a:cubicBezTo>
                    <a:pt x="73" y="83"/>
                    <a:pt x="73" y="83"/>
                    <a:pt x="73" y="83"/>
                  </a:cubicBezTo>
                  <a:cubicBezTo>
                    <a:pt x="76" y="85"/>
                    <a:pt x="80" y="88"/>
                    <a:pt x="80" y="88"/>
                  </a:cubicBezTo>
                  <a:cubicBezTo>
                    <a:pt x="80" y="88"/>
                    <a:pt x="80" y="88"/>
                    <a:pt x="80" y="88"/>
                  </a:cubicBezTo>
                  <a:cubicBezTo>
                    <a:pt x="80" y="88"/>
                    <a:pt x="80" y="87"/>
                    <a:pt x="80" y="87"/>
                  </a:cubicBezTo>
                  <a:cubicBezTo>
                    <a:pt x="80" y="87"/>
                    <a:pt x="80" y="87"/>
                    <a:pt x="80" y="87"/>
                  </a:cubicBezTo>
                  <a:cubicBezTo>
                    <a:pt x="81" y="86"/>
                    <a:pt x="79" y="83"/>
                    <a:pt x="78" y="79"/>
                  </a:cubicBezTo>
                  <a:cubicBezTo>
                    <a:pt x="78" y="79"/>
                    <a:pt x="78" y="79"/>
                    <a:pt x="78" y="79"/>
                  </a:cubicBezTo>
                  <a:cubicBezTo>
                    <a:pt x="76" y="76"/>
                    <a:pt x="75" y="72"/>
                    <a:pt x="75" y="70"/>
                  </a:cubicBezTo>
                  <a:cubicBezTo>
                    <a:pt x="75" y="70"/>
                    <a:pt x="75" y="70"/>
                    <a:pt x="75" y="70"/>
                  </a:cubicBezTo>
                  <a:cubicBezTo>
                    <a:pt x="75" y="69"/>
                    <a:pt x="75" y="68"/>
                    <a:pt x="75" y="68"/>
                  </a:cubicBezTo>
                  <a:cubicBezTo>
                    <a:pt x="75" y="68"/>
                    <a:pt x="75" y="68"/>
                    <a:pt x="75" y="68"/>
                  </a:cubicBezTo>
                  <a:cubicBezTo>
                    <a:pt x="76" y="66"/>
                    <a:pt x="78" y="66"/>
                    <a:pt x="80" y="66"/>
                  </a:cubicBezTo>
                  <a:cubicBezTo>
                    <a:pt x="80" y="66"/>
                    <a:pt x="80" y="66"/>
                    <a:pt x="80" y="66"/>
                  </a:cubicBezTo>
                  <a:cubicBezTo>
                    <a:pt x="84" y="66"/>
                    <a:pt x="89" y="67"/>
                    <a:pt x="93" y="67"/>
                  </a:cubicBezTo>
                  <a:cubicBezTo>
                    <a:pt x="93" y="67"/>
                    <a:pt x="93" y="67"/>
                    <a:pt x="93" y="67"/>
                  </a:cubicBezTo>
                  <a:cubicBezTo>
                    <a:pt x="94" y="67"/>
                    <a:pt x="95" y="67"/>
                    <a:pt x="96" y="67"/>
                  </a:cubicBezTo>
                  <a:cubicBezTo>
                    <a:pt x="96" y="67"/>
                    <a:pt x="96" y="67"/>
                    <a:pt x="96" y="67"/>
                  </a:cubicBezTo>
                  <a:cubicBezTo>
                    <a:pt x="96" y="67"/>
                    <a:pt x="95" y="66"/>
                    <a:pt x="95" y="65"/>
                  </a:cubicBezTo>
                  <a:cubicBezTo>
                    <a:pt x="95" y="65"/>
                    <a:pt x="95" y="65"/>
                    <a:pt x="95" y="65"/>
                  </a:cubicBezTo>
                  <a:cubicBezTo>
                    <a:pt x="94" y="65"/>
                    <a:pt x="93" y="64"/>
                    <a:pt x="92" y="63"/>
                  </a:cubicBezTo>
                  <a:cubicBezTo>
                    <a:pt x="92" y="63"/>
                    <a:pt x="92" y="63"/>
                    <a:pt x="92" y="63"/>
                  </a:cubicBezTo>
                  <a:cubicBezTo>
                    <a:pt x="89" y="61"/>
                    <a:pt x="86" y="59"/>
                    <a:pt x="84" y="57"/>
                  </a:cubicBezTo>
                  <a:cubicBezTo>
                    <a:pt x="84" y="57"/>
                    <a:pt x="84" y="57"/>
                    <a:pt x="84" y="57"/>
                  </a:cubicBezTo>
                  <a:cubicBezTo>
                    <a:pt x="82" y="55"/>
                    <a:pt x="81" y="54"/>
                    <a:pt x="81" y="53"/>
                  </a:cubicBezTo>
                  <a:cubicBezTo>
                    <a:pt x="81" y="53"/>
                    <a:pt x="81" y="53"/>
                    <a:pt x="81" y="53"/>
                  </a:cubicBezTo>
                  <a:cubicBezTo>
                    <a:pt x="81" y="52"/>
                    <a:pt x="81" y="52"/>
                    <a:pt x="81" y="52"/>
                  </a:cubicBezTo>
                  <a:cubicBezTo>
                    <a:pt x="81" y="52"/>
                    <a:pt x="81" y="52"/>
                    <a:pt x="81" y="52"/>
                  </a:cubicBezTo>
                  <a:cubicBezTo>
                    <a:pt x="81" y="50"/>
                    <a:pt x="83" y="49"/>
                    <a:pt x="84" y="48"/>
                  </a:cubicBezTo>
                  <a:cubicBezTo>
                    <a:pt x="84" y="48"/>
                    <a:pt x="84" y="48"/>
                    <a:pt x="84" y="48"/>
                  </a:cubicBezTo>
                  <a:cubicBezTo>
                    <a:pt x="86" y="48"/>
                    <a:pt x="88" y="47"/>
                    <a:pt x="90" y="46"/>
                  </a:cubicBezTo>
                  <a:cubicBezTo>
                    <a:pt x="90" y="46"/>
                    <a:pt x="90" y="46"/>
                    <a:pt x="90" y="46"/>
                  </a:cubicBezTo>
                  <a:cubicBezTo>
                    <a:pt x="94" y="44"/>
                    <a:pt x="98" y="42"/>
                    <a:pt x="98" y="41"/>
                  </a:cubicBezTo>
                  <a:cubicBezTo>
                    <a:pt x="98" y="41"/>
                    <a:pt x="98" y="41"/>
                    <a:pt x="98" y="41"/>
                  </a:cubicBezTo>
                  <a:cubicBezTo>
                    <a:pt x="98" y="41"/>
                    <a:pt x="98" y="41"/>
                    <a:pt x="98" y="41"/>
                  </a:cubicBezTo>
                  <a:cubicBezTo>
                    <a:pt x="98" y="41"/>
                    <a:pt x="98" y="41"/>
                    <a:pt x="98" y="41"/>
                  </a:cubicBezTo>
                  <a:cubicBezTo>
                    <a:pt x="97" y="40"/>
                    <a:pt x="95" y="40"/>
                    <a:pt x="94" y="40"/>
                  </a:cubicBezTo>
                  <a:cubicBezTo>
                    <a:pt x="94" y="40"/>
                    <a:pt x="94" y="40"/>
                    <a:pt x="94" y="40"/>
                  </a:cubicBezTo>
                  <a:cubicBezTo>
                    <a:pt x="90" y="39"/>
                    <a:pt x="86" y="39"/>
                    <a:pt x="83" y="38"/>
                  </a:cubicBezTo>
                  <a:cubicBezTo>
                    <a:pt x="83" y="38"/>
                    <a:pt x="83" y="38"/>
                    <a:pt x="83" y="38"/>
                  </a:cubicBezTo>
                  <a:cubicBezTo>
                    <a:pt x="81" y="38"/>
                    <a:pt x="80" y="38"/>
                    <a:pt x="79" y="36"/>
                  </a:cubicBezTo>
                  <a:cubicBezTo>
                    <a:pt x="79" y="36"/>
                    <a:pt x="79" y="36"/>
                    <a:pt x="79" y="36"/>
                  </a:cubicBezTo>
                  <a:cubicBezTo>
                    <a:pt x="78" y="35"/>
                    <a:pt x="78" y="35"/>
                    <a:pt x="78" y="35"/>
                  </a:cubicBezTo>
                  <a:cubicBezTo>
                    <a:pt x="78" y="35"/>
                    <a:pt x="78" y="35"/>
                    <a:pt x="78" y="35"/>
                  </a:cubicBezTo>
                  <a:cubicBezTo>
                    <a:pt x="78" y="32"/>
                    <a:pt x="81" y="29"/>
                    <a:pt x="83" y="25"/>
                  </a:cubicBezTo>
                  <a:cubicBezTo>
                    <a:pt x="83" y="25"/>
                    <a:pt x="83" y="25"/>
                    <a:pt x="83" y="25"/>
                  </a:cubicBezTo>
                  <a:cubicBezTo>
                    <a:pt x="86" y="22"/>
                    <a:pt x="88" y="18"/>
                    <a:pt x="88" y="18"/>
                  </a:cubicBezTo>
                  <a:cubicBezTo>
                    <a:pt x="88" y="18"/>
                    <a:pt x="88" y="18"/>
                    <a:pt x="88" y="18"/>
                  </a:cubicBezTo>
                  <a:cubicBezTo>
                    <a:pt x="88" y="18"/>
                    <a:pt x="88" y="18"/>
                    <a:pt x="88" y="18"/>
                  </a:cubicBezTo>
                  <a:cubicBezTo>
                    <a:pt x="88" y="18"/>
                    <a:pt x="88" y="18"/>
                    <a:pt x="88" y="18"/>
                  </a:cubicBezTo>
                  <a:cubicBezTo>
                    <a:pt x="86" y="17"/>
                    <a:pt x="83" y="19"/>
                    <a:pt x="80" y="20"/>
                  </a:cubicBezTo>
                  <a:cubicBezTo>
                    <a:pt x="80" y="20"/>
                    <a:pt x="80" y="20"/>
                    <a:pt x="80" y="20"/>
                  </a:cubicBezTo>
                  <a:cubicBezTo>
                    <a:pt x="76" y="22"/>
                    <a:pt x="73" y="23"/>
                    <a:pt x="70" y="23"/>
                  </a:cubicBezTo>
                  <a:cubicBezTo>
                    <a:pt x="70" y="23"/>
                    <a:pt x="70" y="23"/>
                    <a:pt x="70" y="23"/>
                  </a:cubicBezTo>
                  <a:cubicBezTo>
                    <a:pt x="70" y="23"/>
                    <a:pt x="69" y="23"/>
                    <a:pt x="68" y="23"/>
                  </a:cubicBezTo>
                  <a:cubicBezTo>
                    <a:pt x="68" y="23"/>
                    <a:pt x="68" y="23"/>
                    <a:pt x="68" y="23"/>
                  </a:cubicBezTo>
                  <a:cubicBezTo>
                    <a:pt x="67" y="22"/>
                    <a:pt x="67" y="20"/>
                    <a:pt x="67" y="18"/>
                  </a:cubicBezTo>
                  <a:cubicBezTo>
                    <a:pt x="67" y="18"/>
                    <a:pt x="67" y="18"/>
                    <a:pt x="67" y="18"/>
                  </a:cubicBezTo>
                  <a:cubicBezTo>
                    <a:pt x="67" y="14"/>
                    <a:pt x="68" y="9"/>
                    <a:pt x="68" y="5"/>
                  </a:cubicBezTo>
                  <a:cubicBezTo>
                    <a:pt x="68" y="5"/>
                    <a:pt x="68" y="5"/>
                    <a:pt x="68" y="5"/>
                  </a:cubicBezTo>
                  <a:cubicBezTo>
                    <a:pt x="68" y="4"/>
                    <a:pt x="67" y="3"/>
                    <a:pt x="67" y="2"/>
                  </a:cubicBezTo>
                  <a:cubicBezTo>
                    <a:pt x="67" y="2"/>
                    <a:pt x="67" y="2"/>
                    <a:pt x="67" y="2"/>
                  </a:cubicBezTo>
                  <a:cubicBezTo>
                    <a:pt x="67" y="2"/>
                    <a:pt x="66" y="3"/>
                    <a:pt x="66" y="3"/>
                  </a:cubicBezTo>
                  <a:cubicBezTo>
                    <a:pt x="66" y="3"/>
                    <a:pt x="66" y="3"/>
                    <a:pt x="66" y="3"/>
                  </a:cubicBezTo>
                  <a:cubicBezTo>
                    <a:pt x="65" y="4"/>
                    <a:pt x="64" y="5"/>
                    <a:pt x="63" y="6"/>
                  </a:cubicBezTo>
                  <a:cubicBezTo>
                    <a:pt x="63" y="6"/>
                    <a:pt x="63" y="6"/>
                    <a:pt x="63" y="6"/>
                  </a:cubicBezTo>
                  <a:cubicBezTo>
                    <a:pt x="61" y="9"/>
                    <a:pt x="59" y="12"/>
                    <a:pt x="57" y="14"/>
                  </a:cubicBezTo>
                  <a:cubicBezTo>
                    <a:pt x="57" y="14"/>
                    <a:pt x="57" y="14"/>
                    <a:pt x="57" y="14"/>
                  </a:cubicBezTo>
                  <a:cubicBezTo>
                    <a:pt x="56" y="16"/>
                    <a:pt x="55" y="17"/>
                    <a:pt x="53" y="17"/>
                  </a:cubicBezTo>
                  <a:cubicBezTo>
                    <a:pt x="53" y="17"/>
                    <a:pt x="53" y="17"/>
                    <a:pt x="53" y="17"/>
                  </a:cubicBezTo>
                  <a:cubicBezTo>
                    <a:pt x="53" y="17"/>
                    <a:pt x="53" y="17"/>
                    <a:pt x="53" y="17"/>
                  </a:cubicBezTo>
                  <a:cubicBezTo>
                    <a:pt x="53" y="17"/>
                    <a:pt x="53" y="17"/>
                    <a:pt x="53" y="17"/>
                  </a:cubicBezTo>
                  <a:cubicBezTo>
                    <a:pt x="51" y="17"/>
                    <a:pt x="50" y="15"/>
                    <a:pt x="49" y="14"/>
                  </a:cubicBezTo>
                  <a:cubicBezTo>
                    <a:pt x="49" y="14"/>
                    <a:pt x="49" y="14"/>
                    <a:pt x="49" y="14"/>
                  </a:cubicBezTo>
                  <a:cubicBezTo>
                    <a:pt x="48" y="12"/>
                    <a:pt x="47" y="10"/>
                    <a:pt x="46" y="8"/>
                  </a:cubicBezTo>
                  <a:cubicBezTo>
                    <a:pt x="46" y="8"/>
                    <a:pt x="46" y="8"/>
                    <a:pt x="46" y="8"/>
                  </a:cubicBezTo>
                  <a:cubicBezTo>
                    <a:pt x="44" y="4"/>
                    <a:pt x="42" y="0"/>
                    <a:pt x="41" y="0"/>
                  </a:cubicBezTo>
                  <a:cubicBezTo>
                    <a:pt x="41" y="0"/>
                    <a:pt x="41" y="0"/>
                    <a:pt x="41" y="0"/>
                  </a:cubicBezTo>
                  <a:cubicBezTo>
                    <a:pt x="41" y="0"/>
                    <a:pt x="41" y="0"/>
                    <a:pt x="41" y="1"/>
                  </a:cubicBezTo>
                  <a:cubicBezTo>
                    <a:pt x="41" y="1"/>
                    <a:pt x="41" y="1"/>
                    <a:pt x="41" y="1"/>
                  </a:cubicBezTo>
                  <a:cubicBezTo>
                    <a:pt x="41" y="1"/>
                    <a:pt x="40" y="3"/>
                    <a:pt x="40" y="4"/>
                  </a:cubicBezTo>
                  <a:cubicBezTo>
                    <a:pt x="40" y="4"/>
                    <a:pt x="40" y="4"/>
                    <a:pt x="40" y="4"/>
                  </a:cubicBezTo>
                  <a:cubicBezTo>
                    <a:pt x="40" y="8"/>
                    <a:pt x="39" y="12"/>
                    <a:pt x="39" y="15"/>
                  </a:cubicBezTo>
                  <a:cubicBezTo>
                    <a:pt x="39" y="15"/>
                    <a:pt x="39" y="15"/>
                    <a:pt x="39" y="15"/>
                  </a:cubicBezTo>
                  <a:cubicBezTo>
                    <a:pt x="38" y="17"/>
                    <a:pt x="38" y="18"/>
                    <a:pt x="36" y="19"/>
                  </a:cubicBezTo>
                  <a:cubicBezTo>
                    <a:pt x="36" y="19"/>
                    <a:pt x="36" y="19"/>
                    <a:pt x="36" y="19"/>
                  </a:cubicBezTo>
                  <a:cubicBezTo>
                    <a:pt x="36" y="20"/>
                    <a:pt x="35" y="20"/>
                    <a:pt x="35" y="20"/>
                  </a:cubicBezTo>
                  <a:cubicBezTo>
                    <a:pt x="35" y="20"/>
                    <a:pt x="35" y="20"/>
                    <a:pt x="35" y="20"/>
                  </a:cubicBezTo>
                  <a:cubicBezTo>
                    <a:pt x="32" y="20"/>
                    <a:pt x="29" y="17"/>
                    <a:pt x="26" y="15"/>
                  </a:cubicBezTo>
                  <a:cubicBezTo>
                    <a:pt x="26" y="15"/>
                    <a:pt x="26" y="15"/>
                    <a:pt x="26" y="15"/>
                  </a:cubicBezTo>
                  <a:cubicBezTo>
                    <a:pt x="22" y="12"/>
                    <a:pt x="19" y="10"/>
                    <a:pt x="18" y="10"/>
                  </a:cubicBezTo>
                  <a:cubicBezTo>
                    <a:pt x="18" y="10"/>
                    <a:pt x="18" y="10"/>
                    <a:pt x="18" y="10"/>
                  </a:cubicBezTo>
                  <a:cubicBezTo>
                    <a:pt x="18" y="10"/>
                    <a:pt x="18" y="10"/>
                    <a:pt x="18" y="10"/>
                  </a:cubicBezTo>
                  <a:cubicBezTo>
                    <a:pt x="18" y="10"/>
                    <a:pt x="18" y="10"/>
                    <a:pt x="18" y="10"/>
                  </a:cubicBezTo>
                  <a:cubicBezTo>
                    <a:pt x="18" y="12"/>
                    <a:pt x="19" y="15"/>
                    <a:pt x="21" y="18"/>
                  </a:cubicBezTo>
                  <a:cubicBezTo>
                    <a:pt x="21" y="18"/>
                    <a:pt x="21" y="18"/>
                    <a:pt x="21" y="18"/>
                  </a:cubicBezTo>
                  <a:cubicBezTo>
                    <a:pt x="22" y="22"/>
                    <a:pt x="24" y="25"/>
                    <a:pt x="24" y="28"/>
                  </a:cubicBezTo>
                  <a:cubicBezTo>
                    <a:pt x="24" y="28"/>
                    <a:pt x="24" y="28"/>
                    <a:pt x="24" y="28"/>
                  </a:cubicBezTo>
                  <a:cubicBezTo>
                    <a:pt x="24" y="28"/>
                    <a:pt x="24" y="29"/>
                    <a:pt x="23" y="30"/>
                  </a:cubicBezTo>
                  <a:cubicBezTo>
                    <a:pt x="23" y="30"/>
                    <a:pt x="23" y="30"/>
                    <a:pt x="23" y="30"/>
                  </a:cubicBezTo>
                  <a:cubicBezTo>
                    <a:pt x="22" y="31"/>
                    <a:pt x="20" y="31"/>
                    <a:pt x="18" y="31"/>
                  </a:cubicBezTo>
                  <a:cubicBezTo>
                    <a:pt x="18" y="31"/>
                    <a:pt x="18" y="31"/>
                    <a:pt x="18" y="31"/>
                  </a:cubicBezTo>
                  <a:cubicBezTo>
                    <a:pt x="14" y="31"/>
                    <a:pt x="9" y="31"/>
                    <a:pt x="5" y="31"/>
                  </a:cubicBezTo>
                  <a:cubicBezTo>
                    <a:pt x="5" y="31"/>
                    <a:pt x="5" y="31"/>
                    <a:pt x="5" y="31"/>
                  </a:cubicBezTo>
                  <a:cubicBezTo>
                    <a:pt x="4" y="30"/>
                    <a:pt x="3" y="31"/>
                    <a:pt x="3" y="31"/>
                  </a:cubicBezTo>
                  <a:cubicBezTo>
                    <a:pt x="3" y="31"/>
                    <a:pt x="3" y="31"/>
                    <a:pt x="3" y="31"/>
                  </a:cubicBezTo>
                  <a:cubicBezTo>
                    <a:pt x="3" y="31"/>
                    <a:pt x="3" y="32"/>
                    <a:pt x="4" y="32"/>
                  </a:cubicBezTo>
                  <a:cubicBezTo>
                    <a:pt x="4" y="32"/>
                    <a:pt x="4" y="32"/>
                    <a:pt x="4" y="32"/>
                  </a:cubicBezTo>
                  <a:cubicBezTo>
                    <a:pt x="4" y="33"/>
                    <a:pt x="5" y="34"/>
                    <a:pt x="7" y="35"/>
                  </a:cubicBezTo>
                  <a:cubicBezTo>
                    <a:pt x="7" y="35"/>
                    <a:pt x="7" y="35"/>
                    <a:pt x="7" y="35"/>
                  </a:cubicBezTo>
                  <a:cubicBezTo>
                    <a:pt x="9" y="37"/>
                    <a:pt x="12" y="39"/>
                    <a:pt x="14" y="41"/>
                  </a:cubicBezTo>
                  <a:cubicBezTo>
                    <a:pt x="14" y="41"/>
                    <a:pt x="14" y="41"/>
                    <a:pt x="14" y="41"/>
                  </a:cubicBezTo>
                  <a:cubicBezTo>
                    <a:pt x="16" y="42"/>
                    <a:pt x="17" y="43"/>
                    <a:pt x="17" y="45"/>
                  </a:cubicBezTo>
                  <a:cubicBezTo>
                    <a:pt x="17" y="45"/>
                    <a:pt x="17" y="45"/>
                    <a:pt x="17" y="45"/>
                  </a:cubicBezTo>
                  <a:cubicBezTo>
                    <a:pt x="17" y="45"/>
                    <a:pt x="17" y="45"/>
                    <a:pt x="17" y="45"/>
                  </a:cubicBezTo>
                  <a:cubicBezTo>
                    <a:pt x="17" y="45"/>
                    <a:pt x="17" y="45"/>
                    <a:pt x="17" y="45"/>
                  </a:cubicBezTo>
                  <a:cubicBezTo>
                    <a:pt x="17" y="47"/>
                    <a:pt x="16" y="48"/>
                    <a:pt x="14" y="49"/>
                  </a:cubicBezTo>
                  <a:cubicBezTo>
                    <a:pt x="14" y="49"/>
                    <a:pt x="14" y="49"/>
                    <a:pt x="14" y="49"/>
                  </a:cubicBezTo>
                  <a:cubicBezTo>
                    <a:pt x="12" y="50"/>
                    <a:pt x="10" y="51"/>
                    <a:pt x="8" y="52"/>
                  </a:cubicBezTo>
                  <a:cubicBezTo>
                    <a:pt x="8" y="52"/>
                    <a:pt x="8" y="52"/>
                    <a:pt x="8" y="52"/>
                  </a:cubicBezTo>
                  <a:cubicBezTo>
                    <a:pt x="5" y="54"/>
                    <a:pt x="0" y="56"/>
                    <a:pt x="0" y="57"/>
                  </a:cubicBezTo>
                  <a:cubicBezTo>
                    <a:pt x="0" y="57"/>
                    <a:pt x="0" y="57"/>
                    <a:pt x="0" y="57"/>
                  </a:cubicBezTo>
                  <a:cubicBezTo>
                    <a:pt x="0" y="57"/>
                    <a:pt x="0" y="57"/>
                    <a:pt x="1" y="57"/>
                  </a:cubicBezTo>
                  <a:cubicBezTo>
                    <a:pt x="1" y="57"/>
                    <a:pt x="1" y="57"/>
                    <a:pt x="1" y="57"/>
                  </a:cubicBezTo>
                  <a:cubicBezTo>
                    <a:pt x="2" y="57"/>
                    <a:pt x="3" y="58"/>
                    <a:pt x="5" y="58"/>
                  </a:cubicBezTo>
                  <a:cubicBezTo>
                    <a:pt x="5" y="58"/>
                    <a:pt x="5" y="58"/>
                    <a:pt x="5" y="58"/>
                  </a:cubicBezTo>
                  <a:cubicBezTo>
                    <a:pt x="8" y="58"/>
                    <a:pt x="12" y="59"/>
                    <a:pt x="15" y="59"/>
                  </a:cubicBezTo>
                  <a:cubicBezTo>
                    <a:pt x="15" y="59"/>
                    <a:pt x="15" y="59"/>
                    <a:pt x="15" y="59"/>
                  </a:cubicBezTo>
                  <a:cubicBezTo>
                    <a:pt x="17" y="60"/>
                    <a:pt x="19" y="60"/>
                    <a:pt x="20" y="62"/>
                  </a:cubicBezTo>
                  <a:cubicBezTo>
                    <a:pt x="20" y="62"/>
                    <a:pt x="20" y="62"/>
                    <a:pt x="20" y="62"/>
                  </a:cubicBezTo>
                  <a:cubicBezTo>
                    <a:pt x="20" y="62"/>
                    <a:pt x="20" y="63"/>
                    <a:pt x="20" y="63"/>
                  </a:cubicBezTo>
                  <a:cubicBezTo>
                    <a:pt x="20" y="63"/>
                    <a:pt x="20" y="63"/>
                    <a:pt x="20" y="63"/>
                  </a:cubicBezTo>
                  <a:cubicBezTo>
                    <a:pt x="20" y="66"/>
                    <a:pt x="17" y="69"/>
                    <a:pt x="15" y="72"/>
                  </a:cubicBezTo>
                  <a:cubicBezTo>
                    <a:pt x="15" y="72"/>
                    <a:pt x="15" y="72"/>
                    <a:pt x="15" y="72"/>
                  </a:cubicBezTo>
                  <a:cubicBezTo>
                    <a:pt x="13" y="76"/>
                    <a:pt x="10" y="79"/>
                    <a:pt x="10" y="80"/>
                  </a:cubicBezTo>
                  <a:cubicBezTo>
                    <a:pt x="10" y="80"/>
                    <a:pt x="10" y="80"/>
                    <a:pt x="10" y="80"/>
                  </a:cubicBezTo>
                  <a:cubicBezTo>
                    <a:pt x="10" y="80"/>
                    <a:pt x="11" y="80"/>
                    <a:pt x="11" y="80"/>
                  </a:cubicBezTo>
                  <a:cubicBezTo>
                    <a:pt x="11" y="80"/>
                    <a:pt x="11" y="80"/>
                    <a:pt x="11" y="80"/>
                  </a:cubicBezTo>
                  <a:cubicBezTo>
                    <a:pt x="12" y="80"/>
                    <a:pt x="15" y="79"/>
                    <a:pt x="19" y="77"/>
                  </a:cubicBezTo>
                  <a:cubicBezTo>
                    <a:pt x="19" y="77"/>
                    <a:pt x="19" y="77"/>
                    <a:pt x="19" y="77"/>
                  </a:cubicBezTo>
                  <a:cubicBezTo>
                    <a:pt x="22" y="76"/>
                    <a:pt x="26" y="74"/>
                    <a:pt x="28" y="74"/>
                  </a:cubicBezTo>
                  <a:cubicBezTo>
                    <a:pt x="28" y="74"/>
                    <a:pt x="28" y="74"/>
                    <a:pt x="28" y="74"/>
                  </a:cubicBezTo>
                  <a:cubicBezTo>
                    <a:pt x="29" y="74"/>
                    <a:pt x="30" y="74"/>
                    <a:pt x="30" y="75"/>
                  </a:cubicBezTo>
                  <a:cubicBezTo>
                    <a:pt x="30" y="75"/>
                    <a:pt x="30" y="75"/>
                    <a:pt x="30" y="75"/>
                  </a:cubicBezTo>
                  <a:cubicBezTo>
                    <a:pt x="32" y="76"/>
                    <a:pt x="32" y="78"/>
                    <a:pt x="32" y="80"/>
                  </a:cubicBezTo>
                  <a:cubicBezTo>
                    <a:pt x="32" y="80"/>
                    <a:pt x="32" y="80"/>
                    <a:pt x="32" y="80"/>
                  </a:cubicBezTo>
                  <a:cubicBezTo>
                    <a:pt x="32" y="84"/>
                    <a:pt x="31" y="89"/>
                    <a:pt x="31" y="93"/>
                  </a:cubicBezTo>
                  <a:cubicBezTo>
                    <a:pt x="31" y="93"/>
                    <a:pt x="31" y="93"/>
                    <a:pt x="31" y="93"/>
                  </a:cubicBezTo>
                  <a:cubicBezTo>
                    <a:pt x="31" y="94"/>
                    <a:pt x="31" y="95"/>
                    <a:pt x="31" y="95"/>
                  </a:cubicBezTo>
                  <a:cubicBezTo>
                    <a:pt x="31" y="95"/>
                    <a:pt x="31" y="95"/>
                    <a:pt x="31" y="95"/>
                  </a:cubicBezTo>
                  <a:cubicBezTo>
                    <a:pt x="31" y="95"/>
                    <a:pt x="32" y="95"/>
                    <a:pt x="33" y="94"/>
                  </a:cubicBezTo>
                  <a:cubicBezTo>
                    <a:pt x="33" y="94"/>
                    <a:pt x="33" y="94"/>
                    <a:pt x="33" y="94"/>
                  </a:cubicBezTo>
                  <a:cubicBezTo>
                    <a:pt x="33" y="94"/>
                    <a:pt x="34" y="93"/>
                    <a:pt x="35" y="91"/>
                  </a:cubicBezTo>
                  <a:cubicBezTo>
                    <a:pt x="35" y="91"/>
                    <a:pt x="35" y="91"/>
                    <a:pt x="35" y="91"/>
                  </a:cubicBezTo>
                  <a:cubicBezTo>
                    <a:pt x="37" y="89"/>
                    <a:pt x="39" y="86"/>
                    <a:pt x="41" y="84"/>
                  </a:cubicBezTo>
                  <a:cubicBezTo>
                    <a:pt x="41" y="84"/>
                    <a:pt x="41" y="84"/>
                    <a:pt x="41" y="84"/>
                  </a:cubicBezTo>
                  <a:cubicBezTo>
                    <a:pt x="43" y="82"/>
                    <a:pt x="44" y="81"/>
                    <a:pt x="46" y="81"/>
                  </a:cubicBezTo>
                  <a:cubicBezTo>
                    <a:pt x="46" y="81"/>
                    <a:pt x="46" y="81"/>
                    <a:pt x="46" y="81"/>
                  </a:cubicBezTo>
                  <a:cubicBezTo>
                    <a:pt x="46" y="81"/>
                    <a:pt x="46" y="81"/>
                    <a:pt x="46" y="81"/>
                  </a:cubicBezTo>
                  <a:close/>
                  <a:moveTo>
                    <a:pt x="67" y="2"/>
                  </a:moveTo>
                  <a:cubicBezTo>
                    <a:pt x="67" y="2"/>
                    <a:pt x="67" y="2"/>
                    <a:pt x="67" y="2"/>
                  </a:cubicBezTo>
                  <a:cubicBezTo>
                    <a:pt x="67" y="2"/>
                    <a:pt x="67" y="2"/>
                    <a:pt x="67" y="2"/>
                  </a:cubicBezTo>
                  <a:cubicBezTo>
                    <a:pt x="67" y="2"/>
                    <a:pt x="67" y="2"/>
                    <a:pt x="67" y="2"/>
                  </a:cubicBezTo>
                  <a:cubicBezTo>
                    <a:pt x="67" y="2"/>
                    <a:pt x="67" y="2"/>
                    <a:pt x="67" y="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Oval 35"/>
            <p:cNvSpPr>
              <a:spLocks noChangeArrowheads="1"/>
            </p:cNvSpPr>
            <p:nvPr/>
          </p:nvSpPr>
          <p:spPr bwMode="auto">
            <a:xfrm>
              <a:off x="5035571" y="1340777"/>
              <a:ext cx="1993766" cy="2165971"/>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36"/>
            <p:cNvSpPr>
              <a:spLocks noEditPoints="1"/>
            </p:cNvSpPr>
            <p:nvPr/>
          </p:nvSpPr>
          <p:spPr bwMode="auto">
            <a:xfrm>
              <a:off x="5017363" y="1325978"/>
              <a:ext cx="2030181" cy="2185706"/>
            </a:xfrm>
            <a:custGeom>
              <a:avLst/>
              <a:gdLst>
                <a:gd name="T0" fmla="*/ 0 w 273"/>
                <a:gd name="T1" fmla="*/ 137 h 273"/>
                <a:gd name="T2" fmla="*/ 137 w 273"/>
                <a:gd name="T3" fmla="*/ 0 h 273"/>
                <a:gd name="T4" fmla="*/ 137 w 273"/>
                <a:gd name="T5" fmla="*/ 0 h 273"/>
                <a:gd name="T6" fmla="*/ 273 w 273"/>
                <a:gd name="T7" fmla="*/ 137 h 273"/>
                <a:gd name="T8" fmla="*/ 273 w 273"/>
                <a:gd name="T9" fmla="*/ 137 h 273"/>
                <a:gd name="T10" fmla="*/ 137 w 273"/>
                <a:gd name="T11" fmla="*/ 273 h 273"/>
                <a:gd name="T12" fmla="*/ 137 w 273"/>
                <a:gd name="T13" fmla="*/ 273 h 273"/>
                <a:gd name="T14" fmla="*/ 0 w 273"/>
                <a:gd name="T15" fmla="*/ 137 h 273"/>
                <a:gd name="T16" fmla="*/ 42 w 273"/>
                <a:gd name="T17" fmla="*/ 42 h 273"/>
                <a:gd name="T18" fmla="*/ 3 w 273"/>
                <a:gd name="T19" fmla="*/ 137 h 273"/>
                <a:gd name="T20" fmla="*/ 3 w 273"/>
                <a:gd name="T21" fmla="*/ 137 h 273"/>
                <a:gd name="T22" fmla="*/ 42 w 273"/>
                <a:gd name="T23" fmla="*/ 231 h 273"/>
                <a:gd name="T24" fmla="*/ 42 w 273"/>
                <a:gd name="T25" fmla="*/ 231 h 273"/>
                <a:gd name="T26" fmla="*/ 137 w 273"/>
                <a:gd name="T27" fmla="*/ 270 h 273"/>
                <a:gd name="T28" fmla="*/ 137 w 273"/>
                <a:gd name="T29" fmla="*/ 270 h 273"/>
                <a:gd name="T30" fmla="*/ 231 w 273"/>
                <a:gd name="T31" fmla="*/ 231 h 273"/>
                <a:gd name="T32" fmla="*/ 231 w 273"/>
                <a:gd name="T33" fmla="*/ 231 h 273"/>
                <a:gd name="T34" fmla="*/ 270 w 273"/>
                <a:gd name="T35" fmla="*/ 137 h 273"/>
                <a:gd name="T36" fmla="*/ 270 w 273"/>
                <a:gd name="T37" fmla="*/ 137 h 273"/>
                <a:gd name="T38" fmla="*/ 231 w 273"/>
                <a:gd name="T39" fmla="*/ 42 h 273"/>
                <a:gd name="T40" fmla="*/ 231 w 273"/>
                <a:gd name="T41" fmla="*/ 42 h 273"/>
                <a:gd name="T42" fmla="*/ 137 w 273"/>
                <a:gd name="T43" fmla="*/ 3 h 273"/>
                <a:gd name="T44" fmla="*/ 137 w 273"/>
                <a:gd name="T45" fmla="*/ 3 h 273"/>
                <a:gd name="T46" fmla="*/ 42 w 273"/>
                <a:gd name="T47" fmla="*/ 4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0" y="137"/>
                  </a:moveTo>
                  <a:cubicBezTo>
                    <a:pt x="0" y="61"/>
                    <a:pt x="61" y="0"/>
                    <a:pt x="137" y="0"/>
                  </a:cubicBezTo>
                  <a:cubicBezTo>
                    <a:pt x="137" y="0"/>
                    <a:pt x="137" y="0"/>
                    <a:pt x="137" y="0"/>
                  </a:cubicBezTo>
                  <a:cubicBezTo>
                    <a:pt x="212" y="0"/>
                    <a:pt x="273" y="61"/>
                    <a:pt x="273" y="137"/>
                  </a:cubicBezTo>
                  <a:cubicBezTo>
                    <a:pt x="273" y="137"/>
                    <a:pt x="273" y="137"/>
                    <a:pt x="273" y="137"/>
                  </a:cubicBezTo>
                  <a:cubicBezTo>
                    <a:pt x="273" y="212"/>
                    <a:pt x="212" y="273"/>
                    <a:pt x="137" y="273"/>
                  </a:cubicBezTo>
                  <a:cubicBezTo>
                    <a:pt x="137" y="273"/>
                    <a:pt x="137" y="273"/>
                    <a:pt x="137" y="273"/>
                  </a:cubicBezTo>
                  <a:cubicBezTo>
                    <a:pt x="61" y="273"/>
                    <a:pt x="0" y="212"/>
                    <a:pt x="0" y="137"/>
                  </a:cubicBezTo>
                  <a:close/>
                  <a:moveTo>
                    <a:pt x="42" y="42"/>
                  </a:moveTo>
                  <a:cubicBezTo>
                    <a:pt x="18" y="67"/>
                    <a:pt x="3" y="100"/>
                    <a:pt x="3" y="137"/>
                  </a:cubicBezTo>
                  <a:cubicBezTo>
                    <a:pt x="3" y="137"/>
                    <a:pt x="3" y="137"/>
                    <a:pt x="3" y="137"/>
                  </a:cubicBezTo>
                  <a:cubicBezTo>
                    <a:pt x="3" y="174"/>
                    <a:pt x="18" y="207"/>
                    <a:pt x="42" y="231"/>
                  </a:cubicBezTo>
                  <a:cubicBezTo>
                    <a:pt x="42" y="231"/>
                    <a:pt x="42" y="231"/>
                    <a:pt x="42" y="231"/>
                  </a:cubicBezTo>
                  <a:cubicBezTo>
                    <a:pt x="66" y="255"/>
                    <a:pt x="100" y="270"/>
                    <a:pt x="137" y="270"/>
                  </a:cubicBezTo>
                  <a:cubicBezTo>
                    <a:pt x="137" y="270"/>
                    <a:pt x="137" y="270"/>
                    <a:pt x="137" y="270"/>
                  </a:cubicBezTo>
                  <a:cubicBezTo>
                    <a:pt x="173" y="270"/>
                    <a:pt x="207" y="255"/>
                    <a:pt x="231" y="231"/>
                  </a:cubicBezTo>
                  <a:cubicBezTo>
                    <a:pt x="231" y="231"/>
                    <a:pt x="231" y="231"/>
                    <a:pt x="231" y="231"/>
                  </a:cubicBezTo>
                  <a:cubicBezTo>
                    <a:pt x="255" y="207"/>
                    <a:pt x="270" y="174"/>
                    <a:pt x="270" y="137"/>
                  </a:cubicBezTo>
                  <a:cubicBezTo>
                    <a:pt x="270" y="137"/>
                    <a:pt x="270" y="137"/>
                    <a:pt x="270" y="137"/>
                  </a:cubicBezTo>
                  <a:cubicBezTo>
                    <a:pt x="270" y="100"/>
                    <a:pt x="255" y="67"/>
                    <a:pt x="231" y="42"/>
                  </a:cubicBezTo>
                  <a:cubicBezTo>
                    <a:pt x="231" y="42"/>
                    <a:pt x="231" y="42"/>
                    <a:pt x="231" y="42"/>
                  </a:cubicBezTo>
                  <a:cubicBezTo>
                    <a:pt x="207" y="18"/>
                    <a:pt x="173" y="3"/>
                    <a:pt x="137" y="3"/>
                  </a:cubicBezTo>
                  <a:cubicBezTo>
                    <a:pt x="137" y="3"/>
                    <a:pt x="137" y="3"/>
                    <a:pt x="137" y="3"/>
                  </a:cubicBezTo>
                  <a:cubicBezTo>
                    <a:pt x="100" y="3"/>
                    <a:pt x="66" y="18"/>
                    <a:pt x="42" y="42"/>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7"/>
            <p:cNvSpPr>
              <a:spLocks/>
            </p:cNvSpPr>
            <p:nvPr/>
          </p:nvSpPr>
          <p:spPr bwMode="auto">
            <a:xfrm>
              <a:off x="6237293" y="2016720"/>
              <a:ext cx="250360" cy="192420"/>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8"/>
            <p:cNvSpPr>
              <a:spLocks noEditPoints="1"/>
            </p:cNvSpPr>
            <p:nvPr/>
          </p:nvSpPr>
          <p:spPr bwMode="auto">
            <a:xfrm>
              <a:off x="6228189" y="1996985"/>
              <a:ext cx="277672" cy="217091"/>
            </a:xfrm>
            <a:custGeom>
              <a:avLst/>
              <a:gdLst>
                <a:gd name="T0" fmla="*/ 2 w 37"/>
                <a:gd name="T1" fmla="*/ 27 h 27"/>
                <a:gd name="T2" fmla="*/ 1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4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1" y="27"/>
                    <a:pt x="1" y="27"/>
                    <a:pt x="1" y="27"/>
                  </a:cubicBezTo>
                  <a:cubicBezTo>
                    <a:pt x="0" y="24"/>
                    <a:pt x="0" y="22"/>
                    <a:pt x="0" y="19"/>
                  </a:cubicBezTo>
                  <a:cubicBezTo>
                    <a:pt x="0" y="19"/>
                    <a:pt x="0" y="19"/>
                    <a:pt x="0" y="19"/>
                  </a:cubicBezTo>
                  <a:cubicBezTo>
                    <a:pt x="0" y="9"/>
                    <a:pt x="8" y="0"/>
                    <a:pt x="18" y="0"/>
                  </a:cubicBezTo>
                  <a:cubicBezTo>
                    <a:pt x="18" y="0"/>
                    <a:pt x="18" y="0"/>
                    <a:pt x="18" y="0"/>
                  </a:cubicBezTo>
                  <a:cubicBezTo>
                    <a:pt x="28" y="0"/>
                    <a:pt x="37" y="9"/>
                    <a:pt x="37" y="19"/>
                  </a:cubicBezTo>
                  <a:cubicBezTo>
                    <a:pt x="37" y="19"/>
                    <a:pt x="37" y="19"/>
                    <a:pt x="37" y="19"/>
                  </a:cubicBezTo>
                  <a:cubicBezTo>
                    <a:pt x="37" y="22"/>
                    <a:pt x="36" y="24"/>
                    <a:pt x="35" y="27"/>
                  </a:cubicBezTo>
                  <a:cubicBezTo>
                    <a:pt x="35" y="27"/>
                    <a:pt x="35" y="27"/>
                    <a:pt x="35" y="27"/>
                  </a:cubicBezTo>
                  <a:cubicBezTo>
                    <a:pt x="34" y="27"/>
                    <a:pt x="34" y="27"/>
                    <a:pt x="34"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9"/>
            <p:cNvSpPr>
              <a:spLocks/>
            </p:cNvSpPr>
            <p:nvPr/>
          </p:nvSpPr>
          <p:spPr bwMode="auto">
            <a:xfrm>
              <a:off x="5531735" y="2016720"/>
              <a:ext cx="250360" cy="192420"/>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
            <p:cNvSpPr>
              <a:spLocks noEditPoints="1"/>
            </p:cNvSpPr>
            <p:nvPr/>
          </p:nvSpPr>
          <p:spPr bwMode="auto">
            <a:xfrm>
              <a:off x="5522631" y="1996985"/>
              <a:ext cx="277672" cy="217091"/>
            </a:xfrm>
            <a:custGeom>
              <a:avLst/>
              <a:gdLst>
                <a:gd name="T0" fmla="*/ 2 w 37"/>
                <a:gd name="T1" fmla="*/ 27 h 27"/>
                <a:gd name="T2" fmla="*/ 2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5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2" y="27"/>
                    <a:pt x="2" y="27"/>
                    <a:pt x="2" y="27"/>
                  </a:cubicBezTo>
                  <a:cubicBezTo>
                    <a:pt x="1" y="24"/>
                    <a:pt x="0" y="22"/>
                    <a:pt x="0" y="19"/>
                  </a:cubicBezTo>
                  <a:cubicBezTo>
                    <a:pt x="0" y="19"/>
                    <a:pt x="0" y="19"/>
                    <a:pt x="0" y="19"/>
                  </a:cubicBezTo>
                  <a:cubicBezTo>
                    <a:pt x="0" y="9"/>
                    <a:pt x="8" y="0"/>
                    <a:pt x="18" y="0"/>
                  </a:cubicBezTo>
                  <a:cubicBezTo>
                    <a:pt x="18" y="0"/>
                    <a:pt x="18" y="0"/>
                    <a:pt x="18" y="0"/>
                  </a:cubicBezTo>
                  <a:cubicBezTo>
                    <a:pt x="29" y="0"/>
                    <a:pt x="37" y="9"/>
                    <a:pt x="37" y="19"/>
                  </a:cubicBezTo>
                  <a:cubicBezTo>
                    <a:pt x="37" y="19"/>
                    <a:pt x="37" y="19"/>
                    <a:pt x="37" y="19"/>
                  </a:cubicBezTo>
                  <a:cubicBezTo>
                    <a:pt x="37" y="22"/>
                    <a:pt x="36" y="24"/>
                    <a:pt x="35" y="27"/>
                  </a:cubicBezTo>
                  <a:cubicBezTo>
                    <a:pt x="35" y="27"/>
                    <a:pt x="35" y="27"/>
                    <a:pt x="35" y="27"/>
                  </a:cubicBezTo>
                  <a:cubicBezTo>
                    <a:pt x="35" y="27"/>
                    <a:pt x="35" y="27"/>
                    <a:pt x="35"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41"/>
            <p:cNvSpPr>
              <a:spLocks noChangeArrowheads="1"/>
            </p:cNvSpPr>
            <p:nvPr/>
          </p:nvSpPr>
          <p:spPr bwMode="auto">
            <a:xfrm>
              <a:off x="5813958" y="2278214"/>
              <a:ext cx="377815" cy="29109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42"/>
            <p:cNvSpPr>
              <a:spLocks noEditPoints="1"/>
            </p:cNvSpPr>
            <p:nvPr/>
          </p:nvSpPr>
          <p:spPr bwMode="auto">
            <a:xfrm>
              <a:off x="5804854" y="2263414"/>
              <a:ext cx="396023" cy="310833"/>
            </a:xfrm>
            <a:custGeom>
              <a:avLst/>
              <a:gdLst>
                <a:gd name="T0" fmla="*/ 0 w 53"/>
                <a:gd name="T1" fmla="*/ 20 h 39"/>
                <a:gd name="T2" fmla="*/ 27 w 53"/>
                <a:gd name="T3" fmla="*/ 0 h 39"/>
                <a:gd name="T4" fmla="*/ 27 w 53"/>
                <a:gd name="T5" fmla="*/ 0 h 39"/>
                <a:gd name="T6" fmla="*/ 53 w 53"/>
                <a:gd name="T7" fmla="*/ 20 h 39"/>
                <a:gd name="T8" fmla="*/ 53 w 53"/>
                <a:gd name="T9" fmla="*/ 20 h 39"/>
                <a:gd name="T10" fmla="*/ 27 w 53"/>
                <a:gd name="T11" fmla="*/ 39 h 39"/>
                <a:gd name="T12" fmla="*/ 27 w 53"/>
                <a:gd name="T13" fmla="*/ 39 h 39"/>
                <a:gd name="T14" fmla="*/ 0 w 53"/>
                <a:gd name="T15" fmla="*/ 20 h 39"/>
                <a:gd name="T16" fmla="*/ 9 w 53"/>
                <a:gd name="T17" fmla="*/ 8 h 39"/>
                <a:gd name="T18" fmla="*/ 3 w 53"/>
                <a:gd name="T19" fmla="*/ 20 h 39"/>
                <a:gd name="T20" fmla="*/ 3 w 53"/>
                <a:gd name="T21" fmla="*/ 20 h 39"/>
                <a:gd name="T22" fmla="*/ 9 w 53"/>
                <a:gd name="T23" fmla="*/ 31 h 39"/>
                <a:gd name="T24" fmla="*/ 9 w 53"/>
                <a:gd name="T25" fmla="*/ 31 h 39"/>
                <a:gd name="T26" fmla="*/ 27 w 53"/>
                <a:gd name="T27" fmla="*/ 36 h 39"/>
                <a:gd name="T28" fmla="*/ 27 w 53"/>
                <a:gd name="T29" fmla="*/ 36 h 39"/>
                <a:gd name="T30" fmla="*/ 44 w 53"/>
                <a:gd name="T31" fmla="*/ 31 h 39"/>
                <a:gd name="T32" fmla="*/ 44 w 53"/>
                <a:gd name="T33" fmla="*/ 31 h 39"/>
                <a:gd name="T34" fmla="*/ 50 w 53"/>
                <a:gd name="T35" fmla="*/ 20 h 39"/>
                <a:gd name="T36" fmla="*/ 50 w 53"/>
                <a:gd name="T37" fmla="*/ 20 h 39"/>
                <a:gd name="T38" fmla="*/ 44 w 53"/>
                <a:gd name="T39" fmla="*/ 8 h 39"/>
                <a:gd name="T40" fmla="*/ 44 w 53"/>
                <a:gd name="T41" fmla="*/ 8 h 39"/>
                <a:gd name="T42" fmla="*/ 27 w 53"/>
                <a:gd name="T43" fmla="*/ 3 h 39"/>
                <a:gd name="T44" fmla="*/ 27 w 53"/>
                <a:gd name="T45" fmla="*/ 3 h 39"/>
                <a:gd name="T46" fmla="*/ 26 w 53"/>
                <a:gd name="T47" fmla="*/ 3 h 39"/>
                <a:gd name="T48" fmla="*/ 26 w 53"/>
                <a:gd name="T49" fmla="*/ 3 h 39"/>
                <a:gd name="T50" fmla="*/ 9 w 53"/>
                <a:gd name="T5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9">
                  <a:moveTo>
                    <a:pt x="0" y="20"/>
                  </a:moveTo>
                  <a:cubicBezTo>
                    <a:pt x="0" y="9"/>
                    <a:pt x="12" y="0"/>
                    <a:pt x="27" y="0"/>
                  </a:cubicBezTo>
                  <a:cubicBezTo>
                    <a:pt x="27" y="0"/>
                    <a:pt x="27" y="0"/>
                    <a:pt x="27" y="0"/>
                  </a:cubicBezTo>
                  <a:cubicBezTo>
                    <a:pt x="41" y="0"/>
                    <a:pt x="53" y="9"/>
                    <a:pt x="53" y="20"/>
                  </a:cubicBezTo>
                  <a:cubicBezTo>
                    <a:pt x="53" y="20"/>
                    <a:pt x="53" y="20"/>
                    <a:pt x="53" y="20"/>
                  </a:cubicBezTo>
                  <a:cubicBezTo>
                    <a:pt x="53" y="31"/>
                    <a:pt x="41" y="39"/>
                    <a:pt x="27" y="39"/>
                  </a:cubicBezTo>
                  <a:cubicBezTo>
                    <a:pt x="27" y="39"/>
                    <a:pt x="27" y="39"/>
                    <a:pt x="27" y="39"/>
                  </a:cubicBezTo>
                  <a:cubicBezTo>
                    <a:pt x="12" y="39"/>
                    <a:pt x="0" y="31"/>
                    <a:pt x="0" y="20"/>
                  </a:cubicBezTo>
                  <a:close/>
                  <a:moveTo>
                    <a:pt x="9" y="8"/>
                  </a:moveTo>
                  <a:cubicBezTo>
                    <a:pt x="5" y="11"/>
                    <a:pt x="3" y="15"/>
                    <a:pt x="3" y="20"/>
                  </a:cubicBezTo>
                  <a:cubicBezTo>
                    <a:pt x="3" y="20"/>
                    <a:pt x="3" y="20"/>
                    <a:pt x="3" y="20"/>
                  </a:cubicBezTo>
                  <a:cubicBezTo>
                    <a:pt x="3" y="24"/>
                    <a:pt x="5" y="28"/>
                    <a:pt x="9" y="31"/>
                  </a:cubicBezTo>
                  <a:cubicBezTo>
                    <a:pt x="9" y="31"/>
                    <a:pt x="9" y="31"/>
                    <a:pt x="9" y="31"/>
                  </a:cubicBezTo>
                  <a:cubicBezTo>
                    <a:pt x="14" y="34"/>
                    <a:pt x="20" y="36"/>
                    <a:pt x="27" y="36"/>
                  </a:cubicBezTo>
                  <a:cubicBezTo>
                    <a:pt x="27" y="36"/>
                    <a:pt x="27" y="36"/>
                    <a:pt x="27" y="36"/>
                  </a:cubicBezTo>
                  <a:cubicBezTo>
                    <a:pt x="33" y="36"/>
                    <a:pt x="39" y="34"/>
                    <a:pt x="44" y="31"/>
                  </a:cubicBezTo>
                  <a:cubicBezTo>
                    <a:pt x="44" y="31"/>
                    <a:pt x="44" y="31"/>
                    <a:pt x="44" y="31"/>
                  </a:cubicBezTo>
                  <a:cubicBezTo>
                    <a:pt x="48" y="28"/>
                    <a:pt x="50" y="24"/>
                    <a:pt x="50" y="20"/>
                  </a:cubicBezTo>
                  <a:cubicBezTo>
                    <a:pt x="50" y="20"/>
                    <a:pt x="50" y="20"/>
                    <a:pt x="50" y="20"/>
                  </a:cubicBezTo>
                  <a:cubicBezTo>
                    <a:pt x="50" y="15"/>
                    <a:pt x="48" y="11"/>
                    <a:pt x="44" y="8"/>
                  </a:cubicBezTo>
                  <a:cubicBezTo>
                    <a:pt x="44" y="8"/>
                    <a:pt x="44" y="8"/>
                    <a:pt x="44" y="8"/>
                  </a:cubicBezTo>
                  <a:cubicBezTo>
                    <a:pt x="39" y="5"/>
                    <a:pt x="33" y="3"/>
                    <a:pt x="27" y="3"/>
                  </a:cubicBezTo>
                  <a:cubicBezTo>
                    <a:pt x="27" y="3"/>
                    <a:pt x="27" y="3"/>
                    <a:pt x="27" y="3"/>
                  </a:cubicBezTo>
                  <a:cubicBezTo>
                    <a:pt x="26" y="3"/>
                    <a:pt x="26" y="3"/>
                    <a:pt x="26" y="3"/>
                  </a:cubicBezTo>
                  <a:cubicBezTo>
                    <a:pt x="26" y="3"/>
                    <a:pt x="26" y="3"/>
                    <a:pt x="26" y="3"/>
                  </a:cubicBezTo>
                  <a:cubicBezTo>
                    <a:pt x="20" y="3"/>
                    <a:pt x="14" y="5"/>
                    <a:pt x="9" y="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3"/>
            <p:cNvSpPr>
              <a:spLocks/>
            </p:cNvSpPr>
            <p:nvPr/>
          </p:nvSpPr>
          <p:spPr bwMode="auto">
            <a:xfrm>
              <a:off x="2613442" y="2667988"/>
              <a:ext cx="6927823" cy="5049185"/>
            </a:xfrm>
            <a:custGeom>
              <a:avLst/>
              <a:gdLst>
                <a:gd name="T0" fmla="*/ 160 w 301"/>
                <a:gd name="T1" fmla="*/ 0 h 164"/>
                <a:gd name="T2" fmla="*/ 244 w 301"/>
                <a:gd name="T3" fmla="*/ 16 h 164"/>
                <a:gd name="T4" fmla="*/ 269 w 301"/>
                <a:gd name="T5" fmla="*/ 0 h 164"/>
                <a:gd name="T6" fmla="*/ 288 w 301"/>
                <a:gd name="T7" fmla="*/ 22 h 164"/>
                <a:gd name="T8" fmla="*/ 280 w 301"/>
                <a:gd name="T9" fmla="*/ 48 h 164"/>
                <a:gd name="T10" fmla="*/ 270 w 301"/>
                <a:gd name="T11" fmla="*/ 78 h 164"/>
                <a:gd name="T12" fmla="*/ 248 w 301"/>
                <a:gd name="T13" fmla="*/ 100 h 164"/>
                <a:gd name="T14" fmla="*/ 206 w 301"/>
                <a:gd name="T15" fmla="*/ 119 h 164"/>
                <a:gd name="T16" fmla="*/ 151 w 301"/>
                <a:gd name="T17" fmla="*/ 133 h 164"/>
                <a:gd name="T18" fmla="*/ 149 w 301"/>
                <a:gd name="T19" fmla="*/ 133 h 164"/>
                <a:gd name="T20" fmla="*/ 94 w 301"/>
                <a:gd name="T21" fmla="*/ 119 h 164"/>
                <a:gd name="T22" fmla="*/ 53 w 301"/>
                <a:gd name="T23" fmla="*/ 100 h 164"/>
                <a:gd name="T24" fmla="*/ 30 w 301"/>
                <a:gd name="T25" fmla="*/ 78 h 164"/>
                <a:gd name="T26" fmla="*/ 20 w 301"/>
                <a:gd name="T27" fmla="*/ 48 h 164"/>
                <a:gd name="T28" fmla="*/ 12 w 301"/>
                <a:gd name="T29" fmla="*/ 22 h 164"/>
                <a:gd name="T30" fmla="*/ 31 w 301"/>
                <a:gd name="T31" fmla="*/ 0 h 164"/>
                <a:gd name="T32" fmla="*/ 54 w 301"/>
                <a:gd name="T33" fmla="*/ 13 h 164"/>
                <a:gd name="T34" fmla="*/ 140 w 301"/>
                <a:gd name="T35" fmla="*/ 0 h 164"/>
                <a:gd name="T36" fmla="*/ 160 w 301"/>
                <a:gd name="T37" fmla="*/ 0 h 164"/>
                <a:gd name="connsiteX0" fmla="*/ 5149 w 9643"/>
                <a:gd name="connsiteY0" fmla="*/ 22 h 9080"/>
                <a:gd name="connsiteX1" fmla="*/ 4359 w 9643"/>
                <a:gd name="connsiteY1" fmla="*/ 490 h 9080"/>
                <a:gd name="connsiteX2" fmla="*/ 8770 w 9643"/>
                <a:gd name="connsiteY2" fmla="*/ 22 h 9080"/>
                <a:gd name="connsiteX3" fmla="*/ 9401 w 9643"/>
                <a:gd name="connsiteY3" fmla="*/ 1363 h 9080"/>
                <a:gd name="connsiteX4" fmla="*/ 9135 w 9643"/>
                <a:gd name="connsiteY4" fmla="*/ 2949 h 9080"/>
                <a:gd name="connsiteX5" fmla="*/ 8803 w 9643"/>
                <a:gd name="connsiteY5" fmla="*/ 4778 h 9080"/>
                <a:gd name="connsiteX6" fmla="*/ 8072 w 9643"/>
                <a:gd name="connsiteY6" fmla="*/ 6120 h 9080"/>
                <a:gd name="connsiteX7" fmla="*/ 6677 w 9643"/>
                <a:gd name="connsiteY7" fmla="*/ 7278 h 9080"/>
                <a:gd name="connsiteX8" fmla="*/ 4850 w 9643"/>
                <a:gd name="connsiteY8" fmla="*/ 8132 h 9080"/>
                <a:gd name="connsiteX9" fmla="*/ 4783 w 9643"/>
                <a:gd name="connsiteY9" fmla="*/ 8132 h 9080"/>
                <a:gd name="connsiteX10" fmla="*/ 2956 w 9643"/>
                <a:gd name="connsiteY10" fmla="*/ 7278 h 9080"/>
                <a:gd name="connsiteX11" fmla="*/ 1594 w 9643"/>
                <a:gd name="connsiteY11" fmla="*/ 6120 h 9080"/>
                <a:gd name="connsiteX12" fmla="*/ 830 w 9643"/>
                <a:gd name="connsiteY12" fmla="*/ 4778 h 9080"/>
                <a:gd name="connsiteX13" fmla="*/ 497 w 9643"/>
                <a:gd name="connsiteY13" fmla="*/ 2949 h 9080"/>
                <a:gd name="connsiteX14" fmla="*/ 232 w 9643"/>
                <a:gd name="connsiteY14" fmla="*/ 1363 h 9080"/>
                <a:gd name="connsiteX15" fmla="*/ 863 w 9643"/>
                <a:gd name="connsiteY15" fmla="*/ 22 h 9080"/>
                <a:gd name="connsiteX16" fmla="*/ 1627 w 9643"/>
                <a:gd name="connsiteY16" fmla="*/ 815 h 9080"/>
                <a:gd name="connsiteX17" fmla="*/ 4484 w 9643"/>
                <a:gd name="connsiteY17" fmla="*/ 22 h 9080"/>
                <a:gd name="connsiteX18" fmla="*/ 5149 w 9643"/>
                <a:gd name="connsiteY18" fmla="*/ 22 h 9080"/>
                <a:gd name="connsiteX0" fmla="*/ 5340 w 10000"/>
                <a:gd name="connsiteY0" fmla="*/ 0 h 9975"/>
                <a:gd name="connsiteX1" fmla="*/ 4520 w 10000"/>
                <a:gd name="connsiteY1" fmla="*/ 516 h 9975"/>
                <a:gd name="connsiteX2" fmla="*/ 4589 w 10000"/>
                <a:gd name="connsiteY2" fmla="*/ 187 h 9975"/>
                <a:gd name="connsiteX3" fmla="*/ 9749 w 10000"/>
                <a:gd name="connsiteY3" fmla="*/ 1477 h 9975"/>
                <a:gd name="connsiteX4" fmla="*/ 9473 w 10000"/>
                <a:gd name="connsiteY4" fmla="*/ 3224 h 9975"/>
                <a:gd name="connsiteX5" fmla="*/ 9129 w 10000"/>
                <a:gd name="connsiteY5" fmla="*/ 5238 h 9975"/>
                <a:gd name="connsiteX6" fmla="*/ 8371 w 10000"/>
                <a:gd name="connsiteY6" fmla="*/ 6716 h 9975"/>
                <a:gd name="connsiteX7" fmla="*/ 6924 w 10000"/>
                <a:gd name="connsiteY7" fmla="*/ 7991 h 9975"/>
                <a:gd name="connsiteX8" fmla="*/ 5030 w 10000"/>
                <a:gd name="connsiteY8" fmla="*/ 8932 h 9975"/>
                <a:gd name="connsiteX9" fmla="*/ 4960 w 10000"/>
                <a:gd name="connsiteY9" fmla="*/ 8932 h 9975"/>
                <a:gd name="connsiteX10" fmla="*/ 3065 w 10000"/>
                <a:gd name="connsiteY10" fmla="*/ 7991 h 9975"/>
                <a:gd name="connsiteX11" fmla="*/ 1653 w 10000"/>
                <a:gd name="connsiteY11" fmla="*/ 6716 h 9975"/>
                <a:gd name="connsiteX12" fmla="*/ 861 w 10000"/>
                <a:gd name="connsiteY12" fmla="*/ 5238 h 9975"/>
                <a:gd name="connsiteX13" fmla="*/ 515 w 10000"/>
                <a:gd name="connsiteY13" fmla="*/ 3224 h 9975"/>
                <a:gd name="connsiteX14" fmla="*/ 241 w 10000"/>
                <a:gd name="connsiteY14" fmla="*/ 1477 h 9975"/>
                <a:gd name="connsiteX15" fmla="*/ 895 w 10000"/>
                <a:gd name="connsiteY15" fmla="*/ 0 h 9975"/>
                <a:gd name="connsiteX16" fmla="*/ 1687 w 10000"/>
                <a:gd name="connsiteY16" fmla="*/ 874 h 9975"/>
                <a:gd name="connsiteX17" fmla="*/ 4650 w 10000"/>
                <a:gd name="connsiteY17" fmla="*/ 0 h 9975"/>
                <a:gd name="connsiteX18" fmla="*/ 5340 w 10000"/>
                <a:gd name="connsiteY18" fmla="*/ 0 h 9975"/>
                <a:gd name="connsiteX0" fmla="*/ 9525 w 14185"/>
                <a:gd name="connsiteY0" fmla="*/ 78 h 10078"/>
                <a:gd name="connsiteX1" fmla="*/ 8705 w 14185"/>
                <a:gd name="connsiteY1" fmla="*/ 595 h 10078"/>
                <a:gd name="connsiteX2" fmla="*/ 8774 w 14185"/>
                <a:gd name="connsiteY2" fmla="*/ 265 h 10078"/>
                <a:gd name="connsiteX3" fmla="*/ 13934 w 14185"/>
                <a:gd name="connsiteY3" fmla="*/ 1559 h 10078"/>
                <a:gd name="connsiteX4" fmla="*/ 13658 w 14185"/>
                <a:gd name="connsiteY4" fmla="*/ 3310 h 10078"/>
                <a:gd name="connsiteX5" fmla="*/ 13314 w 14185"/>
                <a:gd name="connsiteY5" fmla="*/ 5329 h 10078"/>
                <a:gd name="connsiteX6" fmla="*/ 12556 w 14185"/>
                <a:gd name="connsiteY6" fmla="*/ 6811 h 10078"/>
                <a:gd name="connsiteX7" fmla="*/ 11109 w 14185"/>
                <a:gd name="connsiteY7" fmla="*/ 8089 h 10078"/>
                <a:gd name="connsiteX8" fmla="*/ 9215 w 14185"/>
                <a:gd name="connsiteY8" fmla="*/ 9032 h 10078"/>
                <a:gd name="connsiteX9" fmla="*/ 9145 w 14185"/>
                <a:gd name="connsiteY9" fmla="*/ 9032 h 10078"/>
                <a:gd name="connsiteX10" fmla="*/ 7250 w 14185"/>
                <a:gd name="connsiteY10" fmla="*/ 8089 h 10078"/>
                <a:gd name="connsiteX11" fmla="*/ 5838 w 14185"/>
                <a:gd name="connsiteY11" fmla="*/ 6811 h 10078"/>
                <a:gd name="connsiteX12" fmla="*/ 5046 w 14185"/>
                <a:gd name="connsiteY12" fmla="*/ 5329 h 10078"/>
                <a:gd name="connsiteX13" fmla="*/ 4700 w 14185"/>
                <a:gd name="connsiteY13" fmla="*/ 3310 h 10078"/>
                <a:gd name="connsiteX14" fmla="*/ 15 w 14185"/>
                <a:gd name="connsiteY14" fmla="*/ 3367 h 10078"/>
                <a:gd name="connsiteX15" fmla="*/ 5080 w 14185"/>
                <a:gd name="connsiteY15" fmla="*/ 78 h 10078"/>
                <a:gd name="connsiteX16" fmla="*/ 5872 w 14185"/>
                <a:gd name="connsiteY16" fmla="*/ 954 h 10078"/>
                <a:gd name="connsiteX17" fmla="*/ 8835 w 14185"/>
                <a:gd name="connsiteY17" fmla="*/ 78 h 10078"/>
                <a:gd name="connsiteX18" fmla="*/ 9525 w 14185"/>
                <a:gd name="connsiteY18" fmla="*/ 78 h 10078"/>
                <a:gd name="connsiteX0" fmla="*/ 9690 w 14350"/>
                <a:gd name="connsiteY0" fmla="*/ 78 h 10078"/>
                <a:gd name="connsiteX1" fmla="*/ 8870 w 14350"/>
                <a:gd name="connsiteY1" fmla="*/ 595 h 10078"/>
                <a:gd name="connsiteX2" fmla="*/ 8939 w 14350"/>
                <a:gd name="connsiteY2" fmla="*/ 265 h 10078"/>
                <a:gd name="connsiteX3" fmla="*/ 14099 w 14350"/>
                <a:gd name="connsiteY3" fmla="*/ 1559 h 10078"/>
                <a:gd name="connsiteX4" fmla="*/ 13823 w 14350"/>
                <a:gd name="connsiteY4" fmla="*/ 3310 h 10078"/>
                <a:gd name="connsiteX5" fmla="*/ 13479 w 14350"/>
                <a:gd name="connsiteY5" fmla="*/ 5329 h 10078"/>
                <a:gd name="connsiteX6" fmla="*/ 12721 w 14350"/>
                <a:gd name="connsiteY6" fmla="*/ 6811 h 10078"/>
                <a:gd name="connsiteX7" fmla="*/ 11274 w 14350"/>
                <a:gd name="connsiteY7" fmla="*/ 8089 h 10078"/>
                <a:gd name="connsiteX8" fmla="*/ 9380 w 14350"/>
                <a:gd name="connsiteY8" fmla="*/ 9032 h 10078"/>
                <a:gd name="connsiteX9" fmla="*/ 9310 w 14350"/>
                <a:gd name="connsiteY9" fmla="*/ 9032 h 10078"/>
                <a:gd name="connsiteX10" fmla="*/ 7415 w 14350"/>
                <a:gd name="connsiteY10" fmla="*/ 8089 h 10078"/>
                <a:gd name="connsiteX11" fmla="*/ 6003 w 14350"/>
                <a:gd name="connsiteY11" fmla="*/ 6811 h 10078"/>
                <a:gd name="connsiteX12" fmla="*/ 5211 w 14350"/>
                <a:gd name="connsiteY12" fmla="*/ 5329 h 10078"/>
                <a:gd name="connsiteX13" fmla="*/ 613 w 14350"/>
                <a:gd name="connsiteY13" fmla="*/ 6178 h 10078"/>
                <a:gd name="connsiteX14" fmla="*/ 180 w 14350"/>
                <a:gd name="connsiteY14" fmla="*/ 3367 h 10078"/>
                <a:gd name="connsiteX15" fmla="*/ 5245 w 14350"/>
                <a:gd name="connsiteY15" fmla="*/ 78 h 10078"/>
                <a:gd name="connsiteX16" fmla="*/ 6037 w 14350"/>
                <a:gd name="connsiteY16" fmla="*/ 954 h 10078"/>
                <a:gd name="connsiteX17" fmla="*/ 9000 w 14350"/>
                <a:gd name="connsiteY17" fmla="*/ 78 h 10078"/>
                <a:gd name="connsiteX18" fmla="*/ 9690 w 14350"/>
                <a:gd name="connsiteY18" fmla="*/ 78 h 10078"/>
                <a:gd name="connsiteX0" fmla="*/ 9690 w 14350"/>
                <a:gd name="connsiteY0" fmla="*/ 78 h 10078"/>
                <a:gd name="connsiteX1" fmla="*/ 8870 w 14350"/>
                <a:gd name="connsiteY1" fmla="*/ 595 h 10078"/>
                <a:gd name="connsiteX2" fmla="*/ 8939 w 14350"/>
                <a:gd name="connsiteY2" fmla="*/ 265 h 10078"/>
                <a:gd name="connsiteX3" fmla="*/ 14099 w 14350"/>
                <a:gd name="connsiteY3" fmla="*/ 1559 h 10078"/>
                <a:gd name="connsiteX4" fmla="*/ 13823 w 14350"/>
                <a:gd name="connsiteY4" fmla="*/ 3310 h 10078"/>
                <a:gd name="connsiteX5" fmla="*/ 13479 w 14350"/>
                <a:gd name="connsiteY5" fmla="*/ 5329 h 10078"/>
                <a:gd name="connsiteX6" fmla="*/ 12721 w 14350"/>
                <a:gd name="connsiteY6" fmla="*/ 6811 h 10078"/>
                <a:gd name="connsiteX7" fmla="*/ 11274 w 14350"/>
                <a:gd name="connsiteY7" fmla="*/ 8089 h 10078"/>
                <a:gd name="connsiteX8" fmla="*/ 9380 w 14350"/>
                <a:gd name="connsiteY8" fmla="*/ 9032 h 10078"/>
                <a:gd name="connsiteX9" fmla="*/ 9310 w 14350"/>
                <a:gd name="connsiteY9" fmla="*/ 9032 h 10078"/>
                <a:gd name="connsiteX10" fmla="*/ 7415 w 14350"/>
                <a:gd name="connsiteY10" fmla="*/ 8089 h 10078"/>
                <a:gd name="connsiteX11" fmla="*/ 6003 w 14350"/>
                <a:gd name="connsiteY11" fmla="*/ 6811 h 10078"/>
                <a:gd name="connsiteX12" fmla="*/ 2228 w 14350"/>
                <a:gd name="connsiteY12" fmla="*/ 8946 h 10078"/>
                <a:gd name="connsiteX13" fmla="*/ 613 w 14350"/>
                <a:gd name="connsiteY13" fmla="*/ 6178 h 10078"/>
                <a:gd name="connsiteX14" fmla="*/ 180 w 14350"/>
                <a:gd name="connsiteY14" fmla="*/ 3367 h 10078"/>
                <a:gd name="connsiteX15" fmla="*/ 5245 w 14350"/>
                <a:gd name="connsiteY15" fmla="*/ 78 h 10078"/>
                <a:gd name="connsiteX16" fmla="*/ 6037 w 14350"/>
                <a:gd name="connsiteY16" fmla="*/ 954 h 10078"/>
                <a:gd name="connsiteX17" fmla="*/ 9000 w 14350"/>
                <a:gd name="connsiteY17" fmla="*/ 78 h 10078"/>
                <a:gd name="connsiteX18" fmla="*/ 9690 w 14350"/>
                <a:gd name="connsiteY18" fmla="*/ 78 h 10078"/>
                <a:gd name="connsiteX0" fmla="*/ 9690 w 14350"/>
                <a:gd name="connsiteY0" fmla="*/ 78 h 10078"/>
                <a:gd name="connsiteX1" fmla="*/ 8870 w 14350"/>
                <a:gd name="connsiteY1" fmla="*/ 595 h 10078"/>
                <a:gd name="connsiteX2" fmla="*/ 8939 w 14350"/>
                <a:gd name="connsiteY2" fmla="*/ 265 h 10078"/>
                <a:gd name="connsiteX3" fmla="*/ 14099 w 14350"/>
                <a:gd name="connsiteY3" fmla="*/ 1559 h 10078"/>
                <a:gd name="connsiteX4" fmla="*/ 13823 w 14350"/>
                <a:gd name="connsiteY4" fmla="*/ 3310 h 10078"/>
                <a:gd name="connsiteX5" fmla="*/ 13479 w 14350"/>
                <a:gd name="connsiteY5" fmla="*/ 5329 h 10078"/>
                <a:gd name="connsiteX6" fmla="*/ 12721 w 14350"/>
                <a:gd name="connsiteY6" fmla="*/ 6811 h 10078"/>
                <a:gd name="connsiteX7" fmla="*/ 11274 w 14350"/>
                <a:gd name="connsiteY7" fmla="*/ 8089 h 10078"/>
                <a:gd name="connsiteX8" fmla="*/ 9380 w 14350"/>
                <a:gd name="connsiteY8" fmla="*/ 9032 h 10078"/>
                <a:gd name="connsiteX9" fmla="*/ 9310 w 14350"/>
                <a:gd name="connsiteY9" fmla="*/ 9032 h 10078"/>
                <a:gd name="connsiteX10" fmla="*/ 7415 w 14350"/>
                <a:gd name="connsiteY10" fmla="*/ 8089 h 10078"/>
                <a:gd name="connsiteX11" fmla="*/ 4639 w 14350"/>
                <a:gd name="connsiteY11" fmla="*/ 8183 h 10078"/>
                <a:gd name="connsiteX12" fmla="*/ 2228 w 14350"/>
                <a:gd name="connsiteY12" fmla="*/ 8946 h 10078"/>
                <a:gd name="connsiteX13" fmla="*/ 613 w 14350"/>
                <a:gd name="connsiteY13" fmla="*/ 6178 h 10078"/>
                <a:gd name="connsiteX14" fmla="*/ 180 w 14350"/>
                <a:gd name="connsiteY14" fmla="*/ 3367 h 10078"/>
                <a:gd name="connsiteX15" fmla="*/ 5245 w 14350"/>
                <a:gd name="connsiteY15" fmla="*/ 78 h 10078"/>
                <a:gd name="connsiteX16" fmla="*/ 6037 w 14350"/>
                <a:gd name="connsiteY16" fmla="*/ 954 h 10078"/>
                <a:gd name="connsiteX17" fmla="*/ 9000 w 14350"/>
                <a:gd name="connsiteY17" fmla="*/ 78 h 10078"/>
                <a:gd name="connsiteX18" fmla="*/ 9690 w 14350"/>
                <a:gd name="connsiteY18" fmla="*/ 78 h 10078"/>
                <a:gd name="connsiteX0" fmla="*/ 9199 w 13859"/>
                <a:gd name="connsiteY0" fmla="*/ 2 h 10002"/>
                <a:gd name="connsiteX1" fmla="*/ 8379 w 13859"/>
                <a:gd name="connsiteY1" fmla="*/ 519 h 10002"/>
                <a:gd name="connsiteX2" fmla="*/ 8448 w 13859"/>
                <a:gd name="connsiteY2" fmla="*/ 189 h 10002"/>
                <a:gd name="connsiteX3" fmla="*/ 13608 w 13859"/>
                <a:gd name="connsiteY3" fmla="*/ 1483 h 10002"/>
                <a:gd name="connsiteX4" fmla="*/ 13332 w 13859"/>
                <a:gd name="connsiteY4" fmla="*/ 3234 h 10002"/>
                <a:gd name="connsiteX5" fmla="*/ 12988 w 13859"/>
                <a:gd name="connsiteY5" fmla="*/ 5253 h 10002"/>
                <a:gd name="connsiteX6" fmla="*/ 12230 w 13859"/>
                <a:gd name="connsiteY6" fmla="*/ 6735 h 10002"/>
                <a:gd name="connsiteX7" fmla="*/ 10783 w 13859"/>
                <a:gd name="connsiteY7" fmla="*/ 8013 h 10002"/>
                <a:gd name="connsiteX8" fmla="*/ 8889 w 13859"/>
                <a:gd name="connsiteY8" fmla="*/ 8956 h 10002"/>
                <a:gd name="connsiteX9" fmla="*/ 8819 w 13859"/>
                <a:gd name="connsiteY9" fmla="*/ 8956 h 10002"/>
                <a:gd name="connsiteX10" fmla="*/ 6924 w 13859"/>
                <a:gd name="connsiteY10" fmla="*/ 8013 h 10002"/>
                <a:gd name="connsiteX11" fmla="*/ 4148 w 13859"/>
                <a:gd name="connsiteY11" fmla="*/ 8107 h 10002"/>
                <a:gd name="connsiteX12" fmla="*/ 1737 w 13859"/>
                <a:gd name="connsiteY12" fmla="*/ 8870 h 10002"/>
                <a:gd name="connsiteX13" fmla="*/ 122 w 13859"/>
                <a:gd name="connsiteY13" fmla="*/ 6102 h 10002"/>
                <a:gd name="connsiteX14" fmla="*/ 2196 w 13859"/>
                <a:gd name="connsiteY14" fmla="*/ 1171 h 10002"/>
                <a:gd name="connsiteX15" fmla="*/ 4754 w 13859"/>
                <a:gd name="connsiteY15" fmla="*/ 2 h 10002"/>
                <a:gd name="connsiteX16" fmla="*/ 5546 w 13859"/>
                <a:gd name="connsiteY16" fmla="*/ 878 h 10002"/>
                <a:gd name="connsiteX17" fmla="*/ 8509 w 13859"/>
                <a:gd name="connsiteY17" fmla="*/ 2 h 10002"/>
                <a:gd name="connsiteX18" fmla="*/ 9199 w 13859"/>
                <a:gd name="connsiteY18" fmla="*/ 2 h 10002"/>
                <a:gd name="connsiteX0" fmla="*/ 8746 w 13406"/>
                <a:gd name="connsiteY0" fmla="*/ 2 h 10002"/>
                <a:gd name="connsiteX1" fmla="*/ 7926 w 13406"/>
                <a:gd name="connsiteY1" fmla="*/ 519 h 10002"/>
                <a:gd name="connsiteX2" fmla="*/ 7995 w 13406"/>
                <a:gd name="connsiteY2" fmla="*/ 189 h 10002"/>
                <a:gd name="connsiteX3" fmla="*/ 13155 w 13406"/>
                <a:gd name="connsiteY3" fmla="*/ 1483 h 10002"/>
                <a:gd name="connsiteX4" fmla="*/ 12879 w 13406"/>
                <a:gd name="connsiteY4" fmla="*/ 3234 h 10002"/>
                <a:gd name="connsiteX5" fmla="*/ 12535 w 13406"/>
                <a:gd name="connsiteY5" fmla="*/ 5253 h 10002"/>
                <a:gd name="connsiteX6" fmla="*/ 11777 w 13406"/>
                <a:gd name="connsiteY6" fmla="*/ 6735 h 10002"/>
                <a:gd name="connsiteX7" fmla="*/ 10330 w 13406"/>
                <a:gd name="connsiteY7" fmla="*/ 8013 h 10002"/>
                <a:gd name="connsiteX8" fmla="*/ 8436 w 13406"/>
                <a:gd name="connsiteY8" fmla="*/ 8956 h 10002"/>
                <a:gd name="connsiteX9" fmla="*/ 8366 w 13406"/>
                <a:gd name="connsiteY9" fmla="*/ 8956 h 10002"/>
                <a:gd name="connsiteX10" fmla="*/ 6471 w 13406"/>
                <a:gd name="connsiteY10" fmla="*/ 8013 h 10002"/>
                <a:gd name="connsiteX11" fmla="*/ 3695 w 13406"/>
                <a:gd name="connsiteY11" fmla="*/ 8107 h 10002"/>
                <a:gd name="connsiteX12" fmla="*/ 1284 w 13406"/>
                <a:gd name="connsiteY12" fmla="*/ 8870 h 10002"/>
                <a:gd name="connsiteX13" fmla="*/ 145 w 13406"/>
                <a:gd name="connsiteY13" fmla="*/ 2111 h 10002"/>
                <a:gd name="connsiteX14" fmla="*/ 1743 w 13406"/>
                <a:gd name="connsiteY14" fmla="*/ 1171 h 10002"/>
                <a:gd name="connsiteX15" fmla="*/ 4301 w 13406"/>
                <a:gd name="connsiteY15" fmla="*/ 2 h 10002"/>
                <a:gd name="connsiteX16" fmla="*/ 5093 w 13406"/>
                <a:gd name="connsiteY16" fmla="*/ 878 h 10002"/>
                <a:gd name="connsiteX17" fmla="*/ 8056 w 13406"/>
                <a:gd name="connsiteY17" fmla="*/ 2 h 10002"/>
                <a:gd name="connsiteX18" fmla="*/ 8746 w 13406"/>
                <a:gd name="connsiteY18" fmla="*/ 2 h 10002"/>
                <a:gd name="connsiteX0" fmla="*/ 9503 w 14163"/>
                <a:gd name="connsiteY0" fmla="*/ 2 h 10002"/>
                <a:gd name="connsiteX1" fmla="*/ 8683 w 14163"/>
                <a:gd name="connsiteY1" fmla="*/ 519 h 10002"/>
                <a:gd name="connsiteX2" fmla="*/ 8752 w 14163"/>
                <a:gd name="connsiteY2" fmla="*/ 189 h 10002"/>
                <a:gd name="connsiteX3" fmla="*/ 13912 w 14163"/>
                <a:gd name="connsiteY3" fmla="*/ 1483 h 10002"/>
                <a:gd name="connsiteX4" fmla="*/ 13636 w 14163"/>
                <a:gd name="connsiteY4" fmla="*/ 3234 h 10002"/>
                <a:gd name="connsiteX5" fmla="*/ 13292 w 14163"/>
                <a:gd name="connsiteY5" fmla="*/ 5253 h 10002"/>
                <a:gd name="connsiteX6" fmla="*/ 12534 w 14163"/>
                <a:gd name="connsiteY6" fmla="*/ 6735 h 10002"/>
                <a:gd name="connsiteX7" fmla="*/ 11087 w 14163"/>
                <a:gd name="connsiteY7" fmla="*/ 8013 h 10002"/>
                <a:gd name="connsiteX8" fmla="*/ 9193 w 14163"/>
                <a:gd name="connsiteY8" fmla="*/ 8956 h 10002"/>
                <a:gd name="connsiteX9" fmla="*/ 9123 w 14163"/>
                <a:gd name="connsiteY9" fmla="*/ 8956 h 10002"/>
                <a:gd name="connsiteX10" fmla="*/ 7228 w 14163"/>
                <a:gd name="connsiteY10" fmla="*/ 8013 h 10002"/>
                <a:gd name="connsiteX11" fmla="*/ 4452 w 14163"/>
                <a:gd name="connsiteY11" fmla="*/ 8107 h 10002"/>
                <a:gd name="connsiteX12" fmla="*/ 201 w 14163"/>
                <a:gd name="connsiteY12" fmla="*/ 4380 h 10002"/>
                <a:gd name="connsiteX13" fmla="*/ 902 w 14163"/>
                <a:gd name="connsiteY13" fmla="*/ 2111 h 10002"/>
                <a:gd name="connsiteX14" fmla="*/ 2500 w 14163"/>
                <a:gd name="connsiteY14" fmla="*/ 1171 h 10002"/>
                <a:gd name="connsiteX15" fmla="*/ 5058 w 14163"/>
                <a:gd name="connsiteY15" fmla="*/ 2 h 10002"/>
                <a:gd name="connsiteX16" fmla="*/ 5850 w 14163"/>
                <a:gd name="connsiteY16" fmla="*/ 878 h 10002"/>
                <a:gd name="connsiteX17" fmla="*/ 8813 w 14163"/>
                <a:gd name="connsiteY17" fmla="*/ 2 h 10002"/>
                <a:gd name="connsiteX18" fmla="*/ 9503 w 14163"/>
                <a:gd name="connsiteY18" fmla="*/ 2 h 10002"/>
                <a:gd name="connsiteX0" fmla="*/ 10301 w 14961"/>
                <a:gd name="connsiteY0" fmla="*/ 2 h 10002"/>
                <a:gd name="connsiteX1" fmla="*/ 9481 w 14961"/>
                <a:gd name="connsiteY1" fmla="*/ 519 h 10002"/>
                <a:gd name="connsiteX2" fmla="*/ 9550 w 14961"/>
                <a:gd name="connsiteY2" fmla="*/ 189 h 10002"/>
                <a:gd name="connsiteX3" fmla="*/ 14710 w 14961"/>
                <a:gd name="connsiteY3" fmla="*/ 1483 h 10002"/>
                <a:gd name="connsiteX4" fmla="*/ 14434 w 14961"/>
                <a:gd name="connsiteY4" fmla="*/ 3234 h 10002"/>
                <a:gd name="connsiteX5" fmla="*/ 14090 w 14961"/>
                <a:gd name="connsiteY5" fmla="*/ 5253 h 10002"/>
                <a:gd name="connsiteX6" fmla="*/ 13332 w 14961"/>
                <a:gd name="connsiteY6" fmla="*/ 6735 h 10002"/>
                <a:gd name="connsiteX7" fmla="*/ 11885 w 14961"/>
                <a:gd name="connsiteY7" fmla="*/ 8013 h 10002"/>
                <a:gd name="connsiteX8" fmla="*/ 9991 w 14961"/>
                <a:gd name="connsiteY8" fmla="*/ 8956 h 10002"/>
                <a:gd name="connsiteX9" fmla="*/ 9921 w 14961"/>
                <a:gd name="connsiteY9" fmla="*/ 8956 h 10002"/>
                <a:gd name="connsiteX10" fmla="*/ 8026 w 14961"/>
                <a:gd name="connsiteY10" fmla="*/ 8013 h 10002"/>
                <a:gd name="connsiteX11" fmla="*/ 427 w 14961"/>
                <a:gd name="connsiteY11" fmla="*/ 7234 h 10002"/>
                <a:gd name="connsiteX12" fmla="*/ 999 w 14961"/>
                <a:gd name="connsiteY12" fmla="*/ 4380 h 10002"/>
                <a:gd name="connsiteX13" fmla="*/ 1700 w 14961"/>
                <a:gd name="connsiteY13" fmla="*/ 2111 h 10002"/>
                <a:gd name="connsiteX14" fmla="*/ 3298 w 14961"/>
                <a:gd name="connsiteY14" fmla="*/ 1171 h 10002"/>
                <a:gd name="connsiteX15" fmla="*/ 5856 w 14961"/>
                <a:gd name="connsiteY15" fmla="*/ 2 h 10002"/>
                <a:gd name="connsiteX16" fmla="*/ 6648 w 14961"/>
                <a:gd name="connsiteY16" fmla="*/ 878 h 10002"/>
                <a:gd name="connsiteX17" fmla="*/ 9611 w 14961"/>
                <a:gd name="connsiteY17" fmla="*/ 2 h 10002"/>
                <a:gd name="connsiteX18" fmla="*/ 10301 w 14961"/>
                <a:gd name="connsiteY18" fmla="*/ 2 h 10002"/>
                <a:gd name="connsiteX0" fmla="*/ 10301 w 14961"/>
                <a:gd name="connsiteY0" fmla="*/ 2 h 10002"/>
                <a:gd name="connsiteX1" fmla="*/ 9481 w 14961"/>
                <a:gd name="connsiteY1" fmla="*/ 519 h 10002"/>
                <a:gd name="connsiteX2" fmla="*/ 9550 w 14961"/>
                <a:gd name="connsiteY2" fmla="*/ 189 h 10002"/>
                <a:gd name="connsiteX3" fmla="*/ 14710 w 14961"/>
                <a:gd name="connsiteY3" fmla="*/ 1483 h 10002"/>
                <a:gd name="connsiteX4" fmla="*/ 14434 w 14961"/>
                <a:gd name="connsiteY4" fmla="*/ 3234 h 10002"/>
                <a:gd name="connsiteX5" fmla="*/ 14090 w 14961"/>
                <a:gd name="connsiteY5" fmla="*/ 5253 h 10002"/>
                <a:gd name="connsiteX6" fmla="*/ 13332 w 14961"/>
                <a:gd name="connsiteY6" fmla="*/ 6735 h 10002"/>
                <a:gd name="connsiteX7" fmla="*/ 11885 w 14961"/>
                <a:gd name="connsiteY7" fmla="*/ 8013 h 10002"/>
                <a:gd name="connsiteX8" fmla="*/ 9991 w 14961"/>
                <a:gd name="connsiteY8" fmla="*/ 8956 h 10002"/>
                <a:gd name="connsiteX9" fmla="*/ 9921 w 14961"/>
                <a:gd name="connsiteY9" fmla="*/ 8956 h 10002"/>
                <a:gd name="connsiteX10" fmla="*/ 665 w 14961"/>
                <a:gd name="connsiteY10" fmla="*/ 8637 h 10002"/>
                <a:gd name="connsiteX11" fmla="*/ 427 w 14961"/>
                <a:gd name="connsiteY11" fmla="*/ 7234 h 10002"/>
                <a:gd name="connsiteX12" fmla="*/ 999 w 14961"/>
                <a:gd name="connsiteY12" fmla="*/ 4380 h 10002"/>
                <a:gd name="connsiteX13" fmla="*/ 1700 w 14961"/>
                <a:gd name="connsiteY13" fmla="*/ 2111 h 10002"/>
                <a:gd name="connsiteX14" fmla="*/ 3298 w 14961"/>
                <a:gd name="connsiteY14" fmla="*/ 1171 h 10002"/>
                <a:gd name="connsiteX15" fmla="*/ 5856 w 14961"/>
                <a:gd name="connsiteY15" fmla="*/ 2 h 10002"/>
                <a:gd name="connsiteX16" fmla="*/ 6648 w 14961"/>
                <a:gd name="connsiteY16" fmla="*/ 878 h 10002"/>
                <a:gd name="connsiteX17" fmla="*/ 9611 w 14961"/>
                <a:gd name="connsiteY17" fmla="*/ 2 h 10002"/>
                <a:gd name="connsiteX18" fmla="*/ 10301 w 14961"/>
                <a:gd name="connsiteY18" fmla="*/ 2 h 10002"/>
                <a:gd name="connsiteX0" fmla="*/ 10301 w 15344"/>
                <a:gd name="connsiteY0" fmla="*/ 2 h 10002"/>
                <a:gd name="connsiteX1" fmla="*/ 9481 w 15344"/>
                <a:gd name="connsiteY1" fmla="*/ 519 h 10002"/>
                <a:gd name="connsiteX2" fmla="*/ 9550 w 15344"/>
                <a:gd name="connsiteY2" fmla="*/ 189 h 10002"/>
                <a:gd name="connsiteX3" fmla="*/ 14710 w 15344"/>
                <a:gd name="connsiteY3" fmla="*/ 1483 h 10002"/>
                <a:gd name="connsiteX4" fmla="*/ 15037 w 15344"/>
                <a:gd name="connsiteY4" fmla="*/ 4294 h 10002"/>
                <a:gd name="connsiteX5" fmla="*/ 14090 w 15344"/>
                <a:gd name="connsiteY5" fmla="*/ 5253 h 10002"/>
                <a:gd name="connsiteX6" fmla="*/ 13332 w 15344"/>
                <a:gd name="connsiteY6" fmla="*/ 6735 h 10002"/>
                <a:gd name="connsiteX7" fmla="*/ 11885 w 15344"/>
                <a:gd name="connsiteY7" fmla="*/ 8013 h 10002"/>
                <a:gd name="connsiteX8" fmla="*/ 9991 w 15344"/>
                <a:gd name="connsiteY8" fmla="*/ 8956 h 10002"/>
                <a:gd name="connsiteX9" fmla="*/ 9921 w 15344"/>
                <a:gd name="connsiteY9" fmla="*/ 8956 h 10002"/>
                <a:gd name="connsiteX10" fmla="*/ 665 w 15344"/>
                <a:gd name="connsiteY10" fmla="*/ 8637 h 10002"/>
                <a:gd name="connsiteX11" fmla="*/ 427 w 15344"/>
                <a:gd name="connsiteY11" fmla="*/ 7234 h 10002"/>
                <a:gd name="connsiteX12" fmla="*/ 999 w 15344"/>
                <a:gd name="connsiteY12" fmla="*/ 4380 h 10002"/>
                <a:gd name="connsiteX13" fmla="*/ 1700 w 15344"/>
                <a:gd name="connsiteY13" fmla="*/ 2111 h 10002"/>
                <a:gd name="connsiteX14" fmla="*/ 3298 w 15344"/>
                <a:gd name="connsiteY14" fmla="*/ 1171 h 10002"/>
                <a:gd name="connsiteX15" fmla="*/ 5856 w 15344"/>
                <a:gd name="connsiteY15" fmla="*/ 2 h 10002"/>
                <a:gd name="connsiteX16" fmla="*/ 6648 w 15344"/>
                <a:gd name="connsiteY16" fmla="*/ 878 h 10002"/>
                <a:gd name="connsiteX17" fmla="*/ 9611 w 15344"/>
                <a:gd name="connsiteY17" fmla="*/ 2 h 10002"/>
                <a:gd name="connsiteX18" fmla="*/ 10301 w 15344"/>
                <a:gd name="connsiteY18" fmla="*/ 2 h 10002"/>
                <a:gd name="connsiteX0" fmla="*/ 10301 w 16603"/>
                <a:gd name="connsiteY0" fmla="*/ 2 h 10002"/>
                <a:gd name="connsiteX1" fmla="*/ 9481 w 16603"/>
                <a:gd name="connsiteY1" fmla="*/ 519 h 10002"/>
                <a:gd name="connsiteX2" fmla="*/ 9550 w 16603"/>
                <a:gd name="connsiteY2" fmla="*/ 189 h 10002"/>
                <a:gd name="connsiteX3" fmla="*/ 16550 w 16603"/>
                <a:gd name="connsiteY3" fmla="*/ 2855 h 10002"/>
                <a:gd name="connsiteX4" fmla="*/ 15037 w 16603"/>
                <a:gd name="connsiteY4" fmla="*/ 4294 h 10002"/>
                <a:gd name="connsiteX5" fmla="*/ 14090 w 16603"/>
                <a:gd name="connsiteY5" fmla="*/ 5253 h 10002"/>
                <a:gd name="connsiteX6" fmla="*/ 13332 w 16603"/>
                <a:gd name="connsiteY6" fmla="*/ 6735 h 10002"/>
                <a:gd name="connsiteX7" fmla="*/ 11885 w 16603"/>
                <a:gd name="connsiteY7" fmla="*/ 8013 h 10002"/>
                <a:gd name="connsiteX8" fmla="*/ 9991 w 16603"/>
                <a:gd name="connsiteY8" fmla="*/ 8956 h 10002"/>
                <a:gd name="connsiteX9" fmla="*/ 9921 w 16603"/>
                <a:gd name="connsiteY9" fmla="*/ 8956 h 10002"/>
                <a:gd name="connsiteX10" fmla="*/ 665 w 16603"/>
                <a:gd name="connsiteY10" fmla="*/ 8637 h 10002"/>
                <a:gd name="connsiteX11" fmla="*/ 427 w 16603"/>
                <a:gd name="connsiteY11" fmla="*/ 7234 h 10002"/>
                <a:gd name="connsiteX12" fmla="*/ 999 w 16603"/>
                <a:gd name="connsiteY12" fmla="*/ 4380 h 10002"/>
                <a:gd name="connsiteX13" fmla="*/ 1700 w 16603"/>
                <a:gd name="connsiteY13" fmla="*/ 2111 h 10002"/>
                <a:gd name="connsiteX14" fmla="*/ 3298 w 16603"/>
                <a:gd name="connsiteY14" fmla="*/ 1171 h 10002"/>
                <a:gd name="connsiteX15" fmla="*/ 5856 w 16603"/>
                <a:gd name="connsiteY15" fmla="*/ 2 h 10002"/>
                <a:gd name="connsiteX16" fmla="*/ 6648 w 16603"/>
                <a:gd name="connsiteY16" fmla="*/ 878 h 10002"/>
                <a:gd name="connsiteX17" fmla="*/ 9611 w 16603"/>
                <a:gd name="connsiteY17" fmla="*/ 2 h 10002"/>
                <a:gd name="connsiteX18" fmla="*/ 10301 w 16603"/>
                <a:gd name="connsiteY18" fmla="*/ 2 h 10002"/>
                <a:gd name="connsiteX0" fmla="*/ 10301 w 16603"/>
                <a:gd name="connsiteY0" fmla="*/ 2 h 10002"/>
                <a:gd name="connsiteX1" fmla="*/ 9481 w 16603"/>
                <a:gd name="connsiteY1" fmla="*/ 519 h 10002"/>
                <a:gd name="connsiteX2" fmla="*/ 9550 w 16603"/>
                <a:gd name="connsiteY2" fmla="*/ 189 h 10002"/>
                <a:gd name="connsiteX3" fmla="*/ 16550 w 16603"/>
                <a:gd name="connsiteY3" fmla="*/ 2855 h 10002"/>
                <a:gd name="connsiteX4" fmla="*/ 15037 w 16603"/>
                <a:gd name="connsiteY4" fmla="*/ 4294 h 10002"/>
                <a:gd name="connsiteX5" fmla="*/ 15359 w 16603"/>
                <a:gd name="connsiteY5" fmla="*/ 7560 h 10002"/>
                <a:gd name="connsiteX6" fmla="*/ 13332 w 16603"/>
                <a:gd name="connsiteY6" fmla="*/ 6735 h 10002"/>
                <a:gd name="connsiteX7" fmla="*/ 11885 w 16603"/>
                <a:gd name="connsiteY7" fmla="*/ 8013 h 10002"/>
                <a:gd name="connsiteX8" fmla="*/ 9991 w 16603"/>
                <a:gd name="connsiteY8" fmla="*/ 8956 h 10002"/>
                <a:gd name="connsiteX9" fmla="*/ 9921 w 16603"/>
                <a:gd name="connsiteY9" fmla="*/ 8956 h 10002"/>
                <a:gd name="connsiteX10" fmla="*/ 665 w 16603"/>
                <a:gd name="connsiteY10" fmla="*/ 8637 h 10002"/>
                <a:gd name="connsiteX11" fmla="*/ 427 w 16603"/>
                <a:gd name="connsiteY11" fmla="*/ 7234 h 10002"/>
                <a:gd name="connsiteX12" fmla="*/ 999 w 16603"/>
                <a:gd name="connsiteY12" fmla="*/ 4380 h 10002"/>
                <a:gd name="connsiteX13" fmla="*/ 1700 w 16603"/>
                <a:gd name="connsiteY13" fmla="*/ 2111 h 10002"/>
                <a:gd name="connsiteX14" fmla="*/ 3298 w 16603"/>
                <a:gd name="connsiteY14" fmla="*/ 1171 h 10002"/>
                <a:gd name="connsiteX15" fmla="*/ 5856 w 16603"/>
                <a:gd name="connsiteY15" fmla="*/ 2 h 10002"/>
                <a:gd name="connsiteX16" fmla="*/ 6648 w 16603"/>
                <a:gd name="connsiteY16" fmla="*/ 878 h 10002"/>
                <a:gd name="connsiteX17" fmla="*/ 9611 w 16603"/>
                <a:gd name="connsiteY17" fmla="*/ 2 h 10002"/>
                <a:gd name="connsiteX18" fmla="*/ 10301 w 16603"/>
                <a:gd name="connsiteY18" fmla="*/ 2 h 10002"/>
                <a:gd name="connsiteX0" fmla="*/ 10301 w 16603"/>
                <a:gd name="connsiteY0" fmla="*/ 2 h 10383"/>
                <a:gd name="connsiteX1" fmla="*/ 9481 w 16603"/>
                <a:gd name="connsiteY1" fmla="*/ 519 h 10383"/>
                <a:gd name="connsiteX2" fmla="*/ 9550 w 16603"/>
                <a:gd name="connsiteY2" fmla="*/ 189 h 10383"/>
                <a:gd name="connsiteX3" fmla="*/ 16550 w 16603"/>
                <a:gd name="connsiteY3" fmla="*/ 2855 h 10383"/>
                <a:gd name="connsiteX4" fmla="*/ 15037 w 16603"/>
                <a:gd name="connsiteY4" fmla="*/ 4294 h 10383"/>
                <a:gd name="connsiteX5" fmla="*/ 15359 w 16603"/>
                <a:gd name="connsiteY5" fmla="*/ 7560 h 10383"/>
                <a:gd name="connsiteX6" fmla="*/ 13840 w 16603"/>
                <a:gd name="connsiteY6" fmla="*/ 9728 h 10383"/>
                <a:gd name="connsiteX7" fmla="*/ 11885 w 16603"/>
                <a:gd name="connsiteY7" fmla="*/ 8013 h 10383"/>
                <a:gd name="connsiteX8" fmla="*/ 9991 w 16603"/>
                <a:gd name="connsiteY8" fmla="*/ 8956 h 10383"/>
                <a:gd name="connsiteX9" fmla="*/ 9921 w 16603"/>
                <a:gd name="connsiteY9" fmla="*/ 8956 h 10383"/>
                <a:gd name="connsiteX10" fmla="*/ 665 w 16603"/>
                <a:gd name="connsiteY10" fmla="*/ 8637 h 10383"/>
                <a:gd name="connsiteX11" fmla="*/ 427 w 16603"/>
                <a:gd name="connsiteY11" fmla="*/ 7234 h 10383"/>
                <a:gd name="connsiteX12" fmla="*/ 999 w 16603"/>
                <a:gd name="connsiteY12" fmla="*/ 4380 h 10383"/>
                <a:gd name="connsiteX13" fmla="*/ 1700 w 16603"/>
                <a:gd name="connsiteY13" fmla="*/ 2111 h 10383"/>
                <a:gd name="connsiteX14" fmla="*/ 3298 w 16603"/>
                <a:gd name="connsiteY14" fmla="*/ 1171 h 10383"/>
                <a:gd name="connsiteX15" fmla="*/ 5856 w 16603"/>
                <a:gd name="connsiteY15" fmla="*/ 2 h 10383"/>
                <a:gd name="connsiteX16" fmla="*/ 6648 w 16603"/>
                <a:gd name="connsiteY16" fmla="*/ 878 h 10383"/>
                <a:gd name="connsiteX17" fmla="*/ 9611 w 16603"/>
                <a:gd name="connsiteY17" fmla="*/ 2 h 10383"/>
                <a:gd name="connsiteX18" fmla="*/ 10301 w 16603"/>
                <a:gd name="connsiteY18" fmla="*/ 2 h 10383"/>
                <a:gd name="connsiteX0" fmla="*/ 10301 w 16603"/>
                <a:gd name="connsiteY0" fmla="*/ 2 h 11571"/>
                <a:gd name="connsiteX1" fmla="*/ 9481 w 16603"/>
                <a:gd name="connsiteY1" fmla="*/ 519 h 11571"/>
                <a:gd name="connsiteX2" fmla="*/ 9550 w 16603"/>
                <a:gd name="connsiteY2" fmla="*/ 189 h 11571"/>
                <a:gd name="connsiteX3" fmla="*/ 16550 w 16603"/>
                <a:gd name="connsiteY3" fmla="*/ 2855 h 11571"/>
                <a:gd name="connsiteX4" fmla="*/ 15037 w 16603"/>
                <a:gd name="connsiteY4" fmla="*/ 4294 h 11571"/>
                <a:gd name="connsiteX5" fmla="*/ 15359 w 16603"/>
                <a:gd name="connsiteY5" fmla="*/ 7560 h 11571"/>
                <a:gd name="connsiteX6" fmla="*/ 13840 w 16603"/>
                <a:gd name="connsiteY6" fmla="*/ 9728 h 11571"/>
                <a:gd name="connsiteX7" fmla="*/ 12266 w 16603"/>
                <a:gd name="connsiteY7" fmla="*/ 10819 h 11571"/>
                <a:gd name="connsiteX8" fmla="*/ 9991 w 16603"/>
                <a:gd name="connsiteY8" fmla="*/ 8956 h 11571"/>
                <a:gd name="connsiteX9" fmla="*/ 9921 w 16603"/>
                <a:gd name="connsiteY9" fmla="*/ 8956 h 11571"/>
                <a:gd name="connsiteX10" fmla="*/ 665 w 16603"/>
                <a:gd name="connsiteY10" fmla="*/ 8637 h 11571"/>
                <a:gd name="connsiteX11" fmla="*/ 427 w 16603"/>
                <a:gd name="connsiteY11" fmla="*/ 7234 h 11571"/>
                <a:gd name="connsiteX12" fmla="*/ 999 w 16603"/>
                <a:gd name="connsiteY12" fmla="*/ 4380 h 11571"/>
                <a:gd name="connsiteX13" fmla="*/ 1700 w 16603"/>
                <a:gd name="connsiteY13" fmla="*/ 2111 h 11571"/>
                <a:gd name="connsiteX14" fmla="*/ 3298 w 16603"/>
                <a:gd name="connsiteY14" fmla="*/ 1171 h 11571"/>
                <a:gd name="connsiteX15" fmla="*/ 5856 w 16603"/>
                <a:gd name="connsiteY15" fmla="*/ 2 h 11571"/>
                <a:gd name="connsiteX16" fmla="*/ 6648 w 16603"/>
                <a:gd name="connsiteY16" fmla="*/ 878 h 11571"/>
                <a:gd name="connsiteX17" fmla="*/ 9611 w 16603"/>
                <a:gd name="connsiteY17" fmla="*/ 2 h 11571"/>
                <a:gd name="connsiteX18" fmla="*/ 10301 w 16603"/>
                <a:gd name="connsiteY18" fmla="*/ 2 h 11571"/>
                <a:gd name="connsiteX0" fmla="*/ 10301 w 16603"/>
                <a:gd name="connsiteY0" fmla="*/ 2 h 11571"/>
                <a:gd name="connsiteX1" fmla="*/ 9481 w 16603"/>
                <a:gd name="connsiteY1" fmla="*/ 519 h 11571"/>
                <a:gd name="connsiteX2" fmla="*/ 9550 w 16603"/>
                <a:gd name="connsiteY2" fmla="*/ 189 h 11571"/>
                <a:gd name="connsiteX3" fmla="*/ 16550 w 16603"/>
                <a:gd name="connsiteY3" fmla="*/ 2855 h 11571"/>
                <a:gd name="connsiteX4" fmla="*/ 15037 w 16603"/>
                <a:gd name="connsiteY4" fmla="*/ 4294 h 11571"/>
                <a:gd name="connsiteX5" fmla="*/ 15359 w 16603"/>
                <a:gd name="connsiteY5" fmla="*/ 7560 h 11571"/>
                <a:gd name="connsiteX6" fmla="*/ 13840 w 16603"/>
                <a:gd name="connsiteY6" fmla="*/ 9728 h 11571"/>
                <a:gd name="connsiteX7" fmla="*/ 12266 w 16603"/>
                <a:gd name="connsiteY7" fmla="*/ 10819 h 11571"/>
                <a:gd name="connsiteX8" fmla="*/ 9991 w 16603"/>
                <a:gd name="connsiteY8" fmla="*/ 8956 h 11571"/>
                <a:gd name="connsiteX9" fmla="*/ 6145 w 16603"/>
                <a:gd name="connsiteY9" fmla="*/ 11388 h 11571"/>
                <a:gd name="connsiteX10" fmla="*/ 665 w 16603"/>
                <a:gd name="connsiteY10" fmla="*/ 8637 h 11571"/>
                <a:gd name="connsiteX11" fmla="*/ 427 w 16603"/>
                <a:gd name="connsiteY11" fmla="*/ 7234 h 11571"/>
                <a:gd name="connsiteX12" fmla="*/ 999 w 16603"/>
                <a:gd name="connsiteY12" fmla="*/ 4380 h 11571"/>
                <a:gd name="connsiteX13" fmla="*/ 1700 w 16603"/>
                <a:gd name="connsiteY13" fmla="*/ 2111 h 11571"/>
                <a:gd name="connsiteX14" fmla="*/ 3298 w 16603"/>
                <a:gd name="connsiteY14" fmla="*/ 1171 h 11571"/>
                <a:gd name="connsiteX15" fmla="*/ 5856 w 16603"/>
                <a:gd name="connsiteY15" fmla="*/ 2 h 11571"/>
                <a:gd name="connsiteX16" fmla="*/ 6648 w 16603"/>
                <a:gd name="connsiteY16" fmla="*/ 878 h 11571"/>
                <a:gd name="connsiteX17" fmla="*/ 9611 w 16603"/>
                <a:gd name="connsiteY17" fmla="*/ 2 h 11571"/>
                <a:gd name="connsiteX18" fmla="*/ 10301 w 16603"/>
                <a:gd name="connsiteY18" fmla="*/ 2 h 11571"/>
                <a:gd name="connsiteX0" fmla="*/ 10301 w 16603"/>
                <a:gd name="connsiteY0" fmla="*/ 2 h 12183"/>
                <a:gd name="connsiteX1" fmla="*/ 9481 w 16603"/>
                <a:gd name="connsiteY1" fmla="*/ 519 h 12183"/>
                <a:gd name="connsiteX2" fmla="*/ 9550 w 16603"/>
                <a:gd name="connsiteY2" fmla="*/ 189 h 12183"/>
                <a:gd name="connsiteX3" fmla="*/ 16550 w 16603"/>
                <a:gd name="connsiteY3" fmla="*/ 2855 h 12183"/>
                <a:gd name="connsiteX4" fmla="*/ 15037 w 16603"/>
                <a:gd name="connsiteY4" fmla="*/ 4294 h 12183"/>
                <a:gd name="connsiteX5" fmla="*/ 15359 w 16603"/>
                <a:gd name="connsiteY5" fmla="*/ 7560 h 12183"/>
                <a:gd name="connsiteX6" fmla="*/ 13840 w 16603"/>
                <a:gd name="connsiteY6" fmla="*/ 9728 h 12183"/>
                <a:gd name="connsiteX7" fmla="*/ 12266 w 16603"/>
                <a:gd name="connsiteY7" fmla="*/ 10819 h 12183"/>
                <a:gd name="connsiteX8" fmla="*/ 9356 w 16603"/>
                <a:gd name="connsiteY8" fmla="*/ 10764 h 12183"/>
                <a:gd name="connsiteX9" fmla="*/ 6145 w 16603"/>
                <a:gd name="connsiteY9" fmla="*/ 11388 h 12183"/>
                <a:gd name="connsiteX10" fmla="*/ 665 w 16603"/>
                <a:gd name="connsiteY10" fmla="*/ 8637 h 12183"/>
                <a:gd name="connsiteX11" fmla="*/ 427 w 16603"/>
                <a:gd name="connsiteY11" fmla="*/ 7234 h 12183"/>
                <a:gd name="connsiteX12" fmla="*/ 999 w 16603"/>
                <a:gd name="connsiteY12" fmla="*/ 4380 h 12183"/>
                <a:gd name="connsiteX13" fmla="*/ 1700 w 16603"/>
                <a:gd name="connsiteY13" fmla="*/ 2111 h 12183"/>
                <a:gd name="connsiteX14" fmla="*/ 3298 w 16603"/>
                <a:gd name="connsiteY14" fmla="*/ 1171 h 12183"/>
                <a:gd name="connsiteX15" fmla="*/ 5856 w 16603"/>
                <a:gd name="connsiteY15" fmla="*/ 2 h 12183"/>
                <a:gd name="connsiteX16" fmla="*/ 6648 w 16603"/>
                <a:gd name="connsiteY16" fmla="*/ 878 h 12183"/>
                <a:gd name="connsiteX17" fmla="*/ 9611 w 16603"/>
                <a:gd name="connsiteY17" fmla="*/ 2 h 12183"/>
                <a:gd name="connsiteX18" fmla="*/ 10301 w 16603"/>
                <a:gd name="connsiteY18" fmla="*/ 2 h 12183"/>
                <a:gd name="connsiteX0" fmla="*/ 10301 w 16603"/>
                <a:gd name="connsiteY0" fmla="*/ 2 h 12183"/>
                <a:gd name="connsiteX1" fmla="*/ 9481 w 16603"/>
                <a:gd name="connsiteY1" fmla="*/ 519 h 12183"/>
                <a:gd name="connsiteX2" fmla="*/ 9550 w 16603"/>
                <a:gd name="connsiteY2" fmla="*/ 189 h 12183"/>
                <a:gd name="connsiteX3" fmla="*/ 16550 w 16603"/>
                <a:gd name="connsiteY3" fmla="*/ 2855 h 12183"/>
                <a:gd name="connsiteX4" fmla="*/ 15037 w 16603"/>
                <a:gd name="connsiteY4" fmla="*/ 4294 h 12183"/>
                <a:gd name="connsiteX5" fmla="*/ 15359 w 16603"/>
                <a:gd name="connsiteY5" fmla="*/ 7560 h 12183"/>
                <a:gd name="connsiteX6" fmla="*/ 13840 w 16603"/>
                <a:gd name="connsiteY6" fmla="*/ 9728 h 12183"/>
                <a:gd name="connsiteX7" fmla="*/ 12266 w 16603"/>
                <a:gd name="connsiteY7" fmla="*/ 10819 h 12183"/>
                <a:gd name="connsiteX8" fmla="*/ 9356 w 16603"/>
                <a:gd name="connsiteY8" fmla="*/ 10764 h 12183"/>
                <a:gd name="connsiteX9" fmla="*/ 6145 w 16603"/>
                <a:gd name="connsiteY9" fmla="*/ 11388 h 12183"/>
                <a:gd name="connsiteX10" fmla="*/ 665 w 16603"/>
                <a:gd name="connsiteY10" fmla="*/ 8637 h 12183"/>
                <a:gd name="connsiteX11" fmla="*/ 427 w 16603"/>
                <a:gd name="connsiteY11" fmla="*/ 7234 h 12183"/>
                <a:gd name="connsiteX12" fmla="*/ 999 w 16603"/>
                <a:gd name="connsiteY12" fmla="*/ 4380 h 12183"/>
                <a:gd name="connsiteX13" fmla="*/ 1256 w 16603"/>
                <a:gd name="connsiteY13" fmla="*/ 1550 h 12183"/>
                <a:gd name="connsiteX14" fmla="*/ 3298 w 16603"/>
                <a:gd name="connsiteY14" fmla="*/ 1171 h 12183"/>
                <a:gd name="connsiteX15" fmla="*/ 5856 w 16603"/>
                <a:gd name="connsiteY15" fmla="*/ 2 h 12183"/>
                <a:gd name="connsiteX16" fmla="*/ 6648 w 16603"/>
                <a:gd name="connsiteY16" fmla="*/ 878 h 12183"/>
                <a:gd name="connsiteX17" fmla="*/ 9611 w 16603"/>
                <a:gd name="connsiteY17" fmla="*/ 2 h 12183"/>
                <a:gd name="connsiteX18" fmla="*/ 10301 w 16603"/>
                <a:gd name="connsiteY18" fmla="*/ 2 h 12183"/>
                <a:gd name="connsiteX0" fmla="*/ 10255 w 16557"/>
                <a:gd name="connsiteY0" fmla="*/ 2 h 12183"/>
                <a:gd name="connsiteX1" fmla="*/ 9435 w 16557"/>
                <a:gd name="connsiteY1" fmla="*/ 519 h 12183"/>
                <a:gd name="connsiteX2" fmla="*/ 9504 w 16557"/>
                <a:gd name="connsiteY2" fmla="*/ 189 h 12183"/>
                <a:gd name="connsiteX3" fmla="*/ 16504 w 16557"/>
                <a:gd name="connsiteY3" fmla="*/ 2855 h 12183"/>
                <a:gd name="connsiteX4" fmla="*/ 14991 w 16557"/>
                <a:gd name="connsiteY4" fmla="*/ 4294 h 12183"/>
                <a:gd name="connsiteX5" fmla="*/ 15313 w 16557"/>
                <a:gd name="connsiteY5" fmla="*/ 7560 h 12183"/>
                <a:gd name="connsiteX6" fmla="*/ 13794 w 16557"/>
                <a:gd name="connsiteY6" fmla="*/ 9728 h 12183"/>
                <a:gd name="connsiteX7" fmla="*/ 12220 w 16557"/>
                <a:gd name="connsiteY7" fmla="*/ 10819 h 12183"/>
                <a:gd name="connsiteX8" fmla="*/ 9310 w 16557"/>
                <a:gd name="connsiteY8" fmla="*/ 10764 h 12183"/>
                <a:gd name="connsiteX9" fmla="*/ 6099 w 16557"/>
                <a:gd name="connsiteY9" fmla="*/ 11388 h 12183"/>
                <a:gd name="connsiteX10" fmla="*/ 619 w 16557"/>
                <a:gd name="connsiteY10" fmla="*/ 8637 h 12183"/>
                <a:gd name="connsiteX11" fmla="*/ 381 w 16557"/>
                <a:gd name="connsiteY11" fmla="*/ 7234 h 12183"/>
                <a:gd name="connsiteX12" fmla="*/ 1239 w 16557"/>
                <a:gd name="connsiteY12" fmla="*/ 4442 h 12183"/>
                <a:gd name="connsiteX13" fmla="*/ 1210 w 16557"/>
                <a:gd name="connsiteY13" fmla="*/ 1550 h 12183"/>
                <a:gd name="connsiteX14" fmla="*/ 3252 w 16557"/>
                <a:gd name="connsiteY14" fmla="*/ 1171 h 12183"/>
                <a:gd name="connsiteX15" fmla="*/ 5810 w 16557"/>
                <a:gd name="connsiteY15" fmla="*/ 2 h 12183"/>
                <a:gd name="connsiteX16" fmla="*/ 6602 w 16557"/>
                <a:gd name="connsiteY16" fmla="*/ 878 h 12183"/>
                <a:gd name="connsiteX17" fmla="*/ 9565 w 16557"/>
                <a:gd name="connsiteY17" fmla="*/ 2 h 12183"/>
                <a:gd name="connsiteX18" fmla="*/ 10255 w 16557"/>
                <a:gd name="connsiteY18" fmla="*/ 2 h 12183"/>
                <a:gd name="connsiteX0" fmla="*/ 10255 w 16557"/>
                <a:gd name="connsiteY0" fmla="*/ 35 h 12216"/>
                <a:gd name="connsiteX1" fmla="*/ 9435 w 16557"/>
                <a:gd name="connsiteY1" fmla="*/ 552 h 12216"/>
                <a:gd name="connsiteX2" fmla="*/ 9504 w 16557"/>
                <a:gd name="connsiteY2" fmla="*/ 222 h 12216"/>
                <a:gd name="connsiteX3" fmla="*/ 16504 w 16557"/>
                <a:gd name="connsiteY3" fmla="*/ 2888 h 12216"/>
                <a:gd name="connsiteX4" fmla="*/ 14991 w 16557"/>
                <a:gd name="connsiteY4" fmla="*/ 4327 h 12216"/>
                <a:gd name="connsiteX5" fmla="*/ 15313 w 16557"/>
                <a:gd name="connsiteY5" fmla="*/ 7593 h 12216"/>
                <a:gd name="connsiteX6" fmla="*/ 13794 w 16557"/>
                <a:gd name="connsiteY6" fmla="*/ 9761 h 12216"/>
                <a:gd name="connsiteX7" fmla="*/ 12220 w 16557"/>
                <a:gd name="connsiteY7" fmla="*/ 10852 h 12216"/>
                <a:gd name="connsiteX8" fmla="*/ 9310 w 16557"/>
                <a:gd name="connsiteY8" fmla="*/ 10797 h 12216"/>
                <a:gd name="connsiteX9" fmla="*/ 6099 w 16557"/>
                <a:gd name="connsiteY9" fmla="*/ 11421 h 12216"/>
                <a:gd name="connsiteX10" fmla="*/ 619 w 16557"/>
                <a:gd name="connsiteY10" fmla="*/ 8670 h 12216"/>
                <a:gd name="connsiteX11" fmla="*/ 381 w 16557"/>
                <a:gd name="connsiteY11" fmla="*/ 7267 h 12216"/>
                <a:gd name="connsiteX12" fmla="*/ 1239 w 16557"/>
                <a:gd name="connsiteY12" fmla="*/ 4475 h 12216"/>
                <a:gd name="connsiteX13" fmla="*/ 1210 w 16557"/>
                <a:gd name="connsiteY13" fmla="*/ 1583 h 12216"/>
                <a:gd name="connsiteX14" fmla="*/ 3030 w 16557"/>
                <a:gd name="connsiteY14" fmla="*/ 2389 h 12216"/>
                <a:gd name="connsiteX15" fmla="*/ 5810 w 16557"/>
                <a:gd name="connsiteY15" fmla="*/ 35 h 12216"/>
                <a:gd name="connsiteX16" fmla="*/ 6602 w 16557"/>
                <a:gd name="connsiteY16" fmla="*/ 911 h 12216"/>
                <a:gd name="connsiteX17" fmla="*/ 9565 w 16557"/>
                <a:gd name="connsiteY17" fmla="*/ 35 h 12216"/>
                <a:gd name="connsiteX18" fmla="*/ 10255 w 16557"/>
                <a:gd name="connsiteY18" fmla="*/ 35 h 12216"/>
                <a:gd name="connsiteX0" fmla="*/ 10255 w 15582"/>
                <a:gd name="connsiteY0" fmla="*/ 35 h 12216"/>
                <a:gd name="connsiteX1" fmla="*/ 9435 w 15582"/>
                <a:gd name="connsiteY1" fmla="*/ 552 h 12216"/>
                <a:gd name="connsiteX2" fmla="*/ 9504 w 15582"/>
                <a:gd name="connsiteY2" fmla="*/ 222 h 12216"/>
                <a:gd name="connsiteX3" fmla="*/ 12284 w 15582"/>
                <a:gd name="connsiteY3" fmla="*/ 2639 h 12216"/>
                <a:gd name="connsiteX4" fmla="*/ 14991 w 15582"/>
                <a:gd name="connsiteY4" fmla="*/ 4327 h 12216"/>
                <a:gd name="connsiteX5" fmla="*/ 15313 w 15582"/>
                <a:gd name="connsiteY5" fmla="*/ 7593 h 12216"/>
                <a:gd name="connsiteX6" fmla="*/ 13794 w 15582"/>
                <a:gd name="connsiteY6" fmla="*/ 9761 h 12216"/>
                <a:gd name="connsiteX7" fmla="*/ 12220 w 15582"/>
                <a:gd name="connsiteY7" fmla="*/ 10852 h 12216"/>
                <a:gd name="connsiteX8" fmla="*/ 9310 w 15582"/>
                <a:gd name="connsiteY8" fmla="*/ 10797 h 12216"/>
                <a:gd name="connsiteX9" fmla="*/ 6099 w 15582"/>
                <a:gd name="connsiteY9" fmla="*/ 11421 h 12216"/>
                <a:gd name="connsiteX10" fmla="*/ 619 w 15582"/>
                <a:gd name="connsiteY10" fmla="*/ 8670 h 12216"/>
                <a:gd name="connsiteX11" fmla="*/ 381 w 15582"/>
                <a:gd name="connsiteY11" fmla="*/ 7267 h 12216"/>
                <a:gd name="connsiteX12" fmla="*/ 1239 w 15582"/>
                <a:gd name="connsiteY12" fmla="*/ 4475 h 12216"/>
                <a:gd name="connsiteX13" fmla="*/ 1210 w 15582"/>
                <a:gd name="connsiteY13" fmla="*/ 1583 h 12216"/>
                <a:gd name="connsiteX14" fmla="*/ 3030 w 15582"/>
                <a:gd name="connsiteY14" fmla="*/ 2389 h 12216"/>
                <a:gd name="connsiteX15" fmla="*/ 5810 w 15582"/>
                <a:gd name="connsiteY15" fmla="*/ 35 h 12216"/>
                <a:gd name="connsiteX16" fmla="*/ 6602 w 15582"/>
                <a:gd name="connsiteY16" fmla="*/ 911 h 12216"/>
                <a:gd name="connsiteX17" fmla="*/ 9565 w 15582"/>
                <a:gd name="connsiteY17" fmla="*/ 35 h 12216"/>
                <a:gd name="connsiteX18" fmla="*/ 10255 w 15582"/>
                <a:gd name="connsiteY18" fmla="*/ 35 h 12216"/>
                <a:gd name="connsiteX0" fmla="*/ 10255 w 15736"/>
                <a:gd name="connsiteY0" fmla="*/ 35 h 12216"/>
                <a:gd name="connsiteX1" fmla="*/ 9435 w 15736"/>
                <a:gd name="connsiteY1" fmla="*/ 552 h 12216"/>
                <a:gd name="connsiteX2" fmla="*/ 9504 w 15736"/>
                <a:gd name="connsiteY2" fmla="*/ 222 h 12216"/>
                <a:gd name="connsiteX3" fmla="*/ 12284 w 15736"/>
                <a:gd name="connsiteY3" fmla="*/ 2639 h 12216"/>
                <a:gd name="connsiteX4" fmla="*/ 15435 w 15736"/>
                <a:gd name="connsiteY4" fmla="*/ 4452 h 12216"/>
                <a:gd name="connsiteX5" fmla="*/ 15313 w 15736"/>
                <a:gd name="connsiteY5" fmla="*/ 7593 h 12216"/>
                <a:gd name="connsiteX6" fmla="*/ 13794 w 15736"/>
                <a:gd name="connsiteY6" fmla="*/ 9761 h 12216"/>
                <a:gd name="connsiteX7" fmla="*/ 12220 w 15736"/>
                <a:gd name="connsiteY7" fmla="*/ 10852 h 12216"/>
                <a:gd name="connsiteX8" fmla="*/ 9310 w 15736"/>
                <a:gd name="connsiteY8" fmla="*/ 10797 h 12216"/>
                <a:gd name="connsiteX9" fmla="*/ 6099 w 15736"/>
                <a:gd name="connsiteY9" fmla="*/ 11421 h 12216"/>
                <a:gd name="connsiteX10" fmla="*/ 619 w 15736"/>
                <a:gd name="connsiteY10" fmla="*/ 8670 h 12216"/>
                <a:gd name="connsiteX11" fmla="*/ 381 w 15736"/>
                <a:gd name="connsiteY11" fmla="*/ 7267 h 12216"/>
                <a:gd name="connsiteX12" fmla="*/ 1239 w 15736"/>
                <a:gd name="connsiteY12" fmla="*/ 4475 h 12216"/>
                <a:gd name="connsiteX13" fmla="*/ 1210 w 15736"/>
                <a:gd name="connsiteY13" fmla="*/ 1583 h 12216"/>
                <a:gd name="connsiteX14" fmla="*/ 3030 w 15736"/>
                <a:gd name="connsiteY14" fmla="*/ 2389 h 12216"/>
                <a:gd name="connsiteX15" fmla="*/ 5810 w 15736"/>
                <a:gd name="connsiteY15" fmla="*/ 35 h 12216"/>
                <a:gd name="connsiteX16" fmla="*/ 6602 w 15736"/>
                <a:gd name="connsiteY16" fmla="*/ 911 h 12216"/>
                <a:gd name="connsiteX17" fmla="*/ 9565 w 15736"/>
                <a:gd name="connsiteY17" fmla="*/ 35 h 12216"/>
                <a:gd name="connsiteX18" fmla="*/ 10255 w 15736"/>
                <a:gd name="connsiteY18" fmla="*/ 35 h 12216"/>
                <a:gd name="connsiteX0" fmla="*/ 10255 w 15736"/>
                <a:gd name="connsiteY0" fmla="*/ 35 h 12216"/>
                <a:gd name="connsiteX1" fmla="*/ 9435 w 15736"/>
                <a:gd name="connsiteY1" fmla="*/ 552 h 12216"/>
                <a:gd name="connsiteX2" fmla="*/ 9504 w 15736"/>
                <a:gd name="connsiteY2" fmla="*/ 222 h 12216"/>
                <a:gd name="connsiteX3" fmla="*/ 12284 w 15736"/>
                <a:gd name="connsiteY3" fmla="*/ 2639 h 12216"/>
                <a:gd name="connsiteX4" fmla="*/ 15435 w 15736"/>
                <a:gd name="connsiteY4" fmla="*/ 4452 h 12216"/>
                <a:gd name="connsiteX5" fmla="*/ 15313 w 15736"/>
                <a:gd name="connsiteY5" fmla="*/ 7593 h 12216"/>
                <a:gd name="connsiteX6" fmla="*/ 13794 w 15736"/>
                <a:gd name="connsiteY6" fmla="*/ 9761 h 12216"/>
                <a:gd name="connsiteX7" fmla="*/ 12220 w 15736"/>
                <a:gd name="connsiteY7" fmla="*/ 10852 h 12216"/>
                <a:gd name="connsiteX8" fmla="*/ 9310 w 15736"/>
                <a:gd name="connsiteY8" fmla="*/ 10797 h 12216"/>
                <a:gd name="connsiteX9" fmla="*/ 6099 w 15736"/>
                <a:gd name="connsiteY9" fmla="*/ 11421 h 12216"/>
                <a:gd name="connsiteX10" fmla="*/ 3633 w 15736"/>
                <a:gd name="connsiteY10" fmla="*/ 11476 h 12216"/>
                <a:gd name="connsiteX11" fmla="*/ 381 w 15736"/>
                <a:gd name="connsiteY11" fmla="*/ 7267 h 12216"/>
                <a:gd name="connsiteX12" fmla="*/ 1239 w 15736"/>
                <a:gd name="connsiteY12" fmla="*/ 4475 h 12216"/>
                <a:gd name="connsiteX13" fmla="*/ 1210 w 15736"/>
                <a:gd name="connsiteY13" fmla="*/ 1583 h 12216"/>
                <a:gd name="connsiteX14" fmla="*/ 3030 w 15736"/>
                <a:gd name="connsiteY14" fmla="*/ 2389 h 12216"/>
                <a:gd name="connsiteX15" fmla="*/ 5810 w 15736"/>
                <a:gd name="connsiteY15" fmla="*/ 35 h 12216"/>
                <a:gd name="connsiteX16" fmla="*/ 6602 w 15736"/>
                <a:gd name="connsiteY16" fmla="*/ 911 h 12216"/>
                <a:gd name="connsiteX17" fmla="*/ 9565 w 15736"/>
                <a:gd name="connsiteY17" fmla="*/ 35 h 12216"/>
                <a:gd name="connsiteX18" fmla="*/ 10255 w 15736"/>
                <a:gd name="connsiteY18" fmla="*/ 35 h 12216"/>
                <a:gd name="connsiteX0" fmla="*/ 9397 w 14878"/>
                <a:gd name="connsiteY0" fmla="*/ 35 h 12216"/>
                <a:gd name="connsiteX1" fmla="*/ 8577 w 14878"/>
                <a:gd name="connsiteY1" fmla="*/ 552 h 12216"/>
                <a:gd name="connsiteX2" fmla="*/ 8646 w 14878"/>
                <a:gd name="connsiteY2" fmla="*/ 222 h 12216"/>
                <a:gd name="connsiteX3" fmla="*/ 11426 w 14878"/>
                <a:gd name="connsiteY3" fmla="*/ 2639 h 12216"/>
                <a:gd name="connsiteX4" fmla="*/ 14577 w 14878"/>
                <a:gd name="connsiteY4" fmla="*/ 4452 h 12216"/>
                <a:gd name="connsiteX5" fmla="*/ 14455 w 14878"/>
                <a:gd name="connsiteY5" fmla="*/ 7593 h 12216"/>
                <a:gd name="connsiteX6" fmla="*/ 12936 w 14878"/>
                <a:gd name="connsiteY6" fmla="*/ 9761 h 12216"/>
                <a:gd name="connsiteX7" fmla="*/ 11362 w 14878"/>
                <a:gd name="connsiteY7" fmla="*/ 10852 h 12216"/>
                <a:gd name="connsiteX8" fmla="*/ 8452 w 14878"/>
                <a:gd name="connsiteY8" fmla="*/ 10797 h 12216"/>
                <a:gd name="connsiteX9" fmla="*/ 5241 w 14878"/>
                <a:gd name="connsiteY9" fmla="*/ 11421 h 12216"/>
                <a:gd name="connsiteX10" fmla="*/ 2775 w 14878"/>
                <a:gd name="connsiteY10" fmla="*/ 11476 h 12216"/>
                <a:gd name="connsiteX11" fmla="*/ 1110 w 14878"/>
                <a:gd name="connsiteY11" fmla="*/ 8951 h 12216"/>
                <a:gd name="connsiteX12" fmla="*/ 381 w 14878"/>
                <a:gd name="connsiteY12" fmla="*/ 4475 h 12216"/>
                <a:gd name="connsiteX13" fmla="*/ 352 w 14878"/>
                <a:gd name="connsiteY13" fmla="*/ 1583 h 12216"/>
                <a:gd name="connsiteX14" fmla="*/ 2172 w 14878"/>
                <a:gd name="connsiteY14" fmla="*/ 2389 h 12216"/>
                <a:gd name="connsiteX15" fmla="*/ 4952 w 14878"/>
                <a:gd name="connsiteY15" fmla="*/ 35 h 12216"/>
                <a:gd name="connsiteX16" fmla="*/ 5744 w 14878"/>
                <a:gd name="connsiteY16" fmla="*/ 911 h 12216"/>
                <a:gd name="connsiteX17" fmla="*/ 8707 w 14878"/>
                <a:gd name="connsiteY17" fmla="*/ 35 h 12216"/>
                <a:gd name="connsiteX18" fmla="*/ 9397 w 14878"/>
                <a:gd name="connsiteY18" fmla="*/ 35 h 12216"/>
                <a:gd name="connsiteX0" fmla="*/ 10461 w 15942"/>
                <a:gd name="connsiteY0" fmla="*/ 35 h 12216"/>
                <a:gd name="connsiteX1" fmla="*/ 9641 w 15942"/>
                <a:gd name="connsiteY1" fmla="*/ 552 h 12216"/>
                <a:gd name="connsiteX2" fmla="*/ 9710 w 15942"/>
                <a:gd name="connsiteY2" fmla="*/ 222 h 12216"/>
                <a:gd name="connsiteX3" fmla="*/ 12490 w 15942"/>
                <a:gd name="connsiteY3" fmla="*/ 2639 h 12216"/>
                <a:gd name="connsiteX4" fmla="*/ 15641 w 15942"/>
                <a:gd name="connsiteY4" fmla="*/ 4452 h 12216"/>
                <a:gd name="connsiteX5" fmla="*/ 15519 w 15942"/>
                <a:gd name="connsiteY5" fmla="*/ 7593 h 12216"/>
                <a:gd name="connsiteX6" fmla="*/ 14000 w 15942"/>
                <a:gd name="connsiteY6" fmla="*/ 9761 h 12216"/>
                <a:gd name="connsiteX7" fmla="*/ 12426 w 15942"/>
                <a:gd name="connsiteY7" fmla="*/ 10852 h 12216"/>
                <a:gd name="connsiteX8" fmla="*/ 9516 w 15942"/>
                <a:gd name="connsiteY8" fmla="*/ 10797 h 12216"/>
                <a:gd name="connsiteX9" fmla="*/ 6305 w 15942"/>
                <a:gd name="connsiteY9" fmla="*/ 11421 h 12216"/>
                <a:gd name="connsiteX10" fmla="*/ 3839 w 15942"/>
                <a:gd name="connsiteY10" fmla="*/ 11476 h 12216"/>
                <a:gd name="connsiteX11" fmla="*/ 2174 w 15942"/>
                <a:gd name="connsiteY11" fmla="*/ 8951 h 12216"/>
                <a:gd name="connsiteX12" fmla="*/ 144 w 15942"/>
                <a:gd name="connsiteY12" fmla="*/ 6159 h 12216"/>
                <a:gd name="connsiteX13" fmla="*/ 1416 w 15942"/>
                <a:gd name="connsiteY13" fmla="*/ 1583 h 12216"/>
                <a:gd name="connsiteX14" fmla="*/ 3236 w 15942"/>
                <a:gd name="connsiteY14" fmla="*/ 2389 h 12216"/>
                <a:gd name="connsiteX15" fmla="*/ 6016 w 15942"/>
                <a:gd name="connsiteY15" fmla="*/ 35 h 12216"/>
                <a:gd name="connsiteX16" fmla="*/ 6808 w 15942"/>
                <a:gd name="connsiteY16" fmla="*/ 911 h 12216"/>
                <a:gd name="connsiteX17" fmla="*/ 9771 w 15942"/>
                <a:gd name="connsiteY17" fmla="*/ 35 h 12216"/>
                <a:gd name="connsiteX18" fmla="*/ 10461 w 15942"/>
                <a:gd name="connsiteY18" fmla="*/ 35 h 12216"/>
                <a:gd name="connsiteX0" fmla="*/ 10466 w 15947"/>
                <a:gd name="connsiteY0" fmla="*/ 35 h 12216"/>
                <a:gd name="connsiteX1" fmla="*/ 9646 w 15947"/>
                <a:gd name="connsiteY1" fmla="*/ 552 h 12216"/>
                <a:gd name="connsiteX2" fmla="*/ 9715 w 15947"/>
                <a:gd name="connsiteY2" fmla="*/ 222 h 12216"/>
                <a:gd name="connsiteX3" fmla="*/ 12495 w 15947"/>
                <a:gd name="connsiteY3" fmla="*/ 2639 h 12216"/>
                <a:gd name="connsiteX4" fmla="*/ 15646 w 15947"/>
                <a:gd name="connsiteY4" fmla="*/ 4452 h 12216"/>
                <a:gd name="connsiteX5" fmla="*/ 15524 w 15947"/>
                <a:gd name="connsiteY5" fmla="*/ 7593 h 12216"/>
                <a:gd name="connsiteX6" fmla="*/ 14005 w 15947"/>
                <a:gd name="connsiteY6" fmla="*/ 9761 h 12216"/>
                <a:gd name="connsiteX7" fmla="*/ 12431 w 15947"/>
                <a:gd name="connsiteY7" fmla="*/ 10852 h 12216"/>
                <a:gd name="connsiteX8" fmla="*/ 9521 w 15947"/>
                <a:gd name="connsiteY8" fmla="*/ 10797 h 12216"/>
                <a:gd name="connsiteX9" fmla="*/ 6310 w 15947"/>
                <a:gd name="connsiteY9" fmla="*/ 11421 h 12216"/>
                <a:gd name="connsiteX10" fmla="*/ 3844 w 15947"/>
                <a:gd name="connsiteY10" fmla="*/ 11476 h 12216"/>
                <a:gd name="connsiteX11" fmla="*/ 2179 w 15947"/>
                <a:gd name="connsiteY11" fmla="*/ 8951 h 12216"/>
                <a:gd name="connsiteX12" fmla="*/ 149 w 15947"/>
                <a:gd name="connsiteY12" fmla="*/ 6159 h 12216"/>
                <a:gd name="connsiteX13" fmla="*/ 1358 w 15947"/>
                <a:gd name="connsiteY13" fmla="*/ 3454 h 12216"/>
                <a:gd name="connsiteX14" fmla="*/ 3241 w 15947"/>
                <a:gd name="connsiteY14" fmla="*/ 2389 h 12216"/>
                <a:gd name="connsiteX15" fmla="*/ 6021 w 15947"/>
                <a:gd name="connsiteY15" fmla="*/ 35 h 12216"/>
                <a:gd name="connsiteX16" fmla="*/ 6813 w 15947"/>
                <a:gd name="connsiteY16" fmla="*/ 911 h 12216"/>
                <a:gd name="connsiteX17" fmla="*/ 9776 w 15947"/>
                <a:gd name="connsiteY17" fmla="*/ 35 h 12216"/>
                <a:gd name="connsiteX18" fmla="*/ 10466 w 15947"/>
                <a:gd name="connsiteY18" fmla="*/ 35 h 12216"/>
                <a:gd name="connsiteX0" fmla="*/ 10532 w 16013"/>
                <a:gd name="connsiteY0" fmla="*/ 35 h 12216"/>
                <a:gd name="connsiteX1" fmla="*/ 9712 w 16013"/>
                <a:gd name="connsiteY1" fmla="*/ 552 h 12216"/>
                <a:gd name="connsiteX2" fmla="*/ 9781 w 16013"/>
                <a:gd name="connsiteY2" fmla="*/ 222 h 12216"/>
                <a:gd name="connsiteX3" fmla="*/ 12561 w 16013"/>
                <a:gd name="connsiteY3" fmla="*/ 2639 h 12216"/>
                <a:gd name="connsiteX4" fmla="*/ 15712 w 16013"/>
                <a:gd name="connsiteY4" fmla="*/ 4452 h 12216"/>
                <a:gd name="connsiteX5" fmla="*/ 15590 w 16013"/>
                <a:gd name="connsiteY5" fmla="*/ 7593 h 12216"/>
                <a:gd name="connsiteX6" fmla="*/ 14071 w 16013"/>
                <a:gd name="connsiteY6" fmla="*/ 9761 h 12216"/>
                <a:gd name="connsiteX7" fmla="*/ 12497 w 16013"/>
                <a:gd name="connsiteY7" fmla="*/ 10852 h 12216"/>
                <a:gd name="connsiteX8" fmla="*/ 9587 w 16013"/>
                <a:gd name="connsiteY8" fmla="*/ 10797 h 12216"/>
                <a:gd name="connsiteX9" fmla="*/ 6376 w 16013"/>
                <a:gd name="connsiteY9" fmla="*/ 11421 h 12216"/>
                <a:gd name="connsiteX10" fmla="*/ 3910 w 16013"/>
                <a:gd name="connsiteY10" fmla="*/ 11476 h 12216"/>
                <a:gd name="connsiteX11" fmla="*/ 2245 w 16013"/>
                <a:gd name="connsiteY11" fmla="*/ 8951 h 12216"/>
                <a:gd name="connsiteX12" fmla="*/ 215 w 16013"/>
                <a:gd name="connsiteY12" fmla="*/ 6159 h 12216"/>
                <a:gd name="connsiteX13" fmla="*/ 821 w 16013"/>
                <a:gd name="connsiteY13" fmla="*/ 3891 h 12216"/>
                <a:gd name="connsiteX14" fmla="*/ 3307 w 16013"/>
                <a:gd name="connsiteY14" fmla="*/ 2389 h 12216"/>
                <a:gd name="connsiteX15" fmla="*/ 6087 w 16013"/>
                <a:gd name="connsiteY15" fmla="*/ 35 h 12216"/>
                <a:gd name="connsiteX16" fmla="*/ 6879 w 16013"/>
                <a:gd name="connsiteY16" fmla="*/ 911 h 12216"/>
                <a:gd name="connsiteX17" fmla="*/ 9842 w 16013"/>
                <a:gd name="connsiteY17" fmla="*/ 35 h 12216"/>
                <a:gd name="connsiteX18" fmla="*/ 10532 w 16013"/>
                <a:gd name="connsiteY18" fmla="*/ 35 h 12216"/>
                <a:gd name="connsiteX0" fmla="*/ 11157 w 16638"/>
                <a:gd name="connsiteY0" fmla="*/ 35 h 12216"/>
                <a:gd name="connsiteX1" fmla="*/ 10337 w 16638"/>
                <a:gd name="connsiteY1" fmla="*/ 552 h 12216"/>
                <a:gd name="connsiteX2" fmla="*/ 10406 w 16638"/>
                <a:gd name="connsiteY2" fmla="*/ 222 h 12216"/>
                <a:gd name="connsiteX3" fmla="*/ 13186 w 16638"/>
                <a:gd name="connsiteY3" fmla="*/ 2639 h 12216"/>
                <a:gd name="connsiteX4" fmla="*/ 16337 w 16638"/>
                <a:gd name="connsiteY4" fmla="*/ 4452 h 12216"/>
                <a:gd name="connsiteX5" fmla="*/ 16215 w 16638"/>
                <a:gd name="connsiteY5" fmla="*/ 7593 h 12216"/>
                <a:gd name="connsiteX6" fmla="*/ 14696 w 16638"/>
                <a:gd name="connsiteY6" fmla="*/ 9761 h 12216"/>
                <a:gd name="connsiteX7" fmla="*/ 13122 w 16638"/>
                <a:gd name="connsiteY7" fmla="*/ 10852 h 12216"/>
                <a:gd name="connsiteX8" fmla="*/ 10212 w 16638"/>
                <a:gd name="connsiteY8" fmla="*/ 10797 h 12216"/>
                <a:gd name="connsiteX9" fmla="*/ 7001 w 16638"/>
                <a:gd name="connsiteY9" fmla="*/ 11421 h 12216"/>
                <a:gd name="connsiteX10" fmla="*/ 4535 w 16638"/>
                <a:gd name="connsiteY10" fmla="*/ 11476 h 12216"/>
                <a:gd name="connsiteX11" fmla="*/ 2870 w 16638"/>
                <a:gd name="connsiteY11" fmla="*/ 8951 h 12216"/>
                <a:gd name="connsiteX12" fmla="*/ 142 w 16638"/>
                <a:gd name="connsiteY12" fmla="*/ 6783 h 12216"/>
                <a:gd name="connsiteX13" fmla="*/ 1446 w 16638"/>
                <a:gd name="connsiteY13" fmla="*/ 3891 h 12216"/>
                <a:gd name="connsiteX14" fmla="*/ 3932 w 16638"/>
                <a:gd name="connsiteY14" fmla="*/ 2389 h 12216"/>
                <a:gd name="connsiteX15" fmla="*/ 6712 w 16638"/>
                <a:gd name="connsiteY15" fmla="*/ 35 h 12216"/>
                <a:gd name="connsiteX16" fmla="*/ 7504 w 16638"/>
                <a:gd name="connsiteY16" fmla="*/ 911 h 12216"/>
                <a:gd name="connsiteX17" fmla="*/ 10467 w 16638"/>
                <a:gd name="connsiteY17" fmla="*/ 35 h 12216"/>
                <a:gd name="connsiteX18" fmla="*/ 11157 w 16638"/>
                <a:gd name="connsiteY18" fmla="*/ 35 h 12216"/>
                <a:gd name="connsiteX0" fmla="*/ 11157 w 16638"/>
                <a:gd name="connsiteY0" fmla="*/ 35 h 12216"/>
                <a:gd name="connsiteX1" fmla="*/ 10337 w 16638"/>
                <a:gd name="connsiteY1" fmla="*/ 552 h 12216"/>
                <a:gd name="connsiteX2" fmla="*/ 10406 w 16638"/>
                <a:gd name="connsiteY2" fmla="*/ 222 h 12216"/>
                <a:gd name="connsiteX3" fmla="*/ 13186 w 16638"/>
                <a:gd name="connsiteY3" fmla="*/ 2639 h 12216"/>
                <a:gd name="connsiteX4" fmla="*/ 16337 w 16638"/>
                <a:gd name="connsiteY4" fmla="*/ 4452 h 12216"/>
                <a:gd name="connsiteX5" fmla="*/ 16215 w 16638"/>
                <a:gd name="connsiteY5" fmla="*/ 7593 h 12216"/>
                <a:gd name="connsiteX6" fmla="*/ 14696 w 16638"/>
                <a:gd name="connsiteY6" fmla="*/ 9761 h 12216"/>
                <a:gd name="connsiteX7" fmla="*/ 13122 w 16638"/>
                <a:gd name="connsiteY7" fmla="*/ 10852 h 12216"/>
                <a:gd name="connsiteX8" fmla="*/ 10212 w 16638"/>
                <a:gd name="connsiteY8" fmla="*/ 10797 h 12216"/>
                <a:gd name="connsiteX9" fmla="*/ 7001 w 16638"/>
                <a:gd name="connsiteY9" fmla="*/ 11421 h 12216"/>
                <a:gd name="connsiteX10" fmla="*/ 4535 w 16638"/>
                <a:gd name="connsiteY10" fmla="*/ 11476 h 12216"/>
                <a:gd name="connsiteX11" fmla="*/ 1664 w 16638"/>
                <a:gd name="connsiteY11" fmla="*/ 9699 h 12216"/>
                <a:gd name="connsiteX12" fmla="*/ 142 w 16638"/>
                <a:gd name="connsiteY12" fmla="*/ 6783 h 12216"/>
                <a:gd name="connsiteX13" fmla="*/ 1446 w 16638"/>
                <a:gd name="connsiteY13" fmla="*/ 3891 h 12216"/>
                <a:gd name="connsiteX14" fmla="*/ 3932 w 16638"/>
                <a:gd name="connsiteY14" fmla="*/ 2389 h 12216"/>
                <a:gd name="connsiteX15" fmla="*/ 6712 w 16638"/>
                <a:gd name="connsiteY15" fmla="*/ 35 h 12216"/>
                <a:gd name="connsiteX16" fmla="*/ 7504 w 16638"/>
                <a:gd name="connsiteY16" fmla="*/ 911 h 12216"/>
                <a:gd name="connsiteX17" fmla="*/ 10467 w 16638"/>
                <a:gd name="connsiteY17" fmla="*/ 35 h 12216"/>
                <a:gd name="connsiteX18" fmla="*/ 11157 w 16638"/>
                <a:gd name="connsiteY18" fmla="*/ 35 h 12216"/>
                <a:gd name="connsiteX0" fmla="*/ 11157 w 16638"/>
                <a:gd name="connsiteY0" fmla="*/ 35 h 12712"/>
                <a:gd name="connsiteX1" fmla="*/ 10337 w 16638"/>
                <a:gd name="connsiteY1" fmla="*/ 552 h 12712"/>
                <a:gd name="connsiteX2" fmla="*/ 10406 w 16638"/>
                <a:gd name="connsiteY2" fmla="*/ 222 h 12712"/>
                <a:gd name="connsiteX3" fmla="*/ 13186 w 16638"/>
                <a:gd name="connsiteY3" fmla="*/ 2639 h 12712"/>
                <a:gd name="connsiteX4" fmla="*/ 16337 w 16638"/>
                <a:gd name="connsiteY4" fmla="*/ 4452 h 12712"/>
                <a:gd name="connsiteX5" fmla="*/ 16215 w 16638"/>
                <a:gd name="connsiteY5" fmla="*/ 7593 h 12712"/>
                <a:gd name="connsiteX6" fmla="*/ 14696 w 16638"/>
                <a:gd name="connsiteY6" fmla="*/ 9761 h 12712"/>
                <a:gd name="connsiteX7" fmla="*/ 13122 w 16638"/>
                <a:gd name="connsiteY7" fmla="*/ 10852 h 12712"/>
                <a:gd name="connsiteX8" fmla="*/ 9324 w 16638"/>
                <a:gd name="connsiteY8" fmla="*/ 11608 h 12712"/>
                <a:gd name="connsiteX9" fmla="*/ 7001 w 16638"/>
                <a:gd name="connsiteY9" fmla="*/ 11421 h 12712"/>
                <a:gd name="connsiteX10" fmla="*/ 4535 w 16638"/>
                <a:gd name="connsiteY10" fmla="*/ 11476 h 12712"/>
                <a:gd name="connsiteX11" fmla="*/ 1664 w 16638"/>
                <a:gd name="connsiteY11" fmla="*/ 9699 h 12712"/>
                <a:gd name="connsiteX12" fmla="*/ 142 w 16638"/>
                <a:gd name="connsiteY12" fmla="*/ 6783 h 12712"/>
                <a:gd name="connsiteX13" fmla="*/ 1446 w 16638"/>
                <a:gd name="connsiteY13" fmla="*/ 3891 h 12712"/>
                <a:gd name="connsiteX14" fmla="*/ 3932 w 16638"/>
                <a:gd name="connsiteY14" fmla="*/ 2389 h 12712"/>
                <a:gd name="connsiteX15" fmla="*/ 6712 w 16638"/>
                <a:gd name="connsiteY15" fmla="*/ 35 h 12712"/>
                <a:gd name="connsiteX16" fmla="*/ 7504 w 16638"/>
                <a:gd name="connsiteY16" fmla="*/ 911 h 12712"/>
                <a:gd name="connsiteX17" fmla="*/ 10467 w 16638"/>
                <a:gd name="connsiteY17" fmla="*/ 35 h 12712"/>
                <a:gd name="connsiteX18" fmla="*/ 11157 w 16638"/>
                <a:gd name="connsiteY18" fmla="*/ 35 h 12712"/>
                <a:gd name="connsiteX0" fmla="*/ 11157 w 16470"/>
                <a:gd name="connsiteY0" fmla="*/ 35 h 12712"/>
                <a:gd name="connsiteX1" fmla="*/ 10337 w 16470"/>
                <a:gd name="connsiteY1" fmla="*/ 552 h 12712"/>
                <a:gd name="connsiteX2" fmla="*/ 10406 w 16470"/>
                <a:gd name="connsiteY2" fmla="*/ 222 h 12712"/>
                <a:gd name="connsiteX3" fmla="*/ 13186 w 16470"/>
                <a:gd name="connsiteY3" fmla="*/ 2639 h 12712"/>
                <a:gd name="connsiteX4" fmla="*/ 15829 w 16470"/>
                <a:gd name="connsiteY4" fmla="*/ 4078 h 12712"/>
                <a:gd name="connsiteX5" fmla="*/ 16215 w 16470"/>
                <a:gd name="connsiteY5" fmla="*/ 7593 h 12712"/>
                <a:gd name="connsiteX6" fmla="*/ 14696 w 16470"/>
                <a:gd name="connsiteY6" fmla="*/ 9761 h 12712"/>
                <a:gd name="connsiteX7" fmla="*/ 13122 w 16470"/>
                <a:gd name="connsiteY7" fmla="*/ 10852 h 12712"/>
                <a:gd name="connsiteX8" fmla="*/ 9324 w 16470"/>
                <a:gd name="connsiteY8" fmla="*/ 11608 h 12712"/>
                <a:gd name="connsiteX9" fmla="*/ 7001 w 16470"/>
                <a:gd name="connsiteY9" fmla="*/ 11421 h 12712"/>
                <a:gd name="connsiteX10" fmla="*/ 4535 w 16470"/>
                <a:gd name="connsiteY10" fmla="*/ 11476 h 12712"/>
                <a:gd name="connsiteX11" fmla="*/ 1664 w 16470"/>
                <a:gd name="connsiteY11" fmla="*/ 9699 h 12712"/>
                <a:gd name="connsiteX12" fmla="*/ 142 w 16470"/>
                <a:gd name="connsiteY12" fmla="*/ 6783 h 12712"/>
                <a:gd name="connsiteX13" fmla="*/ 1446 w 16470"/>
                <a:gd name="connsiteY13" fmla="*/ 3891 h 12712"/>
                <a:gd name="connsiteX14" fmla="*/ 3932 w 16470"/>
                <a:gd name="connsiteY14" fmla="*/ 2389 h 12712"/>
                <a:gd name="connsiteX15" fmla="*/ 6712 w 16470"/>
                <a:gd name="connsiteY15" fmla="*/ 35 h 12712"/>
                <a:gd name="connsiteX16" fmla="*/ 7504 w 16470"/>
                <a:gd name="connsiteY16" fmla="*/ 911 h 12712"/>
                <a:gd name="connsiteX17" fmla="*/ 10467 w 16470"/>
                <a:gd name="connsiteY17" fmla="*/ 35 h 12712"/>
                <a:gd name="connsiteX18" fmla="*/ 11157 w 16470"/>
                <a:gd name="connsiteY18" fmla="*/ 35 h 12712"/>
                <a:gd name="connsiteX0" fmla="*/ 11157 w 17102"/>
                <a:gd name="connsiteY0" fmla="*/ 35 h 12712"/>
                <a:gd name="connsiteX1" fmla="*/ 10337 w 17102"/>
                <a:gd name="connsiteY1" fmla="*/ 552 h 12712"/>
                <a:gd name="connsiteX2" fmla="*/ 10406 w 17102"/>
                <a:gd name="connsiteY2" fmla="*/ 222 h 12712"/>
                <a:gd name="connsiteX3" fmla="*/ 13186 w 17102"/>
                <a:gd name="connsiteY3" fmla="*/ 2639 h 12712"/>
                <a:gd name="connsiteX4" fmla="*/ 15829 w 17102"/>
                <a:gd name="connsiteY4" fmla="*/ 4078 h 12712"/>
                <a:gd name="connsiteX5" fmla="*/ 16945 w 17102"/>
                <a:gd name="connsiteY5" fmla="*/ 7780 h 12712"/>
                <a:gd name="connsiteX6" fmla="*/ 14696 w 17102"/>
                <a:gd name="connsiteY6" fmla="*/ 9761 h 12712"/>
                <a:gd name="connsiteX7" fmla="*/ 13122 w 17102"/>
                <a:gd name="connsiteY7" fmla="*/ 10852 h 12712"/>
                <a:gd name="connsiteX8" fmla="*/ 9324 w 17102"/>
                <a:gd name="connsiteY8" fmla="*/ 11608 h 12712"/>
                <a:gd name="connsiteX9" fmla="*/ 7001 w 17102"/>
                <a:gd name="connsiteY9" fmla="*/ 11421 h 12712"/>
                <a:gd name="connsiteX10" fmla="*/ 4535 w 17102"/>
                <a:gd name="connsiteY10" fmla="*/ 11476 h 12712"/>
                <a:gd name="connsiteX11" fmla="*/ 1664 w 17102"/>
                <a:gd name="connsiteY11" fmla="*/ 9699 h 12712"/>
                <a:gd name="connsiteX12" fmla="*/ 142 w 17102"/>
                <a:gd name="connsiteY12" fmla="*/ 6783 h 12712"/>
                <a:gd name="connsiteX13" fmla="*/ 1446 w 17102"/>
                <a:gd name="connsiteY13" fmla="*/ 3891 h 12712"/>
                <a:gd name="connsiteX14" fmla="*/ 3932 w 17102"/>
                <a:gd name="connsiteY14" fmla="*/ 2389 h 12712"/>
                <a:gd name="connsiteX15" fmla="*/ 6712 w 17102"/>
                <a:gd name="connsiteY15" fmla="*/ 35 h 12712"/>
                <a:gd name="connsiteX16" fmla="*/ 7504 w 17102"/>
                <a:gd name="connsiteY16" fmla="*/ 911 h 12712"/>
                <a:gd name="connsiteX17" fmla="*/ 10467 w 17102"/>
                <a:gd name="connsiteY17" fmla="*/ 35 h 12712"/>
                <a:gd name="connsiteX18" fmla="*/ 11157 w 17102"/>
                <a:gd name="connsiteY18" fmla="*/ 35 h 12712"/>
                <a:gd name="connsiteX0" fmla="*/ 11157 w 17102"/>
                <a:gd name="connsiteY0" fmla="*/ 35 h 12712"/>
                <a:gd name="connsiteX1" fmla="*/ 10337 w 17102"/>
                <a:gd name="connsiteY1" fmla="*/ 552 h 12712"/>
                <a:gd name="connsiteX2" fmla="*/ 10406 w 17102"/>
                <a:gd name="connsiteY2" fmla="*/ 222 h 12712"/>
                <a:gd name="connsiteX3" fmla="*/ 13186 w 17102"/>
                <a:gd name="connsiteY3" fmla="*/ 2639 h 12712"/>
                <a:gd name="connsiteX4" fmla="*/ 15829 w 17102"/>
                <a:gd name="connsiteY4" fmla="*/ 4078 h 12712"/>
                <a:gd name="connsiteX5" fmla="*/ 16945 w 17102"/>
                <a:gd name="connsiteY5" fmla="*/ 7780 h 12712"/>
                <a:gd name="connsiteX6" fmla="*/ 16124 w 17102"/>
                <a:gd name="connsiteY6" fmla="*/ 9512 h 12712"/>
                <a:gd name="connsiteX7" fmla="*/ 13122 w 17102"/>
                <a:gd name="connsiteY7" fmla="*/ 10852 h 12712"/>
                <a:gd name="connsiteX8" fmla="*/ 9324 w 17102"/>
                <a:gd name="connsiteY8" fmla="*/ 11608 h 12712"/>
                <a:gd name="connsiteX9" fmla="*/ 7001 w 17102"/>
                <a:gd name="connsiteY9" fmla="*/ 11421 h 12712"/>
                <a:gd name="connsiteX10" fmla="*/ 4535 w 17102"/>
                <a:gd name="connsiteY10" fmla="*/ 11476 h 12712"/>
                <a:gd name="connsiteX11" fmla="*/ 1664 w 17102"/>
                <a:gd name="connsiteY11" fmla="*/ 9699 h 12712"/>
                <a:gd name="connsiteX12" fmla="*/ 142 w 17102"/>
                <a:gd name="connsiteY12" fmla="*/ 6783 h 12712"/>
                <a:gd name="connsiteX13" fmla="*/ 1446 w 17102"/>
                <a:gd name="connsiteY13" fmla="*/ 3891 h 12712"/>
                <a:gd name="connsiteX14" fmla="*/ 3932 w 17102"/>
                <a:gd name="connsiteY14" fmla="*/ 2389 h 12712"/>
                <a:gd name="connsiteX15" fmla="*/ 6712 w 17102"/>
                <a:gd name="connsiteY15" fmla="*/ 35 h 12712"/>
                <a:gd name="connsiteX16" fmla="*/ 7504 w 17102"/>
                <a:gd name="connsiteY16" fmla="*/ 911 h 12712"/>
                <a:gd name="connsiteX17" fmla="*/ 10467 w 17102"/>
                <a:gd name="connsiteY17" fmla="*/ 35 h 12712"/>
                <a:gd name="connsiteX18" fmla="*/ 11157 w 17102"/>
                <a:gd name="connsiteY18" fmla="*/ 35 h 12712"/>
                <a:gd name="connsiteX0" fmla="*/ 11157 w 17307"/>
                <a:gd name="connsiteY0" fmla="*/ 35 h 12712"/>
                <a:gd name="connsiteX1" fmla="*/ 10337 w 17307"/>
                <a:gd name="connsiteY1" fmla="*/ 552 h 12712"/>
                <a:gd name="connsiteX2" fmla="*/ 10406 w 17307"/>
                <a:gd name="connsiteY2" fmla="*/ 222 h 12712"/>
                <a:gd name="connsiteX3" fmla="*/ 13186 w 17307"/>
                <a:gd name="connsiteY3" fmla="*/ 2639 h 12712"/>
                <a:gd name="connsiteX4" fmla="*/ 15829 w 17307"/>
                <a:gd name="connsiteY4" fmla="*/ 4078 h 12712"/>
                <a:gd name="connsiteX5" fmla="*/ 17167 w 17307"/>
                <a:gd name="connsiteY5" fmla="*/ 6595 h 12712"/>
                <a:gd name="connsiteX6" fmla="*/ 16124 w 17307"/>
                <a:gd name="connsiteY6" fmla="*/ 9512 h 12712"/>
                <a:gd name="connsiteX7" fmla="*/ 13122 w 17307"/>
                <a:gd name="connsiteY7" fmla="*/ 10852 h 12712"/>
                <a:gd name="connsiteX8" fmla="*/ 9324 w 17307"/>
                <a:gd name="connsiteY8" fmla="*/ 11608 h 12712"/>
                <a:gd name="connsiteX9" fmla="*/ 7001 w 17307"/>
                <a:gd name="connsiteY9" fmla="*/ 11421 h 12712"/>
                <a:gd name="connsiteX10" fmla="*/ 4535 w 17307"/>
                <a:gd name="connsiteY10" fmla="*/ 11476 h 12712"/>
                <a:gd name="connsiteX11" fmla="*/ 1664 w 17307"/>
                <a:gd name="connsiteY11" fmla="*/ 9699 h 12712"/>
                <a:gd name="connsiteX12" fmla="*/ 142 w 17307"/>
                <a:gd name="connsiteY12" fmla="*/ 6783 h 12712"/>
                <a:gd name="connsiteX13" fmla="*/ 1446 w 17307"/>
                <a:gd name="connsiteY13" fmla="*/ 3891 h 12712"/>
                <a:gd name="connsiteX14" fmla="*/ 3932 w 17307"/>
                <a:gd name="connsiteY14" fmla="*/ 2389 h 12712"/>
                <a:gd name="connsiteX15" fmla="*/ 6712 w 17307"/>
                <a:gd name="connsiteY15" fmla="*/ 35 h 12712"/>
                <a:gd name="connsiteX16" fmla="*/ 7504 w 17307"/>
                <a:gd name="connsiteY16" fmla="*/ 911 h 12712"/>
                <a:gd name="connsiteX17" fmla="*/ 10467 w 17307"/>
                <a:gd name="connsiteY17" fmla="*/ 35 h 12712"/>
                <a:gd name="connsiteX18" fmla="*/ 11157 w 17307"/>
                <a:gd name="connsiteY18" fmla="*/ 35 h 12712"/>
                <a:gd name="connsiteX0" fmla="*/ 11157 w 17456"/>
                <a:gd name="connsiteY0" fmla="*/ 35 h 12712"/>
                <a:gd name="connsiteX1" fmla="*/ 10337 w 17456"/>
                <a:gd name="connsiteY1" fmla="*/ 552 h 12712"/>
                <a:gd name="connsiteX2" fmla="*/ 10406 w 17456"/>
                <a:gd name="connsiteY2" fmla="*/ 222 h 12712"/>
                <a:gd name="connsiteX3" fmla="*/ 13186 w 17456"/>
                <a:gd name="connsiteY3" fmla="*/ 2639 h 12712"/>
                <a:gd name="connsiteX4" fmla="*/ 15829 w 17456"/>
                <a:gd name="connsiteY4" fmla="*/ 4078 h 12712"/>
                <a:gd name="connsiteX5" fmla="*/ 17326 w 17456"/>
                <a:gd name="connsiteY5" fmla="*/ 6657 h 12712"/>
                <a:gd name="connsiteX6" fmla="*/ 16124 w 17456"/>
                <a:gd name="connsiteY6" fmla="*/ 9512 h 12712"/>
                <a:gd name="connsiteX7" fmla="*/ 13122 w 17456"/>
                <a:gd name="connsiteY7" fmla="*/ 10852 h 12712"/>
                <a:gd name="connsiteX8" fmla="*/ 9324 w 17456"/>
                <a:gd name="connsiteY8" fmla="*/ 11608 h 12712"/>
                <a:gd name="connsiteX9" fmla="*/ 7001 w 17456"/>
                <a:gd name="connsiteY9" fmla="*/ 11421 h 12712"/>
                <a:gd name="connsiteX10" fmla="*/ 4535 w 17456"/>
                <a:gd name="connsiteY10" fmla="*/ 11476 h 12712"/>
                <a:gd name="connsiteX11" fmla="*/ 1664 w 17456"/>
                <a:gd name="connsiteY11" fmla="*/ 9699 h 12712"/>
                <a:gd name="connsiteX12" fmla="*/ 142 w 17456"/>
                <a:gd name="connsiteY12" fmla="*/ 6783 h 12712"/>
                <a:gd name="connsiteX13" fmla="*/ 1446 w 17456"/>
                <a:gd name="connsiteY13" fmla="*/ 3891 h 12712"/>
                <a:gd name="connsiteX14" fmla="*/ 3932 w 17456"/>
                <a:gd name="connsiteY14" fmla="*/ 2389 h 12712"/>
                <a:gd name="connsiteX15" fmla="*/ 6712 w 17456"/>
                <a:gd name="connsiteY15" fmla="*/ 35 h 12712"/>
                <a:gd name="connsiteX16" fmla="*/ 7504 w 17456"/>
                <a:gd name="connsiteY16" fmla="*/ 911 h 12712"/>
                <a:gd name="connsiteX17" fmla="*/ 10467 w 17456"/>
                <a:gd name="connsiteY17" fmla="*/ 35 h 12712"/>
                <a:gd name="connsiteX18" fmla="*/ 11157 w 17456"/>
                <a:gd name="connsiteY18" fmla="*/ 35 h 12712"/>
                <a:gd name="connsiteX0" fmla="*/ 10467 w 17456"/>
                <a:gd name="connsiteY0" fmla="*/ 35 h 12712"/>
                <a:gd name="connsiteX1" fmla="*/ 10337 w 17456"/>
                <a:gd name="connsiteY1" fmla="*/ 552 h 12712"/>
                <a:gd name="connsiteX2" fmla="*/ 10406 w 17456"/>
                <a:gd name="connsiteY2" fmla="*/ 222 h 12712"/>
                <a:gd name="connsiteX3" fmla="*/ 13186 w 17456"/>
                <a:gd name="connsiteY3" fmla="*/ 2639 h 12712"/>
                <a:gd name="connsiteX4" fmla="*/ 15829 w 17456"/>
                <a:gd name="connsiteY4" fmla="*/ 4078 h 12712"/>
                <a:gd name="connsiteX5" fmla="*/ 17326 w 17456"/>
                <a:gd name="connsiteY5" fmla="*/ 6657 h 12712"/>
                <a:gd name="connsiteX6" fmla="*/ 16124 w 17456"/>
                <a:gd name="connsiteY6" fmla="*/ 9512 h 12712"/>
                <a:gd name="connsiteX7" fmla="*/ 13122 w 17456"/>
                <a:gd name="connsiteY7" fmla="*/ 10852 h 12712"/>
                <a:gd name="connsiteX8" fmla="*/ 9324 w 17456"/>
                <a:gd name="connsiteY8" fmla="*/ 11608 h 12712"/>
                <a:gd name="connsiteX9" fmla="*/ 7001 w 17456"/>
                <a:gd name="connsiteY9" fmla="*/ 11421 h 12712"/>
                <a:gd name="connsiteX10" fmla="*/ 4535 w 17456"/>
                <a:gd name="connsiteY10" fmla="*/ 11476 h 12712"/>
                <a:gd name="connsiteX11" fmla="*/ 1664 w 17456"/>
                <a:gd name="connsiteY11" fmla="*/ 9699 h 12712"/>
                <a:gd name="connsiteX12" fmla="*/ 142 w 17456"/>
                <a:gd name="connsiteY12" fmla="*/ 6783 h 12712"/>
                <a:gd name="connsiteX13" fmla="*/ 1446 w 17456"/>
                <a:gd name="connsiteY13" fmla="*/ 3891 h 12712"/>
                <a:gd name="connsiteX14" fmla="*/ 3932 w 17456"/>
                <a:gd name="connsiteY14" fmla="*/ 2389 h 12712"/>
                <a:gd name="connsiteX15" fmla="*/ 6712 w 17456"/>
                <a:gd name="connsiteY15" fmla="*/ 35 h 12712"/>
                <a:gd name="connsiteX16" fmla="*/ 7504 w 17456"/>
                <a:gd name="connsiteY16" fmla="*/ 911 h 12712"/>
                <a:gd name="connsiteX17" fmla="*/ 10467 w 17456"/>
                <a:gd name="connsiteY17" fmla="*/ 35 h 12712"/>
                <a:gd name="connsiteX0" fmla="*/ 7504 w 17456"/>
                <a:gd name="connsiteY0" fmla="*/ 911 h 12712"/>
                <a:gd name="connsiteX1" fmla="*/ 10337 w 17456"/>
                <a:gd name="connsiteY1" fmla="*/ 552 h 12712"/>
                <a:gd name="connsiteX2" fmla="*/ 10406 w 17456"/>
                <a:gd name="connsiteY2" fmla="*/ 222 h 12712"/>
                <a:gd name="connsiteX3" fmla="*/ 13186 w 17456"/>
                <a:gd name="connsiteY3" fmla="*/ 2639 h 12712"/>
                <a:gd name="connsiteX4" fmla="*/ 15829 w 17456"/>
                <a:gd name="connsiteY4" fmla="*/ 4078 h 12712"/>
                <a:gd name="connsiteX5" fmla="*/ 17326 w 17456"/>
                <a:gd name="connsiteY5" fmla="*/ 6657 h 12712"/>
                <a:gd name="connsiteX6" fmla="*/ 16124 w 17456"/>
                <a:gd name="connsiteY6" fmla="*/ 9512 h 12712"/>
                <a:gd name="connsiteX7" fmla="*/ 13122 w 17456"/>
                <a:gd name="connsiteY7" fmla="*/ 10852 h 12712"/>
                <a:gd name="connsiteX8" fmla="*/ 9324 w 17456"/>
                <a:gd name="connsiteY8" fmla="*/ 11608 h 12712"/>
                <a:gd name="connsiteX9" fmla="*/ 7001 w 17456"/>
                <a:gd name="connsiteY9" fmla="*/ 11421 h 12712"/>
                <a:gd name="connsiteX10" fmla="*/ 4535 w 17456"/>
                <a:gd name="connsiteY10" fmla="*/ 11476 h 12712"/>
                <a:gd name="connsiteX11" fmla="*/ 1664 w 17456"/>
                <a:gd name="connsiteY11" fmla="*/ 9699 h 12712"/>
                <a:gd name="connsiteX12" fmla="*/ 142 w 17456"/>
                <a:gd name="connsiteY12" fmla="*/ 6783 h 12712"/>
                <a:gd name="connsiteX13" fmla="*/ 1446 w 17456"/>
                <a:gd name="connsiteY13" fmla="*/ 3891 h 12712"/>
                <a:gd name="connsiteX14" fmla="*/ 3932 w 17456"/>
                <a:gd name="connsiteY14" fmla="*/ 2389 h 12712"/>
                <a:gd name="connsiteX15" fmla="*/ 6712 w 17456"/>
                <a:gd name="connsiteY15" fmla="*/ 35 h 12712"/>
                <a:gd name="connsiteX16" fmla="*/ 7504 w 17456"/>
                <a:gd name="connsiteY16" fmla="*/ 911 h 12712"/>
                <a:gd name="connsiteX0" fmla="*/ 7666 w 17456"/>
                <a:gd name="connsiteY0" fmla="*/ 440 h 12769"/>
                <a:gd name="connsiteX1" fmla="*/ 10337 w 17456"/>
                <a:gd name="connsiteY1" fmla="*/ 609 h 12769"/>
                <a:gd name="connsiteX2" fmla="*/ 10406 w 17456"/>
                <a:gd name="connsiteY2" fmla="*/ 279 h 12769"/>
                <a:gd name="connsiteX3" fmla="*/ 13186 w 17456"/>
                <a:gd name="connsiteY3" fmla="*/ 2696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37 w 17456"/>
                <a:gd name="connsiteY1" fmla="*/ 609 h 12769"/>
                <a:gd name="connsiteX2" fmla="*/ 11862 w 17456"/>
                <a:gd name="connsiteY2" fmla="*/ 1100 h 12769"/>
                <a:gd name="connsiteX3" fmla="*/ 13186 w 17456"/>
                <a:gd name="connsiteY3" fmla="*/ 2696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05 w 17456"/>
                <a:gd name="connsiteY1" fmla="*/ 316 h 12769"/>
                <a:gd name="connsiteX2" fmla="*/ 11862 w 17456"/>
                <a:gd name="connsiteY2" fmla="*/ 1100 h 12769"/>
                <a:gd name="connsiteX3" fmla="*/ 13186 w 17456"/>
                <a:gd name="connsiteY3" fmla="*/ 2696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05 w 17456"/>
                <a:gd name="connsiteY1" fmla="*/ 316 h 12769"/>
                <a:gd name="connsiteX2" fmla="*/ 12088 w 17456"/>
                <a:gd name="connsiteY2" fmla="*/ 1569 h 12769"/>
                <a:gd name="connsiteX3" fmla="*/ 13186 w 17456"/>
                <a:gd name="connsiteY3" fmla="*/ 2696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05 w 17456"/>
                <a:gd name="connsiteY1" fmla="*/ 316 h 12769"/>
                <a:gd name="connsiteX2" fmla="*/ 12088 w 17456"/>
                <a:gd name="connsiteY2" fmla="*/ 1569 h 12769"/>
                <a:gd name="connsiteX3" fmla="*/ 14027 w 17456"/>
                <a:gd name="connsiteY3" fmla="*/ 3165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05 w 17456"/>
                <a:gd name="connsiteY1" fmla="*/ 316 h 12769"/>
                <a:gd name="connsiteX2" fmla="*/ 12088 w 17456"/>
                <a:gd name="connsiteY2" fmla="*/ 1569 h 12769"/>
                <a:gd name="connsiteX3" fmla="*/ 14027 w 17456"/>
                <a:gd name="connsiteY3" fmla="*/ 3165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05 w 17456"/>
                <a:gd name="connsiteY1" fmla="*/ 316 h 12769"/>
                <a:gd name="connsiteX2" fmla="*/ 12088 w 17456"/>
                <a:gd name="connsiteY2" fmla="*/ 1569 h 12769"/>
                <a:gd name="connsiteX3" fmla="*/ 14027 w 17456"/>
                <a:gd name="connsiteY3" fmla="*/ 3165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56"/>
                <a:gd name="connsiteY0" fmla="*/ 440 h 12769"/>
                <a:gd name="connsiteX1" fmla="*/ 10305 w 17456"/>
                <a:gd name="connsiteY1" fmla="*/ 316 h 12769"/>
                <a:gd name="connsiteX2" fmla="*/ 12088 w 17456"/>
                <a:gd name="connsiteY2" fmla="*/ 1569 h 12769"/>
                <a:gd name="connsiteX3" fmla="*/ 14901 w 17456"/>
                <a:gd name="connsiteY3" fmla="*/ 3282 h 12769"/>
                <a:gd name="connsiteX4" fmla="*/ 15829 w 17456"/>
                <a:gd name="connsiteY4" fmla="*/ 4135 h 12769"/>
                <a:gd name="connsiteX5" fmla="*/ 17326 w 17456"/>
                <a:gd name="connsiteY5" fmla="*/ 6714 h 12769"/>
                <a:gd name="connsiteX6" fmla="*/ 16124 w 17456"/>
                <a:gd name="connsiteY6" fmla="*/ 9569 h 12769"/>
                <a:gd name="connsiteX7" fmla="*/ 13122 w 17456"/>
                <a:gd name="connsiteY7" fmla="*/ 10909 h 12769"/>
                <a:gd name="connsiteX8" fmla="*/ 9324 w 17456"/>
                <a:gd name="connsiteY8" fmla="*/ 11665 h 12769"/>
                <a:gd name="connsiteX9" fmla="*/ 7001 w 17456"/>
                <a:gd name="connsiteY9" fmla="*/ 11478 h 12769"/>
                <a:gd name="connsiteX10" fmla="*/ 4535 w 17456"/>
                <a:gd name="connsiteY10" fmla="*/ 11533 h 12769"/>
                <a:gd name="connsiteX11" fmla="*/ 1664 w 17456"/>
                <a:gd name="connsiteY11" fmla="*/ 9756 h 12769"/>
                <a:gd name="connsiteX12" fmla="*/ 142 w 17456"/>
                <a:gd name="connsiteY12" fmla="*/ 6840 h 12769"/>
                <a:gd name="connsiteX13" fmla="*/ 1446 w 17456"/>
                <a:gd name="connsiteY13" fmla="*/ 3948 h 12769"/>
                <a:gd name="connsiteX14" fmla="*/ 3932 w 17456"/>
                <a:gd name="connsiteY14" fmla="*/ 2446 h 12769"/>
                <a:gd name="connsiteX15" fmla="*/ 6712 w 17456"/>
                <a:gd name="connsiteY15" fmla="*/ 92 h 12769"/>
                <a:gd name="connsiteX16" fmla="*/ 7666 w 17456"/>
                <a:gd name="connsiteY16" fmla="*/ 440 h 12769"/>
                <a:gd name="connsiteX0" fmla="*/ 7666 w 17464"/>
                <a:gd name="connsiteY0" fmla="*/ 440 h 12769"/>
                <a:gd name="connsiteX1" fmla="*/ 10305 w 17464"/>
                <a:gd name="connsiteY1" fmla="*/ 316 h 12769"/>
                <a:gd name="connsiteX2" fmla="*/ 12088 w 17464"/>
                <a:gd name="connsiteY2" fmla="*/ 1569 h 12769"/>
                <a:gd name="connsiteX3" fmla="*/ 14901 w 17464"/>
                <a:gd name="connsiteY3" fmla="*/ 3282 h 12769"/>
                <a:gd name="connsiteX4" fmla="*/ 15958 w 17464"/>
                <a:gd name="connsiteY4" fmla="*/ 6305 h 12769"/>
                <a:gd name="connsiteX5" fmla="*/ 17326 w 17464"/>
                <a:gd name="connsiteY5" fmla="*/ 6714 h 12769"/>
                <a:gd name="connsiteX6" fmla="*/ 16124 w 17464"/>
                <a:gd name="connsiteY6" fmla="*/ 9569 h 12769"/>
                <a:gd name="connsiteX7" fmla="*/ 13122 w 17464"/>
                <a:gd name="connsiteY7" fmla="*/ 10909 h 12769"/>
                <a:gd name="connsiteX8" fmla="*/ 9324 w 17464"/>
                <a:gd name="connsiteY8" fmla="*/ 11665 h 12769"/>
                <a:gd name="connsiteX9" fmla="*/ 7001 w 17464"/>
                <a:gd name="connsiteY9" fmla="*/ 11478 h 12769"/>
                <a:gd name="connsiteX10" fmla="*/ 4535 w 17464"/>
                <a:gd name="connsiteY10" fmla="*/ 11533 h 12769"/>
                <a:gd name="connsiteX11" fmla="*/ 1664 w 17464"/>
                <a:gd name="connsiteY11" fmla="*/ 9756 h 12769"/>
                <a:gd name="connsiteX12" fmla="*/ 142 w 17464"/>
                <a:gd name="connsiteY12" fmla="*/ 6840 h 12769"/>
                <a:gd name="connsiteX13" fmla="*/ 1446 w 17464"/>
                <a:gd name="connsiteY13" fmla="*/ 3948 h 12769"/>
                <a:gd name="connsiteX14" fmla="*/ 3932 w 17464"/>
                <a:gd name="connsiteY14" fmla="*/ 2446 h 12769"/>
                <a:gd name="connsiteX15" fmla="*/ 6712 w 17464"/>
                <a:gd name="connsiteY15" fmla="*/ 92 h 12769"/>
                <a:gd name="connsiteX16" fmla="*/ 7666 w 17464"/>
                <a:gd name="connsiteY16" fmla="*/ 440 h 12769"/>
                <a:gd name="connsiteX0" fmla="*/ 7666 w 16704"/>
                <a:gd name="connsiteY0" fmla="*/ 440 h 12769"/>
                <a:gd name="connsiteX1" fmla="*/ 10305 w 16704"/>
                <a:gd name="connsiteY1" fmla="*/ 316 h 12769"/>
                <a:gd name="connsiteX2" fmla="*/ 12088 w 16704"/>
                <a:gd name="connsiteY2" fmla="*/ 1569 h 12769"/>
                <a:gd name="connsiteX3" fmla="*/ 14901 w 16704"/>
                <a:gd name="connsiteY3" fmla="*/ 3282 h 12769"/>
                <a:gd name="connsiteX4" fmla="*/ 15958 w 16704"/>
                <a:gd name="connsiteY4" fmla="*/ 6305 h 12769"/>
                <a:gd name="connsiteX5" fmla="*/ 16194 w 16704"/>
                <a:gd name="connsiteY5" fmla="*/ 7887 h 12769"/>
                <a:gd name="connsiteX6" fmla="*/ 16124 w 16704"/>
                <a:gd name="connsiteY6" fmla="*/ 9569 h 12769"/>
                <a:gd name="connsiteX7" fmla="*/ 13122 w 16704"/>
                <a:gd name="connsiteY7" fmla="*/ 10909 h 12769"/>
                <a:gd name="connsiteX8" fmla="*/ 9324 w 16704"/>
                <a:gd name="connsiteY8" fmla="*/ 11665 h 12769"/>
                <a:gd name="connsiteX9" fmla="*/ 7001 w 16704"/>
                <a:gd name="connsiteY9" fmla="*/ 11478 h 12769"/>
                <a:gd name="connsiteX10" fmla="*/ 4535 w 16704"/>
                <a:gd name="connsiteY10" fmla="*/ 11533 h 12769"/>
                <a:gd name="connsiteX11" fmla="*/ 1664 w 16704"/>
                <a:gd name="connsiteY11" fmla="*/ 9756 h 12769"/>
                <a:gd name="connsiteX12" fmla="*/ 142 w 16704"/>
                <a:gd name="connsiteY12" fmla="*/ 6840 h 12769"/>
                <a:gd name="connsiteX13" fmla="*/ 1446 w 16704"/>
                <a:gd name="connsiteY13" fmla="*/ 3948 h 12769"/>
                <a:gd name="connsiteX14" fmla="*/ 3932 w 16704"/>
                <a:gd name="connsiteY14" fmla="*/ 2446 h 12769"/>
                <a:gd name="connsiteX15" fmla="*/ 6712 w 16704"/>
                <a:gd name="connsiteY15" fmla="*/ 92 h 12769"/>
                <a:gd name="connsiteX16" fmla="*/ 7666 w 16704"/>
                <a:gd name="connsiteY16" fmla="*/ 440 h 12769"/>
                <a:gd name="connsiteX0" fmla="*/ 7666 w 16485"/>
                <a:gd name="connsiteY0" fmla="*/ 440 h 12769"/>
                <a:gd name="connsiteX1" fmla="*/ 10305 w 16485"/>
                <a:gd name="connsiteY1" fmla="*/ 316 h 12769"/>
                <a:gd name="connsiteX2" fmla="*/ 12088 w 16485"/>
                <a:gd name="connsiteY2" fmla="*/ 1569 h 12769"/>
                <a:gd name="connsiteX3" fmla="*/ 14901 w 16485"/>
                <a:gd name="connsiteY3" fmla="*/ 3282 h 12769"/>
                <a:gd name="connsiteX4" fmla="*/ 15958 w 16485"/>
                <a:gd name="connsiteY4" fmla="*/ 6305 h 12769"/>
                <a:gd name="connsiteX5" fmla="*/ 16194 w 16485"/>
                <a:gd name="connsiteY5" fmla="*/ 7887 h 12769"/>
                <a:gd name="connsiteX6" fmla="*/ 15056 w 16485"/>
                <a:gd name="connsiteY6" fmla="*/ 11036 h 12769"/>
                <a:gd name="connsiteX7" fmla="*/ 13122 w 16485"/>
                <a:gd name="connsiteY7" fmla="*/ 10909 h 12769"/>
                <a:gd name="connsiteX8" fmla="*/ 9324 w 16485"/>
                <a:gd name="connsiteY8" fmla="*/ 11665 h 12769"/>
                <a:gd name="connsiteX9" fmla="*/ 7001 w 16485"/>
                <a:gd name="connsiteY9" fmla="*/ 11478 h 12769"/>
                <a:gd name="connsiteX10" fmla="*/ 4535 w 16485"/>
                <a:gd name="connsiteY10" fmla="*/ 11533 h 12769"/>
                <a:gd name="connsiteX11" fmla="*/ 1664 w 16485"/>
                <a:gd name="connsiteY11" fmla="*/ 9756 h 12769"/>
                <a:gd name="connsiteX12" fmla="*/ 142 w 16485"/>
                <a:gd name="connsiteY12" fmla="*/ 6840 h 12769"/>
                <a:gd name="connsiteX13" fmla="*/ 1446 w 16485"/>
                <a:gd name="connsiteY13" fmla="*/ 3948 h 12769"/>
                <a:gd name="connsiteX14" fmla="*/ 3932 w 16485"/>
                <a:gd name="connsiteY14" fmla="*/ 2446 h 12769"/>
                <a:gd name="connsiteX15" fmla="*/ 6712 w 16485"/>
                <a:gd name="connsiteY15" fmla="*/ 92 h 12769"/>
                <a:gd name="connsiteX16" fmla="*/ 7666 w 16485"/>
                <a:gd name="connsiteY16" fmla="*/ 440 h 12769"/>
                <a:gd name="connsiteX0" fmla="*/ 7666 w 16485"/>
                <a:gd name="connsiteY0" fmla="*/ 440 h 14923"/>
                <a:gd name="connsiteX1" fmla="*/ 10305 w 16485"/>
                <a:gd name="connsiteY1" fmla="*/ 316 h 14923"/>
                <a:gd name="connsiteX2" fmla="*/ 12088 w 16485"/>
                <a:gd name="connsiteY2" fmla="*/ 1569 h 14923"/>
                <a:gd name="connsiteX3" fmla="*/ 14901 w 16485"/>
                <a:gd name="connsiteY3" fmla="*/ 3282 h 14923"/>
                <a:gd name="connsiteX4" fmla="*/ 15958 w 16485"/>
                <a:gd name="connsiteY4" fmla="*/ 6305 h 14923"/>
                <a:gd name="connsiteX5" fmla="*/ 16194 w 16485"/>
                <a:gd name="connsiteY5" fmla="*/ 7887 h 14923"/>
                <a:gd name="connsiteX6" fmla="*/ 15056 w 16485"/>
                <a:gd name="connsiteY6" fmla="*/ 11036 h 14923"/>
                <a:gd name="connsiteX7" fmla="*/ 12863 w 16485"/>
                <a:gd name="connsiteY7" fmla="*/ 14370 h 14923"/>
                <a:gd name="connsiteX8" fmla="*/ 9324 w 16485"/>
                <a:gd name="connsiteY8" fmla="*/ 11665 h 14923"/>
                <a:gd name="connsiteX9" fmla="*/ 7001 w 16485"/>
                <a:gd name="connsiteY9" fmla="*/ 11478 h 14923"/>
                <a:gd name="connsiteX10" fmla="*/ 4535 w 16485"/>
                <a:gd name="connsiteY10" fmla="*/ 11533 h 14923"/>
                <a:gd name="connsiteX11" fmla="*/ 1664 w 16485"/>
                <a:gd name="connsiteY11" fmla="*/ 9756 h 14923"/>
                <a:gd name="connsiteX12" fmla="*/ 142 w 16485"/>
                <a:gd name="connsiteY12" fmla="*/ 6840 h 14923"/>
                <a:gd name="connsiteX13" fmla="*/ 1446 w 16485"/>
                <a:gd name="connsiteY13" fmla="*/ 3948 h 14923"/>
                <a:gd name="connsiteX14" fmla="*/ 3932 w 16485"/>
                <a:gd name="connsiteY14" fmla="*/ 2446 h 14923"/>
                <a:gd name="connsiteX15" fmla="*/ 6712 w 16485"/>
                <a:gd name="connsiteY15" fmla="*/ 92 h 14923"/>
                <a:gd name="connsiteX16" fmla="*/ 7666 w 16485"/>
                <a:gd name="connsiteY16" fmla="*/ 440 h 14923"/>
                <a:gd name="connsiteX0" fmla="*/ 7666 w 16485"/>
                <a:gd name="connsiteY0" fmla="*/ 440 h 12232"/>
                <a:gd name="connsiteX1" fmla="*/ 10305 w 16485"/>
                <a:gd name="connsiteY1" fmla="*/ 316 h 12232"/>
                <a:gd name="connsiteX2" fmla="*/ 12088 w 16485"/>
                <a:gd name="connsiteY2" fmla="*/ 1569 h 12232"/>
                <a:gd name="connsiteX3" fmla="*/ 14901 w 16485"/>
                <a:gd name="connsiteY3" fmla="*/ 3282 h 12232"/>
                <a:gd name="connsiteX4" fmla="*/ 15958 w 16485"/>
                <a:gd name="connsiteY4" fmla="*/ 6305 h 12232"/>
                <a:gd name="connsiteX5" fmla="*/ 16194 w 16485"/>
                <a:gd name="connsiteY5" fmla="*/ 7887 h 12232"/>
                <a:gd name="connsiteX6" fmla="*/ 15056 w 16485"/>
                <a:gd name="connsiteY6" fmla="*/ 11036 h 12232"/>
                <a:gd name="connsiteX7" fmla="*/ 9324 w 16485"/>
                <a:gd name="connsiteY7" fmla="*/ 11665 h 12232"/>
                <a:gd name="connsiteX8" fmla="*/ 7001 w 16485"/>
                <a:gd name="connsiteY8" fmla="*/ 11478 h 12232"/>
                <a:gd name="connsiteX9" fmla="*/ 4535 w 16485"/>
                <a:gd name="connsiteY9" fmla="*/ 11533 h 12232"/>
                <a:gd name="connsiteX10" fmla="*/ 1664 w 16485"/>
                <a:gd name="connsiteY10" fmla="*/ 9756 h 12232"/>
                <a:gd name="connsiteX11" fmla="*/ 142 w 16485"/>
                <a:gd name="connsiteY11" fmla="*/ 6840 h 12232"/>
                <a:gd name="connsiteX12" fmla="*/ 1446 w 16485"/>
                <a:gd name="connsiteY12" fmla="*/ 3948 h 12232"/>
                <a:gd name="connsiteX13" fmla="*/ 3932 w 16485"/>
                <a:gd name="connsiteY13" fmla="*/ 2446 h 12232"/>
                <a:gd name="connsiteX14" fmla="*/ 6712 w 16485"/>
                <a:gd name="connsiteY14" fmla="*/ 92 h 12232"/>
                <a:gd name="connsiteX15" fmla="*/ 7666 w 16485"/>
                <a:gd name="connsiteY15" fmla="*/ 440 h 12232"/>
                <a:gd name="connsiteX0" fmla="*/ 7666 w 16485"/>
                <a:gd name="connsiteY0" fmla="*/ 440 h 15538"/>
                <a:gd name="connsiteX1" fmla="*/ 10305 w 16485"/>
                <a:gd name="connsiteY1" fmla="*/ 316 h 15538"/>
                <a:gd name="connsiteX2" fmla="*/ 12088 w 16485"/>
                <a:gd name="connsiteY2" fmla="*/ 1569 h 15538"/>
                <a:gd name="connsiteX3" fmla="*/ 14901 w 16485"/>
                <a:gd name="connsiteY3" fmla="*/ 3282 h 15538"/>
                <a:gd name="connsiteX4" fmla="*/ 15958 w 16485"/>
                <a:gd name="connsiteY4" fmla="*/ 6305 h 15538"/>
                <a:gd name="connsiteX5" fmla="*/ 16194 w 16485"/>
                <a:gd name="connsiteY5" fmla="*/ 7887 h 15538"/>
                <a:gd name="connsiteX6" fmla="*/ 15056 w 16485"/>
                <a:gd name="connsiteY6" fmla="*/ 11036 h 15538"/>
                <a:gd name="connsiteX7" fmla="*/ 12721 w 16485"/>
                <a:gd name="connsiteY7" fmla="*/ 15537 h 15538"/>
                <a:gd name="connsiteX8" fmla="*/ 7001 w 16485"/>
                <a:gd name="connsiteY8" fmla="*/ 11478 h 15538"/>
                <a:gd name="connsiteX9" fmla="*/ 4535 w 16485"/>
                <a:gd name="connsiteY9" fmla="*/ 11533 h 15538"/>
                <a:gd name="connsiteX10" fmla="*/ 1664 w 16485"/>
                <a:gd name="connsiteY10" fmla="*/ 9756 h 15538"/>
                <a:gd name="connsiteX11" fmla="*/ 142 w 16485"/>
                <a:gd name="connsiteY11" fmla="*/ 6840 h 15538"/>
                <a:gd name="connsiteX12" fmla="*/ 1446 w 16485"/>
                <a:gd name="connsiteY12" fmla="*/ 3948 h 15538"/>
                <a:gd name="connsiteX13" fmla="*/ 3932 w 16485"/>
                <a:gd name="connsiteY13" fmla="*/ 2446 h 15538"/>
                <a:gd name="connsiteX14" fmla="*/ 6712 w 16485"/>
                <a:gd name="connsiteY14" fmla="*/ 92 h 15538"/>
                <a:gd name="connsiteX15" fmla="*/ 7666 w 16485"/>
                <a:gd name="connsiteY15" fmla="*/ 440 h 15538"/>
                <a:gd name="connsiteX0" fmla="*/ 7666 w 16485"/>
                <a:gd name="connsiteY0" fmla="*/ 440 h 15538"/>
                <a:gd name="connsiteX1" fmla="*/ 10305 w 16485"/>
                <a:gd name="connsiteY1" fmla="*/ 316 h 15538"/>
                <a:gd name="connsiteX2" fmla="*/ 12088 w 16485"/>
                <a:gd name="connsiteY2" fmla="*/ 1569 h 15538"/>
                <a:gd name="connsiteX3" fmla="*/ 14901 w 16485"/>
                <a:gd name="connsiteY3" fmla="*/ 3282 h 15538"/>
                <a:gd name="connsiteX4" fmla="*/ 15958 w 16485"/>
                <a:gd name="connsiteY4" fmla="*/ 6305 h 15538"/>
                <a:gd name="connsiteX5" fmla="*/ 16194 w 16485"/>
                <a:gd name="connsiteY5" fmla="*/ 7887 h 15538"/>
                <a:gd name="connsiteX6" fmla="*/ 15703 w 16485"/>
                <a:gd name="connsiteY6" fmla="*/ 12737 h 15538"/>
                <a:gd name="connsiteX7" fmla="*/ 12721 w 16485"/>
                <a:gd name="connsiteY7" fmla="*/ 15537 h 15538"/>
                <a:gd name="connsiteX8" fmla="*/ 7001 w 16485"/>
                <a:gd name="connsiteY8" fmla="*/ 11478 h 15538"/>
                <a:gd name="connsiteX9" fmla="*/ 4535 w 16485"/>
                <a:gd name="connsiteY9" fmla="*/ 11533 h 15538"/>
                <a:gd name="connsiteX10" fmla="*/ 1664 w 16485"/>
                <a:gd name="connsiteY10" fmla="*/ 9756 h 15538"/>
                <a:gd name="connsiteX11" fmla="*/ 142 w 16485"/>
                <a:gd name="connsiteY11" fmla="*/ 6840 h 15538"/>
                <a:gd name="connsiteX12" fmla="*/ 1446 w 16485"/>
                <a:gd name="connsiteY12" fmla="*/ 3948 h 15538"/>
                <a:gd name="connsiteX13" fmla="*/ 3932 w 16485"/>
                <a:gd name="connsiteY13" fmla="*/ 2446 h 15538"/>
                <a:gd name="connsiteX14" fmla="*/ 6712 w 16485"/>
                <a:gd name="connsiteY14" fmla="*/ 92 h 15538"/>
                <a:gd name="connsiteX15" fmla="*/ 7666 w 16485"/>
                <a:gd name="connsiteY15" fmla="*/ 440 h 15538"/>
                <a:gd name="connsiteX0" fmla="*/ 7666 w 16278"/>
                <a:gd name="connsiteY0" fmla="*/ 440 h 15538"/>
                <a:gd name="connsiteX1" fmla="*/ 10305 w 16278"/>
                <a:gd name="connsiteY1" fmla="*/ 316 h 15538"/>
                <a:gd name="connsiteX2" fmla="*/ 12088 w 16278"/>
                <a:gd name="connsiteY2" fmla="*/ 1569 h 15538"/>
                <a:gd name="connsiteX3" fmla="*/ 14901 w 16278"/>
                <a:gd name="connsiteY3" fmla="*/ 3282 h 15538"/>
                <a:gd name="connsiteX4" fmla="*/ 15958 w 16278"/>
                <a:gd name="connsiteY4" fmla="*/ 6305 h 15538"/>
                <a:gd name="connsiteX5" fmla="*/ 15703 w 16278"/>
                <a:gd name="connsiteY5" fmla="*/ 12737 h 15538"/>
                <a:gd name="connsiteX6" fmla="*/ 12721 w 16278"/>
                <a:gd name="connsiteY6" fmla="*/ 15537 h 15538"/>
                <a:gd name="connsiteX7" fmla="*/ 7001 w 16278"/>
                <a:gd name="connsiteY7" fmla="*/ 11478 h 15538"/>
                <a:gd name="connsiteX8" fmla="*/ 4535 w 16278"/>
                <a:gd name="connsiteY8" fmla="*/ 11533 h 15538"/>
                <a:gd name="connsiteX9" fmla="*/ 1664 w 16278"/>
                <a:gd name="connsiteY9" fmla="*/ 9756 h 15538"/>
                <a:gd name="connsiteX10" fmla="*/ 142 w 16278"/>
                <a:gd name="connsiteY10" fmla="*/ 6840 h 15538"/>
                <a:gd name="connsiteX11" fmla="*/ 1446 w 16278"/>
                <a:gd name="connsiteY11" fmla="*/ 3948 h 15538"/>
                <a:gd name="connsiteX12" fmla="*/ 3932 w 16278"/>
                <a:gd name="connsiteY12" fmla="*/ 2446 h 15538"/>
                <a:gd name="connsiteX13" fmla="*/ 6712 w 16278"/>
                <a:gd name="connsiteY13" fmla="*/ 92 h 15538"/>
                <a:gd name="connsiteX14" fmla="*/ 7666 w 16278"/>
                <a:gd name="connsiteY14" fmla="*/ 440 h 15538"/>
                <a:gd name="connsiteX0" fmla="*/ 7666 w 16967"/>
                <a:gd name="connsiteY0" fmla="*/ 440 h 15538"/>
                <a:gd name="connsiteX1" fmla="*/ 10305 w 16967"/>
                <a:gd name="connsiteY1" fmla="*/ 316 h 15538"/>
                <a:gd name="connsiteX2" fmla="*/ 12088 w 16967"/>
                <a:gd name="connsiteY2" fmla="*/ 1569 h 15538"/>
                <a:gd name="connsiteX3" fmla="*/ 14901 w 16967"/>
                <a:gd name="connsiteY3" fmla="*/ 3282 h 15538"/>
                <a:gd name="connsiteX4" fmla="*/ 16767 w 16967"/>
                <a:gd name="connsiteY4" fmla="*/ 7948 h 15538"/>
                <a:gd name="connsiteX5" fmla="*/ 15703 w 16967"/>
                <a:gd name="connsiteY5" fmla="*/ 12737 h 15538"/>
                <a:gd name="connsiteX6" fmla="*/ 12721 w 16967"/>
                <a:gd name="connsiteY6" fmla="*/ 15537 h 15538"/>
                <a:gd name="connsiteX7" fmla="*/ 7001 w 16967"/>
                <a:gd name="connsiteY7" fmla="*/ 11478 h 15538"/>
                <a:gd name="connsiteX8" fmla="*/ 4535 w 16967"/>
                <a:gd name="connsiteY8" fmla="*/ 11533 h 15538"/>
                <a:gd name="connsiteX9" fmla="*/ 1664 w 16967"/>
                <a:gd name="connsiteY9" fmla="*/ 9756 h 15538"/>
                <a:gd name="connsiteX10" fmla="*/ 142 w 16967"/>
                <a:gd name="connsiteY10" fmla="*/ 6840 h 15538"/>
                <a:gd name="connsiteX11" fmla="*/ 1446 w 16967"/>
                <a:gd name="connsiteY11" fmla="*/ 3948 h 15538"/>
                <a:gd name="connsiteX12" fmla="*/ 3932 w 16967"/>
                <a:gd name="connsiteY12" fmla="*/ 2446 h 15538"/>
                <a:gd name="connsiteX13" fmla="*/ 6712 w 16967"/>
                <a:gd name="connsiteY13" fmla="*/ 92 h 15538"/>
                <a:gd name="connsiteX14" fmla="*/ 7666 w 16967"/>
                <a:gd name="connsiteY14" fmla="*/ 440 h 15538"/>
                <a:gd name="connsiteX0" fmla="*/ 7666 w 16967"/>
                <a:gd name="connsiteY0" fmla="*/ 440 h 15538"/>
                <a:gd name="connsiteX1" fmla="*/ 10305 w 16967"/>
                <a:gd name="connsiteY1" fmla="*/ 316 h 15538"/>
                <a:gd name="connsiteX2" fmla="*/ 12088 w 16967"/>
                <a:gd name="connsiteY2" fmla="*/ 1569 h 15538"/>
                <a:gd name="connsiteX3" fmla="*/ 14901 w 16967"/>
                <a:gd name="connsiteY3" fmla="*/ 3282 h 15538"/>
                <a:gd name="connsiteX4" fmla="*/ 16767 w 16967"/>
                <a:gd name="connsiteY4" fmla="*/ 7948 h 15538"/>
                <a:gd name="connsiteX5" fmla="*/ 15703 w 16967"/>
                <a:gd name="connsiteY5" fmla="*/ 12737 h 15538"/>
                <a:gd name="connsiteX6" fmla="*/ 12721 w 16967"/>
                <a:gd name="connsiteY6" fmla="*/ 15537 h 15538"/>
                <a:gd name="connsiteX7" fmla="*/ 7001 w 16967"/>
                <a:gd name="connsiteY7" fmla="*/ 11478 h 15538"/>
                <a:gd name="connsiteX8" fmla="*/ 4373 w 16967"/>
                <a:gd name="connsiteY8" fmla="*/ 11650 h 15538"/>
                <a:gd name="connsiteX9" fmla="*/ 1664 w 16967"/>
                <a:gd name="connsiteY9" fmla="*/ 9756 h 15538"/>
                <a:gd name="connsiteX10" fmla="*/ 142 w 16967"/>
                <a:gd name="connsiteY10" fmla="*/ 6840 h 15538"/>
                <a:gd name="connsiteX11" fmla="*/ 1446 w 16967"/>
                <a:gd name="connsiteY11" fmla="*/ 3948 h 15538"/>
                <a:gd name="connsiteX12" fmla="*/ 3932 w 16967"/>
                <a:gd name="connsiteY12" fmla="*/ 2446 h 15538"/>
                <a:gd name="connsiteX13" fmla="*/ 6712 w 16967"/>
                <a:gd name="connsiteY13" fmla="*/ 92 h 15538"/>
                <a:gd name="connsiteX14" fmla="*/ 7666 w 16967"/>
                <a:gd name="connsiteY14" fmla="*/ 440 h 15538"/>
                <a:gd name="connsiteX0" fmla="*/ 7666 w 16967"/>
                <a:gd name="connsiteY0" fmla="*/ 440 h 15538"/>
                <a:gd name="connsiteX1" fmla="*/ 10305 w 16967"/>
                <a:gd name="connsiteY1" fmla="*/ 316 h 15538"/>
                <a:gd name="connsiteX2" fmla="*/ 12088 w 16967"/>
                <a:gd name="connsiteY2" fmla="*/ 1569 h 15538"/>
                <a:gd name="connsiteX3" fmla="*/ 14901 w 16967"/>
                <a:gd name="connsiteY3" fmla="*/ 3282 h 15538"/>
                <a:gd name="connsiteX4" fmla="*/ 16767 w 16967"/>
                <a:gd name="connsiteY4" fmla="*/ 7948 h 15538"/>
                <a:gd name="connsiteX5" fmla="*/ 15703 w 16967"/>
                <a:gd name="connsiteY5" fmla="*/ 12737 h 15538"/>
                <a:gd name="connsiteX6" fmla="*/ 12721 w 16967"/>
                <a:gd name="connsiteY6" fmla="*/ 15537 h 15538"/>
                <a:gd name="connsiteX7" fmla="*/ 7001 w 16967"/>
                <a:gd name="connsiteY7" fmla="*/ 11478 h 15538"/>
                <a:gd name="connsiteX8" fmla="*/ 1664 w 16967"/>
                <a:gd name="connsiteY8" fmla="*/ 9756 h 15538"/>
                <a:gd name="connsiteX9" fmla="*/ 142 w 16967"/>
                <a:gd name="connsiteY9" fmla="*/ 6840 h 15538"/>
                <a:gd name="connsiteX10" fmla="*/ 1446 w 16967"/>
                <a:gd name="connsiteY10" fmla="*/ 3948 h 15538"/>
                <a:gd name="connsiteX11" fmla="*/ 3932 w 16967"/>
                <a:gd name="connsiteY11" fmla="*/ 2446 h 15538"/>
                <a:gd name="connsiteX12" fmla="*/ 6712 w 16967"/>
                <a:gd name="connsiteY12" fmla="*/ 92 h 15538"/>
                <a:gd name="connsiteX13" fmla="*/ 7666 w 16967"/>
                <a:gd name="connsiteY13" fmla="*/ 440 h 15538"/>
                <a:gd name="connsiteX0" fmla="*/ 7666 w 16967"/>
                <a:gd name="connsiteY0" fmla="*/ 440 h 15538"/>
                <a:gd name="connsiteX1" fmla="*/ 10305 w 16967"/>
                <a:gd name="connsiteY1" fmla="*/ 316 h 15538"/>
                <a:gd name="connsiteX2" fmla="*/ 12088 w 16967"/>
                <a:gd name="connsiteY2" fmla="*/ 1569 h 15538"/>
                <a:gd name="connsiteX3" fmla="*/ 14901 w 16967"/>
                <a:gd name="connsiteY3" fmla="*/ 3282 h 15538"/>
                <a:gd name="connsiteX4" fmla="*/ 16767 w 16967"/>
                <a:gd name="connsiteY4" fmla="*/ 7948 h 15538"/>
                <a:gd name="connsiteX5" fmla="*/ 15703 w 16967"/>
                <a:gd name="connsiteY5" fmla="*/ 12737 h 15538"/>
                <a:gd name="connsiteX6" fmla="*/ 12721 w 16967"/>
                <a:gd name="connsiteY6" fmla="*/ 15537 h 15538"/>
                <a:gd name="connsiteX7" fmla="*/ 7001 w 16967"/>
                <a:gd name="connsiteY7" fmla="*/ 11478 h 15538"/>
                <a:gd name="connsiteX8" fmla="*/ 2408 w 16967"/>
                <a:gd name="connsiteY8" fmla="*/ 13276 h 15538"/>
                <a:gd name="connsiteX9" fmla="*/ 142 w 16967"/>
                <a:gd name="connsiteY9" fmla="*/ 6840 h 15538"/>
                <a:gd name="connsiteX10" fmla="*/ 1446 w 16967"/>
                <a:gd name="connsiteY10" fmla="*/ 3948 h 15538"/>
                <a:gd name="connsiteX11" fmla="*/ 3932 w 16967"/>
                <a:gd name="connsiteY11" fmla="*/ 2446 h 15538"/>
                <a:gd name="connsiteX12" fmla="*/ 6712 w 16967"/>
                <a:gd name="connsiteY12" fmla="*/ 92 h 15538"/>
                <a:gd name="connsiteX13" fmla="*/ 7666 w 16967"/>
                <a:gd name="connsiteY13" fmla="*/ 440 h 15538"/>
                <a:gd name="connsiteX0" fmla="*/ 7666 w 16967"/>
                <a:gd name="connsiteY0" fmla="*/ 440 h 16099"/>
                <a:gd name="connsiteX1" fmla="*/ 10305 w 16967"/>
                <a:gd name="connsiteY1" fmla="*/ 316 h 16099"/>
                <a:gd name="connsiteX2" fmla="*/ 12088 w 16967"/>
                <a:gd name="connsiteY2" fmla="*/ 1569 h 16099"/>
                <a:gd name="connsiteX3" fmla="*/ 14901 w 16967"/>
                <a:gd name="connsiteY3" fmla="*/ 3282 h 16099"/>
                <a:gd name="connsiteX4" fmla="*/ 16767 w 16967"/>
                <a:gd name="connsiteY4" fmla="*/ 7948 h 16099"/>
                <a:gd name="connsiteX5" fmla="*/ 15703 w 16967"/>
                <a:gd name="connsiteY5" fmla="*/ 12737 h 16099"/>
                <a:gd name="connsiteX6" fmla="*/ 12721 w 16967"/>
                <a:gd name="connsiteY6" fmla="*/ 15537 h 16099"/>
                <a:gd name="connsiteX7" fmla="*/ 6936 w 16967"/>
                <a:gd name="connsiteY7" fmla="*/ 15995 h 16099"/>
                <a:gd name="connsiteX8" fmla="*/ 2408 w 16967"/>
                <a:gd name="connsiteY8" fmla="*/ 13276 h 16099"/>
                <a:gd name="connsiteX9" fmla="*/ 142 w 16967"/>
                <a:gd name="connsiteY9" fmla="*/ 6840 h 16099"/>
                <a:gd name="connsiteX10" fmla="*/ 1446 w 16967"/>
                <a:gd name="connsiteY10" fmla="*/ 3948 h 16099"/>
                <a:gd name="connsiteX11" fmla="*/ 3932 w 16967"/>
                <a:gd name="connsiteY11" fmla="*/ 2446 h 16099"/>
                <a:gd name="connsiteX12" fmla="*/ 6712 w 16967"/>
                <a:gd name="connsiteY12" fmla="*/ 92 h 16099"/>
                <a:gd name="connsiteX13" fmla="*/ 7666 w 16967"/>
                <a:gd name="connsiteY13" fmla="*/ 440 h 16099"/>
                <a:gd name="connsiteX0" fmla="*/ 7517 w 16818"/>
                <a:gd name="connsiteY0" fmla="*/ 440 h 16099"/>
                <a:gd name="connsiteX1" fmla="*/ 10156 w 16818"/>
                <a:gd name="connsiteY1" fmla="*/ 316 h 16099"/>
                <a:gd name="connsiteX2" fmla="*/ 11939 w 16818"/>
                <a:gd name="connsiteY2" fmla="*/ 1569 h 16099"/>
                <a:gd name="connsiteX3" fmla="*/ 14752 w 16818"/>
                <a:gd name="connsiteY3" fmla="*/ 3282 h 16099"/>
                <a:gd name="connsiteX4" fmla="*/ 16618 w 16818"/>
                <a:gd name="connsiteY4" fmla="*/ 7948 h 16099"/>
                <a:gd name="connsiteX5" fmla="*/ 15554 w 16818"/>
                <a:gd name="connsiteY5" fmla="*/ 12737 h 16099"/>
                <a:gd name="connsiteX6" fmla="*/ 12572 w 16818"/>
                <a:gd name="connsiteY6" fmla="*/ 15537 h 16099"/>
                <a:gd name="connsiteX7" fmla="*/ 6787 w 16818"/>
                <a:gd name="connsiteY7" fmla="*/ 15995 h 16099"/>
                <a:gd name="connsiteX8" fmla="*/ 2259 w 16818"/>
                <a:gd name="connsiteY8" fmla="*/ 13276 h 16099"/>
                <a:gd name="connsiteX9" fmla="*/ 155 w 16818"/>
                <a:gd name="connsiteY9" fmla="*/ 9949 h 16099"/>
                <a:gd name="connsiteX10" fmla="*/ 1297 w 16818"/>
                <a:gd name="connsiteY10" fmla="*/ 3948 h 16099"/>
                <a:gd name="connsiteX11" fmla="*/ 3783 w 16818"/>
                <a:gd name="connsiteY11" fmla="*/ 2446 h 16099"/>
                <a:gd name="connsiteX12" fmla="*/ 6563 w 16818"/>
                <a:gd name="connsiteY12" fmla="*/ 92 h 16099"/>
                <a:gd name="connsiteX13" fmla="*/ 7517 w 16818"/>
                <a:gd name="connsiteY13" fmla="*/ 440 h 16099"/>
                <a:gd name="connsiteX0" fmla="*/ 7478 w 16779"/>
                <a:gd name="connsiteY0" fmla="*/ 440 h 16099"/>
                <a:gd name="connsiteX1" fmla="*/ 10117 w 16779"/>
                <a:gd name="connsiteY1" fmla="*/ 316 h 16099"/>
                <a:gd name="connsiteX2" fmla="*/ 11900 w 16779"/>
                <a:gd name="connsiteY2" fmla="*/ 1569 h 16099"/>
                <a:gd name="connsiteX3" fmla="*/ 14713 w 16779"/>
                <a:gd name="connsiteY3" fmla="*/ 3282 h 16099"/>
                <a:gd name="connsiteX4" fmla="*/ 16579 w 16779"/>
                <a:gd name="connsiteY4" fmla="*/ 7948 h 16099"/>
                <a:gd name="connsiteX5" fmla="*/ 15515 w 16779"/>
                <a:gd name="connsiteY5" fmla="*/ 12737 h 16099"/>
                <a:gd name="connsiteX6" fmla="*/ 12533 w 16779"/>
                <a:gd name="connsiteY6" fmla="*/ 15537 h 16099"/>
                <a:gd name="connsiteX7" fmla="*/ 6748 w 16779"/>
                <a:gd name="connsiteY7" fmla="*/ 15995 h 16099"/>
                <a:gd name="connsiteX8" fmla="*/ 2220 w 16779"/>
                <a:gd name="connsiteY8" fmla="*/ 13276 h 16099"/>
                <a:gd name="connsiteX9" fmla="*/ 116 w 16779"/>
                <a:gd name="connsiteY9" fmla="*/ 9949 h 16099"/>
                <a:gd name="connsiteX10" fmla="*/ 1905 w 16779"/>
                <a:gd name="connsiteY10" fmla="*/ 5004 h 16099"/>
                <a:gd name="connsiteX11" fmla="*/ 3744 w 16779"/>
                <a:gd name="connsiteY11" fmla="*/ 2446 h 16099"/>
                <a:gd name="connsiteX12" fmla="*/ 6524 w 16779"/>
                <a:gd name="connsiteY12" fmla="*/ 92 h 16099"/>
                <a:gd name="connsiteX13" fmla="*/ 7478 w 16779"/>
                <a:gd name="connsiteY13" fmla="*/ 440 h 16099"/>
                <a:gd name="connsiteX0" fmla="*/ 7478 w 16779"/>
                <a:gd name="connsiteY0" fmla="*/ 440 h 16099"/>
                <a:gd name="connsiteX1" fmla="*/ 10117 w 16779"/>
                <a:gd name="connsiteY1" fmla="*/ 316 h 16099"/>
                <a:gd name="connsiteX2" fmla="*/ 11900 w 16779"/>
                <a:gd name="connsiteY2" fmla="*/ 1569 h 16099"/>
                <a:gd name="connsiteX3" fmla="*/ 14713 w 16779"/>
                <a:gd name="connsiteY3" fmla="*/ 3282 h 16099"/>
                <a:gd name="connsiteX4" fmla="*/ 16579 w 16779"/>
                <a:gd name="connsiteY4" fmla="*/ 7948 h 16099"/>
                <a:gd name="connsiteX5" fmla="*/ 15515 w 16779"/>
                <a:gd name="connsiteY5" fmla="*/ 12737 h 16099"/>
                <a:gd name="connsiteX6" fmla="*/ 12533 w 16779"/>
                <a:gd name="connsiteY6" fmla="*/ 15537 h 16099"/>
                <a:gd name="connsiteX7" fmla="*/ 6748 w 16779"/>
                <a:gd name="connsiteY7" fmla="*/ 15995 h 16099"/>
                <a:gd name="connsiteX8" fmla="*/ 2220 w 16779"/>
                <a:gd name="connsiteY8" fmla="*/ 13276 h 16099"/>
                <a:gd name="connsiteX9" fmla="*/ 116 w 16779"/>
                <a:gd name="connsiteY9" fmla="*/ 9949 h 16099"/>
                <a:gd name="connsiteX10" fmla="*/ 1905 w 16779"/>
                <a:gd name="connsiteY10" fmla="*/ 5004 h 16099"/>
                <a:gd name="connsiteX11" fmla="*/ 3744 w 16779"/>
                <a:gd name="connsiteY11" fmla="*/ 2446 h 16099"/>
                <a:gd name="connsiteX12" fmla="*/ 6524 w 16779"/>
                <a:gd name="connsiteY12" fmla="*/ 92 h 16099"/>
                <a:gd name="connsiteX13" fmla="*/ 7478 w 16779"/>
                <a:gd name="connsiteY13" fmla="*/ 440 h 16099"/>
                <a:gd name="connsiteX0" fmla="*/ 7496 w 16797"/>
                <a:gd name="connsiteY0" fmla="*/ 440 h 16099"/>
                <a:gd name="connsiteX1" fmla="*/ 10135 w 16797"/>
                <a:gd name="connsiteY1" fmla="*/ 316 h 16099"/>
                <a:gd name="connsiteX2" fmla="*/ 11918 w 16797"/>
                <a:gd name="connsiteY2" fmla="*/ 1569 h 16099"/>
                <a:gd name="connsiteX3" fmla="*/ 14731 w 16797"/>
                <a:gd name="connsiteY3" fmla="*/ 3282 h 16099"/>
                <a:gd name="connsiteX4" fmla="*/ 16597 w 16797"/>
                <a:gd name="connsiteY4" fmla="*/ 7948 h 16099"/>
                <a:gd name="connsiteX5" fmla="*/ 15533 w 16797"/>
                <a:gd name="connsiteY5" fmla="*/ 12737 h 16099"/>
                <a:gd name="connsiteX6" fmla="*/ 12551 w 16797"/>
                <a:gd name="connsiteY6" fmla="*/ 15537 h 16099"/>
                <a:gd name="connsiteX7" fmla="*/ 6766 w 16797"/>
                <a:gd name="connsiteY7" fmla="*/ 15995 h 16099"/>
                <a:gd name="connsiteX8" fmla="*/ 2238 w 16797"/>
                <a:gd name="connsiteY8" fmla="*/ 13276 h 16099"/>
                <a:gd name="connsiteX9" fmla="*/ 134 w 16797"/>
                <a:gd name="connsiteY9" fmla="*/ 9949 h 16099"/>
                <a:gd name="connsiteX10" fmla="*/ 1923 w 16797"/>
                <a:gd name="connsiteY10" fmla="*/ 5004 h 16099"/>
                <a:gd name="connsiteX11" fmla="*/ 3762 w 16797"/>
                <a:gd name="connsiteY11" fmla="*/ 2446 h 16099"/>
                <a:gd name="connsiteX12" fmla="*/ 6542 w 16797"/>
                <a:gd name="connsiteY12" fmla="*/ 92 h 16099"/>
                <a:gd name="connsiteX13" fmla="*/ 7496 w 16797"/>
                <a:gd name="connsiteY13" fmla="*/ 440 h 16099"/>
                <a:gd name="connsiteX0" fmla="*/ 7496 w 16797"/>
                <a:gd name="connsiteY0" fmla="*/ 440 h 16099"/>
                <a:gd name="connsiteX1" fmla="*/ 10135 w 16797"/>
                <a:gd name="connsiteY1" fmla="*/ 316 h 16099"/>
                <a:gd name="connsiteX2" fmla="*/ 11918 w 16797"/>
                <a:gd name="connsiteY2" fmla="*/ 1569 h 16099"/>
                <a:gd name="connsiteX3" fmla="*/ 14731 w 16797"/>
                <a:gd name="connsiteY3" fmla="*/ 3282 h 16099"/>
                <a:gd name="connsiteX4" fmla="*/ 16597 w 16797"/>
                <a:gd name="connsiteY4" fmla="*/ 7948 h 16099"/>
                <a:gd name="connsiteX5" fmla="*/ 15533 w 16797"/>
                <a:gd name="connsiteY5" fmla="*/ 12737 h 16099"/>
                <a:gd name="connsiteX6" fmla="*/ 12551 w 16797"/>
                <a:gd name="connsiteY6" fmla="*/ 15537 h 16099"/>
                <a:gd name="connsiteX7" fmla="*/ 6766 w 16797"/>
                <a:gd name="connsiteY7" fmla="*/ 15995 h 16099"/>
                <a:gd name="connsiteX8" fmla="*/ 2238 w 16797"/>
                <a:gd name="connsiteY8" fmla="*/ 13276 h 16099"/>
                <a:gd name="connsiteX9" fmla="*/ 134 w 16797"/>
                <a:gd name="connsiteY9" fmla="*/ 9949 h 16099"/>
                <a:gd name="connsiteX10" fmla="*/ 1923 w 16797"/>
                <a:gd name="connsiteY10" fmla="*/ 5004 h 16099"/>
                <a:gd name="connsiteX11" fmla="*/ 3762 w 16797"/>
                <a:gd name="connsiteY11" fmla="*/ 2446 h 16099"/>
                <a:gd name="connsiteX12" fmla="*/ 6542 w 16797"/>
                <a:gd name="connsiteY12" fmla="*/ 92 h 16099"/>
                <a:gd name="connsiteX13" fmla="*/ 7496 w 16797"/>
                <a:gd name="connsiteY13" fmla="*/ 440 h 16099"/>
                <a:gd name="connsiteX0" fmla="*/ 7496 w 16797"/>
                <a:gd name="connsiteY0" fmla="*/ 440 h 16099"/>
                <a:gd name="connsiteX1" fmla="*/ 10135 w 16797"/>
                <a:gd name="connsiteY1" fmla="*/ 316 h 16099"/>
                <a:gd name="connsiteX2" fmla="*/ 11918 w 16797"/>
                <a:gd name="connsiteY2" fmla="*/ 1569 h 16099"/>
                <a:gd name="connsiteX3" fmla="*/ 14731 w 16797"/>
                <a:gd name="connsiteY3" fmla="*/ 3282 h 16099"/>
                <a:gd name="connsiteX4" fmla="*/ 16597 w 16797"/>
                <a:gd name="connsiteY4" fmla="*/ 7948 h 16099"/>
                <a:gd name="connsiteX5" fmla="*/ 15533 w 16797"/>
                <a:gd name="connsiteY5" fmla="*/ 12737 h 16099"/>
                <a:gd name="connsiteX6" fmla="*/ 12551 w 16797"/>
                <a:gd name="connsiteY6" fmla="*/ 15537 h 16099"/>
                <a:gd name="connsiteX7" fmla="*/ 6766 w 16797"/>
                <a:gd name="connsiteY7" fmla="*/ 15995 h 16099"/>
                <a:gd name="connsiteX8" fmla="*/ 2238 w 16797"/>
                <a:gd name="connsiteY8" fmla="*/ 13276 h 16099"/>
                <a:gd name="connsiteX9" fmla="*/ 134 w 16797"/>
                <a:gd name="connsiteY9" fmla="*/ 9949 h 16099"/>
                <a:gd name="connsiteX10" fmla="*/ 1923 w 16797"/>
                <a:gd name="connsiteY10" fmla="*/ 5004 h 16099"/>
                <a:gd name="connsiteX11" fmla="*/ 3762 w 16797"/>
                <a:gd name="connsiteY11" fmla="*/ 2446 h 16099"/>
                <a:gd name="connsiteX12" fmla="*/ 6542 w 16797"/>
                <a:gd name="connsiteY12" fmla="*/ 92 h 16099"/>
                <a:gd name="connsiteX13" fmla="*/ 7496 w 16797"/>
                <a:gd name="connsiteY13" fmla="*/ 440 h 16099"/>
                <a:gd name="connsiteX0" fmla="*/ 7496 w 16797"/>
                <a:gd name="connsiteY0" fmla="*/ 440 h 16099"/>
                <a:gd name="connsiteX1" fmla="*/ 10135 w 16797"/>
                <a:gd name="connsiteY1" fmla="*/ 316 h 16099"/>
                <a:gd name="connsiteX2" fmla="*/ 11918 w 16797"/>
                <a:gd name="connsiteY2" fmla="*/ 1569 h 16099"/>
                <a:gd name="connsiteX3" fmla="*/ 14731 w 16797"/>
                <a:gd name="connsiteY3" fmla="*/ 3282 h 16099"/>
                <a:gd name="connsiteX4" fmla="*/ 16597 w 16797"/>
                <a:gd name="connsiteY4" fmla="*/ 7948 h 16099"/>
                <a:gd name="connsiteX5" fmla="*/ 15533 w 16797"/>
                <a:gd name="connsiteY5" fmla="*/ 12737 h 16099"/>
                <a:gd name="connsiteX6" fmla="*/ 12551 w 16797"/>
                <a:gd name="connsiteY6" fmla="*/ 15537 h 16099"/>
                <a:gd name="connsiteX7" fmla="*/ 6766 w 16797"/>
                <a:gd name="connsiteY7" fmla="*/ 15995 h 16099"/>
                <a:gd name="connsiteX8" fmla="*/ 2238 w 16797"/>
                <a:gd name="connsiteY8" fmla="*/ 13276 h 16099"/>
                <a:gd name="connsiteX9" fmla="*/ 134 w 16797"/>
                <a:gd name="connsiteY9" fmla="*/ 9949 h 16099"/>
                <a:gd name="connsiteX10" fmla="*/ 1923 w 16797"/>
                <a:gd name="connsiteY10" fmla="*/ 5004 h 16099"/>
                <a:gd name="connsiteX11" fmla="*/ 3762 w 16797"/>
                <a:gd name="connsiteY11" fmla="*/ 2446 h 16099"/>
                <a:gd name="connsiteX12" fmla="*/ 6542 w 16797"/>
                <a:gd name="connsiteY12" fmla="*/ 92 h 16099"/>
                <a:gd name="connsiteX13" fmla="*/ 7496 w 16797"/>
                <a:gd name="connsiteY13" fmla="*/ 440 h 16099"/>
                <a:gd name="connsiteX0" fmla="*/ 7496 w 16797"/>
                <a:gd name="connsiteY0" fmla="*/ 440 h 16099"/>
                <a:gd name="connsiteX1" fmla="*/ 10135 w 16797"/>
                <a:gd name="connsiteY1" fmla="*/ 316 h 16099"/>
                <a:gd name="connsiteX2" fmla="*/ 11918 w 16797"/>
                <a:gd name="connsiteY2" fmla="*/ 1569 h 16099"/>
                <a:gd name="connsiteX3" fmla="*/ 14731 w 16797"/>
                <a:gd name="connsiteY3" fmla="*/ 3282 h 16099"/>
                <a:gd name="connsiteX4" fmla="*/ 16597 w 16797"/>
                <a:gd name="connsiteY4" fmla="*/ 7948 h 16099"/>
                <a:gd name="connsiteX5" fmla="*/ 15533 w 16797"/>
                <a:gd name="connsiteY5" fmla="*/ 12737 h 16099"/>
                <a:gd name="connsiteX6" fmla="*/ 12551 w 16797"/>
                <a:gd name="connsiteY6" fmla="*/ 15537 h 16099"/>
                <a:gd name="connsiteX7" fmla="*/ 6766 w 16797"/>
                <a:gd name="connsiteY7" fmla="*/ 15995 h 16099"/>
                <a:gd name="connsiteX8" fmla="*/ 2238 w 16797"/>
                <a:gd name="connsiteY8" fmla="*/ 13276 h 16099"/>
                <a:gd name="connsiteX9" fmla="*/ 134 w 16797"/>
                <a:gd name="connsiteY9" fmla="*/ 9949 h 16099"/>
                <a:gd name="connsiteX10" fmla="*/ 1923 w 16797"/>
                <a:gd name="connsiteY10" fmla="*/ 5004 h 16099"/>
                <a:gd name="connsiteX11" fmla="*/ 3762 w 16797"/>
                <a:gd name="connsiteY11" fmla="*/ 2446 h 16099"/>
                <a:gd name="connsiteX12" fmla="*/ 6542 w 16797"/>
                <a:gd name="connsiteY12" fmla="*/ 92 h 16099"/>
                <a:gd name="connsiteX13" fmla="*/ 7496 w 16797"/>
                <a:gd name="connsiteY13" fmla="*/ 440 h 16099"/>
                <a:gd name="connsiteX0" fmla="*/ 7496 w 16797"/>
                <a:gd name="connsiteY0" fmla="*/ 440 h 16099"/>
                <a:gd name="connsiteX1" fmla="*/ 10135 w 16797"/>
                <a:gd name="connsiteY1" fmla="*/ 316 h 16099"/>
                <a:gd name="connsiteX2" fmla="*/ 11918 w 16797"/>
                <a:gd name="connsiteY2" fmla="*/ 1569 h 16099"/>
                <a:gd name="connsiteX3" fmla="*/ 14731 w 16797"/>
                <a:gd name="connsiteY3" fmla="*/ 3282 h 16099"/>
                <a:gd name="connsiteX4" fmla="*/ 16597 w 16797"/>
                <a:gd name="connsiteY4" fmla="*/ 7948 h 16099"/>
                <a:gd name="connsiteX5" fmla="*/ 15533 w 16797"/>
                <a:gd name="connsiteY5" fmla="*/ 12737 h 16099"/>
                <a:gd name="connsiteX6" fmla="*/ 12551 w 16797"/>
                <a:gd name="connsiteY6" fmla="*/ 15537 h 16099"/>
                <a:gd name="connsiteX7" fmla="*/ 6766 w 16797"/>
                <a:gd name="connsiteY7" fmla="*/ 15995 h 16099"/>
                <a:gd name="connsiteX8" fmla="*/ 2238 w 16797"/>
                <a:gd name="connsiteY8" fmla="*/ 13276 h 16099"/>
                <a:gd name="connsiteX9" fmla="*/ 134 w 16797"/>
                <a:gd name="connsiteY9" fmla="*/ 9949 h 16099"/>
                <a:gd name="connsiteX10" fmla="*/ 1923 w 16797"/>
                <a:gd name="connsiteY10" fmla="*/ 5004 h 16099"/>
                <a:gd name="connsiteX11" fmla="*/ 3762 w 16797"/>
                <a:gd name="connsiteY11" fmla="*/ 2446 h 16099"/>
                <a:gd name="connsiteX12" fmla="*/ 6542 w 16797"/>
                <a:gd name="connsiteY12" fmla="*/ 92 h 16099"/>
                <a:gd name="connsiteX13" fmla="*/ 7496 w 16797"/>
                <a:gd name="connsiteY13" fmla="*/ 440 h 16099"/>
                <a:gd name="connsiteX0" fmla="*/ 7496 w 16826"/>
                <a:gd name="connsiteY0" fmla="*/ 440 h 16099"/>
                <a:gd name="connsiteX1" fmla="*/ 10135 w 16826"/>
                <a:gd name="connsiteY1" fmla="*/ 316 h 16099"/>
                <a:gd name="connsiteX2" fmla="*/ 11918 w 16826"/>
                <a:gd name="connsiteY2" fmla="*/ 1569 h 16099"/>
                <a:gd name="connsiteX3" fmla="*/ 14731 w 16826"/>
                <a:gd name="connsiteY3" fmla="*/ 3282 h 16099"/>
                <a:gd name="connsiteX4" fmla="*/ 16597 w 16826"/>
                <a:gd name="connsiteY4" fmla="*/ 7948 h 16099"/>
                <a:gd name="connsiteX5" fmla="*/ 15533 w 16826"/>
                <a:gd name="connsiteY5" fmla="*/ 12737 h 16099"/>
                <a:gd name="connsiteX6" fmla="*/ 12551 w 16826"/>
                <a:gd name="connsiteY6" fmla="*/ 15537 h 16099"/>
                <a:gd name="connsiteX7" fmla="*/ 6766 w 16826"/>
                <a:gd name="connsiteY7" fmla="*/ 15995 h 16099"/>
                <a:gd name="connsiteX8" fmla="*/ 2238 w 16826"/>
                <a:gd name="connsiteY8" fmla="*/ 13276 h 16099"/>
                <a:gd name="connsiteX9" fmla="*/ 134 w 16826"/>
                <a:gd name="connsiteY9" fmla="*/ 9949 h 16099"/>
                <a:gd name="connsiteX10" fmla="*/ 1923 w 16826"/>
                <a:gd name="connsiteY10" fmla="*/ 5004 h 16099"/>
                <a:gd name="connsiteX11" fmla="*/ 3762 w 16826"/>
                <a:gd name="connsiteY11" fmla="*/ 2446 h 16099"/>
                <a:gd name="connsiteX12" fmla="*/ 6542 w 16826"/>
                <a:gd name="connsiteY12" fmla="*/ 92 h 16099"/>
                <a:gd name="connsiteX13" fmla="*/ 7496 w 16826"/>
                <a:gd name="connsiteY13" fmla="*/ 440 h 16099"/>
                <a:gd name="connsiteX0" fmla="*/ 7496 w 16826"/>
                <a:gd name="connsiteY0" fmla="*/ 440 h 16099"/>
                <a:gd name="connsiteX1" fmla="*/ 10135 w 16826"/>
                <a:gd name="connsiteY1" fmla="*/ 316 h 16099"/>
                <a:gd name="connsiteX2" fmla="*/ 11918 w 16826"/>
                <a:gd name="connsiteY2" fmla="*/ 1569 h 16099"/>
                <a:gd name="connsiteX3" fmla="*/ 14731 w 16826"/>
                <a:gd name="connsiteY3" fmla="*/ 3282 h 16099"/>
                <a:gd name="connsiteX4" fmla="*/ 16597 w 16826"/>
                <a:gd name="connsiteY4" fmla="*/ 7948 h 16099"/>
                <a:gd name="connsiteX5" fmla="*/ 15533 w 16826"/>
                <a:gd name="connsiteY5" fmla="*/ 12737 h 16099"/>
                <a:gd name="connsiteX6" fmla="*/ 12551 w 16826"/>
                <a:gd name="connsiteY6" fmla="*/ 15537 h 16099"/>
                <a:gd name="connsiteX7" fmla="*/ 6766 w 16826"/>
                <a:gd name="connsiteY7" fmla="*/ 15995 h 16099"/>
                <a:gd name="connsiteX8" fmla="*/ 2238 w 16826"/>
                <a:gd name="connsiteY8" fmla="*/ 13276 h 16099"/>
                <a:gd name="connsiteX9" fmla="*/ 134 w 16826"/>
                <a:gd name="connsiteY9" fmla="*/ 9949 h 16099"/>
                <a:gd name="connsiteX10" fmla="*/ 1923 w 16826"/>
                <a:gd name="connsiteY10" fmla="*/ 5004 h 16099"/>
                <a:gd name="connsiteX11" fmla="*/ 3762 w 16826"/>
                <a:gd name="connsiteY11" fmla="*/ 2446 h 16099"/>
                <a:gd name="connsiteX12" fmla="*/ 6542 w 16826"/>
                <a:gd name="connsiteY12" fmla="*/ 92 h 16099"/>
                <a:gd name="connsiteX13" fmla="*/ 7496 w 16826"/>
                <a:gd name="connsiteY13" fmla="*/ 440 h 16099"/>
                <a:gd name="connsiteX0" fmla="*/ 7496 w 16947"/>
                <a:gd name="connsiteY0" fmla="*/ 440 h 16099"/>
                <a:gd name="connsiteX1" fmla="*/ 10135 w 16947"/>
                <a:gd name="connsiteY1" fmla="*/ 316 h 16099"/>
                <a:gd name="connsiteX2" fmla="*/ 11918 w 16947"/>
                <a:gd name="connsiteY2" fmla="*/ 1569 h 16099"/>
                <a:gd name="connsiteX3" fmla="*/ 14731 w 16947"/>
                <a:gd name="connsiteY3" fmla="*/ 3282 h 16099"/>
                <a:gd name="connsiteX4" fmla="*/ 16597 w 16947"/>
                <a:gd name="connsiteY4" fmla="*/ 7948 h 16099"/>
                <a:gd name="connsiteX5" fmla="*/ 15533 w 16947"/>
                <a:gd name="connsiteY5" fmla="*/ 12737 h 16099"/>
                <a:gd name="connsiteX6" fmla="*/ 12551 w 16947"/>
                <a:gd name="connsiteY6" fmla="*/ 15537 h 16099"/>
                <a:gd name="connsiteX7" fmla="*/ 6766 w 16947"/>
                <a:gd name="connsiteY7" fmla="*/ 15995 h 16099"/>
                <a:gd name="connsiteX8" fmla="*/ 2238 w 16947"/>
                <a:gd name="connsiteY8" fmla="*/ 13276 h 16099"/>
                <a:gd name="connsiteX9" fmla="*/ 134 w 16947"/>
                <a:gd name="connsiteY9" fmla="*/ 9949 h 16099"/>
                <a:gd name="connsiteX10" fmla="*/ 1923 w 16947"/>
                <a:gd name="connsiteY10" fmla="*/ 5004 h 16099"/>
                <a:gd name="connsiteX11" fmla="*/ 3762 w 16947"/>
                <a:gd name="connsiteY11" fmla="*/ 2446 h 16099"/>
                <a:gd name="connsiteX12" fmla="*/ 6542 w 16947"/>
                <a:gd name="connsiteY12" fmla="*/ 92 h 16099"/>
                <a:gd name="connsiteX13" fmla="*/ 7496 w 16947"/>
                <a:gd name="connsiteY13" fmla="*/ 440 h 16099"/>
                <a:gd name="connsiteX0" fmla="*/ 7496 w 17369"/>
                <a:gd name="connsiteY0" fmla="*/ 440 h 16099"/>
                <a:gd name="connsiteX1" fmla="*/ 10135 w 17369"/>
                <a:gd name="connsiteY1" fmla="*/ 316 h 16099"/>
                <a:gd name="connsiteX2" fmla="*/ 11918 w 17369"/>
                <a:gd name="connsiteY2" fmla="*/ 1569 h 16099"/>
                <a:gd name="connsiteX3" fmla="*/ 14731 w 17369"/>
                <a:gd name="connsiteY3" fmla="*/ 3282 h 16099"/>
                <a:gd name="connsiteX4" fmla="*/ 17115 w 17369"/>
                <a:gd name="connsiteY4" fmla="*/ 8828 h 16099"/>
                <a:gd name="connsiteX5" fmla="*/ 15533 w 17369"/>
                <a:gd name="connsiteY5" fmla="*/ 12737 h 16099"/>
                <a:gd name="connsiteX6" fmla="*/ 12551 w 17369"/>
                <a:gd name="connsiteY6" fmla="*/ 15537 h 16099"/>
                <a:gd name="connsiteX7" fmla="*/ 6766 w 17369"/>
                <a:gd name="connsiteY7" fmla="*/ 15995 h 16099"/>
                <a:gd name="connsiteX8" fmla="*/ 2238 w 17369"/>
                <a:gd name="connsiteY8" fmla="*/ 13276 h 16099"/>
                <a:gd name="connsiteX9" fmla="*/ 134 w 17369"/>
                <a:gd name="connsiteY9" fmla="*/ 9949 h 16099"/>
                <a:gd name="connsiteX10" fmla="*/ 1923 w 17369"/>
                <a:gd name="connsiteY10" fmla="*/ 5004 h 16099"/>
                <a:gd name="connsiteX11" fmla="*/ 3762 w 17369"/>
                <a:gd name="connsiteY11" fmla="*/ 2446 h 16099"/>
                <a:gd name="connsiteX12" fmla="*/ 6542 w 17369"/>
                <a:gd name="connsiteY12" fmla="*/ 92 h 16099"/>
                <a:gd name="connsiteX13" fmla="*/ 7496 w 17369"/>
                <a:gd name="connsiteY13" fmla="*/ 440 h 16099"/>
                <a:gd name="connsiteX0" fmla="*/ 7496 w 17450"/>
                <a:gd name="connsiteY0" fmla="*/ 440 h 16099"/>
                <a:gd name="connsiteX1" fmla="*/ 10135 w 17450"/>
                <a:gd name="connsiteY1" fmla="*/ 316 h 16099"/>
                <a:gd name="connsiteX2" fmla="*/ 11918 w 17450"/>
                <a:gd name="connsiteY2" fmla="*/ 1569 h 16099"/>
                <a:gd name="connsiteX3" fmla="*/ 14731 w 17450"/>
                <a:gd name="connsiteY3" fmla="*/ 3282 h 16099"/>
                <a:gd name="connsiteX4" fmla="*/ 17115 w 17450"/>
                <a:gd name="connsiteY4" fmla="*/ 8828 h 16099"/>
                <a:gd name="connsiteX5" fmla="*/ 15986 w 17450"/>
                <a:gd name="connsiteY5" fmla="*/ 13617 h 16099"/>
                <a:gd name="connsiteX6" fmla="*/ 12551 w 17450"/>
                <a:gd name="connsiteY6" fmla="*/ 15537 h 16099"/>
                <a:gd name="connsiteX7" fmla="*/ 6766 w 17450"/>
                <a:gd name="connsiteY7" fmla="*/ 15995 h 16099"/>
                <a:gd name="connsiteX8" fmla="*/ 2238 w 17450"/>
                <a:gd name="connsiteY8" fmla="*/ 13276 h 16099"/>
                <a:gd name="connsiteX9" fmla="*/ 134 w 17450"/>
                <a:gd name="connsiteY9" fmla="*/ 9949 h 16099"/>
                <a:gd name="connsiteX10" fmla="*/ 1923 w 17450"/>
                <a:gd name="connsiteY10" fmla="*/ 5004 h 16099"/>
                <a:gd name="connsiteX11" fmla="*/ 3762 w 17450"/>
                <a:gd name="connsiteY11" fmla="*/ 2446 h 16099"/>
                <a:gd name="connsiteX12" fmla="*/ 6542 w 17450"/>
                <a:gd name="connsiteY12" fmla="*/ 92 h 16099"/>
                <a:gd name="connsiteX13" fmla="*/ 7496 w 17450"/>
                <a:gd name="connsiteY13" fmla="*/ 440 h 16099"/>
                <a:gd name="connsiteX0" fmla="*/ 7496 w 17450"/>
                <a:gd name="connsiteY0" fmla="*/ 440 h 19468"/>
                <a:gd name="connsiteX1" fmla="*/ 10135 w 17450"/>
                <a:gd name="connsiteY1" fmla="*/ 316 h 19468"/>
                <a:gd name="connsiteX2" fmla="*/ 11918 w 17450"/>
                <a:gd name="connsiteY2" fmla="*/ 1569 h 19468"/>
                <a:gd name="connsiteX3" fmla="*/ 14731 w 17450"/>
                <a:gd name="connsiteY3" fmla="*/ 3282 h 19468"/>
                <a:gd name="connsiteX4" fmla="*/ 17115 w 17450"/>
                <a:gd name="connsiteY4" fmla="*/ 8828 h 19468"/>
                <a:gd name="connsiteX5" fmla="*/ 15986 w 17450"/>
                <a:gd name="connsiteY5" fmla="*/ 13617 h 19468"/>
                <a:gd name="connsiteX6" fmla="*/ 12875 w 17450"/>
                <a:gd name="connsiteY6" fmla="*/ 19467 h 19468"/>
                <a:gd name="connsiteX7" fmla="*/ 6766 w 17450"/>
                <a:gd name="connsiteY7" fmla="*/ 15995 h 19468"/>
                <a:gd name="connsiteX8" fmla="*/ 2238 w 17450"/>
                <a:gd name="connsiteY8" fmla="*/ 13276 h 19468"/>
                <a:gd name="connsiteX9" fmla="*/ 134 w 17450"/>
                <a:gd name="connsiteY9" fmla="*/ 9949 h 19468"/>
                <a:gd name="connsiteX10" fmla="*/ 1923 w 17450"/>
                <a:gd name="connsiteY10" fmla="*/ 5004 h 19468"/>
                <a:gd name="connsiteX11" fmla="*/ 3762 w 17450"/>
                <a:gd name="connsiteY11" fmla="*/ 2446 h 19468"/>
                <a:gd name="connsiteX12" fmla="*/ 6542 w 17450"/>
                <a:gd name="connsiteY12" fmla="*/ 92 h 19468"/>
                <a:gd name="connsiteX13" fmla="*/ 7496 w 17450"/>
                <a:gd name="connsiteY13" fmla="*/ 440 h 19468"/>
                <a:gd name="connsiteX0" fmla="*/ 7496 w 17450"/>
                <a:gd name="connsiteY0" fmla="*/ 440 h 19671"/>
                <a:gd name="connsiteX1" fmla="*/ 10135 w 17450"/>
                <a:gd name="connsiteY1" fmla="*/ 316 h 19671"/>
                <a:gd name="connsiteX2" fmla="*/ 11918 w 17450"/>
                <a:gd name="connsiteY2" fmla="*/ 1569 h 19671"/>
                <a:gd name="connsiteX3" fmla="*/ 14731 w 17450"/>
                <a:gd name="connsiteY3" fmla="*/ 3282 h 19671"/>
                <a:gd name="connsiteX4" fmla="*/ 17115 w 17450"/>
                <a:gd name="connsiteY4" fmla="*/ 8828 h 19671"/>
                <a:gd name="connsiteX5" fmla="*/ 15986 w 17450"/>
                <a:gd name="connsiteY5" fmla="*/ 13617 h 19671"/>
                <a:gd name="connsiteX6" fmla="*/ 12875 w 17450"/>
                <a:gd name="connsiteY6" fmla="*/ 19467 h 19671"/>
                <a:gd name="connsiteX7" fmla="*/ 6378 w 17450"/>
                <a:gd name="connsiteY7" fmla="*/ 19045 h 19671"/>
                <a:gd name="connsiteX8" fmla="*/ 2238 w 17450"/>
                <a:gd name="connsiteY8" fmla="*/ 13276 h 19671"/>
                <a:gd name="connsiteX9" fmla="*/ 134 w 17450"/>
                <a:gd name="connsiteY9" fmla="*/ 9949 h 19671"/>
                <a:gd name="connsiteX10" fmla="*/ 1923 w 17450"/>
                <a:gd name="connsiteY10" fmla="*/ 5004 h 19671"/>
                <a:gd name="connsiteX11" fmla="*/ 3762 w 17450"/>
                <a:gd name="connsiteY11" fmla="*/ 2446 h 19671"/>
                <a:gd name="connsiteX12" fmla="*/ 6542 w 17450"/>
                <a:gd name="connsiteY12" fmla="*/ 92 h 19671"/>
                <a:gd name="connsiteX13" fmla="*/ 7496 w 17450"/>
                <a:gd name="connsiteY13" fmla="*/ 440 h 19671"/>
                <a:gd name="connsiteX0" fmla="*/ 7496 w 17450"/>
                <a:gd name="connsiteY0" fmla="*/ 440 h 19496"/>
                <a:gd name="connsiteX1" fmla="*/ 10135 w 17450"/>
                <a:gd name="connsiteY1" fmla="*/ 316 h 19496"/>
                <a:gd name="connsiteX2" fmla="*/ 11918 w 17450"/>
                <a:gd name="connsiteY2" fmla="*/ 1569 h 19496"/>
                <a:gd name="connsiteX3" fmla="*/ 14731 w 17450"/>
                <a:gd name="connsiteY3" fmla="*/ 3282 h 19496"/>
                <a:gd name="connsiteX4" fmla="*/ 17115 w 17450"/>
                <a:gd name="connsiteY4" fmla="*/ 8828 h 19496"/>
                <a:gd name="connsiteX5" fmla="*/ 15986 w 17450"/>
                <a:gd name="connsiteY5" fmla="*/ 13617 h 19496"/>
                <a:gd name="connsiteX6" fmla="*/ 12875 w 17450"/>
                <a:gd name="connsiteY6" fmla="*/ 19467 h 19496"/>
                <a:gd name="connsiteX7" fmla="*/ 6378 w 17450"/>
                <a:gd name="connsiteY7" fmla="*/ 19045 h 19496"/>
                <a:gd name="connsiteX8" fmla="*/ 1817 w 17450"/>
                <a:gd name="connsiteY8" fmla="*/ 16737 h 19496"/>
                <a:gd name="connsiteX9" fmla="*/ 134 w 17450"/>
                <a:gd name="connsiteY9" fmla="*/ 9949 h 19496"/>
                <a:gd name="connsiteX10" fmla="*/ 1923 w 17450"/>
                <a:gd name="connsiteY10" fmla="*/ 5004 h 19496"/>
                <a:gd name="connsiteX11" fmla="*/ 3762 w 17450"/>
                <a:gd name="connsiteY11" fmla="*/ 2446 h 19496"/>
                <a:gd name="connsiteX12" fmla="*/ 6542 w 17450"/>
                <a:gd name="connsiteY12" fmla="*/ 92 h 19496"/>
                <a:gd name="connsiteX13" fmla="*/ 7496 w 17450"/>
                <a:gd name="connsiteY13" fmla="*/ 440 h 19496"/>
                <a:gd name="connsiteX0" fmla="*/ 7496 w 17450"/>
                <a:gd name="connsiteY0" fmla="*/ 440 h 19492"/>
                <a:gd name="connsiteX1" fmla="*/ 10135 w 17450"/>
                <a:gd name="connsiteY1" fmla="*/ 316 h 19492"/>
                <a:gd name="connsiteX2" fmla="*/ 11918 w 17450"/>
                <a:gd name="connsiteY2" fmla="*/ 1569 h 19492"/>
                <a:gd name="connsiteX3" fmla="*/ 14731 w 17450"/>
                <a:gd name="connsiteY3" fmla="*/ 3282 h 19492"/>
                <a:gd name="connsiteX4" fmla="*/ 17115 w 17450"/>
                <a:gd name="connsiteY4" fmla="*/ 8828 h 19492"/>
                <a:gd name="connsiteX5" fmla="*/ 15986 w 17450"/>
                <a:gd name="connsiteY5" fmla="*/ 13617 h 19492"/>
                <a:gd name="connsiteX6" fmla="*/ 12875 w 17450"/>
                <a:gd name="connsiteY6" fmla="*/ 19467 h 19492"/>
                <a:gd name="connsiteX7" fmla="*/ 6378 w 17450"/>
                <a:gd name="connsiteY7" fmla="*/ 19045 h 19492"/>
                <a:gd name="connsiteX8" fmla="*/ 1882 w 17450"/>
                <a:gd name="connsiteY8" fmla="*/ 16913 h 19492"/>
                <a:gd name="connsiteX9" fmla="*/ 134 w 17450"/>
                <a:gd name="connsiteY9" fmla="*/ 9949 h 19492"/>
                <a:gd name="connsiteX10" fmla="*/ 1923 w 17450"/>
                <a:gd name="connsiteY10" fmla="*/ 5004 h 19492"/>
                <a:gd name="connsiteX11" fmla="*/ 3762 w 17450"/>
                <a:gd name="connsiteY11" fmla="*/ 2446 h 19492"/>
                <a:gd name="connsiteX12" fmla="*/ 6542 w 17450"/>
                <a:gd name="connsiteY12" fmla="*/ 92 h 19492"/>
                <a:gd name="connsiteX13" fmla="*/ 7496 w 17450"/>
                <a:gd name="connsiteY13" fmla="*/ 440 h 19492"/>
                <a:gd name="connsiteX0" fmla="*/ 7496 w 17450"/>
                <a:gd name="connsiteY0" fmla="*/ 440 h 19467"/>
                <a:gd name="connsiteX1" fmla="*/ 10135 w 17450"/>
                <a:gd name="connsiteY1" fmla="*/ 316 h 19467"/>
                <a:gd name="connsiteX2" fmla="*/ 11918 w 17450"/>
                <a:gd name="connsiteY2" fmla="*/ 1569 h 19467"/>
                <a:gd name="connsiteX3" fmla="*/ 14731 w 17450"/>
                <a:gd name="connsiteY3" fmla="*/ 3282 h 19467"/>
                <a:gd name="connsiteX4" fmla="*/ 17115 w 17450"/>
                <a:gd name="connsiteY4" fmla="*/ 8828 h 19467"/>
                <a:gd name="connsiteX5" fmla="*/ 15986 w 17450"/>
                <a:gd name="connsiteY5" fmla="*/ 13617 h 19467"/>
                <a:gd name="connsiteX6" fmla="*/ 12875 w 17450"/>
                <a:gd name="connsiteY6" fmla="*/ 19467 h 19467"/>
                <a:gd name="connsiteX7" fmla="*/ 6378 w 17450"/>
                <a:gd name="connsiteY7" fmla="*/ 19045 h 19467"/>
                <a:gd name="connsiteX8" fmla="*/ 2637 w 17450"/>
                <a:gd name="connsiteY8" fmla="*/ 18765 h 19467"/>
                <a:gd name="connsiteX9" fmla="*/ 1882 w 17450"/>
                <a:gd name="connsiteY9" fmla="*/ 16913 h 19467"/>
                <a:gd name="connsiteX10" fmla="*/ 134 w 17450"/>
                <a:gd name="connsiteY10" fmla="*/ 9949 h 19467"/>
                <a:gd name="connsiteX11" fmla="*/ 1923 w 17450"/>
                <a:gd name="connsiteY11" fmla="*/ 5004 h 19467"/>
                <a:gd name="connsiteX12" fmla="*/ 3762 w 17450"/>
                <a:gd name="connsiteY12" fmla="*/ 2446 h 19467"/>
                <a:gd name="connsiteX13" fmla="*/ 6542 w 17450"/>
                <a:gd name="connsiteY13" fmla="*/ 92 h 19467"/>
                <a:gd name="connsiteX14" fmla="*/ 7496 w 17450"/>
                <a:gd name="connsiteY14" fmla="*/ 440 h 19467"/>
                <a:gd name="connsiteX0" fmla="*/ 7496 w 17450"/>
                <a:gd name="connsiteY0" fmla="*/ 440 h 19467"/>
                <a:gd name="connsiteX1" fmla="*/ 10135 w 17450"/>
                <a:gd name="connsiteY1" fmla="*/ 316 h 19467"/>
                <a:gd name="connsiteX2" fmla="*/ 11918 w 17450"/>
                <a:gd name="connsiteY2" fmla="*/ 1569 h 19467"/>
                <a:gd name="connsiteX3" fmla="*/ 14731 w 17450"/>
                <a:gd name="connsiteY3" fmla="*/ 3282 h 19467"/>
                <a:gd name="connsiteX4" fmla="*/ 17115 w 17450"/>
                <a:gd name="connsiteY4" fmla="*/ 8828 h 19467"/>
                <a:gd name="connsiteX5" fmla="*/ 15986 w 17450"/>
                <a:gd name="connsiteY5" fmla="*/ 13617 h 19467"/>
                <a:gd name="connsiteX6" fmla="*/ 12875 w 17450"/>
                <a:gd name="connsiteY6" fmla="*/ 19467 h 19467"/>
                <a:gd name="connsiteX7" fmla="*/ 6378 w 17450"/>
                <a:gd name="connsiteY7" fmla="*/ 19045 h 19467"/>
                <a:gd name="connsiteX8" fmla="*/ 1882 w 17450"/>
                <a:gd name="connsiteY8" fmla="*/ 16913 h 19467"/>
                <a:gd name="connsiteX9" fmla="*/ 134 w 17450"/>
                <a:gd name="connsiteY9" fmla="*/ 9949 h 19467"/>
                <a:gd name="connsiteX10" fmla="*/ 1923 w 17450"/>
                <a:gd name="connsiteY10" fmla="*/ 5004 h 19467"/>
                <a:gd name="connsiteX11" fmla="*/ 3762 w 17450"/>
                <a:gd name="connsiteY11" fmla="*/ 2446 h 19467"/>
                <a:gd name="connsiteX12" fmla="*/ 6542 w 17450"/>
                <a:gd name="connsiteY12" fmla="*/ 92 h 19467"/>
                <a:gd name="connsiteX13" fmla="*/ 7496 w 17450"/>
                <a:gd name="connsiteY13" fmla="*/ 440 h 19467"/>
                <a:gd name="connsiteX0" fmla="*/ 7496 w 17450"/>
                <a:gd name="connsiteY0" fmla="*/ 440 h 19467"/>
                <a:gd name="connsiteX1" fmla="*/ 10135 w 17450"/>
                <a:gd name="connsiteY1" fmla="*/ 316 h 19467"/>
                <a:gd name="connsiteX2" fmla="*/ 11918 w 17450"/>
                <a:gd name="connsiteY2" fmla="*/ 1569 h 19467"/>
                <a:gd name="connsiteX3" fmla="*/ 14731 w 17450"/>
                <a:gd name="connsiteY3" fmla="*/ 3282 h 19467"/>
                <a:gd name="connsiteX4" fmla="*/ 17115 w 17450"/>
                <a:gd name="connsiteY4" fmla="*/ 8828 h 19467"/>
                <a:gd name="connsiteX5" fmla="*/ 15986 w 17450"/>
                <a:gd name="connsiteY5" fmla="*/ 13617 h 19467"/>
                <a:gd name="connsiteX6" fmla="*/ 12875 w 17450"/>
                <a:gd name="connsiteY6" fmla="*/ 19467 h 19467"/>
                <a:gd name="connsiteX7" fmla="*/ 6378 w 17450"/>
                <a:gd name="connsiteY7" fmla="*/ 19045 h 19467"/>
                <a:gd name="connsiteX8" fmla="*/ 1882 w 17450"/>
                <a:gd name="connsiteY8" fmla="*/ 16913 h 19467"/>
                <a:gd name="connsiteX9" fmla="*/ 134 w 17450"/>
                <a:gd name="connsiteY9" fmla="*/ 9949 h 19467"/>
                <a:gd name="connsiteX10" fmla="*/ 1923 w 17450"/>
                <a:gd name="connsiteY10" fmla="*/ 5004 h 19467"/>
                <a:gd name="connsiteX11" fmla="*/ 3762 w 17450"/>
                <a:gd name="connsiteY11" fmla="*/ 2446 h 19467"/>
                <a:gd name="connsiteX12" fmla="*/ 6542 w 17450"/>
                <a:gd name="connsiteY12" fmla="*/ 92 h 19467"/>
                <a:gd name="connsiteX13" fmla="*/ 7496 w 17450"/>
                <a:gd name="connsiteY13" fmla="*/ 440 h 19467"/>
                <a:gd name="connsiteX0" fmla="*/ 7496 w 17450"/>
                <a:gd name="connsiteY0" fmla="*/ 440 h 19467"/>
                <a:gd name="connsiteX1" fmla="*/ 10135 w 17450"/>
                <a:gd name="connsiteY1" fmla="*/ 316 h 19467"/>
                <a:gd name="connsiteX2" fmla="*/ 11918 w 17450"/>
                <a:gd name="connsiteY2" fmla="*/ 1569 h 19467"/>
                <a:gd name="connsiteX3" fmla="*/ 14731 w 17450"/>
                <a:gd name="connsiteY3" fmla="*/ 3282 h 19467"/>
                <a:gd name="connsiteX4" fmla="*/ 17115 w 17450"/>
                <a:gd name="connsiteY4" fmla="*/ 8828 h 19467"/>
                <a:gd name="connsiteX5" fmla="*/ 15986 w 17450"/>
                <a:gd name="connsiteY5" fmla="*/ 13617 h 19467"/>
                <a:gd name="connsiteX6" fmla="*/ 12875 w 17450"/>
                <a:gd name="connsiteY6" fmla="*/ 19467 h 19467"/>
                <a:gd name="connsiteX7" fmla="*/ 6378 w 17450"/>
                <a:gd name="connsiteY7" fmla="*/ 19045 h 19467"/>
                <a:gd name="connsiteX8" fmla="*/ 1882 w 17450"/>
                <a:gd name="connsiteY8" fmla="*/ 16913 h 19467"/>
                <a:gd name="connsiteX9" fmla="*/ 134 w 17450"/>
                <a:gd name="connsiteY9" fmla="*/ 9949 h 19467"/>
                <a:gd name="connsiteX10" fmla="*/ 1923 w 17450"/>
                <a:gd name="connsiteY10" fmla="*/ 5004 h 19467"/>
                <a:gd name="connsiteX11" fmla="*/ 3762 w 17450"/>
                <a:gd name="connsiteY11" fmla="*/ 2446 h 19467"/>
                <a:gd name="connsiteX12" fmla="*/ 6542 w 17450"/>
                <a:gd name="connsiteY12" fmla="*/ 92 h 19467"/>
                <a:gd name="connsiteX13" fmla="*/ 7496 w 17450"/>
                <a:gd name="connsiteY13" fmla="*/ 440 h 19467"/>
                <a:gd name="connsiteX0" fmla="*/ 7496 w 17450"/>
                <a:gd name="connsiteY0" fmla="*/ 440 h 19766"/>
                <a:gd name="connsiteX1" fmla="*/ 10135 w 17450"/>
                <a:gd name="connsiteY1" fmla="*/ 316 h 19766"/>
                <a:gd name="connsiteX2" fmla="*/ 11918 w 17450"/>
                <a:gd name="connsiteY2" fmla="*/ 1569 h 19766"/>
                <a:gd name="connsiteX3" fmla="*/ 14731 w 17450"/>
                <a:gd name="connsiteY3" fmla="*/ 3282 h 19766"/>
                <a:gd name="connsiteX4" fmla="*/ 17115 w 17450"/>
                <a:gd name="connsiteY4" fmla="*/ 8828 h 19766"/>
                <a:gd name="connsiteX5" fmla="*/ 15986 w 17450"/>
                <a:gd name="connsiteY5" fmla="*/ 13617 h 19766"/>
                <a:gd name="connsiteX6" fmla="*/ 12875 w 17450"/>
                <a:gd name="connsiteY6" fmla="*/ 19467 h 19766"/>
                <a:gd name="connsiteX7" fmla="*/ 6281 w 17450"/>
                <a:gd name="connsiteY7" fmla="*/ 19632 h 19766"/>
                <a:gd name="connsiteX8" fmla="*/ 1882 w 17450"/>
                <a:gd name="connsiteY8" fmla="*/ 16913 h 19766"/>
                <a:gd name="connsiteX9" fmla="*/ 134 w 17450"/>
                <a:gd name="connsiteY9" fmla="*/ 9949 h 19766"/>
                <a:gd name="connsiteX10" fmla="*/ 1923 w 17450"/>
                <a:gd name="connsiteY10" fmla="*/ 5004 h 19766"/>
                <a:gd name="connsiteX11" fmla="*/ 3762 w 17450"/>
                <a:gd name="connsiteY11" fmla="*/ 2446 h 19766"/>
                <a:gd name="connsiteX12" fmla="*/ 6542 w 17450"/>
                <a:gd name="connsiteY12" fmla="*/ 92 h 19766"/>
                <a:gd name="connsiteX13" fmla="*/ 7496 w 17450"/>
                <a:gd name="connsiteY13" fmla="*/ 440 h 19766"/>
                <a:gd name="connsiteX0" fmla="*/ 7496 w 17450"/>
                <a:gd name="connsiteY0" fmla="*/ 440 h 19922"/>
                <a:gd name="connsiteX1" fmla="*/ 10135 w 17450"/>
                <a:gd name="connsiteY1" fmla="*/ 316 h 19922"/>
                <a:gd name="connsiteX2" fmla="*/ 11918 w 17450"/>
                <a:gd name="connsiteY2" fmla="*/ 1569 h 19922"/>
                <a:gd name="connsiteX3" fmla="*/ 14731 w 17450"/>
                <a:gd name="connsiteY3" fmla="*/ 3282 h 19922"/>
                <a:gd name="connsiteX4" fmla="*/ 17115 w 17450"/>
                <a:gd name="connsiteY4" fmla="*/ 8828 h 19922"/>
                <a:gd name="connsiteX5" fmla="*/ 15986 w 17450"/>
                <a:gd name="connsiteY5" fmla="*/ 13617 h 19922"/>
                <a:gd name="connsiteX6" fmla="*/ 12875 w 17450"/>
                <a:gd name="connsiteY6" fmla="*/ 19467 h 19922"/>
                <a:gd name="connsiteX7" fmla="*/ 6281 w 17450"/>
                <a:gd name="connsiteY7" fmla="*/ 19808 h 19922"/>
                <a:gd name="connsiteX8" fmla="*/ 1882 w 17450"/>
                <a:gd name="connsiteY8" fmla="*/ 16913 h 19922"/>
                <a:gd name="connsiteX9" fmla="*/ 134 w 17450"/>
                <a:gd name="connsiteY9" fmla="*/ 9949 h 19922"/>
                <a:gd name="connsiteX10" fmla="*/ 1923 w 17450"/>
                <a:gd name="connsiteY10" fmla="*/ 5004 h 19922"/>
                <a:gd name="connsiteX11" fmla="*/ 3762 w 17450"/>
                <a:gd name="connsiteY11" fmla="*/ 2446 h 19922"/>
                <a:gd name="connsiteX12" fmla="*/ 6542 w 17450"/>
                <a:gd name="connsiteY12" fmla="*/ 92 h 19922"/>
                <a:gd name="connsiteX13" fmla="*/ 7496 w 17450"/>
                <a:gd name="connsiteY13" fmla="*/ 440 h 19922"/>
                <a:gd name="connsiteX0" fmla="*/ 7746 w 17700"/>
                <a:gd name="connsiteY0" fmla="*/ 440 h 19922"/>
                <a:gd name="connsiteX1" fmla="*/ 10385 w 17700"/>
                <a:gd name="connsiteY1" fmla="*/ 316 h 19922"/>
                <a:gd name="connsiteX2" fmla="*/ 12168 w 17700"/>
                <a:gd name="connsiteY2" fmla="*/ 1569 h 19922"/>
                <a:gd name="connsiteX3" fmla="*/ 14981 w 17700"/>
                <a:gd name="connsiteY3" fmla="*/ 3282 h 19922"/>
                <a:gd name="connsiteX4" fmla="*/ 17365 w 17700"/>
                <a:gd name="connsiteY4" fmla="*/ 8828 h 19922"/>
                <a:gd name="connsiteX5" fmla="*/ 16236 w 17700"/>
                <a:gd name="connsiteY5" fmla="*/ 13617 h 19922"/>
                <a:gd name="connsiteX6" fmla="*/ 13125 w 17700"/>
                <a:gd name="connsiteY6" fmla="*/ 19467 h 19922"/>
                <a:gd name="connsiteX7" fmla="*/ 6531 w 17700"/>
                <a:gd name="connsiteY7" fmla="*/ 19808 h 19922"/>
                <a:gd name="connsiteX8" fmla="*/ 2132 w 17700"/>
                <a:gd name="connsiteY8" fmla="*/ 16913 h 19922"/>
                <a:gd name="connsiteX9" fmla="*/ 384 w 17700"/>
                <a:gd name="connsiteY9" fmla="*/ 9949 h 19922"/>
                <a:gd name="connsiteX10" fmla="*/ 2173 w 17700"/>
                <a:gd name="connsiteY10" fmla="*/ 5004 h 19922"/>
                <a:gd name="connsiteX11" fmla="*/ 4012 w 17700"/>
                <a:gd name="connsiteY11" fmla="*/ 2446 h 19922"/>
                <a:gd name="connsiteX12" fmla="*/ 6792 w 17700"/>
                <a:gd name="connsiteY12" fmla="*/ 92 h 19922"/>
                <a:gd name="connsiteX13" fmla="*/ 7746 w 17700"/>
                <a:gd name="connsiteY13" fmla="*/ 440 h 19922"/>
                <a:gd name="connsiteX0" fmla="*/ 7746 w 17715"/>
                <a:gd name="connsiteY0" fmla="*/ 440 h 19922"/>
                <a:gd name="connsiteX1" fmla="*/ 10385 w 17715"/>
                <a:gd name="connsiteY1" fmla="*/ 316 h 19922"/>
                <a:gd name="connsiteX2" fmla="*/ 12168 w 17715"/>
                <a:gd name="connsiteY2" fmla="*/ 1569 h 19922"/>
                <a:gd name="connsiteX3" fmla="*/ 14981 w 17715"/>
                <a:gd name="connsiteY3" fmla="*/ 3282 h 19922"/>
                <a:gd name="connsiteX4" fmla="*/ 17365 w 17715"/>
                <a:gd name="connsiteY4" fmla="*/ 8828 h 19922"/>
                <a:gd name="connsiteX5" fmla="*/ 16301 w 17715"/>
                <a:gd name="connsiteY5" fmla="*/ 15729 h 19922"/>
                <a:gd name="connsiteX6" fmla="*/ 13125 w 17715"/>
                <a:gd name="connsiteY6" fmla="*/ 19467 h 19922"/>
                <a:gd name="connsiteX7" fmla="*/ 6531 w 17715"/>
                <a:gd name="connsiteY7" fmla="*/ 19808 h 19922"/>
                <a:gd name="connsiteX8" fmla="*/ 2132 w 17715"/>
                <a:gd name="connsiteY8" fmla="*/ 16913 h 19922"/>
                <a:gd name="connsiteX9" fmla="*/ 384 w 17715"/>
                <a:gd name="connsiteY9" fmla="*/ 9949 h 19922"/>
                <a:gd name="connsiteX10" fmla="*/ 2173 w 17715"/>
                <a:gd name="connsiteY10" fmla="*/ 5004 h 19922"/>
                <a:gd name="connsiteX11" fmla="*/ 4012 w 17715"/>
                <a:gd name="connsiteY11" fmla="*/ 2446 h 19922"/>
                <a:gd name="connsiteX12" fmla="*/ 6792 w 17715"/>
                <a:gd name="connsiteY12" fmla="*/ 92 h 19922"/>
                <a:gd name="connsiteX13" fmla="*/ 7746 w 17715"/>
                <a:gd name="connsiteY13" fmla="*/ 440 h 19922"/>
                <a:gd name="connsiteX0" fmla="*/ 7746 w 17893"/>
                <a:gd name="connsiteY0" fmla="*/ 440 h 19922"/>
                <a:gd name="connsiteX1" fmla="*/ 10385 w 17893"/>
                <a:gd name="connsiteY1" fmla="*/ 316 h 19922"/>
                <a:gd name="connsiteX2" fmla="*/ 12168 w 17893"/>
                <a:gd name="connsiteY2" fmla="*/ 1569 h 19922"/>
                <a:gd name="connsiteX3" fmla="*/ 14981 w 17893"/>
                <a:gd name="connsiteY3" fmla="*/ 3282 h 19922"/>
                <a:gd name="connsiteX4" fmla="*/ 17591 w 17893"/>
                <a:gd name="connsiteY4" fmla="*/ 9473 h 19922"/>
                <a:gd name="connsiteX5" fmla="*/ 16301 w 17893"/>
                <a:gd name="connsiteY5" fmla="*/ 15729 h 19922"/>
                <a:gd name="connsiteX6" fmla="*/ 13125 w 17893"/>
                <a:gd name="connsiteY6" fmla="*/ 19467 h 19922"/>
                <a:gd name="connsiteX7" fmla="*/ 6531 w 17893"/>
                <a:gd name="connsiteY7" fmla="*/ 19808 h 19922"/>
                <a:gd name="connsiteX8" fmla="*/ 2132 w 17893"/>
                <a:gd name="connsiteY8" fmla="*/ 16913 h 19922"/>
                <a:gd name="connsiteX9" fmla="*/ 384 w 17893"/>
                <a:gd name="connsiteY9" fmla="*/ 9949 h 19922"/>
                <a:gd name="connsiteX10" fmla="*/ 2173 w 17893"/>
                <a:gd name="connsiteY10" fmla="*/ 5004 h 19922"/>
                <a:gd name="connsiteX11" fmla="*/ 4012 w 17893"/>
                <a:gd name="connsiteY11" fmla="*/ 2446 h 19922"/>
                <a:gd name="connsiteX12" fmla="*/ 6792 w 17893"/>
                <a:gd name="connsiteY12" fmla="*/ 92 h 19922"/>
                <a:gd name="connsiteX13" fmla="*/ 7746 w 17893"/>
                <a:gd name="connsiteY13" fmla="*/ 440 h 19922"/>
                <a:gd name="connsiteX0" fmla="*/ 7746 w 17893"/>
                <a:gd name="connsiteY0" fmla="*/ 440 h 19922"/>
                <a:gd name="connsiteX1" fmla="*/ 10385 w 17893"/>
                <a:gd name="connsiteY1" fmla="*/ 316 h 19922"/>
                <a:gd name="connsiteX2" fmla="*/ 12168 w 17893"/>
                <a:gd name="connsiteY2" fmla="*/ 1569 h 19922"/>
                <a:gd name="connsiteX3" fmla="*/ 15757 w 17893"/>
                <a:gd name="connsiteY3" fmla="*/ 4690 h 19922"/>
                <a:gd name="connsiteX4" fmla="*/ 17591 w 17893"/>
                <a:gd name="connsiteY4" fmla="*/ 9473 h 19922"/>
                <a:gd name="connsiteX5" fmla="*/ 16301 w 17893"/>
                <a:gd name="connsiteY5" fmla="*/ 15729 h 19922"/>
                <a:gd name="connsiteX6" fmla="*/ 13125 w 17893"/>
                <a:gd name="connsiteY6" fmla="*/ 19467 h 19922"/>
                <a:gd name="connsiteX7" fmla="*/ 6531 w 17893"/>
                <a:gd name="connsiteY7" fmla="*/ 19808 h 19922"/>
                <a:gd name="connsiteX8" fmla="*/ 2132 w 17893"/>
                <a:gd name="connsiteY8" fmla="*/ 16913 h 19922"/>
                <a:gd name="connsiteX9" fmla="*/ 384 w 17893"/>
                <a:gd name="connsiteY9" fmla="*/ 9949 h 19922"/>
                <a:gd name="connsiteX10" fmla="*/ 2173 w 17893"/>
                <a:gd name="connsiteY10" fmla="*/ 5004 h 19922"/>
                <a:gd name="connsiteX11" fmla="*/ 4012 w 17893"/>
                <a:gd name="connsiteY11" fmla="*/ 2446 h 19922"/>
                <a:gd name="connsiteX12" fmla="*/ 6792 w 17893"/>
                <a:gd name="connsiteY12" fmla="*/ 92 h 19922"/>
                <a:gd name="connsiteX13" fmla="*/ 7746 w 17893"/>
                <a:gd name="connsiteY13" fmla="*/ 440 h 19922"/>
                <a:gd name="connsiteX0" fmla="*/ 7746 w 18109"/>
                <a:gd name="connsiteY0" fmla="*/ 440 h 19922"/>
                <a:gd name="connsiteX1" fmla="*/ 10385 w 18109"/>
                <a:gd name="connsiteY1" fmla="*/ 316 h 19922"/>
                <a:gd name="connsiteX2" fmla="*/ 12168 w 18109"/>
                <a:gd name="connsiteY2" fmla="*/ 1569 h 19922"/>
                <a:gd name="connsiteX3" fmla="*/ 15757 w 18109"/>
                <a:gd name="connsiteY3" fmla="*/ 4690 h 19922"/>
                <a:gd name="connsiteX4" fmla="*/ 17850 w 18109"/>
                <a:gd name="connsiteY4" fmla="*/ 9942 h 19922"/>
                <a:gd name="connsiteX5" fmla="*/ 16301 w 18109"/>
                <a:gd name="connsiteY5" fmla="*/ 15729 h 19922"/>
                <a:gd name="connsiteX6" fmla="*/ 13125 w 18109"/>
                <a:gd name="connsiteY6" fmla="*/ 19467 h 19922"/>
                <a:gd name="connsiteX7" fmla="*/ 6531 w 18109"/>
                <a:gd name="connsiteY7" fmla="*/ 19808 h 19922"/>
                <a:gd name="connsiteX8" fmla="*/ 2132 w 18109"/>
                <a:gd name="connsiteY8" fmla="*/ 16913 h 19922"/>
                <a:gd name="connsiteX9" fmla="*/ 384 w 18109"/>
                <a:gd name="connsiteY9" fmla="*/ 9949 h 19922"/>
                <a:gd name="connsiteX10" fmla="*/ 2173 w 18109"/>
                <a:gd name="connsiteY10" fmla="*/ 5004 h 19922"/>
                <a:gd name="connsiteX11" fmla="*/ 4012 w 18109"/>
                <a:gd name="connsiteY11" fmla="*/ 2446 h 19922"/>
                <a:gd name="connsiteX12" fmla="*/ 6792 w 18109"/>
                <a:gd name="connsiteY12" fmla="*/ 92 h 19922"/>
                <a:gd name="connsiteX13" fmla="*/ 7746 w 18109"/>
                <a:gd name="connsiteY13" fmla="*/ 440 h 19922"/>
                <a:gd name="connsiteX0" fmla="*/ 7746 w 18164"/>
                <a:gd name="connsiteY0" fmla="*/ 440 h 19922"/>
                <a:gd name="connsiteX1" fmla="*/ 10385 w 18164"/>
                <a:gd name="connsiteY1" fmla="*/ 316 h 19922"/>
                <a:gd name="connsiteX2" fmla="*/ 12168 w 18164"/>
                <a:gd name="connsiteY2" fmla="*/ 1569 h 19922"/>
                <a:gd name="connsiteX3" fmla="*/ 15757 w 18164"/>
                <a:gd name="connsiteY3" fmla="*/ 4690 h 19922"/>
                <a:gd name="connsiteX4" fmla="*/ 17850 w 18164"/>
                <a:gd name="connsiteY4" fmla="*/ 9942 h 19922"/>
                <a:gd name="connsiteX5" fmla="*/ 16625 w 18164"/>
                <a:gd name="connsiteY5" fmla="*/ 16316 h 19922"/>
                <a:gd name="connsiteX6" fmla="*/ 13125 w 18164"/>
                <a:gd name="connsiteY6" fmla="*/ 19467 h 19922"/>
                <a:gd name="connsiteX7" fmla="*/ 6531 w 18164"/>
                <a:gd name="connsiteY7" fmla="*/ 19808 h 19922"/>
                <a:gd name="connsiteX8" fmla="*/ 2132 w 18164"/>
                <a:gd name="connsiteY8" fmla="*/ 16913 h 19922"/>
                <a:gd name="connsiteX9" fmla="*/ 384 w 18164"/>
                <a:gd name="connsiteY9" fmla="*/ 9949 h 19922"/>
                <a:gd name="connsiteX10" fmla="*/ 2173 w 18164"/>
                <a:gd name="connsiteY10" fmla="*/ 5004 h 19922"/>
                <a:gd name="connsiteX11" fmla="*/ 4012 w 18164"/>
                <a:gd name="connsiteY11" fmla="*/ 2446 h 19922"/>
                <a:gd name="connsiteX12" fmla="*/ 6792 w 18164"/>
                <a:gd name="connsiteY12" fmla="*/ 92 h 19922"/>
                <a:gd name="connsiteX13" fmla="*/ 7746 w 18164"/>
                <a:gd name="connsiteY13" fmla="*/ 440 h 19922"/>
                <a:gd name="connsiteX0" fmla="*/ 7746 w 18164"/>
                <a:gd name="connsiteY0" fmla="*/ 440 h 19922"/>
                <a:gd name="connsiteX1" fmla="*/ 10385 w 18164"/>
                <a:gd name="connsiteY1" fmla="*/ 316 h 19922"/>
                <a:gd name="connsiteX2" fmla="*/ 12168 w 18164"/>
                <a:gd name="connsiteY2" fmla="*/ 1569 h 19922"/>
                <a:gd name="connsiteX3" fmla="*/ 15757 w 18164"/>
                <a:gd name="connsiteY3" fmla="*/ 4690 h 19922"/>
                <a:gd name="connsiteX4" fmla="*/ 17850 w 18164"/>
                <a:gd name="connsiteY4" fmla="*/ 9942 h 19922"/>
                <a:gd name="connsiteX5" fmla="*/ 16625 w 18164"/>
                <a:gd name="connsiteY5" fmla="*/ 16316 h 19922"/>
                <a:gd name="connsiteX6" fmla="*/ 13125 w 18164"/>
                <a:gd name="connsiteY6" fmla="*/ 19467 h 19922"/>
                <a:gd name="connsiteX7" fmla="*/ 6531 w 18164"/>
                <a:gd name="connsiteY7" fmla="*/ 19808 h 19922"/>
                <a:gd name="connsiteX8" fmla="*/ 2132 w 18164"/>
                <a:gd name="connsiteY8" fmla="*/ 16913 h 19922"/>
                <a:gd name="connsiteX9" fmla="*/ 384 w 18164"/>
                <a:gd name="connsiteY9" fmla="*/ 9949 h 19922"/>
                <a:gd name="connsiteX10" fmla="*/ 1882 w 18164"/>
                <a:gd name="connsiteY10" fmla="*/ 5356 h 19922"/>
                <a:gd name="connsiteX11" fmla="*/ 4012 w 18164"/>
                <a:gd name="connsiteY11" fmla="*/ 2446 h 19922"/>
                <a:gd name="connsiteX12" fmla="*/ 6792 w 18164"/>
                <a:gd name="connsiteY12" fmla="*/ 92 h 19922"/>
                <a:gd name="connsiteX13" fmla="*/ 7746 w 18164"/>
                <a:gd name="connsiteY13" fmla="*/ 440 h 19922"/>
                <a:gd name="connsiteX0" fmla="*/ 7746 w 18164"/>
                <a:gd name="connsiteY0" fmla="*/ 412 h 19894"/>
                <a:gd name="connsiteX1" fmla="*/ 10385 w 18164"/>
                <a:gd name="connsiteY1" fmla="*/ 288 h 19894"/>
                <a:gd name="connsiteX2" fmla="*/ 12168 w 18164"/>
                <a:gd name="connsiteY2" fmla="*/ 1541 h 19894"/>
                <a:gd name="connsiteX3" fmla="*/ 15757 w 18164"/>
                <a:gd name="connsiteY3" fmla="*/ 4662 h 19894"/>
                <a:gd name="connsiteX4" fmla="*/ 17850 w 18164"/>
                <a:gd name="connsiteY4" fmla="*/ 9914 h 19894"/>
                <a:gd name="connsiteX5" fmla="*/ 16625 w 18164"/>
                <a:gd name="connsiteY5" fmla="*/ 16288 h 19894"/>
                <a:gd name="connsiteX6" fmla="*/ 13125 w 18164"/>
                <a:gd name="connsiteY6" fmla="*/ 19439 h 19894"/>
                <a:gd name="connsiteX7" fmla="*/ 6531 w 18164"/>
                <a:gd name="connsiteY7" fmla="*/ 19780 h 19894"/>
                <a:gd name="connsiteX8" fmla="*/ 2132 w 18164"/>
                <a:gd name="connsiteY8" fmla="*/ 16885 h 19894"/>
                <a:gd name="connsiteX9" fmla="*/ 384 w 18164"/>
                <a:gd name="connsiteY9" fmla="*/ 9921 h 19894"/>
                <a:gd name="connsiteX10" fmla="*/ 1882 w 18164"/>
                <a:gd name="connsiteY10" fmla="*/ 5328 h 19894"/>
                <a:gd name="connsiteX11" fmla="*/ 4368 w 18164"/>
                <a:gd name="connsiteY11" fmla="*/ 1949 h 19894"/>
                <a:gd name="connsiteX12" fmla="*/ 6792 w 18164"/>
                <a:gd name="connsiteY12" fmla="*/ 64 h 19894"/>
                <a:gd name="connsiteX13" fmla="*/ 7746 w 18164"/>
                <a:gd name="connsiteY13" fmla="*/ 412 h 19894"/>
                <a:gd name="connsiteX0" fmla="*/ 7746 w 18164"/>
                <a:gd name="connsiteY0" fmla="*/ 412 h 19894"/>
                <a:gd name="connsiteX1" fmla="*/ 10385 w 18164"/>
                <a:gd name="connsiteY1" fmla="*/ 288 h 19894"/>
                <a:gd name="connsiteX2" fmla="*/ 12847 w 18164"/>
                <a:gd name="connsiteY2" fmla="*/ 1834 h 19894"/>
                <a:gd name="connsiteX3" fmla="*/ 15757 w 18164"/>
                <a:gd name="connsiteY3" fmla="*/ 4662 h 19894"/>
                <a:gd name="connsiteX4" fmla="*/ 17850 w 18164"/>
                <a:gd name="connsiteY4" fmla="*/ 9914 h 19894"/>
                <a:gd name="connsiteX5" fmla="*/ 16625 w 18164"/>
                <a:gd name="connsiteY5" fmla="*/ 16288 h 19894"/>
                <a:gd name="connsiteX6" fmla="*/ 13125 w 18164"/>
                <a:gd name="connsiteY6" fmla="*/ 19439 h 19894"/>
                <a:gd name="connsiteX7" fmla="*/ 6531 w 18164"/>
                <a:gd name="connsiteY7" fmla="*/ 19780 h 19894"/>
                <a:gd name="connsiteX8" fmla="*/ 2132 w 18164"/>
                <a:gd name="connsiteY8" fmla="*/ 16885 h 19894"/>
                <a:gd name="connsiteX9" fmla="*/ 384 w 18164"/>
                <a:gd name="connsiteY9" fmla="*/ 9921 h 19894"/>
                <a:gd name="connsiteX10" fmla="*/ 1882 w 18164"/>
                <a:gd name="connsiteY10" fmla="*/ 5328 h 19894"/>
                <a:gd name="connsiteX11" fmla="*/ 4368 w 18164"/>
                <a:gd name="connsiteY11" fmla="*/ 1949 h 19894"/>
                <a:gd name="connsiteX12" fmla="*/ 6792 w 18164"/>
                <a:gd name="connsiteY12" fmla="*/ 64 h 19894"/>
                <a:gd name="connsiteX13" fmla="*/ 7746 w 18164"/>
                <a:gd name="connsiteY13" fmla="*/ 412 h 19894"/>
                <a:gd name="connsiteX0" fmla="*/ 7746 w 18164"/>
                <a:gd name="connsiteY0" fmla="*/ 412 h 19894"/>
                <a:gd name="connsiteX1" fmla="*/ 10385 w 18164"/>
                <a:gd name="connsiteY1" fmla="*/ 288 h 19894"/>
                <a:gd name="connsiteX2" fmla="*/ 12847 w 18164"/>
                <a:gd name="connsiteY2" fmla="*/ 1834 h 19894"/>
                <a:gd name="connsiteX3" fmla="*/ 15886 w 18164"/>
                <a:gd name="connsiteY3" fmla="*/ 5073 h 19894"/>
                <a:gd name="connsiteX4" fmla="*/ 17850 w 18164"/>
                <a:gd name="connsiteY4" fmla="*/ 9914 h 19894"/>
                <a:gd name="connsiteX5" fmla="*/ 16625 w 18164"/>
                <a:gd name="connsiteY5" fmla="*/ 16288 h 19894"/>
                <a:gd name="connsiteX6" fmla="*/ 13125 w 18164"/>
                <a:gd name="connsiteY6" fmla="*/ 19439 h 19894"/>
                <a:gd name="connsiteX7" fmla="*/ 6531 w 18164"/>
                <a:gd name="connsiteY7" fmla="*/ 19780 h 19894"/>
                <a:gd name="connsiteX8" fmla="*/ 2132 w 18164"/>
                <a:gd name="connsiteY8" fmla="*/ 16885 h 19894"/>
                <a:gd name="connsiteX9" fmla="*/ 384 w 18164"/>
                <a:gd name="connsiteY9" fmla="*/ 9921 h 19894"/>
                <a:gd name="connsiteX10" fmla="*/ 1882 w 18164"/>
                <a:gd name="connsiteY10" fmla="*/ 5328 h 19894"/>
                <a:gd name="connsiteX11" fmla="*/ 4368 w 18164"/>
                <a:gd name="connsiteY11" fmla="*/ 1949 h 19894"/>
                <a:gd name="connsiteX12" fmla="*/ 6792 w 18164"/>
                <a:gd name="connsiteY12" fmla="*/ 64 h 19894"/>
                <a:gd name="connsiteX13" fmla="*/ 7746 w 18164"/>
                <a:gd name="connsiteY13" fmla="*/ 412 h 19894"/>
                <a:gd name="connsiteX0" fmla="*/ 7746 w 18164"/>
                <a:gd name="connsiteY0" fmla="*/ 412 h 20260"/>
                <a:gd name="connsiteX1" fmla="*/ 10385 w 18164"/>
                <a:gd name="connsiteY1" fmla="*/ 288 h 20260"/>
                <a:gd name="connsiteX2" fmla="*/ 12847 w 18164"/>
                <a:gd name="connsiteY2" fmla="*/ 1834 h 20260"/>
                <a:gd name="connsiteX3" fmla="*/ 15886 w 18164"/>
                <a:gd name="connsiteY3" fmla="*/ 5073 h 20260"/>
                <a:gd name="connsiteX4" fmla="*/ 17850 w 18164"/>
                <a:gd name="connsiteY4" fmla="*/ 9914 h 20260"/>
                <a:gd name="connsiteX5" fmla="*/ 16625 w 18164"/>
                <a:gd name="connsiteY5" fmla="*/ 16288 h 20260"/>
                <a:gd name="connsiteX6" fmla="*/ 11734 w 18164"/>
                <a:gd name="connsiteY6" fmla="*/ 20260 h 20260"/>
                <a:gd name="connsiteX7" fmla="*/ 6531 w 18164"/>
                <a:gd name="connsiteY7" fmla="*/ 19780 h 20260"/>
                <a:gd name="connsiteX8" fmla="*/ 2132 w 18164"/>
                <a:gd name="connsiteY8" fmla="*/ 16885 h 20260"/>
                <a:gd name="connsiteX9" fmla="*/ 384 w 18164"/>
                <a:gd name="connsiteY9" fmla="*/ 9921 h 20260"/>
                <a:gd name="connsiteX10" fmla="*/ 1882 w 18164"/>
                <a:gd name="connsiteY10" fmla="*/ 5328 h 20260"/>
                <a:gd name="connsiteX11" fmla="*/ 4368 w 18164"/>
                <a:gd name="connsiteY11" fmla="*/ 1949 h 20260"/>
                <a:gd name="connsiteX12" fmla="*/ 6792 w 18164"/>
                <a:gd name="connsiteY12" fmla="*/ 64 h 20260"/>
                <a:gd name="connsiteX13" fmla="*/ 7746 w 18164"/>
                <a:gd name="connsiteY13" fmla="*/ 412 h 20260"/>
                <a:gd name="connsiteX0" fmla="*/ 7746 w 18087"/>
                <a:gd name="connsiteY0" fmla="*/ 412 h 20260"/>
                <a:gd name="connsiteX1" fmla="*/ 10385 w 18087"/>
                <a:gd name="connsiteY1" fmla="*/ 288 h 20260"/>
                <a:gd name="connsiteX2" fmla="*/ 12847 w 18087"/>
                <a:gd name="connsiteY2" fmla="*/ 1834 h 20260"/>
                <a:gd name="connsiteX3" fmla="*/ 15886 w 18087"/>
                <a:gd name="connsiteY3" fmla="*/ 5073 h 20260"/>
                <a:gd name="connsiteX4" fmla="*/ 17850 w 18087"/>
                <a:gd name="connsiteY4" fmla="*/ 9914 h 20260"/>
                <a:gd name="connsiteX5" fmla="*/ 16140 w 18087"/>
                <a:gd name="connsiteY5" fmla="*/ 17051 h 20260"/>
                <a:gd name="connsiteX6" fmla="*/ 11734 w 18087"/>
                <a:gd name="connsiteY6" fmla="*/ 20260 h 20260"/>
                <a:gd name="connsiteX7" fmla="*/ 6531 w 18087"/>
                <a:gd name="connsiteY7" fmla="*/ 19780 h 20260"/>
                <a:gd name="connsiteX8" fmla="*/ 2132 w 18087"/>
                <a:gd name="connsiteY8" fmla="*/ 16885 h 20260"/>
                <a:gd name="connsiteX9" fmla="*/ 384 w 18087"/>
                <a:gd name="connsiteY9" fmla="*/ 9921 h 20260"/>
                <a:gd name="connsiteX10" fmla="*/ 1882 w 18087"/>
                <a:gd name="connsiteY10" fmla="*/ 5328 h 20260"/>
                <a:gd name="connsiteX11" fmla="*/ 4368 w 18087"/>
                <a:gd name="connsiteY11" fmla="*/ 1949 h 20260"/>
                <a:gd name="connsiteX12" fmla="*/ 6792 w 18087"/>
                <a:gd name="connsiteY12" fmla="*/ 64 h 20260"/>
                <a:gd name="connsiteX13" fmla="*/ 7746 w 18087"/>
                <a:gd name="connsiteY13" fmla="*/ 412 h 20260"/>
                <a:gd name="connsiteX0" fmla="*/ 7746 w 17810"/>
                <a:gd name="connsiteY0" fmla="*/ 412 h 20260"/>
                <a:gd name="connsiteX1" fmla="*/ 10385 w 17810"/>
                <a:gd name="connsiteY1" fmla="*/ 288 h 20260"/>
                <a:gd name="connsiteX2" fmla="*/ 12847 w 17810"/>
                <a:gd name="connsiteY2" fmla="*/ 1834 h 20260"/>
                <a:gd name="connsiteX3" fmla="*/ 15886 w 17810"/>
                <a:gd name="connsiteY3" fmla="*/ 5073 h 20260"/>
                <a:gd name="connsiteX4" fmla="*/ 17526 w 17810"/>
                <a:gd name="connsiteY4" fmla="*/ 10735 h 20260"/>
                <a:gd name="connsiteX5" fmla="*/ 16140 w 17810"/>
                <a:gd name="connsiteY5" fmla="*/ 17051 h 20260"/>
                <a:gd name="connsiteX6" fmla="*/ 11734 w 17810"/>
                <a:gd name="connsiteY6" fmla="*/ 20260 h 20260"/>
                <a:gd name="connsiteX7" fmla="*/ 6531 w 17810"/>
                <a:gd name="connsiteY7" fmla="*/ 19780 h 20260"/>
                <a:gd name="connsiteX8" fmla="*/ 2132 w 17810"/>
                <a:gd name="connsiteY8" fmla="*/ 16885 h 20260"/>
                <a:gd name="connsiteX9" fmla="*/ 384 w 17810"/>
                <a:gd name="connsiteY9" fmla="*/ 9921 h 20260"/>
                <a:gd name="connsiteX10" fmla="*/ 1882 w 17810"/>
                <a:gd name="connsiteY10" fmla="*/ 5328 h 20260"/>
                <a:gd name="connsiteX11" fmla="*/ 4368 w 17810"/>
                <a:gd name="connsiteY11" fmla="*/ 1949 h 20260"/>
                <a:gd name="connsiteX12" fmla="*/ 6792 w 17810"/>
                <a:gd name="connsiteY12" fmla="*/ 64 h 20260"/>
                <a:gd name="connsiteX13" fmla="*/ 7746 w 17810"/>
                <a:gd name="connsiteY13" fmla="*/ 412 h 20260"/>
                <a:gd name="connsiteX0" fmla="*/ 7746 w 17810"/>
                <a:gd name="connsiteY0" fmla="*/ 412 h 20260"/>
                <a:gd name="connsiteX1" fmla="*/ 10385 w 17810"/>
                <a:gd name="connsiteY1" fmla="*/ 288 h 20260"/>
                <a:gd name="connsiteX2" fmla="*/ 12847 w 17810"/>
                <a:gd name="connsiteY2" fmla="*/ 1834 h 20260"/>
                <a:gd name="connsiteX3" fmla="*/ 15886 w 17810"/>
                <a:gd name="connsiteY3" fmla="*/ 5542 h 20260"/>
                <a:gd name="connsiteX4" fmla="*/ 17526 w 17810"/>
                <a:gd name="connsiteY4" fmla="*/ 10735 h 20260"/>
                <a:gd name="connsiteX5" fmla="*/ 16140 w 17810"/>
                <a:gd name="connsiteY5" fmla="*/ 17051 h 20260"/>
                <a:gd name="connsiteX6" fmla="*/ 11734 w 17810"/>
                <a:gd name="connsiteY6" fmla="*/ 20260 h 20260"/>
                <a:gd name="connsiteX7" fmla="*/ 6531 w 17810"/>
                <a:gd name="connsiteY7" fmla="*/ 19780 h 20260"/>
                <a:gd name="connsiteX8" fmla="*/ 2132 w 17810"/>
                <a:gd name="connsiteY8" fmla="*/ 16885 h 20260"/>
                <a:gd name="connsiteX9" fmla="*/ 384 w 17810"/>
                <a:gd name="connsiteY9" fmla="*/ 9921 h 20260"/>
                <a:gd name="connsiteX10" fmla="*/ 1882 w 17810"/>
                <a:gd name="connsiteY10" fmla="*/ 5328 h 20260"/>
                <a:gd name="connsiteX11" fmla="*/ 4368 w 17810"/>
                <a:gd name="connsiteY11" fmla="*/ 1949 h 20260"/>
                <a:gd name="connsiteX12" fmla="*/ 6792 w 17810"/>
                <a:gd name="connsiteY12" fmla="*/ 64 h 20260"/>
                <a:gd name="connsiteX13" fmla="*/ 7746 w 17810"/>
                <a:gd name="connsiteY13" fmla="*/ 412 h 20260"/>
                <a:gd name="connsiteX0" fmla="*/ 7746 w 17784"/>
                <a:gd name="connsiteY0" fmla="*/ 412 h 20260"/>
                <a:gd name="connsiteX1" fmla="*/ 10385 w 17784"/>
                <a:gd name="connsiteY1" fmla="*/ 288 h 20260"/>
                <a:gd name="connsiteX2" fmla="*/ 12847 w 17784"/>
                <a:gd name="connsiteY2" fmla="*/ 1834 h 20260"/>
                <a:gd name="connsiteX3" fmla="*/ 15886 w 17784"/>
                <a:gd name="connsiteY3" fmla="*/ 5542 h 20260"/>
                <a:gd name="connsiteX4" fmla="*/ 17494 w 17784"/>
                <a:gd name="connsiteY4" fmla="*/ 10794 h 20260"/>
                <a:gd name="connsiteX5" fmla="*/ 16140 w 17784"/>
                <a:gd name="connsiteY5" fmla="*/ 17051 h 20260"/>
                <a:gd name="connsiteX6" fmla="*/ 11734 w 17784"/>
                <a:gd name="connsiteY6" fmla="*/ 20260 h 20260"/>
                <a:gd name="connsiteX7" fmla="*/ 6531 w 17784"/>
                <a:gd name="connsiteY7" fmla="*/ 19780 h 20260"/>
                <a:gd name="connsiteX8" fmla="*/ 2132 w 17784"/>
                <a:gd name="connsiteY8" fmla="*/ 16885 h 20260"/>
                <a:gd name="connsiteX9" fmla="*/ 384 w 17784"/>
                <a:gd name="connsiteY9" fmla="*/ 9921 h 20260"/>
                <a:gd name="connsiteX10" fmla="*/ 1882 w 17784"/>
                <a:gd name="connsiteY10" fmla="*/ 5328 h 20260"/>
                <a:gd name="connsiteX11" fmla="*/ 4368 w 17784"/>
                <a:gd name="connsiteY11" fmla="*/ 1949 h 20260"/>
                <a:gd name="connsiteX12" fmla="*/ 6792 w 17784"/>
                <a:gd name="connsiteY12" fmla="*/ 64 h 20260"/>
                <a:gd name="connsiteX13" fmla="*/ 7746 w 17784"/>
                <a:gd name="connsiteY13" fmla="*/ 412 h 20260"/>
                <a:gd name="connsiteX0" fmla="*/ 7746 w 17744"/>
                <a:gd name="connsiteY0" fmla="*/ 412 h 20260"/>
                <a:gd name="connsiteX1" fmla="*/ 10385 w 17744"/>
                <a:gd name="connsiteY1" fmla="*/ 288 h 20260"/>
                <a:gd name="connsiteX2" fmla="*/ 12847 w 17744"/>
                <a:gd name="connsiteY2" fmla="*/ 1834 h 20260"/>
                <a:gd name="connsiteX3" fmla="*/ 15886 w 17744"/>
                <a:gd name="connsiteY3" fmla="*/ 5542 h 20260"/>
                <a:gd name="connsiteX4" fmla="*/ 17494 w 17744"/>
                <a:gd name="connsiteY4" fmla="*/ 10794 h 20260"/>
                <a:gd name="connsiteX5" fmla="*/ 15881 w 17744"/>
                <a:gd name="connsiteY5" fmla="*/ 17051 h 20260"/>
                <a:gd name="connsiteX6" fmla="*/ 11734 w 17744"/>
                <a:gd name="connsiteY6" fmla="*/ 20260 h 20260"/>
                <a:gd name="connsiteX7" fmla="*/ 6531 w 17744"/>
                <a:gd name="connsiteY7" fmla="*/ 19780 h 20260"/>
                <a:gd name="connsiteX8" fmla="*/ 2132 w 17744"/>
                <a:gd name="connsiteY8" fmla="*/ 16885 h 20260"/>
                <a:gd name="connsiteX9" fmla="*/ 384 w 17744"/>
                <a:gd name="connsiteY9" fmla="*/ 9921 h 20260"/>
                <a:gd name="connsiteX10" fmla="*/ 1882 w 17744"/>
                <a:gd name="connsiteY10" fmla="*/ 5328 h 20260"/>
                <a:gd name="connsiteX11" fmla="*/ 4368 w 17744"/>
                <a:gd name="connsiteY11" fmla="*/ 1949 h 20260"/>
                <a:gd name="connsiteX12" fmla="*/ 6792 w 17744"/>
                <a:gd name="connsiteY12" fmla="*/ 64 h 20260"/>
                <a:gd name="connsiteX13" fmla="*/ 7746 w 17744"/>
                <a:gd name="connsiteY13" fmla="*/ 412 h 20260"/>
                <a:gd name="connsiteX0" fmla="*/ 7746 w 17744"/>
                <a:gd name="connsiteY0" fmla="*/ 412 h 20260"/>
                <a:gd name="connsiteX1" fmla="*/ 10459 w 17744"/>
                <a:gd name="connsiteY1" fmla="*/ 55 h 20260"/>
                <a:gd name="connsiteX2" fmla="*/ 12847 w 17744"/>
                <a:gd name="connsiteY2" fmla="*/ 1834 h 20260"/>
                <a:gd name="connsiteX3" fmla="*/ 15886 w 17744"/>
                <a:gd name="connsiteY3" fmla="*/ 5542 h 20260"/>
                <a:gd name="connsiteX4" fmla="*/ 17494 w 17744"/>
                <a:gd name="connsiteY4" fmla="*/ 10794 h 20260"/>
                <a:gd name="connsiteX5" fmla="*/ 15881 w 17744"/>
                <a:gd name="connsiteY5" fmla="*/ 17051 h 20260"/>
                <a:gd name="connsiteX6" fmla="*/ 11734 w 17744"/>
                <a:gd name="connsiteY6" fmla="*/ 20260 h 20260"/>
                <a:gd name="connsiteX7" fmla="*/ 6531 w 17744"/>
                <a:gd name="connsiteY7" fmla="*/ 19780 h 20260"/>
                <a:gd name="connsiteX8" fmla="*/ 2132 w 17744"/>
                <a:gd name="connsiteY8" fmla="*/ 16885 h 20260"/>
                <a:gd name="connsiteX9" fmla="*/ 384 w 17744"/>
                <a:gd name="connsiteY9" fmla="*/ 9921 h 20260"/>
                <a:gd name="connsiteX10" fmla="*/ 1882 w 17744"/>
                <a:gd name="connsiteY10" fmla="*/ 5328 h 20260"/>
                <a:gd name="connsiteX11" fmla="*/ 4368 w 17744"/>
                <a:gd name="connsiteY11" fmla="*/ 1949 h 20260"/>
                <a:gd name="connsiteX12" fmla="*/ 6792 w 17744"/>
                <a:gd name="connsiteY12" fmla="*/ 64 h 20260"/>
                <a:gd name="connsiteX13" fmla="*/ 7746 w 17744"/>
                <a:gd name="connsiteY13" fmla="*/ 412 h 20260"/>
                <a:gd name="connsiteX0" fmla="*/ 7746 w 17649"/>
                <a:gd name="connsiteY0" fmla="*/ 412 h 20260"/>
                <a:gd name="connsiteX1" fmla="*/ 10459 w 17649"/>
                <a:gd name="connsiteY1" fmla="*/ 55 h 20260"/>
                <a:gd name="connsiteX2" fmla="*/ 12847 w 17649"/>
                <a:gd name="connsiteY2" fmla="*/ 1834 h 20260"/>
                <a:gd name="connsiteX3" fmla="*/ 15886 w 17649"/>
                <a:gd name="connsiteY3" fmla="*/ 5542 h 20260"/>
                <a:gd name="connsiteX4" fmla="*/ 17383 w 17649"/>
                <a:gd name="connsiteY4" fmla="*/ 10910 h 20260"/>
                <a:gd name="connsiteX5" fmla="*/ 15881 w 17649"/>
                <a:gd name="connsiteY5" fmla="*/ 17051 h 20260"/>
                <a:gd name="connsiteX6" fmla="*/ 11734 w 17649"/>
                <a:gd name="connsiteY6" fmla="*/ 20260 h 20260"/>
                <a:gd name="connsiteX7" fmla="*/ 6531 w 17649"/>
                <a:gd name="connsiteY7" fmla="*/ 19780 h 20260"/>
                <a:gd name="connsiteX8" fmla="*/ 2132 w 17649"/>
                <a:gd name="connsiteY8" fmla="*/ 16885 h 20260"/>
                <a:gd name="connsiteX9" fmla="*/ 384 w 17649"/>
                <a:gd name="connsiteY9" fmla="*/ 9921 h 20260"/>
                <a:gd name="connsiteX10" fmla="*/ 1882 w 17649"/>
                <a:gd name="connsiteY10" fmla="*/ 5328 h 20260"/>
                <a:gd name="connsiteX11" fmla="*/ 4368 w 17649"/>
                <a:gd name="connsiteY11" fmla="*/ 1949 h 20260"/>
                <a:gd name="connsiteX12" fmla="*/ 6792 w 17649"/>
                <a:gd name="connsiteY12" fmla="*/ 64 h 20260"/>
                <a:gd name="connsiteX13" fmla="*/ 7746 w 17649"/>
                <a:gd name="connsiteY13" fmla="*/ 412 h 20260"/>
                <a:gd name="connsiteX0" fmla="*/ 7746 w 17649"/>
                <a:gd name="connsiteY0" fmla="*/ 412 h 20260"/>
                <a:gd name="connsiteX1" fmla="*/ 10459 w 17649"/>
                <a:gd name="connsiteY1" fmla="*/ 55 h 20260"/>
                <a:gd name="connsiteX2" fmla="*/ 12847 w 17649"/>
                <a:gd name="connsiteY2" fmla="*/ 1834 h 20260"/>
                <a:gd name="connsiteX3" fmla="*/ 15701 w 17649"/>
                <a:gd name="connsiteY3" fmla="*/ 5484 h 20260"/>
                <a:gd name="connsiteX4" fmla="*/ 17383 w 17649"/>
                <a:gd name="connsiteY4" fmla="*/ 10910 h 20260"/>
                <a:gd name="connsiteX5" fmla="*/ 15881 w 17649"/>
                <a:gd name="connsiteY5" fmla="*/ 17051 h 20260"/>
                <a:gd name="connsiteX6" fmla="*/ 11734 w 17649"/>
                <a:gd name="connsiteY6" fmla="*/ 20260 h 20260"/>
                <a:gd name="connsiteX7" fmla="*/ 6531 w 17649"/>
                <a:gd name="connsiteY7" fmla="*/ 19780 h 20260"/>
                <a:gd name="connsiteX8" fmla="*/ 2132 w 17649"/>
                <a:gd name="connsiteY8" fmla="*/ 16885 h 20260"/>
                <a:gd name="connsiteX9" fmla="*/ 384 w 17649"/>
                <a:gd name="connsiteY9" fmla="*/ 9921 h 20260"/>
                <a:gd name="connsiteX10" fmla="*/ 1882 w 17649"/>
                <a:gd name="connsiteY10" fmla="*/ 5328 h 20260"/>
                <a:gd name="connsiteX11" fmla="*/ 4368 w 17649"/>
                <a:gd name="connsiteY11" fmla="*/ 1949 h 20260"/>
                <a:gd name="connsiteX12" fmla="*/ 6792 w 17649"/>
                <a:gd name="connsiteY12" fmla="*/ 64 h 20260"/>
                <a:gd name="connsiteX13" fmla="*/ 7746 w 17649"/>
                <a:gd name="connsiteY13" fmla="*/ 412 h 20260"/>
                <a:gd name="connsiteX0" fmla="*/ 7746 w 17649"/>
                <a:gd name="connsiteY0" fmla="*/ 412 h 20260"/>
                <a:gd name="connsiteX1" fmla="*/ 10459 w 17649"/>
                <a:gd name="connsiteY1" fmla="*/ 55 h 20260"/>
                <a:gd name="connsiteX2" fmla="*/ 12847 w 17649"/>
                <a:gd name="connsiteY2" fmla="*/ 1834 h 20260"/>
                <a:gd name="connsiteX3" fmla="*/ 15701 w 17649"/>
                <a:gd name="connsiteY3" fmla="*/ 5484 h 20260"/>
                <a:gd name="connsiteX4" fmla="*/ 17383 w 17649"/>
                <a:gd name="connsiteY4" fmla="*/ 10910 h 20260"/>
                <a:gd name="connsiteX5" fmla="*/ 15881 w 17649"/>
                <a:gd name="connsiteY5" fmla="*/ 17051 h 20260"/>
                <a:gd name="connsiteX6" fmla="*/ 11734 w 17649"/>
                <a:gd name="connsiteY6" fmla="*/ 20260 h 20260"/>
                <a:gd name="connsiteX7" fmla="*/ 6531 w 17649"/>
                <a:gd name="connsiteY7" fmla="*/ 19780 h 20260"/>
                <a:gd name="connsiteX8" fmla="*/ 2132 w 17649"/>
                <a:gd name="connsiteY8" fmla="*/ 16885 h 20260"/>
                <a:gd name="connsiteX9" fmla="*/ 384 w 17649"/>
                <a:gd name="connsiteY9" fmla="*/ 9921 h 20260"/>
                <a:gd name="connsiteX10" fmla="*/ 1882 w 17649"/>
                <a:gd name="connsiteY10" fmla="*/ 5328 h 20260"/>
                <a:gd name="connsiteX11" fmla="*/ 4368 w 17649"/>
                <a:gd name="connsiteY11" fmla="*/ 1949 h 20260"/>
                <a:gd name="connsiteX12" fmla="*/ 6792 w 17649"/>
                <a:gd name="connsiteY12" fmla="*/ 64 h 20260"/>
                <a:gd name="connsiteX13" fmla="*/ 7746 w 17649"/>
                <a:gd name="connsiteY13" fmla="*/ 412 h 20260"/>
                <a:gd name="connsiteX0" fmla="*/ 7746 w 17649"/>
                <a:gd name="connsiteY0" fmla="*/ 412 h 20260"/>
                <a:gd name="connsiteX1" fmla="*/ 10459 w 17649"/>
                <a:gd name="connsiteY1" fmla="*/ 55 h 20260"/>
                <a:gd name="connsiteX2" fmla="*/ 12847 w 17649"/>
                <a:gd name="connsiteY2" fmla="*/ 1834 h 20260"/>
                <a:gd name="connsiteX3" fmla="*/ 15701 w 17649"/>
                <a:gd name="connsiteY3" fmla="*/ 5484 h 20260"/>
                <a:gd name="connsiteX4" fmla="*/ 17383 w 17649"/>
                <a:gd name="connsiteY4" fmla="*/ 10910 h 20260"/>
                <a:gd name="connsiteX5" fmla="*/ 15881 w 17649"/>
                <a:gd name="connsiteY5" fmla="*/ 17051 h 20260"/>
                <a:gd name="connsiteX6" fmla="*/ 11734 w 17649"/>
                <a:gd name="connsiteY6" fmla="*/ 20260 h 20260"/>
                <a:gd name="connsiteX7" fmla="*/ 6531 w 17649"/>
                <a:gd name="connsiteY7" fmla="*/ 19780 h 20260"/>
                <a:gd name="connsiteX8" fmla="*/ 2132 w 17649"/>
                <a:gd name="connsiteY8" fmla="*/ 16885 h 20260"/>
                <a:gd name="connsiteX9" fmla="*/ 384 w 17649"/>
                <a:gd name="connsiteY9" fmla="*/ 9921 h 20260"/>
                <a:gd name="connsiteX10" fmla="*/ 1882 w 17649"/>
                <a:gd name="connsiteY10" fmla="*/ 5328 h 20260"/>
                <a:gd name="connsiteX11" fmla="*/ 4368 w 17649"/>
                <a:gd name="connsiteY11" fmla="*/ 1949 h 20260"/>
                <a:gd name="connsiteX12" fmla="*/ 6792 w 17649"/>
                <a:gd name="connsiteY12" fmla="*/ 64 h 20260"/>
                <a:gd name="connsiteX13" fmla="*/ 7746 w 17649"/>
                <a:gd name="connsiteY13" fmla="*/ 412 h 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49" h="20260">
                  <a:moveTo>
                    <a:pt x="7746" y="412"/>
                  </a:moveTo>
                  <a:cubicBezTo>
                    <a:pt x="8350" y="498"/>
                    <a:pt x="9609" y="-182"/>
                    <a:pt x="10459" y="55"/>
                  </a:cubicBezTo>
                  <a:cubicBezTo>
                    <a:pt x="11309" y="292"/>
                    <a:pt x="13116" y="1106"/>
                    <a:pt x="12847" y="1834"/>
                  </a:cubicBezTo>
                  <a:cubicBezTo>
                    <a:pt x="13969" y="1386"/>
                    <a:pt x="15907" y="4138"/>
                    <a:pt x="15701" y="5484"/>
                  </a:cubicBezTo>
                  <a:cubicBezTo>
                    <a:pt x="16917" y="5788"/>
                    <a:pt x="18107" y="10439"/>
                    <a:pt x="17383" y="10910"/>
                  </a:cubicBezTo>
                  <a:cubicBezTo>
                    <a:pt x="18132" y="12603"/>
                    <a:pt x="17196" y="16861"/>
                    <a:pt x="15881" y="17051"/>
                  </a:cubicBezTo>
                  <a:cubicBezTo>
                    <a:pt x="16216" y="19235"/>
                    <a:pt x="13076" y="20186"/>
                    <a:pt x="11734" y="20260"/>
                  </a:cubicBezTo>
                  <a:cubicBezTo>
                    <a:pt x="9568" y="20119"/>
                    <a:pt x="8131" y="20342"/>
                    <a:pt x="6531" y="19780"/>
                  </a:cubicBezTo>
                  <a:cubicBezTo>
                    <a:pt x="4931" y="19218"/>
                    <a:pt x="2655" y="19985"/>
                    <a:pt x="2132" y="16885"/>
                  </a:cubicBezTo>
                  <a:cubicBezTo>
                    <a:pt x="1123" y="18253"/>
                    <a:pt x="-829" y="11557"/>
                    <a:pt x="384" y="9921"/>
                  </a:cubicBezTo>
                  <a:cubicBezTo>
                    <a:pt x="-236" y="9450"/>
                    <a:pt x="1150" y="5330"/>
                    <a:pt x="1882" y="5328"/>
                  </a:cubicBezTo>
                  <a:cubicBezTo>
                    <a:pt x="1873" y="3449"/>
                    <a:pt x="3508" y="1432"/>
                    <a:pt x="4368" y="1949"/>
                  </a:cubicBezTo>
                  <a:cubicBezTo>
                    <a:pt x="4160" y="603"/>
                    <a:pt x="6229" y="320"/>
                    <a:pt x="6792" y="64"/>
                  </a:cubicBezTo>
                  <a:cubicBezTo>
                    <a:pt x="7355" y="-192"/>
                    <a:pt x="7574" y="412"/>
                    <a:pt x="7746" y="4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6" name="Freeform 45"/>
            <p:cNvSpPr>
              <a:spLocks/>
            </p:cNvSpPr>
            <p:nvPr/>
          </p:nvSpPr>
          <p:spPr bwMode="auto">
            <a:xfrm>
              <a:off x="5012810" y="2510108"/>
              <a:ext cx="992331" cy="601933"/>
            </a:xfrm>
            <a:custGeom>
              <a:avLst/>
              <a:gdLst>
                <a:gd name="T0" fmla="*/ 119 w 134"/>
                <a:gd name="T1" fmla="*/ 4 h 75"/>
                <a:gd name="T2" fmla="*/ 50 w 134"/>
                <a:gd name="T3" fmla="*/ 36 h 75"/>
                <a:gd name="T4" fmla="*/ 28 w 134"/>
                <a:gd name="T5" fmla="*/ 15 h 75"/>
                <a:gd name="T6" fmla="*/ 65 w 134"/>
                <a:gd name="T7" fmla="*/ 56 h 75"/>
                <a:gd name="T8" fmla="*/ 134 w 134"/>
                <a:gd name="T9" fmla="*/ 7 h 75"/>
                <a:gd name="T10" fmla="*/ 119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19" y="4"/>
                  </a:moveTo>
                  <a:cubicBezTo>
                    <a:pt x="119" y="4"/>
                    <a:pt x="68" y="0"/>
                    <a:pt x="50" y="36"/>
                  </a:cubicBezTo>
                  <a:cubicBezTo>
                    <a:pt x="39" y="47"/>
                    <a:pt x="10" y="32"/>
                    <a:pt x="28" y="15"/>
                  </a:cubicBezTo>
                  <a:cubicBezTo>
                    <a:pt x="11" y="19"/>
                    <a:pt x="0" y="75"/>
                    <a:pt x="65" y="56"/>
                  </a:cubicBezTo>
                  <a:cubicBezTo>
                    <a:pt x="87" y="46"/>
                    <a:pt x="125" y="75"/>
                    <a:pt x="134" y="7"/>
                  </a:cubicBezTo>
                  <a:cubicBezTo>
                    <a:pt x="119" y="4"/>
                    <a:pt x="119" y="4"/>
                    <a:pt x="119" y="4"/>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7"/>
            <p:cNvSpPr>
              <a:spLocks/>
            </p:cNvSpPr>
            <p:nvPr/>
          </p:nvSpPr>
          <p:spPr bwMode="auto">
            <a:xfrm>
              <a:off x="6014245" y="2510108"/>
              <a:ext cx="996884" cy="601933"/>
            </a:xfrm>
            <a:custGeom>
              <a:avLst/>
              <a:gdLst>
                <a:gd name="T0" fmla="*/ 15 w 134"/>
                <a:gd name="T1" fmla="*/ 4 h 75"/>
                <a:gd name="T2" fmla="*/ 84 w 134"/>
                <a:gd name="T3" fmla="*/ 36 h 75"/>
                <a:gd name="T4" fmla="*/ 106 w 134"/>
                <a:gd name="T5" fmla="*/ 15 h 75"/>
                <a:gd name="T6" fmla="*/ 69 w 134"/>
                <a:gd name="T7" fmla="*/ 56 h 75"/>
                <a:gd name="T8" fmla="*/ 0 w 134"/>
                <a:gd name="T9" fmla="*/ 7 h 75"/>
                <a:gd name="T10" fmla="*/ 15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5" y="4"/>
                  </a:moveTo>
                  <a:cubicBezTo>
                    <a:pt x="15" y="4"/>
                    <a:pt x="66" y="0"/>
                    <a:pt x="84" y="36"/>
                  </a:cubicBezTo>
                  <a:cubicBezTo>
                    <a:pt x="95" y="47"/>
                    <a:pt x="124" y="32"/>
                    <a:pt x="106" y="15"/>
                  </a:cubicBezTo>
                  <a:cubicBezTo>
                    <a:pt x="123" y="19"/>
                    <a:pt x="134" y="75"/>
                    <a:pt x="69" y="56"/>
                  </a:cubicBezTo>
                  <a:cubicBezTo>
                    <a:pt x="47" y="46"/>
                    <a:pt x="9" y="75"/>
                    <a:pt x="0" y="7"/>
                  </a:cubicBezTo>
                  <a:cubicBezTo>
                    <a:pt x="15" y="4"/>
                    <a:pt x="15" y="4"/>
                    <a:pt x="15" y="4"/>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9"/>
            <p:cNvSpPr>
              <a:spLocks/>
            </p:cNvSpPr>
            <p:nvPr/>
          </p:nvSpPr>
          <p:spPr bwMode="auto">
            <a:xfrm>
              <a:off x="5818511" y="2914686"/>
              <a:ext cx="382366" cy="118413"/>
            </a:xfrm>
            <a:custGeom>
              <a:avLst/>
              <a:gdLst>
                <a:gd name="T0" fmla="*/ 25 w 51"/>
                <a:gd name="T1" fmla="*/ 15 h 15"/>
                <a:gd name="T2" fmla="*/ 0 w 51"/>
                <a:gd name="T3" fmla="*/ 2 h 15"/>
                <a:gd name="T4" fmla="*/ 0 w 51"/>
                <a:gd name="T5" fmla="*/ 2 h 15"/>
                <a:gd name="T6" fmla="*/ 0 w 51"/>
                <a:gd name="T7" fmla="*/ 2 h 15"/>
                <a:gd name="T8" fmla="*/ 2 w 51"/>
                <a:gd name="T9" fmla="*/ 0 h 15"/>
                <a:gd name="T10" fmla="*/ 8 w 51"/>
                <a:gd name="T11" fmla="*/ 6 h 15"/>
                <a:gd name="T12" fmla="*/ 8 w 51"/>
                <a:gd name="T13" fmla="*/ 6 h 15"/>
                <a:gd name="T14" fmla="*/ 25 w 51"/>
                <a:gd name="T15" fmla="*/ 12 h 15"/>
                <a:gd name="T16" fmla="*/ 25 w 51"/>
                <a:gd name="T17" fmla="*/ 12 h 15"/>
                <a:gd name="T18" fmla="*/ 49 w 51"/>
                <a:gd name="T19" fmla="*/ 0 h 15"/>
                <a:gd name="T20" fmla="*/ 49 w 51"/>
                <a:gd name="T21" fmla="*/ 0 h 15"/>
                <a:gd name="T22" fmla="*/ 51 w 51"/>
                <a:gd name="T23" fmla="*/ 2 h 15"/>
                <a:gd name="T24" fmla="*/ 25 w 51"/>
                <a:gd name="T25" fmla="*/ 15 h 15"/>
                <a:gd name="T26" fmla="*/ 25 w 51"/>
                <a:gd name="T27" fmla="*/ 15 h 15"/>
                <a:gd name="T28" fmla="*/ 25 w 51"/>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5">
                  <a:moveTo>
                    <a:pt x="25" y="15"/>
                  </a:moveTo>
                  <a:cubicBezTo>
                    <a:pt x="9" y="15"/>
                    <a:pt x="0" y="2"/>
                    <a:pt x="0" y="2"/>
                  </a:cubicBezTo>
                  <a:cubicBezTo>
                    <a:pt x="0" y="2"/>
                    <a:pt x="0" y="2"/>
                    <a:pt x="0" y="2"/>
                  </a:cubicBezTo>
                  <a:cubicBezTo>
                    <a:pt x="0" y="2"/>
                    <a:pt x="0" y="2"/>
                    <a:pt x="0" y="2"/>
                  </a:cubicBezTo>
                  <a:cubicBezTo>
                    <a:pt x="2" y="0"/>
                    <a:pt x="2" y="0"/>
                    <a:pt x="2" y="0"/>
                  </a:cubicBezTo>
                  <a:cubicBezTo>
                    <a:pt x="2" y="0"/>
                    <a:pt x="4" y="3"/>
                    <a:pt x="8" y="6"/>
                  </a:cubicBezTo>
                  <a:cubicBezTo>
                    <a:pt x="8" y="6"/>
                    <a:pt x="8" y="6"/>
                    <a:pt x="8" y="6"/>
                  </a:cubicBezTo>
                  <a:cubicBezTo>
                    <a:pt x="12" y="9"/>
                    <a:pt x="18" y="12"/>
                    <a:pt x="25" y="12"/>
                  </a:cubicBezTo>
                  <a:cubicBezTo>
                    <a:pt x="25" y="12"/>
                    <a:pt x="25" y="12"/>
                    <a:pt x="25" y="12"/>
                  </a:cubicBezTo>
                  <a:cubicBezTo>
                    <a:pt x="31" y="12"/>
                    <a:pt x="39" y="9"/>
                    <a:pt x="49" y="0"/>
                  </a:cubicBezTo>
                  <a:cubicBezTo>
                    <a:pt x="49" y="0"/>
                    <a:pt x="49" y="0"/>
                    <a:pt x="49" y="0"/>
                  </a:cubicBezTo>
                  <a:cubicBezTo>
                    <a:pt x="51" y="2"/>
                    <a:pt x="51" y="2"/>
                    <a:pt x="51" y="2"/>
                  </a:cubicBezTo>
                  <a:cubicBezTo>
                    <a:pt x="41" y="12"/>
                    <a:pt x="32" y="15"/>
                    <a:pt x="25" y="15"/>
                  </a:cubicBezTo>
                  <a:cubicBezTo>
                    <a:pt x="25" y="15"/>
                    <a:pt x="25" y="15"/>
                    <a:pt x="25" y="15"/>
                  </a:cubicBezTo>
                  <a:cubicBezTo>
                    <a:pt x="25" y="15"/>
                    <a:pt x="25" y="15"/>
                    <a:pt x="25" y="1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0"/>
            <p:cNvSpPr>
              <a:spLocks/>
            </p:cNvSpPr>
            <p:nvPr/>
          </p:nvSpPr>
          <p:spPr bwMode="auto">
            <a:xfrm>
              <a:off x="4625893" y="1878572"/>
              <a:ext cx="1001434" cy="1016379"/>
            </a:xfrm>
            <a:custGeom>
              <a:avLst/>
              <a:gdLst>
                <a:gd name="T0" fmla="*/ 135 w 135"/>
                <a:gd name="T1" fmla="*/ 0 h 127"/>
                <a:gd name="T2" fmla="*/ 83 w 135"/>
                <a:gd name="T3" fmla="*/ 65 h 127"/>
                <a:gd name="T4" fmla="*/ 23 w 135"/>
                <a:gd name="T5" fmla="*/ 117 h 127"/>
                <a:gd name="T6" fmla="*/ 3 w 135"/>
                <a:gd name="T7" fmla="*/ 79 h 127"/>
                <a:gd name="T8" fmla="*/ 19 w 135"/>
                <a:gd name="T9" fmla="*/ 95 h 127"/>
                <a:gd name="T10" fmla="*/ 38 w 135"/>
                <a:gd name="T11" fmla="*/ 83 h 127"/>
                <a:gd name="T12" fmla="*/ 52 w 135"/>
                <a:gd name="T13" fmla="*/ 5 h 127"/>
                <a:gd name="T14" fmla="*/ 135 w 135"/>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7">
                  <a:moveTo>
                    <a:pt x="135" y="0"/>
                  </a:moveTo>
                  <a:cubicBezTo>
                    <a:pt x="135" y="0"/>
                    <a:pt x="89" y="22"/>
                    <a:pt x="83" y="65"/>
                  </a:cubicBezTo>
                  <a:cubicBezTo>
                    <a:pt x="76" y="108"/>
                    <a:pt x="46" y="127"/>
                    <a:pt x="23" y="117"/>
                  </a:cubicBezTo>
                  <a:cubicBezTo>
                    <a:pt x="0" y="108"/>
                    <a:pt x="3" y="79"/>
                    <a:pt x="3" y="79"/>
                  </a:cubicBezTo>
                  <a:cubicBezTo>
                    <a:pt x="3" y="79"/>
                    <a:pt x="12" y="93"/>
                    <a:pt x="19" y="95"/>
                  </a:cubicBezTo>
                  <a:cubicBezTo>
                    <a:pt x="26" y="97"/>
                    <a:pt x="36" y="95"/>
                    <a:pt x="38" y="83"/>
                  </a:cubicBezTo>
                  <a:cubicBezTo>
                    <a:pt x="41" y="66"/>
                    <a:pt x="21" y="25"/>
                    <a:pt x="52" y="5"/>
                  </a:cubicBezTo>
                  <a:cubicBezTo>
                    <a:pt x="94" y="5"/>
                    <a:pt x="135" y="0"/>
                    <a:pt x="135"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1"/>
            <p:cNvSpPr>
              <a:spLocks noEditPoints="1"/>
            </p:cNvSpPr>
            <p:nvPr/>
          </p:nvSpPr>
          <p:spPr bwMode="auto">
            <a:xfrm>
              <a:off x="4630444" y="1863769"/>
              <a:ext cx="996884" cy="986775"/>
            </a:xfrm>
            <a:custGeom>
              <a:avLst/>
              <a:gdLst>
                <a:gd name="T0" fmla="*/ 22 w 134"/>
                <a:gd name="T1" fmla="*/ 121 h 123"/>
                <a:gd name="T2" fmla="*/ 0 w 134"/>
                <a:gd name="T3" fmla="*/ 84 h 123"/>
                <a:gd name="T4" fmla="*/ 0 w 134"/>
                <a:gd name="T5" fmla="*/ 84 h 123"/>
                <a:gd name="T6" fmla="*/ 1 w 134"/>
                <a:gd name="T7" fmla="*/ 81 h 123"/>
                <a:gd name="T8" fmla="*/ 1 w 134"/>
                <a:gd name="T9" fmla="*/ 81 h 123"/>
                <a:gd name="T10" fmla="*/ 1 w 134"/>
                <a:gd name="T11" fmla="*/ 77 h 123"/>
                <a:gd name="T12" fmla="*/ 3 w 134"/>
                <a:gd name="T13" fmla="*/ 80 h 123"/>
                <a:gd name="T14" fmla="*/ 8 w 134"/>
                <a:gd name="T15" fmla="*/ 87 h 123"/>
                <a:gd name="T16" fmla="*/ 8 w 134"/>
                <a:gd name="T17" fmla="*/ 87 h 123"/>
                <a:gd name="T18" fmla="*/ 18 w 134"/>
                <a:gd name="T19" fmla="*/ 95 h 123"/>
                <a:gd name="T20" fmla="*/ 18 w 134"/>
                <a:gd name="T21" fmla="*/ 95 h 123"/>
                <a:gd name="T22" fmla="*/ 23 w 134"/>
                <a:gd name="T23" fmla="*/ 96 h 123"/>
                <a:gd name="T24" fmla="*/ 23 w 134"/>
                <a:gd name="T25" fmla="*/ 96 h 123"/>
                <a:gd name="T26" fmla="*/ 35 w 134"/>
                <a:gd name="T27" fmla="*/ 85 h 123"/>
                <a:gd name="T28" fmla="*/ 35 w 134"/>
                <a:gd name="T29" fmla="*/ 85 h 123"/>
                <a:gd name="T30" fmla="*/ 36 w 134"/>
                <a:gd name="T31" fmla="*/ 80 h 123"/>
                <a:gd name="T32" fmla="*/ 36 w 134"/>
                <a:gd name="T33" fmla="*/ 80 h 123"/>
                <a:gd name="T34" fmla="*/ 32 w 134"/>
                <a:gd name="T35" fmla="*/ 43 h 123"/>
                <a:gd name="T36" fmla="*/ 32 w 134"/>
                <a:gd name="T37" fmla="*/ 43 h 123"/>
                <a:gd name="T38" fmla="*/ 51 w 134"/>
                <a:gd name="T39" fmla="*/ 5 h 123"/>
                <a:gd name="T40" fmla="*/ 51 w 134"/>
                <a:gd name="T41" fmla="*/ 5 h 123"/>
                <a:gd name="T42" fmla="*/ 51 w 134"/>
                <a:gd name="T43" fmla="*/ 5 h 123"/>
                <a:gd name="T44" fmla="*/ 51 w 134"/>
                <a:gd name="T45" fmla="*/ 5 h 123"/>
                <a:gd name="T46" fmla="*/ 134 w 134"/>
                <a:gd name="T47" fmla="*/ 0 h 123"/>
                <a:gd name="T48" fmla="*/ 134 w 134"/>
                <a:gd name="T49" fmla="*/ 0 h 123"/>
                <a:gd name="T50" fmla="*/ 134 w 134"/>
                <a:gd name="T51" fmla="*/ 3 h 123"/>
                <a:gd name="T52" fmla="*/ 111 w 134"/>
                <a:gd name="T53" fmla="*/ 20 h 123"/>
                <a:gd name="T54" fmla="*/ 111 w 134"/>
                <a:gd name="T55" fmla="*/ 20 h 123"/>
                <a:gd name="T56" fmla="*/ 83 w 134"/>
                <a:gd name="T57" fmla="*/ 67 h 123"/>
                <a:gd name="T58" fmla="*/ 83 w 134"/>
                <a:gd name="T59" fmla="*/ 67 h 123"/>
                <a:gd name="T60" fmla="*/ 34 w 134"/>
                <a:gd name="T61" fmla="*/ 123 h 123"/>
                <a:gd name="T62" fmla="*/ 34 w 134"/>
                <a:gd name="T63" fmla="*/ 123 h 123"/>
                <a:gd name="T64" fmla="*/ 22 w 134"/>
                <a:gd name="T65" fmla="*/ 121 h 123"/>
                <a:gd name="T66" fmla="*/ 23 w 134"/>
                <a:gd name="T67" fmla="*/ 118 h 123"/>
                <a:gd name="T68" fmla="*/ 34 w 134"/>
                <a:gd name="T69" fmla="*/ 120 h 123"/>
                <a:gd name="T70" fmla="*/ 34 w 134"/>
                <a:gd name="T71" fmla="*/ 120 h 123"/>
                <a:gd name="T72" fmla="*/ 80 w 134"/>
                <a:gd name="T73" fmla="*/ 67 h 123"/>
                <a:gd name="T74" fmla="*/ 80 w 134"/>
                <a:gd name="T75" fmla="*/ 67 h 123"/>
                <a:gd name="T76" fmla="*/ 127 w 134"/>
                <a:gd name="T77" fmla="*/ 4 h 123"/>
                <a:gd name="T78" fmla="*/ 127 w 134"/>
                <a:gd name="T79" fmla="*/ 4 h 123"/>
                <a:gd name="T80" fmla="*/ 52 w 134"/>
                <a:gd name="T81" fmla="*/ 8 h 123"/>
                <a:gd name="T82" fmla="*/ 52 w 134"/>
                <a:gd name="T83" fmla="*/ 8 h 123"/>
                <a:gd name="T84" fmla="*/ 35 w 134"/>
                <a:gd name="T85" fmla="*/ 43 h 123"/>
                <a:gd name="T86" fmla="*/ 35 w 134"/>
                <a:gd name="T87" fmla="*/ 43 h 123"/>
                <a:gd name="T88" fmla="*/ 38 w 134"/>
                <a:gd name="T89" fmla="*/ 80 h 123"/>
                <a:gd name="T90" fmla="*/ 38 w 134"/>
                <a:gd name="T91" fmla="*/ 80 h 123"/>
                <a:gd name="T92" fmla="*/ 38 w 134"/>
                <a:gd name="T93" fmla="*/ 85 h 123"/>
                <a:gd name="T94" fmla="*/ 38 w 134"/>
                <a:gd name="T95" fmla="*/ 85 h 123"/>
                <a:gd name="T96" fmla="*/ 23 w 134"/>
                <a:gd name="T97" fmla="*/ 99 h 123"/>
                <a:gd name="T98" fmla="*/ 23 w 134"/>
                <a:gd name="T99" fmla="*/ 99 h 123"/>
                <a:gd name="T100" fmla="*/ 17 w 134"/>
                <a:gd name="T101" fmla="*/ 98 h 123"/>
                <a:gd name="T102" fmla="*/ 17 w 134"/>
                <a:gd name="T103" fmla="*/ 98 h 123"/>
                <a:gd name="T104" fmla="*/ 3 w 134"/>
                <a:gd name="T105" fmla="*/ 86 h 123"/>
                <a:gd name="T106" fmla="*/ 3 w 134"/>
                <a:gd name="T107" fmla="*/ 86 h 123"/>
                <a:gd name="T108" fmla="*/ 23 w 134"/>
                <a:gd name="T109" fmla="*/ 1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23">
                  <a:moveTo>
                    <a:pt x="22" y="121"/>
                  </a:moveTo>
                  <a:cubicBezTo>
                    <a:pt x="2" y="113"/>
                    <a:pt x="0" y="92"/>
                    <a:pt x="0" y="84"/>
                  </a:cubicBezTo>
                  <a:cubicBezTo>
                    <a:pt x="0" y="84"/>
                    <a:pt x="0" y="84"/>
                    <a:pt x="0" y="84"/>
                  </a:cubicBezTo>
                  <a:cubicBezTo>
                    <a:pt x="0" y="82"/>
                    <a:pt x="1" y="81"/>
                    <a:pt x="1" y="81"/>
                  </a:cubicBezTo>
                  <a:cubicBezTo>
                    <a:pt x="1" y="81"/>
                    <a:pt x="1" y="81"/>
                    <a:pt x="1" y="81"/>
                  </a:cubicBezTo>
                  <a:cubicBezTo>
                    <a:pt x="1" y="77"/>
                    <a:pt x="1" y="77"/>
                    <a:pt x="1" y="77"/>
                  </a:cubicBezTo>
                  <a:cubicBezTo>
                    <a:pt x="3" y="80"/>
                    <a:pt x="3" y="80"/>
                    <a:pt x="3" y="80"/>
                  </a:cubicBezTo>
                  <a:cubicBezTo>
                    <a:pt x="3" y="80"/>
                    <a:pt x="5" y="84"/>
                    <a:pt x="8" y="87"/>
                  </a:cubicBezTo>
                  <a:cubicBezTo>
                    <a:pt x="8" y="87"/>
                    <a:pt x="8" y="87"/>
                    <a:pt x="8" y="87"/>
                  </a:cubicBezTo>
                  <a:cubicBezTo>
                    <a:pt x="11" y="91"/>
                    <a:pt x="15" y="95"/>
                    <a:pt x="18" y="95"/>
                  </a:cubicBezTo>
                  <a:cubicBezTo>
                    <a:pt x="18" y="95"/>
                    <a:pt x="18" y="95"/>
                    <a:pt x="18" y="95"/>
                  </a:cubicBezTo>
                  <a:cubicBezTo>
                    <a:pt x="20" y="96"/>
                    <a:pt x="21" y="96"/>
                    <a:pt x="23" y="96"/>
                  </a:cubicBezTo>
                  <a:cubicBezTo>
                    <a:pt x="23" y="96"/>
                    <a:pt x="23" y="96"/>
                    <a:pt x="23" y="96"/>
                  </a:cubicBezTo>
                  <a:cubicBezTo>
                    <a:pt x="29" y="96"/>
                    <a:pt x="34" y="93"/>
                    <a:pt x="35" y="85"/>
                  </a:cubicBezTo>
                  <a:cubicBezTo>
                    <a:pt x="35" y="85"/>
                    <a:pt x="35" y="85"/>
                    <a:pt x="35" y="85"/>
                  </a:cubicBezTo>
                  <a:cubicBezTo>
                    <a:pt x="35" y="83"/>
                    <a:pt x="36" y="82"/>
                    <a:pt x="36" y="80"/>
                  </a:cubicBezTo>
                  <a:cubicBezTo>
                    <a:pt x="36" y="80"/>
                    <a:pt x="36" y="80"/>
                    <a:pt x="36" y="80"/>
                  </a:cubicBezTo>
                  <a:cubicBezTo>
                    <a:pt x="36" y="71"/>
                    <a:pt x="32" y="57"/>
                    <a:pt x="32" y="43"/>
                  </a:cubicBezTo>
                  <a:cubicBezTo>
                    <a:pt x="32" y="43"/>
                    <a:pt x="32" y="43"/>
                    <a:pt x="32" y="43"/>
                  </a:cubicBezTo>
                  <a:cubicBezTo>
                    <a:pt x="32" y="29"/>
                    <a:pt x="36" y="15"/>
                    <a:pt x="51" y="5"/>
                  </a:cubicBezTo>
                  <a:cubicBezTo>
                    <a:pt x="51" y="5"/>
                    <a:pt x="51" y="5"/>
                    <a:pt x="51" y="5"/>
                  </a:cubicBezTo>
                  <a:cubicBezTo>
                    <a:pt x="51" y="5"/>
                    <a:pt x="51" y="5"/>
                    <a:pt x="51" y="5"/>
                  </a:cubicBezTo>
                  <a:cubicBezTo>
                    <a:pt x="51" y="5"/>
                    <a:pt x="51" y="5"/>
                    <a:pt x="51" y="5"/>
                  </a:cubicBezTo>
                  <a:cubicBezTo>
                    <a:pt x="93" y="5"/>
                    <a:pt x="134" y="0"/>
                    <a:pt x="134" y="0"/>
                  </a:cubicBezTo>
                  <a:cubicBezTo>
                    <a:pt x="134" y="0"/>
                    <a:pt x="134" y="0"/>
                    <a:pt x="134" y="0"/>
                  </a:cubicBezTo>
                  <a:cubicBezTo>
                    <a:pt x="134" y="3"/>
                    <a:pt x="134" y="3"/>
                    <a:pt x="134" y="3"/>
                  </a:cubicBezTo>
                  <a:cubicBezTo>
                    <a:pt x="134" y="3"/>
                    <a:pt x="123" y="9"/>
                    <a:pt x="111" y="20"/>
                  </a:cubicBezTo>
                  <a:cubicBezTo>
                    <a:pt x="111" y="20"/>
                    <a:pt x="111" y="20"/>
                    <a:pt x="111" y="20"/>
                  </a:cubicBezTo>
                  <a:cubicBezTo>
                    <a:pt x="99" y="30"/>
                    <a:pt x="86" y="47"/>
                    <a:pt x="83" y="67"/>
                  </a:cubicBezTo>
                  <a:cubicBezTo>
                    <a:pt x="83" y="67"/>
                    <a:pt x="83" y="67"/>
                    <a:pt x="83" y="67"/>
                  </a:cubicBezTo>
                  <a:cubicBezTo>
                    <a:pt x="78" y="103"/>
                    <a:pt x="55" y="123"/>
                    <a:pt x="34" y="123"/>
                  </a:cubicBezTo>
                  <a:cubicBezTo>
                    <a:pt x="34" y="123"/>
                    <a:pt x="34" y="123"/>
                    <a:pt x="34" y="123"/>
                  </a:cubicBezTo>
                  <a:cubicBezTo>
                    <a:pt x="30" y="123"/>
                    <a:pt x="26" y="122"/>
                    <a:pt x="22" y="121"/>
                  </a:cubicBezTo>
                  <a:close/>
                  <a:moveTo>
                    <a:pt x="23" y="118"/>
                  </a:moveTo>
                  <a:cubicBezTo>
                    <a:pt x="26" y="120"/>
                    <a:pt x="30" y="120"/>
                    <a:pt x="34" y="120"/>
                  </a:cubicBezTo>
                  <a:cubicBezTo>
                    <a:pt x="34" y="120"/>
                    <a:pt x="34" y="120"/>
                    <a:pt x="34" y="120"/>
                  </a:cubicBezTo>
                  <a:cubicBezTo>
                    <a:pt x="53" y="120"/>
                    <a:pt x="75" y="102"/>
                    <a:pt x="80" y="67"/>
                  </a:cubicBezTo>
                  <a:cubicBezTo>
                    <a:pt x="80" y="67"/>
                    <a:pt x="80" y="67"/>
                    <a:pt x="80" y="67"/>
                  </a:cubicBezTo>
                  <a:cubicBezTo>
                    <a:pt x="86" y="33"/>
                    <a:pt x="114" y="12"/>
                    <a:pt x="127" y="4"/>
                  </a:cubicBezTo>
                  <a:cubicBezTo>
                    <a:pt x="127" y="4"/>
                    <a:pt x="127" y="4"/>
                    <a:pt x="127" y="4"/>
                  </a:cubicBezTo>
                  <a:cubicBezTo>
                    <a:pt x="114" y="5"/>
                    <a:pt x="83" y="8"/>
                    <a:pt x="52" y="8"/>
                  </a:cubicBezTo>
                  <a:cubicBezTo>
                    <a:pt x="52" y="8"/>
                    <a:pt x="52" y="8"/>
                    <a:pt x="52" y="8"/>
                  </a:cubicBezTo>
                  <a:cubicBezTo>
                    <a:pt x="38" y="17"/>
                    <a:pt x="35" y="30"/>
                    <a:pt x="35" y="43"/>
                  </a:cubicBezTo>
                  <a:cubicBezTo>
                    <a:pt x="35" y="43"/>
                    <a:pt x="35" y="43"/>
                    <a:pt x="35" y="43"/>
                  </a:cubicBezTo>
                  <a:cubicBezTo>
                    <a:pt x="35" y="57"/>
                    <a:pt x="38" y="70"/>
                    <a:pt x="38" y="80"/>
                  </a:cubicBezTo>
                  <a:cubicBezTo>
                    <a:pt x="38" y="80"/>
                    <a:pt x="38" y="80"/>
                    <a:pt x="38" y="80"/>
                  </a:cubicBezTo>
                  <a:cubicBezTo>
                    <a:pt x="38" y="82"/>
                    <a:pt x="38" y="84"/>
                    <a:pt x="38" y="85"/>
                  </a:cubicBezTo>
                  <a:cubicBezTo>
                    <a:pt x="38" y="85"/>
                    <a:pt x="38" y="85"/>
                    <a:pt x="38" y="85"/>
                  </a:cubicBezTo>
                  <a:cubicBezTo>
                    <a:pt x="37" y="95"/>
                    <a:pt x="30" y="99"/>
                    <a:pt x="23" y="99"/>
                  </a:cubicBezTo>
                  <a:cubicBezTo>
                    <a:pt x="23" y="99"/>
                    <a:pt x="23" y="99"/>
                    <a:pt x="23" y="99"/>
                  </a:cubicBezTo>
                  <a:cubicBezTo>
                    <a:pt x="21" y="99"/>
                    <a:pt x="19" y="99"/>
                    <a:pt x="17" y="98"/>
                  </a:cubicBezTo>
                  <a:cubicBezTo>
                    <a:pt x="17" y="98"/>
                    <a:pt x="17" y="98"/>
                    <a:pt x="17" y="98"/>
                  </a:cubicBezTo>
                  <a:cubicBezTo>
                    <a:pt x="12" y="96"/>
                    <a:pt x="7" y="90"/>
                    <a:pt x="3" y="86"/>
                  </a:cubicBezTo>
                  <a:cubicBezTo>
                    <a:pt x="3" y="86"/>
                    <a:pt x="3" y="86"/>
                    <a:pt x="3" y="86"/>
                  </a:cubicBezTo>
                  <a:cubicBezTo>
                    <a:pt x="4" y="94"/>
                    <a:pt x="6" y="111"/>
                    <a:pt x="23" y="11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52"/>
            <p:cNvSpPr>
              <a:spLocks/>
            </p:cNvSpPr>
            <p:nvPr/>
          </p:nvSpPr>
          <p:spPr bwMode="auto">
            <a:xfrm>
              <a:off x="5577255" y="2056191"/>
              <a:ext cx="154767" cy="152948"/>
            </a:xfrm>
            <a:custGeom>
              <a:avLst/>
              <a:gdLst>
                <a:gd name="T0" fmla="*/ 20 w 21"/>
                <a:gd name="T1" fmla="*/ 19 h 19"/>
                <a:gd name="T2" fmla="*/ 21 w 21"/>
                <a:gd name="T3" fmla="*/ 13 h 19"/>
                <a:gd name="T4" fmla="*/ 11 w 21"/>
                <a:gd name="T5" fmla="*/ 0 h 19"/>
                <a:gd name="T6" fmla="*/ 0 w 21"/>
                <a:gd name="T7" fmla="*/ 13 h 19"/>
                <a:gd name="T8" fmla="*/ 2 w 21"/>
                <a:gd name="T9" fmla="*/ 19 h 19"/>
                <a:gd name="T10" fmla="*/ 20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20" y="19"/>
                  </a:moveTo>
                  <a:cubicBezTo>
                    <a:pt x="21" y="18"/>
                    <a:pt x="21" y="15"/>
                    <a:pt x="21" y="13"/>
                  </a:cubicBezTo>
                  <a:cubicBezTo>
                    <a:pt x="21"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53"/>
            <p:cNvSpPr>
              <a:spLocks/>
            </p:cNvSpPr>
            <p:nvPr/>
          </p:nvSpPr>
          <p:spPr bwMode="auto">
            <a:xfrm>
              <a:off x="6273708" y="2056191"/>
              <a:ext cx="163871" cy="152948"/>
            </a:xfrm>
            <a:custGeom>
              <a:avLst/>
              <a:gdLst>
                <a:gd name="T0" fmla="*/ 20 w 22"/>
                <a:gd name="T1" fmla="*/ 19 h 19"/>
                <a:gd name="T2" fmla="*/ 22 w 22"/>
                <a:gd name="T3" fmla="*/ 13 h 19"/>
                <a:gd name="T4" fmla="*/ 11 w 22"/>
                <a:gd name="T5" fmla="*/ 0 h 19"/>
                <a:gd name="T6" fmla="*/ 0 w 22"/>
                <a:gd name="T7" fmla="*/ 13 h 19"/>
                <a:gd name="T8" fmla="*/ 2 w 22"/>
                <a:gd name="T9" fmla="*/ 19 h 19"/>
                <a:gd name="T10" fmla="*/ 20 w 22"/>
                <a:gd name="T11" fmla="*/ 19 h 19"/>
              </a:gdLst>
              <a:ahLst/>
              <a:cxnLst>
                <a:cxn ang="0">
                  <a:pos x="T0" y="T1"/>
                </a:cxn>
                <a:cxn ang="0">
                  <a:pos x="T2" y="T3"/>
                </a:cxn>
                <a:cxn ang="0">
                  <a:pos x="T4" y="T5"/>
                </a:cxn>
                <a:cxn ang="0">
                  <a:pos x="T6" y="T7"/>
                </a:cxn>
                <a:cxn ang="0">
                  <a:pos x="T8" y="T9"/>
                </a:cxn>
                <a:cxn ang="0">
                  <a:pos x="T10" y="T11"/>
                </a:cxn>
              </a:cxnLst>
              <a:rect l="0" t="0" r="r" b="b"/>
              <a:pathLst>
                <a:path w="22" h="19">
                  <a:moveTo>
                    <a:pt x="20" y="19"/>
                  </a:moveTo>
                  <a:cubicBezTo>
                    <a:pt x="21" y="18"/>
                    <a:pt x="22" y="15"/>
                    <a:pt x="22" y="13"/>
                  </a:cubicBezTo>
                  <a:cubicBezTo>
                    <a:pt x="22"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4"/>
            <p:cNvSpPr>
              <a:spLocks/>
            </p:cNvSpPr>
            <p:nvPr/>
          </p:nvSpPr>
          <p:spPr bwMode="auto">
            <a:xfrm>
              <a:off x="5449800" y="2199272"/>
              <a:ext cx="391470" cy="74006"/>
            </a:xfrm>
            <a:custGeom>
              <a:avLst/>
              <a:gdLst>
                <a:gd name="T0" fmla="*/ 0 w 53"/>
                <a:gd name="T1" fmla="*/ 7 h 9"/>
                <a:gd name="T2" fmla="*/ 29 w 53"/>
                <a:gd name="T3" fmla="*/ 0 h 9"/>
                <a:gd name="T4" fmla="*/ 29 w 53"/>
                <a:gd name="T5" fmla="*/ 0 h 9"/>
                <a:gd name="T6" fmla="*/ 53 w 53"/>
                <a:gd name="T7" fmla="*/ 7 h 9"/>
                <a:gd name="T8" fmla="*/ 53 w 53"/>
                <a:gd name="T9" fmla="*/ 7 h 9"/>
                <a:gd name="T10" fmla="*/ 53 w 53"/>
                <a:gd name="T11" fmla="*/ 7 h 9"/>
                <a:gd name="T12" fmla="*/ 51 w 53"/>
                <a:gd name="T13" fmla="*/ 9 h 9"/>
                <a:gd name="T14" fmla="*/ 50 w 53"/>
                <a:gd name="T15" fmla="*/ 8 h 9"/>
                <a:gd name="T16" fmla="*/ 50 w 53"/>
                <a:gd name="T17" fmla="*/ 8 h 9"/>
                <a:gd name="T18" fmla="*/ 46 w 53"/>
                <a:gd name="T19" fmla="*/ 6 h 9"/>
                <a:gd name="T20" fmla="*/ 46 w 53"/>
                <a:gd name="T21" fmla="*/ 6 h 9"/>
                <a:gd name="T22" fmla="*/ 29 w 53"/>
                <a:gd name="T23" fmla="*/ 2 h 9"/>
                <a:gd name="T24" fmla="*/ 29 w 53"/>
                <a:gd name="T25" fmla="*/ 2 h 9"/>
                <a:gd name="T26" fmla="*/ 2 w 53"/>
                <a:gd name="T27" fmla="*/ 9 h 9"/>
                <a:gd name="T28" fmla="*/ 2 w 53"/>
                <a:gd name="T29" fmla="*/ 9 h 9"/>
                <a:gd name="T30" fmla="*/ 0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0" y="7"/>
                  </a:moveTo>
                  <a:cubicBezTo>
                    <a:pt x="12" y="1"/>
                    <a:pt x="22" y="0"/>
                    <a:pt x="29" y="0"/>
                  </a:cubicBezTo>
                  <a:cubicBezTo>
                    <a:pt x="29" y="0"/>
                    <a:pt x="29" y="0"/>
                    <a:pt x="29" y="0"/>
                  </a:cubicBezTo>
                  <a:cubicBezTo>
                    <a:pt x="45" y="0"/>
                    <a:pt x="53" y="7"/>
                    <a:pt x="53" y="7"/>
                  </a:cubicBezTo>
                  <a:cubicBezTo>
                    <a:pt x="53" y="7"/>
                    <a:pt x="53" y="7"/>
                    <a:pt x="53" y="7"/>
                  </a:cubicBezTo>
                  <a:cubicBezTo>
                    <a:pt x="53" y="7"/>
                    <a:pt x="53" y="7"/>
                    <a:pt x="53" y="7"/>
                  </a:cubicBezTo>
                  <a:cubicBezTo>
                    <a:pt x="51" y="9"/>
                    <a:pt x="51" y="9"/>
                    <a:pt x="51" y="9"/>
                  </a:cubicBezTo>
                  <a:cubicBezTo>
                    <a:pt x="51" y="9"/>
                    <a:pt x="51" y="9"/>
                    <a:pt x="50" y="8"/>
                  </a:cubicBezTo>
                  <a:cubicBezTo>
                    <a:pt x="50" y="8"/>
                    <a:pt x="50" y="8"/>
                    <a:pt x="50" y="8"/>
                  </a:cubicBezTo>
                  <a:cubicBezTo>
                    <a:pt x="49" y="8"/>
                    <a:pt x="47" y="7"/>
                    <a:pt x="46" y="6"/>
                  </a:cubicBezTo>
                  <a:cubicBezTo>
                    <a:pt x="46" y="6"/>
                    <a:pt x="46" y="6"/>
                    <a:pt x="46" y="6"/>
                  </a:cubicBezTo>
                  <a:cubicBezTo>
                    <a:pt x="42" y="4"/>
                    <a:pt x="37" y="2"/>
                    <a:pt x="29" y="2"/>
                  </a:cubicBezTo>
                  <a:cubicBezTo>
                    <a:pt x="29" y="2"/>
                    <a:pt x="29" y="2"/>
                    <a:pt x="29" y="2"/>
                  </a:cubicBezTo>
                  <a:cubicBezTo>
                    <a:pt x="22" y="2"/>
                    <a:pt x="13" y="4"/>
                    <a:pt x="2" y="9"/>
                  </a:cubicBezTo>
                  <a:cubicBezTo>
                    <a:pt x="2" y="9"/>
                    <a:pt x="2" y="9"/>
                    <a:pt x="2" y="9"/>
                  </a:cubicBezTo>
                  <a:cubicBezTo>
                    <a:pt x="0" y="7"/>
                    <a:pt x="0" y="7"/>
                    <a:pt x="0"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5"/>
            <p:cNvSpPr>
              <a:spLocks/>
            </p:cNvSpPr>
            <p:nvPr/>
          </p:nvSpPr>
          <p:spPr bwMode="auto">
            <a:xfrm>
              <a:off x="6178116" y="2199272"/>
              <a:ext cx="391470" cy="74006"/>
            </a:xfrm>
            <a:custGeom>
              <a:avLst/>
              <a:gdLst>
                <a:gd name="T0" fmla="*/ 53 w 53"/>
                <a:gd name="T1" fmla="*/ 7 h 9"/>
                <a:gd name="T2" fmla="*/ 24 w 53"/>
                <a:gd name="T3" fmla="*/ 0 h 9"/>
                <a:gd name="T4" fmla="*/ 24 w 53"/>
                <a:gd name="T5" fmla="*/ 0 h 9"/>
                <a:gd name="T6" fmla="*/ 0 w 53"/>
                <a:gd name="T7" fmla="*/ 7 h 9"/>
                <a:gd name="T8" fmla="*/ 0 w 53"/>
                <a:gd name="T9" fmla="*/ 7 h 9"/>
                <a:gd name="T10" fmla="*/ 0 w 53"/>
                <a:gd name="T11" fmla="*/ 7 h 9"/>
                <a:gd name="T12" fmla="*/ 2 w 53"/>
                <a:gd name="T13" fmla="*/ 9 h 9"/>
                <a:gd name="T14" fmla="*/ 3 w 53"/>
                <a:gd name="T15" fmla="*/ 8 h 9"/>
                <a:gd name="T16" fmla="*/ 3 w 53"/>
                <a:gd name="T17" fmla="*/ 8 h 9"/>
                <a:gd name="T18" fmla="*/ 7 w 53"/>
                <a:gd name="T19" fmla="*/ 6 h 9"/>
                <a:gd name="T20" fmla="*/ 7 w 53"/>
                <a:gd name="T21" fmla="*/ 6 h 9"/>
                <a:gd name="T22" fmla="*/ 24 w 53"/>
                <a:gd name="T23" fmla="*/ 2 h 9"/>
                <a:gd name="T24" fmla="*/ 24 w 53"/>
                <a:gd name="T25" fmla="*/ 2 h 9"/>
                <a:gd name="T26" fmla="*/ 51 w 53"/>
                <a:gd name="T27" fmla="*/ 9 h 9"/>
                <a:gd name="T28" fmla="*/ 51 w 53"/>
                <a:gd name="T29" fmla="*/ 9 h 9"/>
                <a:gd name="T30" fmla="*/ 53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53" y="7"/>
                  </a:moveTo>
                  <a:cubicBezTo>
                    <a:pt x="41" y="1"/>
                    <a:pt x="32" y="0"/>
                    <a:pt x="24" y="0"/>
                  </a:cubicBezTo>
                  <a:cubicBezTo>
                    <a:pt x="24" y="0"/>
                    <a:pt x="24" y="0"/>
                    <a:pt x="24" y="0"/>
                  </a:cubicBezTo>
                  <a:cubicBezTo>
                    <a:pt x="8" y="0"/>
                    <a:pt x="0" y="7"/>
                    <a:pt x="0" y="7"/>
                  </a:cubicBezTo>
                  <a:cubicBezTo>
                    <a:pt x="0" y="7"/>
                    <a:pt x="0" y="7"/>
                    <a:pt x="0" y="7"/>
                  </a:cubicBezTo>
                  <a:cubicBezTo>
                    <a:pt x="0" y="7"/>
                    <a:pt x="0" y="7"/>
                    <a:pt x="0" y="7"/>
                  </a:cubicBezTo>
                  <a:cubicBezTo>
                    <a:pt x="2" y="9"/>
                    <a:pt x="2" y="9"/>
                    <a:pt x="2" y="9"/>
                  </a:cubicBezTo>
                  <a:cubicBezTo>
                    <a:pt x="2" y="9"/>
                    <a:pt x="3" y="9"/>
                    <a:pt x="3" y="8"/>
                  </a:cubicBezTo>
                  <a:cubicBezTo>
                    <a:pt x="3" y="8"/>
                    <a:pt x="3" y="8"/>
                    <a:pt x="3" y="8"/>
                  </a:cubicBezTo>
                  <a:cubicBezTo>
                    <a:pt x="4" y="8"/>
                    <a:pt x="6" y="7"/>
                    <a:pt x="7" y="6"/>
                  </a:cubicBezTo>
                  <a:cubicBezTo>
                    <a:pt x="7" y="6"/>
                    <a:pt x="7" y="6"/>
                    <a:pt x="7" y="6"/>
                  </a:cubicBezTo>
                  <a:cubicBezTo>
                    <a:pt x="11" y="4"/>
                    <a:pt x="16" y="2"/>
                    <a:pt x="24" y="2"/>
                  </a:cubicBezTo>
                  <a:cubicBezTo>
                    <a:pt x="24" y="2"/>
                    <a:pt x="24" y="2"/>
                    <a:pt x="24" y="2"/>
                  </a:cubicBezTo>
                  <a:cubicBezTo>
                    <a:pt x="31" y="2"/>
                    <a:pt x="40" y="4"/>
                    <a:pt x="51" y="9"/>
                  </a:cubicBezTo>
                  <a:cubicBezTo>
                    <a:pt x="51" y="9"/>
                    <a:pt x="51" y="9"/>
                    <a:pt x="51" y="9"/>
                  </a:cubicBezTo>
                  <a:cubicBezTo>
                    <a:pt x="53" y="7"/>
                    <a:pt x="53" y="7"/>
                    <a:pt x="53"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6"/>
            <p:cNvSpPr>
              <a:spLocks/>
            </p:cNvSpPr>
            <p:nvPr/>
          </p:nvSpPr>
          <p:spPr bwMode="auto">
            <a:xfrm>
              <a:off x="4639548" y="2337421"/>
              <a:ext cx="245807" cy="300965"/>
            </a:xfrm>
            <a:custGeom>
              <a:avLst/>
              <a:gdLst>
                <a:gd name="T0" fmla="*/ 2 w 33"/>
                <a:gd name="T1" fmla="*/ 8 h 38"/>
                <a:gd name="T2" fmla="*/ 17 w 33"/>
                <a:gd name="T3" fmla="*/ 0 h 38"/>
                <a:gd name="T4" fmla="*/ 26 w 33"/>
                <a:gd name="T5" fmla="*/ 3 h 38"/>
                <a:gd name="T6" fmla="*/ 33 w 33"/>
                <a:gd name="T7" fmla="*/ 15 h 38"/>
                <a:gd name="T8" fmla="*/ 31 w 33"/>
                <a:gd name="T9" fmla="*/ 22 h 38"/>
                <a:gd name="T10" fmla="*/ 21 w 33"/>
                <a:gd name="T11" fmla="*/ 28 h 38"/>
                <a:gd name="T12" fmla="*/ 15 w 33"/>
                <a:gd name="T13" fmla="*/ 26 h 38"/>
                <a:gd name="T14" fmla="*/ 10 w 33"/>
                <a:gd name="T15" fmla="*/ 18 h 38"/>
                <a:gd name="T16" fmla="*/ 12 w 33"/>
                <a:gd name="T17" fmla="*/ 13 h 38"/>
                <a:gd name="T18" fmla="*/ 18 w 33"/>
                <a:gd name="T19" fmla="*/ 9 h 38"/>
                <a:gd name="T20" fmla="*/ 23 w 33"/>
                <a:gd name="T21" fmla="*/ 10 h 38"/>
                <a:gd name="T22" fmla="*/ 26 w 33"/>
                <a:gd name="T23" fmla="*/ 16 h 38"/>
                <a:gd name="T24" fmla="*/ 25 w 33"/>
                <a:gd name="T25" fmla="*/ 19 h 38"/>
                <a:gd name="T26" fmla="*/ 20 w 33"/>
                <a:gd name="T27" fmla="*/ 22 h 38"/>
                <a:gd name="T28" fmla="*/ 17 w 33"/>
                <a:gd name="T29" fmla="*/ 21 h 38"/>
                <a:gd name="T30" fmla="*/ 19 w 33"/>
                <a:gd name="T31" fmla="*/ 19 h 38"/>
                <a:gd name="T32" fmla="*/ 20 w 33"/>
                <a:gd name="T33" fmla="*/ 19 h 38"/>
                <a:gd name="T34" fmla="*/ 22 w 33"/>
                <a:gd name="T35" fmla="*/ 18 h 38"/>
                <a:gd name="T36" fmla="*/ 23 w 33"/>
                <a:gd name="T37" fmla="*/ 16 h 38"/>
                <a:gd name="T38" fmla="*/ 21 w 33"/>
                <a:gd name="T39" fmla="*/ 13 h 38"/>
                <a:gd name="T40" fmla="*/ 18 w 33"/>
                <a:gd name="T41" fmla="*/ 12 h 38"/>
                <a:gd name="T42" fmla="*/ 14 w 33"/>
                <a:gd name="T43" fmla="*/ 14 h 38"/>
                <a:gd name="T44" fmla="*/ 13 w 33"/>
                <a:gd name="T45" fmla="*/ 18 h 38"/>
                <a:gd name="T46" fmla="*/ 16 w 33"/>
                <a:gd name="T47" fmla="*/ 23 h 38"/>
                <a:gd name="T48" fmla="*/ 21 w 33"/>
                <a:gd name="T49" fmla="*/ 25 h 38"/>
                <a:gd name="T50" fmla="*/ 28 w 33"/>
                <a:gd name="T51" fmla="*/ 21 h 38"/>
                <a:gd name="T52" fmla="*/ 30 w 33"/>
                <a:gd name="T53" fmla="*/ 15 h 38"/>
                <a:gd name="T54" fmla="*/ 25 w 33"/>
                <a:gd name="T55" fmla="*/ 5 h 38"/>
                <a:gd name="T56" fmla="*/ 17 w 33"/>
                <a:gd name="T57" fmla="*/ 3 h 38"/>
                <a:gd name="T58" fmla="*/ 5 w 33"/>
                <a:gd name="T59" fmla="*/ 10 h 38"/>
                <a:gd name="T60" fmla="*/ 3 w 33"/>
                <a:gd name="T61" fmla="*/ 17 h 38"/>
                <a:gd name="T62" fmla="*/ 15 w 33"/>
                <a:gd name="T63" fmla="*/ 35 h 38"/>
                <a:gd name="T64" fmla="*/ 0 w 33"/>
                <a:gd name="T6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0" y="17"/>
                  </a:moveTo>
                  <a:cubicBezTo>
                    <a:pt x="0" y="14"/>
                    <a:pt x="1" y="11"/>
                    <a:pt x="2" y="8"/>
                  </a:cubicBezTo>
                  <a:cubicBezTo>
                    <a:pt x="2" y="8"/>
                    <a:pt x="2" y="8"/>
                    <a:pt x="2" y="8"/>
                  </a:cubicBezTo>
                  <a:cubicBezTo>
                    <a:pt x="5" y="3"/>
                    <a:pt x="11" y="0"/>
                    <a:pt x="17" y="0"/>
                  </a:cubicBezTo>
                  <a:cubicBezTo>
                    <a:pt x="17" y="0"/>
                    <a:pt x="17" y="0"/>
                    <a:pt x="17" y="0"/>
                  </a:cubicBezTo>
                  <a:cubicBezTo>
                    <a:pt x="20" y="0"/>
                    <a:pt x="23" y="1"/>
                    <a:pt x="26" y="3"/>
                  </a:cubicBezTo>
                  <a:cubicBezTo>
                    <a:pt x="26" y="3"/>
                    <a:pt x="26" y="3"/>
                    <a:pt x="26" y="3"/>
                  </a:cubicBezTo>
                  <a:cubicBezTo>
                    <a:pt x="30" y="5"/>
                    <a:pt x="33" y="10"/>
                    <a:pt x="33" y="15"/>
                  </a:cubicBezTo>
                  <a:cubicBezTo>
                    <a:pt x="33" y="15"/>
                    <a:pt x="33" y="15"/>
                    <a:pt x="33" y="15"/>
                  </a:cubicBezTo>
                  <a:cubicBezTo>
                    <a:pt x="33" y="17"/>
                    <a:pt x="32" y="20"/>
                    <a:pt x="31" y="22"/>
                  </a:cubicBezTo>
                  <a:cubicBezTo>
                    <a:pt x="31" y="22"/>
                    <a:pt x="31" y="22"/>
                    <a:pt x="31" y="22"/>
                  </a:cubicBezTo>
                  <a:cubicBezTo>
                    <a:pt x="29" y="26"/>
                    <a:pt x="25" y="28"/>
                    <a:pt x="21" y="28"/>
                  </a:cubicBezTo>
                  <a:cubicBezTo>
                    <a:pt x="21" y="28"/>
                    <a:pt x="21" y="28"/>
                    <a:pt x="21" y="28"/>
                  </a:cubicBezTo>
                  <a:cubicBezTo>
                    <a:pt x="19" y="28"/>
                    <a:pt x="17" y="27"/>
                    <a:pt x="15" y="26"/>
                  </a:cubicBezTo>
                  <a:cubicBezTo>
                    <a:pt x="15" y="26"/>
                    <a:pt x="15" y="26"/>
                    <a:pt x="15" y="26"/>
                  </a:cubicBezTo>
                  <a:cubicBezTo>
                    <a:pt x="12" y="24"/>
                    <a:pt x="10" y="21"/>
                    <a:pt x="10" y="18"/>
                  </a:cubicBezTo>
                  <a:cubicBezTo>
                    <a:pt x="10" y="18"/>
                    <a:pt x="10" y="18"/>
                    <a:pt x="10" y="18"/>
                  </a:cubicBezTo>
                  <a:cubicBezTo>
                    <a:pt x="10" y="16"/>
                    <a:pt x="11" y="14"/>
                    <a:pt x="12" y="13"/>
                  </a:cubicBezTo>
                  <a:cubicBezTo>
                    <a:pt x="12" y="13"/>
                    <a:pt x="12" y="13"/>
                    <a:pt x="12" y="13"/>
                  </a:cubicBezTo>
                  <a:cubicBezTo>
                    <a:pt x="13" y="10"/>
                    <a:pt x="16" y="9"/>
                    <a:pt x="18" y="9"/>
                  </a:cubicBezTo>
                  <a:cubicBezTo>
                    <a:pt x="18" y="9"/>
                    <a:pt x="18" y="9"/>
                    <a:pt x="18" y="9"/>
                  </a:cubicBezTo>
                  <a:cubicBezTo>
                    <a:pt x="20" y="9"/>
                    <a:pt x="21" y="9"/>
                    <a:pt x="23" y="10"/>
                  </a:cubicBezTo>
                  <a:cubicBezTo>
                    <a:pt x="23" y="10"/>
                    <a:pt x="23" y="10"/>
                    <a:pt x="23" y="10"/>
                  </a:cubicBezTo>
                  <a:cubicBezTo>
                    <a:pt x="25" y="11"/>
                    <a:pt x="26" y="14"/>
                    <a:pt x="26" y="16"/>
                  </a:cubicBezTo>
                  <a:cubicBezTo>
                    <a:pt x="26" y="16"/>
                    <a:pt x="26" y="16"/>
                    <a:pt x="26" y="16"/>
                  </a:cubicBezTo>
                  <a:cubicBezTo>
                    <a:pt x="26" y="17"/>
                    <a:pt x="25" y="18"/>
                    <a:pt x="25" y="19"/>
                  </a:cubicBezTo>
                  <a:cubicBezTo>
                    <a:pt x="25" y="19"/>
                    <a:pt x="25" y="19"/>
                    <a:pt x="25" y="19"/>
                  </a:cubicBezTo>
                  <a:cubicBezTo>
                    <a:pt x="24" y="21"/>
                    <a:pt x="22" y="22"/>
                    <a:pt x="20" y="22"/>
                  </a:cubicBezTo>
                  <a:cubicBezTo>
                    <a:pt x="20" y="22"/>
                    <a:pt x="20" y="22"/>
                    <a:pt x="20" y="22"/>
                  </a:cubicBezTo>
                  <a:cubicBezTo>
                    <a:pt x="19" y="22"/>
                    <a:pt x="18" y="22"/>
                    <a:pt x="17" y="21"/>
                  </a:cubicBezTo>
                  <a:cubicBezTo>
                    <a:pt x="17" y="21"/>
                    <a:pt x="17" y="21"/>
                    <a:pt x="17" y="21"/>
                  </a:cubicBezTo>
                  <a:cubicBezTo>
                    <a:pt x="19" y="19"/>
                    <a:pt x="19" y="19"/>
                    <a:pt x="19" y="19"/>
                  </a:cubicBezTo>
                  <a:cubicBezTo>
                    <a:pt x="19" y="19"/>
                    <a:pt x="19" y="19"/>
                    <a:pt x="20" y="19"/>
                  </a:cubicBezTo>
                  <a:cubicBezTo>
                    <a:pt x="20" y="19"/>
                    <a:pt x="20" y="19"/>
                    <a:pt x="20" y="19"/>
                  </a:cubicBezTo>
                  <a:cubicBezTo>
                    <a:pt x="21" y="19"/>
                    <a:pt x="22" y="19"/>
                    <a:pt x="22" y="18"/>
                  </a:cubicBezTo>
                  <a:cubicBezTo>
                    <a:pt x="22" y="18"/>
                    <a:pt x="22" y="18"/>
                    <a:pt x="22" y="18"/>
                  </a:cubicBezTo>
                  <a:cubicBezTo>
                    <a:pt x="23" y="17"/>
                    <a:pt x="23" y="16"/>
                    <a:pt x="23" y="16"/>
                  </a:cubicBezTo>
                  <a:cubicBezTo>
                    <a:pt x="23" y="16"/>
                    <a:pt x="23" y="16"/>
                    <a:pt x="23" y="16"/>
                  </a:cubicBezTo>
                  <a:cubicBezTo>
                    <a:pt x="23" y="14"/>
                    <a:pt x="22" y="13"/>
                    <a:pt x="21" y="13"/>
                  </a:cubicBezTo>
                  <a:cubicBezTo>
                    <a:pt x="21" y="13"/>
                    <a:pt x="21" y="13"/>
                    <a:pt x="21" y="13"/>
                  </a:cubicBezTo>
                  <a:cubicBezTo>
                    <a:pt x="20" y="12"/>
                    <a:pt x="19" y="12"/>
                    <a:pt x="18" y="12"/>
                  </a:cubicBezTo>
                  <a:cubicBezTo>
                    <a:pt x="18" y="12"/>
                    <a:pt x="18" y="12"/>
                    <a:pt x="18" y="12"/>
                  </a:cubicBezTo>
                  <a:cubicBezTo>
                    <a:pt x="17" y="12"/>
                    <a:pt x="15" y="13"/>
                    <a:pt x="14" y="14"/>
                  </a:cubicBezTo>
                  <a:cubicBezTo>
                    <a:pt x="14" y="14"/>
                    <a:pt x="14" y="14"/>
                    <a:pt x="14" y="14"/>
                  </a:cubicBezTo>
                  <a:cubicBezTo>
                    <a:pt x="13" y="15"/>
                    <a:pt x="13" y="17"/>
                    <a:pt x="13" y="18"/>
                  </a:cubicBezTo>
                  <a:cubicBezTo>
                    <a:pt x="13" y="18"/>
                    <a:pt x="13" y="18"/>
                    <a:pt x="13" y="18"/>
                  </a:cubicBezTo>
                  <a:cubicBezTo>
                    <a:pt x="13" y="20"/>
                    <a:pt x="14" y="22"/>
                    <a:pt x="16" y="23"/>
                  </a:cubicBezTo>
                  <a:cubicBezTo>
                    <a:pt x="16" y="23"/>
                    <a:pt x="16" y="23"/>
                    <a:pt x="16" y="23"/>
                  </a:cubicBezTo>
                  <a:cubicBezTo>
                    <a:pt x="18" y="24"/>
                    <a:pt x="19" y="25"/>
                    <a:pt x="21" y="25"/>
                  </a:cubicBezTo>
                  <a:cubicBezTo>
                    <a:pt x="21" y="25"/>
                    <a:pt x="21" y="25"/>
                    <a:pt x="21" y="25"/>
                  </a:cubicBezTo>
                  <a:cubicBezTo>
                    <a:pt x="24" y="25"/>
                    <a:pt x="27" y="23"/>
                    <a:pt x="28" y="21"/>
                  </a:cubicBezTo>
                  <a:cubicBezTo>
                    <a:pt x="28" y="21"/>
                    <a:pt x="28" y="21"/>
                    <a:pt x="28" y="21"/>
                  </a:cubicBezTo>
                  <a:cubicBezTo>
                    <a:pt x="29" y="19"/>
                    <a:pt x="30" y="17"/>
                    <a:pt x="30" y="15"/>
                  </a:cubicBezTo>
                  <a:cubicBezTo>
                    <a:pt x="30" y="15"/>
                    <a:pt x="30" y="15"/>
                    <a:pt x="30" y="15"/>
                  </a:cubicBezTo>
                  <a:cubicBezTo>
                    <a:pt x="30" y="11"/>
                    <a:pt x="28" y="7"/>
                    <a:pt x="25" y="5"/>
                  </a:cubicBezTo>
                  <a:cubicBezTo>
                    <a:pt x="25" y="5"/>
                    <a:pt x="25" y="5"/>
                    <a:pt x="25" y="5"/>
                  </a:cubicBezTo>
                  <a:cubicBezTo>
                    <a:pt x="22" y="4"/>
                    <a:pt x="20" y="3"/>
                    <a:pt x="17" y="3"/>
                  </a:cubicBezTo>
                  <a:cubicBezTo>
                    <a:pt x="17" y="3"/>
                    <a:pt x="17" y="3"/>
                    <a:pt x="17" y="3"/>
                  </a:cubicBezTo>
                  <a:cubicBezTo>
                    <a:pt x="12" y="3"/>
                    <a:pt x="7" y="5"/>
                    <a:pt x="5" y="10"/>
                  </a:cubicBezTo>
                  <a:cubicBezTo>
                    <a:pt x="5" y="10"/>
                    <a:pt x="5" y="10"/>
                    <a:pt x="5" y="10"/>
                  </a:cubicBezTo>
                  <a:cubicBezTo>
                    <a:pt x="3" y="12"/>
                    <a:pt x="3" y="14"/>
                    <a:pt x="3" y="17"/>
                  </a:cubicBezTo>
                  <a:cubicBezTo>
                    <a:pt x="3" y="17"/>
                    <a:pt x="3" y="17"/>
                    <a:pt x="3" y="17"/>
                  </a:cubicBezTo>
                  <a:cubicBezTo>
                    <a:pt x="3" y="24"/>
                    <a:pt x="8" y="31"/>
                    <a:pt x="15" y="35"/>
                  </a:cubicBezTo>
                  <a:cubicBezTo>
                    <a:pt x="15" y="35"/>
                    <a:pt x="15" y="35"/>
                    <a:pt x="15" y="35"/>
                  </a:cubicBezTo>
                  <a:cubicBezTo>
                    <a:pt x="13" y="38"/>
                    <a:pt x="13" y="38"/>
                    <a:pt x="13" y="38"/>
                  </a:cubicBezTo>
                  <a:cubicBezTo>
                    <a:pt x="6" y="33"/>
                    <a:pt x="0" y="25"/>
                    <a:pt x="0" y="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7"/>
            <p:cNvSpPr>
              <a:spLocks/>
            </p:cNvSpPr>
            <p:nvPr/>
          </p:nvSpPr>
          <p:spPr bwMode="auto">
            <a:xfrm>
              <a:off x="6405714" y="1878572"/>
              <a:ext cx="996884" cy="1016379"/>
            </a:xfrm>
            <a:custGeom>
              <a:avLst/>
              <a:gdLst>
                <a:gd name="T0" fmla="*/ 0 w 134"/>
                <a:gd name="T1" fmla="*/ 0 h 127"/>
                <a:gd name="T2" fmla="*/ 52 w 134"/>
                <a:gd name="T3" fmla="*/ 65 h 127"/>
                <a:gd name="T4" fmla="*/ 112 w 134"/>
                <a:gd name="T5" fmla="*/ 117 h 127"/>
                <a:gd name="T6" fmla="*/ 132 w 134"/>
                <a:gd name="T7" fmla="*/ 79 h 127"/>
                <a:gd name="T8" fmla="*/ 116 w 134"/>
                <a:gd name="T9" fmla="*/ 95 h 127"/>
                <a:gd name="T10" fmla="*/ 97 w 134"/>
                <a:gd name="T11" fmla="*/ 83 h 127"/>
                <a:gd name="T12" fmla="*/ 82 w 134"/>
                <a:gd name="T13" fmla="*/ 5 h 127"/>
                <a:gd name="T14" fmla="*/ 0 w 134"/>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7">
                  <a:moveTo>
                    <a:pt x="0" y="0"/>
                  </a:moveTo>
                  <a:cubicBezTo>
                    <a:pt x="0" y="0"/>
                    <a:pt x="45" y="22"/>
                    <a:pt x="52" y="65"/>
                  </a:cubicBezTo>
                  <a:cubicBezTo>
                    <a:pt x="59" y="108"/>
                    <a:pt x="89" y="127"/>
                    <a:pt x="112" y="117"/>
                  </a:cubicBezTo>
                  <a:cubicBezTo>
                    <a:pt x="134" y="108"/>
                    <a:pt x="132" y="79"/>
                    <a:pt x="132" y="79"/>
                  </a:cubicBezTo>
                  <a:cubicBezTo>
                    <a:pt x="132" y="79"/>
                    <a:pt x="123" y="93"/>
                    <a:pt x="116" y="95"/>
                  </a:cubicBezTo>
                  <a:cubicBezTo>
                    <a:pt x="109" y="97"/>
                    <a:pt x="99" y="95"/>
                    <a:pt x="97" y="83"/>
                  </a:cubicBezTo>
                  <a:cubicBezTo>
                    <a:pt x="94" y="66"/>
                    <a:pt x="113" y="25"/>
                    <a:pt x="82" y="5"/>
                  </a:cubicBezTo>
                  <a:cubicBezTo>
                    <a:pt x="40" y="5"/>
                    <a:pt x="0" y="0"/>
                    <a:pt x="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8"/>
            <p:cNvSpPr>
              <a:spLocks noEditPoints="1"/>
            </p:cNvSpPr>
            <p:nvPr/>
          </p:nvSpPr>
          <p:spPr bwMode="auto">
            <a:xfrm>
              <a:off x="6401164" y="1863769"/>
              <a:ext cx="992331" cy="986775"/>
            </a:xfrm>
            <a:custGeom>
              <a:avLst/>
              <a:gdLst>
                <a:gd name="T0" fmla="*/ 52 w 134"/>
                <a:gd name="T1" fmla="*/ 67 h 123"/>
                <a:gd name="T2" fmla="*/ 24 w 134"/>
                <a:gd name="T3" fmla="*/ 20 h 123"/>
                <a:gd name="T4" fmla="*/ 24 w 134"/>
                <a:gd name="T5" fmla="*/ 20 h 123"/>
                <a:gd name="T6" fmla="*/ 0 w 134"/>
                <a:gd name="T7" fmla="*/ 3 h 123"/>
                <a:gd name="T8" fmla="*/ 0 w 134"/>
                <a:gd name="T9" fmla="*/ 3 h 123"/>
                <a:gd name="T10" fmla="*/ 1 w 134"/>
                <a:gd name="T11" fmla="*/ 0 h 123"/>
                <a:gd name="T12" fmla="*/ 83 w 134"/>
                <a:gd name="T13" fmla="*/ 5 h 123"/>
                <a:gd name="T14" fmla="*/ 83 w 134"/>
                <a:gd name="T15" fmla="*/ 5 h 123"/>
                <a:gd name="T16" fmla="*/ 84 w 134"/>
                <a:gd name="T17" fmla="*/ 5 h 123"/>
                <a:gd name="T18" fmla="*/ 84 w 134"/>
                <a:gd name="T19" fmla="*/ 5 h 123"/>
                <a:gd name="T20" fmla="*/ 103 w 134"/>
                <a:gd name="T21" fmla="*/ 43 h 123"/>
                <a:gd name="T22" fmla="*/ 103 w 134"/>
                <a:gd name="T23" fmla="*/ 43 h 123"/>
                <a:gd name="T24" fmla="*/ 99 w 134"/>
                <a:gd name="T25" fmla="*/ 80 h 123"/>
                <a:gd name="T26" fmla="*/ 99 w 134"/>
                <a:gd name="T27" fmla="*/ 80 h 123"/>
                <a:gd name="T28" fmla="*/ 100 w 134"/>
                <a:gd name="T29" fmla="*/ 85 h 123"/>
                <a:gd name="T30" fmla="*/ 100 w 134"/>
                <a:gd name="T31" fmla="*/ 85 h 123"/>
                <a:gd name="T32" fmla="*/ 112 w 134"/>
                <a:gd name="T33" fmla="*/ 96 h 123"/>
                <a:gd name="T34" fmla="*/ 112 w 134"/>
                <a:gd name="T35" fmla="*/ 96 h 123"/>
                <a:gd name="T36" fmla="*/ 117 w 134"/>
                <a:gd name="T37" fmla="*/ 95 h 123"/>
                <a:gd name="T38" fmla="*/ 117 w 134"/>
                <a:gd name="T39" fmla="*/ 95 h 123"/>
                <a:gd name="T40" fmla="*/ 126 w 134"/>
                <a:gd name="T41" fmla="*/ 87 h 123"/>
                <a:gd name="T42" fmla="*/ 126 w 134"/>
                <a:gd name="T43" fmla="*/ 87 h 123"/>
                <a:gd name="T44" fmla="*/ 132 w 134"/>
                <a:gd name="T45" fmla="*/ 80 h 123"/>
                <a:gd name="T46" fmla="*/ 132 w 134"/>
                <a:gd name="T47" fmla="*/ 80 h 123"/>
                <a:gd name="T48" fmla="*/ 134 w 134"/>
                <a:gd name="T49" fmla="*/ 77 h 123"/>
                <a:gd name="T50" fmla="*/ 134 w 134"/>
                <a:gd name="T51" fmla="*/ 81 h 123"/>
                <a:gd name="T52" fmla="*/ 134 w 134"/>
                <a:gd name="T53" fmla="*/ 84 h 123"/>
                <a:gd name="T54" fmla="*/ 134 w 134"/>
                <a:gd name="T55" fmla="*/ 84 h 123"/>
                <a:gd name="T56" fmla="*/ 113 w 134"/>
                <a:gd name="T57" fmla="*/ 121 h 123"/>
                <a:gd name="T58" fmla="*/ 113 w 134"/>
                <a:gd name="T59" fmla="*/ 121 h 123"/>
                <a:gd name="T60" fmla="*/ 101 w 134"/>
                <a:gd name="T61" fmla="*/ 123 h 123"/>
                <a:gd name="T62" fmla="*/ 101 w 134"/>
                <a:gd name="T63" fmla="*/ 123 h 123"/>
                <a:gd name="T64" fmla="*/ 52 w 134"/>
                <a:gd name="T65" fmla="*/ 67 h 123"/>
                <a:gd name="T66" fmla="*/ 55 w 134"/>
                <a:gd name="T67" fmla="*/ 67 h 123"/>
                <a:gd name="T68" fmla="*/ 101 w 134"/>
                <a:gd name="T69" fmla="*/ 120 h 123"/>
                <a:gd name="T70" fmla="*/ 101 w 134"/>
                <a:gd name="T71" fmla="*/ 120 h 123"/>
                <a:gd name="T72" fmla="*/ 112 w 134"/>
                <a:gd name="T73" fmla="*/ 118 h 123"/>
                <a:gd name="T74" fmla="*/ 112 w 134"/>
                <a:gd name="T75" fmla="*/ 118 h 123"/>
                <a:gd name="T76" fmla="*/ 131 w 134"/>
                <a:gd name="T77" fmla="*/ 86 h 123"/>
                <a:gd name="T78" fmla="*/ 131 w 134"/>
                <a:gd name="T79" fmla="*/ 86 h 123"/>
                <a:gd name="T80" fmla="*/ 118 w 134"/>
                <a:gd name="T81" fmla="*/ 98 h 123"/>
                <a:gd name="T82" fmla="*/ 118 w 134"/>
                <a:gd name="T83" fmla="*/ 98 h 123"/>
                <a:gd name="T84" fmla="*/ 112 w 134"/>
                <a:gd name="T85" fmla="*/ 99 h 123"/>
                <a:gd name="T86" fmla="*/ 112 w 134"/>
                <a:gd name="T87" fmla="*/ 99 h 123"/>
                <a:gd name="T88" fmla="*/ 97 w 134"/>
                <a:gd name="T89" fmla="*/ 85 h 123"/>
                <a:gd name="T90" fmla="*/ 97 w 134"/>
                <a:gd name="T91" fmla="*/ 85 h 123"/>
                <a:gd name="T92" fmla="*/ 96 w 134"/>
                <a:gd name="T93" fmla="*/ 80 h 123"/>
                <a:gd name="T94" fmla="*/ 96 w 134"/>
                <a:gd name="T95" fmla="*/ 80 h 123"/>
                <a:gd name="T96" fmla="*/ 100 w 134"/>
                <a:gd name="T97" fmla="*/ 43 h 123"/>
                <a:gd name="T98" fmla="*/ 100 w 134"/>
                <a:gd name="T99" fmla="*/ 43 h 123"/>
                <a:gd name="T100" fmla="*/ 83 w 134"/>
                <a:gd name="T101" fmla="*/ 8 h 123"/>
                <a:gd name="T102" fmla="*/ 83 w 134"/>
                <a:gd name="T103" fmla="*/ 8 h 123"/>
                <a:gd name="T104" fmla="*/ 8 w 134"/>
                <a:gd name="T105" fmla="*/ 4 h 123"/>
                <a:gd name="T106" fmla="*/ 8 w 134"/>
                <a:gd name="T107" fmla="*/ 4 h 123"/>
                <a:gd name="T108" fmla="*/ 55 w 134"/>
                <a:gd name="T109" fmla="*/ 67 h 123"/>
                <a:gd name="T110" fmla="*/ 1 w 134"/>
                <a:gd name="T111" fmla="*/ 3 h 123"/>
                <a:gd name="T112" fmla="*/ 1 w 134"/>
                <a:gd name="T113" fmla="*/ 2 h 123"/>
                <a:gd name="T114" fmla="*/ 1 w 134"/>
                <a:gd name="T115"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23">
                  <a:moveTo>
                    <a:pt x="52" y="67"/>
                  </a:moveTo>
                  <a:cubicBezTo>
                    <a:pt x="48" y="47"/>
                    <a:pt x="36" y="30"/>
                    <a:pt x="24" y="20"/>
                  </a:cubicBezTo>
                  <a:cubicBezTo>
                    <a:pt x="24" y="20"/>
                    <a:pt x="24" y="20"/>
                    <a:pt x="24" y="20"/>
                  </a:cubicBezTo>
                  <a:cubicBezTo>
                    <a:pt x="11" y="9"/>
                    <a:pt x="0" y="3"/>
                    <a:pt x="0" y="3"/>
                  </a:cubicBezTo>
                  <a:cubicBezTo>
                    <a:pt x="0" y="3"/>
                    <a:pt x="0" y="3"/>
                    <a:pt x="0" y="3"/>
                  </a:cubicBezTo>
                  <a:cubicBezTo>
                    <a:pt x="1" y="0"/>
                    <a:pt x="1" y="0"/>
                    <a:pt x="1" y="0"/>
                  </a:cubicBezTo>
                  <a:cubicBezTo>
                    <a:pt x="1" y="0"/>
                    <a:pt x="41" y="5"/>
                    <a:pt x="83" y="5"/>
                  </a:cubicBezTo>
                  <a:cubicBezTo>
                    <a:pt x="83" y="5"/>
                    <a:pt x="83" y="5"/>
                    <a:pt x="83" y="5"/>
                  </a:cubicBezTo>
                  <a:cubicBezTo>
                    <a:pt x="84" y="5"/>
                    <a:pt x="84" y="5"/>
                    <a:pt x="84" y="5"/>
                  </a:cubicBezTo>
                  <a:cubicBezTo>
                    <a:pt x="84" y="5"/>
                    <a:pt x="84" y="5"/>
                    <a:pt x="84" y="5"/>
                  </a:cubicBezTo>
                  <a:cubicBezTo>
                    <a:pt x="99" y="15"/>
                    <a:pt x="103" y="29"/>
                    <a:pt x="103" y="43"/>
                  </a:cubicBezTo>
                  <a:cubicBezTo>
                    <a:pt x="103" y="43"/>
                    <a:pt x="103" y="43"/>
                    <a:pt x="103" y="43"/>
                  </a:cubicBezTo>
                  <a:cubicBezTo>
                    <a:pt x="103" y="57"/>
                    <a:pt x="99" y="71"/>
                    <a:pt x="99" y="80"/>
                  </a:cubicBezTo>
                  <a:cubicBezTo>
                    <a:pt x="99" y="80"/>
                    <a:pt x="99" y="80"/>
                    <a:pt x="99" y="80"/>
                  </a:cubicBezTo>
                  <a:cubicBezTo>
                    <a:pt x="99" y="82"/>
                    <a:pt x="99" y="83"/>
                    <a:pt x="100" y="85"/>
                  </a:cubicBezTo>
                  <a:cubicBezTo>
                    <a:pt x="100" y="85"/>
                    <a:pt x="100" y="85"/>
                    <a:pt x="100" y="85"/>
                  </a:cubicBezTo>
                  <a:cubicBezTo>
                    <a:pt x="101" y="93"/>
                    <a:pt x="106" y="96"/>
                    <a:pt x="112" y="96"/>
                  </a:cubicBezTo>
                  <a:cubicBezTo>
                    <a:pt x="112" y="96"/>
                    <a:pt x="112" y="96"/>
                    <a:pt x="112" y="96"/>
                  </a:cubicBezTo>
                  <a:cubicBezTo>
                    <a:pt x="114" y="96"/>
                    <a:pt x="115" y="96"/>
                    <a:pt x="117" y="95"/>
                  </a:cubicBezTo>
                  <a:cubicBezTo>
                    <a:pt x="117" y="95"/>
                    <a:pt x="117" y="95"/>
                    <a:pt x="117" y="95"/>
                  </a:cubicBezTo>
                  <a:cubicBezTo>
                    <a:pt x="120" y="95"/>
                    <a:pt x="123" y="91"/>
                    <a:pt x="126" y="87"/>
                  </a:cubicBezTo>
                  <a:cubicBezTo>
                    <a:pt x="126" y="87"/>
                    <a:pt x="126" y="87"/>
                    <a:pt x="126" y="87"/>
                  </a:cubicBezTo>
                  <a:cubicBezTo>
                    <a:pt x="129" y="84"/>
                    <a:pt x="131" y="80"/>
                    <a:pt x="132" y="80"/>
                  </a:cubicBezTo>
                  <a:cubicBezTo>
                    <a:pt x="132" y="80"/>
                    <a:pt x="132" y="80"/>
                    <a:pt x="132" y="80"/>
                  </a:cubicBezTo>
                  <a:cubicBezTo>
                    <a:pt x="134" y="77"/>
                    <a:pt x="134" y="77"/>
                    <a:pt x="134" y="77"/>
                  </a:cubicBezTo>
                  <a:cubicBezTo>
                    <a:pt x="134" y="81"/>
                    <a:pt x="134" y="81"/>
                    <a:pt x="134" y="81"/>
                  </a:cubicBezTo>
                  <a:cubicBezTo>
                    <a:pt x="134" y="81"/>
                    <a:pt x="134" y="82"/>
                    <a:pt x="134" y="84"/>
                  </a:cubicBezTo>
                  <a:cubicBezTo>
                    <a:pt x="134" y="84"/>
                    <a:pt x="134" y="84"/>
                    <a:pt x="134" y="84"/>
                  </a:cubicBezTo>
                  <a:cubicBezTo>
                    <a:pt x="134" y="92"/>
                    <a:pt x="133" y="112"/>
                    <a:pt x="113" y="121"/>
                  </a:cubicBezTo>
                  <a:cubicBezTo>
                    <a:pt x="113" y="121"/>
                    <a:pt x="113" y="121"/>
                    <a:pt x="113" y="121"/>
                  </a:cubicBezTo>
                  <a:cubicBezTo>
                    <a:pt x="109" y="122"/>
                    <a:pt x="105" y="123"/>
                    <a:pt x="101" y="123"/>
                  </a:cubicBezTo>
                  <a:cubicBezTo>
                    <a:pt x="101" y="123"/>
                    <a:pt x="101" y="123"/>
                    <a:pt x="101" y="123"/>
                  </a:cubicBezTo>
                  <a:cubicBezTo>
                    <a:pt x="79" y="123"/>
                    <a:pt x="57" y="103"/>
                    <a:pt x="52" y="67"/>
                  </a:cubicBezTo>
                  <a:close/>
                  <a:moveTo>
                    <a:pt x="55" y="67"/>
                  </a:moveTo>
                  <a:cubicBezTo>
                    <a:pt x="60" y="102"/>
                    <a:pt x="81" y="120"/>
                    <a:pt x="101" y="120"/>
                  </a:cubicBezTo>
                  <a:cubicBezTo>
                    <a:pt x="101" y="120"/>
                    <a:pt x="101" y="120"/>
                    <a:pt x="101" y="120"/>
                  </a:cubicBezTo>
                  <a:cubicBezTo>
                    <a:pt x="105" y="120"/>
                    <a:pt x="108" y="120"/>
                    <a:pt x="112" y="118"/>
                  </a:cubicBezTo>
                  <a:cubicBezTo>
                    <a:pt x="112" y="118"/>
                    <a:pt x="112" y="118"/>
                    <a:pt x="112" y="118"/>
                  </a:cubicBezTo>
                  <a:cubicBezTo>
                    <a:pt x="128" y="111"/>
                    <a:pt x="131" y="94"/>
                    <a:pt x="131" y="86"/>
                  </a:cubicBezTo>
                  <a:cubicBezTo>
                    <a:pt x="131" y="86"/>
                    <a:pt x="131" y="86"/>
                    <a:pt x="131" y="86"/>
                  </a:cubicBezTo>
                  <a:cubicBezTo>
                    <a:pt x="128" y="90"/>
                    <a:pt x="123" y="96"/>
                    <a:pt x="118" y="98"/>
                  </a:cubicBezTo>
                  <a:cubicBezTo>
                    <a:pt x="118" y="98"/>
                    <a:pt x="118" y="98"/>
                    <a:pt x="118" y="98"/>
                  </a:cubicBezTo>
                  <a:cubicBezTo>
                    <a:pt x="116" y="99"/>
                    <a:pt x="114" y="99"/>
                    <a:pt x="112" y="99"/>
                  </a:cubicBezTo>
                  <a:cubicBezTo>
                    <a:pt x="112" y="99"/>
                    <a:pt x="112" y="99"/>
                    <a:pt x="112" y="99"/>
                  </a:cubicBezTo>
                  <a:cubicBezTo>
                    <a:pt x="105" y="99"/>
                    <a:pt x="98" y="95"/>
                    <a:pt x="97" y="85"/>
                  </a:cubicBezTo>
                  <a:cubicBezTo>
                    <a:pt x="97" y="85"/>
                    <a:pt x="97" y="85"/>
                    <a:pt x="97" y="85"/>
                  </a:cubicBezTo>
                  <a:cubicBezTo>
                    <a:pt x="96" y="84"/>
                    <a:pt x="96" y="82"/>
                    <a:pt x="96" y="80"/>
                  </a:cubicBezTo>
                  <a:cubicBezTo>
                    <a:pt x="96" y="80"/>
                    <a:pt x="96" y="80"/>
                    <a:pt x="96" y="80"/>
                  </a:cubicBezTo>
                  <a:cubicBezTo>
                    <a:pt x="96" y="70"/>
                    <a:pt x="100" y="57"/>
                    <a:pt x="100" y="43"/>
                  </a:cubicBezTo>
                  <a:cubicBezTo>
                    <a:pt x="100" y="43"/>
                    <a:pt x="100" y="43"/>
                    <a:pt x="100" y="43"/>
                  </a:cubicBezTo>
                  <a:cubicBezTo>
                    <a:pt x="100" y="30"/>
                    <a:pt x="96" y="17"/>
                    <a:pt x="83" y="8"/>
                  </a:cubicBezTo>
                  <a:cubicBezTo>
                    <a:pt x="83" y="8"/>
                    <a:pt x="83" y="8"/>
                    <a:pt x="83" y="8"/>
                  </a:cubicBezTo>
                  <a:cubicBezTo>
                    <a:pt x="51" y="8"/>
                    <a:pt x="21" y="5"/>
                    <a:pt x="8" y="4"/>
                  </a:cubicBezTo>
                  <a:cubicBezTo>
                    <a:pt x="8" y="4"/>
                    <a:pt x="8" y="4"/>
                    <a:pt x="8" y="4"/>
                  </a:cubicBezTo>
                  <a:cubicBezTo>
                    <a:pt x="21" y="12"/>
                    <a:pt x="49" y="33"/>
                    <a:pt x="55" y="67"/>
                  </a:cubicBezTo>
                  <a:close/>
                  <a:moveTo>
                    <a:pt x="1" y="3"/>
                  </a:moveTo>
                  <a:cubicBezTo>
                    <a:pt x="1" y="2"/>
                    <a:pt x="1" y="2"/>
                    <a:pt x="1" y="2"/>
                  </a:cubicBezTo>
                  <a:cubicBezTo>
                    <a:pt x="1" y="3"/>
                    <a:pt x="1" y="3"/>
                    <a:pt x="1" y="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9"/>
            <p:cNvSpPr>
              <a:spLocks/>
            </p:cNvSpPr>
            <p:nvPr/>
          </p:nvSpPr>
          <p:spPr bwMode="auto">
            <a:xfrm>
              <a:off x="7152238" y="2337421"/>
              <a:ext cx="241256" cy="300965"/>
            </a:xfrm>
            <a:custGeom>
              <a:avLst/>
              <a:gdLst>
                <a:gd name="T0" fmla="*/ 30 w 33"/>
                <a:gd name="T1" fmla="*/ 17 h 38"/>
                <a:gd name="T2" fmla="*/ 28 w 33"/>
                <a:gd name="T3" fmla="*/ 10 h 38"/>
                <a:gd name="T4" fmla="*/ 16 w 33"/>
                <a:gd name="T5" fmla="*/ 3 h 38"/>
                <a:gd name="T6" fmla="*/ 8 w 33"/>
                <a:gd name="T7" fmla="*/ 5 h 38"/>
                <a:gd name="T8" fmla="*/ 3 w 33"/>
                <a:gd name="T9" fmla="*/ 15 h 38"/>
                <a:gd name="T10" fmla="*/ 4 w 33"/>
                <a:gd name="T11" fmla="*/ 21 h 38"/>
                <a:gd name="T12" fmla="*/ 12 w 33"/>
                <a:gd name="T13" fmla="*/ 25 h 38"/>
                <a:gd name="T14" fmla="*/ 16 w 33"/>
                <a:gd name="T15" fmla="*/ 23 h 38"/>
                <a:gd name="T16" fmla="*/ 20 w 33"/>
                <a:gd name="T17" fmla="*/ 18 h 38"/>
                <a:gd name="T18" fmla="*/ 19 w 33"/>
                <a:gd name="T19" fmla="*/ 14 h 38"/>
                <a:gd name="T20" fmla="*/ 14 w 33"/>
                <a:gd name="T21" fmla="*/ 12 h 38"/>
                <a:gd name="T22" fmla="*/ 12 w 33"/>
                <a:gd name="T23" fmla="*/ 13 h 38"/>
                <a:gd name="T24" fmla="*/ 10 w 33"/>
                <a:gd name="T25" fmla="*/ 16 h 38"/>
                <a:gd name="T26" fmla="*/ 10 w 33"/>
                <a:gd name="T27" fmla="*/ 18 h 38"/>
                <a:gd name="T28" fmla="*/ 13 w 33"/>
                <a:gd name="T29" fmla="*/ 19 h 38"/>
                <a:gd name="T30" fmla="*/ 14 w 33"/>
                <a:gd name="T31" fmla="*/ 19 h 38"/>
                <a:gd name="T32" fmla="*/ 16 w 33"/>
                <a:gd name="T33" fmla="*/ 21 h 38"/>
                <a:gd name="T34" fmla="*/ 13 w 33"/>
                <a:gd name="T35" fmla="*/ 22 h 38"/>
                <a:gd name="T36" fmla="*/ 8 w 33"/>
                <a:gd name="T37" fmla="*/ 19 h 38"/>
                <a:gd name="T38" fmla="*/ 7 w 33"/>
                <a:gd name="T39" fmla="*/ 16 h 38"/>
                <a:gd name="T40" fmla="*/ 10 w 33"/>
                <a:gd name="T41" fmla="*/ 10 h 38"/>
                <a:gd name="T42" fmla="*/ 14 w 33"/>
                <a:gd name="T43" fmla="*/ 9 h 38"/>
                <a:gd name="T44" fmla="*/ 21 w 33"/>
                <a:gd name="T45" fmla="*/ 13 h 38"/>
                <a:gd name="T46" fmla="*/ 23 w 33"/>
                <a:gd name="T47" fmla="*/ 18 h 38"/>
                <a:gd name="T48" fmla="*/ 18 w 33"/>
                <a:gd name="T49" fmla="*/ 26 h 38"/>
                <a:gd name="T50" fmla="*/ 12 w 33"/>
                <a:gd name="T51" fmla="*/ 28 h 38"/>
                <a:gd name="T52" fmla="*/ 2 w 33"/>
                <a:gd name="T53" fmla="*/ 22 h 38"/>
                <a:gd name="T54" fmla="*/ 0 w 33"/>
                <a:gd name="T55" fmla="*/ 15 h 38"/>
                <a:gd name="T56" fmla="*/ 7 w 33"/>
                <a:gd name="T57" fmla="*/ 3 h 38"/>
                <a:gd name="T58" fmla="*/ 16 w 33"/>
                <a:gd name="T59" fmla="*/ 0 h 38"/>
                <a:gd name="T60" fmla="*/ 31 w 33"/>
                <a:gd name="T61" fmla="*/ 8 h 38"/>
                <a:gd name="T62" fmla="*/ 33 w 33"/>
                <a:gd name="T63" fmla="*/ 17 h 38"/>
                <a:gd name="T64" fmla="*/ 20 w 33"/>
                <a:gd name="T65" fmla="*/ 38 h 38"/>
                <a:gd name="T66" fmla="*/ 18 w 33"/>
                <a:gd name="T6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38">
                  <a:moveTo>
                    <a:pt x="18" y="35"/>
                  </a:moveTo>
                  <a:cubicBezTo>
                    <a:pt x="25" y="31"/>
                    <a:pt x="30" y="24"/>
                    <a:pt x="30" y="17"/>
                  </a:cubicBezTo>
                  <a:cubicBezTo>
                    <a:pt x="30" y="17"/>
                    <a:pt x="30" y="17"/>
                    <a:pt x="30" y="17"/>
                  </a:cubicBezTo>
                  <a:cubicBezTo>
                    <a:pt x="30" y="14"/>
                    <a:pt x="29" y="12"/>
                    <a:pt x="28" y="10"/>
                  </a:cubicBezTo>
                  <a:cubicBezTo>
                    <a:pt x="28" y="10"/>
                    <a:pt x="28" y="10"/>
                    <a:pt x="28" y="10"/>
                  </a:cubicBezTo>
                  <a:cubicBezTo>
                    <a:pt x="25" y="5"/>
                    <a:pt x="21" y="3"/>
                    <a:pt x="16" y="3"/>
                  </a:cubicBezTo>
                  <a:cubicBezTo>
                    <a:pt x="16" y="3"/>
                    <a:pt x="16" y="3"/>
                    <a:pt x="16" y="3"/>
                  </a:cubicBezTo>
                  <a:cubicBezTo>
                    <a:pt x="13" y="3"/>
                    <a:pt x="11" y="4"/>
                    <a:pt x="8" y="5"/>
                  </a:cubicBezTo>
                  <a:cubicBezTo>
                    <a:pt x="8" y="5"/>
                    <a:pt x="8" y="5"/>
                    <a:pt x="8" y="5"/>
                  </a:cubicBezTo>
                  <a:cubicBezTo>
                    <a:pt x="5" y="7"/>
                    <a:pt x="3" y="11"/>
                    <a:pt x="3" y="15"/>
                  </a:cubicBezTo>
                  <a:cubicBezTo>
                    <a:pt x="3" y="15"/>
                    <a:pt x="3" y="15"/>
                    <a:pt x="3" y="15"/>
                  </a:cubicBezTo>
                  <a:cubicBezTo>
                    <a:pt x="3" y="17"/>
                    <a:pt x="3" y="19"/>
                    <a:pt x="4" y="21"/>
                  </a:cubicBezTo>
                  <a:cubicBezTo>
                    <a:pt x="4" y="21"/>
                    <a:pt x="4" y="21"/>
                    <a:pt x="4" y="21"/>
                  </a:cubicBezTo>
                  <a:cubicBezTo>
                    <a:pt x="6" y="23"/>
                    <a:pt x="9" y="25"/>
                    <a:pt x="12" y="25"/>
                  </a:cubicBezTo>
                  <a:cubicBezTo>
                    <a:pt x="12" y="25"/>
                    <a:pt x="12" y="25"/>
                    <a:pt x="12" y="25"/>
                  </a:cubicBezTo>
                  <a:cubicBezTo>
                    <a:pt x="13" y="25"/>
                    <a:pt x="15" y="24"/>
                    <a:pt x="16" y="23"/>
                  </a:cubicBezTo>
                  <a:cubicBezTo>
                    <a:pt x="16" y="23"/>
                    <a:pt x="16" y="23"/>
                    <a:pt x="16" y="23"/>
                  </a:cubicBezTo>
                  <a:cubicBezTo>
                    <a:pt x="19" y="22"/>
                    <a:pt x="20" y="20"/>
                    <a:pt x="20" y="18"/>
                  </a:cubicBezTo>
                  <a:cubicBezTo>
                    <a:pt x="20" y="18"/>
                    <a:pt x="20" y="18"/>
                    <a:pt x="20" y="18"/>
                  </a:cubicBezTo>
                  <a:cubicBezTo>
                    <a:pt x="20" y="17"/>
                    <a:pt x="19" y="15"/>
                    <a:pt x="19" y="14"/>
                  </a:cubicBezTo>
                  <a:cubicBezTo>
                    <a:pt x="19" y="14"/>
                    <a:pt x="19" y="14"/>
                    <a:pt x="19" y="14"/>
                  </a:cubicBezTo>
                  <a:cubicBezTo>
                    <a:pt x="18" y="13"/>
                    <a:pt x="16" y="12"/>
                    <a:pt x="14" y="12"/>
                  </a:cubicBezTo>
                  <a:cubicBezTo>
                    <a:pt x="14" y="12"/>
                    <a:pt x="14" y="12"/>
                    <a:pt x="14" y="12"/>
                  </a:cubicBezTo>
                  <a:cubicBezTo>
                    <a:pt x="13" y="12"/>
                    <a:pt x="13" y="12"/>
                    <a:pt x="12" y="13"/>
                  </a:cubicBezTo>
                  <a:cubicBezTo>
                    <a:pt x="12" y="13"/>
                    <a:pt x="12" y="13"/>
                    <a:pt x="12" y="13"/>
                  </a:cubicBezTo>
                  <a:cubicBezTo>
                    <a:pt x="11" y="13"/>
                    <a:pt x="10" y="15"/>
                    <a:pt x="10" y="16"/>
                  </a:cubicBezTo>
                  <a:cubicBezTo>
                    <a:pt x="10" y="16"/>
                    <a:pt x="10" y="16"/>
                    <a:pt x="10" y="16"/>
                  </a:cubicBezTo>
                  <a:cubicBezTo>
                    <a:pt x="10" y="16"/>
                    <a:pt x="10" y="17"/>
                    <a:pt x="10" y="18"/>
                  </a:cubicBezTo>
                  <a:cubicBezTo>
                    <a:pt x="10" y="18"/>
                    <a:pt x="10" y="18"/>
                    <a:pt x="10" y="18"/>
                  </a:cubicBezTo>
                  <a:cubicBezTo>
                    <a:pt x="11" y="19"/>
                    <a:pt x="12" y="19"/>
                    <a:pt x="13" y="19"/>
                  </a:cubicBezTo>
                  <a:cubicBezTo>
                    <a:pt x="13" y="19"/>
                    <a:pt x="13" y="19"/>
                    <a:pt x="13" y="19"/>
                  </a:cubicBezTo>
                  <a:cubicBezTo>
                    <a:pt x="13" y="19"/>
                    <a:pt x="14" y="19"/>
                    <a:pt x="14" y="19"/>
                  </a:cubicBezTo>
                  <a:cubicBezTo>
                    <a:pt x="14" y="19"/>
                    <a:pt x="14" y="19"/>
                    <a:pt x="14" y="19"/>
                  </a:cubicBezTo>
                  <a:cubicBezTo>
                    <a:pt x="16" y="21"/>
                    <a:pt x="16" y="21"/>
                    <a:pt x="16" y="21"/>
                  </a:cubicBezTo>
                  <a:cubicBezTo>
                    <a:pt x="15" y="22"/>
                    <a:pt x="14" y="22"/>
                    <a:pt x="13" y="22"/>
                  </a:cubicBezTo>
                  <a:cubicBezTo>
                    <a:pt x="13" y="22"/>
                    <a:pt x="13" y="22"/>
                    <a:pt x="13" y="22"/>
                  </a:cubicBezTo>
                  <a:cubicBezTo>
                    <a:pt x="11" y="22"/>
                    <a:pt x="9" y="21"/>
                    <a:pt x="8" y="19"/>
                  </a:cubicBezTo>
                  <a:cubicBezTo>
                    <a:pt x="8" y="19"/>
                    <a:pt x="8" y="19"/>
                    <a:pt x="8" y="19"/>
                  </a:cubicBezTo>
                  <a:cubicBezTo>
                    <a:pt x="7" y="18"/>
                    <a:pt x="7" y="17"/>
                    <a:pt x="7" y="16"/>
                  </a:cubicBezTo>
                  <a:cubicBezTo>
                    <a:pt x="7" y="16"/>
                    <a:pt x="7" y="16"/>
                    <a:pt x="7" y="16"/>
                  </a:cubicBezTo>
                  <a:cubicBezTo>
                    <a:pt x="7" y="14"/>
                    <a:pt x="8" y="11"/>
                    <a:pt x="10" y="10"/>
                  </a:cubicBezTo>
                  <a:cubicBezTo>
                    <a:pt x="10" y="10"/>
                    <a:pt x="10" y="10"/>
                    <a:pt x="10" y="10"/>
                  </a:cubicBezTo>
                  <a:cubicBezTo>
                    <a:pt x="11" y="9"/>
                    <a:pt x="13" y="9"/>
                    <a:pt x="14" y="9"/>
                  </a:cubicBezTo>
                  <a:cubicBezTo>
                    <a:pt x="14" y="9"/>
                    <a:pt x="14" y="9"/>
                    <a:pt x="14" y="9"/>
                  </a:cubicBezTo>
                  <a:cubicBezTo>
                    <a:pt x="17" y="9"/>
                    <a:pt x="20" y="10"/>
                    <a:pt x="21" y="13"/>
                  </a:cubicBezTo>
                  <a:cubicBezTo>
                    <a:pt x="21" y="13"/>
                    <a:pt x="21" y="13"/>
                    <a:pt x="21" y="13"/>
                  </a:cubicBezTo>
                  <a:cubicBezTo>
                    <a:pt x="22" y="14"/>
                    <a:pt x="23" y="16"/>
                    <a:pt x="23" y="18"/>
                  </a:cubicBezTo>
                  <a:cubicBezTo>
                    <a:pt x="23" y="18"/>
                    <a:pt x="23" y="18"/>
                    <a:pt x="23" y="18"/>
                  </a:cubicBezTo>
                  <a:cubicBezTo>
                    <a:pt x="23" y="21"/>
                    <a:pt x="21" y="24"/>
                    <a:pt x="18" y="26"/>
                  </a:cubicBezTo>
                  <a:cubicBezTo>
                    <a:pt x="18" y="26"/>
                    <a:pt x="18" y="26"/>
                    <a:pt x="18" y="26"/>
                  </a:cubicBezTo>
                  <a:cubicBezTo>
                    <a:pt x="16" y="27"/>
                    <a:pt x="14" y="28"/>
                    <a:pt x="12" y="28"/>
                  </a:cubicBezTo>
                  <a:cubicBezTo>
                    <a:pt x="12" y="28"/>
                    <a:pt x="12" y="28"/>
                    <a:pt x="12" y="28"/>
                  </a:cubicBezTo>
                  <a:cubicBezTo>
                    <a:pt x="8" y="28"/>
                    <a:pt x="4" y="26"/>
                    <a:pt x="2" y="22"/>
                  </a:cubicBezTo>
                  <a:cubicBezTo>
                    <a:pt x="2" y="22"/>
                    <a:pt x="2" y="22"/>
                    <a:pt x="2" y="22"/>
                  </a:cubicBezTo>
                  <a:cubicBezTo>
                    <a:pt x="1" y="20"/>
                    <a:pt x="0" y="17"/>
                    <a:pt x="0" y="15"/>
                  </a:cubicBezTo>
                  <a:cubicBezTo>
                    <a:pt x="0" y="15"/>
                    <a:pt x="0" y="15"/>
                    <a:pt x="0" y="15"/>
                  </a:cubicBezTo>
                  <a:cubicBezTo>
                    <a:pt x="0" y="10"/>
                    <a:pt x="2" y="5"/>
                    <a:pt x="7" y="3"/>
                  </a:cubicBezTo>
                  <a:cubicBezTo>
                    <a:pt x="7" y="3"/>
                    <a:pt x="7" y="3"/>
                    <a:pt x="7" y="3"/>
                  </a:cubicBezTo>
                  <a:cubicBezTo>
                    <a:pt x="9" y="1"/>
                    <a:pt x="13" y="0"/>
                    <a:pt x="16" y="0"/>
                  </a:cubicBezTo>
                  <a:cubicBezTo>
                    <a:pt x="16" y="0"/>
                    <a:pt x="16" y="0"/>
                    <a:pt x="16" y="0"/>
                  </a:cubicBezTo>
                  <a:cubicBezTo>
                    <a:pt x="22" y="0"/>
                    <a:pt x="27" y="3"/>
                    <a:pt x="31" y="8"/>
                  </a:cubicBezTo>
                  <a:cubicBezTo>
                    <a:pt x="31" y="8"/>
                    <a:pt x="31" y="8"/>
                    <a:pt x="31" y="8"/>
                  </a:cubicBezTo>
                  <a:cubicBezTo>
                    <a:pt x="32" y="11"/>
                    <a:pt x="33" y="14"/>
                    <a:pt x="33" y="17"/>
                  </a:cubicBezTo>
                  <a:cubicBezTo>
                    <a:pt x="33" y="17"/>
                    <a:pt x="33" y="17"/>
                    <a:pt x="33" y="17"/>
                  </a:cubicBezTo>
                  <a:cubicBezTo>
                    <a:pt x="33" y="25"/>
                    <a:pt x="27" y="33"/>
                    <a:pt x="20" y="38"/>
                  </a:cubicBezTo>
                  <a:cubicBezTo>
                    <a:pt x="20" y="38"/>
                    <a:pt x="20" y="38"/>
                    <a:pt x="20" y="38"/>
                  </a:cubicBezTo>
                  <a:cubicBezTo>
                    <a:pt x="20" y="38"/>
                    <a:pt x="20" y="38"/>
                    <a:pt x="20" y="38"/>
                  </a:cubicBezTo>
                  <a:cubicBezTo>
                    <a:pt x="18" y="35"/>
                    <a:pt x="18" y="35"/>
                    <a:pt x="18"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60"/>
            <p:cNvSpPr>
              <a:spLocks/>
            </p:cNvSpPr>
            <p:nvPr/>
          </p:nvSpPr>
          <p:spPr bwMode="auto">
            <a:xfrm>
              <a:off x="4967290" y="1197697"/>
              <a:ext cx="2093909" cy="759817"/>
            </a:xfrm>
            <a:custGeom>
              <a:avLst/>
              <a:gdLst>
                <a:gd name="T0" fmla="*/ 197 w 282"/>
                <a:gd name="T1" fmla="*/ 92 h 95"/>
                <a:gd name="T2" fmla="*/ 237 w 282"/>
                <a:gd name="T3" fmla="*/ 92 h 95"/>
                <a:gd name="T4" fmla="*/ 255 w 282"/>
                <a:gd name="T5" fmla="*/ 94 h 95"/>
                <a:gd name="T6" fmla="*/ 259 w 282"/>
                <a:gd name="T7" fmla="*/ 88 h 95"/>
                <a:gd name="T8" fmla="*/ 266 w 282"/>
                <a:gd name="T9" fmla="*/ 90 h 95"/>
                <a:gd name="T10" fmla="*/ 267 w 282"/>
                <a:gd name="T11" fmla="*/ 87 h 95"/>
                <a:gd name="T12" fmla="*/ 271 w 282"/>
                <a:gd name="T13" fmla="*/ 84 h 95"/>
                <a:gd name="T14" fmla="*/ 276 w 282"/>
                <a:gd name="T15" fmla="*/ 84 h 95"/>
                <a:gd name="T16" fmla="*/ 272 w 282"/>
                <a:gd name="T17" fmla="*/ 80 h 95"/>
                <a:gd name="T18" fmla="*/ 282 w 282"/>
                <a:gd name="T19" fmla="*/ 76 h 95"/>
                <a:gd name="T20" fmla="*/ 273 w 282"/>
                <a:gd name="T21" fmla="*/ 67 h 95"/>
                <a:gd name="T22" fmla="*/ 278 w 282"/>
                <a:gd name="T23" fmla="*/ 61 h 95"/>
                <a:gd name="T24" fmla="*/ 278 w 282"/>
                <a:gd name="T25" fmla="*/ 53 h 95"/>
                <a:gd name="T26" fmla="*/ 278 w 282"/>
                <a:gd name="T27" fmla="*/ 41 h 95"/>
                <a:gd name="T28" fmla="*/ 278 w 282"/>
                <a:gd name="T29" fmla="*/ 34 h 95"/>
                <a:gd name="T30" fmla="*/ 278 w 282"/>
                <a:gd name="T31" fmla="*/ 21 h 95"/>
                <a:gd name="T32" fmla="*/ 281 w 282"/>
                <a:gd name="T33" fmla="*/ 18 h 95"/>
                <a:gd name="T34" fmla="*/ 272 w 282"/>
                <a:gd name="T35" fmla="*/ 15 h 95"/>
                <a:gd name="T36" fmla="*/ 276 w 282"/>
                <a:gd name="T37" fmla="*/ 10 h 95"/>
                <a:gd name="T38" fmla="*/ 271 w 282"/>
                <a:gd name="T39" fmla="*/ 10 h 95"/>
                <a:gd name="T40" fmla="*/ 267 w 282"/>
                <a:gd name="T41" fmla="*/ 7 h 95"/>
                <a:gd name="T42" fmla="*/ 266 w 282"/>
                <a:gd name="T43" fmla="*/ 4 h 95"/>
                <a:gd name="T44" fmla="*/ 259 w 282"/>
                <a:gd name="T45" fmla="*/ 6 h 95"/>
                <a:gd name="T46" fmla="*/ 254 w 282"/>
                <a:gd name="T47" fmla="*/ 0 h 95"/>
                <a:gd name="T48" fmla="*/ 217 w 282"/>
                <a:gd name="T49" fmla="*/ 5 h 95"/>
                <a:gd name="T50" fmla="*/ 179 w 282"/>
                <a:gd name="T51" fmla="*/ 0 h 95"/>
                <a:gd name="T52" fmla="*/ 141 w 282"/>
                <a:gd name="T53" fmla="*/ 5 h 95"/>
                <a:gd name="T54" fmla="*/ 103 w 282"/>
                <a:gd name="T55" fmla="*/ 0 h 95"/>
                <a:gd name="T56" fmla="*/ 65 w 282"/>
                <a:gd name="T57" fmla="*/ 5 h 95"/>
                <a:gd name="T58" fmla="*/ 28 w 282"/>
                <a:gd name="T59" fmla="*/ 0 h 95"/>
                <a:gd name="T60" fmla="*/ 26 w 282"/>
                <a:gd name="T61" fmla="*/ 4 h 95"/>
                <a:gd name="T62" fmla="*/ 22 w 282"/>
                <a:gd name="T63" fmla="*/ 6 h 95"/>
                <a:gd name="T64" fmla="*/ 14 w 282"/>
                <a:gd name="T65" fmla="*/ 3 h 95"/>
                <a:gd name="T66" fmla="*/ 14 w 282"/>
                <a:gd name="T67" fmla="*/ 9 h 95"/>
                <a:gd name="T68" fmla="*/ 5 w 282"/>
                <a:gd name="T69" fmla="*/ 9 h 95"/>
                <a:gd name="T70" fmla="*/ 10 w 282"/>
                <a:gd name="T71" fmla="*/ 14 h 95"/>
                <a:gd name="T72" fmla="*/ 4 w 282"/>
                <a:gd name="T73" fmla="*/ 17 h 95"/>
                <a:gd name="T74" fmla="*/ 4 w 282"/>
                <a:gd name="T75" fmla="*/ 21 h 95"/>
                <a:gd name="T76" fmla="*/ 4 w 282"/>
                <a:gd name="T77" fmla="*/ 34 h 95"/>
                <a:gd name="T78" fmla="*/ 4 w 282"/>
                <a:gd name="T79" fmla="*/ 41 h 95"/>
                <a:gd name="T80" fmla="*/ 4 w 282"/>
                <a:gd name="T81" fmla="*/ 53 h 95"/>
                <a:gd name="T82" fmla="*/ 4 w 282"/>
                <a:gd name="T83" fmla="*/ 61 h 95"/>
                <a:gd name="T84" fmla="*/ 4 w 282"/>
                <a:gd name="T85" fmla="*/ 73 h 95"/>
                <a:gd name="T86" fmla="*/ 1 w 282"/>
                <a:gd name="T87" fmla="*/ 76 h 95"/>
                <a:gd name="T88" fmla="*/ 10 w 282"/>
                <a:gd name="T89" fmla="*/ 80 h 95"/>
                <a:gd name="T90" fmla="*/ 6 w 282"/>
                <a:gd name="T91" fmla="*/ 84 h 95"/>
                <a:gd name="T92" fmla="*/ 11 w 282"/>
                <a:gd name="T93" fmla="*/ 84 h 95"/>
                <a:gd name="T94" fmla="*/ 15 w 282"/>
                <a:gd name="T95" fmla="*/ 87 h 95"/>
                <a:gd name="T96" fmla="*/ 16 w 282"/>
                <a:gd name="T97" fmla="*/ 90 h 95"/>
                <a:gd name="T98" fmla="*/ 23 w 282"/>
                <a:gd name="T99" fmla="*/ 88 h 95"/>
                <a:gd name="T100" fmla="*/ 28 w 282"/>
                <a:gd name="T101" fmla="*/ 95 h 95"/>
                <a:gd name="T102" fmla="*/ 65 w 282"/>
                <a:gd name="T103" fmla="*/ 89 h 95"/>
                <a:gd name="T104" fmla="*/ 103 w 282"/>
                <a:gd name="T105" fmla="*/ 95 h 95"/>
                <a:gd name="T106" fmla="*/ 141 w 282"/>
                <a:gd name="T107" fmla="*/ 89 h 95"/>
                <a:gd name="T108" fmla="*/ 161 w 282"/>
                <a:gd name="T10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95">
                  <a:moveTo>
                    <a:pt x="161" y="92"/>
                  </a:moveTo>
                  <a:cubicBezTo>
                    <a:pt x="166" y="93"/>
                    <a:pt x="170" y="95"/>
                    <a:pt x="179" y="95"/>
                  </a:cubicBezTo>
                  <a:cubicBezTo>
                    <a:pt x="179" y="95"/>
                    <a:pt x="179" y="95"/>
                    <a:pt x="179" y="95"/>
                  </a:cubicBezTo>
                  <a:cubicBezTo>
                    <a:pt x="188" y="95"/>
                    <a:pt x="192" y="93"/>
                    <a:pt x="197" y="92"/>
                  </a:cubicBezTo>
                  <a:cubicBezTo>
                    <a:pt x="197" y="92"/>
                    <a:pt x="197" y="92"/>
                    <a:pt x="197" y="92"/>
                  </a:cubicBezTo>
                  <a:cubicBezTo>
                    <a:pt x="201" y="90"/>
                    <a:pt x="207" y="89"/>
                    <a:pt x="217" y="89"/>
                  </a:cubicBezTo>
                  <a:cubicBezTo>
                    <a:pt x="217" y="89"/>
                    <a:pt x="217" y="89"/>
                    <a:pt x="217" y="89"/>
                  </a:cubicBezTo>
                  <a:cubicBezTo>
                    <a:pt x="227" y="89"/>
                    <a:pt x="232" y="90"/>
                    <a:pt x="237" y="92"/>
                  </a:cubicBezTo>
                  <a:cubicBezTo>
                    <a:pt x="237" y="92"/>
                    <a:pt x="237" y="92"/>
                    <a:pt x="237" y="92"/>
                  </a:cubicBezTo>
                  <a:cubicBezTo>
                    <a:pt x="241" y="93"/>
                    <a:pt x="245" y="94"/>
                    <a:pt x="254" y="95"/>
                  </a:cubicBezTo>
                  <a:cubicBezTo>
                    <a:pt x="254" y="95"/>
                    <a:pt x="254" y="95"/>
                    <a:pt x="254" y="95"/>
                  </a:cubicBezTo>
                  <a:cubicBezTo>
                    <a:pt x="254" y="94"/>
                    <a:pt x="254" y="94"/>
                    <a:pt x="255" y="94"/>
                  </a:cubicBezTo>
                  <a:cubicBezTo>
                    <a:pt x="255" y="94"/>
                    <a:pt x="255" y="94"/>
                    <a:pt x="255" y="94"/>
                  </a:cubicBezTo>
                  <a:cubicBezTo>
                    <a:pt x="255" y="93"/>
                    <a:pt x="256" y="91"/>
                    <a:pt x="256" y="90"/>
                  </a:cubicBezTo>
                  <a:cubicBezTo>
                    <a:pt x="256" y="90"/>
                    <a:pt x="256" y="90"/>
                    <a:pt x="256" y="90"/>
                  </a:cubicBezTo>
                  <a:cubicBezTo>
                    <a:pt x="257" y="90"/>
                    <a:pt x="257" y="89"/>
                    <a:pt x="259" y="88"/>
                  </a:cubicBezTo>
                  <a:cubicBezTo>
                    <a:pt x="259" y="88"/>
                    <a:pt x="259" y="88"/>
                    <a:pt x="259" y="88"/>
                  </a:cubicBezTo>
                  <a:cubicBezTo>
                    <a:pt x="260" y="88"/>
                    <a:pt x="260" y="88"/>
                    <a:pt x="260" y="88"/>
                  </a:cubicBezTo>
                  <a:cubicBezTo>
                    <a:pt x="260" y="88"/>
                    <a:pt x="260" y="88"/>
                    <a:pt x="260" y="88"/>
                  </a:cubicBezTo>
                  <a:cubicBezTo>
                    <a:pt x="263" y="88"/>
                    <a:pt x="264" y="89"/>
                    <a:pt x="266" y="90"/>
                  </a:cubicBezTo>
                  <a:cubicBezTo>
                    <a:pt x="266" y="90"/>
                    <a:pt x="266" y="90"/>
                    <a:pt x="266" y="90"/>
                  </a:cubicBezTo>
                  <a:cubicBezTo>
                    <a:pt x="266" y="90"/>
                    <a:pt x="267" y="91"/>
                    <a:pt x="268" y="91"/>
                  </a:cubicBezTo>
                  <a:cubicBezTo>
                    <a:pt x="268" y="91"/>
                    <a:pt x="268" y="91"/>
                    <a:pt x="268" y="91"/>
                  </a:cubicBezTo>
                  <a:cubicBezTo>
                    <a:pt x="267" y="90"/>
                    <a:pt x="267" y="88"/>
                    <a:pt x="267" y="87"/>
                  </a:cubicBezTo>
                  <a:cubicBezTo>
                    <a:pt x="267" y="87"/>
                    <a:pt x="267" y="87"/>
                    <a:pt x="267" y="87"/>
                  </a:cubicBezTo>
                  <a:cubicBezTo>
                    <a:pt x="267" y="86"/>
                    <a:pt x="267" y="86"/>
                    <a:pt x="267" y="85"/>
                  </a:cubicBezTo>
                  <a:cubicBezTo>
                    <a:pt x="267" y="85"/>
                    <a:pt x="267" y="85"/>
                    <a:pt x="267" y="85"/>
                  </a:cubicBezTo>
                  <a:cubicBezTo>
                    <a:pt x="269" y="84"/>
                    <a:pt x="270" y="84"/>
                    <a:pt x="271" y="84"/>
                  </a:cubicBezTo>
                  <a:cubicBezTo>
                    <a:pt x="271" y="84"/>
                    <a:pt x="271" y="84"/>
                    <a:pt x="271" y="84"/>
                  </a:cubicBezTo>
                  <a:cubicBezTo>
                    <a:pt x="273" y="84"/>
                    <a:pt x="275" y="85"/>
                    <a:pt x="277" y="85"/>
                  </a:cubicBezTo>
                  <a:cubicBezTo>
                    <a:pt x="277" y="85"/>
                    <a:pt x="277" y="85"/>
                    <a:pt x="277" y="85"/>
                  </a:cubicBezTo>
                  <a:cubicBezTo>
                    <a:pt x="277" y="85"/>
                    <a:pt x="276" y="84"/>
                    <a:pt x="276" y="84"/>
                  </a:cubicBezTo>
                  <a:cubicBezTo>
                    <a:pt x="276" y="84"/>
                    <a:pt x="276" y="84"/>
                    <a:pt x="276" y="84"/>
                  </a:cubicBezTo>
                  <a:cubicBezTo>
                    <a:pt x="274" y="83"/>
                    <a:pt x="272" y="82"/>
                    <a:pt x="272" y="80"/>
                  </a:cubicBezTo>
                  <a:cubicBezTo>
                    <a:pt x="272" y="80"/>
                    <a:pt x="272" y="80"/>
                    <a:pt x="272" y="80"/>
                  </a:cubicBezTo>
                  <a:cubicBezTo>
                    <a:pt x="272" y="80"/>
                    <a:pt x="272" y="80"/>
                    <a:pt x="272" y="80"/>
                  </a:cubicBezTo>
                  <a:cubicBezTo>
                    <a:pt x="272" y="80"/>
                    <a:pt x="272" y="80"/>
                    <a:pt x="272" y="80"/>
                  </a:cubicBezTo>
                  <a:cubicBezTo>
                    <a:pt x="274" y="78"/>
                    <a:pt x="276" y="78"/>
                    <a:pt x="278" y="77"/>
                  </a:cubicBezTo>
                  <a:cubicBezTo>
                    <a:pt x="278" y="77"/>
                    <a:pt x="278" y="77"/>
                    <a:pt x="278" y="77"/>
                  </a:cubicBezTo>
                  <a:cubicBezTo>
                    <a:pt x="280" y="77"/>
                    <a:pt x="281" y="76"/>
                    <a:pt x="282" y="76"/>
                  </a:cubicBezTo>
                  <a:cubicBezTo>
                    <a:pt x="282" y="76"/>
                    <a:pt x="282" y="76"/>
                    <a:pt x="282" y="76"/>
                  </a:cubicBezTo>
                  <a:cubicBezTo>
                    <a:pt x="282" y="74"/>
                    <a:pt x="281" y="74"/>
                    <a:pt x="279" y="73"/>
                  </a:cubicBezTo>
                  <a:cubicBezTo>
                    <a:pt x="279" y="73"/>
                    <a:pt x="279" y="73"/>
                    <a:pt x="279" y="73"/>
                  </a:cubicBezTo>
                  <a:cubicBezTo>
                    <a:pt x="277" y="72"/>
                    <a:pt x="274" y="71"/>
                    <a:pt x="273" y="67"/>
                  </a:cubicBezTo>
                  <a:cubicBezTo>
                    <a:pt x="273" y="67"/>
                    <a:pt x="273" y="67"/>
                    <a:pt x="273" y="67"/>
                  </a:cubicBezTo>
                  <a:cubicBezTo>
                    <a:pt x="273" y="67"/>
                    <a:pt x="273" y="67"/>
                    <a:pt x="273" y="66"/>
                  </a:cubicBezTo>
                  <a:cubicBezTo>
                    <a:pt x="273" y="66"/>
                    <a:pt x="273" y="66"/>
                    <a:pt x="273" y="66"/>
                  </a:cubicBezTo>
                  <a:cubicBezTo>
                    <a:pt x="273" y="63"/>
                    <a:pt x="276" y="62"/>
                    <a:pt x="278" y="61"/>
                  </a:cubicBezTo>
                  <a:cubicBezTo>
                    <a:pt x="278" y="61"/>
                    <a:pt x="278" y="61"/>
                    <a:pt x="278" y="61"/>
                  </a:cubicBezTo>
                  <a:cubicBezTo>
                    <a:pt x="281" y="59"/>
                    <a:pt x="282" y="58"/>
                    <a:pt x="282" y="57"/>
                  </a:cubicBezTo>
                  <a:cubicBezTo>
                    <a:pt x="282" y="57"/>
                    <a:pt x="282" y="57"/>
                    <a:pt x="282" y="57"/>
                  </a:cubicBezTo>
                  <a:cubicBezTo>
                    <a:pt x="282" y="55"/>
                    <a:pt x="281" y="54"/>
                    <a:pt x="278" y="53"/>
                  </a:cubicBezTo>
                  <a:cubicBezTo>
                    <a:pt x="278" y="53"/>
                    <a:pt x="278" y="53"/>
                    <a:pt x="278" y="53"/>
                  </a:cubicBezTo>
                  <a:cubicBezTo>
                    <a:pt x="276" y="52"/>
                    <a:pt x="273" y="50"/>
                    <a:pt x="273" y="47"/>
                  </a:cubicBezTo>
                  <a:cubicBezTo>
                    <a:pt x="273" y="47"/>
                    <a:pt x="273" y="47"/>
                    <a:pt x="273" y="47"/>
                  </a:cubicBezTo>
                  <a:cubicBezTo>
                    <a:pt x="273" y="44"/>
                    <a:pt x="276" y="42"/>
                    <a:pt x="278" y="41"/>
                  </a:cubicBezTo>
                  <a:cubicBezTo>
                    <a:pt x="278" y="41"/>
                    <a:pt x="278" y="41"/>
                    <a:pt x="278" y="41"/>
                  </a:cubicBezTo>
                  <a:cubicBezTo>
                    <a:pt x="281" y="40"/>
                    <a:pt x="282" y="39"/>
                    <a:pt x="282" y="37"/>
                  </a:cubicBezTo>
                  <a:cubicBezTo>
                    <a:pt x="282" y="37"/>
                    <a:pt x="282" y="37"/>
                    <a:pt x="282" y="37"/>
                  </a:cubicBezTo>
                  <a:cubicBezTo>
                    <a:pt x="282" y="36"/>
                    <a:pt x="281" y="35"/>
                    <a:pt x="278" y="34"/>
                  </a:cubicBezTo>
                  <a:cubicBezTo>
                    <a:pt x="278" y="34"/>
                    <a:pt x="278" y="34"/>
                    <a:pt x="278" y="34"/>
                  </a:cubicBezTo>
                  <a:cubicBezTo>
                    <a:pt x="276" y="32"/>
                    <a:pt x="273" y="31"/>
                    <a:pt x="273" y="27"/>
                  </a:cubicBezTo>
                  <a:cubicBezTo>
                    <a:pt x="273" y="27"/>
                    <a:pt x="273" y="27"/>
                    <a:pt x="273" y="27"/>
                  </a:cubicBezTo>
                  <a:cubicBezTo>
                    <a:pt x="273" y="24"/>
                    <a:pt x="276" y="23"/>
                    <a:pt x="278" y="21"/>
                  </a:cubicBezTo>
                  <a:cubicBezTo>
                    <a:pt x="278" y="21"/>
                    <a:pt x="278" y="21"/>
                    <a:pt x="278" y="21"/>
                  </a:cubicBezTo>
                  <a:cubicBezTo>
                    <a:pt x="281" y="20"/>
                    <a:pt x="282" y="20"/>
                    <a:pt x="282" y="18"/>
                  </a:cubicBezTo>
                  <a:cubicBezTo>
                    <a:pt x="282" y="18"/>
                    <a:pt x="282" y="18"/>
                    <a:pt x="282" y="18"/>
                  </a:cubicBezTo>
                  <a:cubicBezTo>
                    <a:pt x="282" y="18"/>
                    <a:pt x="281" y="18"/>
                    <a:pt x="281" y="18"/>
                  </a:cubicBezTo>
                  <a:cubicBezTo>
                    <a:pt x="281" y="18"/>
                    <a:pt x="281" y="18"/>
                    <a:pt x="281" y="18"/>
                  </a:cubicBezTo>
                  <a:cubicBezTo>
                    <a:pt x="279" y="17"/>
                    <a:pt x="277" y="17"/>
                    <a:pt x="275" y="16"/>
                  </a:cubicBezTo>
                  <a:cubicBezTo>
                    <a:pt x="275" y="16"/>
                    <a:pt x="275" y="16"/>
                    <a:pt x="275" y="16"/>
                  </a:cubicBezTo>
                  <a:cubicBezTo>
                    <a:pt x="274" y="16"/>
                    <a:pt x="273" y="16"/>
                    <a:pt x="272" y="15"/>
                  </a:cubicBezTo>
                  <a:cubicBezTo>
                    <a:pt x="272" y="15"/>
                    <a:pt x="272" y="15"/>
                    <a:pt x="272" y="15"/>
                  </a:cubicBezTo>
                  <a:cubicBezTo>
                    <a:pt x="272" y="14"/>
                    <a:pt x="272" y="14"/>
                    <a:pt x="272" y="14"/>
                  </a:cubicBezTo>
                  <a:cubicBezTo>
                    <a:pt x="272" y="14"/>
                    <a:pt x="272" y="14"/>
                    <a:pt x="272" y="14"/>
                  </a:cubicBezTo>
                  <a:cubicBezTo>
                    <a:pt x="272" y="12"/>
                    <a:pt x="274" y="12"/>
                    <a:pt x="276" y="10"/>
                  </a:cubicBezTo>
                  <a:cubicBezTo>
                    <a:pt x="276" y="10"/>
                    <a:pt x="276" y="10"/>
                    <a:pt x="276" y="10"/>
                  </a:cubicBezTo>
                  <a:cubicBezTo>
                    <a:pt x="276" y="10"/>
                    <a:pt x="277" y="10"/>
                    <a:pt x="277" y="9"/>
                  </a:cubicBezTo>
                  <a:cubicBezTo>
                    <a:pt x="277" y="9"/>
                    <a:pt x="277" y="9"/>
                    <a:pt x="277" y="9"/>
                  </a:cubicBezTo>
                  <a:cubicBezTo>
                    <a:pt x="275" y="9"/>
                    <a:pt x="273" y="10"/>
                    <a:pt x="271" y="10"/>
                  </a:cubicBezTo>
                  <a:cubicBezTo>
                    <a:pt x="271" y="10"/>
                    <a:pt x="271" y="10"/>
                    <a:pt x="271" y="10"/>
                  </a:cubicBezTo>
                  <a:cubicBezTo>
                    <a:pt x="270" y="10"/>
                    <a:pt x="269" y="10"/>
                    <a:pt x="268" y="9"/>
                  </a:cubicBezTo>
                  <a:cubicBezTo>
                    <a:pt x="268" y="9"/>
                    <a:pt x="268" y="9"/>
                    <a:pt x="268" y="9"/>
                  </a:cubicBezTo>
                  <a:cubicBezTo>
                    <a:pt x="267" y="8"/>
                    <a:pt x="267" y="8"/>
                    <a:pt x="267" y="7"/>
                  </a:cubicBezTo>
                  <a:cubicBezTo>
                    <a:pt x="267" y="7"/>
                    <a:pt x="267" y="7"/>
                    <a:pt x="267" y="7"/>
                  </a:cubicBezTo>
                  <a:cubicBezTo>
                    <a:pt x="267" y="6"/>
                    <a:pt x="267" y="4"/>
                    <a:pt x="268" y="3"/>
                  </a:cubicBezTo>
                  <a:cubicBezTo>
                    <a:pt x="268" y="3"/>
                    <a:pt x="268" y="3"/>
                    <a:pt x="268" y="3"/>
                  </a:cubicBezTo>
                  <a:cubicBezTo>
                    <a:pt x="267" y="3"/>
                    <a:pt x="267" y="4"/>
                    <a:pt x="266" y="4"/>
                  </a:cubicBezTo>
                  <a:cubicBezTo>
                    <a:pt x="266" y="4"/>
                    <a:pt x="266" y="4"/>
                    <a:pt x="266" y="4"/>
                  </a:cubicBezTo>
                  <a:cubicBezTo>
                    <a:pt x="264" y="5"/>
                    <a:pt x="263" y="6"/>
                    <a:pt x="260" y="6"/>
                  </a:cubicBezTo>
                  <a:cubicBezTo>
                    <a:pt x="260" y="6"/>
                    <a:pt x="260" y="6"/>
                    <a:pt x="260" y="6"/>
                  </a:cubicBezTo>
                  <a:cubicBezTo>
                    <a:pt x="260" y="6"/>
                    <a:pt x="260" y="6"/>
                    <a:pt x="259" y="6"/>
                  </a:cubicBezTo>
                  <a:cubicBezTo>
                    <a:pt x="259" y="6"/>
                    <a:pt x="259" y="6"/>
                    <a:pt x="259" y="6"/>
                  </a:cubicBezTo>
                  <a:cubicBezTo>
                    <a:pt x="256" y="5"/>
                    <a:pt x="256" y="4"/>
                    <a:pt x="255" y="2"/>
                  </a:cubicBezTo>
                  <a:cubicBezTo>
                    <a:pt x="255" y="2"/>
                    <a:pt x="255" y="2"/>
                    <a:pt x="255" y="2"/>
                  </a:cubicBezTo>
                  <a:cubicBezTo>
                    <a:pt x="255" y="1"/>
                    <a:pt x="254" y="0"/>
                    <a:pt x="254" y="0"/>
                  </a:cubicBezTo>
                  <a:cubicBezTo>
                    <a:pt x="254" y="0"/>
                    <a:pt x="254" y="0"/>
                    <a:pt x="254" y="0"/>
                  </a:cubicBezTo>
                  <a:cubicBezTo>
                    <a:pt x="245" y="0"/>
                    <a:pt x="241" y="1"/>
                    <a:pt x="237" y="2"/>
                  </a:cubicBezTo>
                  <a:cubicBezTo>
                    <a:pt x="237" y="2"/>
                    <a:pt x="237" y="2"/>
                    <a:pt x="237" y="2"/>
                  </a:cubicBezTo>
                  <a:cubicBezTo>
                    <a:pt x="232" y="4"/>
                    <a:pt x="227" y="5"/>
                    <a:pt x="217" y="5"/>
                  </a:cubicBezTo>
                  <a:cubicBezTo>
                    <a:pt x="217" y="5"/>
                    <a:pt x="217" y="5"/>
                    <a:pt x="217" y="5"/>
                  </a:cubicBezTo>
                  <a:cubicBezTo>
                    <a:pt x="207" y="5"/>
                    <a:pt x="201" y="4"/>
                    <a:pt x="197" y="2"/>
                  </a:cubicBezTo>
                  <a:cubicBezTo>
                    <a:pt x="197" y="2"/>
                    <a:pt x="197" y="2"/>
                    <a:pt x="197" y="2"/>
                  </a:cubicBezTo>
                  <a:cubicBezTo>
                    <a:pt x="192" y="1"/>
                    <a:pt x="188" y="0"/>
                    <a:pt x="179" y="0"/>
                  </a:cubicBezTo>
                  <a:cubicBezTo>
                    <a:pt x="179" y="0"/>
                    <a:pt x="179" y="0"/>
                    <a:pt x="179" y="0"/>
                  </a:cubicBezTo>
                  <a:cubicBezTo>
                    <a:pt x="170" y="0"/>
                    <a:pt x="166" y="1"/>
                    <a:pt x="161" y="2"/>
                  </a:cubicBezTo>
                  <a:cubicBezTo>
                    <a:pt x="161" y="2"/>
                    <a:pt x="161" y="2"/>
                    <a:pt x="161" y="2"/>
                  </a:cubicBezTo>
                  <a:cubicBezTo>
                    <a:pt x="156" y="4"/>
                    <a:pt x="151" y="5"/>
                    <a:pt x="141" y="5"/>
                  </a:cubicBezTo>
                  <a:cubicBezTo>
                    <a:pt x="141" y="5"/>
                    <a:pt x="141" y="5"/>
                    <a:pt x="141" y="5"/>
                  </a:cubicBezTo>
                  <a:cubicBezTo>
                    <a:pt x="131" y="5"/>
                    <a:pt x="126" y="4"/>
                    <a:pt x="121" y="2"/>
                  </a:cubicBezTo>
                  <a:cubicBezTo>
                    <a:pt x="121" y="2"/>
                    <a:pt x="121" y="2"/>
                    <a:pt x="121" y="2"/>
                  </a:cubicBezTo>
                  <a:cubicBezTo>
                    <a:pt x="116" y="1"/>
                    <a:pt x="112" y="0"/>
                    <a:pt x="103" y="0"/>
                  </a:cubicBezTo>
                  <a:cubicBezTo>
                    <a:pt x="103" y="0"/>
                    <a:pt x="103" y="0"/>
                    <a:pt x="103" y="0"/>
                  </a:cubicBezTo>
                  <a:cubicBezTo>
                    <a:pt x="94" y="0"/>
                    <a:pt x="90" y="1"/>
                    <a:pt x="85" y="2"/>
                  </a:cubicBezTo>
                  <a:cubicBezTo>
                    <a:pt x="85" y="2"/>
                    <a:pt x="85" y="2"/>
                    <a:pt x="85" y="2"/>
                  </a:cubicBezTo>
                  <a:cubicBezTo>
                    <a:pt x="80" y="4"/>
                    <a:pt x="75" y="5"/>
                    <a:pt x="65" y="5"/>
                  </a:cubicBezTo>
                  <a:cubicBezTo>
                    <a:pt x="65" y="5"/>
                    <a:pt x="65" y="5"/>
                    <a:pt x="65" y="5"/>
                  </a:cubicBezTo>
                  <a:cubicBezTo>
                    <a:pt x="55" y="5"/>
                    <a:pt x="50" y="4"/>
                    <a:pt x="45" y="2"/>
                  </a:cubicBezTo>
                  <a:cubicBezTo>
                    <a:pt x="45" y="2"/>
                    <a:pt x="45" y="2"/>
                    <a:pt x="45" y="2"/>
                  </a:cubicBezTo>
                  <a:cubicBezTo>
                    <a:pt x="41" y="1"/>
                    <a:pt x="37" y="0"/>
                    <a:pt x="28" y="0"/>
                  </a:cubicBezTo>
                  <a:cubicBezTo>
                    <a:pt x="28" y="0"/>
                    <a:pt x="28" y="0"/>
                    <a:pt x="28" y="0"/>
                  </a:cubicBezTo>
                  <a:cubicBezTo>
                    <a:pt x="28" y="0"/>
                    <a:pt x="28" y="0"/>
                    <a:pt x="27" y="1"/>
                  </a:cubicBezTo>
                  <a:cubicBezTo>
                    <a:pt x="27" y="1"/>
                    <a:pt x="27" y="1"/>
                    <a:pt x="27" y="1"/>
                  </a:cubicBezTo>
                  <a:cubicBezTo>
                    <a:pt x="27" y="2"/>
                    <a:pt x="26" y="3"/>
                    <a:pt x="26" y="4"/>
                  </a:cubicBezTo>
                  <a:cubicBezTo>
                    <a:pt x="26" y="4"/>
                    <a:pt x="26" y="4"/>
                    <a:pt x="26" y="4"/>
                  </a:cubicBezTo>
                  <a:cubicBezTo>
                    <a:pt x="25" y="5"/>
                    <a:pt x="25" y="5"/>
                    <a:pt x="22" y="6"/>
                  </a:cubicBezTo>
                  <a:cubicBezTo>
                    <a:pt x="22" y="6"/>
                    <a:pt x="22" y="6"/>
                    <a:pt x="22" y="6"/>
                  </a:cubicBezTo>
                  <a:cubicBezTo>
                    <a:pt x="22" y="6"/>
                    <a:pt x="22" y="6"/>
                    <a:pt x="22" y="6"/>
                  </a:cubicBezTo>
                  <a:cubicBezTo>
                    <a:pt x="22" y="6"/>
                    <a:pt x="22" y="6"/>
                    <a:pt x="22" y="6"/>
                  </a:cubicBezTo>
                  <a:cubicBezTo>
                    <a:pt x="19" y="6"/>
                    <a:pt x="18" y="5"/>
                    <a:pt x="16" y="4"/>
                  </a:cubicBezTo>
                  <a:cubicBezTo>
                    <a:pt x="16" y="4"/>
                    <a:pt x="16" y="4"/>
                    <a:pt x="16" y="4"/>
                  </a:cubicBezTo>
                  <a:cubicBezTo>
                    <a:pt x="16" y="4"/>
                    <a:pt x="15" y="3"/>
                    <a:pt x="14" y="3"/>
                  </a:cubicBezTo>
                  <a:cubicBezTo>
                    <a:pt x="14" y="3"/>
                    <a:pt x="14" y="3"/>
                    <a:pt x="14" y="3"/>
                  </a:cubicBezTo>
                  <a:cubicBezTo>
                    <a:pt x="15" y="4"/>
                    <a:pt x="15" y="6"/>
                    <a:pt x="15" y="7"/>
                  </a:cubicBezTo>
                  <a:cubicBezTo>
                    <a:pt x="15" y="7"/>
                    <a:pt x="15" y="7"/>
                    <a:pt x="15" y="7"/>
                  </a:cubicBezTo>
                  <a:cubicBezTo>
                    <a:pt x="15" y="8"/>
                    <a:pt x="15" y="8"/>
                    <a:pt x="14" y="9"/>
                  </a:cubicBezTo>
                  <a:cubicBezTo>
                    <a:pt x="14" y="9"/>
                    <a:pt x="14" y="9"/>
                    <a:pt x="14" y="9"/>
                  </a:cubicBezTo>
                  <a:cubicBezTo>
                    <a:pt x="13" y="10"/>
                    <a:pt x="12" y="10"/>
                    <a:pt x="11" y="10"/>
                  </a:cubicBezTo>
                  <a:cubicBezTo>
                    <a:pt x="11" y="10"/>
                    <a:pt x="11" y="10"/>
                    <a:pt x="11" y="10"/>
                  </a:cubicBezTo>
                  <a:cubicBezTo>
                    <a:pt x="9" y="10"/>
                    <a:pt x="7" y="9"/>
                    <a:pt x="5" y="9"/>
                  </a:cubicBezTo>
                  <a:cubicBezTo>
                    <a:pt x="5" y="9"/>
                    <a:pt x="5" y="9"/>
                    <a:pt x="5" y="9"/>
                  </a:cubicBezTo>
                  <a:cubicBezTo>
                    <a:pt x="5" y="10"/>
                    <a:pt x="6" y="10"/>
                    <a:pt x="6" y="10"/>
                  </a:cubicBezTo>
                  <a:cubicBezTo>
                    <a:pt x="6" y="10"/>
                    <a:pt x="6" y="10"/>
                    <a:pt x="6" y="10"/>
                  </a:cubicBezTo>
                  <a:cubicBezTo>
                    <a:pt x="8" y="11"/>
                    <a:pt x="10" y="12"/>
                    <a:pt x="10" y="14"/>
                  </a:cubicBezTo>
                  <a:cubicBezTo>
                    <a:pt x="10" y="14"/>
                    <a:pt x="10" y="14"/>
                    <a:pt x="10" y="14"/>
                  </a:cubicBezTo>
                  <a:cubicBezTo>
                    <a:pt x="10" y="14"/>
                    <a:pt x="10" y="14"/>
                    <a:pt x="10" y="15"/>
                  </a:cubicBezTo>
                  <a:cubicBezTo>
                    <a:pt x="10" y="15"/>
                    <a:pt x="10" y="15"/>
                    <a:pt x="10" y="15"/>
                  </a:cubicBezTo>
                  <a:cubicBezTo>
                    <a:pt x="8" y="17"/>
                    <a:pt x="6" y="16"/>
                    <a:pt x="4" y="17"/>
                  </a:cubicBezTo>
                  <a:cubicBezTo>
                    <a:pt x="4" y="17"/>
                    <a:pt x="4" y="17"/>
                    <a:pt x="4" y="17"/>
                  </a:cubicBezTo>
                  <a:cubicBezTo>
                    <a:pt x="2" y="17"/>
                    <a:pt x="1" y="18"/>
                    <a:pt x="0" y="18"/>
                  </a:cubicBezTo>
                  <a:cubicBezTo>
                    <a:pt x="0" y="18"/>
                    <a:pt x="0" y="18"/>
                    <a:pt x="0" y="18"/>
                  </a:cubicBezTo>
                  <a:cubicBezTo>
                    <a:pt x="0" y="20"/>
                    <a:pt x="1" y="20"/>
                    <a:pt x="4" y="21"/>
                  </a:cubicBezTo>
                  <a:cubicBezTo>
                    <a:pt x="4" y="21"/>
                    <a:pt x="4" y="21"/>
                    <a:pt x="4" y="21"/>
                  </a:cubicBezTo>
                  <a:cubicBezTo>
                    <a:pt x="6" y="23"/>
                    <a:pt x="9" y="24"/>
                    <a:pt x="9" y="28"/>
                  </a:cubicBezTo>
                  <a:cubicBezTo>
                    <a:pt x="9" y="28"/>
                    <a:pt x="9" y="28"/>
                    <a:pt x="9" y="28"/>
                  </a:cubicBezTo>
                  <a:cubicBezTo>
                    <a:pt x="9" y="31"/>
                    <a:pt x="6" y="32"/>
                    <a:pt x="4" y="34"/>
                  </a:cubicBezTo>
                  <a:cubicBezTo>
                    <a:pt x="4" y="34"/>
                    <a:pt x="4" y="34"/>
                    <a:pt x="4" y="34"/>
                  </a:cubicBezTo>
                  <a:cubicBezTo>
                    <a:pt x="1" y="35"/>
                    <a:pt x="0" y="36"/>
                    <a:pt x="0" y="37"/>
                  </a:cubicBezTo>
                  <a:cubicBezTo>
                    <a:pt x="0" y="37"/>
                    <a:pt x="0" y="37"/>
                    <a:pt x="0" y="37"/>
                  </a:cubicBezTo>
                  <a:cubicBezTo>
                    <a:pt x="0" y="39"/>
                    <a:pt x="1" y="40"/>
                    <a:pt x="4" y="41"/>
                  </a:cubicBezTo>
                  <a:cubicBezTo>
                    <a:pt x="4" y="41"/>
                    <a:pt x="4" y="41"/>
                    <a:pt x="4" y="41"/>
                  </a:cubicBezTo>
                  <a:cubicBezTo>
                    <a:pt x="6" y="42"/>
                    <a:pt x="9" y="44"/>
                    <a:pt x="9" y="47"/>
                  </a:cubicBezTo>
                  <a:cubicBezTo>
                    <a:pt x="9" y="47"/>
                    <a:pt x="9" y="47"/>
                    <a:pt x="9" y="47"/>
                  </a:cubicBezTo>
                  <a:cubicBezTo>
                    <a:pt x="9" y="50"/>
                    <a:pt x="6" y="52"/>
                    <a:pt x="4" y="53"/>
                  </a:cubicBezTo>
                  <a:cubicBezTo>
                    <a:pt x="4" y="53"/>
                    <a:pt x="4" y="53"/>
                    <a:pt x="4" y="53"/>
                  </a:cubicBezTo>
                  <a:cubicBezTo>
                    <a:pt x="1" y="54"/>
                    <a:pt x="0" y="55"/>
                    <a:pt x="0" y="57"/>
                  </a:cubicBezTo>
                  <a:cubicBezTo>
                    <a:pt x="0" y="57"/>
                    <a:pt x="0" y="57"/>
                    <a:pt x="0" y="57"/>
                  </a:cubicBezTo>
                  <a:cubicBezTo>
                    <a:pt x="0" y="59"/>
                    <a:pt x="1" y="59"/>
                    <a:pt x="4" y="61"/>
                  </a:cubicBezTo>
                  <a:cubicBezTo>
                    <a:pt x="4" y="61"/>
                    <a:pt x="4" y="61"/>
                    <a:pt x="4" y="61"/>
                  </a:cubicBezTo>
                  <a:cubicBezTo>
                    <a:pt x="6" y="62"/>
                    <a:pt x="9" y="64"/>
                    <a:pt x="9" y="67"/>
                  </a:cubicBezTo>
                  <a:cubicBezTo>
                    <a:pt x="9" y="67"/>
                    <a:pt x="9" y="67"/>
                    <a:pt x="9" y="67"/>
                  </a:cubicBezTo>
                  <a:cubicBezTo>
                    <a:pt x="9" y="70"/>
                    <a:pt x="6" y="72"/>
                    <a:pt x="4" y="73"/>
                  </a:cubicBezTo>
                  <a:cubicBezTo>
                    <a:pt x="4" y="73"/>
                    <a:pt x="4" y="73"/>
                    <a:pt x="4" y="73"/>
                  </a:cubicBezTo>
                  <a:cubicBezTo>
                    <a:pt x="1" y="74"/>
                    <a:pt x="0" y="75"/>
                    <a:pt x="0" y="76"/>
                  </a:cubicBezTo>
                  <a:cubicBezTo>
                    <a:pt x="0" y="76"/>
                    <a:pt x="0" y="76"/>
                    <a:pt x="0" y="76"/>
                  </a:cubicBezTo>
                  <a:cubicBezTo>
                    <a:pt x="0" y="76"/>
                    <a:pt x="1" y="76"/>
                    <a:pt x="1" y="76"/>
                  </a:cubicBezTo>
                  <a:cubicBezTo>
                    <a:pt x="1" y="76"/>
                    <a:pt x="1" y="76"/>
                    <a:pt x="1" y="76"/>
                  </a:cubicBezTo>
                  <a:cubicBezTo>
                    <a:pt x="3" y="77"/>
                    <a:pt x="5" y="77"/>
                    <a:pt x="7" y="78"/>
                  </a:cubicBezTo>
                  <a:cubicBezTo>
                    <a:pt x="7" y="78"/>
                    <a:pt x="7" y="78"/>
                    <a:pt x="7" y="78"/>
                  </a:cubicBezTo>
                  <a:cubicBezTo>
                    <a:pt x="8" y="78"/>
                    <a:pt x="9" y="78"/>
                    <a:pt x="10" y="80"/>
                  </a:cubicBezTo>
                  <a:cubicBezTo>
                    <a:pt x="10" y="80"/>
                    <a:pt x="10" y="80"/>
                    <a:pt x="10" y="80"/>
                  </a:cubicBezTo>
                  <a:cubicBezTo>
                    <a:pt x="10" y="80"/>
                    <a:pt x="10" y="80"/>
                    <a:pt x="10" y="80"/>
                  </a:cubicBezTo>
                  <a:cubicBezTo>
                    <a:pt x="10" y="80"/>
                    <a:pt x="10" y="80"/>
                    <a:pt x="10" y="80"/>
                  </a:cubicBezTo>
                  <a:cubicBezTo>
                    <a:pt x="10" y="82"/>
                    <a:pt x="8" y="83"/>
                    <a:pt x="6" y="84"/>
                  </a:cubicBezTo>
                  <a:cubicBezTo>
                    <a:pt x="6" y="84"/>
                    <a:pt x="6" y="84"/>
                    <a:pt x="6" y="84"/>
                  </a:cubicBezTo>
                  <a:cubicBezTo>
                    <a:pt x="6" y="84"/>
                    <a:pt x="5" y="84"/>
                    <a:pt x="5" y="85"/>
                  </a:cubicBezTo>
                  <a:cubicBezTo>
                    <a:pt x="5" y="85"/>
                    <a:pt x="5" y="85"/>
                    <a:pt x="5" y="85"/>
                  </a:cubicBezTo>
                  <a:cubicBezTo>
                    <a:pt x="7" y="85"/>
                    <a:pt x="9" y="84"/>
                    <a:pt x="11" y="84"/>
                  </a:cubicBezTo>
                  <a:cubicBezTo>
                    <a:pt x="11" y="84"/>
                    <a:pt x="11" y="84"/>
                    <a:pt x="11" y="84"/>
                  </a:cubicBezTo>
                  <a:cubicBezTo>
                    <a:pt x="12" y="84"/>
                    <a:pt x="13" y="84"/>
                    <a:pt x="14" y="85"/>
                  </a:cubicBezTo>
                  <a:cubicBezTo>
                    <a:pt x="14" y="85"/>
                    <a:pt x="14" y="85"/>
                    <a:pt x="14" y="85"/>
                  </a:cubicBezTo>
                  <a:cubicBezTo>
                    <a:pt x="15" y="86"/>
                    <a:pt x="15" y="86"/>
                    <a:pt x="15" y="87"/>
                  </a:cubicBezTo>
                  <a:cubicBezTo>
                    <a:pt x="15" y="87"/>
                    <a:pt x="15" y="87"/>
                    <a:pt x="15" y="87"/>
                  </a:cubicBezTo>
                  <a:cubicBezTo>
                    <a:pt x="15" y="88"/>
                    <a:pt x="15" y="90"/>
                    <a:pt x="14" y="91"/>
                  </a:cubicBezTo>
                  <a:cubicBezTo>
                    <a:pt x="14" y="91"/>
                    <a:pt x="14" y="91"/>
                    <a:pt x="14" y="91"/>
                  </a:cubicBezTo>
                  <a:cubicBezTo>
                    <a:pt x="15" y="91"/>
                    <a:pt x="15" y="91"/>
                    <a:pt x="16" y="90"/>
                  </a:cubicBezTo>
                  <a:cubicBezTo>
                    <a:pt x="16" y="90"/>
                    <a:pt x="16" y="90"/>
                    <a:pt x="16" y="90"/>
                  </a:cubicBezTo>
                  <a:cubicBezTo>
                    <a:pt x="18" y="89"/>
                    <a:pt x="19" y="88"/>
                    <a:pt x="22" y="88"/>
                  </a:cubicBezTo>
                  <a:cubicBezTo>
                    <a:pt x="22" y="88"/>
                    <a:pt x="22" y="88"/>
                    <a:pt x="22" y="88"/>
                  </a:cubicBezTo>
                  <a:cubicBezTo>
                    <a:pt x="22" y="88"/>
                    <a:pt x="22" y="88"/>
                    <a:pt x="23" y="88"/>
                  </a:cubicBezTo>
                  <a:cubicBezTo>
                    <a:pt x="23" y="88"/>
                    <a:pt x="23" y="88"/>
                    <a:pt x="23" y="88"/>
                  </a:cubicBezTo>
                  <a:cubicBezTo>
                    <a:pt x="26" y="89"/>
                    <a:pt x="26" y="91"/>
                    <a:pt x="27" y="92"/>
                  </a:cubicBezTo>
                  <a:cubicBezTo>
                    <a:pt x="27" y="92"/>
                    <a:pt x="27" y="92"/>
                    <a:pt x="27" y="92"/>
                  </a:cubicBezTo>
                  <a:cubicBezTo>
                    <a:pt x="27" y="93"/>
                    <a:pt x="28" y="94"/>
                    <a:pt x="28" y="95"/>
                  </a:cubicBezTo>
                  <a:cubicBezTo>
                    <a:pt x="28" y="95"/>
                    <a:pt x="28" y="95"/>
                    <a:pt x="28" y="95"/>
                  </a:cubicBezTo>
                  <a:cubicBezTo>
                    <a:pt x="37" y="94"/>
                    <a:pt x="41" y="93"/>
                    <a:pt x="45" y="92"/>
                  </a:cubicBezTo>
                  <a:cubicBezTo>
                    <a:pt x="45" y="92"/>
                    <a:pt x="45" y="92"/>
                    <a:pt x="45" y="92"/>
                  </a:cubicBezTo>
                  <a:cubicBezTo>
                    <a:pt x="50" y="90"/>
                    <a:pt x="55" y="89"/>
                    <a:pt x="65" y="89"/>
                  </a:cubicBezTo>
                  <a:cubicBezTo>
                    <a:pt x="65" y="89"/>
                    <a:pt x="65" y="89"/>
                    <a:pt x="65" y="89"/>
                  </a:cubicBezTo>
                  <a:cubicBezTo>
                    <a:pt x="75" y="89"/>
                    <a:pt x="81" y="90"/>
                    <a:pt x="85" y="92"/>
                  </a:cubicBezTo>
                  <a:cubicBezTo>
                    <a:pt x="85" y="92"/>
                    <a:pt x="85" y="92"/>
                    <a:pt x="85" y="92"/>
                  </a:cubicBezTo>
                  <a:cubicBezTo>
                    <a:pt x="90" y="93"/>
                    <a:pt x="94" y="95"/>
                    <a:pt x="103" y="95"/>
                  </a:cubicBezTo>
                  <a:cubicBezTo>
                    <a:pt x="103" y="95"/>
                    <a:pt x="103" y="95"/>
                    <a:pt x="103" y="95"/>
                  </a:cubicBezTo>
                  <a:cubicBezTo>
                    <a:pt x="112" y="95"/>
                    <a:pt x="116" y="93"/>
                    <a:pt x="121" y="92"/>
                  </a:cubicBezTo>
                  <a:cubicBezTo>
                    <a:pt x="121" y="92"/>
                    <a:pt x="121" y="92"/>
                    <a:pt x="121" y="92"/>
                  </a:cubicBezTo>
                  <a:cubicBezTo>
                    <a:pt x="126" y="90"/>
                    <a:pt x="131" y="89"/>
                    <a:pt x="141" y="89"/>
                  </a:cubicBezTo>
                  <a:cubicBezTo>
                    <a:pt x="141" y="89"/>
                    <a:pt x="141" y="89"/>
                    <a:pt x="141" y="89"/>
                  </a:cubicBezTo>
                  <a:cubicBezTo>
                    <a:pt x="141" y="89"/>
                    <a:pt x="141" y="89"/>
                    <a:pt x="141" y="89"/>
                  </a:cubicBezTo>
                  <a:cubicBezTo>
                    <a:pt x="141" y="89"/>
                    <a:pt x="141" y="89"/>
                    <a:pt x="141" y="89"/>
                  </a:cubicBezTo>
                  <a:cubicBezTo>
                    <a:pt x="151" y="89"/>
                    <a:pt x="156" y="90"/>
                    <a:pt x="161" y="92"/>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1"/>
            <p:cNvSpPr>
              <a:spLocks/>
            </p:cNvSpPr>
            <p:nvPr/>
          </p:nvSpPr>
          <p:spPr bwMode="auto">
            <a:xfrm>
              <a:off x="4944532" y="1182893"/>
              <a:ext cx="2130325" cy="784485"/>
            </a:xfrm>
            <a:custGeom>
              <a:avLst/>
              <a:gdLst>
                <a:gd name="T0" fmla="*/ 287 w 287"/>
                <a:gd name="T1" fmla="*/ 78 h 98"/>
                <a:gd name="T2" fmla="*/ 277 w 287"/>
                <a:gd name="T3" fmla="*/ 82 h 98"/>
                <a:gd name="T4" fmla="*/ 284 w 287"/>
                <a:gd name="T5" fmla="*/ 88 h 98"/>
                <a:gd name="T6" fmla="*/ 272 w 287"/>
                <a:gd name="T7" fmla="*/ 88 h 98"/>
                <a:gd name="T8" fmla="*/ 273 w 287"/>
                <a:gd name="T9" fmla="*/ 95 h 98"/>
                <a:gd name="T10" fmla="*/ 263 w 287"/>
                <a:gd name="T11" fmla="*/ 92 h 98"/>
                <a:gd name="T12" fmla="*/ 258 w 287"/>
                <a:gd name="T13" fmla="*/ 98 h 98"/>
                <a:gd name="T14" fmla="*/ 220 w 287"/>
                <a:gd name="T15" fmla="*/ 92 h 98"/>
                <a:gd name="T16" fmla="*/ 182 w 287"/>
                <a:gd name="T17" fmla="*/ 98 h 98"/>
                <a:gd name="T18" fmla="*/ 144 w 287"/>
                <a:gd name="T19" fmla="*/ 92 h 98"/>
                <a:gd name="T20" fmla="*/ 106 w 287"/>
                <a:gd name="T21" fmla="*/ 98 h 98"/>
                <a:gd name="T22" fmla="*/ 68 w 287"/>
                <a:gd name="T23" fmla="*/ 92 h 98"/>
                <a:gd name="T24" fmla="*/ 30 w 287"/>
                <a:gd name="T25" fmla="*/ 98 h 98"/>
                <a:gd name="T26" fmla="*/ 25 w 287"/>
                <a:gd name="T27" fmla="*/ 92 h 98"/>
                <a:gd name="T28" fmla="*/ 15 w 287"/>
                <a:gd name="T29" fmla="*/ 95 h 98"/>
                <a:gd name="T30" fmla="*/ 16 w 287"/>
                <a:gd name="T31" fmla="*/ 88 h 98"/>
                <a:gd name="T32" fmla="*/ 4 w 287"/>
                <a:gd name="T33" fmla="*/ 88 h 98"/>
                <a:gd name="T34" fmla="*/ 10 w 287"/>
                <a:gd name="T35" fmla="*/ 82 h 98"/>
                <a:gd name="T36" fmla="*/ 0 w 287"/>
                <a:gd name="T37" fmla="*/ 78 h 98"/>
                <a:gd name="T38" fmla="*/ 10 w 287"/>
                <a:gd name="T39" fmla="*/ 69 h 98"/>
                <a:gd name="T40" fmla="*/ 0 w 287"/>
                <a:gd name="T41" fmla="*/ 59 h 98"/>
                <a:gd name="T42" fmla="*/ 10 w 287"/>
                <a:gd name="T43" fmla="*/ 49 h 98"/>
                <a:gd name="T44" fmla="*/ 0 w 287"/>
                <a:gd name="T45" fmla="*/ 39 h 98"/>
                <a:gd name="T46" fmla="*/ 10 w 287"/>
                <a:gd name="T47" fmla="*/ 30 h 98"/>
                <a:gd name="T48" fmla="*/ 0 w 287"/>
                <a:gd name="T49" fmla="*/ 20 h 98"/>
                <a:gd name="T50" fmla="*/ 10 w 287"/>
                <a:gd name="T51" fmla="*/ 16 h 98"/>
                <a:gd name="T52" fmla="*/ 4 w 287"/>
                <a:gd name="T53" fmla="*/ 10 h 98"/>
                <a:gd name="T54" fmla="*/ 16 w 287"/>
                <a:gd name="T55" fmla="*/ 10 h 98"/>
                <a:gd name="T56" fmla="*/ 15 w 287"/>
                <a:gd name="T57" fmla="*/ 3 h 98"/>
                <a:gd name="T58" fmla="*/ 25 w 287"/>
                <a:gd name="T59" fmla="*/ 6 h 98"/>
                <a:gd name="T60" fmla="*/ 30 w 287"/>
                <a:gd name="T61" fmla="*/ 0 h 98"/>
                <a:gd name="T62" fmla="*/ 68 w 287"/>
                <a:gd name="T63" fmla="*/ 6 h 98"/>
                <a:gd name="T64" fmla="*/ 106 w 287"/>
                <a:gd name="T65" fmla="*/ 0 h 98"/>
                <a:gd name="T66" fmla="*/ 144 w 287"/>
                <a:gd name="T67" fmla="*/ 6 h 98"/>
                <a:gd name="T68" fmla="*/ 182 w 287"/>
                <a:gd name="T69" fmla="*/ 0 h 98"/>
                <a:gd name="T70" fmla="*/ 220 w 287"/>
                <a:gd name="T71" fmla="*/ 6 h 98"/>
                <a:gd name="T72" fmla="*/ 258 w 287"/>
                <a:gd name="T73" fmla="*/ 0 h 98"/>
                <a:gd name="T74" fmla="*/ 263 w 287"/>
                <a:gd name="T75" fmla="*/ 6 h 98"/>
                <a:gd name="T76" fmla="*/ 273 w 287"/>
                <a:gd name="T77" fmla="*/ 3 h 98"/>
                <a:gd name="T78" fmla="*/ 272 w 287"/>
                <a:gd name="T79" fmla="*/ 10 h 98"/>
                <a:gd name="T80" fmla="*/ 284 w 287"/>
                <a:gd name="T81" fmla="*/ 10 h 98"/>
                <a:gd name="T82" fmla="*/ 277 w 287"/>
                <a:gd name="T83" fmla="*/ 16 h 98"/>
                <a:gd name="T84" fmla="*/ 287 w 287"/>
                <a:gd name="T85" fmla="*/ 20 h 98"/>
                <a:gd name="T86" fmla="*/ 278 w 287"/>
                <a:gd name="T87" fmla="*/ 29 h 98"/>
                <a:gd name="T88" fmla="*/ 287 w 287"/>
                <a:gd name="T89" fmla="*/ 39 h 98"/>
                <a:gd name="T90" fmla="*/ 278 w 287"/>
                <a:gd name="T91" fmla="*/ 49 h 98"/>
                <a:gd name="T92" fmla="*/ 287 w 287"/>
                <a:gd name="T93" fmla="*/ 59 h 98"/>
                <a:gd name="T94" fmla="*/ 278 w 287"/>
                <a:gd name="T95" fmla="*/ 69 h 98"/>
                <a:gd name="T96" fmla="*/ 287 w 287"/>
                <a:gd name="T9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98">
                  <a:moveTo>
                    <a:pt x="287" y="78"/>
                  </a:moveTo>
                  <a:cubicBezTo>
                    <a:pt x="287" y="80"/>
                    <a:pt x="278" y="81"/>
                    <a:pt x="277" y="82"/>
                  </a:cubicBezTo>
                  <a:cubicBezTo>
                    <a:pt x="277" y="83"/>
                    <a:pt x="285" y="87"/>
                    <a:pt x="284" y="88"/>
                  </a:cubicBezTo>
                  <a:cubicBezTo>
                    <a:pt x="283" y="89"/>
                    <a:pt x="274" y="87"/>
                    <a:pt x="272" y="88"/>
                  </a:cubicBezTo>
                  <a:cubicBezTo>
                    <a:pt x="271" y="89"/>
                    <a:pt x="275" y="95"/>
                    <a:pt x="273" y="95"/>
                  </a:cubicBezTo>
                  <a:cubicBezTo>
                    <a:pt x="271" y="96"/>
                    <a:pt x="265" y="91"/>
                    <a:pt x="263" y="92"/>
                  </a:cubicBezTo>
                  <a:cubicBezTo>
                    <a:pt x="261" y="92"/>
                    <a:pt x="260" y="98"/>
                    <a:pt x="258" y="98"/>
                  </a:cubicBezTo>
                  <a:cubicBezTo>
                    <a:pt x="239" y="98"/>
                    <a:pt x="239" y="92"/>
                    <a:pt x="220" y="92"/>
                  </a:cubicBezTo>
                  <a:cubicBezTo>
                    <a:pt x="201" y="92"/>
                    <a:pt x="201" y="98"/>
                    <a:pt x="182" y="98"/>
                  </a:cubicBezTo>
                  <a:cubicBezTo>
                    <a:pt x="163" y="98"/>
                    <a:pt x="163" y="92"/>
                    <a:pt x="144" y="92"/>
                  </a:cubicBezTo>
                  <a:cubicBezTo>
                    <a:pt x="125" y="92"/>
                    <a:pt x="125" y="98"/>
                    <a:pt x="106" y="98"/>
                  </a:cubicBezTo>
                  <a:cubicBezTo>
                    <a:pt x="87" y="98"/>
                    <a:pt x="87" y="92"/>
                    <a:pt x="68" y="92"/>
                  </a:cubicBezTo>
                  <a:cubicBezTo>
                    <a:pt x="49" y="92"/>
                    <a:pt x="49" y="98"/>
                    <a:pt x="30" y="98"/>
                  </a:cubicBezTo>
                  <a:cubicBezTo>
                    <a:pt x="28" y="98"/>
                    <a:pt x="27" y="92"/>
                    <a:pt x="25" y="92"/>
                  </a:cubicBezTo>
                  <a:cubicBezTo>
                    <a:pt x="23" y="91"/>
                    <a:pt x="17" y="96"/>
                    <a:pt x="15" y="95"/>
                  </a:cubicBezTo>
                  <a:cubicBezTo>
                    <a:pt x="13" y="95"/>
                    <a:pt x="17" y="89"/>
                    <a:pt x="16" y="88"/>
                  </a:cubicBezTo>
                  <a:cubicBezTo>
                    <a:pt x="14" y="87"/>
                    <a:pt x="5" y="89"/>
                    <a:pt x="4" y="88"/>
                  </a:cubicBezTo>
                  <a:cubicBezTo>
                    <a:pt x="3" y="87"/>
                    <a:pt x="11" y="83"/>
                    <a:pt x="10" y="82"/>
                  </a:cubicBezTo>
                  <a:cubicBezTo>
                    <a:pt x="10" y="81"/>
                    <a:pt x="0" y="80"/>
                    <a:pt x="0" y="78"/>
                  </a:cubicBezTo>
                  <a:cubicBezTo>
                    <a:pt x="0" y="74"/>
                    <a:pt x="10" y="74"/>
                    <a:pt x="10" y="69"/>
                  </a:cubicBezTo>
                  <a:cubicBezTo>
                    <a:pt x="10" y="64"/>
                    <a:pt x="0" y="64"/>
                    <a:pt x="0" y="59"/>
                  </a:cubicBezTo>
                  <a:cubicBezTo>
                    <a:pt x="0" y="54"/>
                    <a:pt x="10" y="54"/>
                    <a:pt x="10" y="49"/>
                  </a:cubicBezTo>
                  <a:cubicBezTo>
                    <a:pt x="10" y="44"/>
                    <a:pt x="0" y="44"/>
                    <a:pt x="0" y="39"/>
                  </a:cubicBezTo>
                  <a:cubicBezTo>
                    <a:pt x="0" y="34"/>
                    <a:pt x="10" y="34"/>
                    <a:pt x="10" y="30"/>
                  </a:cubicBezTo>
                  <a:cubicBezTo>
                    <a:pt x="10" y="25"/>
                    <a:pt x="0" y="25"/>
                    <a:pt x="0" y="20"/>
                  </a:cubicBezTo>
                  <a:cubicBezTo>
                    <a:pt x="0" y="18"/>
                    <a:pt x="10" y="18"/>
                    <a:pt x="10" y="16"/>
                  </a:cubicBezTo>
                  <a:cubicBezTo>
                    <a:pt x="11" y="15"/>
                    <a:pt x="3" y="11"/>
                    <a:pt x="4" y="10"/>
                  </a:cubicBezTo>
                  <a:cubicBezTo>
                    <a:pt x="5" y="9"/>
                    <a:pt x="14" y="11"/>
                    <a:pt x="16" y="10"/>
                  </a:cubicBezTo>
                  <a:cubicBezTo>
                    <a:pt x="17" y="9"/>
                    <a:pt x="13" y="4"/>
                    <a:pt x="15" y="3"/>
                  </a:cubicBezTo>
                  <a:cubicBezTo>
                    <a:pt x="17" y="2"/>
                    <a:pt x="23" y="7"/>
                    <a:pt x="25" y="6"/>
                  </a:cubicBezTo>
                  <a:cubicBezTo>
                    <a:pt x="27" y="6"/>
                    <a:pt x="28" y="0"/>
                    <a:pt x="30" y="0"/>
                  </a:cubicBezTo>
                  <a:cubicBezTo>
                    <a:pt x="49" y="0"/>
                    <a:pt x="49" y="6"/>
                    <a:pt x="68" y="6"/>
                  </a:cubicBezTo>
                  <a:cubicBezTo>
                    <a:pt x="87" y="6"/>
                    <a:pt x="87" y="0"/>
                    <a:pt x="106" y="0"/>
                  </a:cubicBezTo>
                  <a:cubicBezTo>
                    <a:pt x="125" y="0"/>
                    <a:pt x="125" y="6"/>
                    <a:pt x="144" y="6"/>
                  </a:cubicBezTo>
                  <a:cubicBezTo>
                    <a:pt x="163" y="6"/>
                    <a:pt x="163" y="0"/>
                    <a:pt x="182" y="0"/>
                  </a:cubicBezTo>
                  <a:cubicBezTo>
                    <a:pt x="201" y="0"/>
                    <a:pt x="201" y="6"/>
                    <a:pt x="220" y="6"/>
                  </a:cubicBezTo>
                  <a:cubicBezTo>
                    <a:pt x="239" y="6"/>
                    <a:pt x="239" y="0"/>
                    <a:pt x="258" y="0"/>
                  </a:cubicBezTo>
                  <a:cubicBezTo>
                    <a:pt x="260" y="0"/>
                    <a:pt x="261" y="6"/>
                    <a:pt x="263" y="6"/>
                  </a:cubicBezTo>
                  <a:cubicBezTo>
                    <a:pt x="265" y="7"/>
                    <a:pt x="271" y="2"/>
                    <a:pt x="273" y="3"/>
                  </a:cubicBezTo>
                  <a:cubicBezTo>
                    <a:pt x="275" y="4"/>
                    <a:pt x="271" y="9"/>
                    <a:pt x="272" y="10"/>
                  </a:cubicBezTo>
                  <a:cubicBezTo>
                    <a:pt x="274" y="11"/>
                    <a:pt x="283" y="9"/>
                    <a:pt x="284" y="10"/>
                  </a:cubicBezTo>
                  <a:cubicBezTo>
                    <a:pt x="285" y="11"/>
                    <a:pt x="277" y="15"/>
                    <a:pt x="277" y="16"/>
                  </a:cubicBezTo>
                  <a:cubicBezTo>
                    <a:pt x="278" y="18"/>
                    <a:pt x="287" y="18"/>
                    <a:pt x="287" y="20"/>
                  </a:cubicBezTo>
                  <a:cubicBezTo>
                    <a:pt x="287" y="25"/>
                    <a:pt x="278" y="25"/>
                    <a:pt x="278" y="29"/>
                  </a:cubicBezTo>
                  <a:cubicBezTo>
                    <a:pt x="278" y="34"/>
                    <a:pt x="287" y="34"/>
                    <a:pt x="287" y="39"/>
                  </a:cubicBezTo>
                  <a:cubicBezTo>
                    <a:pt x="287" y="44"/>
                    <a:pt x="278" y="44"/>
                    <a:pt x="278" y="49"/>
                  </a:cubicBezTo>
                  <a:cubicBezTo>
                    <a:pt x="278" y="54"/>
                    <a:pt x="287" y="54"/>
                    <a:pt x="287" y="59"/>
                  </a:cubicBezTo>
                  <a:cubicBezTo>
                    <a:pt x="287" y="64"/>
                    <a:pt x="277" y="64"/>
                    <a:pt x="278" y="69"/>
                  </a:cubicBezTo>
                  <a:cubicBezTo>
                    <a:pt x="280" y="74"/>
                    <a:pt x="287" y="74"/>
                    <a:pt x="287"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5" name="Freeform 34"/>
          <p:cNvSpPr>
            <a:spLocks noEditPoints="1"/>
          </p:cNvSpPr>
          <p:nvPr/>
        </p:nvSpPr>
        <p:spPr bwMode="auto">
          <a:xfrm>
            <a:off x="10566130" y="1945911"/>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4"/>
          <p:cNvSpPr>
            <a:spLocks noEditPoints="1"/>
          </p:cNvSpPr>
          <p:nvPr/>
        </p:nvSpPr>
        <p:spPr bwMode="auto">
          <a:xfrm>
            <a:off x="623888" y="3291025"/>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p:cNvSpPr>
            <a:spLocks noEditPoints="1"/>
          </p:cNvSpPr>
          <p:nvPr/>
        </p:nvSpPr>
        <p:spPr bwMode="auto">
          <a:xfrm>
            <a:off x="9308763" y="3512761"/>
            <a:ext cx="364510" cy="31944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4"/>
          <p:cNvSpPr>
            <a:spLocks noEditPoints="1"/>
          </p:cNvSpPr>
          <p:nvPr/>
        </p:nvSpPr>
        <p:spPr bwMode="auto">
          <a:xfrm>
            <a:off x="3552670" y="1029941"/>
            <a:ext cx="716248" cy="627687"/>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9" name="文本框 38"/>
          <p:cNvSpPr txBox="1"/>
          <p:nvPr/>
        </p:nvSpPr>
        <p:spPr>
          <a:xfrm>
            <a:off x="5697581" y="2778014"/>
            <a:ext cx="748916" cy="1862048"/>
          </a:xfrm>
          <a:prstGeom prst="rect">
            <a:avLst/>
          </a:prstGeom>
          <a:noFill/>
        </p:spPr>
        <p:txBody>
          <a:bodyPr wrap="square" rtlCol="0">
            <a:spAutoFit/>
          </a:bodyPr>
          <a:lstStyle/>
          <a:p>
            <a:pPr algn="ctr"/>
            <a:r>
              <a:rPr lang="en-US" altLang="zh-CN" sz="11500" b="1" dirty="0">
                <a:solidFill>
                  <a:srgbClr val="A11218"/>
                </a:solidFill>
                <a:latin typeface="Bradley Hand ITC" panose="03070402050302030203" pitchFamily="66" charset="0"/>
              </a:rPr>
              <a:t>1</a:t>
            </a:r>
            <a:endParaRPr lang="zh-CN" altLang="en-US" sz="11500" b="1" dirty="0">
              <a:solidFill>
                <a:srgbClr val="A11218"/>
              </a:solidFill>
              <a:latin typeface="Bradley Hand ITC" panose="03070402050302030203" pitchFamily="66" charset="0"/>
            </a:endParaRPr>
          </a:p>
        </p:txBody>
      </p:sp>
      <p:cxnSp>
        <p:nvCxnSpPr>
          <p:cNvPr id="40" name="直接连接符 39"/>
          <p:cNvCxnSpPr/>
          <p:nvPr/>
        </p:nvCxnSpPr>
        <p:spPr>
          <a:xfrm>
            <a:off x="2947222" y="5192580"/>
            <a:ext cx="6297557" cy="0"/>
          </a:xfrm>
          <a:prstGeom prst="line">
            <a:avLst/>
          </a:prstGeom>
          <a:ln>
            <a:solidFill>
              <a:srgbClr val="A11218">
                <a:alpha val="48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2" name="文本框 41"/>
          <p:cNvSpPr txBox="1"/>
          <p:nvPr/>
        </p:nvSpPr>
        <p:spPr>
          <a:xfrm>
            <a:off x="2880702" y="4367933"/>
            <a:ext cx="6430596" cy="830997"/>
          </a:xfrm>
          <a:prstGeom prst="rect">
            <a:avLst/>
          </a:prstGeom>
          <a:noFill/>
        </p:spPr>
        <p:txBody>
          <a:bodyPr wrap="square" rtlCol="0">
            <a:spAutoFit/>
          </a:bodyPr>
          <a:lstStyle/>
          <a:p>
            <a:pPr algn="ctr"/>
            <a:r>
              <a:rPr lang="en-US" altLang="zh-CN" sz="4800" dirty="0">
                <a:solidFill>
                  <a:srgbClr val="A11218"/>
                </a:solidFill>
                <a:latin typeface="Bradley Hand ITC" panose="03070402050302030203" pitchFamily="66" charset="0"/>
              </a:rPr>
              <a:t>Merry Christmas to You </a:t>
            </a:r>
            <a:endParaRPr lang="zh-CN" altLang="en-US" sz="4800" dirty="0">
              <a:solidFill>
                <a:srgbClr val="A11218"/>
              </a:solidFill>
              <a:latin typeface="Bradley Hand ITC" panose="03070402050302030203" pitchFamily="66" charset="0"/>
            </a:endParaRPr>
          </a:p>
        </p:txBody>
      </p:sp>
      <p:sp>
        <p:nvSpPr>
          <p:cNvPr id="44" name="矩形 43"/>
          <p:cNvSpPr/>
          <p:nvPr/>
        </p:nvSpPr>
        <p:spPr>
          <a:xfrm>
            <a:off x="3048000" y="5353312"/>
            <a:ext cx="6096000" cy="793487"/>
          </a:xfrm>
          <a:prstGeom prst="rect">
            <a:avLst/>
          </a:prstGeom>
        </p:spPr>
        <p:txBody>
          <a:bodyPr>
            <a:spAutoFit/>
          </a:bodyPr>
          <a:lstStyle/>
          <a:p>
            <a:pPr algn="ctr">
              <a:lnSpc>
                <a:spcPct val="150000"/>
              </a:lnSpc>
            </a:pPr>
            <a:r>
              <a:rPr lang="en-US" altLang="zh-CN" sz="1600" dirty="0">
                <a:solidFill>
                  <a:schemeClr val="tx1">
                    <a:lumMod val="50000"/>
                    <a:lumOff val="50000"/>
                  </a:schemeClr>
                </a:solidFill>
                <a:latin typeface="+mn-ea"/>
              </a:rPr>
              <a:t>Christmas Day is a holiday celebrating the birth of Jesus, the central figure of Christianity</a:t>
            </a:r>
            <a:endParaRPr lang="zh-CN" altLang="en-US" sz="1600" dirty="0">
              <a:solidFill>
                <a:schemeClr val="tx1">
                  <a:lumMod val="50000"/>
                  <a:lumOff val="50000"/>
                </a:schemeClr>
              </a:solidFill>
              <a:latin typeface="+mn-ea"/>
            </a:endParaRPr>
          </a:p>
        </p:txBody>
      </p:sp>
    </p:spTree>
    <p:extLst>
      <p:ext uri="{BB962C8B-B14F-4D97-AF65-F5344CB8AC3E}">
        <p14:creationId xmlns:p14="http://schemas.microsoft.com/office/powerpoint/2010/main" val="2133070177"/>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200" fill="hold"/>
                                        <p:tgtEl>
                                          <p:spTgt spid="36"/>
                                        </p:tgtEl>
                                        <p:attrNameLst>
                                          <p:attrName>ppt_x</p:attrName>
                                        </p:attrNameLst>
                                      </p:cBhvr>
                                      <p:tavLst>
                                        <p:tav tm="0">
                                          <p:val>
                                            <p:strVal val="#ppt_x"/>
                                          </p:val>
                                        </p:tav>
                                        <p:tav tm="100000">
                                          <p:val>
                                            <p:strVal val="#ppt_x"/>
                                          </p:val>
                                        </p:tav>
                                      </p:tavLst>
                                    </p:anim>
                                    <p:anim calcmode="lin" valueType="num">
                                      <p:cBhvr additive="base">
                                        <p:cTn id="8" dur="1200" fill="hold"/>
                                        <p:tgtEl>
                                          <p:spTgt spid="36"/>
                                        </p:tgtEl>
                                        <p:attrNameLst>
                                          <p:attrName>ppt_y</p:attrName>
                                        </p:attrNameLst>
                                      </p:cBhvr>
                                      <p:tavLst>
                                        <p:tav tm="0">
                                          <p:val>
                                            <p:strVal val="0-#ppt_h/2"/>
                                          </p:val>
                                        </p:tav>
                                        <p:tav tm="100000">
                                          <p:val>
                                            <p:strVal val="#ppt_y"/>
                                          </p:val>
                                        </p:tav>
                                      </p:tavLst>
                                    </p:anim>
                                  </p:childTnLst>
                                </p:cTn>
                              </p:par>
                              <p:par>
                                <p:cTn id="9" presetID="8" presetClass="emph" presetSubtype="0" fill="hold" grpId="1" nodeType="withEffect">
                                  <p:stCondLst>
                                    <p:cond delay="0"/>
                                  </p:stCondLst>
                                  <p:childTnLst>
                                    <p:animRot by="21600000">
                                      <p:cBhvr>
                                        <p:cTn id="10" dur="1200" fill="hold"/>
                                        <p:tgtEl>
                                          <p:spTgt spid="36"/>
                                        </p:tgtEl>
                                        <p:attrNameLst>
                                          <p:attrName>r</p:attrName>
                                        </p:attrNameLst>
                                      </p:cBhvr>
                                    </p:animRot>
                                  </p:childTnLst>
                                </p:cTn>
                              </p:par>
                              <p:par>
                                <p:cTn id="11" presetID="2" presetClass="entr" presetSubtype="1"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800" fill="hold"/>
                                        <p:tgtEl>
                                          <p:spTgt spid="38"/>
                                        </p:tgtEl>
                                        <p:attrNameLst>
                                          <p:attrName>ppt_x</p:attrName>
                                        </p:attrNameLst>
                                      </p:cBhvr>
                                      <p:tavLst>
                                        <p:tav tm="0">
                                          <p:val>
                                            <p:strVal val="#ppt_x"/>
                                          </p:val>
                                        </p:tav>
                                        <p:tav tm="100000">
                                          <p:val>
                                            <p:strVal val="#ppt_x"/>
                                          </p:val>
                                        </p:tav>
                                      </p:tavLst>
                                    </p:anim>
                                    <p:anim calcmode="lin" valueType="num">
                                      <p:cBhvr additive="base">
                                        <p:cTn id="14" dur="800" fill="hold"/>
                                        <p:tgtEl>
                                          <p:spTgt spid="38"/>
                                        </p:tgtEl>
                                        <p:attrNameLst>
                                          <p:attrName>ppt_y</p:attrName>
                                        </p:attrNameLst>
                                      </p:cBhvr>
                                      <p:tavLst>
                                        <p:tav tm="0">
                                          <p:val>
                                            <p:strVal val="0-#ppt_h/2"/>
                                          </p:val>
                                        </p:tav>
                                        <p:tav tm="100000">
                                          <p:val>
                                            <p:strVal val="#ppt_y"/>
                                          </p:val>
                                        </p:tav>
                                      </p:tavLst>
                                    </p:anim>
                                  </p:childTnLst>
                                </p:cTn>
                              </p:par>
                              <p:par>
                                <p:cTn id="15" presetID="8" presetClass="emph" presetSubtype="0" fill="hold" grpId="1" nodeType="withEffect">
                                  <p:stCondLst>
                                    <p:cond delay="0"/>
                                  </p:stCondLst>
                                  <p:childTnLst>
                                    <p:animRot by="21600000">
                                      <p:cBhvr>
                                        <p:cTn id="16" dur="800" fill="hold"/>
                                        <p:tgtEl>
                                          <p:spTgt spid="38"/>
                                        </p:tgtEl>
                                        <p:attrNameLst>
                                          <p:attrName>r</p:attrName>
                                        </p:attrNameLst>
                                      </p:cBhvr>
                                    </p:animRot>
                                  </p:childTnLst>
                                </p:cTn>
                              </p:par>
                              <p:par>
                                <p:cTn id="17" presetID="2" presetClass="entr" presetSubtype="1"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200" fill="hold"/>
                                        <p:tgtEl>
                                          <p:spTgt spid="37"/>
                                        </p:tgtEl>
                                        <p:attrNameLst>
                                          <p:attrName>ppt_x</p:attrName>
                                        </p:attrNameLst>
                                      </p:cBhvr>
                                      <p:tavLst>
                                        <p:tav tm="0">
                                          <p:val>
                                            <p:strVal val="#ppt_x"/>
                                          </p:val>
                                        </p:tav>
                                        <p:tav tm="100000">
                                          <p:val>
                                            <p:strVal val="#ppt_x"/>
                                          </p:val>
                                        </p:tav>
                                      </p:tavLst>
                                    </p:anim>
                                    <p:anim calcmode="lin" valueType="num">
                                      <p:cBhvr additive="base">
                                        <p:cTn id="20" dur="1200" fill="hold"/>
                                        <p:tgtEl>
                                          <p:spTgt spid="37"/>
                                        </p:tgtEl>
                                        <p:attrNameLst>
                                          <p:attrName>ppt_y</p:attrName>
                                        </p:attrNameLst>
                                      </p:cBhvr>
                                      <p:tavLst>
                                        <p:tav tm="0">
                                          <p:val>
                                            <p:strVal val="0-#ppt_h/2"/>
                                          </p:val>
                                        </p:tav>
                                        <p:tav tm="100000">
                                          <p:val>
                                            <p:strVal val="#ppt_y"/>
                                          </p:val>
                                        </p:tav>
                                      </p:tavLst>
                                    </p:anim>
                                  </p:childTnLst>
                                </p:cTn>
                              </p:par>
                              <p:par>
                                <p:cTn id="21" presetID="8" presetClass="emph" presetSubtype="0" fill="hold" grpId="1" nodeType="withEffect">
                                  <p:stCondLst>
                                    <p:cond delay="0"/>
                                  </p:stCondLst>
                                  <p:childTnLst>
                                    <p:animRot by="21600000">
                                      <p:cBhvr>
                                        <p:cTn id="22" dur="1200" fill="hold"/>
                                        <p:tgtEl>
                                          <p:spTgt spid="37"/>
                                        </p:tgtEl>
                                        <p:attrNameLst>
                                          <p:attrName>r</p:attrName>
                                        </p:attrNameLst>
                                      </p:cBhvr>
                                    </p:animRot>
                                  </p:childTnLst>
                                </p:cTn>
                              </p:par>
                              <p:par>
                                <p:cTn id="23" presetID="2" presetClass="entr" presetSubtype="1" fill="hold" grpId="0" nodeType="with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800" fill="hold"/>
                                        <p:tgtEl>
                                          <p:spTgt spid="35"/>
                                        </p:tgtEl>
                                        <p:attrNameLst>
                                          <p:attrName>ppt_x</p:attrName>
                                        </p:attrNameLst>
                                      </p:cBhvr>
                                      <p:tavLst>
                                        <p:tav tm="0">
                                          <p:val>
                                            <p:strVal val="#ppt_x"/>
                                          </p:val>
                                        </p:tav>
                                        <p:tav tm="100000">
                                          <p:val>
                                            <p:strVal val="#ppt_x"/>
                                          </p:val>
                                        </p:tav>
                                      </p:tavLst>
                                    </p:anim>
                                    <p:anim calcmode="lin" valueType="num">
                                      <p:cBhvr additive="base">
                                        <p:cTn id="26" dur="800" fill="hold"/>
                                        <p:tgtEl>
                                          <p:spTgt spid="35"/>
                                        </p:tgtEl>
                                        <p:attrNameLst>
                                          <p:attrName>ppt_y</p:attrName>
                                        </p:attrNameLst>
                                      </p:cBhvr>
                                      <p:tavLst>
                                        <p:tav tm="0">
                                          <p:val>
                                            <p:strVal val="0-#ppt_h/2"/>
                                          </p:val>
                                        </p:tav>
                                        <p:tav tm="100000">
                                          <p:val>
                                            <p:strVal val="#ppt_y"/>
                                          </p:val>
                                        </p:tav>
                                      </p:tavLst>
                                    </p:anim>
                                  </p:childTnLst>
                                </p:cTn>
                              </p:par>
                              <p:par>
                                <p:cTn id="27" presetID="8" presetClass="emph" presetSubtype="0" fill="hold" grpId="1" nodeType="withEffect">
                                  <p:stCondLst>
                                    <p:cond delay="0"/>
                                  </p:stCondLst>
                                  <p:childTnLst>
                                    <p:animRot by="21600000">
                                      <p:cBhvr>
                                        <p:cTn id="28" dur="800" fill="hold"/>
                                        <p:tgtEl>
                                          <p:spTgt spid="35"/>
                                        </p:tgtEl>
                                        <p:attrNameLst>
                                          <p:attrName>r</p:attrName>
                                        </p:attrNameLst>
                                      </p:cBhvr>
                                    </p:animRot>
                                  </p:childTnLst>
                                </p:cTn>
                              </p:par>
                            </p:childTnLst>
                          </p:cTn>
                        </p:par>
                        <p:par>
                          <p:cTn id="29" fill="hold">
                            <p:stCondLst>
                              <p:cond delay="1200"/>
                            </p:stCondLst>
                            <p:childTnLst>
                              <p:par>
                                <p:cTn id="30" presetID="53" presetClass="entr" presetSubtype="16"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childTnLst>
                          </p:cTn>
                        </p:par>
                        <p:par>
                          <p:cTn id="35" fill="hold">
                            <p:stCondLst>
                              <p:cond delay="1700"/>
                            </p:stCondLst>
                            <p:childTnLst>
                              <p:par>
                                <p:cTn id="36" presetID="10" presetClass="entr" presetSubtype="0" fill="hold" grpId="0" nodeType="after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fade">
                                      <p:cBhvr>
                                        <p:cTn id="38" dur="500"/>
                                        <p:tgtEl>
                                          <p:spTgt spid="39"/>
                                        </p:tgtEl>
                                      </p:cBhvr>
                                    </p:animEffect>
                                  </p:childTnLst>
                                </p:cTn>
                              </p:par>
                            </p:childTnLst>
                          </p:cTn>
                        </p:par>
                        <p:par>
                          <p:cTn id="39" fill="hold">
                            <p:stCondLst>
                              <p:cond delay="2200"/>
                            </p:stCondLst>
                            <p:childTnLst>
                              <p:par>
                                <p:cTn id="40" presetID="16" presetClass="entr" presetSubtype="37" fill="hold"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barn(outVertical)">
                                      <p:cBhvr>
                                        <p:cTn id="42" dur="500"/>
                                        <p:tgtEl>
                                          <p:spTgt spid="40"/>
                                        </p:tgtEl>
                                      </p:cBhvr>
                                    </p:animEffect>
                                  </p:childTnLst>
                                </p:cTn>
                              </p:par>
                            </p:childTnLst>
                          </p:cTn>
                        </p:par>
                        <p:par>
                          <p:cTn id="43" fill="hold">
                            <p:stCondLst>
                              <p:cond delay="2700"/>
                            </p:stCondLst>
                            <p:childTnLst>
                              <p:par>
                                <p:cTn id="44" presetID="55" presetClass="entr" presetSubtype="0" fill="hold" grpId="0" nodeType="afterEffect">
                                  <p:stCondLst>
                                    <p:cond delay="0"/>
                                  </p:stCondLst>
                                  <p:iterate type="lt">
                                    <p:tmPct val="50000"/>
                                  </p:iterate>
                                  <p:childTnLst>
                                    <p:set>
                                      <p:cBhvr>
                                        <p:cTn id="45" dur="1" fill="hold">
                                          <p:stCondLst>
                                            <p:cond delay="0"/>
                                          </p:stCondLst>
                                        </p:cTn>
                                        <p:tgtEl>
                                          <p:spTgt spid="42"/>
                                        </p:tgtEl>
                                        <p:attrNameLst>
                                          <p:attrName>style.visibility</p:attrName>
                                        </p:attrNameLst>
                                      </p:cBhvr>
                                      <p:to>
                                        <p:strVal val="visible"/>
                                      </p:to>
                                    </p:set>
                                    <p:anim calcmode="lin" valueType="num">
                                      <p:cBhvr>
                                        <p:cTn id="46" dur="200" fill="hold"/>
                                        <p:tgtEl>
                                          <p:spTgt spid="42"/>
                                        </p:tgtEl>
                                        <p:attrNameLst>
                                          <p:attrName>ppt_w</p:attrName>
                                        </p:attrNameLst>
                                      </p:cBhvr>
                                      <p:tavLst>
                                        <p:tav tm="0">
                                          <p:val>
                                            <p:strVal val="#ppt_w*0.70"/>
                                          </p:val>
                                        </p:tav>
                                        <p:tav tm="100000">
                                          <p:val>
                                            <p:strVal val="#ppt_w"/>
                                          </p:val>
                                        </p:tav>
                                      </p:tavLst>
                                    </p:anim>
                                    <p:anim calcmode="lin" valueType="num">
                                      <p:cBhvr>
                                        <p:cTn id="47" dur="200" fill="hold"/>
                                        <p:tgtEl>
                                          <p:spTgt spid="42"/>
                                        </p:tgtEl>
                                        <p:attrNameLst>
                                          <p:attrName>ppt_h</p:attrName>
                                        </p:attrNameLst>
                                      </p:cBhvr>
                                      <p:tavLst>
                                        <p:tav tm="0">
                                          <p:val>
                                            <p:strVal val="#ppt_h"/>
                                          </p:val>
                                        </p:tav>
                                        <p:tav tm="100000">
                                          <p:val>
                                            <p:strVal val="#ppt_h"/>
                                          </p:val>
                                        </p:tav>
                                      </p:tavLst>
                                    </p:anim>
                                    <p:animEffect transition="in" filter="fade">
                                      <p:cBhvr>
                                        <p:cTn id="48" dur="200"/>
                                        <p:tgtEl>
                                          <p:spTgt spid="42"/>
                                        </p:tgtEl>
                                      </p:cBhvr>
                                    </p:animEffect>
                                  </p:childTnLst>
                                </p:cTn>
                              </p:par>
                            </p:childTnLst>
                          </p:cTn>
                        </p:par>
                        <p:par>
                          <p:cTn id="49" fill="hold">
                            <p:stCondLst>
                              <p:cond delay="4700"/>
                            </p:stCondLst>
                            <p:childTnLst>
                              <p:par>
                                <p:cTn id="50" presetID="42" presetClass="entr" presetSubtype="0" fill="hold" grpId="0" nodeType="after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1000"/>
                                        <p:tgtEl>
                                          <p:spTgt spid="44"/>
                                        </p:tgtEl>
                                      </p:cBhvr>
                                    </p:animEffect>
                                    <p:anim calcmode="lin" valueType="num">
                                      <p:cBhvr>
                                        <p:cTn id="53" dur="1000" fill="hold"/>
                                        <p:tgtEl>
                                          <p:spTgt spid="44"/>
                                        </p:tgtEl>
                                        <p:attrNameLst>
                                          <p:attrName>ppt_x</p:attrName>
                                        </p:attrNameLst>
                                      </p:cBhvr>
                                      <p:tavLst>
                                        <p:tav tm="0">
                                          <p:val>
                                            <p:strVal val="#ppt_x"/>
                                          </p:val>
                                        </p:tav>
                                        <p:tav tm="100000">
                                          <p:val>
                                            <p:strVal val="#ppt_x"/>
                                          </p:val>
                                        </p:tav>
                                      </p:tavLst>
                                    </p:anim>
                                    <p:anim calcmode="lin" valueType="num">
                                      <p:cBhvr>
                                        <p:cTn id="54"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6" grpId="0" animBg="1"/>
      <p:bldP spid="36" grpId="1" animBg="1"/>
      <p:bldP spid="37" grpId="0" animBg="1"/>
      <p:bldP spid="37" grpId="1" animBg="1"/>
      <p:bldP spid="38" grpId="0" animBg="1"/>
      <p:bldP spid="38" grpId="1" animBg="1"/>
      <p:bldP spid="39" grpId="0"/>
      <p:bldP spid="42" grpId="0"/>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673"/>
            <a:ext cx="12192000" cy="6854653"/>
          </a:xfrm>
          <a:prstGeom prst="rect">
            <a:avLst/>
          </a:prstGeom>
        </p:spPr>
      </p:pic>
      <p:sp>
        <p:nvSpPr>
          <p:cNvPr id="3" name="矩形 2"/>
          <p:cNvSpPr/>
          <p:nvPr/>
        </p:nvSpPr>
        <p:spPr>
          <a:xfrm>
            <a:off x="680060" y="0"/>
            <a:ext cx="3757029" cy="5953266"/>
          </a:xfrm>
          <a:prstGeom prst="rect">
            <a:avLst/>
          </a:prstGeom>
          <a:solidFill>
            <a:schemeClr val="tx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1585" name="组合 1584"/>
          <p:cNvGrpSpPr/>
          <p:nvPr/>
        </p:nvGrpSpPr>
        <p:grpSpPr>
          <a:xfrm>
            <a:off x="102017" y="5760319"/>
            <a:ext cx="954381" cy="1068094"/>
            <a:chOff x="531813" y="2776538"/>
            <a:chExt cx="1119187" cy="1252537"/>
          </a:xfrm>
        </p:grpSpPr>
        <p:sp>
          <p:nvSpPr>
            <p:cNvPr id="1586" name="Freeform 32"/>
            <p:cNvSpPr>
              <a:spLocks/>
            </p:cNvSpPr>
            <p:nvPr/>
          </p:nvSpPr>
          <p:spPr bwMode="auto">
            <a:xfrm>
              <a:off x="741363" y="2776538"/>
              <a:ext cx="776288" cy="441325"/>
            </a:xfrm>
            <a:custGeom>
              <a:avLst/>
              <a:gdLst>
                <a:gd name="T0" fmla="*/ 0 w 300"/>
                <a:gd name="T1" fmla="*/ 135 h 171"/>
                <a:gd name="T2" fmla="*/ 108 w 300"/>
                <a:gd name="T3" fmla="*/ 0 h 171"/>
                <a:gd name="T4" fmla="*/ 300 w 300"/>
                <a:gd name="T5" fmla="*/ 47 h 171"/>
                <a:gd name="T6" fmla="*/ 205 w 300"/>
                <a:gd name="T7" fmla="*/ 124 h 171"/>
                <a:gd name="T8" fmla="*/ 0 w 300"/>
                <a:gd name="T9" fmla="*/ 135 h 171"/>
              </a:gdLst>
              <a:ahLst/>
              <a:cxnLst>
                <a:cxn ang="0">
                  <a:pos x="T0" y="T1"/>
                </a:cxn>
                <a:cxn ang="0">
                  <a:pos x="T2" y="T3"/>
                </a:cxn>
                <a:cxn ang="0">
                  <a:pos x="T4" y="T5"/>
                </a:cxn>
                <a:cxn ang="0">
                  <a:pos x="T6" y="T7"/>
                </a:cxn>
                <a:cxn ang="0">
                  <a:pos x="T8" y="T9"/>
                </a:cxn>
              </a:cxnLst>
              <a:rect l="0" t="0" r="r" b="b"/>
              <a:pathLst>
                <a:path w="300" h="171">
                  <a:moveTo>
                    <a:pt x="0" y="135"/>
                  </a:moveTo>
                  <a:cubicBezTo>
                    <a:pt x="0" y="135"/>
                    <a:pt x="23" y="0"/>
                    <a:pt x="108" y="0"/>
                  </a:cubicBezTo>
                  <a:cubicBezTo>
                    <a:pt x="192" y="0"/>
                    <a:pt x="300" y="47"/>
                    <a:pt x="300" y="47"/>
                  </a:cubicBezTo>
                  <a:cubicBezTo>
                    <a:pt x="300" y="47"/>
                    <a:pt x="197" y="76"/>
                    <a:pt x="205" y="124"/>
                  </a:cubicBezTo>
                  <a:cubicBezTo>
                    <a:pt x="213" y="171"/>
                    <a:pt x="0" y="135"/>
                    <a:pt x="0" y="135"/>
                  </a:cubicBezTo>
                  <a:close/>
                </a:path>
              </a:pathLst>
            </a:custGeom>
            <a:solidFill>
              <a:srgbClr val="A11218"/>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33"/>
            <p:cNvSpPr>
              <a:spLocks/>
            </p:cNvSpPr>
            <p:nvPr/>
          </p:nvSpPr>
          <p:spPr bwMode="auto">
            <a:xfrm>
              <a:off x="1384300" y="2792413"/>
              <a:ext cx="266700" cy="265112"/>
            </a:xfrm>
            <a:custGeom>
              <a:avLst/>
              <a:gdLst>
                <a:gd name="T0" fmla="*/ 99 w 103"/>
                <a:gd name="T1" fmla="*/ 70 h 103"/>
                <a:gd name="T2" fmla="*/ 78 w 103"/>
                <a:gd name="T3" fmla="*/ 72 h 103"/>
                <a:gd name="T4" fmla="*/ 83 w 103"/>
                <a:gd name="T5" fmla="*/ 92 h 103"/>
                <a:gd name="T6" fmla="*/ 65 w 103"/>
                <a:gd name="T7" fmla="*/ 83 h 103"/>
                <a:gd name="T8" fmla="*/ 59 w 103"/>
                <a:gd name="T9" fmla="*/ 103 h 103"/>
                <a:gd name="T10" fmla="*/ 48 w 103"/>
                <a:gd name="T11" fmla="*/ 85 h 103"/>
                <a:gd name="T12" fmla="*/ 33 w 103"/>
                <a:gd name="T13" fmla="*/ 100 h 103"/>
                <a:gd name="T14" fmla="*/ 31 w 103"/>
                <a:gd name="T15" fmla="*/ 79 h 103"/>
                <a:gd name="T16" fmla="*/ 11 w 103"/>
                <a:gd name="T17" fmla="*/ 84 h 103"/>
                <a:gd name="T18" fmla="*/ 21 w 103"/>
                <a:gd name="T19" fmla="*/ 65 h 103"/>
                <a:gd name="T20" fmla="*/ 0 w 103"/>
                <a:gd name="T21" fmla="*/ 60 h 103"/>
                <a:gd name="T22" fmla="*/ 18 w 103"/>
                <a:gd name="T23" fmla="*/ 48 h 103"/>
                <a:gd name="T24" fmla="*/ 3 w 103"/>
                <a:gd name="T25" fmla="*/ 33 h 103"/>
                <a:gd name="T26" fmla="*/ 24 w 103"/>
                <a:gd name="T27" fmla="*/ 32 h 103"/>
                <a:gd name="T28" fmla="*/ 19 w 103"/>
                <a:gd name="T29" fmla="*/ 12 h 103"/>
                <a:gd name="T30" fmla="*/ 38 w 103"/>
                <a:gd name="T31" fmla="*/ 21 h 103"/>
                <a:gd name="T32" fmla="*/ 43 w 103"/>
                <a:gd name="T33" fmla="*/ 1 h 103"/>
                <a:gd name="T34" fmla="*/ 55 w 103"/>
                <a:gd name="T35" fmla="*/ 18 h 103"/>
                <a:gd name="T36" fmla="*/ 70 w 103"/>
                <a:gd name="T37" fmla="*/ 4 h 103"/>
                <a:gd name="T38" fmla="*/ 71 w 103"/>
                <a:gd name="T39" fmla="*/ 25 h 103"/>
                <a:gd name="T40" fmla="*/ 91 w 103"/>
                <a:gd name="T41" fmla="*/ 20 h 103"/>
                <a:gd name="T42" fmla="*/ 82 w 103"/>
                <a:gd name="T43" fmla="*/ 38 h 103"/>
                <a:gd name="T44" fmla="*/ 102 w 103"/>
                <a:gd name="T45" fmla="*/ 44 h 103"/>
                <a:gd name="T46" fmla="*/ 85 w 103"/>
                <a:gd name="T47" fmla="*/ 55 h 103"/>
                <a:gd name="T48" fmla="*/ 99 w 103"/>
                <a:gd name="T4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99" y="70"/>
                  </a:moveTo>
                  <a:cubicBezTo>
                    <a:pt x="98" y="74"/>
                    <a:pt x="80" y="69"/>
                    <a:pt x="78" y="72"/>
                  </a:cubicBezTo>
                  <a:cubicBezTo>
                    <a:pt x="76" y="75"/>
                    <a:pt x="86" y="90"/>
                    <a:pt x="83" y="92"/>
                  </a:cubicBezTo>
                  <a:cubicBezTo>
                    <a:pt x="81" y="94"/>
                    <a:pt x="68" y="81"/>
                    <a:pt x="65" y="83"/>
                  </a:cubicBezTo>
                  <a:cubicBezTo>
                    <a:pt x="61" y="84"/>
                    <a:pt x="63" y="102"/>
                    <a:pt x="59" y="103"/>
                  </a:cubicBezTo>
                  <a:cubicBezTo>
                    <a:pt x="56" y="103"/>
                    <a:pt x="51" y="86"/>
                    <a:pt x="48" y="85"/>
                  </a:cubicBezTo>
                  <a:cubicBezTo>
                    <a:pt x="44" y="85"/>
                    <a:pt x="36" y="101"/>
                    <a:pt x="33" y="100"/>
                  </a:cubicBezTo>
                  <a:cubicBezTo>
                    <a:pt x="29" y="98"/>
                    <a:pt x="34" y="81"/>
                    <a:pt x="31" y="79"/>
                  </a:cubicBezTo>
                  <a:cubicBezTo>
                    <a:pt x="28" y="77"/>
                    <a:pt x="14" y="87"/>
                    <a:pt x="11" y="84"/>
                  </a:cubicBezTo>
                  <a:cubicBezTo>
                    <a:pt x="9" y="81"/>
                    <a:pt x="22" y="69"/>
                    <a:pt x="21" y="65"/>
                  </a:cubicBezTo>
                  <a:cubicBezTo>
                    <a:pt x="19" y="62"/>
                    <a:pt x="1" y="63"/>
                    <a:pt x="0" y="60"/>
                  </a:cubicBezTo>
                  <a:cubicBezTo>
                    <a:pt x="0" y="56"/>
                    <a:pt x="17" y="52"/>
                    <a:pt x="18" y="48"/>
                  </a:cubicBezTo>
                  <a:cubicBezTo>
                    <a:pt x="18" y="45"/>
                    <a:pt x="2" y="37"/>
                    <a:pt x="3" y="33"/>
                  </a:cubicBezTo>
                  <a:cubicBezTo>
                    <a:pt x="5" y="30"/>
                    <a:pt x="22" y="35"/>
                    <a:pt x="24" y="32"/>
                  </a:cubicBezTo>
                  <a:cubicBezTo>
                    <a:pt x="26" y="29"/>
                    <a:pt x="16" y="14"/>
                    <a:pt x="19" y="12"/>
                  </a:cubicBezTo>
                  <a:cubicBezTo>
                    <a:pt x="22" y="9"/>
                    <a:pt x="34" y="23"/>
                    <a:pt x="38" y="21"/>
                  </a:cubicBezTo>
                  <a:cubicBezTo>
                    <a:pt x="41" y="20"/>
                    <a:pt x="40" y="2"/>
                    <a:pt x="43" y="1"/>
                  </a:cubicBezTo>
                  <a:cubicBezTo>
                    <a:pt x="47" y="0"/>
                    <a:pt x="51" y="18"/>
                    <a:pt x="55" y="18"/>
                  </a:cubicBezTo>
                  <a:cubicBezTo>
                    <a:pt x="58" y="19"/>
                    <a:pt x="66" y="3"/>
                    <a:pt x="70" y="4"/>
                  </a:cubicBezTo>
                  <a:cubicBezTo>
                    <a:pt x="73" y="5"/>
                    <a:pt x="68" y="23"/>
                    <a:pt x="71" y="25"/>
                  </a:cubicBezTo>
                  <a:cubicBezTo>
                    <a:pt x="74" y="27"/>
                    <a:pt x="89" y="17"/>
                    <a:pt x="91" y="20"/>
                  </a:cubicBezTo>
                  <a:cubicBezTo>
                    <a:pt x="94" y="22"/>
                    <a:pt x="80" y="35"/>
                    <a:pt x="82" y="38"/>
                  </a:cubicBezTo>
                  <a:cubicBezTo>
                    <a:pt x="83" y="42"/>
                    <a:pt x="101" y="40"/>
                    <a:pt x="102" y="44"/>
                  </a:cubicBezTo>
                  <a:cubicBezTo>
                    <a:pt x="103" y="47"/>
                    <a:pt x="85" y="52"/>
                    <a:pt x="85" y="55"/>
                  </a:cubicBezTo>
                  <a:cubicBezTo>
                    <a:pt x="84" y="59"/>
                    <a:pt x="101" y="67"/>
                    <a:pt x="99" y="70"/>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34"/>
            <p:cNvSpPr>
              <a:spLocks noEditPoints="1"/>
            </p:cNvSpPr>
            <p:nvPr/>
          </p:nvSpPr>
          <p:spPr bwMode="auto">
            <a:xfrm>
              <a:off x="1389063" y="2800350"/>
              <a:ext cx="254000" cy="252412"/>
            </a:xfrm>
            <a:custGeom>
              <a:avLst/>
              <a:gdLst>
                <a:gd name="T0" fmla="*/ 50 w 98"/>
                <a:gd name="T1" fmla="*/ 84 h 98"/>
                <a:gd name="T2" fmla="*/ 57 w 98"/>
                <a:gd name="T3" fmla="*/ 98 h 98"/>
                <a:gd name="T4" fmla="*/ 57 w 98"/>
                <a:gd name="T5" fmla="*/ 97 h 98"/>
                <a:gd name="T6" fmla="*/ 60 w 98"/>
                <a:gd name="T7" fmla="*/ 83 h 98"/>
                <a:gd name="T8" fmla="*/ 62 w 98"/>
                <a:gd name="T9" fmla="*/ 78 h 98"/>
                <a:gd name="T10" fmla="*/ 73 w 98"/>
                <a:gd name="T11" fmla="*/ 83 h 98"/>
                <a:gd name="T12" fmla="*/ 80 w 98"/>
                <a:gd name="T13" fmla="*/ 88 h 98"/>
                <a:gd name="T14" fmla="*/ 78 w 98"/>
                <a:gd name="T15" fmla="*/ 79 h 98"/>
                <a:gd name="T16" fmla="*/ 75 w 98"/>
                <a:gd name="T17" fmla="*/ 70 h 98"/>
                <a:gd name="T18" fmla="*/ 80 w 98"/>
                <a:gd name="T19" fmla="*/ 66 h 98"/>
                <a:gd name="T20" fmla="*/ 93 w 98"/>
                <a:gd name="T21" fmla="*/ 67 h 98"/>
                <a:gd name="T22" fmla="*/ 95 w 98"/>
                <a:gd name="T23" fmla="*/ 65 h 98"/>
                <a:gd name="T24" fmla="*/ 92 w 98"/>
                <a:gd name="T25" fmla="*/ 63 h 98"/>
                <a:gd name="T26" fmla="*/ 81 w 98"/>
                <a:gd name="T27" fmla="*/ 53 h 98"/>
                <a:gd name="T28" fmla="*/ 81 w 98"/>
                <a:gd name="T29" fmla="*/ 52 h 98"/>
                <a:gd name="T30" fmla="*/ 90 w 98"/>
                <a:gd name="T31" fmla="*/ 46 h 98"/>
                <a:gd name="T32" fmla="*/ 98 w 98"/>
                <a:gd name="T33" fmla="*/ 41 h 98"/>
                <a:gd name="T34" fmla="*/ 94 w 98"/>
                <a:gd name="T35" fmla="*/ 40 h 98"/>
                <a:gd name="T36" fmla="*/ 83 w 98"/>
                <a:gd name="T37" fmla="*/ 38 h 98"/>
                <a:gd name="T38" fmla="*/ 78 w 98"/>
                <a:gd name="T39" fmla="*/ 35 h 98"/>
                <a:gd name="T40" fmla="*/ 83 w 98"/>
                <a:gd name="T41" fmla="*/ 25 h 98"/>
                <a:gd name="T42" fmla="*/ 88 w 98"/>
                <a:gd name="T43" fmla="*/ 18 h 98"/>
                <a:gd name="T44" fmla="*/ 80 w 98"/>
                <a:gd name="T45" fmla="*/ 20 h 98"/>
                <a:gd name="T46" fmla="*/ 68 w 98"/>
                <a:gd name="T47" fmla="*/ 23 h 98"/>
                <a:gd name="T48" fmla="*/ 67 w 98"/>
                <a:gd name="T49" fmla="*/ 18 h 98"/>
                <a:gd name="T50" fmla="*/ 67 w 98"/>
                <a:gd name="T51" fmla="*/ 2 h 98"/>
                <a:gd name="T52" fmla="*/ 66 w 98"/>
                <a:gd name="T53" fmla="*/ 3 h 98"/>
                <a:gd name="T54" fmla="*/ 57 w 98"/>
                <a:gd name="T55" fmla="*/ 14 h 98"/>
                <a:gd name="T56" fmla="*/ 53 w 98"/>
                <a:gd name="T57" fmla="*/ 17 h 98"/>
                <a:gd name="T58" fmla="*/ 49 w 98"/>
                <a:gd name="T59" fmla="*/ 14 h 98"/>
                <a:gd name="T60" fmla="*/ 46 w 98"/>
                <a:gd name="T61" fmla="*/ 8 h 98"/>
                <a:gd name="T62" fmla="*/ 41 w 98"/>
                <a:gd name="T63" fmla="*/ 1 h 98"/>
                <a:gd name="T64" fmla="*/ 40 w 98"/>
                <a:gd name="T65" fmla="*/ 4 h 98"/>
                <a:gd name="T66" fmla="*/ 36 w 98"/>
                <a:gd name="T67" fmla="*/ 19 h 98"/>
                <a:gd name="T68" fmla="*/ 35 w 98"/>
                <a:gd name="T69" fmla="*/ 20 h 98"/>
                <a:gd name="T70" fmla="*/ 18 w 98"/>
                <a:gd name="T71" fmla="*/ 10 h 98"/>
                <a:gd name="T72" fmla="*/ 18 w 98"/>
                <a:gd name="T73" fmla="*/ 10 h 98"/>
                <a:gd name="T74" fmla="*/ 24 w 98"/>
                <a:gd name="T75" fmla="*/ 28 h 98"/>
                <a:gd name="T76" fmla="*/ 23 w 98"/>
                <a:gd name="T77" fmla="*/ 30 h 98"/>
                <a:gd name="T78" fmla="*/ 5 w 98"/>
                <a:gd name="T79" fmla="*/ 31 h 98"/>
                <a:gd name="T80" fmla="*/ 3 w 98"/>
                <a:gd name="T81" fmla="*/ 31 h 98"/>
                <a:gd name="T82" fmla="*/ 7 w 98"/>
                <a:gd name="T83" fmla="*/ 35 h 98"/>
                <a:gd name="T84" fmla="*/ 14 w 98"/>
                <a:gd name="T85" fmla="*/ 41 h 98"/>
                <a:gd name="T86" fmla="*/ 17 w 98"/>
                <a:gd name="T87" fmla="*/ 45 h 98"/>
                <a:gd name="T88" fmla="*/ 14 w 98"/>
                <a:gd name="T89" fmla="*/ 49 h 98"/>
                <a:gd name="T90" fmla="*/ 0 w 98"/>
                <a:gd name="T91" fmla="*/ 57 h 98"/>
                <a:gd name="T92" fmla="*/ 1 w 98"/>
                <a:gd name="T93" fmla="*/ 57 h 98"/>
                <a:gd name="T94" fmla="*/ 15 w 98"/>
                <a:gd name="T95" fmla="*/ 59 h 98"/>
                <a:gd name="T96" fmla="*/ 20 w 98"/>
                <a:gd name="T97" fmla="*/ 62 h 98"/>
                <a:gd name="T98" fmla="*/ 15 w 98"/>
                <a:gd name="T99" fmla="*/ 72 h 98"/>
                <a:gd name="T100" fmla="*/ 10 w 98"/>
                <a:gd name="T101" fmla="*/ 80 h 98"/>
                <a:gd name="T102" fmla="*/ 19 w 98"/>
                <a:gd name="T103" fmla="*/ 77 h 98"/>
                <a:gd name="T104" fmla="*/ 28 w 98"/>
                <a:gd name="T105" fmla="*/ 74 h 98"/>
                <a:gd name="T106" fmla="*/ 32 w 98"/>
                <a:gd name="T107" fmla="*/ 80 h 98"/>
                <a:gd name="T108" fmla="*/ 31 w 98"/>
                <a:gd name="T109" fmla="*/ 93 h 98"/>
                <a:gd name="T110" fmla="*/ 33 w 98"/>
                <a:gd name="T111" fmla="*/ 94 h 98"/>
                <a:gd name="T112" fmla="*/ 35 w 98"/>
                <a:gd name="T113" fmla="*/ 91 h 98"/>
                <a:gd name="T114" fmla="*/ 46 w 98"/>
                <a:gd name="T115" fmla="*/ 81 h 98"/>
                <a:gd name="T116" fmla="*/ 67 w 98"/>
                <a:gd name="T117" fmla="*/ 2 h 98"/>
                <a:gd name="T118" fmla="*/ 67 w 98"/>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46" y="81"/>
                  </a:moveTo>
                  <a:cubicBezTo>
                    <a:pt x="48" y="81"/>
                    <a:pt x="49" y="82"/>
                    <a:pt x="50" y="84"/>
                  </a:cubicBezTo>
                  <a:cubicBezTo>
                    <a:pt x="50" y="84"/>
                    <a:pt x="50" y="84"/>
                    <a:pt x="50" y="84"/>
                  </a:cubicBezTo>
                  <a:cubicBezTo>
                    <a:pt x="51" y="86"/>
                    <a:pt x="51" y="88"/>
                    <a:pt x="52" y="90"/>
                  </a:cubicBezTo>
                  <a:cubicBezTo>
                    <a:pt x="52" y="90"/>
                    <a:pt x="52" y="90"/>
                    <a:pt x="52" y="90"/>
                  </a:cubicBezTo>
                  <a:cubicBezTo>
                    <a:pt x="54" y="93"/>
                    <a:pt x="56" y="98"/>
                    <a:pt x="57" y="98"/>
                  </a:cubicBezTo>
                  <a:cubicBezTo>
                    <a:pt x="57" y="98"/>
                    <a:pt x="57" y="98"/>
                    <a:pt x="57" y="98"/>
                  </a:cubicBezTo>
                  <a:cubicBezTo>
                    <a:pt x="57" y="98"/>
                    <a:pt x="57" y="98"/>
                    <a:pt x="57" y="97"/>
                  </a:cubicBezTo>
                  <a:cubicBezTo>
                    <a:pt x="57" y="97"/>
                    <a:pt x="57" y="97"/>
                    <a:pt x="57" y="97"/>
                  </a:cubicBezTo>
                  <a:cubicBezTo>
                    <a:pt x="58" y="96"/>
                    <a:pt x="58" y="95"/>
                    <a:pt x="58" y="93"/>
                  </a:cubicBezTo>
                  <a:cubicBezTo>
                    <a:pt x="58" y="93"/>
                    <a:pt x="58" y="93"/>
                    <a:pt x="58" y="93"/>
                  </a:cubicBezTo>
                  <a:cubicBezTo>
                    <a:pt x="59" y="90"/>
                    <a:pt x="59" y="86"/>
                    <a:pt x="60" y="83"/>
                  </a:cubicBezTo>
                  <a:cubicBezTo>
                    <a:pt x="60" y="83"/>
                    <a:pt x="60" y="83"/>
                    <a:pt x="60" y="83"/>
                  </a:cubicBezTo>
                  <a:cubicBezTo>
                    <a:pt x="60" y="81"/>
                    <a:pt x="60" y="79"/>
                    <a:pt x="62" y="78"/>
                  </a:cubicBezTo>
                  <a:cubicBezTo>
                    <a:pt x="62" y="78"/>
                    <a:pt x="62" y="78"/>
                    <a:pt x="62" y="78"/>
                  </a:cubicBezTo>
                  <a:cubicBezTo>
                    <a:pt x="63" y="78"/>
                    <a:pt x="63" y="78"/>
                    <a:pt x="63" y="78"/>
                  </a:cubicBezTo>
                  <a:cubicBezTo>
                    <a:pt x="63" y="78"/>
                    <a:pt x="63" y="78"/>
                    <a:pt x="63" y="78"/>
                  </a:cubicBezTo>
                  <a:cubicBezTo>
                    <a:pt x="66" y="78"/>
                    <a:pt x="69" y="81"/>
                    <a:pt x="73" y="83"/>
                  </a:cubicBezTo>
                  <a:cubicBezTo>
                    <a:pt x="73" y="83"/>
                    <a:pt x="73" y="83"/>
                    <a:pt x="73" y="83"/>
                  </a:cubicBezTo>
                  <a:cubicBezTo>
                    <a:pt x="76" y="85"/>
                    <a:pt x="80" y="88"/>
                    <a:pt x="80" y="88"/>
                  </a:cubicBezTo>
                  <a:cubicBezTo>
                    <a:pt x="80" y="88"/>
                    <a:pt x="80" y="88"/>
                    <a:pt x="80" y="88"/>
                  </a:cubicBezTo>
                  <a:cubicBezTo>
                    <a:pt x="80" y="88"/>
                    <a:pt x="80" y="87"/>
                    <a:pt x="80" y="87"/>
                  </a:cubicBezTo>
                  <a:cubicBezTo>
                    <a:pt x="80" y="87"/>
                    <a:pt x="80" y="87"/>
                    <a:pt x="80" y="87"/>
                  </a:cubicBezTo>
                  <a:cubicBezTo>
                    <a:pt x="81" y="86"/>
                    <a:pt x="79" y="83"/>
                    <a:pt x="78" y="79"/>
                  </a:cubicBezTo>
                  <a:cubicBezTo>
                    <a:pt x="78" y="79"/>
                    <a:pt x="78" y="79"/>
                    <a:pt x="78" y="79"/>
                  </a:cubicBezTo>
                  <a:cubicBezTo>
                    <a:pt x="76" y="76"/>
                    <a:pt x="75" y="72"/>
                    <a:pt x="75" y="70"/>
                  </a:cubicBezTo>
                  <a:cubicBezTo>
                    <a:pt x="75" y="70"/>
                    <a:pt x="75" y="70"/>
                    <a:pt x="75" y="70"/>
                  </a:cubicBezTo>
                  <a:cubicBezTo>
                    <a:pt x="75" y="69"/>
                    <a:pt x="75" y="68"/>
                    <a:pt x="75" y="68"/>
                  </a:cubicBezTo>
                  <a:cubicBezTo>
                    <a:pt x="75" y="68"/>
                    <a:pt x="75" y="68"/>
                    <a:pt x="75" y="68"/>
                  </a:cubicBezTo>
                  <a:cubicBezTo>
                    <a:pt x="76" y="66"/>
                    <a:pt x="78" y="66"/>
                    <a:pt x="80" y="66"/>
                  </a:cubicBezTo>
                  <a:cubicBezTo>
                    <a:pt x="80" y="66"/>
                    <a:pt x="80" y="66"/>
                    <a:pt x="80" y="66"/>
                  </a:cubicBezTo>
                  <a:cubicBezTo>
                    <a:pt x="84" y="66"/>
                    <a:pt x="89" y="67"/>
                    <a:pt x="93" y="67"/>
                  </a:cubicBezTo>
                  <a:cubicBezTo>
                    <a:pt x="93" y="67"/>
                    <a:pt x="93" y="67"/>
                    <a:pt x="93" y="67"/>
                  </a:cubicBezTo>
                  <a:cubicBezTo>
                    <a:pt x="94" y="67"/>
                    <a:pt x="95" y="67"/>
                    <a:pt x="96" y="67"/>
                  </a:cubicBezTo>
                  <a:cubicBezTo>
                    <a:pt x="96" y="67"/>
                    <a:pt x="96" y="67"/>
                    <a:pt x="96" y="67"/>
                  </a:cubicBezTo>
                  <a:cubicBezTo>
                    <a:pt x="96" y="67"/>
                    <a:pt x="95" y="66"/>
                    <a:pt x="95" y="65"/>
                  </a:cubicBezTo>
                  <a:cubicBezTo>
                    <a:pt x="95" y="65"/>
                    <a:pt x="95" y="65"/>
                    <a:pt x="95" y="65"/>
                  </a:cubicBezTo>
                  <a:cubicBezTo>
                    <a:pt x="94" y="65"/>
                    <a:pt x="93" y="64"/>
                    <a:pt x="92" y="63"/>
                  </a:cubicBezTo>
                  <a:cubicBezTo>
                    <a:pt x="92" y="63"/>
                    <a:pt x="92" y="63"/>
                    <a:pt x="92" y="63"/>
                  </a:cubicBezTo>
                  <a:cubicBezTo>
                    <a:pt x="89" y="61"/>
                    <a:pt x="86" y="59"/>
                    <a:pt x="84" y="57"/>
                  </a:cubicBezTo>
                  <a:cubicBezTo>
                    <a:pt x="84" y="57"/>
                    <a:pt x="84" y="57"/>
                    <a:pt x="84" y="57"/>
                  </a:cubicBezTo>
                  <a:cubicBezTo>
                    <a:pt x="82" y="55"/>
                    <a:pt x="81" y="54"/>
                    <a:pt x="81" y="53"/>
                  </a:cubicBezTo>
                  <a:cubicBezTo>
                    <a:pt x="81" y="53"/>
                    <a:pt x="81" y="53"/>
                    <a:pt x="81" y="53"/>
                  </a:cubicBezTo>
                  <a:cubicBezTo>
                    <a:pt x="81" y="52"/>
                    <a:pt x="81" y="52"/>
                    <a:pt x="81" y="52"/>
                  </a:cubicBezTo>
                  <a:cubicBezTo>
                    <a:pt x="81" y="52"/>
                    <a:pt x="81" y="52"/>
                    <a:pt x="81" y="52"/>
                  </a:cubicBezTo>
                  <a:cubicBezTo>
                    <a:pt x="81" y="50"/>
                    <a:pt x="83" y="49"/>
                    <a:pt x="84" y="48"/>
                  </a:cubicBezTo>
                  <a:cubicBezTo>
                    <a:pt x="84" y="48"/>
                    <a:pt x="84" y="48"/>
                    <a:pt x="84" y="48"/>
                  </a:cubicBezTo>
                  <a:cubicBezTo>
                    <a:pt x="86" y="48"/>
                    <a:pt x="88" y="47"/>
                    <a:pt x="90" y="46"/>
                  </a:cubicBezTo>
                  <a:cubicBezTo>
                    <a:pt x="90" y="46"/>
                    <a:pt x="90" y="46"/>
                    <a:pt x="90" y="46"/>
                  </a:cubicBezTo>
                  <a:cubicBezTo>
                    <a:pt x="94" y="44"/>
                    <a:pt x="98" y="42"/>
                    <a:pt x="98" y="41"/>
                  </a:cubicBezTo>
                  <a:cubicBezTo>
                    <a:pt x="98" y="41"/>
                    <a:pt x="98" y="41"/>
                    <a:pt x="98" y="41"/>
                  </a:cubicBezTo>
                  <a:cubicBezTo>
                    <a:pt x="98" y="41"/>
                    <a:pt x="98" y="41"/>
                    <a:pt x="98" y="41"/>
                  </a:cubicBezTo>
                  <a:cubicBezTo>
                    <a:pt x="98" y="41"/>
                    <a:pt x="98" y="41"/>
                    <a:pt x="98" y="41"/>
                  </a:cubicBezTo>
                  <a:cubicBezTo>
                    <a:pt x="97" y="40"/>
                    <a:pt x="95" y="40"/>
                    <a:pt x="94" y="40"/>
                  </a:cubicBezTo>
                  <a:cubicBezTo>
                    <a:pt x="94" y="40"/>
                    <a:pt x="94" y="40"/>
                    <a:pt x="94" y="40"/>
                  </a:cubicBezTo>
                  <a:cubicBezTo>
                    <a:pt x="90" y="39"/>
                    <a:pt x="86" y="39"/>
                    <a:pt x="83" y="38"/>
                  </a:cubicBezTo>
                  <a:cubicBezTo>
                    <a:pt x="83" y="38"/>
                    <a:pt x="83" y="38"/>
                    <a:pt x="83" y="38"/>
                  </a:cubicBezTo>
                  <a:cubicBezTo>
                    <a:pt x="81" y="38"/>
                    <a:pt x="80" y="38"/>
                    <a:pt x="79" y="36"/>
                  </a:cubicBezTo>
                  <a:cubicBezTo>
                    <a:pt x="79" y="36"/>
                    <a:pt x="79" y="36"/>
                    <a:pt x="79" y="36"/>
                  </a:cubicBezTo>
                  <a:cubicBezTo>
                    <a:pt x="78" y="35"/>
                    <a:pt x="78" y="35"/>
                    <a:pt x="78" y="35"/>
                  </a:cubicBezTo>
                  <a:cubicBezTo>
                    <a:pt x="78" y="35"/>
                    <a:pt x="78" y="35"/>
                    <a:pt x="78" y="35"/>
                  </a:cubicBezTo>
                  <a:cubicBezTo>
                    <a:pt x="78" y="32"/>
                    <a:pt x="81" y="29"/>
                    <a:pt x="83" y="25"/>
                  </a:cubicBezTo>
                  <a:cubicBezTo>
                    <a:pt x="83" y="25"/>
                    <a:pt x="83" y="25"/>
                    <a:pt x="83" y="25"/>
                  </a:cubicBezTo>
                  <a:cubicBezTo>
                    <a:pt x="86" y="22"/>
                    <a:pt x="88" y="18"/>
                    <a:pt x="88" y="18"/>
                  </a:cubicBezTo>
                  <a:cubicBezTo>
                    <a:pt x="88" y="18"/>
                    <a:pt x="88" y="18"/>
                    <a:pt x="88" y="18"/>
                  </a:cubicBezTo>
                  <a:cubicBezTo>
                    <a:pt x="88" y="18"/>
                    <a:pt x="88" y="18"/>
                    <a:pt x="88" y="18"/>
                  </a:cubicBezTo>
                  <a:cubicBezTo>
                    <a:pt x="88" y="18"/>
                    <a:pt x="88" y="18"/>
                    <a:pt x="88" y="18"/>
                  </a:cubicBezTo>
                  <a:cubicBezTo>
                    <a:pt x="86" y="17"/>
                    <a:pt x="83" y="19"/>
                    <a:pt x="80" y="20"/>
                  </a:cubicBezTo>
                  <a:cubicBezTo>
                    <a:pt x="80" y="20"/>
                    <a:pt x="80" y="20"/>
                    <a:pt x="80" y="20"/>
                  </a:cubicBezTo>
                  <a:cubicBezTo>
                    <a:pt x="76" y="22"/>
                    <a:pt x="73" y="23"/>
                    <a:pt x="70" y="23"/>
                  </a:cubicBezTo>
                  <a:cubicBezTo>
                    <a:pt x="70" y="23"/>
                    <a:pt x="70" y="23"/>
                    <a:pt x="70" y="23"/>
                  </a:cubicBezTo>
                  <a:cubicBezTo>
                    <a:pt x="70" y="23"/>
                    <a:pt x="69" y="23"/>
                    <a:pt x="68" y="23"/>
                  </a:cubicBezTo>
                  <a:cubicBezTo>
                    <a:pt x="68" y="23"/>
                    <a:pt x="68" y="23"/>
                    <a:pt x="68" y="23"/>
                  </a:cubicBezTo>
                  <a:cubicBezTo>
                    <a:pt x="67" y="22"/>
                    <a:pt x="67" y="20"/>
                    <a:pt x="67" y="18"/>
                  </a:cubicBezTo>
                  <a:cubicBezTo>
                    <a:pt x="67" y="18"/>
                    <a:pt x="67" y="18"/>
                    <a:pt x="67" y="18"/>
                  </a:cubicBezTo>
                  <a:cubicBezTo>
                    <a:pt x="67" y="14"/>
                    <a:pt x="68" y="9"/>
                    <a:pt x="68" y="5"/>
                  </a:cubicBezTo>
                  <a:cubicBezTo>
                    <a:pt x="68" y="5"/>
                    <a:pt x="68" y="5"/>
                    <a:pt x="68" y="5"/>
                  </a:cubicBezTo>
                  <a:cubicBezTo>
                    <a:pt x="68" y="4"/>
                    <a:pt x="67" y="3"/>
                    <a:pt x="67" y="2"/>
                  </a:cubicBezTo>
                  <a:cubicBezTo>
                    <a:pt x="67" y="2"/>
                    <a:pt x="67" y="2"/>
                    <a:pt x="67" y="2"/>
                  </a:cubicBezTo>
                  <a:cubicBezTo>
                    <a:pt x="67" y="2"/>
                    <a:pt x="66" y="3"/>
                    <a:pt x="66" y="3"/>
                  </a:cubicBezTo>
                  <a:cubicBezTo>
                    <a:pt x="66" y="3"/>
                    <a:pt x="66" y="3"/>
                    <a:pt x="66" y="3"/>
                  </a:cubicBezTo>
                  <a:cubicBezTo>
                    <a:pt x="65" y="4"/>
                    <a:pt x="64" y="5"/>
                    <a:pt x="63" y="6"/>
                  </a:cubicBezTo>
                  <a:cubicBezTo>
                    <a:pt x="63" y="6"/>
                    <a:pt x="63" y="6"/>
                    <a:pt x="63" y="6"/>
                  </a:cubicBezTo>
                  <a:cubicBezTo>
                    <a:pt x="61" y="9"/>
                    <a:pt x="59" y="12"/>
                    <a:pt x="57" y="14"/>
                  </a:cubicBezTo>
                  <a:cubicBezTo>
                    <a:pt x="57" y="14"/>
                    <a:pt x="57" y="14"/>
                    <a:pt x="57" y="14"/>
                  </a:cubicBezTo>
                  <a:cubicBezTo>
                    <a:pt x="56" y="16"/>
                    <a:pt x="55" y="17"/>
                    <a:pt x="53" y="17"/>
                  </a:cubicBezTo>
                  <a:cubicBezTo>
                    <a:pt x="53" y="17"/>
                    <a:pt x="53" y="17"/>
                    <a:pt x="53" y="17"/>
                  </a:cubicBezTo>
                  <a:cubicBezTo>
                    <a:pt x="53" y="17"/>
                    <a:pt x="53" y="17"/>
                    <a:pt x="53" y="17"/>
                  </a:cubicBezTo>
                  <a:cubicBezTo>
                    <a:pt x="53" y="17"/>
                    <a:pt x="53" y="17"/>
                    <a:pt x="53" y="17"/>
                  </a:cubicBezTo>
                  <a:cubicBezTo>
                    <a:pt x="51" y="17"/>
                    <a:pt x="50" y="15"/>
                    <a:pt x="49" y="14"/>
                  </a:cubicBezTo>
                  <a:cubicBezTo>
                    <a:pt x="49" y="14"/>
                    <a:pt x="49" y="14"/>
                    <a:pt x="49" y="14"/>
                  </a:cubicBezTo>
                  <a:cubicBezTo>
                    <a:pt x="48" y="12"/>
                    <a:pt x="47" y="10"/>
                    <a:pt x="46" y="8"/>
                  </a:cubicBezTo>
                  <a:cubicBezTo>
                    <a:pt x="46" y="8"/>
                    <a:pt x="46" y="8"/>
                    <a:pt x="46" y="8"/>
                  </a:cubicBezTo>
                  <a:cubicBezTo>
                    <a:pt x="44" y="4"/>
                    <a:pt x="42" y="0"/>
                    <a:pt x="41" y="0"/>
                  </a:cubicBezTo>
                  <a:cubicBezTo>
                    <a:pt x="41" y="0"/>
                    <a:pt x="41" y="0"/>
                    <a:pt x="41" y="0"/>
                  </a:cubicBezTo>
                  <a:cubicBezTo>
                    <a:pt x="41" y="0"/>
                    <a:pt x="41" y="0"/>
                    <a:pt x="41" y="1"/>
                  </a:cubicBezTo>
                  <a:cubicBezTo>
                    <a:pt x="41" y="1"/>
                    <a:pt x="41" y="1"/>
                    <a:pt x="41" y="1"/>
                  </a:cubicBezTo>
                  <a:cubicBezTo>
                    <a:pt x="41" y="1"/>
                    <a:pt x="40" y="3"/>
                    <a:pt x="40" y="4"/>
                  </a:cubicBezTo>
                  <a:cubicBezTo>
                    <a:pt x="40" y="4"/>
                    <a:pt x="40" y="4"/>
                    <a:pt x="40" y="4"/>
                  </a:cubicBezTo>
                  <a:cubicBezTo>
                    <a:pt x="40" y="8"/>
                    <a:pt x="39" y="12"/>
                    <a:pt x="39" y="15"/>
                  </a:cubicBezTo>
                  <a:cubicBezTo>
                    <a:pt x="39" y="15"/>
                    <a:pt x="39" y="15"/>
                    <a:pt x="39" y="15"/>
                  </a:cubicBezTo>
                  <a:cubicBezTo>
                    <a:pt x="38" y="17"/>
                    <a:pt x="38" y="18"/>
                    <a:pt x="36" y="19"/>
                  </a:cubicBezTo>
                  <a:cubicBezTo>
                    <a:pt x="36" y="19"/>
                    <a:pt x="36" y="19"/>
                    <a:pt x="36" y="19"/>
                  </a:cubicBezTo>
                  <a:cubicBezTo>
                    <a:pt x="36" y="20"/>
                    <a:pt x="35" y="20"/>
                    <a:pt x="35" y="20"/>
                  </a:cubicBezTo>
                  <a:cubicBezTo>
                    <a:pt x="35" y="20"/>
                    <a:pt x="35" y="20"/>
                    <a:pt x="35" y="20"/>
                  </a:cubicBezTo>
                  <a:cubicBezTo>
                    <a:pt x="32" y="20"/>
                    <a:pt x="29" y="17"/>
                    <a:pt x="26" y="15"/>
                  </a:cubicBezTo>
                  <a:cubicBezTo>
                    <a:pt x="26" y="15"/>
                    <a:pt x="26" y="15"/>
                    <a:pt x="26" y="15"/>
                  </a:cubicBezTo>
                  <a:cubicBezTo>
                    <a:pt x="22" y="12"/>
                    <a:pt x="19" y="10"/>
                    <a:pt x="18" y="10"/>
                  </a:cubicBezTo>
                  <a:cubicBezTo>
                    <a:pt x="18" y="10"/>
                    <a:pt x="18" y="10"/>
                    <a:pt x="18" y="10"/>
                  </a:cubicBezTo>
                  <a:cubicBezTo>
                    <a:pt x="18" y="10"/>
                    <a:pt x="18" y="10"/>
                    <a:pt x="18" y="10"/>
                  </a:cubicBezTo>
                  <a:cubicBezTo>
                    <a:pt x="18" y="10"/>
                    <a:pt x="18" y="10"/>
                    <a:pt x="18" y="10"/>
                  </a:cubicBezTo>
                  <a:cubicBezTo>
                    <a:pt x="18" y="12"/>
                    <a:pt x="19" y="15"/>
                    <a:pt x="21" y="18"/>
                  </a:cubicBezTo>
                  <a:cubicBezTo>
                    <a:pt x="21" y="18"/>
                    <a:pt x="21" y="18"/>
                    <a:pt x="21" y="18"/>
                  </a:cubicBezTo>
                  <a:cubicBezTo>
                    <a:pt x="22" y="22"/>
                    <a:pt x="24" y="25"/>
                    <a:pt x="24" y="28"/>
                  </a:cubicBezTo>
                  <a:cubicBezTo>
                    <a:pt x="24" y="28"/>
                    <a:pt x="24" y="28"/>
                    <a:pt x="24" y="28"/>
                  </a:cubicBezTo>
                  <a:cubicBezTo>
                    <a:pt x="24" y="28"/>
                    <a:pt x="24" y="29"/>
                    <a:pt x="23" y="30"/>
                  </a:cubicBezTo>
                  <a:cubicBezTo>
                    <a:pt x="23" y="30"/>
                    <a:pt x="23" y="30"/>
                    <a:pt x="23" y="30"/>
                  </a:cubicBezTo>
                  <a:cubicBezTo>
                    <a:pt x="22" y="31"/>
                    <a:pt x="20" y="31"/>
                    <a:pt x="18" y="31"/>
                  </a:cubicBezTo>
                  <a:cubicBezTo>
                    <a:pt x="18" y="31"/>
                    <a:pt x="18" y="31"/>
                    <a:pt x="18" y="31"/>
                  </a:cubicBezTo>
                  <a:cubicBezTo>
                    <a:pt x="14" y="31"/>
                    <a:pt x="9" y="31"/>
                    <a:pt x="5" y="31"/>
                  </a:cubicBezTo>
                  <a:cubicBezTo>
                    <a:pt x="5" y="31"/>
                    <a:pt x="5" y="31"/>
                    <a:pt x="5" y="31"/>
                  </a:cubicBezTo>
                  <a:cubicBezTo>
                    <a:pt x="4" y="30"/>
                    <a:pt x="3" y="31"/>
                    <a:pt x="3" y="31"/>
                  </a:cubicBezTo>
                  <a:cubicBezTo>
                    <a:pt x="3" y="31"/>
                    <a:pt x="3" y="31"/>
                    <a:pt x="3" y="31"/>
                  </a:cubicBezTo>
                  <a:cubicBezTo>
                    <a:pt x="3" y="31"/>
                    <a:pt x="3" y="32"/>
                    <a:pt x="4" y="32"/>
                  </a:cubicBezTo>
                  <a:cubicBezTo>
                    <a:pt x="4" y="32"/>
                    <a:pt x="4" y="32"/>
                    <a:pt x="4" y="32"/>
                  </a:cubicBezTo>
                  <a:cubicBezTo>
                    <a:pt x="4" y="33"/>
                    <a:pt x="5" y="34"/>
                    <a:pt x="7" y="35"/>
                  </a:cubicBezTo>
                  <a:cubicBezTo>
                    <a:pt x="7" y="35"/>
                    <a:pt x="7" y="35"/>
                    <a:pt x="7" y="35"/>
                  </a:cubicBezTo>
                  <a:cubicBezTo>
                    <a:pt x="9" y="37"/>
                    <a:pt x="12" y="39"/>
                    <a:pt x="14" y="41"/>
                  </a:cubicBezTo>
                  <a:cubicBezTo>
                    <a:pt x="14" y="41"/>
                    <a:pt x="14" y="41"/>
                    <a:pt x="14" y="41"/>
                  </a:cubicBezTo>
                  <a:cubicBezTo>
                    <a:pt x="16" y="42"/>
                    <a:pt x="17" y="43"/>
                    <a:pt x="17" y="45"/>
                  </a:cubicBezTo>
                  <a:cubicBezTo>
                    <a:pt x="17" y="45"/>
                    <a:pt x="17" y="45"/>
                    <a:pt x="17" y="45"/>
                  </a:cubicBezTo>
                  <a:cubicBezTo>
                    <a:pt x="17" y="45"/>
                    <a:pt x="17" y="45"/>
                    <a:pt x="17" y="45"/>
                  </a:cubicBezTo>
                  <a:cubicBezTo>
                    <a:pt x="17" y="45"/>
                    <a:pt x="17" y="45"/>
                    <a:pt x="17" y="45"/>
                  </a:cubicBezTo>
                  <a:cubicBezTo>
                    <a:pt x="17" y="47"/>
                    <a:pt x="16" y="48"/>
                    <a:pt x="14" y="49"/>
                  </a:cubicBezTo>
                  <a:cubicBezTo>
                    <a:pt x="14" y="49"/>
                    <a:pt x="14" y="49"/>
                    <a:pt x="14" y="49"/>
                  </a:cubicBezTo>
                  <a:cubicBezTo>
                    <a:pt x="12" y="50"/>
                    <a:pt x="10" y="51"/>
                    <a:pt x="8" y="52"/>
                  </a:cubicBezTo>
                  <a:cubicBezTo>
                    <a:pt x="8" y="52"/>
                    <a:pt x="8" y="52"/>
                    <a:pt x="8" y="52"/>
                  </a:cubicBezTo>
                  <a:cubicBezTo>
                    <a:pt x="5" y="54"/>
                    <a:pt x="0" y="56"/>
                    <a:pt x="0" y="57"/>
                  </a:cubicBezTo>
                  <a:cubicBezTo>
                    <a:pt x="0" y="57"/>
                    <a:pt x="0" y="57"/>
                    <a:pt x="0" y="57"/>
                  </a:cubicBezTo>
                  <a:cubicBezTo>
                    <a:pt x="0" y="57"/>
                    <a:pt x="0" y="57"/>
                    <a:pt x="1" y="57"/>
                  </a:cubicBezTo>
                  <a:cubicBezTo>
                    <a:pt x="1" y="57"/>
                    <a:pt x="1" y="57"/>
                    <a:pt x="1" y="57"/>
                  </a:cubicBezTo>
                  <a:cubicBezTo>
                    <a:pt x="2" y="57"/>
                    <a:pt x="3" y="58"/>
                    <a:pt x="5" y="58"/>
                  </a:cubicBezTo>
                  <a:cubicBezTo>
                    <a:pt x="5" y="58"/>
                    <a:pt x="5" y="58"/>
                    <a:pt x="5" y="58"/>
                  </a:cubicBezTo>
                  <a:cubicBezTo>
                    <a:pt x="8" y="58"/>
                    <a:pt x="12" y="59"/>
                    <a:pt x="15" y="59"/>
                  </a:cubicBezTo>
                  <a:cubicBezTo>
                    <a:pt x="15" y="59"/>
                    <a:pt x="15" y="59"/>
                    <a:pt x="15" y="59"/>
                  </a:cubicBezTo>
                  <a:cubicBezTo>
                    <a:pt x="17" y="60"/>
                    <a:pt x="19" y="60"/>
                    <a:pt x="20" y="62"/>
                  </a:cubicBezTo>
                  <a:cubicBezTo>
                    <a:pt x="20" y="62"/>
                    <a:pt x="20" y="62"/>
                    <a:pt x="20" y="62"/>
                  </a:cubicBezTo>
                  <a:cubicBezTo>
                    <a:pt x="20" y="62"/>
                    <a:pt x="20" y="63"/>
                    <a:pt x="20" y="63"/>
                  </a:cubicBezTo>
                  <a:cubicBezTo>
                    <a:pt x="20" y="63"/>
                    <a:pt x="20" y="63"/>
                    <a:pt x="20" y="63"/>
                  </a:cubicBezTo>
                  <a:cubicBezTo>
                    <a:pt x="20" y="66"/>
                    <a:pt x="17" y="69"/>
                    <a:pt x="15" y="72"/>
                  </a:cubicBezTo>
                  <a:cubicBezTo>
                    <a:pt x="15" y="72"/>
                    <a:pt x="15" y="72"/>
                    <a:pt x="15" y="72"/>
                  </a:cubicBezTo>
                  <a:cubicBezTo>
                    <a:pt x="13" y="76"/>
                    <a:pt x="10" y="79"/>
                    <a:pt x="10" y="80"/>
                  </a:cubicBezTo>
                  <a:cubicBezTo>
                    <a:pt x="10" y="80"/>
                    <a:pt x="10" y="80"/>
                    <a:pt x="10" y="80"/>
                  </a:cubicBezTo>
                  <a:cubicBezTo>
                    <a:pt x="10" y="80"/>
                    <a:pt x="11" y="80"/>
                    <a:pt x="11" y="80"/>
                  </a:cubicBezTo>
                  <a:cubicBezTo>
                    <a:pt x="11" y="80"/>
                    <a:pt x="11" y="80"/>
                    <a:pt x="11" y="80"/>
                  </a:cubicBezTo>
                  <a:cubicBezTo>
                    <a:pt x="12" y="80"/>
                    <a:pt x="15" y="79"/>
                    <a:pt x="19" y="77"/>
                  </a:cubicBezTo>
                  <a:cubicBezTo>
                    <a:pt x="19" y="77"/>
                    <a:pt x="19" y="77"/>
                    <a:pt x="19" y="77"/>
                  </a:cubicBezTo>
                  <a:cubicBezTo>
                    <a:pt x="22" y="76"/>
                    <a:pt x="26" y="74"/>
                    <a:pt x="28" y="74"/>
                  </a:cubicBezTo>
                  <a:cubicBezTo>
                    <a:pt x="28" y="74"/>
                    <a:pt x="28" y="74"/>
                    <a:pt x="28" y="74"/>
                  </a:cubicBezTo>
                  <a:cubicBezTo>
                    <a:pt x="29" y="74"/>
                    <a:pt x="30" y="74"/>
                    <a:pt x="30" y="75"/>
                  </a:cubicBezTo>
                  <a:cubicBezTo>
                    <a:pt x="30" y="75"/>
                    <a:pt x="30" y="75"/>
                    <a:pt x="30" y="75"/>
                  </a:cubicBezTo>
                  <a:cubicBezTo>
                    <a:pt x="32" y="76"/>
                    <a:pt x="32" y="78"/>
                    <a:pt x="32" y="80"/>
                  </a:cubicBezTo>
                  <a:cubicBezTo>
                    <a:pt x="32" y="80"/>
                    <a:pt x="32" y="80"/>
                    <a:pt x="32" y="80"/>
                  </a:cubicBezTo>
                  <a:cubicBezTo>
                    <a:pt x="32" y="84"/>
                    <a:pt x="31" y="89"/>
                    <a:pt x="31" y="93"/>
                  </a:cubicBezTo>
                  <a:cubicBezTo>
                    <a:pt x="31" y="93"/>
                    <a:pt x="31" y="93"/>
                    <a:pt x="31" y="93"/>
                  </a:cubicBezTo>
                  <a:cubicBezTo>
                    <a:pt x="31" y="94"/>
                    <a:pt x="31" y="95"/>
                    <a:pt x="31" y="95"/>
                  </a:cubicBezTo>
                  <a:cubicBezTo>
                    <a:pt x="31" y="95"/>
                    <a:pt x="31" y="95"/>
                    <a:pt x="31" y="95"/>
                  </a:cubicBezTo>
                  <a:cubicBezTo>
                    <a:pt x="31" y="95"/>
                    <a:pt x="32" y="95"/>
                    <a:pt x="33" y="94"/>
                  </a:cubicBezTo>
                  <a:cubicBezTo>
                    <a:pt x="33" y="94"/>
                    <a:pt x="33" y="94"/>
                    <a:pt x="33" y="94"/>
                  </a:cubicBezTo>
                  <a:cubicBezTo>
                    <a:pt x="33" y="94"/>
                    <a:pt x="34" y="93"/>
                    <a:pt x="35" y="91"/>
                  </a:cubicBezTo>
                  <a:cubicBezTo>
                    <a:pt x="35" y="91"/>
                    <a:pt x="35" y="91"/>
                    <a:pt x="35" y="91"/>
                  </a:cubicBezTo>
                  <a:cubicBezTo>
                    <a:pt x="37" y="89"/>
                    <a:pt x="39" y="86"/>
                    <a:pt x="41" y="84"/>
                  </a:cubicBezTo>
                  <a:cubicBezTo>
                    <a:pt x="41" y="84"/>
                    <a:pt x="41" y="84"/>
                    <a:pt x="41" y="84"/>
                  </a:cubicBezTo>
                  <a:cubicBezTo>
                    <a:pt x="43" y="82"/>
                    <a:pt x="44" y="81"/>
                    <a:pt x="46" y="81"/>
                  </a:cubicBezTo>
                  <a:cubicBezTo>
                    <a:pt x="46" y="81"/>
                    <a:pt x="46" y="81"/>
                    <a:pt x="46" y="81"/>
                  </a:cubicBezTo>
                  <a:cubicBezTo>
                    <a:pt x="46" y="81"/>
                    <a:pt x="46" y="81"/>
                    <a:pt x="46" y="81"/>
                  </a:cubicBezTo>
                  <a:close/>
                  <a:moveTo>
                    <a:pt x="67" y="2"/>
                  </a:moveTo>
                  <a:cubicBezTo>
                    <a:pt x="67" y="2"/>
                    <a:pt x="67" y="2"/>
                    <a:pt x="67" y="2"/>
                  </a:cubicBezTo>
                  <a:cubicBezTo>
                    <a:pt x="67" y="2"/>
                    <a:pt x="67" y="2"/>
                    <a:pt x="67" y="2"/>
                  </a:cubicBezTo>
                  <a:cubicBezTo>
                    <a:pt x="67" y="2"/>
                    <a:pt x="67" y="2"/>
                    <a:pt x="67" y="2"/>
                  </a:cubicBezTo>
                  <a:cubicBezTo>
                    <a:pt x="67" y="2"/>
                    <a:pt x="67" y="2"/>
                    <a:pt x="67"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Oval 35"/>
            <p:cNvSpPr>
              <a:spLocks noChangeArrowheads="1"/>
            </p:cNvSpPr>
            <p:nvPr/>
          </p:nvSpPr>
          <p:spPr bwMode="auto">
            <a:xfrm>
              <a:off x="674688" y="3152775"/>
              <a:ext cx="695325" cy="6969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36"/>
            <p:cNvSpPr>
              <a:spLocks noEditPoints="1"/>
            </p:cNvSpPr>
            <p:nvPr/>
          </p:nvSpPr>
          <p:spPr bwMode="auto">
            <a:xfrm>
              <a:off x="668338" y="3148013"/>
              <a:ext cx="708025" cy="703262"/>
            </a:xfrm>
            <a:custGeom>
              <a:avLst/>
              <a:gdLst>
                <a:gd name="T0" fmla="*/ 0 w 273"/>
                <a:gd name="T1" fmla="*/ 137 h 273"/>
                <a:gd name="T2" fmla="*/ 137 w 273"/>
                <a:gd name="T3" fmla="*/ 0 h 273"/>
                <a:gd name="T4" fmla="*/ 137 w 273"/>
                <a:gd name="T5" fmla="*/ 0 h 273"/>
                <a:gd name="T6" fmla="*/ 273 w 273"/>
                <a:gd name="T7" fmla="*/ 137 h 273"/>
                <a:gd name="T8" fmla="*/ 273 w 273"/>
                <a:gd name="T9" fmla="*/ 137 h 273"/>
                <a:gd name="T10" fmla="*/ 137 w 273"/>
                <a:gd name="T11" fmla="*/ 273 h 273"/>
                <a:gd name="T12" fmla="*/ 137 w 273"/>
                <a:gd name="T13" fmla="*/ 273 h 273"/>
                <a:gd name="T14" fmla="*/ 0 w 273"/>
                <a:gd name="T15" fmla="*/ 137 h 273"/>
                <a:gd name="T16" fmla="*/ 42 w 273"/>
                <a:gd name="T17" fmla="*/ 42 h 273"/>
                <a:gd name="T18" fmla="*/ 3 w 273"/>
                <a:gd name="T19" fmla="*/ 137 h 273"/>
                <a:gd name="T20" fmla="*/ 3 w 273"/>
                <a:gd name="T21" fmla="*/ 137 h 273"/>
                <a:gd name="T22" fmla="*/ 42 w 273"/>
                <a:gd name="T23" fmla="*/ 231 h 273"/>
                <a:gd name="T24" fmla="*/ 42 w 273"/>
                <a:gd name="T25" fmla="*/ 231 h 273"/>
                <a:gd name="T26" fmla="*/ 137 w 273"/>
                <a:gd name="T27" fmla="*/ 270 h 273"/>
                <a:gd name="T28" fmla="*/ 137 w 273"/>
                <a:gd name="T29" fmla="*/ 270 h 273"/>
                <a:gd name="T30" fmla="*/ 231 w 273"/>
                <a:gd name="T31" fmla="*/ 231 h 273"/>
                <a:gd name="T32" fmla="*/ 231 w 273"/>
                <a:gd name="T33" fmla="*/ 231 h 273"/>
                <a:gd name="T34" fmla="*/ 270 w 273"/>
                <a:gd name="T35" fmla="*/ 137 h 273"/>
                <a:gd name="T36" fmla="*/ 270 w 273"/>
                <a:gd name="T37" fmla="*/ 137 h 273"/>
                <a:gd name="T38" fmla="*/ 231 w 273"/>
                <a:gd name="T39" fmla="*/ 42 h 273"/>
                <a:gd name="T40" fmla="*/ 231 w 273"/>
                <a:gd name="T41" fmla="*/ 42 h 273"/>
                <a:gd name="T42" fmla="*/ 137 w 273"/>
                <a:gd name="T43" fmla="*/ 3 h 273"/>
                <a:gd name="T44" fmla="*/ 137 w 273"/>
                <a:gd name="T45" fmla="*/ 3 h 273"/>
                <a:gd name="T46" fmla="*/ 42 w 273"/>
                <a:gd name="T47" fmla="*/ 4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0" y="137"/>
                  </a:moveTo>
                  <a:cubicBezTo>
                    <a:pt x="0" y="61"/>
                    <a:pt x="61" y="0"/>
                    <a:pt x="137" y="0"/>
                  </a:cubicBezTo>
                  <a:cubicBezTo>
                    <a:pt x="137" y="0"/>
                    <a:pt x="137" y="0"/>
                    <a:pt x="137" y="0"/>
                  </a:cubicBezTo>
                  <a:cubicBezTo>
                    <a:pt x="212" y="0"/>
                    <a:pt x="273" y="61"/>
                    <a:pt x="273" y="137"/>
                  </a:cubicBezTo>
                  <a:cubicBezTo>
                    <a:pt x="273" y="137"/>
                    <a:pt x="273" y="137"/>
                    <a:pt x="273" y="137"/>
                  </a:cubicBezTo>
                  <a:cubicBezTo>
                    <a:pt x="273" y="212"/>
                    <a:pt x="212" y="273"/>
                    <a:pt x="137" y="273"/>
                  </a:cubicBezTo>
                  <a:cubicBezTo>
                    <a:pt x="137" y="273"/>
                    <a:pt x="137" y="273"/>
                    <a:pt x="137" y="273"/>
                  </a:cubicBezTo>
                  <a:cubicBezTo>
                    <a:pt x="61" y="273"/>
                    <a:pt x="0" y="212"/>
                    <a:pt x="0" y="137"/>
                  </a:cubicBezTo>
                  <a:close/>
                  <a:moveTo>
                    <a:pt x="42" y="42"/>
                  </a:moveTo>
                  <a:cubicBezTo>
                    <a:pt x="18" y="67"/>
                    <a:pt x="3" y="100"/>
                    <a:pt x="3" y="137"/>
                  </a:cubicBezTo>
                  <a:cubicBezTo>
                    <a:pt x="3" y="137"/>
                    <a:pt x="3" y="137"/>
                    <a:pt x="3" y="137"/>
                  </a:cubicBezTo>
                  <a:cubicBezTo>
                    <a:pt x="3" y="174"/>
                    <a:pt x="18" y="207"/>
                    <a:pt x="42" y="231"/>
                  </a:cubicBezTo>
                  <a:cubicBezTo>
                    <a:pt x="42" y="231"/>
                    <a:pt x="42" y="231"/>
                    <a:pt x="42" y="231"/>
                  </a:cubicBezTo>
                  <a:cubicBezTo>
                    <a:pt x="66" y="255"/>
                    <a:pt x="100" y="270"/>
                    <a:pt x="137" y="270"/>
                  </a:cubicBezTo>
                  <a:cubicBezTo>
                    <a:pt x="137" y="270"/>
                    <a:pt x="137" y="270"/>
                    <a:pt x="137" y="270"/>
                  </a:cubicBezTo>
                  <a:cubicBezTo>
                    <a:pt x="173" y="270"/>
                    <a:pt x="207" y="255"/>
                    <a:pt x="231" y="231"/>
                  </a:cubicBezTo>
                  <a:cubicBezTo>
                    <a:pt x="231" y="231"/>
                    <a:pt x="231" y="231"/>
                    <a:pt x="231" y="231"/>
                  </a:cubicBezTo>
                  <a:cubicBezTo>
                    <a:pt x="255" y="207"/>
                    <a:pt x="270" y="174"/>
                    <a:pt x="270" y="137"/>
                  </a:cubicBezTo>
                  <a:cubicBezTo>
                    <a:pt x="270" y="137"/>
                    <a:pt x="270" y="137"/>
                    <a:pt x="270" y="137"/>
                  </a:cubicBezTo>
                  <a:cubicBezTo>
                    <a:pt x="270" y="100"/>
                    <a:pt x="255" y="67"/>
                    <a:pt x="231" y="42"/>
                  </a:cubicBezTo>
                  <a:cubicBezTo>
                    <a:pt x="231" y="42"/>
                    <a:pt x="231" y="42"/>
                    <a:pt x="231" y="42"/>
                  </a:cubicBezTo>
                  <a:cubicBezTo>
                    <a:pt x="207" y="18"/>
                    <a:pt x="173" y="3"/>
                    <a:pt x="137" y="3"/>
                  </a:cubicBezTo>
                  <a:cubicBezTo>
                    <a:pt x="137" y="3"/>
                    <a:pt x="137" y="3"/>
                    <a:pt x="137" y="3"/>
                  </a:cubicBezTo>
                  <a:cubicBezTo>
                    <a:pt x="100" y="3"/>
                    <a:pt x="66" y="18"/>
                    <a:pt x="42" y="42"/>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37"/>
            <p:cNvSpPr>
              <a:spLocks/>
            </p:cNvSpPr>
            <p:nvPr/>
          </p:nvSpPr>
          <p:spPr bwMode="auto">
            <a:xfrm>
              <a:off x="1093788"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38"/>
            <p:cNvSpPr>
              <a:spLocks noEditPoints="1"/>
            </p:cNvSpPr>
            <p:nvPr/>
          </p:nvSpPr>
          <p:spPr bwMode="auto">
            <a:xfrm>
              <a:off x="1090613" y="3363913"/>
              <a:ext cx="96838" cy="69850"/>
            </a:xfrm>
            <a:custGeom>
              <a:avLst/>
              <a:gdLst>
                <a:gd name="T0" fmla="*/ 2 w 37"/>
                <a:gd name="T1" fmla="*/ 27 h 27"/>
                <a:gd name="T2" fmla="*/ 1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4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1" y="27"/>
                    <a:pt x="1" y="27"/>
                    <a:pt x="1" y="27"/>
                  </a:cubicBezTo>
                  <a:cubicBezTo>
                    <a:pt x="0" y="24"/>
                    <a:pt x="0" y="22"/>
                    <a:pt x="0" y="19"/>
                  </a:cubicBezTo>
                  <a:cubicBezTo>
                    <a:pt x="0" y="19"/>
                    <a:pt x="0" y="19"/>
                    <a:pt x="0" y="19"/>
                  </a:cubicBezTo>
                  <a:cubicBezTo>
                    <a:pt x="0" y="9"/>
                    <a:pt x="8" y="0"/>
                    <a:pt x="18" y="0"/>
                  </a:cubicBezTo>
                  <a:cubicBezTo>
                    <a:pt x="18" y="0"/>
                    <a:pt x="18" y="0"/>
                    <a:pt x="18" y="0"/>
                  </a:cubicBezTo>
                  <a:cubicBezTo>
                    <a:pt x="28" y="0"/>
                    <a:pt x="37" y="9"/>
                    <a:pt x="37" y="19"/>
                  </a:cubicBezTo>
                  <a:cubicBezTo>
                    <a:pt x="37" y="19"/>
                    <a:pt x="37" y="19"/>
                    <a:pt x="37" y="19"/>
                  </a:cubicBezTo>
                  <a:cubicBezTo>
                    <a:pt x="37" y="22"/>
                    <a:pt x="36" y="24"/>
                    <a:pt x="35" y="27"/>
                  </a:cubicBezTo>
                  <a:cubicBezTo>
                    <a:pt x="35" y="27"/>
                    <a:pt x="35" y="27"/>
                    <a:pt x="35" y="27"/>
                  </a:cubicBezTo>
                  <a:cubicBezTo>
                    <a:pt x="34" y="27"/>
                    <a:pt x="34" y="27"/>
                    <a:pt x="34"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39"/>
            <p:cNvSpPr>
              <a:spLocks/>
            </p:cNvSpPr>
            <p:nvPr/>
          </p:nvSpPr>
          <p:spPr bwMode="auto">
            <a:xfrm>
              <a:off x="847725"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40"/>
            <p:cNvSpPr>
              <a:spLocks noEditPoints="1"/>
            </p:cNvSpPr>
            <p:nvPr/>
          </p:nvSpPr>
          <p:spPr bwMode="auto">
            <a:xfrm>
              <a:off x="844550" y="3363913"/>
              <a:ext cx="96838" cy="69850"/>
            </a:xfrm>
            <a:custGeom>
              <a:avLst/>
              <a:gdLst>
                <a:gd name="T0" fmla="*/ 2 w 37"/>
                <a:gd name="T1" fmla="*/ 27 h 27"/>
                <a:gd name="T2" fmla="*/ 2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5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2" y="27"/>
                    <a:pt x="2" y="27"/>
                    <a:pt x="2" y="27"/>
                  </a:cubicBezTo>
                  <a:cubicBezTo>
                    <a:pt x="1" y="24"/>
                    <a:pt x="0" y="22"/>
                    <a:pt x="0" y="19"/>
                  </a:cubicBezTo>
                  <a:cubicBezTo>
                    <a:pt x="0" y="19"/>
                    <a:pt x="0" y="19"/>
                    <a:pt x="0" y="19"/>
                  </a:cubicBezTo>
                  <a:cubicBezTo>
                    <a:pt x="0" y="9"/>
                    <a:pt x="8" y="0"/>
                    <a:pt x="18" y="0"/>
                  </a:cubicBezTo>
                  <a:cubicBezTo>
                    <a:pt x="18" y="0"/>
                    <a:pt x="18" y="0"/>
                    <a:pt x="18" y="0"/>
                  </a:cubicBezTo>
                  <a:cubicBezTo>
                    <a:pt x="29" y="0"/>
                    <a:pt x="37" y="9"/>
                    <a:pt x="37" y="19"/>
                  </a:cubicBezTo>
                  <a:cubicBezTo>
                    <a:pt x="37" y="19"/>
                    <a:pt x="37" y="19"/>
                    <a:pt x="37" y="19"/>
                  </a:cubicBezTo>
                  <a:cubicBezTo>
                    <a:pt x="37" y="22"/>
                    <a:pt x="36" y="24"/>
                    <a:pt x="35" y="27"/>
                  </a:cubicBezTo>
                  <a:cubicBezTo>
                    <a:pt x="35" y="27"/>
                    <a:pt x="35" y="27"/>
                    <a:pt x="35" y="27"/>
                  </a:cubicBezTo>
                  <a:cubicBezTo>
                    <a:pt x="35" y="27"/>
                    <a:pt x="35" y="27"/>
                    <a:pt x="35"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Oval 41"/>
            <p:cNvSpPr>
              <a:spLocks noChangeArrowheads="1"/>
            </p:cNvSpPr>
            <p:nvPr/>
          </p:nvSpPr>
          <p:spPr bwMode="auto">
            <a:xfrm>
              <a:off x="946150" y="3454400"/>
              <a:ext cx="131763" cy="936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42"/>
            <p:cNvSpPr>
              <a:spLocks noEditPoints="1"/>
            </p:cNvSpPr>
            <p:nvPr/>
          </p:nvSpPr>
          <p:spPr bwMode="auto">
            <a:xfrm>
              <a:off x="942975" y="3449638"/>
              <a:ext cx="138113" cy="100012"/>
            </a:xfrm>
            <a:custGeom>
              <a:avLst/>
              <a:gdLst>
                <a:gd name="T0" fmla="*/ 0 w 53"/>
                <a:gd name="T1" fmla="*/ 20 h 39"/>
                <a:gd name="T2" fmla="*/ 27 w 53"/>
                <a:gd name="T3" fmla="*/ 0 h 39"/>
                <a:gd name="T4" fmla="*/ 27 w 53"/>
                <a:gd name="T5" fmla="*/ 0 h 39"/>
                <a:gd name="T6" fmla="*/ 53 w 53"/>
                <a:gd name="T7" fmla="*/ 20 h 39"/>
                <a:gd name="T8" fmla="*/ 53 w 53"/>
                <a:gd name="T9" fmla="*/ 20 h 39"/>
                <a:gd name="T10" fmla="*/ 27 w 53"/>
                <a:gd name="T11" fmla="*/ 39 h 39"/>
                <a:gd name="T12" fmla="*/ 27 w 53"/>
                <a:gd name="T13" fmla="*/ 39 h 39"/>
                <a:gd name="T14" fmla="*/ 0 w 53"/>
                <a:gd name="T15" fmla="*/ 20 h 39"/>
                <a:gd name="T16" fmla="*/ 9 w 53"/>
                <a:gd name="T17" fmla="*/ 8 h 39"/>
                <a:gd name="T18" fmla="*/ 3 w 53"/>
                <a:gd name="T19" fmla="*/ 20 h 39"/>
                <a:gd name="T20" fmla="*/ 3 w 53"/>
                <a:gd name="T21" fmla="*/ 20 h 39"/>
                <a:gd name="T22" fmla="*/ 9 w 53"/>
                <a:gd name="T23" fmla="*/ 31 h 39"/>
                <a:gd name="T24" fmla="*/ 9 w 53"/>
                <a:gd name="T25" fmla="*/ 31 h 39"/>
                <a:gd name="T26" fmla="*/ 27 w 53"/>
                <a:gd name="T27" fmla="*/ 36 h 39"/>
                <a:gd name="T28" fmla="*/ 27 w 53"/>
                <a:gd name="T29" fmla="*/ 36 h 39"/>
                <a:gd name="T30" fmla="*/ 44 w 53"/>
                <a:gd name="T31" fmla="*/ 31 h 39"/>
                <a:gd name="T32" fmla="*/ 44 w 53"/>
                <a:gd name="T33" fmla="*/ 31 h 39"/>
                <a:gd name="T34" fmla="*/ 50 w 53"/>
                <a:gd name="T35" fmla="*/ 20 h 39"/>
                <a:gd name="T36" fmla="*/ 50 w 53"/>
                <a:gd name="T37" fmla="*/ 20 h 39"/>
                <a:gd name="T38" fmla="*/ 44 w 53"/>
                <a:gd name="T39" fmla="*/ 8 h 39"/>
                <a:gd name="T40" fmla="*/ 44 w 53"/>
                <a:gd name="T41" fmla="*/ 8 h 39"/>
                <a:gd name="T42" fmla="*/ 27 w 53"/>
                <a:gd name="T43" fmla="*/ 3 h 39"/>
                <a:gd name="T44" fmla="*/ 27 w 53"/>
                <a:gd name="T45" fmla="*/ 3 h 39"/>
                <a:gd name="T46" fmla="*/ 26 w 53"/>
                <a:gd name="T47" fmla="*/ 3 h 39"/>
                <a:gd name="T48" fmla="*/ 26 w 53"/>
                <a:gd name="T49" fmla="*/ 3 h 39"/>
                <a:gd name="T50" fmla="*/ 9 w 53"/>
                <a:gd name="T5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9">
                  <a:moveTo>
                    <a:pt x="0" y="20"/>
                  </a:moveTo>
                  <a:cubicBezTo>
                    <a:pt x="0" y="9"/>
                    <a:pt x="12" y="0"/>
                    <a:pt x="27" y="0"/>
                  </a:cubicBezTo>
                  <a:cubicBezTo>
                    <a:pt x="27" y="0"/>
                    <a:pt x="27" y="0"/>
                    <a:pt x="27" y="0"/>
                  </a:cubicBezTo>
                  <a:cubicBezTo>
                    <a:pt x="41" y="0"/>
                    <a:pt x="53" y="9"/>
                    <a:pt x="53" y="20"/>
                  </a:cubicBezTo>
                  <a:cubicBezTo>
                    <a:pt x="53" y="20"/>
                    <a:pt x="53" y="20"/>
                    <a:pt x="53" y="20"/>
                  </a:cubicBezTo>
                  <a:cubicBezTo>
                    <a:pt x="53" y="31"/>
                    <a:pt x="41" y="39"/>
                    <a:pt x="27" y="39"/>
                  </a:cubicBezTo>
                  <a:cubicBezTo>
                    <a:pt x="27" y="39"/>
                    <a:pt x="27" y="39"/>
                    <a:pt x="27" y="39"/>
                  </a:cubicBezTo>
                  <a:cubicBezTo>
                    <a:pt x="12" y="39"/>
                    <a:pt x="0" y="31"/>
                    <a:pt x="0" y="20"/>
                  </a:cubicBezTo>
                  <a:close/>
                  <a:moveTo>
                    <a:pt x="9" y="8"/>
                  </a:moveTo>
                  <a:cubicBezTo>
                    <a:pt x="5" y="11"/>
                    <a:pt x="3" y="15"/>
                    <a:pt x="3" y="20"/>
                  </a:cubicBezTo>
                  <a:cubicBezTo>
                    <a:pt x="3" y="20"/>
                    <a:pt x="3" y="20"/>
                    <a:pt x="3" y="20"/>
                  </a:cubicBezTo>
                  <a:cubicBezTo>
                    <a:pt x="3" y="24"/>
                    <a:pt x="5" y="28"/>
                    <a:pt x="9" y="31"/>
                  </a:cubicBezTo>
                  <a:cubicBezTo>
                    <a:pt x="9" y="31"/>
                    <a:pt x="9" y="31"/>
                    <a:pt x="9" y="31"/>
                  </a:cubicBezTo>
                  <a:cubicBezTo>
                    <a:pt x="14" y="34"/>
                    <a:pt x="20" y="36"/>
                    <a:pt x="27" y="36"/>
                  </a:cubicBezTo>
                  <a:cubicBezTo>
                    <a:pt x="27" y="36"/>
                    <a:pt x="27" y="36"/>
                    <a:pt x="27" y="36"/>
                  </a:cubicBezTo>
                  <a:cubicBezTo>
                    <a:pt x="33" y="36"/>
                    <a:pt x="39" y="34"/>
                    <a:pt x="44" y="31"/>
                  </a:cubicBezTo>
                  <a:cubicBezTo>
                    <a:pt x="44" y="31"/>
                    <a:pt x="44" y="31"/>
                    <a:pt x="44" y="31"/>
                  </a:cubicBezTo>
                  <a:cubicBezTo>
                    <a:pt x="48" y="28"/>
                    <a:pt x="50" y="24"/>
                    <a:pt x="50" y="20"/>
                  </a:cubicBezTo>
                  <a:cubicBezTo>
                    <a:pt x="50" y="20"/>
                    <a:pt x="50" y="20"/>
                    <a:pt x="50" y="20"/>
                  </a:cubicBezTo>
                  <a:cubicBezTo>
                    <a:pt x="50" y="15"/>
                    <a:pt x="48" y="11"/>
                    <a:pt x="44" y="8"/>
                  </a:cubicBezTo>
                  <a:cubicBezTo>
                    <a:pt x="44" y="8"/>
                    <a:pt x="44" y="8"/>
                    <a:pt x="44" y="8"/>
                  </a:cubicBezTo>
                  <a:cubicBezTo>
                    <a:pt x="39" y="5"/>
                    <a:pt x="33" y="3"/>
                    <a:pt x="27" y="3"/>
                  </a:cubicBezTo>
                  <a:cubicBezTo>
                    <a:pt x="27" y="3"/>
                    <a:pt x="27" y="3"/>
                    <a:pt x="27" y="3"/>
                  </a:cubicBezTo>
                  <a:cubicBezTo>
                    <a:pt x="26" y="3"/>
                    <a:pt x="26" y="3"/>
                    <a:pt x="26" y="3"/>
                  </a:cubicBezTo>
                  <a:cubicBezTo>
                    <a:pt x="26" y="3"/>
                    <a:pt x="26" y="3"/>
                    <a:pt x="26" y="3"/>
                  </a:cubicBezTo>
                  <a:cubicBezTo>
                    <a:pt x="20" y="3"/>
                    <a:pt x="14" y="5"/>
                    <a:pt x="9" y="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43"/>
            <p:cNvSpPr>
              <a:spLocks/>
            </p:cNvSpPr>
            <p:nvPr/>
          </p:nvSpPr>
          <p:spPr bwMode="auto">
            <a:xfrm>
              <a:off x="622300" y="3606800"/>
              <a:ext cx="779463" cy="422275"/>
            </a:xfrm>
            <a:custGeom>
              <a:avLst/>
              <a:gdLst>
                <a:gd name="T0" fmla="*/ 160 w 301"/>
                <a:gd name="T1" fmla="*/ 0 h 164"/>
                <a:gd name="T2" fmla="*/ 244 w 301"/>
                <a:gd name="T3" fmla="*/ 16 h 164"/>
                <a:gd name="T4" fmla="*/ 269 w 301"/>
                <a:gd name="T5" fmla="*/ 0 h 164"/>
                <a:gd name="T6" fmla="*/ 288 w 301"/>
                <a:gd name="T7" fmla="*/ 22 h 164"/>
                <a:gd name="T8" fmla="*/ 280 w 301"/>
                <a:gd name="T9" fmla="*/ 48 h 164"/>
                <a:gd name="T10" fmla="*/ 270 w 301"/>
                <a:gd name="T11" fmla="*/ 78 h 164"/>
                <a:gd name="T12" fmla="*/ 248 w 301"/>
                <a:gd name="T13" fmla="*/ 100 h 164"/>
                <a:gd name="T14" fmla="*/ 206 w 301"/>
                <a:gd name="T15" fmla="*/ 119 h 164"/>
                <a:gd name="T16" fmla="*/ 151 w 301"/>
                <a:gd name="T17" fmla="*/ 133 h 164"/>
                <a:gd name="T18" fmla="*/ 149 w 301"/>
                <a:gd name="T19" fmla="*/ 133 h 164"/>
                <a:gd name="T20" fmla="*/ 94 w 301"/>
                <a:gd name="T21" fmla="*/ 119 h 164"/>
                <a:gd name="T22" fmla="*/ 53 w 301"/>
                <a:gd name="T23" fmla="*/ 100 h 164"/>
                <a:gd name="T24" fmla="*/ 30 w 301"/>
                <a:gd name="T25" fmla="*/ 78 h 164"/>
                <a:gd name="T26" fmla="*/ 20 w 301"/>
                <a:gd name="T27" fmla="*/ 48 h 164"/>
                <a:gd name="T28" fmla="*/ 12 w 301"/>
                <a:gd name="T29" fmla="*/ 22 h 164"/>
                <a:gd name="T30" fmla="*/ 31 w 301"/>
                <a:gd name="T31" fmla="*/ 0 h 164"/>
                <a:gd name="T32" fmla="*/ 54 w 301"/>
                <a:gd name="T33" fmla="*/ 13 h 164"/>
                <a:gd name="T34" fmla="*/ 140 w 301"/>
                <a:gd name="T35" fmla="*/ 0 h 164"/>
                <a:gd name="T36" fmla="*/ 160 w 301"/>
                <a:gd name="T3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1" h="164">
                  <a:moveTo>
                    <a:pt x="160" y="0"/>
                  </a:moveTo>
                  <a:cubicBezTo>
                    <a:pt x="160" y="0"/>
                    <a:pt x="223" y="16"/>
                    <a:pt x="244" y="16"/>
                  </a:cubicBezTo>
                  <a:cubicBezTo>
                    <a:pt x="251" y="16"/>
                    <a:pt x="269" y="0"/>
                    <a:pt x="269" y="0"/>
                  </a:cubicBezTo>
                  <a:cubicBezTo>
                    <a:pt x="269" y="0"/>
                    <a:pt x="294" y="2"/>
                    <a:pt x="288" y="22"/>
                  </a:cubicBezTo>
                  <a:cubicBezTo>
                    <a:pt x="297" y="30"/>
                    <a:pt x="301" y="41"/>
                    <a:pt x="280" y="48"/>
                  </a:cubicBezTo>
                  <a:cubicBezTo>
                    <a:pt x="290" y="62"/>
                    <a:pt x="288" y="71"/>
                    <a:pt x="270" y="78"/>
                  </a:cubicBezTo>
                  <a:cubicBezTo>
                    <a:pt x="278" y="84"/>
                    <a:pt x="280" y="109"/>
                    <a:pt x="248" y="100"/>
                  </a:cubicBezTo>
                  <a:cubicBezTo>
                    <a:pt x="255" y="125"/>
                    <a:pt x="225" y="141"/>
                    <a:pt x="206" y="119"/>
                  </a:cubicBezTo>
                  <a:cubicBezTo>
                    <a:pt x="221" y="143"/>
                    <a:pt x="170" y="164"/>
                    <a:pt x="151" y="133"/>
                  </a:cubicBezTo>
                  <a:cubicBezTo>
                    <a:pt x="149" y="133"/>
                    <a:pt x="149" y="133"/>
                    <a:pt x="149" y="133"/>
                  </a:cubicBezTo>
                  <a:cubicBezTo>
                    <a:pt x="131" y="164"/>
                    <a:pt x="80" y="143"/>
                    <a:pt x="94" y="119"/>
                  </a:cubicBezTo>
                  <a:cubicBezTo>
                    <a:pt x="75" y="141"/>
                    <a:pt x="46" y="125"/>
                    <a:pt x="53" y="100"/>
                  </a:cubicBezTo>
                  <a:cubicBezTo>
                    <a:pt x="20" y="109"/>
                    <a:pt x="23" y="84"/>
                    <a:pt x="30" y="78"/>
                  </a:cubicBezTo>
                  <a:cubicBezTo>
                    <a:pt x="12" y="71"/>
                    <a:pt x="10" y="62"/>
                    <a:pt x="20" y="48"/>
                  </a:cubicBezTo>
                  <a:cubicBezTo>
                    <a:pt x="0" y="41"/>
                    <a:pt x="3" y="30"/>
                    <a:pt x="12" y="22"/>
                  </a:cubicBezTo>
                  <a:cubicBezTo>
                    <a:pt x="6" y="2"/>
                    <a:pt x="31" y="0"/>
                    <a:pt x="31" y="0"/>
                  </a:cubicBezTo>
                  <a:cubicBezTo>
                    <a:pt x="31" y="0"/>
                    <a:pt x="49" y="13"/>
                    <a:pt x="54" y="13"/>
                  </a:cubicBezTo>
                  <a:cubicBezTo>
                    <a:pt x="76" y="13"/>
                    <a:pt x="140" y="0"/>
                    <a:pt x="140" y="0"/>
                  </a:cubicBezTo>
                  <a:lnTo>
                    <a:pt x="1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44"/>
            <p:cNvSpPr>
              <a:spLocks noEditPoints="1"/>
            </p:cNvSpPr>
            <p:nvPr/>
          </p:nvSpPr>
          <p:spPr bwMode="auto">
            <a:xfrm>
              <a:off x="630238" y="3602038"/>
              <a:ext cx="760413" cy="392112"/>
            </a:xfrm>
            <a:custGeom>
              <a:avLst/>
              <a:gdLst>
                <a:gd name="T0" fmla="*/ 87 w 294"/>
                <a:gd name="T1" fmla="*/ 126 h 152"/>
                <a:gd name="T2" fmla="*/ 47 w 294"/>
                <a:gd name="T3" fmla="*/ 109 h 152"/>
                <a:gd name="T4" fmla="*/ 37 w 294"/>
                <a:gd name="T5" fmla="*/ 105 h 152"/>
                <a:gd name="T6" fmla="*/ 21 w 294"/>
                <a:gd name="T7" fmla="*/ 91 h 152"/>
                <a:gd name="T8" fmla="*/ 10 w 294"/>
                <a:gd name="T9" fmla="*/ 64 h 152"/>
                <a:gd name="T10" fmla="*/ 0 w 294"/>
                <a:gd name="T11" fmla="*/ 36 h 152"/>
                <a:gd name="T12" fmla="*/ 7 w 294"/>
                <a:gd name="T13" fmla="*/ 18 h 152"/>
                <a:gd name="T14" fmla="*/ 28 w 294"/>
                <a:gd name="T15" fmla="*/ 0 h 152"/>
                <a:gd name="T16" fmla="*/ 38 w 294"/>
                <a:gd name="T17" fmla="*/ 7 h 152"/>
                <a:gd name="T18" fmla="*/ 102 w 294"/>
                <a:gd name="T19" fmla="*/ 7 h 152"/>
                <a:gd name="T20" fmla="*/ 137 w 294"/>
                <a:gd name="T21" fmla="*/ 0 h 152"/>
                <a:gd name="T22" fmla="*/ 157 w 294"/>
                <a:gd name="T23" fmla="*/ 0 h 152"/>
                <a:gd name="T24" fmla="*/ 241 w 294"/>
                <a:gd name="T25" fmla="*/ 16 h 152"/>
                <a:gd name="T26" fmla="*/ 265 w 294"/>
                <a:gd name="T27" fmla="*/ 1 h 152"/>
                <a:gd name="T28" fmla="*/ 277 w 294"/>
                <a:gd name="T29" fmla="*/ 3 h 152"/>
                <a:gd name="T30" fmla="*/ 287 w 294"/>
                <a:gd name="T31" fmla="*/ 24 h 152"/>
                <a:gd name="T32" fmla="*/ 280 w 294"/>
                <a:gd name="T33" fmla="*/ 51 h 152"/>
                <a:gd name="T34" fmla="*/ 270 w 294"/>
                <a:gd name="T35" fmla="*/ 80 h 152"/>
                <a:gd name="T36" fmla="*/ 270 w 294"/>
                <a:gd name="T37" fmla="*/ 101 h 152"/>
                <a:gd name="T38" fmla="*/ 247 w 294"/>
                <a:gd name="T39" fmla="*/ 104 h 152"/>
                <a:gd name="T40" fmla="*/ 224 w 294"/>
                <a:gd name="T41" fmla="*/ 133 h 152"/>
                <a:gd name="T42" fmla="*/ 207 w 294"/>
                <a:gd name="T43" fmla="*/ 129 h 152"/>
                <a:gd name="T44" fmla="*/ 147 w 294"/>
                <a:gd name="T45" fmla="*/ 137 h 152"/>
                <a:gd name="T46" fmla="*/ 118 w 294"/>
                <a:gd name="T47" fmla="*/ 152 h 152"/>
                <a:gd name="T48" fmla="*/ 176 w 294"/>
                <a:gd name="T49" fmla="*/ 149 h 152"/>
                <a:gd name="T50" fmla="*/ 204 w 294"/>
                <a:gd name="T51" fmla="*/ 129 h 152"/>
                <a:gd name="T52" fmla="*/ 204 w 294"/>
                <a:gd name="T53" fmla="*/ 120 h 152"/>
                <a:gd name="T54" fmla="*/ 244 w 294"/>
                <a:gd name="T55" fmla="*/ 109 h 152"/>
                <a:gd name="T56" fmla="*/ 245 w 294"/>
                <a:gd name="T57" fmla="*/ 101 h 152"/>
                <a:gd name="T58" fmla="*/ 271 w 294"/>
                <a:gd name="T59" fmla="*/ 91 h 152"/>
                <a:gd name="T60" fmla="*/ 267 w 294"/>
                <a:gd name="T61" fmla="*/ 78 h 152"/>
                <a:gd name="T62" fmla="*/ 276 w 294"/>
                <a:gd name="T63" fmla="*/ 51 h 152"/>
                <a:gd name="T64" fmla="*/ 291 w 294"/>
                <a:gd name="T65" fmla="*/ 36 h 152"/>
                <a:gd name="T66" fmla="*/ 284 w 294"/>
                <a:gd name="T67" fmla="*/ 24 h 152"/>
                <a:gd name="T68" fmla="*/ 275 w 294"/>
                <a:gd name="T69" fmla="*/ 6 h 152"/>
                <a:gd name="T70" fmla="*/ 257 w 294"/>
                <a:gd name="T71" fmla="*/ 11 h 152"/>
                <a:gd name="T72" fmla="*/ 157 w 294"/>
                <a:gd name="T73" fmla="*/ 3 h 152"/>
                <a:gd name="T74" fmla="*/ 37 w 294"/>
                <a:gd name="T75" fmla="*/ 10 h 152"/>
                <a:gd name="T76" fmla="*/ 19 w 294"/>
                <a:gd name="T77" fmla="*/ 6 h 152"/>
                <a:gd name="T78" fmla="*/ 11 w 294"/>
                <a:gd name="T79" fmla="*/ 24 h 152"/>
                <a:gd name="T80" fmla="*/ 3 w 294"/>
                <a:gd name="T81" fmla="*/ 36 h 152"/>
                <a:gd name="T82" fmla="*/ 19 w 294"/>
                <a:gd name="T83" fmla="*/ 50 h 152"/>
                <a:gd name="T84" fmla="*/ 27 w 294"/>
                <a:gd name="T85" fmla="*/ 78 h 152"/>
                <a:gd name="T86" fmla="*/ 24 w 294"/>
                <a:gd name="T87" fmla="*/ 91 h 152"/>
                <a:gd name="T88" fmla="*/ 49 w 294"/>
                <a:gd name="T89" fmla="*/ 101 h 152"/>
                <a:gd name="T90" fmla="*/ 50 w 294"/>
                <a:gd name="T91" fmla="*/ 109 h 152"/>
                <a:gd name="T92" fmla="*/ 90 w 294"/>
                <a:gd name="T93" fmla="*/ 120 h 152"/>
                <a:gd name="T94" fmla="*/ 90 w 294"/>
                <a:gd name="T95" fmla="*/ 129 h 152"/>
                <a:gd name="T96" fmla="*/ 118 w 294"/>
                <a:gd name="T97" fmla="*/ 149 h 152"/>
                <a:gd name="T98" fmla="*/ 146 w 294"/>
                <a:gd name="T9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4" h="152">
                  <a:moveTo>
                    <a:pt x="118" y="152"/>
                  </a:moveTo>
                  <a:cubicBezTo>
                    <a:pt x="102" y="152"/>
                    <a:pt x="87" y="143"/>
                    <a:pt x="87" y="129"/>
                  </a:cubicBezTo>
                  <a:cubicBezTo>
                    <a:pt x="87" y="129"/>
                    <a:pt x="87" y="129"/>
                    <a:pt x="87" y="129"/>
                  </a:cubicBezTo>
                  <a:cubicBezTo>
                    <a:pt x="87" y="128"/>
                    <a:pt x="87" y="127"/>
                    <a:pt x="87" y="126"/>
                  </a:cubicBezTo>
                  <a:cubicBezTo>
                    <a:pt x="87" y="126"/>
                    <a:pt x="87" y="126"/>
                    <a:pt x="87" y="126"/>
                  </a:cubicBezTo>
                  <a:cubicBezTo>
                    <a:pt x="82" y="131"/>
                    <a:pt x="76" y="133"/>
                    <a:pt x="70" y="133"/>
                  </a:cubicBezTo>
                  <a:cubicBezTo>
                    <a:pt x="70" y="133"/>
                    <a:pt x="70" y="133"/>
                    <a:pt x="70" y="133"/>
                  </a:cubicBezTo>
                  <a:cubicBezTo>
                    <a:pt x="58" y="133"/>
                    <a:pt x="47" y="123"/>
                    <a:pt x="47" y="109"/>
                  </a:cubicBezTo>
                  <a:cubicBezTo>
                    <a:pt x="47" y="109"/>
                    <a:pt x="47" y="109"/>
                    <a:pt x="47" y="109"/>
                  </a:cubicBezTo>
                  <a:cubicBezTo>
                    <a:pt x="47" y="108"/>
                    <a:pt x="47" y="106"/>
                    <a:pt x="48" y="104"/>
                  </a:cubicBezTo>
                  <a:cubicBezTo>
                    <a:pt x="48" y="104"/>
                    <a:pt x="48" y="104"/>
                    <a:pt x="48" y="104"/>
                  </a:cubicBezTo>
                  <a:cubicBezTo>
                    <a:pt x="44" y="105"/>
                    <a:pt x="40" y="105"/>
                    <a:pt x="37" y="105"/>
                  </a:cubicBezTo>
                  <a:cubicBezTo>
                    <a:pt x="37" y="105"/>
                    <a:pt x="37" y="105"/>
                    <a:pt x="37" y="105"/>
                  </a:cubicBezTo>
                  <a:cubicBezTo>
                    <a:pt x="31" y="105"/>
                    <a:pt x="27" y="104"/>
                    <a:pt x="24" y="101"/>
                  </a:cubicBezTo>
                  <a:cubicBezTo>
                    <a:pt x="24" y="101"/>
                    <a:pt x="24" y="101"/>
                    <a:pt x="24" y="101"/>
                  </a:cubicBezTo>
                  <a:cubicBezTo>
                    <a:pt x="22" y="98"/>
                    <a:pt x="21" y="95"/>
                    <a:pt x="21" y="91"/>
                  </a:cubicBezTo>
                  <a:cubicBezTo>
                    <a:pt x="21" y="91"/>
                    <a:pt x="21" y="91"/>
                    <a:pt x="21" y="91"/>
                  </a:cubicBezTo>
                  <a:cubicBezTo>
                    <a:pt x="21" y="87"/>
                    <a:pt x="22" y="83"/>
                    <a:pt x="24" y="80"/>
                  </a:cubicBezTo>
                  <a:cubicBezTo>
                    <a:pt x="24" y="80"/>
                    <a:pt x="24" y="80"/>
                    <a:pt x="24" y="80"/>
                  </a:cubicBezTo>
                  <a:cubicBezTo>
                    <a:pt x="15" y="76"/>
                    <a:pt x="10" y="71"/>
                    <a:pt x="10" y="64"/>
                  </a:cubicBezTo>
                  <a:cubicBezTo>
                    <a:pt x="10" y="64"/>
                    <a:pt x="10" y="64"/>
                    <a:pt x="10" y="64"/>
                  </a:cubicBezTo>
                  <a:cubicBezTo>
                    <a:pt x="10" y="60"/>
                    <a:pt x="11" y="56"/>
                    <a:pt x="15" y="51"/>
                  </a:cubicBezTo>
                  <a:cubicBezTo>
                    <a:pt x="15" y="51"/>
                    <a:pt x="15" y="51"/>
                    <a:pt x="15" y="51"/>
                  </a:cubicBezTo>
                  <a:cubicBezTo>
                    <a:pt x="5" y="47"/>
                    <a:pt x="0" y="42"/>
                    <a:pt x="0" y="36"/>
                  </a:cubicBezTo>
                  <a:cubicBezTo>
                    <a:pt x="0" y="36"/>
                    <a:pt x="0" y="36"/>
                    <a:pt x="0" y="36"/>
                  </a:cubicBezTo>
                  <a:cubicBezTo>
                    <a:pt x="0" y="32"/>
                    <a:pt x="3" y="27"/>
                    <a:pt x="8" y="24"/>
                  </a:cubicBezTo>
                  <a:cubicBezTo>
                    <a:pt x="8" y="24"/>
                    <a:pt x="8" y="24"/>
                    <a:pt x="8" y="24"/>
                  </a:cubicBezTo>
                  <a:cubicBezTo>
                    <a:pt x="7" y="22"/>
                    <a:pt x="7" y="20"/>
                    <a:pt x="7" y="18"/>
                  </a:cubicBezTo>
                  <a:cubicBezTo>
                    <a:pt x="7" y="18"/>
                    <a:pt x="7" y="18"/>
                    <a:pt x="7" y="18"/>
                  </a:cubicBezTo>
                  <a:cubicBezTo>
                    <a:pt x="7" y="10"/>
                    <a:pt x="12" y="5"/>
                    <a:pt x="18" y="3"/>
                  </a:cubicBezTo>
                  <a:cubicBezTo>
                    <a:pt x="18" y="3"/>
                    <a:pt x="18" y="3"/>
                    <a:pt x="18" y="3"/>
                  </a:cubicBezTo>
                  <a:cubicBezTo>
                    <a:pt x="23" y="1"/>
                    <a:pt x="28" y="0"/>
                    <a:pt x="28" y="0"/>
                  </a:cubicBezTo>
                  <a:cubicBezTo>
                    <a:pt x="28" y="0"/>
                    <a:pt x="28" y="0"/>
                    <a:pt x="28" y="0"/>
                  </a:cubicBezTo>
                  <a:cubicBezTo>
                    <a:pt x="29" y="0"/>
                    <a:pt x="29" y="0"/>
                    <a:pt x="29" y="0"/>
                  </a:cubicBezTo>
                  <a:cubicBezTo>
                    <a:pt x="29" y="0"/>
                    <a:pt x="29" y="0"/>
                    <a:pt x="29" y="0"/>
                  </a:cubicBezTo>
                  <a:cubicBezTo>
                    <a:pt x="29" y="0"/>
                    <a:pt x="33" y="4"/>
                    <a:pt x="38" y="7"/>
                  </a:cubicBezTo>
                  <a:cubicBezTo>
                    <a:pt x="38" y="7"/>
                    <a:pt x="38" y="7"/>
                    <a:pt x="38" y="7"/>
                  </a:cubicBezTo>
                  <a:cubicBezTo>
                    <a:pt x="43" y="10"/>
                    <a:pt x="49" y="14"/>
                    <a:pt x="51" y="14"/>
                  </a:cubicBezTo>
                  <a:cubicBezTo>
                    <a:pt x="51" y="14"/>
                    <a:pt x="51" y="14"/>
                    <a:pt x="51" y="14"/>
                  </a:cubicBezTo>
                  <a:cubicBezTo>
                    <a:pt x="62" y="14"/>
                    <a:pt x="83" y="10"/>
                    <a:pt x="102" y="7"/>
                  </a:cubicBezTo>
                  <a:cubicBezTo>
                    <a:pt x="102" y="7"/>
                    <a:pt x="102" y="7"/>
                    <a:pt x="102" y="7"/>
                  </a:cubicBezTo>
                  <a:cubicBezTo>
                    <a:pt x="121" y="4"/>
                    <a:pt x="137" y="0"/>
                    <a:pt x="137" y="0"/>
                  </a:cubicBezTo>
                  <a:cubicBezTo>
                    <a:pt x="137" y="0"/>
                    <a:pt x="137" y="0"/>
                    <a:pt x="137" y="0"/>
                  </a:cubicBezTo>
                  <a:cubicBezTo>
                    <a:pt x="137" y="0"/>
                    <a:pt x="137" y="0"/>
                    <a:pt x="137" y="0"/>
                  </a:cubicBezTo>
                  <a:cubicBezTo>
                    <a:pt x="157" y="0"/>
                    <a:pt x="157" y="0"/>
                    <a:pt x="157" y="0"/>
                  </a:cubicBezTo>
                  <a:cubicBezTo>
                    <a:pt x="157" y="2"/>
                    <a:pt x="157" y="2"/>
                    <a:pt x="157" y="2"/>
                  </a:cubicBezTo>
                  <a:cubicBezTo>
                    <a:pt x="157" y="0"/>
                    <a:pt x="157" y="0"/>
                    <a:pt x="157" y="0"/>
                  </a:cubicBezTo>
                  <a:cubicBezTo>
                    <a:pt x="157" y="0"/>
                    <a:pt x="157" y="0"/>
                    <a:pt x="157" y="0"/>
                  </a:cubicBezTo>
                  <a:cubicBezTo>
                    <a:pt x="158" y="0"/>
                    <a:pt x="158" y="0"/>
                    <a:pt x="158" y="0"/>
                  </a:cubicBezTo>
                  <a:cubicBezTo>
                    <a:pt x="158" y="0"/>
                    <a:pt x="173" y="4"/>
                    <a:pt x="192" y="8"/>
                  </a:cubicBezTo>
                  <a:cubicBezTo>
                    <a:pt x="192" y="8"/>
                    <a:pt x="192" y="8"/>
                    <a:pt x="192" y="8"/>
                  </a:cubicBezTo>
                  <a:cubicBezTo>
                    <a:pt x="210" y="12"/>
                    <a:pt x="231" y="16"/>
                    <a:pt x="241" y="16"/>
                  </a:cubicBezTo>
                  <a:cubicBezTo>
                    <a:pt x="241" y="16"/>
                    <a:pt x="241" y="16"/>
                    <a:pt x="241" y="16"/>
                  </a:cubicBezTo>
                  <a:cubicBezTo>
                    <a:pt x="244" y="16"/>
                    <a:pt x="250" y="12"/>
                    <a:pt x="255" y="8"/>
                  </a:cubicBezTo>
                  <a:cubicBezTo>
                    <a:pt x="255" y="8"/>
                    <a:pt x="255" y="8"/>
                    <a:pt x="255" y="8"/>
                  </a:cubicBezTo>
                  <a:cubicBezTo>
                    <a:pt x="261" y="4"/>
                    <a:pt x="265" y="1"/>
                    <a:pt x="265" y="1"/>
                  </a:cubicBezTo>
                  <a:cubicBezTo>
                    <a:pt x="265" y="1"/>
                    <a:pt x="265" y="1"/>
                    <a:pt x="265" y="1"/>
                  </a:cubicBezTo>
                  <a:cubicBezTo>
                    <a:pt x="266" y="0"/>
                    <a:pt x="266" y="0"/>
                    <a:pt x="266" y="0"/>
                  </a:cubicBezTo>
                  <a:cubicBezTo>
                    <a:pt x="266" y="0"/>
                    <a:pt x="266" y="0"/>
                    <a:pt x="266" y="0"/>
                  </a:cubicBezTo>
                  <a:cubicBezTo>
                    <a:pt x="266" y="0"/>
                    <a:pt x="271" y="1"/>
                    <a:pt x="277" y="3"/>
                  </a:cubicBezTo>
                  <a:cubicBezTo>
                    <a:pt x="277" y="3"/>
                    <a:pt x="277" y="3"/>
                    <a:pt x="277" y="3"/>
                  </a:cubicBezTo>
                  <a:cubicBezTo>
                    <a:pt x="282" y="5"/>
                    <a:pt x="288" y="10"/>
                    <a:pt x="288" y="18"/>
                  </a:cubicBezTo>
                  <a:cubicBezTo>
                    <a:pt x="288" y="18"/>
                    <a:pt x="288" y="18"/>
                    <a:pt x="288" y="18"/>
                  </a:cubicBezTo>
                  <a:cubicBezTo>
                    <a:pt x="288" y="20"/>
                    <a:pt x="287" y="22"/>
                    <a:pt x="287" y="24"/>
                  </a:cubicBezTo>
                  <a:cubicBezTo>
                    <a:pt x="287" y="24"/>
                    <a:pt x="287" y="24"/>
                    <a:pt x="287" y="24"/>
                  </a:cubicBezTo>
                  <a:cubicBezTo>
                    <a:pt x="291" y="27"/>
                    <a:pt x="294" y="32"/>
                    <a:pt x="294" y="36"/>
                  </a:cubicBezTo>
                  <a:cubicBezTo>
                    <a:pt x="294" y="36"/>
                    <a:pt x="294" y="36"/>
                    <a:pt x="294" y="36"/>
                  </a:cubicBezTo>
                  <a:cubicBezTo>
                    <a:pt x="294" y="42"/>
                    <a:pt x="290" y="47"/>
                    <a:pt x="280" y="51"/>
                  </a:cubicBezTo>
                  <a:cubicBezTo>
                    <a:pt x="280" y="51"/>
                    <a:pt x="280" y="51"/>
                    <a:pt x="280" y="51"/>
                  </a:cubicBezTo>
                  <a:cubicBezTo>
                    <a:pt x="283" y="56"/>
                    <a:pt x="285" y="60"/>
                    <a:pt x="285" y="64"/>
                  </a:cubicBezTo>
                  <a:cubicBezTo>
                    <a:pt x="285" y="64"/>
                    <a:pt x="285" y="64"/>
                    <a:pt x="285" y="64"/>
                  </a:cubicBezTo>
                  <a:cubicBezTo>
                    <a:pt x="285" y="71"/>
                    <a:pt x="280" y="76"/>
                    <a:pt x="270" y="80"/>
                  </a:cubicBezTo>
                  <a:cubicBezTo>
                    <a:pt x="270" y="80"/>
                    <a:pt x="270" y="80"/>
                    <a:pt x="270" y="80"/>
                  </a:cubicBezTo>
                  <a:cubicBezTo>
                    <a:pt x="272" y="83"/>
                    <a:pt x="274" y="87"/>
                    <a:pt x="274" y="91"/>
                  </a:cubicBezTo>
                  <a:cubicBezTo>
                    <a:pt x="274" y="91"/>
                    <a:pt x="274" y="91"/>
                    <a:pt x="274" y="91"/>
                  </a:cubicBezTo>
                  <a:cubicBezTo>
                    <a:pt x="274" y="95"/>
                    <a:pt x="272" y="98"/>
                    <a:pt x="270" y="101"/>
                  </a:cubicBezTo>
                  <a:cubicBezTo>
                    <a:pt x="270" y="101"/>
                    <a:pt x="270" y="101"/>
                    <a:pt x="270" y="101"/>
                  </a:cubicBezTo>
                  <a:cubicBezTo>
                    <a:pt x="267" y="104"/>
                    <a:pt x="263" y="105"/>
                    <a:pt x="257" y="105"/>
                  </a:cubicBezTo>
                  <a:cubicBezTo>
                    <a:pt x="257" y="105"/>
                    <a:pt x="257" y="105"/>
                    <a:pt x="257" y="105"/>
                  </a:cubicBezTo>
                  <a:cubicBezTo>
                    <a:pt x="254" y="105"/>
                    <a:pt x="251" y="105"/>
                    <a:pt x="247" y="104"/>
                  </a:cubicBezTo>
                  <a:cubicBezTo>
                    <a:pt x="247" y="104"/>
                    <a:pt x="247" y="104"/>
                    <a:pt x="247" y="104"/>
                  </a:cubicBezTo>
                  <a:cubicBezTo>
                    <a:pt x="247" y="106"/>
                    <a:pt x="247" y="108"/>
                    <a:pt x="247" y="109"/>
                  </a:cubicBezTo>
                  <a:cubicBezTo>
                    <a:pt x="247" y="109"/>
                    <a:pt x="247" y="109"/>
                    <a:pt x="247" y="109"/>
                  </a:cubicBezTo>
                  <a:cubicBezTo>
                    <a:pt x="247" y="123"/>
                    <a:pt x="236" y="133"/>
                    <a:pt x="224" y="133"/>
                  </a:cubicBezTo>
                  <a:cubicBezTo>
                    <a:pt x="224" y="133"/>
                    <a:pt x="224" y="133"/>
                    <a:pt x="224" y="133"/>
                  </a:cubicBezTo>
                  <a:cubicBezTo>
                    <a:pt x="218" y="133"/>
                    <a:pt x="212" y="131"/>
                    <a:pt x="207" y="126"/>
                  </a:cubicBezTo>
                  <a:cubicBezTo>
                    <a:pt x="207" y="126"/>
                    <a:pt x="207" y="126"/>
                    <a:pt x="207" y="126"/>
                  </a:cubicBezTo>
                  <a:cubicBezTo>
                    <a:pt x="207" y="127"/>
                    <a:pt x="207" y="128"/>
                    <a:pt x="207" y="129"/>
                  </a:cubicBezTo>
                  <a:cubicBezTo>
                    <a:pt x="207" y="129"/>
                    <a:pt x="207" y="129"/>
                    <a:pt x="207" y="129"/>
                  </a:cubicBezTo>
                  <a:cubicBezTo>
                    <a:pt x="207" y="143"/>
                    <a:pt x="192" y="152"/>
                    <a:pt x="176" y="152"/>
                  </a:cubicBezTo>
                  <a:cubicBezTo>
                    <a:pt x="176" y="152"/>
                    <a:pt x="176" y="152"/>
                    <a:pt x="176" y="152"/>
                  </a:cubicBezTo>
                  <a:cubicBezTo>
                    <a:pt x="165" y="152"/>
                    <a:pt x="154" y="148"/>
                    <a:pt x="147" y="137"/>
                  </a:cubicBezTo>
                  <a:cubicBezTo>
                    <a:pt x="147" y="137"/>
                    <a:pt x="147" y="137"/>
                    <a:pt x="147" y="137"/>
                  </a:cubicBezTo>
                  <a:cubicBezTo>
                    <a:pt x="140" y="148"/>
                    <a:pt x="129" y="152"/>
                    <a:pt x="118" y="152"/>
                  </a:cubicBezTo>
                  <a:cubicBezTo>
                    <a:pt x="118" y="152"/>
                    <a:pt x="118" y="152"/>
                    <a:pt x="118" y="152"/>
                  </a:cubicBezTo>
                  <a:cubicBezTo>
                    <a:pt x="118" y="152"/>
                    <a:pt x="118" y="152"/>
                    <a:pt x="118" y="152"/>
                  </a:cubicBezTo>
                  <a:close/>
                  <a:moveTo>
                    <a:pt x="146" y="133"/>
                  </a:moveTo>
                  <a:cubicBezTo>
                    <a:pt x="149" y="133"/>
                    <a:pt x="149" y="133"/>
                    <a:pt x="149" y="133"/>
                  </a:cubicBezTo>
                  <a:cubicBezTo>
                    <a:pt x="149" y="134"/>
                    <a:pt x="149" y="134"/>
                    <a:pt x="149" y="134"/>
                  </a:cubicBezTo>
                  <a:cubicBezTo>
                    <a:pt x="156" y="145"/>
                    <a:pt x="166" y="149"/>
                    <a:pt x="176" y="149"/>
                  </a:cubicBezTo>
                  <a:cubicBezTo>
                    <a:pt x="176" y="149"/>
                    <a:pt x="176" y="149"/>
                    <a:pt x="176" y="149"/>
                  </a:cubicBezTo>
                  <a:cubicBezTo>
                    <a:pt x="183" y="149"/>
                    <a:pt x="191" y="147"/>
                    <a:pt x="196" y="143"/>
                  </a:cubicBezTo>
                  <a:cubicBezTo>
                    <a:pt x="196" y="143"/>
                    <a:pt x="196" y="143"/>
                    <a:pt x="196" y="143"/>
                  </a:cubicBezTo>
                  <a:cubicBezTo>
                    <a:pt x="201" y="140"/>
                    <a:pt x="204" y="135"/>
                    <a:pt x="204" y="129"/>
                  </a:cubicBezTo>
                  <a:cubicBezTo>
                    <a:pt x="204" y="129"/>
                    <a:pt x="204" y="129"/>
                    <a:pt x="204" y="129"/>
                  </a:cubicBezTo>
                  <a:cubicBezTo>
                    <a:pt x="204" y="127"/>
                    <a:pt x="204" y="124"/>
                    <a:pt x="202" y="121"/>
                  </a:cubicBezTo>
                  <a:cubicBezTo>
                    <a:pt x="202" y="121"/>
                    <a:pt x="202" y="121"/>
                    <a:pt x="202" y="121"/>
                  </a:cubicBezTo>
                  <a:cubicBezTo>
                    <a:pt x="204" y="120"/>
                    <a:pt x="204" y="120"/>
                    <a:pt x="204" y="120"/>
                  </a:cubicBezTo>
                  <a:cubicBezTo>
                    <a:pt x="210" y="127"/>
                    <a:pt x="217" y="130"/>
                    <a:pt x="224" y="130"/>
                  </a:cubicBezTo>
                  <a:cubicBezTo>
                    <a:pt x="224" y="130"/>
                    <a:pt x="224" y="130"/>
                    <a:pt x="224" y="130"/>
                  </a:cubicBezTo>
                  <a:cubicBezTo>
                    <a:pt x="235" y="130"/>
                    <a:pt x="244" y="121"/>
                    <a:pt x="244" y="109"/>
                  </a:cubicBezTo>
                  <a:cubicBezTo>
                    <a:pt x="244" y="109"/>
                    <a:pt x="244" y="109"/>
                    <a:pt x="244" y="109"/>
                  </a:cubicBezTo>
                  <a:cubicBezTo>
                    <a:pt x="244" y="107"/>
                    <a:pt x="244" y="105"/>
                    <a:pt x="243" y="102"/>
                  </a:cubicBezTo>
                  <a:cubicBezTo>
                    <a:pt x="243" y="102"/>
                    <a:pt x="243" y="102"/>
                    <a:pt x="243" y="102"/>
                  </a:cubicBezTo>
                  <a:cubicBezTo>
                    <a:pt x="243" y="100"/>
                    <a:pt x="243" y="100"/>
                    <a:pt x="243" y="100"/>
                  </a:cubicBezTo>
                  <a:cubicBezTo>
                    <a:pt x="245" y="101"/>
                    <a:pt x="245" y="101"/>
                    <a:pt x="245" y="101"/>
                  </a:cubicBezTo>
                  <a:cubicBezTo>
                    <a:pt x="250" y="102"/>
                    <a:pt x="254" y="102"/>
                    <a:pt x="257" y="102"/>
                  </a:cubicBezTo>
                  <a:cubicBezTo>
                    <a:pt x="257" y="102"/>
                    <a:pt x="257" y="102"/>
                    <a:pt x="257" y="102"/>
                  </a:cubicBezTo>
                  <a:cubicBezTo>
                    <a:pt x="268" y="102"/>
                    <a:pt x="270" y="97"/>
                    <a:pt x="271" y="91"/>
                  </a:cubicBezTo>
                  <a:cubicBezTo>
                    <a:pt x="271" y="91"/>
                    <a:pt x="271" y="91"/>
                    <a:pt x="271" y="91"/>
                  </a:cubicBezTo>
                  <a:cubicBezTo>
                    <a:pt x="271" y="87"/>
                    <a:pt x="269" y="83"/>
                    <a:pt x="266" y="81"/>
                  </a:cubicBezTo>
                  <a:cubicBezTo>
                    <a:pt x="266" y="81"/>
                    <a:pt x="266" y="81"/>
                    <a:pt x="266" y="81"/>
                  </a:cubicBezTo>
                  <a:cubicBezTo>
                    <a:pt x="265" y="79"/>
                    <a:pt x="265" y="79"/>
                    <a:pt x="265" y="79"/>
                  </a:cubicBezTo>
                  <a:cubicBezTo>
                    <a:pt x="267" y="78"/>
                    <a:pt x="267" y="78"/>
                    <a:pt x="267" y="78"/>
                  </a:cubicBezTo>
                  <a:cubicBezTo>
                    <a:pt x="277" y="74"/>
                    <a:pt x="282" y="69"/>
                    <a:pt x="282" y="64"/>
                  </a:cubicBezTo>
                  <a:cubicBezTo>
                    <a:pt x="282" y="64"/>
                    <a:pt x="282" y="64"/>
                    <a:pt x="282" y="64"/>
                  </a:cubicBezTo>
                  <a:cubicBezTo>
                    <a:pt x="282" y="61"/>
                    <a:pt x="280" y="56"/>
                    <a:pt x="276" y="51"/>
                  </a:cubicBezTo>
                  <a:cubicBezTo>
                    <a:pt x="276" y="51"/>
                    <a:pt x="276" y="51"/>
                    <a:pt x="276" y="51"/>
                  </a:cubicBezTo>
                  <a:cubicBezTo>
                    <a:pt x="275" y="50"/>
                    <a:pt x="275" y="50"/>
                    <a:pt x="275" y="50"/>
                  </a:cubicBezTo>
                  <a:cubicBezTo>
                    <a:pt x="277" y="49"/>
                    <a:pt x="277" y="49"/>
                    <a:pt x="277" y="49"/>
                  </a:cubicBezTo>
                  <a:cubicBezTo>
                    <a:pt x="288" y="45"/>
                    <a:pt x="291" y="41"/>
                    <a:pt x="291" y="36"/>
                  </a:cubicBezTo>
                  <a:cubicBezTo>
                    <a:pt x="291" y="36"/>
                    <a:pt x="291" y="36"/>
                    <a:pt x="291" y="36"/>
                  </a:cubicBezTo>
                  <a:cubicBezTo>
                    <a:pt x="291" y="33"/>
                    <a:pt x="288" y="29"/>
                    <a:pt x="284" y="25"/>
                  </a:cubicBezTo>
                  <a:cubicBezTo>
                    <a:pt x="284" y="25"/>
                    <a:pt x="284" y="25"/>
                    <a:pt x="284" y="25"/>
                  </a:cubicBezTo>
                  <a:cubicBezTo>
                    <a:pt x="283" y="25"/>
                    <a:pt x="283" y="25"/>
                    <a:pt x="283" y="25"/>
                  </a:cubicBezTo>
                  <a:cubicBezTo>
                    <a:pt x="284" y="24"/>
                    <a:pt x="284" y="24"/>
                    <a:pt x="284" y="24"/>
                  </a:cubicBezTo>
                  <a:cubicBezTo>
                    <a:pt x="284" y="22"/>
                    <a:pt x="285" y="20"/>
                    <a:pt x="285" y="18"/>
                  </a:cubicBezTo>
                  <a:cubicBezTo>
                    <a:pt x="285" y="18"/>
                    <a:pt x="285" y="18"/>
                    <a:pt x="285" y="18"/>
                  </a:cubicBezTo>
                  <a:cubicBezTo>
                    <a:pt x="285" y="11"/>
                    <a:pt x="280" y="8"/>
                    <a:pt x="275" y="6"/>
                  </a:cubicBezTo>
                  <a:cubicBezTo>
                    <a:pt x="275" y="6"/>
                    <a:pt x="275" y="6"/>
                    <a:pt x="275" y="6"/>
                  </a:cubicBezTo>
                  <a:cubicBezTo>
                    <a:pt x="272" y="4"/>
                    <a:pt x="268" y="3"/>
                    <a:pt x="267" y="3"/>
                  </a:cubicBezTo>
                  <a:cubicBezTo>
                    <a:pt x="267" y="3"/>
                    <a:pt x="267" y="3"/>
                    <a:pt x="267" y="3"/>
                  </a:cubicBezTo>
                  <a:cubicBezTo>
                    <a:pt x="265" y="4"/>
                    <a:pt x="261" y="8"/>
                    <a:pt x="257" y="11"/>
                  </a:cubicBezTo>
                  <a:cubicBezTo>
                    <a:pt x="257" y="11"/>
                    <a:pt x="257" y="11"/>
                    <a:pt x="257" y="11"/>
                  </a:cubicBezTo>
                  <a:cubicBezTo>
                    <a:pt x="251" y="15"/>
                    <a:pt x="246" y="19"/>
                    <a:pt x="241" y="19"/>
                  </a:cubicBezTo>
                  <a:cubicBezTo>
                    <a:pt x="241" y="19"/>
                    <a:pt x="241" y="19"/>
                    <a:pt x="241" y="19"/>
                  </a:cubicBezTo>
                  <a:cubicBezTo>
                    <a:pt x="221" y="19"/>
                    <a:pt x="161" y="4"/>
                    <a:pt x="157" y="3"/>
                  </a:cubicBezTo>
                  <a:cubicBezTo>
                    <a:pt x="157" y="3"/>
                    <a:pt x="157" y="3"/>
                    <a:pt x="157" y="3"/>
                  </a:cubicBezTo>
                  <a:cubicBezTo>
                    <a:pt x="137" y="3"/>
                    <a:pt x="137" y="3"/>
                    <a:pt x="137" y="3"/>
                  </a:cubicBezTo>
                  <a:cubicBezTo>
                    <a:pt x="134" y="4"/>
                    <a:pt x="72" y="16"/>
                    <a:pt x="51" y="17"/>
                  </a:cubicBezTo>
                  <a:cubicBezTo>
                    <a:pt x="51" y="17"/>
                    <a:pt x="51" y="17"/>
                    <a:pt x="51" y="17"/>
                  </a:cubicBezTo>
                  <a:cubicBezTo>
                    <a:pt x="47" y="16"/>
                    <a:pt x="42" y="13"/>
                    <a:pt x="37" y="10"/>
                  </a:cubicBezTo>
                  <a:cubicBezTo>
                    <a:pt x="37" y="10"/>
                    <a:pt x="37" y="10"/>
                    <a:pt x="37" y="10"/>
                  </a:cubicBezTo>
                  <a:cubicBezTo>
                    <a:pt x="33" y="7"/>
                    <a:pt x="29" y="4"/>
                    <a:pt x="28" y="3"/>
                  </a:cubicBezTo>
                  <a:cubicBezTo>
                    <a:pt x="28" y="3"/>
                    <a:pt x="28" y="3"/>
                    <a:pt x="28" y="3"/>
                  </a:cubicBezTo>
                  <a:cubicBezTo>
                    <a:pt x="26" y="3"/>
                    <a:pt x="23" y="4"/>
                    <a:pt x="19" y="6"/>
                  </a:cubicBezTo>
                  <a:cubicBezTo>
                    <a:pt x="19" y="6"/>
                    <a:pt x="19" y="6"/>
                    <a:pt x="19" y="6"/>
                  </a:cubicBezTo>
                  <a:cubicBezTo>
                    <a:pt x="14" y="8"/>
                    <a:pt x="10" y="11"/>
                    <a:pt x="10" y="18"/>
                  </a:cubicBezTo>
                  <a:cubicBezTo>
                    <a:pt x="10" y="18"/>
                    <a:pt x="10" y="18"/>
                    <a:pt x="10" y="18"/>
                  </a:cubicBezTo>
                  <a:cubicBezTo>
                    <a:pt x="10" y="20"/>
                    <a:pt x="10" y="22"/>
                    <a:pt x="11" y="24"/>
                  </a:cubicBezTo>
                  <a:cubicBezTo>
                    <a:pt x="11" y="24"/>
                    <a:pt x="11" y="24"/>
                    <a:pt x="11" y="24"/>
                  </a:cubicBezTo>
                  <a:cubicBezTo>
                    <a:pt x="11" y="25"/>
                    <a:pt x="11" y="25"/>
                    <a:pt x="11" y="25"/>
                  </a:cubicBezTo>
                  <a:cubicBezTo>
                    <a:pt x="10" y="25"/>
                    <a:pt x="10" y="25"/>
                    <a:pt x="10" y="25"/>
                  </a:cubicBezTo>
                  <a:cubicBezTo>
                    <a:pt x="6" y="29"/>
                    <a:pt x="3" y="33"/>
                    <a:pt x="3" y="36"/>
                  </a:cubicBezTo>
                  <a:cubicBezTo>
                    <a:pt x="3" y="36"/>
                    <a:pt x="3" y="36"/>
                    <a:pt x="3" y="36"/>
                  </a:cubicBezTo>
                  <a:cubicBezTo>
                    <a:pt x="3" y="41"/>
                    <a:pt x="7" y="45"/>
                    <a:pt x="17" y="49"/>
                  </a:cubicBezTo>
                  <a:cubicBezTo>
                    <a:pt x="17" y="49"/>
                    <a:pt x="17" y="49"/>
                    <a:pt x="17" y="49"/>
                  </a:cubicBezTo>
                  <a:cubicBezTo>
                    <a:pt x="19" y="50"/>
                    <a:pt x="19" y="50"/>
                    <a:pt x="19" y="50"/>
                  </a:cubicBezTo>
                  <a:cubicBezTo>
                    <a:pt x="18" y="51"/>
                    <a:pt x="18" y="51"/>
                    <a:pt x="18" y="51"/>
                  </a:cubicBezTo>
                  <a:cubicBezTo>
                    <a:pt x="14" y="56"/>
                    <a:pt x="13" y="61"/>
                    <a:pt x="13" y="64"/>
                  </a:cubicBezTo>
                  <a:cubicBezTo>
                    <a:pt x="13" y="64"/>
                    <a:pt x="13" y="64"/>
                    <a:pt x="13" y="64"/>
                  </a:cubicBezTo>
                  <a:cubicBezTo>
                    <a:pt x="13" y="69"/>
                    <a:pt x="17" y="74"/>
                    <a:pt x="27" y="78"/>
                  </a:cubicBezTo>
                  <a:cubicBezTo>
                    <a:pt x="27" y="78"/>
                    <a:pt x="27" y="78"/>
                    <a:pt x="27" y="78"/>
                  </a:cubicBezTo>
                  <a:cubicBezTo>
                    <a:pt x="30" y="79"/>
                    <a:pt x="30" y="79"/>
                    <a:pt x="30" y="79"/>
                  </a:cubicBezTo>
                  <a:cubicBezTo>
                    <a:pt x="28" y="81"/>
                    <a:pt x="28" y="81"/>
                    <a:pt x="28" y="81"/>
                  </a:cubicBezTo>
                  <a:cubicBezTo>
                    <a:pt x="26" y="83"/>
                    <a:pt x="24" y="87"/>
                    <a:pt x="24" y="91"/>
                  </a:cubicBezTo>
                  <a:cubicBezTo>
                    <a:pt x="24" y="91"/>
                    <a:pt x="24" y="91"/>
                    <a:pt x="24" y="91"/>
                  </a:cubicBezTo>
                  <a:cubicBezTo>
                    <a:pt x="24" y="97"/>
                    <a:pt x="27" y="102"/>
                    <a:pt x="37" y="102"/>
                  </a:cubicBezTo>
                  <a:cubicBezTo>
                    <a:pt x="37" y="102"/>
                    <a:pt x="37" y="102"/>
                    <a:pt x="37" y="102"/>
                  </a:cubicBezTo>
                  <a:cubicBezTo>
                    <a:pt x="41" y="102"/>
                    <a:pt x="44" y="102"/>
                    <a:pt x="49" y="101"/>
                  </a:cubicBezTo>
                  <a:cubicBezTo>
                    <a:pt x="49" y="101"/>
                    <a:pt x="49" y="101"/>
                    <a:pt x="49" y="101"/>
                  </a:cubicBezTo>
                  <a:cubicBezTo>
                    <a:pt x="52" y="100"/>
                    <a:pt x="52" y="100"/>
                    <a:pt x="52" y="100"/>
                  </a:cubicBezTo>
                  <a:cubicBezTo>
                    <a:pt x="51" y="102"/>
                    <a:pt x="51" y="102"/>
                    <a:pt x="51" y="102"/>
                  </a:cubicBezTo>
                  <a:cubicBezTo>
                    <a:pt x="50" y="105"/>
                    <a:pt x="50" y="107"/>
                    <a:pt x="50" y="109"/>
                  </a:cubicBezTo>
                  <a:cubicBezTo>
                    <a:pt x="50" y="109"/>
                    <a:pt x="50" y="109"/>
                    <a:pt x="50" y="109"/>
                  </a:cubicBezTo>
                  <a:cubicBezTo>
                    <a:pt x="50" y="121"/>
                    <a:pt x="59" y="130"/>
                    <a:pt x="70" y="130"/>
                  </a:cubicBezTo>
                  <a:cubicBezTo>
                    <a:pt x="70" y="130"/>
                    <a:pt x="70" y="130"/>
                    <a:pt x="70" y="130"/>
                  </a:cubicBezTo>
                  <a:cubicBezTo>
                    <a:pt x="77" y="130"/>
                    <a:pt x="84" y="127"/>
                    <a:pt x="90" y="120"/>
                  </a:cubicBezTo>
                  <a:cubicBezTo>
                    <a:pt x="90" y="120"/>
                    <a:pt x="90" y="120"/>
                    <a:pt x="90" y="120"/>
                  </a:cubicBezTo>
                  <a:cubicBezTo>
                    <a:pt x="92" y="121"/>
                    <a:pt x="92" y="121"/>
                    <a:pt x="92" y="121"/>
                  </a:cubicBezTo>
                  <a:cubicBezTo>
                    <a:pt x="91" y="124"/>
                    <a:pt x="90" y="127"/>
                    <a:pt x="90" y="129"/>
                  </a:cubicBezTo>
                  <a:cubicBezTo>
                    <a:pt x="90" y="129"/>
                    <a:pt x="90" y="129"/>
                    <a:pt x="90" y="129"/>
                  </a:cubicBezTo>
                  <a:cubicBezTo>
                    <a:pt x="90" y="135"/>
                    <a:pt x="93" y="140"/>
                    <a:pt x="98" y="143"/>
                  </a:cubicBezTo>
                  <a:cubicBezTo>
                    <a:pt x="98" y="143"/>
                    <a:pt x="98" y="143"/>
                    <a:pt x="98" y="143"/>
                  </a:cubicBezTo>
                  <a:cubicBezTo>
                    <a:pt x="104" y="147"/>
                    <a:pt x="111" y="149"/>
                    <a:pt x="118" y="149"/>
                  </a:cubicBezTo>
                  <a:cubicBezTo>
                    <a:pt x="118" y="149"/>
                    <a:pt x="118" y="149"/>
                    <a:pt x="118" y="149"/>
                  </a:cubicBezTo>
                  <a:cubicBezTo>
                    <a:pt x="128" y="149"/>
                    <a:pt x="139" y="145"/>
                    <a:pt x="145" y="134"/>
                  </a:cubicBezTo>
                  <a:cubicBezTo>
                    <a:pt x="145" y="134"/>
                    <a:pt x="145" y="134"/>
                    <a:pt x="145" y="134"/>
                  </a:cubicBezTo>
                  <a:cubicBezTo>
                    <a:pt x="146" y="133"/>
                    <a:pt x="146" y="133"/>
                    <a:pt x="146" y="133"/>
                  </a:cubicBezTo>
                  <a:cubicBezTo>
                    <a:pt x="146" y="133"/>
                    <a:pt x="146" y="133"/>
                    <a:pt x="146" y="13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45"/>
            <p:cNvSpPr>
              <a:spLocks/>
            </p:cNvSpPr>
            <p:nvPr/>
          </p:nvSpPr>
          <p:spPr bwMode="auto">
            <a:xfrm>
              <a:off x="666750" y="3529013"/>
              <a:ext cx="346075" cy="193675"/>
            </a:xfrm>
            <a:custGeom>
              <a:avLst/>
              <a:gdLst>
                <a:gd name="T0" fmla="*/ 119 w 134"/>
                <a:gd name="T1" fmla="*/ 4 h 75"/>
                <a:gd name="T2" fmla="*/ 50 w 134"/>
                <a:gd name="T3" fmla="*/ 36 h 75"/>
                <a:gd name="T4" fmla="*/ 28 w 134"/>
                <a:gd name="T5" fmla="*/ 15 h 75"/>
                <a:gd name="T6" fmla="*/ 65 w 134"/>
                <a:gd name="T7" fmla="*/ 56 h 75"/>
                <a:gd name="T8" fmla="*/ 134 w 134"/>
                <a:gd name="T9" fmla="*/ 7 h 75"/>
                <a:gd name="T10" fmla="*/ 119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19" y="4"/>
                  </a:moveTo>
                  <a:cubicBezTo>
                    <a:pt x="119" y="4"/>
                    <a:pt x="68" y="0"/>
                    <a:pt x="50" y="36"/>
                  </a:cubicBezTo>
                  <a:cubicBezTo>
                    <a:pt x="39" y="47"/>
                    <a:pt x="10" y="32"/>
                    <a:pt x="28" y="15"/>
                  </a:cubicBezTo>
                  <a:cubicBezTo>
                    <a:pt x="11" y="19"/>
                    <a:pt x="0" y="75"/>
                    <a:pt x="65" y="56"/>
                  </a:cubicBezTo>
                  <a:cubicBezTo>
                    <a:pt x="87" y="46"/>
                    <a:pt x="125" y="75"/>
                    <a:pt x="134" y="7"/>
                  </a:cubicBezTo>
                  <a:cubicBezTo>
                    <a:pt x="119" y="4"/>
                    <a:pt x="119" y="4"/>
                    <a:pt x="119"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47"/>
            <p:cNvSpPr>
              <a:spLocks/>
            </p:cNvSpPr>
            <p:nvPr/>
          </p:nvSpPr>
          <p:spPr bwMode="auto">
            <a:xfrm>
              <a:off x="1016000" y="3529013"/>
              <a:ext cx="347663" cy="193675"/>
            </a:xfrm>
            <a:custGeom>
              <a:avLst/>
              <a:gdLst>
                <a:gd name="T0" fmla="*/ 15 w 134"/>
                <a:gd name="T1" fmla="*/ 4 h 75"/>
                <a:gd name="T2" fmla="*/ 84 w 134"/>
                <a:gd name="T3" fmla="*/ 36 h 75"/>
                <a:gd name="T4" fmla="*/ 106 w 134"/>
                <a:gd name="T5" fmla="*/ 15 h 75"/>
                <a:gd name="T6" fmla="*/ 69 w 134"/>
                <a:gd name="T7" fmla="*/ 56 h 75"/>
                <a:gd name="T8" fmla="*/ 0 w 134"/>
                <a:gd name="T9" fmla="*/ 7 h 75"/>
                <a:gd name="T10" fmla="*/ 15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5" y="4"/>
                  </a:moveTo>
                  <a:cubicBezTo>
                    <a:pt x="15" y="4"/>
                    <a:pt x="66" y="0"/>
                    <a:pt x="84" y="36"/>
                  </a:cubicBezTo>
                  <a:cubicBezTo>
                    <a:pt x="95" y="47"/>
                    <a:pt x="124" y="32"/>
                    <a:pt x="106" y="15"/>
                  </a:cubicBezTo>
                  <a:cubicBezTo>
                    <a:pt x="123" y="19"/>
                    <a:pt x="134" y="75"/>
                    <a:pt x="69" y="56"/>
                  </a:cubicBezTo>
                  <a:cubicBezTo>
                    <a:pt x="47" y="46"/>
                    <a:pt x="9" y="75"/>
                    <a:pt x="0" y="7"/>
                  </a:cubicBezTo>
                  <a:cubicBezTo>
                    <a:pt x="15" y="4"/>
                    <a:pt x="15" y="4"/>
                    <a:pt x="15"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49"/>
            <p:cNvSpPr>
              <a:spLocks/>
            </p:cNvSpPr>
            <p:nvPr/>
          </p:nvSpPr>
          <p:spPr bwMode="auto">
            <a:xfrm>
              <a:off x="947738" y="3659188"/>
              <a:ext cx="133350" cy="38100"/>
            </a:xfrm>
            <a:custGeom>
              <a:avLst/>
              <a:gdLst>
                <a:gd name="T0" fmla="*/ 25 w 51"/>
                <a:gd name="T1" fmla="*/ 15 h 15"/>
                <a:gd name="T2" fmla="*/ 0 w 51"/>
                <a:gd name="T3" fmla="*/ 2 h 15"/>
                <a:gd name="T4" fmla="*/ 0 w 51"/>
                <a:gd name="T5" fmla="*/ 2 h 15"/>
                <a:gd name="T6" fmla="*/ 0 w 51"/>
                <a:gd name="T7" fmla="*/ 2 h 15"/>
                <a:gd name="T8" fmla="*/ 2 w 51"/>
                <a:gd name="T9" fmla="*/ 0 h 15"/>
                <a:gd name="T10" fmla="*/ 8 w 51"/>
                <a:gd name="T11" fmla="*/ 6 h 15"/>
                <a:gd name="T12" fmla="*/ 8 w 51"/>
                <a:gd name="T13" fmla="*/ 6 h 15"/>
                <a:gd name="T14" fmla="*/ 25 w 51"/>
                <a:gd name="T15" fmla="*/ 12 h 15"/>
                <a:gd name="T16" fmla="*/ 25 w 51"/>
                <a:gd name="T17" fmla="*/ 12 h 15"/>
                <a:gd name="T18" fmla="*/ 49 w 51"/>
                <a:gd name="T19" fmla="*/ 0 h 15"/>
                <a:gd name="T20" fmla="*/ 49 w 51"/>
                <a:gd name="T21" fmla="*/ 0 h 15"/>
                <a:gd name="T22" fmla="*/ 51 w 51"/>
                <a:gd name="T23" fmla="*/ 2 h 15"/>
                <a:gd name="T24" fmla="*/ 25 w 51"/>
                <a:gd name="T25" fmla="*/ 15 h 15"/>
                <a:gd name="T26" fmla="*/ 25 w 51"/>
                <a:gd name="T27" fmla="*/ 15 h 15"/>
                <a:gd name="T28" fmla="*/ 25 w 51"/>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5">
                  <a:moveTo>
                    <a:pt x="25" y="15"/>
                  </a:moveTo>
                  <a:cubicBezTo>
                    <a:pt x="9" y="15"/>
                    <a:pt x="0" y="2"/>
                    <a:pt x="0" y="2"/>
                  </a:cubicBezTo>
                  <a:cubicBezTo>
                    <a:pt x="0" y="2"/>
                    <a:pt x="0" y="2"/>
                    <a:pt x="0" y="2"/>
                  </a:cubicBezTo>
                  <a:cubicBezTo>
                    <a:pt x="0" y="2"/>
                    <a:pt x="0" y="2"/>
                    <a:pt x="0" y="2"/>
                  </a:cubicBezTo>
                  <a:cubicBezTo>
                    <a:pt x="2" y="0"/>
                    <a:pt x="2" y="0"/>
                    <a:pt x="2" y="0"/>
                  </a:cubicBezTo>
                  <a:cubicBezTo>
                    <a:pt x="2" y="0"/>
                    <a:pt x="4" y="3"/>
                    <a:pt x="8" y="6"/>
                  </a:cubicBezTo>
                  <a:cubicBezTo>
                    <a:pt x="8" y="6"/>
                    <a:pt x="8" y="6"/>
                    <a:pt x="8" y="6"/>
                  </a:cubicBezTo>
                  <a:cubicBezTo>
                    <a:pt x="12" y="9"/>
                    <a:pt x="18" y="12"/>
                    <a:pt x="25" y="12"/>
                  </a:cubicBezTo>
                  <a:cubicBezTo>
                    <a:pt x="25" y="12"/>
                    <a:pt x="25" y="12"/>
                    <a:pt x="25" y="12"/>
                  </a:cubicBezTo>
                  <a:cubicBezTo>
                    <a:pt x="31" y="12"/>
                    <a:pt x="39" y="9"/>
                    <a:pt x="49" y="0"/>
                  </a:cubicBezTo>
                  <a:cubicBezTo>
                    <a:pt x="49" y="0"/>
                    <a:pt x="49" y="0"/>
                    <a:pt x="49" y="0"/>
                  </a:cubicBezTo>
                  <a:cubicBezTo>
                    <a:pt x="51" y="2"/>
                    <a:pt x="51" y="2"/>
                    <a:pt x="51" y="2"/>
                  </a:cubicBezTo>
                  <a:cubicBezTo>
                    <a:pt x="41" y="12"/>
                    <a:pt x="32" y="15"/>
                    <a:pt x="25" y="15"/>
                  </a:cubicBezTo>
                  <a:cubicBezTo>
                    <a:pt x="25" y="15"/>
                    <a:pt x="25" y="15"/>
                    <a:pt x="25" y="15"/>
                  </a:cubicBezTo>
                  <a:cubicBezTo>
                    <a:pt x="25" y="15"/>
                    <a:pt x="25" y="15"/>
                    <a:pt x="25" y="1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50"/>
            <p:cNvSpPr>
              <a:spLocks/>
            </p:cNvSpPr>
            <p:nvPr/>
          </p:nvSpPr>
          <p:spPr bwMode="auto">
            <a:xfrm>
              <a:off x="531813" y="3325813"/>
              <a:ext cx="349250" cy="327025"/>
            </a:xfrm>
            <a:custGeom>
              <a:avLst/>
              <a:gdLst>
                <a:gd name="T0" fmla="*/ 135 w 135"/>
                <a:gd name="T1" fmla="*/ 0 h 127"/>
                <a:gd name="T2" fmla="*/ 83 w 135"/>
                <a:gd name="T3" fmla="*/ 65 h 127"/>
                <a:gd name="T4" fmla="*/ 23 w 135"/>
                <a:gd name="T5" fmla="*/ 117 h 127"/>
                <a:gd name="T6" fmla="*/ 3 w 135"/>
                <a:gd name="T7" fmla="*/ 79 h 127"/>
                <a:gd name="T8" fmla="*/ 19 w 135"/>
                <a:gd name="T9" fmla="*/ 95 h 127"/>
                <a:gd name="T10" fmla="*/ 38 w 135"/>
                <a:gd name="T11" fmla="*/ 83 h 127"/>
                <a:gd name="T12" fmla="*/ 52 w 135"/>
                <a:gd name="T13" fmla="*/ 5 h 127"/>
                <a:gd name="T14" fmla="*/ 135 w 135"/>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7">
                  <a:moveTo>
                    <a:pt x="135" y="0"/>
                  </a:moveTo>
                  <a:cubicBezTo>
                    <a:pt x="135" y="0"/>
                    <a:pt x="89" y="22"/>
                    <a:pt x="83" y="65"/>
                  </a:cubicBezTo>
                  <a:cubicBezTo>
                    <a:pt x="76" y="108"/>
                    <a:pt x="46" y="127"/>
                    <a:pt x="23" y="117"/>
                  </a:cubicBezTo>
                  <a:cubicBezTo>
                    <a:pt x="0" y="108"/>
                    <a:pt x="3" y="79"/>
                    <a:pt x="3" y="79"/>
                  </a:cubicBezTo>
                  <a:cubicBezTo>
                    <a:pt x="3" y="79"/>
                    <a:pt x="12" y="93"/>
                    <a:pt x="19" y="95"/>
                  </a:cubicBezTo>
                  <a:cubicBezTo>
                    <a:pt x="26" y="97"/>
                    <a:pt x="36" y="95"/>
                    <a:pt x="38" y="83"/>
                  </a:cubicBezTo>
                  <a:cubicBezTo>
                    <a:pt x="41" y="66"/>
                    <a:pt x="21" y="25"/>
                    <a:pt x="52" y="5"/>
                  </a:cubicBezTo>
                  <a:cubicBezTo>
                    <a:pt x="94" y="5"/>
                    <a:pt x="135" y="0"/>
                    <a:pt x="1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51"/>
            <p:cNvSpPr>
              <a:spLocks noEditPoints="1"/>
            </p:cNvSpPr>
            <p:nvPr/>
          </p:nvSpPr>
          <p:spPr bwMode="auto">
            <a:xfrm>
              <a:off x="533400" y="3321050"/>
              <a:ext cx="347663" cy="317500"/>
            </a:xfrm>
            <a:custGeom>
              <a:avLst/>
              <a:gdLst>
                <a:gd name="T0" fmla="*/ 22 w 134"/>
                <a:gd name="T1" fmla="*/ 121 h 123"/>
                <a:gd name="T2" fmla="*/ 0 w 134"/>
                <a:gd name="T3" fmla="*/ 84 h 123"/>
                <a:gd name="T4" fmla="*/ 0 w 134"/>
                <a:gd name="T5" fmla="*/ 84 h 123"/>
                <a:gd name="T6" fmla="*/ 1 w 134"/>
                <a:gd name="T7" fmla="*/ 81 h 123"/>
                <a:gd name="T8" fmla="*/ 1 w 134"/>
                <a:gd name="T9" fmla="*/ 81 h 123"/>
                <a:gd name="T10" fmla="*/ 1 w 134"/>
                <a:gd name="T11" fmla="*/ 77 h 123"/>
                <a:gd name="T12" fmla="*/ 3 w 134"/>
                <a:gd name="T13" fmla="*/ 80 h 123"/>
                <a:gd name="T14" fmla="*/ 8 w 134"/>
                <a:gd name="T15" fmla="*/ 87 h 123"/>
                <a:gd name="T16" fmla="*/ 8 w 134"/>
                <a:gd name="T17" fmla="*/ 87 h 123"/>
                <a:gd name="T18" fmla="*/ 18 w 134"/>
                <a:gd name="T19" fmla="*/ 95 h 123"/>
                <a:gd name="T20" fmla="*/ 18 w 134"/>
                <a:gd name="T21" fmla="*/ 95 h 123"/>
                <a:gd name="T22" fmla="*/ 23 w 134"/>
                <a:gd name="T23" fmla="*/ 96 h 123"/>
                <a:gd name="T24" fmla="*/ 23 w 134"/>
                <a:gd name="T25" fmla="*/ 96 h 123"/>
                <a:gd name="T26" fmla="*/ 35 w 134"/>
                <a:gd name="T27" fmla="*/ 85 h 123"/>
                <a:gd name="T28" fmla="*/ 35 w 134"/>
                <a:gd name="T29" fmla="*/ 85 h 123"/>
                <a:gd name="T30" fmla="*/ 36 w 134"/>
                <a:gd name="T31" fmla="*/ 80 h 123"/>
                <a:gd name="T32" fmla="*/ 36 w 134"/>
                <a:gd name="T33" fmla="*/ 80 h 123"/>
                <a:gd name="T34" fmla="*/ 32 w 134"/>
                <a:gd name="T35" fmla="*/ 43 h 123"/>
                <a:gd name="T36" fmla="*/ 32 w 134"/>
                <a:gd name="T37" fmla="*/ 43 h 123"/>
                <a:gd name="T38" fmla="*/ 51 w 134"/>
                <a:gd name="T39" fmla="*/ 5 h 123"/>
                <a:gd name="T40" fmla="*/ 51 w 134"/>
                <a:gd name="T41" fmla="*/ 5 h 123"/>
                <a:gd name="T42" fmla="*/ 51 w 134"/>
                <a:gd name="T43" fmla="*/ 5 h 123"/>
                <a:gd name="T44" fmla="*/ 51 w 134"/>
                <a:gd name="T45" fmla="*/ 5 h 123"/>
                <a:gd name="T46" fmla="*/ 134 w 134"/>
                <a:gd name="T47" fmla="*/ 0 h 123"/>
                <a:gd name="T48" fmla="*/ 134 w 134"/>
                <a:gd name="T49" fmla="*/ 0 h 123"/>
                <a:gd name="T50" fmla="*/ 134 w 134"/>
                <a:gd name="T51" fmla="*/ 3 h 123"/>
                <a:gd name="T52" fmla="*/ 111 w 134"/>
                <a:gd name="T53" fmla="*/ 20 h 123"/>
                <a:gd name="T54" fmla="*/ 111 w 134"/>
                <a:gd name="T55" fmla="*/ 20 h 123"/>
                <a:gd name="T56" fmla="*/ 83 w 134"/>
                <a:gd name="T57" fmla="*/ 67 h 123"/>
                <a:gd name="T58" fmla="*/ 83 w 134"/>
                <a:gd name="T59" fmla="*/ 67 h 123"/>
                <a:gd name="T60" fmla="*/ 34 w 134"/>
                <a:gd name="T61" fmla="*/ 123 h 123"/>
                <a:gd name="T62" fmla="*/ 34 w 134"/>
                <a:gd name="T63" fmla="*/ 123 h 123"/>
                <a:gd name="T64" fmla="*/ 22 w 134"/>
                <a:gd name="T65" fmla="*/ 121 h 123"/>
                <a:gd name="T66" fmla="*/ 23 w 134"/>
                <a:gd name="T67" fmla="*/ 118 h 123"/>
                <a:gd name="T68" fmla="*/ 34 w 134"/>
                <a:gd name="T69" fmla="*/ 120 h 123"/>
                <a:gd name="T70" fmla="*/ 34 w 134"/>
                <a:gd name="T71" fmla="*/ 120 h 123"/>
                <a:gd name="T72" fmla="*/ 80 w 134"/>
                <a:gd name="T73" fmla="*/ 67 h 123"/>
                <a:gd name="T74" fmla="*/ 80 w 134"/>
                <a:gd name="T75" fmla="*/ 67 h 123"/>
                <a:gd name="T76" fmla="*/ 127 w 134"/>
                <a:gd name="T77" fmla="*/ 4 h 123"/>
                <a:gd name="T78" fmla="*/ 127 w 134"/>
                <a:gd name="T79" fmla="*/ 4 h 123"/>
                <a:gd name="T80" fmla="*/ 52 w 134"/>
                <a:gd name="T81" fmla="*/ 8 h 123"/>
                <a:gd name="T82" fmla="*/ 52 w 134"/>
                <a:gd name="T83" fmla="*/ 8 h 123"/>
                <a:gd name="T84" fmla="*/ 35 w 134"/>
                <a:gd name="T85" fmla="*/ 43 h 123"/>
                <a:gd name="T86" fmla="*/ 35 w 134"/>
                <a:gd name="T87" fmla="*/ 43 h 123"/>
                <a:gd name="T88" fmla="*/ 38 w 134"/>
                <a:gd name="T89" fmla="*/ 80 h 123"/>
                <a:gd name="T90" fmla="*/ 38 w 134"/>
                <a:gd name="T91" fmla="*/ 80 h 123"/>
                <a:gd name="T92" fmla="*/ 38 w 134"/>
                <a:gd name="T93" fmla="*/ 85 h 123"/>
                <a:gd name="T94" fmla="*/ 38 w 134"/>
                <a:gd name="T95" fmla="*/ 85 h 123"/>
                <a:gd name="T96" fmla="*/ 23 w 134"/>
                <a:gd name="T97" fmla="*/ 99 h 123"/>
                <a:gd name="T98" fmla="*/ 23 w 134"/>
                <a:gd name="T99" fmla="*/ 99 h 123"/>
                <a:gd name="T100" fmla="*/ 17 w 134"/>
                <a:gd name="T101" fmla="*/ 98 h 123"/>
                <a:gd name="T102" fmla="*/ 17 w 134"/>
                <a:gd name="T103" fmla="*/ 98 h 123"/>
                <a:gd name="T104" fmla="*/ 3 w 134"/>
                <a:gd name="T105" fmla="*/ 86 h 123"/>
                <a:gd name="T106" fmla="*/ 3 w 134"/>
                <a:gd name="T107" fmla="*/ 86 h 123"/>
                <a:gd name="T108" fmla="*/ 23 w 134"/>
                <a:gd name="T109" fmla="*/ 1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23">
                  <a:moveTo>
                    <a:pt x="22" y="121"/>
                  </a:moveTo>
                  <a:cubicBezTo>
                    <a:pt x="2" y="113"/>
                    <a:pt x="0" y="92"/>
                    <a:pt x="0" y="84"/>
                  </a:cubicBezTo>
                  <a:cubicBezTo>
                    <a:pt x="0" y="84"/>
                    <a:pt x="0" y="84"/>
                    <a:pt x="0" y="84"/>
                  </a:cubicBezTo>
                  <a:cubicBezTo>
                    <a:pt x="0" y="82"/>
                    <a:pt x="1" y="81"/>
                    <a:pt x="1" y="81"/>
                  </a:cubicBezTo>
                  <a:cubicBezTo>
                    <a:pt x="1" y="81"/>
                    <a:pt x="1" y="81"/>
                    <a:pt x="1" y="81"/>
                  </a:cubicBezTo>
                  <a:cubicBezTo>
                    <a:pt x="1" y="77"/>
                    <a:pt x="1" y="77"/>
                    <a:pt x="1" y="77"/>
                  </a:cubicBezTo>
                  <a:cubicBezTo>
                    <a:pt x="3" y="80"/>
                    <a:pt x="3" y="80"/>
                    <a:pt x="3" y="80"/>
                  </a:cubicBezTo>
                  <a:cubicBezTo>
                    <a:pt x="3" y="80"/>
                    <a:pt x="5" y="84"/>
                    <a:pt x="8" y="87"/>
                  </a:cubicBezTo>
                  <a:cubicBezTo>
                    <a:pt x="8" y="87"/>
                    <a:pt x="8" y="87"/>
                    <a:pt x="8" y="87"/>
                  </a:cubicBezTo>
                  <a:cubicBezTo>
                    <a:pt x="11" y="91"/>
                    <a:pt x="15" y="95"/>
                    <a:pt x="18" y="95"/>
                  </a:cubicBezTo>
                  <a:cubicBezTo>
                    <a:pt x="18" y="95"/>
                    <a:pt x="18" y="95"/>
                    <a:pt x="18" y="95"/>
                  </a:cubicBezTo>
                  <a:cubicBezTo>
                    <a:pt x="20" y="96"/>
                    <a:pt x="21" y="96"/>
                    <a:pt x="23" y="96"/>
                  </a:cubicBezTo>
                  <a:cubicBezTo>
                    <a:pt x="23" y="96"/>
                    <a:pt x="23" y="96"/>
                    <a:pt x="23" y="96"/>
                  </a:cubicBezTo>
                  <a:cubicBezTo>
                    <a:pt x="29" y="96"/>
                    <a:pt x="34" y="93"/>
                    <a:pt x="35" y="85"/>
                  </a:cubicBezTo>
                  <a:cubicBezTo>
                    <a:pt x="35" y="85"/>
                    <a:pt x="35" y="85"/>
                    <a:pt x="35" y="85"/>
                  </a:cubicBezTo>
                  <a:cubicBezTo>
                    <a:pt x="35" y="83"/>
                    <a:pt x="36" y="82"/>
                    <a:pt x="36" y="80"/>
                  </a:cubicBezTo>
                  <a:cubicBezTo>
                    <a:pt x="36" y="80"/>
                    <a:pt x="36" y="80"/>
                    <a:pt x="36" y="80"/>
                  </a:cubicBezTo>
                  <a:cubicBezTo>
                    <a:pt x="36" y="71"/>
                    <a:pt x="32" y="57"/>
                    <a:pt x="32" y="43"/>
                  </a:cubicBezTo>
                  <a:cubicBezTo>
                    <a:pt x="32" y="43"/>
                    <a:pt x="32" y="43"/>
                    <a:pt x="32" y="43"/>
                  </a:cubicBezTo>
                  <a:cubicBezTo>
                    <a:pt x="32" y="29"/>
                    <a:pt x="36" y="15"/>
                    <a:pt x="51" y="5"/>
                  </a:cubicBezTo>
                  <a:cubicBezTo>
                    <a:pt x="51" y="5"/>
                    <a:pt x="51" y="5"/>
                    <a:pt x="51" y="5"/>
                  </a:cubicBezTo>
                  <a:cubicBezTo>
                    <a:pt x="51" y="5"/>
                    <a:pt x="51" y="5"/>
                    <a:pt x="51" y="5"/>
                  </a:cubicBezTo>
                  <a:cubicBezTo>
                    <a:pt x="51" y="5"/>
                    <a:pt x="51" y="5"/>
                    <a:pt x="51" y="5"/>
                  </a:cubicBezTo>
                  <a:cubicBezTo>
                    <a:pt x="93" y="5"/>
                    <a:pt x="134" y="0"/>
                    <a:pt x="134" y="0"/>
                  </a:cubicBezTo>
                  <a:cubicBezTo>
                    <a:pt x="134" y="0"/>
                    <a:pt x="134" y="0"/>
                    <a:pt x="134" y="0"/>
                  </a:cubicBezTo>
                  <a:cubicBezTo>
                    <a:pt x="134" y="3"/>
                    <a:pt x="134" y="3"/>
                    <a:pt x="134" y="3"/>
                  </a:cubicBezTo>
                  <a:cubicBezTo>
                    <a:pt x="134" y="3"/>
                    <a:pt x="123" y="9"/>
                    <a:pt x="111" y="20"/>
                  </a:cubicBezTo>
                  <a:cubicBezTo>
                    <a:pt x="111" y="20"/>
                    <a:pt x="111" y="20"/>
                    <a:pt x="111" y="20"/>
                  </a:cubicBezTo>
                  <a:cubicBezTo>
                    <a:pt x="99" y="30"/>
                    <a:pt x="86" y="47"/>
                    <a:pt x="83" y="67"/>
                  </a:cubicBezTo>
                  <a:cubicBezTo>
                    <a:pt x="83" y="67"/>
                    <a:pt x="83" y="67"/>
                    <a:pt x="83" y="67"/>
                  </a:cubicBezTo>
                  <a:cubicBezTo>
                    <a:pt x="78" y="103"/>
                    <a:pt x="55" y="123"/>
                    <a:pt x="34" y="123"/>
                  </a:cubicBezTo>
                  <a:cubicBezTo>
                    <a:pt x="34" y="123"/>
                    <a:pt x="34" y="123"/>
                    <a:pt x="34" y="123"/>
                  </a:cubicBezTo>
                  <a:cubicBezTo>
                    <a:pt x="30" y="123"/>
                    <a:pt x="26" y="122"/>
                    <a:pt x="22" y="121"/>
                  </a:cubicBezTo>
                  <a:close/>
                  <a:moveTo>
                    <a:pt x="23" y="118"/>
                  </a:moveTo>
                  <a:cubicBezTo>
                    <a:pt x="26" y="120"/>
                    <a:pt x="30" y="120"/>
                    <a:pt x="34" y="120"/>
                  </a:cubicBezTo>
                  <a:cubicBezTo>
                    <a:pt x="34" y="120"/>
                    <a:pt x="34" y="120"/>
                    <a:pt x="34" y="120"/>
                  </a:cubicBezTo>
                  <a:cubicBezTo>
                    <a:pt x="53" y="120"/>
                    <a:pt x="75" y="102"/>
                    <a:pt x="80" y="67"/>
                  </a:cubicBezTo>
                  <a:cubicBezTo>
                    <a:pt x="80" y="67"/>
                    <a:pt x="80" y="67"/>
                    <a:pt x="80" y="67"/>
                  </a:cubicBezTo>
                  <a:cubicBezTo>
                    <a:pt x="86" y="33"/>
                    <a:pt x="114" y="12"/>
                    <a:pt x="127" y="4"/>
                  </a:cubicBezTo>
                  <a:cubicBezTo>
                    <a:pt x="127" y="4"/>
                    <a:pt x="127" y="4"/>
                    <a:pt x="127" y="4"/>
                  </a:cubicBezTo>
                  <a:cubicBezTo>
                    <a:pt x="114" y="5"/>
                    <a:pt x="83" y="8"/>
                    <a:pt x="52" y="8"/>
                  </a:cubicBezTo>
                  <a:cubicBezTo>
                    <a:pt x="52" y="8"/>
                    <a:pt x="52" y="8"/>
                    <a:pt x="52" y="8"/>
                  </a:cubicBezTo>
                  <a:cubicBezTo>
                    <a:pt x="38" y="17"/>
                    <a:pt x="35" y="30"/>
                    <a:pt x="35" y="43"/>
                  </a:cubicBezTo>
                  <a:cubicBezTo>
                    <a:pt x="35" y="43"/>
                    <a:pt x="35" y="43"/>
                    <a:pt x="35" y="43"/>
                  </a:cubicBezTo>
                  <a:cubicBezTo>
                    <a:pt x="35" y="57"/>
                    <a:pt x="38" y="70"/>
                    <a:pt x="38" y="80"/>
                  </a:cubicBezTo>
                  <a:cubicBezTo>
                    <a:pt x="38" y="80"/>
                    <a:pt x="38" y="80"/>
                    <a:pt x="38" y="80"/>
                  </a:cubicBezTo>
                  <a:cubicBezTo>
                    <a:pt x="38" y="82"/>
                    <a:pt x="38" y="84"/>
                    <a:pt x="38" y="85"/>
                  </a:cubicBezTo>
                  <a:cubicBezTo>
                    <a:pt x="38" y="85"/>
                    <a:pt x="38" y="85"/>
                    <a:pt x="38" y="85"/>
                  </a:cubicBezTo>
                  <a:cubicBezTo>
                    <a:pt x="37" y="95"/>
                    <a:pt x="30" y="99"/>
                    <a:pt x="23" y="99"/>
                  </a:cubicBezTo>
                  <a:cubicBezTo>
                    <a:pt x="23" y="99"/>
                    <a:pt x="23" y="99"/>
                    <a:pt x="23" y="99"/>
                  </a:cubicBezTo>
                  <a:cubicBezTo>
                    <a:pt x="21" y="99"/>
                    <a:pt x="19" y="99"/>
                    <a:pt x="17" y="98"/>
                  </a:cubicBezTo>
                  <a:cubicBezTo>
                    <a:pt x="17" y="98"/>
                    <a:pt x="17" y="98"/>
                    <a:pt x="17" y="98"/>
                  </a:cubicBezTo>
                  <a:cubicBezTo>
                    <a:pt x="12" y="96"/>
                    <a:pt x="7" y="90"/>
                    <a:pt x="3" y="86"/>
                  </a:cubicBezTo>
                  <a:cubicBezTo>
                    <a:pt x="3" y="86"/>
                    <a:pt x="3" y="86"/>
                    <a:pt x="3" y="86"/>
                  </a:cubicBezTo>
                  <a:cubicBezTo>
                    <a:pt x="4" y="94"/>
                    <a:pt x="6" y="111"/>
                    <a:pt x="23" y="11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52"/>
            <p:cNvSpPr>
              <a:spLocks/>
            </p:cNvSpPr>
            <p:nvPr/>
          </p:nvSpPr>
          <p:spPr bwMode="auto">
            <a:xfrm>
              <a:off x="863600" y="3382963"/>
              <a:ext cx="53975" cy="49212"/>
            </a:xfrm>
            <a:custGeom>
              <a:avLst/>
              <a:gdLst>
                <a:gd name="T0" fmla="*/ 20 w 21"/>
                <a:gd name="T1" fmla="*/ 19 h 19"/>
                <a:gd name="T2" fmla="*/ 21 w 21"/>
                <a:gd name="T3" fmla="*/ 13 h 19"/>
                <a:gd name="T4" fmla="*/ 11 w 21"/>
                <a:gd name="T5" fmla="*/ 0 h 19"/>
                <a:gd name="T6" fmla="*/ 0 w 21"/>
                <a:gd name="T7" fmla="*/ 13 h 19"/>
                <a:gd name="T8" fmla="*/ 2 w 21"/>
                <a:gd name="T9" fmla="*/ 19 h 19"/>
                <a:gd name="T10" fmla="*/ 20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20" y="19"/>
                  </a:moveTo>
                  <a:cubicBezTo>
                    <a:pt x="21" y="18"/>
                    <a:pt x="21" y="15"/>
                    <a:pt x="21" y="13"/>
                  </a:cubicBezTo>
                  <a:cubicBezTo>
                    <a:pt x="21"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53"/>
            <p:cNvSpPr>
              <a:spLocks/>
            </p:cNvSpPr>
            <p:nvPr/>
          </p:nvSpPr>
          <p:spPr bwMode="auto">
            <a:xfrm>
              <a:off x="1106488" y="3382963"/>
              <a:ext cx="57150" cy="49212"/>
            </a:xfrm>
            <a:custGeom>
              <a:avLst/>
              <a:gdLst>
                <a:gd name="T0" fmla="*/ 20 w 22"/>
                <a:gd name="T1" fmla="*/ 19 h 19"/>
                <a:gd name="T2" fmla="*/ 22 w 22"/>
                <a:gd name="T3" fmla="*/ 13 h 19"/>
                <a:gd name="T4" fmla="*/ 11 w 22"/>
                <a:gd name="T5" fmla="*/ 0 h 19"/>
                <a:gd name="T6" fmla="*/ 0 w 22"/>
                <a:gd name="T7" fmla="*/ 13 h 19"/>
                <a:gd name="T8" fmla="*/ 2 w 22"/>
                <a:gd name="T9" fmla="*/ 19 h 19"/>
                <a:gd name="T10" fmla="*/ 20 w 22"/>
                <a:gd name="T11" fmla="*/ 19 h 19"/>
              </a:gdLst>
              <a:ahLst/>
              <a:cxnLst>
                <a:cxn ang="0">
                  <a:pos x="T0" y="T1"/>
                </a:cxn>
                <a:cxn ang="0">
                  <a:pos x="T2" y="T3"/>
                </a:cxn>
                <a:cxn ang="0">
                  <a:pos x="T4" y="T5"/>
                </a:cxn>
                <a:cxn ang="0">
                  <a:pos x="T6" y="T7"/>
                </a:cxn>
                <a:cxn ang="0">
                  <a:pos x="T8" y="T9"/>
                </a:cxn>
                <a:cxn ang="0">
                  <a:pos x="T10" y="T11"/>
                </a:cxn>
              </a:cxnLst>
              <a:rect l="0" t="0" r="r" b="b"/>
              <a:pathLst>
                <a:path w="22" h="19">
                  <a:moveTo>
                    <a:pt x="20" y="19"/>
                  </a:moveTo>
                  <a:cubicBezTo>
                    <a:pt x="21" y="18"/>
                    <a:pt x="22" y="15"/>
                    <a:pt x="22" y="13"/>
                  </a:cubicBezTo>
                  <a:cubicBezTo>
                    <a:pt x="22"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54"/>
            <p:cNvSpPr>
              <a:spLocks/>
            </p:cNvSpPr>
            <p:nvPr/>
          </p:nvSpPr>
          <p:spPr bwMode="auto">
            <a:xfrm>
              <a:off x="819150" y="3429000"/>
              <a:ext cx="136525" cy="23812"/>
            </a:xfrm>
            <a:custGeom>
              <a:avLst/>
              <a:gdLst>
                <a:gd name="T0" fmla="*/ 0 w 53"/>
                <a:gd name="T1" fmla="*/ 7 h 9"/>
                <a:gd name="T2" fmla="*/ 29 w 53"/>
                <a:gd name="T3" fmla="*/ 0 h 9"/>
                <a:gd name="T4" fmla="*/ 29 w 53"/>
                <a:gd name="T5" fmla="*/ 0 h 9"/>
                <a:gd name="T6" fmla="*/ 53 w 53"/>
                <a:gd name="T7" fmla="*/ 7 h 9"/>
                <a:gd name="T8" fmla="*/ 53 w 53"/>
                <a:gd name="T9" fmla="*/ 7 h 9"/>
                <a:gd name="T10" fmla="*/ 53 w 53"/>
                <a:gd name="T11" fmla="*/ 7 h 9"/>
                <a:gd name="T12" fmla="*/ 51 w 53"/>
                <a:gd name="T13" fmla="*/ 9 h 9"/>
                <a:gd name="T14" fmla="*/ 50 w 53"/>
                <a:gd name="T15" fmla="*/ 8 h 9"/>
                <a:gd name="T16" fmla="*/ 50 w 53"/>
                <a:gd name="T17" fmla="*/ 8 h 9"/>
                <a:gd name="T18" fmla="*/ 46 w 53"/>
                <a:gd name="T19" fmla="*/ 6 h 9"/>
                <a:gd name="T20" fmla="*/ 46 w 53"/>
                <a:gd name="T21" fmla="*/ 6 h 9"/>
                <a:gd name="T22" fmla="*/ 29 w 53"/>
                <a:gd name="T23" fmla="*/ 2 h 9"/>
                <a:gd name="T24" fmla="*/ 29 w 53"/>
                <a:gd name="T25" fmla="*/ 2 h 9"/>
                <a:gd name="T26" fmla="*/ 2 w 53"/>
                <a:gd name="T27" fmla="*/ 9 h 9"/>
                <a:gd name="T28" fmla="*/ 2 w 53"/>
                <a:gd name="T29" fmla="*/ 9 h 9"/>
                <a:gd name="T30" fmla="*/ 0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0" y="7"/>
                  </a:moveTo>
                  <a:cubicBezTo>
                    <a:pt x="12" y="1"/>
                    <a:pt x="22" y="0"/>
                    <a:pt x="29" y="0"/>
                  </a:cubicBezTo>
                  <a:cubicBezTo>
                    <a:pt x="29" y="0"/>
                    <a:pt x="29" y="0"/>
                    <a:pt x="29" y="0"/>
                  </a:cubicBezTo>
                  <a:cubicBezTo>
                    <a:pt x="45" y="0"/>
                    <a:pt x="53" y="7"/>
                    <a:pt x="53" y="7"/>
                  </a:cubicBezTo>
                  <a:cubicBezTo>
                    <a:pt x="53" y="7"/>
                    <a:pt x="53" y="7"/>
                    <a:pt x="53" y="7"/>
                  </a:cubicBezTo>
                  <a:cubicBezTo>
                    <a:pt x="53" y="7"/>
                    <a:pt x="53" y="7"/>
                    <a:pt x="53" y="7"/>
                  </a:cubicBezTo>
                  <a:cubicBezTo>
                    <a:pt x="51" y="9"/>
                    <a:pt x="51" y="9"/>
                    <a:pt x="51" y="9"/>
                  </a:cubicBezTo>
                  <a:cubicBezTo>
                    <a:pt x="51" y="9"/>
                    <a:pt x="51" y="9"/>
                    <a:pt x="50" y="8"/>
                  </a:cubicBezTo>
                  <a:cubicBezTo>
                    <a:pt x="50" y="8"/>
                    <a:pt x="50" y="8"/>
                    <a:pt x="50" y="8"/>
                  </a:cubicBezTo>
                  <a:cubicBezTo>
                    <a:pt x="49" y="8"/>
                    <a:pt x="47" y="7"/>
                    <a:pt x="46" y="6"/>
                  </a:cubicBezTo>
                  <a:cubicBezTo>
                    <a:pt x="46" y="6"/>
                    <a:pt x="46" y="6"/>
                    <a:pt x="46" y="6"/>
                  </a:cubicBezTo>
                  <a:cubicBezTo>
                    <a:pt x="42" y="4"/>
                    <a:pt x="37" y="2"/>
                    <a:pt x="29" y="2"/>
                  </a:cubicBezTo>
                  <a:cubicBezTo>
                    <a:pt x="29" y="2"/>
                    <a:pt x="29" y="2"/>
                    <a:pt x="29" y="2"/>
                  </a:cubicBezTo>
                  <a:cubicBezTo>
                    <a:pt x="22" y="2"/>
                    <a:pt x="13" y="4"/>
                    <a:pt x="2" y="9"/>
                  </a:cubicBezTo>
                  <a:cubicBezTo>
                    <a:pt x="2" y="9"/>
                    <a:pt x="2" y="9"/>
                    <a:pt x="2" y="9"/>
                  </a:cubicBezTo>
                  <a:cubicBezTo>
                    <a:pt x="0" y="7"/>
                    <a:pt x="0" y="7"/>
                    <a:pt x="0"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55"/>
            <p:cNvSpPr>
              <a:spLocks/>
            </p:cNvSpPr>
            <p:nvPr/>
          </p:nvSpPr>
          <p:spPr bwMode="auto">
            <a:xfrm>
              <a:off x="1073150" y="3429000"/>
              <a:ext cx="136525" cy="23812"/>
            </a:xfrm>
            <a:custGeom>
              <a:avLst/>
              <a:gdLst>
                <a:gd name="T0" fmla="*/ 53 w 53"/>
                <a:gd name="T1" fmla="*/ 7 h 9"/>
                <a:gd name="T2" fmla="*/ 24 w 53"/>
                <a:gd name="T3" fmla="*/ 0 h 9"/>
                <a:gd name="T4" fmla="*/ 24 w 53"/>
                <a:gd name="T5" fmla="*/ 0 h 9"/>
                <a:gd name="T6" fmla="*/ 0 w 53"/>
                <a:gd name="T7" fmla="*/ 7 h 9"/>
                <a:gd name="T8" fmla="*/ 0 w 53"/>
                <a:gd name="T9" fmla="*/ 7 h 9"/>
                <a:gd name="T10" fmla="*/ 0 w 53"/>
                <a:gd name="T11" fmla="*/ 7 h 9"/>
                <a:gd name="T12" fmla="*/ 2 w 53"/>
                <a:gd name="T13" fmla="*/ 9 h 9"/>
                <a:gd name="T14" fmla="*/ 3 w 53"/>
                <a:gd name="T15" fmla="*/ 8 h 9"/>
                <a:gd name="T16" fmla="*/ 3 w 53"/>
                <a:gd name="T17" fmla="*/ 8 h 9"/>
                <a:gd name="T18" fmla="*/ 7 w 53"/>
                <a:gd name="T19" fmla="*/ 6 h 9"/>
                <a:gd name="T20" fmla="*/ 7 w 53"/>
                <a:gd name="T21" fmla="*/ 6 h 9"/>
                <a:gd name="T22" fmla="*/ 24 w 53"/>
                <a:gd name="T23" fmla="*/ 2 h 9"/>
                <a:gd name="T24" fmla="*/ 24 w 53"/>
                <a:gd name="T25" fmla="*/ 2 h 9"/>
                <a:gd name="T26" fmla="*/ 51 w 53"/>
                <a:gd name="T27" fmla="*/ 9 h 9"/>
                <a:gd name="T28" fmla="*/ 51 w 53"/>
                <a:gd name="T29" fmla="*/ 9 h 9"/>
                <a:gd name="T30" fmla="*/ 53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53" y="7"/>
                  </a:moveTo>
                  <a:cubicBezTo>
                    <a:pt x="41" y="1"/>
                    <a:pt x="32" y="0"/>
                    <a:pt x="24" y="0"/>
                  </a:cubicBezTo>
                  <a:cubicBezTo>
                    <a:pt x="24" y="0"/>
                    <a:pt x="24" y="0"/>
                    <a:pt x="24" y="0"/>
                  </a:cubicBezTo>
                  <a:cubicBezTo>
                    <a:pt x="8" y="0"/>
                    <a:pt x="0" y="7"/>
                    <a:pt x="0" y="7"/>
                  </a:cubicBezTo>
                  <a:cubicBezTo>
                    <a:pt x="0" y="7"/>
                    <a:pt x="0" y="7"/>
                    <a:pt x="0" y="7"/>
                  </a:cubicBezTo>
                  <a:cubicBezTo>
                    <a:pt x="0" y="7"/>
                    <a:pt x="0" y="7"/>
                    <a:pt x="0" y="7"/>
                  </a:cubicBezTo>
                  <a:cubicBezTo>
                    <a:pt x="2" y="9"/>
                    <a:pt x="2" y="9"/>
                    <a:pt x="2" y="9"/>
                  </a:cubicBezTo>
                  <a:cubicBezTo>
                    <a:pt x="2" y="9"/>
                    <a:pt x="3" y="9"/>
                    <a:pt x="3" y="8"/>
                  </a:cubicBezTo>
                  <a:cubicBezTo>
                    <a:pt x="3" y="8"/>
                    <a:pt x="3" y="8"/>
                    <a:pt x="3" y="8"/>
                  </a:cubicBezTo>
                  <a:cubicBezTo>
                    <a:pt x="4" y="8"/>
                    <a:pt x="6" y="7"/>
                    <a:pt x="7" y="6"/>
                  </a:cubicBezTo>
                  <a:cubicBezTo>
                    <a:pt x="7" y="6"/>
                    <a:pt x="7" y="6"/>
                    <a:pt x="7" y="6"/>
                  </a:cubicBezTo>
                  <a:cubicBezTo>
                    <a:pt x="11" y="4"/>
                    <a:pt x="16" y="2"/>
                    <a:pt x="24" y="2"/>
                  </a:cubicBezTo>
                  <a:cubicBezTo>
                    <a:pt x="24" y="2"/>
                    <a:pt x="24" y="2"/>
                    <a:pt x="24" y="2"/>
                  </a:cubicBezTo>
                  <a:cubicBezTo>
                    <a:pt x="31" y="2"/>
                    <a:pt x="40" y="4"/>
                    <a:pt x="51" y="9"/>
                  </a:cubicBezTo>
                  <a:cubicBezTo>
                    <a:pt x="51" y="9"/>
                    <a:pt x="51" y="9"/>
                    <a:pt x="51" y="9"/>
                  </a:cubicBezTo>
                  <a:cubicBezTo>
                    <a:pt x="53" y="7"/>
                    <a:pt x="53" y="7"/>
                    <a:pt x="53"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56"/>
            <p:cNvSpPr>
              <a:spLocks/>
            </p:cNvSpPr>
            <p:nvPr/>
          </p:nvSpPr>
          <p:spPr bwMode="auto">
            <a:xfrm>
              <a:off x="536575" y="3473450"/>
              <a:ext cx="85725" cy="96837"/>
            </a:xfrm>
            <a:custGeom>
              <a:avLst/>
              <a:gdLst>
                <a:gd name="T0" fmla="*/ 2 w 33"/>
                <a:gd name="T1" fmla="*/ 8 h 38"/>
                <a:gd name="T2" fmla="*/ 17 w 33"/>
                <a:gd name="T3" fmla="*/ 0 h 38"/>
                <a:gd name="T4" fmla="*/ 26 w 33"/>
                <a:gd name="T5" fmla="*/ 3 h 38"/>
                <a:gd name="T6" fmla="*/ 33 w 33"/>
                <a:gd name="T7" fmla="*/ 15 h 38"/>
                <a:gd name="T8" fmla="*/ 31 w 33"/>
                <a:gd name="T9" fmla="*/ 22 h 38"/>
                <a:gd name="T10" fmla="*/ 21 w 33"/>
                <a:gd name="T11" fmla="*/ 28 h 38"/>
                <a:gd name="T12" fmla="*/ 15 w 33"/>
                <a:gd name="T13" fmla="*/ 26 h 38"/>
                <a:gd name="T14" fmla="*/ 10 w 33"/>
                <a:gd name="T15" fmla="*/ 18 h 38"/>
                <a:gd name="T16" fmla="*/ 12 w 33"/>
                <a:gd name="T17" fmla="*/ 13 h 38"/>
                <a:gd name="T18" fmla="*/ 18 w 33"/>
                <a:gd name="T19" fmla="*/ 9 h 38"/>
                <a:gd name="T20" fmla="*/ 23 w 33"/>
                <a:gd name="T21" fmla="*/ 10 h 38"/>
                <a:gd name="T22" fmla="*/ 26 w 33"/>
                <a:gd name="T23" fmla="*/ 16 h 38"/>
                <a:gd name="T24" fmla="*/ 25 w 33"/>
                <a:gd name="T25" fmla="*/ 19 h 38"/>
                <a:gd name="T26" fmla="*/ 20 w 33"/>
                <a:gd name="T27" fmla="*/ 22 h 38"/>
                <a:gd name="T28" fmla="*/ 17 w 33"/>
                <a:gd name="T29" fmla="*/ 21 h 38"/>
                <a:gd name="T30" fmla="*/ 19 w 33"/>
                <a:gd name="T31" fmla="*/ 19 h 38"/>
                <a:gd name="T32" fmla="*/ 20 w 33"/>
                <a:gd name="T33" fmla="*/ 19 h 38"/>
                <a:gd name="T34" fmla="*/ 22 w 33"/>
                <a:gd name="T35" fmla="*/ 18 h 38"/>
                <a:gd name="T36" fmla="*/ 23 w 33"/>
                <a:gd name="T37" fmla="*/ 16 h 38"/>
                <a:gd name="T38" fmla="*/ 21 w 33"/>
                <a:gd name="T39" fmla="*/ 13 h 38"/>
                <a:gd name="T40" fmla="*/ 18 w 33"/>
                <a:gd name="T41" fmla="*/ 12 h 38"/>
                <a:gd name="T42" fmla="*/ 14 w 33"/>
                <a:gd name="T43" fmla="*/ 14 h 38"/>
                <a:gd name="T44" fmla="*/ 13 w 33"/>
                <a:gd name="T45" fmla="*/ 18 h 38"/>
                <a:gd name="T46" fmla="*/ 16 w 33"/>
                <a:gd name="T47" fmla="*/ 23 h 38"/>
                <a:gd name="T48" fmla="*/ 21 w 33"/>
                <a:gd name="T49" fmla="*/ 25 h 38"/>
                <a:gd name="T50" fmla="*/ 28 w 33"/>
                <a:gd name="T51" fmla="*/ 21 h 38"/>
                <a:gd name="T52" fmla="*/ 30 w 33"/>
                <a:gd name="T53" fmla="*/ 15 h 38"/>
                <a:gd name="T54" fmla="*/ 25 w 33"/>
                <a:gd name="T55" fmla="*/ 5 h 38"/>
                <a:gd name="T56" fmla="*/ 17 w 33"/>
                <a:gd name="T57" fmla="*/ 3 h 38"/>
                <a:gd name="T58" fmla="*/ 5 w 33"/>
                <a:gd name="T59" fmla="*/ 10 h 38"/>
                <a:gd name="T60" fmla="*/ 3 w 33"/>
                <a:gd name="T61" fmla="*/ 17 h 38"/>
                <a:gd name="T62" fmla="*/ 15 w 33"/>
                <a:gd name="T63" fmla="*/ 35 h 38"/>
                <a:gd name="T64" fmla="*/ 0 w 33"/>
                <a:gd name="T6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0" y="17"/>
                  </a:moveTo>
                  <a:cubicBezTo>
                    <a:pt x="0" y="14"/>
                    <a:pt x="1" y="11"/>
                    <a:pt x="2" y="8"/>
                  </a:cubicBezTo>
                  <a:cubicBezTo>
                    <a:pt x="2" y="8"/>
                    <a:pt x="2" y="8"/>
                    <a:pt x="2" y="8"/>
                  </a:cubicBezTo>
                  <a:cubicBezTo>
                    <a:pt x="5" y="3"/>
                    <a:pt x="11" y="0"/>
                    <a:pt x="17" y="0"/>
                  </a:cubicBezTo>
                  <a:cubicBezTo>
                    <a:pt x="17" y="0"/>
                    <a:pt x="17" y="0"/>
                    <a:pt x="17" y="0"/>
                  </a:cubicBezTo>
                  <a:cubicBezTo>
                    <a:pt x="20" y="0"/>
                    <a:pt x="23" y="1"/>
                    <a:pt x="26" y="3"/>
                  </a:cubicBezTo>
                  <a:cubicBezTo>
                    <a:pt x="26" y="3"/>
                    <a:pt x="26" y="3"/>
                    <a:pt x="26" y="3"/>
                  </a:cubicBezTo>
                  <a:cubicBezTo>
                    <a:pt x="30" y="5"/>
                    <a:pt x="33" y="10"/>
                    <a:pt x="33" y="15"/>
                  </a:cubicBezTo>
                  <a:cubicBezTo>
                    <a:pt x="33" y="15"/>
                    <a:pt x="33" y="15"/>
                    <a:pt x="33" y="15"/>
                  </a:cubicBezTo>
                  <a:cubicBezTo>
                    <a:pt x="33" y="17"/>
                    <a:pt x="32" y="20"/>
                    <a:pt x="31" y="22"/>
                  </a:cubicBezTo>
                  <a:cubicBezTo>
                    <a:pt x="31" y="22"/>
                    <a:pt x="31" y="22"/>
                    <a:pt x="31" y="22"/>
                  </a:cubicBezTo>
                  <a:cubicBezTo>
                    <a:pt x="29" y="26"/>
                    <a:pt x="25" y="28"/>
                    <a:pt x="21" y="28"/>
                  </a:cubicBezTo>
                  <a:cubicBezTo>
                    <a:pt x="21" y="28"/>
                    <a:pt x="21" y="28"/>
                    <a:pt x="21" y="28"/>
                  </a:cubicBezTo>
                  <a:cubicBezTo>
                    <a:pt x="19" y="28"/>
                    <a:pt x="17" y="27"/>
                    <a:pt x="15" y="26"/>
                  </a:cubicBezTo>
                  <a:cubicBezTo>
                    <a:pt x="15" y="26"/>
                    <a:pt x="15" y="26"/>
                    <a:pt x="15" y="26"/>
                  </a:cubicBezTo>
                  <a:cubicBezTo>
                    <a:pt x="12" y="24"/>
                    <a:pt x="10" y="21"/>
                    <a:pt x="10" y="18"/>
                  </a:cubicBezTo>
                  <a:cubicBezTo>
                    <a:pt x="10" y="18"/>
                    <a:pt x="10" y="18"/>
                    <a:pt x="10" y="18"/>
                  </a:cubicBezTo>
                  <a:cubicBezTo>
                    <a:pt x="10" y="16"/>
                    <a:pt x="11" y="14"/>
                    <a:pt x="12" y="13"/>
                  </a:cubicBezTo>
                  <a:cubicBezTo>
                    <a:pt x="12" y="13"/>
                    <a:pt x="12" y="13"/>
                    <a:pt x="12" y="13"/>
                  </a:cubicBezTo>
                  <a:cubicBezTo>
                    <a:pt x="13" y="10"/>
                    <a:pt x="16" y="9"/>
                    <a:pt x="18" y="9"/>
                  </a:cubicBezTo>
                  <a:cubicBezTo>
                    <a:pt x="18" y="9"/>
                    <a:pt x="18" y="9"/>
                    <a:pt x="18" y="9"/>
                  </a:cubicBezTo>
                  <a:cubicBezTo>
                    <a:pt x="20" y="9"/>
                    <a:pt x="21" y="9"/>
                    <a:pt x="23" y="10"/>
                  </a:cubicBezTo>
                  <a:cubicBezTo>
                    <a:pt x="23" y="10"/>
                    <a:pt x="23" y="10"/>
                    <a:pt x="23" y="10"/>
                  </a:cubicBezTo>
                  <a:cubicBezTo>
                    <a:pt x="25" y="11"/>
                    <a:pt x="26" y="14"/>
                    <a:pt x="26" y="16"/>
                  </a:cubicBezTo>
                  <a:cubicBezTo>
                    <a:pt x="26" y="16"/>
                    <a:pt x="26" y="16"/>
                    <a:pt x="26" y="16"/>
                  </a:cubicBezTo>
                  <a:cubicBezTo>
                    <a:pt x="26" y="17"/>
                    <a:pt x="25" y="18"/>
                    <a:pt x="25" y="19"/>
                  </a:cubicBezTo>
                  <a:cubicBezTo>
                    <a:pt x="25" y="19"/>
                    <a:pt x="25" y="19"/>
                    <a:pt x="25" y="19"/>
                  </a:cubicBezTo>
                  <a:cubicBezTo>
                    <a:pt x="24" y="21"/>
                    <a:pt x="22" y="22"/>
                    <a:pt x="20" y="22"/>
                  </a:cubicBezTo>
                  <a:cubicBezTo>
                    <a:pt x="20" y="22"/>
                    <a:pt x="20" y="22"/>
                    <a:pt x="20" y="22"/>
                  </a:cubicBezTo>
                  <a:cubicBezTo>
                    <a:pt x="19" y="22"/>
                    <a:pt x="18" y="22"/>
                    <a:pt x="17" y="21"/>
                  </a:cubicBezTo>
                  <a:cubicBezTo>
                    <a:pt x="17" y="21"/>
                    <a:pt x="17" y="21"/>
                    <a:pt x="17" y="21"/>
                  </a:cubicBezTo>
                  <a:cubicBezTo>
                    <a:pt x="19" y="19"/>
                    <a:pt x="19" y="19"/>
                    <a:pt x="19" y="19"/>
                  </a:cubicBezTo>
                  <a:cubicBezTo>
                    <a:pt x="19" y="19"/>
                    <a:pt x="19" y="19"/>
                    <a:pt x="20" y="19"/>
                  </a:cubicBezTo>
                  <a:cubicBezTo>
                    <a:pt x="20" y="19"/>
                    <a:pt x="20" y="19"/>
                    <a:pt x="20" y="19"/>
                  </a:cubicBezTo>
                  <a:cubicBezTo>
                    <a:pt x="21" y="19"/>
                    <a:pt x="22" y="19"/>
                    <a:pt x="22" y="18"/>
                  </a:cubicBezTo>
                  <a:cubicBezTo>
                    <a:pt x="22" y="18"/>
                    <a:pt x="22" y="18"/>
                    <a:pt x="22" y="18"/>
                  </a:cubicBezTo>
                  <a:cubicBezTo>
                    <a:pt x="23" y="17"/>
                    <a:pt x="23" y="16"/>
                    <a:pt x="23" y="16"/>
                  </a:cubicBezTo>
                  <a:cubicBezTo>
                    <a:pt x="23" y="16"/>
                    <a:pt x="23" y="16"/>
                    <a:pt x="23" y="16"/>
                  </a:cubicBezTo>
                  <a:cubicBezTo>
                    <a:pt x="23" y="14"/>
                    <a:pt x="22" y="13"/>
                    <a:pt x="21" y="13"/>
                  </a:cubicBezTo>
                  <a:cubicBezTo>
                    <a:pt x="21" y="13"/>
                    <a:pt x="21" y="13"/>
                    <a:pt x="21" y="13"/>
                  </a:cubicBezTo>
                  <a:cubicBezTo>
                    <a:pt x="20" y="12"/>
                    <a:pt x="19" y="12"/>
                    <a:pt x="18" y="12"/>
                  </a:cubicBezTo>
                  <a:cubicBezTo>
                    <a:pt x="18" y="12"/>
                    <a:pt x="18" y="12"/>
                    <a:pt x="18" y="12"/>
                  </a:cubicBezTo>
                  <a:cubicBezTo>
                    <a:pt x="17" y="12"/>
                    <a:pt x="15" y="13"/>
                    <a:pt x="14" y="14"/>
                  </a:cubicBezTo>
                  <a:cubicBezTo>
                    <a:pt x="14" y="14"/>
                    <a:pt x="14" y="14"/>
                    <a:pt x="14" y="14"/>
                  </a:cubicBezTo>
                  <a:cubicBezTo>
                    <a:pt x="13" y="15"/>
                    <a:pt x="13" y="17"/>
                    <a:pt x="13" y="18"/>
                  </a:cubicBezTo>
                  <a:cubicBezTo>
                    <a:pt x="13" y="18"/>
                    <a:pt x="13" y="18"/>
                    <a:pt x="13" y="18"/>
                  </a:cubicBezTo>
                  <a:cubicBezTo>
                    <a:pt x="13" y="20"/>
                    <a:pt x="14" y="22"/>
                    <a:pt x="16" y="23"/>
                  </a:cubicBezTo>
                  <a:cubicBezTo>
                    <a:pt x="16" y="23"/>
                    <a:pt x="16" y="23"/>
                    <a:pt x="16" y="23"/>
                  </a:cubicBezTo>
                  <a:cubicBezTo>
                    <a:pt x="18" y="24"/>
                    <a:pt x="19" y="25"/>
                    <a:pt x="21" y="25"/>
                  </a:cubicBezTo>
                  <a:cubicBezTo>
                    <a:pt x="21" y="25"/>
                    <a:pt x="21" y="25"/>
                    <a:pt x="21" y="25"/>
                  </a:cubicBezTo>
                  <a:cubicBezTo>
                    <a:pt x="24" y="25"/>
                    <a:pt x="27" y="23"/>
                    <a:pt x="28" y="21"/>
                  </a:cubicBezTo>
                  <a:cubicBezTo>
                    <a:pt x="28" y="21"/>
                    <a:pt x="28" y="21"/>
                    <a:pt x="28" y="21"/>
                  </a:cubicBezTo>
                  <a:cubicBezTo>
                    <a:pt x="29" y="19"/>
                    <a:pt x="30" y="17"/>
                    <a:pt x="30" y="15"/>
                  </a:cubicBezTo>
                  <a:cubicBezTo>
                    <a:pt x="30" y="15"/>
                    <a:pt x="30" y="15"/>
                    <a:pt x="30" y="15"/>
                  </a:cubicBezTo>
                  <a:cubicBezTo>
                    <a:pt x="30" y="11"/>
                    <a:pt x="28" y="7"/>
                    <a:pt x="25" y="5"/>
                  </a:cubicBezTo>
                  <a:cubicBezTo>
                    <a:pt x="25" y="5"/>
                    <a:pt x="25" y="5"/>
                    <a:pt x="25" y="5"/>
                  </a:cubicBezTo>
                  <a:cubicBezTo>
                    <a:pt x="22" y="4"/>
                    <a:pt x="20" y="3"/>
                    <a:pt x="17" y="3"/>
                  </a:cubicBezTo>
                  <a:cubicBezTo>
                    <a:pt x="17" y="3"/>
                    <a:pt x="17" y="3"/>
                    <a:pt x="17" y="3"/>
                  </a:cubicBezTo>
                  <a:cubicBezTo>
                    <a:pt x="12" y="3"/>
                    <a:pt x="7" y="5"/>
                    <a:pt x="5" y="10"/>
                  </a:cubicBezTo>
                  <a:cubicBezTo>
                    <a:pt x="5" y="10"/>
                    <a:pt x="5" y="10"/>
                    <a:pt x="5" y="10"/>
                  </a:cubicBezTo>
                  <a:cubicBezTo>
                    <a:pt x="3" y="12"/>
                    <a:pt x="3" y="14"/>
                    <a:pt x="3" y="17"/>
                  </a:cubicBezTo>
                  <a:cubicBezTo>
                    <a:pt x="3" y="17"/>
                    <a:pt x="3" y="17"/>
                    <a:pt x="3" y="17"/>
                  </a:cubicBezTo>
                  <a:cubicBezTo>
                    <a:pt x="3" y="24"/>
                    <a:pt x="8" y="31"/>
                    <a:pt x="15" y="35"/>
                  </a:cubicBezTo>
                  <a:cubicBezTo>
                    <a:pt x="15" y="35"/>
                    <a:pt x="15" y="35"/>
                    <a:pt x="15" y="35"/>
                  </a:cubicBezTo>
                  <a:cubicBezTo>
                    <a:pt x="13" y="38"/>
                    <a:pt x="13" y="38"/>
                    <a:pt x="13" y="38"/>
                  </a:cubicBezTo>
                  <a:cubicBezTo>
                    <a:pt x="6" y="33"/>
                    <a:pt x="0" y="25"/>
                    <a:pt x="0" y="1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57"/>
            <p:cNvSpPr>
              <a:spLocks/>
            </p:cNvSpPr>
            <p:nvPr/>
          </p:nvSpPr>
          <p:spPr bwMode="auto">
            <a:xfrm>
              <a:off x="1152525" y="3325813"/>
              <a:ext cx="347663" cy="327025"/>
            </a:xfrm>
            <a:custGeom>
              <a:avLst/>
              <a:gdLst>
                <a:gd name="T0" fmla="*/ 0 w 134"/>
                <a:gd name="T1" fmla="*/ 0 h 127"/>
                <a:gd name="T2" fmla="*/ 52 w 134"/>
                <a:gd name="T3" fmla="*/ 65 h 127"/>
                <a:gd name="T4" fmla="*/ 112 w 134"/>
                <a:gd name="T5" fmla="*/ 117 h 127"/>
                <a:gd name="T6" fmla="*/ 132 w 134"/>
                <a:gd name="T7" fmla="*/ 79 h 127"/>
                <a:gd name="T8" fmla="*/ 116 w 134"/>
                <a:gd name="T9" fmla="*/ 95 h 127"/>
                <a:gd name="T10" fmla="*/ 97 w 134"/>
                <a:gd name="T11" fmla="*/ 83 h 127"/>
                <a:gd name="T12" fmla="*/ 82 w 134"/>
                <a:gd name="T13" fmla="*/ 5 h 127"/>
                <a:gd name="T14" fmla="*/ 0 w 134"/>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7">
                  <a:moveTo>
                    <a:pt x="0" y="0"/>
                  </a:moveTo>
                  <a:cubicBezTo>
                    <a:pt x="0" y="0"/>
                    <a:pt x="45" y="22"/>
                    <a:pt x="52" y="65"/>
                  </a:cubicBezTo>
                  <a:cubicBezTo>
                    <a:pt x="59" y="108"/>
                    <a:pt x="89" y="127"/>
                    <a:pt x="112" y="117"/>
                  </a:cubicBezTo>
                  <a:cubicBezTo>
                    <a:pt x="134" y="108"/>
                    <a:pt x="132" y="79"/>
                    <a:pt x="132" y="79"/>
                  </a:cubicBezTo>
                  <a:cubicBezTo>
                    <a:pt x="132" y="79"/>
                    <a:pt x="123" y="93"/>
                    <a:pt x="116" y="95"/>
                  </a:cubicBezTo>
                  <a:cubicBezTo>
                    <a:pt x="109" y="97"/>
                    <a:pt x="99" y="95"/>
                    <a:pt x="97" y="83"/>
                  </a:cubicBezTo>
                  <a:cubicBezTo>
                    <a:pt x="94" y="66"/>
                    <a:pt x="113" y="25"/>
                    <a:pt x="82" y="5"/>
                  </a:cubicBezTo>
                  <a:cubicBezTo>
                    <a:pt x="40" y="5"/>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58"/>
            <p:cNvSpPr>
              <a:spLocks noEditPoints="1"/>
            </p:cNvSpPr>
            <p:nvPr/>
          </p:nvSpPr>
          <p:spPr bwMode="auto">
            <a:xfrm>
              <a:off x="1150938" y="3321050"/>
              <a:ext cx="346075" cy="317500"/>
            </a:xfrm>
            <a:custGeom>
              <a:avLst/>
              <a:gdLst>
                <a:gd name="T0" fmla="*/ 52 w 134"/>
                <a:gd name="T1" fmla="*/ 67 h 123"/>
                <a:gd name="T2" fmla="*/ 24 w 134"/>
                <a:gd name="T3" fmla="*/ 20 h 123"/>
                <a:gd name="T4" fmla="*/ 24 w 134"/>
                <a:gd name="T5" fmla="*/ 20 h 123"/>
                <a:gd name="T6" fmla="*/ 0 w 134"/>
                <a:gd name="T7" fmla="*/ 3 h 123"/>
                <a:gd name="T8" fmla="*/ 0 w 134"/>
                <a:gd name="T9" fmla="*/ 3 h 123"/>
                <a:gd name="T10" fmla="*/ 1 w 134"/>
                <a:gd name="T11" fmla="*/ 0 h 123"/>
                <a:gd name="T12" fmla="*/ 83 w 134"/>
                <a:gd name="T13" fmla="*/ 5 h 123"/>
                <a:gd name="T14" fmla="*/ 83 w 134"/>
                <a:gd name="T15" fmla="*/ 5 h 123"/>
                <a:gd name="T16" fmla="*/ 84 w 134"/>
                <a:gd name="T17" fmla="*/ 5 h 123"/>
                <a:gd name="T18" fmla="*/ 84 w 134"/>
                <a:gd name="T19" fmla="*/ 5 h 123"/>
                <a:gd name="T20" fmla="*/ 103 w 134"/>
                <a:gd name="T21" fmla="*/ 43 h 123"/>
                <a:gd name="T22" fmla="*/ 103 w 134"/>
                <a:gd name="T23" fmla="*/ 43 h 123"/>
                <a:gd name="T24" fmla="*/ 99 w 134"/>
                <a:gd name="T25" fmla="*/ 80 h 123"/>
                <a:gd name="T26" fmla="*/ 99 w 134"/>
                <a:gd name="T27" fmla="*/ 80 h 123"/>
                <a:gd name="T28" fmla="*/ 100 w 134"/>
                <a:gd name="T29" fmla="*/ 85 h 123"/>
                <a:gd name="T30" fmla="*/ 100 w 134"/>
                <a:gd name="T31" fmla="*/ 85 h 123"/>
                <a:gd name="T32" fmla="*/ 112 w 134"/>
                <a:gd name="T33" fmla="*/ 96 h 123"/>
                <a:gd name="T34" fmla="*/ 112 w 134"/>
                <a:gd name="T35" fmla="*/ 96 h 123"/>
                <a:gd name="T36" fmla="*/ 117 w 134"/>
                <a:gd name="T37" fmla="*/ 95 h 123"/>
                <a:gd name="T38" fmla="*/ 117 w 134"/>
                <a:gd name="T39" fmla="*/ 95 h 123"/>
                <a:gd name="T40" fmla="*/ 126 w 134"/>
                <a:gd name="T41" fmla="*/ 87 h 123"/>
                <a:gd name="T42" fmla="*/ 126 w 134"/>
                <a:gd name="T43" fmla="*/ 87 h 123"/>
                <a:gd name="T44" fmla="*/ 132 w 134"/>
                <a:gd name="T45" fmla="*/ 80 h 123"/>
                <a:gd name="T46" fmla="*/ 132 w 134"/>
                <a:gd name="T47" fmla="*/ 80 h 123"/>
                <a:gd name="T48" fmla="*/ 134 w 134"/>
                <a:gd name="T49" fmla="*/ 77 h 123"/>
                <a:gd name="T50" fmla="*/ 134 w 134"/>
                <a:gd name="T51" fmla="*/ 81 h 123"/>
                <a:gd name="T52" fmla="*/ 134 w 134"/>
                <a:gd name="T53" fmla="*/ 84 h 123"/>
                <a:gd name="T54" fmla="*/ 134 w 134"/>
                <a:gd name="T55" fmla="*/ 84 h 123"/>
                <a:gd name="T56" fmla="*/ 113 w 134"/>
                <a:gd name="T57" fmla="*/ 121 h 123"/>
                <a:gd name="T58" fmla="*/ 113 w 134"/>
                <a:gd name="T59" fmla="*/ 121 h 123"/>
                <a:gd name="T60" fmla="*/ 101 w 134"/>
                <a:gd name="T61" fmla="*/ 123 h 123"/>
                <a:gd name="T62" fmla="*/ 101 w 134"/>
                <a:gd name="T63" fmla="*/ 123 h 123"/>
                <a:gd name="T64" fmla="*/ 52 w 134"/>
                <a:gd name="T65" fmla="*/ 67 h 123"/>
                <a:gd name="T66" fmla="*/ 55 w 134"/>
                <a:gd name="T67" fmla="*/ 67 h 123"/>
                <a:gd name="T68" fmla="*/ 101 w 134"/>
                <a:gd name="T69" fmla="*/ 120 h 123"/>
                <a:gd name="T70" fmla="*/ 101 w 134"/>
                <a:gd name="T71" fmla="*/ 120 h 123"/>
                <a:gd name="T72" fmla="*/ 112 w 134"/>
                <a:gd name="T73" fmla="*/ 118 h 123"/>
                <a:gd name="T74" fmla="*/ 112 w 134"/>
                <a:gd name="T75" fmla="*/ 118 h 123"/>
                <a:gd name="T76" fmla="*/ 131 w 134"/>
                <a:gd name="T77" fmla="*/ 86 h 123"/>
                <a:gd name="T78" fmla="*/ 131 w 134"/>
                <a:gd name="T79" fmla="*/ 86 h 123"/>
                <a:gd name="T80" fmla="*/ 118 w 134"/>
                <a:gd name="T81" fmla="*/ 98 h 123"/>
                <a:gd name="T82" fmla="*/ 118 w 134"/>
                <a:gd name="T83" fmla="*/ 98 h 123"/>
                <a:gd name="T84" fmla="*/ 112 w 134"/>
                <a:gd name="T85" fmla="*/ 99 h 123"/>
                <a:gd name="T86" fmla="*/ 112 w 134"/>
                <a:gd name="T87" fmla="*/ 99 h 123"/>
                <a:gd name="T88" fmla="*/ 97 w 134"/>
                <a:gd name="T89" fmla="*/ 85 h 123"/>
                <a:gd name="T90" fmla="*/ 97 w 134"/>
                <a:gd name="T91" fmla="*/ 85 h 123"/>
                <a:gd name="T92" fmla="*/ 96 w 134"/>
                <a:gd name="T93" fmla="*/ 80 h 123"/>
                <a:gd name="T94" fmla="*/ 96 w 134"/>
                <a:gd name="T95" fmla="*/ 80 h 123"/>
                <a:gd name="T96" fmla="*/ 100 w 134"/>
                <a:gd name="T97" fmla="*/ 43 h 123"/>
                <a:gd name="T98" fmla="*/ 100 w 134"/>
                <a:gd name="T99" fmla="*/ 43 h 123"/>
                <a:gd name="T100" fmla="*/ 83 w 134"/>
                <a:gd name="T101" fmla="*/ 8 h 123"/>
                <a:gd name="T102" fmla="*/ 83 w 134"/>
                <a:gd name="T103" fmla="*/ 8 h 123"/>
                <a:gd name="T104" fmla="*/ 8 w 134"/>
                <a:gd name="T105" fmla="*/ 4 h 123"/>
                <a:gd name="T106" fmla="*/ 8 w 134"/>
                <a:gd name="T107" fmla="*/ 4 h 123"/>
                <a:gd name="T108" fmla="*/ 55 w 134"/>
                <a:gd name="T109" fmla="*/ 67 h 123"/>
                <a:gd name="T110" fmla="*/ 1 w 134"/>
                <a:gd name="T111" fmla="*/ 3 h 123"/>
                <a:gd name="T112" fmla="*/ 1 w 134"/>
                <a:gd name="T113" fmla="*/ 2 h 123"/>
                <a:gd name="T114" fmla="*/ 1 w 134"/>
                <a:gd name="T115"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23">
                  <a:moveTo>
                    <a:pt x="52" y="67"/>
                  </a:moveTo>
                  <a:cubicBezTo>
                    <a:pt x="48" y="47"/>
                    <a:pt x="36" y="30"/>
                    <a:pt x="24" y="20"/>
                  </a:cubicBezTo>
                  <a:cubicBezTo>
                    <a:pt x="24" y="20"/>
                    <a:pt x="24" y="20"/>
                    <a:pt x="24" y="20"/>
                  </a:cubicBezTo>
                  <a:cubicBezTo>
                    <a:pt x="11" y="9"/>
                    <a:pt x="0" y="3"/>
                    <a:pt x="0" y="3"/>
                  </a:cubicBezTo>
                  <a:cubicBezTo>
                    <a:pt x="0" y="3"/>
                    <a:pt x="0" y="3"/>
                    <a:pt x="0" y="3"/>
                  </a:cubicBezTo>
                  <a:cubicBezTo>
                    <a:pt x="1" y="0"/>
                    <a:pt x="1" y="0"/>
                    <a:pt x="1" y="0"/>
                  </a:cubicBezTo>
                  <a:cubicBezTo>
                    <a:pt x="1" y="0"/>
                    <a:pt x="41" y="5"/>
                    <a:pt x="83" y="5"/>
                  </a:cubicBezTo>
                  <a:cubicBezTo>
                    <a:pt x="83" y="5"/>
                    <a:pt x="83" y="5"/>
                    <a:pt x="83" y="5"/>
                  </a:cubicBezTo>
                  <a:cubicBezTo>
                    <a:pt x="84" y="5"/>
                    <a:pt x="84" y="5"/>
                    <a:pt x="84" y="5"/>
                  </a:cubicBezTo>
                  <a:cubicBezTo>
                    <a:pt x="84" y="5"/>
                    <a:pt x="84" y="5"/>
                    <a:pt x="84" y="5"/>
                  </a:cubicBezTo>
                  <a:cubicBezTo>
                    <a:pt x="99" y="15"/>
                    <a:pt x="103" y="29"/>
                    <a:pt x="103" y="43"/>
                  </a:cubicBezTo>
                  <a:cubicBezTo>
                    <a:pt x="103" y="43"/>
                    <a:pt x="103" y="43"/>
                    <a:pt x="103" y="43"/>
                  </a:cubicBezTo>
                  <a:cubicBezTo>
                    <a:pt x="103" y="57"/>
                    <a:pt x="99" y="71"/>
                    <a:pt x="99" y="80"/>
                  </a:cubicBezTo>
                  <a:cubicBezTo>
                    <a:pt x="99" y="80"/>
                    <a:pt x="99" y="80"/>
                    <a:pt x="99" y="80"/>
                  </a:cubicBezTo>
                  <a:cubicBezTo>
                    <a:pt x="99" y="82"/>
                    <a:pt x="99" y="83"/>
                    <a:pt x="100" y="85"/>
                  </a:cubicBezTo>
                  <a:cubicBezTo>
                    <a:pt x="100" y="85"/>
                    <a:pt x="100" y="85"/>
                    <a:pt x="100" y="85"/>
                  </a:cubicBezTo>
                  <a:cubicBezTo>
                    <a:pt x="101" y="93"/>
                    <a:pt x="106" y="96"/>
                    <a:pt x="112" y="96"/>
                  </a:cubicBezTo>
                  <a:cubicBezTo>
                    <a:pt x="112" y="96"/>
                    <a:pt x="112" y="96"/>
                    <a:pt x="112" y="96"/>
                  </a:cubicBezTo>
                  <a:cubicBezTo>
                    <a:pt x="114" y="96"/>
                    <a:pt x="115" y="96"/>
                    <a:pt x="117" y="95"/>
                  </a:cubicBezTo>
                  <a:cubicBezTo>
                    <a:pt x="117" y="95"/>
                    <a:pt x="117" y="95"/>
                    <a:pt x="117" y="95"/>
                  </a:cubicBezTo>
                  <a:cubicBezTo>
                    <a:pt x="120" y="95"/>
                    <a:pt x="123" y="91"/>
                    <a:pt x="126" y="87"/>
                  </a:cubicBezTo>
                  <a:cubicBezTo>
                    <a:pt x="126" y="87"/>
                    <a:pt x="126" y="87"/>
                    <a:pt x="126" y="87"/>
                  </a:cubicBezTo>
                  <a:cubicBezTo>
                    <a:pt x="129" y="84"/>
                    <a:pt x="131" y="80"/>
                    <a:pt x="132" y="80"/>
                  </a:cubicBezTo>
                  <a:cubicBezTo>
                    <a:pt x="132" y="80"/>
                    <a:pt x="132" y="80"/>
                    <a:pt x="132" y="80"/>
                  </a:cubicBezTo>
                  <a:cubicBezTo>
                    <a:pt x="134" y="77"/>
                    <a:pt x="134" y="77"/>
                    <a:pt x="134" y="77"/>
                  </a:cubicBezTo>
                  <a:cubicBezTo>
                    <a:pt x="134" y="81"/>
                    <a:pt x="134" y="81"/>
                    <a:pt x="134" y="81"/>
                  </a:cubicBezTo>
                  <a:cubicBezTo>
                    <a:pt x="134" y="81"/>
                    <a:pt x="134" y="82"/>
                    <a:pt x="134" y="84"/>
                  </a:cubicBezTo>
                  <a:cubicBezTo>
                    <a:pt x="134" y="84"/>
                    <a:pt x="134" y="84"/>
                    <a:pt x="134" y="84"/>
                  </a:cubicBezTo>
                  <a:cubicBezTo>
                    <a:pt x="134" y="92"/>
                    <a:pt x="133" y="112"/>
                    <a:pt x="113" y="121"/>
                  </a:cubicBezTo>
                  <a:cubicBezTo>
                    <a:pt x="113" y="121"/>
                    <a:pt x="113" y="121"/>
                    <a:pt x="113" y="121"/>
                  </a:cubicBezTo>
                  <a:cubicBezTo>
                    <a:pt x="109" y="122"/>
                    <a:pt x="105" y="123"/>
                    <a:pt x="101" y="123"/>
                  </a:cubicBezTo>
                  <a:cubicBezTo>
                    <a:pt x="101" y="123"/>
                    <a:pt x="101" y="123"/>
                    <a:pt x="101" y="123"/>
                  </a:cubicBezTo>
                  <a:cubicBezTo>
                    <a:pt x="79" y="123"/>
                    <a:pt x="57" y="103"/>
                    <a:pt x="52" y="67"/>
                  </a:cubicBezTo>
                  <a:close/>
                  <a:moveTo>
                    <a:pt x="55" y="67"/>
                  </a:moveTo>
                  <a:cubicBezTo>
                    <a:pt x="60" y="102"/>
                    <a:pt x="81" y="120"/>
                    <a:pt x="101" y="120"/>
                  </a:cubicBezTo>
                  <a:cubicBezTo>
                    <a:pt x="101" y="120"/>
                    <a:pt x="101" y="120"/>
                    <a:pt x="101" y="120"/>
                  </a:cubicBezTo>
                  <a:cubicBezTo>
                    <a:pt x="105" y="120"/>
                    <a:pt x="108" y="120"/>
                    <a:pt x="112" y="118"/>
                  </a:cubicBezTo>
                  <a:cubicBezTo>
                    <a:pt x="112" y="118"/>
                    <a:pt x="112" y="118"/>
                    <a:pt x="112" y="118"/>
                  </a:cubicBezTo>
                  <a:cubicBezTo>
                    <a:pt x="128" y="111"/>
                    <a:pt x="131" y="94"/>
                    <a:pt x="131" y="86"/>
                  </a:cubicBezTo>
                  <a:cubicBezTo>
                    <a:pt x="131" y="86"/>
                    <a:pt x="131" y="86"/>
                    <a:pt x="131" y="86"/>
                  </a:cubicBezTo>
                  <a:cubicBezTo>
                    <a:pt x="128" y="90"/>
                    <a:pt x="123" y="96"/>
                    <a:pt x="118" y="98"/>
                  </a:cubicBezTo>
                  <a:cubicBezTo>
                    <a:pt x="118" y="98"/>
                    <a:pt x="118" y="98"/>
                    <a:pt x="118" y="98"/>
                  </a:cubicBezTo>
                  <a:cubicBezTo>
                    <a:pt x="116" y="99"/>
                    <a:pt x="114" y="99"/>
                    <a:pt x="112" y="99"/>
                  </a:cubicBezTo>
                  <a:cubicBezTo>
                    <a:pt x="112" y="99"/>
                    <a:pt x="112" y="99"/>
                    <a:pt x="112" y="99"/>
                  </a:cubicBezTo>
                  <a:cubicBezTo>
                    <a:pt x="105" y="99"/>
                    <a:pt x="98" y="95"/>
                    <a:pt x="97" y="85"/>
                  </a:cubicBezTo>
                  <a:cubicBezTo>
                    <a:pt x="97" y="85"/>
                    <a:pt x="97" y="85"/>
                    <a:pt x="97" y="85"/>
                  </a:cubicBezTo>
                  <a:cubicBezTo>
                    <a:pt x="96" y="84"/>
                    <a:pt x="96" y="82"/>
                    <a:pt x="96" y="80"/>
                  </a:cubicBezTo>
                  <a:cubicBezTo>
                    <a:pt x="96" y="80"/>
                    <a:pt x="96" y="80"/>
                    <a:pt x="96" y="80"/>
                  </a:cubicBezTo>
                  <a:cubicBezTo>
                    <a:pt x="96" y="70"/>
                    <a:pt x="100" y="57"/>
                    <a:pt x="100" y="43"/>
                  </a:cubicBezTo>
                  <a:cubicBezTo>
                    <a:pt x="100" y="43"/>
                    <a:pt x="100" y="43"/>
                    <a:pt x="100" y="43"/>
                  </a:cubicBezTo>
                  <a:cubicBezTo>
                    <a:pt x="100" y="30"/>
                    <a:pt x="96" y="17"/>
                    <a:pt x="83" y="8"/>
                  </a:cubicBezTo>
                  <a:cubicBezTo>
                    <a:pt x="83" y="8"/>
                    <a:pt x="83" y="8"/>
                    <a:pt x="83" y="8"/>
                  </a:cubicBezTo>
                  <a:cubicBezTo>
                    <a:pt x="51" y="8"/>
                    <a:pt x="21" y="5"/>
                    <a:pt x="8" y="4"/>
                  </a:cubicBezTo>
                  <a:cubicBezTo>
                    <a:pt x="8" y="4"/>
                    <a:pt x="8" y="4"/>
                    <a:pt x="8" y="4"/>
                  </a:cubicBezTo>
                  <a:cubicBezTo>
                    <a:pt x="21" y="12"/>
                    <a:pt x="49" y="33"/>
                    <a:pt x="55" y="67"/>
                  </a:cubicBezTo>
                  <a:close/>
                  <a:moveTo>
                    <a:pt x="1" y="3"/>
                  </a:moveTo>
                  <a:cubicBezTo>
                    <a:pt x="1" y="2"/>
                    <a:pt x="1" y="2"/>
                    <a:pt x="1" y="2"/>
                  </a:cubicBezTo>
                  <a:cubicBezTo>
                    <a:pt x="1" y="3"/>
                    <a:pt x="1" y="3"/>
                    <a:pt x="1" y="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59"/>
            <p:cNvSpPr>
              <a:spLocks/>
            </p:cNvSpPr>
            <p:nvPr/>
          </p:nvSpPr>
          <p:spPr bwMode="auto">
            <a:xfrm>
              <a:off x="1412875" y="3473450"/>
              <a:ext cx="84138" cy="96837"/>
            </a:xfrm>
            <a:custGeom>
              <a:avLst/>
              <a:gdLst>
                <a:gd name="T0" fmla="*/ 30 w 33"/>
                <a:gd name="T1" fmla="*/ 17 h 38"/>
                <a:gd name="T2" fmla="*/ 28 w 33"/>
                <a:gd name="T3" fmla="*/ 10 h 38"/>
                <a:gd name="T4" fmla="*/ 16 w 33"/>
                <a:gd name="T5" fmla="*/ 3 h 38"/>
                <a:gd name="T6" fmla="*/ 8 w 33"/>
                <a:gd name="T7" fmla="*/ 5 h 38"/>
                <a:gd name="T8" fmla="*/ 3 w 33"/>
                <a:gd name="T9" fmla="*/ 15 h 38"/>
                <a:gd name="T10" fmla="*/ 4 w 33"/>
                <a:gd name="T11" fmla="*/ 21 h 38"/>
                <a:gd name="T12" fmla="*/ 12 w 33"/>
                <a:gd name="T13" fmla="*/ 25 h 38"/>
                <a:gd name="T14" fmla="*/ 16 w 33"/>
                <a:gd name="T15" fmla="*/ 23 h 38"/>
                <a:gd name="T16" fmla="*/ 20 w 33"/>
                <a:gd name="T17" fmla="*/ 18 h 38"/>
                <a:gd name="T18" fmla="*/ 19 w 33"/>
                <a:gd name="T19" fmla="*/ 14 h 38"/>
                <a:gd name="T20" fmla="*/ 14 w 33"/>
                <a:gd name="T21" fmla="*/ 12 h 38"/>
                <a:gd name="T22" fmla="*/ 12 w 33"/>
                <a:gd name="T23" fmla="*/ 13 h 38"/>
                <a:gd name="T24" fmla="*/ 10 w 33"/>
                <a:gd name="T25" fmla="*/ 16 h 38"/>
                <a:gd name="T26" fmla="*/ 10 w 33"/>
                <a:gd name="T27" fmla="*/ 18 h 38"/>
                <a:gd name="T28" fmla="*/ 13 w 33"/>
                <a:gd name="T29" fmla="*/ 19 h 38"/>
                <a:gd name="T30" fmla="*/ 14 w 33"/>
                <a:gd name="T31" fmla="*/ 19 h 38"/>
                <a:gd name="T32" fmla="*/ 16 w 33"/>
                <a:gd name="T33" fmla="*/ 21 h 38"/>
                <a:gd name="T34" fmla="*/ 13 w 33"/>
                <a:gd name="T35" fmla="*/ 22 h 38"/>
                <a:gd name="T36" fmla="*/ 8 w 33"/>
                <a:gd name="T37" fmla="*/ 19 h 38"/>
                <a:gd name="T38" fmla="*/ 7 w 33"/>
                <a:gd name="T39" fmla="*/ 16 h 38"/>
                <a:gd name="T40" fmla="*/ 10 w 33"/>
                <a:gd name="T41" fmla="*/ 10 h 38"/>
                <a:gd name="T42" fmla="*/ 14 w 33"/>
                <a:gd name="T43" fmla="*/ 9 h 38"/>
                <a:gd name="T44" fmla="*/ 21 w 33"/>
                <a:gd name="T45" fmla="*/ 13 h 38"/>
                <a:gd name="T46" fmla="*/ 23 w 33"/>
                <a:gd name="T47" fmla="*/ 18 h 38"/>
                <a:gd name="T48" fmla="*/ 18 w 33"/>
                <a:gd name="T49" fmla="*/ 26 h 38"/>
                <a:gd name="T50" fmla="*/ 12 w 33"/>
                <a:gd name="T51" fmla="*/ 28 h 38"/>
                <a:gd name="T52" fmla="*/ 2 w 33"/>
                <a:gd name="T53" fmla="*/ 22 h 38"/>
                <a:gd name="T54" fmla="*/ 0 w 33"/>
                <a:gd name="T55" fmla="*/ 15 h 38"/>
                <a:gd name="T56" fmla="*/ 7 w 33"/>
                <a:gd name="T57" fmla="*/ 3 h 38"/>
                <a:gd name="T58" fmla="*/ 16 w 33"/>
                <a:gd name="T59" fmla="*/ 0 h 38"/>
                <a:gd name="T60" fmla="*/ 31 w 33"/>
                <a:gd name="T61" fmla="*/ 8 h 38"/>
                <a:gd name="T62" fmla="*/ 33 w 33"/>
                <a:gd name="T63" fmla="*/ 17 h 38"/>
                <a:gd name="T64" fmla="*/ 20 w 33"/>
                <a:gd name="T65" fmla="*/ 38 h 38"/>
                <a:gd name="T66" fmla="*/ 18 w 33"/>
                <a:gd name="T6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38">
                  <a:moveTo>
                    <a:pt x="18" y="35"/>
                  </a:moveTo>
                  <a:cubicBezTo>
                    <a:pt x="25" y="31"/>
                    <a:pt x="30" y="24"/>
                    <a:pt x="30" y="17"/>
                  </a:cubicBezTo>
                  <a:cubicBezTo>
                    <a:pt x="30" y="17"/>
                    <a:pt x="30" y="17"/>
                    <a:pt x="30" y="17"/>
                  </a:cubicBezTo>
                  <a:cubicBezTo>
                    <a:pt x="30" y="14"/>
                    <a:pt x="29" y="12"/>
                    <a:pt x="28" y="10"/>
                  </a:cubicBezTo>
                  <a:cubicBezTo>
                    <a:pt x="28" y="10"/>
                    <a:pt x="28" y="10"/>
                    <a:pt x="28" y="10"/>
                  </a:cubicBezTo>
                  <a:cubicBezTo>
                    <a:pt x="25" y="5"/>
                    <a:pt x="21" y="3"/>
                    <a:pt x="16" y="3"/>
                  </a:cubicBezTo>
                  <a:cubicBezTo>
                    <a:pt x="16" y="3"/>
                    <a:pt x="16" y="3"/>
                    <a:pt x="16" y="3"/>
                  </a:cubicBezTo>
                  <a:cubicBezTo>
                    <a:pt x="13" y="3"/>
                    <a:pt x="11" y="4"/>
                    <a:pt x="8" y="5"/>
                  </a:cubicBezTo>
                  <a:cubicBezTo>
                    <a:pt x="8" y="5"/>
                    <a:pt x="8" y="5"/>
                    <a:pt x="8" y="5"/>
                  </a:cubicBezTo>
                  <a:cubicBezTo>
                    <a:pt x="5" y="7"/>
                    <a:pt x="3" y="11"/>
                    <a:pt x="3" y="15"/>
                  </a:cubicBezTo>
                  <a:cubicBezTo>
                    <a:pt x="3" y="15"/>
                    <a:pt x="3" y="15"/>
                    <a:pt x="3" y="15"/>
                  </a:cubicBezTo>
                  <a:cubicBezTo>
                    <a:pt x="3" y="17"/>
                    <a:pt x="3" y="19"/>
                    <a:pt x="4" y="21"/>
                  </a:cubicBezTo>
                  <a:cubicBezTo>
                    <a:pt x="4" y="21"/>
                    <a:pt x="4" y="21"/>
                    <a:pt x="4" y="21"/>
                  </a:cubicBezTo>
                  <a:cubicBezTo>
                    <a:pt x="6" y="23"/>
                    <a:pt x="9" y="25"/>
                    <a:pt x="12" y="25"/>
                  </a:cubicBezTo>
                  <a:cubicBezTo>
                    <a:pt x="12" y="25"/>
                    <a:pt x="12" y="25"/>
                    <a:pt x="12" y="25"/>
                  </a:cubicBezTo>
                  <a:cubicBezTo>
                    <a:pt x="13" y="25"/>
                    <a:pt x="15" y="24"/>
                    <a:pt x="16" y="23"/>
                  </a:cubicBezTo>
                  <a:cubicBezTo>
                    <a:pt x="16" y="23"/>
                    <a:pt x="16" y="23"/>
                    <a:pt x="16" y="23"/>
                  </a:cubicBezTo>
                  <a:cubicBezTo>
                    <a:pt x="19" y="22"/>
                    <a:pt x="20" y="20"/>
                    <a:pt x="20" y="18"/>
                  </a:cubicBezTo>
                  <a:cubicBezTo>
                    <a:pt x="20" y="18"/>
                    <a:pt x="20" y="18"/>
                    <a:pt x="20" y="18"/>
                  </a:cubicBezTo>
                  <a:cubicBezTo>
                    <a:pt x="20" y="17"/>
                    <a:pt x="19" y="15"/>
                    <a:pt x="19" y="14"/>
                  </a:cubicBezTo>
                  <a:cubicBezTo>
                    <a:pt x="19" y="14"/>
                    <a:pt x="19" y="14"/>
                    <a:pt x="19" y="14"/>
                  </a:cubicBezTo>
                  <a:cubicBezTo>
                    <a:pt x="18" y="13"/>
                    <a:pt x="16" y="12"/>
                    <a:pt x="14" y="12"/>
                  </a:cubicBezTo>
                  <a:cubicBezTo>
                    <a:pt x="14" y="12"/>
                    <a:pt x="14" y="12"/>
                    <a:pt x="14" y="12"/>
                  </a:cubicBezTo>
                  <a:cubicBezTo>
                    <a:pt x="13" y="12"/>
                    <a:pt x="13" y="12"/>
                    <a:pt x="12" y="13"/>
                  </a:cubicBezTo>
                  <a:cubicBezTo>
                    <a:pt x="12" y="13"/>
                    <a:pt x="12" y="13"/>
                    <a:pt x="12" y="13"/>
                  </a:cubicBezTo>
                  <a:cubicBezTo>
                    <a:pt x="11" y="13"/>
                    <a:pt x="10" y="15"/>
                    <a:pt x="10" y="16"/>
                  </a:cubicBezTo>
                  <a:cubicBezTo>
                    <a:pt x="10" y="16"/>
                    <a:pt x="10" y="16"/>
                    <a:pt x="10" y="16"/>
                  </a:cubicBezTo>
                  <a:cubicBezTo>
                    <a:pt x="10" y="16"/>
                    <a:pt x="10" y="17"/>
                    <a:pt x="10" y="18"/>
                  </a:cubicBezTo>
                  <a:cubicBezTo>
                    <a:pt x="10" y="18"/>
                    <a:pt x="10" y="18"/>
                    <a:pt x="10" y="18"/>
                  </a:cubicBezTo>
                  <a:cubicBezTo>
                    <a:pt x="11" y="19"/>
                    <a:pt x="12" y="19"/>
                    <a:pt x="13" y="19"/>
                  </a:cubicBezTo>
                  <a:cubicBezTo>
                    <a:pt x="13" y="19"/>
                    <a:pt x="13" y="19"/>
                    <a:pt x="13" y="19"/>
                  </a:cubicBezTo>
                  <a:cubicBezTo>
                    <a:pt x="13" y="19"/>
                    <a:pt x="14" y="19"/>
                    <a:pt x="14" y="19"/>
                  </a:cubicBezTo>
                  <a:cubicBezTo>
                    <a:pt x="14" y="19"/>
                    <a:pt x="14" y="19"/>
                    <a:pt x="14" y="19"/>
                  </a:cubicBezTo>
                  <a:cubicBezTo>
                    <a:pt x="16" y="21"/>
                    <a:pt x="16" y="21"/>
                    <a:pt x="16" y="21"/>
                  </a:cubicBezTo>
                  <a:cubicBezTo>
                    <a:pt x="15" y="22"/>
                    <a:pt x="14" y="22"/>
                    <a:pt x="13" y="22"/>
                  </a:cubicBezTo>
                  <a:cubicBezTo>
                    <a:pt x="13" y="22"/>
                    <a:pt x="13" y="22"/>
                    <a:pt x="13" y="22"/>
                  </a:cubicBezTo>
                  <a:cubicBezTo>
                    <a:pt x="11" y="22"/>
                    <a:pt x="9" y="21"/>
                    <a:pt x="8" y="19"/>
                  </a:cubicBezTo>
                  <a:cubicBezTo>
                    <a:pt x="8" y="19"/>
                    <a:pt x="8" y="19"/>
                    <a:pt x="8" y="19"/>
                  </a:cubicBezTo>
                  <a:cubicBezTo>
                    <a:pt x="7" y="18"/>
                    <a:pt x="7" y="17"/>
                    <a:pt x="7" y="16"/>
                  </a:cubicBezTo>
                  <a:cubicBezTo>
                    <a:pt x="7" y="16"/>
                    <a:pt x="7" y="16"/>
                    <a:pt x="7" y="16"/>
                  </a:cubicBezTo>
                  <a:cubicBezTo>
                    <a:pt x="7" y="14"/>
                    <a:pt x="8" y="11"/>
                    <a:pt x="10" y="10"/>
                  </a:cubicBezTo>
                  <a:cubicBezTo>
                    <a:pt x="10" y="10"/>
                    <a:pt x="10" y="10"/>
                    <a:pt x="10" y="10"/>
                  </a:cubicBezTo>
                  <a:cubicBezTo>
                    <a:pt x="11" y="9"/>
                    <a:pt x="13" y="9"/>
                    <a:pt x="14" y="9"/>
                  </a:cubicBezTo>
                  <a:cubicBezTo>
                    <a:pt x="14" y="9"/>
                    <a:pt x="14" y="9"/>
                    <a:pt x="14" y="9"/>
                  </a:cubicBezTo>
                  <a:cubicBezTo>
                    <a:pt x="17" y="9"/>
                    <a:pt x="20" y="10"/>
                    <a:pt x="21" y="13"/>
                  </a:cubicBezTo>
                  <a:cubicBezTo>
                    <a:pt x="21" y="13"/>
                    <a:pt x="21" y="13"/>
                    <a:pt x="21" y="13"/>
                  </a:cubicBezTo>
                  <a:cubicBezTo>
                    <a:pt x="22" y="14"/>
                    <a:pt x="23" y="16"/>
                    <a:pt x="23" y="18"/>
                  </a:cubicBezTo>
                  <a:cubicBezTo>
                    <a:pt x="23" y="18"/>
                    <a:pt x="23" y="18"/>
                    <a:pt x="23" y="18"/>
                  </a:cubicBezTo>
                  <a:cubicBezTo>
                    <a:pt x="23" y="21"/>
                    <a:pt x="21" y="24"/>
                    <a:pt x="18" y="26"/>
                  </a:cubicBezTo>
                  <a:cubicBezTo>
                    <a:pt x="18" y="26"/>
                    <a:pt x="18" y="26"/>
                    <a:pt x="18" y="26"/>
                  </a:cubicBezTo>
                  <a:cubicBezTo>
                    <a:pt x="16" y="27"/>
                    <a:pt x="14" y="28"/>
                    <a:pt x="12" y="28"/>
                  </a:cubicBezTo>
                  <a:cubicBezTo>
                    <a:pt x="12" y="28"/>
                    <a:pt x="12" y="28"/>
                    <a:pt x="12" y="28"/>
                  </a:cubicBezTo>
                  <a:cubicBezTo>
                    <a:pt x="8" y="28"/>
                    <a:pt x="4" y="26"/>
                    <a:pt x="2" y="22"/>
                  </a:cubicBezTo>
                  <a:cubicBezTo>
                    <a:pt x="2" y="22"/>
                    <a:pt x="2" y="22"/>
                    <a:pt x="2" y="22"/>
                  </a:cubicBezTo>
                  <a:cubicBezTo>
                    <a:pt x="1" y="20"/>
                    <a:pt x="0" y="17"/>
                    <a:pt x="0" y="15"/>
                  </a:cubicBezTo>
                  <a:cubicBezTo>
                    <a:pt x="0" y="15"/>
                    <a:pt x="0" y="15"/>
                    <a:pt x="0" y="15"/>
                  </a:cubicBezTo>
                  <a:cubicBezTo>
                    <a:pt x="0" y="10"/>
                    <a:pt x="2" y="5"/>
                    <a:pt x="7" y="3"/>
                  </a:cubicBezTo>
                  <a:cubicBezTo>
                    <a:pt x="7" y="3"/>
                    <a:pt x="7" y="3"/>
                    <a:pt x="7" y="3"/>
                  </a:cubicBezTo>
                  <a:cubicBezTo>
                    <a:pt x="9" y="1"/>
                    <a:pt x="13" y="0"/>
                    <a:pt x="16" y="0"/>
                  </a:cubicBezTo>
                  <a:cubicBezTo>
                    <a:pt x="16" y="0"/>
                    <a:pt x="16" y="0"/>
                    <a:pt x="16" y="0"/>
                  </a:cubicBezTo>
                  <a:cubicBezTo>
                    <a:pt x="22" y="0"/>
                    <a:pt x="27" y="3"/>
                    <a:pt x="31" y="8"/>
                  </a:cubicBezTo>
                  <a:cubicBezTo>
                    <a:pt x="31" y="8"/>
                    <a:pt x="31" y="8"/>
                    <a:pt x="31" y="8"/>
                  </a:cubicBezTo>
                  <a:cubicBezTo>
                    <a:pt x="32" y="11"/>
                    <a:pt x="33" y="14"/>
                    <a:pt x="33" y="17"/>
                  </a:cubicBezTo>
                  <a:cubicBezTo>
                    <a:pt x="33" y="17"/>
                    <a:pt x="33" y="17"/>
                    <a:pt x="33" y="17"/>
                  </a:cubicBezTo>
                  <a:cubicBezTo>
                    <a:pt x="33" y="25"/>
                    <a:pt x="27" y="33"/>
                    <a:pt x="20" y="38"/>
                  </a:cubicBezTo>
                  <a:cubicBezTo>
                    <a:pt x="20" y="38"/>
                    <a:pt x="20" y="38"/>
                    <a:pt x="20" y="38"/>
                  </a:cubicBezTo>
                  <a:cubicBezTo>
                    <a:pt x="20" y="38"/>
                    <a:pt x="20" y="38"/>
                    <a:pt x="20" y="38"/>
                  </a:cubicBezTo>
                  <a:cubicBezTo>
                    <a:pt x="18" y="35"/>
                    <a:pt x="18" y="35"/>
                    <a:pt x="18" y="3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0"/>
            <p:cNvSpPr>
              <a:spLocks/>
            </p:cNvSpPr>
            <p:nvPr/>
          </p:nvSpPr>
          <p:spPr bwMode="auto">
            <a:xfrm>
              <a:off x="650875" y="3106738"/>
              <a:ext cx="730250" cy="244475"/>
            </a:xfrm>
            <a:custGeom>
              <a:avLst/>
              <a:gdLst>
                <a:gd name="T0" fmla="*/ 197 w 282"/>
                <a:gd name="T1" fmla="*/ 92 h 95"/>
                <a:gd name="T2" fmla="*/ 237 w 282"/>
                <a:gd name="T3" fmla="*/ 92 h 95"/>
                <a:gd name="T4" fmla="*/ 255 w 282"/>
                <a:gd name="T5" fmla="*/ 94 h 95"/>
                <a:gd name="T6" fmla="*/ 259 w 282"/>
                <a:gd name="T7" fmla="*/ 88 h 95"/>
                <a:gd name="T8" fmla="*/ 266 w 282"/>
                <a:gd name="T9" fmla="*/ 90 h 95"/>
                <a:gd name="T10" fmla="*/ 267 w 282"/>
                <a:gd name="T11" fmla="*/ 87 h 95"/>
                <a:gd name="T12" fmla="*/ 271 w 282"/>
                <a:gd name="T13" fmla="*/ 84 h 95"/>
                <a:gd name="T14" fmla="*/ 276 w 282"/>
                <a:gd name="T15" fmla="*/ 84 h 95"/>
                <a:gd name="T16" fmla="*/ 272 w 282"/>
                <a:gd name="T17" fmla="*/ 80 h 95"/>
                <a:gd name="T18" fmla="*/ 282 w 282"/>
                <a:gd name="T19" fmla="*/ 76 h 95"/>
                <a:gd name="T20" fmla="*/ 273 w 282"/>
                <a:gd name="T21" fmla="*/ 67 h 95"/>
                <a:gd name="T22" fmla="*/ 278 w 282"/>
                <a:gd name="T23" fmla="*/ 61 h 95"/>
                <a:gd name="T24" fmla="*/ 278 w 282"/>
                <a:gd name="T25" fmla="*/ 53 h 95"/>
                <a:gd name="T26" fmla="*/ 278 w 282"/>
                <a:gd name="T27" fmla="*/ 41 h 95"/>
                <a:gd name="T28" fmla="*/ 278 w 282"/>
                <a:gd name="T29" fmla="*/ 34 h 95"/>
                <a:gd name="T30" fmla="*/ 278 w 282"/>
                <a:gd name="T31" fmla="*/ 21 h 95"/>
                <a:gd name="T32" fmla="*/ 281 w 282"/>
                <a:gd name="T33" fmla="*/ 18 h 95"/>
                <a:gd name="T34" fmla="*/ 272 w 282"/>
                <a:gd name="T35" fmla="*/ 15 h 95"/>
                <a:gd name="T36" fmla="*/ 276 w 282"/>
                <a:gd name="T37" fmla="*/ 10 h 95"/>
                <a:gd name="T38" fmla="*/ 271 w 282"/>
                <a:gd name="T39" fmla="*/ 10 h 95"/>
                <a:gd name="T40" fmla="*/ 267 w 282"/>
                <a:gd name="T41" fmla="*/ 7 h 95"/>
                <a:gd name="T42" fmla="*/ 266 w 282"/>
                <a:gd name="T43" fmla="*/ 4 h 95"/>
                <a:gd name="T44" fmla="*/ 259 w 282"/>
                <a:gd name="T45" fmla="*/ 6 h 95"/>
                <a:gd name="T46" fmla="*/ 254 w 282"/>
                <a:gd name="T47" fmla="*/ 0 h 95"/>
                <a:gd name="T48" fmla="*/ 217 w 282"/>
                <a:gd name="T49" fmla="*/ 5 h 95"/>
                <a:gd name="T50" fmla="*/ 179 w 282"/>
                <a:gd name="T51" fmla="*/ 0 h 95"/>
                <a:gd name="T52" fmla="*/ 141 w 282"/>
                <a:gd name="T53" fmla="*/ 5 h 95"/>
                <a:gd name="T54" fmla="*/ 103 w 282"/>
                <a:gd name="T55" fmla="*/ 0 h 95"/>
                <a:gd name="T56" fmla="*/ 65 w 282"/>
                <a:gd name="T57" fmla="*/ 5 h 95"/>
                <a:gd name="T58" fmla="*/ 28 w 282"/>
                <a:gd name="T59" fmla="*/ 0 h 95"/>
                <a:gd name="T60" fmla="*/ 26 w 282"/>
                <a:gd name="T61" fmla="*/ 4 h 95"/>
                <a:gd name="T62" fmla="*/ 22 w 282"/>
                <a:gd name="T63" fmla="*/ 6 h 95"/>
                <a:gd name="T64" fmla="*/ 14 w 282"/>
                <a:gd name="T65" fmla="*/ 3 h 95"/>
                <a:gd name="T66" fmla="*/ 14 w 282"/>
                <a:gd name="T67" fmla="*/ 9 h 95"/>
                <a:gd name="T68" fmla="*/ 5 w 282"/>
                <a:gd name="T69" fmla="*/ 9 h 95"/>
                <a:gd name="T70" fmla="*/ 10 w 282"/>
                <a:gd name="T71" fmla="*/ 14 h 95"/>
                <a:gd name="T72" fmla="*/ 4 w 282"/>
                <a:gd name="T73" fmla="*/ 17 h 95"/>
                <a:gd name="T74" fmla="*/ 4 w 282"/>
                <a:gd name="T75" fmla="*/ 21 h 95"/>
                <a:gd name="T76" fmla="*/ 4 w 282"/>
                <a:gd name="T77" fmla="*/ 34 h 95"/>
                <a:gd name="T78" fmla="*/ 4 w 282"/>
                <a:gd name="T79" fmla="*/ 41 h 95"/>
                <a:gd name="T80" fmla="*/ 4 w 282"/>
                <a:gd name="T81" fmla="*/ 53 h 95"/>
                <a:gd name="T82" fmla="*/ 4 w 282"/>
                <a:gd name="T83" fmla="*/ 61 h 95"/>
                <a:gd name="T84" fmla="*/ 4 w 282"/>
                <a:gd name="T85" fmla="*/ 73 h 95"/>
                <a:gd name="T86" fmla="*/ 1 w 282"/>
                <a:gd name="T87" fmla="*/ 76 h 95"/>
                <a:gd name="T88" fmla="*/ 10 w 282"/>
                <a:gd name="T89" fmla="*/ 80 h 95"/>
                <a:gd name="T90" fmla="*/ 6 w 282"/>
                <a:gd name="T91" fmla="*/ 84 h 95"/>
                <a:gd name="T92" fmla="*/ 11 w 282"/>
                <a:gd name="T93" fmla="*/ 84 h 95"/>
                <a:gd name="T94" fmla="*/ 15 w 282"/>
                <a:gd name="T95" fmla="*/ 87 h 95"/>
                <a:gd name="T96" fmla="*/ 16 w 282"/>
                <a:gd name="T97" fmla="*/ 90 h 95"/>
                <a:gd name="T98" fmla="*/ 23 w 282"/>
                <a:gd name="T99" fmla="*/ 88 h 95"/>
                <a:gd name="T100" fmla="*/ 28 w 282"/>
                <a:gd name="T101" fmla="*/ 95 h 95"/>
                <a:gd name="T102" fmla="*/ 65 w 282"/>
                <a:gd name="T103" fmla="*/ 89 h 95"/>
                <a:gd name="T104" fmla="*/ 103 w 282"/>
                <a:gd name="T105" fmla="*/ 95 h 95"/>
                <a:gd name="T106" fmla="*/ 141 w 282"/>
                <a:gd name="T107" fmla="*/ 89 h 95"/>
                <a:gd name="T108" fmla="*/ 161 w 282"/>
                <a:gd name="T10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95">
                  <a:moveTo>
                    <a:pt x="161" y="92"/>
                  </a:moveTo>
                  <a:cubicBezTo>
                    <a:pt x="166" y="93"/>
                    <a:pt x="170" y="95"/>
                    <a:pt x="179" y="95"/>
                  </a:cubicBezTo>
                  <a:cubicBezTo>
                    <a:pt x="179" y="95"/>
                    <a:pt x="179" y="95"/>
                    <a:pt x="179" y="95"/>
                  </a:cubicBezTo>
                  <a:cubicBezTo>
                    <a:pt x="188" y="95"/>
                    <a:pt x="192" y="93"/>
                    <a:pt x="197" y="92"/>
                  </a:cubicBezTo>
                  <a:cubicBezTo>
                    <a:pt x="197" y="92"/>
                    <a:pt x="197" y="92"/>
                    <a:pt x="197" y="92"/>
                  </a:cubicBezTo>
                  <a:cubicBezTo>
                    <a:pt x="201" y="90"/>
                    <a:pt x="207" y="89"/>
                    <a:pt x="217" y="89"/>
                  </a:cubicBezTo>
                  <a:cubicBezTo>
                    <a:pt x="217" y="89"/>
                    <a:pt x="217" y="89"/>
                    <a:pt x="217" y="89"/>
                  </a:cubicBezTo>
                  <a:cubicBezTo>
                    <a:pt x="227" y="89"/>
                    <a:pt x="232" y="90"/>
                    <a:pt x="237" y="92"/>
                  </a:cubicBezTo>
                  <a:cubicBezTo>
                    <a:pt x="237" y="92"/>
                    <a:pt x="237" y="92"/>
                    <a:pt x="237" y="92"/>
                  </a:cubicBezTo>
                  <a:cubicBezTo>
                    <a:pt x="241" y="93"/>
                    <a:pt x="245" y="94"/>
                    <a:pt x="254" y="95"/>
                  </a:cubicBezTo>
                  <a:cubicBezTo>
                    <a:pt x="254" y="95"/>
                    <a:pt x="254" y="95"/>
                    <a:pt x="254" y="95"/>
                  </a:cubicBezTo>
                  <a:cubicBezTo>
                    <a:pt x="254" y="94"/>
                    <a:pt x="254" y="94"/>
                    <a:pt x="255" y="94"/>
                  </a:cubicBezTo>
                  <a:cubicBezTo>
                    <a:pt x="255" y="94"/>
                    <a:pt x="255" y="94"/>
                    <a:pt x="255" y="94"/>
                  </a:cubicBezTo>
                  <a:cubicBezTo>
                    <a:pt x="255" y="93"/>
                    <a:pt x="256" y="91"/>
                    <a:pt x="256" y="90"/>
                  </a:cubicBezTo>
                  <a:cubicBezTo>
                    <a:pt x="256" y="90"/>
                    <a:pt x="256" y="90"/>
                    <a:pt x="256" y="90"/>
                  </a:cubicBezTo>
                  <a:cubicBezTo>
                    <a:pt x="257" y="90"/>
                    <a:pt x="257" y="89"/>
                    <a:pt x="259" y="88"/>
                  </a:cubicBezTo>
                  <a:cubicBezTo>
                    <a:pt x="259" y="88"/>
                    <a:pt x="259" y="88"/>
                    <a:pt x="259" y="88"/>
                  </a:cubicBezTo>
                  <a:cubicBezTo>
                    <a:pt x="260" y="88"/>
                    <a:pt x="260" y="88"/>
                    <a:pt x="260" y="88"/>
                  </a:cubicBezTo>
                  <a:cubicBezTo>
                    <a:pt x="260" y="88"/>
                    <a:pt x="260" y="88"/>
                    <a:pt x="260" y="88"/>
                  </a:cubicBezTo>
                  <a:cubicBezTo>
                    <a:pt x="263" y="88"/>
                    <a:pt x="264" y="89"/>
                    <a:pt x="266" y="90"/>
                  </a:cubicBezTo>
                  <a:cubicBezTo>
                    <a:pt x="266" y="90"/>
                    <a:pt x="266" y="90"/>
                    <a:pt x="266" y="90"/>
                  </a:cubicBezTo>
                  <a:cubicBezTo>
                    <a:pt x="266" y="90"/>
                    <a:pt x="267" y="91"/>
                    <a:pt x="268" y="91"/>
                  </a:cubicBezTo>
                  <a:cubicBezTo>
                    <a:pt x="268" y="91"/>
                    <a:pt x="268" y="91"/>
                    <a:pt x="268" y="91"/>
                  </a:cubicBezTo>
                  <a:cubicBezTo>
                    <a:pt x="267" y="90"/>
                    <a:pt x="267" y="88"/>
                    <a:pt x="267" y="87"/>
                  </a:cubicBezTo>
                  <a:cubicBezTo>
                    <a:pt x="267" y="87"/>
                    <a:pt x="267" y="87"/>
                    <a:pt x="267" y="87"/>
                  </a:cubicBezTo>
                  <a:cubicBezTo>
                    <a:pt x="267" y="86"/>
                    <a:pt x="267" y="86"/>
                    <a:pt x="267" y="85"/>
                  </a:cubicBezTo>
                  <a:cubicBezTo>
                    <a:pt x="267" y="85"/>
                    <a:pt x="267" y="85"/>
                    <a:pt x="267" y="85"/>
                  </a:cubicBezTo>
                  <a:cubicBezTo>
                    <a:pt x="269" y="84"/>
                    <a:pt x="270" y="84"/>
                    <a:pt x="271" y="84"/>
                  </a:cubicBezTo>
                  <a:cubicBezTo>
                    <a:pt x="271" y="84"/>
                    <a:pt x="271" y="84"/>
                    <a:pt x="271" y="84"/>
                  </a:cubicBezTo>
                  <a:cubicBezTo>
                    <a:pt x="273" y="84"/>
                    <a:pt x="275" y="85"/>
                    <a:pt x="277" y="85"/>
                  </a:cubicBezTo>
                  <a:cubicBezTo>
                    <a:pt x="277" y="85"/>
                    <a:pt x="277" y="85"/>
                    <a:pt x="277" y="85"/>
                  </a:cubicBezTo>
                  <a:cubicBezTo>
                    <a:pt x="277" y="85"/>
                    <a:pt x="276" y="84"/>
                    <a:pt x="276" y="84"/>
                  </a:cubicBezTo>
                  <a:cubicBezTo>
                    <a:pt x="276" y="84"/>
                    <a:pt x="276" y="84"/>
                    <a:pt x="276" y="84"/>
                  </a:cubicBezTo>
                  <a:cubicBezTo>
                    <a:pt x="274" y="83"/>
                    <a:pt x="272" y="82"/>
                    <a:pt x="272" y="80"/>
                  </a:cubicBezTo>
                  <a:cubicBezTo>
                    <a:pt x="272" y="80"/>
                    <a:pt x="272" y="80"/>
                    <a:pt x="272" y="80"/>
                  </a:cubicBezTo>
                  <a:cubicBezTo>
                    <a:pt x="272" y="80"/>
                    <a:pt x="272" y="80"/>
                    <a:pt x="272" y="80"/>
                  </a:cubicBezTo>
                  <a:cubicBezTo>
                    <a:pt x="272" y="80"/>
                    <a:pt x="272" y="80"/>
                    <a:pt x="272" y="80"/>
                  </a:cubicBezTo>
                  <a:cubicBezTo>
                    <a:pt x="274" y="78"/>
                    <a:pt x="276" y="78"/>
                    <a:pt x="278" y="77"/>
                  </a:cubicBezTo>
                  <a:cubicBezTo>
                    <a:pt x="278" y="77"/>
                    <a:pt x="278" y="77"/>
                    <a:pt x="278" y="77"/>
                  </a:cubicBezTo>
                  <a:cubicBezTo>
                    <a:pt x="280" y="77"/>
                    <a:pt x="281" y="76"/>
                    <a:pt x="282" y="76"/>
                  </a:cubicBezTo>
                  <a:cubicBezTo>
                    <a:pt x="282" y="76"/>
                    <a:pt x="282" y="76"/>
                    <a:pt x="282" y="76"/>
                  </a:cubicBezTo>
                  <a:cubicBezTo>
                    <a:pt x="282" y="74"/>
                    <a:pt x="281" y="74"/>
                    <a:pt x="279" y="73"/>
                  </a:cubicBezTo>
                  <a:cubicBezTo>
                    <a:pt x="279" y="73"/>
                    <a:pt x="279" y="73"/>
                    <a:pt x="279" y="73"/>
                  </a:cubicBezTo>
                  <a:cubicBezTo>
                    <a:pt x="277" y="72"/>
                    <a:pt x="274" y="71"/>
                    <a:pt x="273" y="67"/>
                  </a:cubicBezTo>
                  <a:cubicBezTo>
                    <a:pt x="273" y="67"/>
                    <a:pt x="273" y="67"/>
                    <a:pt x="273" y="67"/>
                  </a:cubicBezTo>
                  <a:cubicBezTo>
                    <a:pt x="273" y="67"/>
                    <a:pt x="273" y="67"/>
                    <a:pt x="273" y="66"/>
                  </a:cubicBezTo>
                  <a:cubicBezTo>
                    <a:pt x="273" y="66"/>
                    <a:pt x="273" y="66"/>
                    <a:pt x="273" y="66"/>
                  </a:cubicBezTo>
                  <a:cubicBezTo>
                    <a:pt x="273" y="63"/>
                    <a:pt x="276" y="62"/>
                    <a:pt x="278" y="61"/>
                  </a:cubicBezTo>
                  <a:cubicBezTo>
                    <a:pt x="278" y="61"/>
                    <a:pt x="278" y="61"/>
                    <a:pt x="278" y="61"/>
                  </a:cubicBezTo>
                  <a:cubicBezTo>
                    <a:pt x="281" y="59"/>
                    <a:pt x="282" y="58"/>
                    <a:pt x="282" y="57"/>
                  </a:cubicBezTo>
                  <a:cubicBezTo>
                    <a:pt x="282" y="57"/>
                    <a:pt x="282" y="57"/>
                    <a:pt x="282" y="57"/>
                  </a:cubicBezTo>
                  <a:cubicBezTo>
                    <a:pt x="282" y="55"/>
                    <a:pt x="281" y="54"/>
                    <a:pt x="278" y="53"/>
                  </a:cubicBezTo>
                  <a:cubicBezTo>
                    <a:pt x="278" y="53"/>
                    <a:pt x="278" y="53"/>
                    <a:pt x="278" y="53"/>
                  </a:cubicBezTo>
                  <a:cubicBezTo>
                    <a:pt x="276" y="52"/>
                    <a:pt x="273" y="50"/>
                    <a:pt x="273" y="47"/>
                  </a:cubicBezTo>
                  <a:cubicBezTo>
                    <a:pt x="273" y="47"/>
                    <a:pt x="273" y="47"/>
                    <a:pt x="273" y="47"/>
                  </a:cubicBezTo>
                  <a:cubicBezTo>
                    <a:pt x="273" y="44"/>
                    <a:pt x="276" y="42"/>
                    <a:pt x="278" y="41"/>
                  </a:cubicBezTo>
                  <a:cubicBezTo>
                    <a:pt x="278" y="41"/>
                    <a:pt x="278" y="41"/>
                    <a:pt x="278" y="41"/>
                  </a:cubicBezTo>
                  <a:cubicBezTo>
                    <a:pt x="281" y="40"/>
                    <a:pt x="282" y="39"/>
                    <a:pt x="282" y="37"/>
                  </a:cubicBezTo>
                  <a:cubicBezTo>
                    <a:pt x="282" y="37"/>
                    <a:pt x="282" y="37"/>
                    <a:pt x="282" y="37"/>
                  </a:cubicBezTo>
                  <a:cubicBezTo>
                    <a:pt x="282" y="36"/>
                    <a:pt x="281" y="35"/>
                    <a:pt x="278" y="34"/>
                  </a:cubicBezTo>
                  <a:cubicBezTo>
                    <a:pt x="278" y="34"/>
                    <a:pt x="278" y="34"/>
                    <a:pt x="278" y="34"/>
                  </a:cubicBezTo>
                  <a:cubicBezTo>
                    <a:pt x="276" y="32"/>
                    <a:pt x="273" y="31"/>
                    <a:pt x="273" y="27"/>
                  </a:cubicBezTo>
                  <a:cubicBezTo>
                    <a:pt x="273" y="27"/>
                    <a:pt x="273" y="27"/>
                    <a:pt x="273" y="27"/>
                  </a:cubicBezTo>
                  <a:cubicBezTo>
                    <a:pt x="273" y="24"/>
                    <a:pt x="276" y="23"/>
                    <a:pt x="278" y="21"/>
                  </a:cubicBezTo>
                  <a:cubicBezTo>
                    <a:pt x="278" y="21"/>
                    <a:pt x="278" y="21"/>
                    <a:pt x="278" y="21"/>
                  </a:cubicBezTo>
                  <a:cubicBezTo>
                    <a:pt x="281" y="20"/>
                    <a:pt x="282" y="20"/>
                    <a:pt x="282" y="18"/>
                  </a:cubicBezTo>
                  <a:cubicBezTo>
                    <a:pt x="282" y="18"/>
                    <a:pt x="282" y="18"/>
                    <a:pt x="282" y="18"/>
                  </a:cubicBezTo>
                  <a:cubicBezTo>
                    <a:pt x="282" y="18"/>
                    <a:pt x="281" y="18"/>
                    <a:pt x="281" y="18"/>
                  </a:cubicBezTo>
                  <a:cubicBezTo>
                    <a:pt x="281" y="18"/>
                    <a:pt x="281" y="18"/>
                    <a:pt x="281" y="18"/>
                  </a:cubicBezTo>
                  <a:cubicBezTo>
                    <a:pt x="279" y="17"/>
                    <a:pt x="277" y="17"/>
                    <a:pt x="275" y="16"/>
                  </a:cubicBezTo>
                  <a:cubicBezTo>
                    <a:pt x="275" y="16"/>
                    <a:pt x="275" y="16"/>
                    <a:pt x="275" y="16"/>
                  </a:cubicBezTo>
                  <a:cubicBezTo>
                    <a:pt x="274" y="16"/>
                    <a:pt x="273" y="16"/>
                    <a:pt x="272" y="15"/>
                  </a:cubicBezTo>
                  <a:cubicBezTo>
                    <a:pt x="272" y="15"/>
                    <a:pt x="272" y="15"/>
                    <a:pt x="272" y="15"/>
                  </a:cubicBezTo>
                  <a:cubicBezTo>
                    <a:pt x="272" y="14"/>
                    <a:pt x="272" y="14"/>
                    <a:pt x="272" y="14"/>
                  </a:cubicBezTo>
                  <a:cubicBezTo>
                    <a:pt x="272" y="14"/>
                    <a:pt x="272" y="14"/>
                    <a:pt x="272" y="14"/>
                  </a:cubicBezTo>
                  <a:cubicBezTo>
                    <a:pt x="272" y="12"/>
                    <a:pt x="274" y="12"/>
                    <a:pt x="276" y="10"/>
                  </a:cubicBezTo>
                  <a:cubicBezTo>
                    <a:pt x="276" y="10"/>
                    <a:pt x="276" y="10"/>
                    <a:pt x="276" y="10"/>
                  </a:cubicBezTo>
                  <a:cubicBezTo>
                    <a:pt x="276" y="10"/>
                    <a:pt x="277" y="10"/>
                    <a:pt x="277" y="9"/>
                  </a:cubicBezTo>
                  <a:cubicBezTo>
                    <a:pt x="277" y="9"/>
                    <a:pt x="277" y="9"/>
                    <a:pt x="277" y="9"/>
                  </a:cubicBezTo>
                  <a:cubicBezTo>
                    <a:pt x="275" y="9"/>
                    <a:pt x="273" y="10"/>
                    <a:pt x="271" y="10"/>
                  </a:cubicBezTo>
                  <a:cubicBezTo>
                    <a:pt x="271" y="10"/>
                    <a:pt x="271" y="10"/>
                    <a:pt x="271" y="10"/>
                  </a:cubicBezTo>
                  <a:cubicBezTo>
                    <a:pt x="270" y="10"/>
                    <a:pt x="269" y="10"/>
                    <a:pt x="268" y="9"/>
                  </a:cubicBezTo>
                  <a:cubicBezTo>
                    <a:pt x="268" y="9"/>
                    <a:pt x="268" y="9"/>
                    <a:pt x="268" y="9"/>
                  </a:cubicBezTo>
                  <a:cubicBezTo>
                    <a:pt x="267" y="8"/>
                    <a:pt x="267" y="8"/>
                    <a:pt x="267" y="7"/>
                  </a:cubicBezTo>
                  <a:cubicBezTo>
                    <a:pt x="267" y="7"/>
                    <a:pt x="267" y="7"/>
                    <a:pt x="267" y="7"/>
                  </a:cubicBezTo>
                  <a:cubicBezTo>
                    <a:pt x="267" y="6"/>
                    <a:pt x="267" y="4"/>
                    <a:pt x="268" y="3"/>
                  </a:cubicBezTo>
                  <a:cubicBezTo>
                    <a:pt x="268" y="3"/>
                    <a:pt x="268" y="3"/>
                    <a:pt x="268" y="3"/>
                  </a:cubicBezTo>
                  <a:cubicBezTo>
                    <a:pt x="267" y="3"/>
                    <a:pt x="267" y="4"/>
                    <a:pt x="266" y="4"/>
                  </a:cubicBezTo>
                  <a:cubicBezTo>
                    <a:pt x="266" y="4"/>
                    <a:pt x="266" y="4"/>
                    <a:pt x="266" y="4"/>
                  </a:cubicBezTo>
                  <a:cubicBezTo>
                    <a:pt x="264" y="5"/>
                    <a:pt x="263" y="6"/>
                    <a:pt x="260" y="6"/>
                  </a:cubicBezTo>
                  <a:cubicBezTo>
                    <a:pt x="260" y="6"/>
                    <a:pt x="260" y="6"/>
                    <a:pt x="260" y="6"/>
                  </a:cubicBezTo>
                  <a:cubicBezTo>
                    <a:pt x="260" y="6"/>
                    <a:pt x="260" y="6"/>
                    <a:pt x="259" y="6"/>
                  </a:cubicBezTo>
                  <a:cubicBezTo>
                    <a:pt x="259" y="6"/>
                    <a:pt x="259" y="6"/>
                    <a:pt x="259" y="6"/>
                  </a:cubicBezTo>
                  <a:cubicBezTo>
                    <a:pt x="256" y="5"/>
                    <a:pt x="256" y="4"/>
                    <a:pt x="255" y="2"/>
                  </a:cubicBezTo>
                  <a:cubicBezTo>
                    <a:pt x="255" y="2"/>
                    <a:pt x="255" y="2"/>
                    <a:pt x="255" y="2"/>
                  </a:cubicBezTo>
                  <a:cubicBezTo>
                    <a:pt x="255" y="1"/>
                    <a:pt x="254" y="0"/>
                    <a:pt x="254" y="0"/>
                  </a:cubicBezTo>
                  <a:cubicBezTo>
                    <a:pt x="254" y="0"/>
                    <a:pt x="254" y="0"/>
                    <a:pt x="254" y="0"/>
                  </a:cubicBezTo>
                  <a:cubicBezTo>
                    <a:pt x="245" y="0"/>
                    <a:pt x="241" y="1"/>
                    <a:pt x="237" y="2"/>
                  </a:cubicBezTo>
                  <a:cubicBezTo>
                    <a:pt x="237" y="2"/>
                    <a:pt x="237" y="2"/>
                    <a:pt x="237" y="2"/>
                  </a:cubicBezTo>
                  <a:cubicBezTo>
                    <a:pt x="232" y="4"/>
                    <a:pt x="227" y="5"/>
                    <a:pt x="217" y="5"/>
                  </a:cubicBezTo>
                  <a:cubicBezTo>
                    <a:pt x="217" y="5"/>
                    <a:pt x="217" y="5"/>
                    <a:pt x="217" y="5"/>
                  </a:cubicBezTo>
                  <a:cubicBezTo>
                    <a:pt x="207" y="5"/>
                    <a:pt x="201" y="4"/>
                    <a:pt x="197" y="2"/>
                  </a:cubicBezTo>
                  <a:cubicBezTo>
                    <a:pt x="197" y="2"/>
                    <a:pt x="197" y="2"/>
                    <a:pt x="197" y="2"/>
                  </a:cubicBezTo>
                  <a:cubicBezTo>
                    <a:pt x="192" y="1"/>
                    <a:pt x="188" y="0"/>
                    <a:pt x="179" y="0"/>
                  </a:cubicBezTo>
                  <a:cubicBezTo>
                    <a:pt x="179" y="0"/>
                    <a:pt x="179" y="0"/>
                    <a:pt x="179" y="0"/>
                  </a:cubicBezTo>
                  <a:cubicBezTo>
                    <a:pt x="170" y="0"/>
                    <a:pt x="166" y="1"/>
                    <a:pt x="161" y="2"/>
                  </a:cubicBezTo>
                  <a:cubicBezTo>
                    <a:pt x="161" y="2"/>
                    <a:pt x="161" y="2"/>
                    <a:pt x="161" y="2"/>
                  </a:cubicBezTo>
                  <a:cubicBezTo>
                    <a:pt x="156" y="4"/>
                    <a:pt x="151" y="5"/>
                    <a:pt x="141" y="5"/>
                  </a:cubicBezTo>
                  <a:cubicBezTo>
                    <a:pt x="141" y="5"/>
                    <a:pt x="141" y="5"/>
                    <a:pt x="141" y="5"/>
                  </a:cubicBezTo>
                  <a:cubicBezTo>
                    <a:pt x="131" y="5"/>
                    <a:pt x="126" y="4"/>
                    <a:pt x="121" y="2"/>
                  </a:cubicBezTo>
                  <a:cubicBezTo>
                    <a:pt x="121" y="2"/>
                    <a:pt x="121" y="2"/>
                    <a:pt x="121" y="2"/>
                  </a:cubicBezTo>
                  <a:cubicBezTo>
                    <a:pt x="116" y="1"/>
                    <a:pt x="112" y="0"/>
                    <a:pt x="103" y="0"/>
                  </a:cubicBezTo>
                  <a:cubicBezTo>
                    <a:pt x="103" y="0"/>
                    <a:pt x="103" y="0"/>
                    <a:pt x="103" y="0"/>
                  </a:cubicBezTo>
                  <a:cubicBezTo>
                    <a:pt x="94" y="0"/>
                    <a:pt x="90" y="1"/>
                    <a:pt x="85" y="2"/>
                  </a:cubicBezTo>
                  <a:cubicBezTo>
                    <a:pt x="85" y="2"/>
                    <a:pt x="85" y="2"/>
                    <a:pt x="85" y="2"/>
                  </a:cubicBezTo>
                  <a:cubicBezTo>
                    <a:pt x="80" y="4"/>
                    <a:pt x="75" y="5"/>
                    <a:pt x="65" y="5"/>
                  </a:cubicBezTo>
                  <a:cubicBezTo>
                    <a:pt x="65" y="5"/>
                    <a:pt x="65" y="5"/>
                    <a:pt x="65" y="5"/>
                  </a:cubicBezTo>
                  <a:cubicBezTo>
                    <a:pt x="55" y="5"/>
                    <a:pt x="50" y="4"/>
                    <a:pt x="45" y="2"/>
                  </a:cubicBezTo>
                  <a:cubicBezTo>
                    <a:pt x="45" y="2"/>
                    <a:pt x="45" y="2"/>
                    <a:pt x="45" y="2"/>
                  </a:cubicBezTo>
                  <a:cubicBezTo>
                    <a:pt x="41" y="1"/>
                    <a:pt x="37" y="0"/>
                    <a:pt x="28" y="0"/>
                  </a:cubicBezTo>
                  <a:cubicBezTo>
                    <a:pt x="28" y="0"/>
                    <a:pt x="28" y="0"/>
                    <a:pt x="28" y="0"/>
                  </a:cubicBezTo>
                  <a:cubicBezTo>
                    <a:pt x="28" y="0"/>
                    <a:pt x="28" y="0"/>
                    <a:pt x="27" y="1"/>
                  </a:cubicBezTo>
                  <a:cubicBezTo>
                    <a:pt x="27" y="1"/>
                    <a:pt x="27" y="1"/>
                    <a:pt x="27" y="1"/>
                  </a:cubicBezTo>
                  <a:cubicBezTo>
                    <a:pt x="27" y="2"/>
                    <a:pt x="26" y="3"/>
                    <a:pt x="26" y="4"/>
                  </a:cubicBezTo>
                  <a:cubicBezTo>
                    <a:pt x="26" y="4"/>
                    <a:pt x="26" y="4"/>
                    <a:pt x="26" y="4"/>
                  </a:cubicBezTo>
                  <a:cubicBezTo>
                    <a:pt x="25" y="5"/>
                    <a:pt x="25" y="5"/>
                    <a:pt x="22" y="6"/>
                  </a:cubicBezTo>
                  <a:cubicBezTo>
                    <a:pt x="22" y="6"/>
                    <a:pt x="22" y="6"/>
                    <a:pt x="22" y="6"/>
                  </a:cubicBezTo>
                  <a:cubicBezTo>
                    <a:pt x="22" y="6"/>
                    <a:pt x="22" y="6"/>
                    <a:pt x="22" y="6"/>
                  </a:cubicBezTo>
                  <a:cubicBezTo>
                    <a:pt x="22" y="6"/>
                    <a:pt x="22" y="6"/>
                    <a:pt x="22" y="6"/>
                  </a:cubicBezTo>
                  <a:cubicBezTo>
                    <a:pt x="19" y="6"/>
                    <a:pt x="18" y="5"/>
                    <a:pt x="16" y="4"/>
                  </a:cubicBezTo>
                  <a:cubicBezTo>
                    <a:pt x="16" y="4"/>
                    <a:pt x="16" y="4"/>
                    <a:pt x="16" y="4"/>
                  </a:cubicBezTo>
                  <a:cubicBezTo>
                    <a:pt x="16" y="4"/>
                    <a:pt x="15" y="3"/>
                    <a:pt x="14" y="3"/>
                  </a:cubicBezTo>
                  <a:cubicBezTo>
                    <a:pt x="14" y="3"/>
                    <a:pt x="14" y="3"/>
                    <a:pt x="14" y="3"/>
                  </a:cubicBezTo>
                  <a:cubicBezTo>
                    <a:pt x="15" y="4"/>
                    <a:pt x="15" y="6"/>
                    <a:pt x="15" y="7"/>
                  </a:cubicBezTo>
                  <a:cubicBezTo>
                    <a:pt x="15" y="7"/>
                    <a:pt x="15" y="7"/>
                    <a:pt x="15" y="7"/>
                  </a:cubicBezTo>
                  <a:cubicBezTo>
                    <a:pt x="15" y="8"/>
                    <a:pt x="15" y="8"/>
                    <a:pt x="14" y="9"/>
                  </a:cubicBezTo>
                  <a:cubicBezTo>
                    <a:pt x="14" y="9"/>
                    <a:pt x="14" y="9"/>
                    <a:pt x="14" y="9"/>
                  </a:cubicBezTo>
                  <a:cubicBezTo>
                    <a:pt x="13" y="10"/>
                    <a:pt x="12" y="10"/>
                    <a:pt x="11" y="10"/>
                  </a:cubicBezTo>
                  <a:cubicBezTo>
                    <a:pt x="11" y="10"/>
                    <a:pt x="11" y="10"/>
                    <a:pt x="11" y="10"/>
                  </a:cubicBezTo>
                  <a:cubicBezTo>
                    <a:pt x="9" y="10"/>
                    <a:pt x="7" y="9"/>
                    <a:pt x="5" y="9"/>
                  </a:cubicBezTo>
                  <a:cubicBezTo>
                    <a:pt x="5" y="9"/>
                    <a:pt x="5" y="9"/>
                    <a:pt x="5" y="9"/>
                  </a:cubicBezTo>
                  <a:cubicBezTo>
                    <a:pt x="5" y="10"/>
                    <a:pt x="6" y="10"/>
                    <a:pt x="6" y="10"/>
                  </a:cubicBezTo>
                  <a:cubicBezTo>
                    <a:pt x="6" y="10"/>
                    <a:pt x="6" y="10"/>
                    <a:pt x="6" y="10"/>
                  </a:cubicBezTo>
                  <a:cubicBezTo>
                    <a:pt x="8" y="11"/>
                    <a:pt x="10" y="12"/>
                    <a:pt x="10" y="14"/>
                  </a:cubicBezTo>
                  <a:cubicBezTo>
                    <a:pt x="10" y="14"/>
                    <a:pt x="10" y="14"/>
                    <a:pt x="10" y="14"/>
                  </a:cubicBezTo>
                  <a:cubicBezTo>
                    <a:pt x="10" y="14"/>
                    <a:pt x="10" y="14"/>
                    <a:pt x="10" y="15"/>
                  </a:cubicBezTo>
                  <a:cubicBezTo>
                    <a:pt x="10" y="15"/>
                    <a:pt x="10" y="15"/>
                    <a:pt x="10" y="15"/>
                  </a:cubicBezTo>
                  <a:cubicBezTo>
                    <a:pt x="8" y="17"/>
                    <a:pt x="6" y="16"/>
                    <a:pt x="4" y="17"/>
                  </a:cubicBezTo>
                  <a:cubicBezTo>
                    <a:pt x="4" y="17"/>
                    <a:pt x="4" y="17"/>
                    <a:pt x="4" y="17"/>
                  </a:cubicBezTo>
                  <a:cubicBezTo>
                    <a:pt x="2" y="17"/>
                    <a:pt x="1" y="18"/>
                    <a:pt x="0" y="18"/>
                  </a:cubicBezTo>
                  <a:cubicBezTo>
                    <a:pt x="0" y="18"/>
                    <a:pt x="0" y="18"/>
                    <a:pt x="0" y="18"/>
                  </a:cubicBezTo>
                  <a:cubicBezTo>
                    <a:pt x="0" y="20"/>
                    <a:pt x="1" y="20"/>
                    <a:pt x="4" y="21"/>
                  </a:cubicBezTo>
                  <a:cubicBezTo>
                    <a:pt x="4" y="21"/>
                    <a:pt x="4" y="21"/>
                    <a:pt x="4" y="21"/>
                  </a:cubicBezTo>
                  <a:cubicBezTo>
                    <a:pt x="6" y="23"/>
                    <a:pt x="9" y="24"/>
                    <a:pt x="9" y="28"/>
                  </a:cubicBezTo>
                  <a:cubicBezTo>
                    <a:pt x="9" y="28"/>
                    <a:pt x="9" y="28"/>
                    <a:pt x="9" y="28"/>
                  </a:cubicBezTo>
                  <a:cubicBezTo>
                    <a:pt x="9" y="31"/>
                    <a:pt x="6" y="32"/>
                    <a:pt x="4" y="34"/>
                  </a:cubicBezTo>
                  <a:cubicBezTo>
                    <a:pt x="4" y="34"/>
                    <a:pt x="4" y="34"/>
                    <a:pt x="4" y="34"/>
                  </a:cubicBezTo>
                  <a:cubicBezTo>
                    <a:pt x="1" y="35"/>
                    <a:pt x="0" y="36"/>
                    <a:pt x="0" y="37"/>
                  </a:cubicBezTo>
                  <a:cubicBezTo>
                    <a:pt x="0" y="37"/>
                    <a:pt x="0" y="37"/>
                    <a:pt x="0" y="37"/>
                  </a:cubicBezTo>
                  <a:cubicBezTo>
                    <a:pt x="0" y="39"/>
                    <a:pt x="1" y="40"/>
                    <a:pt x="4" y="41"/>
                  </a:cubicBezTo>
                  <a:cubicBezTo>
                    <a:pt x="4" y="41"/>
                    <a:pt x="4" y="41"/>
                    <a:pt x="4" y="41"/>
                  </a:cubicBezTo>
                  <a:cubicBezTo>
                    <a:pt x="6" y="42"/>
                    <a:pt x="9" y="44"/>
                    <a:pt x="9" y="47"/>
                  </a:cubicBezTo>
                  <a:cubicBezTo>
                    <a:pt x="9" y="47"/>
                    <a:pt x="9" y="47"/>
                    <a:pt x="9" y="47"/>
                  </a:cubicBezTo>
                  <a:cubicBezTo>
                    <a:pt x="9" y="50"/>
                    <a:pt x="6" y="52"/>
                    <a:pt x="4" y="53"/>
                  </a:cubicBezTo>
                  <a:cubicBezTo>
                    <a:pt x="4" y="53"/>
                    <a:pt x="4" y="53"/>
                    <a:pt x="4" y="53"/>
                  </a:cubicBezTo>
                  <a:cubicBezTo>
                    <a:pt x="1" y="54"/>
                    <a:pt x="0" y="55"/>
                    <a:pt x="0" y="57"/>
                  </a:cubicBezTo>
                  <a:cubicBezTo>
                    <a:pt x="0" y="57"/>
                    <a:pt x="0" y="57"/>
                    <a:pt x="0" y="57"/>
                  </a:cubicBezTo>
                  <a:cubicBezTo>
                    <a:pt x="0" y="59"/>
                    <a:pt x="1" y="59"/>
                    <a:pt x="4" y="61"/>
                  </a:cubicBezTo>
                  <a:cubicBezTo>
                    <a:pt x="4" y="61"/>
                    <a:pt x="4" y="61"/>
                    <a:pt x="4" y="61"/>
                  </a:cubicBezTo>
                  <a:cubicBezTo>
                    <a:pt x="6" y="62"/>
                    <a:pt x="9" y="64"/>
                    <a:pt x="9" y="67"/>
                  </a:cubicBezTo>
                  <a:cubicBezTo>
                    <a:pt x="9" y="67"/>
                    <a:pt x="9" y="67"/>
                    <a:pt x="9" y="67"/>
                  </a:cubicBezTo>
                  <a:cubicBezTo>
                    <a:pt x="9" y="70"/>
                    <a:pt x="6" y="72"/>
                    <a:pt x="4" y="73"/>
                  </a:cubicBezTo>
                  <a:cubicBezTo>
                    <a:pt x="4" y="73"/>
                    <a:pt x="4" y="73"/>
                    <a:pt x="4" y="73"/>
                  </a:cubicBezTo>
                  <a:cubicBezTo>
                    <a:pt x="1" y="74"/>
                    <a:pt x="0" y="75"/>
                    <a:pt x="0" y="76"/>
                  </a:cubicBezTo>
                  <a:cubicBezTo>
                    <a:pt x="0" y="76"/>
                    <a:pt x="0" y="76"/>
                    <a:pt x="0" y="76"/>
                  </a:cubicBezTo>
                  <a:cubicBezTo>
                    <a:pt x="0" y="76"/>
                    <a:pt x="1" y="76"/>
                    <a:pt x="1" y="76"/>
                  </a:cubicBezTo>
                  <a:cubicBezTo>
                    <a:pt x="1" y="76"/>
                    <a:pt x="1" y="76"/>
                    <a:pt x="1" y="76"/>
                  </a:cubicBezTo>
                  <a:cubicBezTo>
                    <a:pt x="3" y="77"/>
                    <a:pt x="5" y="77"/>
                    <a:pt x="7" y="78"/>
                  </a:cubicBezTo>
                  <a:cubicBezTo>
                    <a:pt x="7" y="78"/>
                    <a:pt x="7" y="78"/>
                    <a:pt x="7" y="78"/>
                  </a:cubicBezTo>
                  <a:cubicBezTo>
                    <a:pt x="8" y="78"/>
                    <a:pt x="9" y="78"/>
                    <a:pt x="10" y="80"/>
                  </a:cubicBezTo>
                  <a:cubicBezTo>
                    <a:pt x="10" y="80"/>
                    <a:pt x="10" y="80"/>
                    <a:pt x="10" y="80"/>
                  </a:cubicBezTo>
                  <a:cubicBezTo>
                    <a:pt x="10" y="80"/>
                    <a:pt x="10" y="80"/>
                    <a:pt x="10" y="80"/>
                  </a:cubicBezTo>
                  <a:cubicBezTo>
                    <a:pt x="10" y="80"/>
                    <a:pt x="10" y="80"/>
                    <a:pt x="10" y="80"/>
                  </a:cubicBezTo>
                  <a:cubicBezTo>
                    <a:pt x="10" y="82"/>
                    <a:pt x="8" y="83"/>
                    <a:pt x="6" y="84"/>
                  </a:cubicBezTo>
                  <a:cubicBezTo>
                    <a:pt x="6" y="84"/>
                    <a:pt x="6" y="84"/>
                    <a:pt x="6" y="84"/>
                  </a:cubicBezTo>
                  <a:cubicBezTo>
                    <a:pt x="6" y="84"/>
                    <a:pt x="5" y="84"/>
                    <a:pt x="5" y="85"/>
                  </a:cubicBezTo>
                  <a:cubicBezTo>
                    <a:pt x="5" y="85"/>
                    <a:pt x="5" y="85"/>
                    <a:pt x="5" y="85"/>
                  </a:cubicBezTo>
                  <a:cubicBezTo>
                    <a:pt x="7" y="85"/>
                    <a:pt x="9" y="84"/>
                    <a:pt x="11" y="84"/>
                  </a:cubicBezTo>
                  <a:cubicBezTo>
                    <a:pt x="11" y="84"/>
                    <a:pt x="11" y="84"/>
                    <a:pt x="11" y="84"/>
                  </a:cubicBezTo>
                  <a:cubicBezTo>
                    <a:pt x="12" y="84"/>
                    <a:pt x="13" y="84"/>
                    <a:pt x="14" y="85"/>
                  </a:cubicBezTo>
                  <a:cubicBezTo>
                    <a:pt x="14" y="85"/>
                    <a:pt x="14" y="85"/>
                    <a:pt x="14" y="85"/>
                  </a:cubicBezTo>
                  <a:cubicBezTo>
                    <a:pt x="15" y="86"/>
                    <a:pt x="15" y="86"/>
                    <a:pt x="15" y="87"/>
                  </a:cubicBezTo>
                  <a:cubicBezTo>
                    <a:pt x="15" y="87"/>
                    <a:pt x="15" y="87"/>
                    <a:pt x="15" y="87"/>
                  </a:cubicBezTo>
                  <a:cubicBezTo>
                    <a:pt x="15" y="88"/>
                    <a:pt x="15" y="90"/>
                    <a:pt x="14" y="91"/>
                  </a:cubicBezTo>
                  <a:cubicBezTo>
                    <a:pt x="14" y="91"/>
                    <a:pt x="14" y="91"/>
                    <a:pt x="14" y="91"/>
                  </a:cubicBezTo>
                  <a:cubicBezTo>
                    <a:pt x="15" y="91"/>
                    <a:pt x="15" y="91"/>
                    <a:pt x="16" y="90"/>
                  </a:cubicBezTo>
                  <a:cubicBezTo>
                    <a:pt x="16" y="90"/>
                    <a:pt x="16" y="90"/>
                    <a:pt x="16" y="90"/>
                  </a:cubicBezTo>
                  <a:cubicBezTo>
                    <a:pt x="18" y="89"/>
                    <a:pt x="19" y="88"/>
                    <a:pt x="22" y="88"/>
                  </a:cubicBezTo>
                  <a:cubicBezTo>
                    <a:pt x="22" y="88"/>
                    <a:pt x="22" y="88"/>
                    <a:pt x="22" y="88"/>
                  </a:cubicBezTo>
                  <a:cubicBezTo>
                    <a:pt x="22" y="88"/>
                    <a:pt x="22" y="88"/>
                    <a:pt x="23" y="88"/>
                  </a:cubicBezTo>
                  <a:cubicBezTo>
                    <a:pt x="23" y="88"/>
                    <a:pt x="23" y="88"/>
                    <a:pt x="23" y="88"/>
                  </a:cubicBezTo>
                  <a:cubicBezTo>
                    <a:pt x="26" y="89"/>
                    <a:pt x="26" y="91"/>
                    <a:pt x="27" y="92"/>
                  </a:cubicBezTo>
                  <a:cubicBezTo>
                    <a:pt x="27" y="92"/>
                    <a:pt x="27" y="92"/>
                    <a:pt x="27" y="92"/>
                  </a:cubicBezTo>
                  <a:cubicBezTo>
                    <a:pt x="27" y="93"/>
                    <a:pt x="28" y="94"/>
                    <a:pt x="28" y="95"/>
                  </a:cubicBezTo>
                  <a:cubicBezTo>
                    <a:pt x="28" y="95"/>
                    <a:pt x="28" y="95"/>
                    <a:pt x="28" y="95"/>
                  </a:cubicBezTo>
                  <a:cubicBezTo>
                    <a:pt x="37" y="94"/>
                    <a:pt x="41" y="93"/>
                    <a:pt x="45" y="92"/>
                  </a:cubicBezTo>
                  <a:cubicBezTo>
                    <a:pt x="45" y="92"/>
                    <a:pt x="45" y="92"/>
                    <a:pt x="45" y="92"/>
                  </a:cubicBezTo>
                  <a:cubicBezTo>
                    <a:pt x="50" y="90"/>
                    <a:pt x="55" y="89"/>
                    <a:pt x="65" y="89"/>
                  </a:cubicBezTo>
                  <a:cubicBezTo>
                    <a:pt x="65" y="89"/>
                    <a:pt x="65" y="89"/>
                    <a:pt x="65" y="89"/>
                  </a:cubicBezTo>
                  <a:cubicBezTo>
                    <a:pt x="75" y="89"/>
                    <a:pt x="81" y="90"/>
                    <a:pt x="85" y="92"/>
                  </a:cubicBezTo>
                  <a:cubicBezTo>
                    <a:pt x="85" y="92"/>
                    <a:pt x="85" y="92"/>
                    <a:pt x="85" y="92"/>
                  </a:cubicBezTo>
                  <a:cubicBezTo>
                    <a:pt x="90" y="93"/>
                    <a:pt x="94" y="95"/>
                    <a:pt x="103" y="95"/>
                  </a:cubicBezTo>
                  <a:cubicBezTo>
                    <a:pt x="103" y="95"/>
                    <a:pt x="103" y="95"/>
                    <a:pt x="103" y="95"/>
                  </a:cubicBezTo>
                  <a:cubicBezTo>
                    <a:pt x="112" y="95"/>
                    <a:pt x="116" y="93"/>
                    <a:pt x="121" y="92"/>
                  </a:cubicBezTo>
                  <a:cubicBezTo>
                    <a:pt x="121" y="92"/>
                    <a:pt x="121" y="92"/>
                    <a:pt x="121" y="92"/>
                  </a:cubicBezTo>
                  <a:cubicBezTo>
                    <a:pt x="126" y="90"/>
                    <a:pt x="131" y="89"/>
                    <a:pt x="141" y="89"/>
                  </a:cubicBezTo>
                  <a:cubicBezTo>
                    <a:pt x="141" y="89"/>
                    <a:pt x="141" y="89"/>
                    <a:pt x="141" y="89"/>
                  </a:cubicBezTo>
                  <a:cubicBezTo>
                    <a:pt x="141" y="89"/>
                    <a:pt x="141" y="89"/>
                    <a:pt x="141" y="89"/>
                  </a:cubicBezTo>
                  <a:cubicBezTo>
                    <a:pt x="141" y="89"/>
                    <a:pt x="141" y="89"/>
                    <a:pt x="141" y="89"/>
                  </a:cubicBezTo>
                  <a:cubicBezTo>
                    <a:pt x="151" y="89"/>
                    <a:pt x="156" y="90"/>
                    <a:pt x="161" y="92"/>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61"/>
            <p:cNvSpPr>
              <a:spLocks/>
            </p:cNvSpPr>
            <p:nvPr/>
          </p:nvSpPr>
          <p:spPr bwMode="auto">
            <a:xfrm>
              <a:off x="642938" y="3101975"/>
              <a:ext cx="742950" cy="252412"/>
            </a:xfrm>
            <a:custGeom>
              <a:avLst/>
              <a:gdLst>
                <a:gd name="T0" fmla="*/ 287 w 287"/>
                <a:gd name="T1" fmla="*/ 78 h 98"/>
                <a:gd name="T2" fmla="*/ 277 w 287"/>
                <a:gd name="T3" fmla="*/ 82 h 98"/>
                <a:gd name="T4" fmla="*/ 284 w 287"/>
                <a:gd name="T5" fmla="*/ 88 h 98"/>
                <a:gd name="T6" fmla="*/ 272 w 287"/>
                <a:gd name="T7" fmla="*/ 88 h 98"/>
                <a:gd name="T8" fmla="*/ 273 w 287"/>
                <a:gd name="T9" fmla="*/ 95 h 98"/>
                <a:gd name="T10" fmla="*/ 263 w 287"/>
                <a:gd name="T11" fmla="*/ 92 h 98"/>
                <a:gd name="T12" fmla="*/ 258 w 287"/>
                <a:gd name="T13" fmla="*/ 98 h 98"/>
                <a:gd name="T14" fmla="*/ 220 w 287"/>
                <a:gd name="T15" fmla="*/ 92 h 98"/>
                <a:gd name="T16" fmla="*/ 182 w 287"/>
                <a:gd name="T17" fmla="*/ 98 h 98"/>
                <a:gd name="T18" fmla="*/ 144 w 287"/>
                <a:gd name="T19" fmla="*/ 92 h 98"/>
                <a:gd name="T20" fmla="*/ 106 w 287"/>
                <a:gd name="T21" fmla="*/ 98 h 98"/>
                <a:gd name="T22" fmla="*/ 68 w 287"/>
                <a:gd name="T23" fmla="*/ 92 h 98"/>
                <a:gd name="T24" fmla="*/ 30 w 287"/>
                <a:gd name="T25" fmla="*/ 98 h 98"/>
                <a:gd name="T26" fmla="*/ 25 w 287"/>
                <a:gd name="T27" fmla="*/ 92 h 98"/>
                <a:gd name="T28" fmla="*/ 15 w 287"/>
                <a:gd name="T29" fmla="*/ 95 h 98"/>
                <a:gd name="T30" fmla="*/ 16 w 287"/>
                <a:gd name="T31" fmla="*/ 88 h 98"/>
                <a:gd name="T32" fmla="*/ 4 w 287"/>
                <a:gd name="T33" fmla="*/ 88 h 98"/>
                <a:gd name="T34" fmla="*/ 10 w 287"/>
                <a:gd name="T35" fmla="*/ 82 h 98"/>
                <a:gd name="T36" fmla="*/ 0 w 287"/>
                <a:gd name="T37" fmla="*/ 78 h 98"/>
                <a:gd name="T38" fmla="*/ 10 w 287"/>
                <a:gd name="T39" fmla="*/ 69 h 98"/>
                <a:gd name="T40" fmla="*/ 0 w 287"/>
                <a:gd name="T41" fmla="*/ 59 h 98"/>
                <a:gd name="T42" fmla="*/ 10 w 287"/>
                <a:gd name="T43" fmla="*/ 49 h 98"/>
                <a:gd name="T44" fmla="*/ 0 w 287"/>
                <a:gd name="T45" fmla="*/ 39 h 98"/>
                <a:gd name="T46" fmla="*/ 10 w 287"/>
                <a:gd name="T47" fmla="*/ 30 h 98"/>
                <a:gd name="T48" fmla="*/ 0 w 287"/>
                <a:gd name="T49" fmla="*/ 20 h 98"/>
                <a:gd name="T50" fmla="*/ 10 w 287"/>
                <a:gd name="T51" fmla="*/ 16 h 98"/>
                <a:gd name="T52" fmla="*/ 4 w 287"/>
                <a:gd name="T53" fmla="*/ 10 h 98"/>
                <a:gd name="T54" fmla="*/ 16 w 287"/>
                <a:gd name="T55" fmla="*/ 10 h 98"/>
                <a:gd name="T56" fmla="*/ 15 w 287"/>
                <a:gd name="T57" fmla="*/ 3 h 98"/>
                <a:gd name="T58" fmla="*/ 25 w 287"/>
                <a:gd name="T59" fmla="*/ 6 h 98"/>
                <a:gd name="T60" fmla="*/ 30 w 287"/>
                <a:gd name="T61" fmla="*/ 0 h 98"/>
                <a:gd name="T62" fmla="*/ 68 w 287"/>
                <a:gd name="T63" fmla="*/ 6 h 98"/>
                <a:gd name="T64" fmla="*/ 106 w 287"/>
                <a:gd name="T65" fmla="*/ 0 h 98"/>
                <a:gd name="T66" fmla="*/ 144 w 287"/>
                <a:gd name="T67" fmla="*/ 6 h 98"/>
                <a:gd name="T68" fmla="*/ 182 w 287"/>
                <a:gd name="T69" fmla="*/ 0 h 98"/>
                <a:gd name="T70" fmla="*/ 220 w 287"/>
                <a:gd name="T71" fmla="*/ 6 h 98"/>
                <a:gd name="T72" fmla="*/ 258 w 287"/>
                <a:gd name="T73" fmla="*/ 0 h 98"/>
                <a:gd name="T74" fmla="*/ 263 w 287"/>
                <a:gd name="T75" fmla="*/ 6 h 98"/>
                <a:gd name="T76" fmla="*/ 273 w 287"/>
                <a:gd name="T77" fmla="*/ 3 h 98"/>
                <a:gd name="T78" fmla="*/ 272 w 287"/>
                <a:gd name="T79" fmla="*/ 10 h 98"/>
                <a:gd name="T80" fmla="*/ 284 w 287"/>
                <a:gd name="T81" fmla="*/ 10 h 98"/>
                <a:gd name="T82" fmla="*/ 277 w 287"/>
                <a:gd name="T83" fmla="*/ 16 h 98"/>
                <a:gd name="T84" fmla="*/ 287 w 287"/>
                <a:gd name="T85" fmla="*/ 20 h 98"/>
                <a:gd name="T86" fmla="*/ 278 w 287"/>
                <a:gd name="T87" fmla="*/ 29 h 98"/>
                <a:gd name="T88" fmla="*/ 287 w 287"/>
                <a:gd name="T89" fmla="*/ 39 h 98"/>
                <a:gd name="T90" fmla="*/ 278 w 287"/>
                <a:gd name="T91" fmla="*/ 49 h 98"/>
                <a:gd name="T92" fmla="*/ 287 w 287"/>
                <a:gd name="T93" fmla="*/ 59 h 98"/>
                <a:gd name="T94" fmla="*/ 278 w 287"/>
                <a:gd name="T95" fmla="*/ 69 h 98"/>
                <a:gd name="T96" fmla="*/ 287 w 287"/>
                <a:gd name="T9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98">
                  <a:moveTo>
                    <a:pt x="287" y="78"/>
                  </a:moveTo>
                  <a:cubicBezTo>
                    <a:pt x="287" y="80"/>
                    <a:pt x="278" y="81"/>
                    <a:pt x="277" y="82"/>
                  </a:cubicBezTo>
                  <a:cubicBezTo>
                    <a:pt x="277" y="83"/>
                    <a:pt x="285" y="87"/>
                    <a:pt x="284" y="88"/>
                  </a:cubicBezTo>
                  <a:cubicBezTo>
                    <a:pt x="283" y="89"/>
                    <a:pt x="274" y="87"/>
                    <a:pt x="272" y="88"/>
                  </a:cubicBezTo>
                  <a:cubicBezTo>
                    <a:pt x="271" y="89"/>
                    <a:pt x="275" y="95"/>
                    <a:pt x="273" y="95"/>
                  </a:cubicBezTo>
                  <a:cubicBezTo>
                    <a:pt x="271" y="96"/>
                    <a:pt x="265" y="91"/>
                    <a:pt x="263" y="92"/>
                  </a:cubicBezTo>
                  <a:cubicBezTo>
                    <a:pt x="261" y="92"/>
                    <a:pt x="260" y="98"/>
                    <a:pt x="258" y="98"/>
                  </a:cubicBezTo>
                  <a:cubicBezTo>
                    <a:pt x="239" y="98"/>
                    <a:pt x="239" y="92"/>
                    <a:pt x="220" y="92"/>
                  </a:cubicBezTo>
                  <a:cubicBezTo>
                    <a:pt x="201" y="92"/>
                    <a:pt x="201" y="98"/>
                    <a:pt x="182" y="98"/>
                  </a:cubicBezTo>
                  <a:cubicBezTo>
                    <a:pt x="163" y="98"/>
                    <a:pt x="163" y="92"/>
                    <a:pt x="144" y="92"/>
                  </a:cubicBezTo>
                  <a:cubicBezTo>
                    <a:pt x="125" y="92"/>
                    <a:pt x="125" y="98"/>
                    <a:pt x="106" y="98"/>
                  </a:cubicBezTo>
                  <a:cubicBezTo>
                    <a:pt x="87" y="98"/>
                    <a:pt x="87" y="92"/>
                    <a:pt x="68" y="92"/>
                  </a:cubicBezTo>
                  <a:cubicBezTo>
                    <a:pt x="49" y="92"/>
                    <a:pt x="49" y="98"/>
                    <a:pt x="30" y="98"/>
                  </a:cubicBezTo>
                  <a:cubicBezTo>
                    <a:pt x="28" y="98"/>
                    <a:pt x="27" y="92"/>
                    <a:pt x="25" y="92"/>
                  </a:cubicBezTo>
                  <a:cubicBezTo>
                    <a:pt x="23" y="91"/>
                    <a:pt x="17" y="96"/>
                    <a:pt x="15" y="95"/>
                  </a:cubicBezTo>
                  <a:cubicBezTo>
                    <a:pt x="13" y="95"/>
                    <a:pt x="17" y="89"/>
                    <a:pt x="16" y="88"/>
                  </a:cubicBezTo>
                  <a:cubicBezTo>
                    <a:pt x="14" y="87"/>
                    <a:pt x="5" y="89"/>
                    <a:pt x="4" y="88"/>
                  </a:cubicBezTo>
                  <a:cubicBezTo>
                    <a:pt x="3" y="87"/>
                    <a:pt x="11" y="83"/>
                    <a:pt x="10" y="82"/>
                  </a:cubicBezTo>
                  <a:cubicBezTo>
                    <a:pt x="10" y="81"/>
                    <a:pt x="0" y="80"/>
                    <a:pt x="0" y="78"/>
                  </a:cubicBezTo>
                  <a:cubicBezTo>
                    <a:pt x="0" y="74"/>
                    <a:pt x="10" y="74"/>
                    <a:pt x="10" y="69"/>
                  </a:cubicBezTo>
                  <a:cubicBezTo>
                    <a:pt x="10" y="64"/>
                    <a:pt x="0" y="64"/>
                    <a:pt x="0" y="59"/>
                  </a:cubicBezTo>
                  <a:cubicBezTo>
                    <a:pt x="0" y="54"/>
                    <a:pt x="10" y="54"/>
                    <a:pt x="10" y="49"/>
                  </a:cubicBezTo>
                  <a:cubicBezTo>
                    <a:pt x="10" y="44"/>
                    <a:pt x="0" y="44"/>
                    <a:pt x="0" y="39"/>
                  </a:cubicBezTo>
                  <a:cubicBezTo>
                    <a:pt x="0" y="34"/>
                    <a:pt x="10" y="34"/>
                    <a:pt x="10" y="30"/>
                  </a:cubicBezTo>
                  <a:cubicBezTo>
                    <a:pt x="10" y="25"/>
                    <a:pt x="0" y="25"/>
                    <a:pt x="0" y="20"/>
                  </a:cubicBezTo>
                  <a:cubicBezTo>
                    <a:pt x="0" y="18"/>
                    <a:pt x="10" y="18"/>
                    <a:pt x="10" y="16"/>
                  </a:cubicBezTo>
                  <a:cubicBezTo>
                    <a:pt x="11" y="15"/>
                    <a:pt x="3" y="11"/>
                    <a:pt x="4" y="10"/>
                  </a:cubicBezTo>
                  <a:cubicBezTo>
                    <a:pt x="5" y="9"/>
                    <a:pt x="14" y="11"/>
                    <a:pt x="16" y="10"/>
                  </a:cubicBezTo>
                  <a:cubicBezTo>
                    <a:pt x="17" y="9"/>
                    <a:pt x="13" y="4"/>
                    <a:pt x="15" y="3"/>
                  </a:cubicBezTo>
                  <a:cubicBezTo>
                    <a:pt x="17" y="2"/>
                    <a:pt x="23" y="7"/>
                    <a:pt x="25" y="6"/>
                  </a:cubicBezTo>
                  <a:cubicBezTo>
                    <a:pt x="27" y="6"/>
                    <a:pt x="28" y="0"/>
                    <a:pt x="30" y="0"/>
                  </a:cubicBezTo>
                  <a:cubicBezTo>
                    <a:pt x="49" y="0"/>
                    <a:pt x="49" y="6"/>
                    <a:pt x="68" y="6"/>
                  </a:cubicBezTo>
                  <a:cubicBezTo>
                    <a:pt x="87" y="6"/>
                    <a:pt x="87" y="0"/>
                    <a:pt x="106" y="0"/>
                  </a:cubicBezTo>
                  <a:cubicBezTo>
                    <a:pt x="125" y="0"/>
                    <a:pt x="125" y="6"/>
                    <a:pt x="144" y="6"/>
                  </a:cubicBezTo>
                  <a:cubicBezTo>
                    <a:pt x="163" y="6"/>
                    <a:pt x="163" y="0"/>
                    <a:pt x="182" y="0"/>
                  </a:cubicBezTo>
                  <a:cubicBezTo>
                    <a:pt x="201" y="0"/>
                    <a:pt x="201" y="6"/>
                    <a:pt x="220" y="6"/>
                  </a:cubicBezTo>
                  <a:cubicBezTo>
                    <a:pt x="239" y="6"/>
                    <a:pt x="239" y="0"/>
                    <a:pt x="258" y="0"/>
                  </a:cubicBezTo>
                  <a:cubicBezTo>
                    <a:pt x="260" y="0"/>
                    <a:pt x="261" y="6"/>
                    <a:pt x="263" y="6"/>
                  </a:cubicBezTo>
                  <a:cubicBezTo>
                    <a:pt x="265" y="7"/>
                    <a:pt x="271" y="2"/>
                    <a:pt x="273" y="3"/>
                  </a:cubicBezTo>
                  <a:cubicBezTo>
                    <a:pt x="275" y="4"/>
                    <a:pt x="271" y="9"/>
                    <a:pt x="272" y="10"/>
                  </a:cubicBezTo>
                  <a:cubicBezTo>
                    <a:pt x="274" y="11"/>
                    <a:pt x="283" y="9"/>
                    <a:pt x="284" y="10"/>
                  </a:cubicBezTo>
                  <a:cubicBezTo>
                    <a:pt x="285" y="11"/>
                    <a:pt x="277" y="15"/>
                    <a:pt x="277" y="16"/>
                  </a:cubicBezTo>
                  <a:cubicBezTo>
                    <a:pt x="278" y="18"/>
                    <a:pt x="287" y="18"/>
                    <a:pt x="287" y="20"/>
                  </a:cubicBezTo>
                  <a:cubicBezTo>
                    <a:pt x="287" y="25"/>
                    <a:pt x="278" y="25"/>
                    <a:pt x="278" y="29"/>
                  </a:cubicBezTo>
                  <a:cubicBezTo>
                    <a:pt x="278" y="34"/>
                    <a:pt x="287" y="34"/>
                    <a:pt x="287" y="39"/>
                  </a:cubicBezTo>
                  <a:cubicBezTo>
                    <a:pt x="287" y="44"/>
                    <a:pt x="278" y="44"/>
                    <a:pt x="278" y="49"/>
                  </a:cubicBezTo>
                  <a:cubicBezTo>
                    <a:pt x="278" y="54"/>
                    <a:pt x="287" y="54"/>
                    <a:pt x="287" y="59"/>
                  </a:cubicBezTo>
                  <a:cubicBezTo>
                    <a:pt x="287" y="64"/>
                    <a:pt x="277" y="64"/>
                    <a:pt x="278" y="69"/>
                  </a:cubicBezTo>
                  <a:cubicBezTo>
                    <a:pt x="280" y="74"/>
                    <a:pt x="287" y="74"/>
                    <a:pt x="287" y="78"/>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1614" name="组合 1613"/>
          <p:cNvGrpSpPr/>
          <p:nvPr/>
        </p:nvGrpSpPr>
        <p:grpSpPr>
          <a:xfrm>
            <a:off x="11078372" y="5765270"/>
            <a:ext cx="979481" cy="1063942"/>
            <a:chOff x="6206561" y="3220810"/>
            <a:chExt cx="1141413" cy="1239837"/>
          </a:xfrm>
        </p:grpSpPr>
        <p:sp>
          <p:nvSpPr>
            <p:cNvPr id="1615" name="Freeform 5"/>
            <p:cNvSpPr>
              <a:spLocks/>
            </p:cNvSpPr>
            <p:nvPr/>
          </p:nvSpPr>
          <p:spPr bwMode="auto">
            <a:xfrm>
              <a:off x="6289111" y="3220810"/>
              <a:ext cx="330200" cy="319088"/>
            </a:xfrm>
            <a:custGeom>
              <a:avLst/>
              <a:gdLst>
                <a:gd name="T0" fmla="*/ 105 w 127"/>
                <a:gd name="T1" fmla="*/ 123 h 124"/>
                <a:gd name="T2" fmla="*/ 73 w 127"/>
                <a:gd name="T3" fmla="*/ 107 h 124"/>
                <a:gd name="T4" fmla="*/ 73 w 127"/>
                <a:gd name="T5" fmla="*/ 107 h 124"/>
                <a:gd name="T6" fmla="*/ 18 w 127"/>
                <a:gd name="T7" fmla="*/ 66 h 124"/>
                <a:gd name="T8" fmla="*/ 18 w 127"/>
                <a:gd name="T9" fmla="*/ 66 h 124"/>
                <a:gd name="T10" fmla="*/ 0 w 127"/>
                <a:gd name="T11" fmla="*/ 22 h 124"/>
                <a:gd name="T12" fmla="*/ 0 w 127"/>
                <a:gd name="T13" fmla="*/ 22 h 124"/>
                <a:gd name="T14" fmla="*/ 0 w 127"/>
                <a:gd name="T15" fmla="*/ 13 h 124"/>
                <a:gd name="T16" fmla="*/ 0 w 127"/>
                <a:gd name="T17" fmla="*/ 13 h 124"/>
                <a:gd name="T18" fmla="*/ 17 w 127"/>
                <a:gd name="T19" fmla="*/ 2 h 124"/>
                <a:gd name="T20" fmla="*/ 17 w 127"/>
                <a:gd name="T21" fmla="*/ 2 h 124"/>
                <a:gd name="T22" fmla="*/ 29 w 127"/>
                <a:gd name="T23" fmla="*/ 18 h 124"/>
                <a:gd name="T24" fmla="*/ 29 w 127"/>
                <a:gd name="T25" fmla="*/ 18 h 124"/>
                <a:gd name="T26" fmla="*/ 28 w 127"/>
                <a:gd name="T27" fmla="*/ 22 h 124"/>
                <a:gd name="T28" fmla="*/ 28 w 127"/>
                <a:gd name="T29" fmla="*/ 22 h 124"/>
                <a:gd name="T30" fmla="*/ 37 w 127"/>
                <a:gd name="T31" fmla="*/ 44 h 124"/>
                <a:gd name="T32" fmla="*/ 37 w 127"/>
                <a:gd name="T33" fmla="*/ 44 h 124"/>
                <a:gd name="T34" fmla="*/ 62 w 127"/>
                <a:gd name="T35" fmla="*/ 66 h 124"/>
                <a:gd name="T36" fmla="*/ 62 w 127"/>
                <a:gd name="T37" fmla="*/ 66 h 124"/>
                <a:gd name="T38" fmla="*/ 112 w 127"/>
                <a:gd name="T39" fmla="*/ 94 h 124"/>
                <a:gd name="T40" fmla="*/ 112 w 127"/>
                <a:gd name="T41" fmla="*/ 94 h 124"/>
                <a:gd name="T42" fmla="*/ 116 w 127"/>
                <a:gd name="T43" fmla="*/ 96 h 124"/>
                <a:gd name="T44" fmla="*/ 116 w 127"/>
                <a:gd name="T45" fmla="*/ 96 h 124"/>
                <a:gd name="T46" fmla="*/ 116 w 127"/>
                <a:gd name="T47" fmla="*/ 96 h 124"/>
                <a:gd name="T48" fmla="*/ 124 w 127"/>
                <a:gd name="T49" fmla="*/ 114 h 124"/>
                <a:gd name="T50" fmla="*/ 124 w 127"/>
                <a:gd name="T51" fmla="*/ 114 h 124"/>
                <a:gd name="T52" fmla="*/ 111 w 127"/>
                <a:gd name="T53" fmla="*/ 124 h 124"/>
                <a:gd name="T54" fmla="*/ 111 w 127"/>
                <a:gd name="T55" fmla="*/ 124 h 124"/>
                <a:gd name="T56" fmla="*/ 105 w 127"/>
                <a:gd name="T5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 h="124">
                  <a:moveTo>
                    <a:pt x="105" y="123"/>
                  </a:moveTo>
                  <a:cubicBezTo>
                    <a:pt x="105" y="122"/>
                    <a:pt x="91" y="117"/>
                    <a:pt x="73" y="107"/>
                  </a:cubicBezTo>
                  <a:cubicBezTo>
                    <a:pt x="73" y="107"/>
                    <a:pt x="73" y="107"/>
                    <a:pt x="73" y="107"/>
                  </a:cubicBezTo>
                  <a:cubicBezTo>
                    <a:pt x="55" y="97"/>
                    <a:pt x="34" y="84"/>
                    <a:pt x="18" y="66"/>
                  </a:cubicBezTo>
                  <a:cubicBezTo>
                    <a:pt x="18" y="66"/>
                    <a:pt x="18" y="66"/>
                    <a:pt x="18" y="66"/>
                  </a:cubicBezTo>
                  <a:cubicBezTo>
                    <a:pt x="8" y="54"/>
                    <a:pt x="0" y="39"/>
                    <a:pt x="0" y="22"/>
                  </a:cubicBezTo>
                  <a:cubicBezTo>
                    <a:pt x="0" y="22"/>
                    <a:pt x="0" y="22"/>
                    <a:pt x="0" y="22"/>
                  </a:cubicBezTo>
                  <a:cubicBezTo>
                    <a:pt x="0" y="19"/>
                    <a:pt x="0" y="16"/>
                    <a:pt x="0" y="13"/>
                  </a:cubicBezTo>
                  <a:cubicBezTo>
                    <a:pt x="0" y="13"/>
                    <a:pt x="0" y="13"/>
                    <a:pt x="0" y="13"/>
                  </a:cubicBezTo>
                  <a:cubicBezTo>
                    <a:pt x="2" y="6"/>
                    <a:pt x="9" y="0"/>
                    <a:pt x="17" y="2"/>
                  </a:cubicBezTo>
                  <a:cubicBezTo>
                    <a:pt x="17" y="2"/>
                    <a:pt x="17" y="2"/>
                    <a:pt x="17" y="2"/>
                  </a:cubicBezTo>
                  <a:cubicBezTo>
                    <a:pt x="25" y="3"/>
                    <a:pt x="30" y="10"/>
                    <a:pt x="29" y="18"/>
                  </a:cubicBezTo>
                  <a:cubicBezTo>
                    <a:pt x="29" y="18"/>
                    <a:pt x="29" y="18"/>
                    <a:pt x="29" y="18"/>
                  </a:cubicBezTo>
                  <a:cubicBezTo>
                    <a:pt x="28" y="19"/>
                    <a:pt x="28" y="21"/>
                    <a:pt x="28" y="22"/>
                  </a:cubicBezTo>
                  <a:cubicBezTo>
                    <a:pt x="28" y="22"/>
                    <a:pt x="28" y="22"/>
                    <a:pt x="28" y="22"/>
                  </a:cubicBezTo>
                  <a:cubicBezTo>
                    <a:pt x="28" y="29"/>
                    <a:pt x="31" y="36"/>
                    <a:pt x="37" y="44"/>
                  </a:cubicBezTo>
                  <a:cubicBezTo>
                    <a:pt x="37" y="44"/>
                    <a:pt x="37" y="44"/>
                    <a:pt x="37" y="44"/>
                  </a:cubicBezTo>
                  <a:cubicBezTo>
                    <a:pt x="43" y="52"/>
                    <a:pt x="52" y="59"/>
                    <a:pt x="62" y="66"/>
                  </a:cubicBezTo>
                  <a:cubicBezTo>
                    <a:pt x="62" y="66"/>
                    <a:pt x="62" y="66"/>
                    <a:pt x="62" y="66"/>
                  </a:cubicBezTo>
                  <a:cubicBezTo>
                    <a:pt x="81" y="80"/>
                    <a:pt x="103" y="91"/>
                    <a:pt x="112" y="94"/>
                  </a:cubicBezTo>
                  <a:cubicBezTo>
                    <a:pt x="112" y="94"/>
                    <a:pt x="112" y="94"/>
                    <a:pt x="112" y="94"/>
                  </a:cubicBezTo>
                  <a:cubicBezTo>
                    <a:pt x="115" y="95"/>
                    <a:pt x="116" y="96"/>
                    <a:pt x="116" y="96"/>
                  </a:cubicBezTo>
                  <a:cubicBezTo>
                    <a:pt x="116" y="96"/>
                    <a:pt x="116" y="96"/>
                    <a:pt x="116" y="96"/>
                  </a:cubicBezTo>
                  <a:cubicBezTo>
                    <a:pt x="116" y="96"/>
                    <a:pt x="116" y="96"/>
                    <a:pt x="116" y="96"/>
                  </a:cubicBezTo>
                  <a:cubicBezTo>
                    <a:pt x="123" y="99"/>
                    <a:pt x="127" y="107"/>
                    <a:pt x="124" y="114"/>
                  </a:cubicBezTo>
                  <a:cubicBezTo>
                    <a:pt x="124" y="114"/>
                    <a:pt x="124" y="114"/>
                    <a:pt x="124" y="114"/>
                  </a:cubicBezTo>
                  <a:cubicBezTo>
                    <a:pt x="122" y="120"/>
                    <a:pt x="116" y="124"/>
                    <a:pt x="111" y="124"/>
                  </a:cubicBezTo>
                  <a:cubicBezTo>
                    <a:pt x="111" y="124"/>
                    <a:pt x="111" y="124"/>
                    <a:pt x="111" y="124"/>
                  </a:cubicBezTo>
                  <a:cubicBezTo>
                    <a:pt x="109" y="124"/>
                    <a:pt x="107" y="123"/>
                    <a:pt x="105" y="12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6"/>
            <p:cNvSpPr>
              <a:spLocks/>
            </p:cNvSpPr>
            <p:nvPr/>
          </p:nvSpPr>
          <p:spPr bwMode="auto">
            <a:xfrm>
              <a:off x="6206561" y="3228747"/>
              <a:ext cx="282575" cy="211138"/>
            </a:xfrm>
            <a:custGeom>
              <a:avLst/>
              <a:gdLst>
                <a:gd name="T0" fmla="*/ 25 w 109"/>
                <a:gd name="T1" fmla="*/ 72 h 82"/>
                <a:gd name="T2" fmla="*/ 8 w 109"/>
                <a:gd name="T3" fmla="*/ 63 h 82"/>
                <a:gd name="T4" fmla="*/ 8 w 109"/>
                <a:gd name="T5" fmla="*/ 63 h 82"/>
                <a:gd name="T6" fmla="*/ 8 w 109"/>
                <a:gd name="T7" fmla="*/ 63 h 82"/>
                <a:gd name="T8" fmla="*/ 5 w 109"/>
                <a:gd name="T9" fmla="*/ 43 h 82"/>
                <a:gd name="T10" fmla="*/ 5 w 109"/>
                <a:gd name="T11" fmla="*/ 43 h 82"/>
                <a:gd name="T12" fmla="*/ 25 w 109"/>
                <a:gd name="T13" fmla="*/ 40 h 82"/>
                <a:gd name="T14" fmla="*/ 25 w 109"/>
                <a:gd name="T15" fmla="*/ 40 h 82"/>
                <a:gd name="T16" fmla="*/ 25 w 109"/>
                <a:gd name="T17" fmla="*/ 40 h 82"/>
                <a:gd name="T18" fmla="*/ 25 w 109"/>
                <a:gd name="T19" fmla="*/ 40 h 82"/>
                <a:gd name="T20" fmla="*/ 28 w 109"/>
                <a:gd name="T21" fmla="*/ 42 h 82"/>
                <a:gd name="T22" fmla="*/ 28 w 109"/>
                <a:gd name="T23" fmla="*/ 42 h 82"/>
                <a:gd name="T24" fmla="*/ 37 w 109"/>
                <a:gd name="T25" fmla="*/ 47 h 82"/>
                <a:gd name="T26" fmla="*/ 37 w 109"/>
                <a:gd name="T27" fmla="*/ 47 h 82"/>
                <a:gd name="T28" fmla="*/ 61 w 109"/>
                <a:gd name="T29" fmla="*/ 53 h 82"/>
                <a:gd name="T30" fmla="*/ 61 w 109"/>
                <a:gd name="T31" fmla="*/ 53 h 82"/>
                <a:gd name="T32" fmla="*/ 67 w 109"/>
                <a:gd name="T33" fmla="*/ 53 h 82"/>
                <a:gd name="T34" fmla="*/ 67 w 109"/>
                <a:gd name="T35" fmla="*/ 53 h 82"/>
                <a:gd name="T36" fmla="*/ 77 w 109"/>
                <a:gd name="T37" fmla="*/ 39 h 82"/>
                <a:gd name="T38" fmla="*/ 77 w 109"/>
                <a:gd name="T39" fmla="*/ 39 h 82"/>
                <a:gd name="T40" fmla="*/ 80 w 109"/>
                <a:gd name="T41" fmla="*/ 23 h 82"/>
                <a:gd name="T42" fmla="*/ 80 w 109"/>
                <a:gd name="T43" fmla="*/ 23 h 82"/>
                <a:gd name="T44" fmla="*/ 80 w 109"/>
                <a:gd name="T45" fmla="*/ 17 h 82"/>
                <a:gd name="T46" fmla="*/ 80 w 109"/>
                <a:gd name="T47" fmla="*/ 17 h 82"/>
                <a:gd name="T48" fmla="*/ 80 w 109"/>
                <a:gd name="T49" fmla="*/ 17 h 82"/>
                <a:gd name="T50" fmla="*/ 80 w 109"/>
                <a:gd name="T51" fmla="*/ 17 h 82"/>
                <a:gd name="T52" fmla="*/ 92 w 109"/>
                <a:gd name="T53" fmla="*/ 1 h 82"/>
                <a:gd name="T54" fmla="*/ 92 w 109"/>
                <a:gd name="T55" fmla="*/ 1 h 82"/>
                <a:gd name="T56" fmla="*/ 108 w 109"/>
                <a:gd name="T57" fmla="*/ 13 h 82"/>
                <a:gd name="T58" fmla="*/ 108 w 109"/>
                <a:gd name="T59" fmla="*/ 13 h 82"/>
                <a:gd name="T60" fmla="*/ 109 w 109"/>
                <a:gd name="T61" fmla="*/ 23 h 82"/>
                <a:gd name="T62" fmla="*/ 109 w 109"/>
                <a:gd name="T63" fmla="*/ 23 h 82"/>
                <a:gd name="T64" fmla="*/ 104 w 109"/>
                <a:gd name="T65" fmla="*/ 49 h 82"/>
                <a:gd name="T66" fmla="*/ 104 w 109"/>
                <a:gd name="T67" fmla="*/ 49 h 82"/>
                <a:gd name="T68" fmla="*/ 81 w 109"/>
                <a:gd name="T69" fmla="*/ 78 h 82"/>
                <a:gd name="T70" fmla="*/ 81 w 109"/>
                <a:gd name="T71" fmla="*/ 78 h 82"/>
                <a:gd name="T72" fmla="*/ 79 w 109"/>
                <a:gd name="T73" fmla="*/ 79 h 82"/>
                <a:gd name="T74" fmla="*/ 78 w 109"/>
                <a:gd name="T75" fmla="*/ 79 h 82"/>
                <a:gd name="T76" fmla="*/ 61 w 109"/>
                <a:gd name="T77" fmla="*/ 82 h 82"/>
                <a:gd name="T78" fmla="*/ 61 w 109"/>
                <a:gd name="T79" fmla="*/ 82 h 82"/>
                <a:gd name="T80" fmla="*/ 25 w 109"/>
                <a:gd name="T81" fmla="*/ 7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82">
                  <a:moveTo>
                    <a:pt x="25" y="72"/>
                  </a:moveTo>
                  <a:cubicBezTo>
                    <a:pt x="15" y="68"/>
                    <a:pt x="9" y="63"/>
                    <a:pt x="8" y="63"/>
                  </a:cubicBezTo>
                  <a:cubicBezTo>
                    <a:pt x="8" y="63"/>
                    <a:pt x="8" y="63"/>
                    <a:pt x="8" y="63"/>
                  </a:cubicBezTo>
                  <a:cubicBezTo>
                    <a:pt x="8" y="63"/>
                    <a:pt x="8" y="63"/>
                    <a:pt x="8" y="63"/>
                  </a:cubicBezTo>
                  <a:cubicBezTo>
                    <a:pt x="2" y="58"/>
                    <a:pt x="0" y="50"/>
                    <a:pt x="5" y="43"/>
                  </a:cubicBezTo>
                  <a:cubicBezTo>
                    <a:pt x="5" y="43"/>
                    <a:pt x="5" y="43"/>
                    <a:pt x="5" y="43"/>
                  </a:cubicBezTo>
                  <a:cubicBezTo>
                    <a:pt x="9" y="37"/>
                    <a:pt x="18" y="35"/>
                    <a:pt x="25" y="40"/>
                  </a:cubicBezTo>
                  <a:cubicBezTo>
                    <a:pt x="25" y="40"/>
                    <a:pt x="25" y="40"/>
                    <a:pt x="25" y="40"/>
                  </a:cubicBezTo>
                  <a:cubicBezTo>
                    <a:pt x="25" y="40"/>
                    <a:pt x="25" y="40"/>
                    <a:pt x="25" y="40"/>
                  </a:cubicBezTo>
                  <a:cubicBezTo>
                    <a:pt x="25" y="40"/>
                    <a:pt x="25" y="40"/>
                    <a:pt x="25" y="40"/>
                  </a:cubicBezTo>
                  <a:cubicBezTo>
                    <a:pt x="26" y="40"/>
                    <a:pt x="27" y="41"/>
                    <a:pt x="28" y="42"/>
                  </a:cubicBezTo>
                  <a:cubicBezTo>
                    <a:pt x="28" y="42"/>
                    <a:pt x="28" y="42"/>
                    <a:pt x="28" y="42"/>
                  </a:cubicBezTo>
                  <a:cubicBezTo>
                    <a:pt x="30" y="43"/>
                    <a:pt x="33" y="45"/>
                    <a:pt x="37" y="47"/>
                  </a:cubicBezTo>
                  <a:cubicBezTo>
                    <a:pt x="37" y="47"/>
                    <a:pt x="37" y="47"/>
                    <a:pt x="37" y="47"/>
                  </a:cubicBezTo>
                  <a:cubicBezTo>
                    <a:pt x="44" y="50"/>
                    <a:pt x="54" y="53"/>
                    <a:pt x="61" y="53"/>
                  </a:cubicBezTo>
                  <a:cubicBezTo>
                    <a:pt x="61" y="53"/>
                    <a:pt x="61" y="53"/>
                    <a:pt x="61" y="53"/>
                  </a:cubicBezTo>
                  <a:cubicBezTo>
                    <a:pt x="64" y="53"/>
                    <a:pt x="65" y="53"/>
                    <a:pt x="67" y="53"/>
                  </a:cubicBezTo>
                  <a:cubicBezTo>
                    <a:pt x="67" y="53"/>
                    <a:pt x="67" y="53"/>
                    <a:pt x="67" y="53"/>
                  </a:cubicBezTo>
                  <a:cubicBezTo>
                    <a:pt x="72" y="49"/>
                    <a:pt x="75" y="44"/>
                    <a:pt x="77" y="39"/>
                  </a:cubicBezTo>
                  <a:cubicBezTo>
                    <a:pt x="77" y="39"/>
                    <a:pt x="77" y="39"/>
                    <a:pt x="77" y="39"/>
                  </a:cubicBezTo>
                  <a:cubicBezTo>
                    <a:pt x="79" y="34"/>
                    <a:pt x="80" y="27"/>
                    <a:pt x="80" y="23"/>
                  </a:cubicBezTo>
                  <a:cubicBezTo>
                    <a:pt x="80" y="23"/>
                    <a:pt x="80" y="23"/>
                    <a:pt x="80" y="23"/>
                  </a:cubicBezTo>
                  <a:cubicBezTo>
                    <a:pt x="80" y="20"/>
                    <a:pt x="80" y="18"/>
                    <a:pt x="80" y="17"/>
                  </a:cubicBezTo>
                  <a:cubicBezTo>
                    <a:pt x="80" y="17"/>
                    <a:pt x="80" y="17"/>
                    <a:pt x="80" y="17"/>
                  </a:cubicBezTo>
                  <a:cubicBezTo>
                    <a:pt x="80" y="17"/>
                    <a:pt x="80" y="17"/>
                    <a:pt x="80" y="17"/>
                  </a:cubicBezTo>
                  <a:cubicBezTo>
                    <a:pt x="80" y="17"/>
                    <a:pt x="80" y="17"/>
                    <a:pt x="80" y="17"/>
                  </a:cubicBezTo>
                  <a:cubicBezTo>
                    <a:pt x="79" y="10"/>
                    <a:pt x="84" y="2"/>
                    <a:pt x="92" y="1"/>
                  </a:cubicBezTo>
                  <a:cubicBezTo>
                    <a:pt x="92" y="1"/>
                    <a:pt x="92" y="1"/>
                    <a:pt x="92" y="1"/>
                  </a:cubicBezTo>
                  <a:cubicBezTo>
                    <a:pt x="99" y="0"/>
                    <a:pt x="107" y="5"/>
                    <a:pt x="108" y="13"/>
                  </a:cubicBezTo>
                  <a:cubicBezTo>
                    <a:pt x="108" y="13"/>
                    <a:pt x="108" y="13"/>
                    <a:pt x="108" y="13"/>
                  </a:cubicBezTo>
                  <a:cubicBezTo>
                    <a:pt x="108" y="13"/>
                    <a:pt x="109" y="17"/>
                    <a:pt x="109" y="23"/>
                  </a:cubicBezTo>
                  <a:cubicBezTo>
                    <a:pt x="109" y="23"/>
                    <a:pt x="109" y="23"/>
                    <a:pt x="109" y="23"/>
                  </a:cubicBezTo>
                  <a:cubicBezTo>
                    <a:pt x="109" y="30"/>
                    <a:pt x="108" y="39"/>
                    <a:pt x="104" y="49"/>
                  </a:cubicBezTo>
                  <a:cubicBezTo>
                    <a:pt x="104" y="49"/>
                    <a:pt x="104" y="49"/>
                    <a:pt x="104" y="49"/>
                  </a:cubicBezTo>
                  <a:cubicBezTo>
                    <a:pt x="100" y="59"/>
                    <a:pt x="93" y="70"/>
                    <a:pt x="81" y="78"/>
                  </a:cubicBezTo>
                  <a:cubicBezTo>
                    <a:pt x="81" y="78"/>
                    <a:pt x="81" y="78"/>
                    <a:pt x="81" y="78"/>
                  </a:cubicBezTo>
                  <a:cubicBezTo>
                    <a:pt x="79" y="79"/>
                    <a:pt x="79" y="79"/>
                    <a:pt x="79" y="79"/>
                  </a:cubicBezTo>
                  <a:cubicBezTo>
                    <a:pt x="78" y="79"/>
                    <a:pt x="78" y="79"/>
                    <a:pt x="78" y="79"/>
                  </a:cubicBezTo>
                  <a:cubicBezTo>
                    <a:pt x="72" y="81"/>
                    <a:pt x="67" y="82"/>
                    <a:pt x="61" y="82"/>
                  </a:cubicBezTo>
                  <a:cubicBezTo>
                    <a:pt x="61" y="82"/>
                    <a:pt x="61" y="82"/>
                    <a:pt x="61" y="82"/>
                  </a:cubicBezTo>
                  <a:cubicBezTo>
                    <a:pt x="47" y="82"/>
                    <a:pt x="34" y="77"/>
                    <a:pt x="25" y="72"/>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
            <p:cNvSpPr>
              <a:spLocks/>
            </p:cNvSpPr>
            <p:nvPr/>
          </p:nvSpPr>
          <p:spPr bwMode="auto">
            <a:xfrm>
              <a:off x="6362136" y="3455760"/>
              <a:ext cx="982663" cy="962025"/>
            </a:xfrm>
            <a:custGeom>
              <a:avLst/>
              <a:gdLst>
                <a:gd name="T0" fmla="*/ 379 w 379"/>
                <a:gd name="T1" fmla="*/ 371 h 373"/>
                <a:gd name="T2" fmla="*/ 372 w 379"/>
                <a:gd name="T3" fmla="*/ 261 h 373"/>
                <a:gd name="T4" fmla="*/ 371 w 379"/>
                <a:gd name="T5" fmla="*/ 261 h 373"/>
                <a:gd name="T6" fmla="*/ 374 w 379"/>
                <a:gd name="T7" fmla="*/ 250 h 373"/>
                <a:gd name="T8" fmla="*/ 374 w 379"/>
                <a:gd name="T9" fmla="*/ 213 h 373"/>
                <a:gd name="T10" fmla="*/ 328 w 379"/>
                <a:gd name="T11" fmla="*/ 155 h 373"/>
                <a:gd name="T12" fmla="*/ 216 w 379"/>
                <a:gd name="T13" fmla="*/ 138 h 373"/>
                <a:gd name="T14" fmla="*/ 186 w 379"/>
                <a:gd name="T15" fmla="*/ 70 h 373"/>
                <a:gd name="T16" fmla="*/ 184 w 379"/>
                <a:gd name="T17" fmla="*/ 48 h 373"/>
                <a:gd name="T18" fmla="*/ 88 w 379"/>
                <a:gd name="T19" fmla="*/ 9 h 373"/>
                <a:gd name="T20" fmla="*/ 5 w 379"/>
                <a:gd name="T21" fmla="*/ 86 h 373"/>
                <a:gd name="T22" fmla="*/ 105 w 379"/>
                <a:gd name="T23" fmla="*/ 119 h 373"/>
                <a:gd name="T24" fmla="*/ 125 w 379"/>
                <a:gd name="T25" fmla="*/ 116 h 373"/>
                <a:gd name="T26" fmla="*/ 152 w 379"/>
                <a:gd name="T27" fmla="*/ 173 h 373"/>
                <a:gd name="T28" fmla="*/ 151 w 379"/>
                <a:gd name="T29" fmla="*/ 179 h 373"/>
                <a:gd name="T30" fmla="*/ 155 w 379"/>
                <a:gd name="T31" fmla="*/ 250 h 373"/>
                <a:gd name="T32" fmla="*/ 156 w 379"/>
                <a:gd name="T33" fmla="*/ 263 h 373"/>
                <a:gd name="T34" fmla="*/ 149 w 379"/>
                <a:gd name="T35" fmla="*/ 371 h 373"/>
                <a:gd name="T36" fmla="*/ 177 w 379"/>
                <a:gd name="T37" fmla="*/ 373 h 373"/>
                <a:gd name="T38" fmla="*/ 194 w 379"/>
                <a:gd name="T39" fmla="*/ 278 h 373"/>
                <a:gd name="T40" fmla="*/ 257 w 379"/>
                <a:gd name="T41" fmla="*/ 258 h 373"/>
                <a:gd name="T42" fmla="*/ 318 w 379"/>
                <a:gd name="T43" fmla="*/ 261 h 373"/>
                <a:gd name="T44" fmla="*/ 351 w 379"/>
                <a:gd name="T45" fmla="*/ 373 h 373"/>
                <a:gd name="T46" fmla="*/ 379 w 379"/>
                <a:gd name="T47" fmla="*/ 37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373">
                  <a:moveTo>
                    <a:pt x="379" y="371"/>
                  </a:moveTo>
                  <a:cubicBezTo>
                    <a:pt x="372" y="261"/>
                    <a:pt x="372" y="261"/>
                    <a:pt x="372" y="261"/>
                  </a:cubicBezTo>
                  <a:cubicBezTo>
                    <a:pt x="371" y="261"/>
                    <a:pt x="371" y="261"/>
                    <a:pt x="371" y="261"/>
                  </a:cubicBezTo>
                  <a:cubicBezTo>
                    <a:pt x="373" y="259"/>
                    <a:pt x="374" y="255"/>
                    <a:pt x="374" y="250"/>
                  </a:cubicBezTo>
                  <a:cubicBezTo>
                    <a:pt x="374" y="213"/>
                    <a:pt x="374" y="213"/>
                    <a:pt x="374" y="213"/>
                  </a:cubicBezTo>
                  <a:cubicBezTo>
                    <a:pt x="374" y="189"/>
                    <a:pt x="354" y="155"/>
                    <a:pt x="328" y="155"/>
                  </a:cubicBezTo>
                  <a:cubicBezTo>
                    <a:pt x="216" y="138"/>
                    <a:pt x="216" y="138"/>
                    <a:pt x="216" y="138"/>
                  </a:cubicBezTo>
                  <a:cubicBezTo>
                    <a:pt x="186" y="70"/>
                    <a:pt x="186" y="70"/>
                    <a:pt x="186" y="70"/>
                  </a:cubicBezTo>
                  <a:cubicBezTo>
                    <a:pt x="186" y="64"/>
                    <a:pt x="186" y="56"/>
                    <a:pt x="184" y="48"/>
                  </a:cubicBezTo>
                  <a:cubicBezTo>
                    <a:pt x="176" y="18"/>
                    <a:pt x="144" y="0"/>
                    <a:pt x="88" y="9"/>
                  </a:cubicBezTo>
                  <a:cubicBezTo>
                    <a:pt x="31" y="18"/>
                    <a:pt x="0" y="55"/>
                    <a:pt x="5" y="86"/>
                  </a:cubicBezTo>
                  <a:cubicBezTo>
                    <a:pt x="10" y="117"/>
                    <a:pt x="49" y="128"/>
                    <a:pt x="105" y="119"/>
                  </a:cubicBezTo>
                  <a:cubicBezTo>
                    <a:pt x="112" y="118"/>
                    <a:pt x="119" y="117"/>
                    <a:pt x="125" y="116"/>
                  </a:cubicBezTo>
                  <a:cubicBezTo>
                    <a:pt x="152" y="173"/>
                    <a:pt x="152" y="173"/>
                    <a:pt x="152" y="173"/>
                  </a:cubicBezTo>
                  <a:cubicBezTo>
                    <a:pt x="151" y="175"/>
                    <a:pt x="151" y="177"/>
                    <a:pt x="151" y="179"/>
                  </a:cubicBezTo>
                  <a:cubicBezTo>
                    <a:pt x="155" y="250"/>
                    <a:pt x="155" y="250"/>
                    <a:pt x="155" y="250"/>
                  </a:cubicBezTo>
                  <a:cubicBezTo>
                    <a:pt x="155" y="255"/>
                    <a:pt x="155" y="259"/>
                    <a:pt x="156" y="263"/>
                  </a:cubicBezTo>
                  <a:cubicBezTo>
                    <a:pt x="149" y="371"/>
                    <a:pt x="149" y="371"/>
                    <a:pt x="149" y="371"/>
                  </a:cubicBezTo>
                  <a:cubicBezTo>
                    <a:pt x="177" y="373"/>
                    <a:pt x="177" y="373"/>
                    <a:pt x="177" y="373"/>
                  </a:cubicBezTo>
                  <a:cubicBezTo>
                    <a:pt x="177" y="373"/>
                    <a:pt x="190" y="279"/>
                    <a:pt x="194" y="278"/>
                  </a:cubicBezTo>
                  <a:cubicBezTo>
                    <a:pt x="194" y="278"/>
                    <a:pt x="220" y="261"/>
                    <a:pt x="257" y="258"/>
                  </a:cubicBezTo>
                  <a:cubicBezTo>
                    <a:pt x="275" y="256"/>
                    <a:pt x="318" y="261"/>
                    <a:pt x="318" y="261"/>
                  </a:cubicBezTo>
                  <a:cubicBezTo>
                    <a:pt x="326" y="261"/>
                    <a:pt x="351" y="373"/>
                    <a:pt x="351" y="373"/>
                  </a:cubicBezTo>
                  <a:lnTo>
                    <a:pt x="379"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8"/>
            <p:cNvSpPr>
              <a:spLocks/>
            </p:cNvSpPr>
            <p:nvPr/>
          </p:nvSpPr>
          <p:spPr bwMode="auto">
            <a:xfrm>
              <a:off x="7273361" y="4419372"/>
              <a:ext cx="74613" cy="39688"/>
            </a:xfrm>
            <a:custGeom>
              <a:avLst/>
              <a:gdLst>
                <a:gd name="T0" fmla="*/ 47 w 47"/>
                <a:gd name="T1" fmla="*/ 23 h 25"/>
                <a:gd name="T2" fmla="*/ 1 w 47"/>
                <a:gd name="T3" fmla="*/ 25 h 25"/>
                <a:gd name="T4" fmla="*/ 0 w 47"/>
                <a:gd name="T5" fmla="*/ 4 h 25"/>
                <a:gd name="T6" fmla="*/ 45 w 47"/>
                <a:gd name="T7" fmla="*/ 0 h 25"/>
                <a:gd name="T8" fmla="*/ 47 w 47"/>
                <a:gd name="T9" fmla="*/ 23 h 25"/>
              </a:gdLst>
              <a:ahLst/>
              <a:cxnLst>
                <a:cxn ang="0">
                  <a:pos x="T0" y="T1"/>
                </a:cxn>
                <a:cxn ang="0">
                  <a:pos x="T2" y="T3"/>
                </a:cxn>
                <a:cxn ang="0">
                  <a:pos x="T4" y="T5"/>
                </a:cxn>
                <a:cxn ang="0">
                  <a:pos x="T6" y="T7"/>
                </a:cxn>
                <a:cxn ang="0">
                  <a:pos x="T8" y="T9"/>
                </a:cxn>
              </a:cxnLst>
              <a:rect l="0" t="0" r="r" b="b"/>
              <a:pathLst>
                <a:path w="47" h="25">
                  <a:moveTo>
                    <a:pt x="47" y="23"/>
                  </a:moveTo>
                  <a:lnTo>
                    <a:pt x="1" y="25"/>
                  </a:lnTo>
                  <a:lnTo>
                    <a:pt x="0" y="4"/>
                  </a:lnTo>
                  <a:lnTo>
                    <a:pt x="45" y="0"/>
                  </a:lnTo>
                  <a:lnTo>
                    <a:pt x="47"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9"/>
            <p:cNvSpPr>
              <a:spLocks/>
            </p:cNvSpPr>
            <p:nvPr/>
          </p:nvSpPr>
          <p:spPr bwMode="auto">
            <a:xfrm>
              <a:off x="6746311" y="4419372"/>
              <a:ext cx="73025" cy="41275"/>
            </a:xfrm>
            <a:custGeom>
              <a:avLst/>
              <a:gdLst>
                <a:gd name="T0" fmla="*/ 0 w 46"/>
                <a:gd name="T1" fmla="*/ 23 h 26"/>
                <a:gd name="T2" fmla="*/ 44 w 46"/>
                <a:gd name="T3" fmla="*/ 26 h 26"/>
                <a:gd name="T4" fmla="*/ 46 w 46"/>
                <a:gd name="T5" fmla="*/ 4 h 26"/>
                <a:gd name="T6" fmla="*/ 1 w 46"/>
                <a:gd name="T7" fmla="*/ 0 h 26"/>
                <a:gd name="T8" fmla="*/ 0 w 46"/>
                <a:gd name="T9" fmla="*/ 23 h 26"/>
              </a:gdLst>
              <a:ahLst/>
              <a:cxnLst>
                <a:cxn ang="0">
                  <a:pos x="T0" y="T1"/>
                </a:cxn>
                <a:cxn ang="0">
                  <a:pos x="T2" y="T3"/>
                </a:cxn>
                <a:cxn ang="0">
                  <a:pos x="T4" y="T5"/>
                </a:cxn>
                <a:cxn ang="0">
                  <a:pos x="T6" y="T7"/>
                </a:cxn>
                <a:cxn ang="0">
                  <a:pos x="T8" y="T9"/>
                </a:cxn>
              </a:cxnLst>
              <a:rect l="0" t="0" r="r" b="b"/>
              <a:pathLst>
                <a:path w="46" h="26">
                  <a:moveTo>
                    <a:pt x="0" y="23"/>
                  </a:moveTo>
                  <a:lnTo>
                    <a:pt x="44" y="26"/>
                  </a:lnTo>
                  <a:lnTo>
                    <a:pt x="46" y="4"/>
                  </a:lnTo>
                  <a:lnTo>
                    <a:pt x="1" y="0"/>
                  </a:lnTo>
                  <a:lnTo>
                    <a:pt x="0"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10"/>
            <p:cNvSpPr>
              <a:spLocks/>
            </p:cNvSpPr>
            <p:nvPr/>
          </p:nvSpPr>
          <p:spPr bwMode="auto">
            <a:xfrm>
              <a:off x="6616136" y="3220810"/>
              <a:ext cx="330200" cy="319088"/>
            </a:xfrm>
            <a:custGeom>
              <a:avLst/>
              <a:gdLst>
                <a:gd name="T0" fmla="*/ 2 w 127"/>
                <a:gd name="T1" fmla="*/ 114 h 124"/>
                <a:gd name="T2" fmla="*/ 10 w 127"/>
                <a:gd name="T3" fmla="*/ 96 h 124"/>
                <a:gd name="T4" fmla="*/ 10 w 127"/>
                <a:gd name="T5" fmla="*/ 96 h 124"/>
                <a:gd name="T6" fmla="*/ 13 w 127"/>
                <a:gd name="T7" fmla="*/ 95 h 124"/>
                <a:gd name="T8" fmla="*/ 13 w 127"/>
                <a:gd name="T9" fmla="*/ 95 h 124"/>
                <a:gd name="T10" fmla="*/ 19 w 127"/>
                <a:gd name="T11" fmla="*/ 92 h 124"/>
                <a:gd name="T12" fmla="*/ 19 w 127"/>
                <a:gd name="T13" fmla="*/ 92 h 124"/>
                <a:gd name="T14" fmla="*/ 39 w 127"/>
                <a:gd name="T15" fmla="*/ 82 h 124"/>
                <a:gd name="T16" fmla="*/ 39 w 127"/>
                <a:gd name="T17" fmla="*/ 82 h 124"/>
                <a:gd name="T18" fmla="*/ 86 w 127"/>
                <a:gd name="T19" fmla="*/ 47 h 124"/>
                <a:gd name="T20" fmla="*/ 86 w 127"/>
                <a:gd name="T21" fmla="*/ 47 h 124"/>
                <a:gd name="T22" fmla="*/ 98 w 127"/>
                <a:gd name="T23" fmla="*/ 22 h 124"/>
                <a:gd name="T24" fmla="*/ 98 w 127"/>
                <a:gd name="T25" fmla="*/ 22 h 124"/>
                <a:gd name="T26" fmla="*/ 98 w 127"/>
                <a:gd name="T27" fmla="*/ 18 h 124"/>
                <a:gd name="T28" fmla="*/ 98 w 127"/>
                <a:gd name="T29" fmla="*/ 18 h 124"/>
                <a:gd name="T30" fmla="*/ 109 w 127"/>
                <a:gd name="T31" fmla="*/ 2 h 124"/>
                <a:gd name="T32" fmla="*/ 109 w 127"/>
                <a:gd name="T33" fmla="*/ 2 h 124"/>
                <a:gd name="T34" fmla="*/ 126 w 127"/>
                <a:gd name="T35" fmla="*/ 13 h 124"/>
                <a:gd name="T36" fmla="*/ 126 w 127"/>
                <a:gd name="T37" fmla="*/ 13 h 124"/>
                <a:gd name="T38" fmla="*/ 127 w 127"/>
                <a:gd name="T39" fmla="*/ 22 h 124"/>
                <a:gd name="T40" fmla="*/ 127 w 127"/>
                <a:gd name="T41" fmla="*/ 22 h 124"/>
                <a:gd name="T42" fmla="*/ 108 w 127"/>
                <a:gd name="T43" fmla="*/ 66 h 124"/>
                <a:gd name="T44" fmla="*/ 108 w 127"/>
                <a:gd name="T45" fmla="*/ 66 h 124"/>
                <a:gd name="T46" fmla="*/ 72 w 127"/>
                <a:gd name="T47" fmla="*/ 96 h 124"/>
                <a:gd name="T48" fmla="*/ 72 w 127"/>
                <a:gd name="T49" fmla="*/ 96 h 124"/>
                <a:gd name="T50" fmla="*/ 21 w 127"/>
                <a:gd name="T51" fmla="*/ 123 h 124"/>
                <a:gd name="T52" fmla="*/ 21 w 127"/>
                <a:gd name="T53" fmla="*/ 123 h 124"/>
                <a:gd name="T54" fmla="*/ 16 w 127"/>
                <a:gd name="T55" fmla="*/ 124 h 124"/>
                <a:gd name="T56" fmla="*/ 16 w 127"/>
                <a:gd name="T57" fmla="*/ 124 h 124"/>
                <a:gd name="T58" fmla="*/ 2 w 127"/>
                <a:gd name="T59" fmla="*/ 1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7" h="124">
                  <a:moveTo>
                    <a:pt x="2" y="114"/>
                  </a:moveTo>
                  <a:cubicBezTo>
                    <a:pt x="0" y="107"/>
                    <a:pt x="3" y="99"/>
                    <a:pt x="10" y="96"/>
                  </a:cubicBezTo>
                  <a:cubicBezTo>
                    <a:pt x="10" y="96"/>
                    <a:pt x="10" y="96"/>
                    <a:pt x="10" y="96"/>
                  </a:cubicBezTo>
                  <a:cubicBezTo>
                    <a:pt x="10" y="96"/>
                    <a:pt x="11" y="96"/>
                    <a:pt x="13" y="95"/>
                  </a:cubicBezTo>
                  <a:cubicBezTo>
                    <a:pt x="13" y="95"/>
                    <a:pt x="13" y="95"/>
                    <a:pt x="13" y="95"/>
                  </a:cubicBezTo>
                  <a:cubicBezTo>
                    <a:pt x="14" y="94"/>
                    <a:pt x="16" y="94"/>
                    <a:pt x="19" y="92"/>
                  </a:cubicBezTo>
                  <a:cubicBezTo>
                    <a:pt x="19" y="92"/>
                    <a:pt x="19" y="92"/>
                    <a:pt x="19" y="92"/>
                  </a:cubicBezTo>
                  <a:cubicBezTo>
                    <a:pt x="24" y="90"/>
                    <a:pt x="31" y="87"/>
                    <a:pt x="39" y="82"/>
                  </a:cubicBezTo>
                  <a:cubicBezTo>
                    <a:pt x="39" y="82"/>
                    <a:pt x="39" y="82"/>
                    <a:pt x="39" y="82"/>
                  </a:cubicBezTo>
                  <a:cubicBezTo>
                    <a:pt x="56" y="73"/>
                    <a:pt x="75" y="61"/>
                    <a:pt x="86" y="47"/>
                  </a:cubicBezTo>
                  <a:cubicBezTo>
                    <a:pt x="86" y="47"/>
                    <a:pt x="86" y="47"/>
                    <a:pt x="86" y="47"/>
                  </a:cubicBezTo>
                  <a:cubicBezTo>
                    <a:pt x="94" y="38"/>
                    <a:pt x="98" y="29"/>
                    <a:pt x="98" y="22"/>
                  </a:cubicBezTo>
                  <a:cubicBezTo>
                    <a:pt x="98" y="22"/>
                    <a:pt x="98" y="22"/>
                    <a:pt x="98" y="22"/>
                  </a:cubicBezTo>
                  <a:cubicBezTo>
                    <a:pt x="98" y="21"/>
                    <a:pt x="98" y="19"/>
                    <a:pt x="98" y="18"/>
                  </a:cubicBezTo>
                  <a:cubicBezTo>
                    <a:pt x="98" y="18"/>
                    <a:pt x="98" y="18"/>
                    <a:pt x="98" y="18"/>
                  </a:cubicBezTo>
                  <a:cubicBezTo>
                    <a:pt x="96" y="10"/>
                    <a:pt x="102" y="3"/>
                    <a:pt x="109" y="2"/>
                  </a:cubicBezTo>
                  <a:cubicBezTo>
                    <a:pt x="109" y="2"/>
                    <a:pt x="109" y="2"/>
                    <a:pt x="109" y="2"/>
                  </a:cubicBezTo>
                  <a:cubicBezTo>
                    <a:pt x="117" y="0"/>
                    <a:pt x="125" y="6"/>
                    <a:pt x="126" y="13"/>
                  </a:cubicBezTo>
                  <a:cubicBezTo>
                    <a:pt x="126" y="13"/>
                    <a:pt x="126" y="13"/>
                    <a:pt x="126" y="13"/>
                  </a:cubicBezTo>
                  <a:cubicBezTo>
                    <a:pt x="126" y="16"/>
                    <a:pt x="127" y="19"/>
                    <a:pt x="127" y="22"/>
                  </a:cubicBezTo>
                  <a:cubicBezTo>
                    <a:pt x="127" y="22"/>
                    <a:pt x="127" y="22"/>
                    <a:pt x="127" y="22"/>
                  </a:cubicBezTo>
                  <a:cubicBezTo>
                    <a:pt x="127" y="39"/>
                    <a:pt x="118" y="54"/>
                    <a:pt x="108" y="66"/>
                  </a:cubicBezTo>
                  <a:cubicBezTo>
                    <a:pt x="108" y="66"/>
                    <a:pt x="108" y="66"/>
                    <a:pt x="108" y="66"/>
                  </a:cubicBezTo>
                  <a:cubicBezTo>
                    <a:pt x="98" y="78"/>
                    <a:pt x="85" y="88"/>
                    <a:pt x="72" y="96"/>
                  </a:cubicBezTo>
                  <a:cubicBezTo>
                    <a:pt x="72" y="96"/>
                    <a:pt x="72" y="96"/>
                    <a:pt x="72" y="96"/>
                  </a:cubicBezTo>
                  <a:cubicBezTo>
                    <a:pt x="46" y="113"/>
                    <a:pt x="21" y="122"/>
                    <a:pt x="21" y="123"/>
                  </a:cubicBezTo>
                  <a:cubicBezTo>
                    <a:pt x="21" y="123"/>
                    <a:pt x="21" y="123"/>
                    <a:pt x="21" y="123"/>
                  </a:cubicBezTo>
                  <a:cubicBezTo>
                    <a:pt x="19" y="123"/>
                    <a:pt x="17" y="124"/>
                    <a:pt x="16" y="124"/>
                  </a:cubicBezTo>
                  <a:cubicBezTo>
                    <a:pt x="16" y="124"/>
                    <a:pt x="16" y="124"/>
                    <a:pt x="16" y="124"/>
                  </a:cubicBezTo>
                  <a:cubicBezTo>
                    <a:pt x="10" y="124"/>
                    <a:pt x="5" y="120"/>
                    <a:pt x="2" y="114"/>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621" name="Freeform 11"/>
            <p:cNvSpPr>
              <a:spLocks/>
            </p:cNvSpPr>
            <p:nvPr/>
          </p:nvSpPr>
          <p:spPr bwMode="auto">
            <a:xfrm>
              <a:off x="6746311" y="3228747"/>
              <a:ext cx="279400" cy="211138"/>
            </a:xfrm>
            <a:custGeom>
              <a:avLst/>
              <a:gdLst>
                <a:gd name="T0" fmla="*/ 31 w 108"/>
                <a:gd name="T1" fmla="*/ 79 h 82"/>
                <a:gd name="T2" fmla="*/ 29 w 108"/>
                <a:gd name="T3" fmla="*/ 79 h 82"/>
                <a:gd name="T4" fmla="*/ 28 w 108"/>
                <a:gd name="T5" fmla="*/ 78 h 82"/>
                <a:gd name="T6" fmla="*/ 4 w 108"/>
                <a:gd name="T7" fmla="*/ 49 h 82"/>
                <a:gd name="T8" fmla="*/ 4 w 108"/>
                <a:gd name="T9" fmla="*/ 49 h 82"/>
                <a:gd name="T10" fmla="*/ 0 w 108"/>
                <a:gd name="T11" fmla="*/ 23 h 82"/>
                <a:gd name="T12" fmla="*/ 0 w 108"/>
                <a:gd name="T13" fmla="*/ 23 h 82"/>
                <a:gd name="T14" fmla="*/ 0 w 108"/>
                <a:gd name="T15" fmla="*/ 13 h 82"/>
                <a:gd name="T16" fmla="*/ 0 w 108"/>
                <a:gd name="T17" fmla="*/ 13 h 82"/>
                <a:gd name="T18" fmla="*/ 17 w 108"/>
                <a:gd name="T19" fmla="*/ 1 h 82"/>
                <a:gd name="T20" fmla="*/ 17 w 108"/>
                <a:gd name="T21" fmla="*/ 1 h 82"/>
                <a:gd name="T22" fmla="*/ 28 w 108"/>
                <a:gd name="T23" fmla="*/ 17 h 82"/>
                <a:gd name="T24" fmla="*/ 28 w 108"/>
                <a:gd name="T25" fmla="*/ 17 h 82"/>
                <a:gd name="T26" fmla="*/ 28 w 108"/>
                <a:gd name="T27" fmla="*/ 18 h 82"/>
                <a:gd name="T28" fmla="*/ 28 w 108"/>
                <a:gd name="T29" fmla="*/ 18 h 82"/>
                <a:gd name="T30" fmla="*/ 28 w 108"/>
                <a:gd name="T31" fmla="*/ 19 h 82"/>
                <a:gd name="T32" fmla="*/ 28 w 108"/>
                <a:gd name="T33" fmla="*/ 19 h 82"/>
                <a:gd name="T34" fmla="*/ 28 w 108"/>
                <a:gd name="T35" fmla="*/ 23 h 82"/>
                <a:gd name="T36" fmla="*/ 28 w 108"/>
                <a:gd name="T37" fmla="*/ 23 h 82"/>
                <a:gd name="T38" fmla="*/ 31 w 108"/>
                <a:gd name="T39" fmla="*/ 39 h 82"/>
                <a:gd name="T40" fmla="*/ 31 w 108"/>
                <a:gd name="T41" fmla="*/ 39 h 82"/>
                <a:gd name="T42" fmla="*/ 41 w 108"/>
                <a:gd name="T43" fmla="*/ 53 h 82"/>
                <a:gd name="T44" fmla="*/ 41 w 108"/>
                <a:gd name="T45" fmla="*/ 53 h 82"/>
                <a:gd name="T46" fmla="*/ 47 w 108"/>
                <a:gd name="T47" fmla="*/ 53 h 82"/>
                <a:gd name="T48" fmla="*/ 47 w 108"/>
                <a:gd name="T49" fmla="*/ 53 h 82"/>
                <a:gd name="T50" fmla="*/ 68 w 108"/>
                <a:gd name="T51" fmla="*/ 48 h 82"/>
                <a:gd name="T52" fmla="*/ 68 w 108"/>
                <a:gd name="T53" fmla="*/ 48 h 82"/>
                <a:gd name="T54" fmla="*/ 83 w 108"/>
                <a:gd name="T55" fmla="*/ 40 h 82"/>
                <a:gd name="T56" fmla="*/ 83 w 108"/>
                <a:gd name="T57" fmla="*/ 40 h 82"/>
                <a:gd name="T58" fmla="*/ 83 w 108"/>
                <a:gd name="T59" fmla="*/ 40 h 82"/>
                <a:gd name="T60" fmla="*/ 83 w 108"/>
                <a:gd name="T61" fmla="*/ 40 h 82"/>
                <a:gd name="T62" fmla="*/ 83 w 108"/>
                <a:gd name="T63" fmla="*/ 40 h 82"/>
                <a:gd name="T64" fmla="*/ 103 w 108"/>
                <a:gd name="T65" fmla="*/ 43 h 82"/>
                <a:gd name="T66" fmla="*/ 103 w 108"/>
                <a:gd name="T67" fmla="*/ 43 h 82"/>
                <a:gd name="T68" fmla="*/ 100 w 108"/>
                <a:gd name="T69" fmla="*/ 63 h 82"/>
                <a:gd name="T70" fmla="*/ 100 w 108"/>
                <a:gd name="T71" fmla="*/ 63 h 82"/>
                <a:gd name="T72" fmla="*/ 84 w 108"/>
                <a:gd name="T73" fmla="*/ 72 h 82"/>
                <a:gd name="T74" fmla="*/ 84 w 108"/>
                <a:gd name="T75" fmla="*/ 72 h 82"/>
                <a:gd name="T76" fmla="*/ 47 w 108"/>
                <a:gd name="T77" fmla="*/ 82 h 82"/>
                <a:gd name="T78" fmla="*/ 47 w 108"/>
                <a:gd name="T79" fmla="*/ 82 h 82"/>
                <a:gd name="T80" fmla="*/ 31 w 108"/>
                <a:gd name="T81"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82">
                  <a:moveTo>
                    <a:pt x="31" y="79"/>
                  </a:moveTo>
                  <a:cubicBezTo>
                    <a:pt x="29" y="79"/>
                    <a:pt x="29" y="79"/>
                    <a:pt x="29" y="79"/>
                  </a:cubicBezTo>
                  <a:cubicBezTo>
                    <a:pt x="28" y="78"/>
                    <a:pt x="28" y="78"/>
                    <a:pt x="28" y="78"/>
                  </a:cubicBezTo>
                  <a:cubicBezTo>
                    <a:pt x="15" y="70"/>
                    <a:pt x="8" y="59"/>
                    <a:pt x="4" y="49"/>
                  </a:cubicBezTo>
                  <a:cubicBezTo>
                    <a:pt x="4" y="49"/>
                    <a:pt x="4" y="49"/>
                    <a:pt x="4" y="49"/>
                  </a:cubicBezTo>
                  <a:cubicBezTo>
                    <a:pt x="0" y="39"/>
                    <a:pt x="0" y="30"/>
                    <a:pt x="0" y="23"/>
                  </a:cubicBezTo>
                  <a:cubicBezTo>
                    <a:pt x="0" y="23"/>
                    <a:pt x="0" y="23"/>
                    <a:pt x="0" y="23"/>
                  </a:cubicBezTo>
                  <a:cubicBezTo>
                    <a:pt x="0" y="17"/>
                    <a:pt x="0" y="13"/>
                    <a:pt x="0" y="13"/>
                  </a:cubicBezTo>
                  <a:cubicBezTo>
                    <a:pt x="0" y="13"/>
                    <a:pt x="0" y="13"/>
                    <a:pt x="0" y="13"/>
                  </a:cubicBezTo>
                  <a:cubicBezTo>
                    <a:pt x="2" y="5"/>
                    <a:pt x="9" y="0"/>
                    <a:pt x="17" y="1"/>
                  </a:cubicBezTo>
                  <a:cubicBezTo>
                    <a:pt x="17" y="1"/>
                    <a:pt x="17" y="1"/>
                    <a:pt x="17" y="1"/>
                  </a:cubicBezTo>
                  <a:cubicBezTo>
                    <a:pt x="24" y="2"/>
                    <a:pt x="30" y="10"/>
                    <a:pt x="28" y="17"/>
                  </a:cubicBezTo>
                  <a:cubicBezTo>
                    <a:pt x="28" y="17"/>
                    <a:pt x="28" y="17"/>
                    <a:pt x="28" y="17"/>
                  </a:cubicBezTo>
                  <a:cubicBezTo>
                    <a:pt x="28" y="17"/>
                    <a:pt x="28" y="17"/>
                    <a:pt x="28" y="18"/>
                  </a:cubicBezTo>
                  <a:cubicBezTo>
                    <a:pt x="28" y="18"/>
                    <a:pt x="28" y="18"/>
                    <a:pt x="28" y="18"/>
                  </a:cubicBezTo>
                  <a:cubicBezTo>
                    <a:pt x="28" y="18"/>
                    <a:pt x="28" y="18"/>
                    <a:pt x="28" y="19"/>
                  </a:cubicBezTo>
                  <a:cubicBezTo>
                    <a:pt x="28" y="19"/>
                    <a:pt x="28" y="19"/>
                    <a:pt x="28" y="19"/>
                  </a:cubicBezTo>
                  <a:cubicBezTo>
                    <a:pt x="28" y="20"/>
                    <a:pt x="28" y="21"/>
                    <a:pt x="28" y="23"/>
                  </a:cubicBezTo>
                  <a:cubicBezTo>
                    <a:pt x="28" y="23"/>
                    <a:pt x="28" y="23"/>
                    <a:pt x="28" y="23"/>
                  </a:cubicBezTo>
                  <a:cubicBezTo>
                    <a:pt x="28" y="27"/>
                    <a:pt x="29" y="34"/>
                    <a:pt x="31" y="39"/>
                  </a:cubicBezTo>
                  <a:cubicBezTo>
                    <a:pt x="31" y="39"/>
                    <a:pt x="31" y="39"/>
                    <a:pt x="31" y="39"/>
                  </a:cubicBezTo>
                  <a:cubicBezTo>
                    <a:pt x="33" y="44"/>
                    <a:pt x="36" y="49"/>
                    <a:pt x="41" y="53"/>
                  </a:cubicBezTo>
                  <a:cubicBezTo>
                    <a:pt x="41" y="53"/>
                    <a:pt x="41" y="53"/>
                    <a:pt x="41" y="53"/>
                  </a:cubicBezTo>
                  <a:cubicBezTo>
                    <a:pt x="43" y="53"/>
                    <a:pt x="45" y="53"/>
                    <a:pt x="47" y="53"/>
                  </a:cubicBezTo>
                  <a:cubicBezTo>
                    <a:pt x="47" y="53"/>
                    <a:pt x="47" y="53"/>
                    <a:pt x="47" y="53"/>
                  </a:cubicBezTo>
                  <a:cubicBezTo>
                    <a:pt x="53" y="53"/>
                    <a:pt x="62" y="51"/>
                    <a:pt x="68" y="48"/>
                  </a:cubicBezTo>
                  <a:cubicBezTo>
                    <a:pt x="68" y="48"/>
                    <a:pt x="68" y="48"/>
                    <a:pt x="68" y="48"/>
                  </a:cubicBezTo>
                  <a:cubicBezTo>
                    <a:pt x="75" y="45"/>
                    <a:pt x="81" y="41"/>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90" y="35"/>
                    <a:pt x="99" y="37"/>
                    <a:pt x="103" y="43"/>
                  </a:cubicBezTo>
                  <a:cubicBezTo>
                    <a:pt x="103" y="43"/>
                    <a:pt x="103" y="43"/>
                    <a:pt x="103" y="43"/>
                  </a:cubicBezTo>
                  <a:cubicBezTo>
                    <a:pt x="108" y="50"/>
                    <a:pt x="106" y="58"/>
                    <a:pt x="100" y="63"/>
                  </a:cubicBezTo>
                  <a:cubicBezTo>
                    <a:pt x="100" y="63"/>
                    <a:pt x="100" y="63"/>
                    <a:pt x="100" y="63"/>
                  </a:cubicBezTo>
                  <a:cubicBezTo>
                    <a:pt x="100" y="63"/>
                    <a:pt x="93" y="68"/>
                    <a:pt x="84" y="72"/>
                  </a:cubicBezTo>
                  <a:cubicBezTo>
                    <a:pt x="84" y="72"/>
                    <a:pt x="84" y="72"/>
                    <a:pt x="84" y="72"/>
                  </a:cubicBezTo>
                  <a:cubicBezTo>
                    <a:pt x="74" y="77"/>
                    <a:pt x="61" y="82"/>
                    <a:pt x="47" y="82"/>
                  </a:cubicBezTo>
                  <a:cubicBezTo>
                    <a:pt x="47" y="82"/>
                    <a:pt x="47" y="82"/>
                    <a:pt x="47" y="82"/>
                  </a:cubicBezTo>
                  <a:cubicBezTo>
                    <a:pt x="42" y="82"/>
                    <a:pt x="36" y="81"/>
                    <a:pt x="31" y="79"/>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4" name="文本框 43"/>
          <p:cNvSpPr txBox="1"/>
          <p:nvPr/>
        </p:nvSpPr>
        <p:spPr>
          <a:xfrm>
            <a:off x="680060" y="800100"/>
            <a:ext cx="3757029" cy="523220"/>
          </a:xfrm>
          <a:prstGeom prst="rect">
            <a:avLst/>
          </a:prstGeom>
          <a:noFill/>
        </p:spPr>
        <p:txBody>
          <a:bodyPr wrap="square" rtlCol="0">
            <a:spAutoFit/>
          </a:bodyPr>
          <a:lstStyle/>
          <a:p>
            <a:pPr algn="ctr"/>
            <a:r>
              <a:rPr lang="zh-CN" altLang="en-US" sz="2800" dirty="0">
                <a:solidFill>
                  <a:schemeClr val="bg1"/>
                </a:solidFill>
                <a:latin typeface="+mn-ea"/>
              </a:rPr>
              <a:t>输入</a:t>
            </a:r>
            <a:r>
              <a:rPr lang="zh-CN" altLang="en-US" sz="2800" dirty="0" smtClean="0">
                <a:solidFill>
                  <a:schemeClr val="bg1"/>
                </a:solidFill>
                <a:latin typeface="+mn-ea"/>
              </a:rPr>
              <a:t>文字</a:t>
            </a:r>
            <a:r>
              <a:rPr lang="en-US" altLang="zh-CN" sz="2800" b="1" dirty="0" smtClean="0">
                <a:solidFill>
                  <a:schemeClr val="bg1"/>
                </a:solidFill>
                <a:latin typeface="+mn-ea"/>
              </a:rPr>
              <a:t>  </a:t>
            </a:r>
            <a:endParaRPr lang="zh-CN" altLang="en-US" sz="2800" b="1" dirty="0">
              <a:solidFill>
                <a:schemeClr val="bg1"/>
              </a:solidFill>
              <a:latin typeface="+mn-ea"/>
            </a:endParaRPr>
          </a:p>
        </p:txBody>
      </p:sp>
      <p:cxnSp>
        <p:nvCxnSpPr>
          <p:cNvPr id="46" name="直接连接符 45"/>
          <p:cNvCxnSpPr/>
          <p:nvPr/>
        </p:nvCxnSpPr>
        <p:spPr>
          <a:xfrm>
            <a:off x="853338" y="1342492"/>
            <a:ext cx="3358898" cy="0"/>
          </a:xfrm>
          <a:prstGeom prst="line">
            <a:avLst/>
          </a:prstGeom>
          <a:ln>
            <a:solidFill>
              <a:schemeClr val="bg1">
                <a:alpha val="48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49" name="组合 48"/>
          <p:cNvGrpSpPr/>
          <p:nvPr/>
        </p:nvGrpSpPr>
        <p:grpSpPr>
          <a:xfrm>
            <a:off x="1781574" y="1572508"/>
            <a:ext cx="960438" cy="611188"/>
            <a:chOff x="4633913" y="1333501"/>
            <a:chExt cx="960438" cy="611188"/>
          </a:xfrm>
        </p:grpSpPr>
        <p:sp>
          <p:nvSpPr>
            <p:cNvPr id="50" name="Freeform 210"/>
            <p:cNvSpPr>
              <a:spLocks/>
            </p:cNvSpPr>
            <p:nvPr/>
          </p:nvSpPr>
          <p:spPr bwMode="auto">
            <a:xfrm>
              <a:off x="4633913" y="1333501"/>
              <a:ext cx="960438" cy="611188"/>
            </a:xfrm>
            <a:custGeom>
              <a:avLst/>
              <a:gdLst>
                <a:gd name="T0" fmla="*/ 0 w 373"/>
                <a:gd name="T1" fmla="*/ 180 h 238"/>
                <a:gd name="T2" fmla="*/ 66 w 373"/>
                <a:gd name="T3" fmla="*/ 199 h 238"/>
                <a:gd name="T4" fmla="*/ 105 w 373"/>
                <a:gd name="T5" fmla="*/ 224 h 238"/>
                <a:gd name="T6" fmla="*/ 146 w 373"/>
                <a:gd name="T7" fmla="*/ 219 h 238"/>
                <a:gd name="T8" fmla="*/ 168 w 373"/>
                <a:gd name="T9" fmla="*/ 220 h 238"/>
                <a:gd name="T10" fmla="*/ 215 w 373"/>
                <a:gd name="T11" fmla="*/ 206 h 238"/>
                <a:gd name="T12" fmla="*/ 232 w 373"/>
                <a:gd name="T13" fmla="*/ 201 h 238"/>
                <a:gd name="T14" fmla="*/ 292 w 373"/>
                <a:gd name="T15" fmla="*/ 172 h 238"/>
                <a:gd name="T16" fmla="*/ 298 w 373"/>
                <a:gd name="T17" fmla="*/ 158 h 238"/>
                <a:gd name="T18" fmla="*/ 322 w 373"/>
                <a:gd name="T19" fmla="*/ 125 h 238"/>
                <a:gd name="T20" fmla="*/ 327 w 373"/>
                <a:gd name="T21" fmla="*/ 111 h 238"/>
                <a:gd name="T22" fmla="*/ 358 w 373"/>
                <a:gd name="T23" fmla="*/ 26 h 238"/>
                <a:gd name="T24" fmla="*/ 345 w 373"/>
                <a:gd name="T25" fmla="*/ 22 h 238"/>
                <a:gd name="T26" fmla="*/ 249 w 373"/>
                <a:gd name="T27" fmla="*/ 24 h 238"/>
                <a:gd name="T28" fmla="*/ 236 w 373"/>
                <a:gd name="T29" fmla="*/ 15 h 238"/>
                <a:gd name="T30" fmla="*/ 178 w 373"/>
                <a:gd name="T31" fmla="*/ 25 h 238"/>
                <a:gd name="T32" fmla="*/ 165 w 373"/>
                <a:gd name="T33" fmla="*/ 36 h 238"/>
                <a:gd name="T34" fmla="*/ 137 w 373"/>
                <a:gd name="T35" fmla="*/ 49 h 238"/>
                <a:gd name="T36" fmla="*/ 126 w 373"/>
                <a:gd name="T37" fmla="*/ 51 h 238"/>
                <a:gd name="T38" fmla="*/ 79 w 373"/>
                <a:gd name="T39" fmla="*/ 93 h 238"/>
                <a:gd name="T40" fmla="*/ 68 w 373"/>
                <a:gd name="T41" fmla="*/ 103 h 238"/>
                <a:gd name="T42" fmla="*/ 0 w 373"/>
                <a:gd name="T43" fmla="*/ 18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3" h="238">
                  <a:moveTo>
                    <a:pt x="0" y="180"/>
                  </a:moveTo>
                  <a:cubicBezTo>
                    <a:pt x="30" y="181"/>
                    <a:pt x="39" y="185"/>
                    <a:pt x="66" y="199"/>
                  </a:cubicBezTo>
                  <a:cubicBezTo>
                    <a:pt x="92" y="212"/>
                    <a:pt x="102" y="238"/>
                    <a:pt x="105" y="224"/>
                  </a:cubicBezTo>
                  <a:cubicBezTo>
                    <a:pt x="108" y="210"/>
                    <a:pt x="128" y="205"/>
                    <a:pt x="146" y="219"/>
                  </a:cubicBezTo>
                  <a:cubicBezTo>
                    <a:pt x="165" y="234"/>
                    <a:pt x="166" y="232"/>
                    <a:pt x="168" y="220"/>
                  </a:cubicBezTo>
                  <a:cubicBezTo>
                    <a:pt x="170" y="207"/>
                    <a:pt x="204" y="197"/>
                    <a:pt x="215" y="206"/>
                  </a:cubicBezTo>
                  <a:cubicBezTo>
                    <a:pt x="227" y="216"/>
                    <a:pt x="233" y="218"/>
                    <a:pt x="232" y="201"/>
                  </a:cubicBezTo>
                  <a:cubicBezTo>
                    <a:pt x="232" y="184"/>
                    <a:pt x="272" y="168"/>
                    <a:pt x="292" y="172"/>
                  </a:cubicBezTo>
                  <a:cubicBezTo>
                    <a:pt x="313" y="175"/>
                    <a:pt x="305" y="168"/>
                    <a:pt x="298" y="158"/>
                  </a:cubicBezTo>
                  <a:cubicBezTo>
                    <a:pt x="291" y="148"/>
                    <a:pt x="308" y="126"/>
                    <a:pt x="322" y="125"/>
                  </a:cubicBezTo>
                  <a:cubicBezTo>
                    <a:pt x="335" y="124"/>
                    <a:pt x="338" y="122"/>
                    <a:pt x="327" y="111"/>
                  </a:cubicBezTo>
                  <a:cubicBezTo>
                    <a:pt x="317" y="101"/>
                    <a:pt x="342" y="45"/>
                    <a:pt x="358" y="26"/>
                  </a:cubicBezTo>
                  <a:cubicBezTo>
                    <a:pt x="373" y="7"/>
                    <a:pt x="359" y="14"/>
                    <a:pt x="345" y="22"/>
                  </a:cubicBezTo>
                  <a:cubicBezTo>
                    <a:pt x="331" y="29"/>
                    <a:pt x="255" y="37"/>
                    <a:pt x="249" y="24"/>
                  </a:cubicBezTo>
                  <a:cubicBezTo>
                    <a:pt x="243" y="10"/>
                    <a:pt x="249" y="0"/>
                    <a:pt x="236" y="15"/>
                  </a:cubicBezTo>
                  <a:cubicBezTo>
                    <a:pt x="223" y="31"/>
                    <a:pt x="192" y="42"/>
                    <a:pt x="178" y="25"/>
                  </a:cubicBezTo>
                  <a:cubicBezTo>
                    <a:pt x="164" y="7"/>
                    <a:pt x="165" y="18"/>
                    <a:pt x="165" y="36"/>
                  </a:cubicBezTo>
                  <a:cubicBezTo>
                    <a:pt x="164" y="55"/>
                    <a:pt x="147" y="65"/>
                    <a:pt x="137" y="49"/>
                  </a:cubicBezTo>
                  <a:cubicBezTo>
                    <a:pt x="126" y="34"/>
                    <a:pt x="125" y="33"/>
                    <a:pt x="126" y="51"/>
                  </a:cubicBezTo>
                  <a:cubicBezTo>
                    <a:pt x="128" y="70"/>
                    <a:pt x="98" y="110"/>
                    <a:pt x="79" y="93"/>
                  </a:cubicBezTo>
                  <a:cubicBezTo>
                    <a:pt x="59" y="76"/>
                    <a:pt x="71" y="83"/>
                    <a:pt x="68" y="103"/>
                  </a:cubicBezTo>
                  <a:cubicBezTo>
                    <a:pt x="66" y="123"/>
                    <a:pt x="51" y="149"/>
                    <a:pt x="0" y="1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1" name="Freeform 211"/>
            <p:cNvSpPr>
              <a:spLocks/>
            </p:cNvSpPr>
            <p:nvPr/>
          </p:nvSpPr>
          <p:spPr bwMode="auto">
            <a:xfrm>
              <a:off x="4659313" y="1477963"/>
              <a:ext cx="814388" cy="325438"/>
            </a:xfrm>
            <a:custGeom>
              <a:avLst/>
              <a:gdLst>
                <a:gd name="T0" fmla="*/ 0 w 316"/>
                <a:gd name="T1" fmla="*/ 124 h 127"/>
                <a:gd name="T2" fmla="*/ 316 w 316"/>
                <a:gd name="T3" fmla="*/ 0 h 127"/>
                <a:gd name="T4" fmla="*/ 0 w 316"/>
                <a:gd name="T5" fmla="*/ 124 h 127"/>
              </a:gdLst>
              <a:ahLst/>
              <a:cxnLst>
                <a:cxn ang="0">
                  <a:pos x="T0" y="T1"/>
                </a:cxn>
                <a:cxn ang="0">
                  <a:pos x="T2" y="T3"/>
                </a:cxn>
                <a:cxn ang="0">
                  <a:pos x="T4" y="T5"/>
                </a:cxn>
              </a:cxnLst>
              <a:rect l="0" t="0" r="r" b="b"/>
              <a:pathLst>
                <a:path w="316" h="127">
                  <a:moveTo>
                    <a:pt x="0" y="124"/>
                  </a:moveTo>
                  <a:cubicBezTo>
                    <a:pt x="68" y="127"/>
                    <a:pt x="208" y="93"/>
                    <a:pt x="316" y="0"/>
                  </a:cubicBezTo>
                  <a:cubicBezTo>
                    <a:pt x="179" y="74"/>
                    <a:pt x="46" y="112"/>
                    <a:pt x="0" y="124"/>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2334527" y="1572508"/>
            <a:ext cx="935620" cy="616237"/>
            <a:chOff x="4302126" y="1922463"/>
            <a:chExt cx="1120775" cy="738188"/>
          </a:xfrm>
        </p:grpSpPr>
        <p:sp>
          <p:nvSpPr>
            <p:cNvPr id="53" name="Freeform 212"/>
            <p:cNvSpPr>
              <a:spLocks/>
            </p:cNvSpPr>
            <p:nvPr/>
          </p:nvSpPr>
          <p:spPr bwMode="auto">
            <a:xfrm>
              <a:off x="4302126" y="1922463"/>
              <a:ext cx="1120775" cy="738188"/>
            </a:xfrm>
            <a:custGeom>
              <a:avLst/>
              <a:gdLst>
                <a:gd name="T0" fmla="*/ 0 w 435"/>
                <a:gd name="T1" fmla="*/ 33 h 288"/>
                <a:gd name="T2" fmla="*/ 35 w 435"/>
                <a:gd name="T3" fmla="*/ 102 h 288"/>
                <a:gd name="T4" fmla="*/ 45 w 435"/>
                <a:gd name="T5" fmla="*/ 154 h 288"/>
                <a:gd name="T6" fmla="*/ 82 w 435"/>
                <a:gd name="T7" fmla="*/ 184 h 288"/>
                <a:gd name="T8" fmla="*/ 98 w 435"/>
                <a:gd name="T9" fmla="*/ 203 h 288"/>
                <a:gd name="T10" fmla="*/ 146 w 435"/>
                <a:gd name="T11" fmla="*/ 231 h 288"/>
                <a:gd name="T12" fmla="*/ 164 w 435"/>
                <a:gd name="T13" fmla="*/ 242 h 288"/>
                <a:gd name="T14" fmla="*/ 236 w 435"/>
                <a:gd name="T15" fmla="*/ 268 h 288"/>
                <a:gd name="T16" fmla="*/ 252 w 435"/>
                <a:gd name="T17" fmla="*/ 263 h 288"/>
                <a:gd name="T18" fmla="*/ 297 w 435"/>
                <a:gd name="T19" fmla="*/ 256 h 288"/>
                <a:gd name="T20" fmla="*/ 313 w 435"/>
                <a:gd name="T21" fmla="*/ 250 h 288"/>
                <a:gd name="T22" fmla="*/ 407 w 435"/>
                <a:gd name="T23" fmla="*/ 209 h 288"/>
                <a:gd name="T24" fmla="*/ 401 w 435"/>
                <a:gd name="T25" fmla="*/ 195 h 288"/>
                <a:gd name="T26" fmla="*/ 324 w 435"/>
                <a:gd name="T27" fmla="*/ 117 h 288"/>
                <a:gd name="T28" fmla="*/ 321 w 435"/>
                <a:gd name="T29" fmla="*/ 99 h 288"/>
                <a:gd name="T30" fmla="*/ 268 w 435"/>
                <a:gd name="T31" fmla="*/ 59 h 288"/>
                <a:gd name="T32" fmla="*/ 248 w 435"/>
                <a:gd name="T33" fmla="*/ 56 h 288"/>
                <a:gd name="T34" fmla="*/ 215 w 435"/>
                <a:gd name="T35" fmla="*/ 44 h 288"/>
                <a:gd name="T36" fmla="*/ 205 w 435"/>
                <a:gd name="T37" fmla="*/ 36 h 288"/>
                <a:gd name="T38" fmla="*/ 133 w 435"/>
                <a:gd name="T39" fmla="*/ 29 h 288"/>
                <a:gd name="T40" fmla="*/ 117 w 435"/>
                <a:gd name="T41" fmla="*/ 29 h 288"/>
                <a:gd name="T42" fmla="*/ 0 w 435"/>
                <a:gd name="T43" fmla="*/ 3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5" h="288">
                  <a:moveTo>
                    <a:pt x="0" y="33"/>
                  </a:moveTo>
                  <a:cubicBezTo>
                    <a:pt x="22" y="58"/>
                    <a:pt x="26" y="69"/>
                    <a:pt x="35" y="102"/>
                  </a:cubicBezTo>
                  <a:cubicBezTo>
                    <a:pt x="45" y="134"/>
                    <a:pt x="32" y="163"/>
                    <a:pt x="45" y="154"/>
                  </a:cubicBezTo>
                  <a:cubicBezTo>
                    <a:pt x="59" y="146"/>
                    <a:pt x="79" y="158"/>
                    <a:pt x="82" y="184"/>
                  </a:cubicBezTo>
                  <a:cubicBezTo>
                    <a:pt x="84" y="211"/>
                    <a:pt x="86" y="211"/>
                    <a:pt x="98" y="203"/>
                  </a:cubicBezTo>
                  <a:cubicBezTo>
                    <a:pt x="111" y="195"/>
                    <a:pt x="145" y="214"/>
                    <a:pt x="146" y="231"/>
                  </a:cubicBezTo>
                  <a:cubicBezTo>
                    <a:pt x="148" y="249"/>
                    <a:pt x="150" y="255"/>
                    <a:pt x="164" y="242"/>
                  </a:cubicBezTo>
                  <a:cubicBezTo>
                    <a:pt x="178" y="228"/>
                    <a:pt x="222" y="249"/>
                    <a:pt x="236" y="268"/>
                  </a:cubicBezTo>
                  <a:cubicBezTo>
                    <a:pt x="249" y="288"/>
                    <a:pt x="248" y="277"/>
                    <a:pt x="252" y="263"/>
                  </a:cubicBezTo>
                  <a:cubicBezTo>
                    <a:pt x="255" y="249"/>
                    <a:pt x="286" y="246"/>
                    <a:pt x="297" y="256"/>
                  </a:cubicBezTo>
                  <a:cubicBezTo>
                    <a:pt x="308" y="266"/>
                    <a:pt x="312" y="267"/>
                    <a:pt x="313" y="250"/>
                  </a:cubicBezTo>
                  <a:cubicBezTo>
                    <a:pt x="314" y="234"/>
                    <a:pt x="380" y="211"/>
                    <a:pt x="407" y="209"/>
                  </a:cubicBezTo>
                  <a:cubicBezTo>
                    <a:pt x="435" y="207"/>
                    <a:pt x="419" y="201"/>
                    <a:pt x="401" y="195"/>
                  </a:cubicBezTo>
                  <a:cubicBezTo>
                    <a:pt x="384" y="189"/>
                    <a:pt x="318" y="132"/>
                    <a:pt x="324" y="117"/>
                  </a:cubicBezTo>
                  <a:cubicBezTo>
                    <a:pt x="331" y="101"/>
                    <a:pt x="344" y="98"/>
                    <a:pt x="321" y="99"/>
                  </a:cubicBezTo>
                  <a:cubicBezTo>
                    <a:pt x="298" y="100"/>
                    <a:pt x="265" y="84"/>
                    <a:pt x="268" y="59"/>
                  </a:cubicBezTo>
                  <a:cubicBezTo>
                    <a:pt x="272" y="33"/>
                    <a:pt x="264" y="42"/>
                    <a:pt x="248" y="56"/>
                  </a:cubicBezTo>
                  <a:cubicBezTo>
                    <a:pt x="232" y="71"/>
                    <a:pt x="210" y="65"/>
                    <a:pt x="215" y="44"/>
                  </a:cubicBezTo>
                  <a:cubicBezTo>
                    <a:pt x="220" y="23"/>
                    <a:pt x="219" y="21"/>
                    <a:pt x="205" y="36"/>
                  </a:cubicBezTo>
                  <a:cubicBezTo>
                    <a:pt x="191" y="52"/>
                    <a:pt x="134" y="59"/>
                    <a:pt x="133" y="29"/>
                  </a:cubicBezTo>
                  <a:cubicBezTo>
                    <a:pt x="133" y="0"/>
                    <a:pt x="136" y="15"/>
                    <a:pt x="117" y="29"/>
                  </a:cubicBezTo>
                  <a:cubicBezTo>
                    <a:pt x="98" y="42"/>
                    <a:pt x="66" y="51"/>
                    <a:pt x="0"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13"/>
            <p:cNvSpPr>
              <a:spLocks/>
            </p:cNvSpPr>
            <p:nvPr/>
          </p:nvSpPr>
          <p:spPr bwMode="auto">
            <a:xfrm>
              <a:off x="4319588" y="2027238"/>
              <a:ext cx="904875" cy="422275"/>
            </a:xfrm>
            <a:custGeom>
              <a:avLst/>
              <a:gdLst>
                <a:gd name="T0" fmla="*/ 0 w 351"/>
                <a:gd name="T1" fmla="*/ 0 h 165"/>
                <a:gd name="T2" fmla="*/ 351 w 351"/>
                <a:gd name="T3" fmla="*/ 165 h 165"/>
                <a:gd name="T4" fmla="*/ 0 w 351"/>
                <a:gd name="T5" fmla="*/ 0 h 165"/>
              </a:gdLst>
              <a:ahLst/>
              <a:cxnLst>
                <a:cxn ang="0">
                  <a:pos x="T0" y="T1"/>
                </a:cxn>
                <a:cxn ang="0">
                  <a:pos x="T2" y="T3"/>
                </a:cxn>
                <a:cxn ang="0">
                  <a:pos x="T4" y="T5"/>
                </a:cxn>
              </a:cxnLst>
              <a:rect l="0" t="0" r="r" b="b"/>
              <a:pathLst>
                <a:path w="351" h="165">
                  <a:moveTo>
                    <a:pt x="0" y="0"/>
                  </a:moveTo>
                  <a:cubicBezTo>
                    <a:pt x="51" y="59"/>
                    <a:pt x="189" y="148"/>
                    <a:pt x="351" y="165"/>
                  </a:cubicBezTo>
                  <a:cubicBezTo>
                    <a:pt x="182" y="109"/>
                    <a:pt x="46" y="28"/>
                    <a:pt x="0" y="0"/>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1" name="矩形 60"/>
          <p:cNvSpPr/>
          <p:nvPr/>
        </p:nvSpPr>
        <p:spPr>
          <a:xfrm>
            <a:off x="777530" y="2461211"/>
            <a:ext cx="3549083" cy="1200329"/>
          </a:xfrm>
          <a:prstGeom prst="rect">
            <a:avLst/>
          </a:prstGeom>
        </p:spPr>
        <p:txBody>
          <a:bodyPr wrap="square">
            <a:spAutoFit/>
          </a:bodyPr>
          <a:lstStyle/>
          <a:p>
            <a:pPr algn="just">
              <a:lnSpc>
                <a:spcPct val="150000"/>
              </a:lnSpc>
            </a:pPr>
            <a:r>
              <a:rPr lang="en-US" altLang="zh-CN" sz="1600" dirty="0">
                <a:solidFill>
                  <a:schemeClr val="bg1"/>
                </a:solidFill>
                <a:latin typeface="+mn-ea"/>
              </a:rPr>
              <a:t>Christmas Day is a holiday celebrating the birth of Jesus, the central figure of Christianity</a:t>
            </a:r>
            <a:endParaRPr lang="zh-CN" altLang="en-US" sz="1600" dirty="0">
              <a:solidFill>
                <a:schemeClr val="bg1"/>
              </a:solidFill>
              <a:latin typeface="+mn-ea"/>
            </a:endParaRPr>
          </a:p>
        </p:txBody>
      </p:sp>
      <p:sp>
        <p:nvSpPr>
          <p:cNvPr id="62" name="矩形 61"/>
          <p:cNvSpPr/>
          <p:nvPr/>
        </p:nvSpPr>
        <p:spPr>
          <a:xfrm>
            <a:off x="777530" y="3753594"/>
            <a:ext cx="3549083" cy="1200329"/>
          </a:xfrm>
          <a:prstGeom prst="rect">
            <a:avLst/>
          </a:prstGeom>
        </p:spPr>
        <p:txBody>
          <a:bodyPr wrap="square">
            <a:spAutoFit/>
          </a:bodyPr>
          <a:lstStyle/>
          <a:p>
            <a:pPr algn="just">
              <a:lnSpc>
                <a:spcPct val="150000"/>
              </a:lnSpc>
            </a:pPr>
            <a:r>
              <a:rPr lang="en-US" altLang="zh-CN" sz="1600" dirty="0">
                <a:solidFill>
                  <a:schemeClr val="bg1"/>
                </a:solidFill>
                <a:latin typeface="+mn-ea"/>
              </a:rPr>
              <a:t>Christmas Day is a holiday celebrating the birth of Jesus, the central figure of Christianity</a:t>
            </a:r>
            <a:endParaRPr lang="zh-CN" altLang="en-US" sz="1600" dirty="0">
              <a:solidFill>
                <a:schemeClr val="bg1"/>
              </a:solidFill>
              <a:latin typeface="+mn-ea"/>
            </a:endParaRPr>
          </a:p>
        </p:txBody>
      </p:sp>
    </p:spTree>
    <p:extLst>
      <p:ext uri="{BB962C8B-B14F-4D97-AF65-F5344CB8AC3E}">
        <p14:creationId xmlns:p14="http://schemas.microsoft.com/office/powerpoint/2010/main" val="869504388"/>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22" presetClass="entr" presetSubtype="4" fill="hold" grpId="0" nodeType="afterEffect">
                                  <p:stCondLst>
                                    <p:cond delay="5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800"/>
                                        <p:tgtEl>
                                          <p:spTgt spid="3"/>
                                        </p:tgtEl>
                                      </p:cBhvr>
                                    </p:animEffect>
                                  </p:childTnLst>
                                </p:cTn>
                              </p:par>
                            </p:childTnLst>
                          </p:cTn>
                        </p:par>
                        <p:par>
                          <p:cTn id="14" fill="hold">
                            <p:stCondLst>
                              <p:cond delay="2300"/>
                            </p:stCondLst>
                            <p:childTnLst>
                              <p:par>
                                <p:cTn id="15" presetID="16" presetClass="entr" presetSubtype="37"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barn(outVertical)">
                                      <p:cBhvr>
                                        <p:cTn id="17" dur="500"/>
                                        <p:tgtEl>
                                          <p:spTgt spid="46"/>
                                        </p:tgtEl>
                                      </p:cBhvr>
                                    </p:animEffect>
                                  </p:childTnLst>
                                </p:cTn>
                              </p:par>
                            </p:childTnLst>
                          </p:cTn>
                        </p:par>
                        <p:par>
                          <p:cTn id="18" fill="hold">
                            <p:stCondLst>
                              <p:cond delay="2800"/>
                            </p:stCondLst>
                            <p:childTnLst>
                              <p:par>
                                <p:cTn id="19" presetID="10" presetClass="entr" presetSubtype="0" fill="hold" grpId="0" nodeType="after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fade">
                                      <p:cBhvr>
                                        <p:cTn id="21" dur="500"/>
                                        <p:tgtEl>
                                          <p:spTgt spid="44"/>
                                        </p:tgtEl>
                                      </p:cBhvr>
                                    </p:animEffect>
                                  </p:childTnLst>
                                </p:cTn>
                              </p:par>
                            </p:childTnLst>
                          </p:cTn>
                        </p:par>
                        <p:par>
                          <p:cTn id="22" fill="hold">
                            <p:stCondLst>
                              <p:cond delay="3300"/>
                            </p:stCondLst>
                            <p:childTnLst>
                              <p:par>
                                <p:cTn id="23" presetID="2" presetClass="entr" presetSubtype="4" fill="hold"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300" fill="hold"/>
                                        <p:tgtEl>
                                          <p:spTgt spid="52"/>
                                        </p:tgtEl>
                                        <p:attrNameLst>
                                          <p:attrName>ppt_x</p:attrName>
                                        </p:attrNameLst>
                                      </p:cBhvr>
                                      <p:tavLst>
                                        <p:tav tm="0">
                                          <p:val>
                                            <p:strVal val="#ppt_x"/>
                                          </p:val>
                                        </p:tav>
                                        <p:tav tm="100000">
                                          <p:val>
                                            <p:strVal val="#ppt_x"/>
                                          </p:val>
                                        </p:tav>
                                      </p:tavLst>
                                    </p:anim>
                                    <p:anim calcmode="lin" valueType="num">
                                      <p:cBhvr additive="base">
                                        <p:cTn id="26" dur="300" fill="hold"/>
                                        <p:tgtEl>
                                          <p:spTgt spid="52"/>
                                        </p:tgtEl>
                                        <p:attrNameLst>
                                          <p:attrName>ppt_y</p:attrName>
                                        </p:attrNameLst>
                                      </p:cBhvr>
                                      <p:tavLst>
                                        <p:tav tm="0">
                                          <p:val>
                                            <p:strVal val="1+#ppt_h/2"/>
                                          </p:val>
                                        </p:tav>
                                        <p:tav tm="100000">
                                          <p:val>
                                            <p:strVal val="#ppt_y"/>
                                          </p:val>
                                        </p:tav>
                                      </p:tavLst>
                                    </p:anim>
                                  </p:childTnLst>
                                </p:cTn>
                              </p:par>
                            </p:childTnLst>
                          </p:cTn>
                        </p:par>
                        <p:par>
                          <p:cTn id="27" fill="hold">
                            <p:stCondLst>
                              <p:cond delay="3600"/>
                            </p:stCondLst>
                            <p:childTnLst>
                              <p:par>
                                <p:cTn id="28" presetID="2" presetClass="entr" presetSubtype="4" fill="hold"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additive="base">
                                        <p:cTn id="30" dur="300" fill="hold"/>
                                        <p:tgtEl>
                                          <p:spTgt spid="49"/>
                                        </p:tgtEl>
                                        <p:attrNameLst>
                                          <p:attrName>ppt_x</p:attrName>
                                        </p:attrNameLst>
                                      </p:cBhvr>
                                      <p:tavLst>
                                        <p:tav tm="0">
                                          <p:val>
                                            <p:strVal val="#ppt_x"/>
                                          </p:val>
                                        </p:tav>
                                        <p:tav tm="100000">
                                          <p:val>
                                            <p:strVal val="#ppt_x"/>
                                          </p:val>
                                        </p:tav>
                                      </p:tavLst>
                                    </p:anim>
                                    <p:anim calcmode="lin" valueType="num">
                                      <p:cBhvr additive="base">
                                        <p:cTn id="31" dur="300" fill="hold"/>
                                        <p:tgtEl>
                                          <p:spTgt spid="49"/>
                                        </p:tgtEl>
                                        <p:attrNameLst>
                                          <p:attrName>ppt_y</p:attrName>
                                        </p:attrNameLst>
                                      </p:cBhvr>
                                      <p:tavLst>
                                        <p:tav tm="0">
                                          <p:val>
                                            <p:strVal val="1+#ppt_h/2"/>
                                          </p:val>
                                        </p:tav>
                                        <p:tav tm="100000">
                                          <p:val>
                                            <p:strVal val="#ppt_y"/>
                                          </p:val>
                                        </p:tav>
                                      </p:tavLst>
                                    </p:anim>
                                  </p:childTnLst>
                                </p:cTn>
                              </p:par>
                            </p:childTnLst>
                          </p:cTn>
                        </p:par>
                        <p:par>
                          <p:cTn id="32" fill="hold">
                            <p:stCondLst>
                              <p:cond delay="3900"/>
                            </p:stCondLst>
                            <p:childTnLst>
                              <p:par>
                                <p:cTn id="33" presetID="42" presetClass="entr" presetSubtype="0" fill="hold" grpId="0"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fade">
                                      <p:cBhvr>
                                        <p:cTn id="35" dur="1000"/>
                                        <p:tgtEl>
                                          <p:spTgt spid="61"/>
                                        </p:tgtEl>
                                      </p:cBhvr>
                                    </p:animEffect>
                                    <p:anim calcmode="lin" valueType="num">
                                      <p:cBhvr>
                                        <p:cTn id="36" dur="1000" fill="hold"/>
                                        <p:tgtEl>
                                          <p:spTgt spid="61"/>
                                        </p:tgtEl>
                                        <p:attrNameLst>
                                          <p:attrName>ppt_x</p:attrName>
                                        </p:attrNameLst>
                                      </p:cBhvr>
                                      <p:tavLst>
                                        <p:tav tm="0">
                                          <p:val>
                                            <p:strVal val="#ppt_x"/>
                                          </p:val>
                                        </p:tav>
                                        <p:tav tm="100000">
                                          <p:val>
                                            <p:strVal val="#ppt_x"/>
                                          </p:val>
                                        </p:tav>
                                      </p:tavLst>
                                    </p:anim>
                                    <p:anim calcmode="lin" valueType="num">
                                      <p:cBhvr>
                                        <p:cTn id="37" dur="1000" fill="hold"/>
                                        <p:tgtEl>
                                          <p:spTgt spid="61"/>
                                        </p:tgtEl>
                                        <p:attrNameLst>
                                          <p:attrName>ppt_y</p:attrName>
                                        </p:attrNameLst>
                                      </p:cBhvr>
                                      <p:tavLst>
                                        <p:tav tm="0">
                                          <p:val>
                                            <p:strVal val="#ppt_y+.1"/>
                                          </p:val>
                                        </p:tav>
                                        <p:tav tm="100000">
                                          <p:val>
                                            <p:strVal val="#ppt_y"/>
                                          </p:val>
                                        </p:tav>
                                      </p:tavLst>
                                    </p:anim>
                                  </p:childTnLst>
                                </p:cTn>
                              </p:par>
                            </p:childTnLst>
                          </p:cTn>
                        </p:par>
                        <p:par>
                          <p:cTn id="38" fill="hold">
                            <p:stCondLst>
                              <p:cond delay="4900"/>
                            </p:stCondLst>
                            <p:childTnLst>
                              <p:par>
                                <p:cTn id="39" presetID="42" presetClass="entr" presetSubtype="0" fill="hold" grpId="0" nodeType="afterEffect">
                                  <p:stCondLst>
                                    <p:cond delay="0"/>
                                  </p:stCondLst>
                                  <p:childTnLst>
                                    <p:set>
                                      <p:cBhvr>
                                        <p:cTn id="40" dur="1" fill="hold">
                                          <p:stCondLst>
                                            <p:cond delay="0"/>
                                          </p:stCondLst>
                                        </p:cTn>
                                        <p:tgtEl>
                                          <p:spTgt spid="62"/>
                                        </p:tgtEl>
                                        <p:attrNameLst>
                                          <p:attrName>style.visibility</p:attrName>
                                        </p:attrNameLst>
                                      </p:cBhvr>
                                      <p:to>
                                        <p:strVal val="visible"/>
                                      </p:to>
                                    </p:set>
                                    <p:animEffect transition="in" filter="fade">
                                      <p:cBhvr>
                                        <p:cTn id="41" dur="1000"/>
                                        <p:tgtEl>
                                          <p:spTgt spid="62"/>
                                        </p:tgtEl>
                                      </p:cBhvr>
                                    </p:animEffect>
                                    <p:anim calcmode="lin" valueType="num">
                                      <p:cBhvr>
                                        <p:cTn id="42" dur="1000" fill="hold"/>
                                        <p:tgtEl>
                                          <p:spTgt spid="62"/>
                                        </p:tgtEl>
                                        <p:attrNameLst>
                                          <p:attrName>ppt_x</p:attrName>
                                        </p:attrNameLst>
                                      </p:cBhvr>
                                      <p:tavLst>
                                        <p:tav tm="0">
                                          <p:val>
                                            <p:strVal val="#ppt_x"/>
                                          </p:val>
                                        </p:tav>
                                        <p:tav tm="100000">
                                          <p:val>
                                            <p:strVal val="#ppt_x"/>
                                          </p:val>
                                        </p:tav>
                                      </p:tavLst>
                                    </p:anim>
                                    <p:anim calcmode="lin" valueType="num">
                                      <p:cBhvr>
                                        <p:cTn id="43"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84" grpId="0"/>
      <p:bldP spid="44" grpId="0"/>
      <p:bldP spid="61" grpId="0"/>
      <p:bldP spid="6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1585" name="组合 1584"/>
          <p:cNvGrpSpPr/>
          <p:nvPr/>
        </p:nvGrpSpPr>
        <p:grpSpPr>
          <a:xfrm>
            <a:off x="102017" y="5760319"/>
            <a:ext cx="954381" cy="1068094"/>
            <a:chOff x="531813" y="2776538"/>
            <a:chExt cx="1119187" cy="1252537"/>
          </a:xfrm>
        </p:grpSpPr>
        <p:sp>
          <p:nvSpPr>
            <p:cNvPr id="1586" name="Freeform 32"/>
            <p:cNvSpPr>
              <a:spLocks/>
            </p:cNvSpPr>
            <p:nvPr/>
          </p:nvSpPr>
          <p:spPr bwMode="auto">
            <a:xfrm>
              <a:off x="741363" y="2776538"/>
              <a:ext cx="776288" cy="441325"/>
            </a:xfrm>
            <a:custGeom>
              <a:avLst/>
              <a:gdLst>
                <a:gd name="T0" fmla="*/ 0 w 300"/>
                <a:gd name="T1" fmla="*/ 135 h 171"/>
                <a:gd name="T2" fmla="*/ 108 w 300"/>
                <a:gd name="T3" fmla="*/ 0 h 171"/>
                <a:gd name="T4" fmla="*/ 300 w 300"/>
                <a:gd name="T5" fmla="*/ 47 h 171"/>
                <a:gd name="T6" fmla="*/ 205 w 300"/>
                <a:gd name="T7" fmla="*/ 124 h 171"/>
                <a:gd name="T8" fmla="*/ 0 w 300"/>
                <a:gd name="T9" fmla="*/ 135 h 171"/>
              </a:gdLst>
              <a:ahLst/>
              <a:cxnLst>
                <a:cxn ang="0">
                  <a:pos x="T0" y="T1"/>
                </a:cxn>
                <a:cxn ang="0">
                  <a:pos x="T2" y="T3"/>
                </a:cxn>
                <a:cxn ang="0">
                  <a:pos x="T4" y="T5"/>
                </a:cxn>
                <a:cxn ang="0">
                  <a:pos x="T6" y="T7"/>
                </a:cxn>
                <a:cxn ang="0">
                  <a:pos x="T8" y="T9"/>
                </a:cxn>
              </a:cxnLst>
              <a:rect l="0" t="0" r="r" b="b"/>
              <a:pathLst>
                <a:path w="300" h="171">
                  <a:moveTo>
                    <a:pt x="0" y="135"/>
                  </a:moveTo>
                  <a:cubicBezTo>
                    <a:pt x="0" y="135"/>
                    <a:pt x="23" y="0"/>
                    <a:pt x="108" y="0"/>
                  </a:cubicBezTo>
                  <a:cubicBezTo>
                    <a:pt x="192" y="0"/>
                    <a:pt x="300" y="47"/>
                    <a:pt x="300" y="47"/>
                  </a:cubicBezTo>
                  <a:cubicBezTo>
                    <a:pt x="300" y="47"/>
                    <a:pt x="197" y="76"/>
                    <a:pt x="205" y="124"/>
                  </a:cubicBezTo>
                  <a:cubicBezTo>
                    <a:pt x="213" y="171"/>
                    <a:pt x="0" y="135"/>
                    <a:pt x="0" y="135"/>
                  </a:cubicBezTo>
                  <a:close/>
                </a:path>
              </a:pathLst>
            </a:custGeom>
            <a:solidFill>
              <a:srgbClr val="A11218"/>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33"/>
            <p:cNvSpPr>
              <a:spLocks/>
            </p:cNvSpPr>
            <p:nvPr/>
          </p:nvSpPr>
          <p:spPr bwMode="auto">
            <a:xfrm>
              <a:off x="1384300" y="2792413"/>
              <a:ext cx="266700" cy="265112"/>
            </a:xfrm>
            <a:custGeom>
              <a:avLst/>
              <a:gdLst>
                <a:gd name="T0" fmla="*/ 99 w 103"/>
                <a:gd name="T1" fmla="*/ 70 h 103"/>
                <a:gd name="T2" fmla="*/ 78 w 103"/>
                <a:gd name="T3" fmla="*/ 72 h 103"/>
                <a:gd name="T4" fmla="*/ 83 w 103"/>
                <a:gd name="T5" fmla="*/ 92 h 103"/>
                <a:gd name="T6" fmla="*/ 65 w 103"/>
                <a:gd name="T7" fmla="*/ 83 h 103"/>
                <a:gd name="T8" fmla="*/ 59 w 103"/>
                <a:gd name="T9" fmla="*/ 103 h 103"/>
                <a:gd name="T10" fmla="*/ 48 w 103"/>
                <a:gd name="T11" fmla="*/ 85 h 103"/>
                <a:gd name="T12" fmla="*/ 33 w 103"/>
                <a:gd name="T13" fmla="*/ 100 h 103"/>
                <a:gd name="T14" fmla="*/ 31 w 103"/>
                <a:gd name="T15" fmla="*/ 79 h 103"/>
                <a:gd name="T16" fmla="*/ 11 w 103"/>
                <a:gd name="T17" fmla="*/ 84 h 103"/>
                <a:gd name="T18" fmla="*/ 21 w 103"/>
                <a:gd name="T19" fmla="*/ 65 h 103"/>
                <a:gd name="T20" fmla="*/ 0 w 103"/>
                <a:gd name="T21" fmla="*/ 60 h 103"/>
                <a:gd name="T22" fmla="*/ 18 w 103"/>
                <a:gd name="T23" fmla="*/ 48 h 103"/>
                <a:gd name="T24" fmla="*/ 3 w 103"/>
                <a:gd name="T25" fmla="*/ 33 h 103"/>
                <a:gd name="T26" fmla="*/ 24 w 103"/>
                <a:gd name="T27" fmla="*/ 32 h 103"/>
                <a:gd name="T28" fmla="*/ 19 w 103"/>
                <a:gd name="T29" fmla="*/ 12 h 103"/>
                <a:gd name="T30" fmla="*/ 38 w 103"/>
                <a:gd name="T31" fmla="*/ 21 h 103"/>
                <a:gd name="T32" fmla="*/ 43 w 103"/>
                <a:gd name="T33" fmla="*/ 1 h 103"/>
                <a:gd name="T34" fmla="*/ 55 w 103"/>
                <a:gd name="T35" fmla="*/ 18 h 103"/>
                <a:gd name="T36" fmla="*/ 70 w 103"/>
                <a:gd name="T37" fmla="*/ 4 h 103"/>
                <a:gd name="T38" fmla="*/ 71 w 103"/>
                <a:gd name="T39" fmla="*/ 25 h 103"/>
                <a:gd name="T40" fmla="*/ 91 w 103"/>
                <a:gd name="T41" fmla="*/ 20 h 103"/>
                <a:gd name="T42" fmla="*/ 82 w 103"/>
                <a:gd name="T43" fmla="*/ 38 h 103"/>
                <a:gd name="T44" fmla="*/ 102 w 103"/>
                <a:gd name="T45" fmla="*/ 44 h 103"/>
                <a:gd name="T46" fmla="*/ 85 w 103"/>
                <a:gd name="T47" fmla="*/ 55 h 103"/>
                <a:gd name="T48" fmla="*/ 99 w 103"/>
                <a:gd name="T4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99" y="70"/>
                  </a:moveTo>
                  <a:cubicBezTo>
                    <a:pt x="98" y="74"/>
                    <a:pt x="80" y="69"/>
                    <a:pt x="78" y="72"/>
                  </a:cubicBezTo>
                  <a:cubicBezTo>
                    <a:pt x="76" y="75"/>
                    <a:pt x="86" y="90"/>
                    <a:pt x="83" y="92"/>
                  </a:cubicBezTo>
                  <a:cubicBezTo>
                    <a:pt x="81" y="94"/>
                    <a:pt x="68" y="81"/>
                    <a:pt x="65" y="83"/>
                  </a:cubicBezTo>
                  <a:cubicBezTo>
                    <a:pt x="61" y="84"/>
                    <a:pt x="63" y="102"/>
                    <a:pt x="59" y="103"/>
                  </a:cubicBezTo>
                  <a:cubicBezTo>
                    <a:pt x="56" y="103"/>
                    <a:pt x="51" y="86"/>
                    <a:pt x="48" y="85"/>
                  </a:cubicBezTo>
                  <a:cubicBezTo>
                    <a:pt x="44" y="85"/>
                    <a:pt x="36" y="101"/>
                    <a:pt x="33" y="100"/>
                  </a:cubicBezTo>
                  <a:cubicBezTo>
                    <a:pt x="29" y="98"/>
                    <a:pt x="34" y="81"/>
                    <a:pt x="31" y="79"/>
                  </a:cubicBezTo>
                  <a:cubicBezTo>
                    <a:pt x="28" y="77"/>
                    <a:pt x="14" y="87"/>
                    <a:pt x="11" y="84"/>
                  </a:cubicBezTo>
                  <a:cubicBezTo>
                    <a:pt x="9" y="81"/>
                    <a:pt x="22" y="69"/>
                    <a:pt x="21" y="65"/>
                  </a:cubicBezTo>
                  <a:cubicBezTo>
                    <a:pt x="19" y="62"/>
                    <a:pt x="1" y="63"/>
                    <a:pt x="0" y="60"/>
                  </a:cubicBezTo>
                  <a:cubicBezTo>
                    <a:pt x="0" y="56"/>
                    <a:pt x="17" y="52"/>
                    <a:pt x="18" y="48"/>
                  </a:cubicBezTo>
                  <a:cubicBezTo>
                    <a:pt x="18" y="45"/>
                    <a:pt x="2" y="37"/>
                    <a:pt x="3" y="33"/>
                  </a:cubicBezTo>
                  <a:cubicBezTo>
                    <a:pt x="5" y="30"/>
                    <a:pt x="22" y="35"/>
                    <a:pt x="24" y="32"/>
                  </a:cubicBezTo>
                  <a:cubicBezTo>
                    <a:pt x="26" y="29"/>
                    <a:pt x="16" y="14"/>
                    <a:pt x="19" y="12"/>
                  </a:cubicBezTo>
                  <a:cubicBezTo>
                    <a:pt x="22" y="9"/>
                    <a:pt x="34" y="23"/>
                    <a:pt x="38" y="21"/>
                  </a:cubicBezTo>
                  <a:cubicBezTo>
                    <a:pt x="41" y="20"/>
                    <a:pt x="40" y="2"/>
                    <a:pt x="43" y="1"/>
                  </a:cubicBezTo>
                  <a:cubicBezTo>
                    <a:pt x="47" y="0"/>
                    <a:pt x="51" y="18"/>
                    <a:pt x="55" y="18"/>
                  </a:cubicBezTo>
                  <a:cubicBezTo>
                    <a:pt x="58" y="19"/>
                    <a:pt x="66" y="3"/>
                    <a:pt x="70" y="4"/>
                  </a:cubicBezTo>
                  <a:cubicBezTo>
                    <a:pt x="73" y="5"/>
                    <a:pt x="68" y="23"/>
                    <a:pt x="71" y="25"/>
                  </a:cubicBezTo>
                  <a:cubicBezTo>
                    <a:pt x="74" y="27"/>
                    <a:pt x="89" y="17"/>
                    <a:pt x="91" y="20"/>
                  </a:cubicBezTo>
                  <a:cubicBezTo>
                    <a:pt x="94" y="22"/>
                    <a:pt x="80" y="35"/>
                    <a:pt x="82" y="38"/>
                  </a:cubicBezTo>
                  <a:cubicBezTo>
                    <a:pt x="83" y="42"/>
                    <a:pt x="101" y="40"/>
                    <a:pt x="102" y="44"/>
                  </a:cubicBezTo>
                  <a:cubicBezTo>
                    <a:pt x="103" y="47"/>
                    <a:pt x="85" y="52"/>
                    <a:pt x="85" y="55"/>
                  </a:cubicBezTo>
                  <a:cubicBezTo>
                    <a:pt x="84" y="59"/>
                    <a:pt x="101" y="67"/>
                    <a:pt x="99" y="70"/>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34"/>
            <p:cNvSpPr>
              <a:spLocks noEditPoints="1"/>
            </p:cNvSpPr>
            <p:nvPr/>
          </p:nvSpPr>
          <p:spPr bwMode="auto">
            <a:xfrm>
              <a:off x="1389063" y="2800350"/>
              <a:ext cx="254000" cy="252412"/>
            </a:xfrm>
            <a:custGeom>
              <a:avLst/>
              <a:gdLst>
                <a:gd name="T0" fmla="*/ 50 w 98"/>
                <a:gd name="T1" fmla="*/ 84 h 98"/>
                <a:gd name="T2" fmla="*/ 57 w 98"/>
                <a:gd name="T3" fmla="*/ 98 h 98"/>
                <a:gd name="T4" fmla="*/ 57 w 98"/>
                <a:gd name="T5" fmla="*/ 97 h 98"/>
                <a:gd name="T6" fmla="*/ 60 w 98"/>
                <a:gd name="T7" fmla="*/ 83 h 98"/>
                <a:gd name="T8" fmla="*/ 62 w 98"/>
                <a:gd name="T9" fmla="*/ 78 h 98"/>
                <a:gd name="T10" fmla="*/ 73 w 98"/>
                <a:gd name="T11" fmla="*/ 83 h 98"/>
                <a:gd name="T12" fmla="*/ 80 w 98"/>
                <a:gd name="T13" fmla="*/ 88 h 98"/>
                <a:gd name="T14" fmla="*/ 78 w 98"/>
                <a:gd name="T15" fmla="*/ 79 h 98"/>
                <a:gd name="T16" fmla="*/ 75 w 98"/>
                <a:gd name="T17" fmla="*/ 70 h 98"/>
                <a:gd name="T18" fmla="*/ 80 w 98"/>
                <a:gd name="T19" fmla="*/ 66 h 98"/>
                <a:gd name="T20" fmla="*/ 93 w 98"/>
                <a:gd name="T21" fmla="*/ 67 h 98"/>
                <a:gd name="T22" fmla="*/ 95 w 98"/>
                <a:gd name="T23" fmla="*/ 65 h 98"/>
                <a:gd name="T24" fmla="*/ 92 w 98"/>
                <a:gd name="T25" fmla="*/ 63 h 98"/>
                <a:gd name="T26" fmla="*/ 81 w 98"/>
                <a:gd name="T27" fmla="*/ 53 h 98"/>
                <a:gd name="T28" fmla="*/ 81 w 98"/>
                <a:gd name="T29" fmla="*/ 52 h 98"/>
                <a:gd name="T30" fmla="*/ 90 w 98"/>
                <a:gd name="T31" fmla="*/ 46 h 98"/>
                <a:gd name="T32" fmla="*/ 98 w 98"/>
                <a:gd name="T33" fmla="*/ 41 h 98"/>
                <a:gd name="T34" fmla="*/ 94 w 98"/>
                <a:gd name="T35" fmla="*/ 40 h 98"/>
                <a:gd name="T36" fmla="*/ 83 w 98"/>
                <a:gd name="T37" fmla="*/ 38 h 98"/>
                <a:gd name="T38" fmla="*/ 78 w 98"/>
                <a:gd name="T39" fmla="*/ 35 h 98"/>
                <a:gd name="T40" fmla="*/ 83 w 98"/>
                <a:gd name="T41" fmla="*/ 25 h 98"/>
                <a:gd name="T42" fmla="*/ 88 w 98"/>
                <a:gd name="T43" fmla="*/ 18 h 98"/>
                <a:gd name="T44" fmla="*/ 80 w 98"/>
                <a:gd name="T45" fmla="*/ 20 h 98"/>
                <a:gd name="T46" fmla="*/ 68 w 98"/>
                <a:gd name="T47" fmla="*/ 23 h 98"/>
                <a:gd name="T48" fmla="*/ 67 w 98"/>
                <a:gd name="T49" fmla="*/ 18 h 98"/>
                <a:gd name="T50" fmla="*/ 67 w 98"/>
                <a:gd name="T51" fmla="*/ 2 h 98"/>
                <a:gd name="T52" fmla="*/ 66 w 98"/>
                <a:gd name="T53" fmla="*/ 3 h 98"/>
                <a:gd name="T54" fmla="*/ 57 w 98"/>
                <a:gd name="T55" fmla="*/ 14 h 98"/>
                <a:gd name="T56" fmla="*/ 53 w 98"/>
                <a:gd name="T57" fmla="*/ 17 h 98"/>
                <a:gd name="T58" fmla="*/ 49 w 98"/>
                <a:gd name="T59" fmla="*/ 14 h 98"/>
                <a:gd name="T60" fmla="*/ 46 w 98"/>
                <a:gd name="T61" fmla="*/ 8 h 98"/>
                <a:gd name="T62" fmla="*/ 41 w 98"/>
                <a:gd name="T63" fmla="*/ 1 h 98"/>
                <a:gd name="T64" fmla="*/ 40 w 98"/>
                <a:gd name="T65" fmla="*/ 4 h 98"/>
                <a:gd name="T66" fmla="*/ 36 w 98"/>
                <a:gd name="T67" fmla="*/ 19 h 98"/>
                <a:gd name="T68" fmla="*/ 35 w 98"/>
                <a:gd name="T69" fmla="*/ 20 h 98"/>
                <a:gd name="T70" fmla="*/ 18 w 98"/>
                <a:gd name="T71" fmla="*/ 10 h 98"/>
                <a:gd name="T72" fmla="*/ 18 w 98"/>
                <a:gd name="T73" fmla="*/ 10 h 98"/>
                <a:gd name="T74" fmla="*/ 24 w 98"/>
                <a:gd name="T75" fmla="*/ 28 h 98"/>
                <a:gd name="T76" fmla="*/ 23 w 98"/>
                <a:gd name="T77" fmla="*/ 30 h 98"/>
                <a:gd name="T78" fmla="*/ 5 w 98"/>
                <a:gd name="T79" fmla="*/ 31 h 98"/>
                <a:gd name="T80" fmla="*/ 3 w 98"/>
                <a:gd name="T81" fmla="*/ 31 h 98"/>
                <a:gd name="T82" fmla="*/ 7 w 98"/>
                <a:gd name="T83" fmla="*/ 35 h 98"/>
                <a:gd name="T84" fmla="*/ 14 w 98"/>
                <a:gd name="T85" fmla="*/ 41 h 98"/>
                <a:gd name="T86" fmla="*/ 17 w 98"/>
                <a:gd name="T87" fmla="*/ 45 h 98"/>
                <a:gd name="T88" fmla="*/ 14 w 98"/>
                <a:gd name="T89" fmla="*/ 49 h 98"/>
                <a:gd name="T90" fmla="*/ 0 w 98"/>
                <a:gd name="T91" fmla="*/ 57 h 98"/>
                <a:gd name="T92" fmla="*/ 1 w 98"/>
                <a:gd name="T93" fmla="*/ 57 h 98"/>
                <a:gd name="T94" fmla="*/ 15 w 98"/>
                <a:gd name="T95" fmla="*/ 59 h 98"/>
                <a:gd name="T96" fmla="*/ 20 w 98"/>
                <a:gd name="T97" fmla="*/ 62 h 98"/>
                <a:gd name="T98" fmla="*/ 15 w 98"/>
                <a:gd name="T99" fmla="*/ 72 h 98"/>
                <a:gd name="T100" fmla="*/ 10 w 98"/>
                <a:gd name="T101" fmla="*/ 80 h 98"/>
                <a:gd name="T102" fmla="*/ 19 w 98"/>
                <a:gd name="T103" fmla="*/ 77 h 98"/>
                <a:gd name="T104" fmla="*/ 28 w 98"/>
                <a:gd name="T105" fmla="*/ 74 h 98"/>
                <a:gd name="T106" fmla="*/ 32 w 98"/>
                <a:gd name="T107" fmla="*/ 80 h 98"/>
                <a:gd name="T108" fmla="*/ 31 w 98"/>
                <a:gd name="T109" fmla="*/ 93 h 98"/>
                <a:gd name="T110" fmla="*/ 33 w 98"/>
                <a:gd name="T111" fmla="*/ 94 h 98"/>
                <a:gd name="T112" fmla="*/ 35 w 98"/>
                <a:gd name="T113" fmla="*/ 91 h 98"/>
                <a:gd name="T114" fmla="*/ 46 w 98"/>
                <a:gd name="T115" fmla="*/ 81 h 98"/>
                <a:gd name="T116" fmla="*/ 67 w 98"/>
                <a:gd name="T117" fmla="*/ 2 h 98"/>
                <a:gd name="T118" fmla="*/ 67 w 98"/>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46" y="81"/>
                  </a:moveTo>
                  <a:cubicBezTo>
                    <a:pt x="48" y="81"/>
                    <a:pt x="49" y="82"/>
                    <a:pt x="50" y="84"/>
                  </a:cubicBezTo>
                  <a:cubicBezTo>
                    <a:pt x="50" y="84"/>
                    <a:pt x="50" y="84"/>
                    <a:pt x="50" y="84"/>
                  </a:cubicBezTo>
                  <a:cubicBezTo>
                    <a:pt x="51" y="86"/>
                    <a:pt x="51" y="88"/>
                    <a:pt x="52" y="90"/>
                  </a:cubicBezTo>
                  <a:cubicBezTo>
                    <a:pt x="52" y="90"/>
                    <a:pt x="52" y="90"/>
                    <a:pt x="52" y="90"/>
                  </a:cubicBezTo>
                  <a:cubicBezTo>
                    <a:pt x="54" y="93"/>
                    <a:pt x="56" y="98"/>
                    <a:pt x="57" y="98"/>
                  </a:cubicBezTo>
                  <a:cubicBezTo>
                    <a:pt x="57" y="98"/>
                    <a:pt x="57" y="98"/>
                    <a:pt x="57" y="98"/>
                  </a:cubicBezTo>
                  <a:cubicBezTo>
                    <a:pt x="57" y="98"/>
                    <a:pt x="57" y="98"/>
                    <a:pt x="57" y="97"/>
                  </a:cubicBezTo>
                  <a:cubicBezTo>
                    <a:pt x="57" y="97"/>
                    <a:pt x="57" y="97"/>
                    <a:pt x="57" y="97"/>
                  </a:cubicBezTo>
                  <a:cubicBezTo>
                    <a:pt x="58" y="96"/>
                    <a:pt x="58" y="95"/>
                    <a:pt x="58" y="93"/>
                  </a:cubicBezTo>
                  <a:cubicBezTo>
                    <a:pt x="58" y="93"/>
                    <a:pt x="58" y="93"/>
                    <a:pt x="58" y="93"/>
                  </a:cubicBezTo>
                  <a:cubicBezTo>
                    <a:pt x="59" y="90"/>
                    <a:pt x="59" y="86"/>
                    <a:pt x="60" y="83"/>
                  </a:cubicBezTo>
                  <a:cubicBezTo>
                    <a:pt x="60" y="83"/>
                    <a:pt x="60" y="83"/>
                    <a:pt x="60" y="83"/>
                  </a:cubicBezTo>
                  <a:cubicBezTo>
                    <a:pt x="60" y="81"/>
                    <a:pt x="60" y="79"/>
                    <a:pt x="62" y="78"/>
                  </a:cubicBezTo>
                  <a:cubicBezTo>
                    <a:pt x="62" y="78"/>
                    <a:pt x="62" y="78"/>
                    <a:pt x="62" y="78"/>
                  </a:cubicBezTo>
                  <a:cubicBezTo>
                    <a:pt x="63" y="78"/>
                    <a:pt x="63" y="78"/>
                    <a:pt x="63" y="78"/>
                  </a:cubicBezTo>
                  <a:cubicBezTo>
                    <a:pt x="63" y="78"/>
                    <a:pt x="63" y="78"/>
                    <a:pt x="63" y="78"/>
                  </a:cubicBezTo>
                  <a:cubicBezTo>
                    <a:pt x="66" y="78"/>
                    <a:pt x="69" y="81"/>
                    <a:pt x="73" y="83"/>
                  </a:cubicBezTo>
                  <a:cubicBezTo>
                    <a:pt x="73" y="83"/>
                    <a:pt x="73" y="83"/>
                    <a:pt x="73" y="83"/>
                  </a:cubicBezTo>
                  <a:cubicBezTo>
                    <a:pt x="76" y="85"/>
                    <a:pt x="80" y="88"/>
                    <a:pt x="80" y="88"/>
                  </a:cubicBezTo>
                  <a:cubicBezTo>
                    <a:pt x="80" y="88"/>
                    <a:pt x="80" y="88"/>
                    <a:pt x="80" y="88"/>
                  </a:cubicBezTo>
                  <a:cubicBezTo>
                    <a:pt x="80" y="88"/>
                    <a:pt x="80" y="87"/>
                    <a:pt x="80" y="87"/>
                  </a:cubicBezTo>
                  <a:cubicBezTo>
                    <a:pt x="80" y="87"/>
                    <a:pt x="80" y="87"/>
                    <a:pt x="80" y="87"/>
                  </a:cubicBezTo>
                  <a:cubicBezTo>
                    <a:pt x="81" y="86"/>
                    <a:pt x="79" y="83"/>
                    <a:pt x="78" y="79"/>
                  </a:cubicBezTo>
                  <a:cubicBezTo>
                    <a:pt x="78" y="79"/>
                    <a:pt x="78" y="79"/>
                    <a:pt x="78" y="79"/>
                  </a:cubicBezTo>
                  <a:cubicBezTo>
                    <a:pt x="76" y="76"/>
                    <a:pt x="75" y="72"/>
                    <a:pt x="75" y="70"/>
                  </a:cubicBezTo>
                  <a:cubicBezTo>
                    <a:pt x="75" y="70"/>
                    <a:pt x="75" y="70"/>
                    <a:pt x="75" y="70"/>
                  </a:cubicBezTo>
                  <a:cubicBezTo>
                    <a:pt x="75" y="69"/>
                    <a:pt x="75" y="68"/>
                    <a:pt x="75" y="68"/>
                  </a:cubicBezTo>
                  <a:cubicBezTo>
                    <a:pt x="75" y="68"/>
                    <a:pt x="75" y="68"/>
                    <a:pt x="75" y="68"/>
                  </a:cubicBezTo>
                  <a:cubicBezTo>
                    <a:pt x="76" y="66"/>
                    <a:pt x="78" y="66"/>
                    <a:pt x="80" y="66"/>
                  </a:cubicBezTo>
                  <a:cubicBezTo>
                    <a:pt x="80" y="66"/>
                    <a:pt x="80" y="66"/>
                    <a:pt x="80" y="66"/>
                  </a:cubicBezTo>
                  <a:cubicBezTo>
                    <a:pt x="84" y="66"/>
                    <a:pt x="89" y="67"/>
                    <a:pt x="93" y="67"/>
                  </a:cubicBezTo>
                  <a:cubicBezTo>
                    <a:pt x="93" y="67"/>
                    <a:pt x="93" y="67"/>
                    <a:pt x="93" y="67"/>
                  </a:cubicBezTo>
                  <a:cubicBezTo>
                    <a:pt x="94" y="67"/>
                    <a:pt x="95" y="67"/>
                    <a:pt x="96" y="67"/>
                  </a:cubicBezTo>
                  <a:cubicBezTo>
                    <a:pt x="96" y="67"/>
                    <a:pt x="96" y="67"/>
                    <a:pt x="96" y="67"/>
                  </a:cubicBezTo>
                  <a:cubicBezTo>
                    <a:pt x="96" y="67"/>
                    <a:pt x="95" y="66"/>
                    <a:pt x="95" y="65"/>
                  </a:cubicBezTo>
                  <a:cubicBezTo>
                    <a:pt x="95" y="65"/>
                    <a:pt x="95" y="65"/>
                    <a:pt x="95" y="65"/>
                  </a:cubicBezTo>
                  <a:cubicBezTo>
                    <a:pt x="94" y="65"/>
                    <a:pt x="93" y="64"/>
                    <a:pt x="92" y="63"/>
                  </a:cubicBezTo>
                  <a:cubicBezTo>
                    <a:pt x="92" y="63"/>
                    <a:pt x="92" y="63"/>
                    <a:pt x="92" y="63"/>
                  </a:cubicBezTo>
                  <a:cubicBezTo>
                    <a:pt x="89" y="61"/>
                    <a:pt x="86" y="59"/>
                    <a:pt x="84" y="57"/>
                  </a:cubicBezTo>
                  <a:cubicBezTo>
                    <a:pt x="84" y="57"/>
                    <a:pt x="84" y="57"/>
                    <a:pt x="84" y="57"/>
                  </a:cubicBezTo>
                  <a:cubicBezTo>
                    <a:pt x="82" y="55"/>
                    <a:pt x="81" y="54"/>
                    <a:pt x="81" y="53"/>
                  </a:cubicBezTo>
                  <a:cubicBezTo>
                    <a:pt x="81" y="53"/>
                    <a:pt x="81" y="53"/>
                    <a:pt x="81" y="53"/>
                  </a:cubicBezTo>
                  <a:cubicBezTo>
                    <a:pt x="81" y="52"/>
                    <a:pt x="81" y="52"/>
                    <a:pt x="81" y="52"/>
                  </a:cubicBezTo>
                  <a:cubicBezTo>
                    <a:pt x="81" y="52"/>
                    <a:pt x="81" y="52"/>
                    <a:pt x="81" y="52"/>
                  </a:cubicBezTo>
                  <a:cubicBezTo>
                    <a:pt x="81" y="50"/>
                    <a:pt x="83" y="49"/>
                    <a:pt x="84" y="48"/>
                  </a:cubicBezTo>
                  <a:cubicBezTo>
                    <a:pt x="84" y="48"/>
                    <a:pt x="84" y="48"/>
                    <a:pt x="84" y="48"/>
                  </a:cubicBezTo>
                  <a:cubicBezTo>
                    <a:pt x="86" y="48"/>
                    <a:pt x="88" y="47"/>
                    <a:pt x="90" y="46"/>
                  </a:cubicBezTo>
                  <a:cubicBezTo>
                    <a:pt x="90" y="46"/>
                    <a:pt x="90" y="46"/>
                    <a:pt x="90" y="46"/>
                  </a:cubicBezTo>
                  <a:cubicBezTo>
                    <a:pt x="94" y="44"/>
                    <a:pt x="98" y="42"/>
                    <a:pt x="98" y="41"/>
                  </a:cubicBezTo>
                  <a:cubicBezTo>
                    <a:pt x="98" y="41"/>
                    <a:pt x="98" y="41"/>
                    <a:pt x="98" y="41"/>
                  </a:cubicBezTo>
                  <a:cubicBezTo>
                    <a:pt x="98" y="41"/>
                    <a:pt x="98" y="41"/>
                    <a:pt x="98" y="41"/>
                  </a:cubicBezTo>
                  <a:cubicBezTo>
                    <a:pt x="98" y="41"/>
                    <a:pt x="98" y="41"/>
                    <a:pt x="98" y="41"/>
                  </a:cubicBezTo>
                  <a:cubicBezTo>
                    <a:pt x="97" y="40"/>
                    <a:pt x="95" y="40"/>
                    <a:pt x="94" y="40"/>
                  </a:cubicBezTo>
                  <a:cubicBezTo>
                    <a:pt x="94" y="40"/>
                    <a:pt x="94" y="40"/>
                    <a:pt x="94" y="40"/>
                  </a:cubicBezTo>
                  <a:cubicBezTo>
                    <a:pt x="90" y="39"/>
                    <a:pt x="86" y="39"/>
                    <a:pt x="83" y="38"/>
                  </a:cubicBezTo>
                  <a:cubicBezTo>
                    <a:pt x="83" y="38"/>
                    <a:pt x="83" y="38"/>
                    <a:pt x="83" y="38"/>
                  </a:cubicBezTo>
                  <a:cubicBezTo>
                    <a:pt x="81" y="38"/>
                    <a:pt x="80" y="38"/>
                    <a:pt x="79" y="36"/>
                  </a:cubicBezTo>
                  <a:cubicBezTo>
                    <a:pt x="79" y="36"/>
                    <a:pt x="79" y="36"/>
                    <a:pt x="79" y="36"/>
                  </a:cubicBezTo>
                  <a:cubicBezTo>
                    <a:pt x="78" y="35"/>
                    <a:pt x="78" y="35"/>
                    <a:pt x="78" y="35"/>
                  </a:cubicBezTo>
                  <a:cubicBezTo>
                    <a:pt x="78" y="35"/>
                    <a:pt x="78" y="35"/>
                    <a:pt x="78" y="35"/>
                  </a:cubicBezTo>
                  <a:cubicBezTo>
                    <a:pt x="78" y="32"/>
                    <a:pt x="81" y="29"/>
                    <a:pt x="83" y="25"/>
                  </a:cubicBezTo>
                  <a:cubicBezTo>
                    <a:pt x="83" y="25"/>
                    <a:pt x="83" y="25"/>
                    <a:pt x="83" y="25"/>
                  </a:cubicBezTo>
                  <a:cubicBezTo>
                    <a:pt x="86" y="22"/>
                    <a:pt x="88" y="18"/>
                    <a:pt x="88" y="18"/>
                  </a:cubicBezTo>
                  <a:cubicBezTo>
                    <a:pt x="88" y="18"/>
                    <a:pt x="88" y="18"/>
                    <a:pt x="88" y="18"/>
                  </a:cubicBezTo>
                  <a:cubicBezTo>
                    <a:pt x="88" y="18"/>
                    <a:pt x="88" y="18"/>
                    <a:pt x="88" y="18"/>
                  </a:cubicBezTo>
                  <a:cubicBezTo>
                    <a:pt x="88" y="18"/>
                    <a:pt x="88" y="18"/>
                    <a:pt x="88" y="18"/>
                  </a:cubicBezTo>
                  <a:cubicBezTo>
                    <a:pt x="86" y="17"/>
                    <a:pt x="83" y="19"/>
                    <a:pt x="80" y="20"/>
                  </a:cubicBezTo>
                  <a:cubicBezTo>
                    <a:pt x="80" y="20"/>
                    <a:pt x="80" y="20"/>
                    <a:pt x="80" y="20"/>
                  </a:cubicBezTo>
                  <a:cubicBezTo>
                    <a:pt x="76" y="22"/>
                    <a:pt x="73" y="23"/>
                    <a:pt x="70" y="23"/>
                  </a:cubicBezTo>
                  <a:cubicBezTo>
                    <a:pt x="70" y="23"/>
                    <a:pt x="70" y="23"/>
                    <a:pt x="70" y="23"/>
                  </a:cubicBezTo>
                  <a:cubicBezTo>
                    <a:pt x="70" y="23"/>
                    <a:pt x="69" y="23"/>
                    <a:pt x="68" y="23"/>
                  </a:cubicBezTo>
                  <a:cubicBezTo>
                    <a:pt x="68" y="23"/>
                    <a:pt x="68" y="23"/>
                    <a:pt x="68" y="23"/>
                  </a:cubicBezTo>
                  <a:cubicBezTo>
                    <a:pt x="67" y="22"/>
                    <a:pt x="67" y="20"/>
                    <a:pt x="67" y="18"/>
                  </a:cubicBezTo>
                  <a:cubicBezTo>
                    <a:pt x="67" y="18"/>
                    <a:pt x="67" y="18"/>
                    <a:pt x="67" y="18"/>
                  </a:cubicBezTo>
                  <a:cubicBezTo>
                    <a:pt x="67" y="14"/>
                    <a:pt x="68" y="9"/>
                    <a:pt x="68" y="5"/>
                  </a:cubicBezTo>
                  <a:cubicBezTo>
                    <a:pt x="68" y="5"/>
                    <a:pt x="68" y="5"/>
                    <a:pt x="68" y="5"/>
                  </a:cubicBezTo>
                  <a:cubicBezTo>
                    <a:pt x="68" y="4"/>
                    <a:pt x="67" y="3"/>
                    <a:pt x="67" y="2"/>
                  </a:cubicBezTo>
                  <a:cubicBezTo>
                    <a:pt x="67" y="2"/>
                    <a:pt x="67" y="2"/>
                    <a:pt x="67" y="2"/>
                  </a:cubicBezTo>
                  <a:cubicBezTo>
                    <a:pt x="67" y="2"/>
                    <a:pt x="66" y="3"/>
                    <a:pt x="66" y="3"/>
                  </a:cubicBezTo>
                  <a:cubicBezTo>
                    <a:pt x="66" y="3"/>
                    <a:pt x="66" y="3"/>
                    <a:pt x="66" y="3"/>
                  </a:cubicBezTo>
                  <a:cubicBezTo>
                    <a:pt x="65" y="4"/>
                    <a:pt x="64" y="5"/>
                    <a:pt x="63" y="6"/>
                  </a:cubicBezTo>
                  <a:cubicBezTo>
                    <a:pt x="63" y="6"/>
                    <a:pt x="63" y="6"/>
                    <a:pt x="63" y="6"/>
                  </a:cubicBezTo>
                  <a:cubicBezTo>
                    <a:pt x="61" y="9"/>
                    <a:pt x="59" y="12"/>
                    <a:pt x="57" y="14"/>
                  </a:cubicBezTo>
                  <a:cubicBezTo>
                    <a:pt x="57" y="14"/>
                    <a:pt x="57" y="14"/>
                    <a:pt x="57" y="14"/>
                  </a:cubicBezTo>
                  <a:cubicBezTo>
                    <a:pt x="56" y="16"/>
                    <a:pt x="55" y="17"/>
                    <a:pt x="53" y="17"/>
                  </a:cubicBezTo>
                  <a:cubicBezTo>
                    <a:pt x="53" y="17"/>
                    <a:pt x="53" y="17"/>
                    <a:pt x="53" y="17"/>
                  </a:cubicBezTo>
                  <a:cubicBezTo>
                    <a:pt x="53" y="17"/>
                    <a:pt x="53" y="17"/>
                    <a:pt x="53" y="17"/>
                  </a:cubicBezTo>
                  <a:cubicBezTo>
                    <a:pt x="53" y="17"/>
                    <a:pt x="53" y="17"/>
                    <a:pt x="53" y="17"/>
                  </a:cubicBezTo>
                  <a:cubicBezTo>
                    <a:pt x="51" y="17"/>
                    <a:pt x="50" y="15"/>
                    <a:pt x="49" y="14"/>
                  </a:cubicBezTo>
                  <a:cubicBezTo>
                    <a:pt x="49" y="14"/>
                    <a:pt x="49" y="14"/>
                    <a:pt x="49" y="14"/>
                  </a:cubicBezTo>
                  <a:cubicBezTo>
                    <a:pt x="48" y="12"/>
                    <a:pt x="47" y="10"/>
                    <a:pt x="46" y="8"/>
                  </a:cubicBezTo>
                  <a:cubicBezTo>
                    <a:pt x="46" y="8"/>
                    <a:pt x="46" y="8"/>
                    <a:pt x="46" y="8"/>
                  </a:cubicBezTo>
                  <a:cubicBezTo>
                    <a:pt x="44" y="4"/>
                    <a:pt x="42" y="0"/>
                    <a:pt x="41" y="0"/>
                  </a:cubicBezTo>
                  <a:cubicBezTo>
                    <a:pt x="41" y="0"/>
                    <a:pt x="41" y="0"/>
                    <a:pt x="41" y="0"/>
                  </a:cubicBezTo>
                  <a:cubicBezTo>
                    <a:pt x="41" y="0"/>
                    <a:pt x="41" y="0"/>
                    <a:pt x="41" y="1"/>
                  </a:cubicBezTo>
                  <a:cubicBezTo>
                    <a:pt x="41" y="1"/>
                    <a:pt x="41" y="1"/>
                    <a:pt x="41" y="1"/>
                  </a:cubicBezTo>
                  <a:cubicBezTo>
                    <a:pt x="41" y="1"/>
                    <a:pt x="40" y="3"/>
                    <a:pt x="40" y="4"/>
                  </a:cubicBezTo>
                  <a:cubicBezTo>
                    <a:pt x="40" y="4"/>
                    <a:pt x="40" y="4"/>
                    <a:pt x="40" y="4"/>
                  </a:cubicBezTo>
                  <a:cubicBezTo>
                    <a:pt x="40" y="8"/>
                    <a:pt x="39" y="12"/>
                    <a:pt x="39" y="15"/>
                  </a:cubicBezTo>
                  <a:cubicBezTo>
                    <a:pt x="39" y="15"/>
                    <a:pt x="39" y="15"/>
                    <a:pt x="39" y="15"/>
                  </a:cubicBezTo>
                  <a:cubicBezTo>
                    <a:pt x="38" y="17"/>
                    <a:pt x="38" y="18"/>
                    <a:pt x="36" y="19"/>
                  </a:cubicBezTo>
                  <a:cubicBezTo>
                    <a:pt x="36" y="19"/>
                    <a:pt x="36" y="19"/>
                    <a:pt x="36" y="19"/>
                  </a:cubicBezTo>
                  <a:cubicBezTo>
                    <a:pt x="36" y="20"/>
                    <a:pt x="35" y="20"/>
                    <a:pt x="35" y="20"/>
                  </a:cubicBezTo>
                  <a:cubicBezTo>
                    <a:pt x="35" y="20"/>
                    <a:pt x="35" y="20"/>
                    <a:pt x="35" y="20"/>
                  </a:cubicBezTo>
                  <a:cubicBezTo>
                    <a:pt x="32" y="20"/>
                    <a:pt x="29" y="17"/>
                    <a:pt x="26" y="15"/>
                  </a:cubicBezTo>
                  <a:cubicBezTo>
                    <a:pt x="26" y="15"/>
                    <a:pt x="26" y="15"/>
                    <a:pt x="26" y="15"/>
                  </a:cubicBezTo>
                  <a:cubicBezTo>
                    <a:pt x="22" y="12"/>
                    <a:pt x="19" y="10"/>
                    <a:pt x="18" y="10"/>
                  </a:cubicBezTo>
                  <a:cubicBezTo>
                    <a:pt x="18" y="10"/>
                    <a:pt x="18" y="10"/>
                    <a:pt x="18" y="10"/>
                  </a:cubicBezTo>
                  <a:cubicBezTo>
                    <a:pt x="18" y="10"/>
                    <a:pt x="18" y="10"/>
                    <a:pt x="18" y="10"/>
                  </a:cubicBezTo>
                  <a:cubicBezTo>
                    <a:pt x="18" y="10"/>
                    <a:pt x="18" y="10"/>
                    <a:pt x="18" y="10"/>
                  </a:cubicBezTo>
                  <a:cubicBezTo>
                    <a:pt x="18" y="12"/>
                    <a:pt x="19" y="15"/>
                    <a:pt x="21" y="18"/>
                  </a:cubicBezTo>
                  <a:cubicBezTo>
                    <a:pt x="21" y="18"/>
                    <a:pt x="21" y="18"/>
                    <a:pt x="21" y="18"/>
                  </a:cubicBezTo>
                  <a:cubicBezTo>
                    <a:pt x="22" y="22"/>
                    <a:pt x="24" y="25"/>
                    <a:pt x="24" y="28"/>
                  </a:cubicBezTo>
                  <a:cubicBezTo>
                    <a:pt x="24" y="28"/>
                    <a:pt x="24" y="28"/>
                    <a:pt x="24" y="28"/>
                  </a:cubicBezTo>
                  <a:cubicBezTo>
                    <a:pt x="24" y="28"/>
                    <a:pt x="24" y="29"/>
                    <a:pt x="23" y="30"/>
                  </a:cubicBezTo>
                  <a:cubicBezTo>
                    <a:pt x="23" y="30"/>
                    <a:pt x="23" y="30"/>
                    <a:pt x="23" y="30"/>
                  </a:cubicBezTo>
                  <a:cubicBezTo>
                    <a:pt x="22" y="31"/>
                    <a:pt x="20" y="31"/>
                    <a:pt x="18" y="31"/>
                  </a:cubicBezTo>
                  <a:cubicBezTo>
                    <a:pt x="18" y="31"/>
                    <a:pt x="18" y="31"/>
                    <a:pt x="18" y="31"/>
                  </a:cubicBezTo>
                  <a:cubicBezTo>
                    <a:pt x="14" y="31"/>
                    <a:pt x="9" y="31"/>
                    <a:pt x="5" y="31"/>
                  </a:cubicBezTo>
                  <a:cubicBezTo>
                    <a:pt x="5" y="31"/>
                    <a:pt x="5" y="31"/>
                    <a:pt x="5" y="31"/>
                  </a:cubicBezTo>
                  <a:cubicBezTo>
                    <a:pt x="4" y="30"/>
                    <a:pt x="3" y="31"/>
                    <a:pt x="3" y="31"/>
                  </a:cubicBezTo>
                  <a:cubicBezTo>
                    <a:pt x="3" y="31"/>
                    <a:pt x="3" y="31"/>
                    <a:pt x="3" y="31"/>
                  </a:cubicBezTo>
                  <a:cubicBezTo>
                    <a:pt x="3" y="31"/>
                    <a:pt x="3" y="32"/>
                    <a:pt x="4" y="32"/>
                  </a:cubicBezTo>
                  <a:cubicBezTo>
                    <a:pt x="4" y="32"/>
                    <a:pt x="4" y="32"/>
                    <a:pt x="4" y="32"/>
                  </a:cubicBezTo>
                  <a:cubicBezTo>
                    <a:pt x="4" y="33"/>
                    <a:pt x="5" y="34"/>
                    <a:pt x="7" y="35"/>
                  </a:cubicBezTo>
                  <a:cubicBezTo>
                    <a:pt x="7" y="35"/>
                    <a:pt x="7" y="35"/>
                    <a:pt x="7" y="35"/>
                  </a:cubicBezTo>
                  <a:cubicBezTo>
                    <a:pt x="9" y="37"/>
                    <a:pt x="12" y="39"/>
                    <a:pt x="14" y="41"/>
                  </a:cubicBezTo>
                  <a:cubicBezTo>
                    <a:pt x="14" y="41"/>
                    <a:pt x="14" y="41"/>
                    <a:pt x="14" y="41"/>
                  </a:cubicBezTo>
                  <a:cubicBezTo>
                    <a:pt x="16" y="42"/>
                    <a:pt x="17" y="43"/>
                    <a:pt x="17" y="45"/>
                  </a:cubicBezTo>
                  <a:cubicBezTo>
                    <a:pt x="17" y="45"/>
                    <a:pt x="17" y="45"/>
                    <a:pt x="17" y="45"/>
                  </a:cubicBezTo>
                  <a:cubicBezTo>
                    <a:pt x="17" y="45"/>
                    <a:pt x="17" y="45"/>
                    <a:pt x="17" y="45"/>
                  </a:cubicBezTo>
                  <a:cubicBezTo>
                    <a:pt x="17" y="45"/>
                    <a:pt x="17" y="45"/>
                    <a:pt x="17" y="45"/>
                  </a:cubicBezTo>
                  <a:cubicBezTo>
                    <a:pt x="17" y="47"/>
                    <a:pt x="16" y="48"/>
                    <a:pt x="14" y="49"/>
                  </a:cubicBezTo>
                  <a:cubicBezTo>
                    <a:pt x="14" y="49"/>
                    <a:pt x="14" y="49"/>
                    <a:pt x="14" y="49"/>
                  </a:cubicBezTo>
                  <a:cubicBezTo>
                    <a:pt x="12" y="50"/>
                    <a:pt x="10" y="51"/>
                    <a:pt x="8" y="52"/>
                  </a:cubicBezTo>
                  <a:cubicBezTo>
                    <a:pt x="8" y="52"/>
                    <a:pt x="8" y="52"/>
                    <a:pt x="8" y="52"/>
                  </a:cubicBezTo>
                  <a:cubicBezTo>
                    <a:pt x="5" y="54"/>
                    <a:pt x="0" y="56"/>
                    <a:pt x="0" y="57"/>
                  </a:cubicBezTo>
                  <a:cubicBezTo>
                    <a:pt x="0" y="57"/>
                    <a:pt x="0" y="57"/>
                    <a:pt x="0" y="57"/>
                  </a:cubicBezTo>
                  <a:cubicBezTo>
                    <a:pt x="0" y="57"/>
                    <a:pt x="0" y="57"/>
                    <a:pt x="1" y="57"/>
                  </a:cubicBezTo>
                  <a:cubicBezTo>
                    <a:pt x="1" y="57"/>
                    <a:pt x="1" y="57"/>
                    <a:pt x="1" y="57"/>
                  </a:cubicBezTo>
                  <a:cubicBezTo>
                    <a:pt x="2" y="57"/>
                    <a:pt x="3" y="58"/>
                    <a:pt x="5" y="58"/>
                  </a:cubicBezTo>
                  <a:cubicBezTo>
                    <a:pt x="5" y="58"/>
                    <a:pt x="5" y="58"/>
                    <a:pt x="5" y="58"/>
                  </a:cubicBezTo>
                  <a:cubicBezTo>
                    <a:pt x="8" y="58"/>
                    <a:pt x="12" y="59"/>
                    <a:pt x="15" y="59"/>
                  </a:cubicBezTo>
                  <a:cubicBezTo>
                    <a:pt x="15" y="59"/>
                    <a:pt x="15" y="59"/>
                    <a:pt x="15" y="59"/>
                  </a:cubicBezTo>
                  <a:cubicBezTo>
                    <a:pt x="17" y="60"/>
                    <a:pt x="19" y="60"/>
                    <a:pt x="20" y="62"/>
                  </a:cubicBezTo>
                  <a:cubicBezTo>
                    <a:pt x="20" y="62"/>
                    <a:pt x="20" y="62"/>
                    <a:pt x="20" y="62"/>
                  </a:cubicBezTo>
                  <a:cubicBezTo>
                    <a:pt x="20" y="62"/>
                    <a:pt x="20" y="63"/>
                    <a:pt x="20" y="63"/>
                  </a:cubicBezTo>
                  <a:cubicBezTo>
                    <a:pt x="20" y="63"/>
                    <a:pt x="20" y="63"/>
                    <a:pt x="20" y="63"/>
                  </a:cubicBezTo>
                  <a:cubicBezTo>
                    <a:pt x="20" y="66"/>
                    <a:pt x="17" y="69"/>
                    <a:pt x="15" y="72"/>
                  </a:cubicBezTo>
                  <a:cubicBezTo>
                    <a:pt x="15" y="72"/>
                    <a:pt x="15" y="72"/>
                    <a:pt x="15" y="72"/>
                  </a:cubicBezTo>
                  <a:cubicBezTo>
                    <a:pt x="13" y="76"/>
                    <a:pt x="10" y="79"/>
                    <a:pt x="10" y="80"/>
                  </a:cubicBezTo>
                  <a:cubicBezTo>
                    <a:pt x="10" y="80"/>
                    <a:pt x="10" y="80"/>
                    <a:pt x="10" y="80"/>
                  </a:cubicBezTo>
                  <a:cubicBezTo>
                    <a:pt x="10" y="80"/>
                    <a:pt x="11" y="80"/>
                    <a:pt x="11" y="80"/>
                  </a:cubicBezTo>
                  <a:cubicBezTo>
                    <a:pt x="11" y="80"/>
                    <a:pt x="11" y="80"/>
                    <a:pt x="11" y="80"/>
                  </a:cubicBezTo>
                  <a:cubicBezTo>
                    <a:pt x="12" y="80"/>
                    <a:pt x="15" y="79"/>
                    <a:pt x="19" y="77"/>
                  </a:cubicBezTo>
                  <a:cubicBezTo>
                    <a:pt x="19" y="77"/>
                    <a:pt x="19" y="77"/>
                    <a:pt x="19" y="77"/>
                  </a:cubicBezTo>
                  <a:cubicBezTo>
                    <a:pt x="22" y="76"/>
                    <a:pt x="26" y="74"/>
                    <a:pt x="28" y="74"/>
                  </a:cubicBezTo>
                  <a:cubicBezTo>
                    <a:pt x="28" y="74"/>
                    <a:pt x="28" y="74"/>
                    <a:pt x="28" y="74"/>
                  </a:cubicBezTo>
                  <a:cubicBezTo>
                    <a:pt x="29" y="74"/>
                    <a:pt x="30" y="74"/>
                    <a:pt x="30" y="75"/>
                  </a:cubicBezTo>
                  <a:cubicBezTo>
                    <a:pt x="30" y="75"/>
                    <a:pt x="30" y="75"/>
                    <a:pt x="30" y="75"/>
                  </a:cubicBezTo>
                  <a:cubicBezTo>
                    <a:pt x="32" y="76"/>
                    <a:pt x="32" y="78"/>
                    <a:pt x="32" y="80"/>
                  </a:cubicBezTo>
                  <a:cubicBezTo>
                    <a:pt x="32" y="80"/>
                    <a:pt x="32" y="80"/>
                    <a:pt x="32" y="80"/>
                  </a:cubicBezTo>
                  <a:cubicBezTo>
                    <a:pt x="32" y="84"/>
                    <a:pt x="31" y="89"/>
                    <a:pt x="31" y="93"/>
                  </a:cubicBezTo>
                  <a:cubicBezTo>
                    <a:pt x="31" y="93"/>
                    <a:pt x="31" y="93"/>
                    <a:pt x="31" y="93"/>
                  </a:cubicBezTo>
                  <a:cubicBezTo>
                    <a:pt x="31" y="94"/>
                    <a:pt x="31" y="95"/>
                    <a:pt x="31" y="95"/>
                  </a:cubicBezTo>
                  <a:cubicBezTo>
                    <a:pt x="31" y="95"/>
                    <a:pt x="31" y="95"/>
                    <a:pt x="31" y="95"/>
                  </a:cubicBezTo>
                  <a:cubicBezTo>
                    <a:pt x="31" y="95"/>
                    <a:pt x="32" y="95"/>
                    <a:pt x="33" y="94"/>
                  </a:cubicBezTo>
                  <a:cubicBezTo>
                    <a:pt x="33" y="94"/>
                    <a:pt x="33" y="94"/>
                    <a:pt x="33" y="94"/>
                  </a:cubicBezTo>
                  <a:cubicBezTo>
                    <a:pt x="33" y="94"/>
                    <a:pt x="34" y="93"/>
                    <a:pt x="35" y="91"/>
                  </a:cubicBezTo>
                  <a:cubicBezTo>
                    <a:pt x="35" y="91"/>
                    <a:pt x="35" y="91"/>
                    <a:pt x="35" y="91"/>
                  </a:cubicBezTo>
                  <a:cubicBezTo>
                    <a:pt x="37" y="89"/>
                    <a:pt x="39" y="86"/>
                    <a:pt x="41" y="84"/>
                  </a:cubicBezTo>
                  <a:cubicBezTo>
                    <a:pt x="41" y="84"/>
                    <a:pt x="41" y="84"/>
                    <a:pt x="41" y="84"/>
                  </a:cubicBezTo>
                  <a:cubicBezTo>
                    <a:pt x="43" y="82"/>
                    <a:pt x="44" y="81"/>
                    <a:pt x="46" y="81"/>
                  </a:cubicBezTo>
                  <a:cubicBezTo>
                    <a:pt x="46" y="81"/>
                    <a:pt x="46" y="81"/>
                    <a:pt x="46" y="81"/>
                  </a:cubicBezTo>
                  <a:cubicBezTo>
                    <a:pt x="46" y="81"/>
                    <a:pt x="46" y="81"/>
                    <a:pt x="46" y="81"/>
                  </a:cubicBezTo>
                  <a:close/>
                  <a:moveTo>
                    <a:pt x="67" y="2"/>
                  </a:moveTo>
                  <a:cubicBezTo>
                    <a:pt x="67" y="2"/>
                    <a:pt x="67" y="2"/>
                    <a:pt x="67" y="2"/>
                  </a:cubicBezTo>
                  <a:cubicBezTo>
                    <a:pt x="67" y="2"/>
                    <a:pt x="67" y="2"/>
                    <a:pt x="67" y="2"/>
                  </a:cubicBezTo>
                  <a:cubicBezTo>
                    <a:pt x="67" y="2"/>
                    <a:pt x="67" y="2"/>
                    <a:pt x="67" y="2"/>
                  </a:cubicBezTo>
                  <a:cubicBezTo>
                    <a:pt x="67" y="2"/>
                    <a:pt x="67" y="2"/>
                    <a:pt x="67"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Oval 35"/>
            <p:cNvSpPr>
              <a:spLocks noChangeArrowheads="1"/>
            </p:cNvSpPr>
            <p:nvPr/>
          </p:nvSpPr>
          <p:spPr bwMode="auto">
            <a:xfrm>
              <a:off x="674688" y="3152775"/>
              <a:ext cx="695325" cy="6969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36"/>
            <p:cNvSpPr>
              <a:spLocks noEditPoints="1"/>
            </p:cNvSpPr>
            <p:nvPr/>
          </p:nvSpPr>
          <p:spPr bwMode="auto">
            <a:xfrm>
              <a:off x="668338" y="3148013"/>
              <a:ext cx="708025" cy="703262"/>
            </a:xfrm>
            <a:custGeom>
              <a:avLst/>
              <a:gdLst>
                <a:gd name="T0" fmla="*/ 0 w 273"/>
                <a:gd name="T1" fmla="*/ 137 h 273"/>
                <a:gd name="T2" fmla="*/ 137 w 273"/>
                <a:gd name="T3" fmla="*/ 0 h 273"/>
                <a:gd name="T4" fmla="*/ 137 w 273"/>
                <a:gd name="T5" fmla="*/ 0 h 273"/>
                <a:gd name="T6" fmla="*/ 273 w 273"/>
                <a:gd name="T7" fmla="*/ 137 h 273"/>
                <a:gd name="T8" fmla="*/ 273 w 273"/>
                <a:gd name="T9" fmla="*/ 137 h 273"/>
                <a:gd name="T10" fmla="*/ 137 w 273"/>
                <a:gd name="T11" fmla="*/ 273 h 273"/>
                <a:gd name="T12" fmla="*/ 137 w 273"/>
                <a:gd name="T13" fmla="*/ 273 h 273"/>
                <a:gd name="T14" fmla="*/ 0 w 273"/>
                <a:gd name="T15" fmla="*/ 137 h 273"/>
                <a:gd name="T16" fmla="*/ 42 w 273"/>
                <a:gd name="T17" fmla="*/ 42 h 273"/>
                <a:gd name="T18" fmla="*/ 3 w 273"/>
                <a:gd name="T19" fmla="*/ 137 h 273"/>
                <a:gd name="T20" fmla="*/ 3 w 273"/>
                <a:gd name="T21" fmla="*/ 137 h 273"/>
                <a:gd name="T22" fmla="*/ 42 w 273"/>
                <a:gd name="T23" fmla="*/ 231 h 273"/>
                <a:gd name="T24" fmla="*/ 42 w 273"/>
                <a:gd name="T25" fmla="*/ 231 h 273"/>
                <a:gd name="T26" fmla="*/ 137 w 273"/>
                <a:gd name="T27" fmla="*/ 270 h 273"/>
                <a:gd name="T28" fmla="*/ 137 w 273"/>
                <a:gd name="T29" fmla="*/ 270 h 273"/>
                <a:gd name="T30" fmla="*/ 231 w 273"/>
                <a:gd name="T31" fmla="*/ 231 h 273"/>
                <a:gd name="T32" fmla="*/ 231 w 273"/>
                <a:gd name="T33" fmla="*/ 231 h 273"/>
                <a:gd name="T34" fmla="*/ 270 w 273"/>
                <a:gd name="T35" fmla="*/ 137 h 273"/>
                <a:gd name="T36" fmla="*/ 270 w 273"/>
                <a:gd name="T37" fmla="*/ 137 h 273"/>
                <a:gd name="T38" fmla="*/ 231 w 273"/>
                <a:gd name="T39" fmla="*/ 42 h 273"/>
                <a:gd name="T40" fmla="*/ 231 w 273"/>
                <a:gd name="T41" fmla="*/ 42 h 273"/>
                <a:gd name="T42" fmla="*/ 137 w 273"/>
                <a:gd name="T43" fmla="*/ 3 h 273"/>
                <a:gd name="T44" fmla="*/ 137 w 273"/>
                <a:gd name="T45" fmla="*/ 3 h 273"/>
                <a:gd name="T46" fmla="*/ 42 w 273"/>
                <a:gd name="T47" fmla="*/ 4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0" y="137"/>
                  </a:moveTo>
                  <a:cubicBezTo>
                    <a:pt x="0" y="61"/>
                    <a:pt x="61" y="0"/>
                    <a:pt x="137" y="0"/>
                  </a:cubicBezTo>
                  <a:cubicBezTo>
                    <a:pt x="137" y="0"/>
                    <a:pt x="137" y="0"/>
                    <a:pt x="137" y="0"/>
                  </a:cubicBezTo>
                  <a:cubicBezTo>
                    <a:pt x="212" y="0"/>
                    <a:pt x="273" y="61"/>
                    <a:pt x="273" y="137"/>
                  </a:cubicBezTo>
                  <a:cubicBezTo>
                    <a:pt x="273" y="137"/>
                    <a:pt x="273" y="137"/>
                    <a:pt x="273" y="137"/>
                  </a:cubicBezTo>
                  <a:cubicBezTo>
                    <a:pt x="273" y="212"/>
                    <a:pt x="212" y="273"/>
                    <a:pt x="137" y="273"/>
                  </a:cubicBezTo>
                  <a:cubicBezTo>
                    <a:pt x="137" y="273"/>
                    <a:pt x="137" y="273"/>
                    <a:pt x="137" y="273"/>
                  </a:cubicBezTo>
                  <a:cubicBezTo>
                    <a:pt x="61" y="273"/>
                    <a:pt x="0" y="212"/>
                    <a:pt x="0" y="137"/>
                  </a:cubicBezTo>
                  <a:close/>
                  <a:moveTo>
                    <a:pt x="42" y="42"/>
                  </a:moveTo>
                  <a:cubicBezTo>
                    <a:pt x="18" y="67"/>
                    <a:pt x="3" y="100"/>
                    <a:pt x="3" y="137"/>
                  </a:cubicBezTo>
                  <a:cubicBezTo>
                    <a:pt x="3" y="137"/>
                    <a:pt x="3" y="137"/>
                    <a:pt x="3" y="137"/>
                  </a:cubicBezTo>
                  <a:cubicBezTo>
                    <a:pt x="3" y="174"/>
                    <a:pt x="18" y="207"/>
                    <a:pt x="42" y="231"/>
                  </a:cubicBezTo>
                  <a:cubicBezTo>
                    <a:pt x="42" y="231"/>
                    <a:pt x="42" y="231"/>
                    <a:pt x="42" y="231"/>
                  </a:cubicBezTo>
                  <a:cubicBezTo>
                    <a:pt x="66" y="255"/>
                    <a:pt x="100" y="270"/>
                    <a:pt x="137" y="270"/>
                  </a:cubicBezTo>
                  <a:cubicBezTo>
                    <a:pt x="137" y="270"/>
                    <a:pt x="137" y="270"/>
                    <a:pt x="137" y="270"/>
                  </a:cubicBezTo>
                  <a:cubicBezTo>
                    <a:pt x="173" y="270"/>
                    <a:pt x="207" y="255"/>
                    <a:pt x="231" y="231"/>
                  </a:cubicBezTo>
                  <a:cubicBezTo>
                    <a:pt x="231" y="231"/>
                    <a:pt x="231" y="231"/>
                    <a:pt x="231" y="231"/>
                  </a:cubicBezTo>
                  <a:cubicBezTo>
                    <a:pt x="255" y="207"/>
                    <a:pt x="270" y="174"/>
                    <a:pt x="270" y="137"/>
                  </a:cubicBezTo>
                  <a:cubicBezTo>
                    <a:pt x="270" y="137"/>
                    <a:pt x="270" y="137"/>
                    <a:pt x="270" y="137"/>
                  </a:cubicBezTo>
                  <a:cubicBezTo>
                    <a:pt x="270" y="100"/>
                    <a:pt x="255" y="67"/>
                    <a:pt x="231" y="42"/>
                  </a:cubicBezTo>
                  <a:cubicBezTo>
                    <a:pt x="231" y="42"/>
                    <a:pt x="231" y="42"/>
                    <a:pt x="231" y="42"/>
                  </a:cubicBezTo>
                  <a:cubicBezTo>
                    <a:pt x="207" y="18"/>
                    <a:pt x="173" y="3"/>
                    <a:pt x="137" y="3"/>
                  </a:cubicBezTo>
                  <a:cubicBezTo>
                    <a:pt x="137" y="3"/>
                    <a:pt x="137" y="3"/>
                    <a:pt x="137" y="3"/>
                  </a:cubicBezTo>
                  <a:cubicBezTo>
                    <a:pt x="100" y="3"/>
                    <a:pt x="66" y="18"/>
                    <a:pt x="42" y="42"/>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37"/>
            <p:cNvSpPr>
              <a:spLocks/>
            </p:cNvSpPr>
            <p:nvPr/>
          </p:nvSpPr>
          <p:spPr bwMode="auto">
            <a:xfrm>
              <a:off x="1093788"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38"/>
            <p:cNvSpPr>
              <a:spLocks noEditPoints="1"/>
            </p:cNvSpPr>
            <p:nvPr/>
          </p:nvSpPr>
          <p:spPr bwMode="auto">
            <a:xfrm>
              <a:off x="1090613" y="3363913"/>
              <a:ext cx="96838" cy="69850"/>
            </a:xfrm>
            <a:custGeom>
              <a:avLst/>
              <a:gdLst>
                <a:gd name="T0" fmla="*/ 2 w 37"/>
                <a:gd name="T1" fmla="*/ 27 h 27"/>
                <a:gd name="T2" fmla="*/ 1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4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1" y="27"/>
                    <a:pt x="1" y="27"/>
                    <a:pt x="1" y="27"/>
                  </a:cubicBezTo>
                  <a:cubicBezTo>
                    <a:pt x="0" y="24"/>
                    <a:pt x="0" y="22"/>
                    <a:pt x="0" y="19"/>
                  </a:cubicBezTo>
                  <a:cubicBezTo>
                    <a:pt x="0" y="19"/>
                    <a:pt x="0" y="19"/>
                    <a:pt x="0" y="19"/>
                  </a:cubicBezTo>
                  <a:cubicBezTo>
                    <a:pt x="0" y="9"/>
                    <a:pt x="8" y="0"/>
                    <a:pt x="18" y="0"/>
                  </a:cubicBezTo>
                  <a:cubicBezTo>
                    <a:pt x="18" y="0"/>
                    <a:pt x="18" y="0"/>
                    <a:pt x="18" y="0"/>
                  </a:cubicBezTo>
                  <a:cubicBezTo>
                    <a:pt x="28" y="0"/>
                    <a:pt x="37" y="9"/>
                    <a:pt x="37" y="19"/>
                  </a:cubicBezTo>
                  <a:cubicBezTo>
                    <a:pt x="37" y="19"/>
                    <a:pt x="37" y="19"/>
                    <a:pt x="37" y="19"/>
                  </a:cubicBezTo>
                  <a:cubicBezTo>
                    <a:pt x="37" y="22"/>
                    <a:pt x="36" y="24"/>
                    <a:pt x="35" y="27"/>
                  </a:cubicBezTo>
                  <a:cubicBezTo>
                    <a:pt x="35" y="27"/>
                    <a:pt x="35" y="27"/>
                    <a:pt x="35" y="27"/>
                  </a:cubicBezTo>
                  <a:cubicBezTo>
                    <a:pt x="34" y="27"/>
                    <a:pt x="34" y="27"/>
                    <a:pt x="34"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39"/>
            <p:cNvSpPr>
              <a:spLocks/>
            </p:cNvSpPr>
            <p:nvPr/>
          </p:nvSpPr>
          <p:spPr bwMode="auto">
            <a:xfrm>
              <a:off x="847725"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40"/>
            <p:cNvSpPr>
              <a:spLocks noEditPoints="1"/>
            </p:cNvSpPr>
            <p:nvPr/>
          </p:nvSpPr>
          <p:spPr bwMode="auto">
            <a:xfrm>
              <a:off x="844550" y="3363913"/>
              <a:ext cx="96838" cy="69850"/>
            </a:xfrm>
            <a:custGeom>
              <a:avLst/>
              <a:gdLst>
                <a:gd name="T0" fmla="*/ 2 w 37"/>
                <a:gd name="T1" fmla="*/ 27 h 27"/>
                <a:gd name="T2" fmla="*/ 2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5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2" y="27"/>
                    <a:pt x="2" y="27"/>
                    <a:pt x="2" y="27"/>
                  </a:cubicBezTo>
                  <a:cubicBezTo>
                    <a:pt x="1" y="24"/>
                    <a:pt x="0" y="22"/>
                    <a:pt x="0" y="19"/>
                  </a:cubicBezTo>
                  <a:cubicBezTo>
                    <a:pt x="0" y="19"/>
                    <a:pt x="0" y="19"/>
                    <a:pt x="0" y="19"/>
                  </a:cubicBezTo>
                  <a:cubicBezTo>
                    <a:pt x="0" y="9"/>
                    <a:pt x="8" y="0"/>
                    <a:pt x="18" y="0"/>
                  </a:cubicBezTo>
                  <a:cubicBezTo>
                    <a:pt x="18" y="0"/>
                    <a:pt x="18" y="0"/>
                    <a:pt x="18" y="0"/>
                  </a:cubicBezTo>
                  <a:cubicBezTo>
                    <a:pt x="29" y="0"/>
                    <a:pt x="37" y="9"/>
                    <a:pt x="37" y="19"/>
                  </a:cubicBezTo>
                  <a:cubicBezTo>
                    <a:pt x="37" y="19"/>
                    <a:pt x="37" y="19"/>
                    <a:pt x="37" y="19"/>
                  </a:cubicBezTo>
                  <a:cubicBezTo>
                    <a:pt x="37" y="22"/>
                    <a:pt x="36" y="24"/>
                    <a:pt x="35" y="27"/>
                  </a:cubicBezTo>
                  <a:cubicBezTo>
                    <a:pt x="35" y="27"/>
                    <a:pt x="35" y="27"/>
                    <a:pt x="35" y="27"/>
                  </a:cubicBezTo>
                  <a:cubicBezTo>
                    <a:pt x="35" y="27"/>
                    <a:pt x="35" y="27"/>
                    <a:pt x="35"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Oval 41"/>
            <p:cNvSpPr>
              <a:spLocks noChangeArrowheads="1"/>
            </p:cNvSpPr>
            <p:nvPr/>
          </p:nvSpPr>
          <p:spPr bwMode="auto">
            <a:xfrm>
              <a:off x="946150" y="3454400"/>
              <a:ext cx="131763" cy="936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42"/>
            <p:cNvSpPr>
              <a:spLocks noEditPoints="1"/>
            </p:cNvSpPr>
            <p:nvPr/>
          </p:nvSpPr>
          <p:spPr bwMode="auto">
            <a:xfrm>
              <a:off x="942975" y="3449638"/>
              <a:ext cx="138113" cy="100012"/>
            </a:xfrm>
            <a:custGeom>
              <a:avLst/>
              <a:gdLst>
                <a:gd name="T0" fmla="*/ 0 w 53"/>
                <a:gd name="T1" fmla="*/ 20 h 39"/>
                <a:gd name="T2" fmla="*/ 27 w 53"/>
                <a:gd name="T3" fmla="*/ 0 h 39"/>
                <a:gd name="T4" fmla="*/ 27 w 53"/>
                <a:gd name="T5" fmla="*/ 0 h 39"/>
                <a:gd name="T6" fmla="*/ 53 w 53"/>
                <a:gd name="T7" fmla="*/ 20 h 39"/>
                <a:gd name="T8" fmla="*/ 53 w 53"/>
                <a:gd name="T9" fmla="*/ 20 h 39"/>
                <a:gd name="T10" fmla="*/ 27 w 53"/>
                <a:gd name="T11" fmla="*/ 39 h 39"/>
                <a:gd name="T12" fmla="*/ 27 w 53"/>
                <a:gd name="T13" fmla="*/ 39 h 39"/>
                <a:gd name="T14" fmla="*/ 0 w 53"/>
                <a:gd name="T15" fmla="*/ 20 h 39"/>
                <a:gd name="T16" fmla="*/ 9 w 53"/>
                <a:gd name="T17" fmla="*/ 8 h 39"/>
                <a:gd name="T18" fmla="*/ 3 w 53"/>
                <a:gd name="T19" fmla="*/ 20 h 39"/>
                <a:gd name="T20" fmla="*/ 3 w 53"/>
                <a:gd name="T21" fmla="*/ 20 h 39"/>
                <a:gd name="T22" fmla="*/ 9 w 53"/>
                <a:gd name="T23" fmla="*/ 31 h 39"/>
                <a:gd name="T24" fmla="*/ 9 w 53"/>
                <a:gd name="T25" fmla="*/ 31 h 39"/>
                <a:gd name="T26" fmla="*/ 27 w 53"/>
                <a:gd name="T27" fmla="*/ 36 h 39"/>
                <a:gd name="T28" fmla="*/ 27 w 53"/>
                <a:gd name="T29" fmla="*/ 36 h 39"/>
                <a:gd name="T30" fmla="*/ 44 w 53"/>
                <a:gd name="T31" fmla="*/ 31 h 39"/>
                <a:gd name="T32" fmla="*/ 44 w 53"/>
                <a:gd name="T33" fmla="*/ 31 h 39"/>
                <a:gd name="T34" fmla="*/ 50 w 53"/>
                <a:gd name="T35" fmla="*/ 20 h 39"/>
                <a:gd name="T36" fmla="*/ 50 w 53"/>
                <a:gd name="T37" fmla="*/ 20 h 39"/>
                <a:gd name="T38" fmla="*/ 44 w 53"/>
                <a:gd name="T39" fmla="*/ 8 h 39"/>
                <a:gd name="T40" fmla="*/ 44 w 53"/>
                <a:gd name="T41" fmla="*/ 8 h 39"/>
                <a:gd name="T42" fmla="*/ 27 w 53"/>
                <a:gd name="T43" fmla="*/ 3 h 39"/>
                <a:gd name="T44" fmla="*/ 27 w 53"/>
                <a:gd name="T45" fmla="*/ 3 h 39"/>
                <a:gd name="T46" fmla="*/ 26 w 53"/>
                <a:gd name="T47" fmla="*/ 3 h 39"/>
                <a:gd name="T48" fmla="*/ 26 w 53"/>
                <a:gd name="T49" fmla="*/ 3 h 39"/>
                <a:gd name="T50" fmla="*/ 9 w 53"/>
                <a:gd name="T5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9">
                  <a:moveTo>
                    <a:pt x="0" y="20"/>
                  </a:moveTo>
                  <a:cubicBezTo>
                    <a:pt x="0" y="9"/>
                    <a:pt x="12" y="0"/>
                    <a:pt x="27" y="0"/>
                  </a:cubicBezTo>
                  <a:cubicBezTo>
                    <a:pt x="27" y="0"/>
                    <a:pt x="27" y="0"/>
                    <a:pt x="27" y="0"/>
                  </a:cubicBezTo>
                  <a:cubicBezTo>
                    <a:pt x="41" y="0"/>
                    <a:pt x="53" y="9"/>
                    <a:pt x="53" y="20"/>
                  </a:cubicBezTo>
                  <a:cubicBezTo>
                    <a:pt x="53" y="20"/>
                    <a:pt x="53" y="20"/>
                    <a:pt x="53" y="20"/>
                  </a:cubicBezTo>
                  <a:cubicBezTo>
                    <a:pt x="53" y="31"/>
                    <a:pt x="41" y="39"/>
                    <a:pt x="27" y="39"/>
                  </a:cubicBezTo>
                  <a:cubicBezTo>
                    <a:pt x="27" y="39"/>
                    <a:pt x="27" y="39"/>
                    <a:pt x="27" y="39"/>
                  </a:cubicBezTo>
                  <a:cubicBezTo>
                    <a:pt x="12" y="39"/>
                    <a:pt x="0" y="31"/>
                    <a:pt x="0" y="20"/>
                  </a:cubicBezTo>
                  <a:close/>
                  <a:moveTo>
                    <a:pt x="9" y="8"/>
                  </a:moveTo>
                  <a:cubicBezTo>
                    <a:pt x="5" y="11"/>
                    <a:pt x="3" y="15"/>
                    <a:pt x="3" y="20"/>
                  </a:cubicBezTo>
                  <a:cubicBezTo>
                    <a:pt x="3" y="20"/>
                    <a:pt x="3" y="20"/>
                    <a:pt x="3" y="20"/>
                  </a:cubicBezTo>
                  <a:cubicBezTo>
                    <a:pt x="3" y="24"/>
                    <a:pt x="5" y="28"/>
                    <a:pt x="9" y="31"/>
                  </a:cubicBezTo>
                  <a:cubicBezTo>
                    <a:pt x="9" y="31"/>
                    <a:pt x="9" y="31"/>
                    <a:pt x="9" y="31"/>
                  </a:cubicBezTo>
                  <a:cubicBezTo>
                    <a:pt x="14" y="34"/>
                    <a:pt x="20" y="36"/>
                    <a:pt x="27" y="36"/>
                  </a:cubicBezTo>
                  <a:cubicBezTo>
                    <a:pt x="27" y="36"/>
                    <a:pt x="27" y="36"/>
                    <a:pt x="27" y="36"/>
                  </a:cubicBezTo>
                  <a:cubicBezTo>
                    <a:pt x="33" y="36"/>
                    <a:pt x="39" y="34"/>
                    <a:pt x="44" y="31"/>
                  </a:cubicBezTo>
                  <a:cubicBezTo>
                    <a:pt x="44" y="31"/>
                    <a:pt x="44" y="31"/>
                    <a:pt x="44" y="31"/>
                  </a:cubicBezTo>
                  <a:cubicBezTo>
                    <a:pt x="48" y="28"/>
                    <a:pt x="50" y="24"/>
                    <a:pt x="50" y="20"/>
                  </a:cubicBezTo>
                  <a:cubicBezTo>
                    <a:pt x="50" y="20"/>
                    <a:pt x="50" y="20"/>
                    <a:pt x="50" y="20"/>
                  </a:cubicBezTo>
                  <a:cubicBezTo>
                    <a:pt x="50" y="15"/>
                    <a:pt x="48" y="11"/>
                    <a:pt x="44" y="8"/>
                  </a:cubicBezTo>
                  <a:cubicBezTo>
                    <a:pt x="44" y="8"/>
                    <a:pt x="44" y="8"/>
                    <a:pt x="44" y="8"/>
                  </a:cubicBezTo>
                  <a:cubicBezTo>
                    <a:pt x="39" y="5"/>
                    <a:pt x="33" y="3"/>
                    <a:pt x="27" y="3"/>
                  </a:cubicBezTo>
                  <a:cubicBezTo>
                    <a:pt x="27" y="3"/>
                    <a:pt x="27" y="3"/>
                    <a:pt x="27" y="3"/>
                  </a:cubicBezTo>
                  <a:cubicBezTo>
                    <a:pt x="26" y="3"/>
                    <a:pt x="26" y="3"/>
                    <a:pt x="26" y="3"/>
                  </a:cubicBezTo>
                  <a:cubicBezTo>
                    <a:pt x="26" y="3"/>
                    <a:pt x="26" y="3"/>
                    <a:pt x="26" y="3"/>
                  </a:cubicBezTo>
                  <a:cubicBezTo>
                    <a:pt x="20" y="3"/>
                    <a:pt x="14" y="5"/>
                    <a:pt x="9" y="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43"/>
            <p:cNvSpPr>
              <a:spLocks/>
            </p:cNvSpPr>
            <p:nvPr/>
          </p:nvSpPr>
          <p:spPr bwMode="auto">
            <a:xfrm>
              <a:off x="622300" y="3606800"/>
              <a:ext cx="779463" cy="422275"/>
            </a:xfrm>
            <a:custGeom>
              <a:avLst/>
              <a:gdLst>
                <a:gd name="T0" fmla="*/ 160 w 301"/>
                <a:gd name="T1" fmla="*/ 0 h 164"/>
                <a:gd name="T2" fmla="*/ 244 w 301"/>
                <a:gd name="T3" fmla="*/ 16 h 164"/>
                <a:gd name="T4" fmla="*/ 269 w 301"/>
                <a:gd name="T5" fmla="*/ 0 h 164"/>
                <a:gd name="T6" fmla="*/ 288 w 301"/>
                <a:gd name="T7" fmla="*/ 22 h 164"/>
                <a:gd name="T8" fmla="*/ 280 w 301"/>
                <a:gd name="T9" fmla="*/ 48 h 164"/>
                <a:gd name="T10" fmla="*/ 270 w 301"/>
                <a:gd name="T11" fmla="*/ 78 h 164"/>
                <a:gd name="T12" fmla="*/ 248 w 301"/>
                <a:gd name="T13" fmla="*/ 100 h 164"/>
                <a:gd name="T14" fmla="*/ 206 w 301"/>
                <a:gd name="T15" fmla="*/ 119 h 164"/>
                <a:gd name="T16" fmla="*/ 151 w 301"/>
                <a:gd name="T17" fmla="*/ 133 h 164"/>
                <a:gd name="T18" fmla="*/ 149 w 301"/>
                <a:gd name="T19" fmla="*/ 133 h 164"/>
                <a:gd name="T20" fmla="*/ 94 w 301"/>
                <a:gd name="T21" fmla="*/ 119 h 164"/>
                <a:gd name="T22" fmla="*/ 53 w 301"/>
                <a:gd name="T23" fmla="*/ 100 h 164"/>
                <a:gd name="T24" fmla="*/ 30 w 301"/>
                <a:gd name="T25" fmla="*/ 78 h 164"/>
                <a:gd name="T26" fmla="*/ 20 w 301"/>
                <a:gd name="T27" fmla="*/ 48 h 164"/>
                <a:gd name="T28" fmla="*/ 12 w 301"/>
                <a:gd name="T29" fmla="*/ 22 h 164"/>
                <a:gd name="T30" fmla="*/ 31 w 301"/>
                <a:gd name="T31" fmla="*/ 0 h 164"/>
                <a:gd name="T32" fmla="*/ 54 w 301"/>
                <a:gd name="T33" fmla="*/ 13 h 164"/>
                <a:gd name="T34" fmla="*/ 140 w 301"/>
                <a:gd name="T35" fmla="*/ 0 h 164"/>
                <a:gd name="T36" fmla="*/ 160 w 301"/>
                <a:gd name="T3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1" h="164">
                  <a:moveTo>
                    <a:pt x="160" y="0"/>
                  </a:moveTo>
                  <a:cubicBezTo>
                    <a:pt x="160" y="0"/>
                    <a:pt x="223" y="16"/>
                    <a:pt x="244" y="16"/>
                  </a:cubicBezTo>
                  <a:cubicBezTo>
                    <a:pt x="251" y="16"/>
                    <a:pt x="269" y="0"/>
                    <a:pt x="269" y="0"/>
                  </a:cubicBezTo>
                  <a:cubicBezTo>
                    <a:pt x="269" y="0"/>
                    <a:pt x="294" y="2"/>
                    <a:pt x="288" y="22"/>
                  </a:cubicBezTo>
                  <a:cubicBezTo>
                    <a:pt x="297" y="30"/>
                    <a:pt x="301" y="41"/>
                    <a:pt x="280" y="48"/>
                  </a:cubicBezTo>
                  <a:cubicBezTo>
                    <a:pt x="290" y="62"/>
                    <a:pt x="288" y="71"/>
                    <a:pt x="270" y="78"/>
                  </a:cubicBezTo>
                  <a:cubicBezTo>
                    <a:pt x="278" y="84"/>
                    <a:pt x="280" y="109"/>
                    <a:pt x="248" y="100"/>
                  </a:cubicBezTo>
                  <a:cubicBezTo>
                    <a:pt x="255" y="125"/>
                    <a:pt x="225" y="141"/>
                    <a:pt x="206" y="119"/>
                  </a:cubicBezTo>
                  <a:cubicBezTo>
                    <a:pt x="221" y="143"/>
                    <a:pt x="170" y="164"/>
                    <a:pt x="151" y="133"/>
                  </a:cubicBezTo>
                  <a:cubicBezTo>
                    <a:pt x="149" y="133"/>
                    <a:pt x="149" y="133"/>
                    <a:pt x="149" y="133"/>
                  </a:cubicBezTo>
                  <a:cubicBezTo>
                    <a:pt x="131" y="164"/>
                    <a:pt x="80" y="143"/>
                    <a:pt x="94" y="119"/>
                  </a:cubicBezTo>
                  <a:cubicBezTo>
                    <a:pt x="75" y="141"/>
                    <a:pt x="46" y="125"/>
                    <a:pt x="53" y="100"/>
                  </a:cubicBezTo>
                  <a:cubicBezTo>
                    <a:pt x="20" y="109"/>
                    <a:pt x="23" y="84"/>
                    <a:pt x="30" y="78"/>
                  </a:cubicBezTo>
                  <a:cubicBezTo>
                    <a:pt x="12" y="71"/>
                    <a:pt x="10" y="62"/>
                    <a:pt x="20" y="48"/>
                  </a:cubicBezTo>
                  <a:cubicBezTo>
                    <a:pt x="0" y="41"/>
                    <a:pt x="3" y="30"/>
                    <a:pt x="12" y="22"/>
                  </a:cubicBezTo>
                  <a:cubicBezTo>
                    <a:pt x="6" y="2"/>
                    <a:pt x="31" y="0"/>
                    <a:pt x="31" y="0"/>
                  </a:cubicBezTo>
                  <a:cubicBezTo>
                    <a:pt x="31" y="0"/>
                    <a:pt x="49" y="13"/>
                    <a:pt x="54" y="13"/>
                  </a:cubicBezTo>
                  <a:cubicBezTo>
                    <a:pt x="76" y="13"/>
                    <a:pt x="140" y="0"/>
                    <a:pt x="140" y="0"/>
                  </a:cubicBezTo>
                  <a:lnTo>
                    <a:pt x="1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44"/>
            <p:cNvSpPr>
              <a:spLocks noEditPoints="1"/>
            </p:cNvSpPr>
            <p:nvPr/>
          </p:nvSpPr>
          <p:spPr bwMode="auto">
            <a:xfrm>
              <a:off x="630238" y="3602038"/>
              <a:ext cx="760413" cy="392112"/>
            </a:xfrm>
            <a:custGeom>
              <a:avLst/>
              <a:gdLst>
                <a:gd name="T0" fmla="*/ 87 w 294"/>
                <a:gd name="T1" fmla="*/ 126 h 152"/>
                <a:gd name="T2" fmla="*/ 47 w 294"/>
                <a:gd name="T3" fmla="*/ 109 h 152"/>
                <a:gd name="T4" fmla="*/ 37 w 294"/>
                <a:gd name="T5" fmla="*/ 105 h 152"/>
                <a:gd name="T6" fmla="*/ 21 w 294"/>
                <a:gd name="T7" fmla="*/ 91 h 152"/>
                <a:gd name="T8" fmla="*/ 10 w 294"/>
                <a:gd name="T9" fmla="*/ 64 h 152"/>
                <a:gd name="T10" fmla="*/ 0 w 294"/>
                <a:gd name="T11" fmla="*/ 36 h 152"/>
                <a:gd name="T12" fmla="*/ 7 w 294"/>
                <a:gd name="T13" fmla="*/ 18 h 152"/>
                <a:gd name="T14" fmla="*/ 28 w 294"/>
                <a:gd name="T15" fmla="*/ 0 h 152"/>
                <a:gd name="T16" fmla="*/ 38 w 294"/>
                <a:gd name="T17" fmla="*/ 7 h 152"/>
                <a:gd name="T18" fmla="*/ 102 w 294"/>
                <a:gd name="T19" fmla="*/ 7 h 152"/>
                <a:gd name="T20" fmla="*/ 137 w 294"/>
                <a:gd name="T21" fmla="*/ 0 h 152"/>
                <a:gd name="T22" fmla="*/ 157 w 294"/>
                <a:gd name="T23" fmla="*/ 0 h 152"/>
                <a:gd name="T24" fmla="*/ 241 w 294"/>
                <a:gd name="T25" fmla="*/ 16 h 152"/>
                <a:gd name="T26" fmla="*/ 265 w 294"/>
                <a:gd name="T27" fmla="*/ 1 h 152"/>
                <a:gd name="T28" fmla="*/ 277 w 294"/>
                <a:gd name="T29" fmla="*/ 3 h 152"/>
                <a:gd name="T30" fmla="*/ 287 w 294"/>
                <a:gd name="T31" fmla="*/ 24 h 152"/>
                <a:gd name="T32" fmla="*/ 280 w 294"/>
                <a:gd name="T33" fmla="*/ 51 h 152"/>
                <a:gd name="T34" fmla="*/ 270 w 294"/>
                <a:gd name="T35" fmla="*/ 80 h 152"/>
                <a:gd name="T36" fmla="*/ 270 w 294"/>
                <a:gd name="T37" fmla="*/ 101 h 152"/>
                <a:gd name="T38" fmla="*/ 247 w 294"/>
                <a:gd name="T39" fmla="*/ 104 h 152"/>
                <a:gd name="T40" fmla="*/ 224 w 294"/>
                <a:gd name="T41" fmla="*/ 133 h 152"/>
                <a:gd name="T42" fmla="*/ 207 w 294"/>
                <a:gd name="T43" fmla="*/ 129 h 152"/>
                <a:gd name="T44" fmla="*/ 147 w 294"/>
                <a:gd name="T45" fmla="*/ 137 h 152"/>
                <a:gd name="T46" fmla="*/ 118 w 294"/>
                <a:gd name="T47" fmla="*/ 152 h 152"/>
                <a:gd name="T48" fmla="*/ 176 w 294"/>
                <a:gd name="T49" fmla="*/ 149 h 152"/>
                <a:gd name="T50" fmla="*/ 204 w 294"/>
                <a:gd name="T51" fmla="*/ 129 h 152"/>
                <a:gd name="T52" fmla="*/ 204 w 294"/>
                <a:gd name="T53" fmla="*/ 120 h 152"/>
                <a:gd name="T54" fmla="*/ 244 w 294"/>
                <a:gd name="T55" fmla="*/ 109 h 152"/>
                <a:gd name="T56" fmla="*/ 245 w 294"/>
                <a:gd name="T57" fmla="*/ 101 h 152"/>
                <a:gd name="T58" fmla="*/ 271 w 294"/>
                <a:gd name="T59" fmla="*/ 91 h 152"/>
                <a:gd name="T60" fmla="*/ 267 w 294"/>
                <a:gd name="T61" fmla="*/ 78 h 152"/>
                <a:gd name="T62" fmla="*/ 276 w 294"/>
                <a:gd name="T63" fmla="*/ 51 h 152"/>
                <a:gd name="T64" fmla="*/ 291 w 294"/>
                <a:gd name="T65" fmla="*/ 36 h 152"/>
                <a:gd name="T66" fmla="*/ 284 w 294"/>
                <a:gd name="T67" fmla="*/ 24 h 152"/>
                <a:gd name="T68" fmla="*/ 275 w 294"/>
                <a:gd name="T69" fmla="*/ 6 h 152"/>
                <a:gd name="T70" fmla="*/ 257 w 294"/>
                <a:gd name="T71" fmla="*/ 11 h 152"/>
                <a:gd name="T72" fmla="*/ 157 w 294"/>
                <a:gd name="T73" fmla="*/ 3 h 152"/>
                <a:gd name="T74" fmla="*/ 37 w 294"/>
                <a:gd name="T75" fmla="*/ 10 h 152"/>
                <a:gd name="T76" fmla="*/ 19 w 294"/>
                <a:gd name="T77" fmla="*/ 6 h 152"/>
                <a:gd name="T78" fmla="*/ 11 w 294"/>
                <a:gd name="T79" fmla="*/ 24 h 152"/>
                <a:gd name="T80" fmla="*/ 3 w 294"/>
                <a:gd name="T81" fmla="*/ 36 h 152"/>
                <a:gd name="T82" fmla="*/ 19 w 294"/>
                <a:gd name="T83" fmla="*/ 50 h 152"/>
                <a:gd name="T84" fmla="*/ 27 w 294"/>
                <a:gd name="T85" fmla="*/ 78 h 152"/>
                <a:gd name="T86" fmla="*/ 24 w 294"/>
                <a:gd name="T87" fmla="*/ 91 h 152"/>
                <a:gd name="T88" fmla="*/ 49 w 294"/>
                <a:gd name="T89" fmla="*/ 101 h 152"/>
                <a:gd name="T90" fmla="*/ 50 w 294"/>
                <a:gd name="T91" fmla="*/ 109 h 152"/>
                <a:gd name="T92" fmla="*/ 90 w 294"/>
                <a:gd name="T93" fmla="*/ 120 h 152"/>
                <a:gd name="T94" fmla="*/ 90 w 294"/>
                <a:gd name="T95" fmla="*/ 129 h 152"/>
                <a:gd name="T96" fmla="*/ 118 w 294"/>
                <a:gd name="T97" fmla="*/ 149 h 152"/>
                <a:gd name="T98" fmla="*/ 146 w 294"/>
                <a:gd name="T9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4" h="152">
                  <a:moveTo>
                    <a:pt x="118" y="152"/>
                  </a:moveTo>
                  <a:cubicBezTo>
                    <a:pt x="102" y="152"/>
                    <a:pt x="87" y="143"/>
                    <a:pt x="87" y="129"/>
                  </a:cubicBezTo>
                  <a:cubicBezTo>
                    <a:pt x="87" y="129"/>
                    <a:pt x="87" y="129"/>
                    <a:pt x="87" y="129"/>
                  </a:cubicBezTo>
                  <a:cubicBezTo>
                    <a:pt x="87" y="128"/>
                    <a:pt x="87" y="127"/>
                    <a:pt x="87" y="126"/>
                  </a:cubicBezTo>
                  <a:cubicBezTo>
                    <a:pt x="87" y="126"/>
                    <a:pt x="87" y="126"/>
                    <a:pt x="87" y="126"/>
                  </a:cubicBezTo>
                  <a:cubicBezTo>
                    <a:pt x="82" y="131"/>
                    <a:pt x="76" y="133"/>
                    <a:pt x="70" y="133"/>
                  </a:cubicBezTo>
                  <a:cubicBezTo>
                    <a:pt x="70" y="133"/>
                    <a:pt x="70" y="133"/>
                    <a:pt x="70" y="133"/>
                  </a:cubicBezTo>
                  <a:cubicBezTo>
                    <a:pt x="58" y="133"/>
                    <a:pt x="47" y="123"/>
                    <a:pt x="47" y="109"/>
                  </a:cubicBezTo>
                  <a:cubicBezTo>
                    <a:pt x="47" y="109"/>
                    <a:pt x="47" y="109"/>
                    <a:pt x="47" y="109"/>
                  </a:cubicBezTo>
                  <a:cubicBezTo>
                    <a:pt x="47" y="108"/>
                    <a:pt x="47" y="106"/>
                    <a:pt x="48" y="104"/>
                  </a:cubicBezTo>
                  <a:cubicBezTo>
                    <a:pt x="48" y="104"/>
                    <a:pt x="48" y="104"/>
                    <a:pt x="48" y="104"/>
                  </a:cubicBezTo>
                  <a:cubicBezTo>
                    <a:pt x="44" y="105"/>
                    <a:pt x="40" y="105"/>
                    <a:pt x="37" y="105"/>
                  </a:cubicBezTo>
                  <a:cubicBezTo>
                    <a:pt x="37" y="105"/>
                    <a:pt x="37" y="105"/>
                    <a:pt x="37" y="105"/>
                  </a:cubicBezTo>
                  <a:cubicBezTo>
                    <a:pt x="31" y="105"/>
                    <a:pt x="27" y="104"/>
                    <a:pt x="24" y="101"/>
                  </a:cubicBezTo>
                  <a:cubicBezTo>
                    <a:pt x="24" y="101"/>
                    <a:pt x="24" y="101"/>
                    <a:pt x="24" y="101"/>
                  </a:cubicBezTo>
                  <a:cubicBezTo>
                    <a:pt x="22" y="98"/>
                    <a:pt x="21" y="95"/>
                    <a:pt x="21" y="91"/>
                  </a:cubicBezTo>
                  <a:cubicBezTo>
                    <a:pt x="21" y="91"/>
                    <a:pt x="21" y="91"/>
                    <a:pt x="21" y="91"/>
                  </a:cubicBezTo>
                  <a:cubicBezTo>
                    <a:pt x="21" y="87"/>
                    <a:pt x="22" y="83"/>
                    <a:pt x="24" y="80"/>
                  </a:cubicBezTo>
                  <a:cubicBezTo>
                    <a:pt x="24" y="80"/>
                    <a:pt x="24" y="80"/>
                    <a:pt x="24" y="80"/>
                  </a:cubicBezTo>
                  <a:cubicBezTo>
                    <a:pt x="15" y="76"/>
                    <a:pt x="10" y="71"/>
                    <a:pt x="10" y="64"/>
                  </a:cubicBezTo>
                  <a:cubicBezTo>
                    <a:pt x="10" y="64"/>
                    <a:pt x="10" y="64"/>
                    <a:pt x="10" y="64"/>
                  </a:cubicBezTo>
                  <a:cubicBezTo>
                    <a:pt x="10" y="60"/>
                    <a:pt x="11" y="56"/>
                    <a:pt x="15" y="51"/>
                  </a:cubicBezTo>
                  <a:cubicBezTo>
                    <a:pt x="15" y="51"/>
                    <a:pt x="15" y="51"/>
                    <a:pt x="15" y="51"/>
                  </a:cubicBezTo>
                  <a:cubicBezTo>
                    <a:pt x="5" y="47"/>
                    <a:pt x="0" y="42"/>
                    <a:pt x="0" y="36"/>
                  </a:cubicBezTo>
                  <a:cubicBezTo>
                    <a:pt x="0" y="36"/>
                    <a:pt x="0" y="36"/>
                    <a:pt x="0" y="36"/>
                  </a:cubicBezTo>
                  <a:cubicBezTo>
                    <a:pt x="0" y="32"/>
                    <a:pt x="3" y="27"/>
                    <a:pt x="8" y="24"/>
                  </a:cubicBezTo>
                  <a:cubicBezTo>
                    <a:pt x="8" y="24"/>
                    <a:pt x="8" y="24"/>
                    <a:pt x="8" y="24"/>
                  </a:cubicBezTo>
                  <a:cubicBezTo>
                    <a:pt x="7" y="22"/>
                    <a:pt x="7" y="20"/>
                    <a:pt x="7" y="18"/>
                  </a:cubicBezTo>
                  <a:cubicBezTo>
                    <a:pt x="7" y="18"/>
                    <a:pt x="7" y="18"/>
                    <a:pt x="7" y="18"/>
                  </a:cubicBezTo>
                  <a:cubicBezTo>
                    <a:pt x="7" y="10"/>
                    <a:pt x="12" y="5"/>
                    <a:pt x="18" y="3"/>
                  </a:cubicBezTo>
                  <a:cubicBezTo>
                    <a:pt x="18" y="3"/>
                    <a:pt x="18" y="3"/>
                    <a:pt x="18" y="3"/>
                  </a:cubicBezTo>
                  <a:cubicBezTo>
                    <a:pt x="23" y="1"/>
                    <a:pt x="28" y="0"/>
                    <a:pt x="28" y="0"/>
                  </a:cubicBezTo>
                  <a:cubicBezTo>
                    <a:pt x="28" y="0"/>
                    <a:pt x="28" y="0"/>
                    <a:pt x="28" y="0"/>
                  </a:cubicBezTo>
                  <a:cubicBezTo>
                    <a:pt x="29" y="0"/>
                    <a:pt x="29" y="0"/>
                    <a:pt x="29" y="0"/>
                  </a:cubicBezTo>
                  <a:cubicBezTo>
                    <a:pt x="29" y="0"/>
                    <a:pt x="29" y="0"/>
                    <a:pt x="29" y="0"/>
                  </a:cubicBezTo>
                  <a:cubicBezTo>
                    <a:pt x="29" y="0"/>
                    <a:pt x="33" y="4"/>
                    <a:pt x="38" y="7"/>
                  </a:cubicBezTo>
                  <a:cubicBezTo>
                    <a:pt x="38" y="7"/>
                    <a:pt x="38" y="7"/>
                    <a:pt x="38" y="7"/>
                  </a:cubicBezTo>
                  <a:cubicBezTo>
                    <a:pt x="43" y="10"/>
                    <a:pt x="49" y="14"/>
                    <a:pt x="51" y="14"/>
                  </a:cubicBezTo>
                  <a:cubicBezTo>
                    <a:pt x="51" y="14"/>
                    <a:pt x="51" y="14"/>
                    <a:pt x="51" y="14"/>
                  </a:cubicBezTo>
                  <a:cubicBezTo>
                    <a:pt x="62" y="14"/>
                    <a:pt x="83" y="10"/>
                    <a:pt x="102" y="7"/>
                  </a:cubicBezTo>
                  <a:cubicBezTo>
                    <a:pt x="102" y="7"/>
                    <a:pt x="102" y="7"/>
                    <a:pt x="102" y="7"/>
                  </a:cubicBezTo>
                  <a:cubicBezTo>
                    <a:pt x="121" y="4"/>
                    <a:pt x="137" y="0"/>
                    <a:pt x="137" y="0"/>
                  </a:cubicBezTo>
                  <a:cubicBezTo>
                    <a:pt x="137" y="0"/>
                    <a:pt x="137" y="0"/>
                    <a:pt x="137" y="0"/>
                  </a:cubicBezTo>
                  <a:cubicBezTo>
                    <a:pt x="137" y="0"/>
                    <a:pt x="137" y="0"/>
                    <a:pt x="137" y="0"/>
                  </a:cubicBezTo>
                  <a:cubicBezTo>
                    <a:pt x="157" y="0"/>
                    <a:pt x="157" y="0"/>
                    <a:pt x="157" y="0"/>
                  </a:cubicBezTo>
                  <a:cubicBezTo>
                    <a:pt x="157" y="2"/>
                    <a:pt x="157" y="2"/>
                    <a:pt x="157" y="2"/>
                  </a:cubicBezTo>
                  <a:cubicBezTo>
                    <a:pt x="157" y="0"/>
                    <a:pt x="157" y="0"/>
                    <a:pt x="157" y="0"/>
                  </a:cubicBezTo>
                  <a:cubicBezTo>
                    <a:pt x="157" y="0"/>
                    <a:pt x="157" y="0"/>
                    <a:pt x="157" y="0"/>
                  </a:cubicBezTo>
                  <a:cubicBezTo>
                    <a:pt x="158" y="0"/>
                    <a:pt x="158" y="0"/>
                    <a:pt x="158" y="0"/>
                  </a:cubicBezTo>
                  <a:cubicBezTo>
                    <a:pt x="158" y="0"/>
                    <a:pt x="173" y="4"/>
                    <a:pt x="192" y="8"/>
                  </a:cubicBezTo>
                  <a:cubicBezTo>
                    <a:pt x="192" y="8"/>
                    <a:pt x="192" y="8"/>
                    <a:pt x="192" y="8"/>
                  </a:cubicBezTo>
                  <a:cubicBezTo>
                    <a:pt x="210" y="12"/>
                    <a:pt x="231" y="16"/>
                    <a:pt x="241" y="16"/>
                  </a:cubicBezTo>
                  <a:cubicBezTo>
                    <a:pt x="241" y="16"/>
                    <a:pt x="241" y="16"/>
                    <a:pt x="241" y="16"/>
                  </a:cubicBezTo>
                  <a:cubicBezTo>
                    <a:pt x="244" y="16"/>
                    <a:pt x="250" y="12"/>
                    <a:pt x="255" y="8"/>
                  </a:cubicBezTo>
                  <a:cubicBezTo>
                    <a:pt x="255" y="8"/>
                    <a:pt x="255" y="8"/>
                    <a:pt x="255" y="8"/>
                  </a:cubicBezTo>
                  <a:cubicBezTo>
                    <a:pt x="261" y="4"/>
                    <a:pt x="265" y="1"/>
                    <a:pt x="265" y="1"/>
                  </a:cubicBezTo>
                  <a:cubicBezTo>
                    <a:pt x="265" y="1"/>
                    <a:pt x="265" y="1"/>
                    <a:pt x="265" y="1"/>
                  </a:cubicBezTo>
                  <a:cubicBezTo>
                    <a:pt x="266" y="0"/>
                    <a:pt x="266" y="0"/>
                    <a:pt x="266" y="0"/>
                  </a:cubicBezTo>
                  <a:cubicBezTo>
                    <a:pt x="266" y="0"/>
                    <a:pt x="266" y="0"/>
                    <a:pt x="266" y="0"/>
                  </a:cubicBezTo>
                  <a:cubicBezTo>
                    <a:pt x="266" y="0"/>
                    <a:pt x="271" y="1"/>
                    <a:pt x="277" y="3"/>
                  </a:cubicBezTo>
                  <a:cubicBezTo>
                    <a:pt x="277" y="3"/>
                    <a:pt x="277" y="3"/>
                    <a:pt x="277" y="3"/>
                  </a:cubicBezTo>
                  <a:cubicBezTo>
                    <a:pt x="282" y="5"/>
                    <a:pt x="288" y="10"/>
                    <a:pt x="288" y="18"/>
                  </a:cubicBezTo>
                  <a:cubicBezTo>
                    <a:pt x="288" y="18"/>
                    <a:pt x="288" y="18"/>
                    <a:pt x="288" y="18"/>
                  </a:cubicBezTo>
                  <a:cubicBezTo>
                    <a:pt x="288" y="20"/>
                    <a:pt x="287" y="22"/>
                    <a:pt x="287" y="24"/>
                  </a:cubicBezTo>
                  <a:cubicBezTo>
                    <a:pt x="287" y="24"/>
                    <a:pt x="287" y="24"/>
                    <a:pt x="287" y="24"/>
                  </a:cubicBezTo>
                  <a:cubicBezTo>
                    <a:pt x="291" y="27"/>
                    <a:pt x="294" y="32"/>
                    <a:pt x="294" y="36"/>
                  </a:cubicBezTo>
                  <a:cubicBezTo>
                    <a:pt x="294" y="36"/>
                    <a:pt x="294" y="36"/>
                    <a:pt x="294" y="36"/>
                  </a:cubicBezTo>
                  <a:cubicBezTo>
                    <a:pt x="294" y="42"/>
                    <a:pt x="290" y="47"/>
                    <a:pt x="280" y="51"/>
                  </a:cubicBezTo>
                  <a:cubicBezTo>
                    <a:pt x="280" y="51"/>
                    <a:pt x="280" y="51"/>
                    <a:pt x="280" y="51"/>
                  </a:cubicBezTo>
                  <a:cubicBezTo>
                    <a:pt x="283" y="56"/>
                    <a:pt x="285" y="60"/>
                    <a:pt x="285" y="64"/>
                  </a:cubicBezTo>
                  <a:cubicBezTo>
                    <a:pt x="285" y="64"/>
                    <a:pt x="285" y="64"/>
                    <a:pt x="285" y="64"/>
                  </a:cubicBezTo>
                  <a:cubicBezTo>
                    <a:pt x="285" y="71"/>
                    <a:pt x="280" y="76"/>
                    <a:pt x="270" y="80"/>
                  </a:cubicBezTo>
                  <a:cubicBezTo>
                    <a:pt x="270" y="80"/>
                    <a:pt x="270" y="80"/>
                    <a:pt x="270" y="80"/>
                  </a:cubicBezTo>
                  <a:cubicBezTo>
                    <a:pt x="272" y="83"/>
                    <a:pt x="274" y="87"/>
                    <a:pt x="274" y="91"/>
                  </a:cubicBezTo>
                  <a:cubicBezTo>
                    <a:pt x="274" y="91"/>
                    <a:pt x="274" y="91"/>
                    <a:pt x="274" y="91"/>
                  </a:cubicBezTo>
                  <a:cubicBezTo>
                    <a:pt x="274" y="95"/>
                    <a:pt x="272" y="98"/>
                    <a:pt x="270" y="101"/>
                  </a:cubicBezTo>
                  <a:cubicBezTo>
                    <a:pt x="270" y="101"/>
                    <a:pt x="270" y="101"/>
                    <a:pt x="270" y="101"/>
                  </a:cubicBezTo>
                  <a:cubicBezTo>
                    <a:pt x="267" y="104"/>
                    <a:pt x="263" y="105"/>
                    <a:pt x="257" y="105"/>
                  </a:cubicBezTo>
                  <a:cubicBezTo>
                    <a:pt x="257" y="105"/>
                    <a:pt x="257" y="105"/>
                    <a:pt x="257" y="105"/>
                  </a:cubicBezTo>
                  <a:cubicBezTo>
                    <a:pt x="254" y="105"/>
                    <a:pt x="251" y="105"/>
                    <a:pt x="247" y="104"/>
                  </a:cubicBezTo>
                  <a:cubicBezTo>
                    <a:pt x="247" y="104"/>
                    <a:pt x="247" y="104"/>
                    <a:pt x="247" y="104"/>
                  </a:cubicBezTo>
                  <a:cubicBezTo>
                    <a:pt x="247" y="106"/>
                    <a:pt x="247" y="108"/>
                    <a:pt x="247" y="109"/>
                  </a:cubicBezTo>
                  <a:cubicBezTo>
                    <a:pt x="247" y="109"/>
                    <a:pt x="247" y="109"/>
                    <a:pt x="247" y="109"/>
                  </a:cubicBezTo>
                  <a:cubicBezTo>
                    <a:pt x="247" y="123"/>
                    <a:pt x="236" y="133"/>
                    <a:pt x="224" y="133"/>
                  </a:cubicBezTo>
                  <a:cubicBezTo>
                    <a:pt x="224" y="133"/>
                    <a:pt x="224" y="133"/>
                    <a:pt x="224" y="133"/>
                  </a:cubicBezTo>
                  <a:cubicBezTo>
                    <a:pt x="218" y="133"/>
                    <a:pt x="212" y="131"/>
                    <a:pt x="207" y="126"/>
                  </a:cubicBezTo>
                  <a:cubicBezTo>
                    <a:pt x="207" y="126"/>
                    <a:pt x="207" y="126"/>
                    <a:pt x="207" y="126"/>
                  </a:cubicBezTo>
                  <a:cubicBezTo>
                    <a:pt x="207" y="127"/>
                    <a:pt x="207" y="128"/>
                    <a:pt x="207" y="129"/>
                  </a:cubicBezTo>
                  <a:cubicBezTo>
                    <a:pt x="207" y="129"/>
                    <a:pt x="207" y="129"/>
                    <a:pt x="207" y="129"/>
                  </a:cubicBezTo>
                  <a:cubicBezTo>
                    <a:pt x="207" y="143"/>
                    <a:pt x="192" y="152"/>
                    <a:pt x="176" y="152"/>
                  </a:cubicBezTo>
                  <a:cubicBezTo>
                    <a:pt x="176" y="152"/>
                    <a:pt x="176" y="152"/>
                    <a:pt x="176" y="152"/>
                  </a:cubicBezTo>
                  <a:cubicBezTo>
                    <a:pt x="165" y="152"/>
                    <a:pt x="154" y="148"/>
                    <a:pt x="147" y="137"/>
                  </a:cubicBezTo>
                  <a:cubicBezTo>
                    <a:pt x="147" y="137"/>
                    <a:pt x="147" y="137"/>
                    <a:pt x="147" y="137"/>
                  </a:cubicBezTo>
                  <a:cubicBezTo>
                    <a:pt x="140" y="148"/>
                    <a:pt x="129" y="152"/>
                    <a:pt x="118" y="152"/>
                  </a:cubicBezTo>
                  <a:cubicBezTo>
                    <a:pt x="118" y="152"/>
                    <a:pt x="118" y="152"/>
                    <a:pt x="118" y="152"/>
                  </a:cubicBezTo>
                  <a:cubicBezTo>
                    <a:pt x="118" y="152"/>
                    <a:pt x="118" y="152"/>
                    <a:pt x="118" y="152"/>
                  </a:cubicBezTo>
                  <a:close/>
                  <a:moveTo>
                    <a:pt x="146" y="133"/>
                  </a:moveTo>
                  <a:cubicBezTo>
                    <a:pt x="149" y="133"/>
                    <a:pt x="149" y="133"/>
                    <a:pt x="149" y="133"/>
                  </a:cubicBezTo>
                  <a:cubicBezTo>
                    <a:pt x="149" y="134"/>
                    <a:pt x="149" y="134"/>
                    <a:pt x="149" y="134"/>
                  </a:cubicBezTo>
                  <a:cubicBezTo>
                    <a:pt x="156" y="145"/>
                    <a:pt x="166" y="149"/>
                    <a:pt x="176" y="149"/>
                  </a:cubicBezTo>
                  <a:cubicBezTo>
                    <a:pt x="176" y="149"/>
                    <a:pt x="176" y="149"/>
                    <a:pt x="176" y="149"/>
                  </a:cubicBezTo>
                  <a:cubicBezTo>
                    <a:pt x="183" y="149"/>
                    <a:pt x="191" y="147"/>
                    <a:pt x="196" y="143"/>
                  </a:cubicBezTo>
                  <a:cubicBezTo>
                    <a:pt x="196" y="143"/>
                    <a:pt x="196" y="143"/>
                    <a:pt x="196" y="143"/>
                  </a:cubicBezTo>
                  <a:cubicBezTo>
                    <a:pt x="201" y="140"/>
                    <a:pt x="204" y="135"/>
                    <a:pt x="204" y="129"/>
                  </a:cubicBezTo>
                  <a:cubicBezTo>
                    <a:pt x="204" y="129"/>
                    <a:pt x="204" y="129"/>
                    <a:pt x="204" y="129"/>
                  </a:cubicBezTo>
                  <a:cubicBezTo>
                    <a:pt x="204" y="127"/>
                    <a:pt x="204" y="124"/>
                    <a:pt x="202" y="121"/>
                  </a:cubicBezTo>
                  <a:cubicBezTo>
                    <a:pt x="202" y="121"/>
                    <a:pt x="202" y="121"/>
                    <a:pt x="202" y="121"/>
                  </a:cubicBezTo>
                  <a:cubicBezTo>
                    <a:pt x="204" y="120"/>
                    <a:pt x="204" y="120"/>
                    <a:pt x="204" y="120"/>
                  </a:cubicBezTo>
                  <a:cubicBezTo>
                    <a:pt x="210" y="127"/>
                    <a:pt x="217" y="130"/>
                    <a:pt x="224" y="130"/>
                  </a:cubicBezTo>
                  <a:cubicBezTo>
                    <a:pt x="224" y="130"/>
                    <a:pt x="224" y="130"/>
                    <a:pt x="224" y="130"/>
                  </a:cubicBezTo>
                  <a:cubicBezTo>
                    <a:pt x="235" y="130"/>
                    <a:pt x="244" y="121"/>
                    <a:pt x="244" y="109"/>
                  </a:cubicBezTo>
                  <a:cubicBezTo>
                    <a:pt x="244" y="109"/>
                    <a:pt x="244" y="109"/>
                    <a:pt x="244" y="109"/>
                  </a:cubicBezTo>
                  <a:cubicBezTo>
                    <a:pt x="244" y="107"/>
                    <a:pt x="244" y="105"/>
                    <a:pt x="243" y="102"/>
                  </a:cubicBezTo>
                  <a:cubicBezTo>
                    <a:pt x="243" y="102"/>
                    <a:pt x="243" y="102"/>
                    <a:pt x="243" y="102"/>
                  </a:cubicBezTo>
                  <a:cubicBezTo>
                    <a:pt x="243" y="100"/>
                    <a:pt x="243" y="100"/>
                    <a:pt x="243" y="100"/>
                  </a:cubicBezTo>
                  <a:cubicBezTo>
                    <a:pt x="245" y="101"/>
                    <a:pt x="245" y="101"/>
                    <a:pt x="245" y="101"/>
                  </a:cubicBezTo>
                  <a:cubicBezTo>
                    <a:pt x="250" y="102"/>
                    <a:pt x="254" y="102"/>
                    <a:pt x="257" y="102"/>
                  </a:cubicBezTo>
                  <a:cubicBezTo>
                    <a:pt x="257" y="102"/>
                    <a:pt x="257" y="102"/>
                    <a:pt x="257" y="102"/>
                  </a:cubicBezTo>
                  <a:cubicBezTo>
                    <a:pt x="268" y="102"/>
                    <a:pt x="270" y="97"/>
                    <a:pt x="271" y="91"/>
                  </a:cubicBezTo>
                  <a:cubicBezTo>
                    <a:pt x="271" y="91"/>
                    <a:pt x="271" y="91"/>
                    <a:pt x="271" y="91"/>
                  </a:cubicBezTo>
                  <a:cubicBezTo>
                    <a:pt x="271" y="87"/>
                    <a:pt x="269" y="83"/>
                    <a:pt x="266" y="81"/>
                  </a:cubicBezTo>
                  <a:cubicBezTo>
                    <a:pt x="266" y="81"/>
                    <a:pt x="266" y="81"/>
                    <a:pt x="266" y="81"/>
                  </a:cubicBezTo>
                  <a:cubicBezTo>
                    <a:pt x="265" y="79"/>
                    <a:pt x="265" y="79"/>
                    <a:pt x="265" y="79"/>
                  </a:cubicBezTo>
                  <a:cubicBezTo>
                    <a:pt x="267" y="78"/>
                    <a:pt x="267" y="78"/>
                    <a:pt x="267" y="78"/>
                  </a:cubicBezTo>
                  <a:cubicBezTo>
                    <a:pt x="277" y="74"/>
                    <a:pt x="282" y="69"/>
                    <a:pt x="282" y="64"/>
                  </a:cubicBezTo>
                  <a:cubicBezTo>
                    <a:pt x="282" y="64"/>
                    <a:pt x="282" y="64"/>
                    <a:pt x="282" y="64"/>
                  </a:cubicBezTo>
                  <a:cubicBezTo>
                    <a:pt x="282" y="61"/>
                    <a:pt x="280" y="56"/>
                    <a:pt x="276" y="51"/>
                  </a:cubicBezTo>
                  <a:cubicBezTo>
                    <a:pt x="276" y="51"/>
                    <a:pt x="276" y="51"/>
                    <a:pt x="276" y="51"/>
                  </a:cubicBezTo>
                  <a:cubicBezTo>
                    <a:pt x="275" y="50"/>
                    <a:pt x="275" y="50"/>
                    <a:pt x="275" y="50"/>
                  </a:cubicBezTo>
                  <a:cubicBezTo>
                    <a:pt x="277" y="49"/>
                    <a:pt x="277" y="49"/>
                    <a:pt x="277" y="49"/>
                  </a:cubicBezTo>
                  <a:cubicBezTo>
                    <a:pt x="288" y="45"/>
                    <a:pt x="291" y="41"/>
                    <a:pt x="291" y="36"/>
                  </a:cubicBezTo>
                  <a:cubicBezTo>
                    <a:pt x="291" y="36"/>
                    <a:pt x="291" y="36"/>
                    <a:pt x="291" y="36"/>
                  </a:cubicBezTo>
                  <a:cubicBezTo>
                    <a:pt x="291" y="33"/>
                    <a:pt x="288" y="29"/>
                    <a:pt x="284" y="25"/>
                  </a:cubicBezTo>
                  <a:cubicBezTo>
                    <a:pt x="284" y="25"/>
                    <a:pt x="284" y="25"/>
                    <a:pt x="284" y="25"/>
                  </a:cubicBezTo>
                  <a:cubicBezTo>
                    <a:pt x="283" y="25"/>
                    <a:pt x="283" y="25"/>
                    <a:pt x="283" y="25"/>
                  </a:cubicBezTo>
                  <a:cubicBezTo>
                    <a:pt x="284" y="24"/>
                    <a:pt x="284" y="24"/>
                    <a:pt x="284" y="24"/>
                  </a:cubicBezTo>
                  <a:cubicBezTo>
                    <a:pt x="284" y="22"/>
                    <a:pt x="285" y="20"/>
                    <a:pt x="285" y="18"/>
                  </a:cubicBezTo>
                  <a:cubicBezTo>
                    <a:pt x="285" y="18"/>
                    <a:pt x="285" y="18"/>
                    <a:pt x="285" y="18"/>
                  </a:cubicBezTo>
                  <a:cubicBezTo>
                    <a:pt x="285" y="11"/>
                    <a:pt x="280" y="8"/>
                    <a:pt x="275" y="6"/>
                  </a:cubicBezTo>
                  <a:cubicBezTo>
                    <a:pt x="275" y="6"/>
                    <a:pt x="275" y="6"/>
                    <a:pt x="275" y="6"/>
                  </a:cubicBezTo>
                  <a:cubicBezTo>
                    <a:pt x="272" y="4"/>
                    <a:pt x="268" y="3"/>
                    <a:pt x="267" y="3"/>
                  </a:cubicBezTo>
                  <a:cubicBezTo>
                    <a:pt x="267" y="3"/>
                    <a:pt x="267" y="3"/>
                    <a:pt x="267" y="3"/>
                  </a:cubicBezTo>
                  <a:cubicBezTo>
                    <a:pt x="265" y="4"/>
                    <a:pt x="261" y="8"/>
                    <a:pt x="257" y="11"/>
                  </a:cubicBezTo>
                  <a:cubicBezTo>
                    <a:pt x="257" y="11"/>
                    <a:pt x="257" y="11"/>
                    <a:pt x="257" y="11"/>
                  </a:cubicBezTo>
                  <a:cubicBezTo>
                    <a:pt x="251" y="15"/>
                    <a:pt x="246" y="19"/>
                    <a:pt x="241" y="19"/>
                  </a:cubicBezTo>
                  <a:cubicBezTo>
                    <a:pt x="241" y="19"/>
                    <a:pt x="241" y="19"/>
                    <a:pt x="241" y="19"/>
                  </a:cubicBezTo>
                  <a:cubicBezTo>
                    <a:pt x="221" y="19"/>
                    <a:pt x="161" y="4"/>
                    <a:pt x="157" y="3"/>
                  </a:cubicBezTo>
                  <a:cubicBezTo>
                    <a:pt x="157" y="3"/>
                    <a:pt x="157" y="3"/>
                    <a:pt x="157" y="3"/>
                  </a:cubicBezTo>
                  <a:cubicBezTo>
                    <a:pt x="137" y="3"/>
                    <a:pt x="137" y="3"/>
                    <a:pt x="137" y="3"/>
                  </a:cubicBezTo>
                  <a:cubicBezTo>
                    <a:pt x="134" y="4"/>
                    <a:pt x="72" y="16"/>
                    <a:pt x="51" y="17"/>
                  </a:cubicBezTo>
                  <a:cubicBezTo>
                    <a:pt x="51" y="17"/>
                    <a:pt x="51" y="17"/>
                    <a:pt x="51" y="17"/>
                  </a:cubicBezTo>
                  <a:cubicBezTo>
                    <a:pt x="47" y="16"/>
                    <a:pt x="42" y="13"/>
                    <a:pt x="37" y="10"/>
                  </a:cubicBezTo>
                  <a:cubicBezTo>
                    <a:pt x="37" y="10"/>
                    <a:pt x="37" y="10"/>
                    <a:pt x="37" y="10"/>
                  </a:cubicBezTo>
                  <a:cubicBezTo>
                    <a:pt x="33" y="7"/>
                    <a:pt x="29" y="4"/>
                    <a:pt x="28" y="3"/>
                  </a:cubicBezTo>
                  <a:cubicBezTo>
                    <a:pt x="28" y="3"/>
                    <a:pt x="28" y="3"/>
                    <a:pt x="28" y="3"/>
                  </a:cubicBezTo>
                  <a:cubicBezTo>
                    <a:pt x="26" y="3"/>
                    <a:pt x="23" y="4"/>
                    <a:pt x="19" y="6"/>
                  </a:cubicBezTo>
                  <a:cubicBezTo>
                    <a:pt x="19" y="6"/>
                    <a:pt x="19" y="6"/>
                    <a:pt x="19" y="6"/>
                  </a:cubicBezTo>
                  <a:cubicBezTo>
                    <a:pt x="14" y="8"/>
                    <a:pt x="10" y="11"/>
                    <a:pt x="10" y="18"/>
                  </a:cubicBezTo>
                  <a:cubicBezTo>
                    <a:pt x="10" y="18"/>
                    <a:pt x="10" y="18"/>
                    <a:pt x="10" y="18"/>
                  </a:cubicBezTo>
                  <a:cubicBezTo>
                    <a:pt x="10" y="20"/>
                    <a:pt x="10" y="22"/>
                    <a:pt x="11" y="24"/>
                  </a:cubicBezTo>
                  <a:cubicBezTo>
                    <a:pt x="11" y="24"/>
                    <a:pt x="11" y="24"/>
                    <a:pt x="11" y="24"/>
                  </a:cubicBezTo>
                  <a:cubicBezTo>
                    <a:pt x="11" y="25"/>
                    <a:pt x="11" y="25"/>
                    <a:pt x="11" y="25"/>
                  </a:cubicBezTo>
                  <a:cubicBezTo>
                    <a:pt x="10" y="25"/>
                    <a:pt x="10" y="25"/>
                    <a:pt x="10" y="25"/>
                  </a:cubicBezTo>
                  <a:cubicBezTo>
                    <a:pt x="6" y="29"/>
                    <a:pt x="3" y="33"/>
                    <a:pt x="3" y="36"/>
                  </a:cubicBezTo>
                  <a:cubicBezTo>
                    <a:pt x="3" y="36"/>
                    <a:pt x="3" y="36"/>
                    <a:pt x="3" y="36"/>
                  </a:cubicBezTo>
                  <a:cubicBezTo>
                    <a:pt x="3" y="41"/>
                    <a:pt x="7" y="45"/>
                    <a:pt x="17" y="49"/>
                  </a:cubicBezTo>
                  <a:cubicBezTo>
                    <a:pt x="17" y="49"/>
                    <a:pt x="17" y="49"/>
                    <a:pt x="17" y="49"/>
                  </a:cubicBezTo>
                  <a:cubicBezTo>
                    <a:pt x="19" y="50"/>
                    <a:pt x="19" y="50"/>
                    <a:pt x="19" y="50"/>
                  </a:cubicBezTo>
                  <a:cubicBezTo>
                    <a:pt x="18" y="51"/>
                    <a:pt x="18" y="51"/>
                    <a:pt x="18" y="51"/>
                  </a:cubicBezTo>
                  <a:cubicBezTo>
                    <a:pt x="14" y="56"/>
                    <a:pt x="13" y="61"/>
                    <a:pt x="13" y="64"/>
                  </a:cubicBezTo>
                  <a:cubicBezTo>
                    <a:pt x="13" y="64"/>
                    <a:pt x="13" y="64"/>
                    <a:pt x="13" y="64"/>
                  </a:cubicBezTo>
                  <a:cubicBezTo>
                    <a:pt x="13" y="69"/>
                    <a:pt x="17" y="74"/>
                    <a:pt x="27" y="78"/>
                  </a:cubicBezTo>
                  <a:cubicBezTo>
                    <a:pt x="27" y="78"/>
                    <a:pt x="27" y="78"/>
                    <a:pt x="27" y="78"/>
                  </a:cubicBezTo>
                  <a:cubicBezTo>
                    <a:pt x="30" y="79"/>
                    <a:pt x="30" y="79"/>
                    <a:pt x="30" y="79"/>
                  </a:cubicBezTo>
                  <a:cubicBezTo>
                    <a:pt x="28" y="81"/>
                    <a:pt x="28" y="81"/>
                    <a:pt x="28" y="81"/>
                  </a:cubicBezTo>
                  <a:cubicBezTo>
                    <a:pt x="26" y="83"/>
                    <a:pt x="24" y="87"/>
                    <a:pt x="24" y="91"/>
                  </a:cubicBezTo>
                  <a:cubicBezTo>
                    <a:pt x="24" y="91"/>
                    <a:pt x="24" y="91"/>
                    <a:pt x="24" y="91"/>
                  </a:cubicBezTo>
                  <a:cubicBezTo>
                    <a:pt x="24" y="97"/>
                    <a:pt x="27" y="102"/>
                    <a:pt x="37" y="102"/>
                  </a:cubicBezTo>
                  <a:cubicBezTo>
                    <a:pt x="37" y="102"/>
                    <a:pt x="37" y="102"/>
                    <a:pt x="37" y="102"/>
                  </a:cubicBezTo>
                  <a:cubicBezTo>
                    <a:pt x="41" y="102"/>
                    <a:pt x="44" y="102"/>
                    <a:pt x="49" y="101"/>
                  </a:cubicBezTo>
                  <a:cubicBezTo>
                    <a:pt x="49" y="101"/>
                    <a:pt x="49" y="101"/>
                    <a:pt x="49" y="101"/>
                  </a:cubicBezTo>
                  <a:cubicBezTo>
                    <a:pt x="52" y="100"/>
                    <a:pt x="52" y="100"/>
                    <a:pt x="52" y="100"/>
                  </a:cubicBezTo>
                  <a:cubicBezTo>
                    <a:pt x="51" y="102"/>
                    <a:pt x="51" y="102"/>
                    <a:pt x="51" y="102"/>
                  </a:cubicBezTo>
                  <a:cubicBezTo>
                    <a:pt x="50" y="105"/>
                    <a:pt x="50" y="107"/>
                    <a:pt x="50" y="109"/>
                  </a:cubicBezTo>
                  <a:cubicBezTo>
                    <a:pt x="50" y="109"/>
                    <a:pt x="50" y="109"/>
                    <a:pt x="50" y="109"/>
                  </a:cubicBezTo>
                  <a:cubicBezTo>
                    <a:pt x="50" y="121"/>
                    <a:pt x="59" y="130"/>
                    <a:pt x="70" y="130"/>
                  </a:cubicBezTo>
                  <a:cubicBezTo>
                    <a:pt x="70" y="130"/>
                    <a:pt x="70" y="130"/>
                    <a:pt x="70" y="130"/>
                  </a:cubicBezTo>
                  <a:cubicBezTo>
                    <a:pt x="77" y="130"/>
                    <a:pt x="84" y="127"/>
                    <a:pt x="90" y="120"/>
                  </a:cubicBezTo>
                  <a:cubicBezTo>
                    <a:pt x="90" y="120"/>
                    <a:pt x="90" y="120"/>
                    <a:pt x="90" y="120"/>
                  </a:cubicBezTo>
                  <a:cubicBezTo>
                    <a:pt x="92" y="121"/>
                    <a:pt x="92" y="121"/>
                    <a:pt x="92" y="121"/>
                  </a:cubicBezTo>
                  <a:cubicBezTo>
                    <a:pt x="91" y="124"/>
                    <a:pt x="90" y="127"/>
                    <a:pt x="90" y="129"/>
                  </a:cubicBezTo>
                  <a:cubicBezTo>
                    <a:pt x="90" y="129"/>
                    <a:pt x="90" y="129"/>
                    <a:pt x="90" y="129"/>
                  </a:cubicBezTo>
                  <a:cubicBezTo>
                    <a:pt x="90" y="135"/>
                    <a:pt x="93" y="140"/>
                    <a:pt x="98" y="143"/>
                  </a:cubicBezTo>
                  <a:cubicBezTo>
                    <a:pt x="98" y="143"/>
                    <a:pt x="98" y="143"/>
                    <a:pt x="98" y="143"/>
                  </a:cubicBezTo>
                  <a:cubicBezTo>
                    <a:pt x="104" y="147"/>
                    <a:pt x="111" y="149"/>
                    <a:pt x="118" y="149"/>
                  </a:cubicBezTo>
                  <a:cubicBezTo>
                    <a:pt x="118" y="149"/>
                    <a:pt x="118" y="149"/>
                    <a:pt x="118" y="149"/>
                  </a:cubicBezTo>
                  <a:cubicBezTo>
                    <a:pt x="128" y="149"/>
                    <a:pt x="139" y="145"/>
                    <a:pt x="145" y="134"/>
                  </a:cubicBezTo>
                  <a:cubicBezTo>
                    <a:pt x="145" y="134"/>
                    <a:pt x="145" y="134"/>
                    <a:pt x="145" y="134"/>
                  </a:cubicBezTo>
                  <a:cubicBezTo>
                    <a:pt x="146" y="133"/>
                    <a:pt x="146" y="133"/>
                    <a:pt x="146" y="133"/>
                  </a:cubicBezTo>
                  <a:cubicBezTo>
                    <a:pt x="146" y="133"/>
                    <a:pt x="146" y="133"/>
                    <a:pt x="146" y="13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45"/>
            <p:cNvSpPr>
              <a:spLocks/>
            </p:cNvSpPr>
            <p:nvPr/>
          </p:nvSpPr>
          <p:spPr bwMode="auto">
            <a:xfrm>
              <a:off x="666750" y="3529013"/>
              <a:ext cx="346075" cy="193675"/>
            </a:xfrm>
            <a:custGeom>
              <a:avLst/>
              <a:gdLst>
                <a:gd name="T0" fmla="*/ 119 w 134"/>
                <a:gd name="T1" fmla="*/ 4 h 75"/>
                <a:gd name="T2" fmla="*/ 50 w 134"/>
                <a:gd name="T3" fmla="*/ 36 h 75"/>
                <a:gd name="T4" fmla="*/ 28 w 134"/>
                <a:gd name="T5" fmla="*/ 15 h 75"/>
                <a:gd name="T6" fmla="*/ 65 w 134"/>
                <a:gd name="T7" fmla="*/ 56 h 75"/>
                <a:gd name="T8" fmla="*/ 134 w 134"/>
                <a:gd name="T9" fmla="*/ 7 h 75"/>
                <a:gd name="T10" fmla="*/ 119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19" y="4"/>
                  </a:moveTo>
                  <a:cubicBezTo>
                    <a:pt x="119" y="4"/>
                    <a:pt x="68" y="0"/>
                    <a:pt x="50" y="36"/>
                  </a:cubicBezTo>
                  <a:cubicBezTo>
                    <a:pt x="39" y="47"/>
                    <a:pt x="10" y="32"/>
                    <a:pt x="28" y="15"/>
                  </a:cubicBezTo>
                  <a:cubicBezTo>
                    <a:pt x="11" y="19"/>
                    <a:pt x="0" y="75"/>
                    <a:pt x="65" y="56"/>
                  </a:cubicBezTo>
                  <a:cubicBezTo>
                    <a:pt x="87" y="46"/>
                    <a:pt x="125" y="75"/>
                    <a:pt x="134" y="7"/>
                  </a:cubicBezTo>
                  <a:cubicBezTo>
                    <a:pt x="119" y="4"/>
                    <a:pt x="119" y="4"/>
                    <a:pt x="119"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47"/>
            <p:cNvSpPr>
              <a:spLocks/>
            </p:cNvSpPr>
            <p:nvPr/>
          </p:nvSpPr>
          <p:spPr bwMode="auto">
            <a:xfrm>
              <a:off x="1016000" y="3529013"/>
              <a:ext cx="347663" cy="193675"/>
            </a:xfrm>
            <a:custGeom>
              <a:avLst/>
              <a:gdLst>
                <a:gd name="T0" fmla="*/ 15 w 134"/>
                <a:gd name="T1" fmla="*/ 4 h 75"/>
                <a:gd name="T2" fmla="*/ 84 w 134"/>
                <a:gd name="T3" fmla="*/ 36 h 75"/>
                <a:gd name="T4" fmla="*/ 106 w 134"/>
                <a:gd name="T5" fmla="*/ 15 h 75"/>
                <a:gd name="T6" fmla="*/ 69 w 134"/>
                <a:gd name="T7" fmla="*/ 56 h 75"/>
                <a:gd name="T8" fmla="*/ 0 w 134"/>
                <a:gd name="T9" fmla="*/ 7 h 75"/>
                <a:gd name="T10" fmla="*/ 15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5" y="4"/>
                  </a:moveTo>
                  <a:cubicBezTo>
                    <a:pt x="15" y="4"/>
                    <a:pt x="66" y="0"/>
                    <a:pt x="84" y="36"/>
                  </a:cubicBezTo>
                  <a:cubicBezTo>
                    <a:pt x="95" y="47"/>
                    <a:pt x="124" y="32"/>
                    <a:pt x="106" y="15"/>
                  </a:cubicBezTo>
                  <a:cubicBezTo>
                    <a:pt x="123" y="19"/>
                    <a:pt x="134" y="75"/>
                    <a:pt x="69" y="56"/>
                  </a:cubicBezTo>
                  <a:cubicBezTo>
                    <a:pt x="47" y="46"/>
                    <a:pt x="9" y="75"/>
                    <a:pt x="0" y="7"/>
                  </a:cubicBezTo>
                  <a:cubicBezTo>
                    <a:pt x="15" y="4"/>
                    <a:pt x="15" y="4"/>
                    <a:pt x="15"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49"/>
            <p:cNvSpPr>
              <a:spLocks/>
            </p:cNvSpPr>
            <p:nvPr/>
          </p:nvSpPr>
          <p:spPr bwMode="auto">
            <a:xfrm>
              <a:off x="947738" y="3659188"/>
              <a:ext cx="133350" cy="38100"/>
            </a:xfrm>
            <a:custGeom>
              <a:avLst/>
              <a:gdLst>
                <a:gd name="T0" fmla="*/ 25 w 51"/>
                <a:gd name="T1" fmla="*/ 15 h 15"/>
                <a:gd name="T2" fmla="*/ 0 w 51"/>
                <a:gd name="T3" fmla="*/ 2 h 15"/>
                <a:gd name="T4" fmla="*/ 0 w 51"/>
                <a:gd name="T5" fmla="*/ 2 h 15"/>
                <a:gd name="T6" fmla="*/ 0 w 51"/>
                <a:gd name="T7" fmla="*/ 2 h 15"/>
                <a:gd name="T8" fmla="*/ 2 w 51"/>
                <a:gd name="T9" fmla="*/ 0 h 15"/>
                <a:gd name="T10" fmla="*/ 8 w 51"/>
                <a:gd name="T11" fmla="*/ 6 h 15"/>
                <a:gd name="T12" fmla="*/ 8 w 51"/>
                <a:gd name="T13" fmla="*/ 6 h 15"/>
                <a:gd name="T14" fmla="*/ 25 w 51"/>
                <a:gd name="T15" fmla="*/ 12 h 15"/>
                <a:gd name="T16" fmla="*/ 25 w 51"/>
                <a:gd name="T17" fmla="*/ 12 h 15"/>
                <a:gd name="T18" fmla="*/ 49 w 51"/>
                <a:gd name="T19" fmla="*/ 0 h 15"/>
                <a:gd name="T20" fmla="*/ 49 w 51"/>
                <a:gd name="T21" fmla="*/ 0 h 15"/>
                <a:gd name="T22" fmla="*/ 51 w 51"/>
                <a:gd name="T23" fmla="*/ 2 h 15"/>
                <a:gd name="T24" fmla="*/ 25 w 51"/>
                <a:gd name="T25" fmla="*/ 15 h 15"/>
                <a:gd name="T26" fmla="*/ 25 w 51"/>
                <a:gd name="T27" fmla="*/ 15 h 15"/>
                <a:gd name="T28" fmla="*/ 25 w 51"/>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5">
                  <a:moveTo>
                    <a:pt x="25" y="15"/>
                  </a:moveTo>
                  <a:cubicBezTo>
                    <a:pt x="9" y="15"/>
                    <a:pt x="0" y="2"/>
                    <a:pt x="0" y="2"/>
                  </a:cubicBezTo>
                  <a:cubicBezTo>
                    <a:pt x="0" y="2"/>
                    <a:pt x="0" y="2"/>
                    <a:pt x="0" y="2"/>
                  </a:cubicBezTo>
                  <a:cubicBezTo>
                    <a:pt x="0" y="2"/>
                    <a:pt x="0" y="2"/>
                    <a:pt x="0" y="2"/>
                  </a:cubicBezTo>
                  <a:cubicBezTo>
                    <a:pt x="2" y="0"/>
                    <a:pt x="2" y="0"/>
                    <a:pt x="2" y="0"/>
                  </a:cubicBezTo>
                  <a:cubicBezTo>
                    <a:pt x="2" y="0"/>
                    <a:pt x="4" y="3"/>
                    <a:pt x="8" y="6"/>
                  </a:cubicBezTo>
                  <a:cubicBezTo>
                    <a:pt x="8" y="6"/>
                    <a:pt x="8" y="6"/>
                    <a:pt x="8" y="6"/>
                  </a:cubicBezTo>
                  <a:cubicBezTo>
                    <a:pt x="12" y="9"/>
                    <a:pt x="18" y="12"/>
                    <a:pt x="25" y="12"/>
                  </a:cubicBezTo>
                  <a:cubicBezTo>
                    <a:pt x="25" y="12"/>
                    <a:pt x="25" y="12"/>
                    <a:pt x="25" y="12"/>
                  </a:cubicBezTo>
                  <a:cubicBezTo>
                    <a:pt x="31" y="12"/>
                    <a:pt x="39" y="9"/>
                    <a:pt x="49" y="0"/>
                  </a:cubicBezTo>
                  <a:cubicBezTo>
                    <a:pt x="49" y="0"/>
                    <a:pt x="49" y="0"/>
                    <a:pt x="49" y="0"/>
                  </a:cubicBezTo>
                  <a:cubicBezTo>
                    <a:pt x="51" y="2"/>
                    <a:pt x="51" y="2"/>
                    <a:pt x="51" y="2"/>
                  </a:cubicBezTo>
                  <a:cubicBezTo>
                    <a:pt x="41" y="12"/>
                    <a:pt x="32" y="15"/>
                    <a:pt x="25" y="15"/>
                  </a:cubicBezTo>
                  <a:cubicBezTo>
                    <a:pt x="25" y="15"/>
                    <a:pt x="25" y="15"/>
                    <a:pt x="25" y="15"/>
                  </a:cubicBezTo>
                  <a:cubicBezTo>
                    <a:pt x="25" y="15"/>
                    <a:pt x="25" y="15"/>
                    <a:pt x="25" y="1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50"/>
            <p:cNvSpPr>
              <a:spLocks/>
            </p:cNvSpPr>
            <p:nvPr/>
          </p:nvSpPr>
          <p:spPr bwMode="auto">
            <a:xfrm>
              <a:off x="531813" y="3325813"/>
              <a:ext cx="349250" cy="327025"/>
            </a:xfrm>
            <a:custGeom>
              <a:avLst/>
              <a:gdLst>
                <a:gd name="T0" fmla="*/ 135 w 135"/>
                <a:gd name="T1" fmla="*/ 0 h 127"/>
                <a:gd name="T2" fmla="*/ 83 w 135"/>
                <a:gd name="T3" fmla="*/ 65 h 127"/>
                <a:gd name="T4" fmla="*/ 23 w 135"/>
                <a:gd name="T5" fmla="*/ 117 h 127"/>
                <a:gd name="T6" fmla="*/ 3 w 135"/>
                <a:gd name="T7" fmla="*/ 79 h 127"/>
                <a:gd name="T8" fmla="*/ 19 w 135"/>
                <a:gd name="T9" fmla="*/ 95 h 127"/>
                <a:gd name="T10" fmla="*/ 38 w 135"/>
                <a:gd name="T11" fmla="*/ 83 h 127"/>
                <a:gd name="T12" fmla="*/ 52 w 135"/>
                <a:gd name="T13" fmla="*/ 5 h 127"/>
                <a:gd name="T14" fmla="*/ 135 w 135"/>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7">
                  <a:moveTo>
                    <a:pt x="135" y="0"/>
                  </a:moveTo>
                  <a:cubicBezTo>
                    <a:pt x="135" y="0"/>
                    <a:pt x="89" y="22"/>
                    <a:pt x="83" y="65"/>
                  </a:cubicBezTo>
                  <a:cubicBezTo>
                    <a:pt x="76" y="108"/>
                    <a:pt x="46" y="127"/>
                    <a:pt x="23" y="117"/>
                  </a:cubicBezTo>
                  <a:cubicBezTo>
                    <a:pt x="0" y="108"/>
                    <a:pt x="3" y="79"/>
                    <a:pt x="3" y="79"/>
                  </a:cubicBezTo>
                  <a:cubicBezTo>
                    <a:pt x="3" y="79"/>
                    <a:pt x="12" y="93"/>
                    <a:pt x="19" y="95"/>
                  </a:cubicBezTo>
                  <a:cubicBezTo>
                    <a:pt x="26" y="97"/>
                    <a:pt x="36" y="95"/>
                    <a:pt x="38" y="83"/>
                  </a:cubicBezTo>
                  <a:cubicBezTo>
                    <a:pt x="41" y="66"/>
                    <a:pt x="21" y="25"/>
                    <a:pt x="52" y="5"/>
                  </a:cubicBezTo>
                  <a:cubicBezTo>
                    <a:pt x="94" y="5"/>
                    <a:pt x="135" y="0"/>
                    <a:pt x="1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51"/>
            <p:cNvSpPr>
              <a:spLocks noEditPoints="1"/>
            </p:cNvSpPr>
            <p:nvPr/>
          </p:nvSpPr>
          <p:spPr bwMode="auto">
            <a:xfrm>
              <a:off x="533400" y="3321050"/>
              <a:ext cx="347663" cy="317500"/>
            </a:xfrm>
            <a:custGeom>
              <a:avLst/>
              <a:gdLst>
                <a:gd name="T0" fmla="*/ 22 w 134"/>
                <a:gd name="T1" fmla="*/ 121 h 123"/>
                <a:gd name="T2" fmla="*/ 0 w 134"/>
                <a:gd name="T3" fmla="*/ 84 h 123"/>
                <a:gd name="T4" fmla="*/ 0 w 134"/>
                <a:gd name="T5" fmla="*/ 84 h 123"/>
                <a:gd name="T6" fmla="*/ 1 w 134"/>
                <a:gd name="T7" fmla="*/ 81 h 123"/>
                <a:gd name="T8" fmla="*/ 1 w 134"/>
                <a:gd name="T9" fmla="*/ 81 h 123"/>
                <a:gd name="T10" fmla="*/ 1 w 134"/>
                <a:gd name="T11" fmla="*/ 77 h 123"/>
                <a:gd name="T12" fmla="*/ 3 w 134"/>
                <a:gd name="T13" fmla="*/ 80 h 123"/>
                <a:gd name="T14" fmla="*/ 8 w 134"/>
                <a:gd name="T15" fmla="*/ 87 h 123"/>
                <a:gd name="T16" fmla="*/ 8 w 134"/>
                <a:gd name="T17" fmla="*/ 87 h 123"/>
                <a:gd name="T18" fmla="*/ 18 w 134"/>
                <a:gd name="T19" fmla="*/ 95 h 123"/>
                <a:gd name="T20" fmla="*/ 18 w 134"/>
                <a:gd name="T21" fmla="*/ 95 h 123"/>
                <a:gd name="T22" fmla="*/ 23 w 134"/>
                <a:gd name="T23" fmla="*/ 96 h 123"/>
                <a:gd name="T24" fmla="*/ 23 w 134"/>
                <a:gd name="T25" fmla="*/ 96 h 123"/>
                <a:gd name="T26" fmla="*/ 35 w 134"/>
                <a:gd name="T27" fmla="*/ 85 h 123"/>
                <a:gd name="T28" fmla="*/ 35 w 134"/>
                <a:gd name="T29" fmla="*/ 85 h 123"/>
                <a:gd name="T30" fmla="*/ 36 w 134"/>
                <a:gd name="T31" fmla="*/ 80 h 123"/>
                <a:gd name="T32" fmla="*/ 36 w 134"/>
                <a:gd name="T33" fmla="*/ 80 h 123"/>
                <a:gd name="T34" fmla="*/ 32 w 134"/>
                <a:gd name="T35" fmla="*/ 43 h 123"/>
                <a:gd name="T36" fmla="*/ 32 w 134"/>
                <a:gd name="T37" fmla="*/ 43 h 123"/>
                <a:gd name="T38" fmla="*/ 51 w 134"/>
                <a:gd name="T39" fmla="*/ 5 h 123"/>
                <a:gd name="T40" fmla="*/ 51 w 134"/>
                <a:gd name="T41" fmla="*/ 5 h 123"/>
                <a:gd name="T42" fmla="*/ 51 w 134"/>
                <a:gd name="T43" fmla="*/ 5 h 123"/>
                <a:gd name="T44" fmla="*/ 51 w 134"/>
                <a:gd name="T45" fmla="*/ 5 h 123"/>
                <a:gd name="T46" fmla="*/ 134 w 134"/>
                <a:gd name="T47" fmla="*/ 0 h 123"/>
                <a:gd name="T48" fmla="*/ 134 w 134"/>
                <a:gd name="T49" fmla="*/ 0 h 123"/>
                <a:gd name="T50" fmla="*/ 134 w 134"/>
                <a:gd name="T51" fmla="*/ 3 h 123"/>
                <a:gd name="T52" fmla="*/ 111 w 134"/>
                <a:gd name="T53" fmla="*/ 20 h 123"/>
                <a:gd name="T54" fmla="*/ 111 w 134"/>
                <a:gd name="T55" fmla="*/ 20 h 123"/>
                <a:gd name="T56" fmla="*/ 83 w 134"/>
                <a:gd name="T57" fmla="*/ 67 h 123"/>
                <a:gd name="T58" fmla="*/ 83 w 134"/>
                <a:gd name="T59" fmla="*/ 67 h 123"/>
                <a:gd name="T60" fmla="*/ 34 w 134"/>
                <a:gd name="T61" fmla="*/ 123 h 123"/>
                <a:gd name="T62" fmla="*/ 34 w 134"/>
                <a:gd name="T63" fmla="*/ 123 h 123"/>
                <a:gd name="T64" fmla="*/ 22 w 134"/>
                <a:gd name="T65" fmla="*/ 121 h 123"/>
                <a:gd name="T66" fmla="*/ 23 w 134"/>
                <a:gd name="T67" fmla="*/ 118 h 123"/>
                <a:gd name="T68" fmla="*/ 34 w 134"/>
                <a:gd name="T69" fmla="*/ 120 h 123"/>
                <a:gd name="T70" fmla="*/ 34 w 134"/>
                <a:gd name="T71" fmla="*/ 120 h 123"/>
                <a:gd name="T72" fmla="*/ 80 w 134"/>
                <a:gd name="T73" fmla="*/ 67 h 123"/>
                <a:gd name="T74" fmla="*/ 80 w 134"/>
                <a:gd name="T75" fmla="*/ 67 h 123"/>
                <a:gd name="T76" fmla="*/ 127 w 134"/>
                <a:gd name="T77" fmla="*/ 4 h 123"/>
                <a:gd name="T78" fmla="*/ 127 w 134"/>
                <a:gd name="T79" fmla="*/ 4 h 123"/>
                <a:gd name="T80" fmla="*/ 52 w 134"/>
                <a:gd name="T81" fmla="*/ 8 h 123"/>
                <a:gd name="T82" fmla="*/ 52 w 134"/>
                <a:gd name="T83" fmla="*/ 8 h 123"/>
                <a:gd name="T84" fmla="*/ 35 w 134"/>
                <a:gd name="T85" fmla="*/ 43 h 123"/>
                <a:gd name="T86" fmla="*/ 35 w 134"/>
                <a:gd name="T87" fmla="*/ 43 h 123"/>
                <a:gd name="T88" fmla="*/ 38 w 134"/>
                <a:gd name="T89" fmla="*/ 80 h 123"/>
                <a:gd name="T90" fmla="*/ 38 w 134"/>
                <a:gd name="T91" fmla="*/ 80 h 123"/>
                <a:gd name="T92" fmla="*/ 38 w 134"/>
                <a:gd name="T93" fmla="*/ 85 h 123"/>
                <a:gd name="T94" fmla="*/ 38 w 134"/>
                <a:gd name="T95" fmla="*/ 85 h 123"/>
                <a:gd name="T96" fmla="*/ 23 w 134"/>
                <a:gd name="T97" fmla="*/ 99 h 123"/>
                <a:gd name="T98" fmla="*/ 23 w 134"/>
                <a:gd name="T99" fmla="*/ 99 h 123"/>
                <a:gd name="T100" fmla="*/ 17 w 134"/>
                <a:gd name="T101" fmla="*/ 98 h 123"/>
                <a:gd name="T102" fmla="*/ 17 w 134"/>
                <a:gd name="T103" fmla="*/ 98 h 123"/>
                <a:gd name="T104" fmla="*/ 3 w 134"/>
                <a:gd name="T105" fmla="*/ 86 h 123"/>
                <a:gd name="T106" fmla="*/ 3 w 134"/>
                <a:gd name="T107" fmla="*/ 86 h 123"/>
                <a:gd name="T108" fmla="*/ 23 w 134"/>
                <a:gd name="T109" fmla="*/ 1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23">
                  <a:moveTo>
                    <a:pt x="22" y="121"/>
                  </a:moveTo>
                  <a:cubicBezTo>
                    <a:pt x="2" y="113"/>
                    <a:pt x="0" y="92"/>
                    <a:pt x="0" y="84"/>
                  </a:cubicBezTo>
                  <a:cubicBezTo>
                    <a:pt x="0" y="84"/>
                    <a:pt x="0" y="84"/>
                    <a:pt x="0" y="84"/>
                  </a:cubicBezTo>
                  <a:cubicBezTo>
                    <a:pt x="0" y="82"/>
                    <a:pt x="1" y="81"/>
                    <a:pt x="1" y="81"/>
                  </a:cubicBezTo>
                  <a:cubicBezTo>
                    <a:pt x="1" y="81"/>
                    <a:pt x="1" y="81"/>
                    <a:pt x="1" y="81"/>
                  </a:cubicBezTo>
                  <a:cubicBezTo>
                    <a:pt x="1" y="77"/>
                    <a:pt x="1" y="77"/>
                    <a:pt x="1" y="77"/>
                  </a:cubicBezTo>
                  <a:cubicBezTo>
                    <a:pt x="3" y="80"/>
                    <a:pt x="3" y="80"/>
                    <a:pt x="3" y="80"/>
                  </a:cubicBezTo>
                  <a:cubicBezTo>
                    <a:pt x="3" y="80"/>
                    <a:pt x="5" y="84"/>
                    <a:pt x="8" y="87"/>
                  </a:cubicBezTo>
                  <a:cubicBezTo>
                    <a:pt x="8" y="87"/>
                    <a:pt x="8" y="87"/>
                    <a:pt x="8" y="87"/>
                  </a:cubicBezTo>
                  <a:cubicBezTo>
                    <a:pt x="11" y="91"/>
                    <a:pt x="15" y="95"/>
                    <a:pt x="18" y="95"/>
                  </a:cubicBezTo>
                  <a:cubicBezTo>
                    <a:pt x="18" y="95"/>
                    <a:pt x="18" y="95"/>
                    <a:pt x="18" y="95"/>
                  </a:cubicBezTo>
                  <a:cubicBezTo>
                    <a:pt x="20" y="96"/>
                    <a:pt x="21" y="96"/>
                    <a:pt x="23" y="96"/>
                  </a:cubicBezTo>
                  <a:cubicBezTo>
                    <a:pt x="23" y="96"/>
                    <a:pt x="23" y="96"/>
                    <a:pt x="23" y="96"/>
                  </a:cubicBezTo>
                  <a:cubicBezTo>
                    <a:pt x="29" y="96"/>
                    <a:pt x="34" y="93"/>
                    <a:pt x="35" y="85"/>
                  </a:cubicBezTo>
                  <a:cubicBezTo>
                    <a:pt x="35" y="85"/>
                    <a:pt x="35" y="85"/>
                    <a:pt x="35" y="85"/>
                  </a:cubicBezTo>
                  <a:cubicBezTo>
                    <a:pt x="35" y="83"/>
                    <a:pt x="36" y="82"/>
                    <a:pt x="36" y="80"/>
                  </a:cubicBezTo>
                  <a:cubicBezTo>
                    <a:pt x="36" y="80"/>
                    <a:pt x="36" y="80"/>
                    <a:pt x="36" y="80"/>
                  </a:cubicBezTo>
                  <a:cubicBezTo>
                    <a:pt x="36" y="71"/>
                    <a:pt x="32" y="57"/>
                    <a:pt x="32" y="43"/>
                  </a:cubicBezTo>
                  <a:cubicBezTo>
                    <a:pt x="32" y="43"/>
                    <a:pt x="32" y="43"/>
                    <a:pt x="32" y="43"/>
                  </a:cubicBezTo>
                  <a:cubicBezTo>
                    <a:pt x="32" y="29"/>
                    <a:pt x="36" y="15"/>
                    <a:pt x="51" y="5"/>
                  </a:cubicBezTo>
                  <a:cubicBezTo>
                    <a:pt x="51" y="5"/>
                    <a:pt x="51" y="5"/>
                    <a:pt x="51" y="5"/>
                  </a:cubicBezTo>
                  <a:cubicBezTo>
                    <a:pt x="51" y="5"/>
                    <a:pt x="51" y="5"/>
                    <a:pt x="51" y="5"/>
                  </a:cubicBezTo>
                  <a:cubicBezTo>
                    <a:pt x="51" y="5"/>
                    <a:pt x="51" y="5"/>
                    <a:pt x="51" y="5"/>
                  </a:cubicBezTo>
                  <a:cubicBezTo>
                    <a:pt x="93" y="5"/>
                    <a:pt x="134" y="0"/>
                    <a:pt x="134" y="0"/>
                  </a:cubicBezTo>
                  <a:cubicBezTo>
                    <a:pt x="134" y="0"/>
                    <a:pt x="134" y="0"/>
                    <a:pt x="134" y="0"/>
                  </a:cubicBezTo>
                  <a:cubicBezTo>
                    <a:pt x="134" y="3"/>
                    <a:pt x="134" y="3"/>
                    <a:pt x="134" y="3"/>
                  </a:cubicBezTo>
                  <a:cubicBezTo>
                    <a:pt x="134" y="3"/>
                    <a:pt x="123" y="9"/>
                    <a:pt x="111" y="20"/>
                  </a:cubicBezTo>
                  <a:cubicBezTo>
                    <a:pt x="111" y="20"/>
                    <a:pt x="111" y="20"/>
                    <a:pt x="111" y="20"/>
                  </a:cubicBezTo>
                  <a:cubicBezTo>
                    <a:pt x="99" y="30"/>
                    <a:pt x="86" y="47"/>
                    <a:pt x="83" y="67"/>
                  </a:cubicBezTo>
                  <a:cubicBezTo>
                    <a:pt x="83" y="67"/>
                    <a:pt x="83" y="67"/>
                    <a:pt x="83" y="67"/>
                  </a:cubicBezTo>
                  <a:cubicBezTo>
                    <a:pt x="78" y="103"/>
                    <a:pt x="55" y="123"/>
                    <a:pt x="34" y="123"/>
                  </a:cubicBezTo>
                  <a:cubicBezTo>
                    <a:pt x="34" y="123"/>
                    <a:pt x="34" y="123"/>
                    <a:pt x="34" y="123"/>
                  </a:cubicBezTo>
                  <a:cubicBezTo>
                    <a:pt x="30" y="123"/>
                    <a:pt x="26" y="122"/>
                    <a:pt x="22" y="121"/>
                  </a:cubicBezTo>
                  <a:close/>
                  <a:moveTo>
                    <a:pt x="23" y="118"/>
                  </a:moveTo>
                  <a:cubicBezTo>
                    <a:pt x="26" y="120"/>
                    <a:pt x="30" y="120"/>
                    <a:pt x="34" y="120"/>
                  </a:cubicBezTo>
                  <a:cubicBezTo>
                    <a:pt x="34" y="120"/>
                    <a:pt x="34" y="120"/>
                    <a:pt x="34" y="120"/>
                  </a:cubicBezTo>
                  <a:cubicBezTo>
                    <a:pt x="53" y="120"/>
                    <a:pt x="75" y="102"/>
                    <a:pt x="80" y="67"/>
                  </a:cubicBezTo>
                  <a:cubicBezTo>
                    <a:pt x="80" y="67"/>
                    <a:pt x="80" y="67"/>
                    <a:pt x="80" y="67"/>
                  </a:cubicBezTo>
                  <a:cubicBezTo>
                    <a:pt x="86" y="33"/>
                    <a:pt x="114" y="12"/>
                    <a:pt x="127" y="4"/>
                  </a:cubicBezTo>
                  <a:cubicBezTo>
                    <a:pt x="127" y="4"/>
                    <a:pt x="127" y="4"/>
                    <a:pt x="127" y="4"/>
                  </a:cubicBezTo>
                  <a:cubicBezTo>
                    <a:pt x="114" y="5"/>
                    <a:pt x="83" y="8"/>
                    <a:pt x="52" y="8"/>
                  </a:cubicBezTo>
                  <a:cubicBezTo>
                    <a:pt x="52" y="8"/>
                    <a:pt x="52" y="8"/>
                    <a:pt x="52" y="8"/>
                  </a:cubicBezTo>
                  <a:cubicBezTo>
                    <a:pt x="38" y="17"/>
                    <a:pt x="35" y="30"/>
                    <a:pt x="35" y="43"/>
                  </a:cubicBezTo>
                  <a:cubicBezTo>
                    <a:pt x="35" y="43"/>
                    <a:pt x="35" y="43"/>
                    <a:pt x="35" y="43"/>
                  </a:cubicBezTo>
                  <a:cubicBezTo>
                    <a:pt x="35" y="57"/>
                    <a:pt x="38" y="70"/>
                    <a:pt x="38" y="80"/>
                  </a:cubicBezTo>
                  <a:cubicBezTo>
                    <a:pt x="38" y="80"/>
                    <a:pt x="38" y="80"/>
                    <a:pt x="38" y="80"/>
                  </a:cubicBezTo>
                  <a:cubicBezTo>
                    <a:pt x="38" y="82"/>
                    <a:pt x="38" y="84"/>
                    <a:pt x="38" y="85"/>
                  </a:cubicBezTo>
                  <a:cubicBezTo>
                    <a:pt x="38" y="85"/>
                    <a:pt x="38" y="85"/>
                    <a:pt x="38" y="85"/>
                  </a:cubicBezTo>
                  <a:cubicBezTo>
                    <a:pt x="37" y="95"/>
                    <a:pt x="30" y="99"/>
                    <a:pt x="23" y="99"/>
                  </a:cubicBezTo>
                  <a:cubicBezTo>
                    <a:pt x="23" y="99"/>
                    <a:pt x="23" y="99"/>
                    <a:pt x="23" y="99"/>
                  </a:cubicBezTo>
                  <a:cubicBezTo>
                    <a:pt x="21" y="99"/>
                    <a:pt x="19" y="99"/>
                    <a:pt x="17" y="98"/>
                  </a:cubicBezTo>
                  <a:cubicBezTo>
                    <a:pt x="17" y="98"/>
                    <a:pt x="17" y="98"/>
                    <a:pt x="17" y="98"/>
                  </a:cubicBezTo>
                  <a:cubicBezTo>
                    <a:pt x="12" y="96"/>
                    <a:pt x="7" y="90"/>
                    <a:pt x="3" y="86"/>
                  </a:cubicBezTo>
                  <a:cubicBezTo>
                    <a:pt x="3" y="86"/>
                    <a:pt x="3" y="86"/>
                    <a:pt x="3" y="86"/>
                  </a:cubicBezTo>
                  <a:cubicBezTo>
                    <a:pt x="4" y="94"/>
                    <a:pt x="6" y="111"/>
                    <a:pt x="23" y="11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52"/>
            <p:cNvSpPr>
              <a:spLocks/>
            </p:cNvSpPr>
            <p:nvPr/>
          </p:nvSpPr>
          <p:spPr bwMode="auto">
            <a:xfrm>
              <a:off x="863600" y="3382963"/>
              <a:ext cx="53975" cy="49212"/>
            </a:xfrm>
            <a:custGeom>
              <a:avLst/>
              <a:gdLst>
                <a:gd name="T0" fmla="*/ 20 w 21"/>
                <a:gd name="T1" fmla="*/ 19 h 19"/>
                <a:gd name="T2" fmla="*/ 21 w 21"/>
                <a:gd name="T3" fmla="*/ 13 h 19"/>
                <a:gd name="T4" fmla="*/ 11 w 21"/>
                <a:gd name="T5" fmla="*/ 0 h 19"/>
                <a:gd name="T6" fmla="*/ 0 w 21"/>
                <a:gd name="T7" fmla="*/ 13 h 19"/>
                <a:gd name="T8" fmla="*/ 2 w 21"/>
                <a:gd name="T9" fmla="*/ 19 h 19"/>
                <a:gd name="T10" fmla="*/ 20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20" y="19"/>
                  </a:moveTo>
                  <a:cubicBezTo>
                    <a:pt x="21" y="18"/>
                    <a:pt x="21" y="15"/>
                    <a:pt x="21" y="13"/>
                  </a:cubicBezTo>
                  <a:cubicBezTo>
                    <a:pt x="21"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53"/>
            <p:cNvSpPr>
              <a:spLocks/>
            </p:cNvSpPr>
            <p:nvPr/>
          </p:nvSpPr>
          <p:spPr bwMode="auto">
            <a:xfrm>
              <a:off x="1106488" y="3382963"/>
              <a:ext cx="57150" cy="49212"/>
            </a:xfrm>
            <a:custGeom>
              <a:avLst/>
              <a:gdLst>
                <a:gd name="T0" fmla="*/ 20 w 22"/>
                <a:gd name="T1" fmla="*/ 19 h 19"/>
                <a:gd name="T2" fmla="*/ 22 w 22"/>
                <a:gd name="T3" fmla="*/ 13 h 19"/>
                <a:gd name="T4" fmla="*/ 11 w 22"/>
                <a:gd name="T5" fmla="*/ 0 h 19"/>
                <a:gd name="T6" fmla="*/ 0 w 22"/>
                <a:gd name="T7" fmla="*/ 13 h 19"/>
                <a:gd name="T8" fmla="*/ 2 w 22"/>
                <a:gd name="T9" fmla="*/ 19 h 19"/>
                <a:gd name="T10" fmla="*/ 20 w 22"/>
                <a:gd name="T11" fmla="*/ 19 h 19"/>
              </a:gdLst>
              <a:ahLst/>
              <a:cxnLst>
                <a:cxn ang="0">
                  <a:pos x="T0" y="T1"/>
                </a:cxn>
                <a:cxn ang="0">
                  <a:pos x="T2" y="T3"/>
                </a:cxn>
                <a:cxn ang="0">
                  <a:pos x="T4" y="T5"/>
                </a:cxn>
                <a:cxn ang="0">
                  <a:pos x="T6" y="T7"/>
                </a:cxn>
                <a:cxn ang="0">
                  <a:pos x="T8" y="T9"/>
                </a:cxn>
                <a:cxn ang="0">
                  <a:pos x="T10" y="T11"/>
                </a:cxn>
              </a:cxnLst>
              <a:rect l="0" t="0" r="r" b="b"/>
              <a:pathLst>
                <a:path w="22" h="19">
                  <a:moveTo>
                    <a:pt x="20" y="19"/>
                  </a:moveTo>
                  <a:cubicBezTo>
                    <a:pt x="21" y="18"/>
                    <a:pt x="22" y="15"/>
                    <a:pt x="22" y="13"/>
                  </a:cubicBezTo>
                  <a:cubicBezTo>
                    <a:pt x="22"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54"/>
            <p:cNvSpPr>
              <a:spLocks/>
            </p:cNvSpPr>
            <p:nvPr/>
          </p:nvSpPr>
          <p:spPr bwMode="auto">
            <a:xfrm>
              <a:off x="819150" y="3429000"/>
              <a:ext cx="136525" cy="23812"/>
            </a:xfrm>
            <a:custGeom>
              <a:avLst/>
              <a:gdLst>
                <a:gd name="T0" fmla="*/ 0 w 53"/>
                <a:gd name="T1" fmla="*/ 7 h 9"/>
                <a:gd name="T2" fmla="*/ 29 w 53"/>
                <a:gd name="T3" fmla="*/ 0 h 9"/>
                <a:gd name="T4" fmla="*/ 29 w 53"/>
                <a:gd name="T5" fmla="*/ 0 h 9"/>
                <a:gd name="T6" fmla="*/ 53 w 53"/>
                <a:gd name="T7" fmla="*/ 7 h 9"/>
                <a:gd name="T8" fmla="*/ 53 w 53"/>
                <a:gd name="T9" fmla="*/ 7 h 9"/>
                <a:gd name="T10" fmla="*/ 53 w 53"/>
                <a:gd name="T11" fmla="*/ 7 h 9"/>
                <a:gd name="T12" fmla="*/ 51 w 53"/>
                <a:gd name="T13" fmla="*/ 9 h 9"/>
                <a:gd name="T14" fmla="*/ 50 w 53"/>
                <a:gd name="T15" fmla="*/ 8 h 9"/>
                <a:gd name="T16" fmla="*/ 50 w 53"/>
                <a:gd name="T17" fmla="*/ 8 h 9"/>
                <a:gd name="T18" fmla="*/ 46 w 53"/>
                <a:gd name="T19" fmla="*/ 6 h 9"/>
                <a:gd name="T20" fmla="*/ 46 w 53"/>
                <a:gd name="T21" fmla="*/ 6 h 9"/>
                <a:gd name="T22" fmla="*/ 29 w 53"/>
                <a:gd name="T23" fmla="*/ 2 h 9"/>
                <a:gd name="T24" fmla="*/ 29 w 53"/>
                <a:gd name="T25" fmla="*/ 2 h 9"/>
                <a:gd name="T26" fmla="*/ 2 w 53"/>
                <a:gd name="T27" fmla="*/ 9 h 9"/>
                <a:gd name="T28" fmla="*/ 2 w 53"/>
                <a:gd name="T29" fmla="*/ 9 h 9"/>
                <a:gd name="T30" fmla="*/ 0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0" y="7"/>
                  </a:moveTo>
                  <a:cubicBezTo>
                    <a:pt x="12" y="1"/>
                    <a:pt x="22" y="0"/>
                    <a:pt x="29" y="0"/>
                  </a:cubicBezTo>
                  <a:cubicBezTo>
                    <a:pt x="29" y="0"/>
                    <a:pt x="29" y="0"/>
                    <a:pt x="29" y="0"/>
                  </a:cubicBezTo>
                  <a:cubicBezTo>
                    <a:pt x="45" y="0"/>
                    <a:pt x="53" y="7"/>
                    <a:pt x="53" y="7"/>
                  </a:cubicBezTo>
                  <a:cubicBezTo>
                    <a:pt x="53" y="7"/>
                    <a:pt x="53" y="7"/>
                    <a:pt x="53" y="7"/>
                  </a:cubicBezTo>
                  <a:cubicBezTo>
                    <a:pt x="53" y="7"/>
                    <a:pt x="53" y="7"/>
                    <a:pt x="53" y="7"/>
                  </a:cubicBezTo>
                  <a:cubicBezTo>
                    <a:pt x="51" y="9"/>
                    <a:pt x="51" y="9"/>
                    <a:pt x="51" y="9"/>
                  </a:cubicBezTo>
                  <a:cubicBezTo>
                    <a:pt x="51" y="9"/>
                    <a:pt x="51" y="9"/>
                    <a:pt x="50" y="8"/>
                  </a:cubicBezTo>
                  <a:cubicBezTo>
                    <a:pt x="50" y="8"/>
                    <a:pt x="50" y="8"/>
                    <a:pt x="50" y="8"/>
                  </a:cubicBezTo>
                  <a:cubicBezTo>
                    <a:pt x="49" y="8"/>
                    <a:pt x="47" y="7"/>
                    <a:pt x="46" y="6"/>
                  </a:cubicBezTo>
                  <a:cubicBezTo>
                    <a:pt x="46" y="6"/>
                    <a:pt x="46" y="6"/>
                    <a:pt x="46" y="6"/>
                  </a:cubicBezTo>
                  <a:cubicBezTo>
                    <a:pt x="42" y="4"/>
                    <a:pt x="37" y="2"/>
                    <a:pt x="29" y="2"/>
                  </a:cubicBezTo>
                  <a:cubicBezTo>
                    <a:pt x="29" y="2"/>
                    <a:pt x="29" y="2"/>
                    <a:pt x="29" y="2"/>
                  </a:cubicBezTo>
                  <a:cubicBezTo>
                    <a:pt x="22" y="2"/>
                    <a:pt x="13" y="4"/>
                    <a:pt x="2" y="9"/>
                  </a:cubicBezTo>
                  <a:cubicBezTo>
                    <a:pt x="2" y="9"/>
                    <a:pt x="2" y="9"/>
                    <a:pt x="2" y="9"/>
                  </a:cubicBezTo>
                  <a:cubicBezTo>
                    <a:pt x="0" y="7"/>
                    <a:pt x="0" y="7"/>
                    <a:pt x="0"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55"/>
            <p:cNvSpPr>
              <a:spLocks/>
            </p:cNvSpPr>
            <p:nvPr/>
          </p:nvSpPr>
          <p:spPr bwMode="auto">
            <a:xfrm>
              <a:off x="1073150" y="3429000"/>
              <a:ext cx="136525" cy="23812"/>
            </a:xfrm>
            <a:custGeom>
              <a:avLst/>
              <a:gdLst>
                <a:gd name="T0" fmla="*/ 53 w 53"/>
                <a:gd name="T1" fmla="*/ 7 h 9"/>
                <a:gd name="T2" fmla="*/ 24 w 53"/>
                <a:gd name="T3" fmla="*/ 0 h 9"/>
                <a:gd name="T4" fmla="*/ 24 w 53"/>
                <a:gd name="T5" fmla="*/ 0 h 9"/>
                <a:gd name="T6" fmla="*/ 0 w 53"/>
                <a:gd name="T7" fmla="*/ 7 h 9"/>
                <a:gd name="T8" fmla="*/ 0 w 53"/>
                <a:gd name="T9" fmla="*/ 7 h 9"/>
                <a:gd name="T10" fmla="*/ 0 w 53"/>
                <a:gd name="T11" fmla="*/ 7 h 9"/>
                <a:gd name="T12" fmla="*/ 2 w 53"/>
                <a:gd name="T13" fmla="*/ 9 h 9"/>
                <a:gd name="T14" fmla="*/ 3 w 53"/>
                <a:gd name="T15" fmla="*/ 8 h 9"/>
                <a:gd name="T16" fmla="*/ 3 w 53"/>
                <a:gd name="T17" fmla="*/ 8 h 9"/>
                <a:gd name="T18" fmla="*/ 7 w 53"/>
                <a:gd name="T19" fmla="*/ 6 h 9"/>
                <a:gd name="T20" fmla="*/ 7 w 53"/>
                <a:gd name="T21" fmla="*/ 6 h 9"/>
                <a:gd name="T22" fmla="*/ 24 w 53"/>
                <a:gd name="T23" fmla="*/ 2 h 9"/>
                <a:gd name="T24" fmla="*/ 24 w 53"/>
                <a:gd name="T25" fmla="*/ 2 h 9"/>
                <a:gd name="T26" fmla="*/ 51 w 53"/>
                <a:gd name="T27" fmla="*/ 9 h 9"/>
                <a:gd name="T28" fmla="*/ 51 w 53"/>
                <a:gd name="T29" fmla="*/ 9 h 9"/>
                <a:gd name="T30" fmla="*/ 53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53" y="7"/>
                  </a:moveTo>
                  <a:cubicBezTo>
                    <a:pt x="41" y="1"/>
                    <a:pt x="32" y="0"/>
                    <a:pt x="24" y="0"/>
                  </a:cubicBezTo>
                  <a:cubicBezTo>
                    <a:pt x="24" y="0"/>
                    <a:pt x="24" y="0"/>
                    <a:pt x="24" y="0"/>
                  </a:cubicBezTo>
                  <a:cubicBezTo>
                    <a:pt x="8" y="0"/>
                    <a:pt x="0" y="7"/>
                    <a:pt x="0" y="7"/>
                  </a:cubicBezTo>
                  <a:cubicBezTo>
                    <a:pt x="0" y="7"/>
                    <a:pt x="0" y="7"/>
                    <a:pt x="0" y="7"/>
                  </a:cubicBezTo>
                  <a:cubicBezTo>
                    <a:pt x="0" y="7"/>
                    <a:pt x="0" y="7"/>
                    <a:pt x="0" y="7"/>
                  </a:cubicBezTo>
                  <a:cubicBezTo>
                    <a:pt x="2" y="9"/>
                    <a:pt x="2" y="9"/>
                    <a:pt x="2" y="9"/>
                  </a:cubicBezTo>
                  <a:cubicBezTo>
                    <a:pt x="2" y="9"/>
                    <a:pt x="3" y="9"/>
                    <a:pt x="3" y="8"/>
                  </a:cubicBezTo>
                  <a:cubicBezTo>
                    <a:pt x="3" y="8"/>
                    <a:pt x="3" y="8"/>
                    <a:pt x="3" y="8"/>
                  </a:cubicBezTo>
                  <a:cubicBezTo>
                    <a:pt x="4" y="8"/>
                    <a:pt x="6" y="7"/>
                    <a:pt x="7" y="6"/>
                  </a:cubicBezTo>
                  <a:cubicBezTo>
                    <a:pt x="7" y="6"/>
                    <a:pt x="7" y="6"/>
                    <a:pt x="7" y="6"/>
                  </a:cubicBezTo>
                  <a:cubicBezTo>
                    <a:pt x="11" y="4"/>
                    <a:pt x="16" y="2"/>
                    <a:pt x="24" y="2"/>
                  </a:cubicBezTo>
                  <a:cubicBezTo>
                    <a:pt x="24" y="2"/>
                    <a:pt x="24" y="2"/>
                    <a:pt x="24" y="2"/>
                  </a:cubicBezTo>
                  <a:cubicBezTo>
                    <a:pt x="31" y="2"/>
                    <a:pt x="40" y="4"/>
                    <a:pt x="51" y="9"/>
                  </a:cubicBezTo>
                  <a:cubicBezTo>
                    <a:pt x="51" y="9"/>
                    <a:pt x="51" y="9"/>
                    <a:pt x="51" y="9"/>
                  </a:cubicBezTo>
                  <a:cubicBezTo>
                    <a:pt x="53" y="7"/>
                    <a:pt x="53" y="7"/>
                    <a:pt x="53"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56"/>
            <p:cNvSpPr>
              <a:spLocks/>
            </p:cNvSpPr>
            <p:nvPr/>
          </p:nvSpPr>
          <p:spPr bwMode="auto">
            <a:xfrm>
              <a:off x="536575" y="3473450"/>
              <a:ext cx="85725" cy="96837"/>
            </a:xfrm>
            <a:custGeom>
              <a:avLst/>
              <a:gdLst>
                <a:gd name="T0" fmla="*/ 2 w 33"/>
                <a:gd name="T1" fmla="*/ 8 h 38"/>
                <a:gd name="T2" fmla="*/ 17 w 33"/>
                <a:gd name="T3" fmla="*/ 0 h 38"/>
                <a:gd name="T4" fmla="*/ 26 w 33"/>
                <a:gd name="T5" fmla="*/ 3 h 38"/>
                <a:gd name="T6" fmla="*/ 33 w 33"/>
                <a:gd name="T7" fmla="*/ 15 h 38"/>
                <a:gd name="T8" fmla="*/ 31 w 33"/>
                <a:gd name="T9" fmla="*/ 22 h 38"/>
                <a:gd name="T10" fmla="*/ 21 w 33"/>
                <a:gd name="T11" fmla="*/ 28 h 38"/>
                <a:gd name="T12" fmla="*/ 15 w 33"/>
                <a:gd name="T13" fmla="*/ 26 h 38"/>
                <a:gd name="T14" fmla="*/ 10 w 33"/>
                <a:gd name="T15" fmla="*/ 18 h 38"/>
                <a:gd name="T16" fmla="*/ 12 w 33"/>
                <a:gd name="T17" fmla="*/ 13 h 38"/>
                <a:gd name="T18" fmla="*/ 18 w 33"/>
                <a:gd name="T19" fmla="*/ 9 h 38"/>
                <a:gd name="T20" fmla="*/ 23 w 33"/>
                <a:gd name="T21" fmla="*/ 10 h 38"/>
                <a:gd name="T22" fmla="*/ 26 w 33"/>
                <a:gd name="T23" fmla="*/ 16 h 38"/>
                <a:gd name="T24" fmla="*/ 25 w 33"/>
                <a:gd name="T25" fmla="*/ 19 h 38"/>
                <a:gd name="T26" fmla="*/ 20 w 33"/>
                <a:gd name="T27" fmla="*/ 22 h 38"/>
                <a:gd name="T28" fmla="*/ 17 w 33"/>
                <a:gd name="T29" fmla="*/ 21 h 38"/>
                <a:gd name="T30" fmla="*/ 19 w 33"/>
                <a:gd name="T31" fmla="*/ 19 h 38"/>
                <a:gd name="T32" fmla="*/ 20 w 33"/>
                <a:gd name="T33" fmla="*/ 19 h 38"/>
                <a:gd name="T34" fmla="*/ 22 w 33"/>
                <a:gd name="T35" fmla="*/ 18 h 38"/>
                <a:gd name="T36" fmla="*/ 23 w 33"/>
                <a:gd name="T37" fmla="*/ 16 h 38"/>
                <a:gd name="T38" fmla="*/ 21 w 33"/>
                <a:gd name="T39" fmla="*/ 13 h 38"/>
                <a:gd name="T40" fmla="*/ 18 w 33"/>
                <a:gd name="T41" fmla="*/ 12 h 38"/>
                <a:gd name="T42" fmla="*/ 14 w 33"/>
                <a:gd name="T43" fmla="*/ 14 h 38"/>
                <a:gd name="T44" fmla="*/ 13 w 33"/>
                <a:gd name="T45" fmla="*/ 18 h 38"/>
                <a:gd name="T46" fmla="*/ 16 w 33"/>
                <a:gd name="T47" fmla="*/ 23 h 38"/>
                <a:gd name="T48" fmla="*/ 21 w 33"/>
                <a:gd name="T49" fmla="*/ 25 h 38"/>
                <a:gd name="T50" fmla="*/ 28 w 33"/>
                <a:gd name="T51" fmla="*/ 21 h 38"/>
                <a:gd name="T52" fmla="*/ 30 w 33"/>
                <a:gd name="T53" fmla="*/ 15 h 38"/>
                <a:gd name="T54" fmla="*/ 25 w 33"/>
                <a:gd name="T55" fmla="*/ 5 h 38"/>
                <a:gd name="T56" fmla="*/ 17 w 33"/>
                <a:gd name="T57" fmla="*/ 3 h 38"/>
                <a:gd name="T58" fmla="*/ 5 w 33"/>
                <a:gd name="T59" fmla="*/ 10 h 38"/>
                <a:gd name="T60" fmla="*/ 3 w 33"/>
                <a:gd name="T61" fmla="*/ 17 h 38"/>
                <a:gd name="T62" fmla="*/ 15 w 33"/>
                <a:gd name="T63" fmla="*/ 35 h 38"/>
                <a:gd name="T64" fmla="*/ 0 w 33"/>
                <a:gd name="T6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0" y="17"/>
                  </a:moveTo>
                  <a:cubicBezTo>
                    <a:pt x="0" y="14"/>
                    <a:pt x="1" y="11"/>
                    <a:pt x="2" y="8"/>
                  </a:cubicBezTo>
                  <a:cubicBezTo>
                    <a:pt x="2" y="8"/>
                    <a:pt x="2" y="8"/>
                    <a:pt x="2" y="8"/>
                  </a:cubicBezTo>
                  <a:cubicBezTo>
                    <a:pt x="5" y="3"/>
                    <a:pt x="11" y="0"/>
                    <a:pt x="17" y="0"/>
                  </a:cubicBezTo>
                  <a:cubicBezTo>
                    <a:pt x="17" y="0"/>
                    <a:pt x="17" y="0"/>
                    <a:pt x="17" y="0"/>
                  </a:cubicBezTo>
                  <a:cubicBezTo>
                    <a:pt x="20" y="0"/>
                    <a:pt x="23" y="1"/>
                    <a:pt x="26" y="3"/>
                  </a:cubicBezTo>
                  <a:cubicBezTo>
                    <a:pt x="26" y="3"/>
                    <a:pt x="26" y="3"/>
                    <a:pt x="26" y="3"/>
                  </a:cubicBezTo>
                  <a:cubicBezTo>
                    <a:pt x="30" y="5"/>
                    <a:pt x="33" y="10"/>
                    <a:pt x="33" y="15"/>
                  </a:cubicBezTo>
                  <a:cubicBezTo>
                    <a:pt x="33" y="15"/>
                    <a:pt x="33" y="15"/>
                    <a:pt x="33" y="15"/>
                  </a:cubicBezTo>
                  <a:cubicBezTo>
                    <a:pt x="33" y="17"/>
                    <a:pt x="32" y="20"/>
                    <a:pt x="31" y="22"/>
                  </a:cubicBezTo>
                  <a:cubicBezTo>
                    <a:pt x="31" y="22"/>
                    <a:pt x="31" y="22"/>
                    <a:pt x="31" y="22"/>
                  </a:cubicBezTo>
                  <a:cubicBezTo>
                    <a:pt x="29" y="26"/>
                    <a:pt x="25" y="28"/>
                    <a:pt x="21" y="28"/>
                  </a:cubicBezTo>
                  <a:cubicBezTo>
                    <a:pt x="21" y="28"/>
                    <a:pt x="21" y="28"/>
                    <a:pt x="21" y="28"/>
                  </a:cubicBezTo>
                  <a:cubicBezTo>
                    <a:pt x="19" y="28"/>
                    <a:pt x="17" y="27"/>
                    <a:pt x="15" y="26"/>
                  </a:cubicBezTo>
                  <a:cubicBezTo>
                    <a:pt x="15" y="26"/>
                    <a:pt x="15" y="26"/>
                    <a:pt x="15" y="26"/>
                  </a:cubicBezTo>
                  <a:cubicBezTo>
                    <a:pt x="12" y="24"/>
                    <a:pt x="10" y="21"/>
                    <a:pt x="10" y="18"/>
                  </a:cubicBezTo>
                  <a:cubicBezTo>
                    <a:pt x="10" y="18"/>
                    <a:pt x="10" y="18"/>
                    <a:pt x="10" y="18"/>
                  </a:cubicBezTo>
                  <a:cubicBezTo>
                    <a:pt x="10" y="16"/>
                    <a:pt x="11" y="14"/>
                    <a:pt x="12" y="13"/>
                  </a:cubicBezTo>
                  <a:cubicBezTo>
                    <a:pt x="12" y="13"/>
                    <a:pt x="12" y="13"/>
                    <a:pt x="12" y="13"/>
                  </a:cubicBezTo>
                  <a:cubicBezTo>
                    <a:pt x="13" y="10"/>
                    <a:pt x="16" y="9"/>
                    <a:pt x="18" y="9"/>
                  </a:cubicBezTo>
                  <a:cubicBezTo>
                    <a:pt x="18" y="9"/>
                    <a:pt x="18" y="9"/>
                    <a:pt x="18" y="9"/>
                  </a:cubicBezTo>
                  <a:cubicBezTo>
                    <a:pt x="20" y="9"/>
                    <a:pt x="21" y="9"/>
                    <a:pt x="23" y="10"/>
                  </a:cubicBezTo>
                  <a:cubicBezTo>
                    <a:pt x="23" y="10"/>
                    <a:pt x="23" y="10"/>
                    <a:pt x="23" y="10"/>
                  </a:cubicBezTo>
                  <a:cubicBezTo>
                    <a:pt x="25" y="11"/>
                    <a:pt x="26" y="14"/>
                    <a:pt x="26" y="16"/>
                  </a:cubicBezTo>
                  <a:cubicBezTo>
                    <a:pt x="26" y="16"/>
                    <a:pt x="26" y="16"/>
                    <a:pt x="26" y="16"/>
                  </a:cubicBezTo>
                  <a:cubicBezTo>
                    <a:pt x="26" y="17"/>
                    <a:pt x="25" y="18"/>
                    <a:pt x="25" y="19"/>
                  </a:cubicBezTo>
                  <a:cubicBezTo>
                    <a:pt x="25" y="19"/>
                    <a:pt x="25" y="19"/>
                    <a:pt x="25" y="19"/>
                  </a:cubicBezTo>
                  <a:cubicBezTo>
                    <a:pt x="24" y="21"/>
                    <a:pt x="22" y="22"/>
                    <a:pt x="20" y="22"/>
                  </a:cubicBezTo>
                  <a:cubicBezTo>
                    <a:pt x="20" y="22"/>
                    <a:pt x="20" y="22"/>
                    <a:pt x="20" y="22"/>
                  </a:cubicBezTo>
                  <a:cubicBezTo>
                    <a:pt x="19" y="22"/>
                    <a:pt x="18" y="22"/>
                    <a:pt x="17" y="21"/>
                  </a:cubicBezTo>
                  <a:cubicBezTo>
                    <a:pt x="17" y="21"/>
                    <a:pt x="17" y="21"/>
                    <a:pt x="17" y="21"/>
                  </a:cubicBezTo>
                  <a:cubicBezTo>
                    <a:pt x="19" y="19"/>
                    <a:pt x="19" y="19"/>
                    <a:pt x="19" y="19"/>
                  </a:cubicBezTo>
                  <a:cubicBezTo>
                    <a:pt x="19" y="19"/>
                    <a:pt x="19" y="19"/>
                    <a:pt x="20" y="19"/>
                  </a:cubicBezTo>
                  <a:cubicBezTo>
                    <a:pt x="20" y="19"/>
                    <a:pt x="20" y="19"/>
                    <a:pt x="20" y="19"/>
                  </a:cubicBezTo>
                  <a:cubicBezTo>
                    <a:pt x="21" y="19"/>
                    <a:pt x="22" y="19"/>
                    <a:pt x="22" y="18"/>
                  </a:cubicBezTo>
                  <a:cubicBezTo>
                    <a:pt x="22" y="18"/>
                    <a:pt x="22" y="18"/>
                    <a:pt x="22" y="18"/>
                  </a:cubicBezTo>
                  <a:cubicBezTo>
                    <a:pt x="23" y="17"/>
                    <a:pt x="23" y="16"/>
                    <a:pt x="23" y="16"/>
                  </a:cubicBezTo>
                  <a:cubicBezTo>
                    <a:pt x="23" y="16"/>
                    <a:pt x="23" y="16"/>
                    <a:pt x="23" y="16"/>
                  </a:cubicBezTo>
                  <a:cubicBezTo>
                    <a:pt x="23" y="14"/>
                    <a:pt x="22" y="13"/>
                    <a:pt x="21" y="13"/>
                  </a:cubicBezTo>
                  <a:cubicBezTo>
                    <a:pt x="21" y="13"/>
                    <a:pt x="21" y="13"/>
                    <a:pt x="21" y="13"/>
                  </a:cubicBezTo>
                  <a:cubicBezTo>
                    <a:pt x="20" y="12"/>
                    <a:pt x="19" y="12"/>
                    <a:pt x="18" y="12"/>
                  </a:cubicBezTo>
                  <a:cubicBezTo>
                    <a:pt x="18" y="12"/>
                    <a:pt x="18" y="12"/>
                    <a:pt x="18" y="12"/>
                  </a:cubicBezTo>
                  <a:cubicBezTo>
                    <a:pt x="17" y="12"/>
                    <a:pt x="15" y="13"/>
                    <a:pt x="14" y="14"/>
                  </a:cubicBezTo>
                  <a:cubicBezTo>
                    <a:pt x="14" y="14"/>
                    <a:pt x="14" y="14"/>
                    <a:pt x="14" y="14"/>
                  </a:cubicBezTo>
                  <a:cubicBezTo>
                    <a:pt x="13" y="15"/>
                    <a:pt x="13" y="17"/>
                    <a:pt x="13" y="18"/>
                  </a:cubicBezTo>
                  <a:cubicBezTo>
                    <a:pt x="13" y="18"/>
                    <a:pt x="13" y="18"/>
                    <a:pt x="13" y="18"/>
                  </a:cubicBezTo>
                  <a:cubicBezTo>
                    <a:pt x="13" y="20"/>
                    <a:pt x="14" y="22"/>
                    <a:pt x="16" y="23"/>
                  </a:cubicBezTo>
                  <a:cubicBezTo>
                    <a:pt x="16" y="23"/>
                    <a:pt x="16" y="23"/>
                    <a:pt x="16" y="23"/>
                  </a:cubicBezTo>
                  <a:cubicBezTo>
                    <a:pt x="18" y="24"/>
                    <a:pt x="19" y="25"/>
                    <a:pt x="21" y="25"/>
                  </a:cubicBezTo>
                  <a:cubicBezTo>
                    <a:pt x="21" y="25"/>
                    <a:pt x="21" y="25"/>
                    <a:pt x="21" y="25"/>
                  </a:cubicBezTo>
                  <a:cubicBezTo>
                    <a:pt x="24" y="25"/>
                    <a:pt x="27" y="23"/>
                    <a:pt x="28" y="21"/>
                  </a:cubicBezTo>
                  <a:cubicBezTo>
                    <a:pt x="28" y="21"/>
                    <a:pt x="28" y="21"/>
                    <a:pt x="28" y="21"/>
                  </a:cubicBezTo>
                  <a:cubicBezTo>
                    <a:pt x="29" y="19"/>
                    <a:pt x="30" y="17"/>
                    <a:pt x="30" y="15"/>
                  </a:cubicBezTo>
                  <a:cubicBezTo>
                    <a:pt x="30" y="15"/>
                    <a:pt x="30" y="15"/>
                    <a:pt x="30" y="15"/>
                  </a:cubicBezTo>
                  <a:cubicBezTo>
                    <a:pt x="30" y="11"/>
                    <a:pt x="28" y="7"/>
                    <a:pt x="25" y="5"/>
                  </a:cubicBezTo>
                  <a:cubicBezTo>
                    <a:pt x="25" y="5"/>
                    <a:pt x="25" y="5"/>
                    <a:pt x="25" y="5"/>
                  </a:cubicBezTo>
                  <a:cubicBezTo>
                    <a:pt x="22" y="4"/>
                    <a:pt x="20" y="3"/>
                    <a:pt x="17" y="3"/>
                  </a:cubicBezTo>
                  <a:cubicBezTo>
                    <a:pt x="17" y="3"/>
                    <a:pt x="17" y="3"/>
                    <a:pt x="17" y="3"/>
                  </a:cubicBezTo>
                  <a:cubicBezTo>
                    <a:pt x="12" y="3"/>
                    <a:pt x="7" y="5"/>
                    <a:pt x="5" y="10"/>
                  </a:cubicBezTo>
                  <a:cubicBezTo>
                    <a:pt x="5" y="10"/>
                    <a:pt x="5" y="10"/>
                    <a:pt x="5" y="10"/>
                  </a:cubicBezTo>
                  <a:cubicBezTo>
                    <a:pt x="3" y="12"/>
                    <a:pt x="3" y="14"/>
                    <a:pt x="3" y="17"/>
                  </a:cubicBezTo>
                  <a:cubicBezTo>
                    <a:pt x="3" y="17"/>
                    <a:pt x="3" y="17"/>
                    <a:pt x="3" y="17"/>
                  </a:cubicBezTo>
                  <a:cubicBezTo>
                    <a:pt x="3" y="24"/>
                    <a:pt x="8" y="31"/>
                    <a:pt x="15" y="35"/>
                  </a:cubicBezTo>
                  <a:cubicBezTo>
                    <a:pt x="15" y="35"/>
                    <a:pt x="15" y="35"/>
                    <a:pt x="15" y="35"/>
                  </a:cubicBezTo>
                  <a:cubicBezTo>
                    <a:pt x="13" y="38"/>
                    <a:pt x="13" y="38"/>
                    <a:pt x="13" y="38"/>
                  </a:cubicBezTo>
                  <a:cubicBezTo>
                    <a:pt x="6" y="33"/>
                    <a:pt x="0" y="25"/>
                    <a:pt x="0" y="1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57"/>
            <p:cNvSpPr>
              <a:spLocks/>
            </p:cNvSpPr>
            <p:nvPr/>
          </p:nvSpPr>
          <p:spPr bwMode="auto">
            <a:xfrm>
              <a:off x="1152525" y="3325813"/>
              <a:ext cx="347663" cy="327025"/>
            </a:xfrm>
            <a:custGeom>
              <a:avLst/>
              <a:gdLst>
                <a:gd name="T0" fmla="*/ 0 w 134"/>
                <a:gd name="T1" fmla="*/ 0 h 127"/>
                <a:gd name="T2" fmla="*/ 52 w 134"/>
                <a:gd name="T3" fmla="*/ 65 h 127"/>
                <a:gd name="T4" fmla="*/ 112 w 134"/>
                <a:gd name="T5" fmla="*/ 117 h 127"/>
                <a:gd name="T6" fmla="*/ 132 w 134"/>
                <a:gd name="T7" fmla="*/ 79 h 127"/>
                <a:gd name="T8" fmla="*/ 116 w 134"/>
                <a:gd name="T9" fmla="*/ 95 h 127"/>
                <a:gd name="T10" fmla="*/ 97 w 134"/>
                <a:gd name="T11" fmla="*/ 83 h 127"/>
                <a:gd name="T12" fmla="*/ 82 w 134"/>
                <a:gd name="T13" fmla="*/ 5 h 127"/>
                <a:gd name="T14" fmla="*/ 0 w 134"/>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7">
                  <a:moveTo>
                    <a:pt x="0" y="0"/>
                  </a:moveTo>
                  <a:cubicBezTo>
                    <a:pt x="0" y="0"/>
                    <a:pt x="45" y="22"/>
                    <a:pt x="52" y="65"/>
                  </a:cubicBezTo>
                  <a:cubicBezTo>
                    <a:pt x="59" y="108"/>
                    <a:pt x="89" y="127"/>
                    <a:pt x="112" y="117"/>
                  </a:cubicBezTo>
                  <a:cubicBezTo>
                    <a:pt x="134" y="108"/>
                    <a:pt x="132" y="79"/>
                    <a:pt x="132" y="79"/>
                  </a:cubicBezTo>
                  <a:cubicBezTo>
                    <a:pt x="132" y="79"/>
                    <a:pt x="123" y="93"/>
                    <a:pt x="116" y="95"/>
                  </a:cubicBezTo>
                  <a:cubicBezTo>
                    <a:pt x="109" y="97"/>
                    <a:pt x="99" y="95"/>
                    <a:pt x="97" y="83"/>
                  </a:cubicBezTo>
                  <a:cubicBezTo>
                    <a:pt x="94" y="66"/>
                    <a:pt x="113" y="25"/>
                    <a:pt x="82" y="5"/>
                  </a:cubicBezTo>
                  <a:cubicBezTo>
                    <a:pt x="40" y="5"/>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58"/>
            <p:cNvSpPr>
              <a:spLocks noEditPoints="1"/>
            </p:cNvSpPr>
            <p:nvPr/>
          </p:nvSpPr>
          <p:spPr bwMode="auto">
            <a:xfrm>
              <a:off x="1150938" y="3321050"/>
              <a:ext cx="346075" cy="317500"/>
            </a:xfrm>
            <a:custGeom>
              <a:avLst/>
              <a:gdLst>
                <a:gd name="T0" fmla="*/ 52 w 134"/>
                <a:gd name="T1" fmla="*/ 67 h 123"/>
                <a:gd name="T2" fmla="*/ 24 w 134"/>
                <a:gd name="T3" fmla="*/ 20 h 123"/>
                <a:gd name="T4" fmla="*/ 24 w 134"/>
                <a:gd name="T5" fmla="*/ 20 h 123"/>
                <a:gd name="T6" fmla="*/ 0 w 134"/>
                <a:gd name="T7" fmla="*/ 3 h 123"/>
                <a:gd name="T8" fmla="*/ 0 w 134"/>
                <a:gd name="T9" fmla="*/ 3 h 123"/>
                <a:gd name="T10" fmla="*/ 1 w 134"/>
                <a:gd name="T11" fmla="*/ 0 h 123"/>
                <a:gd name="T12" fmla="*/ 83 w 134"/>
                <a:gd name="T13" fmla="*/ 5 h 123"/>
                <a:gd name="T14" fmla="*/ 83 w 134"/>
                <a:gd name="T15" fmla="*/ 5 h 123"/>
                <a:gd name="T16" fmla="*/ 84 w 134"/>
                <a:gd name="T17" fmla="*/ 5 h 123"/>
                <a:gd name="T18" fmla="*/ 84 w 134"/>
                <a:gd name="T19" fmla="*/ 5 h 123"/>
                <a:gd name="T20" fmla="*/ 103 w 134"/>
                <a:gd name="T21" fmla="*/ 43 h 123"/>
                <a:gd name="T22" fmla="*/ 103 w 134"/>
                <a:gd name="T23" fmla="*/ 43 h 123"/>
                <a:gd name="T24" fmla="*/ 99 w 134"/>
                <a:gd name="T25" fmla="*/ 80 h 123"/>
                <a:gd name="T26" fmla="*/ 99 w 134"/>
                <a:gd name="T27" fmla="*/ 80 h 123"/>
                <a:gd name="T28" fmla="*/ 100 w 134"/>
                <a:gd name="T29" fmla="*/ 85 h 123"/>
                <a:gd name="T30" fmla="*/ 100 w 134"/>
                <a:gd name="T31" fmla="*/ 85 h 123"/>
                <a:gd name="T32" fmla="*/ 112 w 134"/>
                <a:gd name="T33" fmla="*/ 96 h 123"/>
                <a:gd name="T34" fmla="*/ 112 w 134"/>
                <a:gd name="T35" fmla="*/ 96 h 123"/>
                <a:gd name="T36" fmla="*/ 117 w 134"/>
                <a:gd name="T37" fmla="*/ 95 h 123"/>
                <a:gd name="T38" fmla="*/ 117 w 134"/>
                <a:gd name="T39" fmla="*/ 95 h 123"/>
                <a:gd name="T40" fmla="*/ 126 w 134"/>
                <a:gd name="T41" fmla="*/ 87 h 123"/>
                <a:gd name="T42" fmla="*/ 126 w 134"/>
                <a:gd name="T43" fmla="*/ 87 h 123"/>
                <a:gd name="T44" fmla="*/ 132 w 134"/>
                <a:gd name="T45" fmla="*/ 80 h 123"/>
                <a:gd name="T46" fmla="*/ 132 w 134"/>
                <a:gd name="T47" fmla="*/ 80 h 123"/>
                <a:gd name="T48" fmla="*/ 134 w 134"/>
                <a:gd name="T49" fmla="*/ 77 h 123"/>
                <a:gd name="T50" fmla="*/ 134 w 134"/>
                <a:gd name="T51" fmla="*/ 81 h 123"/>
                <a:gd name="T52" fmla="*/ 134 w 134"/>
                <a:gd name="T53" fmla="*/ 84 h 123"/>
                <a:gd name="T54" fmla="*/ 134 w 134"/>
                <a:gd name="T55" fmla="*/ 84 h 123"/>
                <a:gd name="T56" fmla="*/ 113 w 134"/>
                <a:gd name="T57" fmla="*/ 121 h 123"/>
                <a:gd name="T58" fmla="*/ 113 w 134"/>
                <a:gd name="T59" fmla="*/ 121 h 123"/>
                <a:gd name="T60" fmla="*/ 101 w 134"/>
                <a:gd name="T61" fmla="*/ 123 h 123"/>
                <a:gd name="T62" fmla="*/ 101 w 134"/>
                <a:gd name="T63" fmla="*/ 123 h 123"/>
                <a:gd name="T64" fmla="*/ 52 w 134"/>
                <a:gd name="T65" fmla="*/ 67 h 123"/>
                <a:gd name="T66" fmla="*/ 55 w 134"/>
                <a:gd name="T67" fmla="*/ 67 h 123"/>
                <a:gd name="T68" fmla="*/ 101 w 134"/>
                <a:gd name="T69" fmla="*/ 120 h 123"/>
                <a:gd name="T70" fmla="*/ 101 w 134"/>
                <a:gd name="T71" fmla="*/ 120 h 123"/>
                <a:gd name="T72" fmla="*/ 112 w 134"/>
                <a:gd name="T73" fmla="*/ 118 h 123"/>
                <a:gd name="T74" fmla="*/ 112 w 134"/>
                <a:gd name="T75" fmla="*/ 118 h 123"/>
                <a:gd name="T76" fmla="*/ 131 w 134"/>
                <a:gd name="T77" fmla="*/ 86 h 123"/>
                <a:gd name="T78" fmla="*/ 131 w 134"/>
                <a:gd name="T79" fmla="*/ 86 h 123"/>
                <a:gd name="T80" fmla="*/ 118 w 134"/>
                <a:gd name="T81" fmla="*/ 98 h 123"/>
                <a:gd name="T82" fmla="*/ 118 w 134"/>
                <a:gd name="T83" fmla="*/ 98 h 123"/>
                <a:gd name="T84" fmla="*/ 112 w 134"/>
                <a:gd name="T85" fmla="*/ 99 h 123"/>
                <a:gd name="T86" fmla="*/ 112 w 134"/>
                <a:gd name="T87" fmla="*/ 99 h 123"/>
                <a:gd name="T88" fmla="*/ 97 w 134"/>
                <a:gd name="T89" fmla="*/ 85 h 123"/>
                <a:gd name="T90" fmla="*/ 97 w 134"/>
                <a:gd name="T91" fmla="*/ 85 h 123"/>
                <a:gd name="T92" fmla="*/ 96 w 134"/>
                <a:gd name="T93" fmla="*/ 80 h 123"/>
                <a:gd name="T94" fmla="*/ 96 w 134"/>
                <a:gd name="T95" fmla="*/ 80 h 123"/>
                <a:gd name="T96" fmla="*/ 100 w 134"/>
                <a:gd name="T97" fmla="*/ 43 h 123"/>
                <a:gd name="T98" fmla="*/ 100 w 134"/>
                <a:gd name="T99" fmla="*/ 43 h 123"/>
                <a:gd name="T100" fmla="*/ 83 w 134"/>
                <a:gd name="T101" fmla="*/ 8 h 123"/>
                <a:gd name="T102" fmla="*/ 83 w 134"/>
                <a:gd name="T103" fmla="*/ 8 h 123"/>
                <a:gd name="T104" fmla="*/ 8 w 134"/>
                <a:gd name="T105" fmla="*/ 4 h 123"/>
                <a:gd name="T106" fmla="*/ 8 w 134"/>
                <a:gd name="T107" fmla="*/ 4 h 123"/>
                <a:gd name="T108" fmla="*/ 55 w 134"/>
                <a:gd name="T109" fmla="*/ 67 h 123"/>
                <a:gd name="T110" fmla="*/ 1 w 134"/>
                <a:gd name="T111" fmla="*/ 3 h 123"/>
                <a:gd name="T112" fmla="*/ 1 w 134"/>
                <a:gd name="T113" fmla="*/ 2 h 123"/>
                <a:gd name="T114" fmla="*/ 1 w 134"/>
                <a:gd name="T115"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23">
                  <a:moveTo>
                    <a:pt x="52" y="67"/>
                  </a:moveTo>
                  <a:cubicBezTo>
                    <a:pt x="48" y="47"/>
                    <a:pt x="36" y="30"/>
                    <a:pt x="24" y="20"/>
                  </a:cubicBezTo>
                  <a:cubicBezTo>
                    <a:pt x="24" y="20"/>
                    <a:pt x="24" y="20"/>
                    <a:pt x="24" y="20"/>
                  </a:cubicBezTo>
                  <a:cubicBezTo>
                    <a:pt x="11" y="9"/>
                    <a:pt x="0" y="3"/>
                    <a:pt x="0" y="3"/>
                  </a:cubicBezTo>
                  <a:cubicBezTo>
                    <a:pt x="0" y="3"/>
                    <a:pt x="0" y="3"/>
                    <a:pt x="0" y="3"/>
                  </a:cubicBezTo>
                  <a:cubicBezTo>
                    <a:pt x="1" y="0"/>
                    <a:pt x="1" y="0"/>
                    <a:pt x="1" y="0"/>
                  </a:cubicBezTo>
                  <a:cubicBezTo>
                    <a:pt x="1" y="0"/>
                    <a:pt x="41" y="5"/>
                    <a:pt x="83" y="5"/>
                  </a:cubicBezTo>
                  <a:cubicBezTo>
                    <a:pt x="83" y="5"/>
                    <a:pt x="83" y="5"/>
                    <a:pt x="83" y="5"/>
                  </a:cubicBezTo>
                  <a:cubicBezTo>
                    <a:pt x="84" y="5"/>
                    <a:pt x="84" y="5"/>
                    <a:pt x="84" y="5"/>
                  </a:cubicBezTo>
                  <a:cubicBezTo>
                    <a:pt x="84" y="5"/>
                    <a:pt x="84" y="5"/>
                    <a:pt x="84" y="5"/>
                  </a:cubicBezTo>
                  <a:cubicBezTo>
                    <a:pt x="99" y="15"/>
                    <a:pt x="103" y="29"/>
                    <a:pt x="103" y="43"/>
                  </a:cubicBezTo>
                  <a:cubicBezTo>
                    <a:pt x="103" y="43"/>
                    <a:pt x="103" y="43"/>
                    <a:pt x="103" y="43"/>
                  </a:cubicBezTo>
                  <a:cubicBezTo>
                    <a:pt x="103" y="57"/>
                    <a:pt x="99" y="71"/>
                    <a:pt x="99" y="80"/>
                  </a:cubicBezTo>
                  <a:cubicBezTo>
                    <a:pt x="99" y="80"/>
                    <a:pt x="99" y="80"/>
                    <a:pt x="99" y="80"/>
                  </a:cubicBezTo>
                  <a:cubicBezTo>
                    <a:pt x="99" y="82"/>
                    <a:pt x="99" y="83"/>
                    <a:pt x="100" y="85"/>
                  </a:cubicBezTo>
                  <a:cubicBezTo>
                    <a:pt x="100" y="85"/>
                    <a:pt x="100" y="85"/>
                    <a:pt x="100" y="85"/>
                  </a:cubicBezTo>
                  <a:cubicBezTo>
                    <a:pt x="101" y="93"/>
                    <a:pt x="106" y="96"/>
                    <a:pt x="112" y="96"/>
                  </a:cubicBezTo>
                  <a:cubicBezTo>
                    <a:pt x="112" y="96"/>
                    <a:pt x="112" y="96"/>
                    <a:pt x="112" y="96"/>
                  </a:cubicBezTo>
                  <a:cubicBezTo>
                    <a:pt x="114" y="96"/>
                    <a:pt x="115" y="96"/>
                    <a:pt x="117" y="95"/>
                  </a:cubicBezTo>
                  <a:cubicBezTo>
                    <a:pt x="117" y="95"/>
                    <a:pt x="117" y="95"/>
                    <a:pt x="117" y="95"/>
                  </a:cubicBezTo>
                  <a:cubicBezTo>
                    <a:pt x="120" y="95"/>
                    <a:pt x="123" y="91"/>
                    <a:pt x="126" y="87"/>
                  </a:cubicBezTo>
                  <a:cubicBezTo>
                    <a:pt x="126" y="87"/>
                    <a:pt x="126" y="87"/>
                    <a:pt x="126" y="87"/>
                  </a:cubicBezTo>
                  <a:cubicBezTo>
                    <a:pt x="129" y="84"/>
                    <a:pt x="131" y="80"/>
                    <a:pt x="132" y="80"/>
                  </a:cubicBezTo>
                  <a:cubicBezTo>
                    <a:pt x="132" y="80"/>
                    <a:pt x="132" y="80"/>
                    <a:pt x="132" y="80"/>
                  </a:cubicBezTo>
                  <a:cubicBezTo>
                    <a:pt x="134" y="77"/>
                    <a:pt x="134" y="77"/>
                    <a:pt x="134" y="77"/>
                  </a:cubicBezTo>
                  <a:cubicBezTo>
                    <a:pt x="134" y="81"/>
                    <a:pt x="134" y="81"/>
                    <a:pt x="134" y="81"/>
                  </a:cubicBezTo>
                  <a:cubicBezTo>
                    <a:pt x="134" y="81"/>
                    <a:pt x="134" y="82"/>
                    <a:pt x="134" y="84"/>
                  </a:cubicBezTo>
                  <a:cubicBezTo>
                    <a:pt x="134" y="84"/>
                    <a:pt x="134" y="84"/>
                    <a:pt x="134" y="84"/>
                  </a:cubicBezTo>
                  <a:cubicBezTo>
                    <a:pt x="134" y="92"/>
                    <a:pt x="133" y="112"/>
                    <a:pt x="113" y="121"/>
                  </a:cubicBezTo>
                  <a:cubicBezTo>
                    <a:pt x="113" y="121"/>
                    <a:pt x="113" y="121"/>
                    <a:pt x="113" y="121"/>
                  </a:cubicBezTo>
                  <a:cubicBezTo>
                    <a:pt x="109" y="122"/>
                    <a:pt x="105" y="123"/>
                    <a:pt x="101" y="123"/>
                  </a:cubicBezTo>
                  <a:cubicBezTo>
                    <a:pt x="101" y="123"/>
                    <a:pt x="101" y="123"/>
                    <a:pt x="101" y="123"/>
                  </a:cubicBezTo>
                  <a:cubicBezTo>
                    <a:pt x="79" y="123"/>
                    <a:pt x="57" y="103"/>
                    <a:pt x="52" y="67"/>
                  </a:cubicBezTo>
                  <a:close/>
                  <a:moveTo>
                    <a:pt x="55" y="67"/>
                  </a:moveTo>
                  <a:cubicBezTo>
                    <a:pt x="60" y="102"/>
                    <a:pt x="81" y="120"/>
                    <a:pt x="101" y="120"/>
                  </a:cubicBezTo>
                  <a:cubicBezTo>
                    <a:pt x="101" y="120"/>
                    <a:pt x="101" y="120"/>
                    <a:pt x="101" y="120"/>
                  </a:cubicBezTo>
                  <a:cubicBezTo>
                    <a:pt x="105" y="120"/>
                    <a:pt x="108" y="120"/>
                    <a:pt x="112" y="118"/>
                  </a:cubicBezTo>
                  <a:cubicBezTo>
                    <a:pt x="112" y="118"/>
                    <a:pt x="112" y="118"/>
                    <a:pt x="112" y="118"/>
                  </a:cubicBezTo>
                  <a:cubicBezTo>
                    <a:pt x="128" y="111"/>
                    <a:pt x="131" y="94"/>
                    <a:pt x="131" y="86"/>
                  </a:cubicBezTo>
                  <a:cubicBezTo>
                    <a:pt x="131" y="86"/>
                    <a:pt x="131" y="86"/>
                    <a:pt x="131" y="86"/>
                  </a:cubicBezTo>
                  <a:cubicBezTo>
                    <a:pt x="128" y="90"/>
                    <a:pt x="123" y="96"/>
                    <a:pt x="118" y="98"/>
                  </a:cubicBezTo>
                  <a:cubicBezTo>
                    <a:pt x="118" y="98"/>
                    <a:pt x="118" y="98"/>
                    <a:pt x="118" y="98"/>
                  </a:cubicBezTo>
                  <a:cubicBezTo>
                    <a:pt x="116" y="99"/>
                    <a:pt x="114" y="99"/>
                    <a:pt x="112" y="99"/>
                  </a:cubicBezTo>
                  <a:cubicBezTo>
                    <a:pt x="112" y="99"/>
                    <a:pt x="112" y="99"/>
                    <a:pt x="112" y="99"/>
                  </a:cubicBezTo>
                  <a:cubicBezTo>
                    <a:pt x="105" y="99"/>
                    <a:pt x="98" y="95"/>
                    <a:pt x="97" y="85"/>
                  </a:cubicBezTo>
                  <a:cubicBezTo>
                    <a:pt x="97" y="85"/>
                    <a:pt x="97" y="85"/>
                    <a:pt x="97" y="85"/>
                  </a:cubicBezTo>
                  <a:cubicBezTo>
                    <a:pt x="96" y="84"/>
                    <a:pt x="96" y="82"/>
                    <a:pt x="96" y="80"/>
                  </a:cubicBezTo>
                  <a:cubicBezTo>
                    <a:pt x="96" y="80"/>
                    <a:pt x="96" y="80"/>
                    <a:pt x="96" y="80"/>
                  </a:cubicBezTo>
                  <a:cubicBezTo>
                    <a:pt x="96" y="70"/>
                    <a:pt x="100" y="57"/>
                    <a:pt x="100" y="43"/>
                  </a:cubicBezTo>
                  <a:cubicBezTo>
                    <a:pt x="100" y="43"/>
                    <a:pt x="100" y="43"/>
                    <a:pt x="100" y="43"/>
                  </a:cubicBezTo>
                  <a:cubicBezTo>
                    <a:pt x="100" y="30"/>
                    <a:pt x="96" y="17"/>
                    <a:pt x="83" y="8"/>
                  </a:cubicBezTo>
                  <a:cubicBezTo>
                    <a:pt x="83" y="8"/>
                    <a:pt x="83" y="8"/>
                    <a:pt x="83" y="8"/>
                  </a:cubicBezTo>
                  <a:cubicBezTo>
                    <a:pt x="51" y="8"/>
                    <a:pt x="21" y="5"/>
                    <a:pt x="8" y="4"/>
                  </a:cubicBezTo>
                  <a:cubicBezTo>
                    <a:pt x="8" y="4"/>
                    <a:pt x="8" y="4"/>
                    <a:pt x="8" y="4"/>
                  </a:cubicBezTo>
                  <a:cubicBezTo>
                    <a:pt x="21" y="12"/>
                    <a:pt x="49" y="33"/>
                    <a:pt x="55" y="67"/>
                  </a:cubicBezTo>
                  <a:close/>
                  <a:moveTo>
                    <a:pt x="1" y="3"/>
                  </a:moveTo>
                  <a:cubicBezTo>
                    <a:pt x="1" y="2"/>
                    <a:pt x="1" y="2"/>
                    <a:pt x="1" y="2"/>
                  </a:cubicBezTo>
                  <a:cubicBezTo>
                    <a:pt x="1" y="3"/>
                    <a:pt x="1" y="3"/>
                    <a:pt x="1" y="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59"/>
            <p:cNvSpPr>
              <a:spLocks/>
            </p:cNvSpPr>
            <p:nvPr/>
          </p:nvSpPr>
          <p:spPr bwMode="auto">
            <a:xfrm>
              <a:off x="1412875" y="3473450"/>
              <a:ext cx="84138" cy="96837"/>
            </a:xfrm>
            <a:custGeom>
              <a:avLst/>
              <a:gdLst>
                <a:gd name="T0" fmla="*/ 30 w 33"/>
                <a:gd name="T1" fmla="*/ 17 h 38"/>
                <a:gd name="T2" fmla="*/ 28 w 33"/>
                <a:gd name="T3" fmla="*/ 10 h 38"/>
                <a:gd name="T4" fmla="*/ 16 w 33"/>
                <a:gd name="T5" fmla="*/ 3 h 38"/>
                <a:gd name="T6" fmla="*/ 8 w 33"/>
                <a:gd name="T7" fmla="*/ 5 h 38"/>
                <a:gd name="T8" fmla="*/ 3 w 33"/>
                <a:gd name="T9" fmla="*/ 15 h 38"/>
                <a:gd name="T10" fmla="*/ 4 w 33"/>
                <a:gd name="T11" fmla="*/ 21 h 38"/>
                <a:gd name="T12" fmla="*/ 12 w 33"/>
                <a:gd name="T13" fmla="*/ 25 h 38"/>
                <a:gd name="T14" fmla="*/ 16 w 33"/>
                <a:gd name="T15" fmla="*/ 23 h 38"/>
                <a:gd name="T16" fmla="*/ 20 w 33"/>
                <a:gd name="T17" fmla="*/ 18 h 38"/>
                <a:gd name="T18" fmla="*/ 19 w 33"/>
                <a:gd name="T19" fmla="*/ 14 h 38"/>
                <a:gd name="T20" fmla="*/ 14 w 33"/>
                <a:gd name="T21" fmla="*/ 12 h 38"/>
                <a:gd name="T22" fmla="*/ 12 w 33"/>
                <a:gd name="T23" fmla="*/ 13 h 38"/>
                <a:gd name="T24" fmla="*/ 10 w 33"/>
                <a:gd name="T25" fmla="*/ 16 h 38"/>
                <a:gd name="T26" fmla="*/ 10 w 33"/>
                <a:gd name="T27" fmla="*/ 18 h 38"/>
                <a:gd name="T28" fmla="*/ 13 w 33"/>
                <a:gd name="T29" fmla="*/ 19 h 38"/>
                <a:gd name="T30" fmla="*/ 14 w 33"/>
                <a:gd name="T31" fmla="*/ 19 h 38"/>
                <a:gd name="T32" fmla="*/ 16 w 33"/>
                <a:gd name="T33" fmla="*/ 21 h 38"/>
                <a:gd name="T34" fmla="*/ 13 w 33"/>
                <a:gd name="T35" fmla="*/ 22 h 38"/>
                <a:gd name="T36" fmla="*/ 8 w 33"/>
                <a:gd name="T37" fmla="*/ 19 h 38"/>
                <a:gd name="T38" fmla="*/ 7 w 33"/>
                <a:gd name="T39" fmla="*/ 16 h 38"/>
                <a:gd name="T40" fmla="*/ 10 w 33"/>
                <a:gd name="T41" fmla="*/ 10 h 38"/>
                <a:gd name="T42" fmla="*/ 14 w 33"/>
                <a:gd name="T43" fmla="*/ 9 h 38"/>
                <a:gd name="T44" fmla="*/ 21 w 33"/>
                <a:gd name="T45" fmla="*/ 13 h 38"/>
                <a:gd name="T46" fmla="*/ 23 w 33"/>
                <a:gd name="T47" fmla="*/ 18 h 38"/>
                <a:gd name="T48" fmla="*/ 18 w 33"/>
                <a:gd name="T49" fmla="*/ 26 h 38"/>
                <a:gd name="T50" fmla="*/ 12 w 33"/>
                <a:gd name="T51" fmla="*/ 28 h 38"/>
                <a:gd name="T52" fmla="*/ 2 w 33"/>
                <a:gd name="T53" fmla="*/ 22 h 38"/>
                <a:gd name="T54" fmla="*/ 0 w 33"/>
                <a:gd name="T55" fmla="*/ 15 h 38"/>
                <a:gd name="T56" fmla="*/ 7 w 33"/>
                <a:gd name="T57" fmla="*/ 3 h 38"/>
                <a:gd name="T58" fmla="*/ 16 w 33"/>
                <a:gd name="T59" fmla="*/ 0 h 38"/>
                <a:gd name="T60" fmla="*/ 31 w 33"/>
                <a:gd name="T61" fmla="*/ 8 h 38"/>
                <a:gd name="T62" fmla="*/ 33 w 33"/>
                <a:gd name="T63" fmla="*/ 17 h 38"/>
                <a:gd name="T64" fmla="*/ 20 w 33"/>
                <a:gd name="T65" fmla="*/ 38 h 38"/>
                <a:gd name="T66" fmla="*/ 18 w 33"/>
                <a:gd name="T6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38">
                  <a:moveTo>
                    <a:pt x="18" y="35"/>
                  </a:moveTo>
                  <a:cubicBezTo>
                    <a:pt x="25" y="31"/>
                    <a:pt x="30" y="24"/>
                    <a:pt x="30" y="17"/>
                  </a:cubicBezTo>
                  <a:cubicBezTo>
                    <a:pt x="30" y="17"/>
                    <a:pt x="30" y="17"/>
                    <a:pt x="30" y="17"/>
                  </a:cubicBezTo>
                  <a:cubicBezTo>
                    <a:pt x="30" y="14"/>
                    <a:pt x="29" y="12"/>
                    <a:pt x="28" y="10"/>
                  </a:cubicBezTo>
                  <a:cubicBezTo>
                    <a:pt x="28" y="10"/>
                    <a:pt x="28" y="10"/>
                    <a:pt x="28" y="10"/>
                  </a:cubicBezTo>
                  <a:cubicBezTo>
                    <a:pt x="25" y="5"/>
                    <a:pt x="21" y="3"/>
                    <a:pt x="16" y="3"/>
                  </a:cubicBezTo>
                  <a:cubicBezTo>
                    <a:pt x="16" y="3"/>
                    <a:pt x="16" y="3"/>
                    <a:pt x="16" y="3"/>
                  </a:cubicBezTo>
                  <a:cubicBezTo>
                    <a:pt x="13" y="3"/>
                    <a:pt x="11" y="4"/>
                    <a:pt x="8" y="5"/>
                  </a:cubicBezTo>
                  <a:cubicBezTo>
                    <a:pt x="8" y="5"/>
                    <a:pt x="8" y="5"/>
                    <a:pt x="8" y="5"/>
                  </a:cubicBezTo>
                  <a:cubicBezTo>
                    <a:pt x="5" y="7"/>
                    <a:pt x="3" y="11"/>
                    <a:pt x="3" y="15"/>
                  </a:cubicBezTo>
                  <a:cubicBezTo>
                    <a:pt x="3" y="15"/>
                    <a:pt x="3" y="15"/>
                    <a:pt x="3" y="15"/>
                  </a:cubicBezTo>
                  <a:cubicBezTo>
                    <a:pt x="3" y="17"/>
                    <a:pt x="3" y="19"/>
                    <a:pt x="4" y="21"/>
                  </a:cubicBezTo>
                  <a:cubicBezTo>
                    <a:pt x="4" y="21"/>
                    <a:pt x="4" y="21"/>
                    <a:pt x="4" y="21"/>
                  </a:cubicBezTo>
                  <a:cubicBezTo>
                    <a:pt x="6" y="23"/>
                    <a:pt x="9" y="25"/>
                    <a:pt x="12" y="25"/>
                  </a:cubicBezTo>
                  <a:cubicBezTo>
                    <a:pt x="12" y="25"/>
                    <a:pt x="12" y="25"/>
                    <a:pt x="12" y="25"/>
                  </a:cubicBezTo>
                  <a:cubicBezTo>
                    <a:pt x="13" y="25"/>
                    <a:pt x="15" y="24"/>
                    <a:pt x="16" y="23"/>
                  </a:cubicBezTo>
                  <a:cubicBezTo>
                    <a:pt x="16" y="23"/>
                    <a:pt x="16" y="23"/>
                    <a:pt x="16" y="23"/>
                  </a:cubicBezTo>
                  <a:cubicBezTo>
                    <a:pt x="19" y="22"/>
                    <a:pt x="20" y="20"/>
                    <a:pt x="20" y="18"/>
                  </a:cubicBezTo>
                  <a:cubicBezTo>
                    <a:pt x="20" y="18"/>
                    <a:pt x="20" y="18"/>
                    <a:pt x="20" y="18"/>
                  </a:cubicBezTo>
                  <a:cubicBezTo>
                    <a:pt x="20" y="17"/>
                    <a:pt x="19" y="15"/>
                    <a:pt x="19" y="14"/>
                  </a:cubicBezTo>
                  <a:cubicBezTo>
                    <a:pt x="19" y="14"/>
                    <a:pt x="19" y="14"/>
                    <a:pt x="19" y="14"/>
                  </a:cubicBezTo>
                  <a:cubicBezTo>
                    <a:pt x="18" y="13"/>
                    <a:pt x="16" y="12"/>
                    <a:pt x="14" y="12"/>
                  </a:cubicBezTo>
                  <a:cubicBezTo>
                    <a:pt x="14" y="12"/>
                    <a:pt x="14" y="12"/>
                    <a:pt x="14" y="12"/>
                  </a:cubicBezTo>
                  <a:cubicBezTo>
                    <a:pt x="13" y="12"/>
                    <a:pt x="13" y="12"/>
                    <a:pt x="12" y="13"/>
                  </a:cubicBezTo>
                  <a:cubicBezTo>
                    <a:pt x="12" y="13"/>
                    <a:pt x="12" y="13"/>
                    <a:pt x="12" y="13"/>
                  </a:cubicBezTo>
                  <a:cubicBezTo>
                    <a:pt x="11" y="13"/>
                    <a:pt x="10" y="15"/>
                    <a:pt x="10" y="16"/>
                  </a:cubicBezTo>
                  <a:cubicBezTo>
                    <a:pt x="10" y="16"/>
                    <a:pt x="10" y="16"/>
                    <a:pt x="10" y="16"/>
                  </a:cubicBezTo>
                  <a:cubicBezTo>
                    <a:pt x="10" y="16"/>
                    <a:pt x="10" y="17"/>
                    <a:pt x="10" y="18"/>
                  </a:cubicBezTo>
                  <a:cubicBezTo>
                    <a:pt x="10" y="18"/>
                    <a:pt x="10" y="18"/>
                    <a:pt x="10" y="18"/>
                  </a:cubicBezTo>
                  <a:cubicBezTo>
                    <a:pt x="11" y="19"/>
                    <a:pt x="12" y="19"/>
                    <a:pt x="13" y="19"/>
                  </a:cubicBezTo>
                  <a:cubicBezTo>
                    <a:pt x="13" y="19"/>
                    <a:pt x="13" y="19"/>
                    <a:pt x="13" y="19"/>
                  </a:cubicBezTo>
                  <a:cubicBezTo>
                    <a:pt x="13" y="19"/>
                    <a:pt x="14" y="19"/>
                    <a:pt x="14" y="19"/>
                  </a:cubicBezTo>
                  <a:cubicBezTo>
                    <a:pt x="14" y="19"/>
                    <a:pt x="14" y="19"/>
                    <a:pt x="14" y="19"/>
                  </a:cubicBezTo>
                  <a:cubicBezTo>
                    <a:pt x="16" y="21"/>
                    <a:pt x="16" y="21"/>
                    <a:pt x="16" y="21"/>
                  </a:cubicBezTo>
                  <a:cubicBezTo>
                    <a:pt x="15" y="22"/>
                    <a:pt x="14" y="22"/>
                    <a:pt x="13" y="22"/>
                  </a:cubicBezTo>
                  <a:cubicBezTo>
                    <a:pt x="13" y="22"/>
                    <a:pt x="13" y="22"/>
                    <a:pt x="13" y="22"/>
                  </a:cubicBezTo>
                  <a:cubicBezTo>
                    <a:pt x="11" y="22"/>
                    <a:pt x="9" y="21"/>
                    <a:pt x="8" y="19"/>
                  </a:cubicBezTo>
                  <a:cubicBezTo>
                    <a:pt x="8" y="19"/>
                    <a:pt x="8" y="19"/>
                    <a:pt x="8" y="19"/>
                  </a:cubicBezTo>
                  <a:cubicBezTo>
                    <a:pt x="7" y="18"/>
                    <a:pt x="7" y="17"/>
                    <a:pt x="7" y="16"/>
                  </a:cubicBezTo>
                  <a:cubicBezTo>
                    <a:pt x="7" y="16"/>
                    <a:pt x="7" y="16"/>
                    <a:pt x="7" y="16"/>
                  </a:cubicBezTo>
                  <a:cubicBezTo>
                    <a:pt x="7" y="14"/>
                    <a:pt x="8" y="11"/>
                    <a:pt x="10" y="10"/>
                  </a:cubicBezTo>
                  <a:cubicBezTo>
                    <a:pt x="10" y="10"/>
                    <a:pt x="10" y="10"/>
                    <a:pt x="10" y="10"/>
                  </a:cubicBezTo>
                  <a:cubicBezTo>
                    <a:pt x="11" y="9"/>
                    <a:pt x="13" y="9"/>
                    <a:pt x="14" y="9"/>
                  </a:cubicBezTo>
                  <a:cubicBezTo>
                    <a:pt x="14" y="9"/>
                    <a:pt x="14" y="9"/>
                    <a:pt x="14" y="9"/>
                  </a:cubicBezTo>
                  <a:cubicBezTo>
                    <a:pt x="17" y="9"/>
                    <a:pt x="20" y="10"/>
                    <a:pt x="21" y="13"/>
                  </a:cubicBezTo>
                  <a:cubicBezTo>
                    <a:pt x="21" y="13"/>
                    <a:pt x="21" y="13"/>
                    <a:pt x="21" y="13"/>
                  </a:cubicBezTo>
                  <a:cubicBezTo>
                    <a:pt x="22" y="14"/>
                    <a:pt x="23" y="16"/>
                    <a:pt x="23" y="18"/>
                  </a:cubicBezTo>
                  <a:cubicBezTo>
                    <a:pt x="23" y="18"/>
                    <a:pt x="23" y="18"/>
                    <a:pt x="23" y="18"/>
                  </a:cubicBezTo>
                  <a:cubicBezTo>
                    <a:pt x="23" y="21"/>
                    <a:pt x="21" y="24"/>
                    <a:pt x="18" y="26"/>
                  </a:cubicBezTo>
                  <a:cubicBezTo>
                    <a:pt x="18" y="26"/>
                    <a:pt x="18" y="26"/>
                    <a:pt x="18" y="26"/>
                  </a:cubicBezTo>
                  <a:cubicBezTo>
                    <a:pt x="16" y="27"/>
                    <a:pt x="14" y="28"/>
                    <a:pt x="12" y="28"/>
                  </a:cubicBezTo>
                  <a:cubicBezTo>
                    <a:pt x="12" y="28"/>
                    <a:pt x="12" y="28"/>
                    <a:pt x="12" y="28"/>
                  </a:cubicBezTo>
                  <a:cubicBezTo>
                    <a:pt x="8" y="28"/>
                    <a:pt x="4" y="26"/>
                    <a:pt x="2" y="22"/>
                  </a:cubicBezTo>
                  <a:cubicBezTo>
                    <a:pt x="2" y="22"/>
                    <a:pt x="2" y="22"/>
                    <a:pt x="2" y="22"/>
                  </a:cubicBezTo>
                  <a:cubicBezTo>
                    <a:pt x="1" y="20"/>
                    <a:pt x="0" y="17"/>
                    <a:pt x="0" y="15"/>
                  </a:cubicBezTo>
                  <a:cubicBezTo>
                    <a:pt x="0" y="15"/>
                    <a:pt x="0" y="15"/>
                    <a:pt x="0" y="15"/>
                  </a:cubicBezTo>
                  <a:cubicBezTo>
                    <a:pt x="0" y="10"/>
                    <a:pt x="2" y="5"/>
                    <a:pt x="7" y="3"/>
                  </a:cubicBezTo>
                  <a:cubicBezTo>
                    <a:pt x="7" y="3"/>
                    <a:pt x="7" y="3"/>
                    <a:pt x="7" y="3"/>
                  </a:cubicBezTo>
                  <a:cubicBezTo>
                    <a:pt x="9" y="1"/>
                    <a:pt x="13" y="0"/>
                    <a:pt x="16" y="0"/>
                  </a:cubicBezTo>
                  <a:cubicBezTo>
                    <a:pt x="16" y="0"/>
                    <a:pt x="16" y="0"/>
                    <a:pt x="16" y="0"/>
                  </a:cubicBezTo>
                  <a:cubicBezTo>
                    <a:pt x="22" y="0"/>
                    <a:pt x="27" y="3"/>
                    <a:pt x="31" y="8"/>
                  </a:cubicBezTo>
                  <a:cubicBezTo>
                    <a:pt x="31" y="8"/>
                    <a:pt x="31" y="8"/>
                    <a:pt x="31" y="8"/>
                  </a:cubicBezTo>
                  <a:cubicBezTo>
                    <a:pt x="32" y="11"/>
                    <a:pt x="33" y="14"/>
                    <a:pt x="33" y="17"/>
                  </a:cubicBezTo>
                  <a:cubicBezTo>
                    <a:pt x="33" y="17"/>
                    <a:pt x="33" y="17"/>
                    <a:pt x="33" y="17"/>
                  </a:cubicBezTo>
                  <a:cubicBezTo>
                    <a:pt x="33" y="25"/>
                    <a:pt x="27" y="33"/>
                    <a:pt x="20" y="38"/>
                  </a:cubicBezTo>
                  <a:cubicBezTo>
                    <a:pt x="20" y="38"/>
                    <a:pt x="20" y="38"/>
                    <a:pt x="20" y="38"/>
                  </a:cubicBezTo>
                  <a:cubicBezTo>
                    <a:pt x="20" y="38"/>
                    <a:pt x="20" y="38"/>
                    <a:pt x="20" y="38"/>
                  </a:cubicBezTo>
                  <a:cubicBezTo>
                    <a:pt x="18" y="35"/>
                    <a:pt x="18" y="35"/>
                    <a:pt x="18" y="3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0"/>
            <p:cNvSpPr>
              <a:spLocks/>
            </p:cNvSpPr>
            <p:nvPr/>
          </p:nvSpPr>
          <p:spPr bwMode="auto">
            <a:xfrm>
              <a:off x="650875" y="3106738"/>
              <a:ext cx="730250" cy="244475"/>
            </a:xfrm>
            <a:custGeom>
              <a:avLst/>
              <a:gdLst>
                <a:gd name="T0" fmla="*/ 197 w 282"/>
                <a:gd name="T1" fmla="*/ 92 h 95"/>
                <a:gd name="T2" fmla="*/ 237 w 282"/>
                <a:gd name="T3" fmla="*/ 92 h 95"/>
                <a:gd name="T4" fmla="*/ 255 w 282"/>
                <a:gd name="T5" fmla="*/ 94 h 95"/>
                <a:gd name="T6" fmla="*/ 259 w 282"/>
                <a:gd name="T7" fmla="*/ 88 h 95"/>
                <a:gd name="T8" fmla="*/ 266 w 282"/>
                <a:gd name="T9" fmla="*/ 90 h 95"/>
                <a:gd name="T10" fmla="*/ 267 w 282"/>
                <a:gd name="T11" fmla="*/ 87 h 95"/>
                <a:gd name="T12" fmla="*/ 271 w 282"/>
                <a:gd name="T13" fmla="*/ 84 h 95"/>
                <a:gd name="T14" fmla="*/ 276 w 282"/>
                <a:gd name="T15" fmla="*/ 84 h 95"/>
                <a:gd name="T16" fmla="*/ 272 w 282"/>
                <a:gd name="T17" fmla="*/ 80 h 95"/>
                <a:gd name="T18" fmla="*/ 282 w 282"/>
                <a:gd name="T19" fmla="*/ 76 h 95"/>
                <a:gd name="T20" fmla="*/ 273 w 282"/>
                <a:gd name="T21" fmla="*/ 67 h 95"/>
                <a:gd name="T22" fmla="*/ 278 w 282"/>
                <a:gd name="T23" fmla="*/ 61 h 95"/>
                <a:gd name="T24" fmla="*/ 278 w 282"/>
                <a:gd name="T25" fmla="*/ 53 h 95"/>
                <a:gd name="T26" fmla="*/ 278 w 282"/>
                <a:gd name="T27" fmla="*/ 41 h 95"/>
                <a:gd name="T28" fmla="*/ 278 w 282"/>
                <a:gd name="T29" fmla="*/ 34 h 95"/>
                <a:gd name="T30" fmla="*/ 278 w 282"/>
                <a:gd name="T31" fmla="*/ 21 h 95"/>
                <a:gd name="T32" fmla="*/ 281 w 282"/>
                <a:gd name="T33" fmla="*/ 18 h 95"/>
                <a:gd name="T34" fmla="*/ 272 w 282"/>
                <a:gd name="T35" fmla="*/ 15 h 95"/>
                <a:gd name="T36" fmla="*/ 276 w 282"/>
                <a:gd name="T37" fmla="*/ 10 h 95"/>
                <a:gd name="T38" fmla="*/ 271 w 282"/>
                <a:gd name="T39" fmla="*/ 10 h 95"/>
                <a:gd name="T40" fmla="*/ 267 w 282"/>
                <a:gd name="T41" fmla="*/ 7 h 95"/>
                <a:gd name="T42" fmla="*/ 266 w 282"/>
                <a:gd name="T43" fmla="*/ 4 h 95"/>
                <a:gd name="T44" fmla="*/ 259 w 282"/>
                <a:gd name="T45" fmla="*/ 6 h 95"/>
                <a:gd name="T46" fmla="*/ 254 w 282"/>
                <a:gd name="T47" fmla="*/ 0 h 95"/>
                <a:gd name="T48" fmla="*/ 217 w 282"/>
                <a:gd name="T49" fmla="*/ 5 h 95"/>
                <a:gd name="T50" fmla="*/ 179 w 282"/>
                <a:gd name="T51" fmla="*/ 0 h 95"/>
                <a:gd name="T52" fmla="*/ 141 w 282"/>
                <a:gd name="T53" fmla="*/ 5 h 95"/>
                <a:gd name="T54" fmla="*/ 103 w 282"/>
                <a:gd name="T55" fmla="*/ 0 h 95"/>
                <a:gd name="T56" fmla="*/ 65 w 282"/>
                <a:gd name="T57" fmla="*/ 5 h 95"/>
                <a:gd name="T58" fmla="*/ 28 w 282"/>
                <a:gd name="T59" fmla="*/ 0 h 95"/>
                <a:gd name="T60" fmla="*/ 26 w 282"/>
                <a:gd name="T61" fmla="*/ 4 h 95"/>
                <a:gd name="T62" fmla="*/ 22 w 282"/>
                <a:gd name="T63" fmla="*/ 6 h 95"/>
                <a:gd name="T64" fmla="*/ 14 w 282"/>
                <a:gd name="T65" fmla="*/ 3 h 95"/>
                <a:gd name="T66" fmla="*/ 14 w 282"/>
                <a:gd name="T67" fmla="*/ 9 h 95"/>
                <a:gd name="T68" fmla="*/ 5 w 282"/>
                <a:gd name="T69" fmla="*/ 9 h 95"/>
                <a:gd name="T70" fmla="*/ 10 w 282"/>
                <a:gd name="T71" fmla="*/ 14 h 95"/>
                <a:gd name="T72" fmla="*/ 4 w 282"/>
                <a:gd name="T73" fmla="*/ 17 h 95"/>
                <a:gd name="T74" fmla="*/ 4 w 282"/>
                <a:gd name="T75" fmla="*/ 21 h 95"/>
                <a:gd name="T76" fmla="*/ 4 w 282"/>
                <a:gd name="T77" fmla="*/ 34 h 95"/>
                <a:gd name="T78" fmla="*/ 4 w 282"/>
                <a:gd name="T79" fmla="*/ 41 h 95"/>
                <a:gd name="T80" fmla="*/ 4 w 282"/>
                <a:gd name="T81" fmla="*/ 53 h 95"/>
                <a:gd name="T82" fmla="*/ 4 w 282"/>
                <a:gd name="T83" fmla="*/ 61 h 95"/>
                <a:gd name="T84" fmla="*/ 4 w 282"/>
                <a:gd name="T85" fmla="*/ 73 h 95"/>
                <a:gd name="T86" fmla="*/ 1 w 282"/>
                <a:gd name="T87" fmla="*/ 76 h 95"/>
                <a:gd name="T88" fmla="*/ 10 w 282"/>
                <a:gd name="T89" fmla="*/ 80 h 95"/>
                <a:gd name="T90" fmla="*/ 6 w 282"/>
                <a:gd name="T91" fmla="*/ 84 h 95"/>
                <a:gd name="T92" fmla="*/ 11 w 282"/>
                <a:gd name="T93" fmla="*/ 84 h 95"/>
                <a:gd name="T94" fmla="*/ 15 w 282"/>
                <a:gd name="T95" fmla="*/ 87 h 95"/>
                <a:gd name="T96" fmla="*/ 16 w 282"/>
                <a:gd name="T97" fmla="*/ 90 h 95"/>
                <a:gd name="T98" fmla="*/ 23 w 282"/>
                <a:gd name="T99" fmla="*/ 88 h 95"/>
                <a:gd name="T100" fmla="*/ 28 w 282"/>
                <a:gd name="T101" fmla="*/ 95 h 95"/>
                <a:gd name="T102" fmla="*/ 65 w 282"/>
                <a:gd name="T103" fmla="*/ 89 h 95"/>
                <a:gd name="T104" fmla="*/ 103 w 282"/>
                <a:gd name="T105" fmla="*/ 95 h 95"/>
                <a:gd name="T106" fmla="*/ 141 w 282"/>
                <a:gd name="T107" fmla="*/ 89 h 95"/>
                <a:gd name="T108" fmla="*/ 161 w 282"/>
                <a:gd name="T10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95">
                  <a:moveTo>
                    <a:pt x="161" y="92"/>
                  </a:moveTo>
                  <a:cubicBezTo>
                    <a:pt x="166" y="93"/>
                    <a:pt x="170" y="95"/>
                    <a:pt x="179" y="95"/>
                  </a:cubicBezTo>
                  <a:cubicBezTo>
                    <a:pt x="179" y="95"/>
                    <a:pt x="179" y="95"/>
                    <a:pt x="179" y="95"/>
                  </a:cubicBezTo>
                  <a:cubicBezTo>
                    <a:pt x="188" y="95"/>
                    <a:pt x="192" y="93"/>
                    <a:pt x="197" y="92"/>
                  </a:cubicBezTo>
                  <a:cubicBezTo>
                    <a:pt x="197" y="92"/>
                    <a:pt x="197" y="92"/>
                    <a:pt x="197" y="92"/>
                  </a:cubicBezTo>
                  <a:cubicBezTo>
                    <a:pt x="201" y="90"/>
                    <a:pt x="207" y="89"/>
                    <a:pt x="217" y="89"/>
                  </a:cubicBezTo>
                  <a:cubicBezTo>
                    <a:pt x="217" y="89"/>
                    <a:pt x="217" y="89"/>
                    <a:pt x="217" y="89"/>
                  </a:cubicBezTo>
                  <a:cubicBezTo>
                    <a:pt x="227" y="89"/>
                    <a:pt x="232" y="90"/>
                    <a:pt x="237" y="92"/>
                  </a:cubicBezTo>
                  <a:cubicBezTo>
                    <a:pt x="237" y="92"/>
                    <a:pt x="237" y="92"/>
                    <a:pt x="237" y="92"/>
                  </a:cubicBezTo>
                  <a:cubicBezTo>
                    <a:pt x="241" y="93"/>
                    <a:pt x="245" y="94"/>
                    <a:pt x="254" y="95"/>
                  </a:cubicBezTo>
                  <a:cubicBezTo>
                    <a:pt x="254" y="95"/>
                    <a:pt x="254" y="95"/>
                    <a:pt x="254" y="95"/>
                  </a:cubicBezTo>
                  <a:cubicBezTo>
                    <a:pt x="254" y="94"/>
                    <a:pt x="254" y="94"/>
                    <a:pt x="255" y="94"/>
                  </a:cubicBezTo>
                  <a:cubicBezTo>
                    <a:pt x="255" y="94"/>
                    <a:pt x="255" y="94"/>
                    <a:pt x="255" y="94"/>
                  </a:cubicBezTo>
                  <a:cubicBezTo>
                    <a:pt x="255" y="93"/>
                    <a:pt x="256" y="91"/>
                    <a:pt x="256" y="90"/>
                  </a:cubicBezTo>
                  <a:cubicBezTo>
                    <a:pt x="256" y="90"/>
                    <a:pt x="256" y="90"/>
                    <a:pt x="256" y="90"/>
                  </a:cubicBezTo>
                  <a:cubicBezTo>
                    <a:pt x="257" y="90"/>
                    <a:pt x="257" y="89"/>
                    <a:pt x="259" y="88"/>
                  </a:cubicBezTo>
                  <a:cubicBezTo>
                    <a:pt x="259" y="88"/>
                    <a:pt x="259" y="88"/>
                    <a:pt x="259" y="88"/>
                  </a:cubicBezTo>
                  <a:cubicBezTo>
                    <a:pt x="260" y="88"/>
                    <a:pt x="260" y="88"/>
                    <a:pt x="260" y="88"/>
                  </a:cubicBezTo>
                  <a:cubicBezTo>
                    <a:pt x="260" y="88"/>
                    <a:pt x="260" y="88"/>
                    <a:pt x="260" y="88"/>
                  </a:cubicBezTo>
                  <a:cubicBezTo>
                    <a:pt x="263" y="88"/>
                    <a:pt x="264" y="89"/>
                    <a:pt x="266" y="90"/>
                  </a:cubicBezTo>
                  <a:cubicBezTo>
                    <a:pt x="266" y="90"/>
                    <a:pt x="266" y="90"/>
                    <a:pt x="266" y="90"/>
                  </a:cubicBezTo>
                  <a:cubicBezTo>
                    <a:pt x="266" y="90"/>
                    <a:pt x="267" y="91"/>
                    <a:pt x="268" y="91"/>
                  </a:cubicBezTo>
                  <a:cubicBezTo>
                    <a:pt x="268" y="91"/>
                    <a:pt x="268" y="91"/>
                    <a:pt x="268" y="91"/>
                  </a:cubicBezTo>
                  <a:cubicBezTo>
                    <a:pt x="267" y="90"/>
                    <a:pt x="267" y="88"/>
                    <a:pt x="267" y="87"/>
                  </a:cubicBezTo>
                  <a:cubicBezTo>
                    <a:pt x="267" y="87"/>
                    <a:pt x="267" y="87"/>
                    <a:pt x="267" y="87"/>
                  </a:cubicBezTo>
                  <a:cubicBezTo>
                    <a:pt x="267" y="86"/>
                    <a:pt x="267" y="86"/>
                    <a:pt x="267" y="85"/>
                  </a:cubicBezTo>
                  <a:cubicBezTo>
                    <a:pt x="267" y="85"/>
                    <a:pt x="267" y="85"/>
                    <a:pt x="267" y="85"/>
                  </a:cubicBezTo>
                  <a:cubicBezTo>
                    <a:pt x="269" y="84"/>
                    <a:pt x="270" y="84"/>
                    <a:pt x="271" y="84"/>
                  </a:cubicBezTo>
                  <a:cubicBezTo>
                    <a:pt x="271" y="84"/>
                    <a:pt x="271" y="84"/>
                    <a:pt x="271" y="84"/>
                  </a:cubicBezTo>
                  <a:cubicBezTo>
                    <a:pt x="273" y="84"/>
                    <a:pt x="275" y="85"/>
                    <a:pt x="277" y="85"/>
                  </a:cubicBezTo>
                  <a:cubicBezTo>
                    <a:pt x="277" y="85"/>
                    <a:pt x="277" y="85"/>
                    <a:pt x="277" y="85"/>
                  </a:cubicBezTo>
                  <a:cubicBezTo>
                    <a:pt x="277" y="85"/>
                    <a:pt x="276" y="84"/>
                    <a:pt x="276" y="84"/>
                  </a:cubicBezTo>
                  <a:cubicBezTo>
                    <a:pt x="276" y="84"/>
                    <a:pt x="276" y="84"/>
                    <a:pt x="276" y="84"/>
                  </a:cubicBezTo>
                  <a:cubicBezTo>
                    <a:pt x="274" y="83"/>
                    <a:pt x="272" y="82"/>
                    <a:pt x="272" y="80"/>
                  </a:cubicBezTo>
                  <a:cubicBezTo>
                    <a:pt x="272" y="80"/>
                    <a:pt x="272" y="80"/>
                    <a:pt x="272" y="80"/>
                  </a:cubicBezTo>
                  <a:cubicBezTo>
                    <a:pt x="272" y="80"/>
                    <a:pt x="272" y="80"/>
                    <a:pt x="272" y="80"/>
                  </a:cubicBezTo>
                  <a:cubicBezTo>
                    <a:pt x="272" y="80"/>
                    <a:pt x="272" y="80"/>
                    <a:pt x="272" y="80"/>
                  </a:cubicBezTo>
                  <a:cubicBezTo>
                    <a:pt x="274" y="78"/>
                    <a:pt x="276" y="78"/>
                    <a:pt x="278" y="77"/>
                  </a:cubicBezTo>
                  <a:cubicBezTo>
                    <a:pt x="278" y="77"/>
                    <a:pt x="278" y="77"/>
                    <a:pt x="278" y="77"/>
                  </a:cubicBezTo>
                  <a:cubicBezTo>
                    <a:pt x="280" y="77"/>
                    <a:pt x="281" y="76"/>
                    <a:pt x="282" y="76"/>
                  </a:cubicBezTo>
                  <a:cubicBezTo>
                    <a:pt x="282" y="76"/>
                    <a:pt x="282" y="76"/>
                    <a:pt x="282" y="76"/>
                  </a:cubicBezTo>
                  <a:cubicBezTo>
                    <a:pt x="282" y="74"/>
                    <a:pt x="281" y="74"/>
                    <a:pt x="279" y="73"/>
                  </a:cubicBezTo>
                  <a:cubicBezTo>
                    <a:pt x="279" y="73"/>
                    <a:pt x="279" y="73"/>
                    <a:pt x="279" y="73"/>
                  </a:cubicBezTo>
                  <a:cubicBezTo>
                    <a:pt x="277" y="72"/>
                    <a:pt x="274" y="71"/>
                    <a:pt x="273" y="67"/>
                  </a:cubicBezTo>
                  <a:cubicBezTo>
                    <a:pt x="273" y="67"/>
                    <a:pt x="273" y="67"/>
                    <a:pt x="273" y="67"/>
                  </a:cubicBezTo>
                  <a:cubicBezTo>
                    <a:pt x="273" y="67"/>
                    <a:pt x="273" y="67"/>
                    <a:pt x="273" y="66"/>
                  </a:cubicBezTo>
                  <a:cubicBezTo>
                    <a:pt x="273" y="66"/>
                    <a:pt x="273" y="66"/>
                    <a:pt x="273" y="66"/>
                  </a:cubicBezTo>
                  <a:cubicBezTo>
                    <a:pt x="273" y="63"/>
                    <a:pt x="276" y="62"/>
                    <a:pt x="278" y="61"/>
                  </a:cubicBezTo>
                  <a:cubicBezTo>
                    <a:pt x="278" y="61"/>
                    <a:pt x="278" y="61"/>
                    <a:pt x="278" y="61"/>
                  </a:cubicBezTo>
                  <a:cubicBezTo>
                    <a:pt x="281" y="59"/>
                    <a:pt x="282" y="58"/>
                    <a:pt x="282" y="57"/>
                  </a:cubicBezTo>
                  <a:cubicBezTo>
                    <a:pt x="282" y="57"/>
                    <a:pt x="282" y="57"/>
                    <a:pt x="282" y="57"/>
                  </a:cubicBezTo>
                  <a:cubicBezTo>
                    <a:pt x="282" y="55"/>
                    <a:pt x="281" y="54"/>
                    <a:pt x="278" y="53"/>
                  </a:cubicBezTo>
                  <a:cubicBezTo>
                    <a:pt x="278" y="53"/>
                    <a:pt x="278" y="53"/>
                    <a:pt x="278" y="53"/>
                  </a:cubicBezTo>
                  <a:cubicBezTo>
                    <a:pt x="276" y="52"/>
                    <a:pt x="273" y="50"/>
                    <a:pt x="273" y="47"/>
                  </a:cubicBezTo>
                  <a:cubicBezTo>
                    <a:pt x="273" y="47"/>
                    <a:pt x="273" y="47"/>
                    <a:pt x="273" y="47"/>
                  </a:cubicBezTo>
                  <a:cubicBezTo>
                    <a:pt x="273" y="44"/>
                    <a:pt x="276" y="42"/>
                    <a:pt x="278" y="41"/>
                  </a:cubicBezTo>
                  <a:cubicBezTo>
                    <a:pt x="278" y="41"/>
                    <a:pt x="278" y="41"/>
                    <a:pt x="278" y="41"/>
                  </a:cubicBezTo>
                  <a:cubicBezTo>
                    <a:pt x="281" y="40"/>
                    <a:pt x="282" y="39"/>
                    <a:pt x="282" y="37"/>
                  </a:cubicBezTo>
                  <a:cubicBezTo>
                    <a:pt x="282" y="37"/>
                    <a:pt x="282" y="37"/>
                    <a:pt x="282" y="37"/>
                  </a:cubicBezTo>
                  <a:cubicBezTo>
                    <a:pt x="282" y="36"/>
                    <a:pt x="281" y="35"/>
                    <a:pt x="278" y="34"/>
                  </a:cubicBezTo>
                  <a:cubicBezTo>
                    <a:pt x="278" y="34"/>
                    <a:pt x="278" y="34"/>
                    <a:pt x="278" y="34"/>
                  </a:cubicBezTo>
                  <a:cubicBezTo>
                    <a:pt x="276" y="32"/>
                    <a:pt x="273" y="31"/>
                    <a:pt x="273" y="27"/>
                  </a:cubicBezTo>
                  <a:cubicBezTo>
                    <a:pt x="273" y="27"/>
                    <a:pt x="273" y="27"/>
                    <a:pt x="273" y="27"/>
                  </a:cubicBezTo>
                  <a:cubicBezTo>
                    <a:pt x="273" y="24"/>
                    <a:pt x="276" y="23"/>
                    <a:pt x="278" y="21"/>
                  </a:cubicBezTo>
                  <a:cubicBezTo>
                    <a:pt x="278" y="21"/>
                    <a:pt x="278" y="21"/>
                    <a:pt x="278" y="21"/>
                  </a:cubicBezTo>
                  <a:cubicBezTo>
                    <a:pt x="281" y="20"/>
                    <a:pt x="282" y="20"/>
                    <a:pt x="282" y="18"/>
                  </a:cubicBezTo>
                  <a:cubicBezTo>
                    <a:pt x="282" y="18"/>
                    <a:pt x="282" y="18"/>
                    <a:pt x="282" y="18"/>
                  </a:cubicBezTo>
                  <a:cubicBezTo>
                    <a:pt x="282" y="18"/>
                    <a:pt x="281" y="18"/>
                    <a:pt x="281" y="18"/>
                  </a:cubicBezTo>
                  <a:cubicBezTo>
                    <a:pt x="281" y="18"/>
                    <a:pt x="281" y="18"/>
                    <a:pt x="281" y="18"/>
                  </a:cubicBezTo>
                  <a:cubicBezTo>
                    <a:pt x="279" y="17"/>
                    <a:pt x="277" y="17"/>
                    <a:pt x="275" y="16"/>
                  </a:cubicBezTo>
                  <a:cubicBezTo>
                    <a:pt x="275" y="16"/>
                    <a:pt x="275" y="16"/>
                    <a:pt x="275" y="16"/>
                  </a:cubicBezTo>
                  <a:cubicBezTo>
                    <a:pt x="274" y="16"/>
                    <a:pt x="273" y="16"/>
                    <a:pt x="272" y="15"/>
                  </a:cubicBezTo>
                  <a:cubicBezTo>
                    <a:pt x="272" y="15"/>
                    <a:pt x="272" y="15"/>
                    <a:pt x="272" y="15"/>
                  </a:cubicBezTo>
                  <a:cubicBezTo>
                    <a:pt x="272" y="14"/>
                    <a:pt x="272" y="14"/>
                    <a:pt x="272" y="14"/>
                  </a:cubicBezTo>
                  <a:cubicBezTo>
                    <a:pt x="272" y="14"/>
                    <a:pt x="272" y="14"/>
                    <a:pt x="272" y="14"/>
                  </a:cubicBezTo>
                  <a:cubicBezTo>
                    <a:pt x="272" y="12"/>
                    <a:pt x="274" y="12"/>
                    <a:pt x="276" y="10"/>
                  </a:cubicBezTo>
                  <a:cubicBezTo>
                    <a:pt x="276" y="10"/>
                    <a:pt x="276" y="10"/>
                    <a:pt x="276" y="10"/>
                  </a:cubicBezTo>
                  <a:cubicBezTo>
                    <a:pt x="276" y="10"/>
                    <a:pt x="277" y="10"/>
                    <a:pt x="277" y="9"/>
                  </a:cubicBezTo>
                  <a:cubicBezTo>
                    <a:pt x="277" y="9"/>
                    <a:pt x="277" y="9"/>
                    <a:pt x="277" y="9"/>
                  </a:cubicBezTo>
                  <a:cubicBezTo>
                    <a:pt x="275" y="9"/>
                    <a:pt x="273" y="10"/>
                    <a:pt x="271" y="10"/>
                  </a:cubicBezTo>
                  <a:cubicBezTo>
                    <a:pt x="271" y="10"/>
                    <a:pt x="271" y="10"/>
                    <a:pt x="271" y="10"/>
                  </a:cubicBezTo>
                  <a:cubicBezTo>
                    <a:pt x="270" y="10"/>
                    <a:pt x="269" y="10"/>
                    <a:pt x="268" y="9"/>
                  </a:cubicBezTo>
                  <a:cubicBezTo>
                    <a:pt x="268" y="9"/>
                    <a:pt x="268" y="9"/>
                    <a:pt x="268" y="9"/>
                  </a:cubicBezTo>
                  <a:cubicBezTo>
                    <a:pt x="267" y="8"/>
                    <a:pt x="267" y="8"/>
                    <a:pt x="267" y="7"/>
                  </a:cubicBezTo>
                  <a:cubicBezTo>
                    <a:pt x="267" y="7"/>
                    <a:pt x="267" y="7"/>
                    <a:pt x="267" y="7"/>
                  </a:cubicBezTo>
                  <a:cubicBezTo>
                    <a:pt x="267" y="6"/>
                    <a:pt x="267" y="4"/>
                    <a:pt x="268" y="3"/>
                  </a:cubicBezTo>
                  <a:cubicBezTo>
                    <a:pt x="268" y="3"/>
                    <a:pt x="268" y="3"/>
                    <a:pt x="268" y="3"/>
                  </a:cubicBezTo>
                  <a:cubicBezTo>
                    <a:pt x="267" y="3"/>
                    <a:pt x="267" y="4"/>
                    <a:pt x="266" y="4"/>
                  </a:cubicBezTo>
                  <a:cubicBezTo>
                    <a:pt x="266" y="4"/>
                    <a:pt x="266" y="4"/>
                    <a:pt x="266" y="4"/>
                  </a:cubicBezTo>
                  <a:cubicBezTo>
                    <a:pt x="264" y="5"/>
                    <a:pt x="263" y="6"/>
                    <a:pt x="260" y="6"/>
                  </a:cubicBezTo>
                  <a:cubicBezTo>
                    <a:pt x="260" y="6"/>
                    <a:pt x="260" y="6"/>
                    <a:pt x="260" y="6"/>
                  </a:cubicBezTo>
                  <a:cubicBezTo>
                    <a:pt x="260" y="6"/>
                    <a:pt x="260" y="6"/>
                    <a:pt x="259" y="6"/>
                  </a:cubicBezTo>
                  <a:cubicBezTo>
                    <a:pt x="259" y="6"/>
                    <a:pt x="259" y="6"/>
                    <a:pt x="259" y="6"/>
                  </a:cubicBezTo>
                  <a:cubicBezTo>
                    <a:pt x="256" y="5"/>
                    <a:pt x="256" y="4"/>
                    <a:pt x="255" y="2"/>
                  </a:cubicBezTo>
                  <a:cubicBezTo>
                    <a:pt x="255" y="2"/>
                    <a:pt x="255" y="2"/>
                    <a:pt x="255" y="2"/>
                  </a:cubicBezTo>
                  <a:cubicBezTo>
                    <a:pt x="255" y="1"/>
                    <a:pt x="254" y="0"/>
                    <a:pt x="254" y="0"/>
                  </a:cubicBezTo>
                  <a:cubicBezTo>
                    <a:pt x="254" y="0"/>
                    <a:pt x="254" y="0"/>
                    <a:pt x="254" y="0"/>
                  </a:cubicBezTo>
                  <a:cubicBezTo>
                    <a:pt x="245" y="0"/>
                    <a:pt x="241" y="1"/>
                    <a:pt x="237" y="2"/>
                  </a:cubicBezTo>
                  <a:cubicBezTo>
                    <a:pt x="237" y="2"/>
                    <a:pt x="237" y="2"/>
                    <a:pt x="237" y="2"/>
                  </a:cubicBezTo>
                  <a:cubicBezTo>
                    <a:pt x="232" y="4"/>
                    <a:pt x="227" y="5"/>
                    <a:pt x="217" y="5"/>
                  </a:cubicBezTo>
                  <a:cubicBezTo>
                    <a:pt x="217" y="5"/>
                    <a:pt x="217" y="5"/>
                    <a:pt x="217" y="5"/>
                  </a:cubicBezTo>
                  <a:cubicBezTo>
                    <a:pt x="207" y="5"/>
                    <a:pt x="201" y="4"/>
                    <a:pt x="197" y="2"/>
                  </a:cubicBezTo>
                  <a:cubicBezTo>
                    <a:pt x="197" y="2"/>
                    <a:pt x="197" y="2"/>
                    <a:pt x="197" y="2"/>
                  </a:cubicBezTo>
                  <a:cubicBezTo>
                    <a:pt x="192" y="1"/>
                    <a:pt x="188" y="0"/>
                    <a:pt x="179" y="0"/>
                  </a:cubicBezTo>
                  <a:cubicBezTo>
                    <a:pt x="179" y="0"/>
                    <a:pt x="179" y="0"/>
                    <a:pt x="179" y="0"/>
                  </a:cubicBezTo>
                  <a:cubicBezTo>
                    <a:pt x="170" y="0"/>
                    <a:pt x="166" y="1"/>
                    <a:pt x="161" y="2"/>
                  </a:cubicBezTo>
                  <a:cubicBezTo>
                    <a:pt x="161" y="2"/>
                    <a:pt x="161" y="2"/>
                    <a:pt x="161" y="2"/>
                  </a:cubicBezTo>
                  <a:cubicBezTo>
                    <a:pt x="156" y="4"/>
                    <a:pt x="151" y="5"/>
                    <a:pt x="141" y="5"/>
                  </a:cubicBezTo>
                  <a:cubicBezTo>
                    <a:pt x="141" y="5"/>
                    <a:pt x="141" y="5"/>
                    <a:pt x="141" y="5"/>
                  </a:cubicBezTo>
                  <a:cubicBezTo>
                    <a:pt x="131" y="5"/>
                    <a:pt x="126" y="4"/>
                    <a:pt x="121" y="2"/>
                  </a:cubicBezTo>
                  <a:cubicBezTo>
                    <a:pt x="121" y="2"/>
                    <a:pt x="121" y="2"/>
                    <a:pt x="121" y="2"/>
                  </a:cubicBezTo>
                  <a:cubicBezTo>
                    <a:pt x="116" y="1"/>
                    <a:pt x="112" y="0"/>
                    <a:pt x="103" y="0"/>
                  </a:cubicBezTo>
                  <a:cubicBezTo>
                    <a:pt x="103" y="0"/>
                    <a:pt x="103" y="0"/>
                    <a:pt x="103" y="0"/>
                  </a:cubicBezTo>
                  <a:cubicBezTo>
                    <a:pt x="94" y="0"/>
                    <a:pt x="90" y="1"/>
                    <a:pt x="85" y="2"/>
                  </a:cubicBezTo>
                  <a:cubicBezTo>
                    <a:pt x="85" y="2"/>
                    <a:pt x="85" y="2"/>
                    <a:pt x="85" y="2"/>
                  </a:cubicBezTo>
                  <a:cubicBezTo>
                    <a:pt x="80" y="4"/>
                    <a:pt x="75" y="5"/>
                    <a:pt x="65" y="5"/>
                  </a:cubicBezTo>
                  <a:cubicBezTo>
                    <a:pt x="65" y="5"/>
                    <a:pt x="65" y="5"/>
                    <a:pt x="65" y="5"/>
                  </a:cubicBezTo>
                  <a:cubicBezTo>
                    <a:pt x="55" y="5"/>
                    <a:pt x="50" y="4"/>
                    <a:pt x="45" y="2"/>
                  </a:cubicBezTo>
                  <a:cubicBezTo>
                    <a:pt x="45" y="2"/>
                    <a:pt x="45" y="2"/>
                    <a:pt x="45" y="2"/>
                  </a:cubicBezTo>
                  <a:cubicBezTo>
                    <a:pt x="41" y="1"/>
                    <a:pt x="37" y="0"/>
                    <a:pt x="28" y="0"/>
                  </a:cubicBezTo>
                  <a:cubicBezTo>
                    <a:pt x="28" y="0"/>
                    <a:pt x="28" y="0"/>
                    <a:pt x="28" y="0"/>
                  </a:cubicBezTo>
                  <a:cubicBezTo>
                    <a:pt x="28" y="0"/>
                    <a:pt x="28" y="0"/>
                    <a:pt x="27" y="1"/>
                  </a:cubicBezTo>
                  <a:cubicBezTo>
                    <a:pt x="27" y="1"/>
                    <a:pt x="27" y="1"/>
                    <a:pt x="27" y="1"/>
                  </a:cubicBezTo>
                  <a:cubicBezTo>
                    <a:pt x="27" y="2"/>
                    <a:pt x="26" y="3"/>
                    <a:pt x="26" y="4"/>
                  </a:cubicBezTo>
                  <a:cubicBezTo>
                    <a:pt x="26" y="4"/>
                    <a:pt x="26" y="4"/>
                    <a:pt x="26" y="4"/>
                  </a:cubicBezTo>
                  <a:cubicBezTo>
                    <a:pt x="25" y="5"/>
                    <a:pt x="25" y="5"/>
                    <a:pt x="22" y="6"/>
                  </a:cubicBezTo>
                  <a:cubicBezTo>
                    <a:pt x="22" y="6"/>
                    <a:pt x="22" y="6"/>
                    <a:pt x="22" y="6"/>
                  </a:cubicBezTo>
                  <a:cubicBezTo>
                    <a:pt x="22" y="6"/>
                    <a:pt x="22" y="6"/>
                    <a:pt x="22" y="6"/>
                  </a:cubicBezTo>
                  <a:cubicBezTo>
                    <a:pt x="22" y="6"/>
                    <a:pt x="22" y="6"/>
                    <a:pt x="22" y="6"/>
                  </a:cubicBezTo>
                  <a:cubicBezTo>
                    <a:pt x="19" y="6"/>
                    <a:pt x="18" y="5"/>
                    <a:pt x="16" y="4"/>
                  </a:cubicBezTo>
                  <a:cubicBezTo>
                    <a:pt x="16" y="4"/>
                    <a:pt x="16" y="4"/>
                    <a:pt x="16" y="4"/>
                  </a:cubicBezTo>
                  <a:cubicBezTo>
                    <a:pt x="16" y="4"/>
                    <a:pt x="15" y="3"/>
                    <a:pt x="14" y="3"/>
                  </a:cubicBezTo>
                  <a:cubicBezTo>
                    <a:pt x="14" y="3"/>
                    <a:pt x="14" y="3"/>
                    <a:pt x="14" y="3"/>
                  </a:cubicBezTo>
                  <a:cubicBezTo>
                    <a:pt x="15" y="4"/>
                    <a:pt x="15" y="6"/>
                    <a:pt x="15" y="7"/>
                  </a:cubicBezTo>
                  <a:cubicBezTo>
                    <a:pt x="15" y="7"/>
                    <a:pt x="15" y="7"/>
                    <a:pt x="15" y="7"/>
                  </a:cubicBezTo>
                  <a:cubicBezTo>
                    <a:pt x="15" y="8"/>
                    <a:pt x="15" y="8"/>
                    <a:pt x="14" y="9"/>
                  </a:cubicBezTo>
                  <a:cubicBezTo>
                    <a:pt x="14" y="9"/>
                    <a:pt x="14" y="9"/>
                    <a:pt x="14" y="9"/>
                  </a:cubicBezTo>
                  <a:cubicBezTo>
                    <a:pt x="13" y="10"/>
                    <a:pt x="12" y="10"/>
                    <a:pt x="11" y="10"/>
                  </a:cubicBezTo>
                  <a:cubicBezTo>
                    <a:pt x="11" y="10"/>
                    <a:pt x="11" y="10"/>
                    <a:pt x="11" y="10"/>
                  </a:cubicBezTo>
                  <a:cubicBezTo>
                    <a:pt x="9" y="10"/>
                    <a:pt x="7" y="9"/>
                    <a:pt x="5" y="9"/>
                  </a:cubicBezTo>
                  <a:cubicBezTo>
                    <a:pt x="5" y="9"/>
                    <a:pt x="5" y="9"/>
                    <a:pt x="5" y="9"/>
                  </a:cubicBezTo>
                  <a:cubicBezTo>
                    <a:pt x="5" y="10"/>
                    <a:pt x="6" y="10"/>
                    <a:pt x="6" y="10"/>
                  </a:cubicBezTo>
                  <a:cubicBezTo>
                    <a:pt x="6" y="10"/>
                    <a:pt x="6" y="10"/>
                    <a:pt x="6" y="10"/>
                  </a:cubicBezTo>
                  <a:cubicBezTo>
                    <a:pt x="8" y="11"/>
                    <a:pt x="10" y="12"/>
                    <a:pt x="10" y="14"/>
                  </a:cubicBezTo>
                  <a:cubicBezTo>
                    <a:pt x="10" y="14"/>
                    <a:pt x="10" y="14"/>
                    <a:pt x="10" y="14"/>
                  </a:cubicBezTo>
                  <a:cubicBezTo>
                    <a:pt x="10" y="14"/>
                    <a:pt x="10" y="14"/>
                    <a:pt x="10" y="15"/>
                  </a:cubicBezTo>
                  <a:cubicBezTo>
                    <a:pt x="10" y="15"/>
                    <a:pt x="10" y="15"/>
                    <a:pt x="10" y="15"/>
                  </a:cubicBezTo>
                  <a:cubicBezTo>
                    <a:pt x="8" y="17"/>
                    <a:pt x="6" y="16"/>
                    <a:pt x="4" y="17"/>
                  </a:cubicBezTo>
                  <a:cubicBezTo>
                    <a:pt x="4" y="17"/>
                    <a:pt x="4" y="17"/>
                    <a:pt x="4" y="17"/>
                  </a:cubicBezTo>
                  <a:cubicBezTo>
                    <a:pt x="2" y="17"/>
                    <a:pt x="1" y="18"/>
                    <a:pt x="0" y="18"/>
                  </a:cubicBezTo>
                  <a:cubicBezTo>
                    <a:pt x="0" y="18"/>
                    <a:pt x="0" y="18"/>
                    <a:pt x="0" y="18"/>
                  </a:cubicBezTo>
                  <a:cubicBezTo>
                    <a:pt x="0" y="20"/>
                    <a:pt x="1" y="20"/>
                    <a:pt x="4" y="21"/>
                  </a:cubicBezTo>
                  <a:cubicBezTo>
                    <a:pt x="4" y="21"/>
                    <a:pt x="4" y="21"/>
                    <a:pt x="4" y="21"/>
                  </a:cubicBezTo>
                  <a:cubicBezTo>
                    <a:pt x="6" y="23"/>
                    <a:pt x="9" y="24"/>
                    <a:pt x="9" y="28"/>
                  </a:cubicBezTo>
                  <a:cubicBezTo>
                    <a:pt x="9" y="28"/>
                    <a:pt x="9" y="28"/>
                    <a:pt x="9" y="28"/>
                  </a:cubicBezTo>
                  <a:cubicBezTo>
                    <a:pt x="9" y="31"/>
                    <a:pt x="6" y="32"/>
                    <a:pt x="4" y="34"/>
                  </a:cubicBezTo>
                  <a:cubicBezTo>
                    <a:pt x="4" y="34"/>
                    <a:pt x="4" y="34"/>
                    <a:pt x="4" y="34"/>
                  </a:cubicBezTo>
                  <a:cubicBezTo>
                    <a:pt x="1" y="35"/>
                    <a:pt x="0" y="36"/>
                    <a:pt x="0" y="37"/>
                  </a:cubicBezTo>
                  <a:cubicBezTo>
                    <a:pt x="0" y="37"/>
                    <a:pt x="0" y="37"/>
                    <a:pt x="0" y="37"/>
                  </a:cubicBezTo>
                  <a:cubicBezTo>
                    <a:pt x="0" y="39"/>
                    <a:pt x="1" y="40"/>
                    <a:pt x="4" y="41"/>
                  </a:cubicBezTo>
                  <a:cubicBezTo>
                    <a:pt x="4" y="41"/>
                    <a:pt x="4" y="41"/>
                    <a:pt x="4" y="41"/>
                  </a:cubicBezTo>
                  <a:cubicBezTo>
                    <a:pt x="6" y="42"/>
                    <a:pt x="9" y="44"/>
                    <a:pt x="9" y="47"/>
                  </a:cubicBezTo>
                  <a:cubicBezTo>
                    <a:pt x="9" y="47"/>
                    <a:pt x="9" y="47"/>
                    <a:pt x="9" y="47"/>
                  </a:cubicBezTo>
                  <a:cubicBezTo>
                    <a:pt x="9" y="50"/>
                    <a:pt x="6" y="52"/>
                    <a:pt x="4" y="53"/>
                  </a:cubicBezTo>
                  <a:cubicBezTo>
                    <a:pt x="4" y="53"/>
                    <a:pt x="4" y="53"/>
                    <a:pt x="4" y="53"/>
                  </a:cubicBezTo>
                  <a:cubicBezTo>
                    <a:pt x="1" y="54"/>
                    <a:pt x="0" y="55"/>
                    <a:pt x="0" y="57"/>
                  </a:cubicBezTo>
                  <a:cubicBezTo>
                    <a:pt x="0" y="57"/>
                    <a:pt x="0" y="57"/>
                    <a:pt x="0" y="57"/>
                  </a:cubicBezTo>
                  <a:cubicBezTo>
                    <a:pt x="0" y="59"/>
                    <a:pt x="1" y="59"/>
                    <a:pt x="4" y="61"/>
                  </a:cubicBezTo>
                  <a:cubicBezTo>
                    <a:pt x="4" y="61"/>
                    <a:pt x="4" y="61"/>
                    <a:pt x="4" y="61"/>
                  </a:cubicBezTo>
                  <a:cubicBezTo>
                    <a:pt x="6" y="62"/>
                    <a:pt x="9" y="64"/>
                    <a:pt x="9" y="67"/>
                  </a:cubicBezTo>
                  <a:cubicBezTo>
                    <a:pt x="9" y="67"/>
                    <a:pt x="9" y="67"/>
                    <a:pt x="9" y="67"/>
                  </a:cubicBezTo>
                  <a:cubicBezTo>
                    <a:pt x="9" y="70"/>
                    <a:pt x="6" y="72"/>
                    <a:pt x="4" y="73"/>
                  </a:cubicBezTo>
                  <a:cubicBezTo>
                    <a:pt x="4" y="73"/>
                    <a:pt x="4" y="73"/>
                    <a:pt x="4" y="73"/>
                  </a:cubicBezTo>
                  <a:cubicBezTo>
                    <a:pt x="1" y="74"/>
                    <a:pt x="0" y="75"/>
                    <a:pt x="0" y="76"/>
                  </a:cubicBezTo>
                  <a:cubicBezTo>
                    <a:pt x="0" y="76"/>
                    <a:pt x="0" y="76"/>
                    <a:pt x="0" y="76"/>
                  </a:cubicBezTo>
                  <a:cubicBezTo>
                    <a:pt x="0" y="76"/>
                    <a:pt x="1" y="76"/>
                    <a:pt x="1" y="76"/>
                  </a:cubicBezTo>
                  <a:cubicBezTo>
                    <a:pt x="1" y="76"/>
                    <a:pt x="1" y="76"/>
                    <a:pt x="1" y="76"/>
                  </a:cubicBezTo>
                  <a:cubicBezTo>
                    <a:pt x="3" y="77"/>
                    <a:pt x="5" y="77"/>
                    <a:pt x="7" y="78"/>
                  </a:cubicBezTo>
                  <a:cubicBezTo>
                    <a:pt x="7" y="78"/>
                    <a:pt x="7" y="78"/>
                    <a:pt x="7" y="78"/>
                  </a:cubicBezTo>
                  <a:cubicBezTo>
                    <a:pt x="8" y="78"/>
                    <a:pt x="9" y="78"/>
                    <a:pt x="10" y="80"/>
                  </a:cubicBezTo>
                  <a:cubicBezTo>
                    <a:pt x="10" y="80"/>
                    <a:pt x="10" y="80"/>
                    <a:pt x="10" y="80"/>
                  </a:cubicBezTo>
                  <a:cubicBezTo>
                    <a:pt x="10" y="80"/>
                    <a:pt x="10" y="80"/>
                    <a:pt x="10" y="80"/>
                  </a:cubicBezTo>
                  <a:cubicBezTo>
                    <a:pt x="10" y="80"/>
                    <a:pt x="10" y="80"/>
                    <a:pt x="10" y="80"/>
                  </a:cubicBezTo>
                  <a:cubicBezTo>
                    <a:pt x="10" y="82"/>
                    <a:pt x="8" y="83"/>
                    <a:pt x="6" y="84"/>
                  </a:cubicBezTo>
                  <a:cubicBezTo>
                    <a:pt x="6" y="84"/>
                    <a:pt x="6" y="84"/>
                    <a:pt x="6" y="84"/>
                  </a:cubicBezTo>
                  <a:cubicBezTo>
                    <a:pt x="6" y="84"/>
                    <a:pt x="5" y="84"/>
                    <a:pt x="5" y="85"/>
                  </a:cubicBezTo>
                  <a:cubicBezTo>
                    <a:pt x="5" y="85"/>
                    <a:pt x="5" y="85"/>
                    <a:pt x="5" y="85"/>
                  </a:cubicBezTo>
                  <a:cubicBezTo>
                    <a:pt x="7" y="85"/>
                    <a:pt x="9" y="84"/>
                    <a:pt x="11" y="84"/>
                  </a:cubicBezTo>
                  <a:cubicBezTo>
                    <a:pt x="11" y="84"/>
                    <a:pt x="11" y="84"/>
                    <a:pt x="11" y="84"/>
                  </a:cubicBezTo>
                  <a:cubicBezTo>
                    <a:pt x="12" y="84"/>
                    <a:pt x="13" y="84"/>
                    <a:pt x="14" y="85"/>
                  </a:cubicBezTo>
                  <a:cubicBezTo>
                    <a:pt x="14" y="85"/>
                    <a:pt x="14" y="85"/>
                    <a:pt x="14" y="85"/>
                  </a:cubicBezTo>
                  <a:cubicBezTo>
                    <a:pt x="15" y="86"/>
                    <a:pt x="15" y="86"/>
                    <a:pt x="15" y="87"/>
                  </a:cubicBezTo>
                  <a:cubicBezTo>
                    <a:pt x="15" y="87"/>
                    <a:pt x="15" y="87"/>
                    <a:pt x="15" y="87"/>
                  </a:cubicBezTo>
                  <a:cubicBezTo>
                    <a:pt x="15" y="88"/>
                    <a:pt x="15" y="90"/>
                    <a:pt x="14" y="91"/>
                  </a:cubicBezTo>
                  <a:cubicBezTo>
                    <a:pt x="14" y="91"/>
                    <a:pt x="14" y="91"/>
                    <a:pt x="14" y="91"/>
                  </a:cubicBezTo>
                  <a:cubicBezTo>
                    <a:pt x="15" y="91"/>
                    <a:pt x="15" y="91"/>
                    <a:pt x="16" y="90"/>
                  </a:cubicBezTo>
                  <a:cubicBezTo>
                    <a:pt x="16" y="90"/>
                    <a:pt x="16" y="90"/>
                    <a:pt x="16" y="90"/>
                  </a:cubicBezTo>
                  <a:cubicBezTo>
                    <a:pt x="18" y="89"/>
                    <a:pt x="19" y="88"/>
                    <a:pt x="22" y="88"/>
                  </a:cubicBezTo>
                  <a:cubicBezTo>
                    <a:pt x="22" y="88"/>
                    <a:pt x="22" y="88"/>
                    <a:pt x="22" y="88"/>
                  </a:cubicBezTo>
                  <a:cubicBezTo>
                    <a:pt x="22" y="88"/>
                    <a:pt x="22" y="88"/>
                    <a:pt x="23" y="88"/>
                  </a:cubicBezTo>
                  <a:cubicBezTo>
                    <a:pt x="23" y="88"/>
                    <a:pt x="23" y="88"/>
                    <a:pt x="23" y="88"/>
                  </a:cubicBezTo>
                  <a:cubicBezTo>
                    <a:pt x="26" y="89"/>
                    <a:pt x="26" y="91"/>
                    <a:pt x="27" y="92"/>
                  </a:cubicBezTo>
                  <a:cubicBezTo>
                    <a:pt x="27" y="92"/>
                    <a:pt x="27" y="92"/>
                    <a:pt x="27" y="92"/>
                  </a:cubicBezTo>
                  <a:cubicBezTo>
                    <a:pt x="27" y="93"/>
                    <a:pt x="28" y="94"/>
                    <a:pt x="28" y="95"/>
                  </a:cubicBezTo>
                  <a:cubicBezTo>
                    <a:pt x="28" y="95"/>
                    <a:pt x="28" y="95"/>
                    <a:pt x="28" y="95"/>
                  </a:cubicBezTo>
                  <a:cubicBezTo>
                    <a:pt x="37" y="94"/>
                    <a:pt x="41" y="93"/>
                    <a:pt x="45" y="92"/>
                  </a:cubicBezTo>
                  <a:cubicBezTo>
                    <a:pt x="45" y="92"/>
                    <a:pt x="45" y="92"/>
                    <a:pt x="45" y="92"/>
                  </a:cubicBezTo>
                  <a:cubicBezTo>
                    <a:pt x="50" y="90"/>
                    <a:pt x="55" y="89"/>
                    <a:pt x="65" y="89"/>
                  </a:cubicBezTo>
                  <a:cubicBezTo>
                    <a:pt x="65" y="89"/>
                    <a:pt x="65" y="89"/>
                    <a:pt x="65" y="89"/>
                  </a:cubicBezTo>
                  <a:cubicBezTo>
                    <a:pt x="75" y="89"/>
                    <a:pt x="81" y="90"/>
                    <a:pt x="85" y="92"/>
                  </a:cubicBezTo>
                  <a:cubicBezTo>
                    <a:pt x="85" y="92"/>
                    <a:pt x="85" y="92"/>
                    <a:pt x="85" y="92"/>
                  </a:cubicBezTo>
                  <a:cubicBezTo>
                    <a:pt x="90" y="93"/>
                    <a:pt x="94" y="95"/>
                    <a:pt x="103" y="95"/>
                  </a:cubicBezTo>
                  <a:cubicBezTo>
                    <a:pt x="103" y="95"/>
                    <a:pt x="103" y="95"/>
                    <a:pt x="103" y="95"/>
                  </a:cubicBezTo>
                  <a:cubicBezTo>
                    <a:pt x="112" y="95"/>
                    <a:pt x="116" y="93"/>
                    <a:pt x="121" y="92"/>
                  </a:cubicBezTo>
                  <a:cubicBezTo>
                    <a:pt x="121" y="92"/>
                    <a:pt x="121" y="92"/>
                    <a:pt x="121" y="92"/>
                  </a:cubicBezTo>
                  <a:cubicBezTo>
                    <a:pt x="126" y="90"/>
                    <a:pt x="131" y="89"/>
                    <a:pt x="141" y="89"/>
                  </a:cubicBezTo>
                  <a:cubicBezTo>
                    <a:pt x="141" y="89"/>
                    <a:pt x="141" y="89"/>
                    <a:pt x="141" y="89"/>
                  </a:cubicBezTo>
                  <a:cubicBezTo>
                    <a:pt x="141" y="89"/>
                    <a:pt x="141" y="89"/>
                    <a:pt x="141" y="89"/>
                  </a:cubicBezTo>
                  <a:cubicBezTo>
                    <a:pt x="141" y="89"/>
                    <a:pt x="141" y="89"/>
                    <a:pt x="141" y="89"/>
                  </a:cubicBezTo>
                  <a:cubicBezTo>
                    <a:pt x="151" y="89"/>
                    <a:pt x="156" y="90"/>
                    <a:pt x="161" y="92"/>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61"/>
            <p:cNvSpPr>
              <a:spLocks/>
            </p:cNvSpPr>
            <p:nvPr/>
          </p:nvSpPr>
          <p:spPr bwMode="auto">
            <a:xfrm>
              <a:off x="642938" y="3101975"/>
              <a:ext cx="742950" cy="252412"/>
            </a:xfrm>
            <a:custGeom>
              <a:avLst/>
              <a:gdLst>
                <a:gd name="T0" fmla="*/ 287 w 287"/>
                <a:gd name="T1" fmla="*/ 78 h 98"/>
                <a:gd name="T2" fmla="*/ 277 w 287"/>
                <a:gd name="T3" fmla="*/ 82 h 98"/>
                <a:gd name="T4" fmla="*/ 284 w 287"/>
                <a:gd name="T5" fmla="*/ 88 h 98"/>
                <a:gd name="T6" fmla="*/ 272 w 287"/>
                <a:gd name="T7" fmla="*/ 88 h 98"/>
                <a:gd name="T8" fmla="*/ 273 w 287"/>
                <a:gd name="T9" fmla="*/ 95 h 98"/>
                <a:gd name="T10" fmla="*/ 263 w 287"/>
                <a:gd name="T11" fmla="*/ 92 h 98"/>
                <a:gd name="T12" fmla="*/ 258 w 287"/>
                <a:gd name="T13" fmla="*/ 98 h 98"/>
                <a:gd name="T14" fmla="*/ 220 w 287"/>
                <a:gd name="T15" fmla="*/ 92 h 98"/>
                <a:gd name="T16" fmla="*/ 182 w 287"/>
                <a:gd name="T17" fmla="*/ 98 h 98"/>
                <a:gd name="T18" fmla="*/ 144 w 287"/>
                <a:gd name="T19" fmla="*/ 92 h 98"/>
                <a:gd name="T20" fmla="*/ 106 w 287"/>
                <a:gd name="T21" fmla="*/ 98 h 98"/>
                <a:gd name="T22" fmla="*/ 68 w 287"/>
                <a:gd name="T23" fmla="*/ 92 h 98"/>
                <a:gd name="T24" fmla="*/ 30 w 287"/>
                <a:gd name="T25" fmla="*/ 98 h 98"/>
                <a:gd name="T26" fmla="*/ 25 w 287"/>
                <a:gd name="T27" fmla="*/ 92 h 98"/>
                <a:gd name="T28" fmla="*/ 15 w 287"/>
                <a:gd name="T29" fmla="*/ 95 h 98"/>
                <a:gd name="T30" fmla="*/ 16 w 287"/>
                <a:gd name="T31" fmla="*/ 88 h 98"/>
                <a:gd name="T32" fmla="*/ 4 w 287"/>
                <a:gd name="T33" fmla="*/ 88 h 98"/>
                <a:gd name="T34" fmla="*/ 10 w 287"/>
                <a:gd name="T35" fmla="*/ 82 h 98"/>
                <a:gd name="T36" fmla="*/ 0 w 287"/>
                <a:gd name="T37" fmla="*/ 78 h 98"/>
                <a:gd name="T38" fmla="*/ 10 w 287"/>
                <a:gd name="T39" fmla="*/ 69 h 98"/>
                <a:gd name="T40" fmla="*/ 0 w 287"/>
                <a:gd name="T41" fmla="*/ 59 h 98"/>
                <a:gd name="T42" fmla="*/ 10 w 287"/>
                <a:gd name="T43" fmla="*/ 49 h 98"/>
                <a:gd name="T44" fmla="*/ 0 w 287"/>
                <a:gd name="T45" fmla="*/ 39 h 98"/>
                <a:gd name="T46" fmla="*/ 10 w 287"/>
                <a:gd name="T47" fmla="*/ 30 h 98"/>
                <a:gd name="T48" fmla="*/ 0 w 287"/>
                <a:gd name="T49" fmla="*/ 20 h 98"/>
                <a:gd name="T50" fmla="*/ 10 w 287"/>
                <a:gd name="T51" fmla="*/ 16 h 98"/>
                <a:gd name="T52" fmla="*/ 4 w 287"/>
                <a:gd name="T53" fmla="*/ 10 h 98"/>
                <a:gd name="T54" fmla="*/ 16 w 287"/>
                <a:gd name="T55" fmla="*/ 10 h 98"/>
                <a:gd name="T56" fmla="*/ 15 w 287"/>
                <a:gd name="T57" fmla="*/ 3 h 98"/>
                <a:gd name="T58" fmla="*/ 25 w 287"/>
                <a:gd name="T59" fmla="*/ 6 h 98"/>
                <a:gd name="T60" fmla="*/ 30 w 287"/>
                <a:gd name="T61" fmla="*/ 0 h 98"/>
                <a:gd name="T62" fmla="*/ 68 w 287"/>
                <a:gd name="T63" fmla="*/ 6 h 98"/>
                <a:gd name="T64" fmla="*/ 106 w 287"/>
                <a:gd name="T65" fmla="*/ 0 h 98"/>
                <a:gd name="T66" fmla="*/ 144 w 287"/>
                <a:gd name="T67" fmla="*/ 6 h 98"/>
                <a:gd name="T68" fmla="*/ 182 w 287"/>
                <a:gd name="T69" fmla="*/ 0 h 98"/>
                <a:gd name="T70" fmla="*/ 220 w 287"/>
                <a:gd name="T71" fmla="*/ 6 h 98"/>
                <a:gd name="T72" fmla="*/ 258 w 287"/>
                <a:gd name="T73" fmla="*/ 0 h 98"/>
                <a:gd name="T74" fmla="*/ 263 w 287"/>
                <a:gd name="T75" fmla="*/ 6 h 98"/>
                <a:gd name="T76" fmla="*/ 273 w 287"/>
                <a:gd name="T77" fmla="*/ 3 h 98"/>
                <a:gd name="T78" fmla="*/ 272 w 287"/>
                <a:gd name="T79" fmla="*/ 10 h 98"/>
                <a:gd name="T80" fmla="*/ 284 w 287"/>
                <a:gd name="T81" fmla="*/ 10 h 98"/>
                <a:gd name="T82" fmla="*/ 277 w 287"/>
                <a:gd name="T83" fmla="*/ 16 h 98"/>
                <a:gd name="T84" fmla="*/ 287 w 287"/>
                <a:gd name="T85" fmla="*/ 20 h 98"/>
                <a:gd name="T86" fmla="*/ 278 w 287"/>
                <a:gd name="T87" fmla="*/ 29 h 98"/>
                <a:gd name="T88" fmla="*/ 287 w 287"/>
                <a:gd name="T89" fmla="*/ 39 h 98"/>
                <a:gd name="T90" fmla="*/ 278 w 287"/>
                <a:gd name="T91" fmla="*/ 49 h 98"/>
                <a:gd name="T92" fmla="*/ 287 w 287"/>
                <a:gd name="T93" fmla="*/ 59 h 98"/>
                <a:gd name="T94" fmla="*/ 278 w 287"/>
                <a:gd name="T95" fmla="*/ 69 h 98"/>
                <a:gd name="T96" fmla="*/ 287 w 287"/>
                <a:gd name="T9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98">
                  <a:moveTo>
                    <a:pt x="287" y="78"/>
                  </a:moveTo>
                  <a:cubicBezTo>
                    <a:pt x="287" y="80"/>
                    <a:pt x="278" y="81"/>
                    <a:pt x="277" y="82"/>
                  </a:cubicBezTo>
                  <a:cubicBezTo>
                    <a:pt x="277" y="83"/>
                    <a:pt x="285" y="87"/>
                    <a:pt x="284" y="88"/>
                  </a:cubicBezTo>
                  <a:cubicBezTo>
                    <a:pt x="283" y="89"/>
                    <a:pt x="274" y="87"/>
                    <a:pt x="272" y="88"/>
                  </a:cubicBezTo>
                  <a:cubicBezTo>
                    <a:pt x="271" y="89"/>
                    <a:pt x="275" y="95"/>
                    <a:pt x="273" y="95"/>
                  </a:cubicBezTo>
                  <a:cubicBezTo>
                    <a:pt x="271" y="96"/>
                    <a:pt x="265" y="91"/>
                    <a:pt x="263" y="92"/>
                  </a:cubicBezTo>
                  <a:cubicBezTo>
                    <a:pt x="261" y="92"/>
                    <a:pt x="260" y="98"/>
                    <a:pt x="258" y="98"/>
                  </a:cubicBezTo>
                  <a:cubicBezTo>
                    <a:pt x="239" y="98"/>
                    <a:pt x="239" y="92"/>
                    <a:pt x="220" y="92"/>
                  </a:cubicBezTo>
                  <a:cubicBezTo>
                    <a:pt x="201" y="92"/>
                    <a:pt x="201" y="98"/>
                    <a:pt x="182" y="98"/>
                  </a:cubicBezTo>
                  <a:cubicBezTo>
                    <a:pt x="163" y="98"/>
                    <a:pt x="163" y="92"/>
                    <a:pt x="144" y="92"/>
                  </a:cubicBezTo>
                  <a:cubicBezTo>
                    <a:pt x="125" y="92"/>
                    <a:pt x="125" y="98"/>
                    <a:pt x="106" y="98"/>
                  </a:cubicBezTo>
                  <a:cubicBezTo>
                    <a:pt x="87" y="98"/>
                    <a:pt x="87" y="92"/>
                    <a:pt x="68" y="92"/>
                  </a:cubicBezTo>
                  <a:cubicBezTo>
                    <a:pt x="49" y="92"/>
                    <a:pt x="49" y="98"/>
                    <a:pt x="30" y="98"/>
                  </a:cubicBezTo>
                  <a:cubicBezTo>
                    <a:pt x="28" y="98"/>
                    <a:pt x="27" y="92"/>
                    <a:pt x="25" y="92"/>
                  </a:cubicBezTo>
                  <a:cubicBezTo>
                    <a:pt x="23" y="91"/>
                    <a:pt x="17" y="96"/>
                    <a:pt x="15" y="95"/>
                  </a:cubicBezTo>
                  <a:cubicBezTo>
                    <a:pt x="13" y="95"/>
                    <a:pt x="17" y="89"/>
                    <a:pt x="16" y="88"/>
                  </a:cubicBezTo>
                  <a:cubicBezTo>
                    <a:pt x="14" y="87"/>
                    <a:pt x="5" y="89"/>
                    <a:pt x="4" y="88"/>
                  </a:cubicBezTo>
                  <a:cubicBezTo>
                    <a:pt x="3" y="87"/>
                    <a:pt x="11" y="83"/>
                    <a:pt x="10" y="82"/>
                  </a:cubicBezTo>
                  <a:cubicBezTo>
                    <a:pt x="10" y="81"/>
                    <a:pt x="0" y="80"/>
                    <a:pt x="0" y="78"/>
                  </a:cubicBezTo>
                  <a:cubicBezTo>
                    <a:pt x="0" y="74"/>
                    <a:pt x="10" y="74"/>
                    <a:pt x="10" y="69"/>
                  </a:cubicBezTo>
                  <a:cubicBezTo>
                    <a:pt x="10" y="64"/>
                    <a:pt x="0" y="64"/>
                    <a:pt x="0" y="59"/>
                  </a:cubicBezTo>
                  <a:cubicBezTo>
                    <a:pt x="0" y="54"/>
                    <a:pt x="10" y="54"/>
                    <a:pt x="10" y="49"/>
                  </a:cubicBezTo>
                  <a:cubicBezTo>
                    <a:pt x="10" y="44"/>
                    <a:pt x="0" y="44"/>
                    <a:pt x="0" y="39"/>
                  </a:cubicBezTo>
                  <a:cubicBezTo>
                    <a:pt x="0" y="34"/>
                    <a:pt x="10" y="34"/>
                    <a:pt x="10" y="30"/>
                  </a:cubicBezTo>
                  <a:cubicBezTo>
                    <a:pt x="10" y="25"/>
                    <a:pt x="0" y="25"/>
                    <a:pt x="0" y="20"/>
                  </a:cubicBezTo>
                  <a:cubicBezTo>
                    <a:pt x="0" y="18"/>
                    <a:pt x="10" y="18"/>
                    <a:pt x="10" y="16"/>
                  </a:cubicBezTo>
                  <a:cubicBezTo>
                    <a:pt x="11" y="15"/>
                    <a:pt x="3" y="11"/>
                    <a:pt x="4" y="10"/>
                  </a:cubicBezTo>
                  <a:cubicBezTo>
                    <a:pt x="5" y="9"/>
                    <a:pt x="14" y="11"/>
                    <a:pt x="16" y="10"/>
                  </a:cubicBezTo>
                  <a:cubicBezTo>
                    <a:pt x="17" y="9"/>
                    <a:pt x="13" y="4"/>
                    <a:pt x="15" y="3"/>
                  </a:cubicBezTo>
                  <a:cubicBezTo>
                    <a:pt x="17" y="2"/>
                    <a:pt x="23" y="7"/>
                    <a:pt x="25" y="6"/>
                  </a:cubicBezTo>
                  <a:cubicBezTo>
                    <a:pt x="27" y="6"/>
                    <a:pt x="28" y="0"/>
                    <a:pt x="30" y="0"/>
                  </a:cubicBezTo>
                  <a:cubicBezTo>
                    <a:pt x="49" y="0"/>
                    <a:pt x="49" y="6"/>
                    <a:pt x="68" y="6"/>
                  </a:cubicBezTo>
                  <a:cubicBezTo>
                    <a:pt x="87" y="6"/>
                    <a:pt x="87" y="0"/>
                    <a:pt x="106" y="0"/>
                  </a:cubicBezTo>
                  <a:cubicBezTo>
                    <a:pt x="125" y="0"/>
                    <a:pt x="125" y="6"/>
                    <a:pt x="144" y="6"/>
                  </a:cubicBezTo>
                  <a:cubicBezTo>
                    <a:pt x="163" y="6"/>
                    <a:pt x="163" y="0"/>
                    <a:pt x="182" y="0"/>
                  </a:cubicBezTo>
                  <a:cubicBezTo>
                    <a:pt x="201" y="0"/>
                    <a:pt x="201" y="6"/>
                    <a:pt x="220" y="6"/>
                  </a:cubicBezTo>
                  <a:cubicBezTo>
                    <a:pt x="239" y="6"/>
                    <a:pt x="239" y="0"/>
                    <a:pt x="258" y="0"/>
                  </a:cubicBezTo>
                  <a:cubicBezTo>
                    <a:pt x="260" y="0"/>
                    <a:pt x="261" y="6"/>
                    <a:pt x="263" y="6"/>
                  </a:cubicBezTo>
                  <a:cubicBezTo>
                    <a:pt x="265" y="7"/>
                    <a:pt x="271" y="2"/>
                    <a:pt x="273" y="3"/>
                  </a:cubicBezTo>
                  <a:cubicBezTo>
                    <a:pt x="275" y="4"/>
                    <a:pt x="271" y="9"/>
                    <a:pt x="272" y="10"/>
                  </a:cubicBezTo>
                  <a:cubicBezTo>
                    <a:pt x="274" y="11"/>
                    <a:pt x="283" y="9"/>
                    <a:pt x="284" y="10"/>
                  </a:cubicBezTo>
                  <a:cubicBezTo>
                    <a:pt x="285" y="11"/>
                    <a:pt x="277" y="15"/>
                    <a:pt x="277" y="16"/>
                  </a:cubicBezTo>
                  <a:cubicBezTo>
                    <a:pt x="278" y="18"/>
                    <a:pt x="287" y="18"/>
                    <a:pt x="287" y="20"/>
                  </a:cubicBezTo>
                  <a:cubicBezTo>
                    <a:pt x="287" y="25"/>
                    <a:pt x="278" y="25"/>
                    <a:pt x="278" y="29"/>
                  </a:cubicBezTo>
                  <a:cubicBezTo>
                    <a:pt x="278" y="34"/>
                    <a:pt x="287" y="34"/>
                    <a:pt x="287" y="39"/>
                  </a:cubicBezTo>
                  <a:cubicBezTo>
                    <a:pt x="287" y="44"/>
                    <a:pt x="278" y="44"/>
                    <a:pt x="278" y="49"/>
                  </a:cubicBezTo>
                  <a:cubicBezTo>
                    <a:pt x="278" y="54"/>
                    <a:pt x="287" y="54"/>
                    <a:pt x="287" y="59"/>
                  </a:cubicBezTo>
                  <a:cubicBezTo>
                    <a:pt x="287" y="64"/>
                    <a:pt x="277" y="64"/>
                    <a:pt x="278" y="69"/>
                  </a:cubicBezTo>
                  <a:cubicBezTo>
                    <a:pt x="280" y="74"/>
                    <a:pt x="287" y="74"/>
                    <a:pt x="287" y="78"/>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1614" name="组合 1613"/>
          <p:cNvGrpSpPr/>
          <p:nvPr/>
        </p:nvGrpSpPr>
        <p:grpSpPr>
          <a:xfrm>
            <a:off x="11078372" y="5765270"/>
            <a:ext cx="979481" cy="1063942"/>
            <a:chOff x="6206561" y="3220810"/>
            <a:chExt cx="1141413" cy="1239837"/>
          </a:xfrm>
        </p:grpSpPr>
        <p:sp>
          <p:nvSpPr>
            <p:cNvPr id="1615" name="Freeform 5"/>
            <p:cNvSpPr>
              <a:spLocks/>
            </p:cNvSpPr>
            <p:nvPr/>
          </p:nvSpPr>
          <p:spPr bwMode="auto">
            <a:xfrm>
              <a:off x="6289111" y="3220810"/>
              <a:ext cx="330200" cy="319088"/>
            </a:xfrm>
            <a:custGeom>
              <a:avLst/>
              <a:gdLst>
                <a:gd name="T0" fmla="*/ 105 w 127"/>
                <a:gd name="T1" fmla="*/ 123 h 124"/>
                <a:gd name="T2" fmla="*/ 73 w 127"/>
                <a:gd name="T3" fmla="*/ 107 h 124"/>
                <a:gd name="T4" fmla="*/ 73 w 127"/>
                <a:gd name="T5" fmla="*/ 107 h 124"/>
                <a:gd name="T6" fmla="*/ 18 w 127"/>
                <a:gd name="T7" fmla="*/ 66 h 124"/>
                <a:gd name="T8" fmla="*/ 18 w 127"/>
                <a:gd name="T9" fmla="*/ 66 h 124"/>
                <a:gd name="T10" fmla="*/ 0 w 127"/>
                <a:gd name="T11" fmla="*/ 22 h 124"/>
                <a:gd name="T12" fmla="*/ 0 w 127"/>
                <a:gd name="T13" fmla="*/ 22 h 124"/>
                <a:gd name="T14" fmla="*/ 0 w 127"/>
                <a:gd name="T15" fmla="*/ 13 h 124"/>
                <a:gd name="T16" fmla="*/ 0 w 127"/>
                <a:gd name="T17" fmla="*/ 13 h 124"/>
                <a:gd name="T18" fmla="*/ 17 w 127"/>
                <a:gd name="T19" fmla="*/ 2 h 124"/>
                <a:gd name="T20" fmla="*/ 17 w 127"/>
                <a:gd name="T21" fmla="*/ 2 h 124"/>
                <a:gd name="T22" fmla="*/ 29 w 127"/>
                <a:gd name="T23" fmla="*/ 18 h 124"/>
                <a:gd name="T24" fmla="*/ 29 w 127"/>
                <a:gd name="T25" fmla="*/ 18 h 124"/>
                <a:gd name="T26" fmla="*/ 28 w 127"/>
                <a:gd name="T27" fmla="*/ 22 h 124"/>
                <a:gd name="T28" fmla="*/ 28 w 127"/>
                <a:gd name="T29" fmla="*/ 22 h 124"/>
                <a:gd name="T30" fmla="*/ 37 w 127"/>
                <a:gd name="T31" fmla="*/ 44 h 124"/>
                <a:gd name="T32" fmla="*/ 37 w 127"/>
                <a:gd name="T33" fmla="*/ 44 h 124"/>
                <a:gd name="T34" fmla="*/ 62 w 127"/>
                <a:gd name="T35" fmla="*/ 66 h 124"/>
                <a:gd name="T36" fmla="*/ 62 w 127"/>
                <a:gd name="T37" fmla="*/ 66 h 124"/>
                <a:gd name="T38" fmla="*/ 112 w 127"/>
                <a:gd name="T39" fmla="*/ 94 h 124"/>
                <a:gd name="T40" fmla="*/ 112 w 127"/>
                <a:gd name="T41" fmla="*/ 94 h 124"/>
                <a:gd name="T42" fmla="*/ 116 w 127"/>
                <a:gd name="T43" fmla="*/ 96 h 124"/>
                <a:gd name="T44" fmla="*/ 116 w 127"/>
                <a:gd name="T45" fmla="*/ 96 h 124"/>
                <a:gd name="T46" fmla="*/ 116 w 127"/>
                <a:gd name="T47" fmla="*/ 96 h 124"/>
                <a:gd name="T48" fmla="*/ 124 w 127"/>
                <a:gd name="T49" fmla="*/ 114 h 124"/>
                <a:gd name="T50" fmla="*/ 124 w 127"/>
                <a:gd name="T51" fmla="*/ 114 h 124"/>
                <a:gd name="T52" fmla="*/ 111 w 127"/>
                <a:gd name="T53" fmla="*/ 124 h 124"/>
                <a:gd name="T54" fmla="*/ 111 w 127"/>
                <a:gd name="T55" fmla="*/ 124 h 124"/>
                <a:gd name="T56" fmla="*/ 105 w 127"/>
                <a:gd name="T5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 h="124">
                  <a:moveTo>
                    <a:pt x="105" y="123"/>
                  </a:moveTo>
                  <a:cubicBezTo>
                    <a:pt x="105" y="122"/>
                    <a:pt x="91" y="117"/>
                    <a:pt x="73" y="107"/>
                  </a:cubicBezTo>
                  <a:cubicBezTo>
                    <a:pt x="73" y="107"/>
                    <a:pt x="73" y="107"/>
                    <a:pt x="73" y="107"/>
                  </a:cubicBezTo>
                  <a:cubicBezTo>
                    <a:pt x="55" y="97"/>
                    <a:pt x="34" y="84"/>
                    <a:pt x="18" y="66"/>
                  </a:cubicBezTo>
                  <a:cubicBezTo>
                    <a:pt x="18" y="66"/>
                    <a:pt x="18" y="66"/>
                    <a:pt x="18" y="66"/>
                  </a:cubicBezTo>
                  <a:cubicBezTo>
                    <a:pt x="8" y="54"/>
                    <a:pt x="0" y="39"/>
                    <a:pt x="0" y="22"/>
                  </a:cubicBezTo>
                  <a:cubicBezTo>
                    <a:pt x="0" y="22"/>
                    <a:pt x="0" y="22"/>
                    <a:pt x="0" y="22"/>
                  </a:cubicBezTo>
                  <a:cubicBezTo>
                    <a:pt x="0" y="19"/>
                    <a:pt x="0" y="16"/>
                    <a:pt x="0" y="13"/>
                  </a:cubicBezTo>
                  <a:cubicBezTo>
                    <a:pt x="0" y="13"/>
                    <a:pt x="0" y="13"/>
                    <a:pt x="0" y="13"/>
                  </a:cubicBezTo>
                  <a:cubicBezTo>
                    <a:pt x="2" y="6"/>
                    <a:pt x="9" y="0"/>
                    <a:pt x="17" y="2"/>
                  </a:cubicBezTo>
                  <a:cubicBezTo>
                    <a:pt x="17" y="2"/>
                    <a:pt x="17" y="2"/>
                    <a:pt x="17" y="2"/>
                  </a:cubicBezTo>
                  <a:cubicBezTo>
                    <a:pt x="25" y="3"/>
                    <a:pt x="30" y="10"/>
                    <a:pt x="29" y="18"/>
                  </a:cubicBezTo>
                  <a:cubicBezTo>
                    <a:pt x="29" y="18"/>
                    <a:pt x="29" y="18"/>
                    <a:pt x="29" y="18"/>
                  </a:cubicBezTo>
                  <a:cubicBezTo>
                    <a:pt x="28" y="19"/>
                    <a:pt x="28" y="21"/>
                    <a:pt x="28" y="22"/>
                  </a:cubicBezTo>
                  <a:cubicBezTo>
                    <a:pt x="28" y="22"/>
                    <a:pt x="28" y="22"/>
                    <a:pt x="28" y="22"/>
                  </a:cubicBezTo>
                  <a:cubicBezTo>
                    <a:pt x="28" y="29"/>
                    <a:pt x="31" y="36"/>
                    <a:pt x="37" y="44"/>
                  </a:cubicBezTo>
                  <a:cubicBezTo>
                    <a:pt x="37" y="44"/>
                    <a:pt x="37" y="44"/>
                    <a:pt x="37" y="44"/>
                  </a:cubicBezTo>
                  <a:cubicBezTo>
                    <a:pt x="43" y="52"/>
                    <a:pt x="52" y="59"/>
                    <a:pt x="62" y="66"/>
                  </a:cubicBezTo>
                  <a:cubicBezTo>
                    <a:pt x="62" y="66"/>
                    <a:pt x="62" y="66"/>
                    <a:pt x="62" y="66"/>
                  </a:cubicBezTo>
                  <a:cubicBezTo>
                    <a:pt x="81" y="80"/>
                    <a:pt x="103" y="91"/>
                    <a:pt x="112" y="94"/>
                  </a:cubicBezTo>
                  <a:cubicBezTo>
                    <a:pt x="112" y="94"/>
                    <a:pt x="112" y="94"/>
                    <a:pt x="112" y="94"/>
                  </a:cubicBezTo>
                  <a:cubicBezTo>
                    <a:pt x="115" y="95"/>
                    <a:pt x="116" y="96"/>
                    <a:pt x="116" y="96"/>
                  </a:cubicBezTo>
                  <a:cubicBezTo>
                    <a:pt x="116" y="96"/>
                    <a:pt x="116" y="96"/>
                    <a:pt x="116" y="96"/>
                  </a:cubicBezTo>
                  <a:cubicBezTo>
                    <a:pt x="116" y="96"/>
                    <a:pt x="116" y="96"/>
                    <a:pt x="116" y="96"/>
                  </a:cubicBezTo>
                  <a:cubicBezTo>
                    <a:pt x="123" y="99"/>
                    <a:pt x="127" y="107"/>
                    <a:pt x="124" y="114"/>
                  </a:cubicBezTo>
                  <a:cubicBezTo>
                    <a:pt x="124" y="114"/>
                    <a:pt x="124" y="114"/>
                    <a:pt x="124" y="114"/>
                  </a:cubicBezTo>
                  <a:cubicBezTo>
                    <a:pt x="122" y="120"/>
                    <a:pt x="116" y="124"/>
                    <a:pt x="111" y="124"/>
                  </a:cubicBezTo>
                  <a:cubicBezTo>
                    <a:pt x="111" y="124"/>
                    <a:pt x="111" y="124"/>
                    <a:pt x="111" y="124"/>
                  </a:cubicBezTo>
                  <a:cubicBezTo>
                    <a:pt x="109" y="124"/>
                    <a:pt x="107" y="123"/>
                    <a:pt x="105" y="12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6"/>
            <p:cNvSpPr>
              <a:spLocks/>
            </p:cNvSpPr>
            <p:nvPr/>
          </p:nvSpPr>
          <p:spPr bwMode="auto">
            <a:xfrm>
              <a:off x="6206561" y="3228747"/>
              <a:ext cx="282575" cy="211138"/>
            </a:xfrm>
            <a:custGeom>
              <a:avLst/>
              <a:gdLst>
                <a:gd name="T0" fmla="*/ 25 w 109"/>
                <a:gd name="T1" fmla="*/ 72 h 82"/>
                <a:gd name="T2" fmla="*/ 8 w 109"/>
                <a:gd name="T3" fmla="*/ 63 h 82"/>
                <a:gd name="T4" fmla="*/ 8 w 109"/>
                <a:gd name="T5" fmla="*/ 63 h 82"/>
                <a:gd name="T6" fmla="*/ 8 w 109"/>
                <a:gd name="T7" fmla="*/ 63 h 82"/>
                <a:gd name="T8" fmla="*/ 5 w 109"/>
                <a:gd name="T9" fmla="*/ 43 h 82"/>
                <a:gd name="T10" fmla="*/ 5 w 109"/>
                <a:gd name="T11" fmla="*/ 43 h 82"/>
                <a:gd name="T12" fmla="*/ 25 w 109"/>
                <a:gd name="T13" fmla="*/ 40 h 82"/>
                <a:gd name="T14" fmla="*/ 25 w 109"/>
                <a:gd name="T15" fmla="*/ 40 h 82"/>
                <a:gd name="T16" fmla="*/ 25 w 109"/>
                <a:gd name="T17" fmla="*/ 40 h 82"/>
                <a:gd name="T18" fmla="*/ 25 w 109"/>
                <a:gd name="T19" fmla="*/ 40 h 82"/>
                <a:gd name="T20" fmla="*/ 28 w 109"/>
                <a:gd name="T21" fmla="*/ 42 h 82"/>
                <a:gd name="T22" fmla="*/ 28 w 109"/>
                <a:gd name="T23" fmla="*/ 42 h 82"/>
                <a:gd name="T24" fmla="*/ 37 w 109"/>
                <a:gd name="T25" fmla="*/ 47 h 82"/>
                <a:gd name="T26" fmla="*/ 37 w 109"/>
                <a:gd name="T27" fmla="*/ 47 h 82"/>
                <a:gd name="T28" fmla="*/ 61 w 109"/>
                <a:gd name="T29" fmla="*/ 53 h 82"/>
                <a:gd name="T30" fmla="*/ 61 w 109"/>
                <a:gd name="T31" fmla="*/ 53 h 82"/>
                <a:gd name="T32" fmla="*/ 67 w 109"/>
                <a:gd name="T33" fmla="*/ 53 h 82"/>
                <a:gd name="T34" fmla="*/ 67 w 109"/>
                <a:gd name="T35" fmla="*/ 53 h 82"/>
                <a:gd name="T36" fmla="*/ 77 w 109"/>
                <a:gd name="T37" fmla="*/ 39 h 82"/>
                <a:gd name="T38" fmla="*/ 77 w 109"/>
                <a:gd name="T39" fmla="*/ 39 h 82"/>
                <a:gd name="T40" fmla="*/ 80 w 109"/>
                <a:gd name="T41" fmla="*/ 23 h 82"/>
                <a:gd name="T42" fmla="*/ 80 w 109"/>
                <a:gd name="T43" fmla="*/ 23 h 82"/>
                <a:gd name="T44" fmla="*/ 80 w 109"/>
                <a:gd name="T45" fmla="*/ 17 h 82"/>
                <a:gd name="T46" fmla="*/ 80 w 109"/>
                <a:gd name="T47" fmla="*/ 17 h 82"/>
                <a:gd name="T48" fmla="*/ 80 w 109"/>
                <a:gd name="T49" fmla="*/ 17 h 82"/>
                <a:gd name="T50" fmla="*/ 80 w 109"/>
                <a:gd name="T51" fmla="*/ 17 h 82"/>
                <a:gd name="T52" fmla="*/ 92 w 109"/>
                <a:gd name="T53" fmla="*/ 1 h 82"/>
                <a:gd name="T54" fmla="*/ 92 w 109"/>
                <a:gd name="T55" fmla="*/ 1 h 82"/>
                <a:gd name="T56" fmla="*/ 108 w 109"/>
                <a:gd name="T57" fmla="*/ 13 h 82"/>
                <a:gd name="T58" fmla="*/ 108 w 109"/>
                <a:gd name="T59" fmla="*/ 13 h 82"/>
                <a:gd name="T60" fmla="*/ 109 w 109"/>
                <a:gd name="T61" fmla="*/ 23 h 82"/>
                <a:gd name="T62" fmla="*/ 109 w 109"/>
                <a:gd name="T63" fmla="*/ 23 h 82"/>
                <a:gd name="T64" fmla="*/ 104 w 109"/>
                <a:gd name="T65" fmla="*/ 49 h 82"/>
                <a:gd name="T66" fmla="*/ 104 w 109"/>
                <a:gd name="T67" fmla="*/ 49 h 82"/>
                <a:gd name="T68" fmla="*/ 81 w 109"/>
                <a:gd name="T69" fmla="*/ 78 h 82"/>
                <a:gd name="T70" fmla="*/ 81 w 109"/>
                <a:gd name="T71" fmla="*/ 78 h 82"/>
                <a:gd name="T72" fmla="*/ 79 w 109"/>
                <a:gd name="T73" fmla="*/ 79 h 82"/>
                <a:gd name="T74" fmla="*/ 78 w 109"/>
                <a:gd name="T75" fmla="*/ 79 h 82"/>
                <a:gd name="T76" fmla="*/ 61 w 109"/>
                <a:gd name="T77" fmla="*/ 82 h 82"/>
                <a:gd name="T78" fmla="*/ 61 w 109"/>
                <a:gd name="T79" fmla="*/ 82 h 82"/>
                <a:gd name="T80" fmla="*/ 25 w 109"/>
                <a:gd name="T81" fmla="*/ 7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82">
                  <a:moveTo>
                    <a:pt x="25" y="72"/>
                  </a:moveTo>
                  <a:cubicBezTo>
                    <a:pt x="15" y="68"/>
                    <a:pt x="9" y="63"/>
                    <a:pt x="8" y="63"/>
                  </a:cubicBezTo>
                  <a:cubicBezTo>
                    <a:pt x="8" y="63"/>
                    <a:pt x="8" y="63"/>
                    <a:pt x="8" y="63"/>
                  </a:cubicBezTo>
                  <a:cubicBezTo>
                    <a:pt x="8" y="63"/>
                    <a:pt x="8" y="63"/>
                    <a:pt x="8" y="63"/>
                  </a:cubicBezTo>
                  <a:cubicBezTo>
                    <a:pt x="2" y="58"/>
                    <a:pt x="0" y="50"/>
                    <a:pt x="5" y="43"/>
                  </a:cubicBezTo>
                  <a:cubicBezTo>
                    <a:pt x="5" y="43"/>
                    <a:pt x="5" y="43"/>
                    <a:pt x="5" y="43"/>
                  </a:cubicBezTo>
                  <a:cubicBezTo>
                    <a:pt x="9" y="37"/>
                    <a:pt x="18" y="35"/>
                    <a:pt x="25" y="40"/>
                  </a:cubicBezTo>
                  <a:cubicBezTo>
                    <a:pt x="25" y="40"/>
                    <a:pt x="25" y="40"/>
                    <a:pt x="25" y="40"/>
                  </a:cubicBezTo>
                  <a:cubicBezTo>
                    <a:pt x="25" y="40"/>
                    <a:pt x="25" y="40"/>
                    <a:pt x="25" y="40"/>
                  </a:cubicBezTo>
                  <a:cubicBezTo>
                    <a:pt x="25" y="40"/>
                    <a:pt x="25" y="40"/>
                    <a:pt x="25" y="40"/>
                  </a:cubicBezTo>
                  <a:cubicBezTo>
                    <a:pt x="26" y="40"/>
                    <a:pt x="27" y="41"/>
                    <a:pt x="28" y="42"/>
                  </a:cubicBezTo>
                  <a:cubicBezTo>
                    <a:pt x="28" y="42"/>
                    <a:pt x="28" y="42"/>
                    <a:pt x="28" y="42"/>
                  </a:cubicBezTo>
                  <a:cubicBezTo>
                    <a:pt x="30" y="43"/>
                    <a:pt x="33" y="45"/>
                    <a:pt x="37" y="47"/>
                  </a:cubicBezTo>
                  <a:cubicBezTo>
                    <a:pt x="37" y="47"/>
                    <a:pt x="37" y="47"/>
                    <a:pt x="37" y="47"/>
                  </a:cubicBezTo>
                  <a:cubicBezTo>
                    <a:pt x="44" y="50"/>
                    <a:pt x="54" y="53"/>
                    <a:pt x="61" y="53"/>
                  </a:cubicBezTo>
                  <a:cubicBezTo>
                    <a:pt x="61" y="53"/>
                    <a:pt x="61" y="53"/>
                    <a:pt x="61" y="53"/>
                  </a:cubicBezTo>
                  <a:cubicBezTo>
                    <a:pt x="64" y="53"/>
                    <a:pt x="65" y="53"/>
                    <a:pt x="67" y="53"/>
                  </a:cubicBezTo>
                  <a:cubicBezTo>
                    <a:pt x="67" y="53"/>
                    <a:pt x="67" y="53"/>
                    <a:pt x="67" y="53"/>
                  </a:cubicBezTo>
                  <a:cubicBezTo>
                    <a:pt x="72" y="49"/>
                    <a:pt x="75" y="44"/>
                    <a:pt x="77" y="39"/>
                  </a:cubicBezTo>
                  <a:cubicBezTo>
                    <a:pt x="77" y="39"/>
                    <a:pt x="77" y="39"/>
                    <a:pt x="77" y="39"/>
                  </a:cubicBezTo>
                  <a:cubicBezTo>
                    <a:pt x="79" y="34"/>
                    <a:pt x="80" y="27"/>
                    <a:pt x="80" y="23"/>
                  </a:cubicBezTo>
                  <a:cubicBezTo>
                    <a:pt x="80" y="23"/>
                    <a:pt x="80" y="23"/>
                    <a:pt x="80" y="23"/>
                  </a:cubicBezTo>
                  <a:cubicBezTo>
                    <a:pt x="80" y="20"/>
                    <a:pt x="80" y="18"/>
                    <a:pt x="80" y="17"/>
                  </a:cubicBezTo>
                  <a:cubicBezTo>
                    <a:pt x="80" y="17"/>
                    <a:pt x="80" y="17"/>
                    <a:pt x="80" y="17"/>
                  </a:cubicBezTo>
                  <a:cubicBezTo>
                    <a:pt x="80" y="17"/>
                    <a:pt x="80" y="17"/>
                    <a:pt x="80" y="17"/>
                  </a:cubicBezTo>
                  <a:cubicBezTo>
                    <a:pt x="80" y="17"/>
                    <a:pt x="80" y="17"/>
                    <a:pt x="80" y="17"/>
                  </a:cubicBezTo>
                  <a:cubicBezTo>
                    <a:pt x="79" y="10"/>
                    <a:pt x="84" y="2"/>
                    <a:pt x="92" y="1"/>
                  </a:cubicBezTo>
                  <a:cubicBezTo>
                    <a:pt x="92" y="1"/>
                    <a:pt x="92" y="1"/>
                    <a:pt x="92" y="1"/>
                  </a:cubicBezTo>
                  <a:cubicBezTo>
                    <a:pt x="99" y="0"/>
                    <a:pt x="107" y="5"/>
                    <a:pt x="108" y="13"/>
                  </a:cubicBezTo>
                  <a:cubicBezTo>
                    <a:pt x="108" y="13"/>
                    <a:pt x="108" y="13"/>
                    <a:pt x="108" y="13"/>
                  </a:cubicBezTo>
                  <a:cubicBezTo>
                    <a:pt x="108" y="13"/>
                    <a:pt x="109" y="17"/>
                    <a:pt x="109" y="23"/>
                  </a:cubicBezTo>
                  <a:cubicBezTo>
                    <a:pt x="109" y="23"/>
                    <a:pt x="109" y="23"/>
                    <a:pt x="109" y="23"/>
                  </a:cubicBezTo>
                  <a:cubicBezTo>
                    <a:pt x="109" y="30"/>
                    <a:pt x="108" y="39"/>
                    <a:pt x="104" y="49"/>
                  </a:cubicBezTo>
                  <a:cubicBezTo>
                    <a:pt x="104" y="49"/>
                    <a:pt x="104" y="49"/>
                    <a:pt x="104" y="49"/>
                  </a:cubicBezTo>
                  <a:cubicBezTo>
                    <a:pt x="100" y="59"/>
                    <a:pt x="93" y="70"/>
                    <a:pt x="81" y="78"/>
                  </a:cubicBezTo>
                  <a:cubicBezTo>
                    <a:pt x="81" y="78"/>
                    <a:pt x="81" y="78"/>
                    <a:pt x="81" y="78"/>
                  </a:cubicBezTo>
                  <a:cubicBezTo>
                    <a:pt x="79" y="79"/>
                    <a:pt x="79" y="79"/>
                    <a:pt x="79" y="79"/>
                  </a:cubicBezTo>
                  <a:cubicBezTo>
                    <a:pt x="78" y="79"/>
                    <a:pt x="78" y="79"/>
                    <a:pt x="78" y="79"/>
                  </a:cubicBezTo>
                  <a:cubicBezTo>
                    <a:pt x="72" y="81"/>
                    <a:pt x="67" y="82"/>
                    <a:pt x="61" y="82"/>
                  </a:cubicBezTo>
                  <a:cubicBezTo>
                    <a:pt x="61" y="82"/>
                    <a:pt x="61" y="82"/>
                    <a:pt x="61" y="82"/>
                  </a:cubicBezTo>
                  <a:cubicBezTo>
                    <a:pt x="47" y="82"/>
                    <a:pt x="34" y="77"/>
                    <a:pt x="25" y="72"/>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
            <p:cNvSpPr>
              <a:spLocks/>
            </p:cNvSpPr>
            <p:nvPr/>
          </p:nvSpPr>
          <p:spPr bwMode="auto">
            <a:xfrm>
              <a:off x="6362136" y="3455760"/>
              <a:ext cx="982663" cy="962025"/>
            </a:xfrm>
            <a:custGeom>
              <a:avLst/>
              <a:gdLst>
                <a:gd name="T0" fmla="*/ 379 w 379"/>
                <a:gd name="T1" fmla="*/ 371 h 373"/>
                <a:gd name="T2" fmla="*/ 372 w 379"/>
                <a:gd name="T3" fmla="*/ 261 h 373"/>
                <a:gd name="T4" fmla="*/ 371 w 379"/>
                <a:gd name="T5" fmla="*/ 261 h 373"/>
                <a:gd name="T6" fmla="*/ 374 w 379"/>
                <a:gd name="T7" fmla="*/ 250 h 373"/>
                <a:gd name="T8" fmla="*/ 374 w 379"/>
                <a:gd name="T9" fmla="*/ 213 h 373"/>
                <a:gd name="T10" fmla="*/ 328 w 379"/>
                <a:gd name="T11" fmla="*/ 155 h 373"/>
                <a:gd name="T12" fmla="*/ 216 w 379"/>
                <a:gd name="T13" fmla="*/ 138 h 373"/>
                <a:gd name="T14" fmla="*/ 186 w 379"/>
                <a:gd name="T15" fmla="*/ 70 h 373"/>
                <a:gd name="T16" fmla="*/ 184 w 379"/>
                <a:gd name="T17" fmla="*/ 48 h 373"/>
                <a:gd name="T18" fmla="*/ 88 w 379"/>
                <a:gd name="T19" fmla="*/ 9 h 373"/>
                <a:gd name="T20" fmla="*/ 5 w 379"/>
                <a:gd name="T21" fmla="*/ 86 h 373"/>
                <a:gd name="T22" fmla="*/ 105 w 379"/>
                <a:gd name="T23" fmla="*/ 119 h 373"/>
                <a:gd name="T24" fmla="*/ 125 w 379"/>
                <a:gd name="T25" fmla="*/ 116 h 373"/>
                <a:gd name="T26" fmla="*/ 152 w 379"/>
                <a:gd name="T27" fmla="*/ 173 h 373"/>
                <a:gd name="T28" fmla="*/ 151 w 379"/>
                <a:gd name="T29" fmla="*/ 179 h 373"/>
                <a:gd name="T30" fmla="*/ 155 w 379"/>
                <a:gd name="T31" fmla="*/ 250 h 373"/>
                <a:gd name="T32" fmla="*/ 156 w 379"/>
                <a:gd name="T33" fmla="*/ 263 h 373"/>
                <a:gd name="T34" fmla="*/ 149 w 379"/>
                <a:gd name="T35" fmla="*/ 371 h 373"/>
                <a:gd name="T36" fmla="*/ 177 w 379"/>
                <a:gd name="T37" fmla="*/ 373 h 373"/>
                <a:gd name="T38" fmla="*/ 194 w 379"/>
                <a:gd name="T39" fmla="*/ 278 h 373"/>
                <a:gd name="T40" fmla="*/ 257 w 379"/>
                <a:gd name="T41" fmla="*/ 258 h 373"/>
                <a:gd name="T42" fmla="*/ 318 w 379"/>
                <a:gd name="T43" fmla="*/ 261 h 373"/>
                <a:gd name="T44" fmla="*/ 351 w 379"/>
                <a:gd name="T45" fmla="*/ 373 h 373"/>
                <a:gd name="T46" fmla="*/ 379 w 379"/>
                <a:gd name="T47" fmla="*/ 37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373">
                  <a:moveTo>
                    <a:pt x="379" y="371"/>
                  </a:moveTo>
                  <a:cubicBezTo>
                    <a:pt x="372" y="261"/>
                    <a:pt x="372" y="261"/>
                    <a:pt x="372" y="261"/>
                  </a:cubicBezTo>
                  <a:cubicBezTo>
                    <a:pt x="371" y="261"/>
                    <a:pt x="371" y="261"/>
                    <a:pt x="371" y="261"/>
                  </a:cubicBezTo>
                  <a:cubicBezTo>
                    <a:pt x="373" y="259"/>
                    <a:pt x="374" y="255"/>
                    <a:pt x="374" y="250"/>
                  </a:cubicBezTo>
                  <a:cubicBezTo>
                    <a:pt x="374" y="213"/>
                    <a:pt x="374" y="213"/>
                    <a:pt x="374" y="213"/>
                  </a:cubicBezTo>
                  <a:cubicBezTo>
                    <a:pt x="374" y="189"/>
                    <a:pt x="354" y="155"/>
                    <a:pt x="328" y="155"/>
                  </a:cubicBezTo>
                  <a:cubicBezTo>
                    <a:pt x="216" y="138"/>
                    <a:pt x="216" y="138"/>
                    <a:pt x="216" y="138"/>
                  </a:cubicBezTo>
                  <a:cubicBezTo>
                    <a:pt x="186" y="70"/>
                    <a:pt x="186" y="70"/>
                    <a:pt x="186" y="70"/>
                  </a:cubicBezTo>
                  <a:cubicBezTo>
                    <a:pt x="186" y="64"/>
                    <a:pt x="186" y="56"/>
                    <a:pt x="184" y="48"/>
                  </a:cubicBezTo>
                  <a:cubicBezTo>
                    <a:pt x="176" y="18"/>
                    <a:pt x="144" y="0"/>
                    <a:pt x="88" y="9"/>
                  </a:cubicBezTo>
                  <a:cubicBezTo>
                    <a:pt x="31" y="18"/>
                    <a:pt x="0" y="55"/>
                    <a:pt x="5" y="86"/>
                  </a:cubicBezTo>
                  <a:cubicBezTo>
                    <a:pt x="10" y="117"/>
                    <a:pt x="49" y="128"/>
                    <a:pt x="105" y="119"/>
                  </a:cubicBezTo>
                  <a:cubicBezTo>
                    <a:pt x="112" y="118"/>
                    <a:pt x="119" y="117"/>
                    <a:pt x="125" y="116"/>
                  </a:cubicBezTo>
                  <a:cubicBezTo>
                    <a:pt x="152" y="173"/>
                    <a:pt x="152" y="173"/>
                    <a:pt x="152" y="173"/>
                  </a:cubicBezTo>
                  <a:cubicBezTo>
                    <a:pt x="151" y="175"/>
                    <a:pt x="151" y="177"/>
                    <a:pt x="151" y="179"/>
                  </a:cubicBezTo>
                  <a:cubicBezTo>
                    <a:pt x="155" y="250"/>
                    <a:pt x="155" y="250"/>
                    <a:pt x="155" y="250"/>
                  </a:cubicBezTo>
                  <a:cubicBezTo>
                    <a:pt x="155" y="255"/>
                    <a:pt x="155" y="259"/>
                    <a:pt x="156" y="263"/>
                  </a:cubicBezTo>
                  <a:cubicBezTo>
                    <a:pt x="149" y="371"/>
                    <a:pt x="149" y="371"/>
                    <a:pt x="149" y="371"/>
                  </a:cubicBezTo>
                  <a:cubicBezTo>
                    <a:pt x="177" y="373"/>
                    <a:pt x="177" y="373"/>
                    <a:pt x="177" y="373"/>
                  </a:cubicBezTo>
                  <a:cubicBezTo>
                    <a:pt x="177" y="373"/>
                    <a:pt x="190" y="279"/>
                    <a:pt x="194" y="278"/>
                  </a:cubicBezTo>
                  <a:cubicBezTo>
                    <a:pt x="194" y="278"/>
                    <a:pt x="220" y="261"/>
                    <a:pt x="257" y="258"/>
                  </a:cubicBezTo>
                  <a:cubicBezTo>
                    <a:pt x="275" y="256"/>
                    <a:pt x="318" y="261"/>
                    <a:pt x="318" y="261"/>
                  </a:cubicBezTo>
                  <a:cubicBezTo>
                    <a:pt x="326" y="261"/>
                    <a:pt x="351" y="373"/>
                    <a:pt x="351" y="373"/>
                  </a:cubicBezTo>
                  <a:lnTo>
                    <a:pt x="379"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8"/>
            <p:cNvSpPr>
              <a:spLocks/>
            </p:cNvSpPr>
            <p:nvPr/>
          </p:nvSpPr>
          <p:spPr bwMode="auto">
            <a:xfrm>
              <a:off x="7273361" y="4419372"/>
              <a:ext cx="74613" cy="39688"/>
            </a:xfrm>
            <a:custGeom>
              <a:avLst/>
              <a:gdLst>
                <a:gd name="T0" fmla="*/ 47 w 47"/>
                <a:gd name="T1" fmla="*/ 23 h 25"/>
                <a:gd name="T2" fmla="*/ 1 w 47"/>
                <a:gd name="T3" fmla="*/ 25 h 25"/>
                <a:gd name="T4" fmla="*/ 0 w 47"/>
                <a:gd name="T5" fmla="*/ 4 h 25"/>
                <a:gd name="T6" fmla="*/ 45 w 47"/>
                <a:gd name="T7" fmla="*/ 0 h 25"/>
                <a:gd name="T8" fmla="*/ 47 w 47"/>
                <a:gd name="T9" fmla="*/ 23 h 25"/>
              </a:gdLst>
              <a:ahLst/>
              <a:cxnLst>
                <a:cxn ang="0">
                  <a:pos x="T0" y="T1"/>
                </a:cxn>
                <a:cxn ang="0">
                  <a:pos x="T2" y="T3"/>
                </a:cxn>
                <a:cxn ang="0">
                  <a:pos x="T4" y="T5"/>
                </a:cxn>
                <a:cxn ang="0">
                  <a:pos x="T6" y="T7"/>
                </a:cxn>
                <a:cxn ang="0">
                  <a:pos x="T8" y="T9"/>
                </a:cxn>
              </a:cxnLst>
              <a:rect l="0" t="0" r="r" b="b"/>
              <a:pathLst>
                <a:path w="47" h="25">
                  <a:moveTo>
                    <a:pt x="47" y="23"/>
                  </a:moveTo>
                  <a:lnTo>
                    <a:pt x="1" y="25"/>
                  </a:lnTo>
                  <a:lnTo>
                    <a:pt x="0" y="4"/>
                  </a:lnTo>
                  <a:lnTo>
                    <a:pt x="45" y="0"/>
                  </a:lnTo>
                  <a:lnTo>
                    <a:pt x="47"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9"/>
            <p:cNvSpPr>
              <a:spLocks/>
            </p:cNvSpPr>
            <p:nvPr/>
          </p:nvSpPr>
          <p:spPr bwMode="auto">
            <a:xfrm>
              <a:off x="6746311" y="4419372"/>
              <a:ext cx="73025" cy="41275"/>
            </a:xfrm>
            <a:custGeom>
              <a:avLst/>
              <a:gdLst>
                <a:gd name="T0" fmla="*/ 0 w 46"/>
                <a:gd name="T1" fmla="*/ 23 h 26"/>
                <a:gd name="T2" fmla="*/ 44 w 46"/>
                <a:gd name="T3" fmla="*/ 26 h 26"/>
                <a:gd name="T4" fmla="*/ 46 w 46"/>
                <a:gd name="T5" fmla="*/ 4 h 26"/>
                <a:gd name="T6" fmla="*/ 1 w 46"/>
                <a:gd name="T7" fmla="*/ 0 h 26"/>
                <a:gd name="T8" fmla="*/ 0 w 46"/>
                <a:gd name="T9" fmla="*/ 23 h 26"/>
              </a:gdLst>
              <a:ahLst/>
              <a:cxnLst>
                <a:cxn ang="0">
                  <a:pos x="T0" y="T1"/>
                </a:cxn>
                <a:cxn ang="0">
                  <a:pos x="T2" y="T3"/>
                </a:cxn>
                <a:cxn ang="0">
                  <a:pos x="T4" y="T5"/>
                </a:cxn>
                <a:cxn ang="0">
                  <a:pos x="T6" y="T7"/>
                </a:cxn>
                <a:cxn ang="0">
                  <a:pos x="T8" y="T9"/>
                </a:cxn>
              </a:cxnLst>
              <a:rect l="0" t="0" r="r" b="b"/>
              <a:pathLst>
                <a:path w="46" h="26">
                  <a:moveTo>
                    <a:pt x="0" y="23"/>
                  </a:moveTo>
                  <a:lnTo>
                    <a:pt x="44" y="26"/>
                  </a:lnTo>
                  <a:lnTo>
                    <a:pt x="46" y="4"/>
                  </a:lnTo>
                  <a:lnTo>
                    <a:pt x="1" y="0"/>
                  </a:lnTo>
                  <a:lnTo>
                    <a:pt x="0"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10"/>
            <p:cNvSpPr>
              <a:spLocks/>
            </p:cNvSpPr>
            <p:nvPr/>
          </p:nvSpPr>
          <p:spPr bwMode="auto">
            <a:xfrm>
              <a:off x="6616136" y="3220810"/>
              <a:ext cx="330200" cy="319088"/>
            </a:xfrm>
            <a:custGeom>
              <a:avLst/>
              <a:gdLst>
                <a:gd name="T0" fmla="*/ 2 w 127"/>
                <a:gd name="T1" fmla="*/ 114 h 124"/>
                <a:gd name="T2" fmla="*/ 10 w 127"/>
                <a:gd name="T3" fmla="*/ 96 h 124"/>
                <a:gd name="T4" fmla="*/ 10 w 127"/>
                <a:gd name="T5" fmla="*/ 96 h 124"/>
                <a:gd name="T6" fmla="*/ 13 w 127"/>
                <a:gd name="T7" fmla="*/ 95 h 124"/>
                <a:gd name="T8" fmla="*/ 13 w 127"/>
                <a:gd name="T9" fmla="*/ 95 h 124"/>
                <a:gd name="T10" fmla="*/ 19 w 127"/>
                <a:gd name="T11" fmla="*/ 92 h 124"/>
                <a:gd name="T12" fmla="*/ 19 w 127"/>
                <a:gd name="T13" fmla="*/ 92 h 124"/>
                <a:gd name="T14" fmla="*/ 39 w 127"/>
                <a:gd name="T15" fmla="*/ 82 h 124"/>
                <a:gd name="T16" fmla="*/ 39 w 127"/>
                <a:gd name="T17" fmla="*/ 82 h 124"/>
                <a:gd name="T18" fmla="*/ 86 w 127"/>
                <a:gd name="T19" fmla="*/ 47 h 124"/>
                <a:gd name="T20" fmla="*/ 86 w 127"/>
                <a:gd name="T21" fmla="*/ 47 h 124"/>
                <a:gd name="T22" fmla="*/ 98 w 127"/>
                <a:gd name="T23" fmla="*/ 22 h 124"/>
                <a:gd name="T24" fmla="*/ 98 w 127"/>
                <a:gd name="T25" fmla="*/ 22 h 124"/>
                <a:gd name="T26" fmla="*/ 98 w 127"/>
                <a:gd name="T27" fmla="*/ 18 h 124"/>
                <a:gd name="T28" fmla="*/ 98 w 127"/>
                <a:gd name="T29" fmla="*/ 18 h 124"/>
                <a:gd name="T30" fmla="*/ 109 w 127"/>
                <a:gd name="T31" fmla="*/ 2 h 124"/>
                <a:gd name="T32" fmla="*/ 109 w 127"/>
                <a:gd name="T33" fmla="*/ 2 h 124"/>
                <a:gd name="T34" fmla="*/ 126 w 127"/>
                <a:gd name="T35" fmla="*/ 13 h 124"/>
                <a:gd name="T36" fmla="*/ 126 w 127"/>
                <a:gd name="T37" fmla="*/ 13 h 124"/>
                <a:gd name="T38" fmla="*/ 127 w 127"/>
                <a:gd name="T39" fmla="*/ 22 h 124"/>
                <a:gd name="T40" fmla="*/ 127 w 127"/>
                <a:gd name="T41" fmla="*/ 22 h 124"/>
                <a:gd name="T42" fmla="*/ 108 w 127"/>
                <a:gd name="T43" fmla="*/ 66 h 124"/>
                <a:gd name="T44" fmla="*/ 108 w 127"/>
                <a:gd name="T45" fmla="*/ 66 h 124"/>
                <a:gd name="T46" fmla="*/ 72 w 127"/>
                <a:gd name="T47" fmla="*/ 96 h 124"/>
                <a:gd name="T48" fmla="*/ 72 w 127"/>
                <a:gd name="T49" fmla="*/ 96 h 124"/>
                <a:gd name="T50" fmla="*/ 21 w 127"/>
                <a:gd name="T51" fmla="*/ 123 h 124"/>
                <a:gd name="T52" fmla="*/ 21 w 127"/>
                <a:gd name="T53" fmla="*/ 123 h 124"/>
                <a:gd name="T54" fmla="*/ 16 w 127"/>
                <a:gd name="T55" fmla="*/ 124 h 124"/>
                <a:gd name="T56" fmla="*/ 16 w 127"/>
                <a:gd name="T57" fmla="*/ 124 h 124"/>
                <a:gd name="T58" fmla="*/ 2 w 127"/>
                <a:gd name="T59" fmla="*/ 1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7" h="124">
                  <a:moveTo>
                    <a:pt x="2" y="114"/>
                  </a:moveTo>
                  <a:cubicBezTo>
                    <a:pt x="0" y="107"/>
                    <a:pt x="3" y="99"/>
                    <a:pt x="10" y="96"/>
                  </a:cubicBezTo>
                  <a:cubicBezTo>
                    <a:pt x="10" y="96"/>
                    <a:pt x="10" y="96"/>
                    <a:pt x="10" y="96"/>
                  </a:cubicBezTo>
                  <a:cubicBezTo>
                    <a:pt x="10" y="96"/>
                    <a:pt x="11" y="96"/>
                    <a:pt x="13" y="95"/>
                  </a:cubicBezTo>
                  <a:cubicBezTo>
                    <a:pt x="13" y="95"/>
                    <a:pt x="13" y="95"/>
                    <a:pt x="13" y="95"/>
                  </a:cubicBezTo>
                  <a:cubicBezTo>
                    <a:pt x="14" y="94"/>
                    <a:pt x="16" y="94"/>
                    <a:pt x="19" y="92"/>
                  </a:cubicBezTo>
                  <a:cubicBezTo>
                    <a:pt x="19" y="92"/>
                    <a:pt x="19" y="92"/>
                    <a:pt x="19" y="92"/>
                  </a:cubicBezTo>
                  <a:cubicBezTo>
                    <a:pt x="24" y="90"/>
                    <a:pt x="31" y="87"/>
                    <a:pt x="39" y="82"/>
                  </a:cubicBezTo>
                  <a:cubicBezTo>
                    <a:pt x="39" y="82"/>
                    <a:pt x="39" y="82"/>
                    <a:pt x="39" y="82"/>
                  </a:cubicBezTo>
                  <a:cubicBezTo>
                    <a:pt x="56" y="73"/>
                    <a:pt x="75" y="61"/>
                    <a:pt x="86" y="47"/>
                  </a:cubicBezTo>
                  <a:cubicBezTo>
                    <a:pt x="86" y="47"/>
                    <a:pt x="86" y="47"/>
                    <a:pt x="86" y="47"/>
                  </a:cubicBezTo>
                  <a:cubicBezTo>
                    <a:pt x="94" y="38"/>
                    <a:pt x="98" y="29"/>
                    <a:pt x="98" y="22"/>
                  </a:cubicBezTo>
                  <a:cubicBezTo>
                    <a:pt x="98" y="22"/>
                    <a:pt x="98" y="22"/>
                    <a:pt x="98" y="22"/>
                  </a:cubicBezTo>
                  <a:cubicBezTo>
                    <a:pt x="98" y="21"/>
                    <a:pt x="98" y="19"/>
                    <a:pt x="98" y="18"/>
                  </a:cubicBezTo>
                  <a:cubicBezTo>
                    <a:pt x="98" y="18"/>
                    <a:pt x="98" y="18"/>
                    <a:pt x="98" y="18"/>
                  </a:cubicBezTo>
                  <a:cubicBezTo>
                    <a:pt x="96" y="10"/>
                    <a:pt x="102" y="3"/>
                    <a:pt x="109" y="2"/>
                  </a:cubicBezTo>
                  <a:cubicBezTo>
                    <a:pt x="109" y="2"/>
                    <a:pt x="109" y="2"/>
                    <a:pt x="109" y="2"/>
                  </a:cubicBezTo>
                  <a:cubicBezTo>
                    <a:pt x="117" y="0"/>
                    <a:pt x="125" y="6"/>
                    <a:pt x="126" y="13"/>
                  </a:cubicBezTo>
                  <a:cubicBezTo>
                    <a:pt x="126" y="13"/>
                    <a:pt x="126" y="13"/>
                    <a:pt x="126" y="13"/>
                  </a:cubicBezTo>
                  <a:cubicBezTo>
                    <a:pt x="126" y="16"/>
                    <a:pt x="127" y="19"/>
                    <a:pt x="127" y="22"/>
                  </a:cubicBezTo>
                  <a:cubicBezTo>
                    <a:pt x="127" y="22"/>
                    <a:pt x="127" y="22"/>
                    <a:pt x="127" y="22"/>
                  </a:cubicBezTo>
                  <a:cubicBezTo>
                    <a:pt x="127" y="39"/>
                    <a:pt x="118" y="54"/>
                    <a:pt x="108" y="66"/>
                  </a:cubicBezTo>
                  <a:cubicBezTo>
                    <a:pt x="108" y="66"/>
                    <a:pt x="108" y="66"/>
                    <a:pt x="108" y="66"/>
                  </a:cubicBezTo>
                  <a:cubicBezTo>
                    <a:pt x="98" y="78"/>
                    <a:pt x="85" y="88"/>
                    <a:pt x="72" y="96"/>
                  </a:cubicBezTo>
                  <a:cubicBezTo>
                    <a:pt x="72" y="96"/>
                    <a:pt x="72" y="96"/>
                    <a:pt x="72" y="96"/>
                  </a:cubicBezTo>
                  <a:cubicBezTo>
                    <a:pt x="46" y="113"/>
                    <a:pt x="21" y="122"/>
                    <a:pt x="21" y="123"/>
                  </a:cubicBezTo>
                  <a:cubicBezTo>
                    <a:pt x="21" y="123"/>
                    <a:pt x="21" y="123"/>
                    <a:pt x="21" y="123"/>
                  </a:cubicBezTo>
                  <a:cubicBezTo>
                    <a:pt x="19" y="123"/>
                    <a:pt x="17" y="124"/>
                    <a:pt x="16" y="124"/>
                  </a:cubicBezTo>
                  <a:cubicBezTo>
                    <a:pt x="16" y="124"/>
                    <a:pt x="16" y="124"/>
                    <a:pt x="16" y="124"/>
                  </a:cubicBezTo>
                  <a:cubicBezTo>
                    <a:pt x="10" y="124"/>
                    <a:pt x="5" y="120"/>
                    <a:pt x="2" y="114"/>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621" name="Freeform 11"/>
            <p:cNvSpPr>
              <a:spLocks/>
            </p:cNvSpPr>
            <p:nvPr/>
          </p:nvSpPr>
          <p:spPr bwMode="auto">
            <a:xfrm>
              <a:off x="6746311" y="3228747"/>
              <a:ext cx="279400" cy="211138"/>
            </a:xfrm>
            <a:custGeom>
              <a:avLst/>
              <a:gdLst>
                <a:gd name="T0" fmla="*/ 31 w 108"/>
                <a:gd name="T1" fmla="*/ 79 h 82"/>
                <a:gd name="T2" fmla="*/ 29 w 108"/>
                <a:gd name="T3" fmla="*/ 79 h 82"/>
                <a:gd name="T4" fmla="*/ 28 w 108"/>
                <a:gd name="T5" fmla="*/ 78 h 82"/>
                <a:gd name="T6" fmla="*/ 4 w 108"/>
                <a:gd name="T7" fmla="*/ 49 h 82"/>
                <a:gd name="T8" fmla="*/ 4 w 108"/>
                <a:gd name="T9" fmla="*/ 49 h 82"/>
                <a:gd name="T10" fmla="*/ 0 w 108"/>
                <a:gd name="T11" fmla="*/ 23 h 82"/>
                <a:gd name="T12" fmla="*/ 0 w 108"/>
                <a:gd name="T13" fmla="*/ 23 h 82"/>
                <a:gd name="T14" fmla="*/ 0 w 108"/>
                <a:gd name="T15" fmla="*/ 13 h 82"/>
                <a:gd name="T16" fmla="*/ 0 w 108"/>
                <a:gd name="T17" fmla="*/ 13 h 82"/>
                <a:gd name="T18" fmla="*/ 17 w 108"/>
                <a:gd name="T19" fmla="*/ 1 h 82"/>
                <a:gd name="T20" fmla="*/ 17 w 108"/>
                <a:gd name="T21" fmla="*/ 1 h 82"/>
                <a:gd name="T22" fmla="*/ 28 w 108"/>
                <a:gd name="T23" fmla="*/ 17 h 82"/>
                <a:gd name="T24" fmla="*/ 28 w 108"/>
                <a:gd name="T25" fmla="*/ 17 h 82"/>
                <a:gd name="T26" fmla="*/ 28 w 108"/>
                <a:gd name="T27" fmla="*/ 18 h 82"/>
                <a:gd name="T28" fmla="*/ 28 w 108"/>
                <a:gd name="T29" fmla="*/ 18 h 82"/>
                <a:gd name="T30" fmla="*/ 28 w 108"/>
                <a:gd name="T31" fmla="*/ 19 h 82"/>
                <a:gd name="T32" fmla="*/ 28 w 108"/>
                <a:gd name="T33" fmla="*/ 19 h 82"/>
                <a:gd name="T34" fmla="*/ 28 w 108"/>
                <a:gd name="T35" fmla="*/ 23 h 82"/>
                <a:gd name="T36" fmla="*/ 28 w 108"/>
                <a:gd name="T37" fmla="*/ 23 h 82"/>
                <a:gd name="T38" fmla="*/ 31 w 108"/>
                <a:gd name="T39" fmla="*/ 39 h 82"/>
                <a:gd name="T40" fmla="*/ 31 w 108"/>
                <a:gd name="T41" fmla="*/ 39 h 82"/>
                <a:gd name="T42" fmla="*/ 41 w 108"/>
                <a:gd name="T43" fmla="*/ 53 h 82"/>
                <a:gd name="T44" fmla="*/ 41 w 108"/>
                <a:gd name="T45" fmla="*/ 53 h 82"/>
                <a:gd name="T46" fmla="*/ 47 w 108"/>
                <a:gd name="T47" fmla="*/ 53 h 82"/>
                <a:gd name="T48" fmla="*/ 47 w 108"/>
                <a:gd name="T49" fmla="*/ 53 h 82"/>
                <a:gd name="T50" fmla="*/ 68 w 108"/>
                <a:gd name="T51" fmla="*/ 48 h 82"/>
                <a:gd name="T52" fmla="*/ 68 w 108"/>
                <a:gd name="T53" fmla="*/ 48 h 82"/>
                <a:gd name="T54" fmla="*/ 83 w 108"/>
                <a:gd name="T55" fmla="*/ 40 h 82"/>
                <a:gd name="T56" fmla="*/ 83 w 108"/>
                <a:gd name="T57" fmla="*/ 40 h 82"/>
                <a:gd name="T58" fmla="*/ 83 w 108"/>
                <a:gd name="T59" fmla="*/ 40 h 82"/>
                <a:gd name="T60" fmla="*/ 83 w 108"/>
                <a:gd name="T61" fmla="*/ 40 h 82"/>
                <a:gd name="T62" fmla="*/ 83 w 108"/>
                <a:gd name="T63" fmla="*/ 40 h 82"/>
                <a:gd name="T64" fmla="*/ 103 w 108"/>
                <a:gd name="T65" fmla="*/ 43 h 82"/>
                <a:gd name="T66" fmla="*/ 103 w 108"/>
                <a:gd name="T67" fmla="*/ 43 h 82"/>
                <a:gd name="T68" fmla="*/ 100 w 108"/>
                <a:gd name="T69" fmla="*/ 63 h 82"/>
                <a:gd name="T70" fmla="*/ 100 w 108"/>
                <a:gd name="T71" fmla="*/ 63 h 82"/>
                <a:gd name="T72" fmla="*/ 84 w 108"/>
                <a:gd name="T73" fmla="*/ 72 h 82"/>
                <a:gd name="T74" fmla="*/ 84 w 108"/>
                <a:gd name="T75" fmla="*/ 72 h 82"/>
                <a:gd name="T76" fmla="*/ 47 w 108"/>
                <a:gd name="T77" fmla="*/ 82 h 82"/>
                <a:gd name="T78" fmla="*/ 47 w 108"/>
                <a:gd name="T79" fmla="*/ 82 h 82"/>
                <a:gd name="T80" fmla="*/ 31 w 108"/>
                <a:gd name="T81"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82">
                  <a:moveTo>
                    <a:pt x="31" y="79"/>
                  </a:moveTo>
                  <a:cubicBezTo>
                    <a:pt x="29" y="79"/>
                    <a:pt x="29" y="79"/>
                    <a:pt x="29" y="79"/>
                  </a:cubicBezTo>
                  <a:cubicBezTo>
                    <a:pt x="28" y="78"/>
                    <a:pt x="28" y="78"/>
                    <a:pt x="28" y="78"/>
                  </a:cubicBezTo>
                  <a:cubicBezTo>
                    <a:pt x="15" y="70"/>
                    <a:pt x="8" y="59"/>
                    <a:pt x="4" y="49"/>
                  </a:cubicBezTo>
                  <a:cubicBezTo>
                    <a:pt x="4" y="49"/>
                    <a:pt x="4" y="49"/>
                    <a:pt x="4" y="49"/>
                  </a:cubicBezTo>
                  <a:cubicBezTo>
                    <a:pt x="0" y="39"/>
                    <a:pt x="0" y="30"/>
                    <a:pt x="0" y="23"/>
                  </a:cubicBezTo>
                  <a:cubicBezTo>
                    <a:pt x="0" y="23"/>
                    <a:pt x="0" y="23"/>
                    <a:pt x="0" y="23"/>
                  </a:cubicBezTo>
                  <a:cubicBezTo>
                    <a:pt x="0" y="17"/>
                    <a:pt x="0" y="13"/>
                    <a:pt x="0" y="13"/>
                  </a:cubicBezTo>
                  <a:cubicBezTo>
                    <a:pt x="0" y="13"/>
                    <a:pt x="0" y="13"/>
                    <a:pt x="0" y="13"/>
                  </a:cubicBezTo>
                  <a:cubicBezTo>
                    <a:pt x="2" y="5"/>
                    <a:pt x="9" y="0"/>
                    <a:pt x="17" y="1"/>
                  </a:cubicBezTo>
                  <a:cubicBezTo>
                    <a:pt x="17" y="1"/>
                    <a:pt x="17" y="1"/>
                    <a:pt x="17" y="1"/>
                  </a:cubicBezTo>
                  <a:cubicBezTo>
                    <a:pt x="24" y="2"/>
                    <a:pt x="30" y="10"/>
                    <a:pt x="28" y="17"/>
                  </a:cubicBezTo>
                  <a:cubicBezTo>
                    <a:pt x="28" y="17"/>
                    <a:pt x="28" y="17"/>
                    <a:pt x="28" y="17"/>
                  </a:cubicBezTo>
                  <a:cubicBezTo>
                    <a:pt x="28" y="17"/>
                    <a:pt x="28" y="17"/>
                    <a:pt x="28" y="18"/>
                  </a:cubicBezTo>
                  <a:cubicBezTo>
                    <a:pt x="28" y="18"/>
                    <a:pt x="28" y="18"/>
                    <a:pt x="28" y="18"/>
                  </a:cubicBezTo>
                  <a:cubicBezTo>
                    <a:pt x="28" y="18"/>
                    <a:pt x="28" y="18"/>
                    <a:pt x="28" y="19"/>
                  </a:cubicBezTo>
                  <a:cubicBezTo>
                    <a:pt x="28" y="19"/>
                    <a:pt x="28" y="19"/>
                    <a:pt x="28" y="19"/>
                  </a:cubicBezTo>
                  <a:cubicBezTo>
                    <a:pt x="28" y="20"/>
                    <a:pt x="28" y="21"/>
                    <a:pt x="28" y="23"/>
                  </a:cubicBezTo>
                  <a:cubicBezTo>
                    <a:pt x="28" y="23"/>
                    <a:pt x="28" y="23"/>
                    <a:pt x="28" y="23"/>
                  </a:cubicBezTo>
                  <a:cubicBezTo>
                    <a:pt x="28" y="27"/>
                    <a:pt x="29" y="34"/>
                    <a:pt x="31" y="39"/>
                  </a:cubicBezTo>
                  <a:cubicBezTo>
                    <a:pt x="31" y="39"/>
                    <a:pt x="31" y="39"/>
                    <a:pt x="31" y="39"/>
                  </a:cubicBezTo>
                  <a:cubicBezTo>
                    <a:pt x="33" y="44"/>
                    <a:pt x="36" y="49"/>
                    <a:pt x="41" y="53"/>
                  </a:cubicBezTo>
                  <a:cubicBezTo>
                    <a:pt x="41" y="53"/>
                    <a:pt x="41" y="53"/>
                    <a:pt x="41" y="53"/>
                  </a:cubicBezTo>
                  <a:cubicBezTo>
                    <a:pt x="43" y="53"/>
                    <a:pt x="45" y="53"/>
                    <a:pt x="47" y="53"/>
                  </a:cubicBezTo>
                  <a:cubicBezTo>
                    <a:pt x="47" y="53"/>
                    <a:pt x="47" y="53"/>
                    <a:pt x="47" y="53"/>
                  </a:cubicBezTo>
                  <a:cubicBezTo>
                    <a:pt x="53" y="53"/>
                    <a:pt x="62" y="51"/>
                    <a:pt x="68" y="48"/>
                  </a:cubicBezTo>
                  <a:cubicBezTo>
                    <a:pt x="68" y="48"/>
                    <a:pt x="68" y="48"/>
                    <a:pt x="68" y="48"/>
                  </a:cubicBezTo>
                  <a:cubicBezTo>
                    <a:pt x="75" y="45"/>
                    <a:pt x="81" y="41"/>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90" y="35"/>
                    <a:pt x="99" y="37"/>
                    <a:pt x="103" y="43"/>
                  </a:cubicBezTo>
                  <a:cubicBezTo>
                    <a:pt x="103" y="43"/>
                    <a:pt x="103" y="43"/>
                    <a:pt x="103" y="43"/>
                  </a:cubicBezTo>
                  <a:cubicBezTo>
                    <a:pt x="108" y="50"/>
                    <a:pt x="106" y="58"/>
                    <a:pt x="100" y="63"/>
                  </a:cubicBezTo>
                  <a:cubicBezTo>
                    <a:pt x="100" y="63"/>
                    <a:pt x="100" y="63"/>
                    <a:pt x="100" y="63"/>
                  </a:cubicBezTo>
                  <a:cubicBezTo>
                    <a:pt x="100" y="63"/>
                    <a:pt x="93" y="68"/>
                    <a:pt x="84" y="72"/>
                  </a:cubicBezTo>
                  <a:cubicBezTo>
                    <a:pt x="84" y="72"/>
                    <a:pt x="84" y="72"/>
                    <a:pt x="84" y="72"/>
                  </a:cubicBezTo>
                  <a:cubicBezTo>
                    <a:pt x="74" y="77"/>
                    <a:pt x="61" y="82"/>
                    <a:pt x="47" y="82"/>
                  </a:cubicBezTo>
                  <a:cubicBezTo>
                    <a:pt x="47" y="82"/>
                    <a:pt x="47" y="82"/>
                    <a:pt x="47" y="82"/>
                  </a:cubicBezTo>
                  <a:cubicBezTo>
                    <a:pt x="42" y="82"/>
                    <a:pt x="36" y="81"/>
                    <a:pt x="31" y="79"/>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2" name="MH_Other_1"/>
          <p:cNvSpPr/>
          <p:nvPr>
            <p:custDataLst>
              <p:tags r:id="rId1"/>
            </p:custDataLst>
          </p:nvPr>
        </p:nvSpPr>
        <p:spPr>
          <a:xfrm rot="597999">
            <a:off x="5222806" y="4257765"/>
            <a:ext cx="2847975" cy="295275"/>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 fmla="*/ 0 w 4180787"/>
              <a:gd name="connsiteY0" fmla="*/ 0 h 446239"/>
              <a:gd name="connsiteX1" fmla="*/ 4180787 w 4180787"/>
              <a:gd name="connsiteY1" fmla="*/ 0 h 446239"/>
              <a:gd name="connsiteX2" fmla="*/ 4180787 w 4180787"/>
              <a:gd name="connsiteY2" fmla="*/ 432613 h 446239"/>
              <a:gd name="connsiteX3" fmla="*/ 1797892 w 4180787"/>
              <a:gd name="connsiteY3" fmla="*/ 446239 h 446239"/>
              <a:gd name="connsiteX4" fmla="*/ 0 w 4180787"/>
              <a:gd name="connsiteY4" fmla="*/ 432613 h 446239"/>
              <a:gd name="connsiteX5" fmla="*/ 0 w 4180787"/>
              <a:gd name="connsiteY5" fmla="*/ 0 h 446239"/>
              <a:gd name="connsiteX0" fmla="*/ 0 w 4180787"/>
              <a:gd name="connsiteY0" fmla="*/ 3102 h 449341"/>
              <a:gd name="connsiteX1" fmla="*/ 1774422 w 4180787"/>
              <a:gd name="connsiteY1" fmla="*/ 0 h 449341"/>
              <a:gd name="connsiteX2" fmla="*/ 4180787 w 4180787"/>
              <a:gd name="connsiteY2" fmla="*/ 3102 h 449341"/>
              <a:gd name="connsiteX3" fmla="*/ 4180787 w 4180787"/>
              <a:gd name="connsiteY3" fmla="*/ 435715 h 449341"/>
              <a:gd name="connsiteX4" fmla="*/ 1797892 w 4180787"/>
              <a:gd name="connsiteY4" fmla="*/ 449341 h 449341"/>
              <a:gd name="connsiteX5" fmla="*/ 0 w 4180787"/>
              <a:gd name="connsiteY5" fmla="*/ 435715 h 449341"/>
              <a:gd name="connsiteX6" fmla="*/ 0 w 4180787"/>
              <a:gd name="connsiteY6" fmla="*/ 3102 h 449341"/>
              <a:gd name="connsiteX0" fmla="*/ 0 w 4180787"/>
              <a:gd name="connsiteY0" fmla="*/ 0 h 446239"/>
              <a:gd name="connsiteX1" fmla="*/ 1791064 w 4180787"/>
              <a:gd name="connsiteY1" fmla="*/ 191058 h 446239"/>
              <a:gd name="connsiteX2" fmla="*/ 4180787 w 4180787"/>
              <a:gd name="connsiteY2" fmla="*/ 0 h 446239"/>
              <a:gd name="connsiteX3" fmla="*/ 4180787 w 4180787"/>
              <a:gd name="connsiteY3" fmla="*/ 432613 h 446239"/>
              <a:gd name="connsiteX4" fmla="*/ 1797892 w 4180787"/>
              <a:gd name="connsiteY4" fmla="*/ 446239 h 446239"/>
              <a:gd name="connsiteX5" fmla="*/ 0 w 4180787"/>
              <a:gd name="connsiteY5" fmla="*/ 432613 h 446239"/>
              <a:gd name="connsiteX6" fmla="*/ 0 w 4180787"/>
              <a:gd name="connsiteY6" fmla="*/ 0 h 446239"/>
              <a:gd name="connsiteX0" fmla="*/ 0 w 4180787"/>
              <a:gd name="connsiteY0" fmla="*/ 0 h 432613"/>
              <a:gd name="connsiteX1" fmla="*/ 1791064 w 4180787"/>
              <a:gd name="connsiteY1" fmla="*/ 19105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0 h 432613"/>
              <a:gd name="connsiteX1" fmla="*/ 1835870 w 4180787"/>
              <a:gd name="connsiteY1" fmla="*/ 18721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4908 h 437521"/>
              <a:gd name="connsiteX1" fmla="*/ 1835870 w 4180787"/>
              <a:gd name="connsiteY1" fmla="*/ 192126 h 437521"/>
              <a:gd name="connsiteX2" fmla="*/ 4180787 w 4180787"/>
              <a:gd name="connsiteY2" fmla="*/ 4908 h 437521"/>
              <a:gd name="connsiteX3" fmla="*/ 4180787 w 4180787"/>
              <a:gd name="connsiteY3" fmla="*/ 437521 h 437521"/>
              <a:gd name="connsiteX4" fmla="*/ 1740284 w 4180787"/>
              <a:gd name="connsiteY4" fmla="*/ 305633 h 437521"/>
              <a:gd name="connsiteX5" fmla="*/ 0 w 4180787"/>
              <a:gd name="connsiteY5" fmla="*/ 437521 h 437521"/>
              <a:gd name="connsiteX6" fmla="*/ 0 w 4180787"/>
              <a:gd name="connsiteY6" fmla="*/ 4908 h 437521"/>
              <a:gd name="connsiteX0" fmla="*/ 0 w 4180787"/>
              <a:gd name="connsiteY0" fmla="*/ 4908 h 446252"/>
              <a:gd name="connsiteX1" fmla="*/ 1835870 w 4180787"/>
              <a:gd name="connsiteY1" fmla="*/ 192126 h 446252"/>
              <a:gd name="connsiteX2" fmla="*/ 4180787 w 4180787"/>
              <a:gd name="connsiteY2" fmla="*/ 4908 h 446252"/>
              <a:gd name="connsiteX3" fmla="*/ 4180787 w 4180787"/>
              <a:gd name="connsiteY3" fmla="*/ 437521 h 446252"/>
              <a:gd name="connsiteX4" fmla="*/ 1740284 w 4180787"/>
              <a:gd name="connsiteY4" fmla="*/ 305633 h 446252"/>
              <a:gd name="connsiteX5" fmla="*/ 0 w 4180787"/>
              <a:gd name="connsiteY5" fmla="*/ 437521 h 446252"/>
              <a:gd name="connsiteX6" fmla="*/ 0 w 4180787"/>
              <a:gd name="connsiteY6" fmla="*/ 4908 h 446252"/>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0 h 432613"/>
              <a:gd name="connsiteX1" fmla="*/ 1779968 w 4180787"/>
              <a:gd name="connsiteY1" fmla="*/ 237145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accent2">
              <a:lumMod val="20000"/>
              <a:lumOff val="80000"/>
              <a:alpha val="75000"/>
            </a:schemeClr>
          </a:solidFill>
          <a:ln w="25400" cap="flat" cmpd="sng" algn="ctr">
            <a:noFill/>
            <a:prstDash val="solid"/>
          </a:ln>
          <a:effectLst/>
        </p:spPr>
        <p:txBody>
          <a:bodyPr anchor="ctr"/>
          <a:lstStyle/>
          <a:p>
            <a:pPr algn="ctr"/>
            <a:endParaRPr lang="en-US" kern="0">
              <a:solidFill>
                <a:sysClr val="window" lastClr="FFFFFF"/>
              </a:solidFill>
              <a:latin typeface="Calibri"/>
            </a:endParaRPr>
          </a:p>
        </p:txBody>
      </p:sp>
      <p:sp>
        <p:nvSpPr>
          <p:cNvPr id="83" name="MH_Other_2"/>
          <p:cNvSpPr/>
          <p:nvPr>
            <p:custDataLst>
              <p:tags r:id="rId2"/>
            </p:custDataLst>
          </p:nvPr>
        </p:nvSpPr>
        <p:spPr>
          <a:xfrm rot="19648743">
            <a:off x="4938644" y="3553463"/>
            <a:ext cx="1724025" cy="287337"/>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 fmla="*/ 0 w 4180787"/>
              <a:gd name="connsiteY0" fmla="*/ 0 h 446239"/>
              <a:gd name="connsiteX1" fmla="*/ 4180787 w 4180787"/>
              <a:gd name="connsiteY1" fmla="*/ 0 h 446239"/>
              <a:gd name="connsiteX2" fmla="*/ 4180787 w 4180787"/>
              <a:gd name="connsiteY2" fmla="*/ 432613 h 446239"/>
              <a:gd name="connsiteX3" fmla="*/ 1797892 w 4180787"/>
              <a:gd name="connsiteY3" fmla="*/ 446239 h 446239"/>
              <a:gd name="connsiteX4" fmla="*/ 0 w 4180787"/>
              <a:gd name="connsiteY4" fmla="*/ 432613 h 446239"/>
              <a:gd name="connsiteX5" fmla="*/ 0 w 4180787"/>
              <a:gd name="connsiteY5" fmla="*/ 0 h 446239"/>
              <a:gd name="connsiteX0" fmla="*/ 0 w 4180787"/>
              <a:gd name="connsiteY0" fmla="*/ 3102 h 449341"/>
              <a:gd name="connsiteX1" fmla="*/ 1774422 w 4180787"/>
              <a:gd name="connsiteY1" fmla="*/ 0 h 449341"/>
              <a:gd name="connsiteX2" fmla="*/ 4180787 w 4180787"/>
              <a:gd name="connsiteY2" fmla="*/ 3102 h 449341"/>
              <a:gd name="connsiteX3" fmla="*/ 4180787 w 4180787"/>
              <a:gd name="connsiteY3" fmla="*/ 435715 h 449341"/>
              <a:gd name="connsiteX4" fmla="*/ 1797892 w 4180787"/>
              <a:gd name="connsiteY4" fmla="*/ 449341 h 449341"/>
              <a:gd name="connsiteX5" fmla="*/ 0 w 4180787"/>
              <a:gd name="connsiteY5" fmla="*/ 435715 h 449341"/>
              <a:gd name="connsiteX6" fmla="*/ 0 w 4180787"/>
              <a:gd name="connsiteY6" fmla="*/ 3102 h 449341"/>
              <a:gd name="connsiteX0" fmla="*/ 0 w 4180787"/>
              <a:gd name="connsiteY0" fmla="*/ 0 h 446239"/>
              <a:gd name="connsiteX1" fmla="*/ 1791064 w 4180787"/>
              <a:gd name="connsiteY1" fmla="*/ 191058 h 446239"/>
              <a:gd name="connsiteX2" fmla="*/ 4180787 w 4180787"/>
              <a:gd name="connsiteY2" fmla="*/ 0 h 446239"/>
              <a:gd name="connsiteX3" fmla="*/ 4180787 w 4180787"/>
              <a:gd name="connsiteY3" fmla="*/ 432613 h 446239"/>
              <a:gd name="connsiteX4" fmla="*/ 1797892 w 4180787"/>
              <a:gd name="connsiteY4" fmla="*/ 446239 h 446239"/>
              <a:gd name="connsiteX5" fmla="*/ 0 w 4180787"/>
              <a:gd name="connsiteY5" fmla="*/ 432613 h 446239"/>
              <a:gd name="connsiteX6" fmla="*/ 0 w 4180787"/>
              <a:gd name="connsiteY6" fmla="*/ 0 h 446239"/>
              <a:gd name="connsiteX0" fmla="*/ 0 w 4180787"/>
              <a:gd name="connsiteY0" fmla="*/ 0 h 432613"/>
              <a:gd name="connsiteX1" fmla="*/ 1791064 w 4180787"/>
              <a:gd name="connsiteY1" fmla="*/ 19105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0 h 432613"/>
              <a:gd name="connsiteX1" fmla="*/ 1835870 w 4180787"/>
              <a:gd name="connsiteY1" fmla="*/ 18721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4908 h 437521"/>
              <a:gd name="connsiteX1" fmla="*/ 1835870 w 4180787"/>
              <a:gd name="connsiteY1" fmla="*/ 192126 h 437521"/>
              <a:gd name="connsiteX2" fmla="*/ 4180787 w 4180787"/>
              <a:gd name="connsiteY2" fmla="*/ 4908 h 437521"/>
              <a:gd name="connsiteX3" fmla="*/ 4180787 w 4180787"/>
              <a:gd name="connsiteY3" fmla="*/ 437521 h 437521"/>
              <a:gd name="connsiteX4" fmla="*/ 1740284 w 4180787"/>
              <a:gd name="connsiteY4" fmla="*/ 305633 h 437521"/>
              <a:gd name="connsiteX5" fmla="*/ 0 w 4180787"/>
              <a:gd name="connsiteY5" fmla="*/ 437521 h 437521"/>
              <a:gd name="connsiteX6" fmla="*/ 0 w 4180787"/>
              <a:gd name="connsiteY6" fmla="*/ 4908 h 437521"/>
              <a:gd name="connsiteX0" fmla="*/ 0 w 4180787"/>
              <a:gd name="connsiteY0" fmla="*/ 4908 h 446252"/>
              <a:gd name="connsiteX1" fmla="*/ 1835870 w 4180787"/>
              <a:gd name="connsiteY1" fmla="*/ 192126 h 446252"/>
              <a:gd name="connsiteX2" fmla="*/ 4180787 w 4180787"/>
              <a:gd name="connsiteY2" fmla="*/ 4908 h 446252"/>
              <a:gd name="connsiteX3" fmla="*/ 4180787 w 4180787"/>
              <a:gd name="connsiteY3" fmla="*/ 437521 h 446252"/>
              <a:gd name="connsiteX4" fmla="*/ 1740284 w 4180787"/>
              <a:gd name="connsiteY4" fmla="*/ 305633 h 446252"/>
              <a:gd name="connsiteX5" fmla="*/ 0 w 4180787"/>
              <a:gd name="connsiteY5" fmla="*/ 437521 h 446252"/>
              <a:gd name="connsiteX6" fmla="*/ 0 w 4180787"/>
              <a:gd name="connsiteY6" fmla="*/ 4908 h 446252"/>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0 h 432613"/>
              <a:gd name="connsiteX1" fmla="*/ 1779968 w 4180787"/>
              <a:gd name="connsiteY1" fmla="*/ 237145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accent2">
              <a:lumMod val="20000"/>
              <a:lumOff val="80000"/>
              <a:alpha val="75000"/>
            </a:schemeClr>
          </a:solidFill>
          <a:ln w="25400" cap="flat" cmpd="sng" algn="ctr">
            <a:noFill/>
            <a:prstDash val="solid"/>
          </a:ln>
          <a:effectLst/>
        </p:spPr>
        <p:txBody>
          <a:bodyPr anchor="ctr"/>
          <a:lstStyle/>
          <a:p>
            <a:pPr algn="ctr"/>
            <a:endParaRPr lang="en-US" kern="0">
              <a:solidFill>
                <a:sysClr val="window" lastClr="FFFFFF"/>
              </a:solidFill>
              <a:latin typeface="Calibri"/>
            </a:endParaRPr>
          </a:p>
        </p:txBody>
      </p:sp>
      <p:sp>
        <p:nvSpPr>
          <p:cNvPr id="84" name="MH_Other_3"/>
          <p:cNvSpPr/>
          <p:nvPr>
            <p:custDataLst>
              <p:tags r:id="rId3"/>
            </p:custDataLst>
          </p:nvPr>
        </p:nvSpPr>
        <p:spPr>
          <a:xfrm rot="589523">
            <a:off x="4600506" y="2856549"/>
            <a:ext cx="2138363" cy="287338"/>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 fmla="*/ 0 w 4180787"/>
              <a:gd name="connsiteY0" fmla="*/ 0 h 446239"/>
              <a:gd name="connsiteX1" fmla="*/ 4180787 w 4180787"/>
              <a:gd name="connsiteY1" fmla="*/ 0 h 446239"/>
              <a:gd name="connsiteX2" fmla="*/ 4180787 w 4180787"/>
              <a:gd name="connsiteY2" fmla="*/ 432613 h 446239"/>
              <a:gd name="connsiteX3" fmla="*/ 1797892 w 4180787"/>
              <a:gd name="connsiteY3" fmla="*/ 446239 h 446239"/>
              <a:gd name="connsiteX4" fmla="*/ 0 w 4180787"/>
              <a:gd name="connsiteY4" fmla="*/ 432613 h 446239"/>
              <a:gd name="connsiteX5" fmla="*/ 0 w 4180787"/>
              <a:gd name="connsiteY5" fmla="*/ 0 h 446239"/>
              <a:gd name="connsiteX0" fmla="*/ 0 w 4180787"/>
              <a:gd name="connsiteY0" fmla="*/ 3102 h 449341"/>
              <a:gd name="connsiteX1" fmla="*/ 1774422 w 4180787"/>
              <a:gd name="connsiteY1" fmla="*/ 0 h 449341"/>
              <a:gd name="connsiteX2" fmla="*/ 4180787 w 4180787"/>
              <a:gd name="connsiteY2" fmla="*/ 3102 h 449341"/>
              <a:gd name="connsiteX3" fmla="*/ 4180787 w 4180787"/>
              <a:gd name="connsiteY3" fmla="*/ 435715 h 449341"/>
              <a:gd name="connsiteX4" fmla="*/ 1797892 w 4180787"/>
              <a:gd name="connsiteY4" fmla="*/ 449341 h 449341"/>
              <a:gd name="connsiteX5" fmla="*/ 0 w 4180787"/>
              <a:gd name="connsiteY5" fmla="*/ 435715 h 449341"/>
              <a:gd name="connsiteX6" fmla="*/ 0 w 4180787"/>
              <a:gd name="connsiteY6" fmla="*/ 3102 h 449341"/>
              <a:gd name="connsiteX0" fmla="*/ 0 w 4180787"/>
              <a:gd name="connsiteY0" fmla="*/ 0 h 446239"/>
              <a:gd name="connsiteX1" fmla="*/ 1791064 w 4180787"/>
              <a:gd name="connsiteY1" fmla="*/ 191058 h 446239"/>
              <a:gd name="connsiteX2" fmla="*/ 4180787 w 4180787"/>
              <a:gd name="connsiteY2" fmla="*/ 0 h 446239"/>
              <a:gd name="connsiteX3" fmla="*/ 4180787 w 4180787"/>
              <a:gd name="connsiteY3" fmla="*/ 432613 h 446239"/>
              <a:gd name="connsiteX4" fmla="*/ 1797892 w 4180787"/>
              <a:gd name="connsiteY4" fmla="*/ 446239 h 446239"/>
              <a:gd name="connsiteX5" fmla="*/ 0 w 4180787"/>
              <a:gd name="connsiteY5" fmla="*/ 432613 h 446239"/>
              <a:gd name="connsiteX6" fmla="*/ 0 w 4180787"/>
              <a:gd name="connsiteY6" fmla="*/ 0 h 446239"/>
              <a:gd name="connsiteX0" fmla="*/ 0 w 4180787"/>
              <a:gd name="connsiteY0" fmla="*/ 0 h 432613"/>
              <a:gd name="connsiteX1" fmla="*/ 1791064 w 4180787"/>
              <a:gd name="connsiteY1" fmla="*/ 19105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0 h 432613"/>
              <a:gd name="connsiteX1" fmla="*/ 1835870 w 4180787"/>
              <a:gd name="connsiteY1" fmla="*/ 18721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4908 h 437521"/>
              <a:gd name="connsiteX1" fmla="*/ 1835870 w 4180787"/>
              <a:gd name="connsiteY1" fmla="*/ 192126 h 437521"/>
              <a:gd name="connsiteX2" fmla="*/ 4180787 w 4180787"/>
              <a:gd name="connsiteY2" fmla="*/ 4908 h 437521"/>
              <a:gd name="connsiteX3" fmla="*/ 4180787 w 4180787"/>
              <a:gd name="connsiteY3" fmla="*/ 437521 h 437521"/>
              <a:gd name="connsiteX4" fmla="*/ 1740284 w 4180787"/>
              <a:gd name="connsiteY4" fmla="*/ 305633 h 437521"/>
              <a:gd name="connsiteX5" fmla="*/ 0 w 4180787"/>
              <a:gd name="connsiteY5" fmla="*/ 437521 h 437521"/>
              <a:gd name="connsiteX6" fmla="*/ 0 w 4180787"/>
              <a:gd name="connsiteY6" fmla="*/ 4908 h 437521"/>
              <a:gd name="connsiteX0" fmla="*/ 0 w 4180787"/>
              <a:gd name="connsiteY0" fmla="*/ 4908 h 446252"/>
              <a:gd name="connsiteX1" fmla="*/ 1835870 w 4180787"/>
              <a:gd name="connsiteY1" fmla="*/ 192126 h 446252"/>
              <a:gd name="connsiteX2" fmla="*/ 4180787 w 4180787"/>
              <a:gd name="connsiteY2" fmla="*/ 4908 h 446252"/>
              <a:gd name="connsiteX3" fmla="*/ 4180787 w 4180787"/>
              <a:gd name="connsiteY3" fmla="*/ 437521 h 446252"/>
              <a:gd name="connsiteX4" fmla="*/ 1740284 w 4180787"/>
              <a:gd name="connsiteY4" fmla="*/ 305633 h 446252"/>
              <a:gd name="connsiteX5" fmla="*/ 0 w 4180787"/>
              <a:gd name="connsiteY5" fmla="*/ 437521 h 446252"/>
              <a:gd name="connsiteX6" fmla="*/ 0 w 4180787"/>
              <a:gd name="connsiteY6" fmla="*/ 4908 h 446252"/>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0 h 432613"/>
              <a:gd name="connsiteX1" fmla="*/ 1779968 w 4180787"/>
              <a:gd name="connsiteY1" fmla="*/ 237145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accent2">
              <a:lumMod val="20000"/>
              <a:lumOff val="80000"/>
              <a:alpha val="75000"/>
            </a:schemeClr>
          </a:solidFill>
          <a:ln w="25400" cap="flat" cmpd="sng" algn="ctr">
            <a:noFill/>
            <a:prstDash val="solid"/>
          </a:ln>
          <a:effectLst/>
        </p:spPr>
        <p:txBody>
          <a:bodyPr anchor="ctr"/>
          <a:lstStyle/>
          <a:p>
            <a:pPr algn="ctr"/>
            <a:endParaRPr lang="en-US" kern="0">
              <a:solidFill>
                <a:sysClr val="window" lastClr="FFFFFF"/>
              </a:solidFill>
              <a:latin typeface="Calibri"/>
            </a:endParaRPr>
          </a:p>
        </p:txBody>
      </p:sp>
      <p:sp>
        <p:nvSpPr>
          <p:cNvPr id="85" name="MH_Other_4"/>
          <p:cNvSpPr/>
          <p:nvPr>
            <p:custDataLst>
              <p:tags r:id="rId4"/>
            </p:custDataLst>
          </p:nvPr>
        </p:nvSpPr>
        <p:spPr>
          <a:xfrm rot="581515">
            <a:off x="4670356" y="1270483"/>
            <a:ext cx="2847975" cy="295275"/>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 fmla="*/ 0 w 4180787"/>
              <a:gd name="connsiteY0" fmla="*/ 0 h 446239"/>
              <a:gd name="connsiteX1" fmla="*/ 4180787 w 4180787"/>
              <a:gd name="connsiteY1" fmla="*/ 0 h 446239"/>
              <a:gd name="connsiteX2" fmla="*/ 4180787 w 4180787"/>
              <a:gd name="connsiteY2" fmla="*/ 432613 h 446239"/>
              <a:gd name="connsiteX3" fmla="*/ 1797892 w 4180787"/>
              <a:gd name="connsiteY3" fmla="*/ 446239 h 446239"/>
              <a:gd name="connsiteX4" fmla="*/ 0 w 4180787"/>
              <a:gd name="connsiteY4" fmla="*/ 432613 h 446239"/>
              <a:gd name="connsiteX5" fmla="*/ 0 w 4180787"/>
              <a:gd name="connsiteY5" fmla="*/ 0 h 446239"/>
              <a:gd name="connsiteX0" fmla="*/ 0 w 4180787"/>
              <a:gd name="connsiteY0" fmla="*/ 3102 h 449341"/>
              <a:gd name="connsiteX1" fmla="*/ 1774422 w 4180787"/>
              <a:gd name="connsiteY1" fmla="*/ 0 h 449341"/>
              <a:gd name="connsiteX2" fmla="*/ 4180787 w 4180787"/>
              <a:gd name="connsiteY2" fmla="*/ 3102 h 449341"/>
              <a:gd name="connsiteX3" fmla="*/ 4180787 w 4180787"/>
              <a:gd name="connsiteY3" fmla="*/ 435715 h 449341"/>
              <a:gd name="connsiteX4" fmla="*/ 1797892 w 4180787"/>
              <a:gd name="connsiteY4" fmla="*/ 449341 h 449341"/>
              <a:gd name="connsiteX5" fmla="*/ 0 w 4180787"/>
              <a:gd name="connsiteY5" fmla="*/ 435715 h 449341"/>
              <a:gd name="connsiteX6" fmla="*/ 0 w 4180787"/>
              <a:gd name="connsiteY6" fmla="*/ 3102 h 449341"/>
              <a:gd name="connsiteX0" fmla="*/ 0 w 4180787"/>
              <a:gd name="connsiteY0" fmla="*/ 0 h 446239"/>
              <a:gd name="connsiteX1" fmla="*/ 1791064 w 4180787"/>
              <a:gd name="connsiteY1" fmla="*/ 191058 h 446239"/>
              <a:gd name="connsiteX2" fmla="*/ 4180787 w 4180787"/>
              <a:gd name="connsiteY2" fmla="*/ 0 h 446239"/>
              <a:gd name="connsiteX3" fmla="*/ 4180787 w 4180787"/>
              <a:gd name="connsiteY3" fmla="*/ 432613 h 446239"/>
              <a:gd name="connsiteX4" fmla="*/ 1797892 w 4180787"/>
              <a:gd name="connsiteY4" fmla="*/ 446239 h 446239"/>
              <a:gd name="connsiteX5" fmla="*/ 0 w 4180787"/>
              <a:gd name="connsiteY5" fmla="*/ 432613 h 446239"/>
              <a:gd name="connsiteX6" fmla="*/ 0 w 4180787"/>
              <a:gd name="connsiteY6" fmla="*/ 0 h 446239"/>
              <a:gd name="connsiteX0" fmla="*/ 0 w 4180787"/>
              <a:gd name="connsiteY0" fmla="*/ 0 h 432613"/>
              <a:gd name="connsiteX1" fmla="*/ 1791064 w 4180787"/>
              <a:gd name="connsiteY1" fmla="*/ 19105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0 h 432613"/>
              <a:gd name="connsiteX1" fmla="*/ 1835870 w 4180787"/>
              <a:gd name="connsiteY1" fmla="*/ 18721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4908 h 437521"/>
              <a:gd name="connsiteX1" fmla="*/ 1835870 w 4180787"/>
              <a:gd name="connsiteY1" fmla="*/ 192126 h 437521"/>
              <a:gd name="connsiteX2" fmla="*/ 4180787 w 4180787"/>
              <a:gd name="connsiteY2" fmla="*/ 4908 h 437521"/>
              <a:gd name="connsiteX3" fmla="*/ 4180787 w 4180787"/>
              <a:gd name="connsiteY3" fmla="*/ 437521 h 437521"/>
              <a:gd name="connsiteX4" fmla="*/ 1740284 w 4180787"/>
              <a:gd name="connsiteY4" fmla="*/ 305633 h 437521"/>
              <a:gd name="connsiteX5" fmla="*/ 0 w 4180787"/>
              <a:gd name="connsiteY5" fmla="*/ 437521 h 437521"/>
              <a:gd name="connsiteX6" fmla="*/ 0 w 4180787"/>
              <a:gd name="connsiteY6" fmla="*/ 4908 h 437521"/>
              <a:gd name="connsiteX0" fmla="*/ 0 w 4180787"/>
              <a:gd name="connsiteY0" fmla="*/ 4908 h 446252"/>
              <a:gd name="connsiteX1" fmla="*/ 1835870 w 4180787"/>
              <a:gd name="connsiteY1" fmla="*/ 192126 h 446252"/>
              <a:gd name="connsiteX2" fmla="*/ 4180787 w 4180787"/>
              <a:gd name="connsiteY2" fmla="*/ 4908 h 446252"/>
              <a:gd name="connsiteX3" fmla="*/ 4180787 w 4180787"/>
              <a:gd name="connsiteY3" fmla="*/ 437521 h 446252"/>
              <a:gd name="connsiteX4" fmla="*/ 1740284 w 4180787"/>
              <a:gd name="connsiteY4" fmla="*/ 305633 h 446252"/>
              <a:gd name="connsiteX5" fmla="*/ 0 w 4180787"/>
              <a:gd name="connsiteY5" fmla="*/ 437521 h 446252"/>
              <a:gd name="connsiteX6" fmla="*/ 0 w 4180787"/>
              <a:gd name="connsiteY6" fmla="*/ 4908 h 446252"/>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0 h 432613"/>
              <a:gd name="connsiteX1" fmla="*/ 1779968 w 4180787"/>
              <a:gd name="connsiteY1" fmla="*/ 237145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accent2">
              <a:lumMod val="20000"/>
              <a:lumOff val="80000"/>
              <a:alpha val="75000"/>
            </a:schemeClr>
          </a:solidFill>
          <a:ln w="25400" cap="flat" cmpd="sng" algn="ctr">
            <a:noFill/>
            <a:prstDash val="solid"/>
          </a:ln>
          <a:effectLst/>
        </p:spPr>
        <p:txBody>
          <a:bodyPr anchor="ctr"/>
          <a:lstStyle/>
          <a:p>
            <a:pPr algn="ctr">
              <a:defRPr/>
            </a:pPr>
            <a:endParaRPr lang="en-US" kern="0">
              <a:solidFill>
                <a:sysClr val="window" lastClr="FFFFFF"/>
              </a:solidFill>
              <a:latin typeface="Calibri"/>
            </a:endParaRPr>
          </a:p>
        </p:txBody>
      </p:sp>
      <p:sp>
        <p:nvSpPr>
          <p:cNvPr id="87" name="MH_Other_6"/>
          <p:cNvSpPr/>
          <p:nvPr>
            <p:custDataLst>
              <p:tags r:id="rId5"/>
            </p:custDataLst>
          </p:nvPr>
        </p:nvSpPr>
        <p:spPr>
          <a:xfrm rot="20385465">
            <a:off x="4065519" y="2118363"/>
            <a:ext cx="3417887" cy="376237"/>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 fmla="*/ 0 w 4180787"/>
              <a:gd name="connsiteY0" fmla="*/ 0 h 446239"/>
              <a:gd name="connsiteX1" fmla="*/ 4180787 w 4180787"/>
              <a:gd name="connsiteY1" fmla="*/ 0 h 446239"/>
              <a:gd name="connsiteX2" fmla="*/ 4180787 w 4180787"/>
              <a:gd name="connsiteY2" fmla="*/ 432613 h 446239"/>
              <a:gd name="connsiteX3" fmla="*/ 1797892 w 4180787"/>
              <a:gd name="connsiteY3" fmla="*/ 446239 h 446239"/>
              <a:gd name="connsiteX4" fmla="*/ 0 w 4180787"/>
              <a:gd name="connsiteY4" fmla="*/ 432613 h 446239"/>
              <a:gd name="connsiteX5" fmla="*/ 0 w 4180787"/>
              <a:gd name="connsiteY5" fmla="*/ 0 h 446239"/>
              <a:gd name="connsiteX0" fmla="*/ 0 w 4180787"/>
              <a:gd name="connsiteY0" fmla="*/ 3102 h 449341"/>
              <a:gd name="connsiteX1" fmla="*/ 1774422 w 4180787"/>
              <a:gd name="connsiteY1" fmla="*/ 0 h 449341"/>
              <a:gd name="connsiteX2" fmla="*/ 4180787 w 4180787"/>
              <a:gd name="connsiteY2" fmla="*/ 3102 h 449341"/>
              <a:gd name="connsiteX3" fmla="*/ 4180787 w 4180787"/>
              <a:gd name="connsiteY3" fmla="*/ 435715 h 449341"/>
              <a:gd name="connsiteX4" fmla="*/ 1797892 w 4180787"/>
              <a:gd name="connsiteY4" fmla="*/ 449341 h 449341"/>
              <a:gd name="connsiteX5" fmla="*/ 0 w 4180787"/>
              <a:gd name="connsiteY5" fmla="*/ 435715 h 449341"/>
              <a:gd name="connsiteX6" fmla="*/ 0 w 4180787"/>
              <a:gd name="connsiteY6" fmla="*/ 3102 h 449341"/>
              <a:gd name="connsiteX0" fmla="*/ 0 w 4180787"/>
              <a:gd name="connsiteY0" fmla="*/ 0 h 446239"/>
              <a:gd name="connsiteX1" fmla="*/ 1791064 w 4180787"/>
              <a:gd name="connsiteY1" fmla="*/ 191058 h 446239"/>
              <a:gd name="connsiteX2" fmla="*/ 4180787 w 4180787"/>
              <a:gd name="connsiteY2" fmla="*/ 0 h 446239"/>
              <a:gd name="connsiteX3" fmla="*/ 4180787 w 4180787"/>
              <a:gd name="connsiteY3" fmla="*/ 432613 h 446239"/>
              <a:gd name="connsiteX4" fmla="*/ 1797892 w 4180787"/>
              <a:gd name="connsiteY4" fmla="*/ 446239 h 446239"/>
              <a:gd name="connsiteX5" fmla="*/ 0 w 4180787"/>
              <a:gd name="connsiteY5" fmla="*/ 432613 h 446239"/>
              <a:gd name="connsiteX6" fmla="*/ 0 w 4180787"/>
              <a:gd name="connsiteY6" fmla="*/ 0 h 446239"/>
              <a:gd name="connsiteX0" fmla="*/ 0 w 4180787"/>
              <a:gd name="connsiteY0" fmla="*/ 0 h 432613"/>
              <a:gd name="connsiteX1" fmla="*/ 1791064 w 4180787"/>
              <a:gd name="connsiteY1" fmla="*/ 19105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0 h 432613"/>
              <a:gd name="connsiteX1" fmla="*/ 1835870 w 4180787"/>
              <a:gd name="connsiteY1" fmla="*/ 187218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 name="connsiteX0" fmla="*/ 0 w 4180787"/>
              <a:gd name="connsiteY0" fmla="*/ 4908 h 437521"/>
              <a:gd name="connsiteX1" fmla="*/ 1835870 w 4180787"/>
              <a:gd name="connsiteY1" fmla="*/ 192126 h 437521"/>
              <a:gd name="connsiteX2" fmla="*/ 4180787 w 4180787"/>
              <a:gd name="connsiteY2" fmla="*/ 4908 h 437521"/>
              <a:gd name="connsiteX3" fmla="*/ 4180787 w 4180787"/>
              <a:gd name="connsiteY3" fmla="*/ 437521 h 437521"/>
              <a:gd name="connsiteX4" fmla="*/ 1740284 w 4180787"/>
              <a:gd name="connsiteY4" fmla="*/ 305633 h 437521"/>
              <a:gd name="connsiteX5" fmla="*/ 0 w 4180787"/>
              <a:gd name="connsiteY5" fmla="*/ 437521 h 437521"/>
              <a:gd name="connsiteX6" fmla="*/ 0 w 4180787"/>
              <a:gd name="connsiteY6" fmla="*/ 4908 h 437521"/>
              <a:gd name="connsiteX0" fmla="*/ 0 w 4180787"/>
              <a:gd name="connsiteY0" fmla="*/ 4908 h 446252"/>
              <a:gd name="connsiteX1" fmla="*/ 1835870 w 4180787"/>
              <a:gd name="connsiteY1" fmla="*/ 192126 h 446252"/>
              <a:gd name="connsiteX2" fmla="*/ 4180787 w 4180787"/>
              <a:gd name="connsiteY2" fmla="*/ 4908 h 446252"/>
              <a:gd name="connsiteX3" fmla="*/ 4180787 w 4180787"/>
              <a:gd name="connsiteY3" fmla="*/ 437521 h 446252"/>
              <a:gd name="connsiteX4" fmla="*/ 1740284 w 4180787"/>
              <a:gd name="connsiteY4" fmla="*/ 305633 h 446252"/>
              <a:gd name="connsiteX5" fmla="*/ 0 w 4180787"/>
              <a:gd name="connsiteY5" fmla="*/ 437521 h 446252"/>
              <a:gd name="connsiteX6" fmla="*/ 0 w 4180787"/>
              <a:gd name="connsiteY6" fmla="*/ 4908 h 446252"/>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45451"/>
              <a:gd name="connsiteX1" fmla="*/ 1779968 w 4180787"/>
              <a:gd name="connsiteY1" fmla="*/ 241252 h 445451"/>
              <a:gd name="connsiteX2" fmla="*/ 4180787 w 4180787"/>
              <a:gd name="connsiteY2" fmla="*/ 4107 h 445451"/>
              <a:gd name="connsiteX3" fmla="*/ 4180787 w 4180787"/>
              <a:gd name="connsiteY3" fmla="*/ 436720 h 445451"/>
              <a:gd name="connsiteX4" fmla="*/ 1740284 w 4180787"/>
              <a:gd name="connsiteY4" fmla="*/ 304832 h 445451"/>
              <a:gd name="connsiteX5" fmla="*/ 0 w 4180787"/>
              <a:gd name="connsiteY5" fmla="*/ 436720 h 445451"/>
              <a:gd name="connsiteX6" fmla="*/ 0 w 4180787"/>
              <a:gd name="connsiteY6" fmla="*/ 4107 h 445451"/>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4107 h 436720"/>
              <a:gd name="connsiteX1" fmla="*/ 1779968 w 4180787"/>
              <a:gd name="connsiteY1" fmla="*/ 241252 h 436720"/>
              <a:gd name="connsiteX2" fmla="*/ 4180787 w 4180787"/>
              <a:gd name="connsiteY2" fmla="*/ 4107 h 436720"/>
              <a:gd name="connsiteX3" fmla="*/ 4180787 w 4180787"/>
              <a:gd name="connsiteY3" fmla="*/ 436720 h 436720"/>
              <a:gd name="connsiteX4" fmla="*/ 1740284 w 4180787"/>
              <a:gd name="connsiteY4" fmla="*/ 304832 h 436720"/>
              <a:gd name="connsiteX5" fmla="*/ 0 w 4180787"/>
              <a:gd name="connsiteY5" fmla="*/ 436720 h 436720"/>
              <a:gd name="connsiteX6" fmla="*/ 0 w 4180787"/>
              <a:gd name="connsiteY6" fmla="*/ 4107 h 436720"/>
              <a:gd name="connsiteX0" fmla="*/ 0 w 4180787"/>
              <a:gd name="connsiteY0" fmla="*/ 0 h 432613"/>
              <a:gd name="connsiteX1" fmla="*/ 1779968 w 4180787"/>
              <a:gd name="connsiteY1" fmla="*/ 237145 h 432613"/>
              <a:gd name="connsiteX2" fmla="*/ 4180787 w 4180787"/>
              <a:gd name="connsiteY2" fmla="*/ 0 h 432613"/>
              <a:gd name="connsiteX3" fmla="*/ 4180787 w 4180787"/>
              <a:gd name="connsiteY3" fmla="*/ 432613 h 432613"/>
              <a:gd name="connsiteX4" fmla="*/ 1740284 w 4180787"/>
              <a:gd name="connsiteY4" fmla="*/ 300725 h 432613"/>
              <a:gd name="connsiteX5" fmla="*/ 0 w 4180787"/>
              <a:gd name="connsiteY5" fmla="*/ 432613 h 432613"/>
              <a:gd name="connsiteX6" fmla="*/ 0 w 4180787"/>
              <a:gd name="connsiteY6" fmla="*/ 0 h 43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accent2">
              <a:lumMod val="20000"/>
              <a:lumOff val="80000"/>
              <a:alpha val="75000"/>
            </a:schemeClr>
          </a:solidFill>
          <a:ln w="25400" cap="flat" cmpd="sng" algn="ctr">
            <a:noFill/>
            <a:prstDash val="solid"/>
          </a:ln>
          <a:effectLst/>
        </p:spPr>
        <p:txBody>
          <a:bodyPr anchor="ctr"/>
          <a:lstStyle/>
          <a:p>
            <a:pPr algn="ctr"/>
            <a:endParaRPr lang="en-US" kern="0">
              <a:solidFill>
                <a:sysClr val="window" lastClr="FFFFFF"/>
              </a:solidFill>
              <a:latin typeface="Calibri"/>
            </a:endParaRPr>
          </a:p>
        </p:txBody>
      </p:sp>
      <p:grpSp>
        <p:nvGrpSpPr>
          <p:cNvPr id="15" name="组合 14"/>
          <p:cNvGrpSpPr/>
          <p:nvPr/>
        </p:nvGrpSpPr>
        <p:grpSpPr>
          <a:xfrm>
            <a:off x="3566084" y="2149918"/>
            <a:ext cx="1297727" cy="1122583"/>
            <a:chOff x="2130425" y="3175"/>
            <a:chExt cx="7927975" cy="6858000"/>
          </a:xfrm>
          <a:solidFill>
            <a:srgbClr val="A11218"/>
          </a:solidFill>
        </p:grpSpPr>
        <p:sp>
          <p:nvSpPr>
            <p:cNvPr id="6" name="Freeform 5"/>
            <p:cNvSpPr>
              <a:spLocks noEditPoints="1"/>
            </p:cNvSpPr>
            <p:nvPr/>
          </p:nvSpPr>
          <p:spPr bwMode="auto">
            <a:xfrm>
              <a:off x="5449888" y="3062288"/>
              <a:ext cx="50800" cy="0"/>
            </a:xfrm>
            <a:custGeom>
              <a:avLst/>
              <a:gdLst>
                <a:gd name="T0" fmla="*/ 32 w 32"/>
                <a:gd name="T1" fmla="*/ 32 w 32"/>
                <a:gd name="T2" fmla="*/ 0 w 32"/>
                <a:gd name="T3" fmla="*/ 0 w 32"/>
              </a:gdLst>
              <a:ahLst/>
              <a:cxnLst>
                <a:cxn ang="0">
                  <a:pos x="T0" y="0"/>
                </a:cxn>
                <a:cxn ang="0">
                  <a:pos x="T1" y="0"/>
                </a:cxn>
                <a:cxn ang="0">
                  <a:pos x="T2" y="0"/>
                </a:cxn>
                <a:cxn ang="0">
                  <a:pos x="T3" y="0"/>
                </a:cxn>
              </a:cxnLst>
              <a:rect l="0" t="0" r="r" b="b"/>
              <a:pathLst>
                <a:path w="32">
                  <a:moveTo>
                    <a:pt x="32" y="0"/>
                  </a:moveTo>
                  <a:lnTo>
                    <a:pt x="32" y="0"/>
                  </a:lnTo>
                  <a:close/>
                  <a:moveTo>
                    <a:pt x="0" y="0"/>
                  </a:move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5449888" y="3062288"/>
              <a:ext cx="50800" cy="0"/>
            </a:xfrm>
            <a:custGeom>
              <a:avLst/>
              <a:gdLst>
                <a:gd name="T0" fmla="*/ 32 w 32"/>
                <a:gd name="T1" fmla="*/ 32 w 32"/>
                <a:gd name="T2" fmla="*/ 0 w 32"/>
                <a:gd name="T3" fmla="*/ 0 w 32"/>
              </a:gdLst>
              <a:ahLst/>
              <a:cxnLst>
                <a:cxn ang="0">
                  <a:pos x="T0" y="0"/>
                </a:cxn>
                <a:cxn ang="0">
                  <a:pos x="T1" y="0"/>
                </a:cxn>
                <a:cxn ang="0">
                  <a:pos x="T2" y="0"/>
                </a:cxn>
                <a:cxn ang="0">
                  <a:pos x="T3" y="0"/>
                </a:cxn>
              </a:cxnLst>
              <a:rect l="0" t="0" r="r" b="b"/>
              <a:pathLst>
                <a:path w="32">
                  <a:moveTo>
                    <a:pt x="32" y="0"/>
                  </a:moveTo>
                  <a:lnTo>
                    <a:pt x="32" y="0"/>
                  </a:lnTo>
                  <a:moveTo>
                    <a:pt x="0" y="0"/>
                  </a:move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3321050" y="990600"/>
              <a:ext cx="1139825" cy="1577975"/>
            </a:xfrm>
            <a:custGeom>
              <a:avLst/>
              <a:gdLst>
                <a:gd name="T0" fmla="*/ 20 w 471"/>
                <a:gd name="T1" fmla="*/ 389 h 655"/>
                <a:gd name="T2" fmla="*/ 143 w 471"/>
                <a:gd name="T3" fmla="*/ 655 h 655"/>
                <a:gd name="T4" fmla="*/ 471 w 471"/>
                <a:gd name="T5" fmla="*/ 573 h 655"/>
                <a:gd name="T6" fmla="*/ 409 w 471"/>
                <a:gd name="T7" fmla="*/ 245 h 655"/>
                <a:gd name="T8" fmla="*/ 450 w 471"/>
                <a:gd name="T9" fmla="*/ 225 h 655"/>
                <a:gd name="T10" fmla="*/ 430 w 471"/>
                <a:gd name="T11" fmla="*/ 225 h 655"/>
                <a:gd name="T12" fmla="*/ 143 w 471"/>
                <a:gd name="T13" fmla="*/ 0 h 655"/>
                <a:gd name="T14" fmla="*/ 0 w 471"/>
                <a:gd name="T15" fmla="*/ 184 h 655"/>
                <a:gd name="T16" fmla="*/ 389 w 471"/>
                <a:gd name="T17" fmla="*/ 245 h 655"/>
                <a:gd name="T18" fmla="*/ 20 w 471"/>
                <a:gd name="T19" fmla="*/ 3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1" h="655">
                  <a:moveTo>
                    <a:pt x="20" y="389"/>
                  </a:moveTo>
                  <a:cubicBezTo>
                    <a:pt x="143" y="655"/>
                    <a:pt x="143" y="655"/>
                    <a:pt x="143" y="655"/>
                  </a:cubicBezTo>
                  <a:cubicBezTo>
                    <a:pt x="471" y="573"/>
                    <a:pt x="471" y="573"/>
                    <a:pt x="471" y="573"/>
                  </a:cubicBezTo>
                  <a:cubicBezTo>
                    <a:pt x="409" y="245"/>
                    <a:pt x="409" y="245"/>
                    <a:pt x="409" y="245"/>
                  </a:cubicBezTo>
                  <a:cubicBezTo>
                    <a:pt x="450" y="225"/>
                    <a:pt x="450" y="225"/>
                    <a:pt x="450" y="225"/>
                  </a:cubicBezTo>
                  <a:cubicBezTo>
                    <a:pt x="430" y="225"/>
                    <a:pt x="430" y="225"/>
                    <a:pt x="430" y="225"/>
                  </a:cubicBezTo>
                  <a:cubicBezTo>
                    <a:pt x="143" y="0"/>
                    <a:pt x="143" y="0"/>
                    <a:pt x="143" y="0"/>
                  </a:cubicBezTo>
                  <a:cubicBezTo>
                    <a:pt x="102" y="61"/>
                    <a:pt x="61" y="122"/>
                    <a:pt x="0" y="184"/>
                  </a:cubicBezTo>
                  <a:cubicBezTo>
                    <a:pt x="389" y="245"/>
                    <a:pt x="389" y="245"/>
                    <a:pt x="389" y="245"/>
                  </a:cubicBezTo>
                  <a:cubicBezTo>
                    <a:pt x="266" y="286"/>
                    <a:pt x="143" y="327"/>
                    <a:pt x="20" y="3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360863" y="841375"/>
              <a:ext cx="941388" cy="1430338"/>
            </a:xfrm>
            <a:custGeom>
              <a:avLst/>
              <a:gdLst>
                <a:gd name="T0" fmla="*/ 389 w 389"/>
                <a:gd name="T1" fmla="*/ 512 h 594"/>
                <a:gd name="T2" fmla="*/ 348 w 389"/>
                <a:gd name="T3" fmla="*/ 184 h 594"/>
                <a:gd name="T4" fmla="*/ 20 w 389"/>
                <a:gd name="T5" fmla="*/ 287 h 594"/>
                <a:gd name="T6" fmla="*/ 245 w 389"/>
                <a:gd name="T7" fmla="*/ 41 h 594"/>
                <a:gd name="T8" fmla="*/ 20 w 389"/>
                <a:gd name="T9" fmla="*/ 0 h 594"/>
                <a:gd name="T10" fmla="*/ 0 w 389"/>
                <a:gd name="T11" fmla="*/ 307 h 594"/>
                <a:gd name="T12" fmla="*/ 102 w 389"/>
                <a:gd name="T13" fmla="*/ 594 h 594"/>
                <a:gd name="T14" fmla="*/ 389 w 389"/>
                <a:gd name="T15" fmla="*/ 512 h 5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594">
                  <a:moveTo>
                    <a:pt x="389" y="512"/>
                  </a:moveTo>
                  <a:cubicBezTo>
                    <a:pt x="348" y="184"/>
                    <a:pt x="348" y="184"/>
                    <a:pt x="348" y="184"/>
                  </a:cubicBezTo>
                  <a:cubicBezTo>
                    <a:pt x="225" y="225"/>
                    <a:pt x="61" y="266"/>
                    <a:pt x="20" y="287"/>
                  </a:cubicBezTo>
                  <a:cubicBezTo>
                    <a:pt x="245" y="41"/>
                    <a:pt x="245" y="41"/>
                    <a:pt x="245" y="41"/>
                  </a:cubicBezTo>
                  <a:cubicBezTo>
                    <a:pt x="163" y="21"/>
                    <a:pt x="102" y="21"/>
                    <a:pt x="20" y="0"/>
                  </a:cubicBezTo>
                  <a:cubicBezTo>
                    <a:pt x="0" y="307"/>
                    <a:pt x="0" y="307"/>
                    <a:pt x="0" y="307"/>
                  </a:cubicBezTo>
                  <a:cubicBezTo>
                    <a:pt x="102" y="594"/>
                    <a:pt x="102" y="594"/>
                    <a:pt x="102" y="594"/>
                  </a:cubicBezTo>
                  <a:cubicBezTo>
                    <a:pt x="389" y="512"/>
                    <a:pt x="389" y="512"/>
                    <a:pt x="389" y="5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738938" y="3011488"/>
              <a:ext cx="446088" cy="690563"/>
            </a:xfrm>
            <a:custGeom>
              <a:avLst/>
              <a:gdLst>
                <a:gd name="T0" fmla="*/ 184 w 184"/>
                <a:gd name="T1" fmla="*/ 287 h 287"/>
                <a:gd name="T2" fmla="*/ 20 w 184"/>
                <a:gd name="T3" fmla="*/ 0 h 287"/>
                <a:gd name="T4" fmla="*/ 20 w 184"/>
                <a:gd name="T5" fmla="*/ 0 h 287"/>
                <a:gd name="T6" fmla="*/ 0 w 184"/>
                <a:gd name="T7" fmla="*/ 0 h 287"/>
                <a:gd name="T8" fmla="*/ 184 w 184"/>
                <a:gd name="T9" fmla="*/ 287 h 287"/>
              </a:gdLst>
              <a:ahLst/>
              <a:cxnLst>
                <a:cxn ang="0">
                  <a:pos x="T0" y="T1"/>
                </a:cxn>
                <a:cxn ang="0">
                  <a:pos x="T2" y="T3"/>
                </a:cxn>
                <a:cxn ang="0">
                  <a:pos x="T4" y="T5"/>
                </a:cxn>
                <a:cxn ang="0">
                  <a:pos x="T6" y="T7"/>
                </a:cxn>
                <a:cxn ang="0">
                  <a:pos x="T8" y="T9"/>
                </a:cxn>
              </a:cxnLst>
              <a:rect l="0" t="0" r="r" b="b"/>
              <a:pathLst>
                <a:path w="184" h="287">
                  <a:moveTo>
                    <a:pt x="184" y="287"/>
                  </a:moveTo>
                  <a:cubicBezTo>
                    <a:pt x="143" y="205"/>
                    <a:pt x="61" y="41"/>
                    <a:pt x="20" y="0"/>
                  </a:cubicBezTo>
                  <a:cubicBezTo>
                    <a:pt x="20" y="0"/>
                    <a:pt x="20" y="0"/>
                    <a:pt x="20" y="0"/>
                  </a:cubicBezTo>
                  <a:cubicBezTo>
                    <a:pt x="0" y="0"/>
                    <a:pt x="0" y="0"/>
                    <a:pt x="0" y="0"/>
                  </a:cubicBezTo>
                  <a:cubicBezTo>
                    <a:pt x="20" y="21"/>
                    <a:pt x="143" y="205"/>
                    <a:pt x="184"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7232650" y="2863850"/>
              <a:ext cx="646113" cy="198438"/>
            </a:xfrm>
            <a:custGeom>
              <a:avLst/>
              <a:gdLst>
                <a:gd name="T0" fmla="*/ 267 w 267"/>
                <a:gd name="T1" fmla="*/ 82 h 82"/>
                <a:gd name="T2" fmla="*/ 0 w 267"/>
                <a:gd name="T3" fmla="*/ 0 h 82"/>
                <a:gd name="T4" fmla="*/ 0 w 267"/>
                <a:gd name="T5" fmla="*/ 20 h 82"/>
                <a:gd name="T6" fmla="*/ 267 w 267"/>
                <a:gd name="T7" fmla="*/ 82 h 82"/>
              </a:gdLst>
              <a:ahLst/>
              <a:cxnLst>
                <a:cxn ang="0">
                  <a:pos x="T0" y="T1"/>
                </a:cxn>
                <a:cxn ang="0">
                  <a:pos x="T2" y="T3"/>
                </a:cxn>
                <a:cxn ang="0">
                  <a:pos x="T4" y="T5"/>
                </a:cxn>
                <a:cxn ang="0">
                  <a:pos x="T6" y="T7"/>
                </a:cxn>
              </a:cxnLst>
              <a:rect l="0" t="0" r="r" b="b"/>
              <a:pathLst>
                <a:path w="267" h="82">
                  <a:moveTo>
                    <a:pt x="267" y="82"/>
                  </a:moveTo>
                  <a:cubicBezTo>
                    <a:pt x="185" y="61"/>
                    <a:pt x="103" y="20"/>
                    <a:pt x="0" y="0"/>
                  </a:cubicBezTo>
                  <a:cubicBezTo>
                    <a:pt x="0" y="20"/>
                    <a:pt x="0" y="20"/>
                    <a:pt x="0" y="20"/>
                  </a:cubicBezTo>
                  <a:cubicBezTo>
                    <a:pt x="82" y="41"/>
                    <a:pt x="185" y="61"/>
                    <a:pt x="267"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5600700" y="2765425"/>
              <a:ext cx="790575" cy="246063"/>
            </a:xfrm>
            <a:custGeom>
              <a:avLst/>
              <a:gdLst>
                <a:gd name="T0" fmla="*/ 307 w 327"/>
                <a:gd name="T1" fmla="*/ 41 h 102"/>
                <a:gd name="T2" fmla="*/ 327 w 327"/>
                <a:gd name="T3" fmla="*/ 0 h 102"/>
                <a:gd name="T4" fmla="*/ 0 w 327"/>
                <a:gd name="T5" fmla="*/ 102 h 102"/>
                <a:gd name="T6" fmla="*/ 307 w 327"/>
                <a:gd name="T7" fmla="*/ 41 h 102"/>
              </a:gdLst>
              <a:ahLst/>
              <a:cxnLst>
                <a:cxn ang="0">
                  <a:pos x="T0" y="T1"/>
                </a:cxn>
                <a:cxn ang="0">
                  <a:pos x="T2" y="T3"/>
                </a:cxn>
                <a:cxn ang="0">
                  <a:pos x="T4" y="T5"/>
                </a:cxn>
                <a:cxn ang="0">
                  <a:pos x="T6" y="T7"/>
                </a:cxn>
              </a:cxnLst>
              <a:rect l="0" t="0" r="r" b="b"/>
              <a:pathLst>
                <a:path w="327" h="102">
                  <a:moveTo>
                    <a:pt x="307" y="41"/>
                  </a:moveTo>
                  <a:cubicBezTo>
                    <a:pt x="307" y="20"/>
                    <a:pt x="327" y="20"/>
                    <a:pt x="327" y="0"/>
                  </a:cubicBezTo>
                  <a:cubicBezTo>
                    <a:pt x="225" y="41"/>
                    <a:pt x="102" y="82"/>
                    <a:pt x="0" y="102"/>
                  </a:cubicBezTo>
                  <a:cubicBezTo>
                    <a:pt x="102" y="82"/>
                    <a:pt x="204" y="61"/>
                    <a:pt x="307"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748338" y="2074863"/>
              <a:ext cx="1931988" cy="639763"/>
            </a:xfrm>
            <a:custGeom>
              <a:avLst/>
              <a:gdLst>
                <a:gd name="T0" fmla="*/ 799 w 799"/>
                <a:gd name="T1" fmla="*/ 246 h 266"/>
                <a:gd name="T2" fmla="*/ 758 w 799"/>
                <a:gd name="T3" fmla="*/ 164 h 266"/>
                <a:gd name="T4" fmla="*/ 676 w 799"/>
                <a:gd name="T5" fmla="*/ 246 h 266"/>
                <a:gd name="T6" fmla="*/ 635 w 799"/>
                <a:gd name="T7" fmla="*/ 246 h 266"/>
                <a:gd name="T8" fmla="*/ 594 w 799"/>
                <a:gd name="T9" fmla="*/ 266 h 266"/>
                <a:gd name="T10" fmla="*/ 553 w 799"/>
                <a:gd name="T11" fmla="*/ 266 h 266"/>
                <a:gd name="T12" fmla="*/ 553 w 799"/>
                <a:gd name="T13" fmla="*/ 246 h 266"/>
                <a:gd name="T14" fmla="*/ 471 w 799"/>
                <a:gd name="T15" fmla="*/ 144 h 266"/>
                <a:gd name="T16" fmla="*/ 430 w 799"/>
                <a:gd name="T17" fmla="*/ 144 h 266"/>
                <a:gd name="T18" fmla="*/ 430 w 799"/>
                <a:gd name="T19" fmla="*/ 62 h 266"/>
                <a:gd name="T20" fmla="*/ 307 w 799"/>
                <a:gd name="T21" fmla="*/ 41 h 266"/>
                <a:gd name="T22" fmla="*/ 287 w 799"/>
                <a:gd name="T23" fmla="*/ 144 h 266"/>
                <a:gd name="T24" fmla="*/ 307 w 799"/>
                <a:gd name="T25" fmla="*/ 164 h 266"/>
                <a:gd name="T26" fmla="*/ 246 w 799"/>
                <a:gd name="T27" fmla="*/ 184 h 266"/>
                <a:gd name="T28" fmla="*/ 246 w 799"/>
                <a:gd name="T29" fmla="*/ 246 h 266"/>
                <a:gd name="T30" fmla="*/ 184 w 799"/>
                <a:gd name="T31" fmla="*/ 225 h 266"/>
                <a:gd name="T32" fmla="*/ 143 w 799"/>
                <a:gd name="T33" fmla="*/ 225 h 266"/>
                <a:gd name="T34" fmla="*/ 61 w 799"/>
                <a:gd name="T35" fmla="*/ 144 h 266"/>
                <a:gd name="T36" fmla="*/ 21 w 799"/>
                <a:gd name="T37" fmla="*/ 225 h 266"/>
                <a:gd name="T38" fmla="*/ 0 w 799"/>
                <a:gd name="T39" fmla="*/ 246 h 266"/>
                <a:gd name="T40" fmla="*/ 799 w 799"/>
                <a:gd name="T41" fmla="*/ 246 h 266"/>
                <a:gd name="T42" fmla="*/ 799 w 799"/>
                <a:gd name="T43" fmla="*/ 24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9" h="266">
                  <a:moveTo>
                    <a:pt x="799" y="246"/>
                  </a:moveTo>
                  <a:cubicBezTo>
                    <a:pt x="737" y="205"/>
                    <a:pt x="758" y="164"/>
                    <a:pt x="758" y="164"/>
                  </a:cubicBezTo>
                  <a:cubicBezTo>
                    <a:pt x="737" y="205"/>
                    <a:pt x="676" y="246"/>
                    <a:pt x="676" y="246"/>
                  </a:cubicBezTo>
                  <a:cubicBezTo>
                    <a:pt x="655" y="246"/>
                    <a:pt x="655" y="246"/>
                    <a:pt x="635" y="246"/>
                  </a:cubicBezTo>
                  <a:cubicBezTo>
                    <a:pt x="594" y="266"/>
                    <a:pt x="594" y="266"/>
                    <a:pt x="594" y="266"/>
                  </a:cubicBezTo>
                  <a:cubicBezTo>
                    <a:pt x="594" y="266"/>
                    <a:pt x="573" y="266"/>
                    <a:pt x="553" y="266"/>
                  </a:cubicBezTo>
                  <a:cubicBezTo>
                    <a:pt x="573" y="246"/>
                    <a:pt x="553" y="266"/>
                    <a:pt x="553" y="246"/>
                  </a:cubicBezTo>
                  <a:cubicBezTo>
                    <a:pt x="553" y="164"/>
                    <a:pt x="512" y="144"/>
                    <a:pt x="471" y="144"/>
                  </a:cubicBezTo>
                  <a:cubicBezTo>
                    <a:pt x="451" y="144"/>
                    <a:pt x="451" y="144"/>
                    <a:pt x="430" y="144"/>
                  </a:cubicBezTo>
                  <a:cubicBezTo>
                    <a:pt x="451" y="123"/>
                    <a:pt x="451" y="82"/>
                    <a:pt x="430" y="62"/>
                  </a:cubicBezTo>
                  <a:cubicBezTo>
                    <a:pt x="410" y="21"/>
                    <a:pt x="348" y="0"/>
                    <a:pt x="307" y="41"/>
                  </a:cubicBezTo>
                  <a:cubicBezTo>
                    <a:pt x="287" y="62"/>
                    <a:pt x="266" y="123"/>
                    <a:pt x="287" y="144"/>
                  </a:cubicBezTo>
                  <a:cubicBezTo>
                    <a:pt x="307" y="164"/>
                    <a:pt x="307" y="164"/>
                    <a:pt x="307" y="164"/>
                  </a:cubicBezTo>
                  <a:cubicBezTo>
                    <a:pt x="287" y="164"/>
                    <a:pt x="266" y="164"/>
                    <a:pt x="246" y="184"/>
                  </a:cubicBezTo>
                  <a:cubicBezTo>
                    <a:pt x="225" y="205"/>
                    <a:pt x="225" y="225"/>
                    <a:pt x="246" y="246"/>
                  </a:cubicBezTo>
                  <a:cubicBezTo>
                    <a:pt x="225" y="246"/>
                    <a:pt x="184" y="225"/>
                    <a:pt x="184" y="225"/>
                  </a:cubicBezTo>
                  <a:cubicBezTo>
                    <a:pt x="164" y="225"/>
                    <a:pt x="143" y="225"/>
                    <a:pt x="143" y="225"/>
                  </a:cubicBezTo>
                  <a:cubicBezTo>
                    <a:pt x="143" y="225"/>
                    <a:pt x="61" y="205"/>
                    <a:pt x="61" y="144"/>
                  </a:cubicBezTo>
                  <a:cubicBezTo>
                    <a:pt x="61" y="164"/>
                    <a:pt x="61" y="205"/>
                    <a:pt x="21" y="225"/>
                  </a:cubicBezTo>
                  <a:cubicBezTo>
                    <a:pt x="21" y="225"/>
                    <a:pt x="21" y="225"/>
                    <a:pt x="0" y="246"/>
                  </a:cubicBezTo>
                  <a:cubicBezTo>
                    <a:pt x="799" y="246"/>
                    <a:pt x="799" y="246"/>
                    <a:pt x="799" y="246"/>
                  </a:cubicBezTo>
                  <a:cubicBezTo>
                    <a:pt x="799" y="246"/>
                    <a:pt x="799" y="246"/>
                    <a:pt x="799"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2130425" y="3175"/>
              <a:ext cx="7927975" cy="6858000"/>
            </a:xfrm>
            <a:custGeom>
              <a:avLst/>
              <a:gdLst>
                <a:gd name="T0" fmla="*/ 2355 w 3277"/>
                <a:gd name="T1" fmla="*/ 1126 h 2847"/>
                <a:gd name="T2" fmla="*/ 2642 w 3277"/>
                <a:gd name="T3" fmla="*/ 1311 h 2847"/>
                <a:gd name="T4" fmla="*/ 2335 w 3277"/>
                <a:gd name="T5" fmla="*/ 1413 h 2847"/>
                <a:gd name="T6" fmla="*/ 2089 w 3277"/>
                <a:gd name="T7" fmla="*/ 1270 h 2847"/>
                <a:gd name="T8" fmla="*/ 2068 w 3277"/>
                <a:gd name="T9" fmla="*/ 1270 h 2847"/>
                <a:gd name="T10" fmla="*/ 2007 w 3277"/>
                <a:gd name="T11" fmla="*/ 1249 h 2847"/>
                <a:gd name="T12" fmla="*/ 2253 w 3277"/>
                <a:gd name="T13" fmla="*/ 1454 h 2847"/>
                <a:gd name="T14" fmla="*/ 1987 w 3277"/>
                <a:gd name="T15" fmla="*/ 1679 h 2847"/>
                <a:gd name="T16" fmla="*/ 1925 w 3277"/>
                <a:gd name="T17" fmla="*/ 1434 h 2847"/>
                <a:gd name="T18" fmla="*/ 1823 w 3277"/>
                <a:gd name="T19" fmla="*/ 1270 h 2847"/>
                <a:gd name="T20" fmla="*/ 1843 w 3277"/>
                <a:gd name="T21" fmla="*/ 1434 h 2847"/>
                <a:gd name="T22" fmla="*/ 1802 w 3277"/>
                <a:gd name="T23" fmla="*/ 1700 h 2847"/>
                <a:gd name="T24" fmla="*/ 1536 w 3277"/>
                <a:gd name="T25" fmla="*/ 1495 h 2847"/>
                <a:gd name="T26" fmla="*/ 1802 w 3277"/>
                <a:gd name="T27" fmla="*/ 1270 h 2847"/>
                <a:gd name="T28" fmla="*/ 1618 w 3277"/>
                <a:gd name="T29" fmla="*/ 1352 h 2847"/>
                <a:gd name="T30" fmla="*/ 1372 w 3277"/>
                <a:gd name="T31" fmla="*/ 1434 h 2847"/>
                <a:gd name="T32" fmla="*/ 1311 w 3277"/>
                <a:gd name="T33" fmla="*/ 1167 h 2847"/>
                <a:gd name="T34" fmla="*/ 1352 w 3277"/>
                <a:gd name="T35" fmla="*/ 1147 h 2847"/>
                <a:gd name="T36" fmla="*/ 1352 w 3277"/>
                <a:gd name="T37" fmla="*/ 1106 h 2847"/>
                <a:gd name="T38" fmla="*/ 1085 w 3277"/>
                <a:gd name="T39" fmla="*/ 1106 h 2847"/>
                <a:gd name="T40" fmla="*/ 717 w 3277"/>
                <a:gd name="T41" fmla="*/ 1106 h 2847"/>
                <a:gd name="T42" fmla="*/ 61 w 3277"/>
                <a:gd name="T43" fmla="*/ 0 h 2847"/>
                <a:gd name="T44" fmla="*/ 184 w 3277"/>
                <a:gd name="T45" fmla="*/ 143 h 2847"/>
                <a:gd name="T46" fmla="*/ 430 w 3277"/>
                <a:gd name="T47" fmla="*/ 1188 h 2847"/>
                <a:gd name="T48" fmla="*/ 573 w 3277"/>
                <a:gd name="T49" fmla="*/ 2437 h 2847"/>
                <a:gd name="T50" fmla="*/ 1024 w 3277"/>
                <a:gd name="T51" fmla="*/ 2847 h 2847"/>
                <a:gd name="T52" fmla="*/ 3031 w 3277"/>
                <a:gd name="T53" fmla="*/ 2458 h 2847"/>
                <a:gd name="T54" fmla="*/ 3256 w 3277"/>
                <a:gd name="T55" fmla="*/ 1229 h 2847"/>
                <a:gd name="T56" fmla="*/ 2621 w 3277"/>
                <a:gd name="T57" fmla="*/ 2376 h 2847"/>
                <a:gd name="T58" fmla="*/ 2744 w 3277"/>
                <a:gd name="T59" fmla="*/ 2540 h 2847"/>
                <a:gd name="T60" fmla="*/ 2765 w 3277"/>
                <a:gd name="T61" fmla="*/ 2335 h 2847"/>
                <a:gd name="T62" fmla="*/ 2724 w 3277"/>
                <a:gd name="T63" fmla="*/ 2376 h 2847"/>
                <a:gd name="T64" fmla="*/ 2785 w 3277"/>
                <a:gd name="T65" fmla="*/ 2376 h 2847"/>
                <a:gd name="T66" fmla="*/ 2744 w 3277"/>
                <a:gd name="T67" fmla="*/ 2437 h 2847"/>
                <a:gd name="T68" fmla="*/ 2785 w 3277"/>
                <a:gd name="T69" fmla="*/ 2273 h 2847"/>
                <a:gd name="T70" fmla="*/ 2662 w 3277"/>
                <a:gd name="T71" fmla="*/ 2499 h 2847"/>
                <a:gd name="T72" fmla="*/ 881 w 3277"/>
                <a:gd name="T73" fmla="*/ 2355 h 2847"/>
                <a:gd name="T74" fmla="*/ 799 w 3277"/>
                <a:gd name="T75" fmla="*/ 2396 h 2847"/>
                <a:gd name="T76" fmla="*/ 1004 w 3277"/>
                <a:gd name="T77" fmla="*/ 2519 h 2847"/>
                <a:gd name="T78" fmla="*/ 1044 w 3277"/>
                <a:gd name="T79" fmla="*/ 2335 h 2847"/>
                <a:gd name="T80" fmla="*/ 758 w 3277"/>
                <a:gd name="T81" fmla="*/ 2376 h 2847"/>
                <a:gd name="T82" fmla="*/ 922 w 3277"/>
                <a:gd name="T83" fmla="*/ 2458 h 2847"/>
                <a:gd name="T84" fmla="*/ 840 w 3277"/>
                <a:gd name="T85" fmla="*/ 2437 h 2847"/>
                <a:gd name="T86" fmla="*/ 901 w 3277"/>
                <a:gd name="T87" fmla="*/ 2437 h 2847"/>
                <a:gd name="T88" fmla="*/ 2888 w 3277"/>
                <a:gd name="T89" fmla="*/ 2253 h 2847"/>
                <a:gd name="T90" fmla="*/ 2601 w 3277"/>
                <a:gd name="T91" fmla="*/ 2662 h 2847"/>
                <a:gd name="T92" fmla="*/ 635 w 3277"/>
                <a:gd name="T93" fmla="*/ 2417 h 2847"/>
                <a:gd name="T94" fmla="*/ 922 w 3277"/>
                <a:gd name="T95" fmla="*/ 2253 h 2847"/>
                <a:gd name="T96" fmla="*/ 696 w 3277"/>
                <a:gd name="T97" fmla="*/ 2499 h 2847"/>
                <a:gd name="T98" fmla="*/ 1106 w 3277"/>
                <a:gd name="T99" fmla="*/ 2396 h 2847"/>
                <a:gd name="T100" fmla="*/ 2642 w 3277"/>
                <a:gd name="T101" fmla="*/ 2621 h 2847"/>
                <a:gd name="T102" fmla="*/ 2806 w 3277"/>
                <a:gd name="T103" fmla="*/ 2253 h 2847"/>
                <a:gd name="T104" fmla="*/ 2888 w 3277"/>
                <a:gd name="T105" fmla="*/ 2253 h 2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77" h="2847">
                  <a:moveTo>
                    <a:pt x="3277" y="1106"/>
                  </a:moveTo>
                  <a:cubicBezTo>
                    <a:pt x="2314" y="1106"/>
                    <a:pt x="2314" y="1106"/>
                    <a:pt x="2314" y="1106"/>
                  </a:cubicBezTo>
                  <a:cubicBezTo>
                    <a:pt x="2314" y="1106"/>
                    <a:pt x="2335" y="1126"/>
                    <a:pt x="2355" y="1126"/>
                  </a:cubicBezTo>
                  <a:cubicBezTo>
                    <a:pt x="2355" y="1126"/>
                    <a:pt x="2478" y="1126"/>
                    <a:pt x="2519" y="1167"/>
                  </a:cubicBezTo>
                  <a:cubicBezTo>
                    <a:pt x="2560" y="1188"/>
                    <a:pt x="2560" y="1188"/>
                    <a:pt x="2560" y="1188"/>
                  </a:cubicBezTo>
                  <a:cubicBezTo>
                    <a:pt x="2560" y="1188"/>
                    <a:pt x="2499" y="1208"/>
                    <a:pt x="2642" y="1311"/>
                  </a:cubicBezTo>
                  <a:cubicBezTo>
                    <a:pt x="2642" y="1311"/>
                    <a:pt x="2458" y="1352"/>
                    <a:pt x="2458" y="1434"/>
                  </a:cubicBezTo>
                  <a:cubicBezTo>
                    <a:pt x="2458" y="1413"/>
                    <a:pt x="2417" y="1352"/>
                    <a:pt x="2396" y="1352"/>
                  </a:cubicBezTo>
                  <a:cubicBezTo>
                    <a:pt x="2396" y="1352"/>
                    <a:pt x="2273" y="1352"/>
                    <a:pt x="2335" y="1413"/>
                  </a:cubicBezTo>
                  <a:cubicBezTo>
                    <a:pt x="2335" y="1413"/>
                    <a:pt x="2273" y="1352"/>
                    <a:pt x="2212" y="1352"/>
                  </a:cubicBezTo>
                  <a:cubicBezTo>
                    <a:pt x="2212" y="1352"/>
                    <a:pt x="2191" y="1270"/>
                    <a:pt x="2109" y="1270"/>
                  </a:cubicBezTo>
                  <a:cubicBezTo>
                    <a:pt x="2089" y="1270"/>
                    <a:pt x="2089" y="1270"/>
                    <a:pt x="2089" y="1270"/>
                  </a:cubicBezTo>
                  <a:cubicBezTo>
                    <a:pt x="2068" y="1270"/>
                    <a:pt x="2068" y="1270"/>
                    <a:pt x="2068" y="1270"/>
                  </a:cubicBezTo>
                  <a:cubicBezTo>
                    <a:pt x="2068" y="1270"/>
                    <a:pt x="2068" y="1270"/>
                    <a:pt x="2068" y="1270"/>
                  </a:cubicBezTo>
                  <a:cubicBezTo>
                    <a:pt x="2068" y="1270"/>
                    <a:pt x="2068" y="1270"/>
                    <a:pt x="2068" y="1270"/>
                  </a:cubicBezTo>
                  <a:cubicBezTo>
                    <a:pt x="2048" y="1270"/>
                    <a:pt x="2028" y="1249"/>
                    <a:pt x="2007" y="1208"/>
                  </a:cubicBezTo>
                  <a:cubicBezTo>
                    <a:pt x="2007" y="1208"/>
                    <a:pt x="1987" y="1229"/>
                    <a:pt x="1966" y="1229"/>
                  </a:cubicBezTo>
                  <a:cubicBezTo>
                    <a:pt x="2007" y="1249"/>
                    <a:pt x="2007" y="1249"/>
                    <a:pt x="2007" y="1249"/>
                  </a:cubicBezTo>
                  <a:cubicBezTo>
                    <a:pt x="2028" y="1311"/>
                    <a:pt x="2109" y="1290"/>
                    <a:pt x="2150" y="1290"/>
                  </a:cubicBezTo>
                  <a:cubicBezTo>
                    <a:pt x="2109" y="1311"/>
                    <a:pt x="2130" y="1372"/>
                    <a:pt x="2150" y="1393"/>
                  </a:cubicBezTo>
                  <a:cubicBezTo>
                    <a:pt x="2171" y="1434"/>
                    <a:pt x="2212" y="1434"/>
                    <a:pt x="2253" y="1454"/>
                  </a:cubicBezTo>
                  <a:cubicBezTo>
                    <a:pt x="2171" y="1495"/>
                    <a:pt x="2171" y="1597"/>
                    <a:pt x="2191" y="1679"/>
                  </a:cubicBezTo>
                  <a:cubicBezTo>
                    <a:pt x="2171" y="1659"/>
                    <a:pt x="2109" y="1618"/>
                    <a:pt x="2089" y="1618"/>
                  </a:cubicBezTo>
                  <a:cubicBezTo>
                    <a:pt x="2028" y="1618"/>
                    <a:pt x="2007" y="1659"/>
                    <a:pt x="1987" y="1679"/>
                  </a:cubicBezTo>
                  <a:cubicBezTo>
                    <a:pt x="1987" y="1638"/>
                    <a:pt x="2007" y="1597"/>
                    <a:pt x="1987" y="1556"/>
                  </a:cubicBezTo>
                  <a:cubicBezTo>
                    <a:pt x="1966" y="1536"/>
                    <a:pt x="1925" y="1536"/>
                    <a:pt x="1884" y="1536"/>
                  </a:cubicBezTo>
                  <a:cubicBezTo>
                    <a:pt x="1905" y="1495"/>
                    <a:pt x="1946" y="1475"/>
                    <a:pt x="1925" y="1434"/>
                  </a:cubicBezTo>
                  <a:cubicBezTo>
                    <a:pt x="1925" y="1393"/>
                    <a:pt x="1905" y="1311"/>
                    <a:pt x="1884" y="1249"/>
                  </a:cubicBezTo>
                  <a:cubicBezTo>
                    <a:pt x="1884" y="1249"/>
                    <a:pt x="1864" y="1249"/>
                    <a:pt x="1864" y="1229"/>
                  </a:cubicBezTo>
                  <a:cubicBezTo>
                    <a:pt x="1864" y="1249"/>
                    <a:pt x="1843" y="1270"/>
                    <a:pt x="1823" y="1270"/>
                  </a:cubicBezTo>
                  <a:cubicBezTo>
                    <a:pt x="1802" y="1352"/>
                    <a:pt x="1741" y="1475"/>
                    <a:pt x="1700" y="1536"/>
                  </a:cubicBezTo>
                  <a:cubicBezTo>
                    <a:pt x="1741" y="1454"/>
                    <a:pt x="1864" y="1249"/>
                    <a:pt x="1884" y="1249"/>
                  </a:cubicBezTo>
                  <a:cubicBezTo>
                    <a:pt x="1864" y="1311"/>
                    <a:pt x="1843" y="1393"/>
                    <a:pt x="1843" y="1434"/>
                  </a:cubicBezTo>
                  <a:cubicBezTo>
                    <a:pt x="1843" y="1475"/>
                    <a:pt x="1864" y="1516"/>
                    <a:pt x="1884" y="1556"/>
                  </a:cubicBezTo>
                  <a:cubicBezTo>
                    <a:pt x="1864" y="1536"/>
                    <a:pt x="1823" y="1556"/>
                    <a:pt x="1802" y="1577"/>
                  </a:cubicBezTo>
                  <a:cubicBezTo>
                    <a:pt x="1782" y="1618"/>
                    <a:pt x="1802" y="1659"/>
                    <a:pt x="1802" y="1700"/>
                  </a:cubicBezTo>
                  <a:cubicBezTo>
                    <a:pt x="1782" y="1659"/>
                    <a:pt x="1741" y="1618"/>
                    <a:pt x="1700" y="1638"/>
                  </a:cubicBezTo>
                  <a:cubicBezTo>
                    <a:pt x="1679" y="1659"/>
                    <a:pt x="1618" y="1679"/>
                    <a:pt x="1597" y="1720"/>
                  </a:cubicBezTo>
                  <a:cubicBezTo>
                    <a:pt x="1638" y="1638"/>
                    <a:pt x="1618" y="1516"/>
                    <a:pt x="1536" y="1495"/>
                  </a:cubicBezTo>
                  <a:cubicBezTo>
                    <a:pt x="1577" y="1475"/>
                    <a:pt x="1618" y="1454"/>
                    <a:pt x="1659" y="1413"/>
                  </a:cubicBezTo>
                  <a:cubicBezTo>
                    <a:pt x="1679" y="1393"/>
                    <a:pt x="1700" y="1331"/>
                    <a:pt x="1659" y="1311"/>
                  </a:cubicBezTo>
                  <a:cubicBezTo>
                    <a:pt x="1700" y="1331"/>
                    <a:pt x="1761" y="1331"/>
                    <a:pt x="1802" y="1270"/>
                  </a:cubicBezTo>
                  <a:cubicBezTo>
                    <a:pt x="1782" y="1270"/>
                    <a:pt x="1782" y="1270"/>
                    <a:pt x="1782" y="1270"/>
                  </a:cubicBezTo>
                  <a:cubicBezTo>
                    <a:pt x="1782" y="1270"/>
                    <a:pt x="1782" y="1270"/>
                    <a:pt x="1782" y="1270"/>
                  </a:cubicBezTo>
                  <a:cubicBezTo>
                    <a:pt x="1659" y="1249"/>
                    <a:pt x="1618" y="1352"/>
                    <a:pt x="1618" y="1352"/>
                  </a:cubicBezTo>
                  <a:cubicBezTo>
                    <a:pt x="1556" y="1372"/>
                    <a:pt x="1495" y="1413"/>
                    <a:pt x="1495" y="1413"/>
                  </a:cubicBezTo>
                  <a:cubicBezTo>
                    <a:pt x="1556" y="1352"/>
                    <a:pt x="1434" y="1352"/>
                    <a:pt x="1434" y="1352"/>
                  </a:cubicBezTo>
                  <a:cubicBezTo>
                    <a:pt x="1393" y="1352"/>
                    <a:pt x="1372" y="1413"/>
                    <a:pt x="1372" y="1434"/>
                  </a:cubicBezTo>
                  <a:cubicBezTo>
                    <a:pt x="1372" y="1331"/>
                    <a:pt x="1188" y="1290"/>
                    <a:pt x="1188" y="1290"/>
                  </a:cubicBezTo>
                  <a:cubicBezTo>
                    <a:pt x="1311" y="1208"/>
                    <a:pt x="1270" y="1188"/>
                    <a:pt x="1270" y="1188"/>
                  </a:cubicBezTo>
                  <a:cubicBezTo>
                    <a:pt x="1311" y="1167"/>
                    <a:pt x="1311" y="1167"/>
                    <a:pt x="1311" y="1167"/>
                  </a:cubicBezTo>
                  <a:cubicBezTo>
                    <a:pt x="1311" y="1167"/>
                    <a:pt x="1311" y="1167"/>
                    <a:pt x="1311" y="1167"/>
                  </a:cubicBezTo>
                  <a:cubicBezTo>
                    <a:pt x="1352" y="1147"/>
                    <a:pt x="1352" y="1147"/>
                    <a:pt x="1352" y="1147"/>
                  </a:cubicBezTo>
                  <a:cubicBezTo>
                    <a:pt x="1352" y="1147"/>
                    <a:pt x="1352" y="1147"/>
                    <a:pt x="1352" y="1147"/>
                  </a:cubicBezTo>
                  <a:cubicBezTo>
                    <a:pt x="1393" y="1126"/>
                    <a:pt x="1475" y="1126"/>
                    <a:pt x="1475" y="1126"/>
                  </a:cubicBezTo>
                  <a:cubicBezTo>
                    <a:pt x="1495" y="1106"/>
                    <a:pt x="1495" y="1106"/>
                    <a:pt x="1495" y="1106"/>
                  </a:cubicBezTo>
                  <a:cubicBezTo>
                    <a:pt x="1352" y="1106"/>
                    <a:pt x="1352" y="1106"/>
                    <a:pt x="1352" y="1106"/>
                  </a:cubicBezTo>
                  <a:cubicBezTo>
                    <a:pt x="1331" y="901"/>
                    <a:pt x="1331" y="901"/>
                    <a:pt x="1331" y="901"/>
                  </a:cubicBezTo>
                  <a:cubicBezTo>
                    <a:pt x="1044" y="1004"/>
                    <a:pt x="1044" y="1004"/>
                    <a:pt x="1044" y="1004"/>
                  </a:cubicBezTo>
                  <a:cubicBezTo>
                    <a:pt x="1085" y="1106"/>
                    <a:pt x="1085" y="1106"/>
                    <a:pt x="1085" y="1106"/>
                  </a:cubicBezTo>
                  <a:cubicBezTo>
                    <a:pt x="1004" y="1106"/>
                    <a:pt x="1004" y="1106"/>
                    <a:pt x="1004" y="1106"/>
                  </a:cubicBezTo>
                  <a:cubicBezTo>
                    <a:pt x="983" y="1024"/>
                    <a:pt x="983" y="1024"/>
                    <a:pt x="983" y="1024"/>
                  </a:cubicBezTo>
                  <a:cubicBezTo>
                    <a:pt x="717" y="1106"/>
                    <a:pt x="717" y="1106"/>
                    <a:pt x="717" y="1106"/>
                  </a:cubicBezTo>
                  <a:cubicBezTo>
                    <a:pt x="553" y="1106"/>
                    <a:pt x="553" y="1106"/>
                    <a:pt x="553" y="1106"/>
                  </a:cubicBezTo>
                  <a:cubicBezTo>
                    <a:pt x="287" y="0"/>
                    <a:pt x="287" y="0"/>
                    <a:pt x="287" y="0"/>
                  </a:cubicBezTo>
                  <a:cubicBezTo>
                    <a:pt x="61" y="0"/>
                    <a:pt x="61" y="0"/>
                    <a:pt x="61" y="0"/>
                  </a:cubicBezTo>
                  <a:cubicBezTo>
                    <a:pt x="20" y="0"/>
                    <a:pt x="0" y="41"/>
                    <a:pt x="0" y="82"/>
                  </a:cubicBezTo>
                  <a:cubicBezTo>
                    <a:pt x="0" y="123"/>
                    <a:pt x="20" y="143"/>
                    <a:pt x="61" y="143"/>
                  </a:cubicBezTo>
                  <a:cubicBezTo>
                    <a:pt x="184" y="143"/>
                    <a:pt x="184" y="143"/>
                    <a:pt x="184" y="143"/>
                  </a:cubicBezTo>
                  <a:cubicBezTo>
                    <a:pt x="430" y="1167"/>
                    <a:pt x="430" y="1167"/>
                    <a:pt x="430" y="1167"/>
                  </a:cubicBezTo>
                  <a:cubicBezTo>
                    <a:pt x="430" y="1167"/>
                    <a:pt x="430" y="1167"/>
                    <a:pt x="430" y="1167"/>
                  </a:cubicBezTo>
                  <a:cubicBezTo>
                    <a:pt x="430" y="1188"/>
                    <a:pt x="430" y="1188"/>
                    <a:pt x="430" y="1188"/>
                  </a:cubicBezTo>
                  <a:cubicBezTo>
                    <a:pt x="430" y="1556"/>
                    <a:pt x="573" y="1905"/>
                    <a:pt x="819" y="2171"/>
                  </a:cubicBezTo>
                  <a:cubicBezTo>
                    <a:pt x="778" y="2171"/>
                    <a:pt x="758" y="2191"/>
                    <a:pt x="717" y="2212"/>
                  </a:cubicBezTo>
                  <a:cubicBezTo>
                    <a:pt x="635" y="2253"/>
                    <a:pt x="573" y="2335"/>
                    <a:pt x="573" y="2437"/>
                  </a:cubicBezTo>
                  <a:cubicBezTo>
                    <a:pt x="573" y="2437"/>
                    <a:pt x="573" y="2621"/>
                    <a:pt x="655" y="2724"/>
                  </a:cubicBezTo>
                  <a:cubicBezTo>
                    <a:pt x="717" y="2806"/>
                    <a:pt x="840" y="2847"/>
                    <a:pt x="983" y="2847"/>
                  </a:cubicBezTo>
                  <a:cubicBezTo>
                    <a:pt x="1004" y="2847"/>
                    <a:pt x="1004" y="2847"/>
                    <a:pt x="1024" y="2847"/>
                  </a:cubicBezTo>
                  <a:cubicBezTo>
                    <a:pt x="1044" y="2847"/>
                    <a:pt x="2560" y="2847"/>
                    <a:pt x="2601" y="2847"/>
                  </a:cubicBezTo>
                  <a:cubicBezTo>
                    <a:pt x="2765" y="2847"/>
                    <a:pt x="2888" y="2806"/>
                    <a:pt x="2970" y="2724"/>
                  </a:cubicBezTo>
                  <a:cubicBezTo>
                    <a:pt x="3052" y="2621"/>
                    <a:pt x="3031" y="2458"/>
                    <a:pt x="3031" y="2458"/>
                  </a:cubicBezTo>
                  <a:cubicBezTo>
                    <a:pt x="3031" y="2376"/>
                    <a:pt x="2970" y="2294"/>
                    <a:pt x="2888" y="2232"/>
                  </a:cubicBezTo>
                  <a:cubicBezTo>
                    <a:pt x="2867" y="2232"/>
                    <a:pt x="2867" y="2212"/>
                    <a:pt x="2847" y="2212"/>
                  </a:cubicBezTo>
                  <a:cubicBezTo>
                    <a:pt x="3092" y="1946"/>
                    <a:pt x="3256" y="1597"/>
                    <a:pt x="3256" y="1229"/>
                  </a:cubicBezTo>
                  <a:cubicBezTo>
                    <a:pt x="3256" y="1106"/>
                    <a:pt x="3256" y="1106"/>
                    <a:pt x="3256" y="1106"/>
                  </a:cubicBezTo>
                  <a:cubicBezTo>
                    <a:pt x="3277" y="1106"/>
                    <a:pt x="3277" y="1106"/>
                    <a:pt x="3277" y="1106"/>
                  </a:cubicBezTo>
                  <a:close/>
                  <a:moveTo>
                    <a:pt x="2621" y="2376"/>
                  </a:moveTo>
                  <a:cubicBezTo>
                    <a:pt x="2621" y="2376"/>
                    <a:pt x="2621" y="2376"/>
                    <a:pt x="2621" y="2376"/>
                  </a:cubicBezTo>
                  <a:cubicBezTo>
                    <a:pt x="2601" y="2437"/>
                    <a:pt x="2642" y="2458"/>
                    <a:pt x="2662" y="2499"/>
                  </a:cubicBezTo>
                  <a:cubicBezTo>
                    <a:pt x="2683" y="2519"/>
                    <a:pt x="2724" y="2540"/>
                    <a:pt x="2744" y="2540"/>
                  </a:cubicBezTo>
                  <a:cubicBezTo>
                    <a:pt x="2785" y="2540"/>
                    <a:pt x="2806" y="2540"/>
                    <a:pt x="2826" y="2499"/>
                  </a:cubicBezTo>
                  <a:cubicBezTo>
                    <a:pt x="2847" y="2478"/>
                    <a:pt x="2888" y="2437"/>
                    <a:pt x="2847" y="2376"/>
                  </a:cubicBezTo>
                  <a:cubicBezTo>
                    <a:pt x="2826" y="2355"/>
                    <a:pt x="2806" y="2335"/>
                    <a:pt x="2765" y="2335"/>
                  </a:cubicBezTo>
                  <a:cubicBezTo>
                    <a:pt x="2765" y="2335"/>
                    <a:pt x="2765" y="2335"/>
                    <a:pt x="2765" y="2335"/>
                  </a:cubicBezTo>
                  <a:cubicBezTo>
                    <a:pt x="2765" y="2335"/>
                    <a:pt x="2765" y="2335"/>
                    <a:pt x="2765" y="2335"/>
                  </a:cubicBezTo>
                  <a:cubicBezTo>
                    <a:pt x="2744" y="2355"/>
                    <a:pt x="2724" y="2355"/>
                    <a:pt x="2724" y="2376"/>
                  </a:cubicBezTo>
                  <a:cubicBezTo>
                    <a:pt x="2724" y="2396"/>
                    <a:pt x="2724" y="2396"/>
                    <a:pt x="2744" y="2417"/>
                  </a:cubicBezTo>
                  <a:cubicBezTo>
                    <a:pt x="2785" y="2376"/>
                    <a:pt x="2785" y="2376"/>
                    <a:pt x="2785" y="2376"/>
                  </a:cubicBezTo>
                  <a:cubicBezTo>
                    <a:pt x="2785" y="2376"/>
                    <a:pt x="2785" y="2376"/>
                    <a:pt x="2785" y="2376"/>
                  </a:cubicBezTo>
                  <a:cubicBezTo>
                    <a:pt x="2806" y="2376"/>
                    <a:pt x="2806" y="2376"/>
                    <a:pt x="2806" y="2376"/>
                  </a:cubicBezTo>
                  <a:cubicBezTo>
                    <a:pt x="2806" y="2376"/>
                    <a:pt x="2806" y="2396"/>
                    <a:pt x="2785" y="2417"/>
                  </a:cubicBezTo>
                  <a:cubicBezTo>
                    <a:pt x="2785" y="2417"/>
                    <a:pt x="2765" y="2437"/>
                    <a:pt x="2744" y="2437"/>
                  </a:cubicBezTo>
                  <a:cubicBezTo>
                    <a:pt x="2724" y="2437"/>
                    <a:pt x="2703" y="2437"/>
                    <a:pt x="2703" y="2417"/>
                  </a:cubicBezTo>
                  <a:cubicBezTo>
                    <a:pt x="2683" y="2396"/>
                    <a:pt x="2683" y="2376"/>
                    <a:pt x="2683" y="2355"/>
                  </a:cubicBezTo>
                  <a:cubicBezTo>
                    <a:pt x="2703" y="2314"/>
                    <a:pt x="2744" y="2253"/>
                    <a:pt x="2785" y="2273"/>
                  </a:cubicBezTo>
                  <a:cubicBezTo>
                    <a:pt x="2826" y="2273"/>
                    <a:pt x="2847" y="2294"/>
                    <a:pt x="2867" y="2335"/>
                  </a:cubicBezTo>
                  <a:cubicBezTo>
                    <a:pt x="2888" y="2376"/>
                    <a:pt x="2888" y="2417"/>
                    <a:pt x="2867" y="2437"/>
                  </a:cubicBezTo>
                  <a:cubicBezTo>
                    <a:pt x="2806" y="2560"/>
                    <a:pt x="2662" y="2499"/>
                    <a:pt x="2662" y="2499"/>
                  </a:cubicBezTo>
                  <a:cubicBezTo>
                    <a:pt x="2601" y="2458"/>
                    <a:pt x="2580" y="2396"/>
                    <a:pt x="2580" y="2335"/>
                  </a:cubicBezTo>
                  <a:cubicBezTo>
                    <a:pt x="2601" y="2396"/>
                    <a:pt x="2621" y="2376"/>
                    <a:pt x="2621" y="2376"/>
                  </a:cubicBezTo>
                  <a:close/>
                  <a:moveTo>
                    <a:pt x="881" y="2355"/>
                  </a:moveTo>
                  <a:cubicBezTo>
                    <a:pt x="881" y="2355"/>
                    <a:pt x="881" y="2355"/>
                    <a:pt x="881" y="2355"/>
                  </a:cubicBezTo>
                  <a:cubicBezTo>
                    <a:pt x="881" y="2355"/>
                    <a:pt x="881" y="2355"/>
                    <a:pt x="881" y="2355"/>
                  </a:cubicBezTo>
                  <a:cubicBezTo>
                    <a:pt x="840" y="2355"/>
                    <a:pt x="799" y="2355"/>
                    <a:pt x="799" y="2396"/>
                  </a:cubicBezTo>
                  <a:cubicBezTo>
                    <a:pt x="758" y="2458"/>
                    <a:pt x="799" y="2499"/>
                    <a:pt x="819" y="2519"/>
                  </a:cubicBezTo>
                  <a:cubicBezTo>
                    <a:pt x="840" y="2540"/>
                    <a:pt x="881" y="2560"/>
                    <a:pt x="901" y="2560"/>
                  </a:cubicBezTo>
                  <a:cubicBezTo>
                    <a:pt x="942" y="2560"/>
                    <a:pt x="963" y="2540"/>
                    <a:pt x="1004" y="2519"/>
                  </a:cubicBezTo>
                  <a:cubicBezTo>
                    <a:pt x="1004" y="2458"/>
                    <a:pt x="1024" y="2437"/>
                    <a:pt x="1024" y="2376"/>
                  </a:cubicBezTo>
                  <a:cubicBezTo>
                    <a:pt x="1024" y="2355"/>
                    <a:pt x="1004" y="2335"/>
                    <a:pt x="983" y="2294"/>
                  </a:cubicBezTo>
                  <a:cubicBezTo>
                    <a:pt x="1004" y="2314"/>
                    <a:pt x="1024" y="2314"/>
                    <a:pt x="1044" y="2335"/>
                  </a:cubicBezTo>
                  <a:cubicBezTo>
                    <a:pt x="1065" y="2417"/>
                    <a:pt x="1024" y="2499"/>
                    <a:pt x="963" y="2540"/>
                  </a:cubicBezTo>
                  <a:cubicBezTo>
                    <a:pt x="963" y="2540"/>
                    <a:pt x="819" y="2580"/>
                    <a:pt x="758" y="2478"/>
                  </a:cubicBezTo>
                  <a:cubicBezTo>
                    <a:pt x="737" y="2437"/>
                    <a:pt x="737" y="2396"/>
                    <a:pt x="758" y="2376"/>
                  </a:cubicBezTo>
                  <a:cubicBezTo>
                    <a:pt x="778" y="2335"/>
                    <a:pt x="799" y="2314"/>
                    <a:pt x="840" y="2314"/>
                  </a:cubicBezTo>
                  <a:cubicBezTo>
                    <a:pt x="901" y="2314"/>
                    <a:pt x="942" y="2355"/>
                    <a:pt x="942" y="2396"/>
                  </a:cubicBezTo>
                  <a:cubicBezTo>
                    <a:pt x="942" y="2417"/>
                    <a:pt x="942" y="2437"/>
                    <a:pt x="922" y="2458"/>
                  </a:cubicBezTo>
                  <a:cubicBezTo>
                    <a:pt x="922" y="2478"/>
                    <a:pt x="901" y="2478"/>
                    <a:pt x="881" y="2478"/>
                  </a:cubicBezTo>
                  <a:cubicBezTo>
                    <a:pt x="860" y="2478"/>
                    <a:pt x="860" y="2478"/>
                    <a:pt x="860" y="2478"/>
                  </a:cubicBezTo>
                  <a:cubicBezTo>
                    <a:pt x="840" y="2458"/>
                    <a:pt x="840" y="2437"/>
                    <a:pt x="840" y="2437"/>
                  </a:cubicBezTo>
                  <a:cubicBezTo>
                    <a:pt x="840" y="2437"/>
                    <a:pt x="840" y="2437"/>
                    <a:pt x="860" y="2437"/>
                  </a:cubicBezTo>
                  <a:cubicBezTo>
                    <a:pt x="860" y="2437"/>
                    <a:pt x="860" y="2437"/>
                    <a:pt x="860" y="2437"/>
                  </a:cubicBezTo>
                  <a:cubicBezTo>
                    <a:pt x="901" y="2437"/>
                    <a:pt x="901" y="2437"/>
                    <a:pt x="901" y="2437"/>
                  </a:cubicBezTo>
                  <a:cubicBezTo>
                    <a:pt x="922" y="2417"/>
                    <a:pt x="922" y="2396"/>
                    <a:pt x="922" y="2396"/>
                  </a:cubicBezTo>
                  <a:cubicBezTo>
                    <a:pt x="922" y="2376"/>
                    <a:pt x="901" y="2355"/>
                    <a:pt x="881" y="2355"/>
                  </a:cubicBezTo>
                  <a:close/>
                  <a:moveTo>
                    <a:pt x="2888" y="2253"/>
                  </a:moveTo>
                  <a:cubicBezTo>
                    <a:pt x="2949" y="2294"/>
                    <a:pt x="2990" y="2355"/>
                    <a:pt x="2990" y="2417"/>
                  </a:cubicBezTo>
                  <a:cubicBezTo>
                    <a:pt x="2990" y="2417"/>
                    <a:pt x="2990" y="2519"/>
                    <a:pt x="2929" y="2580"/>
                  </a:cubicBezTo>
                  <a:cubicBezTo>
                    <a:pt x="2867" y="2642"/>
                    <a:pt x="2765" y="2683"/>
                    <a:pt x="2601" y="2662"/>
                  </a:cubicBezTo>
                  <a:cubicBezTo>
                    <a:pt x="2580" y="2662"/>
                    <a:pt x="1044" y="2662"/>
                    <a:pt x="1024" y="2662"/>
                  </a:cubicBezTo>
                  <a:cubicBezTo>
                    <a:pt x="881" y="2662"/>
                    <a:pt x="758" y="2642"/>
                    <a:pt x="696" y="2580"/>
                  </a:cubicBezTo>
                  <a:cubicBezTo>
                    <a:pt x="635" y="2519"/>
                    <a:pt x="635" y="2417"/>
                    <a:pt x="635" y="2417"/>
                  </a:cubicBezTo>
                  <a:cubicBezTo>
                    <a:pt x="635" y="2355"/>
                    <a:pt x="676" y="2294"/>
                    <a:pt x="737" y="2253"/>
                  </a:cubicBezTo>
                  <a:cubicBezTo>
                    <a:pt x="778" y="2232"/>
                    <a:pt x="819" y="2212"/>
                    <a:pt x="860" y="2232"/>
                  </a:cubicBezTo>
                  <a:cubicBezTo>
                    <a:pt x="901" y="2232"/>
                    <a:pt x="901" y="2232"/>
                    <a:pt x="922" y="2253"/>
                  </a:cubicBezTo>
                  <a:cubicBezTo>
                    <a:pt x="901" y="2232"/>
                    <a:pt x="860" y="2232"/>
                    <a:pt x="840" y="2232"/>
                  </a:cubicBezTo>
                  <a:cubicBezTo>
                    <a:pt x="778" y="2253"/>
                    <a:pt x="737" y="2273"/>
                    <a:pt x="696" y="2335"/>
                  </a:cubicBezTo>
                  <a:cubicBezTo>
                    <a:pt x="676" y="2396"/>
                    <a:pt x="676" y="2458"/>
                    <a:pt x="696" y="2499"/>
                  </a:cubicBezTo>
                  <a:cubicBezTo>
                    <a:pt x="737" y="2560"/>
                    <a:pt x="799" y="2601"/>
                    <a:pt x="860" y="2621"/>
                  </a:cubicBezTo>
                  <a:cubicBezTo>
                    <a:pt x="922" y="2621"/>
                    <a:pt x="963" y="2621"/>
                    <a:pt x="983" y="2601"/>
                  </a:cubicBezTo>
                  <a:cubicBezTo>
                    <a:pt x="1065" y="2560"/>
                    <a:pt x="1106" y="2478"/>
                    <a:pt x="1106" y="2396"/>
                  </a:cubicBezTo>
                  <a:cubicBezTo>
                    <a:pt x="1331" y="2519"/>
                    <a:pt x="1577" y="2601"/>
                    <a:pt x="1843" y="2601"/>
                  </a:cubicBezTo>
                  <a:cubicBezTo>
                    <a:pt x="2089" y="2601"/>
                    <a:pt x="2314" y="2540"/>
                    <a:pt x="2519" y="2437"/>
                  </a:cubicBezTo>
                  <a:cubicBezTo>
                    <a:pt x="2540" y="2499"/>
                    <a:pt x="2580" y="2580"/>
                    <a:pt x="2642" y="2621"/>
                  </a:cubicBezTo>
                  <a:cubicBezTo>
                    <a:pt x="2662" y="2642"/>
                    <a:pt x="2867" y="2683"/>
                    <a:pt x="2949" y="2519"/>
                  </a:cubicBezTo>
                  <a:cubicBezTo>
                    <a:pt x="2970" y="2458"/>
                    <a:pt x="2970" y="2396"/>
                    <a:pt x="2949" y="2355"/>
                  </a:cubicBezTo>
                  <a:cubicBezTo>
                    <a:pt x="2929" y="2294"/>
                    <a:pt x="2867" y="2273"/>
                    <a:pt x="2806" y="2253"/>
                  </a:cubicBezTo>
                  <a:cubicBezTo>
                    <a:pt x="2806" y="2253"/>
                    <a:pt x="2806" y="2253"/>
                    <a:pt x="2806" y="2253"/>
                  </a:cubicBezTo>
                  <a:cubicBezTo>
                    <a:pt x="2826" y="2232"/>
                    <a:pt x="2826" y="2232"/>
                    <a:pt x="2826" y="2232"/>
                  </a:cubicBezTo>
                  <a:cubicBezTo>
                    <a:pt x="2847" y="2232"/>
                    <a:pt x="2867" y="2232"/>
                    <a:pt x="2888" y="2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sp>
        <p:nvSpPr>
          <p:cNvPr id="100" name="Freeform 5"/>
          <p:cNvSpPr>
            <a:spLocks noEditPoints="1"/>
          </p:cNvSpPr>
          <p:nvPr/>
        </p:nvSpPr>
        <p:spPr bwMode="auto">
          <a:xfrm>
            <a:off x="7248767" y="1035970"/>
            <a:ext cx="1146749" cy="1141725"/>
          </a:xfrm>
          <a:custGeom>
            <a:avLst/>
            <a:gdLst>
              <a:gd name="T0" fmla="*/ 1638 w 3277"/>
              <a:gd name="T1" fmla="*/ 0 h 3277"/>
              <a:gd name="T2" fmla="*/ 0 w 3277"/>
              <a:gd name="T3" fmla="*/ 1638 h 3277"/>
              <a:gd name="T4" fmla="*/ 1638 w 3277"/>
              <a:gd name="T5" fmla="*/ 3277 h 3277"/>
              <a:gd name="T6" fmla="*/ 3277 w 3277"/>
              <a:gd name="T7" fmla="*/ 1638 h 3277"/>
              <a:gd name="T8" fmla="*/ 1638 w 3277"/>
              <a:gd name="T9" fmla="*/ 0 h 3277"/>
              <a:gd name="T10" fmla="*/ 1454 w 3277"/>
              <a:gd name="T11" fmla="*/ 1987 h 3277"/>
              <a:gd name="T12" fmla="*/ 1249 w 3277"/>
              <a:gd name="T13" fmla="*/ 2109 h 3277"/>
              <a:gd name="T14" fmla="*/ 963 w 3277"/>
              <a:gd name="T15" fmla="*/ 1884 h 3277"/>
              <a:gd name="T16" fmla="*/ 799 w 3277"/>
              <a:gd name="T17" fmla="*/ 1905 h 3277"/>
              <a:gd name="T18" fmla="*/ 430 w 3277"/>
              <a:gd name="T19" fmla="*/ 1720 h 3277"/>
              <a:gd name="T20" fmla="*/ 860 w 3277"/>
              <a:gd name="T21" fmla="*/ 1454 h 3277"/>
              <a:gd name="T22" fmla="*/ 983 w 3277"/>
              <a:gd name="T23" fmla="*/ 1475 h 3277"/>
              <a:gd name="T24" fmla="*/ 1147 w 3277"/>
              <a:gd name="T25" fmla="*/ 1413 h 3277"/>
              <a:gd name="T26" fmla="*/ 1229 w 3277"/>
              <a:gd name="T27" fmla="*/ 1434 h 3277"/>
              <a:gd name="T28" fmla="*/ 1475 w 3277"/>
              <a:gd name="T29" fmla="*/ 1188 h 3277"/>
              <a:gd name="T30" fmla="*/ 1454 w 3277"/>
              <a:gd name="T31" fmla="*/ 1106 h 3277"/>
              <a:gd name="T32" fmla="*/ 1516 w 3277"/>
              <a:gd name="T33" fmla="*/ 983 h 3277"/>
              <a:gd name="T34" fmla="*/ 1495 w 3277"/>
              <a:gd name="T35" fmla="*/ 819 h 3277"/>
              <a:gd name="T36" fmla="*/ 1659 w 3277"/>
              <a:gd name="T37" fmla="*/ 410 h 3277"/>
              <a:gd name="T38" fmla="*/ 1905 w 3277"/>
              <a:gd name="T39" fmla="*/ 881 h 3277"/>
              <a:gd name="T40" fmla="*/ 1884 w 3277"/>
              <a:gd name="T41" fmla="*/ 1024 h 3277"/>
              <a:gd name="T42" fmla="*/ 2068 w 3277"/>
              <a:gd name="T43" fmla="*/ 1331 h 3277"/>
              <a:gd name="T44" fmla="*/ 2068 w 3277"/>
              <a:gd name="T45" fmla="*/ 1331 h 3277"/>
              <a:gd name="T46" fmla="*/ 1966 w 3277"/>
              <a:gd name="T47" fmla="*/ 1516 h 3277"/>
              <a:gd name="T48" fmla="*/ 1966 w 3277"/>
              <a:gd name="T49" fmla="*/ 1577 h 3277"/>
              <a:gd name="T50" fmla="*/ 1741 w 3277"/>
              <a:gd name="T51" fmla="*/ 1454 h 3277"/>
              <a:gd name="T52" fmla="*/ 1741 w 3277"/>
              <a:gd name="T53" fmla="*/ 778 h 3277"/>
              <a:gd name="T54" fmla="*/ 1638 w 3277"/>
              <a:gd name="T55" fmla="*/ 778 h 3277"/>
              <a:gd name="T56" fmla="*/ 1638 w 3277"/>
              <a:gd name="T57" fmla="*/ 1475 h 3277"/>
              <a:gd name="T58" fmla="*/ 1434 w 3277"/>
              <a:gd name="T59" fmla="*/ 1638 h 3277"/>
              <a:gd name="T60" fmla="*/ 778 w 3277"/>
              <a:gd name="T61" fmla="*/ 1638 h 3277"/>
              <a:gd name="T62" fmla="*/ 778 w 3277"/>
              <a:gd name="T63" fmla="*/ 1741 h 3277"/>
              <a:gd name="T64" fmla="*/ 1413 w 3277"/>
              <a:gd name="T65" fmla="*/ 1741 h 3277"/>
              <a:gd name="T66" fmla="*/ 1413 w 3277"/>
              <a:gd name="T67" fmla="*/ 1782 h 3277"/>
              <a:gd name="T68" fmla="*/ 1495 w 3277"/>
              <a:gd name="T69" fmla="*/ 1987 h 3277"/>
              <a:gd name="T70" fmla="*/ 1454 w 3277"/>
              <a:gd name="T71" fmla="*/ 1987 h 3277"/>
              <a:gd name="T72" fmla="*/ 1720 w 3277"/>
              <a:gd name="T73" fmla="*/ 1536 h 3277"/>
              <a:gd name="T74" fmla="*/ 1966 w 3277"/>
              <a:gd name="T75" fmla="*/ 1782 h 3277"/>
              <a:gd name="T76" fmla="*/ 1720 w 3277"/>
              <a:gd name="T77" fmla="*/ 2028 h 3277"/>
              <a:gd name="T78" fmla="*/ 1495 w 3277"/>
              <a:gd name="T79" fmla="*/ 1782 h 3277"/>
              <a:gd name="T80" fmla="*/ 1720 w 3277"/>
              <a:gd name="T81" fmla="*/ 1536 h 3277"/>
              <a:gd name="T82" fmla="*/ 1638 w 3277"/>
              <a:gd name="T83" fmla="*/ 2847 h 3277"/>
              <a:gd name="T84" fmla="*/ 1536 w 3277"/>
              <a:gd name="T85" fmla="*/ 2744 h 3277"/>
              <a:gd name="T86" fmla="*/ 1638 w 3277"/>
              <a:gd name="T87" fmla="*/ 2642 h 3277"/>
              <a:gd name="T88" fmla="*/ 2683 w 3277"/>
              <a:gd name="T89" fmla="*/ 1638 h 3277"/>
              <a:gd name="T90" fmla="*/ 2785 w 3277"/>
              <a:gd name="T91" fmla="*/ 1536 h 3277"/>
              <a:gd name="T92" fmla="*/ 2888 w 3277"/>
              <a:gd name="T93" fmla="*/ 1638 h 3277"/>
              <a:gd name="T94" fmla="*/ 1638 w 3277"/>
              <a:gd name="T95" fmla="*/ 2847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7" h="3277">
                <a:moveTo>
                  <a:pt x="1638" y="0"/>
                </a:moveTo>
                <a:cubicBezTo>
                  <a:pt x="737" y="0"/>
                  <a:pt x="0" y="737"/>
                  <a:pt x="0" y="1638"/>
                </a:cubicBezTo>
                <a:cubicBezTo>
                  <a:pt x="0" y="2540"/>
                  <a:pt x="737" y="3277"/>
                  <a:pt x="1638" y="3277"/>
                </a:cubicBezTo>
                <a:cubicBezTo>
                  <a:pt x="2540" y="3277"/>
                  <a:pt x="3277" y="2540"/>
                  <a:pt x="3277" y="1638"/>
                </a:cubicBezTo>
                <a:cubicBezTo>
                  <a:pt x="3277" y="737"/>
                  <a:pt x="2540" y="0"/>
                  <a:pt x="1638" y="0"/>
                </a:cubicBezTo>
                <a:close/>
                <a:moveTo>
                  <a:pt x="1454" y="1987"/>
                </a:moveTo>
                <a:cubicBezTo>
                  <a:pt x="1372" y="1987"/>
                  <a:pt x="1311" y="2048"/>
                  <a:pt x="1249" y="2109"/>
                </a:cubicBezTo>
                <a:cubicBezTo>
                  <a:pt x="1188" y="1987"/>
                  <a:pt x="1085" y="1884"/>
                  <a:pt x="963" y="1884"/>
                </a:cubicBezTo>
                <a:cubicBezTo>
                  <a:pt x="922" y="1884"/>
                  <a:pt x="860" y="1905"/>
                  <a:pt x="799" y="1905"/>
                </a:cubicBezTo>
                <a:cubicBezTo>
                  <a:pt x="635" y="1802"/>
                  <a:pt x="430" y="1720"/>
                  <a:pt x="430" y="1720"/>
                </a:cubicBezTo>
                <a:cubicBezTo>
                  <a:pt x="430" y="1720"/>
                  <a:pt x="737" y="1597"/>
                  <a:pt x="860" y="1454"/>
                </a:cubicBezTo>
                <a:cubicBezTo>
                  <a:pt x="860" y="1454"/>
                  <a:pt x="963" y="1475"/>
                  <a:pt x="983" y="1475"/>
                </a:cubicBezTo>
                <a:cubicBezTo>
                  <a:pt x="1044" y="1475"/>
                  <a:pt x="1106" y="1454"/>
                  <a:pt x="1147" y="1413"/>
                </a:cubicBezTo>
                <a:cubicBezTo>
                  <a:pt x="1188" y="1413"/>
                  <a:pt x="1208" y="1434"/>
                  <a:pt x="1229" y="1434"/>
                </a:cubicBezTo>
                <a:cubicBezTo>
                  <a:pt x="1372" y="1434"/>
                  <a:pt x="1475" y="1331"/>
                  <a:pt x="1475" y="1188"/>
                </a:cubicBezTo>
                <a:cubicBezTo>
                  <a:pt x="1475" y="1147"/>
                  <a:pt x="1475" y="1126"/>
                  <a:pt x="1454" y="1106"/>
                </a:cubicBezTo>
                <a:cubicBezTo>
                  <a:pt x="1475" y="1065"/>
                  <a:pt x="1495" y="1024"/>
                  <a:pt x="1516" y="983"/>
                </a:cubicBezTo>
                <a:cubicBezTo>
                  <a:pt x="1516" y="922"/>
                  <a:pt x="1495" y="881"/>
                  <a:pt x="1495" y="819"/>
                </a:cubicBezTo>
                <a:cubicBezTo>
                  <a:pt x="1597" y="635"/>
                  <a:pt x="1659" y="410"/>
                  <a:pt x="1659" y="410"/>
                </a:cubicBezTo>
                <a:cubicBezTo>
                  <a:pt x="1659" y="410"/>
                  <a:pt x="1761" y="737"/>
                  <a:pt x="1905" y="881"/>
                </a:cubicBezTo>
                <a:cubicBezTo>
                  <a:pt x="1905" y="881"/>
                  <a:pt x="1884" y="983"/>
                  <a:pt x="1884" y="1024"/>
                </a:cubicBezTo>
                <a:cubicBezTo>
                  <a:pt x="1884" y="1147"/>
                  <a:pt x="1946" y="1270"/>
                  <a:pt x="2068" y="1331"/>
                </a:cubicBezTo>
                <a:cubicBezTo>
                  <a:pt x="2068" y="1331"/>
                  <a:pt x="2068" y="1331"/>
                  <a:pt x="2068" y="1331"/>
                </a:cubicBezTo>
                <a:cubicBezTo>
                  <a:pt x="2007" y="1393"/>
                  <a:pt x="1966" y="1454"/>
                  <a:pt x="1966" y="1516"/>
                </a:cubicBezTo>
                <a:cubicBezTo>
                  <a:pt x="1966" y="1536"/>
                  <a:pt x="1966" y="1556"/>
                  <a:pt x="1966" y="1577"/>
                </a:cubicBezTo>
                <a:cubicBezTo>
                  <a:pt x="1925" y="1516"/>
                  <a:pt x="1823" y="1454"/>
                  <a:pt x="1741" y="1454"/>
                </a:cubicBezTo>
                <a:cubicBezTo>
                  <a:pt x="1741" y="778"/>
                  <a:pt x="1741" y="778"/>
                  <a:pt x="1741" y="778"/>
                </a:cubicBezTo>
                <a:cubicBezTo>
                  <a:pt x="1741" y="758"/>
                  <a:pt x="1638" y="758"/>
                  <a:pt x="1638" y="778"/>
                </a:cubicBezTo>
                <a:cubicBezTo>
                  <a:pt x="1638" y="1475"/>
                  <a:pt x="1638" y="1475"/>
                  <a:pt x="1638" y="1475"/>
                </a:cubicBezTo>
                <a:cubicBezTo>
                  <a:pt x="1536" y="1495"/>
                  <a:pt x="1475" y="1556"/>
                  <a:pt x="1434" y="1638"/>
                </a:cubicBezTo>
                <a:cubicBezTo>
                  <a:pt x="778" y="1638"/>
                  <a:pt x="778" y="1638"/>
                  <a:pt x="778" y="1638"/>
                </a:cubicBezTo>
                <a:cubicBezTo>
                  <a:pt x="758" y="1638"/>
                  <a:pt x="758" y="1741"/>
                  <a:pt x="778" y="1741"/>
                </a:cubicBezTo>
                <a:cubicBezTo>
                  <a:pt x="1413" y="1741"/>
                  <a:pt x="1413" y="1741"/>
                  <a:pt x="1413" y="1741"/>
                </a:cubicBezTo>
                <a:cubicBezTo>
                  <a:pt x="1413" y="1761"/>
                  <a:pt x="1413" y="1782"/>
                  <a:pt x="1413" y="1782"/>
                </a:cubicBezTo>
                <a:cubicBezTo>
                  <a:pt x="1413" y="1864"/>
                  <a:pt x="1434" y="1925"/>
                  <a:pt x="1495" y="1987"/>
                </a:cubicBezTo>
                <a:cubicBezTo>
                  <a:pt x="1475" y="2007"/>
                  <a:pt x="1454" y="1987"/>
                  <a:pt x="1454" y="1987"/>
                </a:cubicBezTo>
                <a:close/>
                <a:moveTo>
                  <a:pt x="1720" y="1536"/>
                </a:moveTo>
                <a:cubicBezTo>
                  <a:pt x="1864" y="1536"/>
                  <a:pt x="1966" y="1638"/>
                  <a:pt x="1966" y="1782"/>
                </a:cubicBezTo>
                <a:cubicBezTo>
                  <a:pt x="1966" y="1925"/>
                  <a:pt x="1864" y="2028"/>
                  <a:pt x="1720" y="2028"/>
                </a:cubicBezTo>
                <a:cubicBezTo>
                  <a:pt x="1577" y="2028"/>
                  <a:pt x="1495" y="1905"/>
                  <a:pt x="1495" y="1782"/>
                </a:cubicBezTo>
                <a:cubicBezTo>
                  <a:pt x="1495" y="1659"/>
                  <a:pt x="1597" y="1536"/>
                  <a:pt x="1720" y="1536"/>
                </a:cubicBezTo>
                <a:close/>
                <a:moveTo>
                  <a:pt x="1638" y="2847"/>
                </a:moveTo>
                <a:cubicBezTo>
                  <a:pt x="1577" y="2847"/>
                  <a:pt x="1536" y="2806"/>
                  <a:pt x="1536" y="2744"/>
                </a:cubicBezTo>
                <a:cubicBezTo>
                  <a:pt x="1536" y="2683"/>
                  <a:pt x="1577" y="2642"/>
                  <a:pt x="1638" y="2642"/>
                </a:cubicBezTo>
                <a:cubicBezTo>
                  <a:pt x="2212" y="2642"/>
                  <a:pt x="2683" y="2191"/>
                  <a:pt x="2683" y="1638"/>
                </a:cubicBezTo>
                <a:cubicBezTo>
                  <a:pt x="2683" y="1577"/>
                  <a:pt x="2724" y="1536"/>
                  <a:pt x="2785" y="1536"/>
                </a:cubicBezTo>
                <a:cubicBezTo>
                  <a:pt x="2847" y="1536"/>
                  <a:pt x="2888" y="1577"/>
                  <a:pt x="2888" y="1638"/>
                </a:cubicBezTo>
                <a:cubicBezTo>
                  <a:pt x="2888" y="2314"/>
                  <a:pt x="2335" y="2847"/>
                  <a:pt x="1638" y="2847"/>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5" name="组合 34"/>
          <p:cNvGrpSpPr/>
          <p:nvPr/>
        </p:nvGrpSpPr>
        <p:grpSpPr>
          <a:xfrm>
            <a:off x="6385267" y="2499888"/>
            <a:ext cx="1276708" cy="1276708"/>
            <a:chOff x="1423524" y="1853562"/>
            <a:chExt cx="1208457" cy="1208457"/>
          </a:xfrm>
        </p:grpSpPr>
        <p:sp>
          <p:nvSpPr>
            <p:cNvPr id="34" name="椭圆 33"/>
            <p:cNvSpPr/>
            <p:nvPr/>
          </p:nvSpPr>
          <p:spPr>
            <a:xfrm>
              <a:off x="1423524" y="1853562"/>
              <a:ext cx="1208457" cy="1208457"/>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33" name="组合 32"/>
            <p:cNvGrpSpPr/>
            <p:nvPr/>
          </p:nvGrpSpPr>
          <p:grpSpPr>
            <a:xfrm>
              <a:off x="1780811" y="2063041"/>
              <a:ext cx="502598" cy="745623"/>
              <a:chOff x="4016375" y="376238"/>
              <a:chExt cx="4146550" cy="6151563"/>
            </a:xfrm>
            <a:solidFill>
              <a:schemeClr val="bg1"/>
            </a:solidFill>
          </p:grpSpPr>
          <p:sp>
            <p:nvSpPr>
              <p:cNvPr id="19" name="Freeform 17"/>
              <p:cNvSpPr>
                <a:spLocks/>
              </p:cNvSpPr>
              <p:nvPr/>
            </p:nvSpPr>
            <p:spPr bwMode="auto">
              <a:xfrm>
                <a:off x="5729288" y="3783013"/>
                <a:ext cx="1038225" cy="1031875"/>
              </a:xfrm>
              <a:custGeom>
                <a:avLst/>
                <a:gdLst>
                  <a:gd name="T0" fmla="*/ 191 w 403"/>
                  <a:gd name="T1" fmla="*/ 382 h 402"/>
                  <a:gd name="T2" fmla="*/ 262 w 403"/>
                  <a:gd name="T3" fmla="*/ 383 h 402"/>
                  <a:gd name="T4" fmla="*/ 383 w 403"/>
                  <a:gd name="T5" fmla="*/ 261 h 402"/>
                  <a:gd name="T6" fmla="*/ 383 w 403"/>
                  <a:gd name="T7" fmla="*/ 191 h 402"/>
                  <a:gd name="T8" fmla="*/ 212 w 403"/>
                  <a:gd name="T9" fmla="*/ 19 h 402"/>
                  <a:gd name="T10" fmla="*/ 141 w 403"/>
                  <a:gd name="T11" fmla="*/ 19 h 402"/>
                  <a:gd name="T12" fmla="*/ 20 w 403"/>
                  <a:gd name="T13" fmla="*/ 140 h 402"/>
                  <a:gd name="T14" fmla="*/ 20 w 403"/>
                  <a:gd name="T15" fmla="*/ 211 h 402"/>
                  <a:gd name="T16" fmla="*/ 191 w 403"/>
                  <a:gd name="T17" fmla="*/ 38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3" h="402">
                    <a:moveTo>
                      <a:pt x="191" y="382"/>
                    </a:moveTo>
                    <a:cubicBezTo>
                      <a:pt x="211" y="402"/>
                      <a:pt x="243" y="402"/>
                      <a:pt x="262" y="383"/>
                    </a:cubicBezTo>
                    <a:cubicBezTo>
                      <a:pt x="383" y="261"/>
                      <a:pt x="383" y="261"/>
                      <a:pt x="383" y="261"/>
                    </a:cubicBezTo>
                    <a:cubicBezTo>
                      <a:pt x="403" y="242"/>
                      <a:pt x="403" y="210"/>
                      <a:pt x="383" y="191"/>
                    </a:cubicBezTo>
                    <a:cubicBezTo>
                      <a:pt x="212" y="19"/>
                      <a:pt x="212" y="19"/>
                      <a:pt x="212" y="19"/>
                    </a:cubicBezTo>
                    <a:cubicBezTo>
                      <a:pt x="192" y="0"/>
                      <a:pt x="160" y="0"/>
                      <a:pt x="141" y="19"/>
                    </a:cubicBezTo>
                    <a:cubicBezTo>
                      <a:pt x="20" y="140"/>
                      <a:pt x="20" y="140"/>
                      <a:pt x="20" y="140"/>
                    </a:cubicBezTo>
                    <a:cubicBezTo>
                      <a:pt x="0" y="160"/>
                      <a:pt x="0" y="192"/>
                      <a:pt x="20" y="211"/>
                    </a:cubicBezTo>
                    <a:lnTo>
                      <a:pt x="191"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8"/>
              <p:cNvSpPr>
                <a:spLocks/>
              </p:cNvSpPr>
              <p:nvPr/>
            </p:nvSpPr>
            <p:spPr bwMode="auto">
              <a:xfrm>
                <a:off x="4833938" y="2595563"/>
                <a:ext cx="1193800" cy="1508125"/>
              </a:xfrm>
              <a:custGeom>
                <a:avLst/>
                <a:gdLst>
                  <a:gd name="T0" fmla="*/ 347 w 463"/>
                  <a:gd name="T1" fmla="*/ 38 h 588"/>
                  <a:gd name="T2" fmla="*/ 292 w 463"/>
                  <a:gd name="T3" fmla="*/ 3 h 588"/>
                  <a:gd name="T4" fmla="*/ 230 w 463"/>
                  <a:gd name="T5" fmla="*/ 24 h 588"/>
                  <a:gd name="T6" fmla="*/ 24 w 463"/>
                  <a:gd name="T7" fmla="*/ 230 h 588"/>
                  <a:gd name="T8" fmla="*/ 3 w 463"/>
                  <a:gd name="T9" fmla="*/ 292 h 588"/>
                  <a:gd name="T10" fmla="*/ 38 w 463"/>
                  <a:gd name="T11" fmla="*/ 347 h 588"/>
                  <a:gd name="T12" fmla="*/ 268 w 463"/>
                  <a:gd name="T13" fmla="*/ 588 h 588"/>
                  <a:gd name="T14" fmla="*/ 463 w 463"/>
                  <a:gd name="T15" fmla="*/ 393 h 588"/>
                  <a:gd name="T16" fmla="*/ 347 w 463"/>
                  <a:gd name="T17" fmla="*/ 3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88">
                    <a:moveTo>
                      <a:pt x="347" y="38"/>
                    </a:moveTo>
                    <a:cubicBezTo>
                      <a:pt x="337" y="14"/>
                      <a:pt x="315" y="5"/>
                      <a:pt x="292" y="3"/>
                    </a:cubicBezTo>
                    <a:cubicBezTo>
                      <a:pt x="269" y="0"/>
                      <a:pt x="247" y="8"/>
                      <a:pt x="230" y="24"/>
                    </a:cubicBezTo>
                    <a:cubicBezTo>
                      <a:pt x="24" y="230"/>
                      <a:pt x="24" y="230"/>
                      <a:pt x="24" y="230"/>
                    </a:cubicBezTo>
                    <a:cubicBezTo>
                      <a:pt x="8" y="246"/>
                      <a:pt x="0" y="269"/>
                      <a:pt x="3" y="292"/>
                    </a:cubicBezTo>
                    <a:cubicBezTo>
                      <a:pt x="5" y="315"/>
                      <a:pt x="19" y="329"/>
                      <a:pt x="38" y="347"/>
                    </a:cubicBezTo>
                    <a:cubicBezTo>
                      <a:pt x="268" y="588"/>
                      <a:pt x="268" y="588"/>
                      <a:pt x="268" y="588"/>
                    </a:cubicBezTo>
                    <a:cubicBezTo>
                      <a:pt x="463" y="393"/>
                      <a:pt x="463" y="393"/>
                      <a:pt x="463" y="393"/>
                    </a:cubicBezTo>
                    <a:lnTo>
                      <a:pt x="34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9"/>
              <p:cNvSpPr>
                <a:spLocks/>
              </p:cNvSpPr>
              <p:nvPr/>
            </p:nvSpPr>
            <p:spPr bwMode="auto">
              <a:xfrm>
                <a:off x="6442075" y="4516438"/>
                <a:ext cx="1517650" cy="1189038"/>
              </a:xfrm>
              <a:custGeom>
                <a:avLst/>
                <a:gdLst>
                  <a:gd name="T0" fmla="*/ 550 w 588"/>
                  <a:gd name="T1" fmla="*/ 116 h 463"/>
                  <a:gd name="T2" fmla="*/ 195 w 588"/>
                  <a:gd name="T3" fmla="*/ 0 h 463"/>
                  <a:gd name="T4" fmla="*/ 0 w 588"/>
                  <a:gd name="T5" fmla="*/ 195 h 463"/>
                  <a:gd name="T6" fmla="*/ 241 w 588"/>
                  <a:gd name="T7" fmla="*/ 425 h 463"/>
                  <a:gd name="T8" fmla="*/ 296 w 588"/>
                  <a:gd name="T9" fmla="*/ 461 h 463"/>
                  <a:gd name="T10" fmla="*/ 358 w 588"/>
                  <a:gd name="T11" fmla="*/ 439 h 463"/>
                  <a:gd name="T12" fmla="*/ 564 w 588"/>
                  <a:gd name="T13" fmla="*/ 233 h 463"/>
                  <a:gd name="T14" fmla="*/ 586 w 588"/>
                  <a:gd name="T15" fmla="*/ 171 h 463"/>
                  <a:gd name="T16" fmla="*/ 550 w 588"/>
                  <a:gd name="T17" fmla="*/ 116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3">
                    <a:moveTo>
                      <a:pt x="550" y="116"/>
                    </a:moveTo>
                    <a:cubicBezTo>
                      <a:pt x="195" y="0"/>
                      <a:pt x="195" y="0"/>
                      <a:pt x="195" y="0"/>
                    </a:cubicBezTo>
                    <a:cubicBezTo>
                      <a:pt x="0" y="195"/>
                      <a:pt x="0" y="195"/>
                      <a:pt x="0" y="195"/>
                    </a:cubicBezTo>
                    <a:cubicBezTo>
                      <a:pt x="241" y="425"/>
                      <a:pt x="241" y="425"/>
                      <a:pt x="241" y="425"/>
                    </a:cubicBezTo>
                    <a:cubicBezTo>
                      <a:pt x="260" y="445"/>
                      <a:pt x="273" y="458"/>
                      <a:pt x="296" y="461"/>
                    </a:cubicBezTo>
                    <a:cubicBezTo>
                      <a:pt x="319" y="463"/>
                      <a:pt x="342" y="456"/>
                      <a:pt x="358" y="439"/>
                    </a:cubicBezTo>
                    <a:cubicBezTo>
                      <a:pt x="564" y="233"/>
                      <a:pt x="564" y="233"/>
                      <a:pt x="564" y="233"/>
                    </a:cubicBezTo>
                    <a:cubicBezTo>
                      <a:pt x="580" y="217"/>
                      <a:pt x="588" y="194"/>
                      <a:pt x="586" y="171"/>
                    </a:cubicBezTo>
                    <a:cubicBezTo>
                      <a:pt x="583" y="148"/>
                      <a:pt x="575" y="126"/>
                      <a:pt x="55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0"/>
              <p:cNvSpPr>
                <a:spLocks/>
              </p:cNvSpPr>
              <p:nvPr/>
            </p:nvSpPr>
            <p:spPr bwMode="auto">
              <a:xfrm>
                <a:off x="4062413" y="3944938"/>
                <a:ext cx="1749425" cy="982663"/>
              </a:xfrm>
              <a:custGeom>
                <a:avLst/>
                <a:gdLst>
                  <a:gd name="T0" fmla="*/ 678 w 678"/>
                  <a:gd name="T1" fmla="*/ 276 h 383"/>
                  <a:gd name="T2" fmla="*/ 644 w 678"/>
                  <a:gd name="T3" fmla="*/ 241 h 383"/>
                  <a:gd name="T4" fmla="*/ 457 w 678"/>
                  <a:gd name="T5" fmla="*/ 54 h 383"/>
                  <a:gd name="T6" fmla="*/ 82 w 678"/>
                  <a:gd name="T7" fmla="*/ 0 h 383"/>
                  <a:gd name="T8" fmla="*/ 129 w 678"/>
                  <a:gd name="T9" fmla="*/ 168 h 383"/>
                  <a:gd name="T10" fmla="*/ 0 w 678"/>
                  <a:gd name="T11" fmla="*/ 316 h 383"/>
                  <a:gd name="T12" fmla="*/ 678 w 678"/>
                  <a:gd name="T13" fmla="*/ 276 h 383"/>
                </a:gdLst>
                <a:ahLst/>
                <a:cxnLst>
                  <a:cxn ang="0">
                    <a:pos x="T0" y="T1"/>
                  </a:cxn>
                  <a:cxn ang="0">
                    <a:pos x="T2" y="T3"/>
                  </a:cxn>
                  <a:cxn ang="0">
                    <a:pos x="T4" y="T5"/>
                  </a:cxn>
                  <a:cxn ang="0">
                    <a:pos x="T6" y="T7"/>
                  </a:cxn>
                  <a:cxn ang="0">
                    <a:pos x="T8" y="T9"/>
                  </a:cxn>
                  <a:cxn ang="0">
                    <a:pos x="T10" y="T11"/>
                  </a:cxn>
                  <a:cxn ang="0">
                    <a:pos x="T12" y="T13"/>
                  </a:cxn>
                </a:cxnLst>
                <a:rect l="0" t="0" r="r" b="b"/>
                <a:pathLst>
                  <a:path w="678" h="383">
                    <a:moveTo>
                      <a:pt x="678" y="276"/>
                    </a:moveTo>
                    <a:cubicBezTo>
                      <a:pt x="678" y="275"/>
                      <a:pt x="651" y="248"/>
                      <a:pt x="644" y="241"/>
                    </a:cubicBezTo>
                    <a:cubicBezTo>
                      <a:pt x="457" y="54"/>
                      <a:pt x="457" y="54"/>
                      <a:pt x="457" y="54"/>
                    </a:cubicBezTo>
                    <a:cubicBezTo>
                      <a:pt x="275" y="77"/>
                      <a:pt x="82" y="0"/>
                      <a:pt x="82" y="0"/>
                    </a:cubicBezTo>
                    <a:cubicBezTo>
                      <a:pt x="129" y="168"/>
                      <a:pt x="129" y="168"/>
                      <a:pt x="129" y="168"/>
                    </a:cubicBezTo>
                    <a:cubicBezTo>
                      <a:pt x="0" y="316"/>
                      <a:pt x="0" y="316"/>
                      <a:pt x="0" y="316"/>
                    </a:cubicBezTo>
                    <a:cubicBezTo>
                      <a:pt x="226" y="383"/>
                      <a:pt x="511" y="347"/>
                      <a:pt x="67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1"/>
              <p:cNvSpPr>
                <a:spLocks/>
              </p:cNvSpPr>
              <p:nvPr/>
            </p:nvSpPr>
            <p:spPr bwMode="auto">
              <a:xfrm>
                <a:off x="5602288" y="4702176"/>
                <a:ext cx="984250" cy="1757363"/>
              </a:xfrm>
              <a:custGeom>
                <a:avLst/>
                <a:gdLst>
                  <a:gd name="T0" fmla="*/ 328 w 382"/>
                  <a:gd name="T1" fmla="*/ 227 h 685"/>
                  <a:gd name="T2" fmla="*/ 108 w 382"/>
                  <a:gd name="T3" fmla="*/ 7 h 685"/>
                  <a:gd name="T4" fmla="*/ 108 w 382"/>
                  <a:gd name="T5" fmla="*/ 7 h 685"/>
                  <a:gd name="T6" fmla="*/ 67 w 382"/>
                  <a:gd name="T7" fmla="*/ 685 h 685"/>
                  <a:gd name="T8" fmla="*/ 215 w 382"/>
                  <a:gd name="T9" fmla="*/ 556 h 685"/>
                  <a:gd name="T10" fmla="*/ 382 w 382"/>
                  <a:gd name="T11" fmla="*/ 602 h 685"/>
                  <a:gd name="T12" fmla="*/ 328 w 382"/>
                  <a:gd name="T13" fmla="*/ 227 h 685"/>
                </a:gdLst>
                <a:ahLst/>
                <a:cxnLst>
                  <a:cxn ang="0">
                    <a:pos x="T0" y="T1"/>
                  </a:cxn>
                  <a:cxn ang="0">
                    <a:pos x="T2" y="T3"/>
                  </a:cxn>
                  <a:cxn ang="0">
                    <a:pos x="T4" y="T5"/>
                  </a:cxn>
                  <a:cxn ang="0">
                    <a:pos x="T6" y="T7"/>
                  </a:cxn>
                  <a:cxn ang="0">
                    <a:pos x="T8" y="T9"/>
                  </a:cxn>
                  <a:cxn ang="0">
                    <a:pos x="T10" y="T11"/>
                  </a:cxn>
                  <a:cxn ang="0">
                    <a:pos x="T12" y="T13"/>
                  </a:cxn>
                </a:cxnLst>
                <a:rect l="0" t="0" r="r" b="b"/>
                <a:pathLst>
                  <a:path w="382" h="685">
                    <a:moveTo>
                      <a:pt x="328" y="227"/>
                    </a:moveTo>
                    <a:cubicBezTo>
                      <a:pt x="108" y="7"/>
                      <a:pt x="108" y="7"/>
                      <a:pt x="108" y="7"/>
                    </a:cubicBezTo>
                    <a:cubicBezTo>
                      <a:pt x="101" y="0"/>
                      <a:pt x="108" y="8"/>
                      <a:pt x="108" y="7"/>
                    </a:cubicBezTo>
                    <a:cubicBezTo>
                      <a:pt x="37" y="175"/>
                      <a:pt x="0" y="458"/>
                      <a:pt x="67" y="685"/>
                    </a:cubicBezTo>
                    <a:cubicBezTo>
                      <a:pt x="215" y="556"/>
                      <a:pt x="215" y="556"/>
                      <a:pt x="215" y="556"/>
                    </a:cubicBezTo>
                    <a:cubicBezTo>
                      <a:pt x="382" y="602"/>
                      <a:pt x="382" y="602"/>
                      <a:pt x="382" y="602"/>
                    </a:cubicBezTo>
                    <a:cubicBezTo>
                      <a:pt x="382" y="602"/>
                      <a:pt x="306" y="409"/>
                      <a:pt x="328"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2"/>
              <p:cNvSpPr>
                <a:spLocks/>
              </p:cNvSpPr>
              <p:nvPr/>
            </p:nvSpPr>
            <p:spPr bwMode="auto">
              <a:xfrm>
                <a:off x="6407150" y="3546476"/>
                <a:ext cx="846138" cy="598488"/>
              </a:xfrm>
              <a:custGeom>
                <a:avLst/>
                <a:gdLst>
                  <a:gd name="T0" fmla="*/ 201 w 328"/>
                  <a:gd name="T1" fmla="*/ 233 h 233"/>
                  <a:gd name="T2" fmla="*/ 328 w 328"/>
                  <a:gd name="T3" fmla="*/ 107 h 233"/>
                  <a:gd name="T4" fmla="*/ 35 w 328"/>
                  <a:gd name="T5" fmla="*/ 0 h 233"/>
                  <a:gd name="T6" fmla="*/ 0 w 328"/>
                  <a:gd name="T7" fmla="*/ 35 h 233"/>
                  <a:gd name="T8" fmla="*/ 20 w 328"/>
                  <a:gd name="T9" fmla="*/ 51 h 233"/>
                  <a:gd name="T10" fmla="*/ 192 w 328"/>
                  <a:gd name="T11" fmla="*/ 222 h 233"/>
                  <a:gd name="T12" fmla="*/ 201 w 328"/>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328" h="233">
                    <a:moveTo>
                      <a:pt x="201" y="233"/>
                    </a:moveTo>
                    <a:cubicBezTo>
                      <a:pt x="328" y="107"/>
                      <a:pt x="328" y="107"/>
                      <a:pt x="328" y="107"/>
                    </a:cubicBezTo>
                    <a:cubicBezTo>
                      <a:pt x="35" y="0"/>
                      <a:pt x="35" y="0"/>
                      <a:pt x="35" y="0"/>
                    </a:cubicBezTo>
                    <a:cubicBezTo>
                      <a:pt x="0" y="35"/>
                      <a:pt x="0" y="35"/>
                      <a:pt x="0" y="35"/>
                    </a:cubicBezTo>
                    <a:cubicBezTo>
                      <a:pt x="7" y="39"/>
                      <a:pt x="14" y="44"/>
                      <a:pt x="20" y="51"/>
                    </a:cubicBezTo>
                    <a:cubicBezTo>
                      <a:pt x="192" y="222"/>
                      <a:pt x="192" y="222"/>
                      <a:pt x="192" y="222"/>
                    </a:cubicBezTo>
                    <a:cubicBezTo>
                      <a:pt x="195" y="226"/>
                      <a:pt x="198" y="229"/>
                      <a:pt x="201" y="2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
              <p:cNvSpPr>
                <a:spLocks/>
              </p:cNvSpPr>
              <p:nvPr/>
            </p:nvSpPr>
            <p:spPr bwMode="auto">
              <a:xfrm>
                <a:off x="4619625" y="4902201"/>
                <a:ext cx="941388" cy="784225"/>
              </a:xfrm>
              <a:custGeom>
                <a:avLst/>
                <a:gdLst>
                  <a:gd name="T0" fmla="*/ 0 w 365"/>
                  <a:gd name="T1" fmla="*/ 199 h 306"/>
                  <a:gd name="T2" fmla="*/ 293 w 365"/>
                  <a:gd name="T3" fmla="*/ 306 h 306"/>
                  <a:gd name="T4" fmla="*/ 336 w 365"/>
                  <a:gd name="T5" fmla="*/ 263 h 306"/>
                  <a:gd name="T6" fmla="*/ 365 w 365"/>
                  <a:gd name="T7" fmla="*/ 61 h 306"/>
                  <a:gd name="T8" fmla="*/ 200 w 365"/>
                  <a:gd name="T9" fmla="*/ 0 h 306"/>
                  <a:gd name="T10" fmla="*/ 0 w 365"/>
                  <a:gd name="T11" fmla="*/ 199 h 306"/>
                </a:gdLst>
                <a:ahLst/>
                <a:cxnLst>
                  <a:cxn ang="0">
                    <a:pos x="T0" y="T1"/>
                  </a:cxn>
                  <a:cxn ang="0">
                    <a:pos x="T2" y="T3"/>
                  </a:cxn>
                  <a:cxn ang="0">
                    <a:pos x="T4" y="T5"/>
                  </a:cxn>
                  <a:cxn ang="0">
                    <a:pos x="T6" y="T7"/>
                  </a:cxn>
                  <a:cxn ang="0">
                    <a:pos x="T8" y="T9"/>
                  </a:cxn>
                  <a:cxn ang="0">
                    <a:pos x="T10" y="T11"/>
                  </a:cxn>
                </a:cxnLst>
                <a:rect l="0" t="0" r="r" b="b"/>
                <a:pathLst>
                  <a:path w="365" h="306">
                    <a:moveTo>
                      <a:pt x="0" y="199"/>
                    </a:moveTo>
                    <a:cubicBezTo>
                      <a:pt x="293" y="306"/>
                      <a:pt x="293" y="306"/>
                      <a:pt x="293" y="306"/>
                    </a:cubicBezTo>
                    <a:cubicBezTo>
                      <a:pt x="336" y="263"/>
                      <a:pt x="336" y="263"/>
                      <a:pt x="336" y="263"/>
                    </a:cubicBezTo>
                    <a:cubicBezTo>
                      <a:pt x="340" y="192"/>
                      <a:pt x="351" y="123"/>
                      <a:pt x="365" y="61"/>
                    </a:cubicBezTo>
                    <a:cubicBezTo>
                      <a:pt x="200" y="0"/>
                      <a:pt x="200" y="0"/>
                      <a:pt x="200" y="0"/>
                    </a:cubicBezTo>
                    <a:lnTo>
                      <a:pt x="0"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4"/>
              <p:cNvSpPr>
                <a:spLocks/>
              </p:cNvSpPr>
              <p:nvPr/>
            </p:nvSpPr>
            <p:spPr bwMode="auto">
              <a:xfrm>
                <a:off x="6664325" y="2887663"/>
                <a:ext cx="1279525" cy="766763"/>
              </a:xfrm>
              <a:custGeom>
                <a:avLst/>
                <a:gdLst>
                  <a:gd name="T0" fmla="*/ 343 w 496"/>
                  <a:gd name="T1" fmla="*/ 249 h 299"/>
                  <a:gd name="T2" fmla="*/ 368 w 496"/>
                  <a:gd name="T3" fmla="*/ 223 h 299"/>
                  <a:gd name="T4" fmla="*/ 398 w 496"/>
                  <a:gd name="T5" fmla="*/ 191 h 299"/>
                  <a:gd name="T6" fmla="*/ 496 w 496"/>
                  <a:gd name="T7" fmla="*/ 45 h 299"/>
                  <a:gd name="T8" fmla="*/ 189 w 496"/>
                  <a:gd name="T9" fmla="*/ 0 h 299"/>
                  <a:gd name="T10" fmla="*/ 172 w 496"/>
                  <a:gd name="T11" fmla="*/ 19 h 299"/>
                  <a:gd name="T12" fmla="*/ 149 w 496"/>
                  <a:gd name="T13" fmla="*/ 42 h 299"/>
                  <a:gd name="T14" fmla="*/ 100 w 496"/>
                  <a:gd name="T15" fmla="*/ 92 h 299"/>
                  <a:gd name="T16" fmla="*/ 0 w 496"/>
                  <a:gd name="T17" fmla="*/ 191 h 299"/>
                  <a:gd name="T18" fmla="*/ 293 w 496"/>
                  <a:gd name="T19" fmla="*/ 299 h 299"/>
                  <a:gd name="T20" fmla="*/ 343 w 496"/>
                  <a:gd name="T21" fmla="*/ 24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299">
                    <a:moveTo>
                      <a:pt x="343" y="249"/>
                    </a:moveTo>
                    <a:cubicBezTo>
                      <a:pt x="368" y="223"/>
                      <a:pt x="368" y="223"/>
                      <a:pt x="368" y="223"/>
                    </a:cubicBezTo>
                    <a:cubicBezTo>
                      <a:pt x="378" y="213"/>
                      <a:pt x="388" y="202"/>
                      <a:pt x="398" y="191"/>
                    </a:cubicBezTo>
                    <a:cubicBezTo>
                      <a:pt x="436" y="147"/>
                      <a:pt x="470" y="97"/>
                      <a:pt x="496" y="45"/>
                    </a:cubicBezTo>
                    <a:cubicBezTo>
                      <a:pt x="387" y="52"/>
                      <a:pt x="283" y="35"/>
                      <a:pt x="189" y="0"/>
                    </a:cubicBezTo>
                    <a:cubicBezTo>
                      <a:pt x="184" y="7"/>
                      <a:pt x="178" y="13"/>
                      <a:pt x="172" y="19"/>
                    </a:cubicBezTo>
                    <a:cubicBezTo>
                      <a:pt x="149" y="42"/>
                      <a:pt x="149" y="42"/>
                      <a:pt x="149" y="42"/>
                    </a:cubicBezTo>
                    <a:cubicBezTo>
                      <a:pt x="100" y="92"/>
                      <a:pt x="100" y="92"/>
                      <a:pt x="100" y="92"/>
                    </a:cubicBezTo>
                    <a:cubicBezTo>
                      <a:pt x="0" y="191"/>
                      <a:pt x="0" y="191"/>
                      <a:pt x="0" y="191"/>
                    </a:cubicBezTo>
                    <a:cubicBezTo>
                      <a:pt x="293" y="299"/>
                      <a:pt x="293" y="299"/>
                      <a:pt x="293" y="299"/>
                    </a:cubicBezTo>
                    <a:lnTo>
                      <a:pt x="343"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5"/>
              <p:cNvSpPr>
                <a:spLocks/>
              </p:cNvSpPr>
              <p:nvPr/>
            </p:nvSpPr>
            <p:spPr bwMode="auto">
              <a:xfrm>
                <a:off x="4659313" y="884238"/>
                <a:ext cx="1095375" cy="923925"/>
              </a:xfrm>
              <a:custGeom>
                <a:avLst/>
                <a:gdLst>
                  <a:gd name="T0" fmla="*/ 99 w 425"/>
                  <a:gd name="T1" fmla="*/ 349 h 360"/>
                  <a:gd name="T2" fmla="*/ 204 w 425"/>
                  <a:gd name="T3" fmla="*/ 351 h 360"/>
                  <a:gd name="T4" fmla="*/ 268 w 425"/>
                  <a:gd name="T5" fmla="*/ 309 h 360"/>
                  <a:gd name="T6" fmla="*/ 425 w 425"/>
                  <a:gd name="T7" fmla="*/ 144 h 360"/>
                  <a:gd name="T8" fmla="*/ 151 w 425"/>
                  <a:gd name="T9" fmla="*/ 0 h 360"/>
                  <a:gd name="T10" fmla="*/ 18 w 425"/>
                  <a:gd name="T11" fmla="*/ 175 h 360"/>
                  <a:gd name="T12" fmla="*/ 16 w 425"/>
                  <a:gd name="T13" fmla="*/ 283 h 360"/>
                  <a:gd name="T14" fmla="*/ 99 w 425"/>
                  <a:gd name="T15" fmla="*/ 349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5" h="360">
                    <a:moveTo>
                      <a:pt x="99" y="349"/>
                    </a:moveTo>
                    <a:cubicBezTo>
                      <a:pt x="137" y="360"/>
                      <a:pt x="174" y="358"/>
                      <a:pt x="204" y="351"/>
                    </a:cubicBezTo>
                    <a:cubicBezTo>
                      <a:pt x="234" y="343"/>
                      <a:pt x="257" y="329"/>
                      <a:pt x="268" y="309"/>
                    </a:cubicBezTo>
                    <a:cubicBezTo>
                      <a:pt x="304" y="241"/>
                      <a:pt x="360" y="183"/>
                      <a:pt x="425" y="144"/>
                    </a:cubicBezTo>
                    <a:cubicBezTo>
                      <a:pt x="349" y="80"/>
                      <a:pt x="255" y="30"/>
                      <a:pt x="151" y="0"/>
                    </a:cubicBezTo>
                    <a:cubicBezTo>
                      <a:pt x="98" y="51"/>
                      <a:pt x="53" y="110"/>
                      <a:pt x="18" y="175"/>
                    </a:cubicBezTo>
                    <a:cubicBezTo>
                      <a:pt x="0" y="211"/>
                      <a:pt x="0" y="251"/>
                      <a:pt x="16" y="283"/>
                    </a:cubicBezTo>
                    <a:cubicBezTo>
                      <a:pt x="32" y="315"/>
                      <a:pt x="62" y="338"/>
                      <a:pt x="99"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6"/>
              <p:cNvSpPr>
                <a:spLocks/>
              </p:cNvSpPr>
              <p:nvPr/>
            </p:nvSpPr>
            <p:spPr bwMode="auto">
              <a:xfrm>
                <a:off x="4016375" y="5578476"/>
                <a:ext cx="1190625" cy="949325"/>
              </a:xfrm>
              <a:custGeom>
                <a:avLst/>
                <a:gdLst>
                  <a:gd name="T0" fmla="*/ 45 w 462"/>
                  <a:gd name="T1" fmla="*/ 124 h 370"/>
                  <a:gd name="T2" fmla="*/ 63 w 462"/>
                  <a:gd name="T3" fmla="*/ 306 h 370"/>
                  <a:gd name="T4" fmla="*/ 245 w 462"/>
                  <a:gd name="T5" fmla="*/ 324 h 370"/>
                  <a:gd name="T6" fmla="*/ 462 w 462"/>
                  <a:gd name="T7" fmla="*/ 108 h 370"/>
                  <a:gd name="T8" fmla="*/ 169 w 462"/>
                  <a:gd name="T9" fmla="*/ 0 h 370"/>
                  <a:gd name="T10" fmla="*/ 45 w 462"/>
                  <a:gd name="T11" fmla="*/ 124 h 370"/>
                </a:gdLst>
                <a:ahLst/>
                <a:cxnLst>
                  <a:cxn ang="0">
                    <a:pos x="T0" y="T1"/>
                  </a:cxn>
                  <a:cxn ang="0">
                    <a:pos x="T2" y="T3"/>
                  </a:cxn>
                  <a:cxn ang="0">
                    <a:pos x="T4" y="T5"/>
                  </a:cxn>
                  <a:cxn ang="0">
                    <a:pos x="T6" y="T7"/>
                  </a:cxn>
                  <a:cxn ang="0">
                    <a:pos x="T8" y="T9"/>
                  </a:cxn>
                  <a:cxn ang="0">
                    <a:pos x="T10" y="T11"/>
                  </a:cxn>
                </a:cxnLst>
                <a:rect l="0" t="0" r="r" b="b"/>
                <a:pathLst>
                  <a:path w="462" h="370">
                    <a:moveTo>
                      <a:pt x="45" y="124"/>
                    </a:moveTo>
                    <a:cubicBezTo>
                      <a:pt x="0" y="170"/>
                      <a:pt x="8" y="251"/>
                      <a:pt x="63" y="306"/>
                    </a:cubicBezTo>
                    <a:cubicBezTo>
                      <a:pt x="118" y="361"/>
                      <a:pt x="200" y="370"/>
                      <a:pt x="245" y="324"/>
                    </a:cubicBezTo>
                    <a:cubicBezTo>
                      <a:pt x="462" y="108"/>
                      <a:pt x="462" y="108"/>
                      <a:pt x="462" y="108"/>
                    </a:cubicBezTo>
                    <a:cubicBezTo>
                      <a:pt x="169" y="0"/>
                      <a:pt x="169" y="0"/>
                      <a:pt x="169" y="0"/>
                    </a:cubicBezTo>
                    <a:lnTo>
                      <a:pt x="4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7"/>
              <p:cNvSpPr>
                <a:spLocks/>
              </p:cNvSpPr>
              <p:nvPr/>
            </p:nvSpPr>
            <p:spPr bwMode="auto">
              <a:xfrm>
                <a:off x="5275263" y="384176"/>
                <a:ext cx="1174750" cy="788988"/>
              </a:xfrm>
              <a:custGeom>
                <a:avLst/>
                <a:gdLst>
                  <a:gd name="T0" fmla="*/ 248 w 456"/>
                  <a:gd name="T1" fmla="*/ 308 h 308"/>
                  <a:gd name="T2" fmla="*/ 456 w 456"/>
                  <a:gd name="T3" fmla="*/ 282 h 308"/>
                  <a:gd name="T4" fmla="*/ 327 w 456"/>
                  <a:gd name="T5" fmla="*/ 0 h 308"/>
                  <a:gd name="T6" fmla="*/ 0 w 456"/>
                  <a:gd name="T7" fmla="*/ 122 h 308"/>
                  <a:gd name="T8" fmla="*/ 248 w 456"/>
                  <a:gd name="T9" fmla="*/ 308 h 308"/>
                </a:gdLst>
                <a:ahLst/>
                <a:cxnLst>
                  <a:cxn ang="0">
                    <a:pos x="T0" y="T1"/>
                  </a:cxn>
                  <a:cxn ang="0">
                    <a:pos x="T2" y="T3"/>
                  </a:cxn>
                  <a:cxn ang="0">
                    <a:pos x="T4" y="T5"/>
                  </a:cxn>
                  <a:cxn ang="0">
                    <a:pos x="T6" y="T7"/>
                  </a:cxn>
                  <a:cxn ang="0">
                    <a:pos x="T8" y="T9"/>
                  </a:cxn>
                </a:cxnLst>
                <a:rect l="0" t="0" r="r" b="b"/>
                <a:pathLst>
                  <a:path w="456" h="308">
                    <a:moveTo>
                      <a:pt x="248" y="308"/>
                    </a:moveTo>
                    <a:cubicBezTo>
                      <a:pt x="313" y="283"/>
                      <a:pt x="386" y="274"/>
                      <a:pt x="456" y="282"/>
                    </a:cubicBezTo>
                    <a:cubicBezTo>
                      <a:pt x="435" y="185"/>
                      <a:pt x="391" y="88"/>
                      <a:pt x="327" y="0"/>
                    </a:cubicBezTo>
                    <a:cubicBezTo>
                      <a:pt x="210" y="13"/>
                      <a:pt x="97" y="55"/>
                      <a:pt x="0" y="122"/>
                    </a:cubicBezTo>
                    <a:cubicBezTo>
                      <a:pt x="99" y="169"/>
                      <a:pt x="183" y="232"/>
                      <a:pt x="248"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8"/>
              <p:cNvSpPr>
                <a:spLocks/>
              </p:cNvSpPr>
              <p:nvPr/>
            </p:nvSpPr>
            <p:spPr bwMode="auto">
              <a:xfrm>
                <a:off x="6415088" y="376238"/>
                <a:ext cx="855663" cy="1041400"/>
              </a:xfrm>
              <a:custGeom>
                <a:avLst/>
                <a:gdLst>
                  <a:gd name="T0" fmla="*/ 261 w 332"/>
                  <a:gd name="T1" fmla="*/ 406 h 406"/>
                  <a:gd name="T2" fmla="*/ 332 w 332"/>
                  <a:gd name="T3" fmla="*/ 104 h 406"/>
                  <a:gd name="T4" fmla="*/ 0 w 332"/>
                  <a:gd name="T5" fmla="*/ 0 h 406"/>
                  <a:gd name="T6" fmla="*/ 81 w 332"/>
                  <a:gd name="T7" fmla="*/ 299 h 406"/>
                  <a:gd name="T8" fmla="*/ 261 w 332"/>
                  <a:gd name="T9" fmla="*/ 406 h 406"/>
                </a:gdLst>
                <a:ahLst/>
                <a:cxnLst>
                  <a:cxn ang="0">
                    <a:pos x="T0" y="T1"/>
                  </a:cxn>
                  <a:cxn ang="0">
                    <a:pos x="T2" y="T3"/>
                  </a:cxn>
                  <a:cxn ang="0">
                    <a:pos x="T4" y="T5"/>
                  </a:cxn>
                  <a:cxn ang="0">
                    <a:pos x="T6" y="T7"/>
                  </a:cxn>
                  <a:cxn ang="0">
                    <a:pos x="T8" y="T9"/>
                  </a:cxn>
                </a:cxnLst>
                <a:rect l="0" t="0" r="r" b="b"/>
                <a:pathLst>
                  <a:path w="332" h="406">
                    <a:moveTo>
                      <a:pt x="261" y="406"/>
                    </a:moveTo>
                    <a:cubicBezTo>
                      <a:pt x="304" y="316"/>
                      <a:pt x="330" y="213"/>
                      <a:pt x="332" y="104"/>
                    </a:cubicBezTo>
                    <a:cubicBezTo>
                      <a:pt x="232" y="43"/>
                      <a:pt x="117" y="7"/>
                      <a:pt x="0" y="0"/>
                    </a:cubicBezTo>
                    <a:cubicBezTo>
                      <a:pt x="49" y="97"/>
                      <a:pt x="76" y="200"/>
                      <a:pt x="81" y="299"/>
                    </a:cubicBezTo>
                    <a:cubicBezTo>
                      <a:pt x="149" y="319"/>
                      <a:pt x="211" y="356"/>
                      <a:pt x="261"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9"/>
              <p:cNvSpPr>
                <a:spLocks/>
              </p:cNvSpPr>
              <p:nvPr/>
            </p:nvSpPr>
            <p:spPr bwMode="auto">
              <a:xfrm>
                <a:off x="7204075" y="819151"/>
                <a:ext cx="819150" cy="1231900"/>
              </a:xfrm>
              <a:custGeom>
                <a:avLst/>
                <a:gdLst>
                  <a:gd name="T0" fmla="*/ 76 w 318"/>
                  <a:gd name="T1" fmla="*/ 480 h 480"/>
                  <a:gd name="T2" fmla="*/ 318 w 318"/>
                  <a:gd name="T3" fmla="*/ 286 h 480"/>
                  <a:gd name="T4" fmla="*/ 119 w 318"/>
                  <a:gd name="T5" fmla="*/ 0 h 480"/>
                  <a:gd name="T6" fmla="*/ 0 w 318"/>
                  <a:gd name="T7" fmla="*/ 286 h 480"/>
                  <a:gd name="T8" fmla="*/ 76 w 318"/>
                  <a:gd name="T9" fmla="*/ 480 h 480"/>
                </a:gdLst>
                <a:ahLst/>
                <a:cxnLst>
                  <a:cxn ang="0">
                    <a:pos x="T0" y="T1"/>
                  </a:cxn>
                  <a:cxn ang="0">
                    <a:pos x="T2" y="T3"/>
                  </a:cxn>
                  <a:cxn ang="0">
                    <a:pos x="T4" y="T5"/>
                  </a:cxn>
                  <a:cxn ang="0">
                    <a:pos x="T6" y="T7"/>
                  </a:cxn>
                  <a:cxn ang="0">
                    <a:pos x="T8" y="T9"/>
                  </a:cxn>
                </a:cxnLst>
                <a:rect l="0" t="0" r="r" b="b"/>
                <a:pathLst>
                  <a:path w="318" h="480">
                    <a:moveTo>
                      <a:pt x="76" y="480"/>
                    </a:moveTo>
                    <a:cubicBezTo>
                      <a:pt x="166" y="436"/>
                      <a:pt x="248" y="370"/>
                      <a:pt x="318" y="286"/>
                    </a:cubicBezTo>
                    <a:cubicBezTo>
                      <a:pt x="277" y="176"/>
                      <a:pt x="207" y="76"/>
                      <a:pt x="119" y="0"/>
                    </a:cubicBezTo>
                    <a:cubicBezTo>
                      <a:pt x="98" y="107"/>
                      <a:pt x="57" y="204"/>
                      <a:pt x="0" y="286"/>
                    </a:cubicBezTo>
                    <a:cubicBezTo>
                      <a:pt x="41" y="343"/>
                      <a:pt x="67" y="410"/>
                      <a:pt x="76"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0"/>
              <p:cNvSpPr>
                <a:spLocks/>
              </p:cNvSpPr>
              <p:nvPr/>
            </p:nvSpPr>
            <p:spPr bwMode="auto">
              <a:xfrm>
                <a:off x="7254875" y="1838326"/>
                <a:ext cx="908050" cy="957263"/>
              </a:xfrm>
              <a:custGeom>
                <a:avLst/>
                <a:gdLst>
                  <a:gd name="T0" fmla="*/ 329 w 352"/>
                  <a:gd name="T1" fmla="*/ 0 h 373"/>
                  <a:gd name="T2" fmla="*/ 59 w 352"/>
                  <a:gd name="T3" fmla="*/ 152 h 373"/>
                  <a:gd name="T4" fmla="*/ 0 w 352"/>
                  <a:gd name="T5" fmla="*/ 353 h 373"/>
                  <a:gd name="T6" fmla="*/ 310 w 352"/>
                  <a:gd name="T7" fmla="*/ 347 h 373"/>
                  <a:gd name="T8" fmla="*/ 329 w 352"/>
                  <a:gd name="T9" fmla="*/ 0 h 373"/>
                </a:gdLst>
                <a:ahLst/>
                <a:cxnLst>
                  <a:cxn ang="0">
                    <a:pos x="T0" y="T1"/>
                  </a:cxn>
                  <a:cxn ang="0">
                    <a:pos x="T2" y="T3"/>
                  </a:cxn>
                  <a:cxn ang="0">
                    <a:pos x="T4" y="T5"/>
                  </a:cxn>
                  <a:cxn ang="0">
                    <a:pos x="T6" y="T7"/>
                  </a:cxn>
                  <a:cxn ang="0">
                    <a:pos x="T8" y="T9"/>
                  </a:cxn>
                </a:cxnLst>
                <a:rect l="0" t="0" r="r" b="b"/>
                <a:pathLst>
                  <a:path w="352" h="373">
                    <a:moveTo>
                      <a:pt x="329" y="0"/>
                    </a:moveTo>
                    <a:cubicBezTo>
                      <a:pt x="247" y="71"/>
                      <a:pt x="155" y="123"/>
                      <a:pt x="59" y="152"/>
                    </a:cubicBezTo>
                    <a:cubicBezTo>
                      <a:pt x="57" y="223"/>
                      <a:pt x="36" y="292"/>
                      <a:pt x="0" y="353"/>
                    </a:cubicBezTo>
                    <a:cubicBezTo>
                      <a:pt x="98" y="373"/>
                      <a:pt x="204" y="371"/>
                      <a:pt x="310" y="347"/>
                    </a:cubicBezTo>
                    <a:cubicBezTo>
                      <a:pt x="345" y="235"/>
                      <a:pt x="352" y="115"/>
                      <a:pt x="3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6" name="组合 35"/>
          <p:cNvGrpSpPr/>
          <p:nvPr/>
        </p:nvGrpSpPr>
        <p:grpSpPr>
          <a:xfrm>
            <a:off x="3791724" y="757924"/>
            <a:ext cx="973614" cy="1005036"/>
            <a:chOff x="1516922" y="2227338"/>
            <a:chExt cx="1211288" cy="1250380"/>
          </a:xfrm>
        </p:grpSpPr>
        <p:sp>
          <p:nvSpPr>
            <p:cNvPr id="131" name="椭圆 130"/>
            <p:cNvSpPr/>
            <p:nvPr/>
          </p:nvSpPr>
          <p:spPr>
            <a:xfrm>
              <a:off x="1516922" y="2227338"/>
              <a:ext cx="1211288" cy="1250380"/>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4" name="组合 123"/>
            <p:cNvGrpSpPr/>
            <p:nvPr/>
          </p:nvGrpSpPr>
          <p:grpSpPr>
            <a:xfrm>
              <a:off x="1678355" y="2386393"/>
              <a:ext cx="964522" cy="917708"/>
              <a:chOff x="3006726" y="314326"/>
              <a:chExt cx="6345238" cy="6037262"/>
            </a:xfrm>
            <a:solidFill>
              <a:schemeClr val="bg1"/>
            </a:solidFill>
          </p:grpSpPr>
          <p:sp>
            <p:nvSpPr>
              <p:cNvPr id="125" name="Freeform 5"/>
              <p:cNvSpPr>
                <a:spLocks/>
              </p:cNvSpPr>
              <p:nvPr/>
            </p:nvSpPr>
            <p:spPr bwMode="auto">
              <a:xfrm>
                <a:off x="6530976" y="696913"/>
                <a:ext cx="825500" cy="823913"/>
              </a:xfrm>
              <a:custGeom>
                <a:avLst/>
                <a:gdLst>
                  <a:gd name="T0" fmla="*/ 83 w 320"/>
                  <a:gd name="T1" fmla="*/ 278 h 321"/>
                  <a:gd name="T2" fmla="*/ 278 w 320"/>
                  <a:gd name="T3" fmla="*/ 238 h 321"/>
                  <a:gd name="T4" fmla="*/ 238 w 320"/>
                  <a:gd name="T5" fmla="*/ 43 h 321"/>
                  <a:gd name="T6" fmla="*/ 43 w 320"/>
                  <a:gd name="T7" fmla="*/ 83 h 321"/>
                  <a:gd name="T8" fmla="*/ 83 w 320"/>
                  <a:gd name="T9" fmla="*/ 278 h 321"/>
                </a:gdLst>
                <a:ahLst/>
                <a:cxnLst>
                  <a:cxn ang="0">
                    <a:pos x="T0" y="T1"/>
                  </a:cxn>
                  <a:cxn ang="0">
                    <a:pos x="T2" y="T3"/>
                  </a:cxn>
                  <a:cxn ang="0">
                    <a:pos x="T4" y="T5"/>
                  </a:cxn>
                  <a:cxn ang="0">
                    <a:pos x="T6" y="T7"/>
                  </a:cxn>
                  <a:cxn ang="0">
                    <a:pos x="T8" y="T9"/>
                  </a:cxn>
                </a:cxnLst>
                <a:rect l="0" t="0" r="r" b="b"/>
                <a:pathLst>
                  <a:path w="320" h="321">
                    <a:moveTo>
                      <a:pt x="83" y="278"/>
                    </a:moveTo>
                    <a:cubicBezTo>
                      <a:pt x="147" y="321"/>
                      <a:pt x="235" y="303"/>
                      <a:pt x="278" y="238"/>
                    </a:cubicBezTo>
                    <a:cubicBezTo>
                      <a:pt x="320" y="174"/>
                      <a:pt x="303" y="86"/>
                      <a:pt x="238" y="43"/>
                    </a:cubicBezTo>
                    <a:cubicBezTo>
                      <a:pt x="173" y="0"/>
                      <a:pt x="86" y="18"/>
                      <a:pt x="43" y="83"/>
                    </a:cubicBezTo>
                    <a:cubicBezTo>
                      <a:pt x="0" y="147"/>
                      <a:pt x="18" y="235"/>
                      <a:pt x="83" y="2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6"/>
              <p:cNvSpPr>
                <a:spLocks/>
              </p:cNvSpPr>
              <p:nvPr/>
            </p:nvSpPr>
            <p:spPr bwMode="auto">
              <a:xfrm>
                <a:off x="7267576" y="1184276"/>
                <a:ext cx="825500" cy="820738"/>
              </a:xfrm>
              <a:custGeom>
                <a:avLst/>
                <a:gdLst>
                  <a:gd name="T0" fmla="*/ 82 w 320"/>
                  <a:gd name="T1" fmla="*/ 277 h 320"/>
                  <a:gd name="T2" fmla="*/ 277 w 320"/>
                  <a:gd name="T3" fmla="*/ 238 h 320"/>
                  <a:gd name="T4" fmla="*/ 237 w 320"/>
                  <a:gd name="T5" fmla="*/ 43 h 320"/>
                  <a:gd name="T6" fmla="*/ 42 w 320"/>
                  <a:gd name="T7" fmla="*/ 82 h 320"/>
                  <a:gd name="T8" fmla="*/ 82 w 320"/>
                  <a:gd name="T9" fmla="*/ 277 h 320"/>
                </a:gdLst>
                <a:ahLst/>
                <a:cxnLst>
                  <a:cxn ang="0">
                    <a:pos x="T0" y="T1"/>
                  </a:cxn>
                  <a:cxn ang="0">
                    <a:pos x="T2" y="T3"/>
                  </a:cxn>
                  <a:cxn ang="0">
                    <a:pos x="T4" y="T5"/>
                  </a:cxn>
                  <a:cxn ang="0">
                    <a:pos x="T6" y="T7"/>
                  </a:cxn>
                  <a:cxn ang="0">
                    <a:pos x="T8" y="T9"/>
                  </a:cxn>
                </a:cxnLst>
                <a:rect l="0" t="0" r="r" b="b"/>
                <a:pathLst>
                  <a:path w="320" h="320">
                    <a:moveTo>
                      <a:pt x="82" y="277"/>
                    </a:moveTo>
                    <a:cubicBezTo>
                      <a:pt x="147" y="320"/>
                      <a:pt x="234" y="302"/>
                      <a:pt x="277" y="238"/>
                    </a:cubicBezTo>
                    <a:cubicBezTo>
                      <a:pt x="320" y="173"/>
                      <a:pt x="302" y="86"/>
                      <a:pt x="237" y="43"/>
                    </a:cubicBezTo>
                    <a:cubicBezTo>
                      <a:pt x="173" y="0"/>
                      <a:pt x="85" y="17"/>
                      <a:pt x="42" y="82"/>
                    </a:cubicBezTo>
                    <a:cubicBezTo>
                      <a:pt x="0" y="147"/>
                      <a:pt x="17" y="234"/>
                      <a:pt x="82" y="2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
              <p:cNvSpPr>
                <a:spLocks/>
              </p:cNvSpPr>
              <p:nvPr/>
            </p:nvSpPr>
            <p:spPr bwMode="auto">
              <a:xfrm>
                <a:off x="6386513" y="1709738"/>
                <a:ext cx="825500" cy="823913"/>
              </a:xfrm>
              <a:custGeom>
                <a:avLst/>
                <a:gdLst>
                  <a:gd name="T0" fmla="*/ 43 w 320"/>
                  <a:gd name="T1" fmla="*/ 83 h 321"/>
                  <a:gd name="T2" fmla="*/ 82 w 320"/>
                  <a:gd name="T3" fmla="*/ 278 h 321"/>
                  <a:gd name="T4" fmla="*/ 277 w 320"/>
                  <a:gd name="T5" fmla="*/ 238 h 321"/>
                  <a:gd name="T6" fmla="*/ 238 w 320"/>
                  <a:gd name="T7" fmla="*/ 43 h 321"/>
                  <a:gd name="T8" fmla="*/ 43 w 320"/>
                  <a:gd name="T9" fmla="*/ 83 h 321"/>
                </a:gdLst>
                <a:ahLst/>
                <a:cxnLst>
                  <a:cxn ang="0">
                    <a:pos x="T0" y="T1"/>
                  </a:cxn>
                  <a:cxn ang="0">
                    <a:pos x="T2" y="T3"/>
                  </a:cxn>
                  <a:cxn ang="0">
                    <a:pos x="T4" y="T5"/>
                  </a:cxn>
                  <a:cxn ang="0">
                    <a:pos x="T6" y="T7"/>
                  </a:cxn>
                  <a:cxn ang="0">
                    <a:pos x="T8" y="T9"/>
                  </a:cxn>
                </a:cxnLst>
                <a:rect l="0" t="0" r="r" b="b"/>
                <a:pathLst>
                  <a:path w="320" h="321">
                    <a:moveTo>
                      <a:pt x="43" y="83"/>
                    </a:moveTo>
                    <a:cubicBezTo>
                      <a:pt x="0" y="147"/>
                      <a:pt x="17" y="235"/>
                      <a:pt x="82" y="278"/>
                    </a:cubicBezTo>
                    <a:cubicBezTo>
                      <a:pt x="147" y="321"/>
                      <a:pt x="234" y="303"/>
                      <a:pt x="277" y="238"/>
                    </a:cubicBezTo>
                    <a:cubicBezTo>
                      <a:pt x="320" y="173"/>
                      <a:pt x="302" y="86"/>
                      <a:pt x="238" y="43"/>
                    </a:cubicBezTo>
                    <a:cubicBezTo>
                      <a:pt x="173" y="0"/>
                      <a:pt x="86" y="18"/>
                      <a:pt x="4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8"/>
              <p:cNvSpPr>
                <a:spLocks/>
              </p:cNvSpPr>
              <p:nvPr/>
            </p:nvSpPr>
            <p:spPr bwMode="auto">
              <a:xfrm>
                <a:off x="3427413" y="314326"/>
                <a:ext cx="3413125" cy="2498725"/>
              </a:xfrm>
              <a:custGeom>
                <a:avLst/>
                <a:gdLst>
                  <a:gd name="T0" fmla="*/ 30 w 1325"/>
                  <a:gd name="T1" fmla="*/ 483 h 974"/>
                  <a:gd name="T2" fmla="*/ 343 w 1325"/>
                  <a:gd name="T3" fmla="*/ 866 h 974"/>
                  <a:gd name="T4" fmla="*/ 726 w 1325"/>
                  <a:gd name="T5" fmla="*/ 899 h 974"/>
                  <a:gd name="T6" fmla="*/ 1056 w 1325"/>
                  <a:gd name="T7" fmla="*/ 793 h 974"/>
                  <a:gd name="T8" fmla="*/ 1114 w 1325"/>
                  <a:gd name="T9" fmla="*/ 721 h 974"/>
                  <a:gd name="T10" fmla="*/ 1145 w 1325"/>
                  <a:gd name="T11" fmla="*/ 596 h 974"/>
                  <a:gd name="T12" fmla="*/ 1156 w 1325"/>
                  <a:gd name="T13" fmla="*/ 581 h 974"/>
                  <a:gd name="T14" fmla="*/ 741 w 1325"/>
                  <a:gd name="T15" fmla="*/ 509 h 974"/>
                  <a:gd name="T16" fmla="*/ 1325 w 1325"/>
                  <a:gd name="T17" fmla="*/ 499 h 974"/>
                  <a:gd name="T18" fmla="*/ 1089 w 1325"/>
                  <a:gd name="T19" fmla="*/ 268 h 974"/>
                  <a:gd name="T20" fmla="*/ 776 w 1325"/>
                  <a:gd name="T21" fmla="*/ 121 h 974"/>
                  <a:gd name="T22" fmla="*/ 392 w 1325"/>
                  <a:gd name="T23" fmla="*/ 105 h 974"/>
                  <a:gd name="T24" fmla="*/ 33 w 1325"/>
                  <a:gd name="T25" fmla="*/ 445 h 974"/>
                  <a:gd name="T26" fmla="*/ 30 w 1325"/>
                  <a:gd name="T27" fmla="*/ 483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5" h="974">
                    <a:moveTo>
                      <a:pt x="30" y="483"/>
                    </a:moveTo>
                    <a:cubicBezTo>
                      <a:pt x="167" y="554"/>
                      <a:pt x="325" y="733"/>
                      <a:pt x="343" y="866"/>
                    </a:cubicBezTo>
                    <a:cubicBezTo>
                      <a:pt x="358" y="974"/>
                      <a:pt x="554" y="594"/>
                      <a:pt x="726" y="899"/>
                    </a:cubicBezTo>
                    <a:cubicBezTo>
                      <a:pt x="783" y="858"/>
                      <a:pt x="887" y="696"/>
                      <a:pt x="1056" y="793"/>
                    </a:cubicBezTo>
                    <a:cubicBezTo>
                      <a:pt x="1070" y="767"/>
                      <a:pt x="1090" y="743"/>
                      <a:pt x="1114" y="721"/>
                    </a:cubicBezTo>
                    <a:cubicBezTo>
                      <a:pt x="1110" y="678"/>
                      <a:pt x="1120" y="634"/>
                      <a:pt x="1145" y="596"/>
                    </a:cubicBezTo>
                    <a:cubicBezTo>
                      <a:pt x="1149" y="591"/>
                      <a:pt x="1152" y="586"/>
                      <a:pt x="1156" y="581"/>
                    </a:cubicBezTo>
                    <a:cubicBezTo>
                      <a:pt x="984" y="567"/>
                      <a:pt x="739" y="541"/>
                      <a:pt x="741" y="509"/>
                    </a:cubicBezTo>
                    <a:cubicBezTo>
                      <a:pt x="744" y="461"/>
                      <a:pt x="1325" y="499"/>
                      <a:pt x="1325" y="499"/>
                    </a:cubicBezTo>
                    <a:cubicBezTo>
                      <a:pt x="1325" y="499"/>
                      <a:pt x="1154" y="397"/>
                      <a:pt x="1089" y="268"/>
                    </a:cubicBezTo>
                    <a:cubicBezTo>
                      <a:pt x="910" y="342"/>
                      <a:pt x="827" y="169"/>
                      <a:pt x="776" y="121"/>
                    </a:cubicBezTo>
                    <a:cubicBezTo>
                      <a:pt x="567" y="401"/>
                      <a:pt x="420" y="0"/>
                      <a:pt x="392" y="105"/>
                    </a:cubicBezTo>
                    <a:cubicBezTo>
                      <a:pt x="357" y="234"/>
                      <a:pt x="180" y="400"/>
                      <a:pt x="33" y="445"/>
                    </a:cubicBezTo>
                    <a:cubicBezTo>
                      <a:pt x="15" y="450"/>
                      <a:pt x="0" y="468"/>
                      <a:pt x="30" y="4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9"/>
              <p:cNvSpPr>
                <a:spLocks/>
              </p:cNvSpPr>
              <p:nvPr/>
            </p:nvSpPr>
            <p:spPr bwMode="auto">
              <a:xfrm>
                <a:off x="6832601" y="1895476"/>
                <a:ext cx="2519363" cy="3098800"/>
              </a:xfrm>
              <a:custGeom>
                <a:avLst/>
                <a:gdLst>
                  <a:gd name="T0" fmla="*/ 728 w 978"/>
                  <a:gd name="T1" fmla="*/ 359 h 1208"/>
                  <a:gd name="T2" fmla="*/ 471 w 978"/>
                  <a:gd name="T3" fmla="*/ 127 h 1208"/>
                  <a:gd name="T4" fmla="*/ 165 w 978"/>
                  <a:gd name="T5" fmla="*/ 0 h 1208"/>
                  <a:gd name="T6" fmla="*/ 383 w 978"/>
                  <a:gd name="T7" fmla="*/ 542 h 1208"/>
                  <a:gd name="T8" fmla="*/ 156 w 978"/>
                  <a:gd name="T9" fmla="*/ 188 h 1208"/>
                  <a:gd name="T10" fmla="*/ 150 w 978"/>
                  <a:gd name="T11" fmla="*/ 197 h 1208"/>
                  <a:gd name="T12" fmla="*/ 46 w 978"/>
                  <a:gd name="T13" fmla="*/ 275 h 1208"/>
                  <a:gd name="T14" fmla="*/ 0 w 978"/>
                  <a:gd name="T15" fmla="*/ 362 h 1208"/>
                  <a:gd name="T16" fmla="*/ 30 w 978"/>
                  <a:gd name="T17" fmla="*/ 707 h 1208"/>
                  <a:gd name="T18" fmla="*/ 209 w 978"/>
                  <a:gd name="T19" fmla="*/ 1047 h 1208"/>
                  <a:gd name="T20" fmla="*/ 684 w 978"/>
                  <a:gd name="T21" fmla="*/ 1187 h 1208"/>
                  <a:gd name="T22" fmla="*/ 718 w 978"/>
                  <a:gd name="T23" fmla="*/ 1170 h 1208"/>
                  <a:gd name="T24" fmla="*/ 892 w 978"/>
                  <a:gd name="T25" fmla="*/ 706 h 1208"/>
                  <a:gd name="T26" fmla="*/ 728 w 978"/>
                  <a:gd name="T27" fmla="*/ 359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8" h="1208">
                    <a:moveTo>
                      <a:pt x="728" y="359"/>
                    </a:moveTo>
                    <a:cubicBezTo>
                      <a:pt x="664" y="330"/>
                      <a:pt x="472" y="321"/>
                      <a:pt x="471" y="127"/>
                    </a:cubicBezTo>
                    <a:cubicBezTo>
                      <a:pt x="326" y="118"/>
                      <a:pt x="165" y="0"/>
                      <a:pt x="165" y="0"/>
                    </a:cubicBezTo>
                    <a:cubicBezTo>
                      <a:pt x="165" y="0"/>
                      <a:pt x="427" y="520"/>
                      <a:pt x="383" y="542"/>
                    </a:cubicBezTo>
                    <a:cubicBezTo>
                      <a:pt x="355" y="556"/>
                      <a:pt x="236" y="340"/>
                      <a:pt x="156" y="188"/>
                    </a:cubicBezTo>
                    <a:cubicBezTo>
                      <a:pt x="154" y="191"/>
                      <a:pt x="152" y="194"/>
                      <a:pt x="150" y="197"/>
                    </a:cubicBezTo>
                    <a:cubicBezTo>
                      <a:pt x="124" y="236"/>
                      <a:pt x="87" y="262"/>
                      <a:pt x="46" y="275"/>
                    </a:cubicBezTo>
                    <a:cubicBezTo>
                      <a:pt x="34" y="307"/>
                      <a:pt x="19" y="338"/>
                      <a:pt x="0" y="362"/>
                    </a:cubicBezTo>
                    <a:cubicBezTo>
                      <a:pt x="154" y="480"/>
                      <a:pt x="46" y="639"/>
                      <a:pt x="30" y="707"/>
                    </a:cubicBezTo>
                    <a:cubicBezTo>
                      <a:pt x="378" y="747"/>
                      <a:pt x="104" y="1076"/>
                      <a:pt x="209" y="1047"/>
                    </a:cubicBezTo>
                    <a:cubicBezTo>
                      <a:pt x="339" y="1012"/>
                      <a:pt x="565" y="1088"/>
                      <a:pt x="684" y="1187"/>
                    </a:cubicBezTo>
                    <a:cubicBezTo>
                      <a:pt x="709" y="1208"/>
                      <a:pt x="720" y="1187"/>
                      <a:pt x="718" y="1170"/>
                    </a:cubicBezTo>
                    <a:cubicBezTo>
                      <a:pt x="703" y="1016"/>
                      <a:pt x="786" y="789"/>
                      <a:pt x="892" y="706"/>
                    </a:cubicBezTo>
                    <a:cubicBezTo>
                      <a:pt x="978" y="639"/>
                      <a:pt x="551" y="660"/>
                      <a:pt x="728" y="3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0"/>
              <p:cNvSpPr>
                <a:spLocks noEditPoints="1"/>
              </p:cNvSpPr>
              <p:nvPr/>
            </p:nvSpPr>
            <p:spPr bwMode="auto">
              <a:xfrm>
                <a:off x="3006726" y="2459038"/>
                <a:ext cx="4181475" cy="3892550"/>
              </a:xfrm>
              <a:custGeom>
                <a:avLst/>
                <a:gdLst>
                  <a:gd name="T0" fmla="*/ 1599 w 1623"/>
                  <a:gd name="T1" fmla="*/ 576 h 1517"/>
                  <a:gd name="T2" fmla="*/ 1536 w 1623"/>
                  <a:gd name="T3" fmla="*/ 552 h 1517"/>
                  <a:gd name="T4" fmla="*/ 1479 w 1623"/>
                  <a:gd name="T5" fmla="*/ 720 h 1517"/>
                  <a:gd name="T6" fmla="*/ 1438 w 1623"/>
                  <a:gd name="T7" fmla="*/ 1210 h 1517"/>
                  <a:gd name="T8" fmla="*/ 791 w 1623"/>
                  <a:gd name="T9" fmla="*/ 895 h 1517"/>
                  <a:gd name="T10" fmla="*/ 249 w 1623"/>
                  <a:gd name="T11" fmla="*/ 422 h 1517"/>
                  <a:gd name="T12" fmla="*/ 684 w 1623"/>
                  <a:gd name="T13" fmla="*/ 193 h 1517"/>
                  <a:gd name="T14" fmla="*/ 831 w 1623"/>
                  <a:gd name="T15" fmla="*/ 65 h 1517"/>
                  <a:gd name="T16" fmla="*/ 781 w 1623"/>
                  <a:gd name="T17" fmla="*/ 11 h 1517"/>
                  <a:gd name="T18" fmla="*/ 756 w 1623"/>
                  <a:gd name="T19" fmla="*/ 0 h 1517"/>
                  <a:gd name="T20" fmla="*/ 616 w 1623"/>
                  <a:gd name="T21" fmla="*/ 124 h 1517"/>
                  <a:gd name="T22" fmla="*/ 321 w 1623"/>
                  <a:gd name="T23" fmla="*/ 296 h 1517"/>
                  <a:gd name="T24" fmla="*/ 38 w 1623"/>
                  <a:gd name="T25" fmla="*/ 479 h 1517"/>
                  <a:gd name="T26" fmla="*/ 10 w 1623"/>
                  <a:gd name="T27" fmla="*/ 606 h 1517"/>
                  <a:gd name="T28" fmla="*/ 275 w 1623"/>
                  <a:gd name="T29" fmla="*/ 951 h 1517"/>
                  <a:gd name="T30" fmla="*/ 345 w 1623"/>
                  <a:gd name="T31" fmla="*/ 1011 h 1517"/>
                  <a:gd name="T32" fmla="*/ 353 w 1623"/>
                  <a:gd name="T33" fmla="*/ 1194 h 1517"/>
                  <a:gd name="T34" fmla="*/ 481 w 1623"/>
                  <a:gd name="T35" fmla="*/ 1362 h 1517"/>
                  <a:gd name="T36" fmla="*/ 686 w 1623"/>
                  <a:gd name="T37" fmla="*/ 1415 h 1517"/>
                  <a:gd name="T38" fmla="*/ 857 w 1623"/>
                  <a:gd name="T39" fmla="*/ 1351 h 1517"/>
                  <a:gd name="T40" fmla="*/ 940 w 1623"/>
                  <a:gd name="T41" fmla="*/ 1392 h 1517"/>
                  <a:gd name="T42" fmla="*/ 1361 w 1623"/>
                  <a:gd name="T43" fmla="*/ 1502 h 1517"/>
                  <a:gd name="T44" fmla="*/ 1467 w 1623"/>
                  <a:gd name="T45" fmla="*/ 1427 h 1517"/>
                  <a:gd name="T46" fmla="*/ 1525 w 1623"/>
                  <a:gd name="T47" fmla="*/ 1095 h 1517"/>
                  <a:gd name="T48" fmla="*/ 1569 w 1623"/>
                  <a:gd name="T49" fmla="*/ 757 h 1517"/>
                  <a:gd name="T50" fmla="*/ 1623 w 1623"/>
                  <a:gd name="T51" fmla="*/ 601 h 1517"/>
                  <a:gd name="T52" fmla="*/ 1599 w 1623"/>
                  <a:gd name="T53" fmla="*/ 576 h 1517"/>
                  <a:gd name="T54" fmla="*/ 678 w 1623"/>
                  <a:gd name="T55" fmla="*/ 1318 h 1517"/>
                  <a:gd name="T56" fmla="*/ 535 w 1623"/>
                  <a:gd name="T57" fmla="*/ 1281 h 1517"/>
                  <a:gd name="T58" fmla="*/ 445 w 1623"/>
                  <a:gd name="T59" fmla="*/ 1163 h 1517"/>
                  <a:gd name="T60" fmla="*/ 433 w 1623"/>
                  <a:gd name="T61" fmla="*/ 1082 h 1517"/>
                  <a:gd name="T62" fmla="*/ 591 w 1623"/>
                  <a:gd name="T63" fmla="*/ 1197 h 1517"/>
                  <a:gd name="T64" fmla="*/ 758 w 1623"/>
                  <a:gd name="T65" fmla="*/ 1297 h 1517"/>
                  <a:gd name="T66" fmla="*/ 678 w 1623"/>
                  <a:gd name="T67" fmla="*/ 1318 h 1517"/>
                  <a:gd name="T68" fmla="*/ 1383 w 1623"/>
                  <a:gd name="T69" fmla="*/ 1378 h 1517"/>
                  <a:gd name="T70" fmla="*/ 644 w 1623"/>
                  <a:gd name="T71" fmla="*/ 1116 h 1517"/>
                  <a:gd name="T72" fmla="*/ 116 w 1623"/>
                  <a:gd name="T73" fmla="*/ 537 h 1517"/>
                  <a:gd name="T74" fmla="*/ 211 w 1623"/>
                  <a:gd name="T75" fmla="*/ 443 h 1517"/>
                  <a:gd name="T76" fmla="*/ 180 w 1623"/>
                  <a:gd name="T77" fmla="*/ 469 h 1517"/>
                  <a:gd name="T78" fmla="*/ 745 w 1623"/>
                  <a:gd name="T79" fmla="*/ 965 h 1517"/>
                  <a:gd name="T80" fmla="*/ 1421 w 1623"/>
                  <a:gd name="T81" fmla="*/ 1292 h 1517"/>
                  <a:gd name="T82" fmla="*/ 1433 w 1623"/>
                  <a:gd name="T83" fmla="*/ 1253 h 1517"/>
                  <a:gd name="T84" fmla="*/ 1383 w 1623"/>
                  <a:gd name="T85" fmla="*/ 1378 h 1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3" h="1517">
                    <a:moveTo>
                      <a:pt x="1599" y="576"/>
                    </a:moveTo>
                    <a:cubicBezTo>
                      <a:pt x="1583" y="565"/>
                      <a:pt x="1562" y="558"/>
                      <a:pt x="1536" y="552"/>
                    </a:cubicBezTo>
                    <a:cubicBezTo>
                      <a:pt x="1521" y="608"/>
                      <a:pt x="1502" y="664"/>
                      <a:pt x="1479" y="720"/>
                    </a:cubicBezTo>
                    <a:cubicBezTo>
                      <a:pt x="1372" y="985"/>
                      <a:pt x="1442" y="1087"/>
                      <a:pt x="1438" y="1210"/>
                    </a:cubicBezTo>
                    <a:cubicBezTo>
                      <a:pt x="1227" y="1143"/>
                      <a:pt x="1005" y="1038"/>
                      <a:pt x="791" y="895"/>
                    </a:cubicBezTo>
                    <a:cubicBezTo>
                      <a:pt x="576" y="753"/>
                      <a:pt x="393" y="590"/>
                      <a:pt x="249" y="422"/>
                    </a:cubicBezTo>
                    <a:cubicBezTo>
                      <a:pt x="361" y="370"/>
                      <a:pt x="482" y="395"/>
                      <a:pt x="684" y="193"/>
                    </a:cubicBezTo>
                    <a:cubicBezTo>
                      <a:pt x="731" y="146"/>
                      <a:pt x="781" y="103"/>
                      <a:pt x="831" y="65"/>
                    </a:cubicBezTo>
                    <a:cubicBezTo>
                      <a:pt x="815" y="40"/>
                      <a:pt x="798" y="23"/>
                      <a:pt x="781" y="11"/>
                    </a:cubicBezTo>
                    <a:cubicBezTo>
                      <a:pt x="773" y="6"/>
                      <a:pt x="764" y="2"/>
                      <a:pt x="756" y="0"/>
                    </a:cubicBezTo>
                    <a:cubicBezTo>
                      <a:pt x="709" y="36"/>
                      <a:pt x="663" y="78"/>
                      <a:pt x="616" y="124"/>
                    </a:cubicBezTo>
                    <a:cubicBezTo>
                      <a:pt x="488" y="252"/>
                      <a:pt x="403" y="274"/>
                      <a:pt x="321" y="296"/>
                    </a:cubicBezTo>
                    <a:cubicBezTo>
                      <a:pt x="235" y="319"/>
                      <a:pt x="137" y="345"/>
                      <a:pt x="38" y="479"/>
                    </a:cubicBezTo>
                    <a:cubicBezTo>
                      <a:pt x="19" y="504"/>
                      <a:pt x="0" y="546"/>
                      <a:pt x="10" y="606"/>
                    </a:cubicBezTo>
                    <a:cubicBezTo>
                      <a:pt x="20" y="662"/>
                      <a:pt x="59" y="760"/>
                      <a:pt x="275" y="951"/>
                    </a:cubicBezTo>
                    <a:cubicBezTo>
                      <a:pt x="298" y="971"/>
                      <a:pt x="321" y="992"/>
                      <a:pt x="345" y="1011"/>
                    </a:cubicBezTo>
                    <a:cubicBezTo>
                      <a:pt x="330" y="1072"/>
                      <a:pt x="333" y="1136"/>
                      <a:pt x="353" y="1194"/>
                    </a:cubicBezTo>
                    <a:cubicBezTo>
                      <a:pt x="375" y="1260"/>
                      <a:pt x="419" y="1320"/>
                      <a:pt x="481" y="1362"/>
                    </a:cubicBezTo>
                    <a:cubicBezTo>
                      <a:pt x="544" y="1403"/>
                      <a:pt x="616" y="1420"/>
                      <a:pt x="686" y="1415"/>
                    </a:cubicBezTo>
                    <a:cubicBezTo>
                      <a:pt x="747" y="1410"/>
                      <a:pt x="807" y="1388"/>
                      <a:pt x="857" y="1351"/>
                    </a:cubicBezTo>
                    <a:cubicBezTo>
                      <a:pt x="884" y="1365"/>
                      <a:pt x="912" y="1379"/>
                      <a:pt x="940" y="1392"/>
                    </a:cubicBezTo>
                    <a:cubicBezTo>
                      <a:pt x="1200" y="1517"/>
                      <a:pt x="1305" y="1514"/>
                      <a:pt x="1361" y="1502"/>
                    </a:cubicBezTo>
                    <a:cubicBezTo>
                      <a:pt x="1420" y="1488"/>
                      <a:pt x="1451" y="1454"/>
                      <a:pt x="1467" y="1427"/>
                    </a:cubicBezTo>
                    <a:cubicBezTo>
                      <a:pt x="1552" y="1284"/>
                      <a:pt x="1538" y="1183"/>
                      <a:pt x="1525" y="1095"/>
                    </a:cubicBezTo>
                    <a:cubicBezTo>
                      <a:pt x="1513" y="1011"/>
                      <a:pt x="1501" y="924"/>
                      <a:pt x="1569" y="757"/>
                    </a:cubicBezTo>
                    <a:cubicBezTo>
                      <a:pt x="1591" y="703"/>
                      <a:pt x="1608" y="651"/>
                      <a:pt x="1623" y="601"/>
                    </a:cubicBezTo>
                    <a:cubicBezTo>
                      <a:pt x="1617" y="592"/>
                      <a:pt x="1609" y="583"/>
                      <a:pt x="1599" y="576"/>
                    </a:cubicBezTo>
                    <a:close/>
                    <a:moveTo>
                      <a:pt x="678" y="1318"/>
                    </a:moveTo>
                    <a:cubicBezTo>
                      <a:pt x="629" y="1322"/>
                      <a:pt x="579" y="1310"/>
                      <a:pt x="535" y="1281"/>
                    </a:cubicBezTo>
                    <a:cubicBezTo>
                      <a:pt x="491" y="1251"/>
                      <a:pt x="460" y="1210"/>
                      <a:pt x="445" y="1163"/>
                    </a:cubicBezTo>
                    <a:cubicBezTo>
                      <a:pt x="436" y="1137"/>
                      <a:pt x="432" y="1109"/>
                      <a:pt x="433" y="1082"/>
                    </a:cubicBezTo>
                    <a:cubicBezTo>
                      <a:pt x="494" y="1129"/>
                      <a:pt x="551" y="1170"/>
                      <a:pt x="591" y="1197"/>
                    </a:cubicBezTo>
                    <a:cubicBezTo>
                      <a:pt x="631" y="1223"/>
                      <a:pt x="691" y="1260"/>
                      <a:pt x="758" y="1297"/>
                    </a:cubicBezTo>
                    <a:cubicBezTo>
                      <a:pt x="733" y="1309"/>
                      <a:pt x="706" y="1316"/>
                      <a:pt x="678" y="1318"/>
                    </a:cubicBezTo>
                    <a:close/>
                    <a:moveTo>
                      <a:pt x="1383" y="1378"/>
                    </a:moveTo>
                    <a:cubicBezTo>
                      <a:pt x="1306" y="1509"/>
                      <a:pt x="784" y="1208"/>
                      <a:pt x="644" y="1116"/>
                    </a:cubicBezTo>
                    <a:cubicBezTo>
                      <a:pt x="505" y="1023"/>
                      <a:pt x="25" y="659"/>
                      <a:pt x="116" y="537"/>
                    </a:cubicBezTo>
                    <a:cubicBezTo>
                      <a:pt x="149" y="492"/>
                      <a:pt x="180" y="463"/>
                      <a:pt x="211" y="443"/>
                    </a:cubicBezTo>
                    <a:cubicBezTo>
                      <a:pt x="180" y="469"/>
                      <a:pt x="180" y="469"/>
                      <a:pt x="180" y="469"/>
                    </a:cubicBezTo>
                    <a:cubicBezTo>
                      <a:pt x="330" y="646"/>
                      <a:pt x="521" y="816"/>
                      <a:pt x="745" y="965"/>
                    </a:cubicBezTo>
                    <a:cubicBezTo>
                      <a:pt x="968" y="1113"/>
                      <a:pt x="1199" y="1223"/>
                      <a:pt x="1421" y="1292"/>
                    </a:cubicBezTo>
                    <a:cubicBezTo>
                      <a:pt x="1433" y="1253"/>
                      <a:pt x="1433" y="1253"/>
                      <a:pt x="1433" y="1253"/>
                    </a:cubicBezTo>
                    <a:cubicBezTo>
                      <a:pt x="1426" y="1290"/>
                      <a:pt x="1412" y="1330"/>
                      <a:pt x="1383" y="1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33" name="组合 132"/>
          <p:cNvGrpSpPr/>
          <p:nvPr/>
        </p:nvGrpSpPr>
        <p:grpSpPr>
          <a:xfrm>
            <a:off x="7757256" y="3869367"/>
            <a:ext cx="1392626" cy="1598619"/>
            <a:chOff x="3429000" y="365126"/>
            <a:chExt cx="5334000" cy="6122988"/>
          </a:xfrm>
          <a:solidFill>
            <a:srgbClr val="A11218"/>
          </a:solidFill>
        </p:grpSpPr>
        <p:sp>
          <p:nvSpPr>
            <p:cNvPr id="134" name="Freeform 14"/>
            <p:cNvSpPr>
              <a:spLocks/>
            </p:cNvSpPr>
            <p:nvPr/>
          </p:nvSpPr>
          <p:spPr bwMode="auto">
            <a:xfrm>
              <a:off x="5811838" y="4711701"/>
              <a:ext cx="568325" cy="860425"/>
            </a:xfrm>
            <a:custGeom>
              <a:avLst/>
              <a:gdLst>
                <a:gd name="T0" fmla="*/ 221 w 221"/>
                <a:gd name="T1" fmla="*/ 290 h 335"/>
                <a:gd name="T2" fmla="*/ 221 w 221"/>
                <a:gd name="T3" fmla="*/ 45 h 335"/>
                <a:gd name="T4" fmla="*/ 177 w 221"/>
                <a:gd name="T5" fmla="*/ 0 h 335"/>
                <a:gd name="T6" fmla="*/ 45 w 221"/>
                <a:gd name="T7" fmla="*/ 0 h 335"/>
                <a:gd name="T8" fmla="*/ 0 w 221"/>
                <a:gd name="T9" fmla="*/ 45 h 335"/>
                <a:gd name="T10" fmla="*/ 0 w 221"/>
                <a:gd name="T11" fmla="*/ 290 h 335"/>
                <a:gd name="T12" fmla="*/ 45 w 221"/>
                <a:gd name="T13" fmla="*/ 335 h 335"/>
                <a:gd name="T14" fmla="*/ 177 w 221"/>
                <a:gd name="T15" fmla="*/ 335 h 335"/>
                <a:gd name="T16" fmla="*/ 221 w 221"/>
                <a:gd name="T17" fmla="*/ 29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35">
                  <a:moveTo>
                    <a:pt x="221" y="290"/>
                  </a:moveTo>
                  <a:cubicBezTo>
                    <a:pt x="221" y="45"/>
                    <a:pt x="221" y="45"/>
                    <a:pt x="221" y="45"/>
                  </a:cubicBezTo>
                  <a:cubicBezTo>
                    <a:pt x="221" y="20"/>
                    <a:pt x="201" y="0"/>
                    <a:pt x="177" y="0"/>
                  </a:cubicBezTo>
                  <a:cubicBezTo>
                    <a:pt x="45" y="0"/>
                    <a:pt x="45" y="0"/>
                    <a:pt x="45" y="0"/>
                  </a:cubicBezTo>
                  <a:cubicBezTo>
                    <a:pt x="21" y="0"/>
                    <a:pt x="0" y="20"/>
                    <a:pt x="0" y="45"/>
                  </a:cubicBezTo>
                  <a:cubicBezTo>
                    <a:pt x="0" y="290"/>
                    <a:pt x="0" y="290"/>
                    <a:pt x="0" y="290"/>
                  </a:cubicBezTo>
                  <a:cubicBezTo>
                    <a:pt x="0" y="315"/>
                    <a:pt x="21" y="335"/>
                    <a:pt x="45" y="335"/>
                  </a:cubicBezTo>
                  <a:cubicBezTo>
                    <a:pt x="177" y="335"/>
                    <a:pt x="177" y="335"/>
                    <a:pt x="177" y="335"/>
                  </a:cubicBezTo>
                  <a:cubicBezTo>
                    <a:pt x="201" y="335"/>
                    <a:pt x="221" y="315"/>
                    <a:pt x="221"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5"/>
            <p:cNvSpPr>
              <a:spLocks/>
            </p:cNvSpPr>
            <p:nvPr/>
          </p:nvSpPr>
          <p:spPr bwMode="auto">
            <a:xfrm>
              <a:off x="4640263" y="4435476"/>
              <a:ext cx="985838" cy="1046163"/>
            </a:xfrm>
            <a:custGeom>
              <a:avLst/>
              <a:gdLst>
                <a:gd name="T0" fmla="*/ 83 w 382"/>
                <a:gd name="T1" fmla="*/ 402 h 408"/>
                <a:gd name="T2" fmla="*/ 382 w 382"/>
                <a:gd name="T3" fmla="*/ 408 h 408"/>
                <a:gd name="T4" fmla="*/ 382 w 382"/>
                <a:gd name="T5" fmla="*/ 161 h 408"/>
                <a:gd name="T6" fmla="*/ 83 w 382"/>
                <a:gd name="T7" fmla="*/ 9 h 408"/>
                <a:gd name="T8" fmla="*/ 26 w 382"/>
                <a:gd name="T9" fmla="*/ 21 h 408"/>
                <a:gd name="T10" fmla="*/ 0 w 382"/>
                <a:gd name="T11" fmla="*/ 74 h 408"/>
                <a:gd name="T12" fmla="*/ 0 w 382"/>
                <a:gd name="T13" fmla="*/ 336 h 408"/>
                <a:gd name="T14" fmla="*/ 26 w 382"/>
                <a:gd name="T15" fmla="*/ 389 h 408"/>
                <a:gd name="T16" fmla="*/ 83 w 382"/>
                <a:gd name="T17" fmla="*/ 40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8">
                  <a:moveTo>
                    <a:pt x="83" y="402"/>
                  </a:moveTo>
                  <a:cubicBezTo>
                    <a:pt x="382" y="408"/>
                    <a:pt x="382" y="408"/>
                    <a:pt x="382" y="408"/>
                  </a:cubicBezTo>
                  <a:cubicBezTo>
                    <a:pt x="382" y="161"/>
                    <a:pt x="382" y="161"/>
                    <a:pt x="382" y="161"/>
                  </a:cubicBezTo>
                  <a:cubicBezTo>
                    <a:pt x="83" y="9"/>
                    <a:pt x="83" y="9"/>
                    <a:pt x="83" y="9"/>
                  </a:cubicBezTo>
                  <a:cubicBezTo>
                    <a:pt x="61" y="0"/>
                    <a:pt x="42" y="9"/>
                    <a:pt x="26" y="21"/>
                  </a:cubicBezTo>
                  <a:cubicBezTo>
                    <a:pt x="9" y="34"/>
                    <a:pt x="0" y="54"/>
                    <a:pt x="0" y="74"/>
                  </a:cubicBezTo>
                  <a:cubicBezTo>
                    <a:pt x="0" y="336"/>
                    <a:pt x="0" y="336"/>
                    <a:pt x="0" y="336"/>
                  </a:cubicBezTo>
                  <a:cubicBezTo>
                    <a:pt x="0" y="357"/>
                    <a:pt x="9" y="376"/>
                    <a:pt x="26" y="389"/>
                  </a:cubicBezTo>
                  <a:cubicBezTo>
                    <a:pt x="42" y="402"/>
                    <a:pt x="60" y="402"/>
                    <a:pt x="83" y="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6"/>
            <p:cNvSpPr>
              <a:spLocks/>
            </p:cNvSpPr>
            <p:nvPr/>
          </p:nvSpPr>
          <p:spPr bwMode="auto">
            <a:xfrm>
              <a:off x="6569075" y="4432301"/>
              <a:ext cx="984250" cy="1049338"/>
            </a:xfrm>
            <a:custGeom>
              <a:avLst/>
              <a:gdLst>
                <a:gd name="T0" fmla="*/ 356 w 382"/>
                <a:gd name="T1" fmla="*/ 390 h 409"/>
                <a:gd name="T2" fmla="*/ 382 w 382"/>
                <a:gd name="T3" fmla="*/ 337 h 409"/>
                <a:gd name="T4" fmla="*/ 382 w 382"/>
                <a:gd name="T5" fmla="*/ 75 h 409"/>
                <a:gd name="T6" fmla="*/ 356 w 382"/>
                <a:gd name="T7" fmla="*/ 22 h 409"/>
                <a:gd name="T8" fmla="*/ 299 w 382"/>
                <a:gd name="T9" fmla="*/ 10 h 409"/>
                <a:gd name="T10" fmla="*/ 0 w 382"/>
                <a:gd name="T11" fmla="*/ 162 h 409"/>
                <a:gd name="T12" fmla="*/ 0 w 382"/>
                <a:gd name="T13" fmla="*/ 409 h 409"/>
                <a:gd name="T14" fmla="*/ 299 w 382"/>
                <a:gd name="T15" fmla="*/ 403 h 409"/>
                <a:gd name="T16" fmla="*/ 356 w 382"/>
                <a:gd name="T17" fmla="*/ 3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409">
                  <a:moveTo>
                    <a:pt x="356" y="390"/>
                  </a:moveTo>
                  <a:cubicBezTo>
                    <a:pt x="373" y="377"/>
                    <a:pt x="382" y="358"/>
                    <a:pt x="382" y="337"/>
                  </a:cubicBezTo>
                  <a:cubicBezTo>
                    <a:pt x="382" y="75"/>
                    <a:pt x="382" y="75"/>
                    <a:pt x="382" y="75"/>
                  </a:cubicBezTo>
                  <a:cubicBezTo>
                    <a:pt x="382" y="55"/>
                    <a:pt x="373" y="35"/>
                    <a:pt x="356" y="22"/>
                  </a:cubicBezTo>
                  <a:cubicBezTo>
                    <a:pt x="340" y="10"/>
                    <a:pt x="321" y="0"/>
                    <a:pt x="299" y="10"/>
                  </a:cubicBezTo>
                  <a:cubicBezTo>
                    <a:pt x="0" y="162"/>
                    <a:pt x="0" y="162"/>
                    <a:pt x="0" y="162"/>
                  </a:cubicBezTo>
                  <a:cubicBezTo>
                    <a:pt x="0" y="409"/>
                    <a:pt x="0" y="409"/>
                    <a:pt x="0" y="409"/>
                  </a:cubicBezTo>
                  <a:cubicBezTo>
                    <a:pt x="299" y="403"/>
                    <a:pt x="299" y="403"/>
                    <a:pt x="299" y="403"/>
                  </a:cubicBezTo>
                  <a:cubicBezTo>
                    <a:pt x="323" y="403"/>
                    <a:pt x="340" y="403"/>
                    <a:pt x="356"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7"/>
            <p:cNvSpPr>
              <a:spLocks/>
            </p:cNvSpPr>
            <p:nvPr/>
          </p:nvSpPr>
          <p:spPr bwMode="auto">
            <a:xfrm>
              <a:off x="4568825" y="5648326"/>
              <a:ext cx="1355725" cy="839788"/>
            </a:xfrm>
            <a:custGeom>
              <a:avLst/>
              <a:gdLst>
                <a:gd name="T0" fmla="*/ 273 w 526"/>
                <a:gd name="T1" fmla="*/ 0 h 327"/>
                <a:gd name="T2" fmla="*/ 0 w 526"/>
                <a:gd name="T3" fmla="*/ 146 h 327"/>
                <a:gd name="T4" fmla="*/ 136 w 526"/>
                <a:gd name="T5" fmla="*/ 201 h 327"/>
                <a:gd name="T6" fmla="*/ 149 w 526"/>
                <a:gd name="T7" fmla="*/ 327 h 327"/>
                <a:gd name="T8" fmla="*/ 526 w 526"/>
                <a:gd name="T9" fmla="*/ 0 h 327"/>
                <a:gd name="T10" fmla="*/ 510 w 526"/>
                <a:gd name="T11" fmla="*/ 0 h 327"/>
                <a:gd name="T12" fmla="*/ 273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273" y="0"/>
                  </a:moveTo>
                  <a:cubicBezTo>
                    <a:pt x="171" y="93"/>
                    <a:pt x="0" y="146"/>
                    <a:pt x="0" y="146"/>
                  </a:cubicBezTo>
                  <a:cubicBezTo>
                    <a:pt x="136" y="201"/>
                    <a:pt x="136" y="201"/>
                    <a:pt x="136" y="201"/>
                  </a:cubicBezTo>
                  <a:cubicBezTo>
                    <a:pt x="149" y="327"/>
                    <a:pt x="149" y="327"/>
                    <a:pt x="149" y="327"/>
                  </a:cubicBezTo>
                  <a:cubicBezTo>
                    <a:pt x="335" y="254"/>
                    <a:pt x="464" y="109"/>
                    <a:pt x="526" y="0"/>
                  </a:cubicBezTo>
                  <a:cubicBezTo>
                    <a:pt x="525" y="0"/>
                    <a:pt x="519" y="0"/>
                    <a:pt x="510" y="0"/>
                  </a:cubicBezTo>
                  <a:lnTo>
                    <a:pt x="2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8"/>
            <p:cNvSpPr>
              <a:spLocks/>
            </p:cNvSpPr>
            <p:nvPr/>
          </p:nvSpPr>
          <p:spPr bwMode="auto">
            <a:xfrm>
              <a:off x="6270625" y="5648326"/>
              <a:ext cx="1355725" cy="839788"/>
            </a:xfrm>
            <a:custGeom>
              <a:avLst/>
              <a:gdLst>
                <a:gd name="T0" fmla="*/ 16 w 526"/>
                <a:gd name="T1" fmla="*/ 0 h 327"/>
                <a:gd name="T2" fmla="*/ 0 w 526"/>
                <a:gd name="T3" fmla="*/ 0 h 327"/>
                <a:gd name="T4" fmla="*/ 377 w 526"/>
                <a:gd name="T5" fmla="*/ 327 h 327"/>
                <a:gd name="T6" fmla="*/ 390 w 526"/>
                <a:gd name="T7" fmla="*/ 201 h 327"/>
                <a:gd name="T8" fmla="*/ 526 w 526"/>
                <a:gd name="T9" fmla="*/ 146 h 327"/>
                <a:gd name="T10" fmla="*/ 253 w 526"/>
                <a:gd name="T11" fmla="*/ 0 h 327"/>
                <a:gd name="T12" fmla="*/ 16 w 526"/>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526" h="327">
                  <a:moveTo>
                    <a:pt x="16" y="0"/>
                  </a:moveTo>
                  <a:cubicBezTo>
                    <a:pt x="7" y="0"/>
                    <a:pt x="1" y="0"/>
                    <a:pt x="0" y="0"/>
                  </a:cubicBezTo>
                  <a:cubicBezTo>
                    <a:pt x="62" y="109"/>
                    <a:pt x="191" y="254"/>
                    <a:pt x="377" y="327"/>
                  </a:cubicBezTo>
                  <a:cubicBezTo>
                    <a:pt x="390" y="201"/>
                    <a:pt x="390" y="201"/>
                    <a:pt x="390" y="201"/>
                  </a:cubicBezTo>
                  <a:cubicBezTo>
                    <a:pt x="526" y="146"/>
                    <a:pt x="526" y="146"/>
                    <a:pt x="526" y="146"/>
                  </a:cubicBezTo>
                  <a:cubicBezTo>
                    <a:pt x="526" y="146"/>
                    <a:pt x="355" y="93"/>
                    <a:pt x="253"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9"/>
            <p:cNvSpPr>
              <a:spLocks noEditPoints="1"/>
            </p:cNvSpPr>
            <p:nvPr/>
          </p:nvSpPr>
          <p:spPr bwMode="auto">
            <a:xfrm>
              <a:off x="3429000" y="365126"/>
              <a:ext cx="5334000" cy="4729163"/>
            </a:xfrm>
            <a:custGeom>
              <a:avLst/>
              <a:gdLst>
                <a:gd name="T0" fmla="*/ 2044 w 2069"/>
                <a:gd name="T1" fmla="*/ 803 h 1843"/>
                <a:gd name="T2" fmla="*/ 1861 w 2069"/>
                <a:gd name="T3" fmla="*/ 482 h 1843"/>
                <a:gd name="T4" fmla="*/ 1635 w 2069"/>
                <a:gd name="T5" fmla="*/ 191 h 1843"/>
                <a:gd name="T6" fmla="*/ 1286 w 2069"/>
                <a:gd name="T7" fmla="*/ 73 h 1843"/>
                <a:gd name="T8" fmla="*/ 923 w 2069"/>
                <a:gd name="T9" fmla="*/ 5 h 1843"/>
                <a:gd name="T10" fmla="*/ 583 w 2069"/>
                <a:gd name="T11" fmla="*/ 149 h 1843"/>
                <a:gd name="T12" fmla="*/ 268 w 2069"/>
                <a:gd name="T13" fmla="*/ 340 h 1843"/>
                <a:gd name="T14" fmla="*/ 109 w 2069"/>
                <a:gd name="T15" fmla="*/ 673 h 1843"/>
                <a:gd name="T16" fmla="*/ 1 w 2069"/>
                <a:gd name="T17" fmla="*/ 1025 h 1843"/>
                <a:gd name="T18" fmla="*/ 28 w 2069"/>
                <a:gd name="T19" fmla="*/ 1273 h 1843"/>
                <a:gd name="T20" fmla="*/ 213 w 2069"/>
                <a:gd name="T21" fmla="*/ 1593 h 1843"/>
                <a:gd name="T22" fmla="*/ 403 w 2069"/>
                <a:gd name="T23" fmla="*/ 1843 h 1843"/>
                <a:gd name="T24" fmla="*/ 535 w 2069"/>
                <a:gd name="T25" fmla="*/ 1524 h 1843"/>
                <a:gd name="T26" fmla="*/ 873 w 2069"/>
                <a:gd name="T27" fmla="*/ 1682 h 1843"/>
                <a:gd name="T28" fmla="*/ 1197 w 2069"/>
                <a:gd name="T29" fmla="*/ 1682 h 1843"/>
                <a:gd name="T30" fmla="*/ 1535 w 2069"/>
                <a:gd name="T31" fmla="*/ 1524 h 1843"/>
                <a:gd name="T32" fmla="*/ 1667 w 2069"/>
                <a:gd name="T33" fmla="*/ 1839 h 1843"/>
                <a:gd name="T34" fmla="*/ 1852 w 2069"/>
                <a:gd name="T35" fmla="*/ 1600 h 1843"/>
                <a:gd name="T36" fmla="*/ 2039 w 2069"/>
                <a:gd name="T37" fmla="*/ 1282 h 1843"/>
                <a:gd name="T38" fmla="*/ 368 w 2069"/>
                <a:gd name="T39" fmla="*/ 461 h 1843"/>
                <a:gd name="T40" fmla="*/ 317 w 2069"/>
                <a:gd name="T41" fmla="*/ 512 h 1843"/>
                <a:gd name="T42" fmla="*/ 252 w 2069"/>
                <a:gd name="T43" fmla="*/ 806 h 1843"/>
                <a:gd name="T44" fmla="*/ 201 w 2069"/>
                <a:gd name="T45" fmla="*/ 857 h 1843"/>
                <a:gd name="T46" fmla="*/ 284 w 2069"/>
                <a:gd name="T47" fmla="*/ 1365 h 1843"/>
                <a:gd name="T48" fmla="*/ 396 w 2069"/>
                <a:gd name="T49" fmla="*/ 1234 h 1843"/>
                <a:gd name="T50" fmla="*/ 448 w 2069"/>
                <a:gd name="T51" fmla="*/ 1183 h 1843"/>
                <a:gd name="T52" fmla="*/ 1399 w 2069"/>
                <a:gd name="T53" fmla="*/ 475 h 1843"/>
                <a:gd name="T54" fmla="*/ 1347 w 2069"/>
                <a:gd name="T55" fmla="*/ 423 h 1843"/>
                <a:gd name="T56" fmla="*/ 1035 w 2069"/>
                <a:gd name="T57" fmla="*/ 237 h 1843"/>
                <a:gd name="T58" fmla="*/ 690 w 2069"/>
                <a:gd name="T59" fmla="*/ 349 h 1843"/>
                <a:gd name="T60" fmla="*/ 639 w 2069"/>
                <a:gd name="T61" fmla="*/ 400 h 1843"/>
                <a:gd name="T62" fmla="*/ 1464 w 2069"/>
                <a:gd name="T63" fmla="*/ 1247 h 1843"/>
                <a:gd name="T64" fmla="*/ 1289 w 2069"/>
                <a:gd name="T65" fmla="*/ 1401 h 1843"/>
                <a:gd name="T66" fmla="*/ 1152 w 2069"/>
                <a:gd name="T67" fmla="*/ 1462 h 1843"/>
                <a:gd name="T68" fmla="*/ 921 w 2069"/>
                <a:gd name="T69" fmla="*/ 1490 h 1843"/>
                <a:gd name="T70" fmla="*/ 728 w 2069"/>
                <a:gd name="T71" fmla="*/ 1360 h 1843"/>
                <a:gd name="T72" fmla="*/ 577 w 2069"/>
                <a:gd name="T73" fmla="*/ 1183 h 1843"/>
                <a:gd name="T74" fmla="*/ 579 w 2069"/>
                <a:gd name="T75" fmla="*/ 950 h 1843"/>
                <a:gd name="T76" fmla="*/ 644 w 2069"/>
                <a:gd name="T77" fmla="*/ 727 h 1843"/>
                <a:gd name="T78" fmla="*/ 839 w 2069"/>
                <a:gd name="T79" fmla="*/ 599 h 1843"/>
                <a:gd name="T80" fmla="*/ 1061 w 2069"/>
                <a:gd name="T81" fmla="*/ 530 h 1843"/>
                <a:gd name="T82" fmla="*/ 1274 w 2069"/>
                <a:gd name="T83" fmla="*/ 623 h 1843"/>
                <a:gd name="T84" fmla="*/ 1455 w 2069"/>
                <a:gd name="T85" fmla="*/ 770 h 1843"/>
                <a:gd name="T86" fmla="*/ 1495 w 2069"/>
                <a:gd name="T87" fmla="*/ 998 h 1843"/>
                <a:gd name="T88" fmla="*/ 1515 w 2069"/>
                <a:gd name="T89" fmla="*/ 1096 h 1843"/>
                <a:gd name="T90" fmla="*/ 1646 w 2069"/>
                <a:gd name="T91" fmla="*/ 903 h 1843"/>
                <a:gd name="T92" fmla="*/ 1697 w 2069"/>
                <a:gd name="T93" fmla="*/ 955 h 1843"/>
                <a:gd name="T94" fmla="*/ 1730 w 2069"/>
                <a:gd name="T95" fmla="*/ 535 h 1843"/>
                <a:gd name="T96" fmla="*/ 1855 w 2069"/>
                <a:gd name="T97" fmla="*/ 1300 h 1843"/>
                <a:gd name="T98" fmla="*/ 1907 w 2069"/>
                <a:gd name="T99" fmla="*/ 1248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9" h="1843">
                  <a:moveTo>
                    <a:pt x="2069" y="1034"/>
                  </a:moveTo>
                  <a:cubicBezTo>
                    <a:pt x="2069" y="991"/>
                    <a:pt x="2054" y="952"/>
                    <a:pt x="2028" y="922"/>
                  </a:cubicBezTo>
                  <a:cubicBezTo>
                    <a:pt x="2047" y="887"/>
                    <a:pt x="2053" y="845"/>
                    <a:pt x="2044" y="803"/>
                  </a:cubicBezTo>
                  <a:cubicBezTo>
                    <a:pt x="2033" y="758"/>
                    <a:pt x="2006" y="721"/>
                    <a:pt x="1970" y="697"/>
                  </a:cubicBezTo>
                  <a:cubicBezTo>
                    <a:pt x="1982" y="655"/>
                    <a:pt x="1980" y="609"/>
                    <a:pt x="1959" y="568"/>
                  </a:cubicBezTo>
                  <a:cubicBezTo>
                    <a:pt x="1938" y="526"/>
                    <a:pt x="1902" y="497"/>
                    <a:pt x="1861" y="482"/>
                  </a:cubicBezTo>
                  <a:cubicBezTo>
                    <a:pt x="1864" y="439"/>
                    <a:pt x="1850" y="395"/>
                    <a:pt x="1820" y="360"/>
                  </a:cubicBezTo>
                  <a:cubicBezTo>
                    <a:pt x="1789" y="325"/>
                    <a:pt x="1748" y="305"/>
                    <a:pt x="1705" y="300"/>
                  </a:cubicBezTo>
                  <a:cubicBezTo>
                    <a:pt x="1697" y="258"/>
                    <a:pt x="1673" y="218"/>
                    <a:pt x="1635" y="191"/>
                  </a:cubicBezTo>
                  <a:cubicBezTo>
                    <a:pt x="1597" y="164"/>
                    <a:pt x="1552" y="155"/>
                    <a:pt x="1509" y="161"/>
                  </a:cubicBezTo>
                  <a:cubicBezTo>
                    <a:pt x="1491" y="122"/>
                    <a:pt x="1459" y="89"/>
                    <a:pt x="1415" y="72"/>
                  </a:cubicBezTo>
                  <a:cubicBezTo>
                    <a:pt x="1372" y="55"/>
                    <a:pt x="1326" y="56"/>
                    <a:pt x="1286" y="73"/>
                  </a:cubicBezTo>
                  <a:cubicBezTo>
                    <a:pt x="1259" y="39"/>
                    <a:pt x="1219" y="15"/>
                    <a:pt x="1173" y="9"/>
                  </a:cubicBezTo>
                  <a:cubicBezTo>
                    <a:pt x="1127" y="2"/>
                    <a:pt x="1083" y="15"/>
                    <a:pt x="1048" y="41"/>
                  </a:cubicBezTo>
                  <a:cubicBezTo>
                    <a:pt x="1014" y="14"/>
                    <a:pt x="970" y="0"/>
                    <a:pt x="923" y="5"/>
                  </a:cubicBezTo>
                  <a:cubicBezTo>
                    <a:pt x="877" y="10"/>
                    <a:pt x="837" y="33"/>
                    <a:pt x="809" y="66"/>
                  </a:cubicBezTo>
                  <a:cubicBezTo>
                    <a:pt x="770" y="49"/>
                    <a:pt x="724" y="46"/>
                    <a:pt x="680" y="62"/>
                  </a:cubicBezTo>
                  <a:cubicBezTo>
                    <a:pt x="636" y="78"/>
                    <a:pt x="603" y="110"/>
                    <a:pt x="583" y="149"/>
                  </a:cubicBezTo>
                  <a:cubicBezTo>
                    <a:pt x="541" y="142"/>
                    <a:pt x="496" y="150"/>
                    <a:pt x="457" y="176"/>
                  </a:cubicBezTo>
                  <a:cubicBezTo>
                    <a:pt x="418" y="202"/>
                    <a:pt x="394" y="241"/>
                    <a:pt x="384" y="283"/>
                  </a:cubicBezTo>
                  <a:cubicBezTo>
                    <a:pt x="341" y="286"/>
                    <a:pt x="299" y="305"/>
                    <a:pt x="268" y="340"/>
                  </a:cubicBezTo>
                  <a:cubicBezTo>
                    <a:pt x="237" y="374"/>
                    <a:pt x="222" y="418"/>
                    <a:pt x="223" y="461"/>
                  </a:cubicBezTo>
                  <a:cubicBezTo>
                    <a:pt x="182" y="474"/>
                    <a:pt x="146" y="503"/>
                    <a:pt x="124" y="544"/>
                  </a:cubicBezTo>
                  <a:cubicBezTo>
                    <a:pt x="102" y="585"/>
                    <a:pt x="98" y="631"/>
                    <a:pt x="109" y="673"/>
                  </a:cubicBezTo>
                  <a:cubicBezTo>
                    <a:pt x="73" y="695"/>
                    <a:pt x="44" y="732"/>
                    <a:pt x="33" y="777"/>
                  </a:cubicBezTo>
                  <a:cubicBezTo>
                    <a:pt x="21" y="822"/>
                    <a:pt x="29" y="868"/>
                    <a:pt x="50" y="905"/>
                  </a:cubicBezTo>
                  <a:cubicBezTo>
                    <a:pt x="20" y="936"/>
                    <a:pt x="1" y="978"/>
                    <a:pt x="1" y="1025"/>
                  </a:cubicBezTo>
                  <a:cubicBezTo>
                    <a:pt x="1" y="1025"/>
                    <a:pt x="1" y="1025"/>
                    <a:pt x="1" y="1025"/>
                  </a:cubicBezTo>
                  <a:cubicBezTo>
                    <a:pt x="0" y="1071"/>
                    <a:pt x="18" y="1114"/>
                    <a:pt x="48" y="1145"/>
                  </a:cubicBezTo>
                  <a:cubicBezTo>
                    <a:pt x="26" y="1183"/>
                    <a:pt x="18" y="1228"/>
                    <a:pt x="28" y="1273"/>
                  </a:cubicBezTo>
                  <a:cubicBezTo>
                    <a:pt x="39" y="1319"/>
                    <a:pt x="67" y="1356"/>
                    <a:pt x="103" y="1379"/>
                  </a:cubicBezTo>
                  <a:cubicBezTo>
                    <a:pt x="91" y="1421"/>
                    <a:pt x="94" y="1467"/>
                    <a:pt x="115" y="1508"/>
                  </a:cubicBezTo>
                  <a:cubicBezTo>
                    <a:pt x="137" y="1549"/>
                    <a:pt x="173" y="1579"/>
                    <a:pt x="213" y="1593"/>
                  </a:cubicBezTo>
                  <a:cubicBezTo>
                    <a:pt x="212" y="1636"/>
                    <a:pt x="225" y="1680"/>
                    <a:pt x="256" y="1715"/>
                  </a:cubicBezTo>
                  <a:cubicBezTo>
                    <a:pt x="287" y="1750"/>
                    <a:pt x="328" y="1769"/>
                    <a:pt x="371" y="1773"/>
                  </a:cubicBezTo>
                  <a:cubicBezTo>
                    <a:pt x="376" y="1798"/>
                    <a:pt x="387" y="1822"/>
                    <a:pt x="403" y="1843"/>
                  </a:cubicBezTo>
                  <a:cubicBezTo>
                    <a:pt x="403" y="1660"/>
                    <a:pt x="403" y="1660"/>
                    <a:pt x="403" y="1660"/>
                  </a:cubicBezTo>
                  <a:cubicBezTo>
                    <a:pt x="403" y="1619"/>
                    <a:pt x="421" y="1580"/>
                    <a:pt x="454" y="1555"/>
                  </a:cubicBezTo>
                  <a:cubicBezTo>
                    <a:pt x="480" y="1534"/>
                    <a:pt x="507" y="1524"/>
                    <a:pt x="535" y="1524"/>
                  </a:cubicBezTo>
                  <a:cubicBezTo>
                    <a:pt x="550" y="1524"/>
                    <a:pt x="564" y="1527"/>
                    <a:pt x="578" y="1532"/>
                  </a:cubicBezTo>
                  <a:cubicBezTo>
                    <a:pt x="580" y="1533"/>
                    <a:pt x="582" y="1534"/>
                    <a:pt x="584" y="1535"/>
                  </a:cubicBezTo>
                  <a:cubicBezTo>
                    <a:pt x="873" y="1682"/>
                    <a:pt x="873" y="1682"/>
                    <a:pt x="873" y="1682"/>
                  </a:cubicBezTo>
                  <a:cubicBezTo>
                    <a:pt x="892" y="1649"/>
                    <a:pt x="928" y="1627"/>
                    <a:pt x="969" y="1627"/>
                  </a:cubicBezTo>
                  <a:cubicBezTo>
                    <a:pt x="1101" y="1627"/>
                    <a:pt x="1101" y="1627"/>
                    <a:pt x="1101" y="1627"/>
                  </a:cubicBezTo>
                  <a:cubicBezTo>
                    <a:pt x="1142" y="1627"/>
                    <a:pt x="1178" y="1649"/>
                    <a:pt x="1197" y="1682"/>
                  </a:cubicBezTo>
                  <a:cubicBezTo>
                    <a:pt x="1486" y="1535"/>
                    <a:pt x="1486" y="1535"/>
                    <a:pt x="1486" y="1535"/>
                  </a:cubicBezTo>
                  <a:cubicBezTo>
                    <a:pt x="1487" y="1534"/>
                    <a:pt x="1489" y="1534"/>
                    <a:pt x="1490" y="1533"/>
                  </a:cubicBezTo>
                  <a:cubicBezTo>
                    <a:pt x="1504" y="1527"/>
                    <a:pt x="1520" y="1524"/>
                    <a:pt x="1535" y="1524"/>
                  </a:cubicBezTo>
                  <a:cubicBezTo>
                    <a:pt x="1563" y="1524"/>
                    <a:pt x="1590" y="1534"/>
                    <a:pt x="1616" y="1555"/>
                  </a:cubicBezTo>
                  <a:cubicBezTo>
                    <a:pt x="1648" y="1580"/>
                    <a:pt x="1667" y="1619"/>
                    <a:pt x="1667" y="1660"/>
                  </a:cubicBezTo>
                  <a:cubicBezTo>
                    <a:pt x="1667" y="1839"/>
                    <a:pt x="1667" y="1839"/>
                    <a:pt x="1667" y="1839"/>
                  </a:cubicBezTo>
                  <a:cubicBezTo>
                    <a:pt x="1679" y="1821"/>
                    <a:pt x="1688" y="1800"/>
                    <a:pt x="1692" y="1779"/>
                  </a:cubicBezTo>
                  <a:cubicBezTo>
                    <a:pt x="1735" y="1776"/>
                    <a:pt x="1777" y="1756"/>
                    <a:pt x="1808" y="1722"/>
                  </a:cubicBezTo>
                  <a:cubicBezTo>
                    <a:pt x="1839" y="1687"/>
                    <a:pt x="1853" y="1643"/>
                    <a:pt x="1852" y="1600"/>
                  </a:cubicBezTo>
                  <a:cubicBezTo>
                    <a:pt x="1893" y="1586"/>
                    <a:pt x="1929" y="1557"/>
                    <a:pt x="1950" y="1516"/>
                  </a:cubicBezTo>
                  <a:cubicBezTo>
                    <a:pt x="1972" y="1475"/>
                    <a:pt x="1976" y="1429"/>
                    <a:pt x="1964" y="1387"/>
                  </a:cubicBezTo>
                  <a:cubicBezTo>
                    <a:pt x="2000" y="1364"/>
                    <a:pt x="2028" y="1327"/>
                    <a:pt x="2039" y="1282"/>
                  </a:cubicBezTo>
                  <a:cubicBezTo>
                    <a:pt x="2051" y="1237"/>
                    <a:pt x="2043" y="1191"/>
                    <a:pt x="2021" y="1154"/>
                  </a:cubicBezTo>
                  <a:cubicBezTo>
                    <a:pt x="2051" y="1123"/>
                    <a:pt x="2069" y="1080"/>
                    <a:pt x="2069" y="1034"/>
                  </a:cubicBezTo>
                  <a:close/>
                  <a:moveTo>
                    <a:pt x="368" y="461"/>
                  </a:moveTo>
                  <a:cubicBezTo>
                    <a:pt x="397" y="461"/>
                    <a:pt x="420" y="484"/>
                    <a:pt x="420" y="512"/>
                  </a:cubicBezTo>
                  <a:cubicBezTo>
                    <a:pt x="420" y="540"/>
                    <a:pt x="397" y="563"/>
                    <a:pt x="368" y="563"/>
                  </a:cubicBezTo>
                  <a:cubicBezTo>
                    <a:pt x="340" y="563"/>
                    <a:pt x="317" y="540"/>
                    <a:pt x="317" y="512"/>
                  </a:cubicBezTo>
                  <a:cubicBezTo>
                    <a:pt x="317" y="484"/>
                    <a:pt x="340" y="461"/>
                    <a:pt x="368" y="461"/>
                  </a:cubicBezTo>
                  <a:close/>
                  <a:moveTo>
                    <a:pt x="201" y="857"/>
                  </a:moveTo>
                  <a:cubicBezTo>
                    <a:pt x="201" y="829"/>
                    <a:pt x="224" y="806"/>
                    <a:pt x="252" y="806"/>
                  </a:cubicBezTo>
                  <a:cubicBezTo>
                    <a:pt x="280" y="806"/>
                    <a:pt x="303" y="829"/>
                    <a:pt x="303" y="857"/>
                  </a:cubicBezTo>
                  <a:cubicBezTo>
                    <a:pt x="303" y="885"/>
                    <a:pt x="280" y="908"/>
                    <a:pt x="252" y="908"/>
                  </a:cubicBezTo>
                  <a:cubicBezTo>
                    <a:pt x="224" y="908"/>
                    <a:pt x="201" y="885"/>
                    <a:pt x="201" y="857"/>
                  </a:cubicBezTo>
                  <a:close/>
                  <a:moveTo>
                    <a:pt x="284" y="1467"/>
                  </a:moveTo>
                  <a:cubicBezTo>
                    <a:pt x="256" y="1467"/>
                    <a:pt x="233" y="1445"/>
                    <a:pt x="233" y="1416"/>
                  </a:cubicBezTo>
                  <a:cubicBezTo>
                    <a:pt x="233" y="1388"/>
                    <a:pt x="256" y="1365"/>
                    <a:pt x="284" y="1365"/>
                  </a:cubicBezTo>
                  <a:cubicBezTo>
                    <a:pt x="313" y="1365"/>
                    <a:pt x="336" y="1388"/>
                    <a:pt x="336" y="1416"/>
                  </a:cubicBezTo>
                  <a:cubicBezTo>
                    <a:pt x="336" y="1445"/>
                    <a:pt x="313" y="1467"/>
                    <a:pt x="284" y="1467"/>
                  </a:cubicBezTo>
                  <a:close/>
                  <a:moveTo>
                    <a:pt x="396" y="1234"/>
                  </a:moveTo>
                  <a:cubicBezTo>
                    <a:pt x="368" y="1234"/>
                    <a:pt x="345" y="1211"/>
                    <a:pt x="345" y="1183"/>
                  </a:cubicBezTo>
                  <a:cubicBezTo>
                    <a:pt x="345" y="1155"/>
                    <a:pt x="368" y="1132"/>
                    <a:pt x="396" y="1132"/>
                  </a:cubicBezTo>
                  <a:cubicBezTo>
                    <a:pt x="425" y="1132"/>
                    <a:pt x="448" y="1155"/>
                    <a:pt x="448" y="1183"/>
                  </a:cubicBezTo>
                  <a:cubicBezTo>
                    <a:pt x="448" y="1211"/>
                    <a:pt x="425" y="1234"/>
                    <a:pt x="396" y="1234"/>
                  </a:cubicBezTo>
                  <a:close/>
                  <a:moveTo>
                    <a:pt x="1347" y="423"/>
                  </a:moveTo>
                  <a:cubicBezTo>
                    <a:pt x="1376" y="423"/>
                    <a:pt x="1399" y="446"/>
                    <a:pt x="1399" y="475"/>
                  </a:cubicBezTo>
                  <a:cubicBezTo>
                    <a:pt x="1399" y="503"/>
                    <a:pt x="1376" y="526"/>
                    <a:pt x="1347" y="526"/>
                  </a:cubicBezTo>
                  <a:cubicBezTo>
                    <a:pt x="1319" y="526"/>
                    <a:pt x="1296" y="503"/>
                    <a:pt x="1296" y="475"/>
                  </a:cubicBezTo>
                  <a:cubicBezTo>
                    <a:pt x="1296" y="446"/>
                    <a:pt x="1319" y="423"/>
                    <a:pt x="1347" y="423"/>
                  </a:cubicBezTo>
                  <a:close/>
                  <a:moveTo>
                    <a:pt x="1035" y="134"/>
                  </a:moveTo>
                  <a:cubicBezTo>
                    <a:pt x="1063" y="134"/>
                    <a:pt x="1086" y="157"/>
                    <a:pt x="1086" y="186"/>
                  </a:cubicBezTo>
                  <a:cubicBezTo>
                    <a:pt x="1086" y="214"/>
                    <a:pt x="1063" y="237"/>
                    <a:pt x="1035" y="237"/>
                  </a:cubicBezTo>
                  <a:cubicBezTo>
                    <a:pt x="1007" y="237"/>
                    <a:pt x="984" y="214"/>
                    <a:pt x="984" y="186"/>
                  </a:cubicBezTo>
                  <a:cubicBezTo>
                    <a:pt x="984" y="157"/>
                    <a:pt x="1007" y="134"/>
                    <a:pt x="1035" y="134"/>
                  </a:cubicBezTo>
                  <a:close/>
                  <a:moveTo>
                    <a:pt x="690" y="349"/>
                  </a:moveTo>
                  <a:cubicBezTo>
                    <a:pt x="718" y="349"/>
                    <a:pt x="741" y="372"/>
                    <a:pt x="741" y="400"/>
                  </a:cubicBezTo>
                  <a:cubicBezTo>
                    <a:pt x="741" y="428"/>
                    <a:pt x="718" y="451"/>
                    <a:pt x="690" y="451"/>
                  </a:cubicBezTo>
                  <a:cubicBezTo>
                    <a:pt x="662" y="451"/>
                    <a:pt x="639" y="428"/>
                    <a:pt x="639" y="400"/>
                  </a:cubicBezTo>
                  <a:cubicBezTo>
                    <a:pt x="639" y="372"/>
                    <a:pt x="662" y="349"/>
                    <a:pt x="690" y="349"/>
                  </a:cubicBezTo>
                  <a:close/>
                  <a:moveTo>
                    <a:pt x="1471" y="1165"/>
                  </a:moveTo>
                  <a:cubicBezTo>
                    <a:pt x="1462" y="1193"/>
                    <a:pt x="1460" y="1220"/>
                    <a:pt x="1464" y="1247"/>
                  </a:cubicBezTo>
                  <a:cubicBezTo>
                    <a:pt x="1440" y="1258"/>
                    <a:pt x="1417" y="1275"/>
                    <a:pt x="1400" y="1298"/>
                  </a:cubicBezTo>
                  <a:cubicBezTo>
                    <a:pt x="1382" y="1321"/>
                    <a:pt x="1371" y="1347"/>
                    <a:pt x="1366" y="1373"/>
                  </a:cubicBezTo>
                  <a:cubicBezTo>
                    <a:pt x="1340" y="1376"/>
                    <a:pt x="1313" y="1385"/>
                    <a:pt x="1289" y="1401"/>
                  </a:cubicBezTo>
                  <a:cubicBezTo>
                    <a:pt x="1289" y="1401"/>
                    <a:pt x="1289" y="1401"/>
                    <a:pt x="1289" y="1401"/>
                  </a:cubicBezTo>
                  <a:cubicBezTo>
                    <a:pt x="1265" y="1417"/>
                    <a:pt x="1247" y="1438"/>
                    <a:pt x="1234" y="1461"/>
                  </a:cubicBezTo>
                  <a:cubicBezTo>
                    <a:pt x="1207" y="1455"/>
                    <a:pt x="1180" y="1455"/>
                    <a:pt x="1152" y="1462"/>
                  </a:cubicBezTo>
                  <a:cubicBezTo>
                    <a:pt x="1124" y="1470"/>
                    <a:pt x="1100" y="1483"/>
                    <a:pt x="1080" y="1501"/>
                  </a:cubicBezTo>
                  <a:cubicBezTo>
                    <a:pt x="1057" y="1487"/>
                    <a:pt x="1030" y="1478"/>
                    <a:pt x="1001" y="1476"/>
                  </a:cubicBezTo>
                  <a:cubicBezTo>
                    <a:pt x="973" y="1474"/>
                    <a:pt x="945" y="1479"/>
                    <a:pt x="921" y="1490"/>
                  </a:cubicBezTo>
                  <a:cubicBezTo>
                    <a:pt x="904" y="1469"/>
                    <a:pt x="881" y="1452"/>
                    <a:pt x="855" y="1441"/>
                  </a:cubicBezTo>
                  <a:cubicBezTo>
                    <a:pt x="829" y="1430"/>
                    <a:pt x="801" y="1426"/>
                    <a:pt x="774" y="1428"/>
                  </a:cubicBezTo>
                  <a:cubicBezTo>
                    <a:pt x="765" y="1402"/>
                    <a:pt x="749" y="1379"/>
                    <a:pt x="728" y="1360"/>
                  </a:cubicBezTo>
                  <a:cubicBezTo>
                    <a:pt x="706" y="1341"/>
                    <a:pt x="681" y="1328"/>
                    <a:pt x="655" y="1321"/>
                  </a:cubicBezTo>
                  <a:cubicBezTo>
                    <a:pt x="654" y="1294"/>
                    <a:pt x="647" y="1267"/>
                    <a:pt x="633" y="1242"/>
                  </a:cubicBezTo>
                  <a:cubicBezTo>
                    <a:pt x="619" y="1217"/>
                    <a:pt x="600" y="1197"/>
                    <a:pt x="577" y="1183"/>
                  </a:cubicBezTo>
                  <a:cubicBezTo>
                    <a:pt x="585" y="1157"/>
                    <a:pt x="587" y="1129"/>
                    <a:pt x="582" y="1101"/>
                  </a:cubicBezTo>
                  <a:cubicBezTo>
                    <a:pt x="577" y="1073"/>
                    <a:pt x="565" y="1047"/>
                    <a:pt x="548" y="1026"/>
                  </a:cubicBezTo>
                  <a:cubicBezTo>
                    <a:pt x="564" y="1004"/>
                    <a:pt x="575" y="978"/>
                    <a:pt x="579" y="950"/>
                  </a:cubicBezTo>
                  <a:cubicBezTo>
                    <a:pt x="583" y="921"/>
                    <a:pt x="580" y="894"/>
                    <a:pt x="571" y="868"/>
                  </a:cubicBezTo>
                  <a:cubicBezTo>
                    <a:pt x="593" y="853"/>
                    <a:pt x="612" y="832"/>
                    <a:pt x="625" y="806"/>
                  </a:cubicBezTo>
                  <a:cubicBezTo>
                    <a:pt x="638" y="781"/>
                    <a:pt x="644" y="754"/>
                    <a:pt x="644" y="727"/>
                  </a:cubicBezTo>
                  <a:cubicBezTo>
                    <a:pt x="670" y="719"/>
                    <a:pt x="694" y="705"/>
                    <a:pt x="715" y="685"/>
                  </a:cubicBezTo>
                  <a:cubicBezTo>
                    <a:pt x="735" y="665"/>
                    <a:pt x="750" y="641"/>
                    <a:pt x="758" y="616"/>
                  </a:cubicBezTo>
                  <a:cubicBezTo>
                    <a:pt x="785" y="617"/>
                    <a:pt x="813" y="612"/>
                    <a:pt x="839" y="599"/>
                  </a:cubicBezTo>
                  <a:cubicBezTo>
                    <a:pt x="865" y="587"/>
                    <a:pt x="886" y="569"/>
                    <a:pt x="902" y="548"/>
                  </a:cubicBezTo>
                  <a:cubicBezTo>
                    <a:pt x="927" y="558"/>
                    <a:pt x="955" y="562"/>
                    <a:pt x="984" y="559"/>
                  </a:cubicBezTo>
                  <a:cubicBezTo>
                    <a:pt x="1012" y="555"/>
                    <a:pt x="1038" y="545"/>
                    <a:pt x="1061" y="530"/>
                  </a:cubicBezTo>
                  <a:cubicBezTo>
                    <a:pt x="1081" y="548"/>
                    <a:pt x="1106" y="560"/>
                    <a:pt x="1134" y="567"/>
                  </a:cubicBezTo>
                  <a:cubicBezTo>
                    <a:pt x="1162" y="573"/>
                    <a:pt x="1190" y="572"/>
                    <a:pt x="1216" y="565"/>
                  </a:cubicBezTo>
                  <a:cubicBezTo>
                    <a:pt x="1230" y="588"/>
                    <a:pt x="1250" y="608"/>
                    <a:pt x="1274" y="623"/>
                  </a:cubicBezTo>
                  <a:cubicBezTo>
                    <a:pt x="1299" y="638"/>
                    <a:pt x="1325" y="646"/>
                    <a:pt x="1352" y="647"/>
                  </a:cubicBezTo>
                  <a:cubicBezTo>
                    <a:pt x="1358" y="674"/>
                    <a:pt x="1370" y="699"/>
                    <a:pt x="1389" y="721"/>
                  </a:cubicBezTo>
                  <a:cubicBezTo>
                    <a:pt x="1407" y="743"/>
                    <a:pt x="1430" y="759"/>
                    <a:pt x="1455" y="770"/>
                  </a:cubicBezTo>
                  <a:cubicBezTo>
                    <a:pt x="1452" y="796"/>
                    <a:pt x="1455" y="824"/>
                    <a:pt x="1465" y="851"/>
                  </a:cubicBezTo>
                  <a:cubicBezTo>
                    <a:pt x="1475" y="878"/>
                    <a:pt x="1492" y="900"/>
                    <a:pt x="1512" y="918"/>
                  </a:cubicBezTo>
                  <a:cubicBezTo>
                    <a:pt x="1500" y="942"/>
                    <a:pt x="1494" y="970"/>
                    <a:pt x="1495" y="998"/>
                  </a:cubicBezTo>
                  <a:cubicBezTo>
                    <a:pt x="1495" y="1001"/>
                    <a:pt x="1496" y="1004"/>
                    <a:pt x="1496" y="1007"/>
                  </a:cubicBezTo>
                  <a:cubicBezTo>
                    <a:pt x="1496" y="1010"/>
                    <a:pt x="1496" y="1013"/>
                    <a:pt x="1496" y="1017"/>
                  </a:cubicBezTo>
                  <a:cubicBezTo>
                    <a:pt x="1496" y="1045"/>
                    <a:pt x="1503" y="1072"/>
                    <a:pt x="1515" y="1096"/>
                  </a:cubicBezTo>
                  <a:cubicBezTo>
                    <a:pt x="1496" y="1115"/>
                    <a:pt x="1480" y="1138"/>
                    <a:pt x="1471" y="1165"/>
                  </a:cubicBezTo>
                  <a:close/>
                  <a:moveTo>
                    <a:pt x="1697" y="955"/>
                  </a:moveTo>
                  <a:cubicBezTo>
                    <a:pt x="1669" y="955"/>
                    <a:pt x="1646" y="932"/>
                    <a:pt x="1646" y="903"/>
                  </a:cubicBezTo>
                  <a:cubicBezTo>
                    <a:pt x="1646" y="875"/>
                    <a:pt x="1669" y="852"/>
                    <a:pt x="1697" y="852"/>
                  </a:cubicBezTo>
                  <a:cubicBezTo>
                    <a:pt x="1725" y="852"/>
                    <a:pt x="1748" y="875"/>
                    <a:pt x="1748" y="903"/>
                  </a:cubicBezTo>
                  <a:cubicBezTo>
                    <a:pt x="1748" y="932"/>
                    <a:pt x="1725" y="955"/>
                    <a:pt x="1697" y="955"/>
                  </a:cubicBezTo>
                  <a:close/>
                  <a:moveTo>
                    <a:pt x="1730" y="638"/>
                  </a:moveTo>
                  <a:cubicBezTo>
                    <a:pt x="1701" y="638"/>
                    <a:pt x="1678" y="615"/>
                    <a:pt x="1678" y="586"/>
                  </a:cubicBezTo>
                  <a:cubicBezTo>
                    <a:pt x="1678" y="558"/>
                    <a:pt x="1701" y="535"/>
                    <a:pt x="1730" y="535"/>
                  </a:cubicBezTo>
                  <a:cubicBezTo>
                    <a:pt x="1758" y="535"/>
                    <a:pt x="1781" y="558"/>
                    <a:pt x="1781" y="586"/>
                  </a:cubicBezTo>
                  <a:cubicBezTo>
                    <a:pt x="1781" y="615"/>
                    <a:pt x="1758" y="638"/>
                    <a:pt x="1730" y="638"/>
                  </a:cubicBezTo>
                  <a:close/>
                  <a:moveTo>
                    <a:pt x="1855" y="1300"/>
                  </a:moveTo>
                  <a:cubicBezTo>
                    <a:pt x="1827" y="1300"/>
                    <a:pt x="1804" y="1277"/>
                    <a:pt x="1804" y="1248"/>
                  </a:cubicBezTo>
                  <a:cubicBezTo>
                    <a:pt x="1804" y="1220"/>
                    <a:pt x="1827" y="1197"/>
                    <a:pt x="1855" y="1197"/>
                  </a:cubicBezTo>
                  <a:cubicBezTo>
                    <a:pt x="1884" y="1197"/>
                    <a:pt x="1907" y="1220"/>
                    <a:pt x="1907" y="1248"/>
                  </a:cubicBezTo>
                  <a:cubicBezTo>
                    <a:pt x="1907" y="1277"/>
                    <a:pt x="1884" y="1300"/>
                    <a:pt x="1855" y="1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4360347" y="3701485"/>
            <a:ext cx="1030201" cy="1030201"/>
            <a:chOff x="766262" y="2855457"/>
            <a:chExt cx="1276708" cy="1276708"/>
          </a:xfrm>
        </p:grpSpPr>
        <p:sp>
          <p:nvSpPr>
            <p:cNvPr id="147" name="椭圆 146"/>
            <p:cNvSpPr/>
            <p:nvPr/>
          </p:nvSpPr>
          <p:spPr>
            <a:xfrm>
              <a:off x="766262" y="2855457"/>
              <a:ext cx="1276708" cy="1276708"/>
            </a:xfrm>
            <a:prstGeom prst="ellipse">
              <a:avLst/>
            </a:pr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1" name="组合 140"/>
            <p:cNvGrpSpPr/>
            <p:nvPr/>
          </p:nvGrpSpPr>
          <p:grpSpPr>
            <a:xfrm>
              <a:off x="978023" y="2955218"/>
              <a:ext cx="838479" cy="959615"/>
              <a:chOff x="3427413" y="376238"/>
              <a:chExt cx="5340351" cy="6111876"/>
            </a:xfrm>
            <a:solidFill>
              <a:schemeClr val="bg1"/>
            </a:solidFill>
          </p:grpSpPr>
          <p:sp>
            <p:nvSpPr>
              <p:cNvPr id="142" name="Freeform 23"/>
              <p:cNvSpPr>
                <a:spLocks/>
              </p:cNvSpPr>
              <p:nvPr/>
            </p:nvSpPr>
            <p:spPr bwMode="auto">
              <a:xfrm>
                <a:off x="3535363" y="5238751"/>
                <a:ext cx="1285875" cy="1249363"/>
              </a:xfrm>
              <a:custGeom>
                <a:avLst/>
                <a:gdLst>
                  <a:gd name="T0" fmla="*/ 496 w 499"/>
                  <a:gd name="T1" fmla="*/ 246 h 487"/>
                  <a:gd name="T2" fmla="*/ 492 w 499"/>
                  <a:gd name="T3" fmla="*/ 243 h 487"/>
                  <a:gd name="T4" fmla="*/ 485 w 499"/>
                  <a:gd name="T5" fmla="*/ 242 h 487"/>
                  <a:gd name="T6" fmla="*/ 453 w 499"/>
                  <a:gd name="T7" fmla="*/ 244 h 487"/>
                  <a:gd name="T8" fmla="*/ 427 w 499"/>
                  <a:gd name="T9" fmla="*/ 240 h 487"/>
                  <a:gd name="T10" fmla="*/ 401 w 499"/>
                  <a:gd name="T11" fmla="*/ 222 h 487"/>
                  <a:gd name="T12" fmla="*/ 388 w 499"/>
                  <a:gd name="T13" fmla="*/ 200 h 487"/>
                  <a:gd name="T14" fmla="*/ 385 w 499"/>
                  <a:gd name="T15" fmla="*/ 177 h 487"/>
                  <a:gd name="T16" fmla="*/ 388 w 499"/>
                  <a:gd name="T17" fmla="*/ 150 h 487"/>
                  <a:gd name="T18" fmla="*/ 391 w 499"/>
                  <a:gd name="T19" fmla="*/ 133 h 487"/>
                  <a:gd name="T20" fmla="*/ 390 w 499"/>
                  <a:gd name="T21" fmla="*/ 129 h 487"/>
                  <a:gd name="T22" fmla="*/ 388 w 499"/>
                  <a:gd name="T23" fmla="*/ 125 h 487"/>
                  <a:gd name="T24" fmla="*/ 384 w 499"/>
                  <a:gd name="T25" fmla="*/ 122 h 487"/>
                  <a:gd name="T26" fmla="*/ 376 w 499"/>
                  <a:gd name="T27" fmla="*/ 121 h 487"/>
                  <a:gd name="T28" fmla="*/ 345 w 499"/>
                  <a:gd name="T29" fmla="*/ 123 h 487"/>
                  <a:gd name="T30" fmla="*/ 319 w 499"/>
                  <a:gd name="T31" fmla="*/ 119 h 487"/>
                  <a:gd name="T32" fmla="*/ 293 w 499"/>
                  <a:gd name="T33" fmla="*/ 101 h 487"/>
                  <a:gd name="T34" fmla="*/ 293 w 499"/>
                  <a:gd name="T35" fmla="*/ 101 h 487"/>
                  <a:gd name="T36" fmla="*/ 280 w 499"/>
                  <a:gd name="T37" fmla="*/ 79 h 487"/>
                  <a:gd name="T38" fmla="*/ 276 w 499"/>
                  <a:gd name="T39" fmla="*/ 57 h 487"/>
                  <a:gd name="T40" fmla="*/ 280 w 499"/>
                  <a:gd name="T41" fmla="*/ 29 h 487"/>
                  <a:gd name="T42" fmla="*/ 282 w 499"/>
                  <a:gd name="T43" fmla="*/ 12 h 487"/>
                  <a:gd name="T44" fmla="*/ 282 w 499"/>
                  <a:gd name="T45" fmla="*/ 8 h 487"/>
                  <a:gd name="T46" fmla="*/ 279 w 499"/>
                  <a:gd name="T47" fmla="*/ 4 h 487"/>
                  <a:gd name="T48" fmla="*/ 275 w 499"/>
                  <a:gd name="T49" fmla="*/ 1 h 487"/>
                  <a:gd name="T50" fmla="*/ 268 w 499"/>
                  <a:gd name="T51" fmla="*/ 0 h 487"/>
                  <a:gd name="T52" fmla="*/ 237 w 499"/>
                  <a:gd name="T53" fmla="*/ 2 h 487"/>
                  <a:gd name="T54" fmla="*/ 227 w 499"/>
                  <a:gd name="T55" fmla="*/ 2 h 487"/>
                  <a:gd name="T56" fmla="*/ 170 w 499"/>
                  <a:gd name="T57" fmla="*/ 32 h 487"/>
                  <a:gd name="T58" fmla="*/ 91 w 499"/>
                  <a:gd name="T59" fmla="*/ 74 h 487"/>
                  <a:gd name="T60" fmla="*/ 49 w 499"/>
                  <a:gd name="T61" fmla="*/ 113 h 487"/>
                  <a:gd name="T62" fmla="*/ 0 w 499"/>
                  <a:gd name="T63" fmla="*/ 256 h 487"/>
                  <a:gd name="T64" fmla="*/ 87 w 499"/>
                  <a:gd name="T65" fmla="*/ 437 h 487"/>
                  <a:gd name="T66" fmla="*/ 230 w 499"/>
                  <a:gd name="T67" fmla="*/ 487 h 487"/>
                  <a:gd name="T68" fmla="*/ 412 w 499"/>
                  <a:gd name="T69" fmla="*/ 399 h 487"/>
                  <a:gd name="T70" fmla="*/ 414 w 499"/>
                  <a:gd name="T71" fmla="*/ 396 h 487"/>
                  <a:gd name="T72" fmla="*/ 495 w 499"/>
                  <a:gd name="T73" fmla="*/ 314 h 487"/>
                  <a:gd name="T74" fmla="*/ 493 w 499"/>
                  <a:gd name="T75" fmla="*/ 298 h 487"/>
                  <a:gd name="T76" fmla="*/ 496 w 499"/>
                  <a:gd name="T77" fmla="*/ 270 h 487"/>
                  <a:gd name="T78" fmla="*/ 499 w 499"/>
                  <a:gd name="T79" fmla="*/ 253 h 487"/>
                  <a:gd name="T80" fmla="*/ 498 w 499"/>
                  <a:gd name="T81" fmla="*/ 249 h 487"/>
                  <a:gd name="T82" fmla="*/ 496 w 499"/>
                  <a:gd name="T83" fmla="*/ 24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487">
                    <a:moveTo>
                      <a:pt x="496" y="246"/>
                    </a:moveTo>
                    <a:cubicBezTo>
                      <a:pt x="494" y="244"/>
                      <a:pt x="494" y="243"/>
                      <a:pt x="492" y="243"/>
                    </a:cubicBezTo>
                    <a:cubicBezTo>
                      <a:pt x="491" y="242"/>
                      <a:pt x="489" y="242"/>
                      <a:pt x="485" y="242"/>
                    </a:cubicBezTo>
                    <a:cubicBezTo>
                      <a:pt x="478" y="242"/>
                      <a:pt x="467" y="244"/>
                      <a:pt x="453" y="244"/>
                    </a:cubicBezTo>
                    <a:cubicBezTo>
                      <a:pt x="446" y="244"/>
                      <a:pt x="437" y="243"/>
                      <a:pt x="427" y="240"/>
                    </a:cubicBezTo>
                    <a:cubicBezTo>
                      <a:pt x="418" y="236"/>
                      <a:pt x="409" y="230"/>
                      <a:pt x="401" y="222"/>
                    </a:cubicBezTo>
                    <a:cubicBezTo>
                      <a:pt x="395" y="215"/>
                      <a:pt x="391" y="208"/>
                      <a:pt x="388" y="200"/>
                    </a:cubicBezTo>
                    <a:cubicBezTo>
                      <a:pt x="385" y="192"/>
                      <a:pt x="384" y="184"/>
                      <a:pt x="385" y="177"/>
                    </a:cubicBezTo>
                    <a:cubicBezTo>
                      <a:pt x="385" y="166"/>
                      <a:pt x="387" y="157"/>
                      <a:pt x="388" y="150"/>
                    </a:cubicBezTo>
                    <a:cubicBezTo>
                      <a:pt x="390" y="142"/>
                      <a:pt x="391" y="136"/>
                      <a:pt x="391" y="133"/>
                    </a:cubicBezTo>
                    <a:cubicBezTo>
                      <a:pt x="391" y="131"/>
                      <a:pt x="390" y="129"/>
                      <a:pt x="390" y="129"/>
                    </a:cubicBezTo>
                    <a:cubicBezTo>
                      <a:pt x="390" y="128"/>
                      <a:pt x="389" y="127"/>
                      <a:pt x="388" y="125"/>
                    </a:cubicBezTo>
                    <a:cubicBezTo>
                      <a:pt x="386" y="123"/>
                      <a:pt x="385" y="123"/>
                      <a:pt x="384" y="122"/>
                    </a:cubicBezTo>
                    <a:cubicBezTo>
                      <a:pt x="383" y="122"/>
                      <a:pt x="380" y="121"/>
                      <a:pt x="376" y="121"/>
                    </a:cubicBezTo>
                    <a:cubicBezTo>
                      <a:pt x="370" y="121"/>
                      <a:pt x="359" y="123"/>
                      <a:pt x="345" y="123"/>
                    </a:cubicBezTo>
                    <a:cubicBezTo>
                      <a:pt x="337" y="123"/>
                      <a:pt x="329" y="122"/>
                      <a:pt x="319" y="119"/>
                    </a:cubicBezTo>
                    <a:cubicBezTo>
                      <a:pt x="310" y="116"/>
                      <a:pt x="300" y="110"/>
                      <a:pt x="293" y="101"/>
                    </a:cubicBezTo>
                    <a:cubicBezTo>
                      <a:pt x="293" y="101"/>
                      <a:pt x="293" y="101"/>
                      <a:pt x="293" y="101"/>
                    </a:cubicBezTo>
                    <a:cubicBezTo>
                      <a:pt x="287" y="95"/>
                      <a:pt x="282" y="87"/>
                      <a:pt x="280" y="79"/>
                    </a:cubicBezTo>
                    <a:cubicBezTo>
                      <a:pt x="277" y="71"/>
                      <a:pt x="276" y="64"/>
                      <a:pt x="276" y="57"/>
                    </a:cubicBezTo>
                    <a:cubicBezTo>
                      <a:pt x="276" y="46"/>
                      <a:pt x="278" y="37"/>
                      <a:pt x="280" y="29"/>
                    </a:cubicBezTo>
                    <a:cubicBezTo>
                      <a:pt x="281" y="22"/>
                      <a:pt x="282" y="16"/>
                      <a:pt x="282" y="12"/>
                    </a:cubicBezTo>
                    <a:cubicBezTo>
                      <a:pt x="282" y="10"/>
                      <a:pt x="282" y="9"/>
                      <a:pt x="282" y="8"/>
                    </a:cubicBezTo>
                    <a:cubicBezTo>
                      <a:pt x="281" y="7"/>
                      <a:pt x="281" y="6"/>
                      <a:pt x="279" y="4"/>
                    </a:cubicBezTo>
                    <a:cubicBezTo>
                      <a:pt x="277" y="2"/>
                      <a:pt x="277" y="2"/>
                      <a:pt x="275" y="1"/>
                    </a:cubicBezTo>
                    <a:cubicBezTo>
                      <a:pt x="274" y="1"/>
                      <a:pt x="272" y="0"/>
                      <a:pt x="268" y="0"/>
                    </a:cubicBezTo>
                    <a:cubicBezTo>
                      <a:pt x="261" y="0"/>
                      <a:pt x="250" y="2"/>
                      <a:pt x="237" y="2"/>
                    </a:cubicBezTo>
                    <a:cubicBezTo>
                      <a:pt x="234" y="2"/>
                      <a:pt x="231" y="2"/>
                      <a:pt x="227" y="2"/>
                    </a:cubicBezTo>
                    <a:cubicBezTo>
                      <a:pt x="207" y="14"/>
                      <a:pt x="188" y="24"/>
                      <a:pt x="170" y="32"/>
                    </a:cubicBezTo>
                    <a:cubicBezTo>
                      <a:pt x="139" y="47"/>
                      <a:pt x="113" y="58"/>
                      <a:pt x="91" y="74"/>
                    </a:cubicBezTo>
                    <a:cubicBezTo>
                      <a:pt x="76" y="84"/>
                      <a:pt x="62" y="96"/>
                      <a:pt x="49" y="113"/>
                    </a:cubicBezTo>
                    <a:cubicBezTo>
                      <a:pt x="16" y="155"/>
                      <a:pt x="0" y="205"/>
                      <a:pt x="0" y="256"/>
                    </a:cubicBezTo>
                    <a:cubicBezTo>
                      <a:pt x="0" y="324"/>
                      <a:pt x="30" y="391"/>
                      <a:pt x="87" y="437"/>
                    </a:cubicBezTo>
                    <a:cubicBezTo>
                      <a:pt x="130" y="470"/>
                      <a:pt x="180" y="487"/>
                      <a:pt x="230" y="487"/>
                    </a:cubicBezTo>
                    <a:cubicBezTo>
                      <a:pt x="299" y="487"/>
                      <a:pt x="366" y="456"/>
                      <a:pt x="412" y="399"/>
                    </a:cubicBezTo>
                    <a:cubicBezTo>
                      <a:pt x="414" y="396"/>
                      <a:pt x="414" y="396"/>
                      <a:pt x="414" y="396"/>
                    </a:cubicBezTo>
                    <a:cubicBezTo>
                      <a:pt x="442" y="367"/>
                      <a:pt x="469" y="340"/>
                      <a:pt x="495" y="314"/>
                    </a:cubicBezTo>
                    <a:cubicBezTo>
                      <a:pt x="494" y="308"/>
                      <a:pt x="493" y="303"/>
                      <a:pt x="493" y="298"/>
                    </a:cubicBezTo>
                    <a:cubicBezTo>
                      <a:pt x="493" y="287"/>
                      <a:pt x="495" y="278"/>
                      <a:pt x="496" y="270"/>
                    </a:cubicBezTo>
                    <a:cubicBezTo>
                      <a:pt x="498" y="263"/>
                      <a:pt x="499" y="257"/>
                      <a:pt x="499" y="253"/>
                    </a:cubicBezTo>
                    <a:cubicBezTo>
                      <a:pt x="499" y="251"/>
                      <a:pt x="499" y="250"/>
                      <a:pt x="498" y="249"/>
                    </a:cubicBezTo>
                    <a:cubicBezTo>
                      <a:pt x="498" y="248"/>
                      <a:pt x="498" y="247"/>
                      <a:pt x="496"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4"/>
              <p:cNvSpPr>
                <a:spLocks/>
              </p:cNvSpPr>
              <p:nvPr/>
            </p:nvSpPr>
            <p:spPr bwMode="auto">
              <a:xfrm>
                <a:off x="3427413" y="2363788"/>
                <a:ext cx="873125" cy="1106488"/>
              </a:xfrm>
              <a:custGeom>
                <a:avLst/>
                <a:gdLst>
                  <a:gd name="T0" fmla="*/ 143 w 339"/>
                  <a:gd name="T1" fmla="*/ 417 h 431"/>
                  <a:gd name="T2" fmla="*/ 207 w 339"/>
                  <a:gd name="T3" fmla="*/ 431 h 431"/>
                  <a:gd name="T4" fmla="*/ 207 w 339"/>
                  <a:gd name="T5" fmla="*/ 431 h 431"/>
                  <a:gd name="T6" fmla="*/ 227 w 339"/>
                  <a:gd name="T7" fmla="*/ 414 h 431"/>
                  <a:gd name="T8" fmla="*/ 258 w 339"/>
                  <a:gd name="T9" fmla="*/ 400 h 431"/>
                  <a:gd name="T10" fmla="*/ 264 w 339"/>
                  <a:gd name="T11" fmla="*/ 395 h 431"/>
                  <a:gd name="T12" fmla="*/ 266 w 339"/>
                  <a:gd name="T13" fmla="*/ 391 h 431"/>
                  <a:gd name="T14" fmla="*/ 266 w 339"/>
                  <a:gd name="T15" fmla="*/ 388 h 431"/>
                  <a:gd name="T16" fmla="*/ 265 w 339"/>
                  <a:gd name="T17" fmla="*/ 384 h 431"/>
                  <a:gd name="T18" fmla="*/ 260 w 339"/>
                  <a:gd name="T19" fmla="*/ 377 h 431"/>
                  <a:gd name="T20" fmla="*/ 238 w 339"/>
                  <a:gd name="T21" fmla="*/ 348 h 431"/>
                  <a:gd name="T22" fmla="*/ 229 w 339"/>
                  <a:gd name="T23" fmla="*/ 315 h 431"/>
                  <a:gd name="T24" fmla="*/ 231 w 339"/>
                  <a:gd name="T25" fmla="*/ 300 h 431"/>
                  <a:gd name="T26" fmla="*/ 244 w 339"/>
                  <a:gd name="T27" fmla="*/ 273 h 431"/>
                  <a:gd name="T28" fmla="*/ 264 w 339"/>
                  <a:gd name="T29" fmla="*/ 256 h 431"/>
                  <a:gd name="T30" fmla="*/ 294 w 339"/>
                  <a:gd name="T31" fmla="*/ 242 h 431"/>
                  <a:gd name="T32" fmla="*/ 301 w 339"/>
                  <a:gd name="T33" fmla="*/ 237 h 431"/>
                  <a:gd name="T34" fmla="*/ 302 w 339"/>
                  <a:gd name="T35" fmla="*/ 233 h 431"/>
                  <a:gd name="T36" fmla="*/ 302 w 339"/>
                  <a:gd name="T37" fmla="*/ 230 h 431"/>
                  <a:gd name="T38" fmla="*/ 301 w 339"/>
                  <a:gd name="T39" fmla="*/ 226 h 431"/>
                  <a:gd name="T40" fmla="*/ 296 w 339"/>
                  <a:gd name="T41" fmla="*/ 219 h 431"/>
                  <a:gd name="T42" fmla="*/ 275 w 339"/>
                  <a:gd name="T43" fmla="*/ 190 h 431"/>
                  <a:gd name="T44" fmla="*/ 265 w 339"/>
                  <a:gd name="T45" fmla="*/ 157 h 431"/>
                  <a:gd name="T46" fmla="*/ 267 w 339"/>
                  <a:gd name="T47" fmla="*/ 142 h 431"/>
                  <a:gd name="T48" fmla="*/ 280 w 339"/>
                  <a:gd name="T49" fmla="*/ 115 h 431"/>
                  <a:gd name="T50" fmla="*/ 300 w 339"/>
                  <a:gd name="T51" fmla="*/ 98 h 431"/>
                  <a:gd name="T52" fmla="*/ 330 w 339"/>
                  <a:gd name="T53" fmla="*/ 84 h 431"/>
                  <a:gd name="T54" fmla="*/ 337 w 339"/>
                  <a:gd name="T55" fmla="*/ 78 h 431"/>
                  <a:gd name="T56" fmla="*/ 339 w 339"/>
                  <a:gd name="T57" fmla="*/ 75 h 431"/>
                  <a:gd name="T58" fmla="*/ 339 w 339"/>
                  <a:gd name="T59" fmla="*/ 72 h 431"/>
                  <a:gd name="T60" fmla="*/ 338 w 339"/>
                  <a:gd name="T61" fmla="*/ 68 h 431"/>
                  <a:gd name="T62" fmla="*/ 333 w 339"/>
                  <a:gd name="T63" fmla="*/ 60 h 431"/>
                  <a:gd name="T64" fmla="*/ 311 w 339"/>
                  <a:gd name="T65" fmla="*/ 32 h 431"/>
                  <a:gd name="T66" fmla="*/ 304 w 339"/>
                  <a:gd name="T67" fmla="*/ 16 h 431"/>
                  <a:gd name="T68" fmla="*/ 290 w 339"/>
                  <a:gd name="T69" fmla="*/ 13 h 431"/>
                  <a:gd name="T70" fmla="*/ 286 w 339"/>
                  <a:gd name="T71" fmla="*/ 12 h 431"/>
                  <a:gd name="T72" fmla="*/ 215 w 339"/>
                  <a:gd name="T73" fmla="*/ 0 h 431"/>
                  <a:gd name="T74" fmla="*/ 92 w 339"/>
                  <a:gd name="T75" fmla="*/ 39 h 431"/>
                  <a:gd name="T76" fmla="*/ 12 w 339"/>
                  <a:gd name="T77" fmla="*/ 144 h 431"/>
                  <a:gd name="T78" fmla="*/ 0 w 339"/>
                  <a:gd name="T79" fmla="*/ 215 h 431"/>
                  <a:gd name="T80" fmla="*/ 39 w 339"/>
                  <a:gd name="T81" fmla="*/ 338 h 431"/>
                  <a:gd name="T82" fmla="*/ 143 w 339"/>
                  <a:gd name="T83" fmla="*/ 41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431">
                    <a:moveTo>
                      <a:pt x="143" y="417"/>
                    </a:moveTo>
                    <a:cubicBezTo>
                      <a:pt x="151" y="419"/>
                      <a:pt x="174" y="424"/>
                      <a:pt x="207" y="431"/>
                    </a:cubicBezTo>
                    <a:cubicBezTo>
                      <a:pt x="207" y="431"/>
                      <a:pt x="207" y="431"/>
                      <a:pt x="207" y="431"/>
                    </a:cubicBezTo>
                    <a:cubicBezTo>
                      <a:pt x="214" y="423"/>
                      <a:pt x="221" y="418"/>
                      <a:pt x="227" y="414"/>
                    </a:cubicBezTo>
                    <a:cubicBezTo>
                      <a:pt x="240" y="407"/>
                      <a:pt x="251" y="403"/>
                      <a:pt x="258" y="400"/>
                    </a:cubicBezTo>
                    <a:cubicBezTo>
                      <a:pt x="262" y="397"/>
                      <a:pt x="263" y="396"/>
                      <a:pt x="264" y="395"/>
                    </a:cubicBezTo>
                    <a:cubicBezTo>
                      <a:pt x="265" y="394"/>
                      <a:pt x="265" y="393"/>
                      <a:pt x="266" y="391"/>
                    </a:cubicBezTo>
                    <a:cubicBezTo>
                      <a:pt x="266" y="390"/>
                      <a:pt x="266" y="389"/>
                      <a:pt x="266" y="388"/>
                    </a:cubicBezTo>
                    <a:cubicBezTo>
                      <a:pt x="266" y="387"/>
                      <a:pt x="266" y="386"/>
                      <a:pt x="265" y="384"/>
                    </a:cubicBezTo>
                    <a:cubicBezTo>
                      <a:pt x="264" y="382"/>
                      <a:pt x="263" y="380"/>
                      <a:pt x="260" y="377"/>
                    </a:cubicBezTo>
                    <a:cubicBezTo>
                      <a:pt x="255" y="370"/>
                      <a:pt x="246" y="362"/>
                      <a:pt x="238" y="348"/>
                    </a:cubicBezTo>
                    <a:cubicBezTo>
                      <a:pt x="233" y="340"/>
                      <a:pt x="229" y="328"/>
                      <a:pt x="229" y="315"/>
                    </a:cubicBezTo>
                    <a:cubicBezTo>
                      <a:pt x="229" y="310"/>
                      <a:pt x="229" y="305"/>
                      <a:pt x="231" y="300"/>
                    </a:cubicBezTo>
                    <a:cubicBezTo>
                      <a:pt x="233" y="289"/>
                      <a:pt x="238" y="280"/>
                      <a:pt x="244" y="273"/>
                    </a:cubicBezTo>
                    <a:cubicBezTo>
                      <a:pt x="250" y="265"/>
                      <a:pt x="257" y="260"/>
                      <a:pt x="264" y="256"/>
                    </a:cubicBezTo>
                    <a:cubicBezTo>
                      <a:pt x="277" y="249"/>
                      <a:pt x="288" y="246"/>
                      <a:pt x="294" y="242"/>
                    </a:cubicBezTo>
                    <a:cubicBezTo>
                      <a:pt x="298" y="239"/>
                      <a:pt x="300" y="238"/>
                      <a:pt x="301" y="237"/>
                    </a:cubicBezTo>
                    <a:cubicBezTo>
                      <a:pt x="301" y="236"/>
                      <a:pt x="302" y="235"/>
                      <a:pt x="302" y="233"/>
                    </a:cubicBezTo>
                    <a:cubicBezTo>
                      <a:pt x="302" y="232"/>
                      <a:pt x="302" y="231"/>
                      <a:pt x="302" y="230"/>
                    </a:cubicBezTo>
                    <a:cubicBezTo>
                      <a:pt x="302" y="229"/>
                      <a:pt x="302" y="228"/>
                      <a:pt x="301" y="226"/>
                    </a:cubicBezTo>
                    <a:cubicBezTo>
                      <a:pt x="301" y="224"/>
                      <a:pt x="299" y="222"/>
                      <a:pt x="296" y="219"/>
                    </a:cubicBezTo>
                    <a:cubicBezTo>
                      <a:pt x="291" y="212"/>
                      <a:pt x="283" y="204"/>
                      <a:pt x="275" y="190"/>
                    </a:cubicBezTo>
                    <a:cubicBezTo>
                      <a:pt x="270" y="182"/>
                      <a:pt x="265" y="170"/>
                      <a:pt x="265" y="157"/>
                    </a:cubicBezTo>
                    <a:cubicBezTo>
                      <a:pt x="265" y="152"/>
                      <a:pt x="266" y="147"/>
                      <a:pt x="267" y="142"/>
                    </a:cubicBezTo>
                    <a:cubicBezTo>
                      <a:pt x="269" y="131"/>
                      <a:pt x="274" y="122"/>
                      <a:pt x="280" y="115"/>
                    </a:cubicBezTo>
                    <a:cubicBezTo>
                      <a:pt x="286" y="107"/>
                      <a:pt x="294" y="102"/>
                      <a:pt x="300" y="98"/>
                    </a:cubicBezTo>
                    <a:cubicBezTo>
                      <a:pt x="313" y="91"/>
                      <a:pt x="324" y="87"/>
                      <a:pt x="330" y="84"/>
                    </a:cubicBezTo>
                    <a:cubicBezTo>
                      <a:pt x="335" y="81"/>
                      <a:pt x="336" y="80"/>
                      <a:pt x="337" y="78"/>
                    </a:cubicBezTo>
                    <a:cubicBezTo>
                      <a:pt x="338" y="78"/>
                      <a:pt x="338" y="77"/>
                      <a:pt x="339" y="75"/>
                    </a:cubicBezTo>
                    <a:cubicBezTo>
                      <a:pt x="339" y="74"/>
                      <a:pt x="339" y="73"/>
                      <a:pt x="339" y="72"/>
                    </a:cubicBezTo>
                    <a:cubicBezTo>
                      <a:pt x="339" y="71"/>
                      <a:pt x="339" y="70"/>
                      <a:pt x="338" y="68"/>
                    </a:cubicBezTo>
                    <a:cubicBezTo>
                      <a:pt x="337" y="66"/>
                      <a:pt x="335" y="64"/>
                      <a:pt x="333" y="60"/>
                    </a:cubicBezTo>
                    <a:cubicBezTo>
                      <a:pt x="328" y="54"/>
                      <a:pt x="319" y="45"/>
                      <a:pt x="311" y="32"/>
                    </a:cubicBezTo>
                    <a:cubicBezTo>
                      <a:pt x="309" y="28"/>
                      <a:pt x="306" y="22"/>
                      <a:pt x="304" y="16"/>
                    </a:cubicBezTo>
                    <a:cubicBezTo>
                      <a:pt x="290" y="13"/>
                      <a:pt x="290" y="13"/>
                      <a:pt x="290" y="13"/>
                    </a:cubicBezTo>
                    <a:cubicBezTo>
                      <a:pt x="289" y="13"/>
                      <a:pt x="287" y="13"/>
                      <a:pt x="286" y="12"/>
                    </a:cubicBezTo>
                    <a:cubicBezTo>
                      <a:pt x="262" y="4"/>
                      <a:pt x="238" y="0"/>
                      <a:pt x="215" y="0"/>
                    </a:cubicBezTo>
                    <a:cubicBezTo>
                      <a:pt x="171" y="0"/>
                      <a:pt x="128" y="14"/>
                      <a:pt x="92" y="39"/>
                    </a:cubicBezTo>
                    <a:cubicBezTo>
                      <a:pt x="56" y="64"/>
                      <a:pt x="28" y="100"/>
                      <a:pt x="12" y="144"/>
                    </a:cubicBezTo>
                    <a:cubicBezTo>
                      <a:pt x="4" y="168"/>
                      <a:pt x="0" y="192"/>
                      <a:pt x="0" y="215"/>
                    </a:cubicBezTo>
                    <a:cubicBezTo>
                      <a:pt x="0" y="259"/>
                      <a:pt x="14" y="302"/>
                      <a:pt x="39" y="338"/>
                    </a:cubicBezTo>
                    <a:cubicBezTo>
                      <a:pt x="64" y="373"/>
                      <a:pt x="99" y="402"/>
                      <a:pt x="143"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5"/>
              <p:cNvSpPr>
                <a:spLocks/>
              </p:cNvSpPr>
              <p:nvPr/>
            </p:nvSpPr>
            <p:spPr bwMode="auto">
              <a:xfrm>
                <a:off x="7359651" y="5251451"/>
                <a:ext cx="1301750" cy="1236663"/>
              </a:xfrm>
              <a:custGeom>
                <a:avLst/>
                <a:gdLst>
                  <a:gd name="T0" fmla="*/ 413 w 505"/>
                  <a:gd name="T1" fmla="*/ 69 h 482"/>
                  <a:gd name="T2" fmla="*/ 364 w 505"/>
                  <a:gd name="T3" fmla="*/ 41 h 482"/>
                  <a:gd name="T4" fmla="*/ 282 w 505"/>
                  <a:gd name="T5" fmla="*/ 0 h 482"/>
                  <a:gd name="T6" fmla="*/ 279 w 505"/>
                  <a:gd name="T7" fmla="*/ 14 h 482"/>
                  <a:gd name="T8" fmla="*/ 265 w 505"/>
                  <a:gd name="T9" fmla="*/ 36 h 482"/>
                  <a:gd name="T10" fmla="*/ 239 w 505"/>
                  <a:gd name="T11" fmla="*/ 54 h 482"/>
                  <a:gd name="T12" fmla="*/ 213 w 505"/>
                  <a:gd name="T13" fmla="*/ 58 h 482"/>
                  <a:gd name="T14" fmla="*/ 182 w 505"/>
                  <a:gd name="T15" fmla="*/ 56 h 482"/>
                  <a:gd name="T16" fmla="*/ 174 w 505"/>
                  <a:gd name="T17" fmla="*/ 57 h 482"/>
                  <a:gd name="T18" fmla="*/ 170 w 505"/>
                  <a:gd name="T19" fmla="*/ 60 h 482"/>
                  <a:gd name="T20" fmla="*/ 168 w 505"/>
                  <a:gd name="T21" fmla="*/ 63 h 482"/>
                  <a:gd name="T22" fmla="*/ 168 w 505"/>
                  <a:gd name="T23" fmla="*/ 68 h 482"/>
                  <a:gd name="T24" fmla="*/ 170 w 505"/>
                  <a:gd name="T25" fmla="*/ 84 h 482"/>
                  <a:gd name="T26" fmla="*/ 174 w 505"/>
                  <a:gd name="T27" fmla="*/ 112 h 482"/>
                  <a:gd name="T28" fmla="*/ 170 w 505"/>
                  <a:gd name="T29" fmla="*/ 134 h 482"/>
                  <a:gd name="T30" fmla="*/ 157 w 505"/>
                  <a:gd name="T31" fmla="*/ 157 h 482"/>
                  <a:gd name="T32" fmla="*/ 131 w 505"/>
                  <a:gd name="T33" fmla="*/ 174 h 482"/>
                  <a:gd name="T34" fmla="*/ 105 w 505"/>
                  <a:gd name="T35" fmla="*/ 179 h 482"/>
                  <a:gd name="T36" fmla="*/ 74 w 505"/>
                  <a:gd name="T37" fmla="*/ 177 h 482"/>
                  <a:gd name="T38" fmla="*/ 66 w 505"/>
                  <a:gd name="T39" fmla="*/ 177 h 482"/>
                  <a:gd name="T40" fmla="*/ 62 w 505"/>
                  <a:gd name="T41" fmla="*/ 180 h 482"/>
                  <a:gd name="T42" fmla="*/ 60 w 505"/>
                  <a:gd name="T43" fmla="*/ 184 h 482"/>
                  <a:gd name="T44" fmla="*/ 59 w 505"/>
                  <a:gd name="T45" fmla="*/ 188 h 482"/>
                  <a:gd name="T46" fmla="*/ 62 w 505"/>
                  <a:gd name="T47" fmla="*/ 205 h 482"/>
                  <a:gd name="T48" fmla="*/ 65 w 505"/>
                  <a:gd name="T49" fmla="*/ 233 h 482"/>
                  <a:gd name="T50" fmla="*/ 62 w 505"/>
                  <a:gd name="T51" fmla="*/ 255 h 482"/>
                  <a:gd name="T52" fmla="*/ 49 w 505"/>
                  <a:gd name="T53" fmla="*/ 277 h 482"/>
                  <a:gd name="T54" fmla="*/ 22 w 505"/>
                  <a:gd name="T55" fmla="*/ 295 h 482"/>
                  <a:gd name="T56" fmla="*/ 0 w 505"/>
                  <a:gd name="T57" fmla="*/ 299 h 482"/>
                  <a:gd name="T58" fmla="*/ 90 w 505"/>
                  <a:gd name="T59" fmla="*/ 391 h 482"/>
                  <a:gd name="T60" fmla="*/ 92 w 505"/>
                  <a:gd name="T61" fmla="*/ 394 h 482"/>
                  <a:gd name="T62" fmla="*/ 274 w 505"/>
                  <a:gd name="T63" fmla="*/ 482 h 482"/>
                  <a:gd name="T64" fmla="*/ 417 w 505"/>
                  <a:gd name="T65" fmla="*/ 432 h 482"/>
                  <a:gd name="T66" fmla="*/ 505 w 505"/>
                  <a:gd name="T67" fmla="*/ 251 h 482"/>
                  <a:gd name="T68" fmla="*/ 455 w 505"/>
                  <a:gd name="T69" fmla="*/ 108 h 482"/>
                  <a:gd name="T70" fmla="*/ 413 w 505"/>
                  <a:gd name="T71" fmla="*/ 6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5" h="482">
                    <a:moveTo>
                      <a:pt x="413" y="69"/>
                    </a:moveTo>
                    <a:cubicBezTo>
                      <a:pt x="398" y="58"/>
                      <a:pt x="382" y="50"/>
                      <a:pt x="364" y="41"/>
                    </a:cubicBezTo>
                    <a:cubicBezTo>
                      <a:pt x="340" y="30"/>
                      <a:pt x="312" y="17"/>
                      <a:pt x="282" y="0"/>
                    </a:cubicBezTo>
                    <a:cubicBezTo>
                      <a:pt x="281" y="4"/>
                      <a:pt x="280" y="9"/>
                      <a:pt x="279" y="14"/>
                    </a:cubicBezTo>
                    <a:cubicBezTo>
                      <a:pt x="276" y="22"/>
                      <a:pt x="271" y="29"/>
                      <a:pt x="265" y="36"/>
                    </a:cubicBezTo>
                    <a:cubicBezTo>
                      <a:pt x="258" y="44"/>
                      <a:pt x="248" y="50"/>
                      <a:pt x="239" y="54"/>
                    </a:cubicBezTo>
                    <a:cubicBezTo>
                      <a:pt x="230" y="57"/>
                      <a:pt x="221" y="58"/>
                      <a:pt x="213" y="58"/>
                    </a:cubicBezTo>
                    <a:cubicBezTo>
                      <a:pt x="199" y="58"/>
                      <a:pt x="189" y="56"/>
                      <a:pt x="182" y="56"/>
                    </a:cubicBezTo>
                    <a:cubicBezTo>
                      <a:pt x="178" y="56"/>
                      <a:pt x="176" y="56"/>
                      <a:pt x="174" y="57"/>
                    </a:cubicBezTo>
                    <a:cubicBezTo>
                      <a:pt x="173" y="57"/>
                      <a:pt x="172" y="58"/>
                      <a:pt x="170" y="60"/>
                    </a:cubicBezTo>
                    <a:cubicBezTo>
                      <a:pt x="169" y="61"/>
                      <a:pt x="169" y="62"/>
                      <a:pt x="168" y="63"/>
                    </a:cubicBezTo>
                    <a:cubicBezTo>
                      <a:pt x="168" y="64"/>
                      <a:pt x="168" y="65"/>
                      <a:pt x="168" y="68"/>
                    </a:cubicBezTo>
                    <a:cubicBezTo>
                      <a:pt x="168" y="71"/>
                      <a:pt x="169" y="77"/>
                      <a:pt x="170" y="84"/>
                    </a:cubicBezTo>
                    <a:cubicBezTo>
                      <a:pt x="172" y="92"/>
                      <a:pt x="174" y="101"/>
                      <a:pt x="174" y="112"/>
                    </a:cubicBezTo>
                    <a:cubicBezTo>
                      <a:pt x="174" y="119"/>
                      <a:pt x="173" y="127"/>
                      <a:pt x="170" y="134"/>
                    </a:cubicBezTo>
                    <a:cubicBezTo>
                      <a:pt x="167" y="142"/>
                      <a:pt x="163" y="150"/>
                      <a:pt x="157" y="157"/>
                    </a:cubicBezTo>
                    <a:cubicBezTo>
                      <a:pt x="149" y="165"/>
                      <a:pt x="140" y="171"/>
                      <a:pt x="131" y="174"/>
                    </a:cubicBezTo>
                    <a:cubicBezTo>
                      <a:pt x="121" y="178"/>
                      <a:pt x="112" y="179"/>
                      <a:pt x="105" y="179"/>
                    </a:cubicBezTo>
                    <a:cubicBezTo>
                      <a:pt x="91" y="178"/>
                      <a:pt x="80" y="176"/>
                      <a:pt x="74" y="177"/>
                    </a:cubicBezTo>
                    <a:cubicBezTo>
                      <a:pt x="70" y="177"/>
                      <a:pt x="67" y="177"/>
                      <a:pt x="66" y="177"/>
                    </a:cubicBezTo>
                    <a:cubicBezTo>
                      <a:pt x="65" y="178"/>
                      <a:pt x="64" y="178"/>
                      <a:pt x="62" y="180"/>
                    </a:cubicBezTo>
                    <a:cubicBezTo>
                      <a:pt x="61" y="182"/>
                      <a:pt x="60" y="183"/>
                      <a:pt x="60" y="184"/>
                    </a:cubicBezTo>
                    <a:cubicBezTo>
                      <a:pt x="60" y="185"/>
                      <a:pt x="59" y="186"/>
                      <a:pt x="59" y="188"/>
                    </a:cubicBezTo>
                    <a:cubicBezTo>
                      <a:pt x="59" y="192"/>
                      <a:pt x="60" y="198"/>
                      <a:pt x="62" y="205"/>
                    </a:cubicBezTo>
                    <a:cubicBezTo>
                      <a:pt x="63" y="213"/>
                      <a:pt x="65" y="222"/>
                      <a:pt x="65" y="233"/>
                    </a:cubicBezTo>
                    <a:cubicBezTo>
                      <a:pt x="65" y="240"/>
                      <a:pt x="64" y="247"/>
                      <a:pt x="62" y="255"/>
                    </a:cubicBezTo>
                    <a:cubicBezTo>
                      <a:pt x="59" y="263"/>
                      <a:pt x="55" y="271"/>
                      <a:pt x="49" y="277"/>
                    </a:cubicBezTo>
                    <a:cubicBezTo>
                      <a:pt x="41" y="286"/>
                      <a:pt x="32" y="292"/>
                      <a:pt x="22" y="295"/>
                    </a:cubicBezTo>
                    <a:cubicBezTo>
                      <a:pt x="14" y="298"/>
                      <a:pt x="7" y="299"/>
                      <a:pt x="0" y="299"/>
                    </a:cubicBezTo>
                    <a:cubicBezTo>
                      <a:pt x="29" y="328"/>
                      <a:pt x="59" y="359"/>
                      <a:pt x="90" y="391"/>
                    </a:cubicBezTo>
                    <a:cubicBezTo>
                      <a:pt x="92" y="394"/>
                      <a:pt x="92" y="394"/>
                      <a:pt x="92" y="394"/>
                    </a:cubicBezTo>
                    <a:cubicBezTo>
                      <a:pt x="138" y="451"/>
                      <a:pt x="205" y="482"/>
                      <a:pt x="274" y="482"/>
                    </a:cubicBezTo>
                    <a:cubicBezTo>
                      <a:pt x="324" y="482"/>
                      <a:pt x="374" y="465"/>
                      <a:pt x="417" y="432"/>
                    </a:cubicBezTo>
                    <a:cubicBezTo>
                      <a:pt x="474" y="386"/>
                      <a:pt x="504" y="319"/>
                      <a:pt x="505" y="251"/>
                    </a:cubicBezTo>
                    <a:cubicBezTo>
                      <a:pt x="504" y="200"/>
                      <a:pt x="488" y="150"/>
                      <a:pt x="455" y="108"/>
                    </a:cubicBezTo>
                    <a:cubicBezTo>
                      <a:pt x="442" y="91"/>
                      <a:pt x="428" y="79"/>
                      <a:pt x="413"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
              <p:cNvSpPr>
                <a:spLocks/>
              </p:cNvSpPr>
              <p:nvPr/>
            </p:nvSpPr>
            <p:spPr bwMode="auto">
              <a:xfrm>
                <a:off x="7962901" y="2363788"/>
                <a:ext cx="804863" cy="1090613"/>
              </a:xfrm>
              <a:custGeom>
                <a:avLst/>
                <a:gdLst>
                  <a:gd name="T0" fmla="*/ 300 w 312"/>
                  <a:gd name="T1" fmla="*/ 144 h 425"/>
                  <a:gd name="T2" fmla="*/ 220 w 312"/>
                  <a:gd name="T3" fmla="*/ 39 h 425"/>
                  <a:gd name="T4" fmla="*/ 97 w 312"/>
                  <a:gd name="T5" fmla="*/ 0 h 425"/>
                  <a:gd name="T6" fmla="*/ 34 w 312"/>
                  <a:gd name="T7" fmla="*/ 10 h 425"/>
                  <a:gd name="T8" fmla="*/ 32 w 312"/>
                  <a:gd name="T9" fmla="*/ 16 h 425"/>
                  <a:gd name="T10" fmla="*/ 20 w 312"/>
                  <a:gd name="T11" fmla="*/ 35 h 425"/>
                  <a:gd name="T12" fmla="*/ 3 w 312"/>
                  <a:gd name="T13" fmla="*/ 57 h 425"/>
                  <a:gd name="T14" fmla="*/ 0 w 312"/>
                  <a:gd name="T15" fmla="*/ 63 h 425"/>
                  <a:gd name="T16" fmla="*/ 1 w 312"/>
                  <a:gd name="T17" fmla="*/ 66 h 425"/>
                  <a:gd name="T18" fmla="*/ 3 w 312"/>
                  <a:gd name="T19" fmla="*/ 70 h 425"/>
                  <a:gd name="T20" fmla="*/ 8 w 312"/>
                  <a:gd name="T21" fmla="*/ 74 h 425"/>
                  <a:gd name="T22" fmla="*/ 38 w 312"/>
                  <a:gd name="T23" fmla="*/ 88 h 425"/>
                  <a:gd name="T24" fmla="*/ 63 w 312"/>
                  <a:gd name="T25" fmla="*/ 111 h 425"/>
                  <a:gd name="T26" fmla="*/ 72 w 312"/>
                  <a:gd name="T27" fmla="*/ 132 h 425"/>
                  <a:gd name="T28" fmla="*/ 74 w 312"/>
                  <a:gd name="T29" fmla="*/ 147 h 425"/>
                  <a:gd name="T30" fmla="*/ 68 w 312"/>
                  <a:gd name="T31" fmla="*/ 174 h 425"/>
                  <a:gd name="T32" fmla="*/ 57 w 312"/>
                  <a:gd name="T33" fmla="*/ 193 h 425"/>
                  <a:gd name="T34" fmla="*/ 39 w 312"/>
                  <a:gd name="T35" fmla="*/ 215 h 425"/>
                  <a:gd name="T36" fmla="*/ 37 w 312"/>
                  <a:gd name="T37" fmla="*/ 221 h 425"/>
                  <a:gd name="T38" fmla="*/ 37 w 312"/>
                  <a:gd name="T39" fmla="*/ 224 h 425"/>
                  <a:gd name="T40" fmla="*/ 39 w 312"/>
                  <a:gd name="T41" fmla="*/ 228 h 425"/>
                  <a:gd name="T42" fmla="*/ 45 w 312"/>
                  <a:gd name="T43" fmla="*/ 232 h 425"/>
                  <a:gd name="T44" fmla="*/ 74 w 312"/>
                  <a:gd name="T45" fmla="*/ 246 h 425"/>
                  <a:gd name="T46" fmla="*/ 100 w 312"/>
                  <a:gd name="T47" fmla="*/ 269 h 425"/>
                  <a:gd name="T48" fmla="*/ 109 w 312"/>
                  <a:gd name="T49" fmla="*/ 290 h 425"/>
                  <a:gd name="T50" fmla="*/ 111 w 312"/>
                  <a:gd name="T51" fmla="*/ 305 h 425"/>
                  <a:gd name="T52" fmla="*/ 105 w 312"/>
                  <a:gd name="T53" fmla="*/ 332 h 425"/>
                  <a:gd name="T54" fmla="*/ 93 w 312"/>
                  <a:gd name="T55" fmla="*/ 351 h 425"/>
                  <a:gd name="T56" fmla="*/ 75 w 312"/>
                  <a:gd name="T57" fmla="*/ 373 h 425"/>
                  <a:gd name="T58" fmla="*/ 73 w 312"/>
                  <a:gd name="T59" fmla="*/ 379 h 425"/>
                  <a:gd name="T60" fmla="*/ 74 w 312"/>
                  <a:gd name="T61" fmla="*/ 382 h 425"/>
                  <a:gd name="T62" fmla="*/ 76 w 312"/>
                  <a:gd name="T63" fmla="*/ 386 h 425"/>
                  <a:gd name="T64" fmla="*/ 81 w 312"/>
                  <a:gd name="T65" fmla="*/ 390 h 425"/>
                  <a:gd name="T66" fmla="*/ 111 w 312"/>
                  <a:gd name="T67" fmla="*/ 404 h 425"/>
                  <a:gd name="T68" fmla="*/ 134 w 312"/>
                  <a:gd name="T69" fmla="*/ 425 h 425"/>
                  <a:gd name="T70" fmla="*/ 169 w 312"/>
                  <a:gd name="T71" fmla="*/ 417 h 425"/>
                  <a:gd name="T72" fmla="*/ 273 w 312"/>
                  <a:gd name="T73" fmla="*/ 338 h 425"/>
                  <a:gd name="T74" fmla="*/ 312 w 312"/>
                  <a:gd name="T75" fmla="*/ 215 h 425"/>
                  <a:gd name="T76" fmla="*/ 300 w 312"/>
                  <a:gd name="T77" fmla="*/ 14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2" h="425">
                    <a:moveTo>
                      <a:pt x="300" y="144"/>
                    </a:moveTo>
                    <a:cubicBezTo>
                      <a:pt x="284" y="100"/>
                      <a:pt x="256" y="64"/>
                      <a:pt x="220" y="39"/>
                    </a:cubicBezTo>
                    <a:cubicBezTo>
                      <a:pt x="184" y="14"/>
                      <a:pt x="141" y="0"/>
                      <a:pt x="97" y="0"/>
                    </a:cubicBezTo>
                    <a:cubicBezTo>
                      <a:pt x="76" y="0"/>
                      <a:pt x="55" y="3"/>
                      <a:pt x="34" y="10"/>
                    </a:cubicBezTo>
                    <a:cubicBezTo>
                      <a:pt x="34" y="12"/>
                      <a:pt x="33" y="14"/>
                      <a:pt x="32" y="16"/>
                    </a:cubicBezTo>
                    <a:cubicBezTo>
                      <a:pt x="28" y="24"/>
                      <a:pt x="24" y="30"/>
                      <a:pt x="20" y="35"/>
                    </a:cubicBezTo>
                    <a:cubicBezTo>
                      <a:pt x="12" y="45"/>
                      <a:pt x="5" y="52"/>
                      <a:pt x="3" y="57"/>
                    </a:cubicBezTo>
                    <a:cubicBezTo>
                      <a:pt x="1" y="60"/>
                      <a:pt x="1" y="61"/>
                      <a:pt x="0" y="63"/>
                    </a:cubicBezTo>
                    <a:cubicBezTo>
                      <a:pt x="0" y="64"/>
                      <a:pt x="1" y="64"/>
                      <a:pt x="1" y="66"/>
                    </a:cubicBezTo>
                    <a:cubicBezTo>
                      <a:pt x="1" y="68"/>
                      <a:pt x="2" y="69"/>
                      <a:pt x="3" y="70"/>
                    </a:cubicBezTo>
                    <a:cubicBezTo>
                      <a:pt x="4" y="71"/>
                      <a:pt x="5" y="72"/>
                      <a:pt x="8" y="74"/>
                    </a:cubicBezTo>
                    <a:cubicBezTo>
                      <a:pt x="14" y="78"/>
                      <a:pt x="25" y="81"/>
                      <a:pt x="38" y="88"/>
                    </a:cubicBezTo>
                    <a:cubicBezTo>
                      <a:pt x="46" y="93"/>
                      <a:pt x="56" y="100"/>
                      <a:pt x="63" y="111"/>
                    </a:cubicBezTo>
                    <a:cubicBezTo>
                      <a:pt x="67" y="117"/>
                      <a:pt x="71" y="124"/>
                      <a:pt x="72" y="132"/>
                    </a:cubicBezTo>
                    <a:cubicBezTo>
                      <a:pt x="74" y="137"/>
                      <a:pt x="74" y="143"/>
                      <a:pt x="74" y="147"/>
                    </a:cubicBezTo>
                    <a:cubicBezTo>
                      <a:pt x="74" y="157"/>
                      <a:pt x="72" y="167"/>
                      <a:pt x="68" y="174"/>
                    </a:cubicBezTo>
                    <a:cubicBezTo>
                      <a:pt x="65" y="182"/>
                      <a:pt x="61" y="188"/>
                      <a:pt x="57" y="193"/>
                    </a:cubicBezTo>
                    <a:cubicBezTo>
                      <a:pt x="48" y="203"/>
                      <a:pt x="42" y="210"/>
                      <a:pt x="39" y="215"/>
                    </a:cubicBezTo>
                    <a:cubicBezTo>
                      <a:pt x="37" y="218"/>
                      <a:pt x="37" y="219"/>
                      <a:pt x="37" y="221"/>
                    </a:cubicBezTo>
                    <a:cubicBezTo>
                      <a:pt x="37" y="222"/>
                      <a:pt x="37" y="222"/>
                      <a:pt x="37" y="224"/>
                    </a:cubicBezTo>
                    <a:cubicBezTo>
                      <a:pt x="38" y="226"/>
                      <a:pt x="38" y="227"/>
                      <a:pt x="39" y="228"/>
                    </a:cubicBezTo>
                    <a:cubicBezTo>
                      <a:pt x="40" y="229"/>
                      <a:pt x="42" y="230"/>
                      <a:pt x="45" y="232"/>
                    </a:cubicBezTo>
                    <a:cubicBezTo>
                      <a:pt x="50" y="236"/>
                      <a:pt x="61" y="239"/>
                      <a:pt x="74" y="246"/>
                    </a:cubicBezTo>
                    <a:cubicBezTo>
                      <a:pt x="82" y="251"/>
                      <a:pt x="92" y="258"/>
                      <a:pt x="100" y="269"/>
                    </a:cubicBezTo>
                    <a:cubicBezTo>
                      <a:pt x="104" y="275"/>
                      <a:pt x="107" y="282"/>
                      <a:pt x="109" y="290"/>
                    </a:cubicBezTo>
                    <a:cubicBezTo>
                      <a:pt x="110" y="295"/>
                      <a:pt x="111" y="301"/>
                      <a:pt x="111" y="305"/>
                    </a:cubicBezTo>
                    <a:cubicBezTo>
                      <a:pt x="111" y="315"/>
                      <a:pt x="108" y="325"/>
                      <a:pt x="105" y="332"/>
                    </a:cubicBezTo>
                    <a:cubicBezTo>
                      <a:pt x="101" y="340"/>
                      <a:pt x="97" y="346"/>
                      <a:pt x="93" y="351"/>
                    </a:cubicBezTo>
                    <a:cubicBezTo>
                      <a:pt x="85" y="361"/>
                      <a:pt x="78" y="368"/>
                      <a:pt x="75" y="373"/>
                    </a:cubicBezTo>
                    <a:cubicBezTo>
                      <a:pt x="74" y="376"/>
                      <a:pt x="73" y="377"/>
                      <a:pt x="73" y="379"/>
                    </a:cubicBezTo>
                    <a:cubicBezTo>
                      <a:pt x="73" y="380"/>
                      <a:pt x="73" y="381"/>
                      <a:pt x="74" y="382"/>
                    </a:cubicBezTo>
                    <a:cubicBezTo>
                      <a:pt x="74" y="384"/>
                      <a:pt x="75" y="385"/>
                      <a:pt x="76" y="386"/>
                    </a:cubicBezTo>
                    <a:cubicBezTo>
                      <a:pt x="77" y="387"/>
                      <a:pt x="78" y="388"/>
                      <a:pt x="81" y="390"/>
                    </a:cubicBezTo>
                    <a:cubicBezTo>
                      <a:pt x="87" y="394"/>
                      <a:pt x="98" y="397"/>
                      <a:pt x="111" y="404"/>
                    </a:cubicBezTo>
                    <a:cubicBezTo>
                      <a:pt x="118" y="409"/>
                      <a:pt x="127" y="415"/>
                      <a:pt x="134" y="425"/>
                    </a:cubicBezTo>
                    <a:cubicBezTo>
                      <a:pt x="152" y="421"/>
                      <a:pt x="164" y="418"/>
                      <a:pt x="169" y="417"/>
                    </a:cubicBezTo>
                    <a:cubicBezTo>
                      <a:pt x="213" y="402"/>
                      <a:pt x="248" y="373"/>
                      <a:pt x="273" y="338"/>
                    </a:cubicBezTo>
                    <a:cubicBezTo>
                      <a:pt x="298" y="302"/>
                      <a:pt x="312" y="259"/>
                      <a:pt x="312" y="215"/>
                    </a:cubicBezTo>
                    <a:cubicBezTo>
                      <a:pt x="312" y="192"/>
                      <a:pt x="308" y="168"/>
                      <a:pt x="300"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7"/>
              <p:cNvSpPr>
                <a:spLocks noEditPoints="1"/>
              </p:cNvSpPr>
              <p:nvPr/>
            </p:nvSpPr>
            <p:spPr bwMode="auto">
              <a:xfrm>
                <a:off x="4156076" y="376238"/>
                <a:ext cx="3963988" cy="5516563"/>
              </a:xfrm>
              <a:custGeom>
                <a:avLst/>
                <a:gdLst>
                  <a:gd name="T0" fmla="*/ 1251 w 1538"/>
                  <a:gd name="T1" fmla="*/ 2116 h 2150"/>
                  <a:gd name="T2" fmla="*/ 1291 w 1538"/>
                  <a:gd name="T3" fmla="*/ 2026 h 2150"/>
                  <a:gd name="T4" fmla="*/ 1359 w 1538"/>
                  <a:gd name="T5" fmla="*/ 2020 h 2150"/>
                  <a:gd name="T6" fmla="*/ 1356 w 1538"/>
                  <a:gd name="T7" fmla="*/ 1968 h 2150"/>
                  <a:gd name="T8" fmla="*/ 1425 w 1538"/>
                  <a:gd name="T9" fmla="*/ 1901 h 2150"/>
                  <a:gd name="T10" fmla="*/ 1470 w 1538"/>
                  <a:gd name="T11" fmla="*/ 1896 h 2150"/>
                  <a:gd name="T12" fmla="*/ 1318 w 1538"/>
                  <a:gd name="T13" fmla="*/ 1722 h 2150"/>
                  <a:gd name="T14" fmla="*/ 1148 w 1538"/>
                  <a:gd name="T15" fmla="*/ 1407 h 2150"/>
                  <a:gd name="T16" fmla="*/ 1194 w 1538"/>
                  <a:gd name="T17" fmla="*/ 1297 h 2150"/>
                  <a:gd name="T18" fmla="*/ 1438 w 1538"/>
                  <a:gd name="T19" fmla="*/ 1239 h 2150"/>
                  <a:gd name="T20" fmla="*/ 1497 w 1538"/>
                  <a:gd name="T21" fmla="*/ 1169 h 2150"/>
                  <a:gd name="T22" fmla="*/ 1531 w 1538"/>
                  <a:gd name="T23" fmla="*/ 1087 h 2150"/>
                  <a:gd name="T24" fmla="*/ 1525 w 1538"/>
                  <a:gd name="T25" fmla="*/ 1069 h 2150"/>
                  <a:gd name="T26" fmla="*/ 1459 w 1538"/>
                  <a:gd name="T27" fmla="*/ 996 h 2150"/>
                  <a:gd name="T28" fmla="*/ 1496 w 1538"/>
                  <a:gd name="T29" fmla="*/ 922 h 2150"/>
                  <a:gd name="T30" fmla="*/ 1459 w 1538"/>
                  <a:gd name="T31" fmla="*/ 897 h 2150"/>
                  <a:gd name="T32" fmla="*/ 1429 w 1538"/>
                  <a:gd name="T33" fmla="*/ 811 h 2150"/>
                  <a:gd name="T34" fmla="*/ 1105 w 1538"/>
                  <a:gd name="T35" fmla="*/ 805 h 2150"/>
                  <a:gd name="T36" fmla="*/ 423 w 1538"/>
                  <a:gd name="T37" fmla="*/ 140 h 2150"/>
                  <a:gd name="T38" fmla="*/ 386 w 1538"/>
                  <a:gd name="T39" fmla="*/ 865 h 2150"/>
                  <a:gd name="T40" fmla="*/ 109 w 1538"/>
                  <a:gd name="T41" fmla="*/ 862 h 2150"/>
                  <a:gd name="T42" fmla="*/ 39 w 1538"/>
                  <a:gd name="T43" fmla="*/ 925 h 2150"/>
                  <a:gd name="T44" fmla="*/ 43 w 1538"/>
                  <a:gd name="T45" fmla="*/ 943 h 2150"/>
                  <a:gd name="T46" fmla="*/ 59 w 1538"/>
                  <a:gd name="T47" fmla="*/ 1047 h 2150"/>
                  <a:gd name="T48" fmla="*/ 1 w 1538"/>
                  <a:gd name="T49" fmla="*/ 1087 h 2150"/>
                  <a:gd name="T50" fmla="*/ 28 w 1538"/>
                  <a:gd name="T51" fmla="*/ 1130 h 2150"/>
                  <a:gd name="T52" fmla="*/ 3 w 1538"/>
                  <a:gd name="T53" fmla="*/ 1222 h 2150"/>
                  <a:gd name="T54" fmla="*/ 312 w 1538"/>
                  <a:gd name="T55" fmla="*/ 1297 h 2150"/>
                  <a:gd name="T56" fmla="*/ 358 w 1538"/>
                  <a:gd name="T57" fmla="*/ 1407 h 2150"/>
                  <a:gd name="T58" fmla="*/ 188 w 1538"/>
                  <a:gd name="T59" fmla="*/ 1722 h 2150"/>
                  <a:gd name="T60" fmla="*/ 96 w 1538"/>
                  <a:gd name="T61" fmla="*/ 1907 h 2150"/>
                  <a:gd name="T62" fmla="*/ 93 w 1538"/>
                  <a:gd name="T63" fmla="*/ 1960 h 2150"/>
                  <a:gd name="T64" fmla="*/ 135 w 1538"/>
                  <a:gd name="T65" fmla="*/ 1962 h 2150"/>
                  <a:gd name="T66" fmla="*/ 204 w 1538"/>
                  <a:gd name="T67" fmla="*/ 2028 h 2150"/>
                  <a:gd name="T68" fmla="*/ 201 w 1538"/>
                  <a:gd name="T69" fmla="*/ 2080 h 2150"/>
                  <a:gd name="T70" fmla="*/ 270 w 1538"/>
                  <a:gd name="T71" fmla="*/ 2086 h 2150"/>
                  <a:gd name="T72" fmla="*/ 312 w 1538"/>
                  <a:gd name="T73" fmla="*/ 2150 h 2150"/>
                  <a:gd name="T74" fmla="*/ 753 w 1538"/>
                  <a:gd name="T75" fmla="*/ 1835 h 2150"/>
                  <a:gd name="T76" fmla="*/ 1188 w 1538"/>
                  <a:gd name="T77" fmla="*/ 2145 h 2150"/>
                  <a:gd name="T78" fmla="*/ 1251 w 1538"/>
                  <a:gd name="T79" fmla="*/ 2141 h 2150"/>
                  <a:gd name="T80" fmla="*/ 847 w 1538"/>
                  <a:gd name="T81" fmla="*/ 421 h 2150"/>
                  <a:gd name="T82" fmla="*/ 599 w 1538"/>
                  <a:gd name="T83" fmla="*/ 481 h 2150"/>
                  <a:gd name="T84" fmla="*/ 699 w 1538"/>
                  <a:gd name="T85" fmla="*/ 1540 h 2150"/>
                  <a:gd name="T86" fmla="*/ 753 w 1538"/>
                  <a:gd name="T87" fmla="*/ 1341 h 2150"/>
                  <a:gd name="T88" fmla="*/ 753 w 1538"/>
                  <a:gd name="T89" fmla="*/ 1341 h 2150"/>
                  <a:gd name="T90" fmla="*/ 764 w 1538"/>
                  <a:gd name="T91" fmla="*/ 1089 h 2150"/>
                  <a:gd name="T92" fmla="*/ 549 w 1538"/>
                  <a:gd name="T93" fmla="*/ 1108 h 2150"/>
                  <a:gd name="T94" fmla="*/ 742 w 1538"/>
                  <a:gd name="T95" fmla="*/ 967 h 2150"/>
                  <a:gd name="T96" fmla="*/ 957 w 1538"/>
                  <a:gd name="T97" fmla="*/ 948 h 2150"/>
                  <a:gd name="T98" fmla="*/ 535 w 1538"/>
                  <a:gd name="T99" fmla="*/ 644 h 2150"/>
                  <a:gd name="T100" fmla="*/ 913 w 1538"/>
                  <a:gd name="T101" fmla="*/ 607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8" h="2150">
                    <a:moveTo>
                      <a:pt x="1251" y="2141"/>
                    </a:moveTo>
                    <a:cubicBezTo>
                      <a:pt x="1252" y="2139"/>
                      <a:pt x="1253" y="2138"/>
                      <a:pt x="1253" y="2137"/>
                    </a:cubicBezTo>
                    <a:cubicBezTo>
                      <a:pt x="1253" y="2136"/>
                      <a:pt x="1254" y="2135"/>
                      <a:pt x="1254" y="2133"/>
                    </a:cubicBezTo>
                    <a:cubicBezTo>
                      <a:pt x="1254" y="2129"/>
                      <a:pt x="1253" y="2123"/>
                      <a:pt x="1251" y="2116"/>
                    </a:cubicBezTo>
                    <a:cubicBezTo>
                      <a:pt x="1250" y="2108"/>
                      <a:pt x="1248" y="2099"/>
                      <a:pt x="1248" y="2088"/>
                    </a:cubicBezTo>
                    <a:cubicBezTo>
                      <a:pt x="1248" y="2081"/>
                      <a:pt x="1248" y="2074"/>
                      <a:pt x="1251" y="2066"/>
                    </a:cubicBezTo>
                    <a:cubicBezTo>
                      <a:pt x="1254" y="2058"/>
                      <a:pt x="1258" y="2050"/>
                      <a:pt x="1264" y="2044"/>
                    </a:cubicBezTo>
                    <a:cubicBezTo>
                      <a:pt x="1272" y="2035"/>
                      <a:pt x="1281" y="2029"/>
                      <a:pt x="1291" y="2026"/>
                    </a:cubicBezTo>
                    <a:cubicBezTo>
                      <a:pt x="1300" y="2023"/>
                      <a:pt x="1309" y="2022"/>
                      <a:pt x="1317" y="2022"/>
                    </a:cubicBezTo>
                    <a:cubicBezTo>
                      <a:pt x="1330" y="2022"/>
                      <a:pt x="1341" y="2024"/>
                      <a:pt x="1348" y="2024"/>
                    </a:cubicBezTo>
                    <a:cubicBezTo>
                      <a:pt x="1352" y="2024"/>
                      <a:pt x="1354" y="2023"/>
                      <a:pt x="1355" y="2023"/>
                    </a:cubicBezTo>
                    <a:cubicBezTo>
                      <a:pt x="1357" y="2022"/>
                      <a:pt x="1357" y="2022"/>
                      <a:pt x="1359" y="2020"/>
                    </a:cubicBezTo>
                    <a:cubicBezTo>
                      <a:pt x="1361" y="2018"/>
                      <a:pt x="1361" y="2018"/>
                      <a:pt x="1361" y="2017"/>
                    </a:cubicBezTo>
                    <a:cubicBezTo>
                      <a:pt x="1362" y="2016"/>
                      <a:pt x="1362" y="2014"/>
                      <a:pt x="1362" y="2012"/>
                    </a:cubicBezTo>
                    <a:cubicBezTo>
                      <a:pt x="1362" y="2009"/>
                      <a:pt x="1361" y="2003"/>
                      <a:pt x="1360" y="1995"/>
                    </a:cubicBezTo>
                    <a:cubicBezTo>
                      <a:pt x="1358" y="1988"/>
                      <a:pt x="1356" y="1979"/>
                      <a:pt x="1356" y="1968"/>
                    </a:cubicBezTo>
                    <a:cubicBezTo>
                      <a:pt x="1356" y="1961"/>
                      <a:pt x="1357" y="1953"/>
                      <a:pt x="1360" y="1945"/>
                    </a:cubicBezTo>
                    <a:cubicBezTo>
                      <a:pt x="1362" y="1938"/>
                      <a:pt x="1367" y="1930"/>
                      <a:pt x="1373" y="1923"/>
                    </a:cubicBezTo>
                    <a:cubicBezTo>
                      <a:pt x="1380" y="1915"/>
                      <a:pt x="1390" y="1909"/>
                      <a:pt x="1399" y="1905"/>
                    </a:cubicBezTo>
                    <a:cubicBezTo>
                      <a:pt x="1408" y="1902"/>
                      <a:pt x="1417" y="1901"/>
                      <a:pt x="1425" y="1901"/>
                    </a:cubicBezTo>
                    <a:cubicBezTo>
                      <a:pt x="1439" y="1901"/>
                      <a:pt x="1449" y="1903"/>
                      <a:pt x="1456" y="1903"/>
                    </a:cubicBezTo>
                    <a:cubicBezTo>
                      <a:pt x="1460" y="1903"/>
                      <a:pt x="1462" y="1903"/>
                      <a:pt x="1464" y="1902"/>
                    </a:cubicBezTo>
                    <a:cubicBezTo>
                      <a:pt x="1465" y="1902"/>
                      <a:pt x="1466" y="1901"/>
                      <a:pt x="1468" y="1899"/>
                    </a:cubicBezTo>
                    <a:cubicBezTo>
                      <a:pt x="1469" y="1898"/>
                      <a:pt x="1470" y="1897"/>
                      <a:pt x="1470" y="1896"/>
                    </a:cubicBezTo>
                    <a:cubicBezTo>
                      <a:pt x="1470" y="1895"/>
                      <a:pt x="1470" y="1894"/>
                      <a:pt x="1470" y="1891"/>
                    </a:cubicBezTo>
                    <a:cubicBezTo>
                      <a:pt x="1471" y="1888"/>
                      <a:pt x="1470" y="1882"/>
                      <a:pt x="1468" y="1875"/>
                    </a:cubicBezTo>
                    <a:cubicBezTo>
                      <a:pt x="1467" y="1870"/>
                      <a:pt x="1466" y="1864"/>
                      <a:pt x="1465" y="1858"/>
                    </a:cubicBezTo>
                    <a:cubicBezTo>
                      <a:pt x="1418" y="1818"/>
                      <a:pt x="1366" y="1768"/>
                      <a:pt x="1318" y="1722"/>
                    </a:cubicBezTo>
                    <a:cubicBezTo>
                      <a:pt x="1268" y="1674"/>
                      <a:pt x="1225" y="1630"/>
                      <a:pt x="1201" y="1606"/>
                    </a:cubicBezTo>
                    <a:cubicBezTo>
                      <a:pt x="1189" y="1595"/>
                      <a:pt x="1182" y="1581"/>
                      <a:pt x="1176" y="1566"/>
                    </a:cubicBezTo>
                    <a:cubicBezTo>
                      <a:pt x="1170" y="1551"/>
                      <a:pt x="1165" y="1535"/>
                      <a:pt x="1161" y="1517"/>
                    </a:cubicBezTo>
                    <a:cubicBezTo>
                      <a:pt x="1152" y="1482"/>
                      <a:pt x="1148" y="1442"/>
                      <a:pt x="1148" y="1407"/>
                    </a:cubicBezTo>
                    <a:cubicBezTo>
                      <a:pt x="1148" y="1392"/>
                      <a:pt x="1149" y="1379"/>
                      <a:pt x="1150" y="1366"/>
                    </a:cubicBezTo>
                    <a:cubicBezTo>
                      <a:pt x="1152" y="1353"/>
                      <a:pt x="1155" y="1341"/>
                      <a:pt x="1160" y="1329"/>
                    </a:cubicBezTo>
                    <a:cubicBezTo>
                      <a:pt x="1164" y="1322"/>
                      <a:pt x="1168" y="1314"/>
                      <a:pt x="1176" y="1307"/>
                    </a:cubicBezTo>
                    <a:cubicBezTo>
                      <a:pt x="1181" y="1303"/>
                      <a:pt x="1187" y="1299"/>
                      <a:pt x="1194" y="1297"/>
                    </a:cubicBezTo>
                    <a:cubicBezTo>
                      <a:pt x="1197" y="1296"/>
                      <a:pt x="1202" y="1294"/>
                      <a:pt x="1207" y="1293"/>
                    </a:cubicBezTo>
                    <a:cubicBezTo>
                      <a:pt x="1213" y="1291"/>
                      <a:pt x="1220" y="1290"/>
                      <a:pt x="1227" y="1288"/>
                    </a:cubicBezTo>
                    <a:cubicBezTo>
                      <a:pt x="1243" y="1284"/>
                      <a:pt x="1262" y="1279"/>
                      <a:pt x="1284" y="1274"/>
                    </a:cubicBezTo>
                    <a:cubicBezTo>
                      <a:pt x="1329" y="1263"/>
                      <a:pt x="1384" y="1251"/>
                      <a:pt x="1438" y="1239"/>
                    </a:cubicBezTo>
                    <a:cubicBezTo>
                      <a:pt x="1473" y="1231"/>
                      <a:pt x="1507" y="1223"/>
                      <a:pt x="1538" y="1216"/>
                    </a:cubicBezTo>
                    <a:cubicBezTo>
                      <a:pt x="1536" y="1215"/>
                      <a:pt x="1534" y="1214"/>
                      <a:pt x="1532" y="1213"/>
                    </a:cubicBezTo>
                    <a:cubicBezTo>
                      <a:pt x="1524" y="1209"/>
                      <a:pt x="1514" y="1202"/>
                      <a:pt x="1507" y="1191"/>
                    </a:cubicBezTo>
                    <a:cubicBezTo>
                      <a:pt x="1502" y="1184"/>
                      <a:pt x="1499" y="1177"/>
                      <a:pt x="1497" y="1169"/>
                    </a:cubicBezTo>
                    <a:cubicBezTo>
                      <a:pt x="1496" y="1164"/>
                      <a:pt x="1496" y="1159"/>
                      <a:pt x="1496" y="1154"/>
                    </a:cubicBezTo>
                    <a:cubicBezTo>
                      <a:pt x="1496" y="1144"/>
                      <a:pt x="1498" y="1135"/>
                      <a:pt x="1502" y="1127"/>
                    </a:cubicBezTo>
                    <a:cubicBezTo>
                      <a:pt x="1505" y="1120"/>
                      <a:pt x="1509" y="1114"/>
                      <a:pt x="1513" y="1109"/>
                    </a:cubicBezTo>
                    <a:cubicBezTo>
                      <a:pt x="1521" y="1099"/>
                      <a:pt x="1528" y="1091"/>
                      <a:pt x="1531" y="1087"/>
                    </a:cubicBezTo>
                    <a:cubicBezTo>
                      <a:pt x="1533" y="1083"/>
                      <a:pt x="1533" y="1082"/>
                      <a:pt x="1533" y="1080"/>
                    </a:cubicBezTo>
                    <a:cubicBezTo>
                      <a:pt x="1533" y="1078"/>
                      <a:pt x="1533" y="1078"/>
                      <a:pt x="1533" y="1078"/>
                    </a:cubicBezTo>
                    <a:cubicBezTo>
                      <a:pt x="1532" y="1075"/>
                      <a:pt x="1531" y="1074"/>
                      <a:pt x="1531" y="1073"/>
                    </a:cubicBezTo>
                    <a:cubicBezTo>
                      <a:pt x="1530" y="1072"/>
                      <a:pt x="1528" y="1071"/>
                      <a:pt x="1525" y="1069"/>
                    </a:cubicBezTo>
                    <a:cubicBezTo>
                      <a:pt x="1520" y="1066"/>
                      <a:pt x="1509" y="1062"/>
                      <a:pt x="1496" y="1055"/>
                    </a:cubicBezTo>
                    <a:cubicBezTo>
                      <a:pt x="1487" y="1051"/>
                      <a:pt x="1478" y="1044"/>
                      <a:pt x="1470" y="1033"/>
                    </a:cubicBezTo>
                    <a:cubicBezTo>
                      <a:pt x="1466" y="1026"/>
                      <a:pt x="1463" y="1019"/>
                      <a:pt x="1461" y="1011"/>
                    </a:cubicBezTo>
                    <a:cubicBezTo>
                      <a:pt x="1460" y="1006"/>
                      <a:pt x="1459" y="1001"/>
                      <a:pt x="1459" y="996"/>
                    </a:cubicBezTo>
                    <a:cubicBezTo>
                      <a:pt x="1459" y="986"/>
                      <a:pt x="1462" y="977"/>
                      <a:pt x="1465" y="969"/>
                    </a:cubicBezTo>
                    <a:cubicBezTo>
                      <a:pt x="1469" y="962"/>
                      <a:pt x="1473" y="956"/>
                      <a:pt x="1477" y="951"/>
                    </a:cubicBezTo>
                    <a:cubicBezTo>
                      <a:pt x="1485" y="940"/>
                      <a:pt x="1492" y="933"/>
                      <a:pt x="1494" y="929"/>
                    </a:cubicBezTo>
                    <a:cubicBezTo>
                      <a:pt x="1496" y="925"/>
                      <a:pt x="1496" y="924"/>
                      <a:pt x="1496" y="922"/>
                    </a:cubicBezTo>
                    <a:cubicBezTo>
                      <a:pt x="1496" y="920"/>
                      <a:pt x="1496" y="920"/>
                      <a:pt x="1496" y="920"/>
                    </a:cubicBezTo>
                    <a:cubicBezTo>
                      <a:pt x="1495" y="917"/>
                      <a:pt x="1495" y="916"/>
                      <a:pt x="1494" y="915"/>
                    </a:cubicBezTo>
                    <a:cubicBezTo>
                      <a:pt x="1493" y="914"/>
                      <a:pt x="1492" y="913"/>
                      <a:pt x="1489" y="911"/>
                    </a:cubicBezTo>
                    <a:cubicBezTo>
                      <a:pt x="1483" y="908"/>
                      <a:pt x="1472" y="904"/>
                      <a:pt x="1459" y="897"/>
                    </a:cubicBezTo>
                    <a:cubicBezTo>
                      <a:pt x="1451" y="893"/>
                      <a:pt x="1441" y="886"/>
                      <a:pt x="1434" y="875"/>
                    </a:cubicBezTo>
                    <a:cubicBezTo>
                      <a:pt x="1430" y="868"/>
                      <a:pt x="1426" y="861"/>
                      <a:pt x="1425" y="853"/>
                    </a:cubicBezTo>
                    <a:cubicBezTo>
                      <a:pt x="1423" y="848"/>
                      <a:pt x="1423" y="843"/>
                      <a:pt x="1423" y="838"/>
                    </a:cubicBezTo>
                    <a:cubicBezTo>
                      <a:pt x="1423" y="828"/>
                      <a:pt x="1425" y="819"/>
                      <a:pt x="1429" y="811"/>
                    </a:cubicBezTo>
                    <a:cubicBezTo>
                      <a:pt x="1430" y="808"/>
                      <a:pt x="1432" y="804"/>
                      <a:pt x="1434" y="802"/>
                    </a:cubicBezTo>
                    <a:cubicBezTo>
                      <a:pt x="1137" y="862"/>
                      <a:pt x="1137" y="862"/>
                      <a:pt x="1137" y="862"/>
                    </a:cubicBezTo>
                    <a:cubicBezTo>
                      <a:pt x="1122" y="865"/>
                      <a:pt x="1107" y="858"/>
                      <a:pt x="1100" y="845"/>
                    </a:cubicBezTo>
                    <a:cubicBezTo>
                      <a:pt x="1093" y="832"/>
                      <a:pt x="1095" y="815"/>
                      <a:pt x="1105" y="805"/>
                    </a:cubicBezTo>
                    <a:cubicBezTo>
                      <a:pt x="1186" y="719"/>
                      <a:pt x="1236" y="604"/>
                      <a:pt x="1236" y="477"/>
                    </a:cubicBezTo>
                    <a:cubicBezTo>
                      <a:pt x="1236" y="345"/>
                      <a:pt x="1183" y="226"/>
                      <a:pt x="1097" y="140"/>
                    </a:cubicBezTo>
                    <a:cubicBezTo>
                      <a:pt x="1010" y="54"/>
                      <a:pt x="892" y="0"/>
                      <a:pt x="760" y="0"/>
                    </a:cubicBezTo>
                    <a:cubicBezTo>
                      <a:pt x="628" y="0"/>
                      <a:pt x="509" y="54"/>
                      <a:pt x="423" y="140"/>
                    </a:cubicBezTo>
                    <a:cubicBezTo>
                      <a:pt x="337" y="226"/>
                      <a:pt x="284" y="345"/>
                      <a:pt x="283" y="477"/>
                    </a:cubicBezTo>
                    <a:cubicBezTo>
                      <a:pt x="284" y="606"/>
                      <a:pt x="335" y="722"/>
                      <a:pt x="417" y="808"/>
                    </a:cubicBezTo>
                    <a:cubicBezTo>
                      <a:pt x="428" y="819"/>
                      <a:pt x="430" y="835"/>
                      <a:pt x="423" y="848"/>
                    </a:cubicBezTo>
                    <a:cubicBezTo>
                      <a:pt x="416" y="861"/>
                      <a:pt x="401" y="868"/>
                      <a:pt x="386" y="865"/>
                    </a:cubicBezTo>
                    <a:cubicBezTo>
                      <a:pt x="96" y="806"/>
                      <a:pt x="96" y="806"/>
                      <a:pt x="96" y="806"/>
                    </a:cubicBezTo>
                    <a:cubicBezTo>
                      <a:pt x="98" y="809"/>
                      <a:pt x="100" y="811"/>
                      <a:pt x="101" y="813"/>
                    </a:cubicBezTo>
                    <a:cubicBezTo>
                      <a:pt x="106" y="822"/>
                      <a:pt x="111" y="834"/>
                      <a:pt x="111" y="847"/>
                    </a:cubicBezTo>
                    <a:cubicBezTo>
                      <a:pt x="111" y="852"/>
                      <a:pt x="110" y="857"/>
                      <a:pt x="109" y="862"/>
                    </a:cubicBezTo>
                    <a:cubicBezTo>
                      <a:pt x="106" y="873"/>
                      <a:pt x="102" y="882"/>
                      <a:pt x="95" y="889"/>
                    </a:cubicBezTo>
                    <a:cubicBezTo>
                      <a:pt x="89" y="897"/>
                      <a:pt x="82" y="902"/>
                      <a:pt x="76" y="906"/>
                    </a:cubicBezTo>
                    <a:cubicBezTo>
                      <a:pt x="63" y="913"/>
                      <a:pt x="52" y="916"/>
                      <a:pt x="45" y="920"/>
                    </a:cubicBezTo>
                    <a:cubicBezTo>
                      <a:pt x="41" y="923"/>
                      <a:pt x="40" y="924"/>
                      <a:pt x="39" y="925"/>
                    </a:cubicBezTo>
                    <a:cubicBezTo>
                      <a:pt x="38" y="926"/>
                      <a:pt x="38" y="927"/>
                      <a:pt x="37" y="929"/>
                    </a:cubicBezTo>
                    <a:cubicBezTo>
                      <a:pt x="37" y="932"/>
                      <a:pt x="37" y="932"/>
                      <a:pt x="37" y="932"/>
                    </a:cubicBezTo>
                    <a:cubicBezTo>
                      <a:pt x="37" y="933"/>
                      <a:pt x="37" y="934"/>
                      <a:pt x="38" y="936"/>
                    </a:cubicBezTo>
                    <a:cubicBezTo>
                      <a:pt x="39" y="938"/>
                      <a:pt x="40" y="940"/>
                      <a:pt x="43" y="943"/>
                    </a:cubicBezTo>
                    <a:cubicBezTo>
                      <a:pt x="48" y="950"/>
                      <a:pt x="57" y="958"/>
                      <a:pt x="65" y="972"/>
                    </a:cubicBezTo>
                    <a:cubicBezTo>
                      <a:pt x="70" y="980"/>
                      <a:pt x="74" y="992"/>
                      <a:pt x="74" y="1005"/>
                    </a:cubicBezTo>
                    <a:cubicBezTo>
                      <a:pt x="74" y="1010"/>
                      <a:pt x="74" y="1015"/>
                      <a:pt x="72" y="1020"/>
                    </a:cubicBezTo>
                    <a:cubicBezTo>
                      <a:pt x="70" y="1031"/>
                      <a:pt x="65" y="1040"/>
                      <a:pt x="59" y="1047"/>
                    </a:cubicBezTo>
                    <a:cubicBezTo>
                      <a:pt x="53" y="1055"/>
                      <a:pt x="46" y="1060"/>
                      <a:pt x="39" y="1064"/>
                    </a:cubicBezTo>
                    <a:cubicBezTo>
                      <a:pt x="26" y="1071"/>
                      <a:pt x="15" y="1075"/>
                      <a:pt x="9" y="1078"/>
                    </a:cubicBezTo>
                    <a:cubicBezTo>
                      <a:pt x="5" y="1081"/>
                      <a:pt x="3" y="1082"/>
                      <a:pt x="2" y="1083"/>
                    </a:cubicBezTo>
                    <a:cubicBezTo>
                      <a:pt x="2" y="1084"/>
                      <a:pt x="1" y="1085"/>
                      <a:pt x="1" y="1087"/>
                    </a:cubicBezTo>
                    <a:cubicBezTo>
                      <a:pt x="1" y="1090"/>
                      <a:pt x="1" y="1090"/>
                      <a:pt x="1" y="1090"/>
                    </a:cubicBezTo>
                    <a:cubicBezTo>
                      <a:pt x="1" y="1091"/>
                      <a:pt x="1" y="1092"/>
                      <a:pt x="1" y="1094"/>
                    </a:cubicBezTo>
                    <a:cubicBezTo>
                      <a:pt x="2" y="1096"/>
                      <a:pt x="4" y="1098"/>
                      <a:pt x="6" y="1101"/>
                    </a:cubicBezTo>
                    <a:cubicBezTo>
                      <a:pt x="11" y="1108"/>
                      <a:pt x="20" y="1116"/>
                      <a:pt x="28" y="1130"/>
                    </a:cubicBezTo>
                    <a:cubicBezTo>
                      <a:pt x="33" y="1138"/>
                      <a:pt x="38" y="1150"/>
                      <a:pt x="38" y="1163"/>
                    </a:cubicBezTo>
                    <a:cubicBezTo>
                      <a:pt x="38" y="1168"/>
                      <a:pt x="37" y="1173"/>
                      <a:pt x="36" y="1178"/>
                    </a:cubicBezTo>
                    <a:cubicBezTo>
                      <a:pt x="34" y="1189"/>
                      <a:pt x="29" y="1198"/>
                      <a:pt x="23" y="1205"/>
                    </a:cubicBezTo>
                    <a:cubicBezTo>
                      <a:pt x="16" y="1213"/>
                      <a:pt x="9" y="1218"/>
                      <a:pt x="3" y="1222"/>
                    </a:cubicBezTo>
                    <a:cubicBezTo>
                      <a:pt x="2" y="1222"/>
                      <a:pt x="1" y="1223"/>
                      <a:pt x="0" y="1223"/>
                    </a:cubicBezTo>
                    <a:cubicBezTo>
                      <a:pt x="63" y="1237"/>
                      <a:pt x="136" y="1254"/>
                      <a:pt x="196" y="1268"/>
                    </a:cubicBezTo>
                    <a:cubicBezTo>
                      <a:pt x="241" y="1278"/>
                      <a:pt x="278" y="1287"/>
                      <a:pt x="299" y="1293"/>
                    </a:cubicBezTo>
                    <a:cubicBezTo>
                      <a:pt x="304" y="1294"/>
                      <a:pt x="309" y="1296"/>
                      <a:pt x="312" y="1297"/>
                    </a:cubicBezTo>
                    <a:cubicBezTo>
                      <a:pt x="319" y="1299"/>
                      <a:pt x="325" y="1303"/>
                      <a:pt x="330" y="1307"/>
                    </a:cubicBezTo>
                    <a:cubicBezTo>
                      <a:pt x="334" y="1311"/>
                      <a:pt x="338" y="1315"/>
                      <a:pt x="341" y="1319"/>
                    </a:cubicBezTo>
                    <a:cubicBezTo>
                      <a:pt x="346" y="1328"/>
                      <a:pt x="349" y="1337"/>
                      <a:pt x="352" y="1346"/>
                    </a:cubicBezTo>
                    <a:cubicBezTo>
                      <a:pt x="357" y="1365"/>
                      <a:pt x="358" y="1385"/>
                      <a:pt x="358" y="1407"/>
                    </a:cubicBezTo>
                    <a:cubicBezTo>
                      <a:pt x="358" y="1433"/>
                      <a:pt x="356" y="1462"/>
                      <a:pt x="351" y="1490"/>
                    </a:cubicBezTo>
                    <a:cubicBezTo>
                      <a:pt x="346" y="1518"/>
                      <a:pt x="339" y="1544"/>
                      <a:pt x="330" y="1566"/>
                    </a:cubicBezTo>
                    <a:cubicBezTo>
                      <a:pt x="324" y="1581"/>
                      <a:pt x="317" y="1595"/>
                      <a:pt x="305" y="1606"/>
                    </a:cubicBezTo>
                    <a:cubicBezTo>
                      <a:pt x="282" y="1630"/>
                      <a:pt x="238" y="1674"/>
                      <a:pt x="188" y="1722"/>
                    </a:cubicBezTo>
                    <a:cubicBezTo>
                      <a:pt x="145" y="1763"/>
                      <a:pt x="98" y="1808"/>
                      <a:pt x="55" y="1846"/>
                    </a:cubicBezTo>
                    <a:cubicBezTo>
                      <a:pt x="64" y="1849"/>
                      <a:pt x="72" y="1855"/>
                      <a:pt x="79" y="1863"/>
                    </a:cubicBezTo>
                    <a:cubicBezTo>
                      <a:pt x="85" y="1869"/>
                      <a:pt x="90" y="1877"/>
                      <a:pt x="92" y="1885"/>
                    </a:cubicBezTo>
                    <a:cubicBezTo>
                      <a:pt x="95" y="1893"/>
                      <a:pt x="96" y="1900"/>
                      <a:pt x="96" y="1907"/>
                    </a:cubicBezTo>
                    <a:cubicBezTo>
                      <a:pt x="96" y="1918"/>
                      <a:pt x="94" y="1928"/>
                      <a:pt x="92" y="1935"/>
                    </a:cubicBezTo>
                    <a:cubicBezTo>
                      <a:pt x="91" y="1942"/>
                      <a:pt x="90" y="1948"/>
                      <a:pt x="90" y="1952"/>
                    </a:cubicBezTo>
                    <a:cubicBezTo>
                      <a:pt x="90" y="1954"/>
                      <a:pt x="90" y="1955"/>
                      <a:pt x="90" y="1956"/>
                    </a:cubicBezTo>
                    <a:cubicBezTo>
                      <a:pt x="91" y="1957"/>
                      <a:pt x="91" y="1958"/>
                      <a:pt x="93" y="1960"/>
                    </a:cubicBezTo>
                    <a:cubicBezTo>
                      <a:pt x="93" y="1960"/>
                      <a:pt x="93" y="1960"/>
                      <a:pt x="93" y="1960"/>
                    </a:cubicBezTo>
                    <a:cubicBezTo>
                      <a:pt x="95" y="1962"/>
                      <a:pt x="95" y="1962"/>
                      <a:pt x="97" y="1963"/>
                    </a:cubicBezTo>
                    <a:cubicBezTo>
                      <a:pt x="98" y="1963"/>
                      <a:pt x="100" y="1964"/>
                      <a:pt x="104" y="1964"/>
                    </a:cubicBezTo>
                    <a:cubicBezTo>
                      <a:pt x="111" y="1964"/>
                      <a:pt x="122" y="1962"/>
                      <a:pt x="135" y="1962"/>
                    </a:cubicBezTo>
                    <a:cubicBezTo>
                      <a:pt x="143" y="1962"/>
                      <a:pt x="152" y="1962"/>
                      <a:pt x="161" y="1966"/>
                    </a:cubicBezTo>
                    <a:cubicBezTo>
                      <a:pt x="171" y="1969"/>
                      <a:pt x="180" y="1975"/>
                      <a:pt x="188" y="1984"/>
                    </a:cubicBezTo>
                    <a:cubicBezTo>
                      <a:pt x="194" y="1990"/>
                      <a:pt x="198" y="1998"/>
                      <a:pt x="201" y="2006"/>
                    </a:cubicBezTo>
                    <a:cubicBezTo>
                      <a:pt x="203" y="2013"/>
                      <a:pt x="204" y="2021"/>
                      <a:pt x="204" y="2028"/>
                    </a:cubicBezTo>
                    <a:cubicBezTo>
                      <a:pt x="204" y="2039"/>
                      <a:pt x="202" y="2048"/>
                      <a:pt x="201" y="2056"/>
                    </a:cubicBezTo>
                    <a:cubicBezTo>
                      <a:pt x="199" y="2063"/>
                      <a:pt x="198" y="2069"/>
                      <a:pt x="198" y="2072"/>
                    </a:cubicBezTo>
                    <a:cubicBezTo>
                      <a:pt x="198" y="2075"/>
                      <a:pt x="198" y="2076"/>
                      <a:pt x="199" y="2077"/>
                    </a:cubicBezTo>
                    <a:cubicBezTo>
                      <a:pt x="199" y="2078"/>
                      <a:pt x="200" y="2079"/>
                      <a:pt x="201" y="2080"/>
                    </a:cubicBezTo>
                    <a:cubicBezTo>
                      <a:pt x="203" y="2082"/>
                      <a:pt x="204" y="2083"/>
                      <a:pt x="205" y="2083"/>
                    </a:cubicBezTo>
                    <a:cubicBezTo>
                      <a:pt x="206" y="2084"/>
                      <a:pt x="209" y="2084"/>
                      <a:pt x="212" y="2084"/>
                    </a:cubicBezTo>
                    <a:cubicBezTo>
                      <a:pt x="219" y="2084"/>
                      <a:pt x="230" y="2082"/>
                      <a:pt x="244" y="2082"/>
                    </a:cubicBezTo>
                    <a:cubicBezTo>
                      <a:pt x="251" y="2082"/>
                      <a:pt x="260" y="2083"/>
                      <a:pt x="270" y="2086"/>
                    </a:cubicBezTo>
                    <a:cubicBezTo>
                      <a:pt x="279" y="2090"/>
                      <a:pt x="288" y="2096"/>
                      <a:pt x="296" y="2104"/>
                    </a:cubicBezTo>
                    <a:cubicBezTo>
                      <a:pt x="302" y="2111"/>
                      <a:pt x="306" y="2118"/>
                      <a:pt x="309" y="2126"/>
                    </a:cubicBezTo>
                    <a:cubicBezTo>
                      <a:pt x="312" y="2134"/>
                      <a:pt x="313" y="2142"/>
                      <a:pt x="313" y="2149"/>
                    </a:cubicBezTo>
                    <a:cubicBezTo>
                      <a:pt x="313" y="2149"/>
                      <a:pt x="312" y="2149"/>
                      <a:pt x="312" y="2150"/>
                    </a:cubicBezTo>
                    <a:cubicBezTo>
                      <a:pt x="345" y="2118"/>
                      <a:pt x="377" y="2087"/>
                      <a:pt x="407" y="2059"/>
                    </a:cubicBezTo>
                    <a:cubicBezTo>
                      <a:pt x="477" y="1993"/>
                      <a:pt x="539" y="1939"/>
                      <a:pt x="594" y="1901"/>
                    </a:cubicBezTo>
                    <a:cubicBezTo>
                      <a:pt x="631" y="1875"/>
                      <a:pt x="665" y="1856"/>
                      <a:pt x="698" y="1845"/>
                    </a:cubicBezTo>
                    <a:cubicBezTo>
                      <a:pt x="716" y="1839"/>
                      <a:pt x="735" y="1835"/>
                      <a:pt x="753" y="1835"/>
                    </a:cubicBezTo>
                    <a:cubicBezTo>
                      <a:pt x="771" y="1835"/>
                      <a:pt x="790" y="1839"/>
                      <a:pt x="808" y="1845"/>
                    </a:cubicBezTo>
                    <a:cubicBezTo>
                      <a:pt x="827" y="1852"/>
                      <a:pt x="846" y="1860"/>
                      <a:pt x="866" y="1872"/>
                    </a:cubicBezTo>
                    <a:cubicBezTo>
                      <a:pt x="906" y="1894"/>
                      <a:pt x="948" y="1926"/>
                      <a:pt x="996" y="1966"/>
                    </a:cubicBezTo>
                    <a:cubicBezTo>
                      <a:pt x="1053" y="2014"/>
                      <a:pt x="1117" y="2075"/>
                      <a:pt x="1188" y="2145"/>
                    </a:cubicBezTo>
                    <a:cubicBezTo>
                      <a:pt x="1195" y="2143"/>
                      <a:pt x="1202" y="2142"/>
                      <a:pt x="1208" y="2142"/>
                    </a:cubicBezTo>
                    <a:cubicBezTo>
                      <a:pt x="1222" y="2143"/>
                      <a:pt x="1233" y="2145"/>
                      <a:pt x="1239" y="2144"/>
                    </a:cubicBezTo>
                    <a:cubicBezTo>
                      <a:pt x="1243" y="2144"/>
                      <a:pt x="1246" y="2144"/>
                      <a:pt x="1247" y="2143"/>
                    </a:cubicBezTo>
                    <a:cubicBezTo>
                      <a:pt x="1248" y="2143"/>
                      <a:pt x="1249" y="2143"/>
                      <a:pt x="1251" y="2141"/>
                    </a:cubicBezTo>
                    <a:close/>
                    <a:moveTo>
                      <a:pt x="907" y="362"/>
                    </a:moveTo>
                    <a:cubicBezTo>
                      <a:pt x="940" y="362"/>
                      <a:pt x="966" y="388"/>
                      <a:pt x="966" y="421"/>
                    </a:cubicBezTo>
                    <a:cubicBezTo>
                      <a:pt x="966" y="454"/>
                      <a:pt x="940" y="481"/>
                      <a:pt x="907" y="481"/>
                    </a:cubicBezTo>
                    <a:cubicBezTo>
                      <a:pt x="874" y="481"/>
                      <a:pt x="847" y="454"/>
                      <a:pt x="847" y="421"/>
                    </a:cubicBezTo>
                    <a:cubicBezTo>
                      <a:pt x="847" y="388"/>
                      <a:pt x="874" y="362"/>
                      <a:pt x="907" y="362"/>
                    </a:cubicBezTo>
                    <a:close/>
                    <a:moveTo>
                      <a:pt x="599" y="362"/>
                    </a:moveTo>
                    <a:cubicBezTo>
                      <a:pt x="632" y="362"/>
                      <a:pt x="659" y="388"/>
                      <a:pt x="659" y="421"/>
                    </a:cubicBezTo>
                    <a:cubicBezTo>
                      <a:pt x="659" y="454"/>
                      <a:pt x="632" y="481"/>
                      <a:pt x="599" y="481"/>
                    </a:cubicBezTo>
                    <a:cubicBezTo>
                      <a:pt x="566" y="481"/>
                      <a:pt x="540" y="454"/>
                      <a:pt x="540" y="421"/>
                    </a:cubicBezTo>
                    <a:cubicBezTo>
                      <a:pt x="540" y="388"/>
                      <a:pt x="566" y="362"/>
                      <a:pt x="599" y="362"/>
                    </a:cubicBezTo>
                    <a:close/>
                    <a:moveTo>
                      <a:pt x="753" y="1594"/>
                    </a:moveTo>
                    <a:cubicBezTo>
                      <a:pt x="723" y="1594"/>
                      <a:pt x="699" y="1570"/>
                      <a:pt x="699" y="1540"/>
                    </a:cubicBezTo>
                    <a:cubicBezTo>
                      <a:pt x="699" y="1511"/>
                      <a:pt x="723" y="1486"/>
                      <a:pt x="753" y="1486"/>
                    </a:cubicBezTo>
                    <a:cubicBezTo>
                      <a:pt x="783" y="1486"/>
                      <a:pt x="807" y="1511"/>
                      <a:pt x="807" y="1540"/>
                    </a:cubicBezTo>
                    <a:cubicBezTo>
                      <a:pt x="807" y="1570"/>
                      <a:pt x="783" y="1594"/>
                      <a:pt x="753" y="1594"/>
                    </a:cubicBezTo>
                    <a:close/>
                    <a:moveTo>
                      <a:pt x="753" y="1341"/>
                    </a:moveTo>
                    <a:cubicBezTo>
                      <a:pt x="723" y="1341"/>
                      <a:pt x="699" y="1316"/>
                      <a:pt x="699" y="1287"/>
                    </a:cubicBezTo>
                    <a:cubicBezTo>
                      <a:pt x="699" y="1257"/>
                      <a:pt x="723" y="1233"/>
                      <a:pt x="753" y="1233"/>
                    </a:cubicBezTo>
                    <a:cubicBezTo>
                      <a:pt x="783" y="1233"/>
                      <a:pt x="807" y="1257"/>
                      <a:pt x="807" y="1287"/>
                    </a:cubicBezTo>
                    <a:cubicBezTo>
                      <a:pt x="807" y="1316"/>
                      <a:pt x="783" y="1341"/>
                      <a:pt x="753" y="1341"/>
                    </a:cubicBezTo>
                    <a:close/>
                    <a:moveTo>
                      <a:pt x="957" y="1108"/>
                    </a:moveTo>
                    <a:cubicBezTo>
                      <a:pt x="957" y="1119"/>
                      <a:pt x="952" y="1129"/>
                      <a:pt x="943" y="1136"/>
                    </a:cubicBezTo>
                    <a:cubicBezTo>
                      <a:pt x="934" y="1142"/>
                      <a:pt x="923" y="1144"/>
                      <a:pt x="913" y="1140"/>
                    </a:cubicBezTo>
                    <a:cubicBezTo>
                      <a:pt x="764" y="1089"/>
                      <a:pt x="764" y="1089"/>
                      <a:pt x="764" y="1089"/>
                    </a:cubicBezTo>
                    <a:cubicBezTo>
                      <a:pt x="757" y="1087"/>
                      <a:pt x="749" y="1087"/>
                      <a:pt x="742" y="1089"/>
                    </a:cubicBezTo>
                    <a:cubicBezTo>
                      <a:pt x="593" y="1140"/>
                      <a:pt x="593" y="1140"/>
                      <a:pt x="593" y="1140"/>
                    </a:cubicBezTo>
                    <a:cubicBezTo>
                      <a:pt x="583" y="1144"/>
                      <a:pt x="572" y="1142"/>
                      <a:pt x="563" y="1136"/>
                    </a:cubicBezTo>
                    <a:cubicBezTo>
                      <a:pt x="554" y="1129"/>
                      <a:pt x="549" y="1119"/>
                      <a:pt x="549" y="1108"/>
                    </a:cubicBezTo>
                    <a:cubicBezTo>
                      <a:pt x="549" y="948"/>
                      <a:pt x="549" y="948"/>
                      <a:pt x="549" y="948"/>
                    </a:cubicBezTo>
                    <a:cubicBezTo>
                      <a:pt x="549" y="937"/>
                      <a:pt x="554" y="927"/>
                      <a:pt x="563" y="920"/>
                    </a:cubicBezTo>
                    <a:cubicBezTo>
                      <a:pt x="572" y="914"/>
                      <a:pt x="583" y="912"/>
                      <a:pt x="593" y="916"/>
                    </a:cubicBezTo>
                    <a:cubicBezTo>
                      <a:pt x="742" y="967"/>
                      <a:pt x="742" y="967"/>
                      <a:pt x="742" y="967"/>
                    </a:cubicBezTo>
                    <a:cubicBezTo>
                      <a:pt x="749" y="969"/>
                      <a:pt x="757" y="969"/>
                      <a:pt x="764" y="967"/>
                    </a:cubicBezTo>
                    <a:cubicBezTo>
                      <a:pt x="913" y="916"/>
                      <a:pt x="913" y="916"/>
                      <a:pt x="913" y="916"/>
                    </a:cubicBezTo>
                    <a:cubicBezTo>
                      <a:pt x="923" y="912"/>
                      <a:pt x="934" y="914"/>
                      <a:pt x="943" y="920"/>
                    </a:cubicBezTo>
                    <a:cubicBezTo>
                      <a:pt x="952" y="927"/>
                      <a:pt x="957" y="937"/>
                      <a:pt x="957" y="948"/>
                    </a:cubicBezTo>
                    <a:lnTo>
                      <a:pt x="957" y="1108"/>
                    </a:lnTo>
                    <a:close/>
                    <a:moveTo>
                      <a:pt x="971" y="644"/>
                    </a:moveTo>
                    <a:cubicBezTo>
                      <a:pt x="925" y="716"/>
                      <a:pt x="845" y="764"/>
                      <a:pt x="753" y="764"/>
                    </a:cubicBezTo>
                    <a:cubicBezTo>
                      <a:pt x="661" y="764"/>
                      <a:pt x="581" y="716"/>
                      <a:pt x="535" y="644"/>
                    </a:cubicBezTo>
                    <a:cubicBezTo>
                      <a:pt x="525" y="628"/>
                      <a:pt x="530" y="607"/>
                      <a:pt x="545" y="596"/>
                    </a:cubicBezTo>
                    <a:cubicBezTo>
                      <a:pt x="561" y="586"/>
                      <a:pt x="583" y="591"/>
                      <a:pt x="593" y="607"/>
                    </a:cubicBezTo>
                    <a:cubicBezTo>
                      <a:pt x="626" y="660"/>
                      <a:pt x="685" y="695"/>
                      <a:pt x="753" y="695"/>
                    </a:cubicBezTo>
                    <a:cubicBezTo>
                      <a:pt x="821" y="695"/>
                      <a:pt x="880" y="660"/>
                      <a:pt x="913" y="607"/>
                    </a:cubicBezTo>
                    <a:cubicBezTo>
                      <a:pt x="924" y="591"/>
                      <a:pt x="945" y="586"/>
                      <a:pt x="961" y="596"/>
                    </a:cubicBezTo>
                    <a:cubicBezTo>
                      <a:pt x="977" y="607"/>
                      <a:pt x="981" y="628"/>
                      <a:pt x="971" y="6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sp>
        <p:nvSpPr>
          <p:cNvPr id="149" name="矩形 148"/>
          <p:cNvSpPr/>
          <p:nvPr/>
        </p:nvSpPr>
        <p:spPr>
          <a:xfrm>
            <a:off x="552710" y="880498"/>
            <a:ext cx="3255187" cy="772519"/>
          </a:xfrm>
          <a:prstGeom prst="rect">
            <a:avLst/>
          </a:prstGeom>
        </p:spPr>
        <p:txBody>
          <a:bodyPr wrap="square">
            <a:spAutoFit/>
          </a:bodyPr>
          <a:lstStyle/>
          <a:p>
            <a:pPr algn="just">
              <a:lnSpc>
                <a:spcPct val="130000"/>
              </a:lnSpc>
            </a:pPr>
            <a:r>
              <a:rPr lang="en-US" altLang="zh-CN" sz="2000" b="1" dirty="0">
                <a:solidFill>
                  <a:srgbClr val="A11218"/>
                </a:solidFill>
                <a:latin typeface="+mn-ea"/>
              </a:rPr>
              <a:t>1 | </a:t>
            </a:r>
            <a:r>
              <a:rPr lang="zh-CN" altLang="en-US" sz="2000" b="1" dirty="0" smtClean="0">
                <a:solidFill>
                  <a:srgbClr val="A11218"/>
                </a:solidFill>
                <a:latin typeface="+mn-ea"/>
              </a:rPr>
              <a:t>输入文字 </a:t>
            </a:r>
            <a:r>
              <a:rPr lang="en-US" altLang="zh-CN" sz="1400" dirty="0" smtClean="0">
                <a:solidFill>
                  <a:schemeClr val="tx1">
                    <a:lumMod val="50000"/>
                    <a:lumOff val="50000"/>
                  </a:schemeClr>
                </a:solidFill>
                <a:latin typeface="+mn-ea"/>
              </a:rPr>
              <a:t>is </a:t>
            </a:r>
            <a:r>
              <a:rPr lang="en-US" altLang="zh-CN" sz="1400" dirty="0">
                <a:solidFill>
                  <a:schemeClr val="tx1">
                    <a:lumMod val="50000"/>
                    <a:lumOff val="50000"/>
                  </a:schemeClr>
                </a:solidFill>
                <a:latin typeface="+mn-ea"/>
              </a:rPr>
              <a:t>a holiday celebrating the birth of Jesus</a:t>
            </a:r>
            <a:endParaRPr lang="zh-CN" altLang="en-US" sz="1600" dirty="0">
              <a:solidFill>
                <a:schemeClr val="tx1">
                  <a:lumMod val="50000"/>
                  <a:lumOff val="50000"/>
                </a:schemeClr>
              </a:solidFill>
              <a:latin typeface="+mn-ea"/>
            </a:endParaRPr>
          </a:p>
        </p:txBody>
      </p:sp>
      <p:sp>
        <p:nvSpPr>
          <p:cNvPr id="153" name="矩形 152"/>
          <p:cNvSpPr/>
          <p:nvPr/>
        </p:nvSpPr>
        <p:spPr>
          <a:xfrm>
            <a:off x="8376967" y="1182544"/>
            <a:ext cx="3255187" cy="772519"/>
          </a:xfrm>
          <a:prstGeom prst="rect">
            <a:avLst/>
          </a:prstGeom>
        </p:spPr>
        <p:txBody>
          <a:bodyPr wrap="square">
            <a:spAutoFit/>
          </a:bodyPr>
          <a:lstStyle/>
          <a:p>
            <a:pPr algn="just">
              <a:lnSpc>
                <a:spcPct val="130000"/>
              </a:lnSpc>
            </a:pPr>
            <a:r>
              <a:rPr lang="en-US" altLang="zh-CN" sz="2000" b="1" dirty="0">
                <a:solidFill>
                  <a:srgbClr val="A11218"/>
                </a:solidFill>
                <a:latin typeface="+mn-ea"/>
              </a:rPr>
              <a:t>2 </a:t>
            </a:r>
            <a:r>
              <a:rPr lang="en-US" altLang="zh-CN" sz="2000" b="1" dirty="0" smtClean="0">
                <a:solidFill>
                  <a:srgbClr val="A11218"/>
                </a:solidFill>
                <a:latin typeface="+mn-ea"/>
              </a:rPr>
              <a:t>|</a:t>
            </a:r>
            <a:r>
              <a:rPr lang="zh-CN" altLang="en-US" sz="2000" b="1" dirty="0">
                <a:solidFill>
                  <a:srgbClr val="A11218"/>
                </a:solidFill>
                <a:latin typeface="+mn-ea"/>
              </a:rPr>
              <a:t>输入文字 </a:t>
            </a:r>
            <a:r>
              <a:rPr lang="en-US" altLang="zh-CN" sz="1400" dirty="0" smtClean="0">
                <a:solidFill>
                  <a:schemeClr val="tx1">
                    <a:lumMod val="50000"/>
                    <a:lumOff val="50000"/>
                  </a:schemeClr>
                </a:solidFill>
                <a:latin typeface="+mn-ea"/>
              </a:rPr>
              <a:t>is </a:t>
            </a:r>
            <a:r>
              <a:rPr lang="en-US" altLang="zh-CN" sz="1400" dirty="0">
                <a:solidFill>
                  <a:schemeClr val="tx1">
                    <a:lumMod val="50000"/>
                    <a:lumOff val="50000"/>
                  </a:schemeClr>
                </a:solidFill>
                <a:latin typeface="+mn-ea"/>
              </a:rPr>
              <a:t>a holiday celebrating the birth of Jesus</a:t>
            </a:r>
            <a:endParaRPr lang="zh-CN" altLang="en-US" sz="1600" dirty="0">
              <a:solidFill>
                <a:schemeClr val="tx1">
                  <a:lumMod val="50000"/>
                  <a:lumOff val="50000"/>
                </a:schemeClr>
              </a:solidFill>
              <a:latin typeface="+mn-ea"/>
            </a:endParaRPr>
          </a:p>
        </p:txBody>
      </p:sp>
      <p:sp>
        <p:nvSpPr>
          <p:cNvPr id="154" name="矩形 153"/>
          <p:cNvSpPr/>
          <p:nvPr/>
        </p:nvSpPr>
        <p:spPr>
          <a:xfrm>
            <a:off x="522275" y="2383660"/>
            <a:ext cx="3255187" cy="772519"/>
          </a:xfrm>
          <a:prstGeom prst="rect">
            <a:avLst/>
          </a:prstGeom>
        </p:spPr>
        <p:txBody>
          <a:bodyPr wrap="square">
            <a:spAutoFit/>
          </a:bodyPr>
          <a:lstStyle/>
          <a:p>
            <a:pPr algn="just">
              <a:lnSpc>
                <a:spcPct val="130000"/>
              </a:lnSpc>
            </a:pPr>
            <a:r>
              <a:rPr lang="en-US" altLang="zh-CN" sz="2000" b="1" dirty="0">
                <a:solidFill>
                  <a:srgbClr val="A11218"/>
                </a:solidFill>
                <a:latin typeface="+mn-ea"/>
              </a:rPr>
              <a:t>3 </a:t>
            </a:r>
            <a:r>
              <a:rPr lang="en-US" altLang="zh-CN" sz="2000" b="1" dirty="0" smtClean="0">
                <a:solidFill>
                  <a:srgbClr val="A11218"/>
                </a:solidFill>
                <a:latin typeface="+mn-ea"/>
              </a:rPr>
              <a:t>|</a:t>
            </a:r>
            <a:r>
              <a:rPr lang="zh-CN" altLang="en-US" sz="2000" b="1" dirty="0">
                <a:solidFill>
                  <a:srgbClr val="A11218"/>
                </a:solidFill>
                <a:latin typeface="+mn-ea"/>
              </a:rPr>
              <a:t>输入文字 </a:t>
            </a:r>
            <a:r>
              <a:rPr lang="en-US" altLang="zh-CN" sz="1400" dirty="0" smtClean="0">
                <a:solidFill>
                  <a:schemeClr val="tx1">
                    <a:lumMod val="50000"/>
                    <a:lumOff val="50000"/>
                  </a:schemeClr>
                </a:solidFill>
                <a:latin typeface="+mn-ea"/>
              </a:rPr>
              <a:t>is </a:t>
            </a:r>
            <a:r>
              <a:rPr lang="en-US" altLang="zh-CN" sz="1400" dirty="0">
                <a:solidFill>
                  <a:schemeClr val="tx1">
                    <a:lumMod val="50000"/>
                    <a:lumOff val="50000"/>
                  </a:schemeClr>
                </a:solidFill>
                <a:latin typeface="+mn-ea"/>
              </a:rPr>
              <a:t>a holiday celebrating the birth of Jesus</a:t>
            </a:r>
            <a:endParaRPr lang="zh-CN" altLang="en-US" sz="1600" dirty="0">
              <a:solidFill>
                <a:schemeClr val="tx1">
                  <a:lumMod val="50000"/>
                  <a:lumOff val="50000"/>
                </a:schemeClr>
              </a:solidFill>
              <a:latin typeface="+mn-ea"/>
            </a:endParaRPr>
          </a:p>
        </p:txBody>
      </p:sp>
      <p:sp>
        <p:nvSpPr>
          <p:cNvPr id="155" name="矩形 154"/>
          <p:cNvSpPr/>
          <p:nvPr/>
        </p:nvSpPr>
        <p:spPr>
          <a:xfrm>
            <a:off x="7676473" y="2717736"/>
            <a:ext cx="3255187" cy="772519"/>
          </a:xfrm>
          <a:prstGeom prst="rect">
            <a:avLst/>
          </a:prstGeom>
        </p:spPr>
        <p:txBody>
          <a:bodyPr wrap="square">
            <a:spAutoFit/>
          </a:bodyPr>
          <a:lstStyle/>
          <a:p>
            <a:pPr algn="just">
              <a:lnSpc>
                <a:spcPct val="130000"/>
              </a:lnSpc>
            </a:pPr>
            <a:r>
              <a:rPr lang="en-US" altLang="zh-CN" sz="2000" b="1" dirty="0">
                <a:solidFill>
                  <a:srgbClr val="A11218"/>
                </a:solidFill>
                <a:latin typeface="+mn-ea"/>
              </a:rPr>
              <a:t>4 </a:t>
            </a:r>
            <a:r>
              <a:rPr lang="en-US" altLang="zh-CN" sz="2000" b="1" dirty="0" smtClean="0">
                <a:solidFill>
                  <a:srgbClr val="A11218"/>
                </a:solidFill>
                <a:latin typeface="+mn-ea"/>
              </a:rPr>
              <a:t>|</a:t>
            </a:r>
            <a:r>
              <a:rPr lang="zh-CN" altLang="en-US" sz="2000" b="1" dirty="0">
                <a:solidFill>
                  <a:srgbClr val="A11218"/>
                </a:solidFill>
                <a:latin typeface="+mn-ea"/>
              </a:rPr>
              <a:t>输入文字 </a:t>
            </a:r>
            <a:r>
              <a:rPr lang="en-US" altLang="zh-CN" sz="1400" dirty="0" smtClean="0">
                <a:solidFill>
                  <a:schemeClr val="tx1">
                    <a:lumMod val="50000"/>
                    <a:lumOff val="50000"/>
                  </a:schemeClr>
                </a:solidFill>
                <a:latin typeface="+mn-ea"/>
              </a:rPr>
              <a:t>is </a:t>
            </a:r>
            <a:r>
              <a:rPr lang="en-US" altLang="zh-CN" sz="1400" dirty="0">
                <a:solidFill>
                  <a:schemeClr val="tx1">
                    <a:lumMod val="50000"/>
                    <a:lumOff val="50000"/>
                  </a:schemeClr>
                </a:solidFill>
                <a:latin typeface="+mn-ea"/>
              </a:rPr>
              <a:t>a holiday celebrating the birth of Jesus</a:t>
            </a:r>
            <a:endParaRPr lang="zh-CN" altLang="en-US" sz="1600" dirty="0">
              <a:solidFill>
                <a:schemeClr val="tx1">
                  <a:lumMod val="50000"/>
                  <a:lumOff val="50000"/>
                </a:schemeClr>
              </a:solidFill>
              <a:latin typeface="+mn-ea"/>
            </a:endParaRPr>
          </a:p>
        </p:txBody>
      </p:sp>
      <p:sp>
        <p:nvSpPr>
          <p:cNvPr id="156" name="矩形 155"/>
          <p:cNvSpPr/>
          <p:nvPr/>
        </p:nvSpPr>
        <p:spPr>
          <a:xfrm>
            <a:off x="1110631" y="3783368"/>
            <a:ext cx="3255187" cy="772519"/>
          </a:xfrm>
          <a:prstGeom prst="rect">
            <a:avLst/>
          </a:prstGeom>
        </p:spPr>
        <p:txBody>
          <a:bodyPr wrap="square">
            <a:spAutoFit/>
          </a:bodyPr>
          <a:lstStyle/>
          <a:p>
            <a:pPr algn="just">
              <a:lnSpc>
                <a:spcPct val="130000"/>
              </a:lnSpc>
            </a:pPr>
            <a:r>
              <a:rPr lang="en-US" altLang="zh-CN" sz="2000" b="1" dirty="0">
                <a:solidFill>
                  <a:srgbClr val="A11218"/>
                </a:solidFill>
                <a:latin typeface="+mn-ea"/>
              </a:rPr>
              <a:t>5 </a:t>
            </a:r>
            <a:r>
              <a:rPr lang="en-US" altLang="zh-CN" sz="2000" b="1" dirty="0" smtClean="0">
                <a:solidFill>
                  <a:srgbClr val="A11218"/>
                </a:solidFill>
                <a:latin typeface="+mn-ea"/>
              </a:rPr>
              <a:t>|</a:t>
            </a:r>
            <a:r>
              <a:rPr lang="zh-CN" altLang="en-US" sz="2000" b="1" dirty="0">
                <a:solidFill>
                  <a:srgbClr val="A11218"/>
                </a:solidFill>
                <a:latin typeface="+mn-ea"/>
              </a:rPr>
              <a:t>输入文字 </a:t>
            </a:r>
            <a:r>
              <a:rPr lang="en-US" altLang="zh-CN" sz="1400" dirty="0" smtClean="0">
                <a:solidFill>
                  <a:schemeClr val="tx1">
                    <a:lumMod val="50000"/>
                    <a:lumOff val="50000"/>
                  </a:schemeClr>
                </a:solidFill>
                <a:latin typeface="+mn-ea"/>
              </a:rPr>
              <a:t>is </a:t>
            </a:r>
            <a:r>
              <a:rPr lang="en-US" altLang="zh-CN" sz="1400" dirty="0">
                <a:solidFill>
                  <a:schemeClr val="tx1">
                    <a:lumMod val="50000"/>
                    <a:lumOff val="50000"/>
                  </a:schemeClr>
                </a:solidFill>
                <a:latin typeface="+mn-ea"/>
              </a:rPr>
              <a:t>a holiday celebrating the birth of Jesus</a:t>
            </a:r>
            <a:endParaRPr lang="zh-CN" altLang="en-US" sz="1600" dirty="0">
              <a:solidFill>
                <a:schemeClr val="tx1">
                  <a:lumMod val="50000"/>
                  <a:lumOff val="50000"/>
                </a:schemeClr>
              </a:solidFill>
              <a:latin typeface="+mn-ea"/>
            </a:endParaRPr>
          </a:p>
        </p:txBody>
      </p:sp>
      <p:sp>
        <p:nvSpPr>
          <p:cNvPr id="157" name="矩形 156"/>
          <p:cNvSpPr/>
          <p:nvPr/>
        </p:nvSpPr>
        <p:spPr>
          <a:xfrm>
            <a:off x="9187701" y="4061247"/>
            <a:ext cx="2380412" cy="1052596"/>
          </a:xfrm>
          <a:prstGeom prst="rect">
            <a:avLst/>
          </a:prstGeom>
        </p:spPr>
        <p:txBody>
          <a:bodyPr wrap="square">
            <a:spAutoFit/>
          </a:bodyPr>
          <a:lstStyle/>
          <a:p>
            <a:pPr algn="just">
              <a:lnSpc>
                <a:spcPct val="130000"/>
              </a:lnSpc>
            </a:pPr>
            <a:r>
              <a:rPr lang="en-US" altLang="zh-CN" sz="2000" b="1" dirty="0">
                <a:solidFill>
                  <a:srgbClr val="A11218"/>
                </a:solidFill>
                <a:latin typeface="+mn-ea"/>
              </a:rPr>
              <a:t>6 </a:t>
            </a:r>
            <a:r>
              <a:rPr lang="en-US" altLang="zh-CN" sz="2000" b="1" dirty="0" smtClean="0">
                <a:solidFill>
                  <a:srgbClr val="A11218"/>
                </a:solidFill>
                <a:latin typeface="+mn-ea"/>
              </a:rPr>
              <a:t>|</a:t>
            </a:r>
            <a:r>
              <a:rPr lang="zh-CN" altLang="en-US" sz="2000" b="1" dirty="0">
                <a:solidFill>
                  <a:srgbClr val="A11218"/>
                </a:solidFill>
                <a:latin typeface="+mn-ea"/>
              </a:rPr>
              <a:t>输入文字 </a:t>
            </a:r>
            <a:r>
              <a:rPr lang="en-US" altLang="zh-CN" sz="1400" dirty="0" smtClean="0">
                <a:solidFill>
                  <a:schemeClr val="tx1">
                    <a:lumMod val="50000"/>
                    <a:lumOff val="50000"/>
                  </a:schemeClr>
                </a:solidFill>
                <a:latin typeface="+mn-ea"/>
              </a:rPr>
              <a:t>is </a:t>
            </a:r>
            <a:r>
              <a:rPr lang="en-US" altLang="zh-CN" sz="1400" dirty="0">
                <a:solidFill>
                  <a:schemeClr val="tx1">
                    <a:lumMod val="50000"/>
                    <a:lumOff val="50000"/>
                  </a:schemeClr>
                </a:solidFill>
                <a:latin typeface="+mn-ea"/>
              </a:rPr>
              <a:t>a holiday celebrating the birth of Jesus</a:t>
            </a:r>
            <a:endParaRPr lang="zh-CN" altLang="en-US" sz="1600" dirty="0">
              <a:solidFill>
                <a:schemeClr val="tx1">
                  <a:lumMod val="50000"/>
                  <a:lumOff val="50000"/>
                </a:schemeClr>
              </a:solidFill>
              <a:latin typeface="+mn-ea"/>
            </a:endParaRPr>
          </a:p>
        </p:txBody>
      </p:sp>
    </p:spTree>
    <p:extLst>
      <p:ext uri="{BB962C8B-B14F-4D97-AF65-F5344CB8AC3E}">
        <p14:creationId xmlns:p14="http://schemas.microsoft.com/office/powerpoint/2010/main" val="637476538"/>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wipe(left)">
                                      <p:cBhvr>
                                        <p:cTn id="17" dur="500"/>
                                        <p:tgtEl>
                                          <p:spTgt spid="85"/>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00"/>
                                        </p:tgtEl>
                                        <p:attrNameLst>
                                          <p:attrName>style.visibility</p:attrName>
                                        </p:attrNameLst>
                                      </p:cBhvr>
                                      <p:to>
                                        <p:strVal val="visible"/>
                                      </p:to>
                                    </p:set>
                                    <p:animEffect transition="in" filter="fade">
                                      <p:cBhvr>
                                        <p:cTn id="21" dur="500"/>
                                        <p:tgtEl>
                                          <p:spTgt spid="100"/>
                                        </p:tgtEl>
                                      </p:cBhvr>
                                    </p:animEffect>
                                  </p:childTnLst>
                                </p:cTn>
                              </p:par>
                            </p:childTnLst>
                          </p:cTn>
                        </p:par>
                        <p:par>
                          <p:cTn id="22" fill="hold">
                            <p:stCondLst>
                              <p:cond delay="2500"/>
                            </p:stCondLst>
                            <p:childTnLst>
                              <p:par>
                                <p:cTn id="23" presetID="22" presetClass="entr" presetSubtype="2" fill="hold" grpId="0" nodeType="afterEffect">
                                  <p:stCondLst>
                                    <p:cond delay="0"/>
                                  </p:stCondLst>
                                  <p:childTnLst>
                                    <p:set>
                                      <p:cBhvr>
                                        <p:cTn id="24" dur="1" fill="hold">
                                          <p:stCondLst>
                                            <p:cond delay="0"/>
                                          </p:stCondLst>
                                        </p:cTn>
                                        <p:tgtEl>
                                          <p:spTgt spid="87"/>
                                        </p:tgtEl>
                                        <p:attrNameLst>
                                          <p:attrName>style.visibility</p:attrName>
                                        </p:attrNameLst>
                                      </p:cBhvr>
                                      <p:to>
                                        <p:strVal val="visible"/>
                                      </p:to>
                                    </p:set>
                                    <p:animEffect transition="in" filter="wipe(right)">
                                      <p:cBhvr>
                                        <p:cTn id="25" dur="500"/>
                                        <p:tgtEl>
                                          <p:spTgt spid="87"/>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84"/>
                                        </p:tgtEl>
                                        <p:attrNameLst>
                                          <p:attrName>style.visibility</p:attrName>
                                        </p:attrNameLst>
                                      </p:cBhvr>
                                      <p:to>
                                        <p:strVal val="visible"/>
                                      </p:to>
                                    </p:set>
                                    <p:animEffect transition="in" filter="wipe(left)">
                                      <p:cBhvr>
                                        <p:cTn id="33" dur="500"/>
                                        <p:tgtEl>
                                          <p:spTgt spid="84"/>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childTnLst>
                          </p:cTn>
                        </p:par>
                        <p:par>
                          <p:cTn id="38" fill="hold">
                            <p:stCondLst>
                              <p:cond delay="4500"/>
                            </p:stCondLst>
                            <p:childTnLst>
                              <p:par>
                                <p:cTn id="39" presetID="22" presetClass="entr" presetSubtype="2" fill="hold" grpId="0" nodeType="afterEffect">
                                  <p:stCondLst>
                                    <p:cond delay="0"/>
                                  </p:stCondLst>
                                  <p:childTnLst>
                                    <p:set>
                                      <p:cBhvr>
                                        <p:cTn id="40" dur="1" fill="hold">
                                          <p:stCondLst>
                                            <p:cond delay="0"/>
                                          </p:stCondLst>
                                        </p:cTn>
                                        <p:tgtEl>
                                          <p:spTgt spid="83"/>
                                        </p:tgtEl>
                                        <p:attrNameLst>
                                          <p:attrName>style.visibility</p:attrName>
                                        </p:attrNameLst>
                                      </p:cBhvr>
                                      <p:to>
                                        <p:strVal val="visible"/>
                                      </p:to>
                                    </p:set>
                                    <p:animEffect transition="in" filter="wipe(right)">
                                      <p:cBhvr>
                                        <p:cTn id="41" dur="500"/>
                                        <p:tgtEl>
                                          <p:spTgt spid="83"/>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500"/>
                                        <p:tgtEl>
                                          <p:spTgt spid="38"/>
                                        </p:tgtEl>
                                      </p:cBhvr>
                                    </p:animEffect>
                                  </p:childTnLst>
                                </p:cTn>
                              </p:par>
                            </p:childTnLst>
                          </p:cTn>
                        </p:par>
                        <p:par>
                          <p:cTn id="46" fill="hold">
                            <p:stCondLst>
                              <p:cond delay="5500"/>
                            </p:stCondLst>
                            <p:childTnLst>
                              <p:par>
                                <p:cTn id="47" presetID="22" presetClass="entr" presetSubtype="8" fill="hold" grpId="0" nodeType="afterEffect">
                                  <p:stCondLst>
                                    <p:cond delay="0"/>
                                  </p:stCondLst>
                                  <p:childTnLst>
                                    <p:set>
                                      <p:cBhvr>
                                        <p:cTn id="48" dur="1" fill="hold">
                                          <p:stCondLst>
                                            <p:cond delay="0"/>
                                          </p:stCondLst>
                                        </p:cTn>
                                        <p:tgtEl>
                                          <p:spTgt spid="82"/>
                                        </p:tgtEl>
                                        <p:attrNameLst>
                                          <p:attrName>style.visibility</p:attrName>
                                        </p:attrNameLst>
                                      </p:cBhvr>
                                      <p:to>
                                        <p:strVal val="visible"/>
                                      </p:to>
                                    </p:set>
                                    <p:animEffect transition="in" filter="wipe(left)">
                                      <p:cBhvr>
                                        <p:cTn id="49" dur="500"/>
                                        <p:tgtEl>
                                          <p:spTgt spid="82"/>
                                        </p:tgtEl>
                                      </p:cBhvr>
                                    </p:animEffect>
                                  </p:childTnLst>
                                </p:cTn>
                              </p:par>
                            </p:childTnLst>
                          </p:cTn>
                        </p:par>
                        <p:par>
                          <p:cTn id="50" fill="hold">
                            <p:stCondLst>
                              <p:cond delay="6000"/>
                            </p:stCondLst>
                            <p:childTnLst>
                              <p:par>
                                <p:cTn id="51" presetID="10" presetClass="entr" presetSubtype="0" fill="hold" nodeType="afterEffect">
                                  <p:stCondLst>
                                    <p:cond delay="0"/>
                                  </p:stCondLst>
                                  <p:childTnLst>
                                    <p:set>
                                      <p:cBhvr>
                                        <p:cTn id="52" dur="1" fill="hold">
                                          <p:stCondLst>
                                            <p:cond delay="0"/>
                                          </p:stCondLst>
                                        </p:cTn>
                                        <p:tgtEl>
                                          <p:spTgt spid="133"/>
                                        </p:tgtEl>
                                        <p:attrNameLst>
                                          <p:attrName>style.visibility</p:attrName>
                                        </p:attrNameLst>
                                      </p:cBhvr>
                                      <p:to>
                                        <p:strVal val="visible"/>
                                      </p:to>
                                    </p:set>
                                    <p:animEffect transition="in" filter="fade">
                                      <p:cBhvr>
                                        <p:cTn id="53" dur="500"/>
                                        <p:tgtEl>
                                          <p:spTgt spid="133"/>
                                        </p:tgtEl>
                                      </p:cBhvr>
                                    </p:animEffect>
                                  </p:childTnLst>
                                </p:cTn>
                              </p:par>
                            </p:childTnLst>
                          </p:cTn>
                        </p:par>
                        <p:par>
                          <p:cTn id="54" fill="hold">
                            <p:stCondLst>
                              <p:cond delay="6500"/>
                            </p:stCondLst>
                            <p:childTnLst>
                              <p:par>
                                <p:cTn id="55" presetID="42" presetClass="entr" presetSubtype="0" fill="hold" grpId="0" nodeType="afterEffect">
                                  <p:stCondLst>
                                    <p:cond delay="0"/>
                                  </p:stCondLst>
                                  <p:childTnLst>
                                    <p:set>
                                      <p:cBhvr>
                                        <p:cTn id="56" dur="1" fill="hold">
                                          <p:stCondLst>
                                            <p:cond delay="0"/>
                                          </p:stCondLst>
                                        </p:cTn>
                                        <p:tgtEl>
                                          <p:spTgt spid="149"/>
                                        </p:tgtEl>
                                        <p:attrNameLst>
                                          <p:attrName>style.visibility</p:attrName>
                                        </p:attrNameLst>
                                      </p:cBhvr>
                                      <p:to>
                                        <p:strVal val="visible"/>
                                      </p:to>
                                    </p:set>
                                    <p:animEffect transition="in" filter="fade">
                                      <p:cBhvr>
                                        <p:cTn id="57" dur="800"/>
                                        <p:tgtEl>
                                          <p:spTgt spid="149"/>
                                        </p:tgtEl>
                                      </p:cBhvr>
                                    </p:animEffect>
                                    <p:anim calcmode="lin" valueType="num">
                                      <p:cBhvr>
                                        <p:cTn id="58" dur="800" fill="hold"/>
                                        <p:tgtEl>
                                          <p:spTgt spid="149"/>
                                        </p:tgtEl>
                                        <p:attrNameLst>
                                          <p:attrName>ppt_x</p:attrName>
                                        </p:attrNameLst>
                                      </p:cBhvr>
                                      <p:tavLst>
                                        <p:tav tm="0">
                                          <p:val>
                                            <p:strVal val="#ppt_x"/>
                                          </p:val>
                                        </p:tav>
                                        <p:tav tm="100000">
                                          <p:val>
                                            <p:strVal val="#ppt_x"/>
                                          </p:val>
                                        </p:tav>
                                      </p:tavLst>
                                    </p:anim>
                                    <p:anim calcmode="lin" valueType="num">
                                      <p:cBhvr>
                                        <p:cTn id="59" dur="800" fill="hold"/>
                                        <p:tgtEl>
                                          <p:spTgt spid="149"/>
                                        </p:tgtEl>
                                        <p:attrNameLst>
                                          <p:attrName>ppt_y</p:attrName>
                                        </p:attrNameLst>
                                      </p:cBhvr>
                                      <p:tavLst>
                                        <p:tav tm="0">
                                          <p:val>
                                            <p:strVal val="#ppt_y+.1"/>
                                          </p:val>
                                        </p:tav>
                                        <p:tav tm="100000">
                                          <p:val>
                                            <p:strVal val="#ppt_y"/>
                                          </p:val>
                                        </p:tav>
                                      </p:tavLst>
                                    </p:anim>
                                  </p:childTnLst>
                                </p:cTn>
                              </p:par>
                            </p:childTnLst>
                          </p:cTn>
                        </p:par>
                        <p:par>
                          <p:cTn id="60" fill="hold">
                            <p:stCondLst>
                              <p:cond delay="7300"/>
                            </p:stCondLst>
                            <p:childTnLst>
                              <p:par>
                                <p:cTn id="61" presetID="42" presetClass="entr" presetSubtype="0" fill="hold" grpId="0" nodeType="afterEffect">
                                  <p:stCondLst>
                                    <p:cond delay="0"/>
                                  </p:stCondLst>
                                  <p:childTnLst>
                                    <p:set>
                                      <p:cBhvr>
                                        <p:cTn id="62" dur="1" fill="hold">
                                          <p:stCondLst>
                                            <p:cond delay="0"/>
                                          </p:stCondLst>
                                        </p:cTn>
                                        <p:tgtEl>
                                          <p:spTgt spid="153"/>
                                        </p:tgtEl>
                                        <p:attrNameLst>
                                          <p:attrName>style.visibility</p:attrName>
                                        </p:attrNameLst>
                                      </p:cBhvr>
                                      <p:to>
                                        <p:strVal val="visible"/>
                                      </p:to>
                                    </p:set>
                                    <p:animEffect transition="in" filter="fade">
                                      <p:cBhvr>
                                        <p:cTn id="63" dur="800"/>
                                        <p:tgtEl>
                                          <p:spTgt spid="153"/>
                                        </p:tgtEl>
                                      </p:cBhvr>
                                    </p:animEffect>
                                    <p:anim calcmode="lin" valueType="num">
                                      <p:cBhvr>
                                        <p:cTn id="64" dur="800" fill="hold"/>
                                        <p:tgtEl>
                                          <p:spTgt spid="153"/>
                                        </p:tgtEl>
                                        <p:attrNameLst>
                                          <p:attrName>ppt_x</p:attrName>
                                        </p:attrNameLst>
                                      </p:cBhvr>
                                      <p:tavLst>
                                        <p:tav tm="0">
                                          <p:val>
                                            <p:strVal val="#ppt_x"/>
                                          </p:val>
                                        </p:tav>
                                        <p:tav tm="100000">
                                          <p:val>
                                            <p:strVal val="#ppt_x"/>
                                          </p:val>
                                        </p:tav>
                                      </p:tavLst>
                                    </p:anim>
                                    <p:anim calcmode="lin" valueType="num">
                                      <p:cBhvr>
                                        <p:cTn id="65" dur="800" fill="hold"/>
                                        <p:tgtEl>
                                          <p:spTgt spid="153"/>
                                        </p:tgtEl>
                                        <p:attrNameLst>
                                          <p:attrName>ppt_y</p:attrName>
                                        </p:attrNameLst>
                                      </p:cBhvr>
                                      <p:tavLst>
                                        <p:tav tm="0">
                                          <p:val>
                                            <p:strVal val="#ppt_y+.1"/>
                                          </p:val>
                                        </p:tav>
                                        <p:tav tm="100000">
                                          <p:val>
                                            <p:strVal val="#ppt_y"/>
                                          </p:val>
                                        </p:tav>
                                      </p:tavLst>
                                    </p:anim>
                                  </p:childTnLst>
                                </p:cTn>
                              </p:par>
                            </p:childTnLst>
                          </p:cTn>
                        </p:par>
                        <p:par>
                          <p:cTn id="66" fill="hold">
                            <p:stCondLst>
                              <p:cond delay="8100"/>
                            </p:stCondLst>
                            <p:childTnLst>
                              <p:par>
                                <p:cTn id="67" presetID="42" presetClass="entr" presetSubtype="0" fill="hold" grpId="0" nodeType="afterEffect">
                                  <p:stCondLst>
                                    <p:cond delay="0"/>
                                  </p:stCondLst>
                                  <p:childTnLst>
                                    <p:set>
                                      <p:cBhvr>
                                        <p:cTn id="68" dur="1" fill="hold">
                                          <p:stCondLst>
                                            <p:cond delay="0"/>
                                          </p:stCondLst>
                                        </p:cTn>
                                        <p:tgtEl>
                                          <p:spTgt spid="154"/>
                                        </p:tgtEl>
                                        <p:attrNameLst>
                                          <p:attrName>style.visibility</p:attrName>
                                        </p:attrNameLst>
                                      </p:cBhvr>
                                      <p:to>
                                        <p:strVal val="visible"/>
                                      </p:to>
                                    </p:set>
                                    <p:animEffect transition="in" filter="fade">
                                      <p:cBhvr>
                                        <p:cTn id="69" dur="800"/>
                                        <p:tgtEl>
                                          <p:spTgt spid="154"/>
                                        </p:tgtEl>
                                      </p:cBhvr>
                                    </p:animEffect>
                                    <p:anim calcmode="lin" valueType="num">
                                      <p:cBhvr>
                                        <p:cTn id="70" dur="800" fill="hold"/>
                                        <p:tgtEl>
                                          <p:spTgt spid="154"/>
                                        </p:tgtEl>
                                        <p:attrNameLst>
                                          <p:attrName>ppt_x</p:attrName>
                                        </p:attrNameLst>
                                      </p:cBhvr>
                                      <p:tavLst>
                                        <p:tav tm="0">
                                          <p:val>
                                            <p:strVal val="#ppt_x"/>
                                          </p:val>
                                        </p:tav>
                                        <p:tav tm="100000">
                                          <p:val>
                                            <p:strVal val="#ppt_x"/>
                                          </p:val>
                                        </p:tav>
                                      </p:tavLst>
                                    </p:anim>
                                    <p:anim calcmode="lin" valueType="num">
                                      <p:cBhvr>
                                        <p:cTn id="71" dur="800" fill="hold"/>
                                        <p:tgtEl>
                                          <p:spTgt spid="154"/>
                                        </p:tgtEl>
                                        <p:attrNameLst>
                                          <p:attrName>ppt_y</p:attrName>
                                        </p:attrNameLst>
                                      </p:cBhvr>
                                      <p:tavLst>
                                        <p:tav tm="0">
                                          <p:val>
                                            <p:strVal val="#ppt_y+.1"/>
                                          </p:val>
                                        </p:tav>
                                        <p:tav tm="100000">
                                          <p:val>
                                            <p:strVal val="#ppt_y"/>
                                          </p:val>
                                        </p:tav>
                                      </p:tavLst>
                                    </p:anim>
                                  </p:childTnLst>
                                </p:cTn>
                              </p:par>
                            </p:childTnLst>
                          </p:cTn>
                        </p:par>
                        <p:par>
                          <p:cTn id="72" fill="hold">
                            <p:stCondLst>
                              <p:cond delay="8900"/>
                            </p:stCondLst>
                            <p:childTnLst>
                              <p:par>
                                <p:cTn id="73" presetID="42" presetClass="entr" presetSubtype="0" fill="hold" grpId="0" nodeType="after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fade">
                                      <p:cBhvr>
                                        <p:cTn id="75" dur="800"/>
                                        <p:tgtEl>
                                          <p:spTgt spid="155"/>
                                        </p:tgtEl>
                                      </p:cBhvr>
                                    </p:animEffect>
                                    <p:anim calcmode="lin" valueType="num">
                                      <p:cBhvr>
                                        <p:cTn id="76" dur="800" fill="hold"/>
                                        <p:tgtEl>
                                          <p:spTgt spid="155"/>
                                        </p:tgtEl>
                                        <p:attrNameLst>
                                          <p:attrName>ppt_x</p:attrName>
                                        </p:attrNameLst>
                                      </p:cBhvr>
                                      <p:tavLst>
                                        <p:tav tm="0">
                                          <p:val>
                                            <p:strVal val="#ppt_x"/>
                                          </p:val>
                                        </p:tav>
                                        <p:tav tm="100000">
                                          <p:val>
                                            <p:strVal val="#ppt_x"/>
                                          </p:val>
                                        </p:tav>
                                      </p:tavLst>
                                    </p:anim>
                                    <p:anim calcmode="lin" valueType="num">
                                      <p:cBhvr>
                                        <p:cTn id="77" dur="800" fill="hold"/>
                                        <p:tgtEl>
                                          <p:spTgt spid="155"/>
                                        </p:tgtEl>
                                        <p:attrNameLst>
                                          <p:attrName>ppt_y</p:attrName>
                                        </p:attrNameLst>
                                      </p:cBhvr>
                                      <p:tavLst>
                                        <p:tav tm="0">
                                          <p:val>
                                            <p:strVal val="#ppt_y+.1"/>
                                          </p:val>
                                        </p:tav>
                                        <p:tav tm="100000">
                                          <p:val>
                                            <p:strVal val="#ppt_y"/>
                                          </p:val>
                                        </p:tav>
                                      </p:tavLst>
                                    </p:anim>
                                  </p:childTnLst>
                                </p:cTn>
                              </p:par>
                            </p:childTnLst>
                          </p:cTn>
                        </p:par>
                        <p:par>
                          <p:cTn id="78" fill="hold">
                            <p:stCondLst>
                              <p:cond delay="9700"/>
                            </p:stCondLst>
                            <p:childTnLst>
                              <p:par>
                                <p:cTn id="79" presetID="42" presetClass="entr" presetSubtype="0" fill="hold" grpId="0" nodeType="afterEffect">
                                  <p:stCondLst>
                                    <p:cond delay="0"/>
                                  </p:stCondLst>
                                  <p:childTnLst>
                                    <p:set>
                                      <p:cBhvr>
                                        <p:cTn id="80" dur="1" fill="hold">
                                          <p:stCondLst>
                                            <p:cond delay="0"/>
                                          </p:stCondLst>
                                        </p:cTn>
                                        <p:tgtEl>
                                          <p:spTgt spid="156"/>
                                        </p:tgtEl>
                                        <p:attrNameLst>
                                          <p:attrName>style.visibility</p:attrName>
                                        </p:attrNameLst>
                                      </p:cBhvr>
                                      <p:to>
                                        <p:strVal val="visible"/>
                                      </p:to>
                                    </p:set>
                                    <p:animEffect transition="in" filter="fade">
                                      <p:cBhvr>
                                        <p:cTn id="81" dur="800"/>
                                        <p:tgtEl>
                                          <p:spTgt spid="156"/>
                                        </p:tgtEl>
                                      </p:cBhvr>
                                    </p:animEffect>
                                    <p:anim calcmode="lin" valueType="num">
                                      <p:cBhvr>
                                        <p:cTn id="82" dur="800" fill="hold"/>
                                        <p:tgtEl>
                                          <p:spTgt spid="156"/>
                                        </p:tgtEl>
                                        <p:attrNameLst>
                                          <p:attrName>ppt_x</p:attrName>
                                        </p:attrNameLst>
                                      </p:cBhvr>
                                      <p:tavLst>
                                        <p:tav tm="0">
                                          <p:val>
                                            <p:strVal val="#ppt_x"/>
                                          </p:val>
                                        </p:tav>
                                        <p:tav tm="100000">
                                          <p:val>
                                            <p:strVal val="#ppt_x"/>
                                          </p:val>
                                        </p:tav>
                                      </p:tavLst>
                                    </p:anim>
                                    <p:anim calcmode="lin" valueType="num">
                                      <p:cBhvr>
                                        <p:cTn id="83" dur="800" fill="hold"/>
                                        <p:tgtEl>
                                          <p:spTgt spid="156"/>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800"/>
                                        <p:tgtEl>
                                          <p:spTgt spid="157"/>
                                        </p:tgtEl>
                                      </p:cBhvr>
                                    </p:animEffect>
                                    <p:anim calcmode="lin" valueType="num">
                                      <p:cBhvr>
                                        <p:cTn id="88" dur="800" fill="hold"/>
                                        <p:tgtEl>
                                          <p:spTgt spid="157"/>
                                        </p:tgtEl>
                                        <p:attrNameLst>
                                          <p:attrName>ppt_x</p:attrName>
                                        </p:attrNameLst>
                                      </p:cBhvr>
                                      <p:tavLst>
                                        <p:tav tm="0">
                                          <p:val>
                                            <p:strVal val="#ppt_x"/>
                                          </p:val>
                                        </p:tav>
                                        <p:tav tm="100000">
                                          <p:val>
                                            <p:strVal val="#ppt_x"/>
                                          </p:val>
                                        </p:tav>
                                      </p:tavLst>
                                    </p:anim>
                                    <p:anim calcmode="lin" valueType="num">
                                      <p:cBhvr>
                                        <p:cTn id="89" dur="800" fill="hold"/>
                                        <p:tgtEl>
                                          <p:spTgt spid="1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82" grpId="0" animBg="1"/>
      <p:bldP spid="83" grpId="0" animBg="1"/>
      <p:bldP spid="84" grpId="0" animBg="1"/>
      <p:bldP spid="85" grpId="0" animBg="1"/>
      <p:bldP spid="87" grpId="0" animBg="1"/>
      <p:bldP spid="100" grpId="0" animBg="1"/>
      <p:bldP spid="149" grpId="0"/>
      <p:bldP spid="153" grpId="0"/>
      <p:bldP spid="154" grpId="0"/>
      <p:bldP spid="155" grpId="0"/>
      <p:bldP spid="156" grpId="0"/>
      <p:bldP spid="15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 name="图片 74"/>
          <p:cNvPicPr>
            <a:picLocks noChangeAspect="1"/>
          </p:cNvPicPr>
          <p:nvPr/>
        </p:nvPicPr>
        <p:blipFill rotWithShape="1">
          <a:blip r:embed="rId3">
            <a:extLst>
              <a:ext uri="{28A0092B-C50C-407E-A947-70E740481C1C}">
                <a14:useLocalDpi xmlns:a14="http://schemas.microsoft.com/office/drawing/2010/main" val="0"/>
              </a:ext>
            </a:extLst>
          </a:blip>
          <a:srcRect l="21889" r="21889"/>
          <a:stretch/>
        </p:blipFill>
        <p:spPr>
          <a:xfrm>
            <a:off x="8165791" y="2658109"/>
            <a:ext cx="3337759" cy="3337759"/>
          </a:xfrm>
          <a:prstGeom prst="ellipse">
            <a:avLst/>
          </a:prstGeom>
          <a:ln w="57150">
            <a:solidFill>
              <a:schemeClr val="bg1"/>
            </a:solidFill>
          </a:ln>
        </p:spPr>
      </p:pic>
      <p:pic>
        <p:nvPicPr>
          <p:cNvPr id="73" name="图片 72"/>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Layer>
                </a14:imgProps>
              </a:ext>
              <a:ext uri="{28A0092B-C50C-407E-A947-70E740481C1C}">
                <a14:useLocalDpi xmlns:a14="http://schemas.microsoft.com/office/drawing/2010/main" val="0"/>
              </a:ext>
            </a:extLst>
          </a:blip>
          <a:srcRect l="20000" r="20000"/>
          <a:stretch/>
        </p:blipFill>
        <p:spPr>
          <a:xfrm>
            <a:off x="4837343" y="1860097"/>
            <a:ext cx="4079011" cy="4079011"/>
          </a:xfrm>
          <a:prstGeom prst="ellipse">
            <a:avLst/>
          </a:prstGeom>
          <a:ln w="57150">
            <a:solidFill>
              <a:schemeClr val="bg1"/>
            </a:solidFill>
          </a:ln>
        </p:spPr>
      </p:pic>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1585" name="组合 1584"/>
          <p:cNvGrpSpPr/>
          <p:nvPr/>
        </p:nvGrpSpPr>
        <p:grpSpPr>
          <a:xfrm>
            <a:off x="102017" y="5760319"/>
            <a:ext cx="954381" cy="1068094"/>
            <a:chOff x="531813" y="2776538"/>
            <a:chExt cx="1119187" cy="1252537"/>
          </a:xfrm>
        </p:grpSpPr>
        <p:sp>
          <p:nvSpPr>
            <p:cNvPr id="1586" name="Freeform 32"/>
            <p:cNvSpPr>
              <a:spLocks/>
            </p:cNvSpPr>
            <p:nvPr/>
          </p:nvSpPr>
          <p:spPr bwMode="auto">
            <a:xfrm>
              <a:off x="741363" y="2776538"/>
              <a:ext cx="776288" cy="441325"/>
            </a:xfrm>
            <a:custGeom>
              <a:avLst/>
              <a:gdLst>
                <a:gd name="T0" fmla="*/ 0 w 300"/>
                <a:gd name="T1" fmla="*/ 135 h 171"/>
                <a:gd name="T2" fmla="*/ 108 w 300"/>
                <a:gd name="T3" fmla="*/ 0 h 171"/>
                <a:gd name="T4" fmla="*/ 300 w 300"/>
                <a:gd name="T5" fmla="*/ 47 h 171"/>
                <a:gd name="T6" fmla="*/ 205 w 300"/>
                <a:gd name="T7" fmla="*/ 124 h 171"/>
                <a:gd name="T8" fmla="*/ 0 w 300"/>
                <a:gd name="T9" fmla="*/ 135 h 171"/>
              </a:gdLst>
              <a:ahLst/>
              <a:cxnLst>
                <a:cxn ang="0">
                  <a:pos x="T0" y="T1"/>
                </a:cxn>
                <a:cxn ang="0">
                  <a:pos x="T2" y="T3"/>
                </a:cxn>
                <a:cxn ang="0">
                  <a:pos x="T4" y="T5"/>
                </a:cxn>
                <a:cxn ang="0">
                  <a:pos x="T6" y="T7"/>
                </a:cxn>
                <a:cxn ang="0">
                  <a:pos x="T8" y="T9"/>
                </a:cxn>
              </a:cxnLst>
              <a:rect l="0" t="0" r="r" b="b"/>
              <a:pathLst>
                <a:path w="300" h="171">
                  <a:moveTo>
                    <a:pt x="0" y="135"/>
                  </a:moveTo>
                  <a:cubicBezTo>
                    <a:pt x="0" y="135"/>
                    <a:pt x="23" y="0"/>
                    <a:pt x="108" y="0"/>
                  </a:cubicBezTo>
                  <a:cubicBezTo>
                    <a:pt x="192" y="0"/>
                    <a:pt x="300" y="47"/>
                    <a:pt x="300" y="47"/>
                  </a:cubicBezTo>
                  <a:cubicBezTo>
                    <a:pt x="300" y="47"/>
                    <a:pt x="197" y="76"/>
                    <a:pt x="205" y="124"/>
                  </a:cubicBezTo>
                  <a:cubicBezTo>
                    <a:pt x="213" y="171"/>
                    <a:pt x="0" y="135"/>
                    <a:pt x="0" y="135"/>
                  </a:cubicBezTo>
                  <a:close/>
                </a:path>
              </a:pathLst>
            </a:custGeom>
            <a:solidFill>
              <a:srgbClr val="A11218"/>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33"/>
            <p:cNvSpPr>
              <a:spLocks/>
            </p:cNvSpPr>
            <p:nvPr/>
          </p:nvSpPr>
          <p:spPr bwMode="auto">
            <a:xfrm>
              <a:off x="1384300" y="2792413"/>
              <a:ext cx="266700" cy="265112"/>
            </a:xfrm>
            <a:custGeom>
              <a:avLst/>
              <a:gdLst>
                <a:gd name="T0" fmla="*/ 99 w 103"/>
                <a:gd name="T1" fmla="*/ 70 h 103"/>
                <a:gd name="T2" fmla="*/ 78 w 103"/>
                <a:gd name="T3" fmla="*/ 72 h 103"/>
                <a:gd name="T4" fmla="*/ 83 w 103"/>
                <a:gd name="T5" fmla="*/ 92 h 103"/>
                <a:gd name="T6" fmla="*/ 65 w 103"/>
                <a:gd name="T7" fmla="*/ 83 h 103"/>
                <a:gd name="T8" fmla="*/ 59 w 103"/>
                <a:gd name="T9" fmla="*/ 103 h 103"/>
                <a:gd name="T10" fmla="*/ 48 w 103"/>
                <a:gd name="T11" fmla="*/ 85 h 103"/>
                <a:gd name="T12" fmla="*/ 33 w 103"/>
                <a:gd name="T13" fmla="*/ 100 h 103"/>
                <a:gd name="T14" fmla="*/ 31 w 103"/>
                <a:gd name="T15" fmla="*/ 79 h 103"/>
                <a:gd name="T16" fmla="*/ 11 w 103"/>
                <a:gd name="T17" fmla="*/ 84 h 103"/>
                <a:gd name="T18" fmla="*/ 21 w 103"/>
                <a:gd name="T19" fmla="*/ 65 h 103"/>
                <a:gd name="T20" fmla="*/ 0 w 103"/>
                <a:gd name="T21" fmla="*/ 60 h 103"/>
                <a:gd name="T22" fmla="*/ 18 w 103"/>
                <a:gd name="T23" fmla="*/ 48 h 103"/>
                <a:gd name="T24" fmla="*/ 3 w 103"/>
                <a:gd name="T25" fmla="*/ 33 h 103"/>
                <a:gd name="T26" fmla="*/ 24 w 103"/>
                <a:gd name="T27" fmla="*/ 32 h 103"/>
                <a:gd name="T28" fmla="*/ 19 w 103"/>
                <a:gd name="T29" fmla="*/ 12 h 103"/>
                <a:gd name="T30" fmla="*/ 38 w 103"/>
                <a:gd name="T31" fmla="*/ 21 h 103"/>
                <a:gd name="T32" fmla="*/ 43 w 103"/>
                <a:gd name="T33" fmla="*/ 1 h 103"/>
                <a:gd name="T34" fmla="*/ 55 w 103"/>
                <a:gd name="T35" fmla="*/ 18 h 103"/>
                <a:gd name="T36" fmla="*/ 70 w 103"/>
                <a:gd name="T37" fmla="*/ 4 h 103"/>
                <a:gd name="T38" fmla="*/ 71 w 103"/>
                <a:gd name="T39" fmla="*/ 25 h 103"/>
                <a:gd name="T40" fmla="*/ 91 w 103"/>
                <a:gd name="T41" fmla="*/ 20 h 103"/>
                <a:gd name="T42" fmla="*/ 82 w 103"/>
                <a:gd name="T43" fmla="*/ 38 h 103"/>
                <a:gd name="T44" fmla="*/ 102 w 103"/>
                <a:gd name="T45" fmla="*/ 44 h 103"/>
                <a:gd name="T46" fmla="*/ 85 w 103"/>
                <a:gd name="T47" fmla="*/ 55 h 103"/>
                <a:gd name="T48" fmla="*/ 99 w 103"/>
                <a:gd name="T4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99" y="70"/>
                  </a:moveTo>
                  <a:cubicBezTo>
                    <a:pt x="98" y="74"/>
                    <a:pt x="80" y="69"/>
                    <a:pt x="78" y="72"/>
                  </a:cubicBezTo>
                  <a:cubicBezTo>
                    <a:pt x="76" y="75"/>
                    <a:pt x="86" y="90"/>
                    <a:pt x="83" y="92"/>
                  </a:cubicBezTo>
                  <a:cubicBezTo>
                    <a:pt x="81" y="94"/>
                    <a:pt x="68" y="81"/>
                    <a:pt x="65" y="83"/>
                  </a:cubicBezTo>
                  <a:cubicBezTo>
                    <a:pt x="61" y="84"/>
                    <a:pt x="63" y="102"/>
                    <a:pt x="59" y="103"/>
                  </a:cubicBezTo>
                  <a:cubicBezTo>
                    <a:pt x="56" y="103"/>
                    <a:pt x="51" y="86"/>
                    <a:pt x="48" y="85"/>
                  </a:cubicBezTo>
                  <a:cubicBezTo>
                    <a:pt x="44" y="85"/>
                    <a:pt x="36" y="101"/>
                    <a:pt x="33" y="100"/>
                  </a:cubicBezTo>
                  <a:cubicBezTo>
                    <a:pt x="29" y="98"/>
                    <a:pt x="34" y="81"/>
                    <a:pt x="31" y="79"/>
                  </a:cubicBezTo>
                  <a:cubicBezTo>
                    <a:pt x="28" y="77"/>
                    <a:pt x="14" y="87"/>
                    <a:pt x="11" y="84"/>
                  </a:cubicBezTo>
                  <a:cubicBezTo>
                    <a:pt x="9" y="81"/>
                    <a:pt x="22" y="69"/>
                    <a:pt x="21" y="65"/>
                  </a:cubicBezTo>
                  <a:cubicBezTo>
                    <a:pt x="19" y="62"/>
                    <a:pt x="1" y="63"/>
                    <a:pt x="0" y="60"/>
                  </a:cubicBezTo>
                  <a:cubicBezTo>
                    <a:pt x="0" y="56"/>
                    <a:pt x="17" y="52"/>
                    <a:pt x="18" y="48"/>
                  </a:cubicBezTo>
                  <a:cubicBezTo>
                    <a:pt x="18" y="45"/>
                    <a:pt x="2" y="37"/>
                    <a:pt x="3" y="33"/>
                  </a:cubicBezTo>
                  <a:cubicBezTo>
                    <a:pt x="5" y="30"/>
                    <a:pt x="22" y="35"/>
                    <a:pt x="24" y="32"/>
                  </a:cubicBezTo>
                  <a:cubicBezTo>
                    <a:pt x="26" y="29"/>
                    <a:pt x="16" y="14"/>
                    <a:pt x="19" y="12"/>
                  </a:cubicBezTo>
                  <a:cubicBezTo>
                    <a:pt x="22" y="9"/>
                    <a:pt x="34" y="23"/>
                    <a:pt x="38" y="21"/>
                  </a:cubicBezTo>
                  <a:cubicBezTo>
                    <a:pt x="41" y="20"/>
                    <a:pt x="40" y="2"/>
                    <a:pt x="43" y="1"/>
                  </a:cubicBezTo>
                  <a:cubicBezTo>
                    <a:pt x="47" y="0"/>
                    <a:pt x="51" y="18"/>
                    <a:pt x="55" y="18"/>
                  </a:cubicBezTo>
                  <a:cubicBezTo>
                    <a:pt x="58" y="19"/>
                    <a:pt x="66" y="3"/>
                    <a:pt x="70" y="4"/>
                  </a:cubicBezTo>
                  <a:cubicBezTo>
                    <a:pt x="73" y="5"/>
                    <a:pt x="68" y="23"/>
                    <a:pt x="71" y="25"/>
                  </a:cubicBezTo>
                  <a:cubicBezTo>
                    <a:pt x="74" y="27"/>
                    <a:pt x="89" y="17"/>
                    <a:pt x="91" y="20"/>
                  </a:cubicBezTo>
                  <a:cubicBezTo>
                    <a:pt x="94" y="22"/>
                    <a:pt x="80" y="35"/>
                    <a:pt x="82" y="38"/>
                  </a:cubicBezTo>
                  <a:cubicBezTo>
                    <a:pt x="83" y="42"/>
                    <a:pt x="101" y="40"/>
                    <a:pt x="102" y="44"/>
                  </a:cubicBezTo>
                  <a:cubicBezTo>
                    <a:pt x="103" y="47"/>
                    <a:pt x="85" y="52"/>
                    <a:pt x="85" y="55"/>
                  </a:cubicBezTo>
                  <a:cubicBezTo>
                    <a:pt x="84" y="59"/>
                    <a:pt x="101" y="67"/>
                    <a:pt x="99" y="70"/>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34"/>
            <p:cNvSpPr>
              <a:spLocks noEditPoints="1"/>
            </p:cNvSpPr>
            <p:nvPr/>
          </p:nvSpPr>
          <p:spPr bwMode="auto">
            <a:xfrm>
              <a:off x="1389063" y="2800350"/>
              <a:ext cx="254000" cy="252412"/>
            </a:xfrm>
            <a:custGeom>
              <a:avLst/>
              <a:gdLst>
                <a:gd name="T0" fmla="*/ 50 w 98"/>
                <a:gd name="T1" fmla="*/ 84 h 98"/>
                <a:gd name="T2" fmla="*/ 57 w 98"/>
                <a:gd name="T3" fmla="*/ 98 h 98"/>
                <a:gd name="T4" fmla="*/ 57 w 98"/>
                <a:gd name="T5" fmla="*/ 97 h 98"/>
                <a:gd name="T6" fmla="*/ 60 w 98"/>
                <a:gd name="T7" fmla="*/ 83 h 98"/>
                <a:gd name="T8" fmla="*/ 62 w 98"/>
                <a:gd name="T9" fmla="*/ 78 h 98"/>
                <a:gd name="T10" fmla="*/ 73 w 98"/>
                <a:gd name="T11" fmla="*/ 83 h 98"/>
                <a:gd name="T12" fmla="*/ 80 w 98"/>
                <a:gd name="T13" fmla="*/ 88 h 98"/>
                <a:gd name="T14" fmla="*/ 78 w 98"/>
                <a:gd name="T15" fmla="*/ 79 h 98"/>
                <a:gd name="T16" fmla="*/ 75 w 98"/>
                <a:gd name="T17" fmla="*/ 70 h 98"/>
                <a:gd name="T18" fmla="*/ 80 w 98"/>
                <a:gd name="T19" fmla="*/ 66 h 98"/>
                <a:gd name="T20" fmla="*/ 93 w 98"/>
                <a:gd name="T21" fmla="*/ 67 h 98"/>
                <a:gd name="T22" fmla="*/ 95 w 98"/>
                <a:gd name="T23" fmla="*/ 65 h 98"/>
                <a:gd name="T24" fmla="*/ 92 w 98"/>
                <a:gd name="T25" fmla="*/ 63 h 98"/>
                <a:gd name="T26" fmla="*/ 81 w 98"/>
                <a:gd name="T27" fmla="*/ 53 h 98"/>
                <a:gd name="T28" fmla="*/ 81 w 98"/>
                <a:gd name="T29" fmla="*/ 52 h 98"/>
                <a:gd name="T30" fmla="*/ 90 w 98"/>
                <a:gd name="T31" fmla="*/ 46 h 98"/>
                <a:gd name="T32" fmla="*/ 98 w 98"/>
                <a:gd name="T33" fmla="*/ 41 h 98"/>
                <a:gd name="T34" fmla="*/ 94 w 98"/>
                <a:gd name="T35" fmla="*/ 40 h 98"/>
                <a:gd name="T36" fmla="*/ 83 w 98"/>
                <a:gd name="T37" fmla="*/ 38 h 98"/>
                <a:gd name="T38" fmla="*/ 78 w 98"/>
                <a:gd name="T39" fmla="*/ 35 h 98"/>
                <a:gd name="T40" fmla="*/ 83 w 98"/>
                <a:gd name="T41" fmla="*/ 25 h 98"/>
                <a:gd name="T42" fmla="*/ 88 w 98"/>
                <a:gd name="T43" fmla="*/ 18 h 98"/>
                <a:gd name="T44" fmla="*/ 80 w 98"/>
                <a:gd name="T45" fmla="*/ 20 h 98"/>
                <a:gd name="T46" fmla="*/ 68 w 98"/>
                <a:gd name="T47" fmla="*/ 23 h 98"/>
                <a:gd name="T48" fmla="*/ 67 w 98"/>
                <a:gd name="T49" fmla="*/ 18 h 98"/>
                <a:gd name="T50" fmla="*/ 67 w 98"/>
                <a:gd name="T51" fmla="*/ 2 h 98"/>
                <a:gd name="T52" fmla="*/ 66 w 98"/>
                <a:gd name="T53" fmla="*/ 3 h 98"/>
                <a:gd name="T54" fmla="*/ 57 w 98"/>
                <a:gd name="T55" fmla="*/ 14 h 98"/>
                <a:gd name="T56" fmla="*/ 53 w 98"/>
                <a:gd name="T57" fmla="*/ 17 h 98"/>
                <a:gd name="T58" fmla="*/ 49 w 98"/>
                <a:gd name="T59" fmla="*/ 14 h 98"/>
                <a:gd name="T60" fmla="*/ 46 w 98"/>
                <a:gd name="T61" fmla="*/ 8 h 98"/>
                <a:gd name="T62" fmla="*/ 41 w 98"/>
                <a:gd name="T63" fmla="*/ 1 h 98"/>
                <a:gd name="T64" fmla="*/ 40 w 98"/>
                <a:gd name="T65" fmla="*/ 4 h 98"/>
                <a:gd name="T66" fmla="*/ 36 w 98"/>
                <a:gd name="T67" fmla="*/ 19 h 98"/>
                <a:gd name="T68" fmla="*/ 35 w 98"/>
                <a:gd name="T69" fmla="*/ 20 h 98"/>
                <a:gd name="T70" fmla="*/ 18 w 98"/>
                <a:gd name="T71" fmla="*/ 10 h 98"/>
                <a:gd name="T72" fmla="*/ 18 w 98"/>
                <a:gd name="T73" fmla="*/ 10 h 98"/>
                <a:gd name="T74" fmla="*/ 24 w 98"/>
                <a:gd name="T75" fmla="*/ 28 h 98"/>
                <a:gd name="T76" fmla="*/ 23 w 98"/>
                <a:gd name="T77" fmla="*/ 30 h 98"/>
                <a:gd name="T78" fmla="*/ 5 w 98"/>
                <a:gd name="T79" fmla="*/ 31 h 98"/>
                <a:gd name="T80" fmla="*/ 3 w 98"/>
                <a:gd name="T81" fmla="*/ 31 h 98"/>
                <a:gd name="T82" fmla="*/ 7 w 98"/>
                <a:gd name="T83" fmla="*/ 35 h 98"/>
                <a:gd name="T84" fmla="*/ 14 w 98"/>
                <a:gd name="T85" fmla="*/ 41 h 98"/>
                <a:gd name="T86" fmla="*/ 17 w 98"/>
                <a:gd name="T87" fmla="*/ 45 h 98"/>
                <a:gd name="T88" fmla="*/ 14 w 98"/>
                <a:gd name="T89" fmla="*/ 49 h 98"/>
                <a:gd name="T90" fmla="*/ 0 w 98"/>
                <a:gd name="T91" fmla="*/ 57 h 98"/>
                <a:gd name="T92" fmla="*/ 1 w 98"/>
                <a:gd name="T93" fmla="*/ 57 h 98"/>
                <a:gd name="T94" fmla="*/ 15 w 98"/>
                <a:gd name="T95" fmla="*/ 59 h 98"/>
                <a:gd name="T96" fmla="*/ 20 w 98"/>
                <a:gd name="T97" fmla="*/ 62 h 98"/>
                <a:gd name="T98" fmla="*/ 15 w 98"/>
                <a:gd name="T99" fmla="*/ 72 h 98"/>
                <a:gd name="T100" fmla="*/ 10 w 98"/>
                <a:gd name="T101" fmla="*/ 80 h 98"/>
                <a:gd name="T102" fmla="*/ 19 w 98"/>
                <a:gd name="T103" fmla="*/ 77 h 98"/>
                <a:gd name="T104" fmla="*/ 28 w 98"/>
                <a:gd name="T105" fmla="*/ 74 h 98"/>
                <a:gd name="T106" fmla="*/ 32 w 98"/>
                <a:gd name="T107" fmla="*/ 80 h 98"/>
                <a:gd name="T108" fmla="*/ 31 w 98"/>
                <a:gd name="T109" fmla="*/ 93 h 98"/>
                <a:gd name="T110" fmla="*/ 33 w 98"/>
                <a:gd name="T111" fmla="*/ 94 h 98"/>
                <a:gd name="T112" fmla="*/ 35 w 98"/>
                <a:gd name="T113" fmla="*/ 91 h 98"/>
                <a:gd name="T114" fmla="*/ 46 w 98"/>
                <a:gd name="T115" fmla="*/ 81 h 98"/>
                <a:gd name="T116" fmla="*/ 67 w 98"/>
                <a:gd name="T117" fmla="*/ 2 h 98"/>
                <a:gd name="T118" fmla="*/ 67 w 98"/>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46" y="81"/>
                  </a:moveTo>
                  <a:cubicBezTo>
                    <a:pt x="48" y="81"/>
                    <a:pt x="49" y="82"/>
                    <a:pt x="50" y="84"/>
                  </a:cubicBezTo>
                  <a:cubicBezTo>
                    <a:pt x="50" y="84"/>
                    <a:pt x="50" y="84"/>
                    <a:pt x="50" y="84"/>
                  </a:cubicBezTo>
                  <a:cubicBezTo>
                    <a:pt x="51" y="86"/>
                    <a:pt x="51" y="88"/>
                    <a:pt x="52" y="90"/>
                  </a:cubicBezTo>
                  <a:cubicBezTo>
                    <a:pt x="52" y="90"/>
                    <a:pt x="52" y="90"/>
                    <a:pt x="52" y="90"/>
                  </a:cubicBezTo>
                  <a:cubicBezTo>
                    <a:pt x="54" y="93"/>
                    <a:pt x="56" y="98"/>
                    <a:pt x="57" y="98"/>
                  </a:cubicBezTo>
                  <a:cubicBezTo>
                    <a:pt x="57" y="98"/>
                    <a:pt x="57" y="98"/>
                    <a:pt x="57" y="98"/>
                  </a:cubicBezTo>
                  <a:cubicBezTo>
                    <a:pt x="57" y="98"/>
                    <a:pt x="57" y="98"/>
                    <a:pt x="57" y="97"/>
                  </a:cubicBezTo>
                  <a:cubicBezTo>
                    <a:pt x="57" y="97"/>
                    <a:pt x="57" y="97"/>
                    <a:pt x="57" y="97"/>
                  </a:cubicBezTo>
                  <a:cubicBezTo>
                    <a:pt x="58" y="96"/>
                    <a:pt x="58" y="95"/>
                    <a:pt x="58" y="93"/>
                  </a:cubicBezTo>
                  <a:cubicBezTo>
                    <a:pt x="58" y="93"/>
                    <a:pt x="58" y="93"/>
                    <a:pt x="58" y="93"/>
                  </a:cubicBezTo>
                  <a:cubicBezTo>
                    <a:pt x="59" y="90"/>
                    <a:pt x="59" y="86"/>
                    <a:pt x="60" y="83"/>
                  </a:cubicBezTo>
                  <a:cubicBezTo>
                    <a:pt x="60" y="83"/>
                    <a:pt x="60" y="83"/>
                    <a:pt x="60" y="83"/>
                  </a:cubicBezTo>
                  <a:cubicBezTo>
                    <a:pt x="60" y="81"/>
                    <a:pt x="60" y="79"/>
                    <a:pt x="62" y="78"/>
                  </a:cubicBezTo>
                  <a:cubicBezTo>
                    <a:pt x="62" y="78"/>
                    <a:pt x="62" y="78"/>
                    <a:pt x="62" y="78"/>
                  </a:cubicBezTo>
                  <a:cubicBezTo>
                    <a:pt x="63" y="78"/>
                    <a:pt x="63" y="78"/>
                    <a:pt x="63" y="78"/>
                  </a:cubicBezTo>
                  <a:cubicBezTo>
                    <a:pt x="63" y="78"/>
                    <a:pt x="63" y="78"/>
                    <a:pt x="63" y="78"/>
                  </a:cubicBezTo>
                  <a:cubicBezTo>
                    <a:pt x="66" y="78"/>
                    <a:pt x="69" y="81"/>
                    <a:pt x="73" y="83"/>
                  </a:cubicBezTo>
                  <a:cubicBezTo>
                    <a:pt x="73" y="83"/>
                    <a:pt x="73" y="83"/>
                    <a:pt x="73" y="83"/>
                  </a:cubicBezTo>
                  <a:cubicBezTo>
                    <a:pt x="76" y="85"/>
                    <a:pt x="80" y="88"/>
                    <a:pt x="80" y="88"/>
                  </a:cubicBezTo>
                  <a:cubicBezTo>
                    <a:pt x="80" y="88"/>
                    <a:pt x="80" y="88"/>
                    <a:pt x="80" y="88"/>
                  </a:cubicBezTo>
                  <a:cubicBezTo>
                    <a:pt x="80" y="88"/>
                    <a:pt x="80" y="87"/>
                    <a:pt x="80" y="87"/>
                  </a:cubicBezTo>
                  <a:cubicBezTo>
                    <a:pt x="80" y="87"/>
                    <a:pt x="80" y="87"/>
                    <a:pt x="80" y="87"/>
                  </a:cubicBezTo>
                  <a:cubicBezTo>
                    <a:pt x="81" y="86"/>
                    <a:pt x="79" y="83"/>
                    <a:pt x="78" y="79"/>
                  </a:cubicBezTo>
                  <a:cubicBezTo>
                    <a:pt x="78" y="79"/>
                    <a:pt x="78" y="79"/>
                    <a:pt x="78" y="79"/>
                  </a:cubicBezTo>
                  <a:cubicBezTo>
                    <a:pt x="76" y="76"/>
                    <a:pt x="75" y="72"/>
                    <a:pt x="75" y="70"/>
                  </a:cubicBezTo>
                  <a:cubicBezTo>
                    <a:pt x="75" y="70"/>
                    <a:pt x="75" y="70"/>
                    <a:pt x="75" y="70"/>
                  </a:cubicBezTo>
                  <a:cubicBezTo>
                    <a:pt x="75" y="69"/>
                    <a:pt x="75" y="68"/>
                    <a:pt x="75" y="68"/>
                  </a:cubicBezTo>
                  <a:cubicBezTo>
                    <a:pt x="75" y="68"/>
                    <a:pt x="75" y="68"/>
                    <a:pt x="75" y="68"/>
                  </a:cubicBezTo>
                  <a:cubicBezTo>
                    <a:pt x="76" y="66"/>
                    <a:pt x="78" y="66"/>
                    <a:pt x="80" y="66"/>
                  </a:cubicBezTo>
                  <a:cubicBezTo>
                    <a:pt x="80" y="66"/>
                    <a:pt x="80" y="66"/>
                    <a:pt x="80" y="66"/>
                  </a:cubicBezTo>
                  <a:cubicBezTo>
                    <a:pt x="84" y="66"/>
                    <a:pt x="89" y="67"/>
                    <a:pt x="93" y="67"/>
                  </a:cubicBezTo>
                  <a:cubicBezTo>
                    <a:pt x="93" y="67"/>
                    <a:pt x="93" y="67"/>
                    <a:pt x="93" y="67"/>
                  </a:cubicBezTo>
                  <a:cubicBezTo>
                    <a:pt x="94" y="67"/>
                    <a:pt x="95" y="67"/>
                    <a:pt x="96" y="67"/>
                  </a:cubicBezTo>
                  <a:cubicBezTo>
                    <a:pt x="96" y="67"/>
                    <a:pt x="96" y="67"/>
                    <a:pt x="96" y="67"/>
                  </a:cubicBezTo>
                  <a:cubicBezTo>
                    <a:pt x="96" y="67"/>
                    <a:pt x="95" y="66"/>
                    <a:pt x="95" y="65"/>
                  </a:cubicBezTo>
                  <a:cubicBezTo>
                    <a:pt x="95" y="65"/>
                    <a:pt x="95" y="65"/>
                    <a:pt x="95" y="65"/>
                  </a:cubicBezTo>
                  <a:cubicBezTo>
                    <a:pt x="94" y="65"/>
                    <a:pt x="93" y="64"/>
                    <a:pt x="92" y="63"/>
                  </a:cubicBezTo>
                  <a:cubicBezTo>
                    <a:pt x="92" y="63"/>
                    <a:pt x="92" y="63"/>
                    <a:pt x="92" y="63"/>
                  </a:cubicBezTo>
                  <a:cubicBezTo>
                    <a:pt x="89" y="61"/>
                    <a:pt x="86" y="59"/>
                    <a:pt x="84" y="57"/>
                  </a:cubicBezTo>
                  <a:cubicBezTo>
                    <a:pt x="84" y="57"/>
                    <a:pt x="84" y="57"/>
                    <a:pt x="84" y="57"/>
                  </a:cubicBezTo>
                  <a:cubicBezTo>
                    <a:pt x="82" y="55"/>
                    <a:pt x="81" y="54"/>
                    <a:pt x="81" y="53"/>
                  </a:cubicBezTo>
                  <a:cubicBezTo>
                    <a:pt x="81" y="53"/>
                    <a:pt x="81" y="53"/>
                    <a:pt x="81" y="53"/>
                  </a:cubicBezTo>
                  <a:cubicBezTo>
                    <a:pt x="81" y="52"/>
                    <a:pt x="81" y="52"/>
                    <a:pt x="81" y="52"/>
                  </a:cubicBezTo>
                  <a:cubicBezTo>
                    <a:pt x="81" y="52"/>
                    <a:pt x="81" y="52"/>
                    <a:pt x="81" y="52"/>
                  </a:cubicBezTo>
                  <a:cubicBezTo>
                    <a:pt x="81" y="50"/>
                    <a:pt x="83" y="49"/>
                    <a:pt x="84" y="48"/>
                  </a:cubicBezTo>
                  <a:cubicBezTo>
                    <a:pt x="84" y="48"/>
                    <a:pt x="84" y="48"/>
                    <a:pt x="84" y="48"/>
                  </a:cubicBezTo>
                  <a:cubicBezTo>
                    <a:pt x="86" y="48"/>
                    <a:pt x="88" y="47"/>
                    <a:pt x="90" y="46"/>
                  </a:cubicBezTo>
                  <a:cubicBezTo>
                    <a:pt x="90" y="46"/>
                    <a:pt x="90" y="46"/>
                    <a:pt x="90" y="46"/>
                  </a:cubicBezTo>
                  <a:cubicBezTo>
                    <a:pt x="94" y="44"/>
                    <a:pt x="98" y="42"/>
                    <a:pt x="98" y="41"/>
                  </a:cubicBezTo>
                  <a:cubicBezTo>
                    <a:pt x="98" y="41"/>
                    <a:pt x="98" y="41"/>
                    <a:pt x="98" y="41"/>
                  </a:cubicBezTo>
                  <a:cubicBezTo>
                    <a:pt x="98" y="41"/>
                    <a:pt x="98" y="41"/>
                    <a:pt x="98" y="41"/>
                  </a:cubicBezTo>
                  <a:cubicBezTo>
                    <a:pt x="98" y="41"/>
                    <a:pt x="98" y="41"/>
                    <a:pt x="98" y="41"/>
                  </a:cubicBezTo>
                  <a:cubicBezTo>
                    <a:pt x="97" y="40"/>
                    <a:pt x="95" y="40"/>
                    <a:pt x="94" y="40"/>
                  </a:cubicBezTo>
                  <a:cubicBezTo>
                    <a:pt x="94" y="40"/>
                    <a:pt x="94" y="40"/>
                    <a:pt x="94" y="40"/>
                  </a:cubicBezTo>
                  <a:cubicBezTo>
                    <a:pt x="90" y="39"/>
                    <a:pt x="86" y="39"/>
                    <a:pt x="83" y="38"/>
                  </a:cubicBezTo>
                  <a:cubicBezTo>
                    <a:pt x="83" y="38"/>
                    <a:pt x="83" y="38"/>
                    <a:pt x="83" y="38"/>
                  </a:cubicBezTo>
                  <a:cubicBezTo>
                    <a:pt x="81" y="38"/>
                    <a:pt x="80" y="38"/>
                    <a:pt x="79" y="36"/>
                  </a:cubicBezTo>
                  <a:cubicBezTo>
                    <a:pt x="79" y="36"/>
                    <a:pt x="79" y="36"/>
                    <a:pt x="79" y="36"/>
                  </a:cubicBezTo>
                  <a:cubicBezTo>
                    <a:pt x="78" y="35"/>
                    <a:pt x="78" y="35"/>
                    <a:pt x="78" y="35"/>
                  </a:cubicBezTo>
                  <a:cubicBezTo>
                    <a:pt x="78" y="35"/>
                    <a:pt x="78" y="35"/>
                    <a:pt x="78" y="35"/>
                  </a:cubicBezTo>
                  <a:cubicBezTo>
                    <a:pt x="78" y="32"/>
                    <a:pt x="81" y="29"/>
                    <a:pt x="83" y="25"/>
                  </a:cubicBezTo>
                  <a:cubicBezTo>
                    <a:pt x="83" y="25"/>
                    <a:pt x="83" y="25"/>
                    <a:pt x="83" y="25"/>
                  </a:cubicBezTo>
                  <a:cubicBezTo>
                    <a:pt x="86" y="22"/>
                    <a:pt x="88" y="18"/>
                    <a:pt x="88" y="18"/>
                  </a:cubicBezTo>
                  <a:cubicBezTo>
                    <a:pt x="88" y="18"/>
                    <a:pt x="88" y="18"/>
                    <a:pt x="88" y="18"/>
                  </a:cubicBezTo>
                  <a:cubicBezTo>
                    <a:pt x="88" y="18"/>
                    <a:pt x="88" y="18"/>
                    <a:pt x="88" y="18"/>
                  </a:cubicBezTo>
                  <a:cubicBezTo>
                    <a:pt x="88" y="18"/>
                    <a:pt x="88" y="18"/>
                    <a:pt x="88" y="18"/>
                  </a:cubicBezTo>
                  <a:cubicBezTo>
                    <a:pt x="86" y="17"/>
                    <a:pt x="83" y="19"/>
                    <a:pt x="80" y="20"/>
                  </a:cubicBezTo>
                  <a:cubicBezTo>
                    <a:pt x="80" y="20"/>
                    <a:pt x="80" y="20"/>
                    <a:pt x="80" y="20"/>
                  </a:cubicBezTo>
                  <a:cubicBezTo>
                    <a:pt x="76" y="22"/>
                    <a:pt x="73" y="23"/>
                    <a:pt x="70" y="23"/>
                  </a:cubicBezTo>
                  <a:cubicBezTo>
                    <a:pt x="70" y="23"/>
                    <a:pt x="70" y="23"/>
                    <a:pt x="70" y="23"/>
                  </a:cubicBezTo>
                  <a:cubicBezTo>
                    <a:pt x="70" y="23"/>
                    <a:pt x="69" y="23"/>
                    <a:pt x="68" y="23"/>
                  </a:cubicBezTo>
                  <a:cubicBezTo>
                    <a:pt x="68" y="23"/>
                    <a:pt x="68" y="23"/>
                    <a:pt x="68" y="23"/>
                  </a:cubicBezTo>
                  <a:cubicBezTo>
                    <a:pt x="67" y="22"/>
                    <a:pt x="67" y="20"/>
                    <a:pt x="67" y="18"/>
                  </a:cubicBezTo>
                  <a:cubicBezTo>
                    <a:pt x="67" y="18"/>
                    <a:pt x="67" y="18"/>
                    <a:pt x="67" y="18"/>
                  </a:cubicBezTo>
                  <a:cubicBezTo>
                    <a:pt x="67" y="14"/>
                    <a:pt x="68" y="9"/>
                    <a:pt x="68" y="5"/>
                  </a:cubicBezTo>
                  <a:cubicBezTo>
                    <a:pt x="68" y="5"/>
                    <a:pt x="68" y="5"/>
                    <a:pt x="68" y="5"/>
                  </a:cubicBezTo>
                  <a:cubicBezTo>
                    <a:pt x="68" y="4"/>
                    <a:pt x="67" y="3"/>
                    <a:pt x="67" y="2"/>
                  </a:cubicBezTo>
                  <a:cubicBezTo>
                    <a:pt x="67" y="2"/>
                    <a:pt x="67" y="2"/>
                    <a:pt x="67" y="2"/>
                  </a:cubicBezTo>
                  <a:cubicBezTo>
                    <a:pt x="67" y="2"/>
                    <a:pt x="66" y="3"/>
                    <a:pt x="66" y="3"/>
                  </a:cubicBezTo>
                  <a:cubicBezTo>
                    <a:pt x="66" y="3"/>
                    <a:pt x="66" y="3"/>
                    <a:pt x="66" y="3"/>
                  </a:cubicBezTo>
                  <a:cubicBezTo>
                    <a:pt x="65" y="4"/>
                    <a:pt x="64" y="5"/>
                    <a:pt x="63" y="6"/>
                  </a:cubicBezTo>
                  <a:cubicBezTo>
                    <a:pt x="63" y="6"/>
                    <a:pt x="63" y="6"/>
                    <a:pt x="63" y="6"/>
                  </a:cubicBezTo>
                  <a:cubicBezTo>
                    <a:pt x="61" y="9"/>
                    <a:pt x="59" y="12"/>
                    <a:pt x="57" y="14"/>
                  </a:cubicBezTo>
                  <a:cubicBezTo>
                    <a:pt x="57" y="14"/>
                    <a:pt x="57" y="14"/>
                    <a:pt x="57" y="14"/>
                  </a:cubicBezTo>
                  <a:cubicBezTo>
                    <a:pt x="56" y="16"/>
                    <a:pt x="55" y="17"/>
                    <a:pt x="53" y="17"/>
                  </a:cubicBezTo>
                  <a:cubicBezTo>
                    <a:pt x="53" y="17"/>
                    <a:pt x="53" y="17"/>
                    <a:pt x="53" y="17"/>
                  </a:cubicBezTo>
                  <a:cubicBezTo>
                    <a:pt x="53" y="17"/>
                    <a:pt x="53" y="17"/>
                    <a:pt x="53" y="17"/>
                  </a:cubicBezTo>
                  <a:cubicBezTo>
                    <a:pt x="53" y="17"/>
                    <a:pt x="53" y="17"/>
                    <a:pt x="53" y="17"/>
                  </a:cubicBezTo>
                  <a:cubicBezTo>
                    <a:pt x="51" y="17"/>
                    <a:pt x="50" y="15"/>
                    <a:pt x="49" y="14"/>
                  </a:cubicBezTo>
                  <a:cubicBezTo>
                    <a:pt x="49" y="14"/>
                    <a:pt x="49" y="14"/>
                    <a:pt x="49" y="14"/>
                  </a:cubicBezTo>
                  <a:cubicBezTo>
                    <a:pt x="48" y="12"/>
                    <a:pt x="47" y="10"/>
                    <a:pt x="46" y="8"/>
                  </a:cubicBezTo>
                  <a:cubicBezTo>
                    <a:pt x="46" y="8"/>
                    <a:pt x="46" y="8"/>
                    <a:pt x="46" y="8"/>
                  </a:cubicBezTo>
                  <a:cubicBezTo>
                    <a:pt x="44" y="4"/>
                    <a:pt x="42" y="0"/>
                    <a:pt x="41" y="0"/>
                  </a:cubicBezTo>
                  <a:cubicBezTo>
                    <a:pt x="41" y="0"/>
                    <a:pt x="41" y="0"/>
                    <a:pt x="41" y="0"/>
                  </a:cubicBezTo>
                  <a:cubicBezTo>
                    <a:pt x="41" y="0"/>
                    <a:pt x="41" y="0"/>
                    <a:pt x="41" y="1"/>
                  </a:cubicBezTo>
                  <a:cubicBezTo>
                    <a:pt x="41" y="1"/>
                    <a:pt x="41" y="1"/>
                    <a:pt x="41" y="1"/>
                  </a:cubicBezTo>
                  <a:cubicBezTo>
                    <a:pt x="41" y="1"/>
                    <a:pt x="40" y="3"/>
                    <a:pt x="40" y="4"/>
                  </a:cubicBezTo>
                  <a:cubicBezTo>
                    <a:pt x="40" y="4"/>
                    <a:pt x="40" y="4"/>
                    <a:pt x="40" y="4"/>
                  </a:cubicBezTo>
                  <a:cubicBezTo>
                    <a:pt x="40" y="8"/>
                    <a:pt x="39" y="12"/>
                    <a:pt x="39" y="15"/>
                  </a:cubicBezTo>
                  <a:cubicBezTo>
                    <a:pt x="39" y="15"/>
                    <a:pt x="39" y="15"/>
                    <a:pt x="39" y="15"/>
                  </a:cubicBezTo>
                  <a:cubicBezTo>
                    <a:pt x="38" y="17"/>
                    <a:pt x="38" y="18"/>
                    <a:pt x="36" y="19"/>
                  </a:cubicBezTo>
                  <a:cubicBezTo>
                    <a:pt x="36" y="19"/>
                    <a:pt x="36" y="19"/>
                    <a:pt x="36" y="19"/>
                  </a:cubicBezTo>
                  <a:cubicBezTo>
                    <a:pt x="36" y="20"/>
                    <a:pt x="35" y="20"/>
                    <a:pt x="35" y="20"/>
                  </a:cubicBezTo>
                  <a:cubicBezTo>
                    <a:pt x="35" y="20"/>
                    <a:pt x="35" y="20"/>
                    <a:pt x="35" y="20"/>
                  </a:cubicBezTo>
                  <a:cubicBezTo>
                    <a:pt x="32" y="20"/>
                    <a:pt x="29" y="17"/>
                    <a:pt x="26" y="15"/>
                  </a:cubicBezTo>
                  <a:cubicBezTo>
                    <a:pt x="26" y="15"/>
                    <a:pt x="26" y="15"/>
                    <a:pt x="26" y="15"/>
                  </a:cubicBezTo>
                  <a:cubicBezTo>
                    <a:pt x="22" y="12"/>
                    <a:pt x="19" y="10"/>
                    <a:pt x="18" y="10"/>
                  </a:cubicBezTo>
                  <a:cubicBezTo>
                    <a:pt x="18" y="10"/>
                    <a:pt x="18" y="10"/>
                    <a:pt x="18" y="10"/>
                  </a:cubicBezTo>
                  <a:cubicBezTo>
                    <a:pt x="18" y="10"/>
                    <a:pt x="18" y="10"/>
                    <a:pt x="18" y="10"/>
                  </a:cubicBezTo>
                  <a:cubicBezTo>
                    <a:pt x="18" y="10"/>
                    <a:pt x="18" y="10"/>
                    <a:pt x="18" y="10"/>
                  </a:cubicBezTo>
                  <a:cubicBezTo>
                    <a:pt x="18" y="12"/>
                    <a:pt x="19" y="15"/>
                    <a:pt x="21" y="18"/>
                  </a:cubicBezTo>
                  <a:cubicBezTo>
                    <a:pt x="21" y="18"/>
                    <a:pt x="21" y="18"/>
                    <a:pt x="21" y="18"/>
                  </a:cubicBezTo>
                  <a:cubicBezTo>
                    <a:pt x="22" y="22"/>
                    <a:pt x="24" y="25"/>
                    <a:pt x="24" y="28"/>
                  </a:cubicBezTo>
                  <a:cubicBezTo>
                    <a:pt x="24" y="28"/>
                    <a:pt x="24" y="28"/>
                    <a:pt x="24" y="28"/>
                  </a:cubicBezTo>
                  <a:cubicBezTo>
                    <a:pt x="24" y="28"/>
                    <a:pt x="24" y="29"/>
                    <a:pt x="23" y="30"/>
                  </a:cubicBezTo>
                  <a:cubicBezTo>
                    <a:pt x="23" y="30"/>
                    <a:pt x="23" y="30"/>
                    <a:pt x="23" y="30"/>
                  </a:cubicBezTo>
                  <a:cubicBezTo>
                    <a:pt x="22" y="31"/>
                    <a:pt x="20" y="31"/>
                    <a:pt x="18" y="31"/>
                  </a:cubicBezTo>
                  <a:cubicBezTo>
                    <a:pt x="18" y="31"/>
                    <a:pt x="18" y="31"/>
                    <a:pt x="18" y="31"/>
                  </a:cubicBezTo>
                  <a:cubicBezTo>
                    <a:pt x="14" y="31"/>
                    <a:pt x="9" y="31"/>
                    <a:pt x="5" y="31"/>
                  </a:cubicBezTo>
                  <a:cubicBezTo>
                    <a:pt x="5" y="31"/>
                    <a:pt x="5" y="31"/>
                    <a:pt x="5" y="31"/>
                  </a:cubicBezTo>
                  <a:cubicBezTo>
                    <a:pt x="4" y="30"/>
                    <a:pt x="3" y="31"/>
                    <a:pt x="3" y="31"/>
                  </a:cubicBezTo>
                  <a:cubicBezTo>
                    <a:pt x="3" y="31"/>
                    <a:pt x="3" y="31"/>
                    <a:pt x="3" y="31"/>
                  </a:cubicBezTo>
                  <a:cubicBezTo>
                    <a:pt x="3" y="31"/>
                    <a:pt x="3" y="32"/>
                    <a:pt x="4" y="32"/>
                  </a:cubicBezTo>
                  <a:cubicBezTo>
                    <a:pt x="4" y="32"/>
                    <a:pt x="4" y="32"/>
                    <a:pt x="4" y="32"/>
                  </a:cubicBezTo>
                  <a:cubicBezTo>
                    <a:pt x="4" y="33"/>
                    <a:pt x="5" y="34"/>
                    <a:pt x="7" y="35"/>
                  </a:cubicBezTo>
                  <a:cubicBezTo>
                    <a:pt x="7" y="35"/>
                    <a:pt x="7" y="35"/>
                    <a:pt x="7" y="35"/>
                  </a:cubicBezTo>
                  <a:cubicBezTo>
                    <a:pt x="9" y="37"/>
                    <a:pt x="12" y="39"/>
                    <a:pt x="14" y="41"/>
                  </a:cubicBezTo>
                  <a:cubicBezTo>
                    <a:pt x="14" y="41"/>
                    <a:pt x="14" y="41"/>
                    <a:pt x="14" y="41"/>
                  </a:cubicBezTo>
                  <a:cubicBezTo>
                    <a:pt x="16" y="42"/>
                    <a:pt x="17" y="43"/>
                    <a:pt x="17" y="45"/>
                  </a:cubicBezTo>
                  <a:cubicBezTo>
                    <a:pt x="17" y="45"/>
                    <a:pt x="17" y="45"/>
                    <a:pt x="17" y="45"/>
                  </a:cubicBezTo>
                  <a:cubicBezTo>
                    <a:pt x="17" y="45"/>
                    <a:pt x="17" y="45"/>
                    <a:pt x="17" y="45"/>
                  </a:cubicBezTo>
                  <a:cubicBezTo>
                    <a:pt x="17" y="45"/>
                    <a:pt x="17" y="45"/>
                    <a:pt x="17" y="45"/>
                  </a:cubicBezTo>
                  <a:cubicBezTo>
                    <a:pt x="17" y="47"/>
                    <a:pt x="16" y="48"/>
                    <a:pt x="14" y="49"/>
                  </a:cubicBezTo>
                  <a:cubicBezTo>
                    <a:pt x="14" y="49"/>
                    <a:pt x="14" y="49"/>
                    <a:pt x="14" y="49"/>
                  </a:cubicBezTo>
                  <a:cubicBezTo>
                    <a:pt x="12" y="50"/>
                    <a:pt x="10" y="51"/>
                    <a:pt x="8" y="52"/>
                  </a:cubicBezTo>
                  <a:cubicBezTo>
                    <a:pt x="8" y="52"/>
                    <a:pt x="8" y="52"/>
                    <a:pt x="8" y="52"/>
                  </a:cubicBezTo>
                  <a:cubicBezTo>
                    <a:pt x="5" y="54"/>
                    <a:pt x="0" y="56"/>
                    <a:pt x="0" y="57"/>
                  </a:cubicBezTo>
                  <a:cubicBezTo>
                    <a:pt x="0" y="57"/>
                    <a:pt x="0" y="57"/>
                    <a:pt x="0" y="57"/>
                  </a:cubicBezTo>
                  <a:cubicBezTo>
                    <a:pt x="0" y="57"/>
                    <a:pt x="0" y="57"/>
                    <a:pt x="1" y="57"/>
                  </a:cubicBezTo>
                  <a:cubicBezTo>
                    <a:pt x="1" y="57"/>
                    <a:pt x="1" y="57"/>
                    <a:pt x="1" y="57"/>
                  </a:cubicBezTo>
                  <a:cubicBezTo>
                    <a:pt x="2" y="57"/>
                    <a:pt x="3" y="58"/>
                    <a:pt x="5" y="58"/>
                  </a:cubicBezTo>
                  <a:cubicBezTo>
                    <a:pt x="5" y="58"/>
                    <a:pt x="5" y="58"/>
                    <a:pt x="5" y="58"/>
                  </a:cubicBezTo>
                  <a:cubicBezTo>
                    <a:pt x="8" y="58"/>
                    <a:pt x="12" y="59"/>
                    <a:pt x="15" y="59"/>
                  </a:cubicBezTo>
                  <a:cubicBezTo>
                    <a:pt x="15" y="59"/>
                    <a:pt x="15" y="59"/>
                    <a:pt x="15" y="59"/>
                  </a:cubicBezTo>
                  <a:cubicBezTo>
                    <a:pt x="17" y="60"/>
                    <a:pt x="19" y="60"/>
                    <a:pt x="20" y="62"/>
                  </a:cubicBezTo>
                  <a:cubicBezTo>
                    <a:pt x="20" y="62"/>
                    <a:pt x="20" y="62"/>
                    <a:pt x="20" y="62"/>
                  </a:cubicBezTo>
                  <a:cubicBezTo>
                    <a:pt x="20" y="62"/>
                    <a:pt x="20" y="63"/>
                    <a:pt x="20" y="63"/>
                  </a:cubicBezTo>
                  <a:cubicBezTo>
                    <a:pt x="20" y="63"/>
                    <a:pt x="20" y="63"/>
                    <a:pt x="20" y="63"/>
                  </a:cubicBezTo>
                  <a:cubicBezTo>
                    <a:pt x="20" y="66"/>
                    <a:pt x="17" y="69"/>
                    <a:pt x="15" y="72"/>
                  </a:cubicBezTo>
                  <a:cubicBezTo>
                    <a:pt x="15" y="72"/>
                    <a:pt x="15" y="72"/>
                    <a:pt x="15" y="72"/>
                  </a:cubicBezTo>
                  <a:cubicBezTo>
                    <a:pt x="13" y="76"/>
                    <a:pt x="10" y="79"/>
                    <a:pt x="10" y="80"/>
                  </a:cubicBezTo>
                  <a:cubicBezTo>
                    <a:pt x="10" y="80"/>
                    <a:pt x="10" y="80"/>
                    <a:pt x="10" y="80"/>
                  </a:cubicBezTo>
                  <a:cubicBezTo>
                    <a:pt x="10" y="80"/>
                    <a:pt x="11" y="80"/>
                    <a:pt x="11" y="80"/>
                  </a:cubicBezTo>
                  <a:cubicBezTo>
                    <a:pt x="11" y="80"/>
                    <a:pt x="11" y="80"/>
                    <a:pt x="11" y="80"/>
                  </a:cubicBezTo>
                  <a:cubicBezTo>
                    <a:pt x="12" y="80"/>
                    <a:pt x="15" y="79"/>
                    <a:pt x="19" y="77"/>
                  </a:cubicBezTo>
                  <a:cubicBezTo>
                    <a:pt x="19" y="77"/>
                    <a:pt x="19" y="77"/>
                    <a:pt x="19" y="77"/>
                  </a:cubicBezTo>
                  <a:cubicBezTo>
                    <a:pt x="22" y="76"/>
                    <a:pt x="26" y="74"/>
                    <a:pt x="28" y="74"/>
                  </a:cubicBezTo>
                  <a:cubicBezTo>
                    <a:pt x="28" y="74"/>
                    <a:pt x="28" y="74"/>
                    <a:pt x="28" y="74"/>
                  </a:cubicBezTo>
                  <a:cubicBezTo>
                    <a:pt x="29" y="74"/>
                    <a:pt x="30" y="74"/>
                    <a:pt x="30" y="75"/>
                  </a:cubicBezTo>
                  <a:cubicBezTo>
                    <a:pt x="30" y="75"/>
                    <a:pt x="30" y="75"/>
                    <a:pt x="30" y="75"/>
                  </a:cubicBezTo>
                  <a:cubicBezTo>
                    <a:pt x="32" y="76"/>
                    <a:pt x="32" y="78"/>
                    <a:pt x="32" y="80"/>
                  </a:cubicBezTo>
                  <a:cubicBezTo>
                    <a:pt x="32" y="80"/>
                    <a:pt x="32" y="80"/>
                    <a:pt x="32" y="80"/>
                  </a:cubicBezTo>
                  <a:cubicBezTo>
                    <a:pt x="32" y="84"/>
                    <a:pt x="31" y="89"/>
                    <a:pt x="31" y="93"/>
                  </a:cubicBezTo>
                  <a:cubicBezTo>
                    <a:pt x="31" y="93"/>
                    <a:pt x="31" y="93"/>
                    <a:pt x="31" y="93"/>
                  </a:cubicBezTo>
                  <a:cubicBezTo>
                    <a:pt x="31" y="94"/>
                    <a:pt x="31" y="95"/>
                    <a:pt x="31" y="95"/>
                  </a:cubicBezTo>
                  <a:cubicBezTo>
                    <a:pt x="31" y="95"/>
                    <a:pt x="31" y="95"/>
                    <a:pt x="31" y="95"/>
                  </a:cubicBezTo>
                  <a:cubicBezTo>
                    <a:pt x="31" y="95"/>
                    <a:pt x="32" y="95"/>
                    <a:pt x="33" y="94"/>
                  </a:cubicBezTo>
                  <a:cubicBezTo>
                    <a:pt x="33" y="94"/>
                    <a:pt x="33" y="94"/>
                    <a:pt x="33" y="94"/>
                  </a:cubicBezTo>
                  <a:cubicBezTo>
                    <a:pt x="33" y="94"/>
                    <a:pt x="34" y="93"/>
                    <a:pt x="35" y="91"/>
                  </a:cubicBezTo>
                  <a:cubicBezTo>
                    <a:pt x="35" y="91"/>
                    <a:pt x="35" y="91"/>
                    <a:pt x="35" y="91"/>
                  </a:cubicBezTo>
                  <a:cubicBezTo>
                    <a:pt x="37" y="89"/>
                    <a:pt x="39" y="86"/>
                    <a:pt x="41" y="84"/>
                  </a:cubicBezTo>
                  <a:cubicBezTo>
                    <a:pt x="41" y="84"/>
                    <a:pt x="41" y="84"/>
                    <a:pt x="41" y="84"/>
                  </a:cubicBezTo>
                  <a:cubicBezTo>
                    <a:pt x="43" y="82"/>
                    <a:pt x="44" y="81"/>
                    <a:pt x="46" y="81"/>
                  </a:cubicBezTo>
                  <a:cubicBezTo>
                    <a:pt x="46" y="81"/>
                    <a:pt x="46" y="81"/>
                    <a:pt x="46" y="81"/>
                  </a:cubicBezTo>
                  <a:cubicBezTo>
                    <a:pt x="46" y="81"/>
                    <a:pt x="46" y="81"/>
                    <a:pt x="46" y="81"/>
                  </a:cubicBezTo>
                  <a:close/>
                  <a:moveTo>
                    <a:pt x="67" y="2"/>
                  </a:moveTo>
                  <a:cubicBezTo>
                    <a:pt x="67" y="2"/>
                    <a:pt x="67" y="2"/>
                    <a:pt x="67" y="2"/>
                  </a:cubicBezTo>
                  <a:cubicBezTo>
                    <a:pt x="67" y="2"/>
                    <a:pt x="67" y="2"/>
                    <a:pt x="67" y="2"/>
                  </a:cubicBezTo>
                  <a:cubicBezTo>
                    <a:pt x="67" y="2"/>
                    <a:pt x="67" y="2"/>
                    <a:pt x="67" y="2"/>
                  </a:cubicBezTo>
                  <a:cubicBezTo>
                    <a:pt x="67" y="2"/>
                    <a:pt x="67" y="2"/>
                    <a:pt x="67"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Oval 35"/>
            <p:cNvSpPr>
              <a:spLocks noChangeArrowheads="1"/>
            </p:cNvSpPr>
            <p:nvPr/>
          </p:nvSpPr>
          <p:spPr bwMode="auto">
            <a:xfrm>
              <a:off x="674688" y="3152775"/>
              <a:ext cx="695325" cy="6969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36"/>
            <p:cNvSpPr>
              <a:spLocks noEditPoints="1"/>
            </p:cNvSpPr>
            <p:nvPr/>
          </p:nvSpPr>
          <p:spPr bwMode="auto">
            <a:xfrm>
              <a:off x="668338" y="3148013"/>
              <a:ext cx="708025" cy="703262"/>
            </a:xfrm>
            <a:custGeom>
              <a:avLst/>
              <a:gdLst>
                <a:gd name="T0" fmla="*/ 0 w 273"/>
                <a:gd name="T1" fmla="*/ 137 h 273"/>
                <a:gd name="T2" fmla="*/ 137 w 273"/>
                <a:gd name="T3" fmla="*/ 0 h 273"/>
                <a:gd name="T4" fmla="*/ 137 w 273"/>
                <a:gd name="T5" fmla="*/ 0 h 273"/>
                <a:gd name="T6" fmla="*/ 273 w 273"/>
                <a:gd name="T7" fmla="*/ 137 h 273"/>
                <a:gd name="T8" fmla="*/ 273 w 273"/>
                <a:gd name="T9" fmla="*/ 137 h 273"/>
                <a:gd name="T10" fmla="*/ 137 w 273"/>
                <a:gd name="T11" fmla="*/ 273 h 273"/>
                <a:gd name="T12" fmla="*/ 137 w 273"/>
                <a:gd name="T13" fmla="*/ 273 h 273"/>
                <a:gd name="T14" fmla="*/ 0 w 273"/>
                <a:gd name="T15" fmla="*/ 137 h 273"/>
                <a:gd name="T16" fmla="*/ 42 w 273"/>
                <a:gd name="T17" fmla="*/ 42 h 273"/>
                <a:gd name="T18" fmla="*/ 3 w 273"/>
                <a:gd name="T19" fmla="*/ 137 h 273"/>
                <a:gd name="T20" fmla="*/ 3 w 273"/>
                <a:gd name="T21" fmla="*/ 137 h 273"/>
                <a:gd name="T22" fmla="*/ 42 w 273"/>
                <a:gd name="T23" fmla="*/ 231 h 273"/>
                <a:gd name="T24" fmla="*/ 42 w 273"/>
                <a:gd name="T25" fmla="*/ 231 h 273"/>
                <a:gd name="T26" fmla="*/ 137 w 273"/>
                <a:gd name="T27" fmla="*/ 270 h 273"/>
                <a:gd name="T28" fmla="*/ 137 w 273"/>
                <a:gd name="T29" fmla="*/ 270 h 273"/>
                <a:gd name="T30" fmla="*/ 231 w 273"/>
                <a:gd name="T31" fmla="*/ 231 h 273"/>
                <a:gd name="T32" fmla="*/ 231 w 273"/>
                <a:gd name="T33" fmla="*/ 231 h 273"/>
                <a:gd name="T34" fmla="*/ 270 w 273"/>
                <a:gd name="T35" fmla="*/ 137 h 273"/>
                <a:gd name="T36" fmla="*/ 270 w 273"/>
                <a:gd name="T37" fmla="*/ 137 h 273"/>
                <a:gd name="T38" fmla="*/ 231 w 273"/>
                <a:gd name="T39" fmla="*/ 42 h 273"/>
                <a:gd name="T40" fmla="*/ 231 w 273"/>
                <a:gd name="T41" fmla="*/ 42 h 273"/>
                <a:gd name="T42" fmla="*/ 137 w 273"/>
                <a:gd name="T43" fmla="*/ 3 h 273"/>
                <a:gd name="T44" fmla="*/ 137 w 273"/>
                <a:gd name="T45" fmla="*/ 3 h 273"/>
                <a:gd name="T46" fmla="*/ 42 w 273"/>
                <a:gd name="T47" fmla="*/ 4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0" y="137"/>
                  </a:moveTo>
                  <a:cubicBezTo>
                    <a:pt x="0" y="61"/>
                    <a:pt x="61" y="0"/>
                    <a:pt x="137" y="0"/>
                  </a:cubicBezTo>
                  <a:cubicBezTo>
                    <a:pt x="137" y="0"/>
                    <a:pt x="137" y="0"/>
                    <a:pt x="137" y="0"/>
                  </a:cubicBezTo>
                  <a:cubicBezTo>
                    <a:pt x="212" y="0"/>
                    <a:pt x="273" y="61"/>
                    <a:pt x="273" y="137"/>
                  </a:cubicBezTo>
                  <a:cubicBezTo>
                    <a:pt x="273" y="137"/>
                    <a:pt x="273" y="137"/>
                    <a:pt x="273" y="137"/>
                  </a:cubicBezTo>
                  <a:cubicBezTo>
                    <a:pt x="273" y="212"/>
                    <a:pt x="212" y="273"/>
                    <a:pt x="137" y="273"/>
                  </a:cubicBezTo>
                  <a:cubicBezTo>
                    <a:pt x="137" y="273"/>
                    <a:pt x="137" y="273"/>
                    <a:pt x="137" y="273"/>
                  </a:cubicBezTo>
                  <a:cubicBezTo>
                    <a:pt x="61" y="273"/>
                    <a:pt x="0" y="212"/>
                    <a:pt x="0" y="137"/>
                  </a:cubicBezTo>
                  <a:close/>
                  <a:moveTo>
                    <a:pt x="42" y="42"/>
                  </a:moveTo>
                  <a:cubicBezTo>
                    <a:pt x="18" y="67"/>
                    <a:pt x="3" y="100"/>
                    <a:pt x="3" y="137"/>
                  </a:cubicBezTo>
                  <a:cubicBezTo>
                    <a:pt x="3" y="137"/>
                    <a:pt x="3" y="137"/>
                    <a:pt x="3" y="137"/>
                  </a:cubicBezTo>
                  <a:cubicBezTo>
                    <a:pt x="3" y="174"/>
                    <a:pt x="18" y="207"/>
                    <a:pt x="42" y="231"/>
                  </a:cubicBezTo>
                  <a:cubicBezTo>
                    <a:pt x="42" y="231"/>
                    <a:pt x="42" y="231"/>
                    <a:pt x="42" y="231"/>
                  </a:cubicBezTo>
                  <a:cubicBezTo>
                    <a:pt x="66" y="255"/>
                    <a:pt x="100" y="270"/>
                    <a:pt x="137" y="270"/>
                  </a:cubicBezTo>
                  <a:cubicBezTo>
                    <a:pt x="137" y="270"/>
                    <a:pt x="137" y="270"/>
                    <a:pt x="137" y="270"/>
                  </a:cubicBezTo>
                  <a:cubicBezTo>
                    <a:pt x="173" y="270"/>
                    <a:pt x="207" y="255"/>
                    <a:pt x="231" y="231"/>
                  </a:cubicBezTo>
                  <a:cubicBezTo>
                    <a:pt x="231" y="231"/>
                    <a:pt x="231" y="231"/>
                    <a:pt x="231" y="231"/>
                  </a:cubicBezTo>
                  <a:cubicBezTo>
                    <a:pt x="255" y="207"/>
                    <a:pt x="270" y="174"/>
                    <a:pt x="270" y="137"/>
                  </a:cubicBezTo>
                  <a:cubicBezTo>
                    <a:pt x="270" y="137"/>
                    <a:pt x="270" y="137"/>
                    <a:pt x="270" y="137"/>
                  </a:cubicBezTo>
                  <a:cubicBezTo>
                    <a:pt x="270" y="100"/>
                    <a:pt x="255" y="67"/>
                    <a:pt x="231" y="42"/>
                  </a:cubicBezTo>
                  <a:cubicBezTo>
                    <a:pt x="231" y="42"/>
                    <a:pt x="231" y="42"/>
                    <a:pt x="231" y="42"/>
                  </a:cubicBezTo>
                  <a:cubicBezTo>
                    <a:pt x="207" y="18"/>
                    <a:pt x="173" y="3"/>
                    <a:pt x="137" y="3"/>
                  </a:cubicBezTo>
                  <a:cubicBezTo>
                    <a:pt x="137" y="3"/>
                    <a:pt x="137" y="3"/>
                    <a:pt x="137" y="3"/>
                  </a:cubicBezTo>
                  <a:cubicBezTo>
                    <a:pt x="100" y="3"/>
                    <a:pt x="66" y="18"/>
                    <a:pt x="42" y="42"/>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37"/>
            <p:cNvSpPr>
              <a:spLocks/>
            </p:cNvSpPr>
            <p:nvPr/>
          </p:nvSpPr>
          <p:spPr bwMode="auto">
            <a:xfrm>
              <a:off x="1093788"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38"/>
            <p:cNvSpPr>
              <a:spLocks noEditPoints="1"/>
            </p:cNvSpPr>
            <p:nvPr/>
          </p:nvSpPr>
          <p:spPr bwMode="auto">
            <a:xfrm>
              <a:off x="1090613" y="3363913"/>
              <a:ext cx="96838" cy="69850"/>
            </a:xfrm>
            <a:custGeom>
              <a:avLst/>
              <a:gdLst>
                <a:gd name="T0" fmla="*/ 2 w 37"/>
                <a:gd name="T1" fmla="*/ 27 h 27"/>
                <a:gd name="T2" fmla="*/ 1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4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1" y="27"/>
                    <a:pt x="1" y="27"/>
                    <a:pt x="1" y="27"/>
                  </a:cubicBezTo>
                  <a:cubicBezTo>
                    <a:pt x="0" y="24"/>
                    <a:pt x="0" y="22"/>
                    <a:pt x="0" y="19"/>
                  </a:cubicBezTo>
                  <a:cubicBezTo>
                    <a:pt x="0" y="19"/>
                    <a:pt x="0" y="19"/>
                    <a:pt x="0" y="19"/>
                  </a:cubicBezTo>
                  <a:cubicBezTo>
                    <a:pt x="0" y="9"/>
                    <a:pt x="8" y="0"/>
                    <a:pt x="18" y="0"/>
                  </a:cubicBezTo>
                  <a:cubicBezTo>
                    <a:pt x="18" y="0"/>
                    <a:pt x="18" y="0"/>
                    <a:pt x="18" y="0"/>
                  </a:cubicBezTo>
                  <a:cubicBezTo>
                    <a:pt x="28" y="0"/>
                    <a:pt x="37" y="9"/>
                    <a:pt x="37" y="19"/>
                  </a:cubicBezTo>
                  <a:cubicBezTo>
                    <a:pt x="37" y="19"/>
                    <a:pt x="37" y="19"/>
                    <a:pt x="37" y="19"/>
                  </a:cubicBezTo>
                  <a:cubicBezTo>
                    <a:pt x="37" y="22"/>
                    <a:pt x="36" y="24"/>
                    <a:pt x="35" y="27"/>
                  </a:cubicBezTo>
                  <a:cubicBezTo>
                    <a:pt x="35" y="27"/>
                    <a:pt x="35" y="27"/>
                    <a:pt x="35" y="27"/>
                  </a:cubicBezTo>
                  <a:cubicBezTo>
                    <a:pt x="34" y="27"/>
                    <a:pt x="34" y="27"/>
                    <a:pt x="34"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39"/>
            <p:cNvSpPr>
              <a:spLocks/>
            </p:cNvSpPr>
            <p:nvPr/>
          </p:nvSpPr>
          <p:spPr bwMode="auto">
            <a:xfrm>
              <a:off x="847725"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40"/>
            <p:cNvSpPr>
              <a:spLocks noEditPoints="1"/>
            </p:cNvSpPr>
            <p:nvPr/>
          </p:nvSpPr>
          <p:spPr bwMode="auto">
            <a:xfrm>
              <a:off x="844550" y="3363913"/>
              <a:ext cx="96838" cy="69850"/>
            </a:xfrm>
            <a:custGeom>
              <a:avLst/>
              <a:gdLst>
                <a:gd name="T0" fmla="*/ 2 w 37"/>
                <a:gd name="T1" fmla="*/ 27 h 27"/>
                <a:gd name="T2" fmla="*/ 2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5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2" y="27"/>
                    <a:pt x="2" y="27"/>
                    <a:pt x="2" y="27"/>
                  </a:cubicBezTo>
                  <a:cubicBezTo>
                    <a:pt x="1" y="24"/>
                    <a:pt x="0" y="22"/>
                    <a:pt x="0" y="19"/>
                  </a:cubicBezTo>
                  <a:cubicBezTo>
                    <a:pt x="0" y="19"/>
                    <a:pt x="0" y="19"/>
                    <a:pt x="0" y="19"/>
                  </a:cubicBezTo>
                  <a:cubicBezTo>
                    <a:pt x="0" y="9"/>
                    <a:pt x="8" y="0"/>
                    <a:pt x="18" y="0"/>
                  </a:cubicBezTo>
                  <a:cubicBezTo>
                    <a:pt x="18" y="0"/>
                    <a:pt x="18" y="0"/>
                    <a:pt x="18" y="0"/>
                  </a:cubicBezTo>
                  <a:cubicBezTo>
                    <a:pt x="29" y="0"/>
                    <a:pt x="37" y="9"/>
                    <a:pt x="37" y="19"/>
                  </a:cubicBezTo>
                  <a:cubicBezTo>
                    <a:pt x="37" y="19"/>
                    <a:pt x="37" y="19"/>
                    <a:pt x="37" y="19"/>
                  </a:cubicBezTo>
                  <a:cubicBezTo>
                    <a:pt x="37" y="22"/>
                    <a:pt x="36" y="24"/>
                    <a:pt x="35" y="27"/>
                  </a:cubicBezTo>
                  <a:cubicBezTo>
                    <a:pt x="35" y="27"/>
                    <a:pt x="35" y="27"/>
                    <a:pt x="35" y="27"/>
                  </a:cubicBezTo>
                  <a:cubicBezTo>
                    <a:pt x="35" y="27"/>
                    <a:pt x="35" y="27"/>
                    <a:pt x="35"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Oval 41"/>
            <p:cNvSpPr>
              <a:spLocks noChangeArrowheads="1"/>
            </p:cNvSpPr>
            <p:nvPr/>
          </p:nvSpPr>
          <p:spPr bwMode="auto">
            <a:xfrm>
              <a:off x="946150" y="3454400"/>
              <a:ext cx="131763" cy="936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42"/>
            <p:cNvSpPr>
              <a:spLocks noEditPoints="1"/>
            </p:cNvSpPr>
            <p:nvPr/>
          </p:nvSpPr>
          <p:spPr bwMode="auto">
            <a:xfrm>
              <a:off x="942975" y="3449638"/>
              <a:ext cx="138113" cy="100012"/>
            </a:xfrm>
            <a:custGeom>
              <a:avLst/>
              <a:gdLst>
                <a:gd name="T0" fmla="*/ 0 w 53"/>
                <a:gd name="T1" fmla="*/ 20 h 39"/>
                <a:gd name="T2" fmla="*/ 27 w 53"/>
                <a:gd name="T3" fmla="*/ 0 h 39"/>
                <a:gd name="T4" fmla="*/ 27 w 53"/>
                <a:gd name="T5" fmla="*/ 0 h 39"/>
                <a:gd name="T6" fmla="*/ 53 w 53"/>
                <a:gd name="T7" fmla="*/ 20 h 39"/>
                <a:gd name="T8" fmla="*/ 53 w 53"/>
                <a:gd name="T9" fmla="*/ 20 h 39"/>
                <a:gd name="T10" fmla="*/ 27 w 53"/>
                <a:gd name="T11" fmla="*/ 39 h 39"/>
                <a:gd name="T12" fmla="*/ 27 w 53"/>
                <a:gd name="T13" fmla="*/ 39 h 39"/>
                <a:gd name="T14" fmla="*/ 0 w 53"/>
                <a:gd name="T15" fmla="*/ 20 h 39"/>
                <a:gd name="T16" fmla="*/ 9 w 53"/>
                <a:gd name="T17" fmla="*/ 8 h 39"/>
                <a:gd name="T18" fmla="*/ 3 w 53"/>
                <a:gd name="T19" fmla="*/ 20 h 39"/>
                <a:gd name="T20" fmla="*/ 3 w 53"/>
                <a:gd name="T21" fmla="*/ 20 h 39"/>
                <a:gd name="T22" fmla="*/ 9 w 53"/>
                <a:gd name="T23" fmla="*/ 31 h 39"/>
                <a:gd name="T24" fmla="*/ 9 w 53"/>
                <a:gd name="T25" fmla="*/ 31 h 39"/>
                <a:gd name="T26" fmla="*/ 27 w 53"/>
                <a:gd name="T27" fmla="*/ 36 h 39"/>
                <a:gd name="T28" fmla="*/ 27 w 53"/>
                <a:gd name="T29" fmla="*/ 36 h 39"/>
                <a:gd name="T30" fmla="*/ 44 w 53"/>
                <a:gd name="T31" fmla="*/ 31 h 39"/>
                <a:gd name="T32" fmla="*/ 44 w 53"/>
                <a:gd name="T33" fmla="*/ 31 h 39"/>
                <a:gd name="T34" fmla="*/ 50 w 53"/>
                <a:gd name="T35" fmla="*/ 20 h 39"/>
                <a:gd name="T36" fmla="*/ 50 w 53"/>
                <a:gd name="T37" fmla="*/ 20 h 39"/>
                <a:gd name="T38" fmla="*/ 44 w 53"/>
                <a:gd name="T39" fmla="*/ 8 h 39"/>
                <a:gd name="T40" fmla="*/ 44 w 53"/>
                <a:gd name="T41" fmla="*/ 8 h 39"/>
                <a:gd name="T42" fmla="*/ 27 w 53"/>
                <a:gd name="T43" fmla="*/ 3 h 39"/>
                <a:gd name="T44" fmla="*/ 27 w 53"/>
                <a:gd name="T45" fmla="*/ 3 h 39"/>
                <a:gd name="T46" fmla="*/ 26 w 53"/>
                <a:gd name="T47" fmla="*/ 3 h 39"/>
                <a:gd name="T48" fmla="*/ 26 w 53"/>
                <a:gd name="T49" fmla="*/ 3 h 39"/>
                <a:gd name="T50" fmla="*/ 9 w 53"/>
                <a:gd name="T5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9">
                  <a:moveTo>
                    <a:pt x="0" y="20"/>
                  </a:moveTo>
                  <a:cubicBezTo>
                    <a:pt x="0" y="9"/>
                    <a:pt x="12" y="0"/>
                    <a:pt x="27" y="0"/>
                  </a:cubicBezTo>
                  <a:cubicBezTo>
                    <a:pt x="27" y="0"/>
                    <a:pt x="27" y="0"/>
                    <a:pt x="27" y="0"/>
                  </a:cubicBezTo>
                  <a:cubicBezTo>
                    <a:pt x="41" y="0"/>
                    <a:pt x="53" y="9"/>
                    <a:pt x="53" y="20"/>
                  </a:cubicBezTo>
                  <a:cubicBezTo>
                    <a:pt x="53" y="20"/>
                    <a:pt x="53" y="20"/>
                    <a:pt x="53" y="20"/>
                  </a:cubicBezTo>
                  <a:cubicBezTo>
                    <a:pt x="53" y="31"/>
                    <a:pt x="41" y="39"/>
                    <a:pt x="27" y="39"/>
                  </a:cubicBezTo>
                  <a:cubicBezTo>
                    <a:pt x="27" y="39"/>
                    <a:pt x="27" y="39"/>
                    <a:pt x="27" y="39"/>
                  </a:cubicBezTo>
                  <a:cubicBezTo>
                    <a:pt x="12" y="39"/>
                    <a:pt x="0" y="31"/>
                    <a:pt x="0" y="20"/>
                  </a:cubicBezTo>
                  <a:close/>
                  <a:moveTo>
                    <a:pt x="9" y="8"/>
                  </a:moveTo>
                  <a:cubicBezTo>
                    <a:pt x="5" y="11"/>
                    <a:pt x="3" y="15"/>
                    <a:pt x="3" y="20"/>
                  </a:cubicBezTo>
                  <a:cubicBezTo>
                    <a:pt x="3" y="20"/>
                    <a:pt x="3" y="20"/>
                    <a:pt x="3" y="20"/>
                  </a:cubicBezTo>
                  <a:cubicBezTo>
                    <a:pt x="3" y="24"/>
                    <a:pt x="5" y="28"/>
                    <a:pt x="9" y="31"/>
                  </a:cubicBezTo>
                  <a:cubicBezTo>
                    <a:pt x="9" y="31"/>
                    <a:pt x="9" y="31"/>
                    <a:pt x="9" y="31"/>
                  </a:cubicBezTo>
                  <a:cubicBezTo>
                    <a:pt x="14" y="34"/>
                    <a:pt x="20" y="36"/>
                    <a:pt x="27" y="36"/>
                  </a:cubicBezTo>
                  <a:cubicBezTo>
                    <a:pt x="27" y="36"/>
                    <a:pt x="27" y="36"/>
                    <a:pt x="27" y="36"/>
                  </a:cubicBezTo>
                  <a:cubicBezTo>
                    <a:pt x="33" y="36"/>
                    <a:pt x="39" y="34"/>
                    <a:pt x="44" y="31"/>
                  </a:cubicBezTo>
                  <a:cubicBezTo>
                    <a:pt x="44" y="31"/>
                    <a:pt x="44" y="31"/>
                    <a:pt x="44" y="31"/>
                  </a:cubicBezTo>
                  <a:cubicBezTo>
                    <a:pt x="48" y="28"/>
                    <a:pt x="50" y="24"/>
                    <a:pt x="50" y="20"/>
                  </a:cubicBezTo>
                  <a:cubicBezTo>
                    <a:pt x="50" y="20"/>
                    <a:pt x="50" y="20"/>
                    <a:pt x="50" y="20"/>
                  </a:cubicBezTo>
                  <a:cubicBezTo>
                    <a:pt x="50" y="15"/>
                    <a:pt x="48" y="11"/>
                    <a:pt x="44" y="8"/>
                  </a:cubicBezTo>
                  <a:cubicBezTo>
                    <a:pt x="44" y="8"/>
                    <a:pt x="44" y="8"/>
                    <a:pt x="44" y="8"/>
                  </a:cubicBezTo>
                  <a:cubicBezTo>
                    <a:pt x="39" y="5"/>
                    <a:pt x="33" y="3"/>
                    <a:pt x="27" y="3"/>
                  </a:cubicBezTo>
                  <a:cubicBezTo>
                    <a:pt x="27" y="3"/>
                    <a:pt x="27" y="3"/>
                    <a:pt x="27" y="3"/>
                  </a:cubicBezTo>
                  <a:cubicBezTo>
                    <a:pt x="26" y="3"/>
                    <a:pt x="26" y="3"/>
                    <a:pt x="26" y="3"/>
                  </a:cubicBezTo>
                  <a:cubicBezTo>
                    <a:pt x="26" y="3"/>
                    <a:pt x="26" y="3"/>
                    <a:pt x="26" y="3"/>
                  </a:cubicBezTo>
                  <a:cubicBezTo>
                    <a:pt x="20" y="3"/>
                    <a:pt x="14" y="5"/>
                    <a:pt x="9" y="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43"/>
            <p:cNvSpPr>
              <a:spLocks/>
            </p:cNvSpPr>
            <p:nvPr/>
          </p:nvSpPr>
          <p:spPr bwMode="auto">
            <a:xfrm>
              <a:off x="622300" y="3606800"/>
              <a:ext cx="779463" cy="422275"/>
            </a:xfrm>
            <a:custGeom>
              <a:avLst/>
              <a:gdLst>
                <a:gd name="T0" fmla="*/ 160 w 301"/>
                <a:gd name="T1" fmla="*/ 0 h 164"/>
                <a:gd name="T2" fmla="*/ 244 w 301"/>
                <a:gd name="T3" fmla="*/ 16 h 164"/>
                <a:gd name="T4" fmla="*/ 269 w 301"/>
                <a:gd name="T5" fmla="*/ 0 h 164"/>
                <a:gd name="T6" fmla="*/ 288 w 301"/>
                <a:gd name="T7" fmla="*/ 22 h 164"/>
                <a:gd name="T8" fmla="*/ 280 w 301"/>
                <a:gd name="T9" fmla="*/ 48 h 164"/>
                <a:gd name="T10" fmla="*/ 270 w 301"/>
                <a:gd name="T11" fmla="*/ 78 h 164"/>
                <a:gd name="T12" fmla="*/ 248 w 301"/>
                <a:gd name="T13" fmla="*/ 100 h 164"/>
                <a:gd name="T14" fmla="*/ 206 w 301"/>
                <a:gd name="T15" fmla="*/ 119 h 164"/>
                <a:gd name="T16" fmla="*/ 151 w 301"/>
                <a:gd name="T17" fmla="*/ 133 h 164"/>
                <a:gd name="T18" fmla="*/ 149 w 301"/>
                <a:gd name="T19" fmla="*/ 133 h 164"/>
                <a:gd name="T20" fmla="*/ 94 w 301"/>
                <a:gd name="T21" fmla="*/ 119 h 164"/>
                <a:gd name="T22" fmla="*/ 53 w 301"/>
                <a:gd name="T23" fmla="*/ 100 h 164"/>
                <a:gd name="T24" fmla="*/ 30 w 301"/>
                <a:gd name="T25" fmla="*/ 78 h 164"/>
                <a:gd name="T26" fmla="*/ 20 w 301"/>
                <a:gd name="T27" fmla="*/ 48 h 164"/>
                <a:gd name="T28" fmla="*/ 12 w 301"/>
                <a:gd name="T29" fmla="*/ 22 h 164"/>
                <a:gd name="T30" fmla="*/ 31 w 301"/>
                <a:gd name="T31" fmla="*/ 0 h 164"/>
                <a:gd name="T32" fmla="*/ 54 w 301"/>
                <a:gd name="T33" fmla="*/ 13 h 164"/>
                <a:gd name="T34" fmla="*/ 140 w 301"/>
                <a:gd name="T35" fmla="*/ 0 h 164"/>
                <a:gd name="T36" fmla="*/ 160 w 301"/>
                <a:gd name="T3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1" h="164">
                  <a:moveTo>
                    <a:pt x="160" y="0"/>
                  </a:moveTo>
                  <a:cubicBezTo>
                    <a:pt x="160" y="0"/>
                    <a:pt x="223" y="16"/>
                    <a:pt x="244" y="16"/>
                  </a:cubicBezTo>
                  <a:cubicBezTo>
                    <a:pt x="251" y="16"/>
                    <a:pt x="269" y="0"/>
                    <a:pt x="269" y="0"/>
                  </a:cubicBezTo>
                  <a:cubicBezTo>
                    <a:pt x="269" y="0"/>
                    <a:pt x="294" y="2"/>
                    <a:pt x="288" y="22"/>
                  </a:cubicBezTo>
                  <a:cubicBezTo>
                    <a:pt x="297" y="30"/>
                    <a:pt x="301" y="41"/>
                    <a:pt x="280" y="48"/>
                  </a:cubicBezTo>
                  <a:cubicBezTo>
                    <a:pt x="290" y="62"/>
                    <a:pt x="288" y="71"/>
                    <a:pt x="270" y="78"/>
                  </a:cubicBezTo>
                  <a:cubicBezTo>
                    <a:pt x="278" y="84"/>
                    <a:pt x="280" y="109"/>
                    <a:pt x="248" y="100"/>
                  </a:cubicBezTo>
                  <a:cubicBezTo>
                    <a:pt x="255" y="125"/>
                    <a:pt x="225" y="141"/>
                    <a:pt x="206" y="119"/>
                  </a:cubicBezTo>
                  <a:cubicBezTo>
                    <a:pt x="221" y="143"/>
                    <a:pt x="170" y="164"/>
                    <a:pt x="151" y="133"/>
                  </a:cubicBezTo>
                  <a:cubicBezTo>
                    <a:pt x="149" y="133"/>
                    <a:pt x="149" y="133"/>
                    <a:pt x="149" y="133"/>
                  </a:cubicBezTo>
                  <a:cubicBezTo>
                    <a:pt x="131" y="164"/>
                    <a:pt x="80" y="143"/>
                    <a:pt x="94" y="119"/>
                  </a:cubicBezTo>
                  <a:cubicBezTo>
                    <a:pt x="75" y="141"/>
                    <a:pt x="46" y="125"/>
                    <a:pt x="53" y="100"/>
                  </a:cubicBezTo>
                  <a:cubicBezTo>
                    <a:pt x="20" y="109"/>
                    <a:pt x="23" y="84"/>
                    <a:pt x="30" y="78"/>
                  </a:cubicBezTo>
                  <a:cubicBezTo>
                    <a:pt x="12" y="71"/>
                    <a:pt x="10" y="62"/>
                    <a:pt x="20" y="48"/>
                  </a:cubicBezTo>
                  <a:cubicBezTo>
                    <a:pt x="0" y="41"/>
                    <a:pt x="3" y="30"/>
                    <a:pt x="12" y="22"/>
                  </a:cubicBezTo>
                  <a:cubicBezTo>
                    <a:pt x="6" y="2"/>
                    <a:pt x="31" y="0"/>
                    <a:pt x="31" y="0"/>
                  </a:cubicBezTo>
                  <a:cubicBezTo>
                    <a:pt x="31" y="0"/>
                    <a:pt x="49" y="13"/>
                    <a:pt x="54" y="13"/>
                  </a:cubicBezTo>
                  <a:cubicBezTo>
                    <a:pt x="76" y="13"/>
                    <a:pt x="140" y="0"/>
                    <a:pt x="140" y="0"/>
                  </a:cubicBezTo>
                  <a:lnTo>
                    <a:pt x="1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44"/>
            <p:cNvSpPr>
              <a:spLocks noEditPoints="1"/>
            </p:cNvSpPr>
            <p:nvPr/>
          </p:nvSpPr>
          <p:spPr bwMode="auto">
            <a:xfrm>
              <a:off x="630238" y="3602038"/>
              <a:ext cx="760413" cy="392112"/>
            </a:xfrm>
            <a:custGeom>
              <a:avLst/>
              <a:gdLst>
                <a:gd name="T0" fmla="*/ 87 w 294"/>
                <a:gd name="T1" fmla="*/ 126 h 152"/>
                <a:gd name="T2" fmla="*/ 47 w 294"/>
                <a:gd name="T3" fmla="*/ 109 h 152"/>
                <a:gd name="T4" fmla="*/ 37 w 294"/>
                <a:gd name="T5" fmla="*/ 105 h 152"/>
                <a:gd name="T6" fmla="*/ 21 w 294"/>
                <a:gd name="T7" fmla="*/ 91 h 152"/>
                <a:gd name="T8" fmla="*/ 10 w 294"/>
                <a:gd name="T9" fmla="*/ 64 h 152"/>
                <a:gd name="T10" fmla="*/ 0 w 294"/>
                <a:gd name="T11" fmla="*/ 36 h 152"/>
                <a:gd name="T12" fmla="*/ 7 w 294"/>
                <a:gd name="T13" fmla="*/ 18 h 152"/>
                <a:gd name="T14" fmla="*/ 28 w 294"/>
                <a:gd name="T15" fmla="*/ 0 h 152"/>
                <a:gd name="T16" fmla="*/ 38 w 294"/>
                <a:gd name="T17" fmla="*/ 7 h 152"/>
                <a:gd name="T18" fmla="*/ 102 w 294"/>
                <a:gd name="T19" fmla="*/ 7 h 152"/>
                <a:gd name="T20" fmla="*/ 137 w 294"/>
                <a:gd name="T21" fmla="*/ 0 h 152"/>
                <a:gd name="T22" fmla="*/ 157 w 294"/>
                <a:gd name="T23" fmla="*/ 0 h 152"/>
                <a:gd name="T24" fmla="*/ 241 w 294"/>
                <a:gd name="T25" fmla="*/ 16 h 152"/>
                <a:gd name="T26" fmla="*/ 265 w 294"/>
                <a:gd name="T27" fmla="*/ 1 h 152"/>
                <a:gd name="T28" fmla="*/ 277 w 294"/>
                <a:gd name="T29" fmla="*/ 3 h 152"/>
                <a:gd name="T30" fmla="*/ 287 w 294"/>
                <a:gd name="T31" fmla="*/ 24 h 152"/>
                <a:gd name="T32" fmla="*/ 280 w 294"/>
                <a:gd name="T33" fmla="*/ 51 h 152"/>
                <a:gd name="T34" fmla="*/ 270 w 294"/>
                <a:gd name="T35" fmla="*/ 80 h 152"/>
                <a:gd name="T36" fmla="*/ 270 w 294"/>
                <a:gd name="T37" fmla="*/ 101 h 152"/>
                <a:gd name="T38" fmla="*/ 247 w 294"/>
                <a:gd name="T39" fmla="*/ 104 h 152"/>
                <a:gd name="T40" fmla="*/ 224 w 294"/>
                <a:gd name="T41" fmla="*/ 133 h 152"/>
                <a:gd name="T42" fmla="*/ 207 w 294"/>
                <a:gd name="T43" fmla="*/ 129 h 152"/>
                <a:gd name="T44" fmla="*/ 147 w 294"/>
                <a:gd name="T45" fmla="*/ 137 h 152"/>
                <a:gd name="T46" fmla="*/ 118 w 294"/>
                <a:gd name="T47" fmla="*/ 152 h 152"/>
                <a:gd name="T48" fmla="*/ 176 w 294"/>
                <a:gd name="T49" fmla="*/ 149 h 152"/>
                <a:gd name="T50" fmla="*/ 204 w 294"/>
                <a:gd name="T51" fmla="*/ 129 h 152"/>
                <a:gd name="T52" fmla="*/ 204 w 294"/>
                <a:gd name="T53" fmla="*/ 120 h 152"/>
                <a:gd name="T54" fmla="*/ 244 w 294"/>
                <a:gd name="T55" fmla="*/ 109 h 152"/>
                <a:gd name="T56" fmla="*/ 245 w 294"/>
                <a:gd name="T57" fmla="*/ 101 h 152"/>
                <a:gd name="T58" fmla="*/ 271 w 294"/>
                <a:gd name="T59" fmla="*/ 91 h 152"/>
                <a:gd name="T60" fmla="*/ 267 w 294"/>
                <a:gd name="T61" fmla="*/ 78 h 152"/>
                <a:gd name="T62" fmla="*/ 276 w 294"/>
                <a:gd name="T63" fmla="*/ 51 h 152"/>
                <a:gd name="T64" fmla="*/ 291 w 294"/>
                <a:gd name="T65" fmla="*/ 36 h 152"/>
                <a:gd name="T66" fmla="*/ 284 w 294"/>
                <a:gd name="T67" fmla="*/ 24 h 152"/>
                <a:gd name="T68" fmla="*/ 275 w 294"/>
                <a:gd name="T69" fmla="*/ 6 h 152"/>
                <a:gd name="T70" fmla="*/ 257 w 294"/>
                <a:gd name="T71" fmla="*/ 11 h 152"/>
                <a:gd name="T72" fmla="*/ 157 w 294"/>
                <a:gd name="T73" fmla="*/ 3 h 152"/>
                <a:gd name="T74" fmla="*/ 37 w 294"/>
                <a:gd name="T75" fmla="*/ 10 h 152"/>
                <a:gd name="T76" fmla="*/ 19 w 294"/>
                <a:gd name="T77" fmla="*/ 6 h 152"/>
                <a:gd name="T78" fmla="*/ 11 w 294"/>
                <a:gd name="T79" fmla="*/ 24 h 152"/>
                <a:gd name="T80" fmla="*/ 3 w 294"/>
                <a:gd name="T81" fmla="*/ 36 h 152"/>
                <a:gd name="T82" fmla="*/ 19 w 294"/>
                <a:gd name="T83" fmla="*/ 50 h 152"/>
                <a:gd name="T84" fmla="*/ 27 w 294"/>
                <a:gd name="T85" fmla="*/ 78 h 152"/>
                <a:gd name="T86" fmla="*/ 24 w 294"/>
                <a:gd name="T87" fmla="*/ 91 h 152"/>
                <a:gd name="T88" fmla="*/ 49 w 294"/>
                <a:gd name="T89" fmla="*/ 101 h 152"/>
                <a:gd name="T90" fmla="*/ 50 w 294"/>
                <a:gd name="T91" fmla="*/ 109 h 152"/>
                <a:gd name="T92" fmla="*/ 90 w 294"/>
                <a:gd name="T93" fmla="*/ 120 h 152"/>
                <a:gd name="T94" fmla="*/ 90 w 294"/>
                <a:gd name="T95" fmla="*/ 129 h 152"/>
                <a:gd name="T96" fmla="*/ 118 w 294"/>
                <a:gd name="T97" fmla="*/ 149 h 152"/>
                <a:gd name="T98" fmla="*/ 146 w 294"/>
                <a:gd name="T9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4" h="152">
                  <a:moveTo>
                    <a:pt x="118" y="152"/>
                  </a:moveTo>
                  <a:cubicBezTo>
                    <a:pt x="102" y="152"/>
                    <a:pt x="87" y="143"/>
                    <a:pt x="87" y="129"/>
                  </a:cubicBezTo>
                  <a:cubicBezTo>
                    <a:pt x="87" y="129"/>
                    <a:pt x="87" y="129"/>
                    <a:pt x="87" y="129"/>
                  </a:cubicBezTo>
                  <a:cubicBezTo>
                    <a:pt x="87" y="128"/>
                    <a:pt x="87" y="127"/>
                    <a:pt x="87" y="126"/>
                  </a:cubicBezTo>
                  <a:cubicBezTo>
                    <a:pt x="87" y="126"/>
                    <a:pt x="87" y="126"/>
                    <a:pt x="87" y="126"/>
                  </a:cubicBezTo>
                  <a:cubicBezTo>
                    <a:pt x="82" y="131"/>
                    <a:pt x="76" y="133"/>
                    <a:pt x="70" y="133"/>
                  </a:cubicBezTo>
                  <a:cubicBezTo>
                    <a:pt x="70" y="133"/>
                    <a:pt x="70" y="133"/>
                    <a:pt x="70" y="133"/>
                  </a:cubicBezTo>
                  <a:cubicBezTo>
                    <a:pt x="58" y="133"/>
                    <a:pt x="47" y="123"/>
                    <a:pt x="47" y="109"/>
                  </a:cubicBezTo>
                  <a:cubicBezTo>
                    <a:pt x="47" y="109"/>
                    <a:pt x="47" y="109"/>
                    <a:pt x="47" y="109"/>
                  </a:cubicBezTo>
                  <a:cubicBezTo>
                    <a:pt x="47" y="108"/>
                    <a:pt x="47" y="106"/>
                    <a:pt x="48" y="104"/>
                  </a:cubicBezTo>
                  <a:cubicBezTo>
                    <a:pt x="48" y="104"/>
                    <a:pt x="48" y="104"/>
                    <a:pt x="48" y="104"/>
                  </a:cubicBezTo>
                  <a:cubicBezTo>
                    <a:pt x="44" y="105"/>
                    <a:pt x="40" y="105"/>
                    <a:pt x="37" y="105"/>
                  </a:cubicBezTo>
                  <a:cubicBezTo>
                    <a:pt x="37" y="105"/>
                    <a:pt x="37" y="105"/>
                    <a:pt x="37" y="105"/>
                  </a:cubicBezTo>
                  <a:cubicBezTo>
                    <a:pt x="31" y="105"/>
                    <a:pt x="27" y="104"/>
                    <a:pt x="24" y="101"/>
                  </a:cubicBezTo>
                  <a:cubicBezTo>
                    <a:pt x="24" y="101"/>
                    <a:pt x="24" y="101"/>
                    <a:pt x="24" y="101"/>
                  </a:cubicBezTo>
                  <a:cubicBezTo>
                    <a:pt x="22" y="98"/>
                    <a:pt x="21" y="95"/>
                    <a:pt x="21" y="91"/>
                  </a:cubicBezTo>
                  <a:cubicBezTo>
                    <a:pt x="21" y="91"/>
                    <a:pt x="21" y="91"/>
                    <a:pt x="21" y="91"/>
                  </a:cubicBezTo>
                  <a:cubicBezTo>
                    <a:pt x="21" y="87"/>
                    <a:pt x="22" y="83"/>
                    <a:pt x="24" y="80"/>
                  </a:cubicBezTo>
                  <a:cubicBezTo>
                    <a:pt x="24" y="80"/>
                    <a:pt x="24" y="80"/>
                    <a:pt x="24" y="80"/>
                  </a:cubicBezTo>
                  <a:cubicBezTo>
                    <a:pt x="15" y="76"/>
                    <a:pt x="10" y="71"/>
                    <a:pt x="10" y="64"/>
                  </a:cubicBezTo>
                  <a:cubicBezTo>
                    <a:pt x="10" y="64"/>
                    <a:pt x="10" y="64"/>
                    <a:pt x="10" y="64"/>
                  </a:cubicBezTo>
                  <a:cubicBezTo>
                    <a:pt x="10" y="60"/>
                    <a:pt x="11" y="56"/>
                    <a:pt x="15" y="51"/>
                  </a:cubicBezTo>
                  <a:cubicBezTo>
                    <a:pt x="15" y="51"/>
                    <a:pt x="15" y="51"/>
                    <a:pt x="15" y="51"/>
                  </a:cubicBezTo>
                  <a:cubicBezTo>
                    <a:pt x="5" y="47"/>
                    <a:pt x="0" y="42"/>
                    <a:pt x="0" y="36"/>
                  </a:cubicBezTo>
                  <a:cubicBezTo>
                    <a:pt x="0" y="36"/>
                    <a:pt x="0" y="36"/>
                    <a:pt x="0" y="36"/>
                  </a:cubicBezTo>
                  <a:cubicBezTo>
                    <a:pt x="0" y="32"/>
                    <a:pt x="3" y="27"/>
                    <a:pt x="8" y="24"/>
                  </a:cubicBezTo>
                  <a:cubicBezTo>
                    <a:pt x="8" y="24"/>
                    <a:pt x="8" y="24"/>
                    <a:pt x="8" y="24"/>
                  </a:cubicBezTo>
                  <a:cubicBezTo>
                    <a:pt x="7" y="22"/>
                    <a:pt x="7" y="20"/>
                    <a:pt x="7" y="18"/>
                  </a:cubicBezTo>
                  <a:cubicBezTo>
                    <a:pt x="7" y="18"/>
                    <a:pt x="7" y="18"/>
                    <a:pt x="7" y="18"/>
                  </a:cubicBezTo>
                  <a:cubicBezTo>
                    <a:pt x="7" y="10"/>
                    <a:pt x="12" y="5"/>
                    <a:pt x="18" y="3"/>
                  </a:cubicBezTo>
                  <a:cubicBezTo>
                    <a:pt x="18" y="3"/>
                    <a:pt x="18" y="3"/>
                    <a:pt x="18" y="3"/>
                  </a:cubicBezTo>
                  <a:cubicBezTo>
                    <a:pt x="23" y="1"/>
                    <a:pt x="28" y="0"/>
                    <a:pt x="28" y="0"/>
                  </a:cubicBezTo>
                  <a:cubicBezTo>
                    <a:pt x="28" y="0"/>
                    <a:pt x="28" y="0"/>
                    <a:pt x="28" y="0"/>
                  </a:cubicBezTo>
                  <a:cubicBezTo>
                    <a:pt x="29" y="0"/>
                    <a:pt x="29" y="0"/>
                    <a:pt x="29" y="0"/>
                  </a:cubicBezTo>
                  <a:cubicBezTo>
                    <a:pt x="29" y="0"/>
                    <a:pt x="29" y="0"/>
                    <a:pt x="29" y="0"/>
                  </a:cubicBezTo>
                  <a:cubicBezTo>
                    <a:pt x="29" y="0"/>
                    <a:pt x="33" y="4"/>
                    <a:pt x="38" y="7"/>
                  </a:cubicBezTo>
                  <a:cubicBezTo>
                    <a:pt x="38" y="7"/>
                    <a:pt x="38" y="7"/>
                    <a:pt x="38" y="7"/>
                  </a:cubicBezTo>
                  <a:cubicBezTo>
                    <a:pt x="43" y="10"/>
                    <a:pt x="49" y="14"/>
                    <a:pt x="51" y="14"/>
                  </a:cubicBezTo>
                  <a:cubicBezTo>
                    <a:pt x="51" y="14"/>
                    <a:pt x="51" y="14"/>
                    <a:pt x="51" y="14"/>
                  </a:cubicBezTo>
                  <a:cubicBezTo>
                    <a:pt x="62" y="14"/>
                    <a:pt x="83" y="10"/>
                    <a:pt x="102" y="7"/>
                  </a:cubicBezTo>
                  <a:cubicBezTo>
                    <a:pt x="102" y="7"/>
                    <a:pt x="102" y="7"/>
                    <a:pt x="102" y="7"/>
                  </a:cubicBezTo>
                  <a:cubicBezTo>
                    <a:pt x="121" y="4"/>
                    <a:pt x="137" y="0"/>
                    <a:pt x="137" y="0"/>
                  </a:cubicBezTo>
                  <a:cubicBezTo>
                    <a:pt x="137" y="0"/>
                    <a:pt x="137" y="0"/>
                    <a:pt x="137" y="0"/>
                  </a:cubicBezTo>
                  <a:cubicBezTo>
                    <a:pt x="137" y="0"/>
                    <a:pt x="137" y="0"/>
                    <a:pt x="137" y="0"/>
                  </a:cubicBezTo>
                  <a:cubicBezTo>
                    <a:pt x="157" y="0"/>
                    <a:pt x="157" y="0"/>
                    <a:pt x="157" y="0"/>
                  </a:cubicBezTo>
                  <a:cubicBezTo>
                    <a:pt x="157" y="2"/>
                    <a:pt x="157" y="2"/>
                    <a:pt x="157" y="2"/>
                  </a:cubicBezTo>
                  <a:cubicBezTo>
                    <a:pt x="157" y="0"/>
                    <a:pt x="157" y="0"/>
                    <a:pt x="157" y="0"/>
                  </a:cubicBezTo>
                  <a:cubicBezTo>
                    <a:pt x="157" y="0"/>
                    <a:pt x="157" y="0"/>
                    <a:pt x="157" y="0"/>
                  </a:cubicBezTo>
                  <a:cubicBezTo>
                    <a:pt x="158" y="0"/>
                    <a:pt x="158" y="0"/>
                    <a:pt x="158" y="0"/>
                  </a:cubicBezTo>
                  <a:cubicBezTo>
                    <a:pt x="158" y="0"/>
                    <a:pt x="173" y="4"/>
                    <a:pt x="192" y="8"/>
                  </a:cubicBezTo>
                  <a:cubicBezTo>
                    <a:pt x="192" y="8"/>
                    <a:pt x="192" y="8"/>
                    <a:pt x="192" y="8"/>
                  </a:cubicBezTo>
                  <a:cubicBezTo>
                    <a:pt x="210" y="12"/>
                    <a:pt x="231" y="16"/>
                    <a:pt x="241" y="16"/>
                  </a:cubicBezTo>
                  <a:cubicBezTo>
                    <a:pt x="241" y="16"/>
                    <a:pt x="241" y="16"/>
                    <a:pt x="241" y="16"/>
                  </a:cubicBezTo>
                  <a:cubicBezTo>
                    <a:pt x="244" y="16"/>
                    <a:pt x="250" y="12"/>
                    <a:pt x="255" y="8"/>
                  </a:cubicBezTo>
                  <a:cubicBezTo>
                    <a:pt x="255" y="8"/>
                    <a:pt x="255" y="8"/>
                    <a:pt x="255" y="8"/>
                  </a:cubicBezTo>
                  <a:cubicBezTo>
                    <a:pt x="261" y="4"/>
                    <a:pt x="265" y="1"/>
                    <a:pt x="265" y="1"/>
                  </a:cubicBezTo>
                  <a:cubicBezTo>
                    <a:pt x="265" y="1"/>
                    <a:pt x="265" y="1"/>
                    <a:pt x="265" y="1"/>
                  </a:cubicBezTo>
                  <a:cubicBezTo>
                    <a:pt x="266" y="0"/>
                    <a:pt x="266" y="0"/>
                    <a:pt x="266" y="0"/>
                  </a:cubicBezTo>
                  <a:cubicBezTo>
                    <a:pt x="266" y="0"/>
                    <a:pt x="266" y="0"/>
                    <a:pt x="266" y="0"/>
                  </a:cubicBezTo>
                  <a:cubicBezTo>
                    <a:pt x="266" y="0"/>
                    <a:pt x="271" y="1"/>
                    <a:pt x="277" y="3"/>
                  </a:cubicBezTo>
                  <a:cubicBezTo>
                    <a:pt x="277" y="3"/>
                    <a:pt x="277" y="3"/>
                    <a:pt x="277" y="3"/>
                  </a:cubicBezTo>
                  <a:cubicBezTo>
                    <a:pt x="282" y="5"/>
                    <a:pt x="288" y="10"/>
                    <a:pt x="288" y="18"/>
                  </a:cubicBezTo>
                  <a:cubicBezTo>
                    <a:pt x="288" y="18"/>
                    <a:pt x="288" y="18"/>
                    <a:pt x="288" y="18"/>
                  </a:cubicBezTo>
                  <a:cubicBezTo>
                    <a:pt x="288" y="20"/>
                    <a:pt x="287" y="22"/>
                    <a:pt x="287" y="24"/>
                  </a:cubicBezTo>
                  <a:cubicBezTo>
                    <a:pt x="287" y="24"/>
                    <a:pt x="287" y="24"/>
                    <a:pt x="287" y="24"/>
                  </a:cubicBezTo>
                  <a:cubicBezTo>
                    <a:pt x="291" y="27"/>
                    <a:pt x="294" y="32"/>
                    <a:pt x="294" y="36"/>
                  </a:cubicBezTo>
                  <a:cubicBezTo>
                    <a:pt x="294" y="36"/>
                    <a:pt x="294" y="36"/>
                    <a:pt x="294" y="36"/>
                  </a:cubicBezTo>
                  <a:cubicBezTo>
                    <a:pt x="294" y="42"/>
                    <a:pt x="290" y="47"/>
                    <a:pt x="280" y="51"/>
                  </a:cubicBezTo>
                  <a:cubicBezTo>
                    <a:pt x="280" y="51"/>
                    <a:pt x="280" y="51"/>
                    <a:pt x="280" y="51"/>
                  </a:cubicBezTo>
                  <a:cubicBezTo>
                    <a:pt x="283" y="56"/>
                    <a:pt x="285" y="60"/>
                    <a:pt x="285" y="64"/>
                  </a:cubicBezTo>
                  <a:cubicBezTo>
                    <a:pt x="285" y="64"/>
                    <a:pt x="285" y="64"/>
                    <a:pt x="285" y="64"/>
                  </a:cubicBezTo>
                  <a:cubicBezTo>
                    <a:pt x="285" y="71"/>
                    <a:pt x="280" y="76"/>
                    <a:pt x="270" y="80"/>
                  </a:cubicBezTo>
                  <a:cubicBezTo>
                    <a:pt x="270" y="80"/>
                    <a:pt x="270" y="80"/>
                    <a:pt x="270" y="80"/>
                  </a:cubicBezTo>
                  <a:cubicBezTo>
                    <a:pt x="272" y="83"/>
                    <a:pt x="274" y="87"/>
                    <a:pt x="274" y="91"/>
                  </a:cubicBezTo>
                  <a:cubicBezTo>
                    <a:pt x="274" y="91"/>
                    <a:pt x="274" y="91"/>
                    <a:pt x="274" y="91"/>
                  </a:cubicBezTo>
                  <a:cubicBezTo>
                    <a:pt x="274" y="95"/>
                    <a:pt x="272" y="98"/>
                    <a:pt x="270" y="101"/>
                  </a:cubicBezTo>
                  <a:cubicBezTo>
                    <a:pt x="270" y="101"/>
                    <a:pt x="270" y="101"/>
                    <a:pt x="270" y="101"/>
                  </a:cubicBezTo>
                  <a:cubicBezTo>
                    <a:pt x="267" y="104"/>
                    <a:pt x="263" y="105"/>
                    <a:pt x="257" y="105"/>
                  </a:cubicBezTo>
                  <a:cubicBezTo>
                    <a:pt x="257" y="105"/>
                    <a:pt x="257" y="105"/>
                    <a:pt x="257" y="105"/>
                  </a:cubicBezTo>
                  <a:cubicBezTo>
                    <a:pt x="254" y="105"/>
                    <a:pt x="251" y="105"/>
                    <a:pt x="247" y="104"/>
                  </a:cubicBezTo>
                  <a:cubicBezTo>
                    <a:pt x="247" y="104"/>
                    <a:pt x="247" y="104"/>
                    <a:pt x="247" y="104"/>
                  </a:cubicBezTo>
                  <a:cubicBezTo>
                    <a:pt x="247" y="106"/>
                    <a:pt x="247" y="108"/>
                    <a:pt x="247" y="109"/>
                  </a:cubicBezTo>
                  <a:cubicBezTo>
                    <a:pt x="247" y="109"/>
                    <a:pt x="247" y="109"/>
                    <a:pt x="247" y="109"/>
                  </a:cubicBezTo>
                  <a:cubicBezTo>
                    <a:pt x="247" y="123"/>
                    <a:pt x="236" y="133"/>
                    <a:pt x="224" y="133"/>
                  </a:cubicBezTo>
                  <a:cubicBezTo>
                    <a:pt x="224" y="133"/>
                    <a:pt x="224" y="133"/>
                    <a:pt x="224" y="133"/>
                  </a:cubicBezTo>
                  <a:cubicBezTo>
                    <a:pt x="218" y="133"/>
                    <a:pt x="212" y="131"/>
                    <a:pt x="207" y="126"/>
                  </a:cubicBezTo>
                  <a:cubicBezTo>
                    <a:pt x="207" y="126"/>
                    <a:pt x="207" y="126"/>
                    <a:pt x="207" y="126"/>
                  </a:cubicBezTo>
                  <a:cubicBezTo>
                    <a:pt x="207" y="127"/>
                    <a:pt x="207" y="128"/>
                    <a:pt x="207" y="129"/>
                  </a:cubicBezTo>
                  <a:cubicBezTo>
                    <a:pt x="207" y="129"/>
                    <a:pt x="207" y="129"/>
                    <a:pt x="207" y="129"/>
                  </a:cubicBezTo>
                  <a:cubicBezTo>
                    <a:pt x="207" y="143"/>
                    <a:pt x="192" y="152"/>
                    <a:pt x="176" y="152"/>
                  </a:cubicBezTo>
                  <a:cubicBezTo>
                    <a:pt x="176" y="152"/>
                    <a:pt x="176" y="152"/>
                    <a:pt x="176" y="152"/>
                  </a:cubicBezTo>
                  <a:cubicBezTo>
                    <a:pt x="165" y="152"/>
                    <a:pt x="154" y="148"/>
                    <a:pt x="147" y="137"/>
                  </a:cubicBezTo>
                  <a:cubicBezTo>
                    <a:pt x="147" y="137"/>
                    <a:pt x="147" y="137"/>
                    <a:pt x="147" y="137"/>
                  </a:cubicBezTo>
                  <a:cubicBezTo>
                    <a:pt x="140" y="148"/>
                    <a:pt x="129" y="152"/>
                    <a:pt x="118" y="152"/>
                  </a:cubicBezTo>
                  <a:cubicBezTo>
                    <a:pt x="118" y="152"/>
                    <a:pt x="118" y="152"/>
                    <a:pt x="118" y="152"/>
                  </a:cubicBezTo>
                  <a:cubicBezTo>
                    <a:pt x="118" y="152"/>
                    <a:pt x="118" y="152"/>
                    <a:pt x="118" y="152"/>
                  </a:cubicBezTo>
                  <a:close/>
                  <a:moveTo>
                    <a:pt x="146" y="133"/>
                  </a:moveTo>
                  <a:cubicBezTo>
                    <a:pt x="149" y="133"/>
                    <a:pt x="149" y="133"/>
                    <a:pt x="149" y="133"/>
                  </a:cubicBezTo>
                  <a:cubicBezTo>
                    <a:pt x="149" y="134"/>
                    <a:pt x="149" y="134"/>
                    <a:pt x="149" y="134"/>
                  </a:cubicBezTo>
                  <a:cubicBezTo>
                    <a:pt x="156" y="145"/>
                    <a:pt x="166" y="149"/>
                    <a:pt x="176" y="149"/>
                  </a:cubicBezTo>
                  <a:cubicBezTo>
                    <a:pt x="176" y="149"/>
                    <a:pt x="176" y="149"/>
                    <a:pt x="176" y="149"/>
                  </a:cubicBezTo>
                  <a:cubicBezTo>
                    <a:pt x="183" y="149"/>
                    <a:pt x="191" y="147"/>
                    <a:pt x="196" y="143"/>
                  </a:cubicBezTo>
                  <a:cubicBezTo>
                    <a:pt x="196" y="143"/>
                    <a:pt x="196" y="143"/>
                    <a:pt x="196" y="143"/>
                  </a:cubicBezTo>
                  <a:cubicBezTo>
                    <a:pt x="201" y="140"/>
                    <a:pt x="204" y="135"/>
                    <a:pt x="204" y="129"/>
                  </a:cubicBezTo>
                  <a:cubicBezTo>
                    <a:pt x="204" y="129"/>
                    <a:pt x="204" y="129"/>
                    <a:pt x="204" y="129"/>
                  </a:cubicBezTo>
                  <a:cubicBezTo>
                    <a:pt x="204" y="127"/>
                    <a:pt x="204" y="124"/>
                    <a:pt x="202" y="121"/>
                  </a:cubicBezTo>
                  <a:cubicBezTo>
                    <a:pt x="202" y="121"/>
                    <a:pt x="202" y="121"/>
                    <a:pt x="202" y="121"/>
                  </a:cubicBezTo>
                  <a:cubicBezTo>
                    <a:pt x="204" y="120"/>
                    <a:pt x="204" y="120"/>
                    <a:pt x="204" y="120"/>
                  </a:cubicBezTo>
                  <a:cubicBezTo>
                    <a:pt x="210" y="127"/>
                    <a:pt x="217" y="130"/>
                    <a:pt x="224" y="130"/>
                  </a:cubicBezTo>
                  <a:cubicBezTo>
                    <a:pt x="224" y="130"/>
                    <a:pt x="224" y="130"/>
                    <a:pt x="224" y="130"/>
                  </a:cubicBezTo>
                  <a:cubicBezTo>
                    <a:pt x="235" y="130"/>
                    <a:pt x="244" y="121"/>
                    <a:pt x="244" y="109"/>
                  </a:cubicBezTo>
                  <a:cubicBezTo>
                    <a:pt x="244" y="109"/>
                    <a:pt x="244" y="109"/>
                    <a:pt x="244" y="109"/>
                  </a:cubicBezTo>
                  <a:cubicBezTo>
                    <a:pt x="244" y="107"/>
                    <a:pt x="244" y="105"/>
                    <a:pt x="243" y="102"/>
                  </a:cubicBezTo>
                  <a:cubicBezTo>
                    <a:pt x="243" y="102"/>
                    <a:pt x="243" y="102"/>
                    <a:pt x="243" y="102"/>
                  </a:cubicBezTo>
                  <a:cubicBezTo>
                    <a:pt x="243" y="100"/>
                    <a:pt x="243" y="100"/>
                    <a:pt x="243" y="100"/>
                  </a:cubicBezTo>
                  <a:cubicBezTo>
                    <a:pt x="245" y="101"/>
                    <a:pt x="245" y="101"/>
                    <a:pt x="245" y="101"/>
                  </a:cubicBezTo>
                  <a:cubicBezTo>
                    <a:pt x="250" y="102"/>
                    <a:pt x="254" y="102"/>
                    <a:pt x="257" y="102"/>
                  </a:cubicBezTo>
                  <a:cubicBezTo>
                    <a:pt x="257" y="102"/>
                    <a:pt x="257" y="102"/>
                    <a:pt x="257" y="102"/>
                  </a:cubicBezTo>
                  <a:cubicBezTo>
                    <a:pt x="268" y="102"/>
                    <a:pt x="270" y="97"/>
                    <a:pt x="271" y="91"/>
                  </a:cubicBezTo>
                  <a:cubicBezTo>
                    <a:pt x="271" y="91"/>
                    <a:pt x="271" y="91"/>
                    <a:pt x="271" y="91"/>
                  </a:cubicBezTo>
                  <a:cubicBezTo>
                    <a:pt x="271" y="87"/>
                    <a:pt x="269" y="83"/>
                    <a:pt x="266" y="81"/>
                  </a:cubicBezTo>
                  <a:cubicBezTo>
                    <a:pt x="266" y="81"/>
                    <a:pt x="266" y="81"/>
                    <a:pt x="266" y="81"/>
                  </a:cubicBezTo>
                  <a:cubicBezTo>
                    <a:pt x="265" y="79"/>
                    <a:pt x="265" y="79"/>
                    <a:pt x="265" y="79"/>
                  </a:cubicBezTo>
                  <a:cubicBezTo>
                    <a:pt x="267" y="78"/>
                    <a:pt x="267" y="78"/>
                    <a:pt x="267" y="78"/>
                  </a:cubicBezTo>
                  <a:cubicBezTo>
                    <a:pt x="277" y="74"/>
                    <a:pt x="282" y="69"/>
                    <a:pt x="282" y="64"/>
                  </a:cubicBezTo>
                  <a:cubicBezTo>
                    <a:pt x="282" y="64"/>
                    <a:pt x="282" y="64"/>
                    <a:pt x="282" y="64"/>
                  </a:cubicBezTo>
                  <a:cubicBezTo>
                    <a:pt x="282" y="61"/>
                    <a:pt x="280" y="56"/>
                    <a:pt x="276" y="51"/>
                  </a:cubicBezTo>
                  <a:cubicBezTo>
                    <a:pt x="276" y="51"/>
                    <a:pt x="276" y="51"/>
                    <a:pt x="276" y="51"/>
                  </a:cubicBezTo>
                  <a:cubicBezTo>
                    <a:pt x="275" y="50"/>
                    <a:pt x="275" y="50"/>
                    <a:pt x="275" y="50"/>
                  </a:cubicBezTo>
                  <a:cubicBezTo>
                    <a:pt x="277" y="49"/>
                    <a:pt x="277" y="49"/>
                    <a:pt x="277" y="49"/>
                  </a:cubicBezTo>
                  <a:cubicBezTo>
                    <a:pt x="288" y="45"/>
                    <a:pt x="291" y="41"/>
                    <a:pt x="291" y="36"/>
                  </a:cubicBezTo>
                  <a:cubicBezTo>
                    <a:pt x="291" y="36"/>
                    <a:pt x="291" y="36"/>
                    <a:pt x="291" y="36"/>
                  </a:cubicBezTo>
                  <a:cubicBezTo>
                    <a:pt x="291" y="33"/>
                    <a:pt x="288" y="29"/>
                    <a:pt x="284" y="25"/>
                  </a:cubicBezTo>
                  <a:cubicBezTo>
                    <a:pt x="284" y="25"/>
                    <a:pt x="284" y="25"/>
                    <a:pt x="284" y="25"/>
                  </a:cubicBezTo>
                  <a:cubicBezTo>
                    <a:pt x="283" y="25"/>
                    <a:pt x="283" y="25"/>
                    <a:pt x="283" y="25"/>
                  </a:cubicBezTo>
                  <a:cubicBezTo>
                    <a:pt x="284" y="24"/>
                    <a:pt x="284" y="24"/>
                    <a:pt x="284" y="24"/>
                  </a:cubicBezTo>
                  <a:cubicBezTo>
                    <a:pt x="284" y="22"/>
                    <a:pt x="285" y="20"/>
                    <a:pt x="285" y="18"/>
                  </a:cubicBezTo>
                  <a:cubicBezTo>
                    <a:pt x="285" y="18"/>
                    <a:pt x="285" y="18"/>
                    <a:pt x="285" y="18"/>
                  </a:cubicBezTo>
                  <a:cubicBezTo>
                    <a:pt x="285" y="11"/>
                    <a:pt x="280" y="8"/>
                    <a:pt x="275" y="6"/>
                  </a:cubicBezTo>
                  <a:cubicBezTo>
                    <a:pt x="275" y="6"/>
                    <a:pt x="275" y="6"/>
                    <a:pt x="275" y="6"/>
                  </a:cubicBezTo>
                  <a:cubicBezTo>
                    <a:pt x="272" y="4"/>
                    <a:pt x="268" y="3"/>
                    <a:pt x="267" y="3"/>
                  </a:cubicBezTo>
                  <a:cubicBezTo>
                    <a:pt x="267" y="3"/>
                    <a:pt x="267" y="3"/>
                    <a:pt x="267" y="3"/>
                  </a:cubicBezTo>
                  <a:cubicBezTo>
                    <a:pt x="265" y="4"/>
                    <a:pt x="261" y="8"/>
                    <a:pt x="257" y="11"/>
                  </a:cubicBezTo>
                  <a:cubicBezTo>
                    <a:pt x="257" y="11"/>
                    <a:pt x="257" y="11"/>
                    <a:pt x="257" y="11"/>
                  </a:cubicBezTo>
                  <a:cubicBezTo>
                    <a:pt x="251" y="15"/>
                    <a:pt x="246" y="19"/>
                    <a:pt x="241" y="19"/>
                  </a:cubicBezTo>
                  <a:cubicBezTo>
                    <a:pt x="241" y="19"/>
                    <a:pt x="241" y="19"/>
                    <a:pt x="241" y="19"/>
                  </a:cubicBezTo>
                  <a:cubicBezTo>
                    <a:pt x="221" y="19"/>
                    <a:pt x="161" y="4"/>
                    <a:pt x="157" y="3"/>
                  </a:cubicBezTo>
                  <a:cubicBezTo>
                    <a:pt x="157" y="3"/>
                    <a:pt x="157" y="3"/>
                    <a:pt x="157" y="3"/>
                  </a:cubicBezTo>
                  <a:cubicBezTo>
                    <a:pt x="137" y="3"/>
                    <a:pt x="137" y="3"/>
                    <a:pt x="137" y="3"/>
                  </a:cubicBezTo>
                  <a:cubicBezTo>
                    <a:pt x="134" y="4"/>
                    <a:pt x="72" y="16"/>
                    <a:pt x="51" y="17"/>
                  </a:cubicBezTo>
                  <a:cubicBezTo>
                    <a:pt x="51" y="17"/>
                    <a:pt x="51" y="17"/>
                    <a:pt x="51" y="17"/>
                  </a:cubicBezTo>
                  <a:cubicBezTo>
                    <a:pt x="47" y="16"/>
                    <a:pt x="42" y="13"/>
                    <a:pt x="37" y="10"/>
                  </a:cubicBezTo>
                  <a:cubicBezTo>
                    <a:pt x="37" y="10"/>
                    <a:pt x="37" y="10"/>
                    <a:pt x="37" y="10"/>
                  </a:cubicBezTo>
                  <a:cubicBezTo>
                    <a:pt x="33" y="7"/>
                    <a:pt x="29" y="4"/>
                    <a:pt x="28" y="3"/>
                  </a:cubicBezTo>
                  <a:cubicBezTo>
                    <a:pt x="28" y="3"/>
                    <a:pt x="28" y="3"/>
                    <a:pt x="28" y="3"/>
                  </a:cubicBezTo>
                  <a:cubicBezTo>
                    <a:pt x="26" y="3"/>
                    <a:pt x="23" y="4"/>
                    <a:pt x="19" y="6"/>
                  </a:cubicBezTo>
                  <a:cubicBezTo>
                    <a:pt x="19" y="6"/>
                    <a:pt x="19" y="6"/>
                    <a:pt x="19" y="6"/>
                  </a:cubicBezTo>
                  <a:cubicBezTo>
                    <a:pt x="14" y="8"/>
                    <a:pt x="10" y="11"/>
                    <a:pt x="10" y="18"/>
                  </a:cubicBezTo>
                  <a:cubicBezTo>
                    <a:pt x="10" y="18"/>
                    <a:pt x="10" y="18"/>
                    <a:pt x="10" y="18"/>
                  </a:cubicBezTo>
                  <a:cubicBezTo>
                    <a:pt x="10" y="20"/>
                    <a:pt x="10" y="22"/>
                    <a:pt x="11" y="24"/>
                  </a:cubicBezTo>
                  <a:cubicBezTo>
                    <a:pt x="11" y="24"/>
                    <a:pt x="11" y="24"/>
                    <a:pt x="11" y="24"/>
                  </a:cubicBezTo>
                  <a:cubicBezTo>
                    <a:pt x="11" y="25"/>
                    <a:pt x="11" y="25"/>
                    <a:pt x="11" y="25"/>
                  </a:cubicBezTo>
                  <a:cubicBezTo>
                    <a:pt x="10" y="25"/>
                    <a:pt x="10" y="25"/>
                    <a:pt x="10" y="25"/>
                  </a:cubicBezTo>
                  <a:cubicBezTo>
                    <a:pt x="6" y="29"/>
                    <a:pt x="3" y="33"/>
                    <a:pt x="3" y="36"/>
                  </a:cubicBezTo>
                  <a:cubicBezTo>
                    <a:pt x="3" y="36"/>
                    <a:pt x="3" y="36"/>
                    <a:pt x="3" y="36"/>
                  </a:cubicBezTo>
                  <a:cubicBezTo>
                    <a:pt x="3" y="41"/>
                    <a:pt x="7" y="45"/>
                    <a:pt x="17" y="49"/>
                  </a:cubicBezTo>
                  <a:cubicBezTo>
                    <a:pt x="17" y="49"/>
                    <a:pt x="17" y="49"/>
                    <a:pt x="17" y="49"/>
                  </a:cubicBezTo>
                  <a:cubicBezTo>
                    <a:pt x="19" y="50"/>
                    <a:pt x="19" y="50"/>
                    <a:pt x="19" y="50"/>
                  </a:cubicBezTo>
                  <a:cubicBezTo>
                    <a:pt x="18" y="51"/>
                    <a:pt x="18" y="51"/>
                    <a:pt x="18" y="51"/>
                  </a:cubicBezTo>
                  <a:cubicBezTo>
                    <a:pt x="14" y="56"/>
                    <a:pt x="13" y="61"/>
                    <a:pt x="13" y="64"/>
                  </a:cubicBezTo>
                  <a:cubicBezTo>
                    <a:pt x="13" y="64"/>
                    <a:pt x="13" y="64"/>
                    <a:pt x="13" y="64"/>
                  </a:cubicBezTo>
                  <a:cubicBezTo>
                    <a:pt x="13" y="69"/>
                    <a:pt x="17" y="74"/>
                    <a:pt x="27" y="78"/>
                  </a:cubicBezTo>
                  <a:cubicBezTo>
                    <a:pt x="27" y="78"/>
                    <a:pt x="27" y="78"/>
                    <a:pt x="27" y="78"/>
                  </a:cubicBezTo>
                  <a:cubicBezTo>
                    <a:pt x="30" y="79"/>
                    <a:pt x="30" y="79"/>
                    <a:pt x="30" y="79"/>
                  </a:cubicBezTo>
                  <a:cubicBezTo>
                    <a:pt x="28" y="81"/>
                    <a:pt x="28" y="81"/>
                    <a:pt x="28" y="81"/>
                  </a:cubicBezTo>
                  <a:cubicBezTo>
                    <a:pt x="26" y="83"/>
                    <a:pt x="24" y="87"/>
                    <a:pt x="24" y="91"/>
                  </a:cubicBezTo>
                  <a:cubicBezTo>
                    <a:pt x="24" y="91"/>
                    <a:pt x="24" y="91"/>
                    <a:pt x="24" y="91"/>
                  </a:cubicBezTo>
                  <a:cubicBezTo>
                    <a:pt x="24" y="97"/>
                    <a:pt x="27" y="102"/>
                    <a:pt x="37" y="102"/>
                  </a:cubicBezTo>
                  <a:cubicBezTo>
                    <a:pt x="37" y="102"/>
                    <a:pt x="37" y="102"/>
                    <a:pt x="37" y="102"/>
                  </a:cubicBezTo>
                  <a:cubicBezTo>
                    <a:pt x="41" y="102"/>
                    <a:pt x="44" y="102"/>
                    <a:pt x="49" y="101"/>
                  </a:cubicBezTo>
                  <a:cubicBezTo>
                    <a:pt x="49" y="101"/>
                    <a:pt x="49" y="101"/>
                    <a:pt x="49" y="101"/>
                  </a:cubicBezTo>
                  <a:cubicBezTo>
                    <a:pt x="52" y="100"/>
                    <a:pt x="52" y="100"/>
                    <a:pt x="52" y="100"/>
                  </a:cubicBezTo>
                  <a:cubicBezTo>
                    <a:pt x="51" y="102"/>
                    <a:pt x="51" y="102"/>
                    <a:pt x="51" y="102"/>
                  </a:cubicBezTo>
                  <a:cubicBezTo>
                    <a:pt x="50" y="105"/>
                    <a:pt x="50" y="107"/>
                    <a:pt x="50" y="109"/>
                  </a:cubicBezTo>
                  <a:cubicBezTo>
                    <a:pt x="50" y="109"/>
                    <a:pt x="50" y="109"/>
                    <a:pt x="50" y="109"/>
                  </a:cubicBezTo>
                  <a:cubicBezTo>
                    <a:pt x="50" y="121"/>
                    <a:pt x="59" y="130"/>
                    <a:pt x="70" y="130"/>
                  </a:cubicBezTo>
                  <a:cubicBezTo>
                    <a:pt x="70" y="130"/>
                    <a:pt x="70" y="130"/>
                    <a:pt x="70" y="130"/>
                  </a:cubicBezTo>
                  <a:cubicBezTo>
                    <a:pt x="77" y="130"/>
                    <a:pt x="84" y="127"/>
                    <a:pt x="90" y="120"/>
                  </a:cubicBezTo>
                  <a:cubicBezTo>
                    <a:pt x="90" y="120"/>
                    <a:pt x="90" y="120"/>
                    <a:pt x="90" y="120"/>
                  </a:cubicBezTo>
                  <a:cubicBezTo>
                    <a:pt x="92" y="121"/>
                    <a:pt x="92" y="121"/>
                    <a:pt x="92" y="121"/>
                  </a:cubicBezTo>
                  <a:cubicBezTo>
                    <a:pt x="91" y="124"/>
                    <a:pt x="90" y="127"/>
                    <a:pt x="90" y="129"/>
                  </a:cubicBezTo>
                  <a:cubicBezTo>
                    <a:pt x="90" y="129"/>
                    <a:pt x="90" y="129"/>
                    <a:pt x="90" y="129"/>
                  </a:cubicBezTo>
                  <a:cubicBezTo>
                    <a:pt x="90" y="135"/>
                    <a:pt x="93" y="140"/>
                    <a:pt x="98" y="143"/>
                  </a:cubicBezTo>
                  <a:cubicBezTo>
                    <a:pt x="98" y="143"/>
                    <a:pt x="98" y="143"/>
                    <a:pt x="98" y="143"/>
                  </a:cubicBezTo>
                  <a:cubicBezTo>
                    <a:pt x="104" y="147"/>
                    <a:pt x="111" y="149"/>
                    <a:pt x="118" y="149"/>
                  </a:cubicBezTo>
                  <a:cubicBezTo>
                    <a:pt x="118" y="149"/>
                    <a:pt x="118" y="149"/>
                    <a:pt x="118" y="149"/>
                  </a:cubicBezTo>
                  <a:cubicBezTo>
                    <a:pt x="128" y="149"/>
                    <a:pt x="139" y="145"/>
                    <a:pt x="145" y="134"/>
                  </a:cubicBezTo>
                  <a:cubicBezTo>
                    <a:pt x="145" y="134"/>
                    <a:pt x="145" y="134"/>
                    <a:pt x="145" y="134"/>
                  </a:cubicBezTo>
                  <a:cubicBezTo>
                    <a:pt x="146" y="133"/>
                    <a:pt x="146" y="133"/>
                    <a:pt x="146" y="133"/>
                  </a:cubicBezTo>
                  <a:cubicBezTo>
                    <a:pt x="146" y="133"/>
                    <a:pt x="146" y="133"/>
                    <a:pt x="146" y="13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45"/>
            <p:cNvSpPr>
              <a:spLocks/>
            </p:cNvSpPr>
            <p:nvPr/>
          </p:nvSpPr>
          <p:spPr bwMode="auto">
            <a:xfrm>
              <a:off x="666750" y="3529013"/>
              <a:ext cx="346075" cy="193675"/>
            </a:xfrm>
            <a:custGeom>
              <a:avLst/>
              <a:gdLst>
                <a:gd name="T0" fmla="*/ 119 w 134"/>
                <a:gd name="T1" fmla="*/ 4 h 75"/>
                <a:gd name="T2" fmla="*/ 50 w 134"/>
                <a:gd name="T3" fmla="*/ 36 h 75"/>
                <a:gd name="T4" fmla="*/ 28 w 134"/>
                <a:gd name="T5" fmla="*/ 15 h 75"/>
                <a:gd name="T6" fmla="*/ 65 w 134"/>
                <a:gd name="T7" fmla="*/ 56 h 75"/>
                <a:gd name="T8" fmla="*/ 134 w 134"/>
                <a:gd name="T9" fmla="*/ 7 h 75"/>
                <a:gd name="T10" fmla="*/ 119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19" y="4"/>
                  </a:moveTo>
                  <a:cubicBezTo>
                    <a:pt x="119" y="4"/>
                    <a:pt x="68" y="0"/>
                    <a:pt x="50" y="36"/>
                  </a:cubicBezTo>
                  <a:cubicBezTo>
                    <a:pt x="39" y="47"/>
                    <a:pt x="10" y="32"/>
                    <a:pt x="28" y="15"/>
                  </a:cubicBezTo>
                  <a:cubicBezTo>
                    <a:pt x="11" y="19"/>
                    <a:pt x="0" y="75"/>
                    <a:pt x="65" y="56"/>
                  </a:cubicBezTo>
                  <a:cubicBezTo>
                    <a:pt x="87" y="46"/>
                    <a:pt x="125" y="75"/>
                    <a:pt x="134" y="7"/>
                  </a:cubicBezTo>
                  <a:cubicBezTo>
                    <a:pt x="119" y="4"/>
                    <a:pt x="119" y="4"/>
                    <a:pt x="119"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47"/>
            <p:cNvSpPr>
              <a:spLocks/>
            </p:cNvSpPr>
            <p:nvPr/>
          </p:nvSpPr>
          <p:spPr bwMode="auto">
            <a:xfrm>
              <a:off x="1016000" y="3529013"/>
              <a:ext cx="347663" cy="193675"/>
            </a:xfrm>
            <a:custGeom>
              <a:avLst/>
              <a:gdLst>
                <a:gd name="T0" fmla="*/ 15 w 134"/>
                <a:gd name="T1" fmla="*/ 4 h 75"/>
                <a:gd name="T2" fmla="*/ 84 w 134"/>
                <a:gd name="T3" fmla="*/ 36 h 75"/>
                <a:gd name="T4" fmla="*/ 106 w 134"/>
                <a:gd name="T5" fmla="*/ 15 h 75"/>
                <a:gd name="T6" fmla="*/ 69 w 134"/>
                <a:gd name="T7" fmla="*/ 56 h 75"/>
                <a:gd name="T8" fmla="*/ 0 w 134"/>
                <a:gd name="T9" fmla="*/ 7 h 75"/>
                <a:gd name="T10" fmla="*/ 15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5" y="4"/>
                  </a:moveTo>
                  <a:cubicBezTo>
                    <a:pt x="15" y="4"/>
                    <a:pt x="66" y="0"/>
                    <a:pt x="84" y="36"/>
                  </a:cubicBezTo>
                  <a:cubicBezTo>
                    <a:pt x="95" y="47"/>
                    <a:pt x="124" y="32"/>
                    <a:pt x="106" y="15"/>
                  </a:cubicBezTo>
                  <a:cubicBezTo>
                    <a:pt x="123" y="19"/>
                    <a:pt x="134" y="75"/>
                    <a:pt x="69" y="56"/>
                  </a:cubicBezTo>
                  <a:cubicBezTo>
                    <a:pt x="47" y="46"/>
                    <a:pt x="9" y="75"/>
                    <a:pt x="0" y="7"/>
                  </a:cubicBezTo>
                  <a:cubicBezTo>
                    <a:pt x="15" y="4"/>
                    <a:pt x="15" y="4"/>
                    <a:pt x="15"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49"/>
            <p:cNvSpPr>
              <a:spLocks/>
            </p:cNvSpPr>
            <p:nvPr/>
          </p:nvSpPr>
          <p:spPr bwMode="auto">
            <a:xfrm>
              <a:off x="947738" y="3659188"/>
              <a:ext cx="133350" cy="38100"/>
            </a:xfrm>
            <a:custGeom>
              <a:avLst/>
              <a:gdLst>
                <a:gd name="T0" fmla="*/ 25 w 51"/>
                <a:gd name="T1" fmla="*/ 15 h 15"/>
                <a:gd name="T2" fmla="*/ 0 w 51"/>
                <a:gd name="T3" fmla="*/ 2 h 15"/>
                <a:gd name="T4" fmla="*/ 0 w 51"/>
                <a:gd name="T5" fmla="*/ 2 h 15"/>
                <a:gd name="T6" fmla="*/ 0 w 51"/>
                <a:gd name="T7" fmla="*/ 2 h 15"/>
                <a:gd name="T8" fmla="*/ 2 w 51"/>
                <a:gd name="T9" fmla="*/ 0 h 15"/>
                <a:gd name="T10" fmla="*/ 8 w 51"/>
                <a:gd name="T11" fmla="*/ 6 h 15"/>
                <a:gd name="T12" fmla="*/ 8 w 51"/>
                <a:gd name="T13" fmla="*/ 6 h 15"/>
                <a:gd name="T14" fmla="*/ 25 w 51"/>
                <a:gd name="T15" fmla="*/ 12 h 15"/>
                <a:gd name="T16" fmla="*/ 25 w 51"/>
                <a:gd name="T17" fmla="*/ 12 h 15"/>
                <a:gd name="T18" fmla="*/ 49 w 51"/>
                <a:gd name="T19" fmla="*/ 0 h 15"/>
                <a:gd name="T20" fmla="*/ 49 w 51"/>
                <a:gd name="T21" fmla="*/ 0 h 15"/>
                <a:gd name="T22" fmla="*/ 51 w 51"/>
                <a:gd name="T23" fmla="*/ 2 h 15"/>
                <a:gd name="T24" fmla="*/ 25 w 51"/>
                <a:gd name="T25" fmla="*/ 15 h 15"/>
                <a:gd name="T26" fmla="*/ 25 w 51"/>
                <a:gd name="T27" fmla="*/ 15 h 15"/>
                <a:gd name="T28" fmla="*/ 25 w 51"/>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5">
                  <a:moveTo>
                    <a:pt x="25" y="15"/>
                  </a:moveTo>
                  <a:cubicBezTo>
                    <a:pt x="9" y="15"/>
                    <a:pt x="0" y="2"/>
                    <a:pt x="0" y="2"/>
                  </a:cubicBezTo>
                  <a:cubicBezTo>
                    <a:pt x="0" y="2"/>
                    <a:pt x="0" y="2"/>
                    <a:pt x="0" y="2"/>
                  </a:cubicBezTo>
                  <a:cubicBezTo>
                    <a:pt x="0" y="2"/>
                    <a:pt x="0" y="2"/>
                    <a:pt x="0" y="2"/>
                  </a:cubicBezTo>
                  <a:cubicBezTo>
                    <a:pt x="2" y="0"/>
                    <a:pt x="2" y="0"/>
                    <a:pt x="2" y="0"/>
                  </a:cubicBezTo>
                  <a:cubicBezTo>
                    <a:pt x="2" y="0"/>
                    <a:pt x="4" y="3"/>
                    <a:pt x="8" y="6"/>
                  </a:cubicBezTo>
                  <a:cubicBezTo>
                    <a:pt x="8" y="6"/>
                    <a:pt x="8" y="6"/>
                    <a:pt x="8" y="6"/>
                  </a:cubicBezTo>
                  <a:cubicBezTo>
                    <a:pt x="12" y="9"/>
                    <a:pt x="18" y="12"/>
                    <a:pt x="25" y="12"/>
                  </a:cubicBezTo>
                  <a:cubicBezTo>
                    <a:pt x="25" y="12"/>
                    <a:pt x="25" y="12"/>
                    <a:pt x="25" y="12"/>
                  </a:cubicBezTo>
                  <a:cubicBezTo>
                    <a:pt x="31" y="12"/>
                    <a:pt x="39" y="9"/>
                    <a:pt x="49" y="0"/>
                  </a:cubicBezTo>
                  <a:cubicBezTo>
                    <a:pt x="49" y="0"/>
                    <a:pt x="49" y="0"/>
                    <a:pt x="49" y="0"/>
                  </a:cubicBezTo>
                  <a:cubicBezTo>
                    <a:pt x="51" y="2"/>
                    <a:pt x="51" y="2"/>
                    <a:pt x="51" y="2"/>
                  </a:cubicBezTo>
                  <a:cubicBezTo>
                    <a:pt x="41" y="12"/>
                    <a:pt x="32" y="15"/>
                    <a:pt x="25" y="15"/>
                  </a:cubicBezTo>
                  <a:cubicBezTo>
                    <a:pt x="25" y="15"/>
                    <a:pt x="25" y="15"/>
                    <a:pt x="25" y="15"/>
                  </a:cubicBezTo>
                  <a:cubicBezTo>
                    <a:pt x="25" y="15"/>
                    <a:pt x="25" y="15"/>
                    <a:pt x="25" y="1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50"/>
            <p:cNvSpPr>
              <a:spLocks/>
            </p:cNvSpPr>
            <p:nvPr/>
          </p:nvSpPr>
          <p:spPr bwMode="auto">
            <a:xfrm>
              <a:off x="531813" y="3325813"/>
              <a:ext cx="349250" cy="327025"/>
            </a:xfrm>
            <a:custGeom>
              <a:avLst/>
              <a:gdLst>
                <a:gd name="T0" fmla="*/ 135 w 135"/>
                <a:gd name="T1" fmla="*/ 0 h 127"/>
                <a:gd name="T2" fmla="*/ 83 w 135"/>
                <a:gd name="T3" fmla="*/ 65 h 127"/>
                <a:gd name="T4" fmla="*/ 23 w 135"/>
                <a:gd name="T5" fmla="*/ 117 h 127"/>
                <a:gd name="T6" fmla="*/ 3 w 135"/>
                <a:gd name="T7" fmla="*/ 79 h 127"/>
                <a:gd name="T8" fmla="*/ 19 w 135"/>
                <a:gd name="T9" fmla="*/ 95 h 127"/>
                <a:gd name="T10" fmla="*/ 38 w 135"/>
                <a:gd name="T11" fmla="*/ 83 h 127"/>
                <a:gd name="T12" fmla="*/ 52 w 135"/>
                <a:gd name="T13" fmla="*/ 5 h 127"/>
                <a:gd name="T14" fmla="*/ 135 w 135"/>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7">
                  <a:moveTo>
                    <a:pt x="135" y="0"/>
                  </a:moveTo>
                  <a:cubicBezTo>
                    <a:pt x="135" y="0"/>
                    <a:pt x="89" y="22"/>
                    <a:pt x="83" y="65"/>
                  </a:cubicBezTo>
                  <a:cubicBezTo>
                    <a:pt x="76" y="108"/>
                    <a:pt x="46" y="127"/>
                    <a:pt x="23" y="117"/>
                  </a:cubicBezTo>
                  <a:cubicBezTo>
                    <a:pt x="0" y="108"/>
                    <a:pt x="3" y="79"/>
                    <a:pt x="3" y="79"/>
                  </a:cubicBezTo>
                  <a:cubicBezTo>
                    <a:pt x="3" y="79"/>
                    <a:pt x="12" y="93"/>
                    <a:pt x="19" y="95"/>
                  </a:cubicBezTo>
                  <a:cubicBezTo>
                    <a:pt x="26" y="97"/>
                    <a:pt x="36" y="95"/>
                    <a:pt x="38" y="83"/>
                  </a:cubicBezTo>
                  <a:cubicBezTo>
                    <a:pt x="41" y="66"/>
                    <a:pt x="21" y="25"/>
                    <a:pt x="52" y="5"/>
                  </a:cubicBezTo>
                  <a:cubicBezTo>
                    <a:pt x="94" y="5"/>
                    <a:pt x="135" y="0"/>
                    <a:pt x="1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51"/>
            <p:cNvSpPr>
              <a:spLocks noEditPoints="1"/>
            </p:cNvSpPr>
            <p:nvPr/>
          </p:nvSpPr>
          <p:spPr bwMode="auto">
            <a:xfrm>
              <a:off x="533400" y="3321050"/>
              <a:ext cx="347663" cy="317500"/>
            </a:xfrm>
            <a:custGeom>
              <a:avLst/>
              <a:gdLst>
                <a:gd name="T0" fmla="*/ 22 w 134"/>
                <a:gd name="T1" fmla="*/ 121 h 123"/>
                <a:gd name="T2" fmla="*/ 0 w 134"/>
                <a:gd name="T3" fmla="*/ 84 h 123"/>
                <a:gd name="T4" fmla="*/ 0 w 134"/>
                <a:gd name="T5" fmla="*/ 84 h 123"/>
                <a:gd name="T6" fmla="*/ 1 w 134"/>
                <a:gd name="T7" fmla="*/ 81 h 123"/>
                <a:gd name="T8" fmla="*/ 1 w 134"/>
                <a:gd name="T9" fmla="*/ 81 h 123"/>
                <a:gd name="T10" fmla="*/ 1 w 134"/>
                <a:gd name="T11" fmla="*/ 77 h 123"/>
                <a:gd name="T12" fmla="*/ 3 w 134"/>
                <a:gd name="T13" fmla="*/ 80 h 123"/>
                <a:gd name="T14" fmla="*/ 8 w 134"/>
                <a:gd name="T15" fmla="*/ 87 h 123"/>
                <a:gd name="T16" fmla="*/ 8 w 134"/>
                <a:gd name="T17" fmla="*/ 87 h 123"/>
                <a:gd name="T18" fmla="*/ 18 w 134"/>
                <a:gd name="T19" fmla="*/ 95 h 123"/>
                <a:gd name="T20" fmla="*/ 18 w 134"/>
                <a:gd name="T21" fmla="*/ 95 h 123"/>
                <a:gd name="T22" fmla="*/ 23 w 134"/>
                <a:gd name="T23" fmla="*/ 96 h 123"/>
                <a:gd name="T24" fmla="*/ 23 w 134"/>
                <a:gd name="T25" fmla="*/ 96 h 123"/>
                <a:gd name="T26" fmla="*/ 35 w 134"/>
                <a:gd name="T27" fmla="*/ 85 h 123"/>
                <a:gd name="T28" fmla="*/ 35 w 134"/>
                <a:gd name="T29" fmla="*/ 85 h 123"/>
                <a:gd name="T30" fmla="*/ 36 w 134"/>
                <a:gd name="T31" fmla="*/ 80 h 123"/>
                <a:gd name="T32" fmla="*/ 36 w 134"/>
                <a:gd name="T33" fmla="*/ 80 h 123"/>
                <a:gd name="T34" fmla="*/ 32 w 134"/>
                <a:gd name="T35" fmla="*/ 43 h 123"/>
                <a:gd name="T36" fmla="*/ 32 w 134"/>
                <a:gd name="T37" fmla="*/ 43 h 123"/>
                <a:gd name="T38" fmla="*/ 51 w 134"/>
                <a:gd name="T39" fmla="*/ 5 h 123"/>
                <a:gd name="T40" fmla="*/ 51 w 134"/>
                <a:gd name="T41" fmla="*/ 5 h 123"/>
                <a:gd name="T42" fmla="*/ 51 w 134"/>
                <a:gd name="T43" fmla="*/ 5 h 123"/>
                <a:gd name="T44" fmla="*/ 51 w 134"/>
                <a:gd name="T45" fmla="*/ 5 h 123"/>
                <a:gd name="T46" fmla="*/ 134 w 134"/>
                <a:gd name="T47" fmla="*/ 0 h 123"/>
                <a:gd name="T48" fmla="*/ 134 w 134"/>
                <a:gd name="T49" fmla="*/ 0 h 123"/>
                <a:gd name="T50" fmla="*/ 134 w 134"/>
                <a:gd name="T51" fmla="*/ 3 h 123"/>
                <a:gd name="T52" fmla="*/ 111 w 134"/>
                <a:gd name="T53" fmla="*/ 20 h 123"/>
                <a:gd name="T54" fmla="*/ 111 w 134"/>
                <a:gd name="T55" fmla="*/ 20 h 123"/>
                <a:gd name="T56" fmla="*/ 83 w 134"/>
                <a:gd name="T57" fmla="*/ 67 h 123"/>
                <a:gd name="T58" fmla="*/ 83 w 134"/>
                <a:gd name="T59" fmla="*/ 67 h 123"/>
                <a:gd name="T60" fmla="*/ 34 w 134"/>
                <a:gd name="T61" fmla="*/ 123 h 123"/>
                <a:gd name="T62" fmla="*/ 34 w 134"/>
                <a:gd name="T63" fmla="*/ 123 h 123"/>
                <a:gd name="T64" fmla="*/ 22 w 134"/>
                <a:gd name="T65" fmla="*/ 121 h 123"/>
                <a:gd name="T66" fmla="*/ 23 w 134"/>
                <a:gd name="T67" fmla="*/ 118 h 123"/>
                <a:gd name="T68" fmla="*/ 34 w 134"/>
                <a:gd name="T69" fmla="*/ 120 h 123"/>
                <a:gd name="T70" fmla="*/ 34 w 134"/>
                <a:gd name="T71" fmla="*/ 120 h 123"/>
                <a:gd name="T72" fmla="*/ 80 w 134"/>
                <a:gd name="T73" fmla="*/ 67 h 123"/>
                <a:gd name="T74" fmla="*/ 80 w 134"/>
                <a:gd name="T75" fmla="*/ 67 h 123"/>
                <a:gd name="T76" fmla="*/ 127 w 134"/>
                <a:gd name="T77" fmla="*/ 4 h 123"/>
                <a:gd name="T78" fmla="*/ 127 w 134"/>
                <a:gd name="T79" fmla="*/ 4 h 123"/>
                <a:gd name="T80" fmla="*/ 52 w 134"/>
                <a:gd name="T81" fmla="*/ 8 h 123"/>
                <a:gd name="T82" fmla="*/ 52 w 134"/>
                <a:gd name="T83" fmla="*/ 8 h 123"/>
                <a:gd name="T84" fmla="*/ 35 w 134"/>
                <a:gd name="T85" fmla="*/ 43 h 123"/>
                <a:gd name="T86" fmla="*/ 35 w 134"/>
                <a:gd name="T87" fmla="*/ 43 h 123"/>
                <a:gd name="T88" fmla="*/ 38 w 134"/>
                <a:gd name="T89" fmla="*/ 80 h 123"/>
                <a:gd name="T90" fmla="*/ 38 w 134"/>
                <a:gd name="T91" fmla="*/ 80 h 123"/>
                <a:gd name="T92" fmla="*/ 38 w 134"/>
                <a:gd name="T93" fmla="*/ 85 h 123"/>
                <a:gd name="T94" fmla="*/ 38 w 134"/>
                <a:gd name="T95" fmla="*/ 85 h 123"/>
                <a:gd name="T96" fmla="*/ 23 w 134"/>
                <a:gd name="T97" fmla="*/ 99 h 123"/>
                <a:gd name="T98" fmla="*/ 23 w 134"/>
                <a:gd name="T99" fmla="*/ 99 h 123"/>
                <a:gd name="T100" fmla="*/ 17 w 134"/>
                <a:gd name="T101" fmla="*/ 98 h 123"/>
                <a:gd name="T102" fmla="*/ 17 w 134"/>
                <a:gd name="T103" fmla="*/ 98 h 123"/>
                <a:gd name="T104" fmla="*/ 3 w 134"/>
                <a:gd name="T105" fmla="*/ 86 h 123"/>
                <a:gd name="T106" fmla="*/ 3 w 134"/>
                <a:gd name="T107" fmla="*/ 86 h 123"/>
                <a:gd name="T108" fmla="*/ 23 w 134"/>
                <a:gd name="T109" fmla="*/ 1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23">
                  <a:moveTo>
                    <a:pt x="22" y="121"/>
                  </a:moveTo>
                  <a:cubicBezTo>
                    <a:pt x="2" y="113"/>
                    <a:pt x="0" y="92"/>
                    <a:pt x="0" y="84"/>
                  </a:cubicBezTo>
                  <a:cubicBezTo>
                    <a:pt x="0" y="84"/>
                    <a:pt x="0" y="84"/>
                    <a:pt x="0" y="84"/>
                  </a:cubicBezTo>
                  <a:cubicBezTo>
                    <a:pt x="0" y="82"/>
                    <a:pt x="1" y="81"/>
                    <a:pt x="1" y="81"/>
                  </a:cubicBezTo>
                  <a:cubicBezTo>
                    <a:pt x="1" y="81"/>
                    <a:pt x="1" y="81"/>
                    <a:pt x="1" y="81"/>
                  </a:cubicBezTo>
                  <a:cubicBezTo>
                    <a:pt x="1" y="77"/>
                    <a:pt x="1" y="77"/>
                    <a:pt x="1" y="77"/>
                  </a:cubicBezTo>
                  <a:cubicBezTo>
                    <a:pt x="3" y="80"/>
                    <a:pt x="3" y="80"/>
                    <a:pt x="3" y="80"/>
                  </a:cubicBezTo>
                  <a:cubicBezTo>
                    <a:pt x="3" y="80"/>
                    <a:pt x="5" y="84"/>
                    <a:pt x="8" y="87"/>
                  </a:cubicBezTo>
                  <a:cubicBezTo>
                    <a:pt x="8" y="87"/>
                    <a:pt x="8" y="87"/>
                    <a:pt x="8" y="87"/>
                  </a:cubicBezTo>
                  <a:cubicBezTo>
                    <a:pt x="11" y="91"/>
                    <a:pt x="15" y="95"/>
                    <a:pt x="18" y="95"/>
                  </a:cubicBezTo>
                  <a:cubicBezTo>
                    <a:pt x="18" y="95"/>
                    <a:pt x="18" y="95"/>
                    <a:pt x="18" y="95"/>
                  </a:cubicBezTo>
                  <a:cubicBezTo>
                    <a:pt x="20" y="96"/>
                    <a:pt x="21" y="96"/>
                    <a:pt x="23" y="96"/>
                  </a:cubicBezTo>
                  <a:cubicBezTo>
                    <a:pt x="23" y="96"/>
                    <a:pt x="23" y="96"/>
                    <a:pt x="23" y="96"/>
                  </a:cubicBezTo>
                  <a:cubicBezTo>
                    <a:pt x="29" y="96"/>
                    <a:pt x="34" y="93"/>
                    <a:pt x="35" y="85"/>
                  </a:cubicBezTo>
                  <a:cubicBezTo>
                    <a:pt x="35" y="85"/>
                    <a:pt x="35" y="85"/>
                    <a:pt x="35" y="85"/>
                  </a:cubicBezTo>
                  <a:cubicBezTo>
                    <a:pt x="35" y="83"/>
                    <a:pt x="36" y="82"/>
                    <a:pt x="36" y="80"/>
                  </a:cubicBezTo>
                  <a:cubicBezTo>
                    <a:pt x="36" y="80"/>
                    <a:pt x="36" y="80"/>
                    <a:pt x="36" y="80"/>
                  </a:cubicBezTo>
                  <a:cubicBezTo>
                    <a:pt x="36" y="71"/>
                    <a:pt x="32" y="57"/>
                    <a:pt x="32" y="43"/>
                  </a:cubicBezTo>
                  <a:cubicBezTo>
                    <a:pt x="32" y="43"/>
                    <a:pt x="32" y="43"/>
                    <a:pt x="32" y="43"/>
                  </a:cubicBezTo>
                  <a:cubicBezTo>
                    <a:pt x="32" y="29"/>
                    <a:pt x="36" y="15"/>
                    <a:pt x="51" y="5"/>
                  </a:cubicBezTo>
                  <a:cubicBezTo>
                    <a:pt x="51" y="5"/>
                    <a:pt x="51" y="5"/>
                    <a:pt x="51" y="5"/>
                  </a:cubicBezTo>
                  <a:cubicBezTo>
                    <a:pt x="51" y="5"/>
                    <a:pt x="51" y="5"/>
                    <a:pt x="51" y="5"/>
                  </a:cubicBezTo>
                  <a:cubicBezTo>
                    <a:pt x="51" y="5"/>
                    <a:pt x="51" y="5"/>
                    <a:pt x="51" y="5"/>
                  </a:cubicBezTo>
                  <a:cubicBezTo>
                    <a:pt x="93" y="5"/>
                    <a:pt x="134" y="0"/>
                    <a:pt x="134" y="0"/>
                  </a:cubicBezTo>
                  <a:cubicBezTo>
                    <a:pt x="134" y="0"/>
                    <a:pt x="134" y="0"/>
                    <a:pt x="134" y="0"/>
                  </a:cubicBezTo>
                  <a:cubicBezTo>
                    <a:pt x="134" y="3"/>
                    <a:pt x="134" y="3"/>
                    <a:pt x="134" y="3"/>
                  </a:cubicBezTo>
                  <a:cubicBezTo>
                    <a:pt x="134" y="3"/>
                    <a:pt x="123" y="9"/>
                    <a:pt x="111" y="20"/>
                  </a:cubicBezTo>
                  <a:cubicBezTo>
                    <a:pt x="111" y="20"/>
                    <a:pt x="111" y="20"/>
                    <a:pt x="111" y="20"/>
                  </a:cubicBezTo>
                  <a:cubicBezTo>
                    <a:pt x="99" y="30"/>
                    <a:pt x="86" y="47"/>
                    <a:pt x="83" y="67"/>
                  </a:cubicBezTo>
                  <a:cubicBezTo>
                    <a:pt x="83" y="67"/>
                    <a:pt x="83" y="67"/>
                    <a:pt x="83" y="67"/>
                  </a:cubicBezTo>
                  <a:cubicBezTo>
                    <a:pt x="78" y="103"/>
                    <a:pt x="55" y="123"/>
                    <a:pt x="34" y="123"/>
                  </a:cubicBezTo>
                  <a:cubicBezTo>
                    <a:pt x="34" y="123"/>
                    <a:pt x="34" y="123"/>
                    <a:pt x="34" y="123"/>
                  </a:cubicBezTo>
                  <a:cubicBezTo>
                    <a:pt x="30" y="123"/>
                    <a:pt x="26" y="122"/>
                    <a:pt x="22" y="121"/>
                  </a:cubicBezTo>
                  <a:close/>
                  <a:moveTo>
                    <a:pt x="23" y="118"/>
                  </a:moveTo>
                  <a:cubicBezTo>
                    <a:pt x="26" y="120"/>
                    <a:pt x="30" y="120"/>
                    <a:pt x="34" y="120"/>
                  </a:cubicBezTo>
                  <a:cubicBezTo>
                    <a:pt x="34" y="120"/>
                    <a:pt x="34" y="120"/>
                    <a:pt x="34" y="120"/>
                  </a:cubicBezTo>
                  <a:cubicBezTo>
                    <a:pt x="53" y="120"/>
                    <a:pt x="75" y="102"/>
                    <a:pt x="80" y="67"/>
                  </a:cubicBezTo>
                  <a:cubicBezTo>
                    <a:pt x="80" y="67"/>
                    <a:pt x="80" y="67"/>
                    <a:pt x="80" y="67"/>
                  </a:cubicBezTo>
                  <a:cubicBezTo>
                    <a:pt x="86" y="33"/>
                    <a:pt x="114" y="12"/>
                    <a:pt x="127" y="4"/>
                  </a:cubicBezTo>
                  <a:cubicBezTo>
                    <a:pt x="127" y="4"/>
                    <a:pt x="127" y="4"/>
                    <a:pt x="127" y="4"/>
                  </a:cubicBezTo>
                  <a:cubicBezTo>
                    <a:pt x="114" y="5"/>
                    <a:pt x="83" y="8"/>
                    <a:pt x="52" y="8"/>
                  </a:cubicBezTo>
                  <a:cubicBezTo>
                    <a:pt x="52" y="8"/>
                    <a:pt x="52" y="8"/>
                    <a:pt x="52" y="8"/>
                  </a:cubicBezTo>
                  <a:cubicBezTo>
                    <a:pt x="38" y="17"/>
                    <a:pt x="35" y="30"/>
                    <a:pt x="35" y="43"/>
                  </a:cubicBezTo>
                  <a:cubicBezTo>
                    <a:pt x="35" y="43"/>
                    <a:pt x="35" y="43"/>
                    <a:pt x="35" y="43"/>
                  </a:cubicBezTo>
                  <a:cubicBezTo>
                    <a:pt x="35" y="57"/>
                    <a:pt x="38" y="70"/>
                    <a:pt x="38" y="80"/>
                  </a:cubicBezTo>
                  <a:cubicBezTo>
                    <a:pt x="38" y="80"/>
                    <a:pt x="38" y="80"/>
                    <a:pt x="38" y="80"/>
                  </a:cubicBezTo>
                  <a:cubicBezTo>
                    <a:pt x="38" y="82"/>
                    <a:pt x="38" y="84"/>
                    <a:pt x="38" y="85"/>
                  </a:cubicBezTo>
                  <a:cubicBezTo>
                    <a:pt x="38" y="85"/>
                    <a:pt x="38" y="85"/>
                    <a:pt x="38" y="85"/>
                  </a:cubicBezTo>
                  <a:cubicBezTo>
                    <a:pt x="37" y="95"/>
                    <a:pt x="30" y="99"/>
                    <a:pt x="23" y="99"/>
                  </a:cubicBezTo>
                  <a:cubicBezTo>
                    <a:pt x="23" y="99"/>
                    <a:pt x="23" y="99"/>
                    <a:pt x="23" y="99"/>
                  </a:cubicBezTo>
                  <a:cubicBezTo>
                    <a:pt x="21" y="99"/>
                    <a:pt x="19" y="99"/>
                    <a:pt x="17" y="98"/>
                  </a:cubicBezTo>
                  <a:cubicBezTo>
                    <a:pt x="17" y="98"/>
                    <a:pt x="17" y="98"/>
                    <a:pt x="17" y="98"/>
                  </a:cubicBezTo>
                  <a:cubicBezTo>
                    <a:pt x="12" y="96"/>
                    <a:pt x="7" y="90"/>
                    <a:pt x="3" y="86"/>
                  </a:cubicBezTo>
                  <a:cubicBezTo>
                    <a:pt x="3" y="86"/>
                    <a:pt x="3" y="86"/>
                    <a:pt x="3" y="86"/>
                  </a:cubicBezTo>
                  <a:cubicBezTo>
                    <a:pt x="4" y="94"/>
                    <a:pt x="6" y="111"/>
                    <a:pt x="23" y="11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52"/>
            <p:cNvSpPr>
              <a:spLocks/>
            </p:cNvSpPr>
            <p:nvPr/>
          </p:nvSpPr>
          <p:spPr bwMode="auto">
            <a:xfrm>
              <a:off x="863600" y="3382963"/>
              <a:ext cx="53975" cy="49212"/>
            </a:xfrm>
            <a:custGeom>
              <a:avLst/>
              <a:gdLst>
                <a:gd name="T0" fmla="*/ 20 w 21"/>
                <a:gd name="T1" fmla="*/ 19 h 19"/>
                <a:gd name="T2" fmla="*/ 21 w 21"/>
                <a:gd name="T3" fmla="*/ 13 h 19"/>
                <a:gd name="T4" fmla="*/ 11 w 21"/>
                <a:gd name="T5" fmla="*/ 0 h 19"/>
                <a:gd name="T6" fmla="*/ 0 w 21"/>
                <a:gd name="T7" fmla="*/ 13 h 19"/>
                <a:gd name="T8" fmla="*/ 2 w 21"/>
                <a:gd name="T9" fmla="*/ 19 h 19"/>
                <a:gd name="T10" fmla="*/ 20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20" y="19"/>
                  </a:moveTo>
                  <a:cubicBezTo>
                    <a:pt x="21" y="18"/>
                    <a:pt x="21" y="15"/>
                    <a:pt x="21" y="13"/>
                  </a:cubicBezTo>
                  <a:cubicBezTo>
                    <a:pt x="21"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53"/>
            <p:cNvSpPr>
              <a:spLocks/>
            </p:cNvSpPr>
            <p:nvPr/>
          </p:nvSpPr>
          <p:spPr bwMode="auto">
            <a:xfrm>
              <a:off x="1106488" y="3382963"/>
              <a:ext cx="57150" cy="49212"/>
            </a:xfrm>
            <a:custGeom>
              <a:avLst/>
              <a:gdLst>
                <a:gd name="T0" fmla="*/ 20 w 22"/>
                <a:gd name="T1" fmla="*/ 19 h 19"/>
                <a:gd name="T2" fmla="*/ 22 w 22"/>
                <a:gd name="T3" fmla="*/ 13 h 19"/>
                <a:gd name="T4" fmla="*/ 11 w 22"/>
                <a:gd name="T5" fmla="*/ 0 h 19"/>
                <a:gd name="T6" fmla="*/ 0 w 22"/>
                <a:gd name="T7" fmla="*/ 13 h 19"/>
                <a:gd name="T8" fmla="*/ 2 w 22"/>
                <a:gd name="T9" fmla="*/ 19 h 19"/>
                <a:gd name="T10" fmla="*/ 20 w 22"/>
                <a:gd name="T11" fmla="*/ 19 h 19"/>
              </a:gdLst>
              <a:ahLst/>
              <a:cxnLst>
                <a:cxn ang="0">
                  <a:pos x="T0" y="T1"/>
                </a:cxn>
                <a:cxn ang="0">
                  <a:pos x="T2" y="T3"/>
                </a:cxn>
                <a:cxn ang="0">
                  <a:pos x="T4" y="T5"/>
                </a:cxn>
                <a:cxn ang="0">
                  <a:pos x="T6" y="T7"/>
                </a:cxn>
                <a:cxn ang="0">
                  <a:pos x="T8" y="T9"/>
                </a:cxn>
                <a:cxn ang="0">
                  <a:pos x="T10" y="T11"/>
                </a:cxn>
              </a:cxnLst>
              <a:rect l="0" t="0" r="r" b="b"/>
              <a:pathLst>
                <a:path w="22" h="19">
                  <a:moveTo>
                    <a:pt x="20" y="19"/>
                  </a:moveTo>
                  <a:cubicBezTo>
                    <a:pt x="21" y="18"/>
                    <a:pt x="22" y="15"/>
                    <a:pt x="22" y="13"/>
                  </a:cubicBezTo>
                  <a:cubicBezTo>
                    <a:pt x="22"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54"/>
            <p:cNvSpPr>
              <a:spLocks/>
            </p:cNvSpPr>
            <p:nvPr/>
          </p:nvSpPr>
          <p:spPr bwMode="auto">
            <a:xfrm>
              <a:off x="819150" y="3429000"/>
              <a:ext cx="136525" cy="23812"/>
            </a:xfrm>
            <a:custGeom>
              <a:avLst/>
              <a:gdLst>
                <a:gd name="T0" fmla="*/ 0 w 53"/>
                <a:gd name="T1" fmla="*/ 7 h 9"/>
                <a:gd name="T2" fmla="*/ 29 w 53"/>
                <a:gd name="T3" fmla="*/ 0 h 9"/>
                <a:gd name="T4" fmla="*/ 29 w 53"/>
                <a:gd name="T5" fmla="*/ 0 h 9"/>
                <a:gd name="T6" fmla="*/ 53 w 53"/>
                <a:gd name="T7" fmla="*/ 7 h 9"/>
                <a:gd name="T8" fmla="*/ 53 w 53"/>
                <a:gd name="T9" fmla="*/ 7 h 9"/>
                <a:gd name="T10" fmla="*/ 53 w 53"/>
                <a:gd name="T11" fmla="*/ 7 h 9"/>
                <a:gd name="T12" fmla="*/ 51 w 53"/>
                <a:gd name="T13" fmla="*/ 9 h 9"/>
                <a:gd name="T14" fmla="*/ 50 w 53"/>
                <a:gd name="T15" fmla="*/ 8 h 9"/>
                <a:gd name="T16" fmla="*/ 50 w 53"/>
                <a:gd name="T17" fmla="*/ 8 h 9"/>
                <a:gd name="T18" fmla="*/ 46 w 53"/>
                <a:gd name="T19" fmla="*/ 6 h 9"/>
                <a:gd name="T20" fmla="*/ 46 w 53"/>
                <a:gd name="T21" fmla="*/ 6 h 9"/>
                <a:gd name="T22" fmla="*/ 29 w 53"/>
                <a:gd name="T23" fmla="*/ 2 h 9"/>
                <a:gd name="T24" fmla="*/ 29 w 53"/>
                <a:gd name="T25" fmla="*/ 2 h 9"/>
                <a:gd name="T26" fmla="*/ 2 w 53"/>
                <a:gd name="T27" fmla="*/ 9 h 9"/>
                <a:gd name="T28" fmla="*/ 2 w 53"/>
                <a:gd name="T29" fmla="*/ 9 h 9"/>
                <a:gd name="T30" fmla="*/ 0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0" y="7"/>
                  </a:moveTo>
                  <a:cubicBezTo>
                    <a:pt x="12" y="1"/>
                    <a:pt x="22" y="0"/>
                    <a:pt x="29" y="0"/>
                  </a:cubicBezTo>
                  <a:cubicBezTo>
                    <a:pt x="29" y="0"/>
                    <a:pt x="29" y="0"/>
                    <a:pt x="29" y="0"/>
                  </a:cubicBezTo>
                  <a:cubicBezTo>
                    <a:pt x="45" y="0"/>
                    <a:pt x="53" y="7"/>
                    <a:pt x="53" y="7"/>
                  </a:cubicBezTo>
                  <a:cubicBezTo>
                    <a:pt x="53" y="7"/>
                    <a:pt x="53" y="7"/>
                    <a:pt x="53" y="7"/>
                  </a:cubicBezTo>
                  <a:cubicBezTo>
                    <a:pt x="53" y="7"/>
                    <a:pt x="53" y="7"/>
                    <a:pt x="53" y="7"/>
                  </a:cubicBezTo>
                  <a:cubicBezTo>
                    <a:pt x="51" y="9"/>
                    <a:pt x="51" y="9"/>
                    <a:pt x="51" y="9"/>
                  </a:cubicBezTo>
                  <a:cubicBezTo>
                    <a:pt x="51" y="9"/>
                    <a:pt x="51" y="9"/>
                    <a:pt x="50" y="8"/>
                  </a:cubicBezTo>
                  <a:cubicBezTo>
                    <a:pt x="50" y="8"/>
                    <a:pt x="50" y="8"/>
                    <a:pt x="50" y="8"/>
                  </a:cubicBezTo>
                  <a:cubicBezTo>
                    <a:pt x="49" y="8"/>
                    <a:pt x="47" y="7"/>
                    <a:pt x="46" y="6"/>
                  </a:cubicBezTo>
                  <a:cubicBezTo>
                    <a:pt x="46" y="6"/>
                    <a:pt x="46" y="6"/>
                    <a:pt x="46" y="6"/>
                  </a:cubicBezTo>
                  <a:cubicBezTo>
                    <a:pt x="42" y="4"/>
                    <a:pt x="37" y="2"/>
                    <a:pt x="29" y="2"/>
                  </a:cubicBezTo>
                  <a:cubicBezTo>
                    <a:pt x="29" y="2"/>
                    <a:pt x="29" y="2"/>
                    <a:pt x="29" y="2"/>
                  </a:cubicBezTo>
                  <a:cubicBezTo>
                    <a:pt x="22" y="2"/>
                    <a:pt x="13" y="4"/>
                    <a:pt x="2" y="9"/>
                  </a:cubicBezTo>
                  <a:cubicBezTo>
                    <a:pt x="2" y="9"/>
                    <a:pt x="2" y="9"/>
                    <a:pt x="2" y="9"/>
                  </a:cubicBezTo>
                  <a:cubicBezTo>
                    <a:pt x="0" y="7"/>
                    <a:pt x="0" y="7"/>
                    <a:pt x="0"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55"/>
            <p:cNvSpPr>
              <a:spLocks/>
            </p:cNvSpPr>
            <p:nvPr/>
          </p:nvSpPr>
          <p:spPr bwMode="auto">
            <a:xfrm>
              <a:off x="1073150" y="3429000"/>
              <a:ext cx="136525" cy="23812"/>
            </a:xfrm>
            <a:custGeom>
              <a:avLst/>
              <a:gdLst>
                <a:gd name="T0" fmla="*/ 53 w 53"/>
                <a:gd name="T1" fmla="*/ 7 h 9"/>
                <a:gd name="T2" fmla="*/ 24 w 53"/>
                <a:gd name="T3" fmla="*/ 0 h 9"/>
                <a:gd name="T4" fmla="*/ 24 w 53"/>
                <a:gd name="T5" fmla="*/ 0 h 9"/>
                <a:gd name="T6" fmla="*/ 0 w 53"/>
                <a:gd name="T7" fmla="*/ 7 h 9"/>
                <a:gd name="T8" fmla="*/ 0 w 53"/>
                <a:gd name="T9" fmla="*/ 7 h 9"/>
                <a:gd name="T10" fmla="*/ 0 w 53"/>
                <a:gd name="T11" fmla="*/ 7 h 9"/>
                <a:gd name="T12" fmla="*/ 2 w 53"/>
                <a:gd name="T13" fmla="*/ 9 h 9"/>
                <a:gd name="T14" fmla="*/ 3 w 53"/>
                <a:gd name="T15" fmla="*/ 8 h 9"/>
                <a:gd name="T16" fmla="*/ 3 w 53"/>
                <a:gd name="T17" fmla="*/ 8 h 9"/>
                <a:gd name="T18" fmla="*/ 7 w 53"/>
                <a:gd name="T19" fmla="*/ 6 h 9"/>
                <a:gd name="T20" fmla="*/ 7 w 53"/>
                <a:gd name="T21" fmla="*/ 6 h 9"/>
                <a:gd name="T22" fmla="*/ 24 w 53"/>
                <a:gd name="T23" fmla="*/ 2 h 9"/>
                <a:gd name="T24" fmla="*/ 24 w 53"/>
                <a:gd name="T25" fmla="*/ 2 h 9"/>
                <a:gd name="T26" fmla="*/ 51 w 53"/>
                <a:gd name="T27" fmla="*/ 9 h 9"/>
                <a:gd name="T28" fmla="*/ 51 w 53"/>
                <a:gd name="T29" fmla="*/ 9 h 9"/>
                <a:gd name="T30" fmla="*/ 53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53" y="7"/>
                  </a:moveTo>
                  <a:cubicBezTo>
                    <a:pt x="41" y="1"/>
                    <a:pt x="32" y="0"/>
                    <a:pt x="24" y="0"/>
                  </a:cubicBezTo>
                  <a:cubicBezTo>
                    <a:pt x="24" y="0"/>
                    <a:pt x="24" y="0"/>
                    <a:pt x="24" y="0"/>
                  </a:cubicBezTo>
                  <a:cubicBezTo>
                    <a:pt x="8" y="0"/>
                    <a:pt x="0" y="7"/>
                    <a:pt x="0" y="7"/>
                  </a:cubicBezTo>
                  <a:cubicBezTo>
                    <a:pt x="0" y="7"/>
                    <a:pt x="0" y="7"/>
                    <a:pt x="0" y="7"/>
                  </a:cubicBezTo>
                  <a:cubicBezTo>
                    <a:pt x="0" y="7"/>
                    <a:pt x="0" y="7"/>
                    <a:pt x="0" y="7"/>
                  </a:cubicBezTo>
                  <a:cubicBezTo>
                    <a:pt x="2" y="9"/>
                    <a:pt x="2" y="9"/>
                    <a:pt x="2" y="9"/>
                  </a:cubicBezTo>
                  <a:cubicBezTo>
                    <a:pt x="2" y="9"/>
                    <a:pt x="3" y="9"/>
                    <a:pt x="3" y="8"/>
                  </a:cubicBezTo>
                  <a:cubicBezTo>
                    <a:pt x="3" y="8"/>
                    <a:pt x="3" y="8"/>
                    <a:pt x="3" y="8"/>
                  </a:cubicBezTo>
                  <a:cubicBezTo>
                    <a:pt x="4" y="8"/>
                    <a:pt x="6" y="7"/>
                    <a:pt x="7" y="6"/>
                  </a:cubicBezTo>
                  <a:cubicBezTo>
                    <a:pt x="7" y="6"/>
                    <a:pt x="7" y="6"/>
                    <a:pt x="7" y="6"/>
                  </a:cubicBezTo>
                  <a:cubicBezTo>
                    <a:pt x="11" y="4"/>
                    <a:pt x="16" y="2"/>
                    <a:pt x="24" y="2"/>
                  </a:cubicBezTo>
                  <a:cubicBezTo>
                    <a:pt x="24" y="2"/>
                    <a:pt x="24" y="2"/>
                    <a:pt x="24" y="2"/>
                  </a:cubicBezTo>
                  <a:cubicBezTo>
                    <a:pt x="31" y="2"/>
                    <a:pt x="40" y="4"/>
                    <a:pt x="51" y="9"/>
                  </a:cubicBezTo>
                  <a:cubicBezTo>
                    <a:pt x="51" y="9"/>
                    <a:pt x="51" y="9"/>
                    <a:pt x="51" y="9"/>
                  </a:cubicBezTo>
                  <a:cubicBezTo>
                    <a:pt x="53" y="7"/>
                    <a:pt x="53" y="7"/>
                    <a:pt x="53"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56"/>
            <p:cNvSpPr>
              <a:spLocks/>
            </p:cNvSpPr>
            <p:nvPr/>
          </p:nvSpPr>
          <p:spPr bwMode="auto">
            <a:xfrm>
              <a:off x="536575" y="3473450"/>
              <a:ext cx="85725" cy="96837"/>
            </a:xfrm>
            <a:custGeom>
              <a:avLst/>
              <a:gdLst>
                <a:gd name="T0" fmla="*/ 2 w 33"/>
                <a:gd name="T1" fmla="*/ 8 h 38"/>
                <a:gd name="T2" fmla="*/ 17 w 33"/>
                <a:gd name="T3" fmla="*/ 0 h 38"/>
                <a:gd name="T4" fmla="*/ 26 w 33"/>
                <a:gd name="T5" fmla="*/ 3 h 38"/>
                <a:gd name="T6" fmla="*/ 33 w 33"/>
                <a:gd name="T7" fmla="*/ 15 h 38"/>
                <a:gd name="T8" fmla="*/ 31 w 33"/>
                <a:gd name="T9" fmla="*/ 22 h 38"/>
                <a:gd name="T10" fmla="*/ 21 w 33"/>
                <a:gd name="T11" fmla="*/ 28 h 38"/>
                <a:gd name="T12" fmla="*/ 15 w 33"/>
                <a:gd name="T13" fmla="*/ 26 h 38"/>
                <a:gd name="T14" fmla="*/ 10 w 33"/>
                <a:gd name="T15" fmla="*/ 18 h 38"/>
                <a:gd name="T16" fmla="*/ 12 w 33"/>
                <a:gd name="T17" fmla="*/ 13 h 38"/>
                <a:gd name="T18" fmla="*/ 18 w 33"/>
                <a:gd name="T19" fmla="*/ 9 h 38"/>
                <a:gd name="T20" fmla="*/ 23 w 33"/>
                <a:gd name="T21" fmla="*/ 10 h 38"/>
                <a:gd name="T22" fmla="*/ 26 w 33"/>
                <a:gd name="T23" fmla="*/ 16 h 38"/>
                <a:gd name="T24" fmla="*/ 25 w 33"/>
                <a:gd name="T25" fmla="*/ 19 h 38"/>
                <a:gd name="T26" fmla="*/ 20 w 33"/>
                <a:gd name="T27" fmla="*/ 22 h 38"/>
                <a:gd name="T28" fmla="*/ 17 w 33"/>
                <a:gd name="T29" fmla="*/ 21 h 38"/>
                <a:gd name="T30" fmla="*/ 19 w 33"/>
                <a:gd name="T31" fmla="*/ 19 h 38"/>
                <a:gd name="T32" fmla="*/ 20 w 33"/>
                <a:gd name="T33" fmla="*/ 19 h 38"/>
                <a:gd name="T34" fmla="*/ 22 w 33"/>
                <a:gd name="T35" fmla="*/ 18 h 38"/>
                <a:gd name="T36" fmla="*/ 23 w 33"/>
                <a:gd name="T37" fmla="*/ 16 h 38"/>
                <a:gd name="T38" fmla="*/ 21 w 33"/>
                <a:gd name="T39" fmla="*/ 13 h 38"/>
                <a:gd name="T40" fmla="*/ 18 w 33"/>
                <a:gd name="T41" fmla="*/ 12 h 38"/>
                <a:gd name="T42" fmla="*/ 14 w 33"/>
                <a:gd name="T43" fmla="*/ 14 h 38"/>
                <a:gd name="T44" fmla="*/ 13 w 33"/>
                <a:gd name="T45" fmla="*/ 18 h 38"/>
                <a:gd name="T46" fmla="*/ 16 w 33"/>
                <a:gd name="T47" fmla="*/ 23 h 38"/>
                <a:gd name="T48" fmla="*/ 21 w 33"/>
                <a:gd name="T49" fmla="*/ 25 h 38"/>
                <a:gd name="T50" fmla="*/ 28 w 33"/>
                <a:gd name="T51" fmla="*/ 21 h 38"/>
                <a:gd name="T52" fmla="*/ 30 w 33"/>
                <a:gd name="T53" fmla="*/ 15 h 38"/>
                <a:gd name="T54" fmla="*/ 25 w 33"/>
                <a:gd name="T55" fmla="*/ 5 h 38"/>
                <a:gd name="T56" fmla="*/ 17 w 33"/>
                <a:gd name="T57" fmla="*/ 3 h 38"/>
                <a:gd name="T58" fmla="*/ 5 w 33"/>
                <a:gd name="T59" fmla="*/ 10 h 38"/>
                <a:gd name="T60" fmla="*/ 3 w 33"/>
                <a:gd name="T61" fmla="*/ 17 h 38"/>
                <a:gd name="T62" fmla="*/ 15 w 33"/>
                <a:gd name="T63" fmla="*/ 35 h 38"/>
                <a:gd name="T64" fmla="*/ 0 w 33"/>
                <a:gd name="T6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0" y="17"/>
                  </a:moveTo>
                  <a:cubicBezTo>
                    <a:pt x="0" y="14"/>
                    <a:pt x="1" y="11"/>
                    <a:pt x="2" y="8"/>
                  </a:cubicBezTo>
                  <a:cubicBezTo>
                    <a:pt x="2" y="8"/>
                    <a:pt x="2" y="8"/>
                    <a:pt x="2" y="8"/>
                  </a:cubicBezTo>
                  <a:cubicBezTo>
                    <a:pt x="5" y="3"/>
                    <a:pt x="11" y="0"/>
                    <a:pt x="17" y="0"/>
                  </a:cubicBezTo>
                  <a:cubicBezTo>
                    <a:pt x="17" y="0"/>
                    <a:pt x="17" y="0"/>
                    <a:pt x="17" y="0"/>
                  </a:cubicBezTo>
                  <a:cubicBezTo>
                    <a:pt x="20" y="0"/>
                    <a:pt x="23" y="1"/>
                    <a:pt x="26" y="3"/>
                  </a:cubicBezTo>
                  <a:cubicBezTo>
                    <a:pt x="26" y="3"/>
                    <a:pt x="26" y="3"/>
                    <a:pt x="26" y="3"/>
                  </a:cubicBezTo>
                  <a:cubicBezTo>
                    <a:pt x="30" y="5"/>
                    <a:pt x="33" y="10"/>
                    <a:pt x="33" y="15"/>
                  </a:cubicBezTo>
                  <a:cubicBezTo>
                    <a:pt x="33" y="15"/>
                    <a:pt x="33" y="15"/>
                    <a:pt x="33" y="15"/>
                  </a:cubicBezTo>
                  <a:cubicBezTo>
                    <a:pt x="33" y="17"/>
                    <a:pt x="32" y="20"/>
                    <a:pt x="31" y="22"/>
                  </a:cubicBezTo>
                  <a:cubicBezTo>
                    <a:pt x="31" y="22"/>
                    <a:pt x="31" y="22"/>
                    <a:pt x="31" y="22"/>
                  </a:cubicBezTo>
                  <a:cubicBezTo>
                    <a:pt x="29" y="26"/>
                    <a:pt x="25" y="28"/>
                    <a:pt x="21" y="28"/>
                  </a:cubicBezTo>
                  <a:cubicBezTo>
                    <a:pt x="21" y="28"/>
                    <a:pt x="21" y="28"/>
                    <a:pt x="21" y="28"/>
                  </a:cubicBezTo>
                  <a:cubicBezTo>
                    <a:pt x="19" y="28"/>
                    <a:pt x="17" y="27"/>
                    <a:pt x="15" y="26"/>
                  </a:cubicBezTo>
                  <a:cubicBezTo>
                    <a:pt x="15" y="26"/>
                    <a:pt x="15" y="26"/>
                    <a:pt x="15" y="26"/>
                  </a:cubicBezTo>
                  <a:cubicBezTo>
                    <a:pt x="12" y="24"/>
                    <a:pt x="10" y="21"/>
                    <a:pt x="10" y="18"/>
                  </a:cubicBezTo>
                  <a:cubicBezTo>
                    <a:pt x="10" y="18"/>
                    <a:pt x="10" y="18"/>
                    <a:pt x="10" y="18"/>
                  </a:cubicBezTo>
                  <a:cubicBezTo>
                    <a:pt x="10" y="16"/>
                    <a:pt x="11" y="14"/>
                    <a:pt x="12" y="13"/>
                  </a:cubicBezTo>
                  <a:cubicBezTo>
                    <a:pt x="12" y="13"/>
                    <a:pt x="12" y="13"/>
                    <a:pt x="12" y="13"/>
                  </a:cubicBezTo>
                  <a:cubicBezTo>
                    <a:pt x="13" y="10"/>
                    <a:pt x="16" y="9"/>
                    <a:pt x="18" y="9"/>
                  </a:cubicBezTo>
                  <a:cubicBezTo>
                    <a:pt x="18" y="9"/>
                    <a:pt x="18" y="9"/>
                    <a:pt x="18" y="9"/>
                  </a:cubicBezTo>
                  <a:cubicBezTo>
                    <a:pt x="20" y="9"/>
                    <a:pt x="21" y="9"/>
                    <a:pt x="23" y="10"/>
                  </a:cubicBezTo>
                  <a:cubicBezTo>
                    <a:pt x="23" y="10"/>
                    <a:pt x="23" y="10"/>
                    <a:pt x="23" y="10"/>
                  </a:cubicBezTo>
                  <a:cubicBezTo>
                    <a:pt x="25" y="11"/>
                    <a:pt x="26" y="14"/>
                    <a:pt x="26" y="16"/>
                  </a:cubicBezTo>
                  <a:cubicBezTo>
                    <a:pt x="26" y="16"/>
                    <a:pt x="26" y="16"/>
                    <a:pt x="26" y="16"/>
                  </a:cubicBezTo>
                  <a:cubicBezTo>
                    <a:pt x="26" y="17"/>
                    <a:pt x="25" y="18"/>
                    <a:pt x="25" y="19"/>
                  </a:cubicBezTo>
                  <a:cubicBezTo>
                    <a:pt x="25" y="19"/>
                    <a:pt x="25" y="19"/>
                    <a:pt x="25" y="19"/>
                  </a:cubicBezTo>
                  <a:cubicBezTo>
                    <a:pt x="24" y="21"/>
                    <a:pt x="22" y="22"/>
                    <a:pt x="20" y="22"/>
                  </a:cubicBezTo>
                  <a:cubicBezTo>
                    <a:pt x="20" y="22"/>
                    <a:pt x="20" y="22"/>
                    <a:pt x="20" y="22"/>
                  </a:cubicBezTo>
                  <a:cubicBezTo>
                    <a:pt x="19" y="22"/>
                    <a:pt x="18" y="22"/>
                    <a:pt x="17" y="21"/>
                  </a:cubicBezTo>
                  <a:cubicBezTo>
                    <a:pt x="17" y="21"/>
                    <a:pt x="17" y="21"/>
                    <a:pt x="17" y="21"/>
                  </a:cubicBezTo>
                  <a:cubicBezTo>
                    <a:pt x="19" y="19"/>
                    <a:pt x="19" y="19"/>
                    <a:pt x="19" y="19"/>
                  </a:cubicBezTo>
                  <a:cubicBezTo>
                    <a:pt x="19" y="19"/>
                    <a:pt x="19" y="19"/>
                    <a:pt x="20" y="19"/>
                  </a:cubicBezTo>
                  <a:cubicBezTo>
                    <a:pt x="20" y="19"/>
                    <a:pt x="20" y="19"/>
                    <a:pt x="20" y="19"/>
                  </a:cubicBezTo>
                  <a:cubicBezTo>
                    <a:pt x="21" y="19"/>
                    <a:pt x="22" y="19"/>
                    <a:pt x="22" y="18"/>
                  </a:cubicBezTo>
                  <a:cubicBezTo>
                    <a:pt x="22" y="18"/>
                    <a:pt x="22" y="18"/>
                    <a:pt x="22" y="18"/>
                  </a:cubicBezTo>
                  <a:cubicBezTo>
                    <a:pt x="23" y="17"/>
                    <a:pt x="23" y="16"/>
                    <a:pt x="23" y="16"/>
                  </a:cubicBezTo>
                  <a:cubicBezTo>
                    <a:pt x="23" y="16"/>
                    <a:pt x="23" y="16"/>
                    <a:pt x="23" y="16"/>
                  </a:cubicBezTo>
                  <a:cubicBezTo>
                    <a:pt x="23" y="14"/>
                    <a:pt x="22" y="13"/>
                    <a:pt x="21" y="13"/>
                  </a:cubicBezTo>
                  <a:cubicBezTo>
                    <a:pt x="21" y="13"/>
                    <a:pt x="21" y="13"/>
                    <a:pt x="21" y="13"/>
                  </a:cubicBezTo>
                  <a:cubicBezTo>
                    <a:pt x="20" y="12"/>
                    <a:pt x="19" y="12"/>
                    <a:pt x="18" y="12"/>
                  </a:cubicBezTo>
                  <a:cubicBezTo>
                    <a:pt x="18" y="12"/>
                    <a:pt x="18" y="12"/>
                    <a:pt x="18" y="12"/>
                  </a:cubicBezTo>
                  <a:cubicBezTo>
                    <a:pt x="17" y="12"/>
                    <a:pt x="15" y="13"/>
                    <a:pt x="14" y="14"/>
                  </a:cubicBezTo>
                  <a:cubicBezTo>
                    <a:pt x="14" y="14"/>
                    <a:pt x="14" y="14"/>
                    <a:pt x="14" y="14"/>
                  </a:cubicBezTo>
                  <a:cubicBezTo>
                    <a:pt x="13" y="15"/>
                    <a:pt x="13" y="17"/>
                    <a:pt x="13" y="18"/>
                  </a:cubicBezTo>
                  <a:cubicBezTo>
                    <a:pt x="13" y="18"/>
                    <a:pt x="13" y="18"/>
                    <a:pt x="13" y="18"/>
                  </a:cubicBezTo>
                  <a:cubicBezTo>
                    <a:pt x="13" y="20"/>
                    <a:pt x="14" y="22"/>
                    <a:pt x="16" y="23"/>
                  </a:cubicBezTo>
                  <a:cubicBezTo>
                    <a:pt x="16" y="23"/>
                    <a:pt x="16" y="23"/>
                    <a:pt x="16" y="23"/>
                  </a:cubicBezTo>
                  <a:cubicBezTo>
                    <a:pt x="18" y="24"/>
                    <a:pt x="19" y="25"/>
                    <a:pt x="21" y="25"/>
                  </a:cubicBezTo>
                  <a:cubicBezTo>
                    <a:pt x="21" y="25"/>
                    <a:pt x="21" y="25"/>
                    <a:pt x="21" y="25"/>
                  </a:cubicBezTo>
                  <a:cubicBezTo>
                    <a:pt x="24" y="25"/>
                    <a:pt x="27" y="23"/>
                    <a:pt x="28" y="21"/>
                  </a:cubicBezTo>
                  <a:cubicBezTo>
                    <a:pt x="28" y="21"/>
                    <a:pt x="28" y="21"/>
                    <a:pt x="28" y="21"/>
                  </a:cubicBezTo>
                  <a:cubicBezTo>
                    <a:pt x="29" y="19"/>
                    <a:pt x="30" y="17"/>
                    <a:pt x="30" y="15"/>
                  </a:cubicBezTo>
                  <a:cubicBezTo>
                    <a:pt x="30" y="15"/>
                    <a:pt x="30" y="15"/>
                    <a:pt x="30" y="15"/>
                  </a:cubicBezTo>
                  <a:cubicBezTo>
                    <a:pt x="30" y="11"/>
                    <a:pt x="28" y="7"/>
                    <a:pt x="25" y="5"/>
                  </a:cubicBezTo>
                  <a:cubicBezTo>
                    <a:pt x="25" y="5"/>
                    <a:pt x="25" y="5"/>
                    <a:pt x="25" y="5"/>
                  </a:cubicBezTo>
                  <a:cubicBezTo>
                    <a:pt x="22" y="4"/>
                    <a:pt x="20" y="3"/>
                    <a:pt x="17" y="3"/>
                  </a:cubicBezTo>
                  <a:cubicBezTo>
                    <a:pt x="17" y="3"/>
                    <a:pt x="17" y="3"/>
                    <a:pt x="17" y="3"/>
                  </a:cubicBezTo>
                  <a:cubicBezTo>
                    <a:pt x="12" y="3"/>
                    <a:pt x="7" y="5"/>
                    <a:pt x="5" y="10"/>
                  </a:cubicBezTo>
                  <a:cubicBezTo>
                    <a:pt x="5" y="10"/>
                    <a:pt x="5" y="10"/>
                    <a:pt x="5" y="10"/>
                  </a:cubicBezTo>
                  <a:cubicBezTo>
                    <a:pt x="3" y="12"/>
                    <a:pt x="3" y="14"/>
                    <a:pt x="3" y="17"/>
                  </a:cubicBezTo>
                  <a:cubicBezTo>
                    <a:pt x="3" y="17"/>
                    <a:pt x="3" y="17"/>
                    <a:pt x="3" y="17"/>
                  </a:cubicBezTo>
                  <a:cubicBezTo>
                    <a:pt x="3" y="24"/>
                    <a:pt x="8" y="31"/>
                    <a:pt x="15" y="35"/>
                  </a:cubicBezTo>
                  <a:cubicBezTo>
                    <a:pt x="15" y="35"/>
                    <a:pt x="15" y="35"/>
                    <a:pt x="15" y="35"/>
                  </a:cubicBezTo>
                  <a:cubicBezTo>
                    <a:pt x="13" y="38"/>
                    <a:pt x="13" y="38"/>
                    <a:pt x="13" y="38"/>
                  </a:cubicBezTo>
                  <a:cubicBezTo>
                    <a:pt x="6" y="33"/>
                    <a:pt x="0" y="25"/>
                    <a:pt x="0" y="1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57"/>
            <p:cNvSpPr>
              <a:spLocks/>
            </p:cNvSpPr>
            <p:nvPr/>
          </p:nvSpPr>
          <p:spPr bwMode="auto">
            <a:xfrm>
              <a:off x="1152525" y="3325813"/>
              <a:ext cx="347663" cy="327025"/>
            </a:xfrm>
            <a:custGeom>
              <a:avLst/>
              <a:gdLst>
                <a:gd name="T0" fmla="*/ 0 w 134"/>
                <a:gd name="T1" fmla="*/ 0 h 127"/>
                <a:gd name="T2" fmla="*/ 52 w 134"/>
                <a:gd name="T3" fmla="*/ 65 h 127"/>
                <a:gd name="T4" fmla="*/ 112 w 134"/>
                <a:gd name="T5" fmla="*/ 117 h 127"/>
                <a:gd name="T6" fmla="*/ 132 w 134"/>
                <a:gd name="T7" fmla="*/ 79 h 127"/>
                <a:gd name="T8" fmla="*/ 116 w 134"/>
                <a:gd name="T9" fmla="*/ 95 h 127"/>
                <a:gd name="T10" fmla="*/ 97 w 134"/>
                <a:gd name="T11" fmla="*/ 83 h 127"/>
                <a:gd name="T12" fmla="*/ 82 w 134"/>
                <a:gd name="T13" fmla="*/ 5 h 127"/>
                <a:gd name="T14" fmla="*/ 0 w 134"/>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7">
                  <a:moveTo>
                    <a:pt x="0" y="0"/>
                  </a:moveTo>
                  <a:cubicBezTo>
                    <a:pt x="0" y="0"/>
                    <a:pt x="45" y="22"/>
                    <a:pt x="52" y="65"/>
                  </a:cubicBezTo>
                  <a:cubicBezTo>
                    <a:pt x="59" y="108"/>
                    <a:pt x="89" y="127"/>
                    <a:pt x="112" y="117"/>
                  </a:cubicBezTo>
                  <a:cubicBezTo>
                    <a:pt x="134" y="108"/>
                    <a:pt x="132" y="79"/>
                    <a:pt x="132" y="79"/>
                  </a:cubicBezTo>
                  <a:cubicBezTo>
                    <a:pt x="132" y="79"/>
                    <a:pt x="123" y="93"/>
                    <a:pt x="116" y="95"/>
                  </a:cubicBezTo>
                  <a:cubicBezTo>
                    <a:pt x="109" y="97"/>
                    <a:pt x="99" y="95"/>
                    <a:pt x="97" y="83"/>
                  </a:cubicBezTo>
                  <a:cubicBezTo>
                    <a:pt x="94" y="66"/>
                    <a:pt x="113" y="25"/>
                    <a:pt x="82" y="5"/>
                  </a:cubicBezTo>
                  <a:cubicBezTo>
                    <a:pt x="40" y="5"/>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58"/>
            <p:cNvSpPr>
              <a:spLocks noEditPoints="1"/>
            </p:cNvSpPr>
            <p:nvPr/>
          </p:nvSpPr>
          <p:spPr bwMode="auto">
            <a:xfrm>
              <a:off x="1150938" y="3321050"/>
              <a:ext cx="346075" cy="317500"/>
            </a:xfrm>
            <a:custGeom>
              <a:avLst/>
              <a:gdLst>
                <a:gd name="T0" fmla="*/ 52 w 134"/>
                <a:gd name="T1" fmla="*/ 67 h 123"/>
                <a:gd name="T2" fmla="*/ 24 w 134"/>
                <a:gd name="T3" fmla="*/ 20 h 123"/>
                <a:gd name="T4" fmla="*/ 24 w 134"/>
                <a:gd name="T5" fmla="*/ 20 h 123"/>
                <a:gd name="T6" fmla="*/ 0 w 134"/>
                <a:gd name="T7" fmla="*/ 3 h 123"/>
                <a:gd name="T8" fmla="*/ 0 w 134"/>
                <a:gd name="T9" fmla="*/ 3 h 123"/>
                <a:gd name="T10" fmla="*/ 1 w 134"/>
                <a:gd name="T11" fmla="*/ 0 h 123"/>
                <a:gd name="T12" fmla="*/ 83 w 134"/>
                <a:gd name="T13" fmla="*/ 5 h 123"/>
                <a:gd name="T14" fmla="*/ 83 w 134"/>
                <a:gd name="T15" fmla="*/ 5 h 123"/>
                <a:gd name="T16" fmla="*/ 84 w 134"/>
                <a:gd name="T17" fmla="*/ 5 h 123"/>
                <a:gd name="T18" fmla="*/ 84 w 134"/>
                <a:gd name="T19" fmla="*/ 5 h 123"/>
                <a:gd name="T20" fmla="*/ 103 w 134"/>
                <a:gd name="T21" fmla="*/ 43 h 123"/>
                <a:gd name="T22" fmla="*/ 103 w 134"/>
                <a:gd name="T23" fmla="*/ 43 h 123"/>
                <a:gd name="T24" fmla="*/ 99 w 134"/>
                <a:gd name="T25" fmla="*/ 80 h 123"/>
                <a:gd name="T26" fmla="*/ 99 w 134"/>
                <a:gd name="T27" fmla="*/ 80 h 123"/>
                <a:gd name="T28" fmla="*/ 100 w 134"/>
                <a:gd name="T29" fmla="*/ 85 h 123"/>
                <a:gd name="T30" fmla="*/ 100 w 134"/>
                <a:gd name="T31" fmla="*/ 85 h 123"/>
                <a:gd name="T32" fmla="*/ 112 w 134"/>
                <a:gd name="T33" fmla="*/ 96 h 123"/>
                <a:gd name="T34" fmla="*/ 112 w 134"/>
                <a:gd name="T35" fmla="*/ 96 h 123"/>
                <a:gd name="T36" fmla="*/ 117 w 134"/>
                <a:gd name="T37" fmla="*/ 95 h 123"/>
                <a:gd name="T38" fmla="*/ 117 w 134"/>
                <a:gd name="T39" fmla="*/ 95 h 123"/>
                <a:gd name="T40" fmla="*/ 126 w 134"/>
                <a:gd name="T41" fmla="*/ 87 h 123"/>
                <a:gd name="T42" fmla="*/ 126 w 134"/>
                <a:gd name="T43" fmla="*/ 87 h 123"/>
                <a:gd name="T44" fmla="*/ 132 w 134"/>
                <a:gd name="T45" fmla="*/ 80 h 123"/>
                <a:gd name="T46" fmla="*/ 132 w 134"/>
                <a:gd name="T47" fmla="*/ 80 h 123"/>
                <a:gd name="T48" fmla="*/ 134 w 134"/>
                <a:gd name="T49" fmla="*/ 77 h 123"/>
                <a:gd name="T50" fmla="*/ 134 w 134"/>
                <a:gd name="T51" fmla="*/ 81 h 123"/>
                <a:gd name="T52" fmla="*/ 134 w 134"/>
                <a:gd name="T53" fmla="*/ 84 h 123"/>
                <a:gd name="T54" fmla="*/ 134 w 134"/>
                <a:gd name="T55" fmla="*/ 84 h 123"/>
                <a:gd name="T56" fmla="*/ 113 w 134"/>
                <a:gd name="T57" fmla="*/ 121 h 123"/>
                <a:gd name="T58" fmla="*/ 113 w 134"/>
                <a:gd name="T59" fmla="*/ 121 h 123"/>
                <a:gd name="T60" fmla="*/ 101 w 134"/>
                <a:gd name="T61" fmla="*/ 123 h 123"/>
                <a:gd name="T62" fmla="*/ 101 w 134"/>
                <a:gd name="T63" fmla="*/ 123 h 123"/>
                <a:gd name="T64" fmla="*/ 52 w 134"/>
                <a:gd name="T65" fmla="*/ 67 h 123"/>
                <a:gd name="T66" fmla="*/ 55 w 134"/>
                <a:gd name="T67" fmla="*/ 67 h 123"/>
                <a:gd name="T68" fmla="*/ 101 w 134"/>
                <a:gd name="T69" fmla="*/ 120 h 123"/>
                <a:gd name="T70" fmla="*/ 101 w 134"/>
                <a:gd name="T71" fmla="*/ 120 h 123"/>
                <a:gd name="T72" fmla="*/ 112 w 134"/>
                <a:gd name="T73" fmla="*/ 118 h 123"/>
                <a:gd name="T74" fmla="*/ 112 w 134"/>
                <a:gd name="T75" fmla="*/ 118 h 123"/>
                <a:gd name="T76" fmla="*/ 131 w 134"/>
                <a:gd name="T77" fmla="*/ 86 h 123"/>
                <a:gd name="T78" fmla="*/ 131 w 134"/>
                <a:gd name="T79" fmla="*/ 86 h 123"/>
                <a:gd name="T80" fmla="*/ 118 w 134"/>
                <a:gd name="T81" fmla="*/ 98 h 123"/>
                <a:gd name="T82" fmla="*/ 118 w 134"/>
                <a:gd name="T83" fmla="*/ 98 h 123"/>
                <a:gd name="T84" fmla="*/ 112 w 134"/>
                <a:gd name="T85" fmla="*/ 99 h 123"/>
                <a:gd name="T86" fmla="*/ 112 w 134"/>
                <a:gd name="T87" fmla="*/ 99 h 123"/>
                <a:gd name="T88" fmla="*/ 97 w 134"/>
                <a:gd name="T89" fmla="*/ 85 h 123"/>
                <a:gd name="T90" fmla="*/ 97 w 134"/>
                <a:gd name="T91" fmla="*/ 85 h 123"/>
                <a:gd name="T92" fmla="*/ 96 w 134"/>
                <a:gd name="T93" fmla="*/ 80 h 123"/>
                <a:gd name="T94" fmla="*/ 96 w 134"/>
                <a:gd name="T95" fmla="*/ 80 h 123"/>
                <a:gd name="T96" fmla="*/ 100 w 134"/>
                <a:gd name="T97" fmla="*/ 43 h 123"/>
                <a:gd name="T98" fmla="*/ 100 w 134"/>
                <a:gd name="T99" fmla="*/ 43 h 123"/>
                <a:gd name="T100" fmla="*/ 83 w 134"/>
                <a:gd name="T101" fmla="*/ 8 h 123"/>
                <a:gd name="T102" fmla="*/ 83 w 134"/>
                <a:gd name="T103" fmla="*/ 8 h 123"/>
                <a:gd name="T104" fmla="*/ 8 w 134"/>
                <a:gd name="T105" fmla="*/ 4 h 123"/>
                <a:gd name="T106" fmla="*/ 8 w 134"/>
                <a:gd name="T107" fmla="*/ 4 h 123"/>
                <a:gd name="T108" fmla="*/ 55 w 134"/>
                <a:gd name="T109" fmla="*/ 67 h 123"/>
                <a:gd name="T110" fmla="*/ 1 w 134"/>
                <a:gd name="T111" fmla="*/ 3 h 123"/>
                <a:gd name="T112" fmla="*/ 1 w 134"/>
                <a:gd name="T113" fmla="*/ 2 h 123"/>
                <a:gd name="T114" fmla="*/ 1 w 134"/>
                <a:gd name="T115"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23">
                  <a:moveTo>
                    <a:pt x="52" y="67"/>
                  </a:moveTo>
                  <a:cubicBezTo>
                    <a:pt x="48" y="47"/>
                    <a:pt x="36" y="30"/>
                    <a:pt x="24" y="20"/>
                  </a:cubicBezTo>
                  <a:cubicBezTo>
                    <a:pt x="24" y="20"/>
                    <a:pt x="24" y="20"/>
                    <a:pt x="24" y="20"/>
                  </a:cubicBezTo>
                  <a:cubicBezTo>
                    <a:pt x="11" y="9"/>
                    <a:pt x="0" y="3"/>
                    <a:pt x="0" y="3"/>
                  </a:cubicBezTo>
                  <a:cubicBezTo>
                    <a:pt x="0" y="3"/>
                    <a:pt x="0" y="3"/>
                    <a:pt x="0" y="3"/>
                  </a:cubicBezTo>
                  <a:cubicBezTo>
                    <a:pt x="1" y="0"/>
                    <a:pt x="1" y="0"/>
                    <a:pt x="1" y="0"/>
                  </a:cubicBezTo>
                  <a:cubicBezTo>
                    <a:pt x="1" y="0"/>
                    <a:pt x="41" y="5"/>
                    <a:pt x="83" y="5"/>
                  </a:cubicBezTo>
                  <a:cubicBezTo>
                    <a:pt x="83" y="5"/>
                    <a:pt x="83" y="5"/>
                    <a:pt x="83" y="5"/>
                  </a:cubicBezTo>
                  <a:cubicBezTo>
                    <a:pt x="84" y="5"/>
                    <a:pt x="84" y="5"/>
                    <a:pt x="84" y="5"/>
                  </a:cubicBezTo>
                  <a:cubicBezTo>
                    <a:pt x="84" y="5"/>
                    <a:pt x="84" y="5"/>
                    <a:pt x="84" y="5"/>
                  </a:cubicBezTo>
                  <a:cubicBezTo>
                    <a:pt x="99" y="15"/>
                    <a:pt x="103" y="29"/>
                    <a:pt x="103" y="43"/>
                  </a:cubicBezTo>
                  <a:cubicBezTo>
                    <a:pt x="103" y="43"/>
                    <a:pt x="103" y="43"/>
                    <a:pt x="103" y="43"/>
                  </a:cubicBezTo>
                  <a:cubicBezTo>
                    <a:pt x="103" y="57"/>
                    <a:pt x="99" y="71"/>
                    <a:pt x="99" y="80"/>
                  </a:cubicBezTo>
                  <a:cubicBezTo>
                    <a:pt x="99" y="80"/>
                    <a:pt x="99" y="80"/>
                    <a:pt x="99" y="80"/>
                  </a:cubicBezTo>
                  <a:cubicBezTo>
                    <a:pt x="99" y="82"/>
                    <a:pt x="99" y="83"/>
                    <a:pt x="100" y="85"/>
                  </a:cubicBezTo>
                  <a:cubicBezTo>
                    <a:pt x="100" y="85"/>
                    <a:pt x="100" y="85"/>
                    <a:pt x="100" y="85"/>
                  </a:cubicBezTo>
                  <a:cubicBezTo>
                    <a:pt x="101" y="93"/>
                    <a:pt x="106" y="96"/>
                    <a:pt x="112" y="96"/>
                  </a:cubicBezTo>
                  <a:cubicBezTo>
                    <a:pt x="112" y="96"/>
                    <a:pt x="112" y="96"/>
                    <a:pt x="112" y="96"/>
                  </a:cubicBezTo>
                  <a:cubicBezTo>
                    <a:pt x="114" y="96"/>
                    <a:pt x="115" y="96"/>
                    <a:pt x="117" y="95"/>
                  </a:cubicBezTo>
                  <a:cubicBezTo>
                    <a:pt x="117" y="95"/>
                    <a:pt x="117" y="95"/>
                    <a:pt x="117" y="95"/>
                  </a:cubicBezTo>
                  <a:cubicBezTo>
                    <a:pt x="120" y="95"/>
                    <a:pt x="123" y="91"/>
                    <a:pt x="126" y="87"/>
                  </a:cubicBezTo>
                  <a:cubicBezTo>
                    <a:pt x="126" y="87"/>
                    <a:pt x="126" y="87"/>
                    <a:pt x="126" y="87"/>
                  </a:cubicBezTo>
                  <a:cubicBezTo>
                    <a:pt x="129" y="84"/>
                    <a:pt x="131" y="80"/>
                    <a:pt x="132" y="80"/>
                  </a:cubicBezTo>
                  <a:cubicBezTo>
                    <a:pt x="132" y="80"/>
                    <a:pt x="132" y="80"/>
                    <a:pt x="132" y="80"/>
                  </a:cubicBezTo>
                  <a:cubicBezTo>
                    <a:pt x="134" y="77"/>
                    <a:pt x="134" y="77"/>
                    <a:pt x="134" y="77"/>
                  </a:cubicBezTo>
                  <a:cubicBezTo>
                    <a:pt x="134" y="81"/>
                    <a:pt x="134" y="81"/>
                    <a:pt x="134" y="81"/>
                  </a:cubicBezTo>
                  <a:cubicBezTo>
                    <a:pt x="134" y="81"/>
                    <a:pt x="134" y="82"/>
                    <a:pt x="134" y="84"/>
                  </a:cubicBezTo>
                  <a:cubicBezTo>
                    <a:pt x="134" y="84"/>
                    <a:pt x="134" y="84"/>
                    <a:pt x="134" y="84"/>
                  </a:cubicBezTo>
                  <a:cubicBezTo>
                    <a:pt x="134" y="92"/>
                    <a:pt x="133" y="112"/>
                    <a:pt x="113" y="121"/>
                  </a:cubicBezTo>
                  <a:cubicBezTo>
                    <a:pt x="113" y="121"/>
                    <a:pt x="113" y="121"/>
                    <a:pt x="113" y="121"/>
                  </a:cubicBezTo>
                  <a:cubicBezTo>
                    <a:pt x="109" y="122"/>
                    <a:pt x="105" y="123"/>
                    <a:pt x="101" y="123"/>
                  </a:cubicBezTo>
                  <a:cubicBezTo>
                    <a:pt x="101" y="123"/>
                    <a:pt x="101" y="123"/>
                    <a:pt x="101" y="123"/>
                  </a:cubicBezTo>
                  <a:cubicBezTo>
                    <a:pt x="79" y="123"/>
                    <a:pt x="57" y="103"/>
                    <a:pt x="52" y="67"/>
                  </a:cubicBezTo>
                  <a:close/>
                  <a:moveTo>
                    <a:pt x="55" y="67"/>
                  </a:moveTo>
                  <a:cubicBezTo>
                    <a:pt x="60" y="102"/>
                    <a:pt x="81" y="120"/>
                    <a:pt x="101" y="120"/>
                  </a:cubicBezTo>
                  <a:cubicBezTo>
                    <a:pt x="101" y="120"/>
                    <a:pt x="101" y="120"/>
                    <a:pt x="101" y="120"/>
                  </a:cubicBezTo>
                  <a:cubicBezTo>
                    <a:pt x="105" y="120"/>
                    <a:pt x="108" y="120"/>
                    <a:pt x="112" y="118"/>
                  </a:cubicBezTo>
                  <a:cubicBezTo>
                    <a:pt x="112" y="118"/>
                    <a:pt x="112" y="118"/>
                    <a:pt x="112" y="118"/>
                  </a:cubicBezTo>
                  <a:cubicBezTo>
                    <a:pt x="128" y="111"/>
                    <a:pt x="131" y="94"/>
                    <a:pt x="131" y="86"/>
                  </a:cubicBezTo>
                  <a:cubicBezTo>
                    <a:pt x="131" y="86"/>
                    <a:pt x="131" y="86"/>
                    <a:pt x="131" y="86"/>
                  </a:cubicBezTo>
                  <a:cubicBezTo>
                    <a:pt x="128" y="90"/>
                    <a:pt x="123" y="96"/>
                    <a:pt x="118" y="98"/>
                  </a:cubicBezTo>
                  <a:cubicBezTo>
                    <a:pt x="118" y="98"/>
                    <a:pt x="118" y="98"/>
                    <a:pt x="118" y="98"/>
                  </a:cubicBezTo>
                  <a:cubicBezTo>
                    <a:pt x="116" y="99"/>
                    <a:pt x="114" y="99"/>
                    <a:pt x="112" y="99"/>
                  </a:cubicBezTo>
                  <a:cubicBezTo>
                    <a:pt x="112" y="99"/>
                    <a:pt x="112" y="99"/>
                    <a:pt x="112" y="99"/>
                  </a:cubicBezTo>
                  <a:cubicBezTo>
                    <a:pt x="105" y="99"/>
                    <a:pt x="98" y="95"/>
                    <a:pt x="97" y="85"/>
                  </a:cubicBezTo>
                  <a:cubicBezTo>
                    <a:pt x="97" y="85"/>
                    <a:pt x="97" y="85"/>
                    <a:pt x="97" y="85"/>
                  </a:cubicBezTo>
                  <a:cubicBezTo>
                    <a:pt x="96" y="84"/>
                    <a:pt x="96" y="82"/>
                    <a:pt x="96" y="80"/>
                  </a:cubicBezTo>
                  <a:cubicBezTo>
                    <a:pt x="96" y="80"/>
                    <a:pt x="96" y="80"/>
                    <a:pt x="96" y="80"/>
                  </a:cubicBezTo>
                  <a:cubicBezTo>
                    <a:pt x="96" y="70"/>
                    <a:pt x="100" y="57"/>
                    <a:pt x="100" y="43"/>
                  </a:cubicBezTo>
                  <a:cubicBezTo>
                    <a:pt x="100" y="43"/>
                    <a:pt x="100" y="43"/>
                    <a:pt x="100" y="43"/>
                  </a:cubicBezTo>
                  <a:cubicBezTo>
                    <a:pt x="100" y="30"/>
                    <a:pt x="96" y="17"/>
                    <a:pt x="83" y="8"/>
                  </a:cubicBezTo>
                  <a:cubicBezTo>
                    <a:pt x="83" y="8"/>
                    <a:pt x="83" y="8"/>
                    <a:pt x="83" y="8"/>
                  </a:cubicBezTo>
                  <a:cubicBezTo>
                    <a:pt x="51" y="8"/>
                    <a:pt x="21" y="5"/>
                    <a:pt x="8" y="4"/>
                  </a:cubicBezTo>
                  <a:cubicBezTo>
                    <a:pt x="8" y="4"/>
                    <a:pt x="8" y="4"/>
                    <a:pt x="8" y="4"/>
                  </a:cubicBezTo>
                  <a:cubicBezTo>
                    <a:pt x="21" y="12"/>
                    <a:pt x="49" y="33"/>
                    <a:pt x="55" y="67"/>
                  </a:cubicBezTo>
                  <a:close/>
                  <a:moveTo>
                    <a:pt x="1" y="3"/>
                  </a:moveTo>
                  <a:cubicBezTo>
                    <a:pt x="1" y="2"/>
                    <a:pt x="1" y="2"/>
                    <a:pt x="1" y="2"/>
                  </a:cubicBezTo>
                  <a:cubicBezTo>
                    <a:pt x="1" y="3"/>
                    <a:pt x="1" y="3"/>
                    <a:pt x="1" y="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59"/>
            <p:cNvSpPr>
              <a:spLocks/>
            </p:cNvSpPr>
            <p:nvPr/>
          </p:nvSpPr>
          <p:spPr bwMode="auto">
            <a:xfrm>
              <a:off x="1412875" y="3473450"/>
              <a:ext cx="84138" cy="96837"/>
            </a:xfrm>
            <a:custGeom>
              <a:avLst/>
              <a:gdLst>
                <a:gd name="T0" fmla="*/ 30 w 33"/>
                <a:gd name="T1" fmla="*/ 17 h 38"/>
                <a:gd name="T2" fmla="*/ 28 w 33"/>
                <a:gd name="T3" fmla="*/ 10 h 38"/>
                <a:gd name="T4" fmla="*/ 16 w 33"/>
                <a:gd name="T5" fmla="*/ 3 h 38"/>
                <a:gd name="T6" fmla="*/ 8 w 33"/>
                <a:gd name="T7" fmla="*/ 5 h 38"/>
                <a:gd name="T8" fmla="*/ 3 w 33"/>
                <a:gd name="T9" fmla="*/ 15 h 38"/>
                <a:gd name="T10" fmla="*/ 4 w 33"/>
                <a:gd name="T11" fmla="*/ 21 h 38"/>
                <a:gd name="T12" fmla="*/ 12 w 33"/>
                <a:gd name="T13" fmla="*/ 25 h 38"/>
                <a:gd name="T14" fmla="*/ 16 w 33"/>
                <a:gd name="T15" fmla="*/ 23 h 38"/>
                <a:gd name="T16" fmla="*/ 20 w 33"/>
                <a:gd name="T17" fmla="*/ 18 h 38"/>
                <a:gd name="T18" fmla="*/ 19 w 33"/>
                <a:gd name="T19" fmla="*/ 14 h 38"/>
                <a:gd name="T20" fmla="*/ 14 w 33"/>
                <a:gd name="T21" fmla="*/ 12 h 38"/>
                <a:gd name="T22" fmla="*/ 12 w 33"/>
                <a:gd name="T23" fmla="*/ 13 h 38"/>
                <a:gd name="T24" fmla="*/ 10 w 33"/>
                <a:gd name="T25" fmla="*/ 16 h 38"/>
                <a:gd name="T26" fmla="*/ 10 w 33"/>
                <a:gd name="T27" fmla="*/ 18 h 38"/>
                <a:gd name="T28" fmla="*/ 13 w 33"/>
                <a:gd name="T29" fmla="*/ 19 h 38"/>
                <a:gd name="T30" fmla="*/ 14 w 33"/>
                <a:gd name="T31" fmla="*/ 19 h 38"/>
                <a:gd name="T32" fmla="*/ 16 w 33"/>
                <a:gd name="T33" fmla="*/ 21 h 38"/>
                <a:gd name="T34" fmla="*/ 13 w 33"/>
                <a:gd name="T35" fmla="*/ 22 h 38"/>
                <a:gd name="T36" fmla="*/ 8 w 33"/>
                <a:gd name="T37" fmla="*/ 19 h 38"/>
                <a:gd name="T38" fmla="*/ 7 w 33"/>
                <a:gd name="T39" fmla="*/ 16 h 38"/>
                <a:gd name="T40" fmla="*/ 10 w 33"/>
                <a:gd name="T41" fmla="*/ 10 h 38"/>
                <a:gd name="T42" fmla="*/ 14 w 33"/>
                <a:gd name="T43" fmla="*/ 9 h 38"/>
                <a:gd name="T44" fmla="*/ 21 w 33"/>
                <a:gd name="T45" fmla="*/ 13 h 38"/>
                <a:gd name="T46" fmla="*/ 23 w 33"/>
                <a:gd name="T47" fmla="*/ 18 h 38"/>
                <a:gd name="T48" fmla="*/ 18 w 33"/>
                <a:gd name="T49" fmla="*/ 26 h 38"/>
                <a:gd name="T50" fmla="*/ 12 w 33"/>
                <a:gd name="T51" fmla="*/ 28 h 38"/>
                <a:gd name="T52" fmla="*/ 2 w 33"/>
                <a:gd name="T53" fmla="*/ 22 h 38"/>
                <a:gd name="T54" fmla="*/ 0 w 33"/>
                <a:gd name="T55" fmla="*/ 15 h 38"/>
                <a:gd name="T56" fmla="*/ 7 w 33"/>
                <a:gd name="T57" fmla="*/ 3 h 38"/>
                <a:gd name="T58" fmla="*/ 16 w 33"/>
                <a:gd name="T59" fmla="*/ 0 h 38"/>
                <a:gd name="T60" fmla="*/ 31 w 33"/>
                <a:gd name="T61" fmla="*/ 8 h 38"/>
                <a:gd name="T62" fmla="*/ 33 w 33"/>
                <a:gd name="T63" fmla="*/ 17 h 38"/>
                <a:gd name="T64" fmla="*/ 20 w 33"/>
                <a:gd name="T65" fmla="*/ 38 h 38"/>
                <a:gd name="T66" fmla="*/ 18 w 33"/>
                <a:gd name="T6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38">
                  <a:moveTo>
                    <a:pt x="18" y="35"/>
                  </a:moveTo>
                  <a:cubicBezTo>
                    <a:pt x="25" y="31"/>
                    <a:pt x="30" y="24"/>
                    <a:pt x="30" y="17"/>
                  </a:cubicBezTo>
                  <a:cubicBezTo>
                    <a:pt x="30" y="17"/>
                    <a:pt x="30" y="17"/>
                    <a:pt x="30" y="17"/>
                  </a:cubicBezTo>
                  <a:cubicBezTo>
                    <a:pt x="30" y="14"/>
                    <a:pt x="29" y="12"/>
                    <a:pt x="28" y="10"/>
                  </a:cubicBezTo>
                  <a:cubicBezTo>
                    <a:pt x="28" y="10"/>
                    <a:pt x="28" y="10"/>
                    <a:pt x="28" y="10"/>
                  </a:cubicBezTo>
                  <a:cubicBezTo>
                    <a:pt x="25" y="5"/>
                    <a:pt x="21" y="3"/>
                    <a:pt x="16" y="3"/>
                  </a:cubicBezTo>
                  <a:cubicBezTo>
                    <a:pt x="16" y="3"/>
                    <a:pt x="16" y="3"/>
                    <a:pt x="16" y="3"/>
                  </a:cubicBezTo>
                  <a:cubicBezTo>
                    <a:pt x="13" y="3"/>
                    <a:pt x="11" y="4"/>
                    <a:pt x="8" y="5"/>
                  </a:cubicBezTo>
                  <a:cubicBezTo>
                    <a:pt x="8" y="5"/>
                    <a:pt x="8" y="5"/>
                    <a:pt x="8" y="5"/>
                  </a:cubicBezTo>
                  <a:cubicBezTo>
                    <a:pt x="5" y="7"/>
                    <a:pt x="3" y="11"/>
                    <a:pt x="3" y="15"/>
                  </a:cubicBezTo>
                  <a:cubicBezTo>
                    <a:pt x="3" y="15"/>
                    <a:pt x="3" y="15"/>
                    <a:pt x="3" y="15"/>
                  </a:cubicBezTo>
                  <a:cubicBezTo>
                    <a:pt x="3" y="17"/>
                    <a:pt x="3" y="19"/>
                    <a:pt x="4" y="21"/>
                  </a:cubicBezTo>
                  <a:cubicBezTo>
                    <a:pt x="4" y="21"/>
                    <a:pt x="4" y="21"/>
                    <a:pt x="4" y="21"/>
                  </a:cubicBezTo>
                  <a:cubicBezTo>
                    <a:pt x="6" y="23"/>
                    <a:pt x="9" y="25"/>
                    <a:pt x="12" y="25"/>
                  </a:cubicBezTo>
                  <a:cubicBezTo>
                    <a:pt x="12" y="25"/>
                    <a:pt x="12" y="25"/>
                    <a:pt x="12" y="25"/>
                  </a:cubicBezTo>
                  <a:cubicBezTo>
                    <a:pt x="13" y="25"/>
                    <a:pt x="15" y="24"/>
                    <a:pt x="16" y="23"/>
                  </a:cubicBezTo>
                  <a:cubicBezTo>
                    <a:pt x="16" y="23"/>
                    <a:pt x="16" y="23"/>
                    <a:pt x="16" y="23"/>
                  </a:cubicBezTo>
                  <a:cubicBezTo>
                    <a:pt x="19" y="22"/>
                    <a:pt x="20" y="20"/>
                    <a:pt x="20" y="18"/>
                  </a:cubicBezTo>
                  <a:cubicBezTo>
                    <a:pt x="20" y="18"/>
                    <a:pt x="20" y="18"/>
                    <a:pt x="20" y="18"/>
                  </a:cubicBezTo>
                  <a:cubicBezTo>
                    <a:pt x="20" y="17"/>
                    <a:pt x="19" y="15"/>
                    <a:pt x="19" y="14"/>
                  </a:cubicBezTo>
                  <a:cubicBezTo>
                    <a:pt x="19" y="14"/>
                    <a:pt x="19" y="14"/>
                    <a:pt x="19" y="14"/>
                  </a:cubicBezTo>
                  <a:cubicBezTo>
                    <a:pt x="18" y="13"/>
                    <a:pt x="16" y="12"/>
                    <a:pt x="14" y="12"/>
                  </a:cubicBezTo>
                  <a:cubicBezTo>
                    <a:pt x="14" y="12"/>
                    <a:pt x="14" y="12"/>
                    <a:pt x="14" y="12"/>
                  </a:cubicBezTo>
                  <a:cubicBezTo>
                    <a:pt x="13" y="12"/>
                    <a:pt x="13" y="12"/>
                    <a:pt x="12" y="13"/>
                  </a:cubicBezTo>
                  <a:cubicBezTo>
                    <a:pt x="12" y="13"/>
                    <a:pt x="12" y="13"/>
                    <a:pt x="12" y="13"/>
                  </a:cubicBezTo>
                  <a:cubicBezTo>
                    <a:pt x="11" y="13"/>
                    <a:pt x="10" y="15"/>
                    <a:pt x="10" y="16"/>
                  </a:cubicBezTo>
                  <a:cubicBezTo>
                    <a:pt x="10" y="16"/>
                    <a:pt x="10" y="16"/>
                    <a:pt x="10" y="16"/>
                  </a:cubicBezTo>
                  <a:cubicBezTo>
                    <a:pt x="10" y="16"/>
                    <a:pt x="10" y="17"/>
                    <a:pt x="10" y="18"/>
                  </a:cubicBezTo>
                  <a:cubicBezTo>
                    <a:pt x="10" y="18"/>
                    <a:pt x="10" y="18"/>
                    <a:pt x="10" y="18"/>
                  </a:cubicBezTo>
                  <a:cubicBezTo>
                    <a:pt x="11" y="19"/>
                    <a:pt x="12" y="19"/>
                    <a:pt x="13" y="19"/>
                  </a:cubicBezTo>
                  <a:cubicBezTo>
                    <a:pt x="13" y="19"/>
                    <a:pt x="13" y="19"/>
                    <a:pt x="13" y="19"/>
                  </a:cubicBezTo>
                  <a:cubicBezTo>
                    <a:pt x="13" y="19"/>
                    <a:pt x="14" y="19"/>
                    <a:pt x="14" y="19"/>
                  </a:cubicBezTo>
                  <a:cubicBezTo>
                    <a:pt x="14" y="19"/>
                    <a:pt x="14" y="19"/>
                    <a:pt x="14" y="19"/>
                  </a:cubicBezTo>
                  <a:cubicBezTo>
                    <a:pt x="16" y="21"/>
                    <a:pt x="16" y="21"/>
                    <a:pt x="16" y="21"/>
                  </a:cubicBezTo>
                  <a:cubicBezTo>
                    <a:pt x="15" y="22"/>
                    <a:pt x="14" y="22"/>
                    <a:pt x="13" y="22"/>
                  </a:cubicBezTo>
                  <a:cubicBezTo>
                    <a:pt x="13" y="22"/>
                    <a:pt x="13" y="22"/>
                    <a:pt x="13" y="22"/>
                  </a:cubicBezTo>
                  <a:cubicBezTo>
                    <a:pt x="11" y="22"/>
                    <a:pt x="9" y="21"/>
                    <a:pt x="8" y="19"/>
                  </a:cubicBezTo>
                  <a:cubicBezTo>
                    <a:pt x="8" y="19"/>
                    <a:pt x="8" y="19"/>
                    <a:pt x="8" y="19"/>
                  </a:cubicBezTo>
                  <a:cubicBezTo>
                    <a:pt x="7" y="18"/>
                    <a:pt x="7" y="17"/>
                    <a:pt x="7" y="16"/>
                  </a:cubicBezTo>
                  <a:cubicBezTo>
                    <a:pt x="7" y="16"/>
                    <a:pt x="7" y="16"/>
                    <a:pt x="7" y="16"/>
                  </a:cubicBezTo>
                  <a:cubicBezTo>
                    <a:pt x="7" y="14"/>
                    <a:pt x="8" y="11"/>
                    <a:pt x="10" y="10"/>
                  </a:cubicBezTo>
                  <a:cubicBezTo>
                    <a:pt x="10" y="10"/>
                    <a:pt x="10" y="10"/>
                    <a:pt x="10" y="10"/>
                  </a:cubicBezTo>
                  <a:cubicBezTo>
                    <a:pt x="11" y="9"/>
                    <a:pt x="13" y="9"/>
                    <a:pt x="14" y="9"/>
                  </a:cubicBezTo>
                  <a:cubicBezTo>
                    <a:pt x="14" y="9"/>
                    <a:pt x="14" y="9"/>
                    <a:pt x="14" y="9"/>
                  </a:cubicBezTo>
                  <a:cubicBezTo>
                    <a:pt x="17" y="9"/>
                    <a:pt x="20" y="10"/>
                    <a:pt x="21" y="13"/>
                  </a:cubicBezTo>
                  <a:cubicBezTo>
                    <a:pt x="21" y="13"/>
                    <a:pt x="21" y="13"/>
                    <a:pt x="21" y="13"/>
                  </a:cubicBezTo>
                  <a:cubicBezTo>
                    <a:pt x="22" y="14"/>
                    <a:pt x="23" y="16"/>
                    <a:pt x="23" y="18"/>
                  </a:cubicBezTo>
                  <a:cubicBezTo>
                    <a:pt x="23" y="18"/>
                    <a:pt x="23" y="18"/>
                    <a:pt x="23" y="18"/>
                  </a:cubicBezTo>
                  <a:cubicBezTo>
                    <a:pt x="23" y="21"/>
                    <a:pt x="21" y="24"/>
                    <a:pt x="18" y="26"/>
                  </a:cubicBezTo>
                  <a:cubicBezTo>
                    <a:pt x="18" y="26"/>
                    <a:pt x="18" y="26"/>
                    <a:pt x="18" y="26"/>
                  </a:cubicBezTo>
                  <a:cubicBezTo>
                    <a:pt x="16" y="27"/>
                    <a:pt x="14" y="28"/>
                    <a:pt x="12" y="28"/>
                  </a:cubicBezTo>
                  <a:cubicBezTo>
                    <a:pt x="12" y="28"/>
                    <a:pt x="12" y="28"/>
                    <a:pt x="12" y="28"/>
                  </a:cubicBezTo>
                  <a:cubicBezTo>
                    <a:pt x="8" y="28"/>
                    <a:pt x="4" y="26"/>
                    <a:pt x="2" y="22"/>
                  </a:cubicBezTo>
                  <a:cubicBezTo>
                    <a:pt x="2" y="22"/>
                    <a:pt x="2" y="22"/>
                    <a:pt x="2" y="22"/>
                  </a:cubicBezTo>
                  <a:cubicBezTo>
                    <a:pt x="1" y="20"/>
                    <a:pt x="0" y="17"/>
                    <a:pt x="0" y="15"/>
                  </a:cubicBezTo>
                  <a:cubicBezTo>
                    <a:pt x="0" y="15"/>
                    <a:pt x="0" y="15"/>
                    <a:pt x="0" y="15"/>
                  </a:cubicBezTo>
                  <a:cubicBezTo>
                    <a:pt x="0" y="10"/>
                    <a:pt x="2" y="5"/>
                    <a:pt x="7" y="3"/>
                  </a:cubicBezTo>
                  <a:cubicBezTo>
                    <a:pt x="7" y="3"/>
                    <a:pt x="7" y="3"/>
                    <a:pt x="7" y="3"/>
                  </a:cubicBezTo>
                  <a:cubicBezTo>
                    <a:pt x="9" y="1"/>
                    <a:pt x="13" y="0"/>
                    <a:pt x="16" y="0"/>
                  </a:cubicBezTo>
                  <a:cubicBezTo>
                    <a:pt x="16" y="0"/>
                    <a:pt x="16" y="0"/>
                    <a:pt x="16" y="0"/>
                  </a:cubicBezTo>
                  <a:cubicBezTo>
                    <a:pt x="22" y="0"/>
                    <a:pt x="27" y="3"/>
                    <a:pt x="31" y="8"/>
                  </a:cubicBezTo>
                  <a:cubicBezTo>
                    <a:pt x="31" y="8"/>
                    <a:pt x="31" y="8"/>
                    <a:pt x="31" y="8"/>
                  </a:cubicBezTo>
                  <a:cubicBezTo>
                    <a:pt x="32" y="11"/>
                    <a:pt x="33" y="14"/>
                    <a:pt x="33" y="17"/>
                  </a:cubicBezTo>
                  <a:cubicBezTo>
                    <a:pt x="33" y="17"/>
                    <a:pt x="33" y="17"/>
                    <a:pt x="33" y="17"/>
                  </a:cubicBezTo>
                  <a:cubicBezTo>
                    <a:pt x="33" y="25"/>
                    <a:pt x="27" y="33"/>
                    <a:pt x="20" y="38"/>
                  </a:cubicBezTo>
                  <a:cubicBezTo>
                    <a:pt x="20" y="38"/>
                    <a:pt x="20" y="38"/>
                    <a:pt x="20" y="38"/>
                  </a:cubicBezTo>
                  <a:cubicBezTo>
                    <a:pt x="20" y="38"/>
                    <a:pt x="20" y="38"/>
                    <a:pt x="20" y="38"/>
                  </a:cubicBezTo>
                  <a:cubicBezTo>
                    <a:pt x="18" y="35"/>
                    <a:pt x="18" y="35"/>
                    <a:pt x="18" y="3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0"/>
            <p:cNvSpPr>
              <a:spLocks/>
            </p:cNvSpPr>
            <p:nvPr/>
          </p:nvSpPr>
          <p:spPr bwMode="auto">
            <a:xfrm>
              <a:off x="650875" y="3106738"/>
              <a:ext cx="730250" cy="244475"/>
            </a:xfrm>
            <a:custGeom>
              <a:avLst/>
              <a:gdLst>
                <a:gd name="T0" fmla="*/ 197 w 282"/>
                <a:gd name="T1" fmla="*/ 92 h 95"/>
                <a:gd name="T2" fmla="*/ 237 w 282"/>
                <a:gd name="T3" fmla="*/ 92 h 95"/>
                <a:gd name="T4" fmla="*/ 255 w 282"/>
                <a:gd name="T5" fmla="*/ 94 h 95"/>
                <a:gd name="T6" fmla="*/ 259 w 282"/>
                <a:gd name="T7" fmla="*/ 88 h 95"/>
                <a:gd name="T8" fmla="*/ 266 w 282"/>
                <a:gd name="T9" fmla="*/ 90 h 95"/>
                <a:gd name="T10" fmla="*/ 267 w 282"/>
                <a:gd name="T11" fmla="*/ 87 h 95"/>
                <a:gd name="T12" fmla="*/ 271 w 282"/>
                <a:gd name="T13" fmla="*/ 84 h 95"/>
                <a:gd name="T14" fmla="*/ 276 w 282"/>
                <a:gd name="T15" fmla="*/ 84 h 95"/>
                <a:gd name="T16" fmla="*/ 272 w 282"/>
                <a:gd name="T17" fmla="*/ 80 h 95"/>
                <a:gd name="T18" fmla="*/ 282 w 282"/>
                <a:gd name="T19" fmla="*/ 76 h 95"/>
                <a:gd name="T20" fmla="*/ 273 w 282"/>
                <a:gd name="T21" fmla="*/ 67 h 95"/>
                <a:gd name="T22" fmla="*/ 278 w 282"/>
                <a:gd name="T23" fmla="*/ 61 h 95"/>
                <a:gd name="T24" fmla="*/ 278 w 282"/>
                <a:gd name="T25" fmla="*/ 53 h 95"/>
                <a:gd name="T26" fmla="*/ 278 w 282"/>
                <a:gd name="T27" fmla="*/ 41 h 95"/>
                <a:gd name="T28" fmla="*/ 278 w 282"/>
                <a:gd name="T29" fmla="*/ 34 h 95"/>
                <a:gd name="T30" fmla="*/ 278 w 282"/>
                <a:gd name="T31" fmla="*/ 21 h 95"/>
                <a:gd name="T32" fmla="*/ 281 w 282"/>
                <a:gd name="T33" fmla="*/ 18 h 95"/>
                <a:gd name="T34" fmla="*/ 272 w 282"/>
                <a:gd name="T35" fmla="*/ 15 h 95"/>
                <a:gd name="T36" fmla="*/ 276 w 282"/>
                <a:gd name="T37" fmla="*/ 10 h 95"/>
                <a:gd name="T38" fmla="*/ 271 w 282"/>
                <a:gd name="T39" fmla="*/ 10 h 95"/>
                <a:gd name="T40" fmla="*/ 267 w 282"/>
                <a:gd name="T41" fmla="*/ 7 h 95"/>
                <a:gd name="T42" fmla="*/ 266 w 282"/>
                <a:gd name="T43" fmla="*/ 4 h 95"/>
                <a:gd name="T44" fmla="*/ 259 w 282"/>
                <a:gd name="T45" fmla="*/ 6 h 95"/>
                <a:gd name="T46" fmla="*/ 254 w 282"/>
                <a:gd name="T47" fmla="*/ 0 h 95"/>
                <a:gd name="T48" fmla="*/ 217 w 282"/>
                <a:gd name="T49" fmla="*/ 5 h 95"/>
                <a:gd name="T50" fmla="*/ 179 w 282"/>
                <a:gd name="T51" fmla="*/ 0 h 95"/>
                <a:gd name="T52" fmla="*/ 141 w 282"/>
                <a:gd name="T53" fmla="*/ 5 h 95"/>
                <a:gd name="T54" fmla="*/ 103 w 282"/>
                <a:gd name="T55" fmla="*/ 0 h 95"/>
                <a:gd name="T56" fmla="*/ 65 w 282"/>
                <a:gd name="T57" fmla="*/ 5 h 95"/>
                <a:gd name="T58" fmla="*/ 28 w 282"/>
                <a:gd name="T59" fmla="*/ 0 h 95"/>
                <a:gd name="T60" fmla="*/ 26 w 282"/>
                <a:gd name="T61" fmla="*/ 4 h 95"/>
                <a:gd name="T62" fmla="*/ 22 w 282"/>
                <a:gd name="T63" fmla="*/ 6 h 95"/>
                <a:gd name="T64" fmla="*/ 14 w 282"/>
                <a:gd name="T65" fmla="*/ 3 h 95"/>
                <a:gd name="T66" fmla="*/ 14 w 282"/>
                <a:gd name="T67" fmla="*/ 9 h 95"/>
                <a:gd name="T68" fmla="*/ 5 w 282"/>
                <a:gd name="T69" fmla="*/ 9 h 95"/>
                <a:gd name="T70" fmla="*/ 10 w 282"/>
                <a:gd name="T71" fmla="*/ 14 h 95"/>
                <a:gd name="T72" fmla="*/ 4 w 282"/>
                <a:gd name="T73" fmla="*/ 17 h 95"/>
                <a:gd name="T74" fmla="*/ 4 w 282"/>
                <a:gd name="T75" fmla="*/ 21 h 95"/>
                <a:gd name="T76" fmla="*/ 4 w 282"/>
                <a:gd name="T77" fmla="*/ 34 h 95"/>
                <a:gd name="T78" fmla="*/ 4 w 282"/>
                <a:gd name="T79" fmla="*/ 41 h 95"/>
                <a:gd name="T80" fmla="*/ 4 w 282"/>
                <a:gd name="T81" fmla="*/ 53 h 95"/>
                <a:gd name="T82" fmla="*/ 4 w 282"/>
                <a:gd name="T83" fmla="*/ 61 h 95"/>
                <a:gd name="T84" fmla="*/ 4 w 282"/>
                <a:gd name="T85" fmla="*/ 73 h 95"/>
                <a:gd name="T86" fmla="*/ 1 w 282"/>
                <a:gd name="T87" fmla="*/ 76 h 95"/>
                <a:gd name="T88" fmla="*/ 10 w 282"/>
                <a:gd name="T89" fmla="*/ 80 h 95"/>
                <a:gd name="T90" fmla="*/ 6 w 282"/>
                <a:gd name="T91" fmla="*/ 84 h 95"/>
                <a:gd name="T92" fmla="*/ 11 w 282"/>
                <a:gd name="T93" fmla="*/ 84 h 95"/>
                <a:gd name="T94" fmla="*/ 15 w 282"/>
                <a:gd name="T95" fmla="*/ 87 h 95"/>
                <a:gd name="T96" fmla="*/ 16 w 282"/>
                <a:gd name="T97" fmla="*/ 90 h 95"/>
                <a:gd name="T98" fmla="*/ 23 w 282"/>
                <a:gd name="T99" fmla="*/ 88 h 95"/>
                <a:gd name="T100" fmla="*/ 28 w 282"/>
                <a:gd name="T101" fmla="*/ 95 h 95"/>
                <a:gd name="T102" fmla="*/ 65 w 282"/>
                <a:gd name="T103" fmla="*/ 89 h 95"/>
                <a:gd name="T104" fmla="*/ 103 w 282"/>
                <a:gd name="T105" fmla="*/ 95 h 95"/>
                <a:gd name="T106" fmla="*/ 141 w 282"/>
                <a:gd name="T107" fmla="*/ 89 h 95"/>
                <a:gd name="T108" fmla="*/ 161 w 282"/>
                <a:gd name="T10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95">
                  <a:moveTo>
                    <a:pt x="161" y="92"/>
                  </a:moveTo>
                  <a:cubicBezTo>
                    <a:pt x="166" y="93"/>
                    <a:pt x="170" y="95"/>
                    <a:pt x="179" y="95"/>
                  </a:cubicBezTo>
                  <a:cubicBezTo>
                    <a:pt x="179" y="95"/>
                    <a:pt x="179" y="95"/>
                    <a:pt x="179" y="95"/>
                  </a:cubicBezTo>
                  <a:cubicBezTo>
                    <a:pt x="188" y="95"/>
                    <a:pt x="192" y="93"/>
                    <a:pt x="197" y="92"/>
                  </a:cubicBezTo>
                  <a:cubicBezTo>
                    <a:pt x="197" y="92"/>
                    <a:pt x="197" y="92"/>
                    <a:pt x="197" y="92"/>
                  </a:cubicBezTo>
                  <a:cubicBezTo>
                    <a:pt x="201" y="90"/>
                    <a:pt x="207" y="89"/>
                    <a:pt x="217" y="89"/>
                  </a:cubicBezTo>
                  <a:cubicBezTo>
                    <a:pt x="217" y="89"/>
                    <a:pt x="217" y="89"/>
                    <a:pt x="217" y="89"/>
                  </a:cubicBezTo>
                  <a:cubicBezTo>
                    <a:pt x="227" y="89"/>
                    <a:pt x="232" y="90"/>
                    <a:pt x="237" y="92"/>
                  </a:cubicBezTo>
                  <a:cubicBezTo>
                    <a:pt x="237" y="92"/>
                    <a:pt x="237" y="92"/>
                    <a:pt x="237" y="92"/>
                  </a:cubicBezTo>
                  <a:cubicBezTo>
                    <a:pt x="241" y="93"/>
                    <a:pt x="245" y="94"/>
                    <a:pt x="254" y="95"/>
                  </a:cubicBezTo>
                  <a:cubicBezTo>
                    <a:pt x="254" y="95"/>
                    <a:pt x="254" y="95"/>
                    <a:pt x="254" y="95"/>
                  </a:cubicBezTo>
                  <a:cubicBezTo>
                    <a:pt x="254" y="94"/>
                    <a:pt x="254" y="94"/>
                    <a:pt x="255" y="94"/>
                  </a:cubicBezTo>
                  <a:cubicBezTo>
                    <a:pt x="255" y="94"/>
                    <a:pt x="255" y="94"/>
                    <a:pt x="255" y="94"/>
                  </a:cubicBezTo>
                  <a:cubicBezTo>
                    <a:pt x="255" y="93"/>
                    <a:pt x="256" y="91"/>
                    <a:pt x="256" y="90"/>
                  </a:cubicBezTo>
                  <a:cubicBezTo>
                    <a:pt x="256" y="90"/>
                    <a:pt x="256" y="90"/>
                    <a:pt x="256" y="90"/>
                  </a:cubicBezTo>
                  <a:cubicBezTo>
                    <a:pt x="257" y="90"/>
                    <a:pt x="257" y="89"/>
                    <a:pt x="259" y="88"/>
                  </a:cubicBezTo>
                  <a:cubicBezTo>
                    <a:pt x="259" y="88"/>
                    <a:pt x="259" y="88"/>
                    <a:pt x="259" y="88"/>
                  </a:cubicBezTo>
                  <a:cubicBezTo>
                    <a:pt x="260" y="88"/>
                    <a:pt x="260" y="88"/>
                    <a:pt x="260" y="88"/>
                  </a:cubicBezTo>
                  <a:cubicBezTo>
                    <a:pt x="260" y="88"/>
                    <a:pt x="260" y="88"/>
                    <a:pt x="260" y="88"/>
                  </a:cubicBezTo>
                  <a:cubicBezTo>
                    <a:pt x="263" y="88"/>
                    <a:pt x="264" y="89"/>
                    <a:pt x="266" y="90"/>
                  </a:cubicBezTo>
                  <a:cubicBezTo>
                    <a:pt x="266" y="90"/>
                    <a:pt x="266" y="90"/>
                    <a:pt x="266" y="90"/>
                  </a:cubicBezTo>
                  <a:cubicBezTo>
                    <a:pt x="266" y="90"/>
                    <a:pt x="267" y="91"/>
                    <a:pt x="268" y="91"/>
                  </a:cubicBezTo>
                  <a:cubicBezTo>
                    <a:pt x="268" y="91"/>
                    <a:pt x="268" y="91"/>
                    <a:pt x="268" y="91"/>
                  </a:cubicBezTo>
                  <a:cubicBezTo>
                    <a:pt x="267" y="90"/>
                    <a:pt x="267" y="88"/>
                    <a:pt x="267" y="87"/>
                  </a:cubicBezTo>
                  <a:cubicBezTo>
                    <a:pt x="267" y="87"/>
                    <a:pt x="267" y="87"/>
                    <a:pt x="267" y="87"/>
                  </a:cubicBezTo>
                  <a:cubicBezTo>
                    <a:pt x="267" y="86"/>
                    <a:pt x="267" y="86"/>
                    <a:pt x="267" y="85"/>
                  </a:cubicBezTo>
                  <a:cubicBezTo>
                    <a:pt x="267" y="85"/>
                    <a:pt x="267" y="85"/>
                    <a:pt x="267" y="85"/>
                  </a:cubicBezTo>
                  <a:cubicBezTo>
                    <a:pt x="269" y="84"/>
                    <a:pt x="270" y="84"/>
                    <a:pt x="271" y="84"/>
                  </a:cubicBezTo>
                  <a:cubicBezTo>
                    <a:pt x="271" y="84"/>
                    <a:pt x="271" y="84"/>
                    <a:pt x="271" y="84"/>
                  </a:cubicBezTo>
                  <a:cubicBezTo>
                    <a:pt x="273" y="84"/>
                    <a:pt x="275" y="85"/>
                    <a:pt x="277" y="85"/>
                  </a:cubicBezTo>
                  <a:cubicBezTo>
                    <a:pt x="277" y="85"/>
                    <a:pt x="277" y="85"/>
                    <a:pt x="277" y="85"/>
                  </a:cubicBezTo>
                  <a:cubicBezTo>
                    <a:pt x="277" y="85"/>
                    <a:pt x="276" y="84"/>
                    <a:pt x="276" y="84"/>
                  </a:cubicBezTo>
                  <a:cubicBezTo>
                    <a:pt x="276" y="84"/>
                    <a:pt x="276" y="84"/>
                    <a:pt x="276" y="84"/>
                  </a:cubicBezTo>
                  <a:cubicBezTo>
                    <a:pt x="274" y="83"/>
                    <a:pt x="272" y="82"/>
                    <a:pt x="272" y="80"/>
                  </a:cubicBezTo>
                  <a:cubicBezTo>
                    <a:pt x="272" y="80"/>
                    <a:pt x="272" y="80"/>
                    <a:pt x="272" y="80"/>
                  </a:cubicBezTo>
                  <a:cubicBezTo>
                    <a:pt x="272" y="80"/>
                    <a:pt x="272" y="80"/>
                    <a:pt x="272" y="80"/>
                  </a:cubicBezTo>
                  <a:cubicBezTo>
                    <a:pt x="272" y="80"/>
                    <a:pt x="272" y="80"/>
                    <a:pt x="272" y="80"/>
                  </a:cubicBezTo>
                  <a:cubicBezTo>
                    <a:pt x="274" y="78"/>
                    <a:pt x="276" y="78"/>
                    <a:pt x="278" y="77"/>
                  </a:cubicBezTo>
                  <a:cubicBezTo>
                    <a:pt x="278" y="77"/>
                    <a:pt x="278" y="77"/>
                    <a:pt x="278" y="77"/>
                  </a:cubicBezTo>
                  <a:cubicBezTo>
                    <a:pt x="280" y="77"/>
                    <a:pt x="281" y="76"/>
                    <a:pt x="282" y="76"/>
                  </a:cubicBezTo>
                  <a:cubicBezTo>
                    <a:pt x="282" y="76"/>
                    <a:pt x="282" y="76"/>
                    <a:pt x="282" y="76"/>
                  </a:cubicBezTo>
                  <a:cubicBezTo>
                    <a:pt x="282" y="74"/>
                    <a:pt x="281" y="74"/>
                    <a:pt x="279" y="73"/>
                  </a:cubicBezTo>
                  <a:cubicBezTo>
                    <a:pt x="279" y="73"/>
                    <a:pt x="279" y="73"/>
                    <a:pt x="279" y="73"/>
                  </a:cubicBezTo>
                  <a:cubicBezTo>
                    <a:pt x="277" y="72"/>
                    <a:pt x="274" y="71"/>
                    <a:pt x="273" y="67"/>
                  </a:cubicBezTo>
                  <a:cubicBezTo>
                    <a:pt x="273" y="67"/>
                    <a:pt x="273" y="67"/>
                    <a:pt x="273" y="67"/>
                  </a:cubicBezTo>
                  <a:cubicBezTo>
                    <a:pt x="273" y="67"/>
                    <a:pt x="273" y="67"/>
                    <a:pt x="273" y="66"/>
                  </a:cubicBezTo>
                  <a:cubicBezTo>
                    <a:pt x="273" y="66"/>
                    <a:pt x="273" y="66"/>
                    <a:pt x="273" y="66"/>
                  </a:cubicBezTo>
                  <a:cubicBezTo>
                    <a:pt x="273" y="63"/>
                    <a:pt x="276" y="62"/>
                    <a:pt x="278" y="61"/>
                  </a:cubicBezTo>
                  <a:cubicBezTo>
                    <a:pt x="278" y="61"/>
                    <a:pt x="278" y="61"/>
                    <a:pt x="278" y="61"/>
                  </a:cubicBezTo>
                  <a:cubicBezTo>
                    <a:pt x="281" y="59"/>
                    <a:pt x="282" y="58"/>
                    <a:pt x="282" y="57"/>
                  </a:cubicBezTo>
                  <a:cubicBezTo>
                    <a:pt x="282" y="57"/>
                    <a:pt x="282" y="57"/>
                    <a:pt x="282" y="57"/>
                  </a:cubicBezTo>
                  <a:cubicBezTo>
                    <a:pt x="282" y="55"/>
                    <a:pt x="281" y="54"/>
                    <a:pt x="278" y="53"/>
                  </a:cubicBezTo>
                  <a:cubicBezTo>
                    <a:pt x="278" y="53"/>
                    <a:pt x="278" y="53"/>
                    <a:pt x="278" y="53"/>
                  </a:cubicBezTo>
                  <a:cubicBezTo>
                    <a:pt x="276" y="52"/>
                    <a:pt x="273" y="50"/>
                    <a:pt x="273" y="47"/>
                  </a:cubicBezTo>
                  <a:cubicBezTo>
                    <a:pt x="273" y="47"/>
                    <a:pt x="273" y="47"/>
                    <a:pt x="273" y="47"/>
                  </a:cubicBezTo>
                  <a:cubicBezTo>
                    <a:pt x="273" y="44"/>
                    <a:pt x="276" y="42"/>
                    <a:pt x="278" y="41"/>
                  </a:cubicBezTo>
                  <a:cubicBezTo>
                    <a:pt x="278" y="41"/>
                    <a:pt x="278" y="41"/>
                    <a:pt x="278" y="41"/>
                  </a:cubicBezTo>
                  <a:cubicBezTo>
                    <a:pt x="281" y="40"/>
                    <a:pt x="282" y="39"/>
                    <a:pt x="282" y="37"/>
                  </a:cubicBezTo>
                  <a:cubicBezTo>
                    <a:pt x="282" y="37"/>
                    <a:pt x="282" y="37"/>
                    <a:pt x="282" y="37"/>
                  </a:cubicBezTo>
                  <a:cubicBezTo>
                    <a:pt x="282" y="36"/>
                    <a:pt x="281" y="35"/>
                    <a:pt x="278" y="34"/>
                  </a:cubicBezTo>
                  <a:cubicBezTo>
                    <a:pt x="278" y="34"/>
                    <a:pt x="278" y="34"/>
                    <a:pt x="278" y="34"/>
                  </a:cubicBezTo>
                  <a:cubicBezTo>
                    <a:pt x="276" y="32"/>
                    <a:pt x="273" y="31"/>
                    <a:pt x="273" y="27"/>
                  </a:cubicBezTo>
                  <a:cubicBezTo>
                    <a:pt x="273" y="27"/>
                    <a:pt x="273" y="27"/>
                    <a:pt x="273" y="27"/>
                  </a:cubicBezTo>
                  <a:cubicBezTo>
                    <a:pt x="273" y="24"/>
                    <a:pt x="276" y="23"/>
                    <a:pt x="278" y="21"/>
                  </a:cubicBezTo>
                  <a:cubicBezTo>
                    <a:pt x="278" y="21"/>
                    <a:pt x="278" y="21"/>
                    <a:pt x="278" y="21"/>
                  </a:cubicBezTo>
                  <a:cubicBezTo>
                    <a:pt x="281" y="20"/>
                    <a:pt x="282" y="20"/>
                    <a:pt x="282" y="18"/>
                  </a:cubicBezTo>
                  <a:cubicBezTo>
                    <a:pt x="282" y="18"/>
                    <a:pt x="282" y="18"/>
                    <a:pt x="282" y="18"/>
                  </a:cubicBezTo>
                  <a:cubicBezTo>
                    <a:pt x="282" y="18"/>
                    <a:pt x="281" y="18"/>
                    <a:pt x="281" y="18"/>
                  </a:cubicBezTo>
                  <a:cubicBezTo>
                    <a:pt x="281" y="18"/>
                    <a:pt x="281" y="18"/>
                    <a:pt x="281" y="18"/>
                  </a:cubicBezTo>
                  <a:cubicBezTo>
                    <a:pt x="279" y="17"/>
                    <a:pt x="277" y="17"/>
                    <a:pt x="275" y="16"/>
                  </a:cubicBezTo>
                  <a:cubicBezTo>
                    <a:pt x="275" y="16"/>
                    <a:pt x="275" y="16"/>
                    <a:pt x="275" y="16"/>
                  </a:cubicBezTo>
                  <a:cubicBezTo>
                    <a:pt x="274" y="16"/>
                    <a:pt x="273" y="16"/>
                    <a:pt x="272" y="15"/>
                  </a:cubicBezTo>
                  <a:cubicBezTo>
                    <a:pt x="272" y="15"/>
                    <a:pt x="272" y="15"/>
                    <a:pt x="272" y="15"/>
                  </a:cubicBezTo>
                  <a:cubicBezTo>
                    <a:pt x="272" y="14"/>
                    <a:pt x="272" y="14"/>
                    <a:pt x="272" y="14"/>
                  </a:cubicBezTo>
                  <a:cubicBezTo>
                    <a:pt x="272" y="14"/>
                    <a:pt x="272" y="14"/>
                    <a:pt x="272" y="14"/>
                  </a:cubicBezTo>
                  <a:cubicBezTo>
                    <a:pt x="272" y="12"/>
                    <a:pt x="274" y="12"/>
                    <a:pt x="276" y="10"/>
                  </a:cubicBezTo>
                  <a:cubicBezTo>
                    <a:pt x="276" y="10"/>
                    <a:pt x="276" y="10"/>
                    <a:pt x="276" y="10"/>
                  </a:cubicBezTo>
                  <a:cubicBezTo>
                    <a:pt x="276" y="10"/>
                    <a:pt x="277" y="10"/>
                    <a:pt x="277" y="9"/>
                  </a:cubicBezTo>
                  <a:cubicBezTo>
                    <a:pt x="277" y="9"/>
                    <a:pt x="277" y="9"/>
                    <a:pt x="277" y="9"/>
                  </a:cubicBezTo>
                  <a:cubicBezTo>
                    <a:pt x="275" y="9"/>
                    <a:pt x="273" y="10"/>
                    <a:pt x="271" y="10"/>
                  </a:cubicBezTo>
                  <a:cubicBezTo>
                    <a:pt x="271" y="10"/>
                    <a:pt x="271" y="10"/>
                    <a:pt x="271" y="10"/>
                  </a:cubicBezTo>
                  <a:cubicBezTo>
                    <a:pt x="270" y="10"/>
                    <a:pt x="269" y="10"/>
                    <a:pt x="268" y="9"/>
                  </a:cubicBezTo>
                  <a:cubicBezTo>
                    <a:pt x="268" y="9"/>
                    <a:pt x="268" y="9"/>
                    <a:pt x="268" y="9"/>
                  </a:cubicBezTo>
                  <a:cubicBezTo>
                    <a:pt x="267" y="8"/>
                    <a:pt x="267" y="8"/>
                    <a:pt x="267" y="7"/>
                  </a:cubicBezTo>
                  <a:cubicBezTo>
                    <a:pt x="267" y="7"/>
                    <a:pt x="267" y="7"/>
                    <a:pt x="267" y="7"/>
                  </a:cubicBezTo>
                  <a:cubicBezTo>
                    <a:pt x="267" y="6"/>
                    <a:pt x="267" y="4"/>
                    <a:pt x="268" y="3"/>
                  </a:cubicBezTo>
                  <a:cubicBezTo>
                    <a:pt x="268" y="3"/>
                    <a:pt x="268" y="3"/>
                    <a:pt x="268" y="3"/>
                  </a:cubicBezTo>
                  <a:cubicBezTo>
                    <a:pt x="267" y="3"/>
                    <a:pt x="267" y="4"/>
                    <a:pt x="266" y="4"/>
                  </a:cubicBezTo>
                  <a:cubicBezTo>
                    <a:pt x="266" y="4"/>
                    <a:pt x="266" y="4"/>
                    <a:pt x="266" y="4"/>
                  </a:cubicBezTo>
                  <a:cubicBezTo>
                    <a:pt x="264" y="5"/>
                    <a:pt x="263" y="6"/>
                    <a:pt x="260" y="6"/>
                  </a:cubicBezTo>
                  <a:cubicBezTo>
                    <a:pt x="260" y="6"/>
                    <a:pt x="260" y="6"/>
                    <a:pt x="260" y="6"/>
                  </a:cubicBezTo>
                  <a:cubicBezTo>
                    <a:pt x="260" y="6"/>
                    <a:pt x="260" y="6"/>
                    <a:pt x="259" y="6"/>
                  </a:cubicBezTo>
                  <a:cubicBezTo>
                    <a:pt x="259" y="6"/>
                    <a:pt x="259" y="6"/>
                    <a:pt x="259" y="6"/>
                  </a:cubicBezTo>
                  <a:cubicBezTo>
                    <a:pt x="256" y="5"/>
                    <a:pt x="256" y="4"/>
                    <a:pt x="255" y="2"/>
                  </a:cubicBezTo>
                  <a:cubicBezTo>
                    <a:pt x="255" y="2"/>
                    <a:pt x="255" y="2"/>
                    <a:pt x="255" y="2"/>
                  </a:cubicBezTo>
                  <a:cubicBezTo>
                    <a:pt x="255" y="1"/>
                    <a:pt x="254" y="0"/>
                    <a:pt x="254" y="0"/>
                  </a:cubicBezTo>
                  <a:cubicBezTo>
                    <a:pt x="254" y="0"/>
                    <a:pt x="254" y="0"/>
                    <a:pt x="254" y="0"/>
                  </a:cubicBezTo>
                  <a:cubicBezTo>
                    <a:pt x="245" y="0"/>
                    <a:pt x="241" y="1"/>
                    <a:pt x="237" y="2"/>
                  </a:cubicBezTo>
                  <a:cubicBezTo>
                    <a:pt x="237" y="2"/>
                    <a:pt x="237" y="2"/>
                    <a:pt x="237" y="2"/>
                  </a:cubicBezTo>
                  <a:cubicBezTo>
                    <a:pt x="232" y="4"/>
                    <a:pt x="227" y="5"/>
                    <a:pt x="217" y="5"/>
                  </a:cubicBezTo>
                  <a:cubicBezTo>
                    <a:pt x="217" y="5"/>
                    <a:pt x="217" y="5"/>
                    <a:pt x="217" y="5"/>
                  </a:cubicBezTo>
                  <a:cubicBezTo>
                    <a:pt x="207" y="5"/>
                    <a:pt x="201" y="4"/>
                    <a:pt x="197" y="2"/>
                  </a:cubicBezTo>
                  <a:cubicBezTo>
                    <a:pt x="197" y="2"/>
                    <a:pt x="197" y="2"/>
                    <a:pt x="197" y="2"/>
                  </a:cubicBezTo>
                  <a:cubicBezTo>
                    <a:pt x="192" y="1"/>
                    <a:pt x="188" y="0"/>
                    <a:pt x="179" y="0"/>
                  </a:cubicBezTo>
                  <a:cubicBezTo>
                    <a:pt x="179" y="0"/>
                    <a:pt x="179" y="0"/>
                    <a:pt x="179" y="0"/>
                  </a:cubicBezTo>
                  <a:cubicBezTo>
                    <a:pt x="170" y="0"/>
                    <a:pt x="166" y="1"/>
                    <a:pt x="161" y="2"/>
                  </a:cubicBezTo>
                  <a:cubicBezTo>
                    <a:pt x="161" y="2"/>
                    <a:pt x="161" y="2"/>
                    <a:pt x="161" y="2"/>
                  </a:cubicBezTo>
                  <a:cubicBezTo>
                    <a:pt x="156" y="4"/>
                    <a:pt x="151" y="5"/>
                    <a:pt x="141" y="5"/>
                  </a:cubicBezTo>
                  <a:cubicBezTo>
                    <a:pt x="141" y="5"/>
                    <a:pt x="141" y="5"/>
                    <a:pt x="141" y="5"/>
                  </a:cubicBezTo>
                  <a:cubicBezTo>
                    <a:pt x="131" y="5"/>
                    <a:pt x="126" y="4"/>
                    <a:pt x="121" y="2"/>
                  </a:cubicBezTo>
                  <a:cubicBezTo>
                    <a:pt x="121" y="2"/>
                    <a:pt x="121" y="2"/>
                    <a:pt x="121" y="2"/>
                  </a:cubicBezTo>
                  <a:cubicBezTo>
                    <a:pt x="116" y="1"/>
                    <a:pt x="112" y="0"/>
                    <a:pt x="103" y="0"/>
                  </a:cubicBezTo>
                  <a:cubicBezTo>
                    <a:pt x="103" y="0"/>
                    <a:pt x="103" y="0"/>
                    <a:pt x="103" y="0"/>
                  </a:cubicBezTo>
                  <a:cubicBezTo>
                    <a:pt x="94" y="0"/>
                    <a:pt x="90" y="1"/>
                    <a:pt x="85" y="2"/>
                  </a:cubicBezTo>
                  <a:cubicBezTo>
                    <a:pt x="85" y="2"/>
                    <a:pt x="85" y="2"/>
                    <a:pt x="85" y="2"/>
                  </a:cubicBezTo>
                  <a:cubicBezTo>
                    <a:pt x="80" y="4"/>
                    <a:pt x="75" y="5"/>
                    <a:pt x="65" y="5"/>
                  </a:cubicBezTo>
                  <a:cubicBezTo>
                    <a:pt x="65" y="5"/>
                    <a:pt x="65" y="5"/>
                    <a:pt x="65" y="5"/>
                  </a:cubicBezTo>
                  <a:cubicBezTo>
                    <a:pt x="55" y="5"/>
                    <a:pt x="50" y="4"/>
                    <a:pt x="45" y="2"/>
                  </a:cubicBezTo>
                  <a:cubicBezTo>
                    <a:pt x="45" y="2"/>
                    <a:pt x="45" y="2"/>
                    <a:pt x="45" y="2"/>
                  </a:cubicBezTo>
                  <a:cubicBezTo>
                    <a:pt x="41" y="1"/>
                    <a:pt x="37" y="0"/>
                    <a:pt x="28" y="0"/>
                  </a:cubicBezTo>
                  <a:cubicBezTo>
                    <a:pt x="28" y="0"/>
                    <a:pt x="28" y="0"/>
                    <a:pt x="28" y="0"/>
                  </a:cubicBezTo>
                  <a:cubicBezTo>
                    <a:pt x="28" y="0"/>
                    <a:pt x="28" y="0"/>
                    <a:pt x="27" y="1"/>
                  </a:cubicBezTo>
                  <a:cubicBezTo>
                    <a:pt x="27" y="1"/>
                    <a:pt x="27" y="1"/>
                    <a:pt x="27" y="1"/>
                  </a:cubicBezTo>
                  <a:cubicBezTo>
                    <a:pt x="27" y="2"/>
                    <a:pt x="26" y="3"/>
                    <a:pt x="26" y="4"/>
                  </a:cubicBezTo>
                  <a:cubicBezTo>
                    <a:pt x="26" y="4"/>
                    <a:pt x="26" y="4"/>
                    <a:pt x="26" y="4"/>
                  </a:cubicBezTo>
                  <a:cubicBezTo>
                    <a:pt x="25" y="5"/>
                    <a:pt x="25" y="5"/>
                    <a:pt x="22" y="6"/>
                  </a:cubicBezTo>
                  <a:cubicBezTo>
                    <a:pt x="22" y="6"/>
                    <a:pt x="22" y="6"/>
                    <a:pt x="22" y="6"/>
                  </a:cubicBezTo>
                  <a:cubicBezTo>
                    <a:pt x="22" y="6"/>
                    <a:pt x="22" y="6"/>
                    <a:pt x="22" y="6"/>
                  </a:cubicBezTo>
                  <a:cubicBezTo>
                    <a:pt x="22" y="6"/>
                    <a:pt x="22" y="6"/>
                    <a:pt x="22" y="6"/>
                  </a:cubicBezTo>
                  <a:cubicBezTo>
                    <a:pt x="19" y="6"/>
                    <a:pt x="18" y="5"/>
                    <a:pt x="16" y="4"/>
                  </a:cubicBezTo>
                  <a:cubicBezTo>
                    <a:pt x="16" y="4"/>
                    <a:pt x="16" y="4"/>
                    <a:pt x="16" y="4"/>
                  </a:cubicBezTo>
                  <a:cubicBezTo>
                    <a:pt x="16" y="4"/>
                    <a:pt x="15" y="3"/>
                    <a:pt x="14" y="3"/>
                  </a:cubicBezTo>
                  <a:cubicBezTo>
                    <a:pt x="14" y="3"/>
                    <a:pt x="14" y="3"/>
                    <a:pt x="14" y="3"/>
                  </a:cubicBezTo>
                  <a:cubicBezTo>
                    <a:pt x="15" y="4"/>
                    <a:pt x="15" y="6"/>
                    <a:pt x="15" y="7"/>
                  </a:cubicBezTo>
                  <a:cubicBezTo>
                    <a:pt x="15" y="7"/>
                    <a:pt x="15" y="7"/>
                    <a:pt x="15" y="7"/>
                  </a:cubicBezTo>
                  <a:cubicBezTo>
                    <a:pt x="15" y="8"/>
                    <a:pt x="15" y="8"/>
                    <a:pt x="14" y="9"/>
                  </a:cubicBezTo>
                  <a:cubicBezTo>
                    <a:pt x="14" y="9"/>
                    <a:pt x="14" y="9"/>
                    <a:pt x="14" y="9"/>
                  </a:cubicBezTo>
                  <a:cubicBezTo>
                    <a:pt x="13" y="10"/>
                    <a:pt x="12" y="10"/>
                    <a:pt x="11" y="10"/>
                  </a:cubicBezTo>
                  <a:cubicBezTo>
                    <a:pt x="11" y="10"/>
                    <a:pt x="11" y="10"/>
                    <a:pt x="11" y="10"/>
                  </a:cubicBezTo>
                  <a:cubicBezTo>
                    <a:pt x="9" y="10"/>
                    <a:pt x="7" y="9"/>
                    <a:pt x="5" y="9"/>
                  </a:cubicBezTo>
                  <a:cubicBezTo>
                    <a:pt x="5" y="9"/>
                    <a:pt x="5" y="9"/>
                    <a:pt x="5" y="9"/>
                  </a:cubicBezTo>
                  <a:cubicBezTo>
                    <a:pt x="5" y="10"/>
                    <a:pt x="6" y="10"/>
                    <a:pt x="6" y="10"/>
                  </a:cubicBezTo>
                  <a:cubicBezTo>
                    <a:pt x="6" y="10"/>
                    <a:pt x="6" y="10"/>
                    <a:pt x="6" y="10"/>
                  </a:cubicBezTo>
                  <a:cubicBezTo>
                    <a:pt x="8" y="11"/>
                    <a:pt x="10" y="12"/>
                    <a:pt x="10" y="14"/>
                  </a:cubicBezTo>
                  <a:cubicBezTo>
                    <a:pt x="10" y="14"/>
                    <a:pt x="10" y="14"/>
                    <a:pt x="10" y="14"/>
                  </a:cubicBezTo>
                  <a:cubicBezTo>
                    <a:pt x="10" y="14"/>
                    <a:pt x="10" y="14"/>
                    <a:pt x="10" y="15"/>
                  </a:cubicBezTo>
                  <a:cubicBezTo>
                    <a:pt x="10" y="15"/>
                    <a:pt x="10" y="15"/>
                    <a:pt x="10" y="15"/>
                  </a:cubicBezTo>
                  <a:cubicBezTo>
                    <a:pt x="8" y="17"/>
                    <a:pt x="6" y="16"/>
                    <a:pt x="4" y="17"/>
                  </a:cubicBezTo>
                  <a:cubicBezTo>
                    <a:pt x="4" y="17"/>
                    <a:pt x="4" y="17"/>
                    <a:pt x="4" y="17"/>
                  </a:cubicBezTo>
                  <a:cubicBezTo>
                    <a:pt x="2" y="17"/>
                    <a:pt x="1" y="18"/>
                    <a:pt x="0" y="18"/>
                  </a:cubicBezTo>
                  <a:cubicBezTo>
                    <a:pt x="0" y="18"/>
                    <a:pt x="0" y="18"/>
                    <a:pt x="0" y="18"/>
                  </a:cubicBezTo>
                  <a:cubicBezTo>
                    <a:pt x="0" y="20"/>
                    <a:pt x="1" y="20"/>
                    <a:pt x="4" y="21"/>
                  </a:cubicBezTo>
                  <a:cubicBezTo>
                    <a:pt x="4" y="21"/>
                    <a:pt x="4" y="21"/>
                    <a:pt x="4" y="21"/>
                  </a:cubicBezTo>
                  <a:cubicBezTo>
                    <a:pt x="6" y="23"/>
                    <a:pt x="9" y="24"/>
                    <a:pt x="9" y="28"/>
                  </a:cubicBezTo>
                  <a:cubicBezTo>
                    <a:pt x="9" y="28"/>
                    <a:pt x="9" y="28"/>
                    <a:pt x="9" y="28"/>
                  </a:cubicBezTo>
                  <a:cubicBezTo>
                    <a:pt x="9" y="31"/>
                    <a:pt x="6" y="32"/>
                    <a:pt x="4" y="34"/>
                  </a:cubicBezTo>
                  <a:cubicBezTo>
                    <a:pt x="4" y="34"/>
                    <a:pt x="4" y="34"/>
                    <a:pt x="4" y="34"/>
                  </a:cubicBezTo>
                  <a:cubicBezTo>
                    <a:pt x="1" y="35"/>
                    <a:pt x="0" y="36"/>
                    <a:pt x="0" y="37"/>
                  </a:cubicBezTo>
                  <a:cubicBezTo>
                    <a:pt x="0" y="37"/>
                    <a:pt x="0" y="37"/>
                    <a:pt x="0" y="37"/>
                  </a:cubicBezTo>
                  <a:cubicBezTo>
                    <a:pt x="0" y="39"/>
                    <a:pt x="1" y="40"/>
                    <a:pt x="4" y="41"/>
                  </a:cubicBezTo>
                  <a:cubicBezTo>
                    <a:pt x="4" y="41"/>
                    <a:pt x="4" y="41"/>
                    <a:pt x="4" y="41"/>
                  </a:cubicBezTo>
                  <a:cubicBezTo>
                    <a:pt x="6" y="42"/>
                    <a:pt x="9" y="44"/>
                    <a:pt x="9" y="47"/>
                  </a:cubicBezTo>
                  <a:cubicBezTo>
                    <a:pt x="9" y="47"/>
                    <a:pt x="9" y="47"/>
                    <a:pt x="9" y="47"/>
                  </a:cubicBezTo>
                  <a:cubicBezTo>
                    <a:pt x="9" y="50"/>
                    <a:pt x="6" y="52"/>
                    <a:pt x="4" y="53"/>
                  </a:cubicBezTo>
                  <a:cubicBezTo>
                    <a:pt x="4" y="53"/>
                    <a:pt x="4" y="53"/>
                    <a:pt x="4" y="53"/>
                  </a:cubicBezTo>
                  <a:cubicBezTo>
                    <a:pt x="1" y="54"/>
                    <a:pt x="0" y="55"/>
                    <a:pt x="0" y="57"/>
                  </a:cubicBezTo>
                  <a:cubicBezTo>
                    <a:pt x="0" y="57"/>
                    <a:pt x="0" y="57"/>
                    <a:pt x="0" y="57"/>
                  </a:cubicBezTo>
                  <a:cubicBezTo>
                    <a:pt x="0" y="59"/>
                    <a:pt x="1" y="59"/>
                    <a:pt x="4" y="61"/>
                  </a:cubicBezTo>
                  <a:cubicBezTo>
                    <a:pt x="4" y="61"/>
                    <a:pt x="4" y="61"/>
                    <a:pt x="4" y="61"/>
                  </a:cubicBezTo>
                  <a:cubicBezTo>
                    <a:pt x="6" y="62"/>
                    <a:pt x="9" y="64"/>
                    <a:pt x="9" y="67"/>
                  </a:cubicBezTo>
                  <a:cubicBezTo>
                    <a:pt x="9" y="67"/>
                    <a:pt x="9" y="67"/>
                    <a:pt x="9" y="67"/>
                  </a:cubicBezTo>
                  <a:cubicBezTo>
                    <a:pt x="9" y="70"/>
                    <a:pt x="6" y="72"/>
                    <a:pt x="4" y="73"/>
                  </a:cubicBezTo>
                  <a:cubicBezTo>
                    <a:pt x="4" y="73"/>
                    <a:pt x="4" y="73"/>
                    <a:pt x="4" y="73"/>
                  </a:cubicBezTo>
                  <a:cubicBezTo>
                    <a:pt x="1" y="74"/>
                    <a:pt x="0" y="75"/>
                    <a:pt x="0" y="76"/>
                  </a:cubicBezTo>
                  <a:cubicBezTo>
                    <a:pt x="0" y="76"/>
                    <a:pt x="0" y="76"/>
                    <a:pt x="0" y="76"/>
                  </a:cubicBezTo>
                  <a:cubicBezTo>
                    <a:pt x="0" y="76"/>
                    <a:pt x="1" y="76"/>
                    <a:pt x="1" y="76"/>
                  </a:cubicBezTo>
                  <a:cubicBezTo>
                    <a:pt x="1" y="76"/>
                    <a:pt x="1" y="76"/>
                    <a:pt x="1" y="76"/>
                  </a:cubicBezTo>
                  <a:cubicBezTo>
                    <a:pt x="3" y="77"/>
                    <a:pt x="5" y="77"/>
                    <a:pt x="7" y="78"/>
                  </a:cubicBezTo>
                  <a:cubicBezTo>
                    <a:pt x="7" y="78"/>
                    <a:pt x="7" y="78"/>
                    <a:pt x="7" y="78"/>
                  </a:cubicBezTo>
                  <a:cubicBezTo>
                    <a:pt x="8" y="78"/>
                    <a:pt x="9" y="78"/>
                    <a:pt x="10" y="80"/>
                  </a:cubicBezTo>
                  <a:cubicBezTo>
                    <a:pt x="10" y="80"/>
                    <a:pt x="10" y="80"/>
                    <a:pt x="10" y="80"/>
                  </a:cubicBezTo>
                  <a:cubicBezTo>
                    <a:pt x="10" y="80"/>
                    <a:pt x="10" y="80"/>
                    <a:pt x="10" y="80"/>
                  </a:cubicBezTo>
                  <a:cubicBezTo>
                    <a:pt x="10" y="80"/>
                    <a:pt x="10" y="80"/>
                    <a:pt x="10" y="80"/>
                  </a:cubicBezTo>
                  <a:cubicBezTo>
                    <a:pt x="10" y="82"/>
                    <a:pt x="8" y="83"/>
                    <a:pt x="6" y="84"/>
                  </a:cubicBezTo>
                  <a:cubicBezTo>
                    <a:pt x="6" y="84"/>
                    <a:pt x="6" y="84"/>
                    <a:pt x="6" y="84"/>
                  </a:cubicBezTo>
                  <a:cubicBezTo>
                    <a:pt x="6" y="84"/>
                    <a:pt x="5" y="84"/>
                    <a:pt x="5" y="85"/>
                  </a:cubicBezTo>
                  <a:cubicBezTo>
                    <a:pt x="5" y="85"/>
                    <a:pt x="5" y="85"/>
                    <a:pt x="5" y="85"/>
                  </a:cubicBezTo>
                  <a:cubicBezTo>
                    <a:pt x="7" y="85"/>
                    <a:pt x="9" y="84"/>
                    <a:pt x="11" y="84"/>
                  </a:cubicBezTo>
                  <a:cubicBezTo>
                    <a:pt x="11" y="84"/>
                    <a:pt x="11" y="84"/>
                    <a:pt x="11" y="84"/>
                  </a:cubicBezTo>
                  <a:cubicBezTo>
                    <a:pt x="12" y="84"/>
                    <a:pt x="13" y="84"/>
                    <a:pt x="14" y="85"/>
                  </a:cubicBezTo>
                  <a:cubicBezTo>
                    <a:pt x="14" y="85"/>
                    <a:pt x="14" y="85"/>
                    <a:pt x="14" y="85"/>
                  </a:cubicBezTo>
                  <a:cubicBezTo>
                    <a:pt x="15" y="86"/>
                    <a:pt x="15" y="86"/>
                    <a:pt x="15" y="87"/>
                  </a:cubicBezTo>
                  <a:cubicBezTo>
                    <a:pt x="15" y="87"/>
                    <a:pt x="15" y="87"/>
                    <a:pt x="15" y="87"/>
                  </a:cubicBezTo>
                  <a:cubicBezTo>
                    <a:pt x="15" y="88"/>
                    <a:pt x="15" y="90"/>
                    <a:pt x="14" y="91"/>
                  </a:cubicBezTo>
                  <a:cubicBezTo>
                    <a:pt x="14" y="91"/>
                    <a:pt x="14" y="91"/>
                    <a:pt x="14" y="91"/>
                  </a:cubicBezTo>
                  <a:cubicBezTo>
                    <a:pt x="15" y="91"/>
                    <a:pt x="15" y="91"/>
                    <a:pt x="16" y="90"/>
                  </a:cubicBezTo>
                  <a:cubicBezTo>
                    <a:pt x="16" y="90"/>
                    <a:pt x="16" y="90"/>
                    <a:pt x="16" y="90"/>
                  </a:cubicBezTo>
                  <a:cubicBezTo>
                    <a:pt x="18" y="89"/>
                    <a:pt x="19" y="88"/>
                    <a:pt x="22" y="88"/>
                  </a:cubicBezTo>
                  <a:cubicBezTo>
                    <a:pt x="22" y="88"/>
                    <a:pt x="22" y="88"/>
                    <a:pt x="22" y="88"/>
                  </a:cubicBezTo>
                  <a:cubicBezTo>
                    <a:pt x="22" y="88"/>
                    <a:pt x="22" y="88"/>
                    <a:pt x="23" y="88"/>
                  </a:cubicBezTo>
                  <a:cubicBezTo>
                    <a:pt x="23" y="88"/>
                    <a:pt x="23" y="88"/>
                    <a:pt x="23" y="88"/>
                  </a:cubicBezTo>
                  <a:cubicBezTo>
                    <a:pt x="26" y="89"/>
                    <a:pt x="26" y="91"/>
                    <a:pt x="27" y="92"/>
                  </a:cubicBezTo>
                  <a:cubicBezTo>
                    <a:pt x="27" y="92"/>
                    <a:pt x="27" y="92"/>
                    <a:pt x="27" y="92"/>
                  </a:cubicBezTo>
                  <a:cubicBezTo>
                    <a:pt x="27" y="93"/>
                    <a:pt x="28" y="94"/>
                    <a:pt x="28" y="95"/>
                  </a:cubicBezTo>
                  <a:cubicBezTo>
                    <a:pt x="28" y="95"/>
                    <a:pt x="28" y="95"/>
                    <a:pt x="28" y="95"/>
                  </a:cubicBezTo>
                  <a:cubicBezTo>
                    <a:pt x="37" y="94"/>
                    <a:pt x="41" y="93"/>
                    <a:pt x="45" y="92"/>
                  </a:cubicBezTo>
                  <a:cubicBezTo>
                    <a:pt x="45" y="92"/>
                    <a:pt x="45" y="92"/>
                    <a:pt x="45" y="92"/>
                  </a:cubicBezTo>
                  <a:cubicBezTo>
                    <a:pt x="50" y="90"/>
                    <a:pt x="55" y="89"/>
                    <a:pt x="65" y="89"/>
                  </a:cubicBezTo>
                  <a:cubicBezTo>
                    <a:pt x="65" y="89"/>
                    <a:pt x="65" y="89"/>
                    <a:pt x="65" y="89"/>
                  </a:cubicBezTo>
                  <a:cubicBezTo>
                    <a:pt x="75" y="89"/>
                    <a:pt x="81" y="90"/>
                    <a:pt x="85" y="92"/>
                  </a:cubicBezTo>
                  <a:cubicBezTo>
                    <a:pt x="85" y="92"/>
                    <a:pt x="85" y="92"/>
                    <a:pt x="85" y="92"/>
                  </a:cubicBezTo>
                  <a:cubicBezTo>
                    <a:pt x="90" y="93"/>
                    <a:pt x="94" y="95"/>
                    <a:pt x="103" y="95"/>
                  </a:cubicBezTo>
                  <a:cubicBezTo>
                    <a:pt x="103" y="95"/>
                    <a:pt x="103" y="95"/>
                    <a:pt x="103" y="95"/>
                  </a:cubicBezTo>
                  <a:cubicBezTo>
                    <a:pt x="112" y="95"/>
                    <a:pt x="116" y="93"/>
                    <a:pt x="121" y="92"/>
                  </a:cubicBezTo>
                  <a:cubicBezTo>
                    <a:pt x="121" y="92"/>
                    <a:pt x="121" y="92"/>
                    <a:pt x="121" y="92"/>
                  </a:cubicBezTo>
                  <a:cubicBezTo>
                    <a:pt x="126" y="90"/>
                    <a:pt x="131" y="89"/>
                    <a:pt x="141" y="89"/>
                  </a:cubicBezTo>
                  <a:cubicBezTo>
                    <a:pt x="141" y="89"/>
                    <a:pt x="141" y="89"/>
                    <a:pt x="141" y="89"/>
                  </a:cubicBezTo>
                  <a:cubicBezTo>
                    <a:pt x="141" y="89"/>
                    <a:pt x="141" y="89"/>
                    <a:pt x="141" y="89"/>
                  </a:cubicBezTo>
                  <a:cubicBezTo>
                    <a:pt x="141" y="89"/>
                    <a:pt x="141" y="89"/>
                    <a:pt x="141" y="89"/>
                  </a:cubicBezTo>
                  <a:cubicBezTo>
                    <a:pt x="151" y="89"/>
                    <a:pt x="156" y="90"/>
                    <a:pt x="161" y="92"/>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61"/>
            <p:cNvSpPr>
              <a:spLocks/>
            </p:cNvSpPr>
            <p:nvPr/>
          </p:nvSpPr>
          <p:spPr bwMode="auto">
            <a:xfrm>
              <a:off x="642938" y="3101975"/>
              <a:ext cx="742950" cy="252412"/>
            </a:xfrm>
            <a:custGeom>
              <a:avLst/>
              <a:gdLst>
                <a:gd name="T0" fmla="*/ 287 w 287"/>
                <a:gd name="T1" fmla="*/ 78 h 98"/>
                <a:gd name="T2" fmla="*/ 277 w 287"/>
                <a:gd name="T3" fmla="*/ 82 h 98"/>
                <a:gd name="T4" fmla="*/ 284 w 287"/>
                <a:gd name="T5" fmla="*/ 88 h 98"/>
                <a:gd name="T6" fmla="*/ 272 w 287"/>
                <a:gd name="T7" fmla="*/ 88 h 98"/>
                <a:gd name="T8" fmla="*/ 273 w 287"/>
                <a:gd name="T9" fmla="*/ 95 h 98"/>
                <a:gd name="T10" fmla="*/ 263 w 287"/>
                <a:gd name="T11" fmla="*/ 92 h 98"/>
                <a:gd name="T12" fmla="*/ 258 w 287"/>
                <a:gd name="T13" fmla="*/ 98 h 98"/>
                <a:gd name="T14" fmla="*/ 220 w 287"/>
                <a:gd name="T15" fmla="*/ 92 h 98"/>
                <a:gd name="T16" fmla="*/ 182 w 287"/>
                <a:gd name="T17" fmla="*/ 98 h 98"/>
                <a:gd name="T18" fmla="*/ 144 w 287"/>
                <a:gd name="T19" fmla="*/ 92 h 98"/>
                <a:gd name="T20" fmla="*/ 106 w 287"/>
                <a:gd name="T21" fmla="*/ 98 h 98"/>
                <a:gd name="T22" fmla="*/ 68 w 287"/>
                <a:gd name="T23" fmla="*/ 92 h 98"/>
                <a:gd name="T24" fmla="*/ 30 w 287"/>
                <a:gd name="T25" fmla="*/ 98 h 98"/>
                <a:gd name="T26" fmla="*/ 25 w 287"/>
                <a:gd name="T27" fmla="*/ 92 h 98"/>
                <a:gd name="T28" fmla="*/ 15 w 287"/>
                <a:gd name="T29" fmla="*/ 95 h 98"/>
                <a:gd name="T30" fmla="*/ 16 w 287"/>
                <a:gd name="T31" fmla="*/ 88 h 98"/>
                <a:gd name="T32" fmla="*/ 4 w 287"/>
                <a:gd name="T33" fmla="*/ 88 h 98"/>
                <a:gd name="T34" fmla="*/ 10 w 287"/>
                <a:gd name="T35" fmla="*/ 82 h 98"/>
                <a:gd name="T36" fmla="*/ 0 w 287"/>
                <a:gd name="T37" fmla="*/ 78 h 98"/>
                <a:gd name="T38" fmla="*/ 10 w 287"/>
                <a:gd name="T39" fmla="*/ 69 h 98"/>
                <a:gd name="T40" fmla="*/ 0 w 287"/>
                <a:gd name="T41" fmla="*/ 59 h 98"/>
                <a:gd name="T42" fmla="*/ 10 w 287"/>
                <a:gd name="T43" fmla="*/ 49 h 98"/>
                <a:gd name="T44" fmla="*/ 0 w 287"/>
                <a:gd name="T45" fmla="*/ 39 h 98"/>
                <a:gd name="T46" fmla="*/ 10 w 287"/>
                <a:gd name="T47" fmla="*/ 30 h 98"/>
                <a:gd name="T48" fmla="*/ 0 w 287"/>
                <a:gd name="T49" fmla="*/ 20 h 98"/>
                <a:gd name="T50" fmla="*/ 10 w 287"/>
                <a:gd name="T51" fmla="*/ 16 h 98"/>
                <a:gd name="T52" fmla="*/ 4 w 287"/>
                <a:gd name="T53" fmla="*/ 10 h 98"/>
                <a:gd name="T54" fmla="*/ 16 w 287"/>
                <a:gd name="T55" fmla="*/ 10 h 98"/>
                <a:gd name="T56" fmla="*/ 15 w 287"/>
                <a:gd name="T57" fmla="*/ 3 h 98"/>
                <a:gd name="T58" fmla="*/ 25 w 287"/>
                <a:gd name="T59" fmla="*/ 6 h 98"/>
                <a:gd name="T60" fmla="*/ 30 w 287"/>
                <a:gd name="T61" fmla="*/ 0 h 98"/>
                <a:gd name="T62" fmla="*/ 68 w 287"/>
                <a:gd name="T63" fmla="*/ 6 h 98"/>
                <a:gd name="T64" fmla="*/ 106 w 287"/>
                <a:gd name="T65" fmla="*/ 0 h 98"/>
                <a:gd name="T66" fmla="*/ 144 w 287"/>
                <a:gd name="T67" fmla="*/ 6 h 98"/>
                <a:gd name="T68" fmla="*/ 182 w 287"/>
                <a:gd name="T69" fmla="*/ 0 h 98"/>
                <a:gd name="T70" fmla="*/ 220 w 287"/>
                <a:gd name="T71" fmla="*/ 6 h 98"/>
                <a:gd name="T72" fmla="*/ 258 w 287"/>
                <a:gd name="T73" fmla="*/ 0 h 98"/>
                <a:gd name="T74" fmla="*/ 263 w 287"/>
                <a:gd name="T75" fmla="*/ 6 h 98"/>
                <a:gd name="T76" fmla="*/ 273 w 287"/>
                <a:gd name="T77" fmla="*/ 3 h 98"/>
                <a:gd name="T78" fmla="*/ 272 w 287"/>
                <a:gd name="T79" fmla="*/ 10 h 98"/>
                <a:gd name="T80" fmla="*/ 284 w 287"/>
                <a:gd name="T81" fmla="*/ 10 h 98"/>
                <a:gd name="T82" fmla="*/ 277 w 287"/>
                <a:gd name="T83" fmla="*/ 16 h 98"/>
                <a:gd name="T84" fmla="*/ 287 w 287"/>
                <a:gd name="T85" fmla="*/ 20 h 98"/>
                <a:gd name="T86" fmla="*/ 278 w 287"/>
                <a:gd name="T87" fmla="*/ 29 h 98"/>
                <a:gd name="T88" fmla="*/ 287 w 287"/>
                <a:gd name="T89" fmla="*/ 39 h 98"/>
                <a:gd name="T90" fmla="*/ 278 w 287"/>
                <a:gd name="T91" fmla="*/ 49 h 98"/>
                <a:gd name="T92" fmla="*/ 287 w 287"/>
                <a:gd name="T93" fmla="*/ 59 h 98"/>
                <a:gd name="T94" fmla="*/ 278 w 287"/>
                <a:gd name="T95" fmla="*/ 69 h 98"/>
                <a:gd name="T96" fmla="*/ 287 w 287"/>
                <a:gd name="T9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98">
                  <a:moveTo>
                    <a:pt x="287" y="78"/>
                  </a:moveTo>
                  <a:cubicBezTo>
                    <a:pt x="287" y="80"/>
                    <a:pt x="278" y="81"/>
                    <a:pt x="277" y="82"/>
                  </a:cubicBezTo>
                  <a:cubicBezTo>
                    <a:pt x="277" y="83"/>
                    <a:pt x="285" y="87"/>
                    <a:pt x="284" y="88"/>
                  </a:cubicBezTo>
                  <a:cubicBezTo>
                    <a:pt x="283" y="89"/>
                    <a:pt x="274" y="87"/>
                    <a:pt x="272" y="88"/>
                  </a:cubicBezTo>
                  <a:cubicBezTo>
                    <a:pt x="271" y="89"/>
                    <a:pt x="275" y="95"/>
                    <a:pt x="273" y="95"/>
                  </a:cubicBezTo>
                  <a:cubicBezTo>
                    <a:pt x="271" y="96"/>
                    <a:pt x="265" y="91"/>
                    <a:pt x="263" y="92"/>
                  </a:cubicBezTo>
                  <a:cubicBezTo>
                    <a:pt x="261" y="92"/>
                    <a:pt x="260" y="98"/>
                    <a:pt x="258" y="98"/>
                  </a:cubicBezTo>
                  <a:cubicBezTo>
                    <a:pt x="239" y="98"/>
                    <a:pt x="239" y="92"/>
                    <a:pt x="220" y="92"/>
                  </a:cubicBezTo>
                  <a:cubicBezTo>
                    <a:pt x="201" y="92"/>
                    <a:pt x="201" y="98"/>
                    <a:pt x="182" y="98"/>
                  </a:cubicBezTo>
                  <a:cubicBezTo>
                    <a:pt x="163" y="98"/>
                    <a:pt x="163" y="92"/>
                    <a:pt x="144" y="92"/>
                  </a:cubicBezTo>
                  <a:cubicBezTo>
                    <a:pt x="125" y="92"/>
                    <a:pt x="125" y="98"/>
                    <a:pt x="106" y="98"/>
                  </a:cubicBezTo>
                  <a:cubicBezTo>
                    <a:pt x="87" y="98"/>
                    <a:pt x="87" y="92"/>
                    <a:pt x="68" y="92"/>
                  </a:cubicBezTo>
                  <a:cubicBezTo>
                    <a:pt x="49" y="92"/>
                    <a:pt x="49" y="98"/>
                    <a:pt x="30" y="98"/>
                  </a:cubicBezTo>
                  <a:cubicBezTo>
                    <a:pt x="28" y="98"/>
                    <a:pt x="27" y="92"/>
                    <a:pt x="25" y="92"/>
                  </a:cubicBezTo>
                  <a:cubicBezTo>
                    <a:pt x="23" y="91"/>
                    <a:pt x="17" y="96"/>
                    <a:pt x="15" y="95"/>
                  </a:cubicBezTo>
                  <a:cubicBezTo>
                    <a:pt x="13" y="95"/>
                    <a:pt x="17" y="89"/>
                    <a:pt x="16" y="88"/>
                  </a:cubicBezTo>
                  <a:cubicBezTo>
                    <a:pt x="14" y="87"/>
                    <a:pt x="5" y="89"/>
                    <a:pt x="4" y="88"/>
                  </a:cubicBezTo>
                  <a:cubicBezTo>
                    <a:pt x="3" y="87"/>
                    <a:pt x="11" y="83"/>
                    <a:pt x="10" y="82"/>
                  </a:cubicBezTo>
                  <a:cubicBezTo>
                    <a:pt x="10" y="81"/>
                    <a:pt x="0" y="80"/>
                    <a:pt x="0" y="78"/>
                  </a:cubicBezTo>
                  <a:cubicBezTo>
                    <a:pt x="0" y="74"/>
                    <a:pt x="10" y="74"/>
                    <a:pt x="10" y="69"/>
                  </a:cubicBezTo>
                  <a:cubicBezTo>
                    <a:pt x="10" y="64"/>
                    <a:pt x="0" y="64"/>
                    <a:pt x="0" y="59"/>
                  </a:cubicBezTo>
                  <a:cubicBezTo>
                    <a:pt x="0" y="54"/>
                    <a:pt x="10" y="54"/>
                    <a:pt x="10" y="49"/>
                  </a:cubicBezTo>
                  <a:cubicBezTo>
                    <a:pt x="10" y="44"/>
                    <a:pt x="0" y="44"/>
                    <a:pt x="0" y="39"/>
                  </a:cubicBezTo>
                  <a:cubicBezTo>
                    <a:pt x="0" y="34"/>
                    <a:pt x="10" y="34"/>
                    <a:pt x="10" y="30"/>
                  </a:cubicBezTo>
                  <a:cubicBezTo>
                    <a:pt x="10" y="25"/>
                    <a:pt x="0" y="25"/>
                    <a:pt x="0" y="20"/>
                  </a:cubicBezTo>
                  <a:cubicBezTo>
                    <a:pt x="0" y="18"/>
                    <a:pt x="10" y="18"/>
                    <a:pt x="10" y="16"/>
                  </a:cubicBezTo>
                  <a:cubicBezTo>
                    <a:pt x="11" y="15"/>
                    <a:pt x="3" y="11"/>
                    <a:pt x="4" y="10"/>
                  </a:cubicBezTo>
                  <a:cubicBezTo>
                    <a:pt x="5" y="9"/>
                    <a:pt x="14" y="11"/>
                    <a:pt x="16" y="10"/>
                  </a:cubicBezTo>
                  <a:cubicBezTo>
                    <a:pt x="17" y="9"/>
                    <a:pt x="13" y="4"/>
                    <a:pt x="15" y="3"/>
                  </a:cubicBezTo>
                  <a:cubicBezTo>
                    <a:pt x="17" y="2"/>
                    <a:pt x="23" y="7"/>
                    <a:pt x="25" y="6"/>
                  </a:cubicBezTo>
                  <a:cubicBezTo>
                    <a:pt x="27" y="6"/>
                    <a:pt x="28" y="0"/>
                    <a:pt x="30" y="0"/>
                  </a:cubicBezTo>
                  <a:cubicBezTo>
                    <a:pt x="49" y="0"/>
                    <a:pt x="49" y="6"/>
                    <a:pt x="68" y="6"/>
                  </a:cubicBezTo>
                  <a:cubicBezTo>
                    <a:pt x="87" y="6"/>
                    <a:pt x="87" y="0"/>
                    <a:pt x="106" y="0"/>
                  </a:cubicBezTo>
                  <a:cubicBezTo>
                    <a:pt x="125" y="0"/>
                    <a:pt x="125" y="6"/>
                    <a:pt x="144" y="6"/>
                  </a:cubicBezTo>
                  <a:cubicBezTo>
                    <a:pt x="163" y="6"/>
                    <a:pt x="163" y="0"/>
                    <a:pt x="182" y="0"/>
                  </a:cubicBezTo>
                  <a:cubicBezTo>
                    <a:pt x="201" y="0"/>
                    <a:pt x="201" y="6"/>
                    <a:pt x="220" y="6"/>
                  </a:cubicBezTo>
                  <a:cubicBezTo>
                    <a:pt x="239" y="6"/>
                    <a:pt x="239" y="0"/>
                    <a:pt x="258" y="0"/>
                  </a:cubicBezTo>
                  <a:cubicBezTo>
                    <a:pt x="260" y="0"/>
                    <a:pt x="261" y="6"/>
                    <a:pt x="263" y="6"/>
                  </a:cubicBezTo>
                  <a:cubicBezTo>
                    <a:pt x="265" y="7"/>
                    <a:pt x="271" y="2"/>
                    <a:pt x="273" y="3"/>
                  </a:cubicBezTo>
                  <a:cubicBezTo>
                    <a:pt x="275" y="4"/>
                    <a:pt x="271" y="9"/>
                    <a:pt x="272" y="10"/>
                  </a:cubicBezTo>
                  <a:cubicBezTo>
                    <a:pt x="274" y="11"/>
                    <a:pt x="283" y="9"/>
                    <a:pt x="284" y="10"/>
                  </a:cubicBezTo>
                  <a:cubicBezTo>
                    <a:pt x="285" y="11"/>
                    <a:pt x="277" y="15"/>
                    <a:pt x="277" y="16"/>
                  </a:cubicBezTo>
                  <a:cubicBezTo>
                    <a:pt x="278" y="18"/>
                    <a:pt x="287" y="18"/>
                    <a:pt x="287" y="20"/>
                  </a:cubicBezTo>
                  <a:cubicBezTo>
                    <a:pt x="287" y="25"/>
                    <a:pt x="278" y="25"/>
                    <a:pt x="278" y="29"/>
                  </a:cubicBezTo>
                  <a:cubicBezTo>
                    <a:pt x="278" y="34"/>
                    <a:pt x="287" y="34"/>
                    <a:pt x="287" y="39"/>
                  </a:cubicBezTo>
                  <a:cubicBezTo>
                    <a:pt x="287" y="44"/>
                    <a:pt x="278" y="44"/>
                    <a:pt x="278" y="49"/>
                  </a:cubicBezTo>
                  <a:cubicBezTo>
                    <a:pt x="278" y="54"/>
                    <a:pt x="287" y="54"/>
                    <a:pt x="287" y="59"/>
                  </a:cubicBezTo>
                  <a:cubicBezTo>
                    <a:pt x="287" y="64"/>
                    <a:pt x="277" y="64"/>
                    <a:pt x="278" y="69"/>
                  </a:cubicBezTo>
                  <a:cubicBezTo>
                    <a:pt x="280" y="74"/>
                    <a:pt x="287" y="74"/>
                    <a:pt x="287" y="78"/>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1614" name="组合 1613"/>
          <p:cNvGrpSpPr/>
          <p:nvPr/>
        </p:nvGrpSpPr>
        <p:grpSpPr>
          <a:xfrm>
            <a:off x="11078372" y="5765270"/>
            <a:ext cx="979481" cy="1063942"/>
            <a:chOff x="6206561" y="3220810"/>
            <a:chExt cx="1141413" cy="1239837"/>
          </a:xfrm>
        </p:grpSpPr>
        <p:sp>
          <p:nvSpPr>
            <p:cNvPr id="1615" name="Freeform 5"/>
            <p:cNvSpPr>
              <a:spLocks/>
            </p:cNvSpPr>
            <p:nvPr/>
          </p:nvSpPr>
          <p:spPr bwMode="auto">
            <a:xfrm>
              <a:off x="6289111" y="3220810"/>
              <a:ext cx="330200" cy="319088"/>
            </a:xfrm>
            <a:custGeom>
              <a:avLst/>
              <a:gdLst>
                <a:gd name="T0" fmla="*/ 105 w 127"/>
                <a:gd name="T1" fmla="*/ 123 h 124"/>
                <a:gd name="T2" fmla="*/ 73 w 127"/>
                <a:gd name="T3" fmla="*/ 107 h 124"/>
                <a:gd name="T4" fmla="*/ 73 w 127"/>
                <a:gd name="T5" fmla="*/ 107 h 124"/>
                <a:gd name="T6" fmla="*/ 18 w 127"/>
                <a:gd name="T7" fmla="*/ 66 h 124"/>
                <a:gd name="T8" fmla="*/ 18 w 127"/>
                <a:gd name="T9" fmla="*/ 66 h 124"/>
                <a:gd name="T10" fmla="*/ 0 w 127"/>
                <a:gd name="T11" fmla="*/ 22 h 124"/>
                <a:gd name="T12" fmla="*/ 0 w 127"/>
                <a:gd name="T13" fmla="*/ 22 h 124"/>
                <a:gd name="T14" fmla="*/ 0 w 127"/>
                <a:gd name="T15" fmla="*/ 13 h 124"/>
                <a:gd name="T16" fmla="*/ 0 w 127"/>
                <a:gd name="T17" fmla="*/ 13 h 124"/>
                <a:gd name="T18" fmla="*/ 17 w 127"/>
                <a:gd name="T19" fmla="*/ 2 h 124"/>
                <a:gd name="T20" fmla="*/ 17 w 127"/>
                <a:gd name="T21" fmla="*/ 2 h 124"/>
                <a:gd name="T22" fmla="*/ 29 w 127"/>
                <a:gd name="T23" fmla="*/ 18 h 124"/>
                <a:gd name="T24" fmla="*/ 29 w 127"/>
                <a:gd name="T25" fmla="*/ 18 h 124"/>
                <a:gd name="T26" fmla="*/ 28 w 127"/>
                <a:gd name="T27" fmla="*/ 22 h 124"/>
                <a:gd name="T28" fmla="*/ 28 w 127"/>
                <a:gd name="T29" fmla="*/ 22 h 124"/>
                <a:gd name="T30" fmla="*/ 37 w 127"/>
                <a:gd name="T31" fmla="*/ 44 h 124"/>
                <a:gd name="T32" fmla="*/ 37 w 127"/>
                <a:gd name="T33" fmla="*/ 44 h 124"/>
                <a:gd name="T34" fmla="*/ 62 w 127"/>
                <a:gd name="T35" fmla="*/ 66 h 124"/>
                <a:gd name="T36" fmla="*/ 62 w 127"/>
                <a:gd name="T37" fmla="*/ 66 h 124"/>
                <a:gd name="T38" fmla="*/ 112 w 127"/>
                <a:gd name="T39" fmla="*/ 94 h 124"/>
                <a:gd name="T40" fmla="*/ 112 w 127"/>
                <a:gd name="T41" fmla="*/ 94 h 124"/>
                <a:gd name="T42" fmla="*/ 116 w 127"/>
                <a:gd name="T43" fmla="*/ 96 h 124"/>
                <a:gd name="T44" fmla="*/ 116 w 127"/>
                <a:gd name="T45" fmla="*/ 96 h 124"/>
                <a:gd name="T46" fmla="*/ 116 w 127"/>
                <a:gd name="T47" fmla="*/ 96 h 124"/>
                <a:gd name="T48" fmla="*/ 124 w 127"/>
                <a:gd name="T49" fmla="*/ 114 h 124"/>
                <a:gd name="T50" fmla="*/ 124 w 127"/>
                <a:gd name="T51" fmla="*/ 114 h 124"/>
                <a:gd name="T52" fmla="*/ 111 w 127"/>
                <a:gd name="T53" fmla="*/ 124 h 124"/>
                <a:gd name="T54" fmla="*/ 111 w 127"/>
                <a:gd name="T55" fmla="*/ 124 h 124"/>
                <a:gd name="T56" fmla="*/ 105 w 127"/>
                <a:gd name="T5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 h="124">
                  <a:moveTo>
                    <a:pt x="105" y="123"/>
                  </a:moveTo>
                  <a:cubicBezTo>
                    <a:pt x="105" y="122"/>
                    <a:pt x="91" y="117"/>
                    <a:pt x="73" y="107"/>
                  </a:cubicBezTo>
                  <a:cubicBezTo>
                    <a:pt x="73" y="107"/>
                    <a:pt x="73" y="107"/>
                    <a:pt x="73" y="107"/>
                  </a:cubicBezTo>
                  <a:cubicBezTo>
                    <a:pt x="55" y="97"/>
                    <a:pt x="34" y="84"/>
                    <a:pt x="18" y="66"/>
                  </a:cubicBezTo>
                  <a:cubicBezTo>
                    <a:pt x="18" y="66"/>
                    <a:pt x="18" y="66"/>
                    <a:pt x="18" y="66"/>
                  </a:cubicBezTo>
                  <a:cubicBezTo>
                    <a:pt x="8" y="54"/>
                    <a:pt x="0" y="39"/>
                    <a:pt x="0" y="22"/>
                  </a:cubicBezTo>
                  <a:cubicBezTo>
                    <a:pt x="0" y="22"/>
                    <a:pt x="0" y="22"/>
                    <a:pt x="0" y="22"/>
                  </a:cubicBezTo>
                  <a:cubicBezTo>
                    <a:pt x="0" y="19"/>
                    <a:pt x="0" y="16"/>
                    <a:pt x="0" y="13"/>
                  </a:cubicBezTo>
                  <a:cubicBezTo>
                    <a:pt x="0" y="13"/>
                    <a:pt x="0" y="13"/>
                    <a:pt x="0" y="13"/>
                  </a:cubicBezTo>
                  <a:cubicBezTo>
                    <a:pt x="2" y="6"/>
                    <a:pt x="9" y="0"/>
                    <a:pt x="17" y="2"/>
                  </a:cubicBezTo>
                  <a:cubicBezTo>
                    <a:pt x="17" y="2"/>
                    <a:pt x="17" y="2"/>
                    <a:pt x="17" y="2"/>
                  </a:cubicBezTo>
                  <a:cubicBezTo>
                    <a:pt x="25" y="3"/>
                    <a:pt x="30" y="10"/>
                    <a:pt x="29" y="18"/>
                  </a:cubicBezTo>
                  <a:cubicBezTo>
                    <a:pt x="29" y="18"/>
                    <a:pt x="29" y="18"/>
                    <a:pt x="29" y="18"/>
                  </a:cubicBezTo>
                  <a:cubicBezTo>
                    <a:pt x="28" y="19"/>
                    <a:pt x="28" y="21"/>
                    <a:pt x="28" y="22"/>
                  </a:cubicBezTo>
                  <a:cubicBezTo>
                    <a:pt x="28" y="22"/>
                    <a:pt x="28" y="22"/>
                    <a:pt x="28" y="22"/>
                  </a:cubicBezTo>
                  <a:cubicBezTo>
                    <a:pt x="28" y="29"/>
                    <a:pt x="31" y="36"/>
                    <a:pt x="37" y="44"/>
                  </a:cubicBezTo>
                  <a:cubicBezTo>
                    <a:pt x="37" y="44"/>
                    <a:pt x="37" y="44"/>
                    <a:pt x="37" y="44"/>
                  </a:cubicBezTo>
                  <a:cubicBezTo>
                    <a:pt x="43" y="52"/>
                    <a:pt x="52" y="59"/>
                    <a:pt x="62" y="66"/>
                  </a:cubicBezTo>
                  <a:cubicBezTo>
                    <a:pt x="62" y="66"/>
                    <a:pt x="62" y="66"/>
                    <a:pt x="62" y="66"/>
                  </a:cubicBezTo>
                  <a:cubicBezTo>
                    <a:pt x="81" y="80"/>
                    <a:pt x="103" y="91"/>
                    <a:pt x="112" y="94"/>
                  </a:cubicBezTo>
                  <a:cubicBezTo>
                    <a:pt x="112" y="94"/>
                    <a:pt x="112" y="94"/>
                    <a:pt x="112" y="94"/>
                  </a:cubicBezTo>
                  <a:cubicBezTo>
                    <a:pt x="115" y="95"/>
                    <a:pt x="116" y="96"/>
                    <a:pt x="116" y="96"/>
                  </a:cubicBezTo>
                  <a:cubicBezTo>
                    <a:pt x="116" y="96"/>
                    <a:pt x="116" y="96"/>
                    <a:pt x="116" y="96"/>
                  </a:cubicBezTo>
                  <a:cubicBezTo>
                    <a:pt x="116" y="96"/>
                    <a:pt x="116" y="96"/>
                    <a:pt x="116" y="96"/>
                  </a:cubicBezTo>
                  <a:cubicBezTo>
                    <a:pt x="123" y="99"/>
                    <a:pt x="127" y="107"/>
                    <a:pt x="124" y="114"/>
                  </a:cubicBezTo>
                  <a:cubicBezTo>
                    <a:pt x="124" y="114"/>
                    <a:pt x="124" y="114"/>
                    <a:pt x="124" y="114"/>
                  </a:cubicBezTo>
                  <a:cubicBezTo>
                    <a:pt x="122" y="120"/>
                    <a:pt x="116" y="124"/>
                    <a:pt x="111" y="124"/>
                  </a:cubicBezTo>
                  <a:cubicBezTo>
                    <a:pt x="111" y="124"/>
                    <a:pt x="111" y="124"/>
                    <a:pt x="111" y="124"/>
                  </a:cubicBezTo>
                  <a:cubicBezTo>
                    <a:pt x="109" y="124"/>
                    <a:pt x="107" y="123"/>
                    <a:pt x="105" y="12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6"/>
            <p:cNvSpPr>
              <a:spLocks/>
            </p:cNvSpPr>
            <p:nvPr/>
          </p:nvSpPr>
          <p:spPr bwMode="auto">
            <a:xfrm>
              <a:off x="6206561" y="3228747"/>
              <a:ext cx="282575" cy="211138"/>
            </a:xfrm>
            <a:custGeom>
              <a:avLst/>
              <a:gdLst>
                <a:gd name="T0" fmla="*/ 25 w 109"/>
                <a:gd name="T1" fmla="*/ 72 h 82"/>
                <a:gd name="T2" fmla="*/ 8 w 109"/>
                <a:gd name="T3" fmla="*/ 63 h 82"/>
                <a:gd name="T4" fmla="*/ 8 w 109"/>
                <a:gd name="T5" fmla="*/ 63 h 82"/>
                <a:gd name="T6" fmla="*/ 8 w 109"/>
                <a:gd name="T7" fmla="*/ 63 h 82"/>
                <a:gd name="T8" fmla="*/ 5 w 109"/>
                <a:gd name="T9" fmla="*/ 43 h 82"/>
                <a:gd name="T10" fmla="*/ 5 w 109"/>
                <a:gd name="T11" fmla="*/ 43 h 82"/>
                <a:gd name="T12" fmla="*/ 25 w 109"/>
                <a:gd name="T13" fmla="*/ 40 h 82"/>
                <a:gd name="T14" fmla="*/ 25 w 109"/>
                <a:gd name="T15" fmla="*/ 40 h 82"/>
                <a:gd name="T16" fmla="*/ 25 w 109"/>
                <a:gd name="T17" fmla="*/ 40 h 82"/>
                <a:gd name="T18" fmla="*/ 25 w 109"/>
                <a:gd name="T19" fmla="*/ 40 h 82"/>
                <a:gd name="T20" fmla="*/ 28 w 109"/>
                <a:gd name="T21" fmla="*/ 42 h 82"/>
                <a:gd name="T22" fmla="*/ 28 w 109"/>
                <a:gd name="T23" fmla="*/ 42 h 82"/>
                <a:gd name="T24" fmla="*/ 37 w 109"/>
                <a:gd name="T25" fmla="*/ 47 h 82"/>
                <a:gd name="T26" fmla="*/ 37 w 109"/>
                <a:gd name="T27" fmla="*/ 47 h 82"/>
                <a:gd name="T28" fmla="*/ 61 w 109"/>
                <a:gd name="T29" fmla="*/ 53 h 82"/>
                <a:gd name="T30" fmla="*/ 61 w 109"/>
                <a:gd name="T31" fmla="*/ 53 h 82"/>
                <a:gd name="T32" fmla="*/ 67 w 109"/>
                <a:gd name="T33" fmla="*/ 53 h 82"/>
                <a:gd name="T34" fmla="*/ 67 w 109"/>
                <a:gd name="T35" fmla="*/ 53 h 82"/>
                <a:gd name="T36" fmla="*/ 77 w 109"/>
                <a:gd name="T37" fmla="*/ 39 h 82"/>
                <a:gd name="T38" fmla="*/ 77 w 109"/>
                <a:gd name="T39" fmla="*/ 39 h 82"/>
                <a:gd name="T40" fmla="*/ 80 w 109"/>
                <a:gd name="T41" fmla="*/ 23 h 82"/>
                <a:gd name="T42" fmla="*/ 80 w 109"/>
                <a:gd name="T43" fmla="*/ 23 h 82"/>
                <a:gd name="T44" fmla="*/ 80 w 109"/>
                <a:gd name="T45" fmla="*/ 17 h 82"/>
                <a:gd name="T46" fmla="*/ 80 w 109"/>
                <a:gd name="T47" fmla="*/ 17 h 82"/>
                <a:gd name="T48" fmla="*/ 80 w 109"/>
                <a:gd name="T49" fmla="*/ 17 h 82"/>
                <a:gd name="T50" fmla="*/ 80 w 109"/>
                <a:gd name="T51" fmla="*/ 17 h 82"/>
                <a:gd name="T52" fmla="*/ 92 w 109"/>
                <a:gd name="T53" fmla="*/ 1 h 82"/>
                <a:gd name="T54" fmla="*/ 92 w 109"/>
                <a:gd name="T55" fmla="*/ 1 h 82"/>
                <a:gd name="T56" fmla="*/ 108 w 109"/>
                <a:gd name="T57" fmla="*/ 13 h 82"/>
                <a:gd name="T58" fmla="*/ 108 w 109"/>
                <a:gd name="T59" fmla="*/ 13 h 82"/>
                <a:gd name="T60" fmla="*/ 109 w 109"/>
                <a:gd name="T61" fmla="*/ 23 h 82"/>
                <a:gd name="T62" fmla="*/ 109 w 109"/>
                <a:gd name="T63" fmla="*/ 23 h 82"/>
                <a:gd name="T64" fmla="*/ 104 w 109"/>
                <a:gd name="T65" fmla="*/ 49 h 82"/>
                <a:gd name="T66" fmla="*/ 104 w 109"/>
                <a:gd name="T67" fmla="*/ 49 h 82"/>
                <a:gd name="T68" fmla="*/ 81 w 109"/>
                <a:gd name="T69" fmla="*/ 78 h 82"/>
                <a:gd name="T70" fmla="*/ 81 w 109"/>
                <a:gd name="T71" fmla="*/ 78 h 82"/>
                <a:gd name="T72" fmla="*/ 79 w 109"/>
                <a:gd name="T73" fmla="*/ 79 h 82"/>
                <a:gd name="T74" fmla="*/ 78 w 109"/>
                <a:gd name="T75" fmla="*/ 79 h 82"/>
                <a:gd name="T76" fmla="*/ 61 w 109"/>
                <a:gd name="T77" fmla="*/ 82 h 82"/>
                <a:gd name="T78" fmla="*/ 61 w 109"/>
                <a:gd name="T79" fmla="*/ 82 h 82"/>
                <a:gd name="T80" fmla="*/ 25 w 109"/>
                <a:gd name="T81" fmla="*/ 7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82">
                  <a:moveTo>
                    <a:pt x="25" y="72"/>
                  </a:moveTo>
                  <a:cubicBezTo>
                    <a:pt x="15" y="68"/>
                    <a:pt x="9" y="63"/>
                    <a:pt x="8" y="63"/>
                  </a:cubicBezTo>
                  <a:cubicBezTo>
                    <a:pt x="8" y="63"/>
                    <a:pt x="8" y="63"/>
                    <a:pt x="8" y="63"/>
                  </a:cubicBezTo>
                  <a:cubicBezTo>
                    <a:pt x="8" y="63"/>
                    <a:pt x="8" y="63"/>
                    <a:pt x="8" y="63"/>
                  </a:cubicBezTo>
                  <a:cubicBezTo>
                    <a:pt x="2" y="58"/>
                    <a:pt x="0" y="50"/>
                    <a:pt x="5" y="43"/>
                  </a:cubicBezTo>
                  <a:cubicBezTo>
                    <a:pt x="5" y="43"/>
                    <a:pt x="5" y="43"/>
                    <a:pt x="5" y="43"/>
                  </a:cubicBezTo>
                  <a:cubicBezTo>
                    <a:pt x="9" y="37"/>
                    <a:pt x="18" y="35"/>
                    <a:pt x="25" y="40"/>
                  </a:cubicBezTo>
                  <a:cubicBezTo>
                    <a:pt x="25" y="40"/>
                    <a:pt x="25" y="40"/>
                    <a:pt x="25" y="40"/>
                  </a:cubicBezTo>
                  <a:cubicBezTo>
                    <a:pt x="25" y="40"/>
                    <a:pt x="25" y="40"/>
                    <a:pt x="25" y="40"/>
                  </a:cubicBezTo>
                  <a:cubicBezTo>
                    <a:pt x="25" y="40"/>
                    <a:pt x="25" y="40"/>
                    <a:pt x="25" y="40"/>
                  </a:cubicBezTo>
                  <a:cubicBezTo>
                    <a:pt x="26" y="40"/>
                    <a:pt x="27" y="41"/>
                    <a:pt x="28" y="42"/>
                  </a:cubicBezTo>
                  <a:cubicBezTo>
                    <a:pt x="28" y="42"/>
                    <a:pt x="28" y="42"/>
                    <a:pt x="28" y="42"/>
                  </a:cubicBezTo>
                  <a:cubicBezTo>
                    <a:pt x="30" y="43"/>
                    <a:pt x="33" y="45"/>
                    <a:pt x="37" y="47"/>
                  </a:cubicBezTo>
                  <a:cubicBezTo>
                    <a:pt x="37" y="47"/>
                    <a:pt x="37" y="47"/>
                    <a:pt x="37" y="47"/>
                  </a:cubicBezTo>
                  <a:cubicBezTo>
                    <a:pt x="44" y="50"/>
                    <a:pt x="54" y="53"/>
                    <a:pt x="61" y="53"/>
                  </a:cubicBezTo>
                  <a:cubicBezTo>
                    <a:pt x="61" y="53"/>
                    <a:pt x="61" y="53"/>
                    <a:pt x="61" y="53"/>
                  </a:cubicBezTo>
                  <a:cubicBezTo>
                    <a:pt x="64" y="53"/>
                    <a:pt x="65" y="53"/>
                    <a:pt x="67" y="53"/>
                  </a:cubicBezTo>
                  <a:cubicBezTo>
                    <a:pt x="67" y="53"/>
                    <a:pt x="67" y="53"/>
                    <a:pt x="67" y="53"/>
                  </a:cubicBezTo>
                  <a:cubicBezTo>
                    <a:pt x="72" y="49"/>
                    <a:pt x="75" y="44"/>
                    <a:pt x="77" y="39"/>
                  </a:cubicBezTo>
                  <a:cubicBezTo>
                    <a:pt x="77" y="39"/>
                    <a:pt x="77" y="39"/>
                    <a:pt x="77" y="39"/>
                  </a:cubicBezTo>
                  <a:cubicBezTo>
                    <a:pt x="79" y="34"/>
                    <a:pt x="80" y="27"/>
                    <a:pt x="80" y="23"/>
                  </a:cubicBezTo>
                  <a:cubicBezTo>
                    <a:pt x="80" y="23"/>
                    <a:pt x="80" y="23"/>
                    <a:pt x="80" y="23"/>
                  </a:cubicBezTo>
                  <a:cubicBezTo>
                    <a:pt x="80" y="20"/>
                    <a:pt x="80" y="18"/>
                    <a:pt x="80" y="17"/>
                  </a:cubicBezTo>
                  <a:cubicBezTo>
                    <a:pt x="80" y="17"/>
                    <a:pt x="80" y="17"/>
                    <a:pt x="80" y="17"/>
                  </a:cubicBezTo>
                  <a:cubicBezTo>
                    <a:pt x="80" y="17"/>
                    <a:pt x="80" y="17"/>
                    <a:pt x="80" y="17"/>
                  </a:cubicBezTo>
                  <a:cubicBezTo>
                    <a:pt x="80" y="17"/>
                    <a:pt x="80" y="17"/>
                    <a:pt x="80" y="17"/>
                  </a:cubicBezTo>
                  <a:cubicBezTo>
                    <a:pt x="79" y="10"/>
                    <a:pt x="84" y="2"/>
                    <a:pt x="92" y="1"/>
                  </a:cubicBezTo>
                  <a:cubicBezTo>
                    <a:pt x="92" y="1"/>
                    <a:pt x="92" y="1"/>
                    <a:pt x="92" y="1"/>
                  </a:cubicBezTo>
                  <a:cubicBezTo>
                    <a:pt x="99" y="0"/>
                    <a:pt x="107" y="5"/>
                    <a:pt x="108" y="13"/>
                  </a:cubicBezTo>
                  <a:cubicBezTo>
                    <a:pt x="108" y="13"/>
                    <a:pt x="108" y="13"/>
                    <a:pt x="108" y="13"/>
                  </a:cubicBezTo>
                  <a:cubicBezTo>
                    <a:pt x="108" y="13"/>
                    <a:pt x="109" y="17"/>
                    <a:pt x="109" y="23"/>
                  </a:cubicBezTo>
                  <a:cubicBezTo>
                    <a:pt x="109" y="23"/>
                    <a:pt x="109" y="23"/>
                    <a:pt x="109" y="23"/>
                  </a:cubicBezTo>
                  <a:cubicBezTo>
                    <a:pt x="109" y="30"/>
                    <a:pt x="108" y="39"/>
                    <a:pt x="104" y="49"/>
                  </a:cubicBezTo>
                  <a:cubicBezTo>
                    <a:pt x="104" y="49"/>
                    <a:pt x="104" y="49"/>
                    <a:pt x="104" y="49"/>
                  </a:cubicBezTo>
                  <a:cubicBezTo>
                    <a:pt x="100" y="59"/>
                    <a:pt x="93" y="70"/>
                    <a:pt x="81" y="78"/>
                  </a:cubicBezTo>
                  <a:cubicBezTo>
                    <a:pt x="81" y="78"/>
                    <a:pt x="81" y="78"/>
                    <a:pt x="81" y="78"/>
                  </a:cubicBezTo>
                  <a:cubicBezTo>
                    <a:pt x="79" y="79"/>
                    <a:pt x="79" y="79"/>
                    <a:pt x="79" y="79"/>
                  </a:cubicBezTo>
                  <a:cubicBezTo>
                    <a:pt x="78" y="79"/>
                    <a:pt x="78" y="79"/>
                    <a:pt x="78" y="79"/>
                  </a:cubicBezTo>
                  <a:cubicBezTo>
                    <a:pt x="72" y="81"/>
                    <a:pt x="67" y="82"/>
                    <a:pt x="61" y="82"/>
                  </a:cubicBezTo>
                  <a:cubicBezTo>
                    <a:pt x="61" y="82"/>
                    <a:pt x="61" y="82"/>
                    <a:pt x="61" y="82"/>
                  </a:cubicBezTo>
                  <a:cubicBezTo>
                    <a:pt x="47" y="82"/>
                    <a:pt x="34" y="77"/>
                    <a:pt x="25" y="72"/>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
            <p:cNvSpPr>
              <a:spLocks/>
            </p:cNvSpPr>
            <p:nvPr/>
          </p:nvSpPr>
          <p:spPr bwMode="auto">
            <a:xfrm>
              <a:off x="6362136" y="3455760"/>
              <a:ext cx="982663" cy="962025"/>
            </a:xfrm>
            <a:custGeom>
              <a:avLst/>
              <a:gdLst>
                <a:gd name="T0" fmla="*/ 379 w 379"/>
                <a:gd name="T1" fmla="*/ 371 h 373"/>
                <a:gd name="T2" fmla="*/ 372 w 379"/>
                <a:gd name="T3" fmla="*/ 261 h 373"/>
                <a:gd name="T4" fmla="*/ 371 w 379"/>
                <a:gd name="T5" fmla="*/ 261 h 373"/>
                <a:gd name="T6" fmla="*/ 374 w 379"/>
                <a:gd name="T7" fmla="*/ 250 h 373"/>
                <a:gd name="T8" fmla="*/ 374 w 379"/>
                <a:gd name="T9" fmla="*/ 213 h 373"/>
                <a:gd name="T10" fmla="*/ 328 w 379"/>
                <a:gd name="T11" fmla="*/ 155 h 373"/>
                <a:gd name="T12" fmla="*/ 216 w 379"/>
                <a:gd name="T13" fmla="*/ 138 h 373"/>
                <a:gd name="T14" fmla="*/ 186 w 379"/>
                <a:gd name="T15" fmla="*/ 70 h 373"/>
                <a:gd name="T16" fmla="*/ 184 w 379"/>
                <a:gd name="T17" fmla="*/ 48 h 373"/>
                <a:gd name="T18" fmla="*/ 88 w 379"/>
                <a:gd name="T19" fmla="*/ 9 h 373"/>
                <a:gd name="T20" fmla="*/ 5 w 379"/>
                <a:gd name="T21" fmla="*/ 86 h 373"/>
                <a:gd name="T22" fmla="*/ 105 w 379"/>
                <a:gd name="T23" fmla="*/ 119 h 373"/>
                <a:gd name="T24" fmla="*/ 125 w 379"/>
                <a:gd name="T25" fmla="*/ 116 h 373"/>
                <a:gd name="T26" fmla="*/ 152 w 379"/>
                <a:gd name="T27" fmla="*/ 173 h 373"/>
                <a:gd name="T28" fmla="*/ 151 w 379"/>
                <a:gd name="T29" fmla="*/ 179 h 373"/>
                <a:gd name="T30" fmla="*/ 155 w 379"/>
                <a:gd name="T31" fmla="*/ 250 h 373"/>
                <a:gd name="T32" fmla="*/ 156 w 379"/>
                <a:gd name="T33" fmla="*/ 263 h 373"/>
                <a:gd name="T34" fmla="*/ 149 w 379"/>
                <a:gd name="T35" fmla="*/ 371 h 373"/>
                <a:gd name="T36" fmla="*/ 177 w 379"/>
                <a:gd name="T37" fmla="*/ 373 h 373"/>
                <a:gd name="T38" fmla="*/ 194 w 379"/>
                <a:gd name="T39" fmla="*/ 278 h 373"/>
                <a:gd name="T40" fmla="*/ 257 w 379"/>
                <a:gd name="T41" fmla="*/ 258 h 373"/>
                <a:gd name="T42" fmla="*/ 318 w 379"/>
                <a:gd name="T43" fmla="*/ 261 h 373"/>
                <a:gd name="T44" fmla="*/ 351 w 379"/>
                <a:gd name="T45" fmla="*/ 373 h 373"/>
                <a:gd name="T46" fmla="*/ 379 w 379"/>
                <a:gd name="T47" fmla="*/ 37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373">
                  <a:moveTo>
                    <a:pt x="379" y="371"/>
                  </a:moveTo>
                  <a:cubicBezTo>
                    <a:pt x="372" y="261"/>
                    <a:pt x="372" y="261"/>
                    <a:pt x="372" y="261"/>
                  </a:cubicBezTo>
                  <a:cubicBezTo>
                    <a:pt x="371" y="261"/>
                    <a:pt x="371" y="261"/>
                    <a:pt x="371" y="261"/>
                  </a:cubicBezTo>
                  <a:cubicBezTo>
                    <a:pt x="373" y="259"/>
                    <a:pt x="374" y="255"/>
                    <a:pt x="374" y="250"/>
                  </a:cubicBezTo>
                  <a:cubicBezTo>
                    <a:pt x="374" y="213"/>
                    <a:pt x="374" y="213"/>
                    <a:pt x="374" y="213"/>
                  </a:cubicBezTo>
                  <a:cubicBezTo>
                    <a:pt x="374" y="189"/>
                    <a:pt x="354" y="155"/>
                    <a:pt x="328" y="155"/>
                  </a:cubicBezTo>
                  <a:cubicBezTo>
                    <a:pt x="216" y="138"/>
                    <a:pt x="216" y="138"/>
                    <a:pt x="216" y="138"/>
                  </a:cubicBezTo>
                  <a:cubicBezTo>
                    <a:pt x="186" y="70"/>
                    <a:pt x="186" y="70"/>
                    <a:pt x="186" y="70"/>
                  </a:cubicBezTo>
                  <a:cubicBezTo>
                    <a:pt x="186" y="64"/>
                    <a:pt x="186" y="56"/>
                    <a:pt x="184" y="48"/>
                  </a:cubicBezTo>
                  <a:cubicBezTo>
                    <a:pt x="176" y="18"/>
                    <a:pt x="144" y="0"/>
                    <a:pt x="88" y="9"/>
                  </a:cubicBezTo>
                  <a:cubicBezTo>
                    <a:pt x="31" y="18"/>
                    <a:pt x="0" y="55"/>
                    <a:pt x="5" y="86"/>
                  </a:cubicBezTo>
                  <a:cubicBezTo>
                    <a:pt x="10" y="117"/>
                    <a:pt x="49" y="128"/>
                    <a:pt x="105" y="119"/>
                  </a:cubicBezTo>
                  <a:cubicBezTo>
                    <a:pt x="112" y="118"/>
                    <a:pt x="119" y="117"/>
                    <a:pt x="125" y="116"/>
                  </a:cubicBezTo>
                  <a:cubicBezTo>
                    <a:pt x="152" y="173"/>
                    <a:pt x="152" y="173"/>
                    <a:pt x="152" y="173"/>
                  </a:cubicBezTo>
                  <a:cubicBezTo>
                    <a:pt x="151" y="175"/>
                    <a:pt x="151" y="177"/>
                    <a:pt x="151" y="179"/>
                  </a:cubicBezTo>
                  <a:cubicBezTo>
                    <a:pt x="155" y="250"/>
                    <a:pt x="155" y="250"/>
                    <a:pt x="155" y="250"/>
                  </a:cubicBezTo>
                  <a:cubicBezTo>
                    <a:pt x="155" y="255"/>
                    <a:pt x="155" y="259"/>
                    <a:pt x="156" y="263"/>
                  </a:cubicBezTo>
                  <a:cubicBezTo>
                    <a:pt x="149" y="371"/>
                    <a:pt x="149" y="371"/>
                    <a:pt x="149" y="371"/>
                  </a:cubicBezTo>
                  <a:cubicBezTo>
                    <a:pt x="177" y="373"/>
                    <a:pt x="177" y="373"/>
                    <a:pt x="177" y="373"/>
                  </a:cubicBezTo>
                  <a:cubicBezTo>
                    <a:pt x="177" y="373"/>
                    <a:pt x="190" y="279"/>
                    <a:pt x="194" y="278"/>
                  </a:cubicBezTo>
                  <a:cubicBezTo>
                    <a:pt x="194" y="278"/>
                    <a:pt x="220" y="261"/>
                    <a:pt x="257" y="258"/>
                  </a:cubicBezTo>
                  <a:cubicBezTo>
                    <a:pt x="275" y="256"/>
                    <a:pt x="318" y="261"/>
                    <a:pt x="318" y="261"/>
                  </a:cubicBezTo>
                  <a:cubicBezTo>
                    <a:pt x="326" y="261"/>
                    <a:pt x="351" y="373"/>
                    <a:pt x="351" y="373"/>
                  </a:cubicBezTo>
                  <a:lnTo>
                    <a:pt x="379"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8"/>
            <p:cNvSpPr>
              <a:spLocks/>
            </p:cNvSpPr>
            <p:nvPr/>
          </p:nvSpPr>
          <p:spPr bwMode="auto">
            <a:xfrm>
              <a:off x="7273361" y="4419372"/>
              <a:ext cx="74613" cy="39688"/>
            </a:xfrm>
            <a:custGeom>
              <a:avLst/>
              <a:gdLst>
                <a:gd name="T0" fmla="*/ 47 w 47"/>
                <a:gd name="T1" fmla="*/ 23 h 25"/>
                <a:gd name="T2" fmla="*/ 1 w 47"/>
                <a:gd name="T3" fmla="*/ 25 h 25"/>
                <a:gd name="T4" fmla="*/ 0 w 47"/>
                <a:gd name="T5" fmla="*/ 4 h 25"/>
                <a:gd name="T6" fmla="*/ 45 w 47"/>
                <a:gd name="T7" fmla="*/ 0 h 25"/>
                <a:gd name="T8" fmla="*/ 47 w 47"/>
                <a:gd name="T9" fmla="*/ 23 h 25"/>
              </a:gdLst>
              <a:ahLst/>
              <a:cxnLst>
                <a:cxn ang="0">
                  <a:pos x="T0" y="T1"/>
                </a:cxn>
                <a:cxn ang="0">
                  <a:pos x="T2" y="T3"/>
                </a:cxn>
                <a:cxn ang="0">
                  <a:pos x="T4" y="T5"/>
                </a:cxn>
                <a:cxn ang="0">
                  <a:pos x="T6" y="T7"/>
                </a:cxn>
                <a:cxn ang="0">
                  <a:pos x="T8" y="T9"/>
                </a:cxn>
              </a:cxnLst>
              <a:rect l="0" t="0" r="r" b="b"/>
              <a:pathLst>
                <a:path w="47" h="25">
                  <a:moveTo>
                    <a:pt x="47" y="23"/>
                  </a:moveTo>
                  <a:lnTo>
                    <a:pt x="1" y="25"/>
                  </a:lnTo>
                  <a:lnTo>
                    <a:pt x="0" y="4"/>
                  </a:lnTo>
                  <a:lnTo>
                    <a:pt x="45" y="0"/>
                  </a:lnTo>
                  <a:lnTo>
                    <a:pt x="47"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9"/>
            <p:cNvSpPr>
              <a:spLocks/>
            </p:cNvSpPr>
            <p:nvPr/>
          </p:nvSpPr>
          <p:spPr bwMode="auto">
            <a:xfrm>
              <a:off x="6746311" y="4419372"/>
              <a:ext cx="73025" cy="41275"/>
            </a:xfrm>
            <a:custGeom>
              <a:avLst/>
              <a:gdLst>
                <a:gd name="T0" fmla="*/ 0 w 46"/>
                <a:gd name="T1" fmla="*/ 23 h 26"/>
                <a:gd name="T2" fmla="*/ 44 w 46"/>
                <a:gd name="T3" fmla="*/ 26 h 26"/>
                <a:gd name="T4" fmla="*/ 46 w 46"/>
                <a:gd name="T5" fmla="*/ 4 h 26"/>
                <a:gd name="T6" fmla="*/ 1 w 46"/>
                <a:gd name="T7" fmla="*/ 0 h 26"/>
                <a:gd name="T8" fmla="*/ 0 w 46"/>
                <a:gd name="T9" fmla="*/ 23 h 26"/>
              </a:gdLst>
              <a:ahLst/>
              <a:cxnLst>
                <a:cxn ang="0">
                  <a:pos x="T0" y="T1"/>
                </a:cxn>
                <a:cxn ang="0">
                  <a:pos x="T2" y="T3"/>
                </a:cxn>
                <a:cxn ang="0">
                  <a:pos x="T4" y="T5"/>
                </a:cxn>
                <a:cxn ang="0">
                  <a:pos x="T6" y="T7"/>
                </a:cxn>
                <a:cxn ang="0">
                  <a:pos x="T8" y="T9"/>
                </a:cxn>
              </a:cxnLst>
              <a:rect l="0" t="0" r="r" b="b"/>
              <a:pathLst>
                <a:path w="46" h="26">
                  <a:moveTo>
                    <a:pt x="0" y="23"/>
                  </a:moveTo>
                  <a:lnTo>
                    <a:pt x="44" y="26"/>
                  </a:lnTo>
                  <a:lnTo>
                    <a:pt x="46" y="4"/>
                  </a:lnTo>
                  <a:lnTo>
                    <a:pt x="1" y="0"/>
                  </a:lnTo>
                  <a:lnTo>
                    <a:pt x="0"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10"/>
            <p:cNvSpPr>
              <a:spLocks/>
            </p:cNvSpPr>
            <p:nvPr/>
          </p:nvSpPr>
          <p:spPr bwMode="auto">
            <a:xfrm>
              <a:off x="6616136" y="3220810"/>
              <a:ext cx="330200" cy="319088"/>
            </a:xfrm>
            <a:custGeom>
              <a:avLst/>
              <a:gdLst>
                <a:gd name="T0" fmla="*/ 2 w 127"/>
                <a:gd name="T1" fmla="*/ 114 h 124"/>
                <a:gd name="T2" fmla="*/ 10 w 127"/>
                <a:gd name="T3" fmla="*/ 96 h 124"/>
                <a:gd name="T4" fmla="*/ 10 w 127"/>
                <a:gd name="T5" fmla="*/ 96 h 124"/>
                <a:gd name="T6" fmla="*/ 13 w 127"/>
                <a:gd name="T7" fmla="*/ 95 h 124"/>
                <a:gd name="T8" fmla="*/ 13 w 127"/>
                <a:gd name="T9" fmla="*/ 95 h 124"/>
                <a:gd name="T10" fmla="*/ 19 w 127"/>
                <a:gd name="T11" fmla="*/ 92 h 124"/>
                <a:gd name="T12" fmla="*/ 19 w 127"/>
                <a:gd name="T13" fmla="*/ 92 h 124"/>
                <a:gd name="T14" fmla="*/ 39 w 127"/>
                <a:gd name="T15" fmla="*/ 82 h 124"/>
                <a:gd name="T16" fmla="*/ 39 w 127"/>
                <a:gd name="T17" fmla="*/ 82 h 124"/>
                <a:gd name="T18" fmla="*/ 86 w 127"/>
                <a:gd name="T19" fmla="*/ 47 h 124"/>
                <a:gd name="T20" fmla="*/ 86 w 127"/>
                <a:gd name="T21" fmla="*/ 47 h 124"/>
                <a:gd name="T22" fmla="*/ 98 w 127"/>
                <a:gd name="T23" fmla="*/ 22 h 124"/>
                <a:gd name="T24" fmla="*/ 98 w 127"/>
                <a:gd name="T25" fmla="*/ 22 h 124"/>
                <a:gd name="T26" fmla="*/ 98 w 127"/>
                <a:gd name="T27" fmla="*/ 18 h 124"/>
                <a:gd name="T28" fmla="*/ 98 w 127"/>
                <a:gd name="T29" fmla="*/ 18 h 124"/>
                <a:gd name="T30" fmla="*/ 109 w 127"/>
                <a:gd name="T31" fmla="*/ 2 h 124"/>
                <a:gd name="T32" fmla="*/ 109 w 127"/>
                <a:gd name="T33" fmla="*/ 2 h 124"/>
                <a:gd name="T34" fmla="*/ 126 w 127"/>
                <a:gd name="T35" fmla="*/ 13 h 124"/>
                <a:gd name="T36" fmla="*/ 126 w 127"/>
                <a:gd name="T37" fmla="*/ 13 h 124"/>
                <a:gd name="T38" fmla="*/ 127 w 127"/>
                <a:gd name="T39" fmla="*/ 22 h 124"/>
                <a:gd name="T40" fmla="*/ 127 w 127"/>
                <a:gd name="T41" fmla="*/ 22 h 124"/>
                <a:gd name="T42" fmla="*/ 108 w 127"/>
                <a:gd name="T43" fmla="*/ 66 h 124"/>
                <a:gd name="T44" fmla="*/ 108 w 127"/>
                <a:gd name="T45" fmla="*/ 66 h 124"/>
                <a:gd name="T46" fmla="*/ 72 w 127"/>
                <a:gd name="T47" fmla="*/ 96 h 124"/>
                <a:gd name="T48" fmla="*/ 72 w 127"/>
                <a:gd name="T49" fmla="*/ 96 h 124"/>
                <a:gd name="T50" fmla="*/ 21 w 127"/>
                <a:gd name="T51" fmla="*/ 123 h 124"/>
                <a:gd name="T52" fmla="*/ 21 w 127"/>
                <a:gd name="T53" fmla="*/ 123 h 124"/>
                <a:gd name="T54" fmla="*/ 16 w 127"/>
                <a:gd name="T55" fmla="*/ 124 h 124"/>
                <a:gd name="T56" fmla="*/ 16 w 127"/>
                <a:gd name="T57" fmla="*/ 124 h 124"/>
                <a:gd name="T58" fmla="*/ 2 w 127"/>
                <a:gd name="T59" fmla="*/ 1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7" h="124">
                  <a:moveTo>
                    <a:pt x="2" y="114"/>
                  </a:moveTo>
                  <a:cubicBezTo>
                    <a:pt x="0" y="107"/>
                    <a:pt x="3" y="99"/>
                    <a:pt x="10" y="96"/>
                  </a:cubicBezTo>
                  <a:cubicBezTo>
                    <a:pt x="10" y="96"/>
                    <a:pt x="10" y="96"/>
                    <a:pt x="10" y="96"/>
                  </a:cubicBezTo>
                  <a:cubicBezTo>
                    <a:pt x="10" y="96"/>
                    <a:pt x="11" y="96"/>
                    <a:pt x="13" y="95"/>
                  </a:cubicBezTo>
                  <a:cubicBezTo>
                    <a:pt x="13" y="95"/>
                    <a:pt x="13" y="95"/>
                    <a:pt x="13" y="95"/>
                  </a:cubicBezTo>
                  <a:cubicBezTo>
                    <a:pt x="14" y="94"/>
                    <a:pt x="16" y="94"/>
                    <a:pt x="19" y="92"/>
                  </a:cubicBezTo>
                  <a:cubicBezTo>
                    <a:pt x="19" y="92"/>
                    <a:pt x="19" y="92"/>
                    <a:pt x="19" y="92"/>
                  </a:cubicBezTo>
                  <a:cubicBezTo>
                    <a:pt x="24" y="90"/>
                    <a:pt x="31" y="87"/>
                    <a:pt x="39" y="82"/>
                  </a:cubicBezTo>
                  <a:cubicBezTo>
                    <a:pt x="39" y="82"/>
                    <a:pt x="39" y="82"/>
                    <a:pt x="39" y="82"/>
                  </a:cubicBezTo>
                  <a:cubicBezTo>
                    <a:pt x="56" y="73"/>
                    <a:pt x="75" y="61"/>
                    <a:pt x="86" y="47"/>
                  </a:cubicBezTo>
                  <a:cubicBezTo>
                    <a:pt x="86" y="47"/>
                    <a:pt x="86" y="47"/>
                    <a:pt x="86" y="47"/>
                  </a:cubicBezTo>
                  <a:cubicBezTo>
                    <a:pt x="94" y="38"/>
                    <a:pt x="98" y="29"/>
                    <a:pt x="98" y="22"/>
                  </a:cubicBezTo>
                  <a:cubicBezTo>
                    <a:pt x="98" y="22"/>
                    <a:pt x="98" y="22"/>
                    <a:pt x="98" y="22"/>
                  </a:cubicBezTo>
                  <a:cubicBezTo>
                    <a:pt x="98" y="21"/>
                    <a:pt x="98" y="19"/>
                    <a:pt x="98" y="18"/>
                  </a:cubicBezTo>
                  <a:cubicBezTo>
                    <a:pt x="98" y="18"/>
                    <a:pt x="98" y="18"/>
                    <a:pt x="98" y="18"/>
                  </a:cubicBezTo>
                  <a:cubicBezTo>
                    <a:pt x="96" y="10"/>
                    <a:pt x="102" y="3"/>
                    <a:pt x="109" y="2"/>
                  </a:cubicBezTo>
                  <a:cubicBezTo>
                    <a:pt x="109" y="2"/>
                    <a:pt x="109" y="2"/>
                    <a:pt x="109" y="2"/>
                  </a:cubicBezTo>
                  <a:cubicBezTo>
                    <a:pt x="117" y="0"/>
                    <a:pt x="125" y="6"/>
                    <a:pt x="126" y="13"/>
                  </a:cubicBezTo>
                  <a:cubicBezTo>
                    <a:pt x="126" y="13"/>
                    <a:pt x="126" y="13"/>
                    <a:pt x="126" y="13"/>
                  </a:cubicBezTo>
                  <a:cubicBezTo>
                    <a:pt x="126" y="16"/>
                    <a:pt x="127" y="19"/>
                    <a:pt x="127" y="22"/>
                  </a:cubicBezTo>
                  <a:cubicBezTo>
                    <a:pt x="127" y="22"/>
                    <a:pt x="127" y="22"/>
                    <a:pt x="127" y="22"/>
                  </a:cubicBezTo>
                  <a:cubicBezTo>
                    <a:pt x="127" y="39"/>
                    <a:pt x="118" y="54"/>
                    <a:pt x="108" y="66"/>
                  </a:cubicBezTo>
                  <a:cubicBezTo>
                    <a:pt x="108" y="66"/>
                    <a:pt x="108" y="66"/>
                    <a:pt x="108" y="66"/>
                  </a:cubicBezTo>
                  <a:cubicBezTo>
                    <a:pt x="98" y="78"/>
                    <a:pt x="85" y="88"/>
                    <a:pt x="72" y="96"/>
                  </a:cubicBezTo>
                  <a:cubicBezTo>
                    <a:pt x="72" y="96"/>
                    <a:pt x="72" y="96"/>
                    <a:pt x="72" y="96"/>
                  </a:cubicBezTo>
                  <a:cubicBezTo>
                    <a:pt x="46" y="113"/>
                    <a:pt x="21" y="122"/>
                    <a:pt x="21" y="123"/>
                  </a:cubicBezTo>
                  <a:cubicBezTo>
                    <a:pt x="21" y="123"/>
                    <a:pt x="21" y="123"/>
                    <a:pt x="21" y="123"/>
                  </a:cubicBezTo>
                  <a:cubicBezTo>
                    <a:pt x="19" y="123"/>
                    <a:pt x="17" y="124"/>
                    <a:pt x="16" y="124"/>
                  </a:cubicBezTo>
                  <a:cubicBezTo>
                    <a:pt x="16" y="124"/>
                    <a:pt x="16" y="124"/>
                    <a:pt x="16" y="124"/>
                  </a:cubicBezTo>
                  <a:cubicBezTo>
                    <a:pt x="10" y="124"/>
                    <a:pt x="5" y="120"/>
                    <a:pt x="2" y="114"/>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621" name="Freeform 11"/>
            <p:cNvSpPr>
              <a:spLocks/>
            </p:cNvSpPr>
            <p:nvPr/>
          </p:nvSpPr>
          <p:spPr bwMode="auto">
            <a:xfrm>
              <a:off x="6746311" y="3228747"/>
              <a:ext cx="279400" cy="211138"/>
            </a:xfrm>
            <a:custGeom>
              <a:avLst/>
              <a:gdLst>
                <a:gd name="T0" fmla="*/ 31 w 108"/>
                <a:gd name="T1" fmla="*/ 79 h 82"/>
                <a:gd name="T2" fmla="*/ 29 w 108"/>
                <a:gd name="T3" fmla="*/ 79 h 82"/>
                <a:gd name="T4" fmla="*/ 28 w 108"/>
                <a:gd name="T5" fmla="*/ 78 h 82"/>
                <a:gd name="T6" fmla="*/ 4 w 108"/>
                <a:gd name="T7" fmla="*/ 49 h 82"/>
                <a:gd name="T8" fmla="*/ 4 w 108"/>
                <a:gd name="T9" fmla="*/ 49 h 82"/>
                <a:gd name="T10" fmla="*/ 0 w 108"/>
                <a:gd name="T11" fmla="*/ 23 h 82"/>
                <a:gd name="T12" fmla="*/ 0 w 108"/>
                <a:gd name="T13" fmla="*/ 23 h 82"/>
                <a:gd name="T14" fmla="*/ 0 w 108"/>
                <a:gd name="T15" fmla="*/ 13 h 82"/>
                <a:gd name="T16" fmla="*/ 0 w 108"/>
                <a:gd name="T17" fmla="*/ 13 h 82"/>
                <a:gd name="T18" fmla="*/ 17 w 108"/>
                <a:gd name="T19" fmla="*/ 1 h 82"/>
                <a:gd name="T20" fmla="*/ 17 w 108"/>
                <a:gd name="T21" fmla="*/ 1 h 82"/>
                <a:gd name="T22" fmla="*/ 28 w 108"/>
                <a:gd name="T23" fmla="*/ 17 h 82"/>
                <a:gd name="T24" fmla="*/ 28 w 108"/>
                <a:gd name="T25" fmla="*/ 17 h 82"/>
                <a:gd name="T26" fmla="*/ 28 w 108"/>
                <a:gd name="T27" fmla="*/ 18 h 82"/>
                <a:gd name="T28" fmla="*/ 28 w 108"/>
                <a:gd name="T29" fmla="*/ 18 h 82"/>
                <a:gd name="T30" fmla="*/ 28 w 108"/>
                <a:gd name="T31" fmla="*/ 19 h 82"/>
                <a:gd name="T32" fmla="*/ 28 w 108"/>
                <a:gd name="T33" fmla="*/ 19 h 82"/>
                <a:gd name="T34" fmla="*/ 28 w 108"/>
                <a:gd name="T35" fmla="*/ 23 h 82"/>
                <a:gd name="T36" fmla="*/ 28 w 108"/>
                <a:gd name="T37" fmla="*/ 23 h 82"/>
                <a:gd name="T38" fmla="*/ 31 w 108"/>
                <a:gd name="T39" fmla="*/ 39 h 82"/>
                <a:gd name="T40" fmla="*/ 31 w 108"/>
                <a:gd name="T41" fmla="*/ 39 h 82"/>
                <a:gd name="T42" fmla="*/ 41 w 108"/>
                <a:gd name="T43" fmla="*/ 53 h 82"/>
                <a:gd name="T44" fmla="*/ 41 w 108"/>
                <a:gd name="T45" fmla="*/ 53 h 82"/>
                <a:gd name="T46" fmla="*/ 47 w 108"/>
                <a:gd name="T47" fmla="*/ 53 h 82"/>
                <a:gd name="T48" fmla="*/ 47 w 108"/>
                <a:gd name="T49" fmla="*/ 53 h 82"/>
                <a:gd name="T50" fmla="*/ 68 w 108"/>
                <a:gd name="T51" fmla="*/ 48 h 82"/>
                <a:gd name="T52" fmla="*/ 68 w 108"/>
                <a:gd name="T53" fmla="*/ 48 h 82"/>
                <a:gd name="T54" fmla="*/ 83 w 108"/>
                <a:gd name="T55" fmla="*/ 40 h 82"/>
                <a:gd name="T56" fmla="*/ 83 w 108"/>
                <a:gd name="T57" fmla="*/ 40 h 82"/>
                <a:gd name="T58" fmla="*/ 83 w 108"/>
                <a:gd name="T59" fmla="*/ 40 h 82"/>
                <a:gd name="T60" fmla="*/ 83 w 108"/>
                <a:gd name="T61" fmla="*/ 40 h 82"/>
                <a:gd name="T62" fmla="*/ 83 w 108"/>
                <a:gd name="T63" fmla="*/ 40 h 82"/>
                <a:gd name="T64" fmla="*/ 103 w 108"/>
                <a:gd name="T65" fmla="*/ 43 h 82"/>
                <a:gd name="T66" fmla="*/ 103 w 108"/>
                <a:gd name="T67" fmla="*/ 43 h 82"/>
                <a:gd name="T68" fmla="*/ 100 w 108"/>
                <a:gd name="T69" fmla="*/ 63 h 82"/>
                <a:gd name="T70" fmla="*/ 100 w 108"/>
                <a:gd name="T71" fmla="*/ 63 h 82"/>
                <a:gd name="T72" fmla="*/ 84 w 108"/>
                <a:gd name="T73" fmla="*/ 72 h 82"/>
                <a:gd name="T74" fmla="*/ 84 w 108"/>
                <a:gd name="T75" fmla="*/ 72 h 82"/>
                <a:gd name="T76" fmla="*/ 47 w 108"/>
                <a:gd name="T77" fmla="*/ 82 h 82"/>
                <a:gd name="T78" fmla="*/ 47 w 108"/>
                <a:gd name="T79" fmla="*/ 82 h 82"/>
                <a:gd name="T80" fmla="*/ 31 w 108"/>
                <a:gd name="T81"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82">
                  <a:moveTo>
                    <a:pt x="31" y="79"/>
                  </a:moveTo>
                  <a:cubicBezTo>
                    <a:pt x="29" y="79"/>
                    <a:pt x="29" y="79"/>
                    <a:pt x="29" y="79"/>
                  </a:cubicBezTo>
                  <a:cubicBezTo>
                    <a:pt x="28" y="78"/>
                    <a:pt x="28" y="78"/>
                    <a:pt x="28" y="78"/>
                  </a:cubicBezTo>
                  <a:cubicBezTo>
                    <a:pt x="15" y="70"/>
                    <a:pt x="8" y="59"/>
                    <a:pt x="4" y="49"/>
                  </a:cubicBezTo>
                  <a:cubicBezTo>
                    <a:pt x="4" y="49"/>
                    <a:pt x="4" y="49"/>
                    <a:pt x="4" y="49"/>
                  </a:cubicBezTo>
                  <a:cubicBezTo>
                    <a:pt x="0" y="39"/>
                    <a:pt x="0" y="30"/>
                    <a:pt x="0" y="23"/>
                  </a:cubicBezTo>
                  <a:cubicBezTo>
                    <a:pt x="0" y="23"/>
                    <a:pt x="0" y="23"/>
                    <a:pt x="0" y="23"/>
                  </a:cubicBezTo>
                  <a:cubicBezTo>
                    <a:pt x="0" y="17"/>
                    <a:pt x="0" y="13"/>
                    <a:pt x="0" y="13"/>
                  </a:cubicBezTo>
                  <a:cubicBezTo>
                    <a:pt x="0" y="13"/>
                    <a:pt x="0" y="13"/>
                    <a:pt x="0" y="13"/>
                  </a:cubicBezTo>
                  <a:cubicBezTo>
                    <a:pt x="2" y="5"/>
                    <a:pt x="9" y="0"/>
                    <a:pt x="17" y="1"/>
                  </a:cubicBezTo>
                  <a:cubicBezTo>
                    <a:pt x="17" y="1"/>
                    <a:pt x="17" y="1"/>
                    <a:pt x="17" y="1"/>
                  </a:cubicBezTo>
                  <a:cubicBezTo>
                    <a:pt x="24" y="2"/>
                    <a:pt x="30" y="10"/>
                    <a:pt x="28" y="17"/>
                  </a:cubicBezTo>
                  <a:cubicBezTo>
                    <a:pt x="28" y="17"/>
                    <a:pt x="28" y="17"/>
                    <a:pt x="28" y="17"/>
                  </a:cubicBezTo>
                  <a:cubicBezTo>
                    <a:pt x="28" y="17"/>
                    <a:pt x="28" y="17"/>
                    <a:pt x="28" y="18"/>
                  </a:cubicBezTo>
                  <a:cubicBezTo>
                    <a:pt x="28" y="18"/>
                    <a:pt x="28" y="18"/>
                    <a:pt x="28" y="18"/>
                  </a:cubicBezTo>
                  <a:cubicBezTo>
                    <a:pt x="28" y="18"/>
                    <a:pt x="28" y="18"/>
                    <a:pt x="28" y="19"/>
                  </a:cubicBezTo>
                  <a:cubicBezTo>
                    <a:pt x="28" y="19"/>
                    <a:pt x="28" y="19"/>
                    <a:pt x="28" y="19"/>
                  </a:cubicBezTo>
                  <a:cubicBezTo>
                    <a:pt x="28" y="20"/>
                    <a:pt x="28" y="21"/>
                    <a:pt x="28" y="23"/>
                  </a:cubicBezTo>
                  <a:cubicBezTo>
                    <a:pt x="28" y="23"/>
                    <a:pt x="28" y="23"/>
                    <a:pt x="28" y="23"/>
                  </a:cubicBezTo>
                  <a:cubicBezTo>
                    <a:pt x="28" y="27"/>
                    <a:pt x="29" y="34"/>
                    <a:pt x="31" y="39"/>
                  </a:cubicBezTo>
                  <a:cubicBezTo>
                    <a:pt x="31" y="39"/>
                    <a:pt x="31" y="39"/>
                    <a:pt x="31" y="39"/>
                  </a:cubicBezTo>
                  <a:cubicBezTo>
                    <a:pt x="33" y="44"/>
                    <a:pt x="36" y="49"/>
                    <a:pt x="41" y="53"/>
                  </a:cubicBezTo>
                  <a:cubicBezTo>
                    <a:pt x="41" y="53"/>
                    <a:pt x="41" y="53"/>
                    <a:pt x="41" y="53"/>
                  </a:cubicBezTo>
                  <a:cubicBezTo>
                    <a:pt x="43" y="53"/>
                    <a:pt x="45" y="53"/>
                    <a:pt x="47" y="53"/>
                  </a:cubicBezTo>
                  <a:cubicBezTo>
                    <a:pt x="47" y="53"/>
                    <a:pt x="47" y="53"/>
                    <a:pt x="47" y="53"/>
                  </a:cubicBezTo>
                  <a:cubicBezTo>
                    <a:pt x="53" y="53"/>
                    <a:pt x="62" y="51"/>
                    <a:pt x="68" y="48"/>
                  </a:cubicBezTo>
                  <a:cubicBezTo>
                    <a:pt x="68" y="48"/>
                    <a:pt x="68" y="48"/>
                    <a:pt x="68" y="48"/>
                  </a:cubicBezTo>
                  <a:cubicBezTo>
                    <a:pt x="75" y="45"/>
                    <a:pt x="81" y="41"/>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90" y="35"/>
                    <a:pt x="99" y="37"/>
                    <a:pt x="103" y="43"/>
                  </a:cubicBezTo>
                  <a:cubicBezTo>
                    <a:pt x="103" y="43"/>
                    <a:pt x="103" y="43"/>
                    <a:pt x="103" y="43"/>
                  </a:cubicBezTo>
                  <a:cubicBezTo>
                    <a:pt x="108" y="50"/>
                    <a:pt x="106" y="58"/>
                    <a:pt x="100" y="63"/>
                  </a:cubicBezTo>
                  <a:cubicBezTo>
                    <a:pt x="100" y="63"/>
                    <a:pt x="100" y="63"/>
                    <a:pt x="100" y="63"/>
                  </a:cubicBezTo>
                  <a:cubicBezTo>
                    <a:pt x="100" y="63"/>
                    <a:pt x="93" y="68"/>
                    <a:pt x="84" y="72"/>
                  </a:cubicBezTo>
                  <a:cubicBezTo>
                    <a:pt x="84" y="72"/>
                    <a:pt x="84" y="72"/>
                    <a:pt x="84" y="72"/>
                  </a:cubicBezTo>
                  <a:cubicBezTo>
                    <a:pt x="74" y="77"/>
                    <a:pt x="61" y="82"/>
                    <a:pt x="47" y="82"/>
                  </a:cubicBezTo>
                  <a:cubicBezTo>
                    <a:pt x="47" y="82"/>
                    <a:pt x="47" y="82"/>
                    <a:pt x="47" y="82"/>
                  </a:cubicBezTo>
                  <a:cubicBezTo>
                    <a:pt x="42" y="82"/>
                    <a:pt x="36" y="81"/>
                    <a:pt x="31" y="79"/>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文本框 76"/>
          <p:cNvSpPr txBox="1"/>
          <p:nvPr/>
        </p:nvSpPr>
        <p:spPr>
          <a:xfrm>
            <a:off x="510053" y="560257"/>
            <a:ext cx="3757029" cy="1569660"/>
          </a:xfrm>
          <a:prstGeom prst="rect">
            <a:avLst/>
          </a:prstGeom>
          <a:noFill/>
        </p:spPr>
        <p:txBody>
          <a:bodyPr wrap="square" rtlCol="0">
            <a:spAutoFit/>
          </a:bodyPr>
          <a:lstStyle/>
          <a:p>
            <a:r>
              <a:rPr lang="en-US" altLang="zh-CN" sz="9600" b="1" dirty="0">
                <a:solidFill>
                  <a:srgbClr val="A11218"/>
                </a:solidFill>
                <a:latin typeface="+mn-ea"/>
              </a:rPr>
              <a:t>C</a:t>
            </a:r>
            <a:r>
              <a:rPr lang="en-US" altLang="zh-CN" sz="2800" b="1" dirty="0">
                <a:solidFill>
                  <a:srgbClr val="A11218"/>
                </a:solidFill>
                <a:latin typeface="+mn-ea"/>
              </a:rPr>
              <a:t>HRISTMAS  </a:t>
            </a:r>
            <a:endParaRPr lang="zh-CN" altLang="en-US" sz="2800" b="1" dirty="0">
              <a:solidFill>
                <a:srgbClr val="A11218"/>
              </a:solidFill>
              <a:latin typeface="+mn-ea"/>
            </a:endParaRPr>
          </a:p>
        </p:txBody>
      </p:sp>
      <p:grpSp>
        <p:nvGrpSpPr>
          <p:cNvPr id="78" name="组合 77"/>
          <p:cNvGrpSpPr/>
          <p:nvPr/>
        </p:nvGrpSpPr>
        <p:grpSpPr>
          <a:xfrm>
            <a:off x="3267019" y="1087461"/>
            <a:ext cx="488204" cy="724269"/>
            <a:chOff x="4016375" y="376238"/>
            <a:chExt cx="4146550" cy="6151563"/>
          </a:xfrm>
          <a:solidFill>
            <a:srgbClr val="A11218"/>
          </a:solidFill>
        </p:grpSpPr>
        <p:sp>
          <p:nvSpPr>
            <p:cNvPr id="79" name="Freeform 17"/>
            <p:cNvSpPr>
              <a:spLocks/>
            </p:cNvSpPr>
            <p:nvPr/>
          </p:nvSpPr>
          <p:spPr bwMode="auto">
            <a:xfrm>
              <a:off x="5729288" y="3783013"/>
              <a:ext cx="1038225" cy="1031875"/>
            </a:xfrm>
            <a:custGeom>
              <a:avLst/>
              <a:gdLst>
                <a:gd name="T0" fmla="*/ 191 w 403"/>
                <a:gd name="T1" fmla="*/ 382 h 402"/>
                <a:gd name="T2" fmla="*/ 262 w 403"/>
                <a:gd name="T3" fmla="*/ 383 h 402"/>
                <a:gd name="T4" fmla="*/ 383 w 403"/>
                <a:gd name="T5" fmla="*/ 261 h 402"/>
                <a:gd name="T6" fmla="*/ 383 w 403"/>
                <a:gd name="T7" fmla="*/ 191 h 402"/>
                <a:gd name="T8" fmla="*/ 212 w 403"/>
                <a:gd name="T9" fmla="*/ 19 h 402"/>
                <a:gd name="T10" fmla="*/ 141 w 403"/>
                <a:gd name="T11" fmla="*/ 19 h 402"/>
                <a:gd name="T12" fmla="*/ 20 w 403"/>
                <a:gd name="T13" fmla="*/ 140 h 402"/>
                <a:gd name="T14" fmla="*/ 20 w 403"/>
                <a:gd name="T15" fmla="*/ 211 h 402"/>
                <a:gd name="T16" fmla="*/ 191 w 403"/>
                <a:gd name="T17" fmla="*/ 38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3" h="402">
                  <a:moveTo>
                    <a:pt x="191" y="382"/>
                  </a:moveTo>
                  <a:cubicBezTo>
                    <a:pt x="211" y="402"/>
                    <a:pt x="243" y="402"/>
                    <a:pt x="262" y="383"/>
                  </a:cubicBezTo>
                  <a:cubicBezTo>
                    <a:pt x="383" y="261"/>
                    <a:pt x="383" y="261"/>
                    <a:pt x="383" y="261"/>
                  </a:cubicBezTo>
                  <a:cubicBezTo>
                    <a:pt x="403" y="242"/>
                    <a:pt x="403" y="210"/>
                    <a:pt x="383" y="191"/>
                  </a:cubicBezTo>
                  <a:cubicBezTo>
                    <a:pt x="212" y="19"/>
                    <a:pt x="212" y="19"/>
                    <a:pt x="212" y="19"/>
                  </a:cubicBezTo>
                  <a:cubicBezTo>
                    <a:pt x="192" y="0"/>
                    <a:pt x="160" y="0"/>
                    <a:pt x="141" y="19"/>
                  </a:cubicBezTo>
                  <a:cubicBezTo>
                    <a:pt x="20" y="140"/>
                    <a:pt x="20" y="140"/>
                    <a:pt x="20" y="140"/>
                  </a:cubicBezTo>
                  <a:cubicBezTo>
                    <a:pt x="0" y="160"/>
                    <a:pt x="0" y="192"/>
                    <a:pt x="20" y="211"/>
                  </a:cubicBezTo>
                  <a:lnTo>
                    <a:pt x="191"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8"/>
            <p:cNvSpPr>
              <a:spLocks/>
            </p:cNvSpPr>
            <p:nvPr/>
          </p:nvSpPr>
          <p:spPr bwMode="auto">
            <a:xfrm>
              <a:off x="4833938" y="2595563"/>
              <a:ext cx="1193800" cy="1508125"/>
            </a:xfrm>
            <a:custGeom>
              <a:avLst/>
              <a:gdLst>
                <a:gd name="T0" fmla="*/ 347 w 463"/>
                <a:gd name="T1" fmla="*/ 38 h 588"/>
                <a:gd name="T2" fmla="*/ 292 w 463"/>
                <a:gd name="T3" fmla="*/ 3 h 588"/>
                <a:gd name="T4" fmla="*/ 230 w 463"/>
                <a:gd name="T5" fmla="*/ 24 h 588"/>
                <a:gd name="T6" fmla="*/ 24 w 463"/>
                <a:gd name="T7" fmla="*/ 230 h 588"/>
                <a:gd name="T8" fmla="*/ 3 w 463"/>
                <a:gd name="T9" fmla="*/ 292 h 588"/>
                <a:gd name="T10" fmla="*/ 38 w 463"/>
                <a:gd name="T11" fmla="*/ 347 h 588"/>
                <a:gd name="T12" fmla="*/ 268 w 463"/>
                <a:gd name="T13" fmla="*/ 588 h 588"/>
                <a:gd name="T14" fmla="*/ 463 w 463"/>
                <a:gd name="T15" fmla="*/ 393 h 588"/>
                <a:gd name="T16" fmla="*/ 347 w 463"/>
                <a:gd name="T17" fmla="*/ 3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88">
                  <a:moveTo>
                    <a:pt x="347" y="38"/>
                  </a:moveTo>
                  <a:cubicBezTo>
                    <a:pt x="337" y="14"/>
                    <a:pt x="315" y="5"/>
                    <a:pt x="292" y="3"/>
                  </a:cubicBezTo>
                  <a:cubicBezTo>
                    <a:pt x="269" y="0"/>
                    <a:pt x="247" y="8"/>
                    <a:pt x="230" y="24"/>
                  </a:cubicBezTo>
                  <a:cubicBezTo>
                    <a:pt x="24" y="230"/>
                    <a:pt x="24" y="230"/>
                    <a:pt x="24" y="230"/>
                  </a:cubicBezTo>
                  <a:cubicBezTo>
                    <a:pt x="8" y="246"/>
                    <a:pt x="0" y="269"/>
                    <a:pt x="3" y="292"/>
                  </a:cubicBezTo>
                  <a:cubicBezTo>
                    <a:pt x="5" y="315"/>
                    <a:pt x="19" y="329"/>
                    <a:pt x="38" y="347"/>
                  </a:cubicBezTo>
                  <a:cubicBezTo>
                    <a:pt x="268" y="588"/>
                    <a:pt x="268" y="588"/>
                    <a:pt x="268" y="588"/>
                  </a:cubicBezTo>
                  <a:cubicBezTo>
                    <a:pt x="463" y="393"/>
                    <a:pt x="463" y="393"/>
                    <a:pt x="463" y="393"/>
                  </a:cubicBezTo>
                  <a:lnTo>
                    <a:pt x="34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9"/>
            <p:cNvSpPr>
              <a:spLocks/>
            </p:cNvSpPr>
            <p:nvPr/>
          </p:nvSpPr>
          <p:spPr bwMode="auto">
            <a:xfrm>
              <a:off x="6442075" y="4516438"/>
              <a:ext cx="1517650" cy="1189038"/>
            </a:xfrm>
            <a:custGeom>
              <a:avLst/>
              <a:gdLst>
                <a:gd name="T0" fmla="*/ 550 w 588"/>
                <a:gd name="T1" fmla="*/ 116 h 463"/>
                <a:gd name="T2" fmla="*/ 195 w 588"/>
                <a:gd name="T3" fmla="*/ 0 h 463"/>
                <a:gd name="T4" fmla="*/ 0 w 588"/>
                <a:gd name="T5" fmla="*/ 195 h 463"/>
                <a:gd name="T6" fmla="*/ 241 w 588"/>
                <a:gd name="T7" fmla="*/ 425 h 463"/>
                <a:gd name="T8" fmla="*/ 296 w 588"/>
                <a:gd name="T9" fmla="*/ 461 h 463"/>
                <a:gd name="T10" fmla="*/ 358 w 588"/>
                <a:gd name="T11" fmla="*/ 439 h 463"/>
                <a:gd name="T12" fmla="*/ 564 w 588"/>
                <a:gd name="T13" fmla="*/ 233 h 463"/>
                <a:gd name="T14" fmla="*/ 586 w 588"/>
                <a:gd name="T15" fmla="*/ 171 h 463"/>
                <a:gd name="T16" fmla="*/ 550 w 588"/>
                <a:gd name="T17" fmla="*/ 116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3">
                  <a:moveTo>
                    <a:pt x="550" y="116"/>
                  </a:moveTo>
                  <a:cubicBezTo>
                    <a:pt x="195" y="0"/>
                    <a:pt x="195" y="0"/>
                    <a:pt x="195" y="0"/>
                  </a:cubicBezTo>
                  <a:cubicBezTo>
                    <a:pt x="0" y="195"/>
                    <a:pt x="0" y="195"/>
                    <a:pt x="0" y="195"/>
                  </a:cubicBezTo>
                  <a:cubicBezTo>
                    <a:pt x="241" y="425"/>
                    <a:pt x="241" y="425"/>
                    <a:pt x="241" y="425"/>
                  </a:cubicBezTo>
                  <a:cubicBezTo>
                    <a:pt x="260" y="445"/>
                    <a:pt x="273" y="458"/>
                    <a:pt x="296" y="461"/>
                  </a:cubicBezTo>
                  <a:cubicBezTo>
                    <a:pt x="319" y="463"/>
                    <a:pt x="342" y="456"/>
                    <a:pt x="358" y="439"/>
                  </a:cubicBezTo>
                  <a:cubicBezTo>
                    <a:pt x="564" y="233"/>
                    <a:pt x="564" y="233"/>
                    <a:pt x="564" y="233"/>
                  </a:cubicBezTo>
                  <a:cubicBezTo>
                    <a:pt x="580" y="217"/>
                    <a:pt x="588" y="194"/>
                    <a:pt x="586" y="171"/>
                  </a:cubicBezTo>
                  <a:cubicBezTo>
                    <a:pt x="583" y="148"/>
                    <a:pt x="575" y="126"/>
                    <a:pt x="55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0"/>
            <p:cNvSpPr>
              <a:spLocks/>
            </p:cNvSpPr>
            <p:nvPr/>
          </p:nvSpPr>
          <p:spPr bwMode="auto">
            <a:xfrm>
              <a:off x="4062413" y="3944938"/>
              <a:ext cx="1749425" cy="982663"/>
            </a:xfrm>
            <a:custGeom>
              <a:avLst/>
              <a:gdLst>
                <a:gd name="T0" fmla="*/ 678 w 678"/>
                <a:gd name="T1" fmla="*/ 276 h 383"/>
                <a:gd name="T2" fmla="*/ 644 w 678"/>
                <a:gd name="T3" fmla="*/ 241 h 383"/>
                <a:gd name="T4" fmla="*/ 457 w 678"/>
                <a:gd name="T5" fmla="*/ 54 h 383"/>
                <a:gd name="T6" fmla="*/ 82 w 678"/>
                <a:gd name="T7" fmla="*/ 0 h 383"/>
                <a:gd name="T8" fmla="*/ 129 w 678"/>
                <a:gd name="T9" fmla="*/ 168 h 383"/>
                <a:gd name="T10" fmla="*/ 0 w 678"/>
                <a:gd name="T11" fmla="*/ 316 h 383"/>
                <a:gd name="T12" fmla="*/ 678 w 678"/>
                <a:gd name="T13" fmla="*/ 276 h 383"/>
              </a:gdLst>
              <a:ahLst/>
              <a:cxnLst>
                <a:cxn ang="0">
                  <a:pos x="T0" y="T1"/>
                </a:cxn>
                <a:cxn ang="0">
                  <a:pos x="T2" y="T3"/>
                </a:cxn>
                <a:cxn ang="0">
                  <a:pos x="T4" y="T5"/>
                </a:cxn>
                <a:cxn ang="0">
                  <a:pos x="T6" y="T7"/>
                </a:cxn>
                <a:cxn ang="0">
                  <a:pos x="T8" y="T9"/>
                </a:cxn>
                <a:cxn ang="0">
                  <a:pos x="T10" y="T11"/>
                </a:cxn>
                <a:cxn ang="0">
                  <a:pos x="T12" y="T13"/>
                </a:cxn>
              </a:cxnLst>
              <a:rect l="0" t="0" r="r" b="b"/>
              <a:pathLst>
                <a:path w="678" h="383">
                  <a:moveTo>
                    <a:pt x="678" y="276"/>
                  </a:moveTo>
                  <a:cubicBezTo>
                    <a:pt x="678" y="275"/>
                    <a:pt x="651" y="248"/>
                    <a:pt x="644" y="241"/>
                  </a:cubicBezTo>
                  <a:cubicBezTo>
                    <a:pt x="457" y="54"/>
                    <a:pt x="457" y="54"/>
                    <a:pt x="457" y="54"/>
                  </a:cubicBezTo>
                  <a:cubicBezTo>
                    <a:pt x="275" y="77"/>
                    <a:pt x="82" y="0"/>
                    <a:pt x="82" y="0"/>
                  </a:cubicBezTo>
                  <a:cubicBezTo>
                    <a:pt x="129" y="168"/>
                    <a:pt x="129" y="168"/>
                    <a:pt x="129" y="168"/>
                  </a:cubicBezTo>
                  <a:cubicBezTo>
                    <a:pt x="0" y="316"/>
                    <a:pt x="0" y="316"/>
                    <a:pt x="0" y="316"/>
                  </a:cubicBezTo>
                  <a:cubicBezTo>
                    <a:pt x="226" y="383"/>
                    <a:pt x="511" y="347"/>
                    <a:pt x="67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1"/>
            <p:cNvSpPr>
              <a:spLocks/>
            </p:cNvSpPr>
            <p:nvPr/>
          </p:nvSpPr>
          <p:spPr bwMode="auto">
            <a:xfrm>
              <a:off x="5602288" y="4702176"/>
              <a:ext cx="984250" cy="1757363"/>
            </a:xfrm>
            <a:custGeom>
              <a:avLst/>
              <a:gdLst>
                <a:gd name="T0" fmla="*/ 328 w 382"/>
                <a:gd name="T1" fmla="*/ 227 h 685"/>
                <a:gd name="T2" fmla="*/ 108 w 382"/>
                <a:gd name="T3" fmla="*/ 7 h 685"/>
                <a:gd name="T4" fmla="*/ 108 w 382"/>
                <a:gd name="T5" fmla="*/ 7 h 685"/>
                <a:gd name="T6" fmla="*/ 67 w 382"/>
                <a:gd name="T7" fmla="*/ 685 h 685"/>
                <a:gd name="T8" fmla="*/ 215 w 382"/>
                <a:gd name="T9" fmla="*/ 556 h 685"/>
                <a:gd name="T10" fmla="*/ 382 w 382"/>
                <a:gd name="T11" fmla="*/ 602 h 685"/>
                <a:gd name="T12" fmla="*/ 328 w 382"/>
                <a:gd name="T13" fmla="*/ 227 h 685"/>
              </a:gdLst>
              <a:ahLst/>
              <a:cxnLst>
                <a:cxn ang="0">
                  <a:pos x="T0" y="T1"/>
                </a:cxn>
                <a:cxn ang="0">
                  <a:pos x="T2" y="T3"/>
                </a:cxn>
                <a:cxn ang="0">
                  <a:pos x="T4" y="T5"/>
                </a:cxn>
                <a:cxn ang="0">
                  <a:pos x="T6" y="T7"/>
                </a:cxn>
                <a:cxn ang="0">
                  <a:pos x="T8" y="T9"/>
                </a:cxn>
                <a:cxn ang="0">
                  <a:pos x="T10" y="T11"/>
                </a:cxn>
                <a:cxn ang="0">
                  <a:pos x="T12" y="T13"/>
                </a:cxn>
              </a:cxnLst>
              <a:rect l="0" t="0" r="r" b="b"/>
              <a:pathLst>
                <a:path w="382" h="685">
                  <a:moveTo>
                    <a:pt x="328" y="227"/>
                  </a:moveTo>
                  <a:cubicBezTo>
                    <a:pt x="108" y="7"/>
                    <a:pt x="108" y="7"/>
                    <a:pt x="108" y="7"/>
                  </a:cubicBezTo>
                  <a:cubicBezTo>
                    <a:pt x="101" y="0"/>
                    <a:pt x="108" y="8"/>
                    <a:pt x="108" y="7"/>
                  </a:cubicBezTo>
                  <a:cubicBezTo>
                    <a:pt x="37" y="175"/>
                    <a:pt x="0" y="458"/>
                    <a:pt x="67" y="685"/>
                  </a:cubicBezTo>
                  <a:cubicBezTo>
                    <a:pt x="215" y="556"/>
                    <a:pt x="215" y="556"/>
                    <a:pt x="215" y="556"/>
                  </a:cubicBezTo>
                  <a:cubicBezTo>
                    <a:pt x="382" y="602"/>
                    <a:pt x="382" y="602"/>
                    <a:pt x="382" y="602"/>
                  </a:cubicBezTo>
                  <a:cubicBezTo>
                    <a:pt x="382" y="602"/>
                    <a:pt x="306" y="409"/>
                    <a:pt x="328"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2"/>
            <p:cNvSpPr>
              <a:spLocks/>
            </p:cNvSpPr>
            <p:nvPr/>
          </p:nvSpPr>
          <p:spPr bwMode="auto">
            <a:xfrm>
              <a:off x="6407150" y="3546476"/>
              <a:ext cx="846138" cy="598488"/>
            </a:xfrm>
            <a:custGeom>
              <a:avLst/>
              <a:gdLst>
                <a:gd name="T0" fmla="*/ 201 w 328"/>
                <a:gd name="T1" fmla="*/ 233 h 233"/>
                <a:gd name="T2" fmla="*/ 328 w 328"/>
                <a:gd name="T3" fmla="*/ 107 h 233"/>
                <a:gd name="T4" fmla="*/ 35 w 328"/>
                <a:gd name="T5" fmla="*/ 0 h 233"/>
                <a:gd name="T6" fmla="*/ 0 w 328"/>
                <a:gd name="T7" fmla="*/ 35 h 233"/>
                <a:gd name="T8" fmla="*/ 20 w 328"/>
                <a:gd name="T9" fmla="*/ 51 h 233"/>
                <a:gd name="T10" fmla="*/ 192 w 328"/>
                <a:gd name="T11" fmla="*/ 222 h 233"/>
                <a:gd name="T12" fmla="*/ 201 w 328"/>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328" h="233">
                  <a:moveTo>
                    <a:pt x="201" y="233"/>
                  </a:moveTo>
                  <a:cubicBezTo>
                    <a:pt x="328" y="107"/>
                    <a:pt x="328" y="107"/>
                    <a:pt x="328" y="107"/>
                  </a:cubicBezTo>
                  <a:cubicBezTo>
                    <a:pt x="35" y="0"/>
                    <a:pt x="35" y="0"/>
                    <a:pt x="35" y="0"/>
                  </a:cubicBezTo>
                  <a:cubicBezTo>
                    <a:pt x="0" y="35"/>
                    <a:pt x="0" y="35"/>
                    <a:pt x="0" y="35"/>
                  </a:cubicBezTo>
                  <a:cubicBezTo>
                    <a:pt x="7" y="39"/>
                    <a:pt x="14" y="44"/>
                    <a:pt x="20" y="51"/>
                  </a:cubicBezTo>
                  <a:cubicBezTo>
                    <a:pt x="192" y="222"/>
                    <a:pt x="192" y="222"/>
                    <a:pt x="192" y="222"/>
                  </a:cubicBezTo>
                  <a:cubicBezTo>
                    <a:pt x="195" y="226"/>
                    <a:pt x="198" y="229"/>
                    <a:pt x="201" y="2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
            <p:cNvSpPr>
              <a:spLocks/>
            </p:cNvSpPr>
            <p:nvPr/>
          </p:nvSpPr>
          <p:spPr bwMode="auto">
            <a:xfrm>
              <a:off x="4619625" y="4902201"/>
              <a:ext cx="941388" cy="784225"/>
            </a:xfrm>
            <a:custGeom>
              <a:avLst/>
              <a:gdLst>
                <a:gd name="T0" fmla="*/ 0 w 365"/>
                <a:gd name="T1" fmla="*/ 199 h 306"/>
                <a:gd name="T2" fmla="*/ 293 w 365"/>
                <a:gd name="T3" fmla="*/ 306 h 306"/>
                <a:gd name="T4" fmla="*/ 336 w 365"/>
                <a:gd name="T5" fmla="*/ 263 h 306"/>
                <a:gd name="T6" fmla="*/ 365 w 365"/>
                <a:gd name="T7" fmla="*/ 61 h 306"/>
                <a:gd name="T8" fmla="*/ 200 w 365"/>
                <a:gd name="T9" fmla="*/ 0 h 306"/>
                <a:gd name="T10" fmla="*/ 0 w 365"/>
                <a:gd name="T11" fmla="*/ 199 h 306"/>
              </a:gdLst>
              <a:ahLst/>
              <a:cxnLst>
                <a:cxn ang="0">
                  <a:pos x="T0" y="T1"/>
                </a:cxn>
                <a:cxn ang="0">
                  <a:pos x="T2" y="T3"/>
                </a:cxn>
                <a:cxn ang="0">
                  <a:pos x="T4" y="T5"/>
                </a:cxn>
                <a:cxn ang="0">
                  <a:pos x="T6" y="T7"/>
                </a:cxn>
                <a:cxn ang="0">
                  <a:pos x="T8" y="T9"/>
                </a:cxn>
                <a:cxn ang="0">
                  <a:pos x="T10" y="T11"/>
                </a:cxn>
              </a:cxnLst>
              <a:rect l="0" t="0" r="r" b="b"/>
              <a:pathLst>
                <a:path w="365" h="306">
                  <a:moveTo>
                    <a:pt x="0" y="199"/>
                  </a:moveTo>
                  <a:cubicBezTo>
                    <a:pt x="293" y="306"/>
                    <a:pt x="293" y="306"/>
                    <a:pt x="293" y="306"/>
                  </a:cubicBezTo>
                  <a:cubicBezTo>
                    <a:pt x="336" y="263"/>
                    <a:pt x="336" y="263"/>
                    <a:pt x="336" y="263"/>
                  </a:cubicBezTo>
                  <a:cubicBezTo>
                    <a:pt x="340" y="192"/>
                    <a:pt x="351" y="123"/>
                    <a:pt x="365" y="61"/>
                  </a:cubicBezTo>
                  <a:cubicBezTo>
                    <a:pt x="200" y="0"/>
                    <a:pt x="200" y="0"/>
                    <a:pt x="200" y="0"/>
                  </a:cubicBezTo>
                  <a:lnTo>
                    <a:pt x="0"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4"/>
            <p:cNvSpPr>
              <a:spLocks/>
            </p:cNvSpPr>
            <p:nvPr/>
          </p:nvSpPr>
          <p:spPr bwMode="auto">
            <a:xfrm>
              <a:off x="6664325" y="2887663"/>
              <a:ext cx="1279525" cy="766763"/>
            </a:xfrm>
            <a:custGeom>
              <a:avLst/>
              <a:gdLst>
                <a:gd name="T0" fmla="*/ 343 w 496"/>
                <a:gd name="T1" fmla="*/ 249 h 299"/>
                <a:gd name="T2" fmla="*/ 368 w 496"/>
                <a:gd name="T3" fmla="*/ 223 h 299"/>
                <a:gd name="T4" fmla="*/ 398 w 496"/>
                <a:gd name="T5" fmla="*/ 191 h 299"/>
                <a:gd name="T6" fmla="*/ 496 w 496"/>
                <a:gd name="T7" fmla="*/ 45 h 299"/>
                <a:gd name="T8" fmla="*/ 189 w 496"/>
                <a:gd name="T9" fmla="*/ 0 h 299"/>
                <a:gd name="T10" fmla="*/ 172 w 496"/>
                <a:gd name="T11" fmla="*/ 19 h 299"/>
                <a:gd name="T12" fmla="*/ 149 w 496"/>
                <a:gd name="T13" fmla="*/ 42 h 299"/>
                <a:gd name="T14" fmla="*/ 100 w 496"/>
                <a:gd name="T15" fmla="*/ 92 h 299"/>
                <a:gd name="T16" fmla="*/ 0 w 496"/>
                <a:gd name="T17" fmla="*/ 191 h 299"/>
                <a:gd name="T18" fmla="*/ 293 w 496"/>
                <a:gd name="T19" fmla="*/ 299 h 299"/>
                <a:gd name="T20" fmla="*/ 343 w 496"/>
                <a:gd name="T21" fmla="*/ 24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299">
                  <a:moveTo>
                    <a:pt x="343" y="249"/>
                  </a:moveTo>
                  <a:cubicBezTo>
                    <a:pt x="368" y="223"/>
                    <a:pt x="368" y="223"/>
                    <a:pt x="368" y="223"/>
                  </a:cubicBezTo>
                  <a:cubicBezTo>
                    <a:pt x="378" y="213"/>
                    <a:pt x="388" y="202"/>
                    <a:pt x="398" y="191"/>
                  </a:cubicBezTo>
                  <a:cubicBezTo>
                    <a:pt x="436" y="147"/>
                    <a:pt x="470" y="97"/>
                    <a:pt x="496" y="45"/>
                  </a:cubicBezTo>
                  <a:cubicBezTo>
                    <a:pt x="387" y="52"/>
                    <a:pt x="283" y="35"/>
                    <a:pt x="189" y="0"/>
                  </a:cubicBezTo>
                  <a:cubicBezTo>
                    <a:pt x="184" y="7"/>
                    <a:pt x="178" y="13"/>
                    <a:pt x="172" y="19"/>
                  </a:cubicBezTo>
                  <a:cubicBezTo>
                    <a:pt x="149" y="42"/>
                    <a:pt x="149" y="42"/>
                    <a:pt x="149" y="42"/>
                  </a:cubicBezTo>
                  <a:cubicBezTo>
                    <a:pt x="100" y="92"/>
                    <a:pt x="100" y="92"/>
                    <a:pt x="100" y="92"/>
                  </a:cubicBezTo>
                  <a:cubicBezTo>
                    <a:pt x="0" y="191"/>
                    <a:pt x="0" y="191"/>
                    <a:pt x="0" y="191"/>
                  </a:cubicBezTo>
                  <a:cubicBezTo>
                    <a:pt x="293" y="299"/>
                    <a:pt x="293" y="299"/>
                    <a:pt x="293" y="299"/>
                  </a:cubicBezTo>
                  <a:lnTo>
                    <a:pt x="343"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5"/>
            <p:cNvSpPr>
              <a:spLocks/>
            </p:cNvSpPr>
            <p:nvPr/>
          </p:nvSpPr>
          <p:spPr bwMode="auto">
            <a:xfrm>
              <a:off x="4659313" y="884238"/>
              <a:ext cx="1095375" cy="923925"/>
            </a:xfrm>
            <a:custGeom>
              <a:avLst/>
              <a:gdLst>
                <a:gd name="T0" fmla="*/ 99 w 425"/>
                <a:gd name="T1" fmla="*/ 349 h 360"/>
                <a:gd name="T2" fmla="*/ 204 w 425"/>
                <a:gd name="T3" fmla="*/ 351 h 360"/>
                <a:gd name="T4" fmla="*/ 268 w 425"/>
                <a:gd name="T5" fmla="*/ 309 h 360"/>
                <a:gd name="T6" fmla="*/ 425 w 425"/>
                <a:gd name="T7" fmla="*/ 144 h 360"/>
                <a:gd name="T8" fmla="*/ 151 w 425"/>
                <a:gd name="T9" fmla="*/ 0 h 360"/>
                <a:gd name="T10" fmla="*/ 18 w 425"/>
                <a:gd name="T11" fmla="*/ 175 h 360"/>
                <a:gd name="T12" fmla="*/ 16 w 425"/>
                <a:gd name="T13" fmla="*/ 283 h 360"/>
                <a:gd name="T14" fmla="*/ 99 w 425"/>
                <a:gd name="T15" fmla="*/ 349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5" h="360">
                  <a:moveTo>
                    <a:pt x="99" y="349"/>
                  </a:moveTo>
                  <a:cubicBezTo>
                    <a:pt x="137" y="360"/>
                    <a:pt x="174" y="358"/>
                    <a:pt x="204" y="351"/>
                  </a:cubicBezTo>
                  <a:cubicBezTo>
                    <a:pt x="234" y="343"/>
                    <a:pt x="257" y="329"/>
                    <a:pt x="268" y="309"/>
                  </a:cubicBezTo>
                  <a:cubicBezTo>
                    <a:pt x="304" y="241"/>
                    <a:pt x="360" y="183"/>
                    <a:pt x="425" y="144"/>
                  </a:cubicBezTo>
                  <a:cubicBezTo>
                    <a:pt x="349" y="80"/>
                    <a:pt x="255" y="30"/>
                    <a:pt x="151" y="0"/>
                  </a:cubicBezTo>
                  <a:cubicBezTo>
                    <a:pt x="98" y="51"/>
                    <a:pt x="53" y="110"/>
                    <a:pt x="18" y="175"/>
                  </a:cubicBezTo>
                  <a:cubicBezTo>
                    <a:pt x="0" y="211"/>
                    <a:pt x="0" y="251"/>
                    <a:pt x="16" y="283"/>
                  </a:cubicBezTo>
                  <a:cubicBezTo>
                    <a:pt x="32" y="315"/>
                    <a:pt x="62" y="338"/>
                    <a:pt x="99"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6"/>
            <p:cNvSpPr>
              <a:spLocks/>
            </p:cNvSpPr>
            <p:nvPr/>
          </p:nvSpPr>
          <p:spPr bwMode="auto">
            <a:xfrm>
              <a:off x="4016375" y="5578476"/>
              <a:ext cx="1190625" cy="949325"/>
            </a:xfrm>
            <a:custGeom>
              <a:avLst/>
              <a:gdLst>
                <a:gd name="T0" fmla="*/ 45 w 462"/>
                <a:gd name="T1" fmla="*/ 124 h 370"/>
                <a:gd name="T2" fmla="*/ 63 w 462"/>
                <a:gd name="T3" fmla="*/ 306 h 370"/>
                <a:gd name="T4" fmla="*/ 245 w 462"/>
                <a:gd name="T5" fmla="*/ 324 h 370"/>
                <a:gd name="T6" fmla="*/ 462 w 462"/>
                <a:gd name="T7" fmla="*/ 108 h 370"/>
                <a:gd name="T8" fmla="*/ 169 w 462"/>
                <a:gd name="T9" fmla="*/ 0 h 370"/>
                <a:gd name="T10" fmla="*/ 45 w 462"/>
                <a:gd name="T11" fmla="*/ 124 h 370"/>
              </a:gdLst>
              <a:ahLst/>
              <a:cxnLst>
                <a:cxn ang="0">
                  <a:pos x="T0" y="T1"/>
                </a:cxn>
                <a:cxn ang="0">
                  <a:pos x="T2" y="T3"/>
                </a:cxn>
                <a:cxn ang="0">
                  <a:pos x="T4" y="T5"/>
                </a:cxn>
                <a:cxn ang="0">
                  <a:pos x="T6" y="T7"/>
                </a:cxn>
                <a:cxn ang="0">
                  <a:pos x="T8" y="T9"/>
                </a:cxn>
                <a:cxn ang="0">
                  <a:pos x="T10" y="T11"/>
                </a:cxn>
              </a:cxnLst>
              <a:rect l="0" t="0" r="r" b="b"/>
              <a:pathLst>
                <a:path w="462" h="370">
                  <a:moveTo>
                    <a:pt x="45" y="124"/>
                  </a:moveTo>
                  <a:cubicBezTo>
                    <a:pt x="0" y="170"/>
                    <a:pt x="8" y="251"/>
                    <a:pt x="63" y="306"/>
                  </a:cubicBezTo>
                  <a:cubicBezTo>
                    <a:pt x="118" y="361"/>
                    <a:pt x="200" y="370"/>
                    <a:pt x="245" y="324"/>
                  </a:cubicBezTo>
                  <a:cubicBezTo>
                    <a:pt x="462" y="108"/>
                    <a:pt x="462" y="108"/>
                    <a:pt x="462" y="108"/>
                  </a:cubicBezTo>
                  <a:cubicBezTo>
                    <a:pt x="169" y="0"/>
                    <a:pt x="169" y="0"/>
                    <a:pt x="169" y="0"/>
                  </a:cubicBezTo>
                  <a:lnTo>
                    <a:pt x="4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7"/>
            <p:cNvSpPr>
              <a:spLocks/>
            </p:cNvSpPr>
            <p:nvPr/>
          </p:nvSpPr>
          <p:spPr bwMode="auto">
            <a:xfrm>
              <a:off x="5275263" y="384176"/>
              <a:ext cx="1174750" cy="788988"/>
            </a:xfrm>
            <a:custGeom>
              <a:avLst/>
              <a:gdLst>
                <a:gd name="T0" fmla="*/ 248 w 456"/>
                <a:gd name="T1" fmla="*/ 308 h 308"/>
                <a:gd name="T2" fmla="*/ 456 w 456"/>
                <a:gd name="T3" fmla="*/ 282 h 308"/>
                <a:gd name="T4" fmla="*/ 327 w 456"/>
                <a:gd name="T5" fmla="*/ 0 h 308"/>
                <a:gd name="T6" fmla="*/ 0 w 456"/>
                <a:gd name="T7" fmla="*/ 122 h 308"/>
                <a:gd name="T8" fmla="*/ 248 w 456"/>
                <a:gd name="T9" fmla="*/ 308 h 308"/>
              </a:gdLst>
              <a:ahLst/>
              <a:cxnLst>
                <a:cxn ang="0">
                  <a:pos x="T0" y="T1"/>
                </a:cxn>
                <a:cxn ang="0">
                  <a:pos x="T2" y="T3"/>
                </a:cxn>
                <a:cxn ang="0">
                  <a:pos x="T4" y="T5"/>
                </a:cxn>
                <a:cxn ang="0">
                  <a:pos x="T6" y="T7"/>
                </a:cxn>
                <a:cxn ang="0">
                  <a:pos x="T8" y="T9"/>
                </a:cxn>
              </a:cxnLst>
              <a:rect l="0" t="0" r="r" b="b"/>
              <a:pathLst>
                <a:path w="456" h="308">
                  <a:moveTo>
                    <a:pt x="248" y="308"/>
                  </a:moveTo>
                  <a:cubicBezTo>
                    <a:pt x="313" y="283"/>
                    <a:pt x="386" y="274"/>
                    <a:pt x="456" y="282"/>
                  </a:cubicBezTo>
                  <a:cubicBezTo>
                    <a:pt x="435" y="185"/>
                    <a:pt x="391" y="88"/>
                    <a:pt x="327" y="0"/>
                  </a:cubicBezTo>
                  <a:cubicBezTo>
                    <a:pt x="210" y="13"/>
                    <a:pt x="97" y="55"/>
                    <a:pt x="0" y="122"/>
                  </a:cubicBezTo>
                  <a:cubicBezTo>
                    <a:pt x="99" y="169"/>
                    <a:pt x="183" y="232"/>
                    <a:pt x="248"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8"/>
            <p:cNvSpPr>
              <a:spLocks/>
            </p:cNvSpPr>
            <p:nvPr/>
          </p:nvSpPr>
          <p:spPr bwMode="auto">
            <a:xfrm>
              <a:off x="6415088" y="376238"/>
              <a:ext cx="855663" cy="1041400"/>
            </a:xfrm>
            <a:custGeom>
              <a:avLst/>
              <a:gdLst>
                <a:gd name="T0" fmla="*/ 261 w 332"/>
                <a:gd name="T1" fmla="*/ 406 h 406"/>
                <a:gd name="T2" fmla="*/ 332 w 332"/>
                <a:gd name="T3" fmla="*/ 104 h 406"/>
                <a:gd name="T4" fmla="*/ 0 w 332"/>
                <a:gd name="T5" fmla="*/ 0 h 406"/>
                <a:gd name="T6" fmla="*/ 81 w 332"/>
                <a:gd name="T7" fmla="*/ 299 h 406"/>
                <a:gd name="T8" fmla="*/ 261 w 332"/>
                <a:gd name="T9" fmla="*/ 406 h 406"/>
              </a:gdLst>
              <a:ahLst/>
              <a:cxnLst>
                <a:cxn ang="0">
                  <a:pos x="T0" y="T1"/>
                </a:cxn>
                <a:cxn ang="0">
                  <a:pos x="T2" y="T3"/>
                </a:cxn>
                <a:cxn ang="0">
                  <a:pos x="T4" y="T5"/>
                </a:cxn>
                <a:cxn ang="0">
                  <a:pos x="T6" y="T7"/>
                </a:cxn>
                <a:cxn ang="0">
                  <a:pos x="T8" y="T9"/>
                </a:cxn>
              </a:cxnLst>
              <a:rect l="0" t="0" r="r" b="b"/>
              <a:pathLst>
                <a:path w="332" h="406">
                  <a:moveTo>
                    <a:pt x="261" y="406"/>
                  </a:moveTo>
                  <a:cubicBezTo>
                    <a:pt x="304" y="316"/>
                    <a:pt x="330" y="213"/>
                    <a:pt x="332" y="104"/>
                  </a:cubicBezTo>
                  <a:cubicBezTo>
                    <a:pt x="232" y="43"/>
                    <a:pt x="117" y="7"/>
                    <a:pt x="0" y="0"/>
                  </a:cubicBezTo>
                  <a:cubicBezTo>
                    <a:pt x="49" y="97"/>
                    <a:pt x="76" y="200"/>
                    <a:pt x="81" y="299"/>
                  </a:cubicBezTo>
                  <a:cubicBezTo>
                    <a:pt x="149" y="319"/>
                    <a:pt x="211" y="356"/>
                    <a:pt x="261"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9"/>
            <p:cNvSpPr>
              <a:spLocks/>
            </p:cNvSpPr>
            <p:nvPr/>
          </p:nvSpPr>
          <p:spPr bwMode="auto">
            <a:xfrm>
              <a:off x="7204075" y="819151"/>
              <a:ext cx="819150" cy="1231900"/>
            </a:xfrm>
            <a:custGeom>
              <a:avLst/>
              <a:gdLst>
                <a:gd name="T0" fmla="*/ 76 w 318"/>
                <a:gd name="T1" fmla="*/ 480 h 480"/>
                <a:gd name="T2" fmla="*/ 318 w 318"/>
                <a:gd name="T3" fmla="*/ 286 h 480"/>
                <a:gd name="T4" fmla="*/ 119 w 318"/>
                <a:gd name="T5" fmla="*/ 0 h 480"/>
                <a:gd name="T6" fmla="*/ 0 w 318"/>
                <a:gd name="T7" fmla="*/ 286 h 480"/>
                <a:gd name="T8" fmla="*/ 76 w 318"/>
                <a:gd name="T9" fmla="*/ 480 h 480"/>
              </a:gdLst>
              <a:ahLst/>
              <a:cxnLst>
                <a:cxn ang="0">
                  <a:pos x="T0" y="T1"/>
                </a:cxn>
                <a:cxn ang="0">
                  <a:pos x="T2" y="T3"/>
                </a:cxn>
                <a:cxn ang="0">
                  <a:pos x="T4" y="T5"/>
                </a:cxn>
                <a:cxn ang="0">
                  <a:pos x="T6" y="T7"/>
                </a:cxn>
                <a:cxn ang="0">
                  <a:pos x="T8" y="T9"/>
                </a:cxn>
              </a:cxnLst>
              <a:rect l="0" t="0" r="r" b="b"/>
              <a:pathLst>
                <a:path w="318" h="480">
                  <a:moveTo>
                    <a:pt x="76" y="480"/>
                  </a:moveTo>
                  <a:cubicBezTo>
                    <a:pt x="166" y="436"/>
                    <a:pt x="248" y="370"/>
                    <a:pt x="318" y="286"/>
                  </a:cubicBezTo>
                  <a:cubicBezTo>
                    <a:pt x="277" y="176"/>
                    <a:pt x="207" y="76"/>
                    <a:pt x="119" y="0"/>
                  </a:cubicBezTo>
                  <a:cubicBezTo>
                    <a:pt x="98" y="107"/>
                    <a:pt x="57" y="204"/>
                    <a:pt x="0" y="286"/>
                  </a:cubicBezTo>
                  <a:cubicBezTo>
                    <a:pt x="41" y="343"/>
                    <a:pt x="67" y="410"/>
                    <a:pt x="76"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0"/>
            <p:cNvSpPr>
              <a:spLocks/>
            </p:cNvSpPr>
            <p:nvPr/>
          </p:nvSpPr>
          <p:spPr bwMode="auto">
            <a:xfrm>
              <a:off x="7254875" y="1838326"/>
              <a:ext cx="908050" cy="957263"/>
            </a:xfrm>
            <a:custGeom>
              <a:avLst/>
              <a:gdLst>
                <a:gd name="T0" fmla="*/ 329 w 352"/>
                <a:gd name="T1" fmla="*/ 0 h 373"/>
                <a:gd name="T2" fmla="*/ 59 w 352"/>
                <a:gd name="T3" fmla="*/ 152 h 373"/>
                <a:gd name="T4" fmla="*/ 0 w 352"/>
                <a:gd name="T5" fmla="*/ 353 h 373"/>
                <a:gd name="T6" fmla="*/ 310 w 352"/>
                <a:gd name="T7" fmla="*/ 347 h 373"/>
                <a:gd name="T8" fmla="*/ 329 w 352"/>
                <a:gd name="T9" fmla="*/ 0 h 373"/>
              </a:gdLst>
              <a:ahLst/>
              <a:cxnLst>
                <a:cxn ang="0">
                  <a:pos x="T0" y="T1"/>
                </a:cxn>
                <a:cxn ang="0">
                  <a:pos x="T2" y="T3"/>
                </a:cxn>
                <a:cxn ang="0">
                  <a:pos x="T4" y="T5"/>
                </a:cxn>
                <a:cxn ang="0">
                  <a:pos x="T6" y="T7"/>
                </a:cxn>
                <a:cxn ang="0">
                  <a:pos x="T8" y="T9"/>
                </a:cxn>
              </a:cxnLst>
              <a:rect l="0" t="0" r="r" b="b"/>
              <a:pathLst>
                <a:path w="352" h="373">
                  <a:moveTo>
                    <a:pt x="329" y="0"/>
                  </a:moveTo>
                  <a:cubicBezTo>
                    <a:pt x="247" y="71"/>
                    <a:pt x="155" y="123"/>
                    <a:pt x="59" y="152"/>
                  </a:cubicBezTo>
                  <a:cubicBezTo>
                    <a:pt x="57" y="223"/>
                    <a:pt x="36" y="292"/>
                    <a:pt x="0" y="353"/>
                  </a:cubicBezTo>
                  <a:cubicBezTo>
                    <a:pt x="98" y="373"/>
                    <a:pt x="204" y="371"/>
                    <a:pt x="310" y="347"/>
                  </a:cubicBezTo>
                  <a:cubicBezTo>
                    <a:pt x="345" y="235"/>
                    <a:pt x="352" y="115"/>
                    <a:pt x="3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 name="矩形 4"/>
          <p:cNvSpPr/>
          <p:nvPr/>
        </p:nvSpPr>
        <p:spPr>
          <a:xfrm>
            <a:off x="611698" y="2709268"/>
            <a:ext cx="3607083" cy="2332946"/>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输入文字</a:t>
            </a:r>
          </a:p>
        </p:txBody>
      </p:sp>
      <p:sp>
        <p:nvSpPr>
          <p:cNvPr id="6" name="椭圆 5"/>
          <p:cNvSpPr/>
          <p:nvPr/>
        </p:nvSpPr>
        <p:spPr>
          <a:xfrm>
            <a:off x="620100" y="2132583"/>
            <a:ext cx="369570" cy="369570"/>
          </a:xfrm>
          <a:prstGeom prst="ellipse">
            <a:avLst/>
          </a:prstGeom>
          <a:solidFill>
            <a:srgbClr val="A11218"/>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1008298" y="2132583"/>
            <a:ext cx="369570" cy="369570"/>
          </a:xfrm>
          <a:prstGeom prst="ellipse">
            <a:avLst/>
          </a:prstGeom>
          <a:solidFill>
            <a:srgbClr val="A11218"/>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1396496" y="2132583"/>
            <a:ext cx="369570" cy="369570"/>
          </a:xfrm>
          <a:prstGeom prst="ellipse">
            <a:avLst/>
          </a:prstGeom>
          <a:solidFill>
            <a:srgbClr val="A11218"/>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927698"/>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55" presetClass="entr" presetSubtype="0" fill="hold" grpId="0" nodeType="afterEffect">
                                  <p:stCondLst>
                                    <p:cond delay="0"/>
                                  </p:stCondLst>
                                  <p:iterate type="lt">
                                    <p:tmPct val="50000"/>
                                  </p:iterate>
                                  <p:childTnLst>
                                    <p:set>
                                      <p:cBhvr>
                                        <p:cTn id="12" dur="1" fill="hold">
                                          <p:stCondLst>
                                            <p:cond delay="0"/>
                                          </p:stCondLst>
                                        </p:cTn>
                                        <p:tgtEl>
                                          <p:spTgt spid="77"/>
                                        </p:tgtEl>
                                        <p:attrNameLst>
                                          <p:attrName>style.visibility</p:attrName>
                                        </p:attrNameLst>
                                      </p:cBhvr>
                                      <p:to>
                                        <p:strVal val="visible"/>
                                      </p:to>
                                    </p:set>
                                    <p:anim calcmode="lin" valueType="num">
                                      <p:cBhvr>
                                        <p:cTn id="13" dur="200" fill="hold"/>
                                        <p:tgtEl>
                                          <p:spTgt spid="77"/>
                                        </p:tgtEl>
                                        <p:attrNameLst>
                                          <p:attrName>ppt_w</p:attrName>
                                        </p:attrNameLst>
                                      </p:cBhvr>
                                      <p:tavLst>
                                        <p:tav tm="0">
                                          <p:val>
                                            <p:strVal val="#ppt_w*0.70"/>
                                          </p:val>
                                        </p:tav>
                                        <p:tav tm="100000">
                                          <p:val>
                                            <p:strVal val="#ppt_w"/>
                                          </p:val>
                                        </p:tav>
                                      </p:tavLst>
                                    </p:anim>
                                    <p:anim calcmode="lin" valueType="num">
                                      <p:cBhvr>
                                        <p:cTn id="14" dur="200" fill="hold"/>
                                        <p:tgtEl>
                                          <p:spTgt spid="77"/>
                                        </p:tgtEl>
                                        <p:attrNameLst>
                                          <p:attrName>ppt_h</p:attrName>
                                        </p:attrNameLst>
                                      </p:cBhvr>
                                      <p:tavLst>
                                        <p:tav tm="0">
                                          <p:val>
                                            <p:strVal val="#ppt_h"/>
                                          </p:val>
                                        </p:tav>
                                        <p:tav tm="100000">
                                          <p:val>
                                            <p:strVal val="#ppt_h"/>
                                          </p:val>
                                        </p:tav>
                                      </p:tavLst>
                                    </p:anim>
                                    <p:animEffect transition="in" filter="fade">
                                      <p:cBhvr>
                                        <p:cTn id="15" dur="200"/>
                                        <p:tgtEl>
                                          <p:spTgt spid="77"/>
                                        </p:tgtEl>
                                      </p:cBhvr>
                                    </p:animEffect>
                                  </p:childTnLst>
                                </p:cTn>
                              </p:par>
                            </p:childTnLst>
                          </p:cTn>
                        </p:par>
                        <p:par>
                          <p:cTn id="16" fill="hold">
                            <p:stCondLst>
                              <p:cond delay="2000"/>
                            </p:stCondLst>
                            <p:childTnLst>
                              <p:par>
                                <p:cTn id="17" presetID="2" presetClass="entr" presetSubtype="4" fill="hold" nodeType="afterEffect">
                                  <p:stCondLst>
                                    <p:cond delay="0"/>
                                  </p:stCondLst>
                                  <p:childTnLst>
                                    <p:set>
                                      <p:cBhvr>
                                        <p:cTn id="18" dur="1" fill="hold">
                                          <p:stCondLst>
                                            <p:cond delay="0"/>
                                          </p:stCondLst>
                                        </p:cTn>
                                        <p:tgtEl>
                                          <p:spTgt spid="78"/>
                                        </p:tgtEl>
                                        <p:attrNameLst>
                                          <p:attrName>style.visibility</p:attrName>
                                        </p:attrNameLst>
                                      </p:cBhvr>
                                      <p:to>
                                        <p:strVal val="visible"/>
                                      </p:to>
                                    </p:set>
                                    <p:anim calcmode="lin" valueType="num">
                                      <p:cBhvr additive="base">
                                        <p:cTn id="19" dur="500" fill="hold"/>
                                        <p:tgtEl>
                                          <p:spTgt spid="78"/>
                                        </p:tgtEl>
                                        <p:attrNameLst>
                                          <p:attrName>ppt_x</p:attrName>
                                        </p:attrNameLst>
                                      </p:cBhvr>
                                      <p:tavLst>
                                        <p:tav tm="0">
                                          <p:val>
                                            <p:strVal val="#ppt_x"/>
                                          </p:val>
                                        </p:tav>
                                        <p:tav tm="100000">
                                          <p:val>
                                            <p:strVal val="#ppt_x"/>
                                          </p:val>
                                        </p:tav>
                                      </p:tavLst>
                                    </p:anim>
                                    <p:anim calcmode="lin" valueType="num">
                                      <p:cBhvr additive="base">
                                        <p:cTn id="20" dur="500" fill="hold"/>
                                        <p:tgtEl>
                                          <p:spTgt spid="78"/>
                                        </p:tgtEl>
                                        <p:attrNameLst>
                                          <p:attrName>ppt_y</p:attrName>
                                        </p:attrNameLst>
                                      </p:cBhvr>
                                      <p:tavLst>
                                        <p:tav tm="0">
                                          <p:val>
                                            <p:strVal val="1+#ppt_h/2"/>
                                          </p:val>
                                        </p:tav>
                                        <p:tav tm="100000">
                                          <p:val>
                                            <p:strVal val="#ppt_y"/>
                                          </p:val>
                                        </p:tav>
                                      </p:tavLst>
                                    </p:anim>
                                  </p:childTnLst>
                                </p:cTn>
                              </p:par>
                            </p:childTnLst>
                          </p:cTn>
                        </p:par>
                        <p:par>
                          <p:cTn id="21" fill="hold">
                            <p:stCondLst>
                              <p:cond delay="2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3000"/>
                            </p:stCondLst>
                            <p:childTnLst>
                              <p:par>
                                <p:cTn id="26" presetID="10" presetClass="entr" presetSubtype="0" fill="hold" grpId="0" nodeType="afterEffect">
                                  <p:stCondLst>
                                    <p:cond delay="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childTnLst>
                          </p:cTn>
                        </p:par>
                        <p:par>
                          <p:cTn id="29" fill="hold">
                            <p:stCondLst>
                              <p:cond delay="3500"/>
                            </p:stCondLst>
                            <p:childTnLst>
                              <p:par>
                                <p:cTn id="30" presetID="10" presetClass="entr" presetSubtype="0" fill="hold" grpId="0"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fade">
                                      <p:cBhvr>
                                        <p:cTn id="32" dur="500"/>
                                        <p:tgtEl>
                                          <p:spTgt spid="97"/>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800"/>
                                        <p:tgtEl>
                                          <p:spTgt spid="5"/>
                                        </p:tgtEl>
                                      </p:cBhvr>
                                    </p:animEffect>
                                    <p:anim calcmode="lin" valueType="num">
                                      <p:cBhvr>
                                        <p:cTn id="37" dur="800" fill="hold"/>
                                        <p:tgtEl>
                                          <p:spTgt spid="5"/>
                                        </p:tgtEl>
                                        <p:attrNameLst>
                                          <p:attrName>ppt_x</p:attrName>
                                        </p:attrNameLst>
                                      </p:cBhvr>
                                      <p:tavLst>
                                        <p:tav tm="0">
                                          <p:val>
                                            <p:strVal val="#ppt_x"/>
                                          </p:val>
                                        </p:tav>
                                        <p:tav tm="100000">
                                          <p:val>
                                            <p:strVal val="#ppt_x"/>
                                          </p:val>
                                        </p:tav>
                                      </p:tavLst>
                                    </p:anim>
                                    <p:anim calcmode="lin" valueType="num">
                                      <p:cBhvr>
                                        <p:cTn id="38" dur="8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77" grpId="0"/>
      <p:bldP spid="5" grpId="0"/>
      <p:bldP spid="6" grpId="0" animBg="1"/>
      <p:bldP spid="96" grpId="0" animBg="1"/>
      <p:bldP spid="9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1585" name="组合 1584"/>
          <p:cNvGrpSpPr/>
          <p:nvPr/>
        </p:nvGrpSpPr>
        <p:grpSpPr>
          <a:xfrm>
            <a:off x="102017" y="5760319"/>
            <a:ext cx="954381" cy="1068094"/>
            <a:chOff x="531813" y="2776538"/>
            <a:chExt cx="1119187" cy="1252537"/>
          </a:xfrm>
        </p:grpSpPr>
        <p:sp>
          <p:nvSpPr>
            <p:cNvPr id="1586" name="Freeform 32"/>
            <p:cNvSpPr>
              <a:spLocks/>
            </p:cNvSpPr>
            <p:nvPr/>
          </p:nvSpPr>
          <p:spPr bwMode="auto">
            <a:xfrm>
              <a:off x="741363" y="2776538"/>
              <a:ext cx="776288" cy="441325"/>
            </a:xfrm>
            <a:custGeom>
              <a:avLst/>
              <a:gdLst>
                <a:gd name="T0" fmla="*/ 0 w 300"/>
                <a:gd name="T1" fmla="*/ 135 h 171"/>
                <a:gd name="T2" fmla="*/ 108 w 300"/>
                <a:gd name="T3" fmla="*/ 0 h 171"/>
                <a:gd name="T4" fmla="*/ 300 w 300"/>
                <a:gd name="T5" fmla="*/ 47 h 171"/>
                <a:gd name="T6" fmla="*/ 205 w 300"/>
                <a:gd name="T7" fmla="*/ 124 h 171"/>
                <a:gd name="T8" fmla="*/ 0 w 300"/>
                <a:gd name="T9" fmla="*/ 135 h 171"/>
              </a:gdLst>
              <a:ahLst/>
              <a:cxnLst>
                <a:cxn ang="0">
                  <a:pos x="T0" y="T1"/>
                </a:cxn>
                <a:cxn ang="0">
                  <a:pos x="T2" y="T3"/>
                </a:cxn>
                <a:cxn ang="0">
                  <a:pos x="T4" y="T5"/>
                </a:cxn>
                <a:cxn ang="0">
                  <a:pos x="T6" y="T7"/>
                </a:cxn>
                <a:cxn ang="0">
                  <a:pos x="T8" y="T9"/>
                </a:cxn>
              </a:cxnLst>
              <a:rect l="0" t="0" r="r" b="b"/>
              <a:pathLst>
                <a:path w="300" h="171">
                  <a:moveTo>
                    <a:pt x="0" y="135"/>
                  </a:moveTo>
                  <a:cubicBezTo>
                    <a:pt x="0" y="135"/>
                    <a:pt x="23" y="0"/>
                    <a:pt x="108" y="0"/>
                  </a:cubicBezTo>
                  <a:cubicBezTo>
                    <a:pt x="192" y="0"/>
                    <a:pt x="300" y="47"/>
                    <a:pt x="300" y="47"/>
                  </a:cubicBezTo>
                  <a:cubicBezTo>
                    <a:pt x="300" y="47"/>
                    <a:pt x="197" y="76"/>
                    <a:pt x="205" y="124"/>
                  </a:cubicBezTo>
                  <a:cubicBezTo>
                    <a:pt x="213" y="171"/>
                    <a:pt x="0" y="135"/>
                    <a:pt x="0" y="135"/>
                  </a:cubicBezTo>
                  <a:close/>
                </a:path>
              </a:pathLst>
            </a:custGeom>
            <a:solidFill>
              <a:srgbClr val="A11218"/>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33"/>
            <p:cNvSpPr>
              <a:spLocks/>
            </p:cNvSpPr>
            <p:nvPr/>
          </p:nvSpPr>
          <p:spPr bwMode="auto">
            <a:xfrm>
              <a:off x="1384300" y="2792413"/>
              <a:ext cx="266700" cy="265112"/>
            </a:xfrm>
            <a:custGeom>
              <a:avLst/>
              <a:gdLst>
                <a:gd name="T0" fmla="*/ 99 w 103"/>
                <a:gd name="T1" fmla="*/ 70 h 103"/>
                <a:gd name="T2" fmla="*/ 78 w 103"/>
                <a:gd name="T3" fmla="*/ 72 h 103"/>
                <a:gd name="T4" fmla="*/ 83 w 103"/>
                <a:gd name="T5" fmla="*/ 92 h 103"/>
                <a:gd name="T6" fmla="*/ 65 w 103"/>
                <a:gd name="T7" fmla="*/ 83 h 103"/>
                <a:gd name="T8" fmla="*/ 59 w 103"/>
                <a:gd name="T9" fmla="*/ 103 h 103"/>
                <a:gd name="T10" fmla="*/ 48 w 103"/>
                <a:gd name="T11" fmla="*/ 85 h 103"/>
                <a:gd name="T12" fmla="*/ 33 w 103"/>
                <a:gd name="T13" fmla="*/ 100 h 103"/>
                <a:gd name="T14" fmla="*/ 31 w 103"/>
                <a:gd name="T15" fmla="*/ 79 h 103"/>
                <a:gd name="T16" fmla="*/ 11 w 103"/>
                <a:gd name="T17" fmla="*/ 84 h 103"/>
                <a:gd name="T18" fmla="*/ 21 w 103"/>
                <a:gd name="T19" fmla="*/ 65 h 103"/>
                <a:gd name="T20" fmla="*/ 0 w 103"/>
                <a:gd name="T21" fmla="*/ 60 h 103"/>
                <a:gd name="T22" fmla="*/ 18 w 103"/>
                <a:gd name="T23" fmla="*/ 48 h 103"/>
                <a:gd name="T24" fmla="*/ 3 w 103"/>
                <a:gd name="T25" fmla="*/ 33 h 103"/>
                <a:gd name="T26" fmla="*/ 24 w 103"/>
                <a:gd name="T27" fmla="*/ 32 h 103"/>
                <a:gd name="T28" fmla="*/ 19 w 103"/>
                <a:gd name="T29" fmla="*/ 12 h 103"/>
                <a:gd name="T30" fmla="*/ 38 w 103"/>
                <a:gd name="T31" fmla="*/ 21 h 103"/>
                <a:gd name="T32" fmla="*/ 43 w 103"/>
                <a:gd name="T33" fmla="*/ 1 h 103"/>
                <a:gd name="T34" fmla="*/ 55 w 103"/>
                <a:gd name="T35" fmla="*/ 18 h 103"/>
                <a:gd name="T36" fmla="*/ 70 w 103"/>
                <a:gd name="T37" fmla="*/ 4 h 103"/>
                <a:gd name="T38" fmla="*/ 71 w 103"/>
                <a:gd name="T39" fmla="*/ 25 h 103"/>
                <a:gd name="T40" fmla="*/ 91 w 103"/>
                <a:gd name="T41" fmla="*/ 20 h 103"/>
                <a:gd name="T42" fmla="*/ 82 w 103"/>
                <a:gd name="T43" fmla="*/ 38 h 103"/>
                <a:gd name="T44" fmla="*/ 102 w 103"/>
                <a:gd name="T45" fmla="*/ 44 h 103"/>
                <a:gd name="T46" fmla="*/ 85 w 103"/>
                <a:gd name="T47" fmla="*/ 55 h 103"/>
                <a:gd name="T48" fmla="*/ 99 w 103"/>
                <a:gd name="T4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99" y="70"/>
                  </a:moveTo>
                  <a:cubicBezTo>
                    <a:pt x="98" y="74"/>
                    <a:pt x="80" y="69"/>
                    <a:pt x="78" y="72"/>
                  </a:cubicBezTo>
                  <a:cubicBezTo>
                    <a:pt x="76" y="75"/>
                    <a:pt x="86" y="90"/>
                    <a:pt x="83" y="92"/>
                  </a:cubicBezTo>
                  <a:cubicBezTo>
                    <a:pt x="81" y="94"/>
                    <a:pt x="68" y="81"/>
                    <a:pt x="65" y="83"/>
                  </a:cubicBezTo>
                  <a:cubicBezTo>
                    <a:pt x="61" y="84"/>
                    <a:pt x="63" y="102"/>
                    <a:pt x="59" y="103"/>
                  </a:cubicBezTo>
                  <a:cubicBezTo>
                    <a:pt x="56" y="103"/>
                    <a:pt x="51" y="86"/>
                    <a:pt x="48" y="85"/>
                  </a:cubicBezTo>
                  <a:cubicBezTo>
                    <a:pt x="44" y="85"/>
                    <a:pt x="36" y="101"/>
                    <a:pt x="33" y="100"/>
                  </a:cubicBezTo>
                  <a:cubicBezTo>
                    <a:pt x="29" y="98"/>
                    <a:pt x="34" y="81"/>
                    <a:pt x="31" y="79"/>
                  </a:cubicBezTo>
                  <a:cubicBezTo>
                    <a:pt x="28" y="77"/>
                    <a:pt x="14" y="87"/>
                    <a:pt x="11" y="84"/>
                  </a:cubicBezTo>
                  <a:cubicBezTo>
                    <a:pt x="9" y="81"/>
                    <a:pt x="22" y="69"/>
                    <a:pt x="21" y="65"/>
                  </a:cubicBezTo>
                  <a:cubicBezTo>
                    <a:pt x="19" y="62"/>
                    <a:pt x="1" y="63"/>
                    <a:pt x="0" y="60"/>
                  </a:cubicBezTo>
                  <a:cubicBezTo>
                    <a:pt x="0" y="56"/>
                    <a:pt x="17" y="52"/>
                    <a:pt x="18" y="48"/>
                  </a:cubicBezTo>
                  <a:cubicBezTo>
                    <a:pt x="18" y="45"/>
                    <a:pt x="2" y="37"/>
                    <a:pt x="3" y="33"/>
                  </a:cubicBezTo>
                  <a:cubicBezTo>
                    <a:pt x="5" y="30"/>
                    <a:pt x="22" y="35"/>
                    <a:pt x="24" y="32"/>
                  </a:cubicBezTo>
                  <a:cubicBezTo>
                    <a:pt x="26" y="29"/>
                    <a:pt x="16" y="14"/>
                    <a:pt x="19" y="12"/>
                  </a:cubicBezTo>
                  <a:cubicBezTo>
                    <a:pt x="22" y="9"/>
                    <a:pt x="34" y="23"/>
                    <a:pt x="38" y="21"/>
                  </a:cubicBezTo>
                  <a:cubicBezTo>
                    <a:pt x="41" y="20"/>
                    <a:pt x="40" y="2"/>
                    <a:pt x="43" y="1"/>
                  </a:cubicBezTo>
                  <a:cubicBezTo>
                    <a:pt x="47" y="0"/>
                    <a:pt x="51" y="18"/>
                    <a:pt x="55" y="18"/>
                  </a:cubicBezTo>
                  <a:cubicBezTo>
                    <a:pt x="58" y="19"/>
                    <a:pt x="66" y="3"/>
                    <a:pt x="70" y="4"/>
                  </a:cubicBezTo>
                  <a:cubicBezTo>
                    <a:pt x="73" y="5"/>
                    <a:pt x="68" y="23"/>
                    <a:pt x="71" y="25"/>
                  </a:cubicBezTo>
                  <a:cubicBezTo>
                    <a:pt x="74" y="27"/>
                    <a:pt x="89" y="17"/>
                    <a:pt x="91" y="20"/>
                  </a:cubicBezTo>
                  <a:cubicBezTo>
                    <a:pt x="94" y="22"/>
                    <a:pt x="80" y="35"/>
                    <a:pt x="82" y="38"/>
                  </a:cubicBezTo>
                  <a:cubicBezTo>
                    <a:pt x="83" y="42"/>
                    <a:pt x="101" y="40"/>
                    <a:pt x="102" y="44"/>
                  </a:cubicBezTo>
                  <a:cubicBezTo>
                    <a:pt x="103" y="47"/>
                    <a:pt x="85" y="52"/>
                    <a:pt x="85" y="55"/>
                  </a:cubicBezTo>
                  <a:cubicBezTo>
                    <a:pt x="84" y="59"/>
                    <a:pt x="101" y="67"/>
                    <a:pt x="99" y="70"/>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34"/>
            <p:cNvSpPr>
              <a:spLocks noEditPoints="1"/>
            </p:cNvSpPr>
            <p:nvPr/>
          </p:nvSpPr>
          <p:spPr bwMode="auto">
            <a:xfrm>
              <a:off x="1389063" y="2800350"/>
              <a:ext cx="254000" cy="252412"/>
            </a:xfrm>
            <a:custGeom>
              <a:avLst/>
              <a:gdLst>
                <a:gd name="T0" fmla="*/ 50 w 98"/>
                <a:gd name="T1" fmla="*/ 84 h 98"/>
                <a:gd name="T2" fmla="*/ 57 w 98"/>
                <a:gd name="T3" fmla="*/ 98 h 98"/>
                <a:gd name="T4" fmla="*/ 57 w 98"/>
                <a:gd name="T5" fmla="*/ 97 h 98"/>
                <a:gd name="T6" fmla="*/ 60 w 98"/>
                <a:gd name="T7" fmla="*/ 83 h 98"/>
                <a:gd name="T8" fmla="*/ 62 w 98"/>
                <a:gd name="T9" fmla="*/ 78 h 98"/>
                <a:gd name="T10" fmla="*/ 73 w 98"/>
                <a:gd name="T11" fmla="*/ 83 h 98"/>
                <a:gd name="T12" fmla="*/ 80 w 98"/>
                <a:gd name="T13" fmla="*/ 88 h 98"/>
                <a:gd name="T14" fmla="*/ 78 w 98"/>
                <a:gd name="T15" fmla="*/ 79 h 98"/>
                <a:gd name="T16" fmla="*/ 75 w 98"/>
                <a:gd name="T17" fmla="*/ 70 h 98"/>
                <a:gd name="T18" fmla="*/ 80 w 98"/>
                <a:gd name="T19" fmla="*/ 66 h 98"/>
                <a:gd name="T20" fmla="*/ 93 w 98"/>
                <a:gd name="T21" fmla="*/ 67 h 98"/>
                <a:gd name="T22" fmla="*/ 95 w 98"/>
                <a:gd name="T23" fmla="*/ 65 h 98"/>
                <a:gd name="T24" fmla="*/ 92 w 98"/>
                <a:gd name="T25" fmla="*/ 63 h 98"/>
                <a:gd name="T26" fmla="*/ 81 w 98"/>
                <a:gd name="T27" fmla="*/ 53 h 98"/>
                <a:gd name="T28" fmla="*/ 81 w 98"/>
                <a:gd name="T29" fmla="*/ 52 h 98"/>
                <a:gd name="T30" fmla="*/ 90 w 98"/>
                <a:gd name="T31" fmla="*/ 46 h 98"/>
                <a:gd name="T32" fmla="*/ 98 w 98"/>
                <a:gd name="T33" fmla="*/ 41 h 98"/>
                <a:gd name="T34" fmla="*/ 94 w 98"/>
                <a:gd name="T35" fmla="*/ 40 h 98"/>
                <a:gd name="T36" fmla="*/ 83 w 98"/>
                <a:gd name="T37" fmla="*/ 38 h 98"/>
                <a:gd name="T38" fmla="*/ 78 w 98"/>
                <a:gd name="T39" fmla="*/ 35 h 98"/>
                <a:gd name="T40" fmla="*/ 83 w 98"/>
                <a:gd name="T41" fmla="*/ 25 h 98"/>
                <a:gd name="T42" fmla="*/ 88 w 98"/>
                <a:gd name="T43" fmla="*/ 18 h 98"/>
                <a:gd name="T44" fmla="*/ 80 w 98"/>
                <a:gd name="T45" fmla="*/ 20 h 98"/>
                <a:gd name="T46" fmla="*/ 68 w 98"/>
                <a:gd name="T47" fmla="*/ 23 h 98"/>
                <a:gd name="T48" fmla="*/ 67 w 98"/>
                <a:gd name="T49" fmla="*/ 18 h 98"/>
                <a:gd name="T50" fmla="*/ 67 w 98"/>
                <a:gd name="T51" fmla="*/ 2 h 98"/>
                <a:gd name="T52" fmla="*/ 66 w 98"/>
                <a:gd name="T53" fmla="*/ 3 h 98"/>
                <a:gd name="T54" fmla="*/ 57 w 98"/>
                <a:gd name="T55" fmla="*/ 14 h 98"/>
                <a:gd name="T56" fmla="*/ 53 w 98"/>
                <a:gd name="T57" fmla="*/ 17 h 98"/>
                <a:gd name="T58" fmla="*/ 49 w 98"/>
                <a:gd name="T59" fmla="*/ 14 h 98"/>
                <a:gd name="T60" fmla="*/ 46 w 98"/>
                <a:gd name="T61" fmla="*/ 8 h 98"/>
                <a:gd name="T62" fmla="*/ 41 w 98"/>
                <a:gd name="T63" fmla="*/ 1 h 98"/>
                <a:gd name="T64" fmla="*/ 40 w 98"/>
                <a:gd name="T65" fmla="*/ 4 h 98"/>
                <a:gd name="T66" fmla="*/ 36 w 98"/>
                <a:gd name="T67" fmla="*/ 19 h 98"/>
                <a:gd name="T68" fmla="*/ 35 w 98"/>
                <a:gd name="T69" fmla="*/ 20 h 98"/>
                <a:gd name="T70" fmla="*/ 18 w 98"/>
                <a:gd name="T71" fmla="*/ 10 h 98"/>
                <a:gd name="T72" fmla="*/ 18 w 98"/>
                <a:gd name="T73" fmla="*/ 10 h 98"/>
                <a:gd name="T74" fmla="*/ 24 w 98"/>
                <a:gd name="T75" fmla="*/ 28 h 98"/>
                <a:gd name="T76" fmla="*/ 23 w 98"/>
                <a:gd name="T77" fmla="*/ 30 h 98"/>
                <a:gd name="T78" fmla="*/ 5 w 98"/>
                <a:gd name="T79" fmla="*/ 31 h 98"/>
                <a:gd name="T80" fmla="*/ 3 w 98"/>
                <a:gd name="T81" fmla="*/ 31 h 98"/>
                <a:gd name="T82" fmla="*/ 7 w 98"/>
                <a:gd name="T83" fmla="*/ 35 h 98"/>
                <a:gd name="T84" fmla="*/ 14 w 98"/>
                <a:gd name="T85" fmla="*/ 41 h 98"/>
                <a:gd name="T86" fmla="*/ 17 w 98"/>
                <a:gd name="T87" fmla="*/ 45 h 98"/>
                <a:gd name="T88" fmla="*/ 14 w 98"/>
                <a:gd name="T89" fmla="*/ 49 h 98"/>
                <a:gd name="T90" fmla="*/ 0 w 98"/>
                <a:gd name="T91" fmla="*/ 57 h 98"/>
                <a:gd name="T92" fmla="*/ 1 w 98"/>
                <a:gd name="T93" fmla="*/ 57 h 98"/>
                <a:gd name="T94" fmla="*/ 15 w 98"/>
                <a:gd name="T95" fmla="*/ 59 h 98"/>
                <a:gd name="T96" fmla="*/ 20 w 98"/>
                <a:gd name="T97" fmla="*/ 62 h 98"/>
                <a:gd name="T98" fmla="*/ 15 w 98"/>
                <a:gd name="T99" fmla="*/ 72 h 98"/>
                <a:gd name="T100" fmla="*/ 10 w 98"/>
                <a:gd name="T101" fmla="*/ 80 h 98"/>
                <a:gd name="T102" fmla="*/ 19 w 98"/>
                <a:gd name="T103" fmla="*/ 77 h 98"/>
                <a:gd name="T104" fmla="*/ 28 w 98"/>
                <a:gd name="T105" fmla="*/ 74 h 98"/>
                <a:gd name="T106" fmla="*/ 32 w 98"/>
                <a:gd name="T107" fmla="*/ 80 h 98"/>
                <a:gd name="T108" fmla="*/ 31 w 98"/>
                <a:gd name="T109" fmla="*/ 93 h 98"/>
                <a:gd name="T110" fmla="*/ 33 w 98"/>
                <a:gd name="T111" fmla="*/ 94 h 98"/>
                <a:gd name="T112" fmla="*/ 35 w 98"/>
                <a:gd name="T113" fmla="*/ 91 h 98"/>
                <a:gd name="T114" fmla="*/ 46 w 98"/>
                <a:gd name="T115" fmla="*/ 81 h 98"/>
                <a:gd name="T116" fmla="*/ 67 w 98"/>
                <a:gd name="T117" fmla="*/ 2 h 98"/>
                <a:gd name="T118" fmla="*/ 67 w 98"/>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46" y="81"/>
                  </a:moveTo>
                  <a:cubicBezTo>
                    <a:pt x="48" y="81"/>
                    <a:pt x="49" y="82"/>
                    <a:pt x="50" y="84"/>
                  </a:cubicBezTo>
                  <a:cubicBezTo>
                    <a:pt x="50" y="84"/>
                    <a:pt x="50" y="84"/>
                    <a:pt x="50" y="84"/>
                  </a:cubicBezTo>
                  <a:cubicBezTo>
                    <a:pt x="51" y="86"/>
                    <a:pt x="51" y="88"/>
                    <a:pt x="52" y="90"/>
                  </a:cubicBezTo>
                  <a:cubicBezTo>
                    <a:pt x="52" y="90"/>
                    <a:pt x="52" y="90"/>
                    <a:pt x="52" y="90"/>
                  </a:cubicBezTo>
                  <a:cubicBezTo>
                    <a:pt x="54" y="93"/>
                    <a:pt x="56" y="98"/>
                    <a:pt x="57" y="98"/>
                  </a:cubicBezTo>
                  <a:cubicBezTo>
                    <a:pt x="57" y="98"/>
                    <a:pt x="57" y="98"/>
                    <a:pt x="57" y="98"/>
                  </a:cubicBezTo>
                  <a:cubicBezTo>
                    <a:pt x="57" y="98"/>
                    <a:pt x="57" y="98"/>
                    <a:pt x="57" y="97"/>
                  </a:cubicBezTo>
                  <a:cubicBezTo>
                    <a:pt x="57" y="97"/>
                    <a:pt x="57" y="97"/>
                    <a:pt x="57" y="97"/>
                  </a:cubicBezTo>
                  <a:cubicBezTo>
                    <a:pt x="58" y="96"/>
                    <a:pt x="58" y="95"/>
                    <a:pt x="58" y="93"/>
                  </a:cubicBezTo>
                  <a:cubicBezTo>
                    <a:pt x="58" y="93"/>
                    <a:pt x="58" y="93"/>
                    <a:pt x="58" y="93"/>
                  </a:cubicBezTo>
                  <a:cubicBezTo>
                    <a:pt x="59" y="90"/>
                    <a:pt x="59" y="86"/>
                    <a:pt x="60" y="83"/>
                  </a:cubicBezTo>
                  <a:cubicBezTo>
                    <a:pt x="60" y="83"/>
                    <a:pt x="60" y="83"/>
                    <a:pt x="60" y="83"/>
                  </a:cubicBezTo>
                  <a:cubicBezTo>
                    <a:pt x="60" y="81"/>
                    <a:pt x="60" y="79"/>
                    <a:pt x="62" y="78"/>
                  </a:cubicBezTo>
                  <a:cubicBezTo>
                    <a:pt x="62" y="78"/>
                    <a:pt x="62" y="78"/>
                    <a:pt x="62" y="78"/>
                  </a:cubicBezTo>
                  <a:cubicBezTo>
                    <a:pt x="63" y="78"/>
                    <a:pt x="63" y="78"/>
                    <a:pt x="63" y="78"/>
                  </a:cubicBezTo>
                  <a:cubicBezTo>
                    <a:pt x="63" y="78"/>
                    <a:pt x="63" y="78"/>
                    <a:pt x="63" y="78"/>
                  </a:cubicBezTo>
                  <a:cubicBezTo>
                    <a:pt x="66" y="78"/>
                    <a:pt x="69" y="81"/>
                    <a:pt x="73" y="83"/>
                  </a:cubicBezTo>
                  <a:cubicBezTo>
                    <a:pt x="73" y="83"/>
                    <a:pt x="73" y="83"/>
                    <a:pt x="73" y="83"/>
                  </a:cubicBezTo>
                  <a:cubicBezTo>
                    <a:pt x="76" y="85"/>
                    <a:pt x="80" y="88"/>
                    <a:pt x="80" y="88"/>
                  </a:cubicBezTo>
                  <a:cubicBezTo>
                    <a:pt x="80" y="88"/>
                    <a:pt x="80" y="88"/>
                    <a:pt x="80" y="88"/>
                  </a:cubicBezTo>
                  <a:cubicBezTo>
                    <a:pt x="80" y="88"/>
                    <a:pt x="80" y="87"/>
                    <a:pt x="80" y="87"/>
                  </a:cubicBezTo>
                  <a:cubicBezTo>
                    <a:pt x="80" y="87"/>
                    <a:pt x="80" y="87"/>
                    <a:pt x="80" y="87"/>
                  </a:cubicBezTo>
                  <a:cubicBezTo>
                    <a:pt x="81" y="86"/>
                    <a:pt x="79" y="83"/>
                    <a:pt x="78" y="79"/>
                  </a:cubicBezTo>
                  <a:cubicBezTo>
                    <a:pt x="78" y="79"/>
                    <a:pt x="78" y="79"/>
                    <a:pt x="78" y="79"/>
                  </a:cubicBezTo>
                  <a:cubicBezTo>
                    <a:pt x="76" y="76"/>
                    <a:pt x="75" y="72"/>
                    <a:pt x="75" y="70"/>
                  </a:cubicBezTo>
                  <a:cubicBezTo>
                    <a:pt x="75" y="70"/>
                    <a:pt x="75" y="70"/>
                    <a:pt x="75" y="70"/>
                  </a:cubicBezTo>
                  <a:cubicBezTo>
                    <a:pt x="75" y="69"/>
                    <a:pt x="75" y="68"/>
                    <a:pt x="75" y="68"/>
                  </a:cubicBezTo>
                  <a:cubicBezTo>
                    <a:pt x="75" y="68"/>
                    <a:pt x="75" y="68"/>
                    <a:pt x="75" y="68"/>
                  </a:cubicBezTo>
                  <a:cubicBezTo>
                    <a:pt x="76" y="66"/>
                    <a:pt x="78" y="66"/>
                    <a:pt x="80" y="66"/>
                  </a:cubicBezTo>
                  <a:cubicBezTo>
                    <a:pt x="80" y="66"/>
                    <a:pt x="80" y="66"/>
                    <a:pt x="80" y="66"/>
                  </a:cubicBezTo>
                  <a:cubicBezTo>
                    <a:pt x="84" y="66"/>
                    <a:pt x="89" y="67"/>
                    <a:pt x="93" y="67"/>
                  </a:cubicBezTo>
                  <a:cubicBezTo>
                    <a:pt x="93" y="67"/>
                    <a:pt x="93" y="67"/>
                    <a:pt x="93" y="67"/>
                  </a:cubicBezTo>
                  <a:cubicBezTo>
                    <a:pt x="94" y="67"/>
                    <a:pt x="95" y="67"/>
                    <a:pt x="96" y="67"/>
                  </a:cubicBezTo>
                  <a:cubicBezTo>
                    <a:pt x="96" y="67"/>
                    <a:pt x="96" y="67"/>
                    <a:pt x="96" y="67"/>
                  </a:cubicBezTo>
                  <a:cubicBezTo>
                    <a:pt x="96" y="67"/>
                    <a:pt x="95" y="66"/>
                    <a:pt x="95" y="65"/>
                  </a:cubicBezTo>
                  <a:cubicBezTo>
                    <a:pt x="95" y="65"/>
                    <a:pt x="95" y="65"/>
                    <a:pt x="95" y="65"/>
                  </a:cubicBezTo>
                  <a:cubicBezTo>
                    <a:pt x="94" y="65"/>
                    <a:pt x="93" y="64"/>
                    <a:pt x="92" y="63"/>
                  </a:cubicBezTo>
                  <a:cubicBezTo>
                    <a:pt x="92" y="63"/>
                    <a:pt x="92" y="63"/>
                    <a:pt x="92" y="63"/>
                  </a:cubicBezTo>
                  <a:cubicBezTo>
                    <a:pt x="89" y="61"/>
                    <a:pt x="86" y="59"/>
                    <a:pt x="84" y="57"/>
                  </a:cubicBezTo>
                  <a:cubicBezTo>
                    <a:pt x="84" y="57"/>
                    <a:pt x="84" y="57"/>
                    <a:pt x="84" y="57"/>
                  </a:cubicBezTo>
                  <a:cubicBezTo>
                    <a:pt x="82" y="55"/>
                    <a:pt x="81" y="54"/>
                    <a:pt x="81" y="53"/>
                  </a:cubicBezTo>
                  <a:cubicBezTo>
                    <a:pt x="81" y="53"/>
                    <a:pt x="81" y="53"/>
                    <a:pt x="81" y="53"/>
                  </a:cubicBezTo>
                  <a:cubicBezTo>
                    <a:pt x="81" y="52"/>
                    <a:pt x="81" y="52"/>
                    <a:pt x="81" y="52"/>
                  </a:cubicBezTo>
                  <a:cubicBezTo>
                    <a:pt x="81" y="52"/>
                    <a:pt x="81" y="52"/>
                    <a:pt x="81" y="52"/>
                  </a:cubicBezTo>
                  <a:cubicBezTo>
                    <a:pt x="81" y="50"/>
                    <a:pt x="83" y="49"/>
                    <a:pt x="84" y="48"/>
                  </a:cubicBezTo>
                  <a:cubicBezTo>
                    <a:pt x="84" y="48"/>
                    <a:pt x="84" y="48"/>
                    <a:pt x="84" y="48"/>
                  </a:cubicBezTo>
                  <a:cubicBezTo>
                    <a:pt x="86" y="48"/>
                    <a:pt x="88" y="47"/>
                    <a:pt x="90" y="46"/>
                  </a:cubicBezTo>
                  <a:cubicBezTo>
                    <a:pt x="90" y="46"/>
                    <a:pt x="90" y="46"/>
                    <a:pt x="90" y="46"/>
                  </a:cubicBezTo>
                  <a:cubicBezTo>
                    <a:pt x="94" y="44"/>
                    <a:pt x="98" y="42"/>
                    <a:pt x="98" y="41"/>
                  </a:cubicBezTo>
                  <a:cubicBezTo>
                    <a:pt x="98" y="41"/>
                    <a:pt x="98" y="41"/>
                    <a:pt x="98" y="41"/>
                  </a:cubicBezTo>
                  <a:cubicBezTo>
                    <a:pt x="98" y="41"/>
                    <a:pt x="98" y="41"/>
                    <a:pt x="98" y="41"/>
                  </a:cubicBezTo>
                  <a:cubicBezTo>
                    <a:pt x="98" y="41"/>
                    <a:pt x="98" y="41"/>
                    <a:pt x="98" y="41"/>
                  </a:cubicBezTo>
                  <a:cubicBezTo>
                    <a:pt x="97" y="40"/>
                    <a:pt x="95" y="40"/>
                    <a:pt x="94" y="40"/>
                  </a:cubicBezTo>
                  <a:cubicBezTo>
                    <a:pt x="94" y="40"/>
                    <a:pt x="94" y="40"/>
                    <a:pt x="94" y="40"/>
                  </a:cubicBezTo>
                  <a:cubicBezTo>
                    <a:pt x="90" y="39"/>
                    <a:pt x="86" y="39"/>
                    <a:pt x="83" y="38"/>
                  </a:cubicBezTo>
                  <a:cubicBezTo>
                    <a:pt x="83" y="38"/>
                    <a:pt x="83" y="38"/>
                    <a:pt x="83" y="38"/>
                  </a:cubicBezTo>
                  <a:cubicBezTo>
                    <a:pt x="81" y="38"/>
                    <a:pt x="80" y="38"/>
                    <a:pt x="79" y="36"/>
                  </a:cubicBezTo>
                  <a:cubicBezTo>
                    <a:pt x="79" y="36"/>
                    <a:pt x="79" y="36"/>
                    <a:pt x="79" y="36"/>
                  </a:cubicBezTo>
                  <a:cubicBezTo>
                    <a:pt x="78" y="35"/>
                    <a:pt x="78" y="35"/>
                    <a:pt x="78" y="35"/>
                  </a:cubicBezTo>
                  <a:cubicBezTo>
                    <a:pt x="78" y="35"/>
                    <a:pt x="78" y="35"/>
                    <a:pt x="78" y="35"/>
                  </a:cubicBezTo>
                  <a:cubicBezTo>
                    <a:pt x="78" y="32"/>
                    <a:pt x="81" y="29"/>
                    <a:pt x="83" y="25"/>
                  </a:cubicBezTo>
                  <a:cubicBezTo>
                    <a:pt x="83" y="25"/>
                    <a:pt x="83" y="25"/>
                    <a:pt x="83" y="25"/>
                  </a:cubicBezTo>
                  <a:cubicBezTo>
                    <a:pt x="86" y="22"/>
                    <a:pt x="88" y="18"/>
                    <a:pt x="88" y="18"/>
                  </a:cubicBezTo>
                  <a:cubicBezTo>
                    <a:pt x="88" y="18"/>
                    <a:pt x="88" y="18"/>
                    <a:pt x="88" y="18"/>
                  </a:cubicBezTo>
                  <a:cubicBezTo>
                    <a:pt x="88" y="18"/>
                    <a:pt x="88" y="18"/>
                    <a:pt x="88" y="18"/>
                  </a:cubicBezTo>
                  <a:cubicBezTo>
                    <a:pt x="88" y="18"/>
                    <a:pt x="88" y="18"/>
                    <a:pt x="88" y="18"/>
                  </a:cubicBezTo>
                  <a:cubicBezTo>
                    <a:pt x="86" y="17"/>
                    <a:pt x="83" y="19"/>
                    <a:pt x="80" y="20"/>
                  </a:cubicBezTo>
                  <a:cubicBezTo>
                    <a:pt x="80" y="20"/>
                    <a:pt x="80" y="20"/>
                    <a:pt x="80" y="20"/>
                  </a:cubicBezTo>
                  <a:cubicBezTo>
                    <a:pt x="76" y="22"/>
                    <a:pt x="73" y="23"/>
                    <a:pt x="70" y="23"/>
                  </a:cubicBezTo>
                  <a:cubicBezTo>
                    <a:pt x="70" y="23"/>
                    <a:pt x="70" y="23"/>
                    <a:pt x="70" y="23"/>
                  </a:cubicBezTo>
                  <a:cubicBezTo>
                    <a:pt x="70" y="23"/>
                    <a:pt x="69" y="23"/>
                    <a:pt x="68" y="23"/>
                  </a:cubicBezTo>
                  <a:cubicBezTo>
                    <a:pt x="68" y="23"/>
                    <a:pt x="68" y="23"/>
                    <a:pt x="68" y="23"/>
                  </a:cubicBezTo>
                  <a:cubicBezTo>
                    <a:pt x="67" y="22"/>
                    <a:pt x="67" y="20"/>
                    <a:pt x="67" y="18"/>
                  </a:cubicBezTo>
                  <a:cubicBezTo>
                    <a:pt x="67" y="18"/>
                    <a:pt x="67" y="18"/>
                    <a:pt x="67" y="18"/>
                  </a:cubicBezTo>
                  <a:cubicBezTo>
                    <a:pt x="67" y="14"/>
                    <a:pt x="68" y="9"/>
                    <a:pt x="68" y="5"/>
                  </a:cubicBezTo>
                  <a:cubicBezTo>
                    <a:pt x="68" y="5"/>
                    <a:pt x="68" y="5"/>
                    <a:pt x="68" y="5"/>
                  </a:cubicBezTo>
                  <a:cubicBezTo>
                    <a:pt x="68" y="4"/>
                    <a:pt x="67" y="3"/>
                    <a:pt x="67" y="2"/>
                  </a:cubicBezTo>
                  <a:cubicBezTo>
                    <a:pt x="67" y="2"/>
                    <a:pt x="67" y="2"/>
                    <a:pt x="67" y="2"/>
                  </a:cubicBezTo>
                  <a:cubicBezTo>
                    <a:pt x="67" y="2"/>
                    <a:pt x="66" y="3"/>
                    <a:pt x="66" y="3"/>
                  </a:cubicBezTo>
                  <a:cubicBezTo>
                    <a:pt x="66" y="3"/>
                    <a:pt x="66" y="3"/>
                    <a:pt x="66" y="3"/>
                  </a:cubicBezTo>
                  <a:cubicBezTo>
                    <a:pt x="65" y="4"/>
                    <a:pt x="64" y="5"/>
                    <a:pt x="63" y="6"/>
                  </a:cubicBezTo>
                  <a:cubicBezTo>
                    <a:pt x="63" y="6"/>
                    <a:pt x="63" y="6"/>
                    <a:pt x="63" y="6"/>
                  </a:cubicBezTo>
                  <a:cubicBezTo>
                    <a:pt x="61" y="9"/>
                    <a:pt x="59" y="12"/>
                    <a:pt x="57" y="14"/>
                  </a:cubicBezTo>
                  <a:cubicBezTo>
                    <a:pt x="57" y="14"/>
                    <a:pt x="57" y="14"/>
                    <a:pt x="57" y="14"/>
                  </a:cubicBezTo>
                  <a:cubicBezTo>
                    <a:pt x="56" y="16"/>
                    <a:pt x="55" y="17"/>
                    <a:pt x="53" y="17"/>
                  </a:cubicBezTo>
                  <a:cubicBezTo>
                    <a:pt x="53" y="17"/>
                    <a:pt x="53" y="17"/>
                    <a:pt x="53" y="17"/>
                  </a:cubicBezTo>
                  <a:cubicBezTo>
                    <a:pt x="53" y="17"/>
                    <a:pt x="53" y="17"/>
                    <a:pt x="53" y="17"/>
                  </a:cubicBezTo>
                  <a:cubicBezTo>
                    <a:pt x="53" y="17"/>
                    <a:pt x="53" y="17"/>
                    <a:pt x="53" y="17"/>
                  </a:cubicBezTo>
                  <a:cubicBezTo>
                    <a:pt x="51" y="17"/>
                    <a:pt x="50" y="15"/>
                    <a:pt x="49" y="14"/>
                  </a:cubicBezTo>
                  <a:cubicBezTo>
                    <a:pt x="49" y="14"/>
                    <a:pt x="49" y="14"/>
                    <a:pt x="49" y="14"/>
                  </a:cubicBezTo>
                  <a:cubicBezTo>
                    <a:pt x="48" y="12"/>
                    <a:pt x="47" y="10"/>
                    <a:pt x="46" y="8"/>
                  </a:cubicBezTo>
                  <a:cubicBezTo>
                    <a:pt x="46" y="8"/>
                    <a:pt x="46" y="8"/>
                    <a:pt x="46" y="8"/>
                  </a:cubicBezTo>
                  <a:cubicBezTo>
                    <a:pt x="44" y="4"/>
                    <a:pt x="42" y="0"/>
                    <a:pt x="41" y="0"/>
                  </a:cubicBezTo>
                  <a:cubicBezTo>
                    <a:pt x="41" y="0"/>
                    <a:pt x="41" y="0"/>
                    <a:pt x="41" y="0"/>
                  </a:cubicBezTo>
                  <a:cubicBezTo>
                    <a:pt x="41" y="0"/>
                    <a:pt x="41" y="0"/>
                    <a:pt x="41" y="1"/>
                  </a:cubicBezTo>
                  <a:cubicBezTo>
                    <a:pt x="41" y="1"/>
                    <a:pt x="41" y="1"/>
                    <a:pt x="41" y="1"/>
                  </a:cubicBezTo>
                  <a:cubicBezTo>
                    <a:pt x="41" y="1"/>
                    <a:pt x="40" y="3"/>
                    <a:pt x="40" y="4"/>
                  </a:cubicBezTo>
                  <a:cubicBezTo>
                    <a:pt x="40" y="4"/>
                    <a:pt x="40" y="4"/>
                    <a:pt x="40" y="4"/>
                  </a:cubicBezTo>
                  <a:cubicBezTo>
                    <a:pt x="40" y="8"/>
                    <a:pt x="39" y="12"/>
                    <a:pt x="39" y="15"/>
                  </a:cubicBezTo>
                  <a:cubicBezTo>
                    <a:pt x="39" y="15"/>
                    <a:pt x="39" y="15"/>
                    <a:pt x="39" y="15"/>
                  </a:cubicBezTo>
                  <a:cubicBezTo>
                    <a:pt x="38" y="17"/>
                    <a:pt x="38" y="18"/>
                    <a:pt x="36" y="19"/>
                  </a:cubicBezTo>
                  <a:cubicBezTo>
                    <a:pt x="36" y="19"/>
                    <a:pt x="36" y="19"/>
                    <a:pt x="36" y="19"/>
                  </a:cubicBezTo>
                  <a:cubicBezTo>
                    <a:pt x="36" y="20"/>
                    <a:pt x="35" y="20"/>
                    <a:pt x="35" y="20"/>
                  </a:cubicBezTo>
                  <a:cubicBezTo>
                    <a:pt x="35" y="20"/>
                    <a:pt x="35" y="20"/>
                    <a:pt x="35" y="20"/>
                  </a:cubicBezTo>
                  <a:cubicBezTo>
                    <a:pt x="32" y="20"/>
                    <a:pt x="29" y="17"/>
                    <a:pt x="26" y="15"/>
                  </a:cubicBezTo>
                  <a:cubicBezTo>
                    <a:pt x="26" y="15"/>
                    <a:pt x="26" y="15"/>
                    <a:pt x="26" y="15"/>
                  </a:cubicBezTo>
                  <a:cubicBezTo>
                    <a:pt x="22" y="12"/>
                    <a:pt x="19" y="10"/>
                    <a:pt x="18" y="10"/>
                  </a:cubicBezTo>
                  <a:cubicBezTo>
                    <a:pt x="18" y="10"/>
                    <a:pt x="18" y="10"/>
                    <a:pt x="18" y="10"/>
                  </a:cubicBezTo>
                  <a:cubicBezTo>
                    <a:pt x="18" y="10"/>
                    <a:pt x="18" y="10"/>
                    <a:pt x="18" y="10"/>
                  </a:cubicBezTo>
                  <a:cubicBezTo>
                    <a:pt x="18" y="10"/>
                    <a:pt x="18" y="10"/>
                    <a:pt x="18" y="10"/>
                  </a:cubicBezTo>
                  <a:cubicBezTo>
                    <a:pt x="18" y="12"/>
                    <a:pt x="19" y="15"/>
                    <a:pt x="21" y="18"/>
                  </a:cubicBezTo>
                  <a:cubicBezTo>
                    <a:pt x="21" y="18"/>
                    <a:pt x="21" y="18"/>
                    <a:pt x="21" y="18"/>
                  </a:cubicBezTo>
                  <a:cubicBezTo>
                    <a:pt x="22" y="22"/>
                    <a:pt x="24" y="25"/>
                    <a:pt x="24" y="28"/>
                  </a:cubicBezTo>
                  <a:cubicBezTo>
                    <a:pt x="24" y="28"/>
                    <a:pt x="24" y="28"/>
                    <a:pt x="24" y="28"/>
                  </a:cubicBezTo>
                  <a:cubicBezTo>
                    <a:pt x="24" y="28"/>
                    <a:pt x="24" y="29"/>
                    <a:pt x="23" y="30"/>
                  </a:cubicBezTo>
                  <a:cubicBezTo>
                    <a:pt x="23" y="30"/>
                    <a:pt x="23" y="30"/>
                    <a:pt x="23" y="30"/>
                  </a:cubicBezTo>
                  <a:cubicBezTo>
                    <a:pt x="22" y="31"/>
                    <a:pt x="20" y="31"/>
                    <a:pt x="18" y="31"/>
                  </a:cubicBezTo>
                  <a:cubicBezTo>
                    <a:pt x="18" y="31"/>
                    <a:pt x="18" y="31"/>
                    <a:pt x="18" y="31"/>
                  </a:cubicBezTo>
                  <a:cubicBezTo>
                    <a:pt x="14" y="31"/>
                    <a:pt x="9" y="31"/>
                    <a:pt x="5" y="31"/>
                  </a:cubicBezTo>
                  <a:cubicBezTo>
                    <a:pt x="5" y="31"/>
                    <a:pt x="5" y="31"/>
                    <a:pt x="5" y="31"/>
                  </a:cubicBezTo>
                  <a:cubicBezTo>
                    <a:pt x="4" y="30"/>
                    <a:pt x="3" y="31"/>
                    <a:pt x="3" y="31"/>
                  </a:cubicBezTo>
                  <a:cubicBezTo>
                    <a:pt x="3" y="31"/>
                    <a:pt x="3" y="31"/>
                    <a:pt x="3" y="31"/>
                  </a:cubicBezTo>
                  <a:cubicBezTo>
                    <a:pt x="3" y="31"/>
                    <a:pt x="3" y="32"/>
                    <a:pt x="4" y="32"/>
                  </a:cubicBezTo>
                  <a:cubicBezTo>
                    <a:pt x="4" y="32"/>
                    <a:pt x="4" y="32"/>
                    <a:pt x="4" y="32"/>
                  </a:cubicBezTo>
                  <a:cubicBezTo>
                    <a:pt x="4" y="33"/>
                    <a:pt x="5" y="34"/>
                    <a:pt x="7" y="35"/>
                  </a:cubicBezTo>
                  <a:cubicBezTo>
                    <a:pt x="7" y="35"/>
                    <a:pt x="7" y="35"/>
                    <a:pt x="7" y="35"/>
                  </a:cubicBezTo>
                  <a:cubicBezTo>
                    <a:pt x="9" y="37"/>
                    <a:pt x="12" y="39"/>
                    <a:pt x="14" y="41"/>
                  </a:cubicBezTo>
                  <a:cubicBezTo>
                    <a:pt x="14" y="41"/>
                    <a:pt x="14" y="41"/>
                    <a:pt x="14" y="41"/>
                  </a:cubicBezTo>
                  <a:cubicBezTo>
                    <a:pt x="16" y="42"/>
                    <a:pt x="17" y="43"/>
                    <a:pt x="17" y="45"/>
                  </a:cubicBezTo>
                  <a:cubicBezTo>
                    <a:pt x="17" y="45"/>
                    <a:pt x="17" y="45"/>
                    <a:pt x="17" y="45"/>
                  </a:cubicBezTo>
                  <a:cubicBezTo>
                    <a:pt x="17" y="45"/>
                    <a:pt x="17" y="45"/>
                    <a:pt x="17" y="45"/>
                  </a:cubicBezTo>
                  <a:cubicBezTo>
                    <a:pt x="17" y="45"/>
                    <a:pt x="17" y="45"/>
                    <a:pt x="17" y="45"/>
                  </a:cubicBezTo>
                  <a:cubicBezTo>
                    <a:pt x="17" y="47"/>
                    <a:pt x="16" y="48"/>
                    <a:pt x="14" y="49"/>
                  </a:cubicBezTo>
                  <a:cubicBezTo>
                    <a:pt x="14" y="49"/>
                    <a:pt x="14" y="49"/>
                    <a:pt x="14" y="49"/>
                  </a:cubicBezTo>
                  <a:cubicBezTo>
                    <a:pt x="12" y="50"/>
                    <a:pt x="10" y="51"/>
                    <a:pt x="8" y="52"/>
                  </a:cubicBezTo>
                  <a:cubicBezTo>
                    <a:pt x="8" y="52"/>
                    <a:pt x="8" y="52"/>
                    <a:pt x="8" y="52"/>
                  </a:cubicBezTo>
                  <a:cubicBezTo>
                    <a:pt x="5" y="54"/>
                    <a:pt x="0" y="56"/>
                    <a:pt x="0" y="57"/>
                  </a:cubicBezTo>
                  <a:cubicBezTo>
                    <a:pt x="0" y="57"/>
                    <a:pt x="0" y="57"/>
                    <a:pt x="0" y="57"/>
                  </a:cubicBezTo>
                  <a:cubicBezTo>
                    <a:pt x="0" y="57"/>
                    <a:pt x="0" y="57"/>
                    <a:pt x="1" y="57"/>
                  </a:cubicBezTo>
                  <a:cubicBezTo>
                    <a:pt x="1" y="57"/>
                    <a:pt x="1" y="57"/>
                    <a:pt x="1" y="57"/>
                  </a:cubicBezTo>
                  <a:cubicBezTo>
                    <a:pt x="2" y="57"/>
                    <a:pt x="3" y="58"/>
                    <a:pt x="5" y="58"/>
                  </a:cubicBezTo>
                  <a:cubicBezTo>
                    <a:pt x="5" y="58"/>
                    <a:pt x="5" y="58"/>
                    <a:pt x="5" y="58"/>
                  </a:cubicBezTo>
                  <a:cubicBezTo>
                    <a:pt x="8" y="58"/>
                    <a:pt x="12" y="59"/>
                    <a:pt x="15" y="59"/>
                  </a:cubicBezTo>
                  <a:cubicBezTo>
                    <a:pt x="15" y="59"/>
                    <a:pt x="15" y="59"/>
                    <a:pt x="15" y="59"/>
                  </a:cubicBezTo>
                  <a:cubicBezTo>
                    <a:pt x="17" y="60"/>
                    <a:pt x="19" y="60"/>
                    <a:pt x="20" y="62"/>
                  </a:cubicBezTo>
                  <a:cubicBezTo>
                    <a:pt x="20" y="62"/>
                    <a:pt x="20" y="62"/>
                    <a:pt x="20" y="62"/>
                  </a:cubicBezTo>
                  <a:cubicBezTo>
                    <a:pt x="20" y="62"/>
                    <a:pt x="20" y="63"/>
                    <a:pt x="20" y="63"/>
                  </a:cubicBezTo>
                  <a:cubicBezTo>
                    <a:pt x="20" y="63"/>
                    <a:pt x="20" y="63"/>
                    <a:pt x="20" y="63"/>
                  </a:cubicBezTo>
                  <a:cubicBezTo>
                    <a:pt x="20" y="66"/>
                    <a:pt x="17" y="69"/>
                    <a:pt x="15" y="72"/>
                  </a:cubicBezTo>
                  <a:cubicBezTo>
                    <a:pt x="15" y="72"/>
                    <a:pt x="15" y="72"/>
                    <a:pt x="15" y="72"/>
                  </a:cubicBezTo>
                  <a:cubicBezTo>
                    <a:pt x="13" y="76"/>
                    <a:pt x="10" y="79"/>
                    <a:pt x="10" y="80"/>
                  </a:cubicBezTo>
                  <a:cubicBezTo>
                    <a:pt x="10" y="80"/>
                    <a:pt x="10" y="80"/>
                    <a:pt x="10" y="80"/>
                  </a:cubicBezTo>
                  <a:cubicBezTo>
                    <a:pt x="10" y="80"/>
                    <a:pt x="11" y="80"/>
                    <a:pt x="11" y="80"/>
                  </a:cubicBezTo>
                  <a:cubicBezTo>
                    <a:pt x="11" y="80"/>
                    <a:pt x="11" y="80"/>
                    <a:pt x="11" y="80"/>
                  </a:cubicBezTo>
                  <a:cubicBezTo>
                    <a:pt x="12" y="80"/>
                    <a:pt x="15" y="79"/>
                    <a:pt x="19" y="77"/>
                  </a:cubicBezTo>
                  <a:cubicBezTo>
                    <a:pt x="19" y="77"/>
                    <a:pt x="19" y="77"/>
                    <a:pt x="19" y="77"/>
                  </a:cubicBezTo>
                  <a:cubicBezTo>
                    <a:pt x="22" y="76"/>
                    <a:pt x="26" y="74"/>
                    <a:pt x="28" y="74"/>
                  </a:cubicBezTo>
                  <a:cubicBezTo>
                    <a:pt x="28" y="74"/>
                    <a:pt x="28" y="74"/>
                    <a:pt x="28" y="74"/>
                  </a:cubicBezTo>
                  <a:cubicBezTo>
                    <a:pt x="29" y="74"/>
                    <a:pt x="30" y="74"/>
                    <a:pt x="30" y="75"/>
                  </a:cubicBezTo>
                  <a:cubicBezTo>
                    <a:pt x="30" y="75"/>
                    <a:pt x="30" y="75"/>
                    <a:pt x="30" y="75"/>
                  </a:cubicBezTo>
                  <a:cubicBezTo>
                    <a:pt x="32" y="76"/>
                    <a:pt x="32" y="78"/>
                    <a:pt x="32" y="80"/>
                  </a:cubicBezTo>
                  <a:cubicBezTo>
                    <a:pt x="32" y="80"/>
                    <a:pt x="32" y="80"/>
                    <a:pt x="32" y="80"/>
                  </a:cubicBezTo>
                  <a:cubicBezTo>
                    <a:pt x="32" y="84"/>
                    <a:pt x="31" y="89"/>
                    <a:pt x="31" y="93"/>
                  </a:cubicBezTo>
                  <a:cubicBezTo>
                    <a:pt x="31" y="93"/>
                    <a:pt x="31" y="93"/>
                    <a:pt x="31" y="93"/>
                  </a:cubicBezTo>
                  <a:cubicBezTo>
                    <a:pt x="31" y="94"/>
                    <a:pt x="31" y="95"/>
                    <a:pt x="31" y="95"/>
                  </a:cubicBezTo>
                  <a:cubicBezTo>
                    <a:pt x="31" y="95"/>
                    <a:pt x="31" y="95"/>
                    <a:pt x="31" y="95"/>
                  </a:cubicBezTo>
                  <a:cubicBezTo>
                    <a:pt x="31" y="95"/>
                    <a:pt x="32" y="95"/>
                    <a:pt x="33" y="94"/>
                  </a:cubicBezTo>
                  <a:cubicBezTo>
                    <a:pt x="33" y="94"/>
                    <a:pt x="33" y="94"/>
                    <a:pt x="33" y="94"/>
                  </a:cubicBezTo>
                  <a:cubicBezTo>
                    <a:pt x="33" y="94"/>
                    <a:pt x="34" y="93"/>
                    <a:pt x="35" y="91"/>
                  </a:cubicBezTo>
                  <a:cubicBezTo>
                    <a:pt x="35" y="91"/>
                    <a:pt x="35" y="91"/>
                    <a:pt x="35" y="91"/>
                  </a:cubicBezTo>
                  <a:cubicBezTo>
                    <a:pt x="37" y="89"/>
                    <a:pt x="39" y="86"/>
                    <a:pt x="41" y="84"/>
                  </a:cubicBezTo>
                  <a:cubicBezTo>
                    <a:pt x="41" y="84"/>
                    <a:pt x="41" y="84"/>
                    <a:pt x="41" y="84"/>
                  </a:cubicBezTo>
                  <a:cubicBezTo>
                    <a:pt x="43" y="82"/>
                    <a:pt x="44" y="81"/>
                    <a:pt x="46" y="81"/>
                  </a:cubicBezTo>
                  <a:cubicBezTo>
                    <a:pt x="46" y="81"/>
                    <a:pt x="46" y="81"/>
                    <a:pt x="46" y="81"/>
                  </a:cubicBezTo>
                  <a:cubicBezTo>
                    <a:pt x="46" y="81"/>
                    <a:pt x="46" y="81"/>
                    <a:pt x="46" y="81"/>
                  </a:cubicBezTo>
                  <a:close/>
                  <a:moveTo>
                    <a:pt x="67" y="2"/>
                  </a:moveTo>
                  <a:cubicBezTo>
                    <a:pt x="67" y="2"/>
                    <a:pt x="67" y="2"/>
                    <a:pt x="67" y="2"/>
                  </a:cubicBezTo>
                  <a:cubicBezTo>
                    <a:pt x="67" y="2"/>
                    <a:pt x="67" y="2"/>
                    <a:pt x="67" y="2"/>
                  </a:cubicBezTo>
                  <a:cubicBezTo>
                    <a:pt x="67" y="2"/>
                    <a:pt x="67" y="2"/>
                    <a:pt x="67" y="2"/>
                  </a:cubicBezTo>
                  <a:cubicBezTo>
                    <a:pt x="67" y="2"/>
                    <a:pt x="67" y="2"/>
                    <a:pt x="67"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Oval 35"/>
            <p:cNvSpPr>
              <a:spLocks noChangeArrowheads="1"/>
            </p:cNvSpPr>
            <p:nvPr/>
          </p:nvSpPr>
          <p:spPr bwMode="auto">
            <a:xfrm>
              <a:off x="674688" y="3152775"/>
              <a:ext cx="695325" cy="6969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36"/>
            <p:cNvSpPr>
              <a:spLocks noEditPoints="1"/>
            </p:cNvSpPr>
            <p:nvPr/>
          </p:nvSpPr>
          <p:spPr bwMode="auto">
            <a:xfrm>
              <a:off x="668338" y="3148013"/>
              <a:ext cx="708025" cy="703262"/>
            </a:xfrm>
            <a:custGeom>
              <a:avLst/>
              <a:gdLst>
                <a:gd name="T0" fmla="*/ 0 w 273"/>
                <a:gd name="T1" fmla="*/ 137 h 273"/>
                <a:gd name="T2" fmla="*/ 137 w 273"/>
                <a:gd name="T3" fmla="*/ 0 h 273"/>
                <a:gd name="T4" fmla="*/ 137 w 273"/>
                <a:gd name="T5" fmla="*/ 0 h 273"/>
                <a:gd name="T6" fmla="*/ 273 w 273"/>
                <a:gd name="T7" fmla="*/ 137 h 273"/>
                <a:gd name="T8" fmla="*/ 273 w 273"/>
                <a:gd name="T9" fmla="*/ 137 h 273"/>
                <a:gd name="T10" fmla="*/ 137 w 273"/>
                <a:gd name="T11" fmla="*/ 273 h 273"/>
                <a:gd name="T12" fmla="*/ 137 w 273"/>
                <a:gd name="T13" fmla="*/ 273 h 273"/>
                <a:gd name="T14" fmla="*/ 0 w 273"/>
                <a:gd name="T15" fmla="*/ 137 h 273"/>
                <a:gd name="T16" fmla="*/ 42 w 273"/>
                <a:gd name="T17" fmla="*/ 42 h 273"/>
                <a:gd name="T18" fmla="*/ 3 w 273"/>
                <a:gd name="T19" fmla="*/ 137 h 273"/>
                <a:gd name="T20" fmla="*/ 3 w 273"/>
                <a:gd name="T21" fmla="*/ 137 h 273"/>
                <a:gd name="T22" fmla="*/ 42 w 273"/>
                <a:gd name="T23" fmla="*/ 231 h 273"/>
                <a:gd name="T24" fmla="*/ 42 w 273"/>
                <a:gd name="T25" fmla="*/ 231 h 273"/>
                <a:gd name="T26" fmla="*/ 137 w 273"/>
                <a:gd name="T27" fmla="*/ 270 h 273"/>
                <a:gd name="T28" fmla="*/ 137 w 273"/>
                <a:gd name="T29" fmla="*/ 270 h 273"/>
                <a:gd name="T30" fmla="*/ 231 w 273"/>
                <a:gd name="T31" fmla="*/ 231 h 273"/>
                <a:gd name="T32" fmla="*/ 231 w 273"/>
                <a:gd name="T33" fmla="*/ 231 h 273"/>
                <a:gd name="T34" fmla="*/ 270 w 273"/>
                <a:gd name="T35" fmla="*/ 137 h 273"/>
                <a:gd name="T36" fmla="*/ 270 w 273"/>
                <a:gd name="T37" fmla="*/ 137 h 273"/>
                <a:gd name="T38" fmla="*/ 231 w 273"/>
                <a:gd name="T39" fmla="*/ 42 h 273"/>
                <a:gd name="T40" fmla="*/ 231 w 273"/>
                <a:gd name="T41" fmla="*/ 42 h 273"/>
                <a:gd name="T42" fmla="*/ 137 w 273"/>
                <a:gd name="T43" fmla="*/ 3 h 273"/>
                <a:gd name="T44" fmla="*/ 137 w 273"/>
                <a:gd name="T45" fmla="*/ 3 h 273"/>
                <a:gd name="T46" fmla="*/ 42 w 273"/>
                <a:gd name="T47" fmla="*/ 4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0" y="137"/>
                  </a:moveTo>
                  <a:cubicBezTo>
                    <a:pt x="0" y="61"/>
                    <a:pt x="61" y="0"/>
                    <a:pt x="137" y="0"/>
                  </a:cubicBezTo>
                  <a:cubicBezTo>
                    <a:pt x="137" y="0"/>
                    <a:pt x="137" y="0"/>
                    <a:pt x="137" y="0"/>
                  </a:cubicBezTo>
                  <a:cubicBezTo>
                    <a:pt x="212" y="0"/>
                    <a:pt x="273" y="61"/>
                    <a:pt x="273" y="137"/>
                  </a:cubicBezTo>
                  <a:cubicBezTo>
                    <a:pt x="273" y="137"/>
                    <a:pt x="273" y="137"/>
                    <a:pt x="273" y="137"/>
                  </a:cubicBezTo>
                  <a:cubicBezTo>
                    <a:pt x="273" y="212"/>
                    <a:pt x="212" y="273"/>
                    <a:pt x="137" y="273"/>
                  </a:cubicBezTo>
                  <a:cubicBezTo>
                    <a:pt x="137" y="273"/>
                    <a:pt x="137" y="273"/>
                    <a:pt x="137" y="273"/>
                  </a:cubicBezTo>
                  <a:cubicBezTo>
                    <a:pt x="61" y="273"/>
                    <a:pt x="0" y="212"/>
                    <a:pt x="0" y="137"/>
                  </a:cubicBezTo>
                  <a:close/>
                  <a:moveTo>
                    <a:pt x="42" y="42"/>
                  </a:moveTo>
                  <a:cubicBezTo>
                    <a:pt x="18" y="67"/>
                    <a:pt x="3" y="100"/>
                    <a:pt x="3" y="137"/>
                  </a:cubicBezTo>
                  <a:cubicBezTo>
                    <a:pt x="3" y="137"/>
                    <a:pt x="3" y="137"/>
                    <a:pt x="3" y="137"/>
                  </a:cubicBezTo>
                  <a:cubicBezTo>
                    <a:pt x="3" y="174"/>
                    <a:pt x="18" y="207"/>
                    <a:pt x="42" y="231"/>
                  </a:cubicBezTo>
                  <a:cubicBezTo>
                    <a:pt x="42" y="231"/>
                    <a:pt x="42" y="231"/>
                    <a:pt x="42" y="231"/>
                  </a:cubicBezTo>
                  <a:cubicBezTo>
                    <a:pt x="66" y="255"/>
                    <a:pt x="100" y="270"/>
                    <a:pt x="137" y="270"/>
                  </a:cubicBezTo>
                  <a:cubicBezTo>
                    <a:pt x="137" y="270"/>
                    <a:pt x="137" y="270"/>
                    <a:pt x="137" y="270"/>
                  </a:cubicBezTo>
                  <a:cubicBezTo>
                    <a:pt x="173" y="270"/>
                    <a:pt x="207" y="255"/>
                    <a:pt x="231" y="231"/>
                  </a:cubicBezTo>
                  <a:cubicBezTo>
                    <a:pt x="231" y="231"/>
                    <a:pt x="231" y="231"/>
                    <a:pt x="231" y="231"/>
                  </a:cubicBezTo>
                  <a:cubicBezTo>
                    <a:pt x="255" y="207"/>
                    <a:pt x="270" y="174"/>
                    <a:pt x="270" y="137"/>
                  </a:cubicBezTo>
                  <a:cubicBezTo>
                    <a:pt x="270" y="137"/>
                    <a:pt x="270" y="137"/>
                    <a:pt x="270" y="137"/>
                  </a:cubicBezTo>
                  <a:cubicBezTo>
                    <a:pt x="270" y="100"/>
                    <a:pt x="255" y="67"/>
                    <a:pt x="231" y="42"/>
                  </a:cubicBezTo>
                  <a:cubicBezTo>
                    <a:pt x="231" y="42"/>
                    <a:pt x="231" y="42"/>
                    <a:pt x="231" y="42"/>
                  </a:cubicBezTo>
                  <a:cubicBezTo>
                    <a:pt x="207" y="18"/>
                    <a:pt x="173" y="3"/>
                    <a:pt x="137" y="3"/>
                  </a:cubicBezTo>
                  <a:cubicBezTo>
                    <a:pt x="137" y="3"/>
                    <a:pt x="137" y="3"/>
                    <a:pt x="137" y="3"/>
                  </a:cubicBezTo>
                  <a:cubicBezTo>
                    <a:pt x="100" y="3"/>
                    <a:pt x="66" y="18"/>
                    <a:pt x="42" y="42"/>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37"/>
            <p:cNvSpPr>
              <a:spLocks/>
            </p:cNvSpPr>
            <p:nvPr/>
          </p:nvSpPr>
          <p:spPr bwMode="auto">
            <a:xfrm>
              <a:off x="1093788"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38"/>
            <p:cNvSpPr>
              <a:spLocks noEditPoints="1"/>
            </p:cNvSpPr>
            <p:nvPr/>
          </p:nvSpPr>
          <p:spPr bwMode="auto">
            <a:xfrm>
              <a:off x="1090613" y="3363913"/>
              <a:ext cx="96838" cy="69850"/>
            </a:xfrm>
            <a:custGeom>
              <a:avLst/>
              <a:gdLst>
                <a:gd name="T0" fmla="*/ 2 w 37"/>
                <a:gd name="T1" fmla="*/ 27 h 27"/>
                <a:gd name="T2" fmla="*/ 1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4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1" y="27"/>
                    <a:pt x="1" y="27"/>
                    <a:pt x="1" y="27"/>
                  </a:cubicBezTo>
                  <a:cubicBezTo>
                    <a:pt x="0" y="24"/>
                    <a:pt x="0" y="22"/>
                    <a:pt x="0" y="19"/>
                  </a:cubicBezTo>
                  <a:cubicBezTo>
                    <a:pt x="0" y="19"/>
                    <a:pt x="0" y="19"/>
                    <a:pt x="0" y="19"/>
                  </a:cubicBezTo>
                  <a:cubicBezTo>
                    <a:pt x="0" y="9"/>
                    <a:pt x="8" y="0"/>
                    <a:pt x="18" y="0"/>
                  </a:cubicBezTo>
                  <a:cubicBezTo>
                    <a:pt x="18" y="0"/>
                    <a:pt x="18" y="0"/>
                    <a:pt x="18" y="0"/>
                  </a:cubicBezTo>
                  <a:cubicBezTo>
                    <a:pt x="28" y="0"/>
                    <a:pt x="37" y="9"/>
                    <a:pt x="37" y="19"/>
                  </a:cubicBezTo>
                  <a:cubicBezTo>
                    <a:pt x="37" y="19"/>
                    <a:pt x="37" y="19"/>
                    <a:pt x="37" y="19"/>
                  </a:cubicBezTo>
                  <a:cubicBezTo>
                    <a:pt x="37" y="22"/>
                    <a:pt x="36" y="24"/>
                    <a:pt x="35" y="27"/>
                  </a:cubicBezTo>
                  <a:cubicBezTo>
                    <a:pt x="35" y="27"/>
                    <a:pt x="35" y="27"/>
                    <a:pt x="35" y="27"/>
                  </a:cubicBezTo>
                  <a:cubicBezTo>
                    <a:pt x="34" y="27"/>
                    <a:pt x="34" y="27"/>
                    <a:pt x="34"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39"/>
            <p:cNvSpPr>
              <a:spLocks/>
            </p:cNvSpPr>
            <p:nvPr/>
          </p:nvSpPr>
          <p:spPr bwMode="auto">
            <a:xfrm>
              <a:off x="847725" y="3370263"/>
              <a:ext cx="87313" cy="61912"/>
            </a:xfrm>
            <a:custGeom>
              <a:avLst/>
              <a:gdLst>
                <a:gd name="T0" fmla="*/ 33 w 34"/>
                <a:gd name="T1" fmla="*/ 24 h 24"/>
                <a:gd name="T2" fmla="*/ 34 w 34"/>
                <a:gd name="T3" fmla="*/ 17 h 24"/>
                <a:gd name="T4" fmla="*/ 17 w 34"/>
                <a:gd name="T5" fmla="*/ 0 h 24"/>
                <a:gd name="T6" fmla="*/ 0 w 34"/>
                <a:gd name="T7" fmla="*/ 17 h 24"/>
                <a:gd name="T8" fmla="*/ 2 w 34"/>
                <a:gd name="T9" fmla="*/ 24 h 24"/>
                <a:gd name="T10" fmla="*/ 33 w 34"/>
                <a:gd name="T11" fmla="*/ 24 h 24"/>
              </a:gdLst>
              <a:ahLst/>
              <a:cxnLst>
                <a:cxn ang="0">
                  <a:pos x="T0" y="T1"/>
                </a:cxn>
                <a:cxn ang="0">
                  <a:pos x="T2" y="T3"/>
                </a:cxn>
                <a:cxn ang="0">
                  <a:pos x="T4" y="T5"/>
                </a:cxn>
                <a:cxn ang="0">
                  <a:pos x="T6" y="T7"/>
                </a:cxn>
                <a:cxn ang="0">
                  <a:pos x="T8" y="T9"/>
                </a:cxn>
                <a:cxn ang="0">
                  <a:pos x="T10" y="T11"/>
                </a:cxn>
              </a:cxnLst>
              <a:rect l="0" t="0" r="r" b="b"/>
              <a:pathLst>
                <a:path w="34" h="24">
                  <a:moveTo>
                    <a:pt x="33" y="24"/>
                  </a:moveTo>
                  <a:cubicBezTo>
                    <a:pt x="34" y="22"/>
                    <a:pt x="34" y="19"/>
                    <a:pt x="34" y="17"/>
                  </a:cubicBezTo>
                  <a:cubicBezTo>
                    <a:pt x="34" y="7"/>
                    <a:pt x="27" y="0"/>
                    <a:pt x="17" y="0"/>
                  </a:cubicBezTo>
                  <a:cubicBezTo>
                    <a:pt x="8" y="0"/>
                    <a:pt x="0" y="7"/>
                    <a:pt x="0" y="17"/>
                  </a:cubicBezTo>
                  <a:cubicBezTo>
                    <a:pt x="0" y="19"/>
                    <a:pt x="1" y="22"/>
                    <a:pt x="2" y="24"/>
                  </a:cubicBezTo>
                  <a:lnTo>
                    <a:pt x="33" y="24"/>
                  </a:lnTo>
                  <a:close/>
                </a:path>
              </a:pathLst>
            </a:custGeom>
            <a:solidFill>
              <a:srgbClr val="FFF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40"/>
            <p:cNvSpPr>
              <a:spLocks noEditPoints="1"/>
            </p:cNvSpPr>
            <p:nvPr/>
          </p:nvSpPr>
          <p:spPr bwMode="auto">
            <a:xfrm>
              <a:off x="844550" y="3363913"/>
              <a:ext cx="96838" cy="69850"/>
            </a:xfrm>
            <a:custGeom>
              <a:avLst/>
              <a:gdLst>
                <a:gd name="T0" fmla="*/ 2 w 37"/>
                <a:gd name="T1" fmla="*/ 27 h 27"/>
                <a:gd name="T2" fmla="*/ 2 w 37"/>
                <a:gd name="T3" fmla="*/ 27 h 27"/>
                <a:gd name="T4" fmla="*/ 0 w 37"/>
                <a:gd name="T5" fmla="*/ 19 h 27"/>
                <a:gd name="T6" fmla="*/ 0 w 37"/>
                <a:gd name="T7" fmla="*/ 19 h 27"/>
                <a:gd name="T8" fmla="*/ 18 w 37"/>
                <a:gd name="T9" fmla="*/ 0 h 27"/>
                <a:gd name="T10" fmla="*/ 18 w 37"/>
                <a:gd name="T11" fmla="*/ 0 h 27"/>
                <a:gd name="T12" fmla="*/ 37 w 37"/>
                <a:gd name="T13" fmla="*/ 19 h 27"/>
                <a:gd name="T14" fmla="*/ 37 w 37"/>
                <a:gd name="T15" fmla="*/ 19 h 27"/>
                <a:gd name="T16" fmla="*/ 35 w 37"/>
                <a:gd name="T17" fmla="*/ 27 h 27"/>
                <a:gd name="T18" fmla="*/ 35 w 37"/>
                <a:gd name="T19" fmla="*/ 27 h 27"/>
                <a:gd name="T20" fmla="*/ 35 w 37"/>
                <a:gd name="T21" fmla="*/ 27 h 27"/>
                <a:gd name="T22" fmla="*/ 2 w 37"/>
                <a:gd name="T23" fmla="*/ 27 h 27"/>
                <a:gd name="T24" fmla="*/ 34 w 37"/>
                <a:gd name="T25" fmla="*/ 26 h 27"/>
                <a:gd name="T26" fmla="*/ 34 w 37"/>
                <a:gd name="T27" fmla="*/ 25 h 27"/>
                <a:gd name="T28" fmla="*/ 34 w 37"/>
                <a:gd name="T29" fmla="*/ 26 h 27"/>
                <a:gd name="T30" fmla="*/ 33 w 37"/>
                <a:gd name="T31" fmla="*/ 25 h 27"/>
                <a:gd name="T32" fmla="*/ 34 w 37"/>
                <a:gd name="T33" fmla="*/ 19 h 27"/>
                <a:gd name="T34" fmla="*/ 34 w 37"/>
                <a:gd name="T35" fmla="*/ 19 h 27"/>
                <a:gd name="T36" fmla="*/ 18 w 37"/>
                <a:gd name="T37" fmla="*/ 3 h 27"/>
                <a:gd name="T38" fmla="*/ 18 w 37"/>
                <a:gd name="T39" fmla="*/ 3 h 27"/>
                <a:gd name="T40" fmla="*/ 3 w 37"/>
                <a:gd name="T41" fmla="*/ 19 h 27"/>
                <a:gd name="T42" fmla="*/ 3 w 37"/>
                <a:gd name="T43" fmla="*/ 19 h 27"/>
                <a:gd name="T44" fmla="*/ 4 w 37"/>
                <a:gd name="T45" fmla="*/ 25 h 27"/>
                <a:gd name="T46" fmla="*/ 4 w 37"/>
                <a:gd name="T47" fmla="*/ 25 h 27"/>
                <a:gd name="T48" fmla="*/ 33 w 37"/>
                <a:gd name="T4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7">
                  <a:moveTo>
                    <a:pt x="2" y="27"/>
                  </a:moveTo>
                  <a:cubicBezTo>
                    <a:pt x="2" y="27"/>
                    <a:pt x="2" y="27"/>
                    <a:pt x="2" y="27"/>
                  </a:cubicBezTo>
                  <a:cubicBezTo>
                    <a:pt x="1" y="24"/>
                    <a:pt x="0" y="22"/>
                    <a:pt x="0" y="19"/>
                  </a:cubicBezTo>
                  <a:cubicBezTo>
                    <a:pt x="0" y="19"/>
                    <a:pt x="0" y="19"/>
                    <a:pt x="0" y="19"/>
                  </a:cubicBezTo>
                  <a:cubicBezTo>
                    <a:pt x="0" y="9"/>
                    <a:pt x="8" y="0"/>
                    <a:pt x="18" y="0"/>
                  </a:cubicBezTo>
                  <a:cubicBezTo>
                    <a:pt x="18" y="0"/>
                    <a:pt x="18" y="0"/>
                    <a:pt x="18" y="0"/>
                  </a:cubicBezTo>
                  <a:cubicBezTo>
                    <a:pt x="29" y="0"/>
                    <a:pt x="37" y="9"/>
                    <a:pt x="37" y="19"/>
                  </a:cubicBezTo>
                  <a:cubicBezTo>
                    <a:pt x="37" y="19"/>
                    <a:pt x="37" y="19"/>
                    <a:pt x="37" y="19"/>
                  </a:cubicBezTo>
                  <a:cubicBezTo>
                    <a:pt x="37" y="22"/>
                    <a:pt x="36" y="24"/>
                    <a:pt x="35" y="27"/>
                  </a:cubicBezTo>
                  <a:cubicBezTo>
                    <a:pt x="35" y="27"/>
                    <a:pt x="35" y="27"/>
                    <a:pt x="35" y="27"/>
                  </a:cubicBezTo>
                  <a:cubicBezTo>
                    <a:pt x="35" y="27"/>
                    <a:pt x="35" y="27"/>
                    <a:pt x="35" y="27"/>
                  </a:cubicBezTo>
                  <a:cubicBezTo>
                    <a:pt x="2" y="27"/>
                    <a:pt x="2" y="27"/>
                    <a:pt x="2" y="27"/>
                  </a:cubicBezTo>
                  <a:close/>
                  <a:moveTo>
                    <a:pt x="34" y="26"/>
                  </a:moveTo>
                  <a:cubicBezTo>
                    <a:pt x="34" y="25"/>
                    <a:pt x="34" y="25"/>
                    <a:pt x="34" y="25"/>
                  </a:cubicBezTo>
                  <a:cubicBezTo>
                    <a:pt x="34" y="26"/>
                    <a:pt x="34" y="26"/>
                    <a:pt x="34" y="26"/>
                  </a:cubicBezTo>
                  <a:close/>
                  <a:moveTo>
                    <a:pt x="33" y="25"/>
                  </a:moveTo>
                  <a:cubicBezTo>
                    <a:pt x="33" y="23"/>
                    <a:pt x="34" y="21"/>
                    <a:pt x="34" y="19"/>
                  </a:cubicBezTo>
                  <a:cubicBezTo>
                    <a:pt x="34" y="19"/>
                    <a:pt x="34" y="19"/>
                    <a:pt x="34" y="19"/>
                  </a:cubicBezTo>
                  <a:cubicBezTo>
                    <a:pt x="34" y="10"/>
                    <a:pt x="27" y="3"/>
                    <a:pt x="18" y="3"/>
                  </a:cubicBezTo>
                  <a:cubicBezTo>
                    <a:pt x="18" y="3"/>
                    <a:pt x="18" y="3"/>
                    <a:pt x="18" y="3"/>
                  </a:cubicBezTo>
                  <a:cubicBezTo>
                    <a:pt x="10" y="3"/>
                    <a:pt x="3" y="10"/>
                    <a:pt x="3" y="19"/>
                  </a:cubicBezTo>
                  <a:cubicBezTo>
                    <a:pt x="3" y="19"/>
                    <a:pt x="3" y="19"/>
                    <a:pt x="3" y="19"/>
                  </a:cubicBezTo>
                  <a:cubicBezTo>
                    <a:pt x="3" y="21"/>
                    <a:pt x="3" y="23"/>
                    <a:pt x="4" y="25"/>
                  </a:cubicBezTo>
                  <a:cubicBezTo>
                    <a:pt x="4" y="25"/>
                    <a:pt x="4" y="25"/>
                    <a:pt x="4" y="25"/>
                  </a:cubicBezTo>
                  <a:cubicBezTo>
                    <a:pt x="33" y="25"/>
                    <a:pt x="33" y="25"/>
                    <a:pt x="33" y="2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Oval 41"/>
            <p:cNvSpPr>
              <a:spLocks noChangeArrowheads="1"/>
            </p:cNvSpPr>
            <p:nvPr/>
          </p:nvSpPr>
          <p:spPr bwMode="auto">
            <a:xfrm>
              <a:off x="946150" y="3454400"/>
              <a:ext cx="131763" cy="936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42"/>
            <p:cNvSpPr>
              <a:spLocks noEditPoints="1"/>
            </p:cNvSpPr>
            <p:nvPr/>
          </p:nvSpPr>
          <p:spPr bwMode="auto">
            <a:xfrm>
              <a:off x="942975" y="3449638"/>
              <a:ext cx="138113" cy="100012"/>
            </a:xfrm>
            <a:custGeom>
              <a:avLst/>
              <a:gdLst>
                <a:gd name="T0" fmla="*/ 0 w 53"/>
                <a:gd name="T1" fmla="*/ 20 h 39"/>
                <a:gd name="T2" fmla="*/ 27 w 53"/>
                <a:gd name="T3" fmla="*/ 0 h 39"/>
                <a:gd name="T4" fmla="*/ 27 w 53"/>
                <a:gd name="T5" fmla="*/ 0 h 39"/>
                <a:gd name="T6" fmla="*/ 53 w 53"/>
                <a:gd name="T7" fmla="*/ 20 h 39"/>
                <a:gd name="T8" fmla="*/ 53 w 53"/>
                <a:gd name="T9" fmla="*/ 20 h 39"/>
                <a:gd name="T10" fmla="*/ 27 w 53"/>
                <a:gd name="T11" fmla="*/ 39 h 39"/>
                <a:gd name="T12" fmla="*/ 27 w 53"/>
                <a:gd name="T13" fmla="*/ 39 h 39"/>
                <a:gd name="T14" fmla="*/ 0 w 53"/>
                <a:gd name="T15" fmla="*/ 20 h 39"/>
                <a:gd name="T16" fmla="*/ 9 w 53"/>
                <a:gd name="T17" fmla="*/ 8 h 39"/>
                <a:gd name="T18" fmla="*/ 3 w 53"/>
                <a:gd name="T19" fmla="*/ 20 h 39"/>
                <a:gd name="T20" fmla="*/ 3 w 53"/>
                <a:gd name="T21" fmla="*/ 20 h 39"/>
                <a:gd name="T22" fmla="*/ 9 w 53"/>
                <a:gd name="T23" fmla="*/ 31 h 39"/>
                <a:gd name="T24" fmla="*/ 9 w 53"/>
                <a:gd name="T25" fmla="*/ 31 h 39"/>
                <a:gd name="T26" fmla="*/ 27 w 53"/>
                <a:gd name="T27" fmla="*/ 36 h 39"/>
                <a:gd name="T28" fmla="*/ 27 w 53"/>
                <a:gd name="T29" fmla="*/ 36 h 39"/>
                <a:gd name="T30" fmla="*/ 44 w 53"/>
                <a:gd name="T31" fmla="*/ 31 h 39"/>
                <a:gd name="T32" fmla="*/ 44 w 53"/>
                <a:gd name="T33" fmla="*/ 31 h 39"/>
                <a:gd name="T34" fmla="*/ 50 w 53"/>
                <a:gd name="T35" fmla="*/ 20 h 39"/>
                <a:gd name="T36" fmla="*/ 50 w 53"/>
                <a:gd name="T37" fmla="*/ 20 h 39"/>
                <a:gd name="T38" fmla="*/ 44 w 53"/>
                <a:gd name="T39" fmla="*/ 8 h 39"/>
                <a:gd name="T40" fmla="*/ 44 w 53"/>
                <a:gd name="T41" fmla="*/ 8 h 39"/>
                <a:gd name="T42" fmla="*/ 27 w 53"/>
                <a:gd name="T43" fmla="*/ 3 h 39"/>
                <a:gd name="T44" fmla="*/ 27 w 53"/>
                <a:gd name="T45" fmla="*/ 3 h 39"/>
                <a:gd name="T46" fmla="*/ 26 w 53"/>
                <a:gd name="T47" fmla="*/ 3 h 39"/>
                <a:gd name="T48" fmla="*/ 26 w 53"/>
                <a:gd name="T49" fmla="*/ 3 h 39"/>
                <a:gd name="T50" fmla="*/ 9 w 53"/>
                <a:gd name="T51"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9">
                  <a:moveTo>
                    <a:pt x="0" y="20"/>
                  </a:moveTo>
                  <a:cubicBezTo>
                    <a:pt x="0" y="9"/>
                    <a:pt x="12" y="0"/>
                    <a:pt x="27" y="0"/>
                  </a:cubicBezTo>
                  <a:cubicBezTo>
                    <a:pt x="27" y="0"/>
                    <a:pt x="27" y="0"/>
                    <a:pt x="27" y="0"/>
                  </a:cubicBezTo>
                  <a:cubicBezTo>
                    <a:pt x="41" y="0"/>
                    <a:pt x="53" y="9"/>
                    <a:pt x="53" y="20"/>
                  </a:cubicBezTo>
                  <a:cubicBezTo>
                    <a:pt x="53" y="20"/>
                    <a:pt x="53" y="20"/>
                    <a:pt x="53" y="20"/>
                  </a:cubicBezTo>
                  <a:cubicBezTo>
                    <a:pt x="53" y="31"/>
                    <a:pt x="41" y="39"/>
                    <a:pt x="27" y="39"/>
                  </a:cubicBezTo>
                  <a:cubicBezTo>
                    <a:pt x="27" y="39"/>
                    <a:pt x="27" y="39"/>
                    <a:pt x="27" y="39"/>
                  </a:cubicBezTo>
                  <a:cubicBezTo>
                    <a:pt x="12" y="39"/>
                    <a:pt x="0" y="31"/>
                    <a:pt x="0" y="20"/>
                  </a:cubicBezTo>
                  <a:close/>
                  <a:moveTo>
                    <a:pt x="9" y="8"/>
                  </a:moveTo>
                  <a:cubicBezTo>
                    <a:pt x="5" y="11"/>
                    <a:pt x="3" y="15"/>
                    <a:pt x="3" y="20"/>
                  </a:cubicBezTo>
                  <a:cubicBezTo>
                    <a:pt x="3" y="20"/>
                    <a:pt x="3" y="20"/>
                    <a:pt x="3" y="20"/>
                  </a:cubicBezTo>
                  <a:cubicBezTo>
                    <a:pt x="3" y="24"/>
                    <a:pt x="5" y="28"/>
                    <a:pt x="9" y="31"/>
                  </a:cubicBezTo>
                  <a:cubicBezTo>
                    <a:pt x="9" y="31"/>
                    <a:pt x="9" y="31"/>
                    <a:pt x="9" y="31"/>
                  </a:cubicBezTo>
                  <a:cubicBezTo>
                    <a:pt x="14" y="34"/>
                    <a:pt x="20" y="36"/>
                    <a:pt x="27" y="36"/>
                  </a:cubicBezTo>
                  <a:cubicBezTo>
                    <a:pt x="27" y="36"/>
                    <a:pt x="27" y="36"/>
                    <a:pt x="27" y="36"/>
                  </a:cubicBezTo>
                  <a:cubicBezTo>
                    <a:pt x="33" y="36"/>
                    <a:pt x="39" y="34"/>
                    <a:pt x="44" y="31"/>
                  </a:cubicBezTo>
                  <a:cubicBezTo>
                    <a:pt x="44" y="31"/>
                    <a:pt x="44" y="31"/>
                    <a:pt x="44" y="31"/>
                  </a:cubicBezTo>
                  <a:cubicBezTo>
                    <a:pt x="48" y="28"/>
                    <a:pt x="50" y="24"/>
                    <a:pt x="50" y="20"/>
                  </a:cubicBezTo>
                  <a:cubicBezTo>
                    <a:pt x="50" y="20"/>
                    <a:pt x="50" y="20"/>
                    <a:pt x="50" y="20"/>
                  </a:cubicBezTo>
                  <a:cubicBezTo>
                    <a:pt x="50" y="15"/>
                    <a:pt x="48" y="11"/>
                    <a:pt x="44" y="8"/>
                  </a:cubicBezTo>
                  <a:cubicBezTo>
                    <a:pt x="44" y="8"/>
                    <a:pt x="44" y="8"/>
                    <a:pt x="44" y="8"/>
                  </a:cubicBezTo>
                  <a:cubicBezTo>
                    <a:pt x="39" y="5"/>
                    <a:pt x="33" y="3"/>
                    <a:pt x="27" y="3"/>
                  </a:cubicBezTo>
                  <a:cubicBezTo>
                    <a:pt x="27" y="3"/>
                    <a:pt x="27" y="3"/>
                    <a:pt x="27" y="3"/>
                  </a:cubicBezTo>
                  <a:cubicBezTo>
                    <a:pt x="26" y="3"/>
                    <a:pt x="26" y="3"/>
                    <a:pt x="26" y="3"/>
                  </a:cubicBezTo>
                  <a:cubicBezTo>
                    <a:pt x="26" y="3"/>
                    <a:pt x="26" y="3"/>
                    <a:pt x="26" y="3"/>
                  </a:cubicBezTo>
                  <a:cubicBezTo>
                    <a:pt x="20" y="3"/>
                    <a:pt x="14" y="5"/>
                    <a:pt x="9" y="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43"/>
            <p:cNvSpPr>
              <a:spLocks/>
            </p:cNvSpPr>
            <p:nvPr/>
          </p:nvSpPr>
          <p:spPr bwMode="auto">
            <a:xfrm>
              <a:off x="622300" y="3606800"/>
              <a:ext cx="779463" cy="422275"/>
            </a:xfrm>
            <a:custGeom>
              <a:avLst/>
              <a:gdLst>
                <a:gd name="T0" fmla="*/ 160 w 301"/>
                <a:gd name="T1" fmla="*/ 0 h 164"/>
                <a:gd name="T2" fmla="*/ 244 w 301"/>
                <a:gd name="T3" fmla="*/ 16 h 164"/>
                <a:gd name="T4" fmla="*/ 269 w 301"/>
                <a:gd name="T5" fmla="*/ 0 h 164"/>
                <a:gd name="T6" fmla="*/ 288 w 301"/>
                <a:gd name="T7" fmla="*/ 22 h 164"/>
                <a:gd name="T8" fmla="*/ 280 w 301"/>
                <a:gd name="T9" fmla="*/ 48 h 164"/>
                <a:gd name="T10" fmla="*/ 270 w 301"/>
                <a:gd name="T11" fmla="*/ 78 h 164"/>
                <a:gd name="T12" fmla="*/ 248 w 301"/>
                <a:gd name="T13" fmla="*/ 100 h 164"/>
                <a:gd name="T14" fmla="*/ 206 w 301"/>
                <a:gd name="T15" fmla="*/ 119 h 164"/>
                <a:gd name="T16" fmla="*/ 151 w 301"/>
                <a:gd name="T17" fmla="*/ 133 h 164"/>
                <a:gd name="T18" fmla="*/ 149 w 301"/>
                <a:gd name="T19" fmla="*/ 133 h 164"/>
                <a:gd name="T20" fmla="*/ 94 w 301"/>
                <a:gd name="T21" fmla="*/ 119 h 164"/>
                <a:gd name="T22" fmla="*/ 53 w 301"/>
                <a:gd name="T23" fmla="*/ 100 h 164"/>
                <a:gd name="T24" fmla="*/ 30 w 301"/>
                <a:gd name="T25" fmla="*/ 78 h 164"/>
                <a:gd name="T26" fmla="*/ 20 w 301"/>
                <a:gd name="T27" fmla="*/ 48 h 164"/>
                <a:gd name="T28" fmla="*/ 12 w 301"/>
                <a:gd name="T29" fmla="*/ 22 h 164"/>
                <a:gd name="T30" fmla="*/ 31 w 301"/>
                <a:gd name="T31" fmla="*/ 0 h 164"/>
                <a:gd name="T32" fmla="*/ 54 w 301"/>
                <a:gd name="T33" fmla="*/ 13 h 164"/>
                <a:gd name="T34" fmla="*/ 140 w 301"/>
                <a:gd name="T35" fmla="*/ 0 h 164"/>
                <a:gd name="T36" fmla="*/ 160 w 301"/>
                <a:gd name="T3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1" h="164">
                  <a:moveTo>
                    <a:pt x="160" y="0"/>
                  </a:moveTo>
                  <a:cubicBezTo>
                    <a:pt x="160" y="0"/>
                    <a:pt x="223" y="16"/>
                    <a:pt x="244" y="16"/>
                  </a:cubicBezTo>
                  <a:cubicBezTo>
                    <a:pt x="251" y="16"/>
                    <a:pt x="269" y="0"/>
                    <a:pt x="269" y="0"/>
                  </a:cubicBezTo>
                  <a:cubicBezTo>
                    <a:pt x="269" y="0"/>
                    <a:pt x="294" y="2"/>
                    <a:pt x="288" y="22"/>
                  </a:cubicBezTo>
                  <a:cubicBezTo>
                    <a:pt x="297" y="30"/>
                    <a:pt x="301" y="41"/>
                    <a:pt x="280" y="48"/>
                  </a:cubicBezTo>
                  <a:cubicBezTo>
                    <a:pt x="290" y="62"/>
                    <a:pt x="288" y="71"/>
                    <a:pt x="270" y="78"/>
                  </a:cubicBezTo>
                  <a:cubicBezTo>
                    <a:pt x="278" y="84"/>
                    <a:pt x="280" y="109"/>
                    <a:pt x="248" y="100"/>
                  </a:cubicBezTo>
                  <a:cubicBezTo>
                    <a:pt x="255" y="125"/>
                    <a:pt x="225" y="141"/>
                    <a:pt x="206" y="119"/>
                  </a:cubicBezTo>
                  <a:cubicBezTo>
                    <a:pt x="221" y="143"/>
                    <a:pt x="170" y="164"/>
                    <a:pt x="151" y="133"/>
                  </a:cubicBezTo>
                  <a:cubicBezTo>
                    <a:pt x="149" y="133"/>
                    <a:pt x="149" y="133"/>
                    <a:pt x="149" y="133"/>
                  </a:cubicBezTo>
                  <a:cubicBezTo>
                    <a:pt x="131" y="164"/>
                    <a:pt x="80" y="143"/>
                    <a:pt x="94" y="119"/>
                  </a:cubicBezTo>
                  <a:cubicBezTo>
                    <a:pt x="75" y="141"/>
                    <a:pt x="46" y="125"/>
                    <a:pt x="53" y="100"/>
                  </a:cubicBezTo>
                  <a:cubicBezTo>
                    <a:pt x="20" y="109"/>
                    <a:pt x="23" y="84"/>
                    <a:pt x="30" y="78"/>
                  </a:cubicBezTo>
                  <a:cubicBezTo>
                    <a:pt x="12" y="71"/>
                    <a:pt x="10" y="62"/>
                    <a:pt x="20" y="48"/>
                  </a:cubicBezTo>
                  <a:cubicBezTo>
                    <a:pt x="0" y="41"/>
                    <a:pt x="3" y="30"/>
                    <a:pt x="12" y="22"/>
                  </a:cubicBezTo>
                  <a:cubicBezTo>
                    <a:pt x="6" y="2"/>
                    <a:pt x="31" y="0"/>
                    <a:pt x="31" y="0"/>
                  </a:cubicBezTo>
                  <a:cubicBezTo>
                    <a:pt x="31" y="0"/>
                    <a:pt x="49" y="13"/>
                    <a:pt x="54" y="13"/>
                  </a:cubicBezTo>
                  <a:cubicBezTo>
                    <a:pt x="76" y="13"/>
                    <a:pt x="140" y="0"/>
                    <a:pt x="140" y="0"/>
                  </a:cubicBezTo>
                  <a:lnTo>
                    <a:pt x="1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44"/>
            <p:cNvSpPr>
              <a:spLocks noEditPoints="1"/>
            </p:cNvSpPr>
            <p:nvPr/>
          </p:nvSpPr>
          <p:spPr bwMode="auto">
            <a:xfrm>
              <a:off x="630238" y="3602038"/>
              <a:ext cx="760413" cy="392112"/>
            </a:xfrm>
            <a:custGeom>
              <a:avLst/>
              <a:gdLst>
                <a:gd name="T0" fmla="*/ 87 w 294"/>
                <a:gd name="T1" fmla="*/ 126 h 152"/>
                <a:gd name="T2" fmla="*/ 47 w 294"/>
                <a:gd name="T3" fmla="*/ 109 h 152"/>
                <a:gd name="T4" fmla="*/ 37 w 294"/>
                <a:gd name="T5" fmla="*/ 105 h 152"/>
                <a:gd name="T6" fmla="*/ 21 w 294"/>
                <a:gd name="T7" fmla="*/ 91 h 152"/>
                <a:gd name="T8" fmla="*/ 10 w 294"/>
                <a:gd name="T9" fmla="*/ 64 h 152"/>
                <a:gd name="T10" fmla="*/ 0 w 294"/>
                <a:gd name="T11" fmla="*/ 36 h 152"/>
                <a:gd name="T12" fmla="*/ 7 w 294"/>
                <a:gd name="T13" fmla="*/ 18 h 152"/>
                <a:gd name="T14" fmla="*/ 28 w 294"/>
                <a:gd name="T15" fmla="*/ 0 h 152"/>
                <a:gd name="T16" fmla="*/ 38 w 294"/>
                <a:gd name="T17" fmla="*/ 7 h 152"/>
                <a:gd name="T18" fmla="*/ 102 w 294"/>
                <a:gd name="T19" fmla="*/ 7 h 152"/>
                <a:gd name="T20" fmla="*/ 137 w 294"/>
                <a:gd name="T21" fmla="*/ 0 h 152"/>
                <a:gd name="T22" fmla="*/ 157 w 294"/>
                <a:gd name="T23" fmla="*/ 0 h 152"/>
                <a:gd name="T24" fmla="*/ 241 w 294"/>
                <a:gd name="T25" fmla="*/ 16 h 152"/>
                <a:gd name="T26" fmla="*/ 265 w 294"/>
                <a:gd name="T27" fmla="*/ 1 h 152"/>
                <a:gd name="T28" fmla="*/ 277 w 294"/>
                <a:gd name="T29" fmla="*/ 3 h 152"/>
                <a:gd name="T30" fmla="*/ 287 w 294"/>
                <a:gd name="T31" fmla="*/ 24 h 152"/>
                <a:gd name="T32" fmla="*/ 280 w 294"/>
                <a:gd name="T33" fmla="*/ 51 h 152"/>
                <a:gd name="T34" fmla="*/ 270 w 294"/>
                <a:gd name="T35" fmla="*/ 80 h 152"/>
                <a:gd name="T36" fmla="*/ 270 w 294"/>
                <a:gd name="T37" fmla="*/ 101 h 152"/>
                <a:gd name="T38" fmla="*/ 247 w 294"/>
                <a:gd name="T39" fmla="*/ 104 h 152"/>
                <a:gd name="T40" fmla="*/ 224 w 294"/>
                <a:gd name="T41" fmla="*/ 133 h 152"/>
                <a:gd name="T42" fmla="*/ 207 w 294"/>
                <a:gd name="T43" fmla="*/ 129 h 152"/>
                <a:gd name="T44" fmla="*/ 147 w 294"/>
                <a:gd name="T45" fmla="*/ 137 h 152"/>
                <a:gd name="T46" fmla="*/ 118 w 294"/>
                <a:gd name="T47" fmla="*/ 152 h 152"/>
                <a:gd name="T48" fmla="*/ 176 w 294"/>
                <a:gd name="T49" fmla="*/ 149 h 152"/>
                <a:gd name="T50" fmla="*/ 204 w 294"/>
                <a:gd name="T51" fmla="*/ 129 h 152"/>
                <a:gd name="T52" fmla="*/ 204 w 294"/>
                <a:gd name="T53" fmla="*/ 120 h 152"/>
                <a:gd name="T54" fmla="*/ 244 w 294"/>
                <a:gd name="T55" fmla="*/ 109 h 152"/>
                <a:gd name="T56" fmla="*/ 245 w 294"/>
                <a:gd name="T57" fmla="*/ 101 h 152"/>
                <a:gd name="T58" fmla="*/ 271 w 294"/>
                <a:gd name="T59" fmla="*/ 91 h 152"/>
                <a:gd name="T60" fmla="*/ 267 w 294"/>
                <a:gd name="T61" fmla="*/ 78 h 152"/>
                <a:gd name="T62" fmla="*/ 276 w 294"/>
                <a:gd name="T63" fmla="*/ 51 h 152"/>
                <a:gd name="T64" fmla="*/ 291 w 294"/>
                <a:gd name="T65" fmla="*/ 36 h 152"/>
                <a:gd name="T66" fmla="*/ 284 w 294"/>
                <a:gd name="T67" fmla="*/ 24 h 152"/>
                <a:gd name="T68" fmla="*/ 275 w 294"/>
                <a:gd name="T69" fmla="*/ 6 h 152"/>
                <a:gd name="T70" fmla="*/ 257 w 294"/>
                <a:gd name="T71" fmla="*/ 11 h 152"/>
                <a:gd name="T72" fmla="*/ 157 w 294"/>
                <a:gd name="T73" fmla="*/ 3 h 152"/>
                <a:gd name="T74" fmla="*/ 37 w 294"/>
                <a:gd name="T75" fmla="*/ 10 h 152"/>
                <a:gd name="T76" fmla="*/ 19 w 294"/>
                <a:gd name="T77" fmla="*/ 6 h 152"/>
                <a:gd name="T78" fmla="*/ 11 w 294"/>
                <a:gd name="T79" fmla="*/ 24 h 152"/>
                <a:gd name="T80" fmla="*/ 3 w 294"/>
                <a:gd name="T81" fmla="*/ 36 h 152"/>
                <a:gd name="T82" fmla="*/ 19 w 294"/>
                <a:gd name="T83" fmla="*/ 50 h 152"/>
                <a:gd name="T84" fmla="*/ 27 w 294"/>
                <a:gd name="T85" fmla="*/ 78 h 152"/>
                <a:gd name="T86" fmla="*/ 24 w 294"/>
                <a:gd name="T87" fmla="*/ 91 h 152"/>
                <a:gd name="T88" fmla="*/ 49 w 294"/>
                <a:gd name="T89" fmla="*/ 101 h 152"/>
                <a:gd name="T90" fmla="*/ 50 w 294"/>
                <a:gd name="T91" fmla="*/ 109 h 152"/>
                <a:gd name="T92" fmla="*/ 90 w 294"/>
                <a:gd name="T93" fmla="*/ 120 h 152"/>
                <a:gd name="T94" fmla="*/ 90 w 294"/>
                <a:gd name="T95" fmla="*/ 129 h 152"/>
                <a:gd name="T96" fmla="*/ 118 w 294"/>
                <a:gd name="T97" fmla="*/ 149 h 152"/>
                <a:gd name="T98" fmla="*/ 146 w 294"/>
                <a:gd name="T9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4" h="152">
                  <a:moveTo>
                    <a:pt x="118" y="152"/>
                  </a:moveTo>
                  <a:cubicBezTo>
                    <a:pt x="102" y="152"/>
                    <a:pt x="87" y="143"/>
                    <a:pt x="87" y="129"/>
                  </a:cubicBezTo>
                  <a:cubicBezTo>
                    <a:pt x="87" y="129"/>
                    <a:pt x="87" y="129"/>
                    <a:pt x="87" y="129"/>
                  </a:cubicBezTo>
                  <a:cubicBezTo>
                    <a:pt x="87" y="128"/>
                    <a:pt x="87" y="127"/>
                    <a:pt x="87" y="126"/>
                  </a:cubicBezTo>
                  <a:cubicBezTo>
                    <a:pt x="87" y="126"/>
                    <a:pt x="87" y="126"/>
                    <a:pt x="87" y="126"/>
                  </a:cubicBezTo>
                  <a:cubicBezTo>
                    <a:pt x="82" y="131"/>
                    <a:pt x="76" y="133"/>
                    <a:pt x="70" y="133"/>
                  </a:cubicBezTo>
                  <a:cubicBezTo>
                    <a:pt x="70" y="133"/>
                    <a:pt x="70" y="133"/>
                    <a:pt x="70" y="133"/>
                  </a:cubicBezTo>
                  <a:cubicBezTo>
                    <a:pt x="58" y="133"/>
                    <a:pt x="47" y="123"/>
                    <a:pt x="47" y="109"/>
                  </a:cubicBezTo>
                  <a:cubicBezTo>
                    <a:pt x="47" y="109"/>
                    <a:pt x="47" y="109"/>
                    <a:pt x="47" y="109"/>
                  </a:cubicBezTo>
                  <a:cubicBezTo>
                    <a:pt x="47" y="108"/>
                    <a:pt x="47" y="106"/>
                    <a:pt x="48" y="104"/>
                  </a:cubicBezTo>
                  <a:cubicBezTo>
                    <a:pt x="48" y="104"/>
                    <a:pt x="48" y="104"/>
                    <a:pt x="48" y="104"/>
                  </a:cubicBezTo>
                  <a:cubicBezTo>
                    <a:pt x="44" y="105"/>
                    <a:pt x="40" y="105"/>
                    <a:pt x="37" y="105"/>
                  </a:cubicBezTo>
                  <a:cubicBezTo>
                    <a:pt x="37" y="105"/>
                    <a:pt x="37" y="105"/>
                    <a:pt x="37" y="105"/>
                  </a:cubicBezTo>
                  <a:cubicBezTo>
                    <a:pt x="31" y="105"/>
                    <a:pt x="27" y="104"/>
                    <a:pt x="24" y="101"/>
                  </a:cubicBezTo>
                  <a:cubicBezTo>
                    <a:pt x="24" y="101"/>
                    <a:pt x="24" y="101"/>
                    <a:pt x="24" y="101"/>
                  </a:cubicBezTo>
                  <a:cubicBezTo>
                    <a:pt x="22" y="98"/>
                    <a:pt x="21" y="95"/>
                    <a:pt x="21" y="91"/>
                  </a:cubicBezTo>
                  <a:cubicBezTo>
                    <a:pt x="21" y="91"/>
                    <a:pt x="21" y="91"/>
                    <a:pt x="21" y="91"/>
                  </a:cubicBezTo>
                  <a:cubicBezTo>
                    <a:pt x="21" y="87"/>
                    <a:pt x="22" y="83"/>
                    <a:pt x="24" y="80"/>
                  </a:cubicBezTo>
                  <a:cubicBezTo>
                    <a:pt x="24" y="80"/>
                    <a:pt x="24" y="80"/>
                    <a:pt x="24" y="80"/>
                  </a:cubicBezTo>
                  <a:cubicBezTo>
                    <a:pt x="15" y="76"/>
                    <a:pt x="10" y="71"/>
                    <a:pt x="10" y="64"/>
                  </a:cubicBezTo>
                  <a:cubicBezTo>
                    <a:pt x="10" y="64"/>
                    <a:pt x="10" y="64"/>
                    <a:pt x="10" y="64"/>
                  </a:cubicBezTo>
                  <a:cubicBezTo>
                    <a:pt x="10" y="60"/>
                    <a:pt x="11" y="56"/>
                    <a:pt x="15" y="51"/>
                  </a:cubicBezTo>
                  <a:cubicBezTo>
                    <a:pt x="15" y="51"/>
                    <a:pt x="15" y="51"/>
                    <a:pt x="15" y="51"/>
                  </a:cubicBezTo>
                  <a:cubicBezTo>
                    <a:pt x="5" y="47"/>
                    <a:pt x="0" y="42"/>
                    <a:pt x="0" y="36"/>
                  </a:cubicBezTo>
                  <a:cubicBezTo>
                    <a:pt x="0" y="36"/>
                    <a:pt x="0" y="36"/>
                    <a:pt x="0" y="36"/>
                  </a:cubicBezTo>
                  <a:cubicBezTo>
                    <a:pt x="0" y="32"/>
                    <a:pt x="3" y="27"/>
                    <a:pt x="8" y="24"/>
                  </a:cubicBezTo>
                  <a:cubicBezTo>
                    <a:pt x="8" y="24"/>
                    <a:pt x="8" y="24"/>
                    <a:pt x="8" y="24"/>
                  </a:cubicBezTo>
                  <a:cubicBezTo>
                    <a:pt x="7" y="22"/>
                    <a:pt x="7" y="20"/>
                    <a:pt x="7" y="18"/>
                  </a:cubicBezTo>
                  <a:cubicBezTo>
                    <a:pt x="7" y="18"/>
                    <a:pt x="7" y="18"/>
                    <a:pt x="7" y="18"/>
                  </a:cubicBezTo>
                  <a:cubicBezTo>
                    <a:pt x="7" y="10"/>
                    <a:pt x="12" y="5"/>
                    <a:pt x="18" y="3"/>
                  </a:cubicBezTo>
                  <a:cubicBezTo>
                    <a:pt x="18" y="3"/>
                    <a:pt x="18" y="3"/>
                    <a:pt x="18" y="3"/>
                  </a:cubicBezTo>
                  <a:cubicBezTo>
                    <a:pt x="23" y="1"/>
                    <a:pt x="28" y="0"/>
                    <a:pt x="28" y="0"/>
                  </a:cubicBezTo>
                  <a:cubicBezTo>
                    <a:pt x="28" y="0"/>
                    <a:pt x="28" y="0"/>
                    <a:pt x="28" y="0"/>
                  </a:cubicBezTo>
                  <a:cubicBezTo>
                    <a:pt x="29" y="0"/>
                    <a:pt x="29" y="0"/>
                    <a:pt x="29" y="0"/>
                  </a:cubicBezTo>
                  <a:cubicBezTo>
                    <a:pt x="29" y="0"/>
                    <a:pt x="29" y="0"/>
                    <a:pt x="29" y="0"/>
                  </a:cubicBezTo>
                  <a:cubicBezTo>
                    <a:pt x="29" y="0"/>
                    <a:pt x="33" y="4"/>
                    <a:pt x="38" y="7"/>
                  </a:cubicBezTo>
                  <a:cubicBezTo>
                    <a:pt x="38" y="7"/>
                    <a:pt x="38" y="7"/>
                    <a:pt x="38" y="7"/>
                  </a:cubicBezTo>
                  <a:cubicBezTo>
                    <a:pt x="43" y="10"/>
                    <a:pt x="49" y="14"/>
                    <a:pt x="51" y="14"/>
                  </a:cubicBezTo>
                  <a:cubicBezTo>
                    <a:pt x="51" y="14"/>
                    <a:pt x="51" y="14"/>
                    <a:pt x="51" y="14"/>
                  </a:cubicBezTo>
                  <a:cubicBezTo>
                    <a:pt x="62" y="14"/>
                    <a:pt x="83" y="10"/>
                    <a:pt x="102" y="7"/>
                  </a:cubicBezTo>
                  <a:cubicBezTo>
                    <a:pt x="102" y="7"/>
                    <a:pt x="102" y="7"/>
                    <a:pt x="102" y="7"/>
                  </a:cubicBezTo>
                  <a:cubicBezTo>
                    <a:pt x="121" y="4"/>
                    <a:pt x="137" y="0"/>
                    <a:pt x="137" y="0"/>
                  </a:cubicBezTo>
                  <a:cubicBezTo>
                    <a:pt x="137" y="0"/>
                    <a:pt x="137" y="0"/>
                    <a:pt x="137" y="0"/>
                  </a:cubicBezTo>
                  <a:cubicBezTo>
                    <a:pt x="137" y="0"/>
                    <a:pt x="137" y="0"/>
                    <a:pt x="137" y="0"/>
                  </a:cubicBezTo>
                  <a:cubicBezTo>
                    <a:pt x="157" y="0"/>
                    <a:pt x="157" y="0"/>
                    <a:pt x="157" y="0"/>
                  </a:cubicBezTo>
                  <a:cubicBezTo>
                    <a:pt x="157" y="2"/>
                    <a:pt x="157" y="2"/>
                    <a:pt x="157" y="2"/>
                  </a:cubicBezTo>
                  <a:cubicBezTo>
                    <a:pt x="157" y="0"/>
                    <a:pt x="157" y="0"/>
                    <a:pt x="157" y="0"/>
                  </a:cubicBezTo>
                  <a:cubicBezTo>
                    <a:pt x="157" y="0"/>
                    <a:pt x="157" y="0"/>
                    <a:pt x="157" y="0"/>
                  </a:cubicBezTo>
                  <a:cubicBezTo>
                    <a:pt x="158" y="0"/>
                    <a:pt x="158" y="0"/>
                    <a:pt x="158" y="0"/>
                  </a:cubicBezTo>
                  <a:cubicBezTo>
                    <a:pt x="158" y="0"/>
                    <a:pt x="173" y="4"/>
                    <a:pt x="192" y="8"/>
                  </a:cubicBezTo>
                  <a:cubicBezTo>
                    <a:pt x="192" y="8"/>
                    <a:pt x="192" y="8"/>
                    <a:pt x="192" y="8"/>
                  </a:cubicBezTo>
                  <a:cubicBezTo>
                    <a:pt x="210" y="12"/>
                    <a:pt x="231" y="16"/>
                    <a:pt x="241" y="16"/>
                  </a:cubicBezTo>
                  <a:cubicBezTo>
                    <a:pt x="241" y="16"/>
                    <a:pt x="241" y="16"/>
                    <a:pt x="241" y="16"/>
                  </a:cubicBezTo>
                  <a:cubicBezTo>
                    <a:pt x="244" y="16"/>
                    <a:pt x="250" y="12"/>
                    <a:pt x="255" y="8"/>
                  </a:cubicBezTo>
                  <a:cubicBezTo>
                    <a:pt x="255" y="8"/>
                    <a:pt x="255" y="8"/>
                    <a:pt x="255" y="8"/>
                  </a:cubicBezTo>
                  <a:cubicBezTo>
                    <a:pt x="261" y="4"/>
                    <a:pt x="265" y="1"/>
                    <a:pt x="265" y="1"/>
                  </a:cubicBezTo>
                  <a:cubicBezTo>
                    <a:pt x="265" y="1"/>
                    <a:pt x="265" y="1"/>
                    <a:pt x="265" y="1"/>
                  </a:cubicBezTo>
                  <a:cubicBezTo>
                    <a:pt x="266" y="0"/>
                    <a:pt x="266" y="0"/>
                    <a:pt x="266" y="0"/>
                  </a:cubicBezTo>
                  <a:cubicBezTo>
                    <a:pt x="266" y="0"/>
                    <a:pt x="266" y="0"/>
                    <a:pt x="266" y="0"/>
                  </a:cubicBezTo>
                  <a:cubicBezTo>
                    <a:pt x="266" y="0"/>
                    <a:pt x="271" y="1"/>
                    <a:pt x="277" y="3"/>
                  </a:cubicBezTo>
                  <a:cubicBezTo>
                    <a:pt x="277" y="3"/>
                    <a:pt x="277" y="3"/>
                    <a:pt x="277" y="3"/>
                  </a:cubicBezTo>
                  <a:cubicBezTo>
                    <a:pt x="282" y="5"/>
                    <a:pt x="288" y="10"/>
                    <a:pt x="288" y="18"/>
                  </a:cubicBezTo>
                  <a:cubicBezTo>
                    <a:pt x="288" y="18"/>
                    <a:pt x="288" y="18"/>
                    <a:pt x="288" y="18"/>
                  </a:cubicBezTo>
                  <a:cubicBezTo>
                    <a:pt x="288" y="20"/>
                    <a:pt x="287" y="22"/>
                    <a:pt x="287" y="24"/>
                  </a:cubicBezTo>
                  <a:cubicBezTo>
                    <a:pt x="287" y="24"/>
                    <a:pt x="287" y="24"/>
                    <a:pt x="287" y="24"/>
                  </a:cubicBezTo>
                  <a:cubicBezTo>
                    <a:pt x="291" y="27"/>
                    <a:pt x="294" y="32"/>
                    <a:pt x="294" y="36"/>
                  </a:cubicBezTo>
                  <a:cubicBezTo>
                    <a:pt x="294" y="36"/>
                    <a:pt x="294" y="36"/>
                    <a:pt x="294" y="36"/>
                  </a:cubicBezTo>
                  <a:cubicBezTo>
                    <a:pt x="294" y="42"/>
                    <a:pt x="290" y="47"/>
                    <a:pt x="280" y="51"/>
                  </a:cubicBezTo>
                  <a:cubicBezTo>
                    <a:pt x="280" y="51"/>
                    <a:pt x="280" y="51"/>
                    <a:pt x="280" y="51"/>
                  </a:cubicBezTo>
                  <a:cubicBezTo>
                    <a:pt x="283" y="56"/>
                    <a:pt x="285" y="60"/>
                    <a:pt x="285" y="64"/>
                  </a:cubicBezTo>
                  <a:cubicBezTo>
                    <a:pt x="285" y="64"/>
                    <a:pt x="285" y="64"/>
                    <a:pt x="285" y="64"/>
                  </a:cubicBezTo>
                  <a:cubicBezTo>
                    <a:pt x="285" y="71"/>
                    <a:pt x="280" y="76"/>
                    <a:pt x="270" y="80"/>
                  </a:cubicBezTo>
                  <a:cubicBezTo>
                    <a:pt x="270" y="80"/>
                    <a:pt x="270" y="80"/>
                    <a:pt x="270" y="80"/>
                  </a:cubicBezTo>
                  <a:cubicBezTo>
                    <a:pt x="272" y="83"/>
                    <a:pt x="274" y="87"/>
                    <a:pt x="274" y="91"/>
                  </a:cubicBezTo>
                  <a:cubicBezTo>
                    <a:pt x="274" y="91"/>
                    <a:pt x="274" y="91"/>
                    <a:pt x="274" y="91"/>
                  </a:cubicBezTo>
                  <a:cubicBezTo>
                    <a:pt x="274" y="95"/>
                    <a:pt x="272" y="98"/>
                    <a:pt x="270" y="101"/>
                  </a:cubicBezTo>
                  <a:cubicBezTo>
                    <a:pt x="270" y="101"/>
                    <a:pt x="270" y="101"/>
                    <a:pt x="270" y="101"/>
                  </a:cubicBezTo>
                  <a:cubicBezTo>
                    <a:pt x="267" y="104"/>
                    <a:pt x="263" y="105"/>
                    <a:pt x="257" y="105"/>
                  </a:cubicBezTo>
                  <a:cubicBezTo>
                    <a:pt x="257" y="105"/>
                    <a:pt x="257" y="105"/>
                    <a:pt x="257" y="105"/>
                  </a:cubicBezTo>
                  <a:cubicBezTo>
                    <a:pt x="254" y="105"/>
                    <a:pt x="251" y="105"/>
                    <a:pt x="247" y="104"/>
                  </a:cubicBezTo>
                  <a:cubicBezTo>
                    <a:pt x="247" y="104"/>
                    <a:pt x="247" y="104"/>
                    <a:pt x="247" y="104"/>
                  </a:cubicBezTo>
                  <a:cubicBezTo>
                    <a:pt x="247" y="106"/>
                    <a:pt x="247" y="108"/>
                    <a:pt x="247" y="109"/>
                  </a:cubicBezTo>
                  <a:cubicBezTo>
                    <a:pt x="247" y="109"/>
                    <a:pt x="247" y="109"/>
                    <a:pt x="247" y="109"/>
                  </a:cubicBezTo>
                  <a:cubicBezTo>
                    <a:pt x="247" y="123"/>
                    <a:pt x="236" y="133"/>
                    <a:pt x="224" y="133"/>
                  </a:cubicBezTo>
                  <a:cubicBezTo>
                    <a:pt x="224" y="133"/>
                    <a:pt x="224" y="133"/>
                    <a:pt x="224" y="133"/>
                  </a:cubicBezTo>
                  <a:cubicBezTo>
                    <a:pt x="218" y="133"/>
                    <a:pt x="212" y="131"/>
                    <a:pt x="207" y="126"/>
                  </a:cubicBezTo>
                  <a:cubicBezTo>
                    <a:pt x="207" y="126"/>
                    <a:pt x="207" y="126"/>
                    <a:pt x="207" y="126"/>
                  </a:cubicBezTo>
                  <a:cubicBezTo>
                    <a:pt x="207" y="127"/>
                    <a:pt x="207" y="128"/>
                    <a:pt x="207" y="129"/>
                  </a:cubicBezTo>
                  <a:cubicBezTo>
                    <a:pt x="207" y="129"/>
                    <a:pt x="207" y="129"/>
                    <a:pt x="207" y="129"/>
                  </a:cubicBezTo>
                  <a:cubicBezTo>
                    <a:pt x="207" y="143"/>
                    <a:pt x="192" y="152"/>
                    <a:pt x="176" y="152"/>
                  </a:cubicBezTo>
                  <a:cubicBezTo>
                    <a:pt x="176" y="152"/>
                    <a:pt x="176" y="152"/>
                    <a:pt x="176" y="152"/>
                  </a:cubicBezTo>
                  <a:cubicBezTo>
                    <a:pt x="165" y="152"/>
                    <a:pt x="154" y="148"/>
                    <a:pt x="147" y="137"/>
                  </a:cubicBezTo>
                  <a:cubicBezTo>
                    <a:pt x="147" y="137"/>
                    <a:pt x="147" y="137"/>
                    <a:pt x="147" y="137"/>
                  </a:cubicBezTo>
                  <a:cubicBezTo>
                    <a:pt x="140" y="148"/>
                    <a:pt x="129" y="152"/>
                    <a:pt x="118" y="152"/>
                  </a:cubicBezTo>
                  <a:cubicBezTo>
                    <a:pt x="118" y="152"/>
                    <a:pt x="118" y="152"/>
                    <a:pt x="118" y="152"/>
                  </a:cubicBezTo>
                  <a:cubicBezTo>
                    <a:pt x="118" y="152"/>
                    <a:pt x="118" y="152"/>
                    <a:pt x="118" y="152"/>
                  </a:cubicBezTo>
                  <a:close/>
                  <a:moveTo>
                    <a:pt x="146" y="133"/>
                  </a:moveTo>
                  <a:cubicBezTo>
                    <a:pt x="149" y="133"/>
                    <a:pt x="149" y="133"/>
                    <a:pt x="149" y="133"/>
                  </a:cubicBezTo>
                  <a:cubicBezTo>
                    <a:pt x="149" y="134"/>
                    <a:pt x="149" y="134"/>
                    <a:pt x="149" y="134"/>
                  </a:cubicBezTo>
                  <a:cubicBezTo>
                    <a:pt x="156" y="145"/>
                    <a:pt x="166" y="149"/>
                    <a:pt x="176" y="149"/>
                  </a:cubicBezTo>
                  <a:cubicBezTo>
                    <a:pt x="176" y="149"/>
                    <a:pt x="176" y="149"/>
                    <a:pt x="176" y="149"/>
                  </a:cubicBezTo>
                  <a:cubicBezTo>
                    <a:pt x="183" y="149"/>
                    <a:pt x="191" y="147"/>
                    <a:pt x="196" y="143"/>
                  </a:cubicBezTo>
                  <a:cubicBezTo>
                    <a:pt x="196" y="143"/>
                    <a:pt x="196" y="143"/>
                    <a:pt x="196" y="143"/>
                  </a:cubicBezTo>
                  <a:cubicBezTo>
                    <a:pt x="201" y="140"/>
                    <a:pt x="204" y="135"/>
                    <a:pt x="204" y="129"/>
                  </a:cubicBezTo>
                  <a:cubicBezTo>
                    <a:pt x="204" y="129"/>
                    <a:pt x="204" y="129"/>
                    <a:pt x="204" y="129"/>
                  </a:cubicBezTo>
                  <a:cubicBezTo>
                    <a:pt x="204" y="127"/>
                    <a:pt x="204" y="124"/>
                    <a:pt x="202" y="121"/>
                  </a:cubicBezTo>
                  <a:cubicBezTo>
                    <a:pt x="202" y="121"/>
                    <a:pt x="202" y="121"/>
                    <a:pt x="202" y="121"/>
                  </a:cubicBezTo>
                  <a:cubicBezTo>
                    <a:pt x="204" y="120"/>
                    <a:pt x="204" y="120"/>
                    <a:pt x="204" y="120"/>
                  </a:cubicBezTo>
                  <a:cubicBezTo>
                    <a:pt x="210" y="127"/>
                    <a:pt x="217" y="130"/>
                    <a:pt x="224" y="130"/>
                  </a:cubicBezTo>
                  <a:cubicBezTo>
                    <a:pt x="224" y="130"/>
                    <a:pt x="224" y="130"/>
                    <a:pt x="224" y="130"/>
                  </a:cubicBezTo>
                  <a:cubicBezTo>
                    <a:pt x="235" y="130"/>
                    <a:pt x="244" y="121"/>
                    <a:pt x="244" y="109"/>
                  </a:cubicBezTo>
                  <a:cubicBezTo>
                    <a:pt x="244" y="109"/>
                    <a:pt x="244" y="109"/>
                    <a:pt x="244" y="109"/>
                  </a:cubicBezTo>
                  <a:cubicBezTo>
                    <a:pt x="244" y="107"/>
                    <a:pt x="244" y="105"/>
                    <a:pt x="243" y="102"/>
                  </a:cubicBezTo>
                  <a:cubicBezTo>
                    <a:pt x="243" y="102"/>
                    <a:pt x="243" y="102"/>
                    <a:pt x="243" y="102"/>
                  </a:cubicBezTo>
                  <a:cubicBezTo>
                    <a:pt x="243" y="100"/>
                    <a:pt x="243" y="100"/>
                    <a:pt x="243" y="100"/>
                  </a:cubicBezTo>
                  <a:cubicBezTo>
                    <a:pt x="245" y="101"/>
                    <a:pt x="245" y="101"/>
                    <a:pt x="245" y="101"/>
                  </a:cubicBezTo>
                  <a:cubicBezTo>
                    <a:pt x="250" y="102"/>
                    <a:pt x="254" y="102"/>
                    <a:pt x="257" y="102"/>
                  </a:cubicBezTo>
                  <a:cubicBezTo>
                    <a:pt x="257" y="102"/>
                    <a:pt x="257" y="102"/>
                    <a:pt x="257" y="102"/>
                  </a:cubicBezTo>
                  <a:cubicBezTo>
                    <a:pt x="268" y="102"/>
                    <a:pt x="270" y="97"/>
                    <a:pt x="271" y="91"/>
                  </a:cubicBezTo>
                  <a:cubicBezTo>
                    <a:pt x="271" y="91"/>
                    <a:pt x="271" y="91"/>
                    <a:pt x="271" y="91"/>
                  </a:cubicBezTo>
                  <a:cubicBezTo>
                    <a:pt x="271" y="87"/>
                    <a:pt x="269" y="83"/>
                    <a:pt x="266" y="81"/>
                  </a:cubicBezTo>
                  <a:cubicBezTo>
                    <a:pt x="266" y="81"/>
                    <a:pt x="266" y="81"/>
                    <a:pt x="266" y="81"/>
                  </a:cubicBezTo>
                  <a:cubicBezTo>
                    <a:pt x="265" y="79"/>
                    <a:pt x="265" y="79"/>
                    <a:pt x="265" y="79"/>
                  </a:cubicBezTo>
                  <a:cubicBezTo>
                    <a:pt x="267" y="78"/>
                    <a:pt x="267" y="78"/>
                    <a:pt x="267" y="78"/>
                  </a:cubicBezTo>
                  <a:cubicBezTo>
                    <a:pt x="277" y="74"/>
                    <a:pt x="282" y="69"/>
                    <a:pt x="282" y="64"/>
                  </a:cubicBezTo>
                  <a:cubicBezTo>
                    <a:pt x="282" y="64"/>
                    <a:pt x="282" y="64"/>
                    <a:pt x="282" y="64"/>
                  </a:cubicBezTo>
                  <a:cubicBezTo>
                    <a:pt x="282" y="61"/>
                    <a:pt x="280" y="56"/>
                    <a:pt x="276" y="51"/>
                  </a:cubicBezTo>
                  <a:cubicBezTo>
                    <a:pt x="276" y="51"/>
                    <a:pt x="276" y="51"/>
                    <a:pt x="276" y="51"/>
                  </a:cubicBezTo>
                  <a:cubicBezTo>
                    <a:pt x="275" y="50"/>
                    <a:pt x="275" y="50"/>
                    <a:pt x="275" y="50"/>
                  </a:cubicBezTo>
                  <a:cubicBezTo>
                    <a:pt x="277" y="49"/>
                    <a:pt x="277" y="49"/>
                    <a:pt x="277" y="49"/>
                  </a:cubicBezTo>
                  <a:cubicBezTo>
                    <a:pt x="288" y="45"/>
                    <a:pt x="291" y="41"/>
                    <a:pt x="291" y="36"/>
                  </a:cubicBezTo>
                  <a:cubicBezTo>
                    <a:pt x="291" y="36"/>
                    <a:pt x="291" y="36"/>
                    <a:pt x="291" y="36"/>
                  </a:cubicBezTo>
                  <a:cubicBezTo>
                    <a:pt x="291" y="33"/>
                    <a:pt x="288" y="29"/>
                    <a:pt x="284" y="25"/>
                  </a:cubicBezTo>
                  <a:cubicBezTo>
                    <a:pt x="284" y="25"/>
                    <a:pt x="284" y="25"/>
                    <a:pt x="284" y="25"/>
                  </a:cubicBezTo>
                  <a:cubicBezTo>
                    <a:pt x="283" y="25"/>
                    <a:pt x="283" y="25"/>
                    <a:pt x="283" y="25"/>
                  </a:cubicBezTo>
                  <a:cubicBezTo>
                    <a:pt x="284" y="24"/>
                    <a:pt x="284" y="24"/>
                    <a:pt x="284" y="24"/>
                  </a:cubicBezTo>
                  <a:cubicBezTo>
                    <a:pt x="284" y="22"/>
                    <a:pt x="285" y="20"/>
                    <a:pt x="285" y="18"/>
                  </a:cubicBezTo>
                  <a:cubicBezTo>
                    <a:pt x="285" y="18"/>
                    <a:pt x="285" y="18"/>
                    <a:pt x="285" y="18"/>
                  </a:cubicBezTo>
                  <a:cubicBezTo>
                    <a:pt x="285" y="11"/>
                    <a:pt x="280" y="8"/>
                    <a:pt x="275" y="6"/>
                  </a:cubicBezTo>
                  <a:cubicBezTo>
                    <a:pt x="275" y="6"/>
                    <a:pt x="275" y="6"/>
                    <a:pt x="275" y="6"/>
                  </a:cubicBezTo>
                  <a:cubicBezTo>
                    <a:pt x="272" y="4"/>
                    <a:pt x="268" y="3"/>
                    <a:pt x="267" y="3"/>
                  </a:cubicBezTo>
                  <a:cubicBezTo>
                    <a:pt x="267" y="3"/>
                    <a:pt x="267" y="3"/>
                    <a:pt x="267" y="3"/>
                  </a:cubicBezTo>
                  <a:cubicBezTo>
                    <a:pt x="265" y="4"/>
                    <a:pt x="261" y="8"/>
                    <a:pt x="257" y="11"/>
                  </a:cubicBezTo>
                  <a:cubicBezTo>
                    <a:pt x="257" y="11"/>
                    <a:pt x="257" y="11"/>
                    <a:pt x="257" y="11"/>
                  </a:cubicBezTo>
                  <a:cubicBezTo>
                    <a:pt x="251" y="15"/>
                    <a:pt x="246" y="19"/>
                    <a:pt x="241" y="19"/>
                  </a:cubicBezTo>
                  <a:cubicBezTo>
                    <a:pt x="241" y="19"/>
                    <a:pt x="241" y="19"/>
                    <a:pt x="241" y="19"/>
                  </a:cubicBezTo>
                  <a:cubicBezTo>
                    <a:pt x="221" y="19"/>
                    <a:pt x="161" y="4"/>
                    <a:pt x="157" y="3"/>
                  </a:cubicBezTo>
                  <a:cubicBezTo>
                    <a:pt x="157" y="3"/>
                    <a:pt x="157" y="3"/>
                    <a:pt x="157" y="3"/>
                  </a:cubicBezTo>
                  <a:cubicBezTo>
                    <a:pt x="137" y="3"/>
                    <a:pt x="137" y="3"/>
                    <a:pt x="137" y="3"/>
                  </a:cubicBezTo>
                  <a:cubicBezTo>
                    <a:pt x="134" y="4"/>
                    <a:pt x="72" y="16"/>
                    <a:pt x="51" y="17"/>
                  </a:cubicBezTo>
                  <a:cubicBezTo>
                    <a:pt x="51" y="17"/>
                    <a:pt x="51" y="17"/>
                    <a:pt x="51" y="17"/>
                  </a:cubicBezTo>
                  <a:cubicBezTo>
                    <a:pt x="47" y="16"/>
                    <a:pt x="42" y="13"/>
                    <a:pt x="37" y="10"/>
                  </a:cubicBezTo>
                  <a:cubicBezTo>
                    <a:pt x="37" y="10"/>
                    <a:pt x="37" y="10"/>
                    <a:pt x="37" y="10"/>
                  </a:cubicBezTo>
                  <a:cubicBezTo>
                    <a:pt x="33" y="7"/>
                    <a:pt x="29" y="4"/>
                    <a:pt x="28" y="3"/>
                  </a:cubicBezTo>
                  <a:cubicBezTo>
                    <a:pt x="28" y="3"/>
                    <a:pt x="28" y="3"/>
                    <a:pt x="28" y="3"/>
                  </a:cubicBezTo>
                  <a:cubicBezTo>
                    <a:pt x="26" y="3"/>
                    <a:pt x="23" y="4"/>
                    <a:pt x="19" y="6"/>
                  </a:cubicBezTo>
                  <a:cubicBezTo>
                    <a:pt x="19" y="6"/>
                    <a:pt x="19" y="6"/>
                    <a:pt x="19" y="6"/>
                  </a:cubicBezTo>
                  <a:cubicBezTo>
                    <a:pt x="14" y="8"/>
                    <a:pt x="10" y="11"/>
                    <a:pt x="10" y="18"/>
                  </a:cubicBezTo>
                  <a:cubicBezTo>
                    <a:pt x="10" y="18"/>
                    <a:pt x="10" y="18"/>
                    <a:pt x="10" y="18"/>
                  </a:cubicBezTo>
                  <a:cubicBezTo>
                    <a:pt x="10" y="20"/>
                    <a:pt x="10" y="22"/>
                    <a:pt x="11" y="24"/>
                  </a:cubicBezTo>
                  <a:cubicBezTo>
                    <a:pt x="11" y="24"/>
                    <a:pt x="11" y="24"/>
                    <a:pt x="11" y="24"/>
                  </a:cubicBezTo>
                  <a:cubicBezTo>
                    <a:pt x="11" y="25"/>
                    <a:pt x="11" y="25"/>
                    <a:pt x="11" y="25"/>
                  </a:cubicBezTo>
                  <a:cubicBezTo>
                    <a:pt x="10" y="25"/>
                    <a:pt x="10" y="25"/>
                    <a:pt x="10" y="25"/>
                  </a:cubicBezTo>
                  <a:cubicBezTo>
                    <a:pt x="6" y="29"/>
                    <a:pt x="3" y="33"/>
                    <a:pt x="3" y="36"/>
                  </a:cubicBezTo>
                  <a:cubicBezTo>
                    <a:pt x="3" y="36"/>
                    <a:pt x="3" y="36"/>
                    <a:pt x="3" y="36"/>
                  </a:cubicBezTo>
                  <a:cubicBezTo>
                    <a:pt x="3" y="41"/>
                    <a:pt x="7" y="45"/>
                    <a:pt x="17" y="49"/>
                  </a:cubicBezTo>
                  <a:cubicBezTo>
                    <a:pt x="17" y="49"/>
                    <a:pt x="17" y="49"/>
                    <a:pt x="17" y="49"/>
                  </a:cubicBezTo>
                  <a:cubicBezTo>
                    <a:pt x="19" y="50"/>
                    <a:pt x="19" y="50"/>
                    <a:pt x="19" y="50"/>
                  </a:cubicBezTo>
                  <a:cubicBezTo>
                    <a:pt x="18" y="51"/>
                    <a:pt x="18" y="51"/>
                    <a:pt x="18" y="51"/>
                  </a:cubicBezTo>
                  <a:cubicBezTo>
                    <a:pt x="14" y="56"/>
                    <a:pt x="13" y="61"/>
                    <a:pt x="13" y="64"/>
                  </a:cubicBezTo>
                  <a:cubicBezTo>
                    <a:pt x="13" y="64"/>
                    <a:pt x="13" y="64"/>
                    <a:pt x="13" y="64"/>
                  </a:cubicBezTo>
                  <a:cubicBezTo>
                    <a:pt x="13" y="69"/>
                    <a:pt x="17" y="74"/>
                    <a:pt x="27" y="78"/>
                  </a:cubicBezTo>
                  <a:cubicBezTo>
                    <a:pt x="27" y="78"/>
                    <a:pt x="27" y="78"/>
                    <a:pt x="27" y="78"/>
                  </a:cubicBezTo>
                  <a:cubicBezTo>
                    <a:pt x="30" y="79"/>
                    <a:pt x="30" y="79"/>
                    <a:pt x="30" y="79"/>
                  </a:cubicBezTo>
                  <a:cubicBezTo>
                    <a:pt x="28" y="81"/>
                    <a:pt x="28" y="81"/>
                    <a:pt x="28" y="81"/>
                  </a:cubicBezTo>
                  <a:cubicBezTo>
                    <a:pt x="26" y="83"/>
                    <a:pt x="24" y="87"/>
                    <a:pt x="24" y="91"/>
                  </a:cubicBezTo>
                  <a:cubicBezTo>
                    <a:pt x="24" y="91"/>
                    <a:pt x="24" y="91"/>
                    <a:pt x="24" y="91"/>
                  </a:cubicBezTo>
                  <a:cubicBezTo>
                    <a:pt x="24" y="97"/>
                    <a:pt x="27" y="102"/>
                    <a:pt x="37" y="102"/>
                  </a:cubicBezTo>
                  <a:cubicBezTo>
                    <a:pt x="37" y="102"/>
                    <a:pt x="37" y="102"/>
                    <a:pt x="37" y="102"/>
                  </a:cubicBezTo>
                  <a:cubicBezTo>
                    <a:pt x="41" y="102"/>
                    <a:pt x="44" y="102"/>
                    <a:pt x="49" y="101"/>
                  </a:cubicBezTo>
                  <a:cubicBezTo>
                    <a:pt x="49" y="101"/>
                    <a:pt x="49" y="101"/>
                    <a:pt x="49" y="101"/>
                  </a:cubicBezTo>
                  <a:cubicBezTo>
                    <a:pt x="52" y="100"/>
                    <a:pt x="52" y="100"/>
                    <a:pt x="52" y="100"/>
                  </a:cubicBezTo>
                  <a:cubicBezTo>
                    <a:pt x="51" y="102"/>
                    <a:pt x="51" y="102"/>
                    <a:pt x="51" y="102"/>
                  </a:cubicBezTo>
                  <a:cubicBezTo>
                    <a:pt x="50" y="105"/>
                    <a:pt x="50" y="107"/>
                    <a:pt x="50" y="109"/>
                  </a:cubicBezTo>
                  <a:cubicBezTo>
                    <a:pt x="50" y="109"/>
                    <a:pt x="50" y="109"/>
                    <a:pt x="50" y="109"/>
                  </a:cubicBezTo>
                  <a:cubicBezTo>
                    <a:pt x="50" y="121"/>
                    <a:pt x="59" y="130"/>
                    <a:pt x="70" y="130"/>
                  </a:cubicBezTo>
                  <a:cubicBezTo>
                    <a:pt x="70" y="130"/>
                    <a:pt x="70" y="130"/>
                    <a:pt x="70" y="130"/>
                  </a:cubicBezTo>
                  <a:cubicBezTo>
                    <a:pt x="77" y="130"/>
                    <a:pt x="84" y="127"/>
                    <a:pt x="90" y="120"/>
                  </a:cubicBezTo>
                  <a:cubicBezTo>
                    <a:pt x="90" y="120"/>
                    <a:pt x="90" y="120"/>
                    <a:pt x="90" y="120"/>
                  </a:cubicBezTo>
                  <a:cubicBezTo>
                    <a:pt x="92" y="121"/>
                    <a:pt x="92" y="121"/>
                    <a:pt x="92" y="121"/>
                  </a:cubicBezTo>
                  <a:cubicBezTo>
                    <a:pt x="91" y="124"/>
                    <a:pt x="90" y="127"/>
                    <a:pt x="90" y="129"/>
                  </a:cubicBezTo>
                  <a:cubicBezTo>
                    <a:pt x="90" y="129"/>
                    <a:pt x="90" y="129"/>
                    <a:pt x="90" y="129"/>
                  </a:cubicBezTo>
                  <a:cubicBezTo>
                    <a:pt x="90" y="135"/>
                    <a:pt x="93" y="140"/>
                    <a:pt x="98" y="143"/>
                  </a:cubicBezTo>
                  <a:cubicBezTo>
                    <a:pt x="98" y="143"/>
                    <a:pt x="98" y="143"/>
                    <a:pt x="98" y="143"/>
                  </a:cubicBezTo>
                  <a:cubicBezTo>
                    <a:pt x="104" y="147"/>
                    <a:pt x="111" y="149"/>
                    <a:pt x="118" y="149"/>
                  </a:cubicBezTo>
                  <a:cubicBezTo>
                    <a:pt x="118" y="149"/>
                    <a:pt x="118" y="149"/>
                    <a:pt x="118" y="149"/>
                  </a:cubicBezTo>
                  <a:cubicBezTo>
                    <a:pt x="128" y="149"/>
                    <a:pt x="139" y="145"/>
                    <a:pt x="145" y="134"/>
                  </a:cubicBezTo>
                  <a:cubicBezTo>
                    <a:pt x="145" y="134"/>
                    <a:pt x="145" y="134"/>
                    <a:pt x="145" y="134"/>
                  </a:cubicBezTo>
                  <a:cubicBezTo>
                    <a:pt x="146" y="133"/>
                    <a:pt x="146" y="133"/>
                    <a:pt x="146" y="133"/>
                  </a:cubicBezTo>
                  <a:cubicBezTo>
                    <a:pt x="146" y="133"/>
                    <a:pt x="146" y="133"/>
                    <a:pt x="146" y="13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45"/>
            <p:cNvSpPr>
              <a:spLocks/>
            </p:cNvSpPr>
            <p:nvPr/>
          </p:nvSpPr>
          <p:spPr bwMode="auto">
            <a:xfrm>
              <a:off x="666750" y="3529013"/>
              <a:ext cx="346075" cy="193675"/>
            </a:xfrm>
            <a:custGeom>
              <a:avLst/>
              <a:gdLst>
                <a:gd name="T0" fmla="*/ 119 w 134"/>
                <a:gd name="T1" fmla="*/ 4 h 75"/>
                <a:gd name="T2" fmla="*/ 50 w 134"/>
                <a:gd name="T3" fmla="*/ 36 h 75"/>
                <a:gd name="T4" fmla="*/ 28 w 134"/>
                <a:gd name="T5" fmla="*/ 15 h 75"/>
                <a:gd name="T6" fmla="*/ 65 w 134"/>
                <a:gd name="T7" fmla="*/ 56 h 75"/>
                <a:gd name="T8" fmla="*/ 134 w 134"/>
                <a:gd name="T9" fmla="*/ 7 h 75"/>
                <a:gd name="T10" fmla="*/ 119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19" y="4"/>
                  </a:moveTo>
                  <a:cubicBezTo>
                    <a:pt x="119" y="4"/>
                    <a:pt x="68" y="0"/>
                    <a:pt x="50" y="36"/>
                  </a:cubicBezTo>
                  <a:cubicBezTo>
                    <a:pt x="39" y="47"/>
                    <a:pt x="10" y="32"/>
                    <a:pt x="28" y="15"/>
                  </a:cubicBezTo>
                  <a:cubicBezTo>
                    <a:pt x="11" y="19"/>
                    <a:pt x="0" y="75"/>
                    <a:pt x="65" y="56"/>
                  </a:cubicBezTo>
                  <a:cubicBezTo>
                    <a:pt x="87" y="46"/>
                    <a:pt x="125" y="75"/>
                    <a:pt x="134" y="7"/>
                  </a:cubicBezTo>
                  <a:cubicBezTo>
                    <a:pt x="119" y="4"/>
                    <a:pt x="119" y="4"/>
                    <a:pt x="119"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47"/>
            <p:cNvSpPr>
              <a:spLocks/>
            </p:cNvSpPr>
            <p:nvPr/>
          </p:nvSpPr>
          <p:spPr bwMode="auto">
            <a:xfrm>
              <a:off x="1016000" y="3529013"/>
              <a:ext cx="347663" cy="193675"/>
            </a:xfrm>
            <a:custGeom>
              <a:avLst/>
              <a:gdLst>
                <a:gd name="T0" fmla="*/ 15 w 134"/>
                <a:gd name="T1" fmla="*/ 4 h 75"/>
                <a:gd name="T2" fmla="*/ 84 w 134"/>
                <a:gd name="T3" fmla="*/ 36 h 75"/>
                <a:gd name="T4" fmla="*/ 106 w 134"/>
                <a:gd name="T5" fmla="*/ 15 h 75"/>
                <a:gd name="T6" fmla="*/ 69 w 134"/>
                <a:gd name="T7" fmla="*/ 56 h 75"/>
                <a:gd name="T8" fmla="*/ 0 w 134"/>
                <a:gd name="T9" fmla="*/ 7 h 75"/>
                <a:gd name="T10" fmla="*/ 15 w 134"/>
                <a:gd name="T11" fmla="*/ 4 h 75"/>
              </a:gdLst>
              <a:ahLst/>
              <a:cxnLst>
                <a:cxn ang="0">
                  <a:pos x="T0" y="T1"/>
                </a:cxn>
                <a:cxn ang="0">
                  <a:pos x="T2" y="T3"/>
                </a:cxn>
                <a:cxn ang="0">
                  <a:pos x="T4" y="T5"/>
                </a:cxn>
                <a:cxn ang="0">
                  <a:pos x="T6" y="T7"/>
                </a:cxn>
                <a:cxn ang="0">
                  <a:pos x="T8" y="T9"/>
                </a:cxn>
                <a:cxn ang="0">
                  <a:pos x="T10" y="T11"/>
                </a:cxn>
              </a:cxnLst>
              <a:rect l="0" t="0" r="r" b="b"/>
              <a:pathLst>
                <a:path w="134" h="75">
                  <a:moveTo>
                    <a:pt x="15" y="4"/>
                  </a:moveTo>
                  <a:cubicBezTo>
                    <a:pt x="15" y="4"/>
                    <a:pt x="66" y="0"/>
                    <a:pt x="84" y="36"/>
                  </a:cubicBezTo>
                  <a:cubicBezTo>
                    <a:pt x="95" y="47"/>
                    <a:pt x="124" y="32"/>
                    <a:pt x="106" y="15"/>
                  </a:cubicBezTo>
                  <a:cubicBezTo>
                    <a:pt x="123" y="19"/>
                    <a:pt x="134" y="75"/>
                    <a:pt x="69" y="56"/>
                  </a:cubicBezTo>
                  <a:cubicBezTo>
                    <a:pt x="47" y="46"/>
                    <a:pt x="9" y="75"/>
                    <a:pt x="0" y="7"/>
                  </a:cubicBezTo>
                  <a:cubicBezTo>
                    <a:pt x="15" y="4"/>
                    <a:pt x="15" y="4"/>
                    <a:pt x="15" y="4"/>
                  </a:cubicBezTo>
                  <a:close/>
                </a:path>
              </a:pathLst>
            </a:custGeom>
            <a:solidFill>
              <a:srgbClr val="A11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49"/>
            <p:cNvSpPr>
              <a:spLocks/>
            </p:cNvSpPr>
            <p:nvPr/>
          </p:nvSpPr>
          <p:spPr bwMode="auto">
            <a:xfrm>
              <a:off x="947738" y="3659188"/>
              <a:ext cx="133350" cy="38100"/>
            </a:xfrm>
            <a:custGeom>
              <a:avLst/>
              <a:gdLst>
                <a:gd name="T0" fmla="*/ 25 w 51"/>
                <a:gd name="T1" fmla="*/ 15 h 15"/>
                <a:gd name="T2" fmla="*/ 0 w 51"/>
                <a:gd name="T3" fmla="*/ 2 h 15"/>
                <a:gd name="T4" fmla="*/ 0 w 51"/>
                <a:gd name="T5" fmla="*/ 2 h 15"/>
                <a:gd name="T6" fmla="*/ 0 w 51"/>
                <a:gd name="T7" fmla="*/ 2 h 15"/>
                <a:gd name="T8" fmla="*/ 2 w 51"/>
                <a:gd name="T9" fmla="*/ 0 h 15"/>
                <a:gd name="T10" fmla="*/ 8 w 51"/>
                <a:gd name="T11" fmla="*/ 6 h 15"/>
                <a:gd name="T12" fmla="*/ 8 w 51"/>
                <a:gd name="T13" fmla="*/ 6 h 15"/>
                <a:gd name="T14" fmla="*/ 25 w 51"/>
                <a:gd name="T15" fmla="*/ 12 h 15"/>
                <a:gd name="T16" fmla="*/ 25 w 51"/>
                <a:gd name="T17" fmla="*/ 12 h 15"/>
                <a:gd name="T18" fmla="*/ 49 w 51"/>
                <a:gd name="T19" fmla="*/ 0 h 15"/>
                <a:gd name="T20" fmla="*/ 49 w 51"/>
                <a:gd name="T21" fmla="*/ 0 h 15"/>
                <a:gd name="T22" fmla="*/ 51 w 51"/>
                <a:gd name="T23" fmla="*/ 2 h 15"/>
                <a:gd name="T24" fmla="*/ 25 w 51"/>
                <a:gd name="T25" fmla="*/ 15 h 15"/>
                <a:gd name="T26" fmla="*/ 25 w 51"/>
                <a:gd name="T27" fmla="*/ 15 h 15"/>
                <a:gd name="T28" fmla="*/ 25 w 51"/>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5">
                  <a:moveTo>
                    <a:pt x="25" y="15"/>
                  </a:moveTo>
                  <a:cubicBezTo>
                    <a:pt x="9" y="15"/>
                    <a:pt x="0" y="2"/>
                    <a:pt x="0" y="2"/>
                  </a:cubicBezTo>
                  <a:cubicBezTo>
                    <a:pt x="0" y="2"/>
                    <a:pt x="0" y="2"/>
                    <a:pt x="0" y="2"/>
                  </a:cubicBezTo>
                  <a:cubicBezTo>
                    <a:pt x="0" y="2"/>
                    <a:pt x="0" y="2"/>
                    <a:pt x="0" y="2"/>
                  </a:cubicBezTo>
                  <a:cubicBezTo>
                    <a:pt x="2" y="0"/>
                    <a:pt x="2" y="0"/>
                    <a:pt x="2" y="0"/>
                  </a:cubicBezTo>
                  <a:cubicBezTo>
                    <a:pt x="2" y="0"/>
                    <a:pt x="4" y="3"/>
                    <a:pt x="8" y="6"/>
                  </a:cubicBezTo>
                  <a:cubicBezTo>
                    <a:pt x="8" y="6"/>
                    <a:pt x="8" y="6"/>
                    <a:pt x="8" y="6"/>
                  </a:cubicBezTo>
                  <a:cubicBezTo>
                    <a:pt x="12" y="9"/>
                    <a:pt x="18" y="12"/>
                    <a:pt x="25" y="12"/>
                  </a:cubicBezTo>
                  <a:cubicBezTo>
                    <a:pt x="25" y="12"/>
                    <a:pt x="25" y="12"/>
                    <a:pt x="25" y="12"/>
                  </a:cubicBezTo>
                  <a:cubicBezTo>
                    <a:pt x="31" y="12"/>
                    <a:pt x="39" y="9"/>
                    <a:pt x="49" y="0"/>
                  </a:cubicBezTo>
                  <a:cubicBezTo>
                    <a:pt x="49" y="0"/>
                    <a:pt x="49" y="0"/>
                    <a:pt x="49" y="0"/>
                  </a:cubicBezTo>
                  <a:cubicBezTo>
                    <a:pt x="51" y="2"/>
                    <a:pt x="51" y="2"/>
                    <a:pt x="51" y="2"/>
                  </a:cubicBezTo>
                  <a:cubicBezTo>
                    <a:pt x="41" y="12"/>
                    <a:pt x="32" y="15"/>
                    <a:pt x="25" y="15"/>
                  </a:cubicBezTo>
                  <a:cubicBezTo>
                    <a:pt x="25" y="15"/>
                    <a:pt x="25" y="15"/>
                    <a:pt x="25" y="15"/>
                  </a:cubicBezTo>
                  <a:cubicBezTo>
                    <a:pt x="25" y="15"/>
                    <a:pt x="25" y="15"/>
                    <a:pt x="25" y="1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50"/>
            <p:cNvSpPr>
              <a:spLocks/>
            </p:cNvSpPr>
            <p:nvPr/>
          </p:nvSpPr>
          <p:spPr bwMode="auto">
            <a:xfrm>
              <a:off x="531813" y="3325813"/>
              <a:ext cx="349250" cy="327025"/>
            </a:xfrm>
            <a:custGeom>
              <a:avLst/>
              <a:gdLst>
                <a:gd name="T0" fmla="*/ 135 w 135"/>
                <a:gd name="T1" fmla="*/ 0 h 127"/>
                <a:gd name="T2" fmla="*/ 83 w 135"/>
                <a:gd name="T3" fmla="*/ 65 h 127"/>
                <a:gd name="T4" fmla="*/ 23 w 135"/>
                <a:gd name="T5" fmla="*/ 117 h 127"/>
                <a:gd name="T6" fmla="*/ 3 w 135"/>
                <a:gd name="T7" fmla="*/ 79 h 127"/>
                <a:gd name="T8" fmla="*/ 19 w 135"/>
                <a:gd name="T9" fmla="*/ 95 h 127"/>
                <a:gd name="T10" fmla="*/ 38 w 135"/>
                <a:gd name="T11" fmla="*/ 83 h 127"/>
                <a:gd name="T12" fmla="*/ 52 w 135"/>
                <a:gd name="T13" fmla="*/ 5 h 127"/>
                <a:gd name="T14" fmla="*/ 135 w 135"/>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7">
                  <a:moveTo>
                    <a:pt x="135" y="0"/>
                  </a:moveTo>
                  <a:cubicBezTo>
                    <a:pt x="135" y="0"/>
                    <a:pt x="89" y="22"/>
                    <a:pt x="83" y="65"/>
                  </a:cubicBezTo>
                  <a:cubicBezTo>
                    <a:pt x="76" y="108"/>
                    <a:pt x="46" y="127"/>
                    <a:pt x="23" y="117"/>
                  </a:cubicBezTo>
                  <a:cubicBezTo>
                    <a:pt x="0" y="108"/>
                    <a:pt x="3" y="79"/>
                    <a:pt x="3" y="79"/>
                  </a:cubicBezTo>
                  <a:cubicBezTo>
                    <a:pt x="3" y="79"/>
                    <a:pt x="12" y="93"/>
                    <a:pt x="19" y="95"/>
                  </a:cubicBezTo>
                  <a:cubicBezTo>
                    <a:pt x="26" y="97"/>
                    <a:pt x="36" y="95"/>
                    <a:pt x="38" y="83"/>
                  </a:cubicBezTo>
                  <a:cubicBezTo>
                    <a:pt x="41" y="66"/>
                    <a:pt x="21" y="25"/>
                    <a:pt x="52" y="5"/>
                  </a:cubicBezTo>
                  <a:cubicBezTo>
                    <a:pt x="94" y="5"/>
                    <a:pt x="135" y="0"/>
                    <a:pt x="1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51"/>
            <p:cNvSpPr>
              <a:spLocks noEditPoints="1"/>
            </p:cNvSpPr>
            <p:nvPr/>
          </p:nvSpPr>
          <p:spPr bwMode="auto">
            <a:xfrm>
              <a:off x="533400" y="3321050"/>
              <a:ext cx="347663" cy="317500"/>
            </a:xfrm>
            <a:custGeom>
              <a:avLst/>
              <a:gdLst>
                <a:gd name="T0" fmla="*/ 22 w 134"/>
                <a:gd name="T1" fmla="*/ 121 h 123"/>
                <a:gd name="T2" fmla="*/ 0 w 134"/>
                <a:gd name="T3" fmla="*/ 84 h 123"/>
                <a:gd name="T4" fmla="*/ 0 w 134"/>
                <a:gd name="T5" fmla="*/ 84 h 123"/>
                <a:gd name="T6" fmla="*/ 1 w 134"/>
                <a:gd name="T7" fmla="*/ 81 h 123"/>
                <a:gd name="T8" fmla="*/ 1 w 134"/>
                <a:gd name="T9" fmla="*/ 81 h 123"/>
                <a:gd name="T10" fmla="*/ 1 w 134"/>
                <a:gd name="T11" fmla="*/ 77 h 123"/>
                <a:gd name="T12" fmla="*/ 3 w 134"/>
                <a:gd name="T13" fmla="*/ 80 h 123"/>
                <a:gd name="T14" fmla="*/ 8 w 134"/>
                <a:gd name="T15" fmla="*/ 87 h 123"/>
                <a:gd name="T16" fmla="*/ 8 w 134"/>
                <a:gd name="T17" fmla="*/ 87 h 123"/>
                <a:gd name="T18" fmla="*/ 18 w 134"/>
                <a:gd name="T19" fmla="*/ 95 h 123"/>
                <a:gd name="T20" fmla="*/ 18 w 134"/>
                <a:gd name="T21" fmla="*/ 95 h 123"/>
                <a:gd name="T22" fmla="*/ 23 w 134"/>
                <a:gd name="T23" fmla="*/ 96 h 123"/>
                <a:gd name="T24" fmla="*/ 23 w 134"/>
                <a:gd name="T25" fmla="*/ 96 h 123"/>
                <a:gd name="T26" fmla="*/ 35 w 134"/>
                <a:gd name="T27" fmla="*/ 85 h 123"/>
                <a:gd name="T28" fmla="*/ 35 w 134"/>
                <a:gd name="T29" fmla="*/ 85 h 123"/>
                <a:gd name="T30" fmla="*/ 36 w 134"/>
                <a:gd name="T31" fmla="*/ 80 h 123"/>
                <a:gd name="T32" fmla="*/ 36 w 134"/>
                <a:gd name="T33" fmla="*/ 80 h 123"/>
                <a:gd name="T34" fmla="*/ 32 w 134"/>
                <a:gd name="T35" fmla="*/ 43 h 123"/>
                <a:gd name="T36" fmla="*/ 32 w 134"/>
                <a:gd name="T37" fmla="*/ 43 h 123"/>
                <a:gd name="T38" fmla="*/ 51 w 134"/>
                <a:gd name="T39" fmla="*/ 5 h 123"/>
                <a:gd name="T40" fmla="*/ 51 w 134"/>
                <a:gd name="T41" fmla="*/ 5 h 123"/>
                <a:gd name="T42" fmla="*/ 51 w 134"/>
                <a:gd name="T43" fmla="*/ 5 h 123"/>
                <a:gd name="T44" fmla="*/ 51 w 134"/>
                <a:gd name="T45" fmla="*/ 5 h 123"/>
                <a:gd name="T46" fmla="*/ 134 w 134"/>
                <a:gd name="T47" fmla="*/ 0 h 123"/>
                <a:gd name="T48" fmla="*/ 134 w 134"/>
                <a:gd name="T49" fmla="*/ 0 h 123"/>
                <a:gd name="T50" fmla="*/ 134 w 134"/>
                <a:gd name="T51" fmla="*/ 3 h 123"/>
                <a:gd name="T52" fmla="*/ 111 w 134"/>
                <a:gd name="T53" fmla="*/ 20 h 123"/>
                <a:gd name="T54" fmla="*/ 111 w 134"/>
                <a:gd name="T55" fmla="*/ 20 h 123"/>
                <a:gd name="T56" fmla="*/ 83 w 134"/>
                <a:gd name="T57" fmla="*/ 67 h 123"/>
                <a:gd name="T58" fmla="*/ 83 w 134"/>
                <a:gd name="T59" fmla="*/ 67 h 123"/>
                <a:gd name="T60" fmla="*/ 34 w 134"/>
                <a:gd name="T61" fmla="*/ 123 h 123"/>
                <a:gd name="T62" fmla="*/ 34 w 134"/>
                <a:gd name="T63" fmla="*/ 123 h 123"/>
                <a:gd name="T64" fmla="*/ 22 w 134"/>
                <a:gd name="T65" fmla="*/ 121 h 123"/>
                <a:gd name="T66" fmla="*/ 23 w 134"/>
                <a:gd name="T67" fmla="*/ 118 h 123"/>
                <a:gd name="T68" fmla="*/ 34 w 134"/>
                <a:gd name="T69" fmla="*/ 120 h 123"/>
                <a:gd name="T70" fmla="*/ 34 w 134"/>
                <a:gd name="T71" fmla="*/ 120 h 123"/>
                <a:gd name="T72" fmla="*/ 80 w 134"/>
                <a:gd name="T73" fmla="*/ 67 h 123"/>
                <a:gd name="T74" fmla="*/ 80 w 134"/>
                <a:gd name="T75" fmla="*/ 67 h 123"/>
                <a:gd name="T76" fmla="*/ 127 w 134"/>
                <a:gd name="T77" fmla="*/ 4 h 123"/>
                <a:gd name="T78" fmla="*/ 127 w 134"/>
                <a:gd name="T79" fmla="*/ 4 h 123"/>
                <a:gd name="T80" fmla="*/ 52 w 134"/>
                <a:gd name="T81" fmla="*/ 8 h 123"/>
                <a:gd name="T82" fmla="*/ 52 w 134"/>
                <a:gd name="T83" fmla="*/ 8 h 123"/>
                <a:gd name="T84" fmla="*/ 35 w 134"/>
                <a:gd name="T85" fmla="*/ 43 h 123"/>
                <a:gd name="T86" fmla="*/ 35 w 134"/>
                <a:gd name="T87" fmla="*/ 43 h 123"/>
                <a:gd name="T88" fmla="*/ 38 w 134"/>
                <a:gd name="T89" fmla="*/ 80 h 123"/>
                <a:gd name="T90" fmla="*/ 38 w 134"/>
                <a:gd name="T91" fmla="*/ 80 h 123"/>
                <a:gd name="T92" fmla="*/ 38 w 134"/>
                <a:gd name="T93" fmla="*/ 85 h 123"/>
                <a:gd name="T94" fmla="*/ 38 w 134"/>
                <a:gd name="T95" fmla="*/ 85 h 123"/>
                <a:gd name="T96" fmla="*/ 23 w 134"/>
                <a:gd name="T97" fmla="*/ 99 h 123"/>
                <a:gd name="T98" fmla="*/ 23 w 134"/>
                <a:gd name="T99" fmla="*/ 99 h 123"/>
                <a:gd name="T100" fmla="*/ 17 w 134"/>
                <a:gd name="T101" fmla="*/ 98 h 123"/>
                <a:gd name="T102" fmla="*/ 17 w 134"/>
                <a:gd name="T103" fmla="*/ 98 h 123"/>
                <a:gd name="T104" fmla="*/ 3 w 134"/>
                <a:gd name="T105" fmla="*/ 86 h 123"/>
                <a:gd name="T106" fmla="*/ 3 w 134"/>
                <a:gd name="T107" fmla="*/ 86 h 123"/>
                <a:gd name="T108" fmla="*/ 23 w 134"/>
                <a:gd name="T109" fmla="*/ 1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23">
                  <a:moveTo>
                    <a:pt x="22" y="121"/>
                  </a:moveTo>
                  <a:cubicBezTo>
                    <a:pt x="2" y="113"/>
                    <a:pt x="0" y="92"/>
                    <a:pt x="0" y="84"/>
                  </a:cubicBezTo>
                  <a:cubicBezTo>
                    <a:pt x="0" y="84"/>
                    <a:pt x="0" y="84"/>
                    <a:pt x="0" y="84"/>
                  </a:cubicBezTo>
                  <a:cubicBezTo>
                    <a:pt x="0" y="82"/>
                    <a:pt x="1" y="81"/>
                    <a:pt x="1" y="81"/>
                  </a:cubicBezTo>
                  <a:cubicBezTo>
                    <a:pt x="1" y="81"/>
                    <a:pt x="1" y="81"/>
                    <a:pt x="1" y="81"/>
                  </a:cubicBezTo>
                  <a:cubicBezTo>
                    <a:pt x="1" y="77"/>
                    <a:pt x="1" y="77"/>
                    <a:pt x="1" y="77"/>
                  </a:cubicBezTo>
                  <a:cubicBezTo>
                    <a:pt x="3" y="80"/>
                    <a:pt x="3" y="80"/>
                    <a:pt x="3" y="80"/>
                  </a:cubicBezTo>
                  <a:cubicBezTo>
                    <a:pt x="3" y="80"/>
                    <a:pt x="5" y="84"/>
                    <a:pt x="8" y="87"/>
                  </a:cubicBezTo>
                  <a:cubicBezTo>
                    <a:pt x="8" y="87"/>
                    <a:pt x="8" y="87"/>
                    <a:pt x="8" y="87"/>
                  </a:cubicBezTo>
                  <a:cubicBezTo>
                    <a:pt x="11" y="91"/>
                    <a:pt x="15" y="95"/>
                    <a:pt x="18" y="95"/>
                  </a:cubicBezTo>
                  <a:cubicBezTo>
                    <a:pt x="18" y="95"/>
                    <a:pt x="18" y="95"/>
                    <a:pt x="18" y="95"/>
                  </a:cubicBezTo>
                  <a:cubicBezTo>
                    <a:pt x="20" y="96"/>
                    <a:pt x="21" y="96"/>
                    <a:pt x="23" y="96"/>
                  </a:cubicBezTo>
                  <a:cubicBezTo>
                    <a:pt x="23" y="96"/>
                    <a:pt x="23" y="96"/>
                    <a:pt x="23" y="96"/>
                  </a:cubicBezTo>
                  <a:cubicBezTo>
                    <a:pt x="29" y="96"/>
                    <a:pt x="34" y="93"/>
                    <a:pt x="35" y="85"/>
                  </a:cubicBezTo>
                  <a:cubicBezTo>
                    <a:pt x="35" y="85"/>
                    <a:pt x="35" y="85"/>
                    <a:pt x="35" y="85"/>
                  </a:cubicBezTo>
                  <a:cubicBezTo>
                    <a:pt x="35" y="83"/>
                    <a:pt x="36" y="82"/>
                    <a:pt x="36" y="80"/>
                  </a:cubicBezTo>
                  <a:cubicBezTo>
                    <a:pt x="36" y="80"/>
                    <a:pt x="36" y="80"/>
                    <a:pt x="36" y="80"/>
                  </a:cubicBezTo>
                  <a:cubicBezTo>
                    <a:pt x="36" y="71"/>
                    <a:pt x="32" y="57"/>
                    <a:pt x="32" y="43"/>
                  </a:cubicBezTo>
                  <a:cubicBezTo>
                    <a:pt x="32" y="43"/>
                    <a:pt x="32" y="43"/>
                    <a:pt x="32" y="43"/>
                  </a:cubicBezTo>
                  <a:cubicBezTo>
                    <a:pt x="32" y="29"/>
                    <a:pt x="36" y="15"/>
                    <a:pt x="51" y="5"/>
                  </a:cubicBezTo>
                  <a:cubicBezTo>
                    <a:pt x="51" y="5"/>
                    <a:pt x="51" y="5"/>
                    <a:pt x="51" y="5"/>
                  </a:cubicBezTo>
                  <a:cubicBezTo>
                    <a:pt x="51" y="5"/>
                    <a:pt x="51" y="5"/>
                    <a:pt x="51" y="5"/>
                  </a:cubicBezTo>
                  <a:cubicBezTo>
                    <a:pt x="51" y="5"/>
                    <a:pt x="51" y="5"/>
                    <a:pt x="51" y="5"/>
                  </a:cubicBezTo>
                  <a:cubicBezTo>
                    <a:pt x="93" y="5"/>
                    <a:pt x="134" y="0"/>
                    <a:pt x="134" y="0"/>
                  </a:cubicBezTo>
                  <a:cubicBezTo>
                    <a:pt x="134" y="0"/>
                    <a:pt x="134" y="0"/>
                    <a:pt x="134" y="0"/>
                  </a:cubicBezTo>
                  <a:cubicBezTo>
                    <a:pt x="134" y="3"/>
                    <a:pt x="134" y="3"/>
                    <a:pt x="134" y="3"/>
                  </a:cubicBezTo>
                  <a:cubicBezTo>
                    <a:pt x="134" y="3"/>
                    <a:pt x="123" y="9"/>
                    <a:pt x="111" y="20"/>
                  </a:cubicBezTo>
                  <a:cubicBezTo>
                    <a:pt x="111" y="20"/>
                    <a:pt x="111" y="20"/>
                    <a:pt x="111" y="20"/>
                  </a:cubicBezTo>
                  <a:cubicBezTo>
                    <a:pt x="99" y="30"/>
                    <a:pt x="86" y="47"/>
                    <a:pt x="83" y="67"/>
                  </a:cubicBezTo>
                  <a:cubicBezTo>
                    <a:pt x="83" y="67"/>
                    <a:pt x="83" y="67"/>
                    <a:pt x="83" y="67"/>
                  </a:cubicBezTo>
                  <a:cubicBezTo>
                    <a:pt x="78" y="103"/>
                    <a:pt x="55" y="123"/>
                    <a:pt x="34" y="123"/>
                  </a:cubicBezTo>
                  <a:cubicBezTo>
                    <a:pt x="34" y="123"/>
                    <a:pt x="34" y="123"/>
                    <a:pt x="34" y="123"/>
                  </a:cubicBezTo>
                  <a:cubicBezTo>
                    <a:pt x="30" y="123"/>
                    <a:pt x="26" y="122"/>
                    <a:pt x="22" y="121"/>
                  </a:cubicBezTo>
                  <a:close/>
                  <a:moveTo>
                    <a:pt x="23" y="118"/>
                  </a:moveTo>
                  <a:cubicBezTo>
                    <a:pt x="26" y="120"/>
                    <a:pt x="30" y="120"/>
                    <a:pt x="34" y="120"/>
                  </a:cubicBezTo>
                  <a:cubicBezTo>
                    <a:pt x="34" y="120"/>
                    <a:pt x="34" y="120"/>
                    <a:pt x="34" y="120"/>
                  </a:cubicBezTo>
                  <a:cubicBezTo>
                    <a:pt x="53" y="120"/>
                    <a:pt x="75" y="102"/>
                    <a:pt x="80" y="67"/>
                  </a:cubicBezTo>
                  <a:cubicBezTo>
                    <a:pt x="80" y="67"/>
                    <a:pt x="80" y="67"/>
                    <a:pt x="80" y="67"/>
                  </a:cubicBezTo>
                  <a:cubicBezTo>
                    <a:pt x="86" y="33"/>
                    <a:pt x="114" y="12"/>
                    <a:pt x="127" y="4"/>
                  </a:cubicBezTo>
                  <a:cubicBezTo>
                    <a:pt x="127" y="4"/>
                    <a:pt x="127" y="4"/>
                    <a:pt x="127" y="4"/>
                  </a:cubicBezTo>
                  <a:cubicBezTo>
                    <a:pt x="114" y="5"/>
                    <a:pt x="83" y="8"/>
                    <a:pt x="52" y="8"/>
                  </a:cubicBezTo>
                  <a:cubicBezTo>
                    <a:pt x="52" y="8"/>
                    <a:pt x="52" y="8"/>
                    <a:pt x="52" y="8"/>
                  </a:cubicBezTo>
                  <a:cubicBezTo>
                    <a:pt x="38" y="17"/>
                    <a:pt x="35" y="30"/>
                    <a:pt x="35" y="43"/>
                  </a:cubicBezTo>
                  <a:cubicBezTo>
                    <a:pt x="35" y="43"/>
                    <a:pt x="35" y="43"/>
                    <a:pt x="35" y="43"/>
                  </a:cubicBezTo>
                  <a:cubicBezTo>
                    <a:pt x="35" y="57"/>
                    <a:pt x="38" y="70"/>
                    <a:pt x="38" y="80"/>
                  </a:cubicBezTo>
                  <a:cubicBezTo>
                    <a:pt x="38" y="80"/>
                    <a:pt x="38" y="80"/>
                    <a:pt x="38" y="80"/>
                  </a:cubicBezTo>
                  <a:cubicBezTo>
                    <a:pt x="38" y="82"/>
                    <a:pt x="38" y="84"/>
                    <a:pt x="38" y="85"/>
                  </a:cubicBezTo>
                  <a:cubicBezTo>
                    <a:pt x="38" y="85"/>
                    <a:pt x="38" y="85"/>
                    <a:pt x="38" y="85"/>
                  </a:cubicBezTo>
                  <a:cubicBezTo>
                    <a:pt x="37" y="95"/>
                    <a:pt x="30" y="99"/>
                    <a:pt x="23" y="99"/>
                  </a:cubicBezTo>
                  <a:cubicBezTo>
                    <a:pt x="23" y="99"/>
                    <a:pt x="23" y="99"/>
                    <a:pt x="23" y="99"/>
                  </a:cubicBezTo>
                  <a:cubicBezTo>
                    <a:pt x="21" y="99"/>
                    <a:pt x="19" y="99"/>
                    <a:pt x="17" y="98"/>
                  </a:cubicBezTo>
                  <a:cubicBezTo>
                    <a:pt x="17" y="98"/>
                    <a:pt x="17" y="98"/>
                    <a:pt x="17" y="98"/>
                  </a:cubicBezTo>
                  <a:cubicBezTo>
                    <a:pt x="12" y="96"/>
                    <a:pt x="7" y="90"/>
                    <a:pt x="3" y="86"/>
                  </a:cubicBezTo>
                  <a:cubicBezTo>
                    <a:pt x="3" y="86"/>
                    <a:pt x="3" y="86"/>
                    <a:pt x="3" y="86"/>
                  </a:cubicBezTo>
                  <a:cubicBezTo>
                    <a:pt x="4" y="94"/>
                    <a:pt x="6" y="111"/>
                    <a:pt x="23" y="118"/>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52"/>
            <p:cNvSpPr>
              <a:spLocks/>
            </p:cNvSpPr>
            <p:nvPr/>
          </p:nvSpPr>
          <p:spPr bwMode="auto">
            <a:xfrm>
              <a:off x="863600" y="3382963"/>
              <a:ext cx="53975" cy="49212"/>
            </a:xfrm>
            <a:custGeom>
              <a:avLst/>
              <a:gdLst>
                <a:gd name="T0" fmla="*/ 20 w 21"/>
                <a:gd name="T1" fmla="*/ 19 h 19"/>
                <a:gd name="T2" fmla="*/ 21 w 21"/>
                <a:gd name="T3" fmla="*/ 13 h 19"/>
                <a:gd name="T4" fmla="*/ 11 w 21"/>
                <a:gd name="T5" fmla="*/ 0 h 19"/>
                <a:gd name="T6" fmla="*/ 0 w 21"/>
                <a:gd name="T7" fmla="*/ 13 h 19"/>
                <a:gd name="T8" fmla="*/ 2 w 21"/>
                <a:gd name="T9" fmla="*/ 19 h 19"/>
                <a:gd name="T10" fmla="*/ 20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20" y="19"/>
                  </a:moveTo>
                  <a:cubicBezTo>
                    <a:pt x="21" y="18"/>
                    <a:pt x="21" y="15"/>
                    <a:pt x="21" y="13"/>
                  </a:cubicBezTo>
                  <a:cubicBezTo>
                    <a:pt x="21"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53"/>
            <p:cNvSpPr>
              <a:spLocks/>
            </p:cNvSpPr>
            <p:nvPr/>
          </p:nvSpPr>
          <p:spPr bwMode="auto">
            <a:xfrm>
              <a:off x="1106488" y="3382963"/>
              <a:ext cx="57150" cy="49212"/>
            </a:xfrm>
            <a:custGeom>
              <a:avLst/>
              <a:gdLst>
                <a:gd name="T0" fmla="*/ 20 w 22"/>
                <a:gd name="T1" fmla="*/ 19 h 19"/>
                <a:gd name="T2" fmla="*/ 22 w 22"/>
                <a:gd name="T3" fmla="*/ 13 h 19"/>
                <a:gd name="T4" fmla="*/ 11 w 22"/>
                <a:gd name="T5" fmla="*/ 0 h 19"/>
                <a:gd name="T6" fmla="*/ 0 w 22"/>
                <a:gd name="T7" fmla="*/ 13 h 19"/>
                <a:gd name="T8" fmla="*/ 2 w 22"/>
                <a:gd name="T9" fmla="*/ 19 h 19"/>
                <a:gd name="T10" fmla="*/ 20 w 22"/>
                <a:gd name="T11" fmla="*/ 19 h 19"/>
              </a:gdLst>
              <a:ahLst/>
              <a:cxnLst>
                <a:cxn ang="0">
                  <a:pos x="T0" y="T1"/>
                </a:cxn>
                <a:cxn ang="0">
                  <a:pos x="T2" y="T3"/>
                </a:cxn>
                <a:cxn ang="0">
                  <a:pos x="T4" y="T5"/>
                </a:cxn>
                <a:cxn ang="0">
                  <a:pos x="T6" y="T7"/>
                </a:cxn>
                <a:cxn ang="0">
                  <a:pos x="T8" y="T9"/>
                </a:cxn>
                <a:cxn ang="0">
                  <a:pos x="T10" y="T11"/>
                </a:cxn>
              </a:cxnLst>
              <a:rect l="0" t="0" r="r" b="b"/>
              <a:pathLst>
                <a:path w="22" h="19">
                  <a:moveTo>
                    <a:pt x="20" y="19"/>
                  </a:moveTo>
                  <a:cubicBezTo>
                    <a:pt x="21" y="18"/>
                    <a:pt x="22" y="15"/>
                    <a:pt x="22" y="13"/>
                  </a:cubicBezTo>
                  <a:cubicBezTo>
                    <a:pt x="22" y="6"/>
                    <a:pt x="17" y="0"/>
                    <a:pt x="11" y="0"/>
                  </a:cubicBezTo>
                  <a:cubicBezTo>
                    <a:pt x="5" y="0"/>
                    <a:pt x="0" y="6"/>
                    <a:pt x="0" y="13"/>
                  </a:cubicBezTo>
                  <a:cubicBezTo>
                    <a:pt x="0" y="15"/>
                    <a:pt x="1" y="18"/>
                    <a:pt x="2" y="19"/>
                  </a:cubicBezTo>
                  <a:lnTo>
                    <a:pt x="20" y="19"/>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54"/>
            <p:cNvSpPr>
              <a:spLocks/>
            </p:cNvSpPr>
            <p:nvPr/>
          </p:nvSpPr>
          <p:spPr bwMode="auto">
            <a:xfrm>
              <a:off x="819150" y="3429000"/>
              <a:ext cx="136525" cy="23812"/>
            </a:xfrm>
            <a:custGeom>
              <a:avLst/>
              <a:gdLst>
                <a:gd name="T0" fmla="*/ 0 w 53"/>
                <a:gd name="T1" fmla="*/ 7 h 9"/>
                <a:gd name="T2" fmla="*/ 29 w 53"/>
                <a:gd name="T3" fmla="*/ 0 h 9"/>
                <a:gd name="T4" fmla="*/ 29 w 53"/>
                <a:gd name="T5" fmla="*/ 0 h 9"/>
                <a:gd name="T6" fmla="*/ 53 w 53"/>
                <a:gd name="T7" fmla="*/ 7 h 9"/>
                <a:gd name="T8" fmla="*/ 53 w 53"/>
                <a:gd name="T9" fmla="*/ 7 h 9"/>
                <a:gd name="T10" fmla="*/ 53 w 53"/>
                <a:gd name="T11" fmla="*/ 7 h 9"/>
                <a:gd name="T12" fmla="*/ 51 w 53"/>
                <a:gd name="T13" fmla="*/ 9 h 9"/>
                <a:gd name="T14" fmla="*/ 50 w 53"/>
                <a:gd name="T15" fmla="*/ 8 h 9"/>
                <a:gd name="T16" fmla="*/ 50 w 53"/>
                <a:gd name="T17" fmla="*/ 8 h 9"/>
                <a:gd name="T18" fmla="*/ 46 w 53"/>
                <a:gd name="T19" fmla="*/ 6 h 9"/>
                <a:gd name="T20" fmla="*/ 46 w 53"/>
                <a:gd name="T21" fmla="*/ 6 h 9"/>
                <a:gd name="T22" fmla="*/ 29 w 53"/>
                <a:gd name="T23" fmla="*/ 2 h 9"/>
                <a:gd name="T24" fmla="*/ 29 w 53"/>
                <a:gd name="T25" fmla="*/ 2 h 9"/>
                <a:gd name="T26" fmla="*/ 2 w 53"/>
                <a:gd name="T27" fmla="*/ 9 h 9"/>
                <a:gd name="T28" fmla="*/ 2 w 53"/>
                <a:gd name="T29" fmla="*/ 9 h 9"/>
                <a:gd name="T30" fmla="*/ 0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0" y="7"/>
                  </a:moveTo>
                  <a:cubicBezTo>
                    <a:pt x="12" y="1"/>
                    <a:pt x="22" y="0"/>
                    <a:pt x="29" y="0"/>
                  </a:cubicBezTo>
                  <a:cubicBezTo>
                    <a:pt x="29" y="0"/>
                    <a:pt x="29" y="0"/>
                    <a:pt x="29" y="0"/>
                  </a:cubicBezTo>
                  <a:cubicBezTo>
                    <a:pt x="45" y="0"/>
                    <a:pt x="53" y="7"/>
                    <a:pt x="53" y="7"/>
                  </a:cubicBezTo>
                  <a:cubicBezTo>
                    <a:pt x="53" y="7"/>
                    <a:pt x="53" y="7"/>
                    <a:pt x="53" y="7"/>
                  </a:cubicBezTo>
                  <a:cubicBezTo>
                    <a:pt x="53" y="7"/>
                    <a:pt x="53" y="7"/>
                    <a:pt x="53" y="7"/>
                  </a:cubicBezTo>
                  <a:cubicBezTo>
                    <a:pt x="51" y="9"/>
                    <a:pt x="51" y="9"/>
                    <a:pt x="51" y="9"/>
                  </a:cubicBezTo>
                  <a:cubicBezTo>
                    <a:pt x="51" y="9"/>
                    <a:pt x="51" y="9"/>
                    <a:pt x="50" y="8"/>
                  </a:cubicBezTo>
                  <a:cubicBezTo>
                    <a:pt x="50" y="8"/>
                    <a:pt x="50" y="8"/>
                    <a:pt x="50" y="8"/>
                  </a:cubicBezTo>
                  <a:cubicBezTo>
                    <a:pt x="49" y="8"/>
                    <a:pt x="47" y="7"/>
                    <a:pt x="46" y="6"/>
                  </a:cubicBezTo>
                  <a:cubicBezTo>
                    <a:pt x="46" y="6"/>
                    <a:pt x="46" y="6"/>
                    <a:pt x="46" y="6"/>
                  </a:cubicBezTo>
                  <a:cubicBezTo>
                    <a:pt x="42" y="4"/>
                    <a:pt x="37" y="2"/>
                    <a:pt x="29" y="2"/>
                  </a:cubicBezTo>
                  <a:cubicBezTo>
                    <a:pt x="29" y="2"/>
                    <a:pt x="29" y="2"/>
                    <a:pt x="29" y="2"/>
                  </a:cubicBezTo>
                  <a:cubicBezTo>
                    <a:pt x="22" y="2"/>
                    <a:pt x="13" y="4"/>
                    <a:pt x="2" y="9"/>
                  </a:cubicBezTo>
                  <a:cubicBezTo>
                    <a:pt x="2" y="9"/>
                    <a:pt x="2" y="9"/>
                    <a:pt x="2" y="9"/>
                  </a:cubicBezTo>
                  <a:cubicBezTo>
                    <a:pt x="0" y="7"/>
                    <a:pt x="0" y="7"/>
                    <a:pt x="0"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55"/>
            <p:cNvSpPr>
              <a:spLocks/>
            </p:cNvSpPr>
            <p:nvPr/>
          </p:nvSpPr>
          <p:spPr bwMode="auto">
            <a:xfrm>
              <a:off x="1073150" y="3429000"/>
              <a:ext cx="136525" cy="23812"/>
            </a:xfrm>
            <a:custGeom>
              <a:avLst/>
              <a:gdLst>
                <a:gd name="T0" fmla="*/ 53 w 53"/>
                <a:gd name="T1" fmla="*/ 7 h 9"/>
                <a:gd name="T2" fmla="*/ 24 w 53"/>
                <a:gd name="T3" fmla="*/ 0 h 9"/>
                <a:gd name="T4" fmla="*/ 24 w 53"/>
                <a:gd name="T5" fmla="*/ 0 h 9"/>
                <a:gd name="T6" fmla="*/ 0 w 53"/>
                <a:gd name="T7" fmla="*/ 7 h 9"/>
                <a:gd name="T8" fmla="*/ 0 w 53"/>
                <a:gd name="T9" fmla="*/ 7 h 9"/>
                <a:gd name="T10" fmla="*/ 0 w 53"/>
                <a:gd name="T11" fmla="*/ 7 h 9"/>
                <a:gd name="T12" fmla="*/ 2 w 53"/>
                <a:gd name="T13" fmla="*/ 9 h 9"/>
                <a:gd name="T14" fmla="*/ 3 w 53"/>
                <a:gd name="T15" fmla="*/ 8 h 9"/>
                <a:gd name="T16" fmla="*/ 3 w 53"/>
                <a:gd name="T17" fmla="*/ 8 h 9"/>
                <a:gd name="T18" fmla="*/ 7 w 53"/>
                <a:gd name="T19" fmla="*/ 6 h 9"/>
                <a:gd name="T20" fmla="*/ 7 w 53"/>
                <a:gd name="T21" fmla="*/ 6 h 9"/>
                <a:gd name="T22" fmla="*/ 24 w 53"/>
                <a:gd name="T23" fmla="*/ 2 h 9"/>
                <a:gd name="T24" fmla="*/ 24 w 53"/>
                <a:gd name="T25" fmla="*/ 2 h 9"/>
                <a:gd name="T26" fmla="*/ 51 w 53"/>
                <a:gd name="T27" fmla="*/ 9 h 9"/>
                <a:gd name="T28" fmla="*/ 51 w 53"/>
                <a:gd name="T29" fmla="*/ 9 h 9"/>
                <a:gd name="T30" fmla="*/ 53 w 5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
                  <a:moveTo>
                    <a:pt x="53" y="7"/>
                  </a:moveTo>
                  <a:cubicBezTo>
                    <a:pt x="41" y="1"/>
                    <a:pt x="32" y="0"/>
                    <a:pt x="24" y="0"/>
                  </a:cubicBezTo>
                  <a:cubicBezTo>
                    <a:pt x="24" y="0"/>
                    <a:pt x="24" y="0"/>
                    <a:pt x="24" y="0"/>
                  </a:cubicBezTo>
                  <a:cubicBezTo>
                    <a:pt x="8" y="0"/>
                    <a:pt x="0" y="7"/>
                    <a:pt x="0" y="7"/>
                  </a:cubicBezTo>
                  <a:cubicBezTo>
                    <a:pt x="0" y="7"/>
                    <a:pt x="0" y="7"/>
                    <a:pt x="0" y="7"/>
                  </a:cubicBezTo>
                  <a:cubicBezTo>
                    <a:pt x="0" y="7"/>
                    <a:pt x="0" y="7"/>
                    <a:pt x="0" y="7"/>
                  </a:cubicBezTo>
                  <a:cubicBezTo>
                    <a:pt x="2" y="9"/>
                    <a:pt x="2" y="9"/>
                    <a:pt x="2" y="9"/>
                  </a:cubicBezTo>
                  <a:cubicBezTo>
                    <a:pt x="2" y="9"/>
                    <a:pt x="3" y="9"/>
                    <a:pt x="3" y="8"/>
                  </a:cubicBezTo>
                  <a:cubicBezTo>
                    <a:pt x="3" y="8"/>
                    <a:pt x="3" y="8"/>
                    <a:pt x="3" y="8"/>
                  </a:cubicBezTo>
                  <a:cubicBezTo>
                    <a:pt x="4" y="8"/>
                    <a:pt x="6" y="7"/>
                    <a:pt x="7" y="6"/>
                  </a:cubicBezTo>
                  <a:cubicBezTo>
                    <a:pt x="7" y="6"/>
                    <a:pt x="7" y="6"/>
                    <a:pt x="7" y="6"/>
                  </a:cubicBezTo>
                  <a:cubicBezTo>
                    <a:pt x="11" y="4"/>
                    <a:pt x="16" y="2"/>
                    <a:pt x="24" y="2"/>
                  </a:cubicBezTo>
                  <a:cubicBezTo>
                    <a:pt x="24" y="2"/>
                    <a:pt x="24" y="2"/>
                    <a:pt x="24" y="2"/>
                  </a:cubicBezTo>
                  <a:cubicBezTo>
                    <a:pt x="31" y="2"/>
                    <a:pt x="40" y="4"/>
                    <a:pt x="51" y="9"/>
                  </a:cubicBezTo>
                  <a:cubicBezTo>
                    <a:pt x="51" y="9"/>
                    <a:pt x="51" y="9"/>
                    <a:pt x="51" y="9"/>
                  </a:cubicBezTo>
                  <a:cubicBezTo>
                    <a:pt x="53" y="7"/>
                    <a:pt x="53" y="7"/>
                    <a:pt x="53" y="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56"/>
            <p:cNvSpPr>
              <a:spLocks/>
            </p:cNvSpPr>
            <p:nvPr/>
          </p:nvSpPr>
          <p:spPr bwMode="auto">
            <a:xfrm>
              <a:off x="536575" y="3473450"/>
              <a:ext cx="85725" cy="96837"/>
            </a:xfrm>
            <a:custGeom>
              <a:avLst/>
              <a:gdLst>
                <a:gd name="T0" fmla="*/ 2 w 33"/>
                <a:gd name="T1" fmla="*/ 8 h 38"/>
                <a:gd name="T2" fmla="*/ 17 w 33"/>
                <a:gd name="T3" fmla="*/ 0 h 38"/>
                <a:gd name="T4" fmla="*/ 26 w 33"/>
                <a:gd name="T5" fmla="*/ 3 h 38"/>
                <a:gd name="T6" fmla="*/ 33 w 33"/>
                <a:gd name="T7" fmla="*/ 15 h 38"/>
                <a:gd name="T8" fmla="*/ 31 w 33"/>
                <a:gd name="T9" fmla="*/ 22 h 38"/>
                <a:gd name="T10" fmla="*/ 21 w 33"/>
                <a:gd name="T11" fmla="*/ 28 h 38"/>
                <a:gd name="T12" fmla="*/ 15 w 33"/>
                <a:gd name="T13" fmla="*/ 26 h 38"/>
                <a:gd name="T14" fmla="*/ 10 w 33"/>
                <a:gd name="T15" fmla="*/ 18 h 38"/>
                <a:gd name="T16" fmla="*/ 12 w 33"/>
                <a:gd name="T17" fmla="*/ 13 h 38"/>
                <a:gd name="T18" fmla="*/ 18 w 33"/>
                <a:gd name="T19" fmla="*/ 9 h 38"/>
                <a:gd name="T20" fmla="*/ 23 w 33"/>
                <a:gd name="T21" fmla="*/ 10 h 38"/>
                <a:gd name="T22" fmla="*/ 26 w 33"/>
                <a:gd name="T23" fmla="*/ 16 h 38"/>
                <a:gd name="T24" fmla="*/ 25 w 33"/>
                <a:gd name="T25" fmla="*/ 19 h 38"/>
                <a:gd name="T26" fmla="*/ 20 w 33"/>
                <a:gd name="T27" fmla="*/ 22 h 38"/>
                <a:gd name="T28" fmla="*/ 17 w 33"/>
                <a:gd name="T29" fmla="*/ 21 h 38"/>
                <a:gd name="T30" fmla="*/ 19 w 33"/>
                <a:gd name="T31" fmla="*/ 19 h 38"/>
                <a:gd name="T32" fmla="*/ 20 w 33"/>
                <a:gd name="T33" fmla="*/ 19 h 38"/>
                <a:gd name="T34" fmla="*/ 22 w 33"/>
                <a:gd name="T35" fmla="*/ 18 h 38"/>
                <a:gd name="T36" fmla="*/ 23 w 33"/>
                <a:gd name="T37" fmla="*/ 16 h 38"/>
                <a:gd name="T38" fmla="*/ 21 w 33"/>
                <a:gd name="T39" fmla="*/ 13 h 38"/>
                <a:gd name="T40" fmla="*/ 18 w 33"/>
                <a:gd name="T41" fmla="*/ 12 h 38"/>
                <a:gd name="T42" fmla="*/ 14 w 33"/>
                <a:gd name="T43" fmla="*/ 14 h 38"/>
                <a:gd name="T44" fmla="*/ 13 w 33"/>
                <a:gd name="T45" fmla="*/ 18 h 38"/>
                <a:gd name="T46" fmla="*/ 16 w 33"/>
                <a:gd name="T47" fmla="*/ 23 h 38"/>
                <a:gd name="T48" fmla="*/ 21 w 33"/>
                <a:gd name="T49" fmla="*/ 25 h 38"/>
                <a:gd name="T50" fmla="*/ 28 w 33"/>
                <a:gd name="T51" fmla="*/ 21 h 38"/>
                <a:gd name="T52" fmla="*/ 30 w 33"/>
                <a:gd name="T53" fmla="*/ 15 h 38"/>
                <a:gd name="T54" fmla="*/ 25 w 33"/>
                <a:gd name="T55" fmla="*/ 5 h 38"/>
                <a:gd name="T56" fmla="*/ 17 w 33"/>
                <a:gd name="T57" fmla="*/ 3 h 38"/>
                <a:gd name="T58" fmla="*/ 5 w 33"/>
                <a:gd name="T59" fmla="*/ 10 h 38"/>
                <a:gd name="T60" fmla="*/ 3 w 33"/>
                <a:gd name="T61" fmla="*/ 17 h 38"/>
                <a:gd name="T62" fmla="*/ 15 w 33"/>
                <a:gd name="T63" fmla="*/ 35 h 38"/>
                <a:gd name="T64" fmla="*/ 0 w 33"/>
                <a:gd name="T6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8">
                  <a:moveTo>
                    <a:pt x="0" y="17"/>
                  </a:moveTo>
                  <a:cubicBezTo>
                    <a:pt x="0" y="14"/>
                    <a:pt x="1" y="11"/>
                    <a:pt x="2" y="8"/>
                  </a:cubicBezTo>
                  <a:cubicBezTo>
                    <a:pt x="2" y="8"/>
                    <a:pt x="2" y="8"/>
                    <a:pt x="2" y="8"/>
                  </a:cubicBezTo>
                  <a:cubicBezTo>
                    <a:pt x="5" y="3"/>
                    <a:pt x="11" y="0"/>
                    <a:pt x="17" y="0"/>
                  </a:cubicBezTo>
                  <a:cubicBezTo>
                    <a:pt x="17" y="0"/>
                    <a:pt x="17" y="0"/>
                    <a:pt x="17" y="0"/>
                  </a:cubicBezTo>
                  <a:cubicBezTo>
                    <a:pt x="20" y="0"/>
                    <a:pt x="23" y="1"/>
                    <a:pt x="26" y="3"/>
                  </a:cubicBezTo>
                  <a:cubicBezTo>
                    <a:pt x="26" y="3"/>
                    <a:pt x="26" y="3"/>
                    <a:pt x="26" y="3"/>
                  </a:cubicBezTo>
                  <a:cubicBezTo>
                    <a:pt x="30" y="5"/>
                    <a:pt x="33" y="10"/>
                    <a:pt x="33" y="15"/>
                  </a:cubicBezTo>
                  <a:cubicBezTo>
                    <a:pt x="33" y="15"/>
                    <a:pt x="33" y="15"/>
                    <a:pt x="33" y="15"/>
                  </a:cubicBezTo>
                  <a:cubicBezTo>
                    <a:pt x="33" y="17"/>
                    <a:pt x="32" y="20"/>
                    <a:pt x="31" y="22"/>
                  </a:cubicBezTo>
                  <a:cubicBezTo>
                    <a:pt x="31" y="22"/>
                    <a:pt x="31" y="22"/>
                    <a:pt x="31" y="22"/>
                  </a:cubicBezTo>
                  <a:cubicBezTo>
                    <a:pt x="29" y="26"/>
                    <a:pt x="25" y="28"/>
                    <a:pt x="21" y="28"/>
                  </a:cubicBezTo>
                  <a:cubicBezTo>
                    <a:pt x="21" y="28"/>
                    <a:pt x="21" y="28"/>
                    <a:pt x="21" y="28"/>
                  </a:cubicBezTo>
                  <a:cubicBezTo>
                    <a:pt x="19" y="28"/>
                    <a:pt x="17" y="27"/>
                    <a:pt x="15" y="26"/>
                  </a:cubicBezTo>
                  <a:cubicBezTo>
                    <a:pt x="15" y="26"/>
                    <a:pt x="15" y="26"/>
                    <a:pt x="15" y="26"/>
                  </a:cubicBezTo>
                  <a:cubicBezTo>
                    <a:pt x="12" y="24"/>
                    <a:pt x="10" y="21"/>
                    <a:pt x="10" y="18"/>
                  </a:cubicBezTo>
                  <a:cubicBezTo>
                    <a:pt x="10" y="18"/>
                    <a:pt x="10" y="18"/>
                    <a:pt x="10" y="18"/>
                  </a:cubicBezTo>
                  <a:cubicBezTo>
                    <a:pt x="10" y="16"/>
                    <a:pt x="11" y="14"/>
                    <a:pt x="12" y="13"/>
                  </a:cubicBezTo>
                  <a:cubicBezTo>
                    <a:pt x="12" y="13"/>
                    <a:pt x="12" y="13"/>
                    <a:pt x="12" y="13"/>
                  </a:cubicBezTo>
                  <a:cubicBezTo>
                    <a:pt x="13" y="10"/>
                    <a:pt x="16" y="9"/>
                    <a:pt x="18" y="9"/>
                  </a:cubicBezTo>
                  <a:cubicBezTo>
                    <a:pt x="18" y="9"/>
                    <a:pt x="18" y="9"/>
                    <a:pt x="18" y="9"/>
                  </a:cubicBezTo>
                  <a:cubicBezTo>
                    <a:pt x="20" y="9"/>
                    <a:pt x="21" y="9"/>
                    <a:pt x="23" y="10"/>
                  </a:cubicBezTo>
                  <a:cubicBezTo>
                    <a:pt x="23" y="10"/>
                    <a:pt x="23" y="10"/>
                    <a:pt x="23" y="10"/>
                  </a:cubicBezTo>
                  <a:cubicBezTo>
                    <a:pt x="25" y="11"/>
                    <a:pt x="26" y="14"/>
                    <a:pt x="26" y="16"/>
                  </a:cubicBezTo>
                  <a:cubicBezTo>
                    <a:pt x="26" y="16"/>
                    <a:pt x="26" y="16"/>
                    <a:pt x="26" y="16"/>
                  </a:cubicBezTo>
                  <a:cubicBezTo>
                    <a:pt x="26" y="17"/>
                    <a:pt x="25" y="18"/>
                    <a:pt x="25" y="19"/>
                  </a:cubicBezTo>
                  <a:cubicBezTo>
                    <a:pt x="25" y="19"/>
                    <a:pt x="25" y="19"/>
                    <a:pt x="25" y="19"/>
                  </a:cubicBezTo>
                  <a:cubicBezTo>
                    <a:pt x="24" y="21"/>
                    <a:pt x="22" y="22"/>
                    <a:pt x="20" y="22"/>
                  </a:cubicBezTo>
                  <a:cubicBezTo>
                    <a:pt x="20" y="22"/>
                    <a:pt x="20" y="22"/>
                    <a:pt x="20" y="22"/>
                  </a:cubicBezTo>
                  <a:cubicBezTo>
                    <a:pt x="19" y="22"/>
                    <a:pt x="18" y="22"/>
                    <a:pt x="17" y="21"/>
                  </a:cubicBezTo>
                  <a:cubicBezTo>
                    <a:pt x="17" y="21"/>
                    <a:pt x="17" y="21"/>
                    <a:pt x="17" y="21"/>
                  </a:cubicBezTo>
                  <a:cubicBezTo>
                    <a:pt x="19" y="19"/>
                    <a:pt x="19" y="19"/>
                    <a:pt x="19" y="19"/>
                  </a:cubicBezTo>
                  <a:cubicBezTo>
                    <a:pt x="19" y="19"/>
                    <a:pt x="19" y="19"/>
                    <a:pt x="20" y="19"/>
                  </a:cubicBezTo>
                  <a:cubicBezTo>
                    <a:pt x="20" y="19"/>
                    <a:pt x="20" y="19"/>
                    <a:pt x="20" y="19"/>
                  </a:cubicBezTo>
                  <a:cubicBezTo>
                    <a:pt x="21" y="19"/>
                    <a:pt x="22" y="19"/>
                    <a:pt x="22" y="18"/>
                  </a:cubicBezTo>
                  <a:cubicBezTo>
                    <a:pt x="22" y="18"/>
                    <a:pt x="22" y="18"/>
                    <a:pt x="22" y="18"/>
                  </a:cubicBezTo>
                  <a:cubicBezTo>
                    <a:pt x="23" y="17"/>
                    <a:pt x="23" y="16"/>
                    <a:pt x="23" y="16"/>
                  </a:cubicBezTo>
                  <a:cubicBezTo>
                    <a:pt x="23" y="16"/>
                    <a:pt x="23" y="16"/>
                    <a:pt x="23" y="16"/>
                  </a:cubicBezTo>
                  <a:cubicBezTo>
                    <a:pt x="23" y="14"/>
                    <a:pt x="22" y="13"/>
                    <a:pt x="21" y="13"/>
                  </a:cubicBezTo>
                  <a:cubicBezTo>
                    <a:pt x="21" y="13"/>
                    <a:pt x="21" y="13"/>
                    <a:pt x="21" y="13"/>
                  </a:cubicBezTo>
                  <a:cubicBezTo>
                    <a:pt x="20" y="12"/>
                    <a:pt x="19" y="12"/>
                    <a:pt x="18" y="12"/>
                  </a:cubicBezTo>
                  <a:cubicBezTo>
                    <a:pt x="18" y="12"/>
                    <a:pt x="18" y="12"/>
                    <a:pt x="18" y="12"/>
                  </a:cubicBezTo>
                  <a:cubicBezTo>
                    <a:pt x="17" y="12"/>
                    <a:pt x="15" y="13"/>
                    <a:pt x="14" y="14"/>
                  </a:cubicBezTo>
                  <a:cubicBezTo>
                    <a:pt x="14" y="14"/>
                    <a:pt x="14" y="14"/>
                    <a:pt x="14" y="14"/>
                  </a:cubicBezTo>
                  <a:cubicBezTo>
                    <a:pt x="13" y="15"/>
                    <a:pt x="13" y="17"/>
                    <a:pt x="13" y="18"/>
                  </a:cubicBezTo>
                  <a:cubicBezTo>
                    <a:pt x="13" y="18"/>
                    <a:pt x="13" y="18"/>
                    <a:pt x="13" y="18"/>
                  </a:cubicBezTo>
                  <a:cubicBezTo>
                    <a:pt x="13" y="20"/>
                    <a:pt x="14" y="22"/>
                    <a:pt x="16" y="23"/>
                  </a:cubicBezTo>
                  <a:cubicBezTo>
                    <a:pt x="16" y="23"/>
                    <a:pt x="16" y="23"/>
                    <a:pt x="16" y="23"/>
                  </a:cubicBezTo>
                  <a:cubicBezTo>
                    <a:pt x="18" y="24"/>
                    <a:pt x="19" y="25"/>
                    <a:pt x="21" y="25"/>
                  </a:cubicBezTo>
                  <a:cubicBezTo>
                    <a:pt x="21" y="25"/>
                    <a:pt x="21" y="25"/>
                    <a:pt x="21" y="25"/>
                  </a:cubicBezTo>
                  <a:cubicBezTo>
                    <a:pt x="24" y="25"/>
                    <a:pt x="27" y="23"/>
                    <a:pt x="28" y="21"/>
                  </a:cubicBezTo>
                  <a:cubicBezTo>
                    <a:pt x="28" y="21"/>
                    <a:pt x="28" y="21"/>
                    <a:pt x="28" y="21"/>
                  </a:cubicBezTo>
                  <a:cubicBezTo>
                    <a:pt x="29" y="19"/>
                    <a:pt x="30" y="17"/>
                    <a:pt x="30" y="15"/>
                  </a:cubicBezTo>
                  <a:cubicBezTo>
                    <a:pt x="30" y="15"/>
                    <a:pt x="30" y="15"/>
                    <a:pt x="30" y="15"/>
                  </a:cubicBezTo>
                  <a:cubicBezTo>
                    <a:pt x="30" y="11"/>
                    <a:pt x="28" y="7"/>
                    <a:pt x="25" y="5"/>
                  </a:cubicBezTo>
                  <a:cubicBezTo>
                    <a:pt x="25" y="5"/>
                    <a:pt x="25" y="5"/>
                    <a:pt x="25" y="5"/>
                  </a:cubicBezTo>
                  <a:cubicBezTo>
                    <a:pt x="22" y="4"/>
                    <a:pt x="20" y="3"/>
                    <a:pt x="17" y="3"/>
                  </a:cubicBezTo>
                  <a:cubicBezTo>
                    <a:pt x="17" y="3"/>
                    <a:pt x="17" y="3"/>
                    <a:pt x="17" y="3"/>
                  </a:cubicBezTo>
                  <a:cubicBezTo>
                    <a:pt x="12" y="3"/>
                    <a:pt x="7" y="5"/>
                    <a:pt x="5" y="10"/>
                  </a:cubicBezTo>
                  <a:cubicBezTo>
                    <a:pt x="5" y="10"/>
                    <a:pt x="5" y="10"/>
                    <a:pt x="5" y="10"/>
                  </a:cubicBezTo>
                  <a:cubicBezTo>
                    <a:pt x="3" y="12"/>
                    <a:pt x="3" y="14"/>
                    <a:pt x="3" y="17"/>
                  </a:cubicBezTo>
                  <a:cubicBezTo>
                    <a:pt x="3" y="17"/>
                    <a:pt x="3" y="17"/>
                    <a:pt x="3" y="17"/>
                  </a:cubicBezTo>
                  <a:cubicBezTo>
                    <a:pt x="3" y="24"/>
                    <a:pt x="8" y="31"/>
                    <a:pt x="15" y="35"/>
                  </a:cubicBezTo>
                  <a:cubicBezTo>
                    <a:pt x="15" y="35"/>
                    <a:pt x="15" y="35"/>
                    <a:pt x="15" y="35"/>
                  </a:cubicBezTo>
                  <a:cubicBezTo>
                    <a:pt x="13" y="38"/>
                    <a:pt x="13" y="38"/>
                    <a:pt x="13" y="38"/>
                  </a:cubicBezTo>
                  <a:cubicBezTo>
                    <a:pt x="6" y="33"/>
                    <a:pt x="0" y="25"/>
                    <a:pt x="0" y="17"/>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57"/>
            <p:cNvSpPr>
              <a:spLocks/>
            </p:cNvSpPr>
            <p:nvPr/>
          </p:nvSpPr>
          <p:spPr bwMode="auto">
            <a:xfrm>
              <a:off x="1152525" y="3325813"/>
              <a:ext cx="347663" cy="327025"/>
            </a:xfrm>
            <a:custGeom>
              <a:avLst/>
              <a:gdLst>
                <a:gd name="T0" fmla="*/ 0 w 134"/>
                <a:gd name="T1" fmla="*/ 0 h 127"/>
                <a:gd name="T2" fmla="*/ 52 w 134"/>
                <a:gd name="T3" fmla="*/ 65 h 127"/>
                <a:gd name="T4" fmla="*/ 112 w 134"/>
                <a:gd name="T5" fmla="*/ 117 h 127"/>
                <a:gd name="T6" fmla="*/ 132 w 134"/>
                <a:gd name="T7" fmla="*/ 79 h 127"/>
                <a:gd name="T8" fmla="*/ 116 w 134"/>
                <a:gd name="T9" fmla="*/ 95 h 127"/>
                <a:gd name="T10" fmla="*/ 97 w 134"/>
                <a:gd name="T11" fmla="*/ 83 h 127"/>
                <a:gd name="T12" fmla="*/ 82 w 134"/>
                <a:gd name="T13" fmla="*/ 5 h 127"/>
                <a:gd name="T14" fmla="*/ 0 w 134"/>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7">
                  <a:moveTo>
                    <a:pt x="0" y="0"/>
                  </a:moveTo>
                  <a:cubicBezTo>
                    <a:pt x="0" y="0"/>
                    <a:pt x="45" y="22"/>
                    <a:pt x="52" y="65"/>
                  </a:cubicBezTo>
                  <a:cubicBezTo>
                    <a:pt x="59" y="108"/>
                    <a:pt x="89" y="127"/>
                    <a:pt x="112" y="117"/>
                  </a:cubicBezTo>
                  <a:cubicBezTo>
                    <a:pt x="134" y="108"/>
                    <a:pt x="132" y="79"/>
                    <a:pt x="132" y="79"/>
                  </a:cubicBezTo>
                  <a:cubicBezTo>
                    <a:pt x="132" y="79"/>
                    <a:pt x="123" y="93"/>
                    <a:pt x="116" y="95"/>
                  </a:cubicBezTo>
                  <a:cubicBezTo>
                    <a:pt x="109" y="97"/>
                    <a:pt x="99" y="95"/>
                    <a:pt x="97" y="83"/>
                  </a:cubicBezTo>
                  <a:cubicBezTo>
                    <a:pt x="94" y="66"/>
                    <a:pt x="113" y="25"/>
                    <a:pt x="82" y="5"/>
                  </a:cubicBezTo>
                  <a:cubicBezTo>
                    <a:pt x="40" y="5"/>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58"/>
            <p:cNvSpPr>
              <a:spLocks noEditPoints="1"/>
            </p:cNvSpPr>
            <p:nvPr/>
          </p:nvSpPr>
          <p:spPr bwMode="auto">
            <a:xfrm>
              <a:off x="1150938" y="3321050"/>
              <a:ext cx="346075" cy="317500"/>
            </a:xfrm>
            <a:custGeom>
              <a:avLst/>
              <a:gdLst>
                <a:gd name="T0" fmla="*/ 52 w 134"/>
                <a:gd name="T1" fmla="*/ 67 h 123"/>
                <a:gd name="T2" fmla="*/ 24 w 134"/>
                <a:gd name="T3" fmla="*/ 20 h 123"/>
                <a:gd name="T4" fmla="*/ 24 w 134"/>
                <a:gd name="T5" fmla="*/ 20 h 123"/>
                <a:gd name="T6" fmla="*/ 0 w 134"/>
                <a:gd name="T7" fmla="*/ 3 h 123"/>
                <a:gd name="T8" fmla="*/ 0 w 134"/>
                <a:gd name="T9" fmla="*/ 3 h 123"/>
                <a:gd name="T10" fmla="*/ 1 w 134"/>
                <a:gd name="T11" fmla="*/ 0 h 123"/>
                <a:gd name="T12" fmla="*/ 83 w 134"/>
                <a:gd name="T13" fmla="*/ 5 h 123"/>
                <a:gd name="T14" fmla="*/ 83 w 134"/>
                <a:gd name="T15" fmla="*/ 5 h 123"/>
                <a:gd name="T16" fmla="*/ 84 w 134"/>
                <a:gd name="T17" fmla="*/ 5 h 123"/>
                <a:gd name="T18" fmla="*/ 84 w 134"/>
                <a:gd name="T19" fmla="*/ 5 h 123"/>
                <a:gd name="T20" fmla="*/ 103 w 134"/>
                <a:gd name="T21" fmla="*/ 43 h 123"/>
                <a:gd name="T22" fmla="*/ 103 w 134"/>
                <a:gd name="T23" fmla="*/ 43 h 123"/>
                <a:gd name="T24" fmla="*/ 99 w 134"/>
                <a:gd name="T25" fmla="*/ 80 h 123"/>
                <a:gd name="T26" fmla="*/ 99 w 134"/>
                <a:gd name="T27" fmla="*/ 80 h 123"/>
                <a:gd name="T28" fmla="*/ 100 w 134"/>
                <a:gd name="T29" fmla="*/ 85 h 123"/>
                <a:gd name="T30" fmla="*/ 100 w 134"/>
                <a:gd name="T31" fmla="*/ 85 h 123"/>
                <a:gd name="T32" fmla="*/ 112 w 134"/>
                <a:gd name="T33" fmla="*/ 96 h 123"/>
                <a:gd name="T34" fmla="*/ 112 w 134"/>
                <a:gd name="T35" fmla="*/ 96 h 123"/>
                <a:gd name="T36" fmla="*/ 117 w 134"/>
                <a:gd name="T37" fmla="*/ 95 h 123"/>
                <a:gd name="T38" fmla="*/ 117 w 134"/>
                <a:gd name="T39" fmla="*/ 95 h 123"/>
                <a:gd name="T40" fmla="*/ 126 w 134"/>
                <a:gd name="T41" fmla="*/ 87 h 123"/>
                <a:gd name="T42" fmla="*/ 126 w 134"/>
                <a:gd name="T43" fmla="*/ 87 h 123"/>
                <a:gd name="T44" fmla="*/ 132 w 134"/>
                <a:gd name="T45" fmla="*/ 80 h 123"/>
                <a:gd name="T46" fmla="*/ 132 w 134"/>
                <a:gd name="T47" fmla="*/ 80 h 123"/>
                <a:gd name="T48" fmla="*/ 134 w 134"/>
                <a:gd name="T49" fmla="*/ 77 h 123"/>
                <a:gd name="T50" fmla="*/ 134 w 134"/>
                <a:gd name="T51" fmla="*/ 81 h 123"/>
                <a:gd name="T52" fmla="*/ 134 w 134"/>
                <a:gd name="T53" fmla="*/ 84 h 123"/>
                <a:gd name="T54" fmla="*/ 134 w 134"/>
                <a:gd name="T55" fmla="*/ 84 h 123"/>
                <a:gd name="T56" fmla="*/ 113 w 134"/>
                <a:gd name="T57" fmla="*/ 121 h 123"/>
                <a:gd name="T58" fmla="*/ 113 w 134"/>
                <a:gd name="T59" fmla="*/ 121 h 123"/>
                <a:gd name="T60" fmla="*/ 101 w 134"/>
                <a:gd name="T61" fmla="*/ 123 h 123"/>
                <a:gd name="T62" fmla="*/ 101 w 134"/>
                <a:gd name="T63" fmla="*/ 123 h 123"/>
                <a:gd name="T64" fmla="*/ 52 w 134"/>
                <a:gd name="T65" fmla="*/ 67 h 123"/>
                <a:gd name="T66" fmla="*/ 55 w 134"/>
                <a:gd name="T67" fmla="*/ 67 h 123"/>
                <a:gd name="T68" fmla="*/ 101 w 134"/>
                <a:gd name="T69" fmla="*/ 120 h 123"/>
                <a:gd name="T70" fmla="*/ 101 w 134"/>
                <a:gd name="T71" fmla="*/ 120 h 123"/>
                <a:gd name="T72" fmla="*/ 112 w 134"/>
                <a:gd name="T73" fmla="*/ 118 h 123"/>
                <a:gd name="T74" fmla="*/ 112 w 134"/>
                <a:gd name="T75" fmla="*/ 118 h 123"/>
                <a:gd name="T76" fmla="*/ 131 w 134"/>
                <a:gd name="T77" fmla="*/ 86 h 123"/>
                <a:gd name="T78" fmla="*/ 131 w 134"/>
                <a:gd name="T79" fmla="*/ 86 h 123"/>
                <a:gd name="T80" fmla="*/ 118 w 134"/>
                <a:gd name="T81" fmla="*/ 98 h 123"/>
                <a:gd name="T82" fmla="*/ 118 w 134"/>
                <a:gd name="T83" fmla="*/ 98 h 123"/>
                <a:gd name="T84" fmla="*/ 112 w 134"/>
                <a:gd name="T85" fmla="*/ 99 h 123"/>
                <a:gd name="T86" fmla="*/ 112 w 134"/>
                <a:gd name="T87" fmla="*/ 99 h 123"/>
                <a:gd name="T88" fmla="*/ 97 w 134"/>
                <a:gd name="T89" fmla="*/ 85 h 123"/>
                <a:gd name="T90" fmla="*/ 97 w 134"/>
                <a:gd name="T91" fmla="*/ 85 h 123"/>
                <a:gd name="T92" fmla="*/ 96 w 134"/>
                <a:gd name="T93" fmla="*/ 80 h 123"/>
                <a:gd name="T94" fmla="*/ 96 w 134"/>
                <a:gd name="T95" fmla="*/ 80 h 123"/>
                <a:gd name="T96" fmla="*/ 100 w 134"/>
                <a:gd name="T97" fmla="*/ 43 h 123"/>
                <a:gd name="T98" fmla="*/ 100 w 134"/>
                <a:gd name="T99" fmla="*/ 43 h 123"/>
                <a:gd name="T100" fmla="*/ 83 w 134"/>
                <a:gd name="T101" fmla="*/ 8 h 123"/>
                <a:gd name="T102" fmla="*/ 83 w 134"/>
                <a:gd name="T103" fmla="*/ 8 h 123"/>
                <a:gd name="T104" fmla="*/ 8 w 134"/>
                <a:gd name="T105" fmla="*/ 4 h 123"/>
                <a:gd name="T106" fmla="*/ 8 w 134"/>
                <a:gd name="T107" fmla="*/ 4 h 123"/>
                <a:gd name="T108" fmla="*/ 55 w 134"/>
                <a:gd name="T109" fmla="*/ 67 h 123"/>
                <a:gd name="T110" fmla="*/ 1 w 134"/>
                <a:gd name="T111" fmla="*/ 3 h 123"/>
                <a:gd name="T112" fmla="*/ 1 w 134"/>
                <a:gd name="T113" fmla="*/ 2 h 123"/>
                <a:gd name="T114" fmla="*/ 1 w 134"/>
                <a:gd name="T115"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23">
                  <a:moveTo>
                    <a:pt x="52" y="67"/>
                  </a:moveTo>
                  <a:cubicBezTo>
                    <a:pt x="48" y="47"/>
                    <a:pt x="36" y="30"/>
                    <a:pt x="24" y="20"/>
                  </a:cubicBezTo>
                  <a:cubicBezTo>
                    <a:pt x="24" y="20"/>
                    <a:pt x="24" y="20"/>
                    <a:pt x="24" y="20"/>
                  </a:cubicBezTo>
                  <a:cubicBezTo>
                    <a:pt x="11" y="9"/>
                    <a:pt x="0" y="3"/>
                    <a:pt x="0" y="3"/>
                  </a:cubicBezTo>
                  <a:cubicBezTo>
                    <a:pt x="0" y="3"/>
                    <a:pt x="0" y="3"/>
                    <a:pt x="0" y="3"/>
                  </a:cubicBezTo>
                  <a:cubicBezTo>
                    <a:pt x="1" y="0"/>
                    <a:pt x="1" y="0"/>
                    <a:pt x="1" y="0"/>
                  </a:cubicBezTo>
                  <a:cubicBezTo>
                    <a:pt x="1" y="0"/>
                    <a:pt x="41" y="5"/>
                    <a:pt x="83" y="5"/>
                  </a:cubicBezTo>
                  <a:cubicBezTo>
                    <a:pt x="83" y="5"/>
                    <a:pt x="83" y="5"/>
                    <a:pt x="83" y="5"/>
                  </a:cubicBezTo>
                  <a:cubicBezTo>
                    <a:pt x="84" y="5"/>
                    <a:pt x="84" y="5"/>
                    <a:pt x="84" y="5"/>
                  </a:cubicBezTo>
                  <a:cubicBezTo>
                    <a:pt x="84" y="5"/>
                    <a:pt x="84" y="5"/>
                    <a:pt x="84" y="5"/>
                  </a:cubicBezTo>
                  <a:cubicBezTo>
                    <a:pt x="99" y="15"/>
                    <a:pt x="103" y="29"/>
                    <a:pt x="103" y="43"/>
                  </a:cubicBezTo>
                  <a:cubicBezTo>
                    <a:pt x="103" y="43"/>
                    <a:pt x="103" y="43"/>
                    <a:pt x="103" y="43"/>
                  </a:cubicBezTo>
                  <a:cubicBezTo>
                    <a:pt x="103" y="57"/>
                    <a:pt x="99" y="71"/>
                    <a:pt x="99" y="80"/>
                  </a:cubicBezTo>
                  <a:cubicBezTo>
                    <a:pt x="99" y="80"/>
                    <a:pt x="99" y="80"/>
                    <a:pt x="99" y="80"/>
                  </a:cubicBezTo>
                  <a:cubicBezTo>
                    <a:pt x="99" y="82"/>
                    <a:pt x="99" y="83"/>
                    <a:pt x="100" y="85"/>
                  </a:cubicBezTo>
                  <a:cubicBezTo>
                    <a:pt x="100" y="85"/>
                    <a:pt x="100" y="85"/>
                    <a:pt x="100" y="85"/>
                  </a:cubicBezTo>
                  <a:cubicBezTo>
                    <a:pt x="101" y="93"/>
                    <a:pt x="106" y="96"/>
                    <a:pt x="112" y="96"/>
                  </a:cubicBezTo>
                  <a:cubicBezTo>
                    <a:pt x="112" y="96"/>
                    <a:pt x="112" y="96"/>
                    <a:pt x="112" y="96"/>
                  </a:cubicBezTo>
                  <a:cubicBezTo>
                    <a:pt x="114" y="96"/>
                    <a:pt x="115" y="96"/>
                    <a:pt x="117" y="95"/>
                  </a:cubicBezTo>
                  <a:cubicBezTo>
                    <a:pt x="117" y="95"/>
                    <a:pt x="117" y="95"/>
                    <a:pt x="117" y="95"/>
                  </a:cubicBezTo>
                  <a:cubicBezTo>
                    <a:pt x="120" y="95"/>
                    <a:pt x="123" y="91"/>
                    <a:pt x="126" y="87"/>
                  </a:cubicBezTo>
                  <a:cubicBezTo>
                    <a:pt x="126" y="87"/>
                    <a:pt x="126" y="87"/>
                    <a:pt x="126" y="87"/>
                  </a:cubicBezTo>
                  <a:cubicBezTo>
                    <a:pt x="129" y="84"/>
                    <a:pt x="131" y="80"/>
                    <a:pt x="132" y="80"/>
                  </a:cubicBezTo>
                  <a:cubicBezTo>
                    <a:pt x="132" y="80"/>
                    <a:pt x="132" y="80"/>
                    <a:pt x="132" y="80"/>
                  </a:cubicBezTo>
                  <a:cubicBezTo>
                    <a:pt x="134" y="77"/>
                    <a:pt x="134" y="77"/>
                    <a:pt x="134" y="77"/>
                  </a:cubicBezTo>
                  <a:cubicBezTo>
                    <a:pt x="134" y="81"/>
                    <a:pt x="134" y="81"/>
                    <a:pt x="134" y="81"/>
                  </a:cubicBezTo>
                  <a:cubicBezTo>
                    <a:pt x="134" y="81"/>
                    <a:pt x="134" y="82"/>
                    <a:pt x="134" y="84"/>
                  </a:cubicBezTo>
                  <a:cubicBezTo>
                    <a:pt x="134" y="84"/>
                    <a:pt x="134" y="84"/>
                    <a:pt x="134" y="84"/>
                  </a:cubicBezTo>
                  <a:cubicBezTo>
                    <a:pt x="134" y="92"/>
                    <a:pt x="133" y="112"/>
                    <a:pt x="113" y="121"/>
                  </a:cubicBezTo>
                  <a:cubicBezTo>
                    <a:pt x="113" y="121"/>
                    <a:pt x="113" y="121"/>
                    <a:pt x="113" y="121"/>
                  </a:cubicBezTo>
                  <a:cubicBezTo>
                    <a:pt x="109" y="122"/>
                    <a:pt x="105" y="123"/>
                    <a:pt x="101" y="123"/>
                  </a:cubicBezTo>
                  <a:cubicBezTo>
                    <a:pt x="101" y="123"/>
                    <a:pt x="101" y="123"/>
                    <a:pt x="101" y="123"/>
                  </a:cubicBezTo>
                  <a:cubicBezTo>
                    <a:pt x="79" y="123"/>
                    <a:pt x="57" y="103"/>
                    <a:pt x="52" y="67"/>
                  </a:cubicBezTo>
                  <a:close/>
                  <a:moveTo>
                    <a:pt x="55" y="67"/>
                  </a:moveTo>
                  <a:cubicBezTo>
                    <a:pt x="60" y="102"/>
                    <a:pt x="81" y="120"/>
                    <a:pt x="101" y="120"/>
                  </a:cubicBezTo>
                  <a:cubicBezTo>
                    <a:pt x="101" y="120"/>
                    <a:pt x="101" y="120"/>
                    <a:pt x="101" y="120"/>
                  </a:cubicBezTo>
                  <a:cubicBezTo>
                    <a:pt x="105" y="120"/>
                    <a:pt x="108" y="120"/>
                    <a:pt x="112" y="118"/>
                  </a:cubicBezTo>
                  <a:cubicBezTo>
                    <a:pt x="112" y="118"/>
                    <a:pt x="112" y="118"/>
                    <a:pt x="112" y="118"/>
                  </a:cubicBezTo>
                  <a:cubicBezTo>
                    <a:pt x="128" y="111"/>
                    <a:pt x="131" y="94"/>
                    <a:pt x="131" y="86"/>
                  </a:cubicBezTo>
                  <a:cubicBezTo>
                    <a:pt x="131" y="86"/>
                    <a:pt x="131" y="86"/>
                    <a:pt x="131" y="86"/>
                  </a:cubicBezTo>
                  <a:cubicBezTo>
                    <a:pt x="128" y="90"/>
                    <a:pt x="123" y="96"/>
                    <a:pt x="118" y="98"/>
                  </a:cubicBezTo>
                  <a:cubicBezTo>
                    <a:pt x="118" y="98"/>
                    <a:pt x="118" y="98"/>
                    <a:pt x="118" y="98"/>
                  </a:cubicBezTo>
                  <a:cubicBezTo>
                    <a:pt x="116" y="99"/>
                    <a:pt x="114" y="99"/>
                    <a:pt x="112" y="99"/>
                  </a:cubicBezTo>
                  <a:cubicBezTo>
                    <a:pt x="112" y="99"/>
                    <a:pt x="112" y="99"/>
                    <a:pt x="112" y="99"/>
                  </a:cubicBezTo>
                  <a:cubicBezTo>
                    <a:pt x="105" y="99"/>
                    <a:pt x="98" y="95"/>
                    <a:pt x="97" y="85"/>
                  </a:cubicBezTo>
                  <a:cubicBezTo>
                    <a:pt x="97" y="85"/>
                    <a:pt x="97" y="85"/>
                    <a:pt x="97" y="85"/>
                  </a:cubicBezTo>
                  <a:cubicBezTo>
                    <a:pt x="96" y="84"/>
                    <a:pt x="96" y="82"/>
                    <a:pt x="96" y="80"/>
                  </a:cubicBezTo>
                  <a:cubicBezTo>
                    <a:pt x="96" y="80"/>
                    <a:pt x="96" y="80"/>
                    <a:pt x="96" y="80"/>
                  </a:cubicBezTo>
                  <a:cubicBezTo>
                    <a:pt x="96" y="70"/>
                    <a:pt x="100" y="57"/>
                    <a:pt x="100" y="43"/>
                  </a:cubicBezTo>
                  <a:cubicBezTo>
                    <a:pt x="100" y="43"/>
                    <a:pt x="100" y="43"/>
                    <a:pt x="100" y="43"/>
                  </a:cubicBezTo>
                  <a:cubicBezTo>
                    <a:pt x="100" y="30"/>
                    <a:pt x="96" y="17"/>
                    <a:pt x="83" y="8"/>
                  </a:cubicBezTo>
                  <a:cubicBezTo>
                    <a:pt x="83" y="8"/>
                    <a:pt x="83" y="8"/>
                    <a:pt x="83" y="8"/>
                  </a:cubicBezTo>
                  <a:cubicBezTo>
                    <a:pt x="51" y="8"/>
                    <a:pt x="21" y="5"/>
                    <a:pt x="8" y="4"/>
                  </a:cubicBezTo>
                  <a:cubicBezTo>
                    <a:pt x="8" y="4"/>
                    <a:pt x="8" y="4"/>
                    <a:pt x="8" y="4"/>
                  </a:cubicBezTo>
                  <a:cubicBezTo>
                    <a:pt x="21" y="12"/>
                    <a:pt x="49" y="33"/>
                    <a:pt x="55" y="67"/>
                  </a:cubicBezTo>
                  <a:close/>
                  <a:moveTo>
                    <a:pt x="1" y="3"/>
                  </a:moveTo>
                  <a:cubicBezTo>
                    <a:pt x="1" y="2"/>
                    <a:pt x="1" y="2"/>
                    <a:pt x="1" y="2"/>
                  </a:cubicBezTo>
                  <a:cubicBezTo>
                    <a:pt x="1" y="3"/>
                    <a:pt x="1" y="3"/>
                    <a:pt x="1" y="3"/>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59"/>
            <p:cNvSpPr>
              <a:spLocks/>
            </p:cNvSpPr>
            <p:nvPr/>
          </p:nvSpPr>
          <p:spPr bwMode="auto">
            <a:xfrm>
              <a:off x="1412875" y="3473450"/>
              <a:ext cx="84138" cy="96837"/>
            </a:xfrm>
            <a:custGeom>
              <a:avLst/>
              <a:gdLst>
                <a:gd name="T0" fmla="*/ 30 w 33"/>
                <a:gd name="T1" fmla="*/ 17 h 38"/>
                <a:gd name="T2" fmla="*/ 28 w 33"/>
                <a:gd name="T3" fmla="*/ 10 h 38"/>
                <a:gd name="T4" fmla="*/ 16 w 33"/>
                <a:gd name="T5" fmla="*/ 3 h 38"/>
                <a:gd name="T6" fmla="*/ 8 w 33"/>
                <a:gd name="T7" fmla="*/ 5 h 38"/>
                <a:gd name="T8" fmla="*/ 3 w 33"/>
                <a:gd name="T9" fmla="*/ 15 h 38"/>
                <a:gd name="T10" fmla="*/ 4 w 33"/>
                <a:gd name="T11" fmla="*/ 21 h 38"/>
                <a:gd name="T12" fmla="*/ 12 w 33"/>
                <a:gd name="T13" fmla="*/ 25 h 38"/>
                <a:gd name="T14" fmla="*/ 16 w 33"/>
                <a:gd name="T15" fmla="*/ 23 h 38"/>
                <a:gd name="T16" fmla="*/ 20 w 33"/>
                <a:gd name="T17" fmla="*/ 18 h 38"/>
                <a:gd name="T18" fmla="*/ 19 w 33"/>
                <a:gd name="T19" fmla="*/ 14 h 38"/>
                <a:gd name="T20" fmla="*/ 14 w 33"/>
                <a:gd name="T21" fmla="*/ 12 h 38"/>
                <a:gd name="T22" fmla="*/ 12 w 33"/>
                <a:gd name="T23" fmla="*/ 13 h 38"/>
                <a:gd name="T24" fmla="*/ 10 w 33"/>
                <a:gd name="T25" fmla="*/ 16 h 38"/>
                <a:gd name="T26" fmla="*/ 10 w 33"/>
                <a:gd name="T27" fmla="*/ 18 h 38"/>
                <a:gd name="T28" fmla="*/ 13 w 33"/>
                <a:gd name="T29" fmla="*/ 19 h 38"/>
                <a:gd name="T30" fmla="*/ 14 w 33"/>
                <a:gd name="T31" fmla="*/ 19 h 38"/>
                <a:gd name="T32" fmla="*/ 16 w 33"/>
                <a:gd name="T33" fmla="*/ 21 h 38"/>
                <a:gd name="T34" fmla="*/ 13 w 33"/>
                <a:gd name="T35" fmla="*/ 22 h 38"/>
                <a:gd name="T36" fmla="*/ 8 w 33"/>
                <a:gd name="T37" fmla="*/ 19 h 38"/>
                <a:gd name="T38" fmla="*/ 7 w 33"/>
                <a:gd name="T39" fmla="*/ 16 h 38"/>
                <a:gd name="T40" fmla="*/ 10 w 33"/>
                <a:gd name="T41" fmla="*/ 10 h 38"/>
                <a:gd name="T42" fmla="*/ 14 w 33"/>
                <a:gd name="T43" fmla="*/ 9 h 38"/>
                <a:gd name="T44" fmla="*/ 21 w 33"/>
                <a:gd name="T45" fmla="*/ 13 h 38"/>
                <a:gd name="T46" fmla="*/ 23 w 33"/>
                <a:gd name="T47" fmla="*/ 18 h 38"/>
                <a:gd name="T48" fmla="*/ 18 w 33"/>
                <a:gd name="T49" fmla="*/ 26 h 38"/>
                <a:gd name="T50" fmla="*/ 12 w 33"/>
                <a:gd name="T51" fmla="*/ 28 h 38"/>
                <a:gd name="T52" fmla="*/ 2 w 33"/>
                <a:gd name="T53" fmla="*/ 22 h 38"/>
                <a:gd name="T54" fmla="*/ 0 w 33"/>
                <a:gd name="T55" fmla="*/ 15 h 38"/>
                <a:gd name="T56" fmla="*/ 7 w 33"/>
                <a:gd name="T57" fmla="*/ 3 h 38"/>
                <a:gd name="T58" fmla="*/ 16 w 33"/>
                <a:gd name="T59" fmla="*/ 0 h 38"/>
                <a:gd name="T60" fmla="*/ 31 w 33"/>
                <a:gd name="T61" fmla="*/ 8 h 38"/>
                <a:gd name="T62" fmla="*/ 33 w 33"/>
                <a:gd name="T63" fmla="*/ 17 h 38"/>
                <a:gd name="T64" fmla="*/ 20 w 33"/>
                <a:gd name="T65" fmla="*/ 38 h 38"/>
                <a:gd name="T66" fmla="*/ 18 w 33"/>
                <a:gd name="T6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38">
                  <a:moveTo>
                    <a:pt x="18" y="35"/>
                  </a:moveTo>
                  <a:cubicBezTo>
                    <a:pt x="25" y="31"/>
                    <a:pt x="30" y="24"/>
                    <a:pt x="30" y="17"/>
                  </a:cubicBezTo>
                  <a:cubicBezTo>
                    <a:pt x="30" y="17"/>
                    <a:pt x="30" y="17"/>
                    <a:pt x="30" y="17"/>
                  </a:cubicBezTo>
                  <a:cubicBezTo>
                    <a:pt x="30" y="14"/>
                    <a:pt x="29" y="12"/>
                    <a:pt x="28" y="10"/>
                  </a:cubicBezTo>
                  <a:cubicBezTo>
                    <a:pt x="28" y="10"/>
                    <a:pt x="28" y="10"/>
                    <a:pt x="28" y="10"/>
                  </a:cubicBezTo>
                  <a:cubicBezTo>
                    <a:pt x="25" y="5"/>
                    <a:pt x="21" y="3"/>
                    <a:pt x="16" y="3"/>
                  </a:cubicBezTo>
                  <a:cubicBezTo>
                    <a:pt x="16" y="3"/>
                    <a:pt x="16" y="3"/>
                    <a:pt x="16" y="3"/>
                  </a:cubicBezTo>
                  <a:cubicBezTo>
                    <a:pt x="13" y="3"/>
                    <a:pt x="11" y="4"/>
                    <a:pt x="8" y="5"/>
                  </a:cubicBezTo>
                  <a:cubicBezTo>
                    <a:pt x="8" y="5"/>
                    <a:pt x="8" y="5"/>
                    <a:pt x="8" y="5"/>
                  </a:cubicBezTo>
                  <a:cubicBezTo>
                    <a:pt x="5" y="7"/>
                    <a:pt x="3" y="11"/>
                    <a:pt x="3" y="15"/>
                  </a:cubicBezTo>
                  <a:cubicBezTo>
                    <a:pt x="3" y="15"/>
                    <a:pt x="3" y="15"/>
                    <a:pt x="3" y="15"/>
                  </a:cubicBezTo>
                  <a:cubicBezTo>
                    <a:pt x="3" y="17"/>
                    <a:pt x="3" y="19"/>
                    <a:pt x="4" y="21"/>
                  </a:cubicBezTo>
                  <a:cubicBezTo>
                    <a:pt x="4" y="21"/>
                    <a:pt x="4" y="21"/>
                    <a:pt x="4" y="21"/>
                  </a:cubicBezTo>
                  <a:cubicBezTo>
                    <a:pt x="6" y="23"/>
                    <a:pt x="9" y="25"/>
                    <a:pt x="12" y="25"/>
                  </a:cubicBezTo>
                  <a:cubicBezTo>
                    <a:pt x="12" y="25"/>
                    <a:pt x="12" y="25"/>
                    <a:pt x="12" y="25"/>
                  </a:cubicBezTo>
                  <a:cubicBezTo>
                    <a:pt x="13" y="25"/>
                    <a:pt x="15" y="24"/>
                    <a:pt x="16" y="23"/>
                  </a:cubicBezTo>
                  <a:cubicBezTo>
                    <a:pt x="16" y="23"/>
                    <a:pt x="16" y="23"/>
                    <a:pt x="16" y="23"/>
                  </a:cubicBezTo>
                  <a:cubicBezTo>
                    <a:pt x="19" y="22"/>
                    <a:pt x="20" y="20"/>
                    <a:pt x="20" y="18"/>
                  </a:cubicBezTo>
                  <a:cubicBezTo>
                    <a:pt x="20" y="18"/>
                    <a:pt x="20" y="18"/>
                    <a:pt x="20" y="18"/>
                  </a:cubicBezTo>
                  <a:cubicBezTo>
                    <a:pt x="20" y="17"/>
                    <a:pt x="19" y="15"/>
                    <a:pt x="19" y="14"/>
                  </a:cubicBezTo>
                  <a:cubicBezTo>
                    <a:pt x="19" y="14"/>
                    <a:pt x="19" y="14"/>
                    <a:pt x="19" y="14"/>
                  </a:cubicBezTo>
                  <a:cubicBezTo>
                    <a:pt x="18" y="13"/>
                    <a:pt x="16" y="12"/>
                    <a:pt x="14" y="12"/>
                  </a:cubicBezTo>
                  <a:cubicBezTo>
                    <a:pt x="14" y="12"/>
                    <a:pt x="14" y="12"/>
                    <a:pt x="14" y="12"/>
                  </a:cubicBezTo>
                  <a:cubicBezTo>
                    <a:pt x="13" y="12"/>
                    <a:pt x="13" y="12"/>
                    <a:pt x="12" y="13"/>
                  </a:cubicBezTo>
                  <a:cubicBezTo>
                    <a:pt x="12" y="13"/>
                    <a:pt x="12" y="13"/>
                    <a:pt x="12" y="13"/>
                  </a:cubicBezTo>
                  <a:cubicBezTo>
                    <a:pt x="11" y="13"/>
                    <a:pt x="10" y="15"/>
                    <a:pt x="10" y="16"/>
                  </a:cubicBezTo>
                  <a:cubicBezTo>
                    <a:pt x="10" y="16"/>
                    <a:pt x="10" y="16"/>
                    <a:pt x="10" y="16"/>
                  </a:cubicBezTo>
                  <a:cubicBezTo>
                    <a:pt x="10" y="16"/>
                    <a:pt x="10" y="17"/>
                    <a:pt x="10" y="18"/>
                  </a:cubicBezTo>
                  <a:cubicBezTo>
                    <a:pt x="10" y="18"/>
                    <a:pt x="10" y="18"/>
                    <a:pt x="10" y="18"/>
                  </a:cubicBezTo>
                  <a:cubicBezTo>
                    <a:pt x="11" y="19"/>
                    <a:pt x="12" y="19"/>
                    <a:pt x="13" y="19"/>
                  </a:cubicBezTo>
                  <a:cubicBezTo>
                    <a:pt x="13" y="19"/>
                    <a:pt x="13" y="19"/>
                    <a:pt x="13" y="19"/>
                  </a:cubicBezTo>
                  <a:cubicBezTo>
                    <a:pt x="13" y="19"/>
                    <a:pt x="14" y="19"/>
                    <a:pt x="14" y="19"/>
                  </a:cubicBezTo>
                  <a:cubicBezTo>
                    <a:pt x="14" y="19"/>
                    <a:pt x="14" y="19"/>
                    <a:pt x="14" y="19"/>
                  </a:cubicBezTo>
                  <a:cubicBezTo>
                    <a:pt x="16" y="21"/>
                    <a:pt x="16" y="21"/>
                    <a:pt x="16" y="21"/>
                  </a:cubicBezTo>
                  <a:cubicBezTo>
                    <a:pt x="15" y="22"/>
                    <a:pt x="14" y="22"/>
                    <a:pt x="13" y="22"/>
                  </a:cubicBezTo>
                  <a:cubicBezTo>
                    <a:pt x="13" y="22"/>
                    <a:pt x="13" y="22"/>
                    <a:pt x="13" y="22"/>
                  </a:cubicBezTo>
                  <a:cubicBezTo>
                    <a:pt x="11" y="22"/>
                    <a:pt x="9" y="21"/>
                    <a:pt x="8" y="19"/>
                  </a:cubicBezTo>
                  <a:cubicBezTo>
                    <a:pt x="8" y="19"/>
                    <a:pt x="8" y="19"/>
                    <a:pt x="8" y="19"/>
                  </a:cubicBezTo>
                  <a:cubicBezTo>
                    <a:pt x="7" y="18"/>
                    <a:pt x="7" y="17"/>
                    <a:pt x="7" y="16"/>
                  </a:cubicBezTo>
                  <a:cubicBezTo>
                    <a:pt x="7" y="16"/>
                    <a:pt x="7" y="16"/>
                    <a:pt x="7" y="16"/>
                  </a:cubicBezTo>
                  <a:cubicBezTo>
                    <a:pt x="7" y="14"/>
                    <a:pt x="8" y="11"/>
                    <a:pt x="10" y="10"/>
                  </a:cubicBezTo>
                  <a:cubicBezTo>
                    <a:pt x="10" y="10"/>
                    <a:pt x="10" y="10"/>
                    <a:pt x="10" y="10"/>
                  </a:cubicBezTo>
                  <a:cubicBezTo>
                    <a:pt x="11" y="9"/>
                    <a:pt x="13" y="9"/>
                    <a:pt x="14" y="9"/>
                  </a:cubicBezTo>
                  <a:cubicBezTo>
                    <a:pt x="14" y="9"/>
                    <a:pt x="14" y="9"/>
                    <a:pt x="14" y="9"/>
                  </a:cubicBezTo>
                  <a:cubicBezTo>
                    <a:pt x="17" y="9"/>
                    <a:pt x="20" y="10"/>
                    <a:pt x="21" y="13"/>
                  </a:cubicBezTo>
                  <a:cubicBezTo>
                    <a:pt x="21" y="13"/>
                    <a:pt x="21" y="13"/>
                    <a:pt x="21" y="13"/>
                  </a:cubicBezTo>
                  <a:cubicBezTo>
                    <a:pt x="22" y="14"/>
                    <a:pt x="23" y="16"/>
                    <a:pt x="23" y="18"/>
                  </a:cubicBezTo>
                  <a:cubicBezTo>
                    <a:pt x="23" y="18"/>
                    <a:pt x="23" y="18"/>
                    <a:pt x="23" y="18"/>
                  </a:cubicBezTo>
                  <a:cubicBezTo>
                    <a:pt x="23" y="21"/>
                    <a:pt x="21" y="24"/>
                    <a:pt x="18" y="26"/>
                  </a:cubicBezTo>
                  <a:cubicBezTo>
                    <a:pt x="18" y="26"/>
                    <a:pt x="18" y="26"/>
                    <a:pt x="18" y="26"/>
                  </a:cubicBezTo>
                  <a:cubicBezTo>
                    <a:pt x="16" y="27"/>
                    <a:pt x="14" y="28"/>
                    <a:pt x="12" y="28"/>
                  </a:cubicBezTo>
                  <a:cubicBezTo>
                    <a:pt x="12" y="28"/>
                    <a:pt x="12" y="28"/>
                    <a:pt x="12" y="28"/>
                  </a:cubicBezTo>
                  <a:cubicBezTo>
                    <a:pt x="8" y="28"/>
                    <a:pt x="4" y="26"/>
                    <a:pt x="2" y="22"/>
                  </a:cubicBezTo>
                  <a:cubicBezTo>
                    <a:pt x="2" y="22"/>
                    <a:pt x="2" y="22"/>
                    <a:pt x="2" y="22"/>
                  </a:cubicBezTo>
                  <a:cubicBezTo>
                    <a:pt x="1" y="20"/>
                    <a:pt x="0" y="17"/>
                    <a:pt x="0" y="15"/>
                  </a:cubicBezTo>
                  <a:cubicBezTo>
                    <a:pt x="0" y="15"/>
                    <a:pt x="0" y="15"/>
                    <a:pt x="0" y="15"/>
                  </a:cubicBezTo>
                  <a:cubicBezTo>
                    <a:pt x="0" y="10"/>
                    <a:pt x="2" y="5"/>
                    <a:pt x="7" y="3"/>
                  </a:cubicBezTo>
                  <a:cubicBezTo>
                    <a:pt x="7" y="3"/>
                    <a:pt x="7" y="3"/>
                    <a:pt x="7" y="3"/>
                  </a:cubicBezTo>
                  <a:cubicBezTo>
                    <a:pt x="9" y="1"/>
                    <a:pt x="13" y="0"/>
                    <a:pt x="16" y="0"/>
                  </a:cubicBezTo>
                  <a:cubicBezTo>
                    <a:pt x="16" y="0"/>
                    <a:pt x="16" y="0"/>
                    <a:pt x="16" y="0"/>
                  </a:cubicBezTo>
                  <a:cubicBezTo>
                    <a:pt x="22" y="0"/>
                    <a:pt x="27" y="3"/>
                    <a:pt x="31" y="8"/>
                  </a:cubicBezTo>
                  <a:cubicBezTo>
                    <a:pt x="31" y="8"/>
                    <a:pt x="31" y="8"/>
                    <a:pt x="31" y="8"/>
                  </a:cubicBezTo>
                  <a:cubicBezTo>
                    <a:pt x="32" y="11"/>
                    <a:pt x="33" y="14"/>
                    <a:pt x="33" y="17"/>
                  </a:cubicBezTo>
                  <a:cubicBezTo>
                    <a:pt x="33" y="17"/>
                    <a:pt x="33" y="17"/>
                    <a:pt x="33" y="17"/>
                  </a:cubicBezTo>
                  <a:cubicBezTo>
                    <a:pt x="33" y="25"/>
                    <a:pt x="27" y="33"/>
                    <a:pt x="20" y="38"/>
                  </a:cubicBezTo>
                  <a:cubicBezTo>
                    <a:pt x="20" y="38"/>
                    <a:pt x="20" y="38"/>
                    <a:pt x="20" y="38"/>
                  </a:cubicBezTo>
                  <a:cubicBezTo>
                    <a:pt x="20" y="38"/>
                    <a:pt x="20" y="38"/>
                    <a:pt x="20" y="38"/>
                  </a:cubicBezTo>
                  <a:cubicBezTo>
                    <a:pt x="18" y="35"/>
                    <a:pt x="18" y="35"/>
                    <a:pt x="18" y="35"/>
                  </a:cubicBez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0"/>
            <p:cNvSpPr>
              <a:spLocks/>
            </p:cNvSpPr>
            <p:nvPr/>
          </p:nvSpPr>
          <p:spPr bwMode="auto">
            <a:xfrm>
              <a:off x="650875" y="3106738"/>
              <a:ext cx="730250" cy="244475"/>
            </a:xfrm>
            <a:custGeom>
              <a:avLst/>
              <a:gdLst>
                <a:gd name="T0" fmla="*/ 197 w 282"/>
                <a:gd name="T1" fmla="*/ 92 h 95"/>
                <a:gd name="T2" fmla="*/ 237 w 282"/>
                <a:gd name="T3" fmla="*/ 92 h 95"/>
                <a:gd name="T4" fmla="*/ 255 w 282"/>
                <a:gd name="T5" fmla="*/ 94 h 95"/>
                <a:gd name="T6" fmla="*/ 259 w 282"/>
                <a:gd name="T7" fmla="*/ 88 h 95"/>
                <a:gd name="T8" fmla="*/ 266 w 282"/>
                <a:gd name="T9" fmla="*/ 90 h 95"/>
                <a:gd name="T10" fmla="*/ 267 w 282"/>
                <a:gd name="T11" fmla="*/ 87 h 95"/>
                <a:gd name="T12" fmla="*/ 271 w 282"/>
                <a:gd name="T13" fmla="*/ 84 h 95"/>
                <a:gd name="T14" fmla="*/ 276 w 282"/>
                <a:gd name="T15" fmla="*/ 84 h 95"/>
                <a:gd name="T16" fmla="*/ 272 w 282"/>
                <a:gd name="T17" fmla="*/ 80 h 95"/>
                <a:gd name="T18" fmla="*/ 282 w 282"/>
                <a:gd name="T19" fmla="*/ 76 h 95"/>
                <a:gd name="T20" fmla="*/ 273 w 282"/>
                <a:gd name="T21" fmla="*/ 67 h 95"/>
                <a:gd name="T22" fmla="*/ 278 w 282"/>
                <a:gd name="T23" fmla="*/ 61 h 95"/>
                <a:gd name="T24" fmla="*/ 278 w 282"/>
                <a:gd name="T25" fmla="*/ 53 h 95"/>
                <a:gd name="T26" fmla="*/ 278 w 282"/>
                <a:gd name="T27" fmla="*/ 41 h 95"/>
                <a:gd name="T28" fmla="*/ 278 w 282"/>
                <a:gd name="T29" fmla="*/ 34 h 95"/>
                <a:gd name="T30" fmla="*/ 278 w 282"/>
                <a:gd name="T31" fmla="*/ 21 h 95"/>
                <a:gd name="T32" fmla="*/ 281 w 282"/>
                <a:gd name="T33" fmla="*/ 18 h 95"/>
                <a:gd name="T34" fmla="*/ 272 w 282"/>
                <a:gd name="T35" fmla="*/ 15 h 95"/>
                <a:gd name="T36" fmla="*/ 276 w 282"/>
                <a:gd name="T37" fmla="*/ 10 h 95"/>
                <a:gd name="T38" fmla="*/ 271 w 282"/>
                <a:gd name="T39" fmla="*/ 10 h 95"/>
                <a:gd name="T40" fmla="*/ 267 w 282"/>
                <a:gd name="T41" fmla="*/ 7 h 95"/>
                <a:gd name="T42" fmla="*/ 266 w 282"/>
                <a:gd name="T43" fmla="*/ 4 h 95"/>
                <a:gd name="T44" fmla="*/ 259 w 282"/>
                <a:gd name="T45" fmla="*/ 6 h 95"/>
                <a:gd name="T46" fmla="*/ 254 w 282"/>
                <a:gd name="T47" fmla="*/ 0 h 95"/>
                <a:gd name="T48" fmla="*/ 217 w 282"/>
                <a:gd name="T49" fmla="*/ 5 h 95"/>
                <a:gd name="T50" fmla="*/ 179 w 282"/>
                <a:gd name="T51" fmla="*/ 0 h 95"/>
                <a:gd name="T52" fmla="*/ 141 w 282"/>
                <a:gd name="T53" fmla="*/ 5 h 95"/>
                <a:gd name="T54" fmla="*/ 103 w 282"/>
                <a:gd name="T55" fmla="*/ 0 h 95"/>
                <a:gd name="T56" fmla="*/ 65 w 282"/>
                <a:gd name="T57" fmla="*/ 5 h 95"/>
                <a:gd name="T58" fmla="*/ 28 w 282"/>
                <a:gd name="T59" fmla="*/ 0 h 95"/>
                <a:gd name="T60" fmla="*/ 26 w 282"/>
                <a:gd name="T61" fmla="*/ 4 h 95"/>
                <a:gd name="T62" fmla="*/ 22 w 282"/>
                <a:gd name="T63" fmla="*/ 6 h 95"/>
                <a:gd name="T64" fmla="*/ 14 w 282"/>
                <a:gd name="T65" fmla="*/ 3 h 95"/>
                <a:gd name="T66" fmla="*/ 14 w 282"/>
                <a:gd name="T67" fmla="*/ 9 h 95"/>
                <a:gd name="T68" fmla="*/ 5 w 282"/>
                <a:gd name="T69" fmla="*/ 9 h 95"/>
                <a:gd name="T70" fmla="*/ 10 w 282"/>
                <a:gd name="T71" fmla="*/ 14 h 95"/>
                <a:gd name="T72" fmla="*/ 4 w 282"/>
                <a:gd name="T73" fmla="*/ 17 h 95"/>
                <a:gd name="T74" fmla="*/ 4 w 282"/>
                <a:gd name="T75" fmla="*/ 21 h 95"/>
                <a:gd name="T76" fmla="*/ 4 w 282"/>
                <a:gd name="T77" fmla="*/ 34 h 95"/>
                <a:gd name="T78" fmla="*/ 4 w 282"/>
                <a:gd name="T79" fmla="*/ 41 h 95"/>
                <a:gd name="T80" fmla="*/ 4 w 282"/>
                <a:gd name="T81" fmla="*/ 53 h 95"/>
                <a:gd name="T82" fmla="*/ 4 w 282"/>
                <a:gd name="T83" fmla="*/ 61 h 95"/>
                <a:gd name="T84" fmla="*/ 4 w 282"/>
                <a:gd name="T85" fmla="*/ 73 h 95"/>
                <a:gd name="T86" fmla="*/ 1 w 282"/>
                <a:gd name="T87" fmla="*/ 76 h 95"/>
                <a:gd name="T88" fmla="*/ 10 w 282"/>
                <a:gd name="T89" fmla="*/ 80 h 95"/>
                <a:gd name="T90" fmla="*/ 6 w 282"/>
                <a:gd name="T91" fmla="*/ 84 h 95"/>
                <a:gd name="T92" fmla="*/ 11 w 282"/>
                <a:gd name="T93" fmla="*/ 84 h 95"/>
                <a:gd name="T94" fmla="*/ 15 w 282"/>
                <a:gd name="T95" fmla="*/ 87 h 95"/>
                <a:gd name="T96" fmla="*/ 16 w 282"/>
                <a:gd name="T97" fmla="*/ 90 h 95"/>
                <a:gd name="T98" fmla="*/ 23 w 282"/>
                <a:gd name="T99" fmla="*/ 88 h 95"/>
                <a:gd name="T100" fmla="*/ 28 w 282"/>
                <a:gd name="T101" fmla="*/ 95 h 95"/>
                <a:gd name="T102" fmla="*/ 65 w 282"/>
                <a:gd name="T103" fmla="*/ 89 h 95"/>
                <a:gd name="T104" fmla="*/ 103 w 282"/>
                <a:gd name="T105" fmla="*/ 95 h 95"/>
                <a:gd name="T106" fmla="*/ 141 w 282"/>
                <a:gd name="T107" fmla="*/ 89 h 95"/>
                <a:gd name="T108" fmla="*/ 161 w 282"/>
                <a:gd name="T10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95">
                  <a:moveTo>
                    <a:pt x="161" y="92"/>
                  </a:moveTo>
                  <a:cubicBezTo>
                    <a:pt x="166" y="93"/>
                    <a:pt x="170" y="95"/>
                    <a:pt x="179" y="95"/>
                  </a:cubicBezTo>
                  <a:cubicBezTo>
                    <a:pt x="179" y="95"/>
                    <a:pt x="179" y="95"/>
                    <a:pt x="179" y="95"/>
                  </a:cubicBezTo>
                  <a:cubicBezTo>
                    <a:pt x="188" y="95"/>
                    <a:pt x="192" y="93"/>
                    <a:pt x="197" y="92"/>
                  </a:cubicBezTo>
                  <a:cubicBezTo>
                    <a:pt x="197" y="92"/>
                    <a:pt x="197" y="92"/>
                    <a:pt x="197" y="92"/>
                  </a:cubicBezTo>
                  <a:cubicBezTo>
                    <a:pt x="201" y="90"/>
                    <a:pt x="207" y="89"/>
                    <a:pt x="217" y="89"/>
                  </a:cubicBezTo>
                  <a:cubicBezTo>
                    <a:pt x="217" y="89"/>
                    <a:pt x="217" y="89"/>
                    <a:pt x="217" y="89"/>
                  </a:cubicBezTo>
                  <a:cubicBezTo>
                    <a:pt x="227" y="89"/>
                    <a:pt x="232" y="90"/>
                    <a:pt x="237" y="92"/>
                  </a:cubicBezTo>
                  <a:cubicBezTo>
                    <a:pt x="237" y="92"/>
                    <a:pt x="237" y="92"/>
                    <a:pt x="237" y="92"/>
                  </a:cubicBezTo>
                  <a:cubicBezTo>
                    <a:pt x="241" y="93"/>
                    <a:pt x="245" y="94"/>
                    <a:pt x="254" y="95"/>
                  </a:cubicBezTo>
                  <a:cubicBezTo>
                    <a:pt x="254" y="95"/>
                    <a:pt x="254" y="95"/>
                    <a:pt x="254" y="95"/>
                  </a:cubicBezTo>
                  <a:cubicBezTo>
                    <a:pt x="254" y="94"/>
                    <a:pt x="254" y="94"/>
                    <a:pt x="255" y="94"/>
                  </a:cubicBezTo>
                  <a:cubicBezTo>
                    <a:pt x="255" y="94"/>
                    <a:pt x="255" y="94"/>
                    <a:pt x="255" y="94"/>
                  </a:cubicBezTo>
                  <a:cubicBezTo>
                    <a:pt x="255" y="93"/>
                    <a:pt x="256" y="91"/>
                    <a:pt x="256" y="90"/>
                  </a:cubicBezTo>
                  <a:cubicBezTo>
                    <a:pt x="256" y="90"/>
                    <a:pt x="256" y="90"/>
                    <a:pt x="256" y="90"/>
                  </a:cubicBezTo>
                  <a:cubicBezTo>
                    <a:pt x="257" y="90"/>
                    <a:pt x="257" y="89"/>
                    <a:pt x="259" y="88"/>
                  </a:cubicBezTo>
                  <a:cubicBezTo>
                    <a:pt x="259" y="88"/>
                    <a:pt x="259" y="88"/>
                    <a:pt x="259" y="88"/>
                  </a:cubicBezTo>
                  <a:cubicBezTo>
                    <a:pt x="260" y="88"/>
                    <a:pt x="260" y="88"/>
                    <a:pt x="260" y="88"/>
                  </a:cubicBezTo>
                  <a:cubicBezTo>
                    <a:pt x="260" y="88"/>
                    <a:pt x="260" y="88"/>
                    <a:pt x="260" y="88"/>
                  </a:cubicBezTo>
                  <a:cubicBezTo>
                    <a:pt x="263" y="88"/>
                    <a:pt x="264" y="89"/>
                    <a:pt x="266" y="90"/>
                  </a:cubicBezTo>
                  <a:cubicBezTo>
                    <a:pt x="266" y="90"/>
                    <a:pt x="266" y="90"/>
                    <a:pt x="266" y="90"/>
                  </a:cubicBezTo>
                  <a:cubicBezTo>
                    <a:pt x="266" y="90"/>
                    <a:pt x="267" y="91"/>
                    <a:pt x="268" y="91"/>
                  </a:cubicBezTo>
                  <a:cubicBezTo>
                    <a:pt x="268" y="91"/>
                    <a:pt x="268" y="91"/>
                    <a:pt x="268" y="91"/>
                  </a:cubicBezTo>
                  <a:cubicBezTo>
                    <a:pt x="267" y="90"/>
                    <a:pt x="267" y="88"/>
                    <a:pt x="267" y="87"/>
                  </a:cubicBezTo>
                  <a:cubicBezTo>
                    <a:pt x="267" y="87"/>
                    <a:pt x="267" y="87"/>
                    <a:pt x="267" y="87"/>
                  </a:cubicBezTo>
                  <a:cubicBezTo>
                    <a:pt x="267" y="86"/>
                    <a:pt x="267" y="86"/>
                    <a:pt x="267" y="85"/>
                  </a:cubicBezTo>
                  <a:cubicBezTo>
                    <a:pt x="267" y="85"/>
                    <a:pt x="267" y="85"/>
                    <a:pt x="267" y="85"/>
                  </a:cubicBezTo>
                  <a:cubicBezTo>
                    <a:pt x="269" y="84"/>
                    <a:pt x="270" y="84"/>
                    <a:pt x="271" y="84"/>
                  </a:cubicBezTo>
                  <a:cubicBezTo>
                    <a:pt x="271" y="84"/>
                    <a:pt x="271" y="84"/>
                    <a:pt x="271" y="84"/>
                  </a:cubicBezTo>
                  <a:cubicBezTo>
                    <a:pt x="273" y="84"/>
                    <a:pt x="275" y="85"/>
                    <a:pt x="277" y="85"/>
                  </a:cubicBezTo>
                  <a:cubicBezTo>
                    <a:pt x="277" y="85"/>
                    <a:pt x="277" y="85"/>
                    <a:pt x="277" y="85"/>
                  </a:cubicBezTo>
                  <a:cubicBezTo>
                    <a:pt x="277" y="85"/>
                    <a:pt x="276" y="84"/>
                    <a:pt x="276" y="84"/>
                  </a:cubicBezTo>
                  <a:cubicBezTo>
                    <a:pt x="276" y="84"/>
                    <a:pt x="276" y="84"/>
                    <a:pt x="276" y="84"/>
                  </a:cubicBezTo>
                  <a:cubicBezTo>
                    <a:pt x="274" y="83"/>
                    <a:pt x="272" y="82"/>
                    <a:pt x="272" y="80"/>
                  </a:cubicBezTo>
                  <a:cubicBezTo>
                    <a:pt x="272" y="80"/>
                    <a:pt x="272" y="80"/>
                    <a:pt x="272" y="80"/>
                  </a:cubicBezTo>
                  <a:cubicBezTo>
                    <a:pt x="272" y="80"/>
                    <a:pt x="272" y="80"/>
                    <a:pt x="272" y="80"/>
                  </a:cubicBezTo>
                  <a:cubicBezTo>
                    <a:pt x="272" y="80"/>
                    <a:pt x="272" y="80"/>
                    <a:pt x="272" y="80"/>
                  </a:cubicBezTo>
                  <a:cubicBezTo>
                    <a:pt x="274" y="78"/>
                    <a:pt x="276" y="78"/>
                    <a:pt x="278" y="77"/>
                  </a:cubicBezTo>
                  <a:cubicBezTo>
                    <a:pt x="278" y="77"/>
                    <a:pt x="278" y="77"/>
                    <a:pt x="278" y="77"/>
                  </a:cubicBezTo>
                  <a:cubicBezTo>
                    <a:pt x="280" y="77"/>
                    <a:pt x="281" y="76"/>
                    <a:pt x="282" y="76"/>
                  </a:cubicBezTo>
                  <a:cubicBezTo>
                    <a:pt x="282" y="76"/>
                    <a:pt x="282" y="76"/>
                    <a:pt x="282" y="76"/>
                  </a:cubicBezTo>
                  <a:cubicBezTo>
                    <a:pt x="282" y="74"/>
                    <a:pt x="281" y="74"/>
                    <a:pt x="279" y="73"/>
                  </a:cubicBezTo>
                  <a:cubicBezTo>
                    <a:pt x="279" y="73"/>
                    <a:pt x="279" y="73"/>
                    <a:pt x="279" y="73"/>
                  </a:cubicBezTo>
                  <a:cubicBezTo>
                    <a:pt x="277" y="72"/>
                    <a:pt x="274" y="71"/>
                    <a:pt x="273" y="67"/>
                  </a:cubicBezTo>
                  <a:cubicBezTo>
                    <a:pt x="273" y="67"/>
                    <a:pt x="273" y="67"/>
                    <a:pt x="273" y="67"/>
                  </a:cubicBezTo>
                  <a:cubicBezTo>
                    <a:pt x="273" y="67"/>
                    <a:pt x="273" y="67"/>
                    <a:pt x="273" y="66"/>
                  </a:cubicBezTo>
                  <a:cubicBezTo>
                    <a:pt x="273" y="66"/>
                    <a:pt x="273" y="66"/>
                    <a:pt x="273" y="66"/>
                  </a:cubicBezTo>
                  <a:cubicBezTo>
                    <a:pt x="273" y="63"/>
                    <a:pt x="276" y="62"/>
                    <a:pt x="278" y="61"/>
                  </a:cubicBezTo>
                  <a:cubicBezTo>
                    <a:pt x="278" y="61"/>
                    <a:pt x="278" y="61"/>
                    <a:pt x="278" y="61"/>
                  </a:cubicBezTo>
                  <a:cubicBezTo>
                    <a:pt x="281" y="59"/>
                    <a:pt x="282" y="58"/>
                    <a:pt x="282" y="57"/>
                  </a:cubicBezTo>
                  <a:cubicBezTo>
                    <a:pt x="282" y="57"/>
                    <a:pt x="282" y="57"/>
                    <a:pt x="282" y="57"/>
                  </a:cubicBezTo>
                  <a:cubicBezTo>
                    <a:pt x="282" y="55"/>
                    <a:pt x="281" y="54"/>
                    <a:pt x="278" y="53"/>
                  </a:cubicBezTo>
                  <a:cubicBezTo>
                    <a:pt x="278" y="53"/>
                    <a:pt x="278" y="53"/>
                    <a:pt x="278" y="53"/>
                  </a:cubicBezTo>
                  <a:cubicBezTo>
                    <a:pt x="276" y="52"/>
                    <a:pt x="273" y="50"/>
                    <a:pt x="273" y="47"/>
                  </a:cubicBezTo>
                  <a:cubicBezTo>
                    <a:pt x="273" y="47"/>
                    <a:pt x="273" y="47"/>
                    <a:pt x="273" y="47"/>
                  </a:cubicBezTo>
                  <a:cubicBezTo>
                    <a:pt x="273" y="44"/>
                    <a:pt x="276" y="42"/>
                    <a:pt x="278" y="41"/>
                  </a:cubicBezTo>
                  <a:cubicBezTo>
                    <a:pt x="278" y="41"/>
                    <a:pt x="278" y="41"/>
                    <a:pt x="278" y="41"/>
                  </a:cubicBezTo>
                  <a:cubicBezTo>
                    <a:pt x="281" y="40"/>
                    <a:pt x="282" y="39"/>
                    <a:pt x="282" y="37"/>
                  </a:cubicBezTo>
                  <a:cubicBezTo>
                    <a:pt x="282" y="37"/>
                    <a:pt x="282" y="37"/>
                    <a:pt x="282" y="37"/>
                  </a:cubicBezTo>
                  <a:cubicBezTo>
                    <a:pt x="282" y="36"/>
                    <a:pt x="281" y="35"/>
                    <a:pt x="278" y="34"/>
                  </a:cubicBezTo>
                  <a:cubicBezTo>
                    <a:pt x="278" y="34"/>
                    <a:pt x="278" y="34"/>
                    <a:pt x="278" y="34"/>
                  </a:cubicBezTo>
                  <a:cubicBezTo>
                    <a:pt x="276" y="32"/>
                    <a:pt x="273" y="31"/>
                    <a:pt x="273" y="27"/>
                  </a:cubicBezTo>
                  <a:cubicBezTo>
                    <a:pt x="273" y="27"/>
                    <a:pt x="273" y="27"/>
                    <a:pt x="273" y="27"/>
                  </a:cubicBezTo>
                  <a:cubicBezTo>
                    <a:pt x="273" y="24"/>
                    <a:pt x="276" y="23"/>
                    <a:pt x="278" y="21"/>
                  </a:cubicBezTo>
                  <a:cubicBezTo>
                    <a:pt x="278" y="21"/>
                    <a:pt x="278" y="21"/>
                    <a:pt x="278" y="21"/>
                  </a:cubicBezTo>
                  <a:cubicBezTo>
                    <a:pt x="281" y="20"/>
                    <a:pt x="282" y="20"/>
                    <a:pt x="282" y="18"/>
                  </a:cubicBezTo>
                  <a:cubicBezTo>
                    <a:pt x="282" y="18"/>
                    <a:pt x="282" y="18"/>
                    <a:pt x="282" y="18"/>
                  </a:cubicBezTo>
                  <a:cubicBezTo>
                    <a:pt x="282" y="18"/>
                    <a:pt x="281" y="18"/>
                    <a:pt x="281" y="18"/>
                  </a:cubicBezTo>
                  <a:cubicBezTo>
                    <a:pt x="281" y="18"/>
                    <a:pt x="281" y="18"/>
                    <a:pt x="281" y="18"/>
                  </a:cubicBezTo>
                  <a:cubicBezTo>
                    <a:pt x="279" y="17"/>
                    <a:pt x="277" y="17"/>
                    <a:pt x="275" y="16"/>
                  </a:cubicBezTo>
                  <a:cubicBezTo>
                    <a:pt x="275" y="16"/>
                    <a:pt x="275" y="16"/>
                    <a:pt x="275" y="16"/>
                  </a:cubicBezTo>
                  <a:cubicBezTo>
                    <a:pt x="274" y="16"/>
                    <a:pt x="273" y="16"/>
                    <a:pt x="272" y="15"/>
                  </a:cubicBezTo>
                  <a:cubicBezTo>
                    <a:pt x="272" y="15"/>
                    <a:pt x="272" y="15"/>
                    <a:pt x="272" y="15"/>
                  </a:cubicBezTo>
                  <a:cubicBezTo>
                    <a:pt x="272" y="14"/>
                    <a:pt x="272" y="14"/>
                    <a:pt x="272" y="14"/>
                  </a:cubicBezTo>
                  <a:cubicBezTo>
                    <a:pt x="272" y="14"/>
                    <a:pt x="272" y="14"/>
                    <a:pt x="272" y="14"/>
                  </a:cubicBezTo>
                  <a:cubicBezTo>
                    <a:pt x="272" y="12"/>
                    <a:pt x="274" y="12"/>
                    <a:pt x="276" y="10"/>
                  </a:cubicBezTo>
                  <a:cubicBezTo>
                    <a:pt x="276" y="10"/>
                    <a:pt x="276" y="10"/>
                    <a:pt x="276" y="10"/>
                  </a:cubicBezTo>
                  <a:cubicBezTo>
                    <a:pt x="276" y="10"/>
                    <a:pt x="277" y="10"/>
                    <a:pt x="277" y="9"/>
                  </a:cubicBezTo>
                  <a:cubicBezTo>
                    <a:pt x="277" y="9"/>
                    <a:pt x="277" y="9"/>
                    <a:pt x="277" y="9"/>
                  </a:cubicBezTo>
                  <a:cubicBezTo>
                    <a:pt x="275" y="9"/>
                    <a:pt x="273" y="10"/>
                    <a:pt x="271" y="10"/>
                  </a:cubicBezTo>
                  <a:cubicBezTo>
                    <a:pt x="271" y="10"/>
                    <a:pt x="271" y="10"/>
                    <a:pt x="271" y="10"/>
                  </a:cubicBezTo>
                  <a:cubicBezTo>
                    <a:pt x="270" y="10"/>
                    <a:pt x="269" y="10"/>
                    <a:pt x="268" y="9"/>
                  </a:cubicBezTo>
                  <a:cubicBezTo>
                    <a:pt x="268" y="9"/>
                    <a:pt x="268" y="9"/>
                    <a:pt x="268" y="9"/>
                  </a:cubicBezTo>
                  <a:cubicBezTo>
                    <a:pt x="267" y="8"/>
                    <a:pt x="267" y="8"/>
                    <a:pt x="267" y="7"/>
                  </a:cubicBezTo>
                  <a:cubicBezTo>
                    <a:pt x="267" y="7"/>
                    <a:pt x="267" y="7"/>
                    <a:pt x="267" y="7"/>
                  </a:cubicBezTo>
                  <a:cubicBezTo>
                    <a:pt x="267" y="6"/>
                    <a:pt x="267" y="4"/>
                    <a:pt x="268" y="3"/>
                  </a:cubicBezTo>
                  <a:cubicBezTo>
                    <a:pt x="268" y="3"/>
                    <a:pt x="268" y="3"/>
                    <a:pt x="268" y="3"/>
                  </a:cubicBezTo>
                  <a:cubicBezTo>
                    <a:pt x="267" y="3"/>
                    <a:pt x="267" y="4"/>
                    <a:pt x="266" y="4"/>
                  </a:cubicBezTo>
                  <a:cubicBezTo>
                    <a:pt x="266" y="4"/>
                    <a:pt x="266" y="4"/>
                    <a:pt x="266" y="4"/>
                  </a:cubicBezTo>
                  <a:cubicBezTo>
                    <a:pt x="264" y="5"/>
                    <a:pt x="263" y="6"/>
                    <a:pt x="260" y="6"/>
                  </a:cubicBezTo>
                  <a:cubicBezTo>
                    <a:pt x="260" y="6"/>
                    <a:pt x="260" y="6"/>
                    <a:pt x="260" y="6"/>
                  </a:cubicBezTo>
                  <a:cubicBezTo>
                    <a:pt x="260" y="6"/>
                    <a:pt x="260" y="6"/>
                    <a:pt x="259" y="6"/>
                  </a:cubicBezTo>
                  <a:cubicBezTo>
                    <a:pt x="259" y="6"/>
                    <a:pt x="259" y="6"/>
                    <a:pt x="259" y="6"/>
                  </a:cubicBezTo>
                  <a:cubicBezTo>
                    <a:pt x="256" y="5"/>
                    <a:pt x="256" y="4"/>
                    <a:pt x="255" y="2"/>
                  </a:cubicBezTo>
                  <a:cubicBezTo>
                    <a:pt x="255" y="2"/>
                    <a:pt x="255" y="2"/>
                    <a:pt x="255" y="2"/>
                  </a:cubicBezTo>
                  <a:cubicBezTo>
                    <a:pt x="255" y="1"/>
                    <a:pt x="254" y="0"/>
                    <a:pt x="254" y="0"/>
                  </a:cubicBezTo>
                  <a:cubicBezTo>
                    <a:pt x="254" y="0"/>
                    <a:pt x="254" y="0"/>
                    <a:pt x="254" y="0"/>
                  </a:cubicBezTo>
                  <a:cubicBezTo>
                    <a:pt x="245" y="0"/>
                    <a:pt x="241" y="1"/>
                    <a:pt x="237" y="2"/>
                  </a:cubicBezTo>
                  <a:cubicBezTo>
                    <a:pt x="237" y="2"/>
                    <a:pt x="237" y="2"/>
                    <a:pt x="237" y="2"/>
                  </a:cubicBezTo>
                  <a:cubicBezTo>
                    <a:pt x="232" y="4"/>
                    <a:pt x="227" y="5"/>
                    <a:pt x="217" y="5"/>
                  </a:cubicBezTo>
                  <a:cubicBezTo>
                    <a:pt x="217" y="5"/>
                    <a:pt x="217" y="5"/>
                    <a:pt x="217" y="5"/>
                  </a:cubicBezTo>
                  <a:cubicBezTo>
                    <a:pt x="207" y="5"/>
                    <a:pt x="201" y="4"/>
                    <a:pt x="197" y="2"/>
                  </a:cubicBezTo>
                  <a:cubicBezTo>
                    <a:pt x="197" y="2"/>
                    <a:pt x="197" y="2"/>
                    <a:pt x="197" y="2"/>
                  </a:cubicBezTo>
                  <a:cubicBezTo>
                    <a:pt x="192" y="1"/>
                    <a:pt x="188" y="0"/>
                    <a:pt x="179" y="0"/>
                  </a:cubicBezTo>
                  <a:cubicBezTo>
                    <a:pt x="179" y="0"/>
                    <a:pt x="179" y="0"/>
                    <a:pt x="179" y="0"/>
                  </a:cubicBezTo>
                  <a:cubicBezTo>
                    <a:pt x="170" y="0"/>
                    <a:pt x="166" y="1"/>
                    <a:pt x="161" y="2"/>
                  </a:cubicBezTo>
                  <a:cubicBezTo>
                    <a:pt x="161" y="2"/>
                    <a:pt x="161" y="2"/>
                    <a:pt x="161" y="2"/>
                  </a:cubicBezTo>
                  <a:cubicBezTo>
                    <a:pt x="156" y="4"/>
                    <a:pt x="151" y="5"/>
                    <a:pt x="141" y="5"/>
                  </a:cubicBezTo>
                  <a:cubicBezTo>
                    <a:pt x="141" y="5"/>
                    <a:pt x="141" y="5"/>
                    <a:pt x="141" y="5"/>
                  </a:cubicBezTo>
                  <a:cubicBezTo>
                    <a:pt x="131" y="5"/>
                    <a:pt x="126" y="4"/>
                    <a:pt x="121" y="2"/>
                  </a:cubicBezTo>
                  <a:cubicBezTo>
                    <a:pt x="121" y="2"/>
                    <a:pt x="121" y="2"/>
                    <a:pt x="121" y="2"/>
                  </a:cubicBezTo>
                  <a:cubicBezTo>
                    <a:pt x="116" y="1"/>
                    <a:pt x="112" y="0"/>
                    <a:pt x="103" y="0"/>
                  </a:cubicBezTo>
                  <a:cubicBezTo>
                    <a:pt x="103" y="0"/>
                    <a:pt x="103" y="0"/>
                    <a:pt x="103" y="0"/>
                  </a:cubicBezTo>
                  <a:cubicBezTo>
                    <a:pt x="94" y="0"/>
                    <a:pt x="90" y="1"/>
                    <a:pt x="85" y="2"/>
                  </a:cubicBezTo>
                  <a:cubicBezTo>
                    <a:pt x="85" y="2"/>
                    <a:pt x="85" y="2"/>
                    <a:pt x="85" y="2"/>
                  </a:cubicBezTo>
                  <a:cubicBezTo>
                    <a:pt x="80" y="4"/>
                    <a:pt x="75" y="5"/>
                    <a:pt x="65" y="5"/>
                  </a:cubicBezTo>
                  <a:cubicBezTo>
                    <a:pt x="65" y="5"/>
                    <a:pt x="65" y="5"/>
                    <a:pt x="65" y="5"/>
                  </a:cubicBezTo>
                  <a:cubicBezTo>
                    <a:pt x="55" y="5"/>
                    <a:pt x="50" y="4"/>
                    <a:pt x="45" y="2"/>
                  </a:cubicBezTo>
                  <a:cubicBezTo>
                    <a:pt x="45" y="2"/>
                    <a:pt x="45" y="2"/>
                    <a:pt x="45" y="2"/>
                  </a:cubicBezTo>
                  <a:cubicBezTo>
                    <a:pt x="41" y="1"/>
                    <a:pt x="37" y="0"/>
                    <a:pt x="28" y="0"/>
                  </a:cubicBezTo>
                  <a:cubicBezTo>
                    <a:pt x="28" y="0"/>
                    <a:pt x="28" y="0"/>
                    <a:pt x="28" y="0"/>
                  </a:cubicBezTo>
                  <a:cubicBezTo>
                    <a:pt x="28" y="0"/>
                    <a:pt x="28" y="0"/>
                    <a:pt x="27" y="1"/>
                  </a:cubicBezTo>
                  <a:cubicBezTo>
                    <a:pt x="27" y="1"/>
                    <a:pt x="27" y="1"/>
                    <a:pt x="27" y="1"/>
                  </a:cubicBezTo>
                  <a:cubicBezTo>
                    <a:pt x="27" y="2"/>
                    <a:pt x="26" y="3"/>
                    <a:pt x="26" y="4"/>
                  </a:cubicBezTo>
                  <a:cubicBezTo>
                    <a:pt x="26" y="4"/>
                    <a:pt x="26" y="4"/>
                    <a:pt x="26" y="4"/>
                  </a:cubicBezTo>
                  <a:cubicBezTo>
                    <a:pt x="25" y="5"/>
                    <a:pt x="25" y="5"/>
                    <a:pt x="22" y="6"/>
                  </a:cubicBezTo>
                  <a:cubicBezTo>
                    <a:pt x="22" y="6"/>
                    <a:pt x="22" y="6"/>
                    <a:pt x="22" y="6"/>
                  </a:cubicBezTo>
                  <a:cubicBezTo>
                    <a:pt x="22" y="6"/>
                    <a:pt x="22" y="6"/>
                    <a:pt x="22" y="6"/>
                  </a:cubicBezTo>
                  <a:cubicBezTo>
                    <a:pt x="22" y="6"/>
                    <a:pt x="22" y="6"/>
                    <a:pt x="22" y="6"/>
                  </a:cubicBezTo>
                  <a:cubicBezTo>
                    <a:pt x="19" y="6"/>
                    <a:pt x="18" y="5"/>
                    <a:pt x="16" y="4"/>
                  </a:cubicBezTo>
                  <a:cubicBezTo>
                    <a:pt x="16" y="4"/>
                    <a:pt x="16" y="4"/>
                    <a:pt x="16" y="4"/>
                  </a:cubicBezTo>
                  <a:cubicBezTo>
                    <a:pt x="16" y="4"/>
                    <a:pt x="15" y="3"/>
                    <a:pt x="14" y="3"/>
                  </a:cubicBezTo>
                  <a:cubicBezTo>
                    <a:pt x="14" y="3"/>
                    <a:pt x="14" y="3"/>
                    <a:pt x="14" y="3"/>
                  </a:cubicBezTo>
                  <a:cubicBezTo>
                    <a:pt x="15" y="4"/>
                    <a:pt x="15" y="6"/>
                    <a:pt x="15" y="7"/>
                  </a:cubicBezTo>
                  <a:cubicBezTo>
                    <a:pt x="15" y="7"/>
                    <a:pt x="15" y="7"/>
                    <a:pt x="15" y="7"/>
                  </a:cubicBezTo>
                  <a:cubicBezTo>
                    <a:pt x="15" y="8"/>
                    <a:pt x="15" y="8"/>
                    <a:pt x="14" y="9"/>
                  </a:cubicBezTo>
                  <a:cubicBezTo>
                    <a:pt x="14" y="9"/>
                    <a:pt x="14" y="9"/>
                    <a:pt x="14" y="9"/>
                  </a:cubicBezTo>
                  <a:cubicBezTo>
                    <a:pt x="13" y="10"/>
                    <a:pt x="12" y="10"/>
                    <a:pt x="11" y="10"/>
                  </a:cubicBezTo>
                  <a:cubicBezTo>
                    <a:pt x="11" y="10"/>
                    <a:pt x="11" y="10"/>
                    <a:pt x="11" y="10"/>
                  </a:cubicBezTo>
                  <a:cubicBezTo>
                    <a:pt x="9" y="10"/>
                    <a:pt x="7" y="9"/>
                    <a:pt x="5" y="9"/>
                  </a:cubicBezTo>
                  <a:cubicBezTo>
                    <a:pt x="5" y="9"/>
                    <a:pt x="5" y="9"/>
                    <a:pt x="5" y="9"/>
                  </a:cubicBezTo>
                  <a:cubicBezTo>
                    <a:pt x="5" y="10"/>
                    <a:pt x="6" y="10"/>
                    <a:pt x="6" y="10"/>
                  </a:cubicBezTo>
                  <a:cubicBezTo>
                    <a:pt x="6" y="10"/>
                    <a:pt x="6" y="10"/>
                    <a:pt x="6" y="10"/>
                  </a:cubicBezTo>
                  <a:cubicBezTo>
                    <a:pt x="8" y="11"/>
                    <a:pt x="10" y="12"/>
                    <a:pt x="10" y="14"/>
                  </a:cubicBezTo>
                  <a:cubicBezTo>
                    <a:pt x="10" y="14"/>
                    <a:pt x="10" y="14"/>
                    <a:pt x="10" y="14"/>
                  </a:cubicBezTo>
                  <a:cubicBezTo>
                    <a:pt x="10" y="14"/>
                    <a:pt x="10" y="14"/>
                    <a:pt x="10" y="15"/>
                  </a:cubicBezTo>
                  <a:cubicBezTo>
                    <a:pt x="10" y="15"/>
                    <a:pt x="10" y="15"/>
                    <a:pt x="10" y="15"/>
                  </a:cubicBezTo>
                  <a:cubicBezTo>
                    <a:pt x="8" y="17"/>
                    <a:pt x="6" y="16"/>
                    <a:pt x="4" y="17"/>
                  </a:cubicBezTo>
                  <a:cubicBezTo>
                    <a:pt x="4" y="17"/>
                    <a:pt x="4" y="17"/>
                    <a:pt x="4" y="17"/>
                  </a:cubicBezTo>
                  <a:cubicBezTo>
                    <a:pt x="2" y="17"/>
                    <a:pt x="1" y="18"/>
                    <a:pt x="0" y="18"/>
                  </a:cubicBezTo>
                  <a:cubicBezTo>
                    <a:pt x="0" y="18"/>
                    <a:pt x="0" y="18"/>
                    <a:pt x="0" y="18"/>
                  </a:cubicBezTo>
                  <a:cubicBezTo>
                    <a:pt x="0" y="20"/>
                    <a:pt x="1" y="20"/>
                    <a:pt x="4" y="21"/>
                  </a:cubicBezTo>
                  <a:cubicBezTo>
                    <a:pt x="4" y="21"/>
                    <a:pt x="4" y="21"/>
                    <a:pt x="4" y="21"/>
                  </a:cubicBezTo>
                  <a:cubicBezTo>
                    <a:pt x="6" y="23"/>
                    <a:pt x="9" y="24"/>
                    <a:pt x="9" y="28"/>
                  </a:cubicBezTo>
                  <a:cubicBezTo>
                    <a:pt x="9" y="28"/>
                    <a:pt x="9" y="28"/>
                    <a:pt x="9" y="28"/>
                  </a:cubicBezTo>
                  <a:cubicBezTo>
                    <a:pt x="9" y="31"/>
                    <a:pt x="6" y="32"/>
                    <a:pt x="4" y="34"/>
                  </a:cubicBezTo>
                  <a:cubicBezTo>
                    <a:pt x="4" y="34"/>
                    <a:pt x="4" y="34"/>
                    <a:pt x="4" y="34"/>
                  </a:cubicBezTo>
                  <a:cubicBezTo>
                    <a:pt x="1" y="35"/>
                    <a:pt x="0" y="36"/>
                    <a:pt x="0" y="37"/>
                  </a:cubicBezTo>
                  <a:cubicBezTo>
                    <a:pt x="0" y="37"/>
                    <a:pt x="0" y="37"/>
                    <a:pt x="0" y="37"/>
                  </a:cubicBezTo>
                  <a:cubicBezTo>
                    <a:pt x="0" y="39"/>
                    <a:pt x="1" y="40"/>
                    <a:pt x="4" y="41"/>
                  </a:cubicBezTo>
                  <a:cubicBezTo>
                    <a:pt x="4" y="41"/>
                    <a:pt x="4" y="41"/>
                    <a:pt x="4" y="41"/>
                  </a:cubicBezTo>
                  <a:cubicBezTo>
                    <a:pt x="6" y="42"/>
                    <a:pt x="9" y="44"/>
                    <a:pt x="9" y="47"/>
                  </a:cubicBezTo>
                  <a:cubicBezTo>
                    <a:pt x="9" y="47"/>
                    <a:pt x="9" y="47"/>
                    <a:pt x="9" y="47"/>
                  </a:cubicBezTo>
                  <a:cubicBezTo>
                    <a:pt x="9" y="50"/>
                    <a:pt x="6" y="52"/>
                    <a:pt x="4" y="53"/>
                  </a:cubicBezTo>
                  <a:cubicBezTo>
                    <a:pt x="4" y="53"/>
                    <a:pt x="4" y="53"/>
                    <a:pt x="4" y="53"/>
                  </a:cubicBezTo>
                  <a:cubicBezTo>
                    <a:pt x="1" y="54"/>
                    <a:pt x="0" y="55"/>
                    <a:pt x="0" y="57"/>
                  </a:cubicBezTo>
                  <a:cubicBezTo>
                    <a:pt x="0" y="57"/>
                    <a:pt x="0" y="57"/>
                    <a:pt x="0" y="57"/>
                  </a:cubicBezTo>
                  <a:cubicBezTo>
                    <a:pt x="0" y="59"/>
                    <a:pt x="1" y="59"/>
                    <a:pt x="4" y="61"/>
                  </a:cubicBezTo>
                  <a:cubicBezTo>
                    <a:pt x="4" y="61"/>
                    <a:pt x="4" y="61"/>
                    <a:pt x="4" y="61"/>
                  </a:cubicBezTo>
                  <a:cubicBezTo>
                    <a:pt x="6" y="62"/>
                    <a:pt x="9" y="64"/>
                    <a:pt x="9" y="67"/>
                  </a:cubicBezTo>
                  <a:cubicBezTo>
                    <a:pt x="9" y="67"/>
                    <a:pt x="9" y="67"/>
                    <a:pt x="9" y="67"/>
                  </a:cubicBezTo>
                  <a:cubicBezTo>
                    <a:pt x="9" y="70"/>
                    <a:pt x="6" y="72"/>
                    <a:pt x="4" y="73"/>
                  </a:cubicBezTo>
                  <a:cubicBezTo>
                    <a:pt x="4" y="73"/>
                    <a:pt x="4" y="73"/>
                    <a:pt x="4" y="73"/>
                  </a:cubicBezTo>
                  <a:cubicBezTo>
                    <a:pt x="1" y="74"/>
                    <a:pt x="0" y="75"/>
                    <a:pt x="0" y="76"/>
                  </a:cubicBezTo>
                  <a:cubicBezTo>
                    <a:pt x="0" y="76"/>
                    <a:pt x="0" y="76"/>
                    <a:pt x="0" y="76"/>
                  </a:cubicBezTo>
                  <a:cubicBezTo>
                    <a:pt x="0" y="76"/>
                    <a:pt x="1" y="76"/>
                    <a:pt x="1" y="76"/>
                  </a:cubicBezTo>
                  <a:cubicBezTo>
                    <a:pt x="1" y="76"/>
                    <a:pt x="1" y="76"/>
                    <a:pt x="1" y="76"/>
                  </a:cubicBezTo>
                  <a:cubicBezTo>
                    <a:pt x="3" y="77"/>
                    <a:pt x="5" y="77"/>
                    <a:pt x="7" y="78"/>
                  </a:cubicBezTo>
                  <a:cubicBezTo>
                    <a:pt x="7" y="78"/>
                    <a:pt x="7" y="78"/>
                    <a:pt x="7" y="78"/>
                  </a:cubicBezTo>
                  <a:cubicBezTo>
                    <a:pt x="8" y="78"/>
                    <a:pt x="9" y="78"/>
                    <a:pt x="10" y="80"/>
                  </a:cubicBezTo>
                  <a:cubicBezTo>
                    <a:pt x="10" y="80"/>
                    <a:pt x="10" y="80"/>
                    <a:pt x="10" y="80"/>
                  </a:cubicBezTo>
                  <a:cubicBezTo>
                    <a:pt x="10" y="80"/>
                    <a:pt x="10" y="80"/>
                    <a:pt x="10" y="80"/>
                  </a:cubicBezTo>
                  <a:cubicBezTo>
                    <a:pt x="10" y="80"/>
                    <a:pt x="10" y="80"/>
                    <a:pt x="10" y="80"/>
                  </a:cubicBezTo>
                  <a:cubicBezTo>
                    <a:pt x="10" y="82"/>
                    <a:pt x="8" y="83"/>
                    <a:pt x="6" y="84"/>
                  </a:cubicBezTo>
                  <a:cubicBezTo>
                    <a:pt x="6" y="84"/>
                    <a:pt x="6" y="84"/>
                    <a:pt x="6" y="84"/>
                  </a:cubicBezTo>
                  <a:cubicBezTo>
                    <a:pt x="6" y="84"/>
                    <a:pt x="5" y="84"/>
                    <a:pt x="5" y="85"/>
                  </a:cubicBezTo>
                  <a:cubicBezTo>
                    <a:pt x="5" y="85"/>
                    <a:pt x="5" y="85"/>
                    <a:pt x="5" y="85"/>
                  </a:cubicBezTo>
                  <a:cubicBezTo>
                    <a:pt x="7" y="85"/>
                    <a:pt x="9" y="84"/>
                    <a:pt x="11" y="84"/>
                  </a:cubicBezTo>
                  <a:cubicBezTo>
                    <a:pt x="11" y="84"/>
                    <a:pt x="11" y="84"/>
                    <a:pt x="11" y="84"/>
                  </a:cubicBezTo>
                  <a:cubicBezTo>
                    <a:pt x="12" y="84"/>
                    <a:pt x="13" y="84"/>
                    <a:pt x="14" y="85"/>
                  </a:cubicBezTo>
                  <a:cubicBezTo>
                    <a:pt x="14" y="85"/>
                    <a:pt x="14" y="85"/>
                    <a:pt x="14" y="85"/>
                  </a:cubicBezTo>
                  <a:cubicBezTo>
                    <a:pt x="15" y="86"/>
                    <a:pt x="15" y="86"/>
                    <a:pt x="15" y="87"/>
                  </a:cubicBezTo>
                  <a:cubicBezTo>
                    <a:pt x="15" y="87"/>
                    <a:pt x="15" y="87"/>
                    <a:pt x="15" y="87"/>
                  </a:cubicBezTo>
                  <a:cubicBezTo>
                    <a:pt x="15" y="88"/>
                    <a:pt x="15" y="90"/>
                    <a:pt x="14" y="91"/>
                  </a:cubicBezTo>
                  <a:cubicBezTo>
                    <a:pt x="14" y="91"/>
                    <a:pt x="14" y="91"/>
                    <a:pt x="14" y="91"/>
                  </a:cubicBezTo>
                  <a:cubicBezTo>
                    <a:pt x="15" y="91"/>
                    <a:pt x="15" y="91"/>
                    <a:pt x="16" y="90"/>
                  </a:cubicBezTo>
                  <a:cubicBezTo>
                    <a:pt x="16" y="90"/>
                    <a:pt x="16" y="90"/>
                    <a:pt x="16" y="90"/>
                  </a:cubicBezTo>
                  <a:cubicBezTo>
                    <a:pt x="18" y="89"/>
                    <a:pt x="19" y="88"/>
                    <a:pt x="22" y="88"/>
                  </a:cubicBezTo>
                  <a:cubicBezTo>
                    <a:pt x="22" y="88"/>
                    <a:pt x="22" y="88"/>
                    <a:pt x="22" y="88"/>
                  </a:cubicBezTo>
                  <a:cubicBezTo>
                    <a:pt x="22" y="88"/>
                    <a:pt x="22" y="88"/>
                    <a:pt x="23" y="88"/>
                  </a:cubicBezTo>
                  <a:cubicBezTo>
                    <a:pt x="23" y="88"/>
                    <a:pt x="23" y="88"/>
                    <a:pt x="23" y="88"/>
                  </a:cubicBezTo>
                  <a:cubicBezTo>
                    <a:pt x="26" y="89"/>
                    <a:pt x="26" y="91"/>
                    <a:pt x="27" y="92"/>
                  </a:cubicBezTo>
                  <a:cubicBezTo>
                    <a:pt x="27" y="92"/>
                    <a:pt x="27" y="92"/>
                    <a:pt x="27" y="92"/>
                  </a:cubicBezTo>
                  <a:cubicBezTo>
                    <a:pt x="27" y="93"/>
                    <a:pt x="28" y="94"/>
                    <a:pt x="28" y="95"/>
                  </a:cubicBezTo>
                  <a:cubicBezTo>
                    <a:pt x="28" y="95"/>
                    <a:pt x="28" y="95"/>
                    <a:pt x="28" y="95"/>
                  </a:cubicBezTo>
                  <a:cubicBezTo>
                    <a:pt x="37" y="94"/>
                    <a:pt x="41" y="93"/>
                    <a:pt x="45" y="92"/>
                  </a:cubicBezTo>
                  <a:cubicBezTo>
                    <a:pt x="45" y="92"/>
                    <a:pt x="45" y="92"/>
                    <a:pt x="45" y="92"/>
                  </a:cubicBezTo>
                  <a:cubicBezTo>
                    <a:pt x="50" y="90"/>
                    <a:pt x="55" y="89"/>
                    <a:pt x="65" y="89"/>
                  </a:cubicBezTo>
                  <a:cubicBezTo>
                    <a:pt x="65" y="89"/>
                    <a:pt x="65" y="89"/>
                    <a:pt x="65" y="89"/>
                  </a:cubicBezTo>
                  <a:cubicBezTo>
                    <a:pt x="75" y="89"/>
                    <a:pt x="81" y="90"/>
                    <a:pt x="85" y="92"/>
                  </a:cubicBezTo>
                  <a:cubicBezTo>
                    <a:pt x="85" y="92"/>
                    <a:pt x="85" y="92"/>
                    <a:pt x="85" y="92"/>
                  </a:cubicBezTo>
                  <a:cubicBezTo>
                    <a:pt x="90" y="93"/>
                    <a:pt x="94" y="95"/>
                    <a:pt x="103" y="95"/>
                  </a:cubicBezTo>
                  <a:cubicBezTo>
                    <a:pt x="103" y="95"/>
                    <a:pt x="103" y="95"/>
                    <a:pt x="103" y="95"/>
                  </a:cubicBezTo>
                  <a:cubicBezTo>
                    <a:pt x="112" y="95"/>
                    <a:pt x="116" y="93"/>
                    <a:pt x="121" y="92"/>
                  </a:cubicBezTo>
                  <a:cubicBezTo>
                    <a:pt x="121" y="92"/>
                    <a:pt x="121" y="92"/>
                    <a:pt x="121" y="92"/>
                  </a:cubicBezTo>
                  <a:cubicBezTo>
                    <a:pt x="126" y="90"/>
                    <a:pt x="131" y="89"/>
                    <a:pt x="141" y="89"/>
                  </a:cubicBezTo>
                  <a:cubicBezTo>
                    <a:pt x="141" y="89"/>
                    <a:pt x="141" y="89"/>
                    <a:pt x="141" y="89"/>
                  </a:cubicBezTo>
                  <a:cubicBezTo>
                    <a:pt x="141" y="89"/>
                    <a:pt x="141" y="89"/>
                    <a:pt x="141" y="89"/>
                  </a:cubicBezTo>
                  <a:cubicBezTo>
                    <a:pt x="141" y="89"/>
                    <a:pt x="141" y="89"/>
                    <a:pt x="141" y="89"/>
                  </a:cubicBezTo>
                  <a:cubicBezTo>
                    <a:pt x="151" y="89"/>
                    <a:pt x="156" y="90"/>
                    <a:pt x="161" y="92"/>
                  </a:cubicBezTo>
                  <a:close/>
                </a:path>
              </a:pathLst>
            </a:custGeom>
            <a:solidFill>
              <a:srgbClr val="6F9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61"/>
            <p:cNvSpPr>
              <a:spLocks/>
            </p:cNvSpPr>
            <p:nvPr/>
          </p:nvSpPr>
          <p:spPr bwMode="auto">
            <a:xfrm>
              <a:off x="642938" y="3101975"/>
              <a:ext cx="742950" cy="252412"/>
            </a:xfrm>
            <a:custGeom>
              <a:avLst/>
              <a:gdLst>
                <a:gd name="T0" fmla="*/ 287 w 287"/>
                <a:gd name="T1" fmla="*/ 78 h 98"/>
                <a:gd name="T2" fmla="*/ 277 w 287"/>
                <a:gd name="T3" fmla="*/ 82 h 98"/>
                <a:gd name="T4" fmla="*/ 284 w 287"/>
                <a:gd name="T5" fmla="*/ 88 h 98"/>
                <a:gd name="T6" fmla="*/ 272 w 287"/>
                <a:gd name="T7" fmla="*/ 88 h 98"/>
                <a:gd name="T8" fmla="*/ 273 w 287"/>
                <a:gd name="T9" fmla="*/ 95 h 98"/>
                <a:gd name="T10" fmla="*/ 263 w 287"/>
                <a:gd name="T11" fmla="*/ 92 h 98"/>
                <a:gd name="T12" fmla="*/ 258 w 287"/>
                <a:gd name="T13" fmla="*/ 98 h 98"/>
                <a:gd name="T14" fmla="*/ 220 w 287"/>
                <a:gd name="T15" fmla="*/ 92 h 98"/>
                <a:gd name="T16" fmla="*/ 182 w 287"/>
                <a:gd name="T17" fmla="*/ 98 h 98"/>
                <a:gd name="T18" fmla="*/ 144 w 287"/>
                <a:gd name="T19" fmla="*/ 92 h 98"/>
                <a:gd name="T20" fmla="*/ 106 w 287"/>
                <a:gd name="T21" fmla="*/ 98 h 98"/>
                <a:gd name="T22" fmla="*/ 68 w 287"/>
                <a:gd name="T23" fmla="*/ 92 h 98"/>
                <a:gd name="T24" fmla="*/ 30 w 287"/>
                <a:gd name="T25" fmla="*/ 98 h 98"/>
                <a:gd name="T26" fmla="*/ 25 w 287"/>
                <a:gd name="T27" fmla="*/ 92 h 98"/>
                <a:gd name="T28" fmla="*/ 15 w 287"/>
                <a:gd name="T29" fmla="*/ 95 h 98"/>
                <a:gd name="T30" fmla="*/ 16 w 287"/>
                <a:gd name="T31" fmla="*/ 88 h 98"/>
                <a:gd name="T32" fmla="*/ 4 w 287"/>
                <a:gd name="T33" fmla="*/ 88 h 98"/>
                <a:gd name="T34" fmla="*/ 10 w 287"/>
                <a:gd name="T35" fmla="*/ 82 h 98"/>
                <a:gd name="T36" fmla="*/ 0 w 287"/>
                <a:gd name="T37" fmla="*/ 78 h 98"/>
                <a:gd name="T38" fmla="*/ 10 w 287"/>
                <a:gd name="T39" fmla="*/ 69 h 98"/>
                <a:gd name="T40" fmla="*/ 0 w 287"/>
                <a:gd name="T41" fmla="*/ 59 h 98"/>
                <a:gd name="T42" fmla="*/ 10 w 287"/>
                <a:gd name="T43" fmla="*/ 49 h 98"/>
                <a:gd name="T44" fmla="*/ 0 w 287"/>
                <a:gd name="T45" fmla="*/ 39 h 98"/>
                <a:gd name="T46" fmla="*/ 10 w 287"/>
                <a:gd name="T47" fmla="*/ 30 h 98"/>
                <a:gd name="T48" fmla="*/ 0 w 287"/>
                <a:gd name="T49" fmla="*/ 20 h 98"/>
                <a:gd name="T50" fmla="*/ 10 w 287"/>
                <a:gd name="T51" fmla="*/ 16 h 98"/>
                <a:gd name="T52" fmla="*/ 4 w 287"/>
                <a:gd name="T53" fmla="*/ 10 h 98"/>
                <a:gd name="T54" fmla="*/ 16 w 287"/>
                <a:gd name="T55" fmla="*/ 10 h 98"/>
                <a:gd name="T56" fmla="*/ 15 w 287"/>
                <a:gd name="T57" fmla="*/ 3 h 98"/>
                <a:gd name="T58" fmla="*/ 25 w 287"/>
                <a:gd name="T59" fmla="*/ 6 h 98"/>
                <a:gd name="T60" fmla="*/ 30 w 287"/>
                <a:gd name="T61" fmla="*/ 0 h 98"/>
                <a:gd name="T62" fmla="*/ 68 w 287"/>
                <a:gd name="T63" fmla="*/ 6 h 98"/>
                <a:gd name="T64" fmla="*/ 106 w 287"/>
                <a:gd name="T65" fmla="*/ 0 h 98"/>
                <a:gd name="T66" fmla="*/ 144 w 287"/>
                <a:gd name="T67" fmla="*/ 6 h 98"/>
                <a:gd name="T68" fmla="*/ 182 w 287"/>
                <a:gd name="T69" fmla="*/ 0 h 98"/>
                <a:gd name="T70" fmla="*/ 220 w 287"/>
                <a:gd name="T71" fmla="*/ 6 h 98"/>
                <a:gd name="T72" fmla="*/ 258 w 287"/>
                <a:gd name="T73" fmla="*/ 0 h 98"/>
                <a:gd name="T74" fmla="*/ 263 w 287"/>
                <a:gd name="T75" fmla="*/ 6 h 98"/>
                <a:gd name="T76" fmla="*/ 273 w 287"/>
                <a:gd name="T77" fmla="*/ 3 h 98"/>
                <a:gd name="T78" fmla="*/ 272 w 287"/>
                <a:gd name="T79" fmla="*/ 10 h 98"/>
                <a:gd name="T80" fmla="*/ 284 w 287"/>
                <a:gd name="T81" fmla="*/ 10 h 98"/>
                <a:gd name="T82" fmla="*/ 277 w 287"/>
                <a:gd name="T83" fmla="*/ 16 h 98"/>
                <a:gd name="T84" fmla="*/ 287 w 287"/>
                <a:gd name="T85" fmla="*/ 20 h 98"/>
                <a:gd name="T86" fmla="*/ 278 w 287"/>
                <a:gd name="T87" fmla="*/ 29 h 98"/>
                <a:gd name="T88" fmla="*/ 287 w 287"/>
                <a:gd name="T89" fmla="*/ 39 h 98"/>
                <a:gd name="T90" fmla="*/ 278 w 287"/>
                <a:gd name="T91" fmla="*/ 49 h 98"/>
                <a:gd name="T92" fmla="*/ 287 w 287"/>
                <a:gd name="T93" fmla="*/ 59 h 98"/>
                <a:gd name="T94" fmla="*/ 278 w 287"/>
                <a:gd name="T95" fmla="*/ 69 h 98"/>
                <a:gd name="T96" fmla="*/ 287 w 287"/>
                <a:gd name="T9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98">
                  <a:moveTo>
                    <a:pt x="287" y="78"/>
                  </a:moveTo>
                  <a:cubicBezTo>
                    <a:pt x="287" y="80"/>
                    <a:pt x="278" y="81"/>
                    <a:pt x="277" y="82"/>
                  </a:cubicBezTo>
                  <a:cubicBezTo>
                    <a:pt x="277" y="83"/>
                    <a:pt x="285" y="87"/>
                    <a:pt x="284" y="88"/>
                  </a:cubicBezTo>
                  <a:cubicBezTo>
                    <a:pt x="283" y="89"/>
                    <a:pt x="274" y="87"/>
                    <a:pt x="272" y="88"/>
                  </a:cubicBezTo>
                  <a:cubicBezTo>
                    <a:pt x="271" y="89"/>
                    <a:pt x="275" y="95"/>
                    <a:pt x="273" y="95"/>
                  </a:cubicBezTo>
                  <a:cubicBezTo>
                    <a:pt x="271" y="96"/>
                    <a:pt x="265" y="91"/>
                    <a:pt x="263" y="92"/>
                  </a:cubicBezTo>
                  <a:cubicBezTo>
                    <a:pt x="261" y="92"/>
                    <a:pt x="260" y="98"/>
                    <a:pt x="258" y="98"/>
                  </a:cubicBezTo>
                  <a:cubicBezTo>
                    <a:pt x="239" y="98"/>
                    <a:pt x="239" y="92"/>
                    <a:pt x="220" y="92"/>
                  </a:cubicBezTo>
                  <a:cubicBezTo>
                    <a:pt x="201" y="92"/>
                    <a:pt x="201" y="98"/>
                    <a:pt x="182" y="98"/>
                  </a:cubicBezTo>
                  <a:cubicBezTo>
                    <a:pt x="163" y="98"/>
                    <a:pt x="163" y="92"/>
                    <a:pt x="144" y="92"/>
                  </a:cubicBezTo>
                  <a:cubicBezTo>
                    <a:pt x="125" y="92"/>
                    <a:pt x="125" y="98"/>
                    <a:pt x="106" y="98"/>
                  </a:cubicBezTo>
                  <a:cubicBezTo>
                    <a:pt x="87" y="98"/>
                    <a:pt x="87" y="92"/>
                    <a:pt x="68" y="92"/>
                  </a:cubicBezTo>
                  <a:cubicBezTo>
                    <a:pt x="49" y="92"/>
                    <a:pt x="49" y="98"/>
                    <a:pt x="30" y="98"/>
                  </a:cubicBezTo>
                  <a:cubicBezTo>
                    <a:pt x="28" y="98"/>
                    <a:pt x="27" y="92"/>
                    <a:pt x="25" y="92"/>
                  </a:cubicBezTo>
                  <a:cubicBezTo>
                    <a:pt x="23" y="91"/>
                    <a:pt x="17" y="96"/>
                    <a:pt x="15" y="95"/>
                  </a:cubicBezTo>
                  <a:cubicBezTo>
                    <a:pt x="13" y="95"/>
                    <a:pt x="17" y="89"/>
                    <a:pt x="16" y="88"/>
                  </a:cubicBezTo>
                  <a:cubicBezTo>
                    <a:pt x="14" y="87"/>
                    <a:pt x="5" y="89"/>
                    <a:pt x="4" y="88"/>
                  </a:cubicBezTo>
                  <a:cubicBezTo>
                    <a:pt x="3" y="87"/>
                    <a:pt x="11" y="83"/>
                    <a:pt x="10" y="82"/>
                  </a:cubicBezTo>
                  <a:cubicBezTo>
                    <a:pt x="10" y="81"/>
                    <a:pt x="0" y="80"/>
                    <a:pt x="0" y="78"/>
                  </a:cubicBezTo>
                  <a:cubicBezTo>
                    <a:pt x="0" y="74"/>
                    <a:pt x="10" y="74"/>
                    <a:pt x="10" y="69"/>
                  </a:cubicBezTo>
                  <a:cubicBezTo>
                    <a:pt x="10" y="64"/>
                    <a:pt x="0" y="64"/>
                    <a:pt x="0" y="59"/>
                  </a:cubicBezTo>
                  <a:cubicBezTo>
                    <a:pt x="0" y="54"/>
                    <a:pt x="10" y="54"/>
                    <a:pt x="10" y="49"/>
                  </a:cubicBezTo>
                  <a:cubicBezTo>
                    <a:pt x="10" y="44"/>
                    <a:pt x="0" y="44"/>
                    <a:pt x="0" y="39"/>
                  </a:cubicBezTo>
                  <a:cubicBezTo>
                    <a:pt x="0" y="34"/>
                    <a:pt x="10" y="34"/>
                    <a:pt x="10" y="30"/>
                  </a:cubicBezTo>
                  <a:cubicBezTo>
                    <a:pt x="10" y="25"/>
                    <a:pt x="0" y="25"/>
                    <a:pt x="0" y="20"/>
                  </a:cubicBezTo>
                  <a:cubicBezTo>
                    <a:pt x="0" y="18"/>
                    <a:pt x="10" y="18"/>
                    <a:pt x="10" y="16"/>
                  </a:cubicBezTo>
                  <a:cubicBezTo>
                    <a:pt x="11" y="15"/>
                    <a:pt x="3" y="11"/>
                    <a:pt x="4" y="10"/>
                  </a:cubicBezTo>
                  <a:cubicBezTo>
                    <a:pt x="5" y="9"/>
                    <a:pt x="14" y="11"/>
                    <a:pt x="16" y="10"/>
                  </a:cubicBezTo>
                  <a:cubicBezTo>
                    <a:pt x="17" y="9"/>
                    <a:pt x="13" y="4"/>
                    <a:pt x="15" y="3"/>
                  </a:cubicBezTo>
                  <a:cubicBezTo>
                    <a:pt x="17" y="2"/>
                    <a:pt x="23" y="7"/>
                    <a:pt x="25" y="6"/>
                  </a:cubicBezTo>
                  <a:cubicBezTo>
                    <a:pt x="27" y="6"/>
                    <a:pt x="28" y="0"/>
                    <a:pt x="30" y="0"/>
                  </a:cubicBezTo>
                  <a:cubicBezTo>
                    <a:pt x="49" y="0"/>
                    <a:pt x="49" y="6"/>
                    <a:pt x="68" y="6"/>
                  </a:cubicBezTo>
                  <a:cubicBezTo>
                    <a:pt x="87" y="6"/>
                    <a:pt x="87" y="0"/>
                    <a:pt x="106" y="0"/>
                  </a:cubicBezTo>
                  <a:cubicBezTo>
                    <a:pt x="125" y="0"/>
                    <a:pt x="125" y="6"/>
                    <a:pt x="144" y="6"/>
                  </a:cubicBezTo>
                  <a:cubicBezTo>
                    <a:pt x="163" y="6"/>
                    <a:pt x="163" y="0"/>
                    <a:pt x="182" y="0"/>
                  </a:cubicBezTo>
                  <a:cubicBezTo>
                    <a:pt x="201" y="0"/>
                    <a:pt x="201" y="6"/>
                    <a:pt x="220" y="6"/>
                  </a:cubicBezTo>
                  <a:cubicBezTo>
                    <a:pt x="239" y="6"/>
                    <a:pt x="239" y="0"/>
                    <a:pt x="258" y="0"/>
                  </a:cubicBezTo>
                  <a:cubicBezTo>
                    <a:pt x="260" y="0"/>
                    <a:pt x="261" y="6"/>
                    <a:pt x="263" y="6"/>
                  </a:cubicBezTo>
                  <a:cubicBezTo>
                    <a:pt x="265" y="7"/>
                    <a:pt x="271" y="2"/>
                    <a:pt x="273" y="3"/>
                  </a:cubicBezTo>
                  <a:cubicBezTo>
                    <a:pt x="275" y="4"/>
                    <a:pt x="271" y="9"/>
                    <a:pt x="272" y="10"/>
                  </a:cubicBezTo>
                  <a:cubicBezTo>
                    <a:pt x="274" y="11"/>
                    <a:pt x="283" y="9"/>
                    <a:pt x="284" y="10"/>
                  </a:cubicBezTo>
                  <a:cubicBezTo>
                    <a:pt x="285" y="11"/>
                    <a:pt x="277" y="15"/>
                    <a:pt x="277" y="16"/>
                  </a:cubicBezTo>
                  <a:cubicBezTo>
                    <a:pt x="278" y="18"/>
                    <a:pt x="287" y="18"/>
                    <a:pt x="287" y="20"/>
                  </a:cubicBezTo>
                  <a:cubicBezTo>
                    <a:pt x="287" y="25"/>
                    <a:pt x="278" y="25"/>
                    <a:pt x="278" y="29"/>
                  </a:cubicBezTo>
                  <a:cubicBezTo>
                    <a:pt x="278" y="34"/>
                    <a:pt x="287" y="34"/>
                    <a:pt x="287" y="39"/>
                  </a:cubicBezTo>
                  <a:cubicBezTo>
                    <a:pt x="287" y="44"/>
                    <a:pt x="278" y="44"/>
                    <a:pt x="278" y="49"/>
                  </a:cubicBezTo>
                  <a:cubicBezTo>
                    <a:pt x="278" y="54"/>
                    <a:pt x="287" y="54"/>
                    <a:pt x="287" y="59"/>
                  </a:cubicBezTo>
                  <a:cubicBezTo>
                    <a:pt x="287" y="64"/>
                    <a:pt x="277" y="64"/>
                    <a:pt x="278" y="69"/>
                  </a:cubicBezTo>
                  <a:cubicBezTo>
                    <a:pt x="280" y="74"/>
                    <a:pt x="287" y="74"/>
                    <a:pt x="287" y="78"/>
                  </a:cubicBezTo>
                  <a:close/>
                </a:path>
              </a:pathLst>
            </a:custGeom>
            <a:solidFill>
              <a:schemeClr val="bg1"/>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1614" name="组合 1613"/>
          <p:cNvGrpSpPr/>
          <p:nvPr/>
        </p:nvGrpSpPr>
        <p:grpSpPr>
          <a:xfrm>
            <a:off x="11078372" y="5765270"/>
            <a:ext cx="979481" cy="1063942"/>
            <a:chOff x="6206561" y="3220810"/>
            <a:chExt cx="1141413" cy="1239837"/>
          </a:xfrm>
        </p:grpSpPr>
        <p:sp>
          <p:nvSpPr>
            <p:cNvPr id="1615" name="Freeform 5"/>
            <p:cNvSpPr>
              <a:spLocks/>
            </p:cNvSpPr>
            <p:nvPr/>
          </p:nvSpPr>
          <p:spPr bwMode="auto">
            <a:xfrm>
              <a:off x="6289111" y="3220810"/>
              <a:ext cx="330200" cy="319088"/>
            </a:xfrm>
            <a:custGeom>
              <a:avLst/>
              <a:gdLst>
                <a:gd name="T0" fmla="*/ 105 w 127"/>
                <a:gd name="T1" fmla="*/ 123 h 124"/>
                <a:gd name="T2" fmla="*/ 73 w 127"/>
                <a:gd name="T3" fmla="*/ 107 h 124"/>
                <a:gd name="T4" fmla="*/ 73 w 127"/>
                <a:gd name="T5" fmla="*/ 107 h 124"/>
                <a:gd name="T6" fmla="*/ 18 w 127"/>
                <a:gd name="T7" fmla="*/ 66 h 124"/>
                <a:gd name="T8" fmla="*/ 18 w 127"/>
                <a:gd name="T9" fmla="*/ 66 h 124"/>
                <a:gd name="T10" fmla="*/ 0 w 127"/>
                <a:gd name="T11" fmla="*/ 22 h 124"/>
                <a:gd name="T12" fmla="*/ 0 w 127"/>
                <a:gd name="T13" fmla="*/ 22 h 124"/>
                <a:gd name="T14" fmla="*/ 0 w 127"/>
                <a:gd name="T15" fmla="*/ 13 h 124"/>
                <a:gd name="T16" fmla="*/ 0 w 127"/>
                <a:gd name="T17" fmla="*/ 13 h 124"/>
                <a:gd name="T18" fmla="*/ 17 w 127"/>
                <a:gd name="T19" fmla="*/ 2 h 124"/>
                <a:gd name="T20" fmla="*/ 17 w 127"/>
                <a:gd name="T21" fmla="*/ 2 h 124"/>
                <a:gd name="T22" fmla="*/ 29 w 127"/>
                <a:gd name="T23" fmla="*/ 18 h 124"/>
                <a:gd name="T24" fmla="*/ 29 w 127"/>
                <a:gd name="T25" fmla="*/ 18 h 124"/>
                <a:gd name="T26" fmla="*/ 28 w 127"/>
                <a:gd name="T27" fmla="*/ 22 h 124"/>
                <a:gd name="T28" fmla="*/ 28 w 127"/>
                <a:gd name="T29" fmla="*/ 22 h 124"/>
                <a:gd name="T30" fmla="*/ 37 w 127"/>
                <a:gd name="T31" fmla="*/ 44 h 124"/>
                <a:gd name="T32" fmla="*/ 37 w 127"/>
                <a:gd name="T33" fmla="*/ 44 h 124"/>
                <a:gd name="T34" fmla="*/ 62 w 127"/>
                <a:gd name="T35" fmla="*/ 66 h 124"/>
                <a:gd name="T36" fmla="*/ 62 w 127"/>
                <a:gd name="T37" fmla="*/ 66 h 124"/>
                <a:gd name="T38" fmla="*/ 112 w 127"/>
                <a:gd name="T39" fmla="*/ 94 h 124"/>
                <a:gd name="T40" fmla="*/ 112 w 127"/>
                <a:gd name="T41" fmla="*/ 94 h 124"/>
                <a:gd name="T42" fmla="*/ 116 w 127"/>
                <a:gd name="T43" fmla="*/ 96 h 124"/>
                <a:gd name="T44" fmla="*/ 116 w 127"/>
                <a:gd name="T45" fmla="*/ 96 h 124"/>
                <a:gd name="T46" fmla="*/ 116 w 127"/>
                <a:gd name="T47" fmla="*/ 96 h 124"/>
                <a:gd name="T48" fmla="*/ 124 w 127"/>
                <a:gd name="T49" fmla="*/ 114 h 124"/>
                <a:gd name="T50" fmla="*/ 124 w 127"/>
                <a:gd name="T51" fmla="*/ 114 h 124"/>
                <a:gd name="T52" fmla="*/ 111 w 127"/>
                <a:gd name="T53" fmla="*/ 124 h 124"/>
                <a:gd name="T54" fmla="*/ 111 w 127"/>
                <a:gd name="T55" fmla="*/ 124 h 124"/>
                <a:gd name="T56" fmla="*/ 105 w 127"/>
                <a:gd name="T5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 h="124">
                  <a:moveTo>
                    <a:pt x="105" y="123"/>
                  </a:moveTo>
                  <a:cubicBezTo>
                    <a:pt x="105" y="122"/>
                    <a:pt x="91" y="117"/>
                    <a:pt x="73" y="107"/>
                  </a:cubicBezTo>
                  <a:cubicBezTo>
                    <a:pt x="73" y="107"/>
                    <a:pt x="73" y="107"/>
                    <a:pt x="73" y="107"/>
                  </a:cubicBezTo>
                  <a:cubicBezTo>
                    <a:pt x="55" y="97"/>
                    <a:pt x="34" y="84"/>
                    <a:pt x="18" y="66"/>
                  </a:cubicBezTo>
                  <a:cubicBezTo>
                    <a:pt x="18" y="66"/>
                    <a:pt x="18" y="66"/>
                    <a:pt x="18" y="66"/>
                  </a:cubicBezTo>
                  <a:cubicBezTo>
                    <a:pt x="8" y="54"/>
                    <a:pt x="0" y="39"/>
                    <a:pt x="0" y="22"/>
                  </a:cubicBezTo>
                  <a:cubicBezTo>
                    <a:pt x="0" y="22"/>
                    <a:pt x="0" y="22"/>
                    <a:pt x="0" y="22"/>
                  </a:cubicBezTo>
                  <a:cubicBezTo>
                    <a:pt x="0" y="19"/>
                    <a:pt x="0" y="16"/>
                    <a:pt x="0" y="13"/>
                  </a:cubicBezTo>
                  <a:cubicBezTo>
                    <a:pt x="0" y="13"/>
                    <a:pt x="0" y="13"/>
                    <a:pt x="0" y="13"/>
                  </a:cubicBezTo>
                  <a:cubicBezTo>
                    <a:pt x="2" y="6"/>
                    <a:pt x="9" y="0"/>
                    <a:pt x="17" y="2"/>
                  </a:cubicBezTo>
                  <a:cubicBezTo>
                    <a:pt x="17" y="2"/>
                    <a:pt x="17" y="2"/>
                    <a:pt x="17" y="2"/>
                  </a:cubicBezTo>
                  <a:cubicBezTo>
                    <a:pt x="25" y="3"/>
                    <a:pt x="30" y="10"/>
                    <a:pt x="29" y="18"/>
                  </a:cubicBezTo>
                  <a:cubicBezTo>
                    <a:pt x="29" y="18"/>
                    <a:pt x="29" y="18"/>
                    <a:pt x="29" y="18"/>
                  </a:cubicBezTo>
                  <a:cubicBezTo>
                    <a:pt x="28" y="19"/>
                    <a:pt x="28" y="21"/>
                    <a:pt x="28" y="22"/>
                  </a:cubicBezTo>
                  <a:cubicBezTo>
                    <a:pt x="28" y="22"/>
                    <a:pt x="28" y="22"/>
                    <a:pt x="28" y="22"/>
                  </a:cubicBezTo>
                  <a:cubicBezTo>
                    <a:pt x="28" y="29"/>
                    <a:pt x="31" y="36"/>
                    <a:pt x="37" y="44"/>
                  </a:cubicBezTo>
                  <a:cubicBezTo>
                    <a:pt x="37" y="44"/>
                    <a:pt x="37" y="44"/>
                    <a:pt x="37" y="44"/>
                  </a:cubicBezTo>
                  <a:cubicBezTo>
                    <a:pt x="43" y="52"/>
                    <a:pt x="52" y="59"/>
                    <a:pt x="62" y="66"/>
                  </a:cubicBezTo>
                  <a:cubicBezTo>
                    <a:pt x="62" y="66"/>
                    <a:pt x="62" y="66"/>
                    <a:pt x="62" y="66"/>
                  </a:cubicBezTo>
                  <a:cubicBezTo>
                    <a:pt x="81" y="80"/>
                    <a:pt x="103" y="91"/>
                    <a:pt x="112" y="94"/>
                  </a:cubicBezTo>
                  <a:cubicBezTo>
                    <a:pt x="112" y="94"/>
                    <a:pt x="112" y="94"/>
                    <a:pt x="112" y="94"/>
                  </a:cubicBezTo>
                  <a:cubicBezTo>
                    <a:pt x="115" y="95"/>
                    <a:pt x="116" y="96"/>
                    <a:pt x="116" y="96"/>
                  </a:cubicBezTo>
                  <a:cubicBezTo>
                    <a:pt x="116" y="96"/>
                    <a:pt x="116" y="96"/>
                    <a:pt x="116" y="96"/>
                  </a:cubicBezTo>
                  <a:cubicBezTo>
                    <a:pt x="116" y="96"/>
                    <a:pt x="116" y="96"/>
                    <a:pt x="116" y="96"/>
                  </a:cubicBezTo>
                  <a:cubicBezTo>
                    <a:pt x="123" y="99"/>
                    <a:pt x="127" y="107"/>
                    <a:pt x="124" y="114"/>
                  </a:cubicBezTo>
                  <a:cubicBezTo>
                    <a:pt x="124" y="114"/>
                    <a:pt x="124" y="114"/>
                    <a:pt x="124" y="114"/>
                  </a:cubicBezTo>
                  <a:cubicBezTo>
                    <a:pt x="122" y="120"/>
                    <a:pt x="116" y="124"/>
                    <a:pt x="111" y="124"/>
                  </a:cubicBezTo>
                  <a:cubicBezTo>
                    <a:pt x="111" y="124"/>
                    <a:pt x="111" y="124"/>
                    <a:pt x="111" y="124"/>
                  </a:cubicBezTo>
                  <a:cubicBezTo>
                    <a:pt x="109" y="124"/>
                    <a:pt x="107" y="123"/>
                    <a:pt x="105" y="123"/>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6"/>
            <p:cNvSpPr>
              <a:spLocks/>
            </p:cNvSpPr>
            <p:nvPr/>
          </p:nvSpPr>
          <p:spPr bwMode="auto">
            <a:xfrm>
              <a:off x="6206561" y="3228747"/>
              <a:ext cx="282575" cy="211138"/>
            </a:xfrm>
            <a:custGeom>
              <a:avLst/>
              <a:gdLst>
                <a:gd name="T0" fmla="*/ 25 w 109"/>
                <a:gd name="T1" fmla="*/ 72 h 82"/>
                <a:gd name="T2" fmla="*/ 8 w 109"/>
                <a:gd name="T3" fmla="*/ 63 h 82"/>
                <a:gd name="T4" fmla="*/ 8 w 109"/>
                <a:gd name="T5" fmla="*/ 63 h 82"/>
                <a:gd name="T6" fmla="*/ 8 w 109"/>
                <a:gd name="T7" fmla="*/ 63 h 82"/>
                <a:gd name="T8" fmla="*/ 5 w 109"/>
                <a:gd name="T9" fmla="*/ 43 h 82"/>
                <a:gd name="T10" fmla="*/ 5 w 109"/>
                <a:gd name="T11" fmla="*/ 43 h 82"/>
                <a:gd name="T12" fmla="*/ 25 w 109"/>
                <a:gd name="T13" fmla="*/ 40 h 82"/>
                <a:gd name="T14" fmla="*/ 25 w 109"/>
                <a:gd name="T15" fmla="*/ 40 h 82"/>
                <a:gd name="T16" fmla="*/ 25 w 109"/>
                <a:gd name="T17" fmla="*/ 40 h 82"/>
                <a:gd name="T18" fmla="*/ 25 w 109"/>
                <a:gd name="T19" fmla="*/ 40 h 82"/>
                <a:gd name="T20" fmla="*/ 28 w 109"/>
                <a:gd name="T21" fmla="*/ 42 h 82"/>
                <a:gd name="T22" fmla="*/ 28 w 109"/>
                <a:gd name="T23" fmla="*/ 42 h 82"/>
                <a:gd name="T24" fmla="*/ 37 w 109"/>
                <a:gd name="T25" fmla="*/ 47 h 82"/>
                <a:gd name="T26" fmla="*/ 37 w 109"/>
                <a:gd name="T27" fmla="*/ 47 h 82"/>
                <a:gd name="T28" fmla="*/ 61 w 109"/>
                <a:gd name="T29" fmla="*/ 53 h 82"/>
                <a:gd name="T30" fmla="*/ 61 w 109"/>
                <a:gd name="T31" fmla="*/ 53 h 82"/>
                <a:gd name="T32" fmla="*/ 67 w 109"/>
                <a:gd name="T33" fmla="*/ 53 h 82"/>
                <a:gd name="T34" fmla="*/ 67 w 109"/>
                <a:gd name="T35" fmla="*/ 53 h 82"/>
                <a:gd name="T36" fmla="*/ 77 w 109"/>
                <a:gd name="T37" fmla="*/ 39 h 82"/>
                <a:gd name="T38" fmla="*/ 77 w 109"/>
                <a:gd name="T39" fmla="*/ 39 h 82"/>
                <a:gd name="T40" fmla="*/ 80 w 109"/>
                <a:gd name="T41" fmla="*/ 23 h 82"/>
                <a:gd name="T42" fmla="*/ 80 w 109"/>
                <a:gd name="T43" fmla="*/ 23 h 82"/>
                <a:gd name="T44" fmla="*/ 80 w 109"/>
                <a:gd name="T45" fmla="*/ 17 h 82"/>
                <a:gd name="T46" fmla="*/ 80 w 109"/>
                <a:gd name="T47" fmla="*/ 17 h 82"/>
                <a:gd name="T48" fmla="*/ 80 w 109"/>
                <a:gd name="T49" fmla="*/ 17 h 82"/>
                <a:gd name="T50" fmla="*/ 80 w 109"/>
                <a:gd name="T51" fmla="*/ 17 h 82"/>
                <a:gd name="T52" fmla="*/ 92 w 109"/>
                <a:gd name="T53" fmla="*/ 1 h 82"/>
                <a:gd name="T54" fmla="*/ 92 w 109"/>
                <a:gd name="T55" fmla="*/ 1 h 82"/>
                <a:gd name="T56" fmla="*/ 108 w 109"/>
                <a:gd name="T57" fmla="*/ 13 h 82"/>
                <a:gd name="T58" fmla="*/ 108 w 109"/>
                <a:gd name="T59" fmla="*/ 13 h 82"/>
                <a:gd name="T60" fmla="*/ 109 w 109"/>
                <a:gd name="T61" fmla="*/ 23 h 82"/>
                <a:gd name="T62" fmla="*/ 109 w 109"/>
                <a:gd name="T63" fmla="*/ 23 h 82"/>
                <a:gd name="T64" fmla="*/ 104 w 109"/>
                <a:gd name="T65" fmla="*/ 49 h 82"/>
                <a:gd name="T66" fmla="*/ 104 w 109"/>
                <a:gd name="T67" fmla="*/ 49 h 82"/>
                <a:gd name="T68" fmla="*/ 81 w 109"/>
                <a:gd name="T69" fmla="*/ 78 h 82"/>
                <a:gd name="T70" fmla="*/ 81 w 109"/>
                <a:gd name="T71" fmla="*/ 78 h 82"/>
                <a:gd name="T72" fmla="*/ 79 w 109"/>
                <a:gd name="T73" fmla="*/ 79 h 82"/>
                <a:gd name="T74" fmla="*/ 78 w 109"/>
                <a:gd name="T75" fmla="*/ 79 h 82"/>
                <a:gd name="T76" fmla="*/ 61 w 109"/>
                <a:gd name="T77" fmla="*/ 82 h 82"/>
                <a:gd name="T78" fmla="*/ 61 w 109"/>
                <a:gd name="T79" fmla="*/ 82 h 82"/>
                <a:gd name="T80" fmla="*/ 25 w 109"/>
                <a:gd name="T81" fmla="*/ 7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82">
                  <a:moveTo>
                    <a:pt x="25" y="72"/>
                  </a:moveTo>
                  <a:cubicBezTo>
                    <a:pt x="15" y="68"/>
                    <a:pt x="9" y="63"/>
                    <a:pt x="8" y="63"/>
                  </a:cubicBezTo>
                  <a:cubicBezTo>
                    <a:pt x="8" y="63"/>
                    <a:pt x="8" y="63"/>
                    <a:pt x="8" y="63"/>
                  </a:cubicBezTo>
                  <a:cubicBezTo>
                    <a:pt x="8" y="63"/>
                    <a:pt x="8" y="63"/>
                    <a:pt x="8" y="63"/>
                  </a:cubicBezTo>
                  <a:cubicBezTo>
                    <a:pt x="2" y="58"/>
                    <a:pt x="0" y="50"/>
                    <a:pt x="5" y="43"/>
                  </a:cubicBezTo>
                  <a:cubicBezTo>
                    <a:pt x="5" y="43"/>
                    <a:pt x="5" y="43"/>
                    <a:pt x="5" y="43"/>
                  </a:cubicBezTo>
                  <a:cubicBezTo>
                    <a:pt x="9" y="37"/>
                    <a:pt x="18" y="35"/>
                    <a:pt x="25" y="40"/>
                  </a:cubicBezTo>
                  <a:cubicBezTo>
                    <a:pt x="25" y="40"/>
                    <a:pt x="25" y="40"/>
                    <a:pt x="25" y="40"/>
                  </a:cubicBezTo>
                  <a:cubicBezTo>
                    <a:pt x="25" y="40"/>
                    <a:pt x="25" y="40"/>
                    <a:pt x="25" y="40"/>
                  </a:cubicBezTo>
                  <a:cubicBezTo>
                    <a:pt x="25" y="40"/>
                    <a:pt x="25" y="40"/>
                    <a:pt x="25" y="40"/>
                  </a:cubicBezTo>
                  <a:cubicBezTo>
                    <a:pt x="26" y="40"/>
                    <a:pt x="27" y="41"/>
                    <a:pt x="28" y="42"/>
                  </a:cubicBezTo>
                  <a:cubicBezTo>
                    <a:pt x="28" y="42"/>
                    <a:pt x="28" y="42"/>
                    <a:pt x="28" y="42"/>
                  </a:cubicBezTo>
                  <a:cubicBezTo>
                    <a:pt x="30" y="43"/>
                    <a:pt x="33" y="45"/>
                    <a:pt x="37" y="47"/>
                  </a:cubicBezTo>
                  <a:cubicBezTo>
                    <a:pt x="37" y="47"/>
                    <a:pt x="37" y="47"/>
                    <a:pt x="37" y="47"/>
                  </a:cubicBezTo>
                  <a:cubicBezTo>
                    <a:pt x="44" y="50"/>
                    <a:pt x="54" y="53"/>
                    <a:pt x="61" y="53"/>
                  </a:cubicBezTo>
                  <a:cubicBezTo>
                    <a:pt x="61" y="53"/>
                    <a:pt x="61" y="53"/>
                    <a:pt x="61" y="53"/>
                  </a:cubicBezTo>
                  <a:cubicBezTo>
                    <a:pt x="64" y="53"/>
                    <a:pt x="65" y="53"/>
                    <a:pt x="67" y="53"/>
                  </a:cubicBezTo>
                  <a:cubicBezTo>
                    <a:pt x="67" y="53"/>
                    <a:pt x="67" y="53"/>
                    <a:pt x="67" y="53"/>
                  </a:cubicBezTo>
                  <a:cubicBezTo>
                    <a:pt x="72" y="49"/>
                    <a:pt x="75" y="44"/>
                    <a:pt x="77" y="39"/>
                  </a:cubicBezTo>
                  <a:cubicBezTo>
                    <a:pt x="77" y="39"/>
                    <a:pt x="77" y="39"/>
                    <a:pt x="77" y="39"/>
                  </a:cubicBezTo>
                  <a:cubicBezTo>
                    <a:pt x="79" y="34"/>
                    <a:pt x="80" y="27"/>
                    <a:pt x="80" y="23"/>
                  </a:cubicBezTo>
                  <a:cubicBezTo>
                    <a:pt x="80" y="23"/>
                    <a:pt x="80" y="23"/>
                    <a:pt x="80" y="23"/>
                  </a:cubicBezTo>
                  <a:cubicBezTo>
                    <a:pt x="80" y="20"/>
                    <a:pt x="80" y="18"/>
                    <a:pt x="80" y="17"/>
                  </a:cubicBezTo>
                  <a:cubicBezTo>
                    <a:pt x="80" y="17"/>
                    <a:pt x="80" y="17"/>
                    <a:pt x="80" y="17"/>
                  </a:cubicBezTo>
                  <a:cubicBezTo>
                    <a:pt x="80" y="17"/>
                    <a:pt x="80" y="17"/>
                    <a:pt x="80" y="17"/>
                  </a:cubicBezTo>
                  <a:cubicBezTo>
                    <a:pt x="80" y="17"/>
                    <a:pt x="80" y="17"/>
                    <a:pt x="80" y="17"/>
                  </a:cubicBezTo>
                  <a:cubicBezTo>
                    <a:pt x="79" y="10"/>
                    <a:pt x="84" y="2"/>
                    <a:pt x="92" y="1"/>
                  </a:cubicBezTo>
                  <a:cubicBezTo>
                    <a:pt x="92" y="1"/>
                    <a:pt x="92" y="1"/>
                    <a:pt x="92" y="1"/>
                  </a:cubicBezTo>
                  <a:cubicBezTo>
                    <a:pt x="99" y="0"/>
                    <a:pt x="107" y="5"/>
                    <a:pt x="108" y="13"/>
                  </a:cubicBezTo>
                  <a:cubicBezTo>
                    <a:pt x="108" y="13"/>
                    <a:pt x="108" y="13"/>
                    <a:pt x="108" y="13"/>
                  </a:cubicBezTo>
                  <a:cubicBezTo>
                    <a:pt x="108" y="13"/>
                    <a:pt x="109" y="17"/>
                    <a:pt x="109" y="23"/>
                  </a:cubicBezTo>
                  <a:cubicBezTo>
                    <a:pt x="109" y="23"/>
                    <a:pt x="109" y="23"/>
                    <a:pt x="109" y="23"/>
                  </a:cubicBezTo>
                  <a:cubicBezTo>
                    <a:pt x="109" y="30"/>
                    <a:pt x="108" y="39"/>
                    <a:pt x="104" y="49"/>
                  </a:cubicBezTo>
                  <a:cubicBezTo>
                    <a:pt x="104" y="49"/>
                    <a:pt x="104" y="49"/>
                    <a:pt x="104" y="49"/>
                  </a:cubicBezTo>
                  <a:cubicBezTo>
                    <a:pt x="100" y="59"/>
                    <a:pt x="93" y="70"/>
                    <a:pt x="81" y="78"/>
                  </a:cubicBezTo>
                  <a:cubicBezTo>
                    <a:pt x="81" y="78"/>
                    <a:pt x="81" y="78"/>
                    <a:pt x="81" y="78"/>
                  </a:cubicBezTo>
                  <a:cubicBezTo>
                    <a:pt x="79" y="79"/>
                    <a:pt x="79" y="79"/>
                    <a:pt x="79" y="79"/>
                  </a:cubicBezTo>
                  <a:cubicBezTo>
                    <a:pt x="78" y="79"/>
                    <a:pt x="78" y="79"/>
                    <a:pt x="78" y="79"/>
                  </a:cubicBezTo>
                  <a:cubicBezTo>
                    <a:pt x="72" y="81"/>
                    <a:pt x="67" y="82"/>
                    <a:pt x="61" y="82"/>
                  </a:cubicBezTo>
                  <a:cubicBezTo>
                    <a:pt x="61" y="82"/>
                    <a:pt x="61" y="82"/>
                    <a:pt x="61" y="82"/>
                  </a:cubicBezTo>
                  <a:cubicBezTo>
                    <a:pt x="47" y="82"/>
                    <a:pt x="34" y="77"/>
                    <a:pt x="25" y="72"/>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
            <p:cNvSpPr>
              <a:spLocks/>
            </p:cNvSpPr>
            <p:nvPr/>
          </p:nvSpPr>
          <p:spPr bwMode="auto">
            <a:xfrm>
              <a:off x="6362136" y="3455760"/>
              <a:ext cx="982663" cy="962025"/>
            </a:xfrm>
            <a:custGeom>
              <a:avLst/>
              <a:gdLst>
                <a:gd name="T0" fmla="*/ 379 w 379"/>
                <a:gd name="T1" fmla="*/ 371 h 373"/>
                <a:gd name="T2" fmla="*/ 372 w 379"/>
                <a:gd name="T3" fmla="*/ 261 h 373"/>
                <a:gd name="T4" fmla="*/ 371 w 379"/>
                <a:gd name="T5" fmla="*/ 261 h 373"/>
                <a:gd name="T6" fmla="*/ 374 w 379"/>
                <a:gd name="T7" fmla="*/ 250 h 373"/>
                <a:gd name="T8" fmla="*/ 374 w 379"/>
                <a:gd name="T9" fmla="*/ 213 h 373"/>
                <a:gd name="T10" fmla="*/ 328 w 379"/>
                <a:gd name="T11" fmla="*/ 155 h 373"/>
                <a:gd name="T12" fmla="*/ 216 w 379"/>
                <a:gd name="T13" fmla="*/ 138 h 373"/>
                <a:gd name="T14" fmla="*/ 186 w 379"/>
                <a:gd name="T15" fmla="*/ 70 h 373"/>
                <a:gd name="T16" fmla="*/ 184 w 379"/>
                <a:gd name="T17" fmla="*/ 48 h 373"/>
                <a:gd name="T18" fmla="*/ 88 w 379"/>
                <a:gd name="T19" fmla="*/ 9 h 373"/>
                <a:gd name="T20" fmla="*/ 5 w 379"/>
                <a:gd name="T21" fmla="*/ 86 h 373"/>
                <a:gd name="T22" fmla="*/ 105 w 379"/>
                <a:gd name="T23" fmla="*/ 119 h 373"/>
                <a:gd name="T24" fmla="*/ 125 w 379"/>
                <a:gd name="T25" fmla="*/ 116 h 373"/>
                <a:gd name="T26" fmla="*/ 152 w 379"/>
                <a:gd name="T27" fmla="*/ 173 h 373"/>
                <a:gd name="T28" fmla="*/ 151 w 379"/>
                <a:gd name="T29" fmla="*/ 179 h 373"/>
                <a:gd name="T30" fmla="*/ 155 w 379"/>
                <a:gd name="T31" fmla="*/ 250 h 373"/>
                <a:gd name="T32" fmla="*/ 156 w 379"/>
                <a:gd name="T33" fmla="*/ 263 h 373"/>
                <a:gd name="T34" fmla="*/ 149 w 379"/>
                <a:gd name="T35" fmla="*/ 371 h 373"/>
                <a:gd name="T36" fmla="*/ 177 w 379"/>
                <a:gd name="T37" fmla="*/ 373 h 373"/>
                <a:gd name="T38" fmla="*/ 194 w 379"/>
                <a:gd name="T39" fmla="*/ 278 h 373"/>
                <a:gd name="T40" fmla="*/ 257 w 379"/>
                <a:gd name="T41" fmla="*/ 258 h 373"/>
                <a:gd name="T42" fmla="*/ 318 w 379"/>
                <a:gd name="T43" fmla="*/ 261 h 373"/>
                <a:gd name="T44" fmla="*/ 351 w 379"/>
                <a:gd name="T45" fmla="*/ 373 h 373"/>
                <a:gd name="T46" fmla="*/ 379 w 379"/>
                <a:gd name="T47" fmla="*/ 37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373">
                  <a:moveTo>
                    <a:pt x="379" y="371"/>
                  </a:moveTo>
                  <a:cubicBezTo>
                    <a:pt x="372" y="261"/>
                    <a:pt x="372" y="261"/>
                    <a:pt x="372" y="261"/>
                  </a:cubicBezTo>
                  <a:cubicBezTo>
                    <a:pt x="371" y="261"/>
                    <a:pt x="371" y="261"/>
                    <a:pt x="371" y="261"/>
                  </a:cubicBezTo>
                  <a:cubicBezTo>
                    <a:pt x="373" y="259"/>
                    <a:pt x="374" y="255"/>
                    <a:pt x="374" y="250"/>
                  </a:cubicBezTo>
                  <a:cubicBezTo>
                    <a:pt x="374" y="213"/>
                    <a:pt x="374" y="213"/>
                    <a:pt x="374" y="213"/>
                  </a:cubicBezTo>
                  <a:cubicBezTo>
                    <a:pt x="374" y="189"/>
                    <a:pt x="354" y="155"/>
                    <a:pt x="328" y="155"/>
                  </a:cubicBezTo>
                  <a:cubicBezTo>
                    <a:pt x="216" y="138"/>
                    <a:pt x="216" y="138"/>
                    <a:pt x="216" y="138"/>
                  </a:cubicBezTo>
                  <a:cubicBezTo>
                    <a:pt x="186" y="70"/>
                    <a:pt x="186" y="70"/>
                    <a:pt x="186" y="70"/>
                  </a:cubicBezTo>
                  <a:cubicBezTo>
                    <a:pt x="186" y="64"/>
                    <a:pt x="186" y="56"/>
                    <a:pt x="184" y="48"/>
                  </a:cubicBezTo>
                  <a:cubicBezTo>
                    <a:pt x="176" y="18"/>
                    <a:pt x="144" y="0"/>
                    <a:pt x="88" y="9"/>
                  </a:cubicBezTo>
                  <a:cubicBezTo>
                    <a:pt x="31" y="18"/>
                    <a:pt x="0" y="55"/>
                    <a:pt x="5" y="86"/>
                  </a:cubicBezTo>
                  <a:cubicBezTo>
                    <a:pt x="10" y="117"/>
                    <a:pt x="49" y="128"/>
                    <a:pt x="105" y="119"/>
                  </a:cubicBezTo>
                  <a:cubicBezTo>
                    <a:pt x="112" y="118"/>
                    <a:pt x="119" y="117"/>
                    <a:pt x="125" y="116"/>
                  </a:cubicBezTo>
                  <a:cubicBezTo>
                    <a:pt x="152" y="173"/>
                    <a:pt x="152" y="173"/>
                    <a:pt x="152" y="173"/>
                  </a:cubicBezTo>
                  <a:cubicBezTo>
                    <a:pt x="151" y="175"/>
                    <a:pt x="151" y="177"/>
                    <a:pt x="151" y="179"/>
                  </a:cubicBezTo>
                  <a:cubicBezTo>
                    <a:pt x="155" y="250"/>
                    <a:pt x="155" y="250"/>
                    <a:pt x="155" y="250"/>
                  </a:cubicBezTo>
                  <a:cubicBezTo>
                    <a:pt x="155" y="255"/>
                    <a:pt x="155" y="259"/>
                    <a:pt x="156" y="263"/>
                  </a:cubicBezTo>
                  <a:cubicBezTo>
                    <a:pt x="149" y="371"/>
                    <a:pt x="149" y="371"/>
                    <a:pt x="149" y="371"/>
                  </a:cubicBezTo>
                  <a:cubicBezTo>
                    <a:pt x="177" y="373"/>
                    <a:pt x="177" y="373"/>
                    <a:pt x="177" y="373"/>
                  </a:cubicBezTo>
                  <a:cubicBezTo>
                    <a:pt x="177" y="373"/>
                    <a:pt x="190" y="279"/>
                    <a:pt x="194" y="278"/>
                  </a:cubicBezTo>
                  <a:cubicBezTo>
                    <a:pt x="194" y="278"/>
                    <a:pt x="220" y="261"/>
                    <a:pt x="257" y="258"/>
                  </a:cubicBezTo>
                  <a:cubicBezTo>
                    <a:pt x="275" y="256"/>
                    <a:pt x="318" y="261"/>
                    <a:pt x="318" y="261"/>
                  </a:cubicBezTo>
                  <a:cubicBezTo>
                    <a:pt x="326" y="261"/>
                    <a:pt x="351" y="373"/>
                    <a:pt x="351" y="373"/>
                  </a:cubicBezTo>
                  <a:lnTo>
                    <a:pt x="379"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8"/>
            <p:cNvSpPr>
              <a:spLocks/>
            </p:cNvSpPr>
            <p:nvPr/>
          </p:nvSpPr>
          <p:spPr bwMode="auto">
            <a:xfrm>
              <a:off x="7273361" y="4419372"/>
              <a:ext cx="74613" cy="39688"/>
            </a:xfrm>
            <a:custGeom>
              <a:avLst/>
              <a:gdLst>
                <a:gd name="T0" fmla="*/ 47 w 47"/>
                <a:gd name="T1" fmla="*/ 23 h 25"/>
                <a:gd name="T2" fmla="*/ 1 w 47"/>
                <a:gd name="T3" fmla="*/ 25 h 25"/>
                <a:gd name="T4" fmla="*/ 0 w 47"/>
                <a:gd name="T5" fmla="*/ 4 h 25"/>
                <a:gd name="T6" fmla="*/ 45 w 47"/>
                <a:gd name="T7" fmla="*/ 0 h 25"/>
                <a:gd name="T8" fmla="*/ 47 w 47"/>
                <a:gd name="T9" fmla="*/ 23 h 25"/>
              </a:gdLst>
              <a:ahLst/>
              <a:cxnLst>
                <a:cxn ang="0">
                  <a:pos x="T0" y="T1"/>
                </a:cxn>
                <a:cxn ang="0">
                  <a:pos x="T2" y="T3"/>
                </a:cxn>
                <a:cxn ang="0">
                  <a:pos x="T4" y="T5"/>
                </a:cxn>
                <a:cxn ang="0">
                  <a:pos x="T6" y="T7"/>
                </a:cxn>
                <a:cxn ang="0">
                  <a:pos x="T8" y="T9"/>
                </a:cxn>
              </a:cxnLst>
              <a:rect l="0" t="0" r="r" b="b"/>
              <a:pathLst>
                <a:path w="47" h="25">
                  <a:moveTo>
                    <a:pt x="47" y="23"/>
                  </a:moveTo>
                  <a:lnTo>
                    <a:pt x="1" y="25"/>
                  </a:lnTo>
                  <a:lnTo>
                    <a:pt x="0" y="4"/>
                  </a:lnTo>
                  <a:lnTo>
                    <a:pt x="45" y="0"/>
                  </a:lnTo>
                  <a:lnTo>
                    <a:pt x="47"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9"/>
            <p:cNvSpPr>
              <a:spLocks/>
            </p:cNvSpPr>
            <p:nvPr/>
          </p:nvSpPr>
          <p:spPr bwMode="auto">
            <a:xfrm>
              <a:off x="6746311" y="4419372"/>
              <a:ext cx="73025" cy="41275"/>
            </a:xfrm>
            <a:custGeom>
              <a:avLst/>
              <a:gdLst>
                <a:gd name="T0" fmla="*/ 0 w 46"/>
                <a:gd name="T1" fmla="*/ 23 h 26"/>
                <a:gd name="T2" fmla="*/ 44 w 46"/>
                <a:gd name="T3" fmla="*/ 26 h 26"/>
                <a:gd name="T4" fmla="*/ 46 w 46"/>
                <a:gd name="T5" fmla="*/ 4 h 26"/>
                <a:gd name="T6" fmla="*/ 1 w 46"/>
                <a:gd name="T7" fmla="*/ 0 h 26"/>
                <a:gd name="T8" fmla="*/ 0 w 46"/>
                <a:gd name="T9" fmla="*/ 23 h 26"/>
              </a:gdLst>
              <a:ahLst/>
              <a:cxnLst>
                <a:cxn ang="0">
                  <a:pos x="T0" y="T1"/>
                </a:cxn>
                <a:cxn ang="0">
                  <a:pos x="T2" y="T3"/>
                </a:cxn>
                <a:cxn ang="0">
                  <a:pos x="T4" y="T5"/>
                </a:cxn>
                <a:cxn ang="0">
                  <a:pos x="T6" y="T7"/>
                </a:cxn>
                <a:cxn ang="0">
                  <a:pos x="T8" y="T9"/>
                </a:cxn>
              </a:cxnLst>
              <a:rect l="0" t="0" r="r" b="b"/>
              <a:pathLst>
                <a:path w="46" h="26">
                  <a:moveTo>
                    <a:pt x="0" y="23"/>
                  </a:moveTo>
                  <a:lnTo>
                    <a:pt x="44" y="26"/>
                  </a:lnTo>
                  <a:lnTo>
                    <a:pt x="46" y="4"/>
                  </a:lnTo>
                  <a:lnTo>
                    <a:pt x="1" y="0"/>
                  </a:lnTo>
                  <a:lnTo>
                    <a:pt x="0" y="23"/>
                  </a:lnTo>
                  <a:close/>
                </a:path>
              </a:pathLst>
            </a:custGeom>
            <a:solidFill>
              <a:srgbClr val="CE3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10"/>
            <p:cNvSpPr>
              <a:spLocks/>
            </p:cNvSpPr>
            <p:nvPr/>
          </p:nvSpPr>
          <p:spPr bwMode="auto">
            <a:xfrm>
              <a:off x="6616136" y="3220810"/>
              <a:ext cx="330200" cy="319088"/>
            </a:xfrm>
            <a:custGeom>
              <a:avLst/>
              <a:gdLst>
                <a:gd name="T0" fmla="*/ 2 w 127"/>
                <a:gd name="T1" fmla="*/ 114 h 124"/>
                <a:gd name="T2" fmla="*/ 10 w 127"/>
                <a:gd name="T3" fmla="*/ 96 h 124"/>
                <a:gd name="T4" fmla="*/ 10 w 127"/>
                <a:gd name="T5" fmla="*/ 96 h 124"/>
                <a:gd name="T6" fmla="*/ 13 w 127"/>
                <a:gd name="T7" fmla="*/ 95 h 124"/>
                <a:gd name="T8" fmla="*/ 13 w 127"/>
                <a:gd name="T9" fmla="*/ 95 h 124"/>
                <a:gd name="T10" fmla="*/ 19 w 127"/>
                <a:gd name="T11" fmla="*/ 92 h 124"/>
                <a:gd name="T12" fmla="*/ 19 w 127"/>
                <a:gd name="T13" fmla="*/ 92 h 124"/>
                <a:gd name="T14" fmla="*/ 39 w 127"/>
                <a:gd name="T15" fmla="*/ 82 h 124"/>
                <a:gd name="T16" fmla="*/ 39 w 127"/>
                <a:gd name="T17" fmla="*/ 82 h 124"/>
                <a:gd name="T18" fmla="*/ 86 w 127"/>
                <a:gd name="T19" fmla="*/ 47 h 124"/>
                <a:gd name="T20" fmla="*/ 86 w 127"/>
                <a:gd name="T21" fmla="*/ 47 h 124"/>
                <a:gd name="T22" fmla="*/ 98 w 127"/>
                <a:gd name="T23" fmla="*/ 22 h 124"/>
                <a:gd name="T24" fmla="*/ 98 w 127"/>
                <a:gd name="T25" fmla="*/ 22 h 124"/>
                <a:gd name="T26" fmla="*/ 98 w 127"/>
                <a:gd name="T27" fmla="*/ 18 h 124"/>
                <a:gd name="T28" fmla="*/ 98 w 127"/>
                <a:gd name="T29" fmla="*/ 18 h 124"/>
                <a:gd name="T30" fmla="*/ 109 w 127"/>
                <a:gd name="T31" fmla="*/ 2 h 124"/>
                <a:gd name="T32" fmla="*/ 109 w 127"/>
                <a:gd name="T33" fmla="*/ 2 h 124"/>
                <a:gd name="T34" fmla="*/ 126 w 127"/>
                <a:gd name="T35" fmla="*/ 13 h 124"/>
                <a:gd name="T36" fmla="*/ 126 w 127"/>
                <a:gd name="T37" fmla="*/ 13 h 124"/>
                <a:gd name="T38" fmla="*/ 127 w 127"/>
                <a:gd name="T39" fmla="*/ 22 h 124"/>
                <a:gd name="T40" fmla="*/ 127 w 127"/>
                <a:gd name="T41" fmla="*/ 22 h 124"/>
                <a:gd name="T42" fmla="*/ 108 w 127"/>
                <a:gd name="T43" fmla="*/ 66 h 124"/>
                <a:gd name="T44" fmla="*/ 108 w 127"/>
                <a:gd name="T45" fmla="*/ 66 h 124"/>
                <a:gd name="T46" fmla="*/ 72 w 127"/>
                <a:gd name="T47" fmla="*/ 96 h 124"/>
                <a:gd name="T48" fmla="*/ 72 w 127"/>
                <a:gd name="T49" fmla="*/ 96 h 124"/>
                <a:gd name="T50" fmla="*/ 21 w 127"/>
                <a:gd name="T51" fmla="*/ 123 h 124"/>
                <a:gd name="T52" fmla="*/ 21 w 127"/>
                <a:gd name="T53" fmla="*/ 123 h 124"/>
                <a:gd name="T54" fmla="*/ 16 w 127"/>
                <a:gd name="T55" fmla="*/ 124 h 124"/>
                <a:gd name="T56" fmla="*/ 16 w 127"/>
                <a:gd name="T57" fmla="*/ 124 h 124"/>
                <a:gd name="T58" fmla="*/ 2 w 127"/>
                <a:gd name="T59" fmla="*/ 1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7" h="124">
                  <a:moveTo>
                    <a:pt x="2" y="114"/>
                  </a:moveTo>
                  <a:cubicBezTo>
                    <a:pt x="0" y="107"/>
                    <a:pt x="3" y="99"/>
                    <a:pt x="10" y="96"/>
                  </a:cubicBezTo>
                  <a:cubicBezTo>
                    <a:pt x="10" y="96"/>
                    <a:pt x="10" y="96"/>
                    <a:pt x="10" y="96"/>
                  </a:cubicBezTo>
                  <a:cubicBezTo>
                    <a:pt x="10" y="96"/>
                    <a:pt x="11" y="96"/>
                    <a:pt x="13" y="95"/>
                  </a:cubicBezTo>
                  <a:cubicBezTo>
                    <a:pt x="13" y="95"/>
                    <a:pt x="13" y="95"/>
                    <a:pt x="13" y="95"/>
                  </a:cubicBezTo>
                  <a:cubicBezTo>
                    <a:pt x="14" y="94"/>
                    <a:pt x="16" y="94"/>
                    <a:pt x="19" y="92"/>
                  </a:cubicBezTo>
                  <a:cubicBezTo>
                    <a:pt x="19" y="92"/>
                    <a:pt x="19" y="92"/>
                    <a:pt x="19" y="92"/>
                  </a:cubicBezTo>
                  <a:cubicBezTo>
                    <a:pt x="24" y="90"/>
                    <a:pt x="31" y="87"/>
                    <a:pt x="39" y="82"/>
                  </a:cubicBezTo>
                  <a:cubicBezTo>
                    <a:pt x="39" y="82"/>
                    <a:pt x="39" y="82"/>
                    <a:pt x="39" y="82"/>
                  </a:cubicBezTo>
                  <a:cubicBezTo>
                    <a:pt x="56" y="73"/>
                    <a:pt x="75" y="61"/>
                    <a:pt x="86" y="47"/>
                  </a:cubicBezTo>
                  <a:cubicBezTo>
                    <a:pt x="86" y="47"/>
                    <a:pt x="86" y="47"/>
                    <a:pt x="86" y="47"/>
                  </a:cubicBezTo>
                  <a:cubicBezTo>
                    <a:pt x="94" y="38"/>
                    <a:pt x="98" y="29"/>
                    <a:pt x="98" y="22"/>
                  </a:cubicBezTo>
                  <a:cubicBezTo>
                    <a:pt x="98" y="22"/>
                    <a:pt x="98" y="22"/>
                    <a:pt x="98" y="22"/>
                  </a:cubicBezTo>
                  <a:cubicBezTo>
                    <a:pt x="98" y="21"/>
                    <a:pt x="98" y="19"/>
                    <a:pt x="98" y="18"/>
                  </a:cubicBezTo>
                  <a:cubicBezTo>
                    <a:pt x="98" y="18"/>
                    <a:pt x="98" y="18"/>
                    <a:pt x="98" y="18"/>
                  </a:cubicBezTo>
                  <a:cubicBezTo>
                    <a:pt x="96" y="10"/>
                    <a:pt x="102" y="3"/>
                    <a:pt x="109" y="2"/>
                  </a:cubicBezTo>
                  <a:cubicBezTo>
                    <a:pt x="109" y="2"/>
                    <a:pt x="109" y="2"/>
                    <a:pt x="109" y="2"/>
                  </a:cubicBezTo>
                  <a:cubicBezTo>
                    <a:pt x="117" y="0"/>
                    <a:pt x="125" y="6"/>
                    <a:pt x="126" y="13"/>
                  </a:cubicBezTo>
                  <a:cubicBezTo>
                    <a:pt x="126" y="13"/>
                    <a:pt x="126" y="13"/>
                    <a:pt x="126" y="13"/>
                  </a:cubicBezTo>
                  <a:cubicBezTo>
                    <a:pt x="126" y="16"/>
                    <a:pt x="127" y="19"/>
                    <a:pt x="127" y="22"/>
                  </a:cubicBezTo>
                  <a:cubicBezTo>
                    <a:pt x="127" y="22"/>
                    <a:pt x="127" y="22"/>
                    <a:pt x="127" y="22"/>
                  </a:cubicBezTo>
                  <a:cubicBezTo>
                    <a:pt x="127" y="39"/>
                    <a:pt x="118" y="54"/>
                    <a:pt x="108" y="66"/>
                  </a:cubicBezTo>
                  <a:cubicBezTo>
                    <a:pt x="108" y="66"/>
                    <a:pt x="108" y="66"/>
                    <a:pt x="108" y="66"/>
                  </a:cubicBezTo>
                  <a:cubicBezTo>
                    <a:pt x="98" y="78"/>
                    <a:pt x="85" y="88"/>
                    <a:pt x="72" y="96"/>
                  </a:cubicBezTo>
                  <a:cubicBezTo>
                    <a:pt x="72" y="96"/>
                    <a:pt x="72" y="96"/>
                    <a:pt x="72" y="96"/>
                  </a:cubicBezTo>
                  <a:cubicBezTo>
                    <a:pt x="46" y="113"/>
                    <a:pt x="21" y="122"/>
                    <a:pt x="21" y="123"/>
                  </a:cubicBezTo>
                  <a:cubicBezTo>
                    <a:pt x="21" y="123"/>
                    <a:pt x="21" y="123"/>
                    <a:pt x="21" y="123"/>
                  </a:cubicBezTo>
                  <a:cubicBezTo>
                    <a:pt x="19" y="123"/>
                    <a:pt x="17" y="124"/>
                    <a:pt x="16" y="124"/>
                  </a:cubicBezTo>
                  <a:cubicBezTo>
                    <a:pt x="16" y="124"/>
                    <a:pt x="16" y="124"/>
                    <a:pt x="16" y="124"/>
                  </a:cubicBezTo>
                  <a:cubicBezTo>
                    <a:pt x="10" y="124"/>
                    <a:pt x="5" y="120"/>
                    <a:pt x="2" y="114"/>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621" name="Freeform 11"/>
            <p:cNvSpPr>
              <a:spLocks/>
            </p:cNvSpPr>
            <p:nvPr/>
          </p:nvSpPr>
          <p:spPr bwMode="auto">
            <a:xfrm>
              <a:off x="6746311" y="3228747"/>
              <a:ext cx="279400" cy="211138"/>
            </a:xfrm>
            <a:custGeom>
              <a:avLst/>
              <a:gdLst>
                <a:gd name="T0" fmla="*/ 31 w 108"/>
                <a:gd name="T1" fmla="*/ 79 h 82"/>
                <a:gd name="T2" fmla="*/ 29 w 108"/>
                <a:gd name="T3" fmla="*/ 79 h 82"/>
                <a:gd name="T4" fmla="*/ 28 w 108"/>
                <a:gd name="T5" fmla="*/ 78 h 82"/>
                <a:gd name="T6" fmla="*/ 4 w 108"/>
                <a:gd name="T7" fmla="*/ 49 h 82"/>
                <a:gd name="T8" fmla="*/ 4 w 108"/>
                <a:gd name="T9" fmla="*/ 49 h 82"/>
                <a:gd name="T10" fmla="*/ 0 w 108"/>
                <a:gd name="T11" fmla="*/ 23 h 82"/>
                <a:gd name="T12" fmla="*/ 0 w 108"/>
                <a:gd name="T13" fmla="*/ 23 h 82"/>
                <a:gd name="T14" fmla="*/ 0 w 108"/>
                <a:gd name="T15" fmla="*/ 13 h 82"/>
                <a:gd name="T16" fmla="*/ 0 w 108"/>
                <a:gd name="T17" fmla="*/ 13 h 82"/>
                <a:gd name="T18" fmla="*/ 17 w 108"/>
                <a:gd name="T19" fmla="*/ 1 h 82"/>
                <a:gd name="T20" fmla="*/ 17 w 108"/>
                <a:gd name="T21" fmla="*/ 1 h 82"/>
                <a:gd name="T22" fmla="*/ 28 w 108"/>
                <a:gd name="T23" fmla="*/ 17 h 82"/>
                <a:gd name="T24" fmla="*/ 28 w 108"/>
                <a:gd name="T25" fmla="*/ 17 h 82"/>
                <a:gd name="T26" fmla="*/ 28 w 108"/>
                <a:gd name="T27" fmla="*/ 18 h 82"/>
                <a:gd name="T28" fmla="*/ 28 w 108"/>
                <a:gd name="T29" fmla="*/ 18 h 82"/>
                <a:gd name="T30" fmla="*/ 28 w 108"/>
                <a:gd name="T31" fmla="*/ 19 h 82"/>
                <a:gd name="T32" fmla="*/ 28 w 108"/>
                <a:gd name="T33" fmla="*/ 19 h 82"/>
                <a:gd name="T34" fmla="*/ 28 w 108"/>
                <a:gd name="T35" fmla="*/ 23 h 82"/>
                <a:gd name="T36" fmla="*/ 28 w 108"/>
                <a:gd name="T37" fmla="*/ 23 h 82"/>
                <a:gd name="T38" fmla="*/ 31 w 108"/>
                <a:gd name="T39" fmla="*/ 39 h 82"/>
                <a:gd name="T40" fmla="*/ 31 w 108"/>
                <a:gd name="T41" fmla="*/ 39 h 82"/>
                <a:gd name="T42" fmla="*/ 41 w 108"/>
                <a:gd name="T43" fmla="*/ 53 h 82"/>
                <a:gd name="T44" fmla="*/ 41 w 108"/>
                <a:gd name="T45" fmla="*/ 53 h 82"/>
                <a:gd name="T46" fmla="*/ 47 w 108"/>
                <a:gd name="T47" fmla="*/ 53 h 82"/>
                <a:gd name="T48" fmla="*/ 47 w 108"/>
                <a:gd name="T49" fmla="*/ 53 h 82"/>
                <a:gd name="T50" fmla="*/ 68 w 108"/>
                <a:gd name="T51" fmla="*/ 48 h 82"/>
                <a:gd name="T52" fmla="*/ 68 w 108"/>
                <a:gd name="T53" fmla="*/ 48 h 82"/>
                <a:gd name="T54" fmla="*/ 83 w 108"/>
                <a:gd name="T55" fmla="*/ 40 h 82"/>
                <a:gd name="T56" fmla="*/ 83 w 108"/>
                <a:gd name="T57" fmla="*/ 40 h 82"/>
                <a:gd name="T58" fmla="*/ 83 w 108"/>
                <a:gd name="T59" fmla="*/ 40 h 82"/>
                <a:gd name="T60" fmla="*/ 83 w 108"/>
                <a:gd name="T61" fmla="*/ 40 h 82"/>
                <a:gd name="T62" fmla="*/ 83 w 108"/>
                <a:gd name="T63" fmla="*/ 40 h 82"/>
                <a:gd name="T64" fmla="*/ 103 w 108"/>
                <a:gd name="T65" fmla="*/ 43 h 82"/>
                <a:gd name="T66" fmla="*/ 103 w 108"/>
                <a:gd name="T67" fmla="*/ 43 h 82"/>
                <a:gd name="T68" fmla="*/ 100 w 108"/>
                <a:gd name="T69" fmla="*/ 63 h 82"/>
                <a:gd name="T70" fmla="*/ 100 w 108"/>
                <a:gd name="T71" fmla="*/ 63 h 82"/>
                <a:gd name="T72" fmla="*/ 84 w 108"/>
                <a:gd name="T73" fmla="*/ 72 h 82"/>
                <a:gd name="T74" fmla="*/ 84 w 108"/>
                <a:gd name="T75" fmla="*/ 72 h 82"/>
                <a:gd name="T76" fmla="*/ 47 w 108"/>
                <a:gd name="T77" fmla="*/ 82 h 82"/>
                <a:gd name="T78" fmla="*/ 47 w 108"/>
                <a:gd name="T79" fmla="*/ 82 h 82"/>
                <a:gd name="T80" fmla="*/ 31 w 108"/>
                <a:gd name="T81"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82">
                  <a:moveTo>
                    <a:pt x="31" y="79"/>
                  </a:moveTo>
                  <a:cubicBezTo>
                    <a:pt x="29" y="79"/>
                    <a:pt x="29" y="79"/>
                    <a:pt x="29" y="79"/>
                  </a:cubicBezTo>
                  <a:cubicBezTo>
                    <a:pt x="28" y="78"/>
                    <a:pt x="28" y="78"/>
                    <a:pt x="28" y="78"/>
                  </a:cubicBezTo>
                  <a:cubicBezTo>
                    <a:pt x="15" y="70"/>
                    <a:pt x="8" y="59"/>
                    <a:pt x="4" y="49"/>
                  </a:cubicBezTo>
                  <a:cubicBezTo>
                    <a:pt x="4" y="49"/>
                    <a:pt x="4" y="49"/>
                    <a:pt x="4" y="49"/>
                  </a:cubicBezTo>
                  <a:cubicBezTo>
                    <a:pt x="0" y="39"/>
                    <a:pt x="0" y="30"/>
                    <a:pt x="0" y="23"/>
                  </a:cubicBezTo>
                  <a:cubicBezTo>
                    <a:pt x="0" y="23"/>
                    <a:pt x="0" y="23"/>
                    <a:pt x="0" y="23"/>
                  </a:cubicBezTo>
                  <a:cubicBezTo>
                    <a:pt x="0" y="17"/>
                    <a:pt x="0" y="13"/>
                    <a:pt x="0" y="13"/>
                  </a:cubicBezTo>
                  <a:cubicBezTo>
                    <a:pt x="0" y="13"/>
                    <a:pt x="0" y="13"/>
                    <a:pt x="0" y="13"/>
                  </a:cubicBezTo>
                  <a:cubicBezTo>
                    <a:pt x="2" y="5"/>
                    <a:pt x="9" y="0"/>
                    <a:pt x="17" y="1"/>
                  </a:cubicBezTo>
                  <a:cubicBezTo>
                    <a:pt x="17" y="1"/>
                    <a:pt x="17" y="1"/>
                    <a:pt x="17" y="1"/>
                  </a:cubicBezTo>
                  <a:cubicBezTo>
                    <a:pt x="24" y="2"/>
                    <a:pt x="30" y="10"/>
                    <a:pt x="28" y="17"/>
                  </a:cubicBezTo>
                  <a:cubicBezTo>
                    <a:pt x="28" y="17"/>
                    <a:pt x="28" y="17"/>
                    <a:pt x="28" y="17"/>
                  </a:cubicBezTo>
                  <a:cubicBezTo>
                    <a:pt x="28" y="17"/>
                    <a:pt x="28" y="17"/>
                    <a:pt x="28" y="18"/>
                  </a:cubicBezTo>
                  <a:cubicBezTo>
                    <a:pt x="28" y="18"/>
                    <a:pt x="28" y="18"/>
                    <a:pt x="28" y="18"/>
                  </a:cubicBezTo>
                  <a:cubicBezTo>
                    <a:pt x="28" y="18"/>
                    <a:pt x="28" y="18"/>
                    <a:pt x="28" y="19"/>
                  </a:cubicBezTo>
                  <a:cubicBezTo>
                    <a:pt x="28" y="19"/>
                    <a:pt x="28" y="19"/>
                    <a:pt x="28" y="19"/>
                  </a:cubicBezTo>
                  <a:cubicBezTo>
                    <a:pt x="28" y="20"/>
                    <a:pt x="28" y="21"/>
                    <a:pt x="28" y="23"/>
                  </a:cubicBezTo>
                  <a:cubicBezTo>
                    <a:pt x="28" y="23"/>
                    <a:pt x="28" y="23"/>
                    <a:pt x="28" y="23"/>
                  </a:cubicBezTo>
                  <a:cubicBezTo>
                    <a:pt x="28" y="27"/>
                    <a:pt x="29" y="34"/>
                    <a:pt x="31" y="39"/>
                  </a:cubicBezTo>
                  <a:cubicBezTo>
                    <a:pt x="31" y="39"/>
                    <a:pt x="31" y="39"/>
                    <a:pt x="31" y="39"/>
                  </a:cubicBezTo>
                  <a:cubicBezTo>
                    <a:pt x="33" y="44"/>
                    <a:pt x="36" y="49"/>
                    <a:pt x="41" y="53"/>
                  </a:cubicBezTo>
                  <a:cubicBezTo>
                    <a:pt x="41" y="53"/>
                    <a:pt x="41" y="53"/>
                    <a:pt x="41" y="53"/>
                  </a:cubicBezTo>
                  <a:cubicBezTo>
                    <a:pt x="43" y="53"/>
                    <a:pt x="45" y="53"/>
                    <a:pt x="47" y="53"/>
                  </a:cubicBezTo>
                  <a:cubicBezTo>
                    <a:pt x="47" y="53"/>
                    <a:pt x="47" y="53"/>
                    <a:pt x="47" y="53"/>
                  </a:cubicBezTo>
                  <a:cubicBezTo>
                    <a:pt x="53" y="53"/>
                    <a:pt x="62" y="51"/>
                    <a:pt x="68" y="48"/>
                  </a:cubicBezTo>
                  <a:cubicBezTo>
                    <a:pt x="68" y="48"/>
                    <a:pt x="68" y="48"/>
                    <a:pt x="68" y="48"/>
                  </a:cubicBezTo>
                  <a:cubicBezTo>
                    <a:pt x="75" y="45"/>
                    <a:pt x="81" y="41"/>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90" y="35"/>
                    <a:pt x="99" y="37"/>
                    <a:pt x="103" y="43"/>
                  </a:cubicBezTo>
                  <a:cubicBezTo>
                    <a:pt x="103" y="43"/>
                    <a:pt x="103" y="43"/>
                    <a:pt x="103" y="43"/>
                  </a:cubicBezTo>
                  <a:cubicBezTo>
                    <a:pt x="108" y="50"/>
                    <a:pt x="106" y="58"/>
                    <a:pt x="100" y="63"/>
                  </a:cubicBezTo>
                  <a:cubicBezTo>
                    <a:pt x="100" y="63"/>
                    <a:pt x="100" y="63"/>
                    <a:pt x="100" y="63"/>
                  </a:cubicBezTo>
                  <a:cubicBezTo>
                    <a:pt x="100" y="63"/>
                    <a:pt x="93" y="68"/>
                    <a:pt x="84" y="72"/>
                  </a:cubicBezTo>
                  <a:cubicBezTo>
                    <a:pt x="84" y="72"/>
                    <a:pt x="84" y="72"/>
                    <a:pt x="84" y="72"/>
                  </a:cubicBezTo>
                  <a:cubicBezTo>
                    <a:pt x="74" y="77"/>
                    <a:pt x="61" y="82"/>
                    <a:pt x="47" y="82"/>
                  </a:cubicBezTo>
                  <a:cubicBezTo>
                    <a:pt x="47" y="82"/>
                    <a:pt x="47" y="82"/>
                    <a:pt x="47" y="82"/>
                  </a:cubicBezTo>
                  <a:cubicBezTo>
                    <a:pt x="42" y="82"/>
                    <a:pt x="36" y="81"/>
                    <a:pt x="31" y="79"/>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5"/>
          <p:cNvSpPr>
            <a:spLocks noEditPoints="1"/>
          </p:cNvSpPr>
          <p:nvPr/>
        </p:nvSpPr>
        <p:spPr bwMode="auto">
          <a:xfrm>
            <a:off x="1350907" y="800100"/>
            <a:ext cx="1083544" cy="1837980"/>
          </a:xfrm>
          <a:custGeom>
            <a:avLst/>
            <a:gdLst>
              <a:gd name="T0" fmla="*/ 122 w 1682"/>
              <a:gd name="T1" fmla="*/ 1679 h 2869"/>
              <a:gd name="T2" fmla="*/ 67 w 1682"/>
              <a:gd name="T3" fmla="*/ 818 h 2869"/>
              <a:gd name="T4" fmla="*/ 61 w 1682"/>
              <a:gd name="T5" fmla="*/ 566 h 2869"/>
              <a:gd name="T6" fmla="*/ 274 w 1682"/>
              <a:gd name="T7" fmla="*/ 214 h 2869"/>
              <a:gd name="T8" fmla="*/ 557 w 1682"/>
              <a:gd name="T9" fmla="*/ 122 h 2869"/>
              <a:gd name="T10" fmla="*/ 757 w 1682"/>
              <a:gd name="T11" fmla="*/ 12 h 2869"/>
              <a:gd name="T12" fmla="*/ 927 w 1682"/>
              <a:gd name="T13" fmla="*/ 56 h 2869"/>
              <a:gd name="T14" fmla="*/ 1053 w 1682"/>
              <a:gd name="T15" fmla="*/ 110 h 2869"/>
              <a:gd name="T16" fmla="*/ 1253 w 1682"/>
              <a:gd name="T17" fmla="*/ 338 h 2869"/>
              <a:gd name="T18" fmla="*/ 1623 w 1682"/>
              <a:gd name="T19" fmla="*/ 1062 h 2869"/>
              <a:gd name="T20" fmla="*/ 1561 w 1682"/>
              <a:gd name="T21" fmla="*/ 1536 h 2869"/>
              <a:gd name="T22" fmla="*/ 1059 w 1682"/>
              <a:gd name="T23" fmla="*/ 2268 h 2869"/>
              <a:gd name="T24" fmla="*/ 983 w 1682"/>
              <a:gd name="T25" fmla="*/ 2869 h 2869"/>
              <a:gd name="T26" fmla="*/ 689 w 1682"/>
              <a:gd name="T27" fmla="*/ 2578 h 2869"/>
              <a:gd name="T28" fmla="*/ 380 w 1682"/>
              <a:gd name="T29" fmla="*/ 2811 h 2869"/>
              <a:gd name="T30" fmla="*/ 207 w 1682"/>
              <a:gd name="T31" fmla="*/ 423 h 2869"/>
              <a:gd name="T32" fmla="*/ 1040 w 1682"/>
              <a:gd name="T33" fmla="*/ 2195 h 2869"/>
              <a:gd name="T34" fmla="*/ 841 w 1682"/>
              <a:gd name="T35" fmla="*/ 1959 h 2869"/>
              <a:gd name="T36" fmla="*/ 304 w 1682"/>
              <a:gd name="T37" fmla="*/ 1764 h 2869"/>
              <a:gd name="T38" fmla="*/ 768 w 1682"/>
              <a:gd name="T39" fmla="*/ 2136 h 2869"/>
              <a:gd name="T40" fmla="*/ 289 w 1682"/>
              <a:gd name="T41" fmla="*/ 508 h 2869"/>
              <a:gd name="T42" fmla="*/ 304 w 1682"/>
              <a:gd name="T43" fmla="*/ 262 h 2869"/>
              <a:gd name="T44" fmla="*/ 315 w 1682"/>
              <a:gd name="T45" fmla="*/ 304 h 2869"/>
              <a:gd name="T46" fmla="*/ 335 w 1682"/>
              <a:gd name="T47" fmla="*/ 2347 h 2869"/>
              <a:gd name="T48" fmla="*/ 338 w 1682"/>
              <a:gd name="T49" fmla="*/ 2227 h 2869"/>
              <a:gd name="T50" fmla="*/ 399 w 1682"/>
              <a:gd name="T51" fmla="*/ 1333 h 2869"/>
              <a:gd name="T52" fmla="*/ 633 w 1682"/>
              <a:gd name="T53" fmla="*/ 1389 h 2869"/>
              <a:gd name="T54" fmla="*/ 684 w 1682"/>
              <a:gd name="T55" fmla="*/ 1206 h 2869"/>
              <a:gd name="T56" fmla="*/ 657 w 1682"/>
              <a:gd name="T57" fmla="*/ 134 h 2869"/>
              <a:gd name="T58" fmla="*/ 732 w 1682"/>
              <a:gd name="T59" fmla="*/ 2422 h 2869"/>
              <a:gd name="T60" fmla="*/ 824 w 1682"/>
              <a:gd name="T61" fmla="*/ 1926 h 2869"/>
              <a:gd name="T62" fmla="*/ 846 w 1682"/>
              <a:gd name="T63" fmla="*/ 1987 h 2869"/>
              <a:gd name="T64" fmla="*/ 900 w 1682"/>
              <a:gd name="T65" fmla="*/ 414 h 2869"/>
              <a:gd name="T66" fmla="*/ 977 w 1682"/>
              <a:gd name="T67" fmla="*/ 274 h 2869"/>
              <a:gd name="T68" fmla="*/ 958 w 1682"/>
              <a:gd name="T69" fmla="*/ 1815 h 2869"/>
              <a:gd name="T70" fmla="*/ 1033 w 1682"/>
              <a:gd name="T71" fmla="*/ 1897 h 2869"/>
              <a:gd name="T72" fmla="*/ 958 w 1682"/>
              <a:gd name="T73" fmla="*/ 231 h 2869"/>
              <a:gd name="T74" fmla="*/ 1013 w 1682"/>
              <a:gd name="T75" fmla="*/ 256 h 2869"/>
              <a:gd name="T76" fmla="*/ 1111 w 1682"/>
              <a:gd name="T77" fmla="*/ 278 h 2869"/>
              <a:gd name="T78" fmla="*/ 1084 w 1682"/>
              <a:gd name="T79" fmla="*/ 403 h 2869"/>
              <a:gd name="T80" fmla="*/ 1477 w 1682"/>
              <a:gd name="T81" fmla="*/ 1451 h 2869"/>
              <a:gd name="T82" fmla="*/ 1529 w 1682"/>
              <a:gd name="T83" fmla="*/ 1176 h 2869"/>
              <a:gd name="T84" fmla="*/ 1357 w 1682"/>
              <a:gd name="T85" fmla="*/ 1082 h 2869"/>
              <a:gd name="T86" fmla="*/ 1478 w 1682"/>
              <a:gd name="T87" fmla="*/ 928 h 2869"/>
              <a:gd name="T88" fmla="*/ 1169 w 1682"/>
              <a:gd name="T89" fmla="*/ 943 h 2869"/>
              <a:gd name="T90" fmla="*/ 1068 w 1682"/>
              <a:gd name="T91" fmla="*/ 1363 h 2869"/>
              <a:gd name="T92" fmla="*/ 1019 w 1682"/>
              <a:gd name="T93" fmla="*/ 280 h 2869"/>
              <a:gd name="T94" fmla="*/ 1043 w 1682"/>
              <a:gd name="T95" fmla="*/ 304 h 2869"/>
              <a:gd name="T96" fmla="*/ 1132 w 1682"/>
              <a:gd name="T97" fmla="*/ 532 h 2869"/>
              <a:gd name="T98" fmla="*/ 1199 w 1682"/>
              <a:gd name="T99" fmla="*/ 837 h 2869"/>
              <a:gd name="T100" fmla="*/ 1390 w 1682"/>
              <a:gd name="T101" fmla="*/ 604 h 2869"/>
              <a:gd name="T102" fmla="*/ 1107 w 1682"/>
              <a:gd name="T103" fmla="*/ 1550 h 2869"/>
              <a:gd name="T104" fmla="*/ 1208 w 1682"/>
              <a:gd name="T105" fmla="*/ 1705 h 2869"/>
              <a:gd name="T106" fmla="*/ 1305 w 1682"/>
              <a:gd name="T107" fmla="*/ 1561 h 2869"/>
              <a:gd name="T108" fmla="*/ 1419 w 1682"/>
              <a:gd name="T109" fmla="*/ 808 h 2869"/>
              <a:gd name="T110" fmla="*/ 1332 w 1682"/>
              <a:gd name="T111" fmla="*/ 1054 h 2869"/>
              <a:gd name="T112" fmla="*/ 1475 w 1682"/>
              <a:gd name="T113" fmla="*/ 1536 h 2869"/>
              <a:gd name="T114" fmla="*/ 1451 w 1682"/>
              <a:gd name="T115" fmla="*/ 1095 h 2869"/>
              <a:gd name="T116" fmla="*/ 1500 w 1682"/>
              <a:gd name="T117" fmla="*/ 1463 h 2869"/>
              <a:gd name="T118" fmla="*/ 1573 w 1682"/>
              <a:gd name="T119" fmla="*/ 1259 h 2869"/>
              <a:gd name="T120" fmla="*/ 1609 w 1682"/>
              <a:gd name="T121" fmla="*/ 885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2" h="2869">
                <a:moveTo>
                  <a:pt x="374" y="2735"/>
                </a:moveTo>
                <a:cubicBezTo>
                  <a:pt x="374" y="2711"/>
                  <a:pt x="377" y="2688"/>
                  <a:pt x="382" y="2668"/>
                </a:cubicBezTo>
                <a:cubicBezTo>
                  <a:pt x="387" y="2648"/>
                  <a:pt x="389" y="2626"/>
                  <a:pt x="389" y="2604"/>
                </a:cubicBezTo>
                <a:cubicBezTo>
                  <a:pt x="389" y="2570"/>
                  <a:pt x="382" y="2546"/>
                  <a:pt x="368" y="2534"/>
                </a:cubicBezTo>
                <a:cubicBezTo>
                  <a:pt x="354" y="2522"/>
                  <a:pt x="340" y="2501"/>
                  <a:pt x="326" y="2470"/>
                </a:cubicBezTo>
                <a:cubicBezTo>
                  <a:pt x="321" y="2458"/>
                  <a:pt x="317" y="2443"/>
                  <a:pt x="312" y="2425"/>
                </a:cubicBezTo>
                <a:cubicBezTo>
                  <a:pt x="307" y="2406"/>
                  <a:pt x="303" y="2387"/>
                  <a:pt x="300" y="2367"/>
                </a:cubicBezTo>
                <a:cubicBezTo>
                  <a:pt x="297" y="2347"/>
                  <a:pt x="294" y="2327"/>
                  <a:pt x="292" y="2307"/>
                </a:cubicBezTo>
                <a:cubicBezTo>
                  <a:pt x="290" y="2288"/>
                  <a:pt x="289" y="2273"/>
                  <a:pt x="289" y="2260"/>
                </a:cubicBezTo>
                <a:cubicBezTo>
                  <a:pt x="289" y="2246"/>
                  <a:pt x="294" y="2233"/>
                  <a:pt x="303" y="2222"/>
                </a:cubicBezTo>
                <a:cubicBezTo>
                  <a:pt x="312" y="2211"/>
                  <a:pt x="316" y="2198"/>
                  <a:pt x="316" y="2184"/>
                </a:cubicBezTo>
                <a:cubicBezTo>
                  <a:pt x="316" y="2160"/>
                  <a:pt x="311" y="2137"/>
                  <a:pt x="301" y="2114"/>
                </a:cubicBezTo>
                <a:cubicBezTo>
                  <a:pt x="291" y="2092"/>
                  <a:pt x="278" y="2070"/>
                  <a:pt x="263" y="2049"/>
                </a:cubicBezTo>
                <a:cubicBezTo>
                  <a:pt x="248" y="2028"/>
                  <a:pt x="232" y="2008"/>
                  <a:pt x="214" y="1990"/>
                </a:cubicBezTo>
                <a:cubicBezTo>
                  <a:pt x="197" y="1971"/>
                  <a:pt x="183" y="1954"/>
                  <a:pt x="170" y="1938"/>
                </a:cubicBezTo>
                <a:cubicBezTo>
                  <a:pt x="158" y="1899"/>
                  <a:pt x="147" y="1856"/>
                  <a:pt x="137" y="1809"/>
                </a:cubicBezTo>
                <a:cubicBezTo>
                  <a:pt x="127" y="1761"/>
                  <a:pt x="122" y="1718"/>
                  <a:pt x="122" y="1679"/>
                </a:cubicBezTo>
                <a:cubicBezTo>
                  <a:pt x="122" y="1659"/>
                  <a:pt x="124" y="1626"/>
                  <a:pt x="129" y="1579"/>
                </a:cubicBezTo>
                <a:cubicBezTo>
                  <a:pt x="134" y="1532"/>
                  <a:pt x="145" y="1487"/>
                  <a:pt x="160" y="1442"/>
                </a:cubicBezTo>
                <a:cubicBezTo>
                  <a:pt x="175" y="1397"/>
                  <a:pt x="196" y="1360"/>
                  <a:pt x="222" y="1329"/>
                </a:cubicBezTo>
                <a:cubicBezTo>
                  <a:pt x="248" y="1299"/>
                  <a:pt x="283" y="1288"/>
                  <a:pt x="326" y="1296"/>
                </a:cubicBezTo>
                <a:cubicBezTo>
                  <a:pt x="295" y="1264"/>
                  <a:pt x="273" y="1232"/>
                  <a:pt x="260" y="1200"/>
                </a:cubicBezTo>
                <a:cubicBezTo>
                  <a:pt x="247" y="1169"/>
                  <a:pt x="236" y="1138"/>
                  <a:pt x="228" y="1109"/>
                </a:cubicBezTo>
                <a:cubicBezTo>
                  <a:pt x="220" y="1079"/>
                  <a:pt x="211" y="1050"/>
                  <a:pt x="202" y="1021"/>
                </a:cubicBezTo>
                <a:cubicBezTo>
                  <a:pt x="193" y="991"/>
                  <a:pt x="178" y="961"/>
                  <a:pt x="158" y="931"/>
                </a:cubicBezTo>
                <a:cubicBezTo>
                  <a:pt x="148" y="947"/>
                  <a:pt x="130" y="961"/>
                  <a:pt x="103" y="974"/>
                </a:cubicBezTo>
                <a:cubicBezTo>
                  <a:pt x="77" y="986"/>
                  <a:pt x="55" y="992"/>
                  <a:pt x="37" y="992"/>
                </a:cubicBezTo>
                <a:cubicBezTo>
                  <a:pt x="28" y="992"/>
                  <a:pt x="24" y="988"/>
                  <a:pt x="24" y="980"/>
                </a:cubicBezTo>
                <a:cubicBezTo>
                  <a:pt x="43" y="959"/>
                  <a:pt x="61" y="938"/>
                  <a:pt x="81" y="916"/>
                </a:cubicBezTo>
                <a:cubicBezTo>
                  <a:pt x="100" y="893"/>
                  <a:pt x="130" y="854"/>
                  <a:pt x="130" y="854"/>
                </a:cubicBezTo>
                <a:cubicBezTo>
                  <a:pt x="132" y="851"/>
                  <a:pt x="134" y="846"/>
                  <a:pt x="134" y="843"/>
                </a:cubicBezTo>
                <a:cubicBezTo>
                  <a:pt x="134" y="843"/>
                  <a:pt x="134" y="843"/>
                  <a:pt x="134" y="843"/>
                </a:cubicBezTo>
                <a:cubicBezTo>
                  <a:pt x="134" y="835"/>
                  <a:pt x="127" y="830"/>
                  <a:pt x="113" y="827"/>
                </a:cubicBezTo>
                <a:cubicBezTo>
                  <a:pt x="98" y="825"/>
                  <a:pt x="83" y="822"/>
                  <a:pt x="67" y="818"/>
                </a:cubicBezTo>
                <a:cubicBezTo>
                  <a:pt x="51" y="814"/>
                  <a:pt x="35" y="808"/>
                  <a:pt x="21" y="799"/>
                </a:cubicBezTo>
                <a:cubicBezTo>
                  <a:pt x="7" y="789"/>
                  <a:pt x="0" y="774"/>
                  <a:pt x="0" y="751"/>
                </a:cubicBezTo>
                <a:cubicBezTo>
                  <a:pt x="0" y="747"/>
                  <a:pt x="12" y="739"/>
                  <a:pt x="37" y="727"/>
                </a:cubicBezTo>
                <a:cubicBezTo>
                  <a:pt x="41" y="725"/>
                  <a:pt x="52" y="723"/>
                  <a:pt x="71" y="719"/>
                </a:cubicBezTo>
                <a:cubicBezTo>
                  <a:pt x="91" y="716"/>
                  <a:pt x="103" y="715"/>
                  <a:pt x="110" y="715"/>
                </a:cubicBezTo>
                <a:cubicBezTo>
                  <a:pt x="105" y="709"/>
                  <a:pt x="100" y="704"/>
                  <a:pt x="93" y="701"/>
                </a:cubicBezTo>
                <a:cubicBezTo>
                  <a:pt x="86" y="698"/>
                  <a:pt x="79" y="696"/>
                  <a:pt x="73" y="694"/>
                </a:cubicBezTo>
                <a:cubicBezTo>
                  <a:pt x="67" y="692"/>
                  <a:pt x="61" y="688"/>
                  <a:pt x="56" y="681"/>
                </a:cubicBezTo>
                <a:cubicBezTo>
                  <a:pt x="51" y="675"/>
                  <a:pt x="49" y="666"/>
                  <a:pt x="49" y="654"/>
                </a:cubicBezTo>
                <a:cubicBezTo>
                  <a:pt x="49" y="650"/>
                  <a:pt x="52" y="642"/>
                  <a:pt x="59" y="630"/>
                </a:cubicBezTo>
                <a:cubicBezTo>
                  <a:pt x="66" y="618"/>
                  <a:pt x="70" y="611"/>
                  <a:pt x="70" y="611"/>
                </a:cubicBezTo>
                <a:cubicBezTo>
                  <a:pt x="72" y="608"/>
                  <a:pt x="73" y="604"/>
                  <a:pt x="73" y="602"/>
                </a:cubicBezTo>
                <a:cubicBezTo>
                  <a:pt x="73" y="601"/>
                  <a:pt x="73" y="597"/>
                  <a:pt x="73" y="593"/>
                </a:cubicBezTo>
                <a:cubicBezTo>
                  <a:pt x="73" y="593"/>
                  <a:pt x="73" y="593"/>
                  <a:pt x="73" y="593"/>
                </a:cubicBezTo>
                <a:cubicBezTo>
                  <a:pt x="73" y="591"/>
                  <a:pt x="71" y="587"/>
                  <a:pt x="67" y="581"/>
                </a:cubicBezTo>
                <a:cubicBezTo>
                  <a:pt x="63" y="575"/>
                  <a:pt x="63" y="575"/>
                  <a:pt x="63" y="575"/>
                </a:cubicBezTo>
                <a:cubicBezTo>
                  <a:pt x="62" y="572"/>
                  <a:pt x="61" y="568"/>
                  <a:pt x="61" y="566"/>
                </a:cubicBezTo>
                <a:cubicBezTo>
                  <a:pt x="61" y="564"/>
                  <a:pt x="61" y="560"/>
                  <a:pt x="61" y="557"/>
                </a:cubicBezTo>
                <a:cubicBezTo>
                  <a:pt x="61" y="557"/>
                  <a:pt x="61" y="557"/>
                  <a:pt x="61" y="557"/>
                </a:cubicBezTo>
                <a:cubicBezTo>
                  <a:pt x="63" y="553"/>
                  <a:pt x="69" y="545"/>
                  <a:pt x="79" y="532"/>
                </a:cubicBezTo>
                <a:cubicBezTo>
                  <a:pt x="89" y="520"/>
                  <a:pt x="94" y="513"/>
                  <a:pt x="94" y="513"/>
                </a:cubicBezTo>
                <a:cubicBezTo>
                  <a:pt x="96" y="511"/>
                  <a:pt x="97" y="505"/>
                  <a:pt x="97" y="502"/>
                </a:cubicBezTo>
                <a:cubicBezTo>
                  <a:pt x="97" y="502"/>
                  <a:pt x="97" y="502"/>
                  <a:pt x="97" y="502"/>
                </a:cubicBezTo>
                <a:cubicBezTo>
                  <a:pt x="97" y="486"/>
                  <a:pt x="93" y="469"/>
                  <a:pt x="85" y="452"/>
                </a:cubicBezTo>
                <a:cubicBezTo>
                  <a:pt x="77" y="435"/>
                  <a:pt x="73" y="417"/>
                  <a:pt x="73" y="399"/>
                </a:cubicBezTo>
                <a:cubicBezTo>
                  <a:pt x="73" y="378"/>
                  <a:pt x="87" y="363"/>
                  <a:pt x="116" y="353"/>
                </a:cubicBezTo>
                <a:cubicBezTo>
                  <a:pt x="144" y="343"/>
                  <a:pt x="170" y="339"/>
                  <a:pt x="170" y="339"/>
                </a:cubicBezTo>
                <a:cubicBezTo>
                  <a:pt x="174" y="338"/>
                  <a:pt x="179" y="338"/>
                  <a:pt x="183" y="338"/>
                </a:cubicBezTo>
                <a:cubicBezTo>
                  <a:pt x="183" y="338"/>
                  <a:pt x="183" y="338"/>
                  <a:pt x="183" y="338"/>
                </a:cubicBezTo>
                <a:cubicBezTo>
                  <a:pt x="187" y="340"/>
                  <a:pt x="193" y="342"/>
                  <a:pt x="201" y="345"/>
                </a:cubicBezTo>
                <a:cubicBezTo>
                  <a:pt x="209" y="348"/>
                  <a:pt x="215" y="350"/>
                  <a:pt x="219" y="350"/>
                </a:cubicBezTo>
                <a:cubicBezTo>
                  <a:pt x="221" y="342"/>
                  <a:pt x="225" y="329"/>
                  <a:pt x="230" y="312"/>
                </a:cubicBezTo>
                <a:cubicBezTo>
                  <a:pt x="235" y="295"/>
                  <a:pt x="241" y="277"/>
                  <a:pt x="248" y="260"/>
                </a:cubicBezTo>
                <a:cubicBezTo>
                  <a:pt x="255" y="243"/>
                  <a:pt x="264" y="228"/>
                  <a:pt x="274" y="214"/>
                </a:cubicBezTo>
                <a:cubicBezTo>
                  <a:pt x="284" y="201"/>
                  <a:pt x="301" y="196"/>
                  <a:pt x="301" y="196"/>
                </a:cubicBezTo>
                <a:cubicBezTo>
                  <a:pt x="304" y="195"/>
                  <a:pt x="310" y="195"/>
                  <a:pt x="313" y="195"/>
                </a:cubicBezTo>
                <a:cubicBezTo>
                  <a:pt x="313" y="195"/>
                  <a:pt x="313" y="195"/>
                  <a:pt x="313" y="195"/>
                </a:cubicBezTo>
                <a:cubicBezTo>
                  <a:pt x="315" y="195"/>
                  <a:pt x="320" y="196"/>
                  <a:pt x="327" y="199"/>
                </a:cubicBezTo>
                <a:cubicBezTo>
                  <a:pt x="334" y="202"/>
                  <a:pt x="334" y="202"/>
                  <a:pt x="334" y="202"/>
                </a:cubicBezTo>
                <a:cubicBezTo>
                  <a:pt x="336" y="205"/>
                  <a:pt x="340" y="207"/>
                  <a:pt x="342" y="207"/>
                </a:cubicBezTo>
                <a:cubicBezTo>
                  <a:pt x="345" y="207"/>
                  <a:pt x="348" y="207"/>
                  <a:pt x="350" y="207"/>
                </a:cubicBezTo>
                <a:cubicBezTo>
                  <a:pt x="350" y="207"/>
                  <a:pt x="350" y="207"/>
                  <a:pt x="350" y="207"/>
                </a:cubicBezTo>
                <a:cubicBezTo>
                  <a:pt x="354" y="203"/>
                  <a:pt x="359" y="194"/>
                  <a:pt x="367" y="179"/>
                </a:cubicBezTo>
                <a:cubicBezTo>
                  <a:pt x="374" y="165"/>
                  <a:pt x="382" y="158"/>
                  <a:pt x="392" y="158"/>
                </a:cubicBezTo>
                <a:cubicBezTo>
                  <a:pt x="407" y="158"/>
                  <a:pt x="414" y="164"/>
                  <a:pt x="414" y="176"/>
                </a:cubicBezTo>
                <a:cubicBezTo>
                  <a:pt x="414" y="189"/>
                  <a:pt x="421" y="195"/>
                  <a:pt x="435" y="195"/>
                </a:cubicBezTo>
                <a:cubicBezTo>
                  <a:pt x="449" y="195"/>
                  <a:pt x="458" y="189"/>
                  <a:pt x="462" y="178"/>
                </a:cubicBezTo>
                <a:cubicBezTo>
                  <a:pt x="466" y="167"/>
                  <a:pt x="470" y="154"/>
                  <a:pt x="475" y="140"/>
                </a:cubicBezTo>
                <a:cubicBezTo>
                  <a:pt x="479" y="126"/>
                  <a:pt x="485" y="113"/>
                  <a:pt x="493" y="102"/>
                </a:cubicBezTo>
                <a:cubicBezTo>
                  <a:pt x="501" y="91"/>
                  <a:pt x="514" y="85"/>
                  <a:pt x="532" y="85"/>
                </a:cubicBezTo>
                <a:cubicBezTo>
                  <a:pt x="536" y="85"/>
                  <a:pt x="545" y="97"/>
                  <a:pt x="557" y="122"/>
                </a:cubicBezTo>
                <a:cubicBezTo>
                  <a:pt x="577" y="97"/>
                  <a:pt x="597" y="81"/>
                  <a:pt x="618" y="73"/>
                </a:cubicBezTo>
                <a:cubicBezTo>
                  <a:pt x="638" y="65"/>
                  <a:pt x="658" y="49"/>
                  <a:pt x="678" y="24"/>
                </a:cubicBezTo>
                <a:cubicBezTo>
                  <a:pt x="682" y="20"/>
                  <a:pt x="687" y="15"/>
                  <a:pt x="692" y="9"/>
                </a:cubicBezTo>
                <a:cubicBezTo>
                  <a:pt x="697" y="3"/>
                  <a:pt x="697" y="3"/>
                  <a:pt x="697" y="3"/>
                </a:cubicBezTo>
                <a:cubicBezTo>
                  <a:pt x="700" y="1"/>
                  <a:pt x="706" y="0"/>
                  <a:pt x="709" y="0"/>
                </a:cubicBezTo>
                <a:cubicBezTo>
                  <a:pt x="800" y="0"/>
                  <a:pt x="800" y="0"/>
                  <a:pt x="800" y="0"/>
                </a:cubicBezTo>
                <a:cubicBezTo>
                  <a:pt x="800" y="8"/>
                  <a:pt x="804" y="12"/>
                  <a:pt x="812" y="12"/>
                </a:cubicBezTo>
                <a:cubicBezTo>
                  <a:pt x="826" y="4"/>
                  <a:pt x="831" y="2"/>
                  <a:pt x="831" y="2"/>
                </a:cubicBezTo>
                <a:cubicBezTo>
                  <a:pt x="834" y="1"/>
                  <a:pt x="838" y="0"/>
                  <a:pt x="840" y="0"/>
                </a:cubicBezTo>
                <a:cubicBezTo>
                  <a:pt x="841" y="0"/>
                  <a:pt x="844" y="0"/>
                  <a:pt x="846" y="0"/>
                </a:cubicBezTo>
                <a:cubicBezTo>
                  <a:pt x="846" y="0"/>
                  <a:pt x="846" y="0"/>
                  <a:pt x="846" y="0"/>
                </a:cubicBezTo>
                <a:cubicBezTo>
                  <a:pt x="842" y="8"/>
                  <a:pt x="836" y="20"/>
                  <a:pt x="829" y="37"/>
                </a:cubicBezTo>
                <a:cubicBezTo>
                  <a:pt x="822" y="53"/>
                  <a:pt x="814" y="61"/>
                  <a:pt x="806" y="61"/>
                </a:cubicBezTo>
                <a:cubicBezTo>
                  <a:pt x="802" y="61"/>
                  <a:pt x="795" y="54"/>
                  <a:pt x="785" y="40"/>
                </a:cubicBezTo>
                <a:cubicBezTo>
                  <a:pt x="775" y="25"/>
                  <a:pt x="768" y="17"/>
                  <a:pt x="768" y="17"/>
                </a:cubicBezTo>
                <a:cubicBezTo>
                  <a:pt x="765" y="14"/>
                  <a:pt x="761" y="12"/>
                  <a:pt x="757" y="12"/>
                </a:cubicBezTo>
                <a:cubicBezTo>
                  <a:pt x="757" y="12"/>
                  <a:pt x="757" y="12"/>
                  <a:pt x="757" y="12"/>
                </a:cubicBezTo>
                <a:cubicBezTo>
                  <a:pt x="731" y="12"/>
                  <a:pt x="713" y="20"/>
                  <a:pt x="703" y="37"/>
                </a:cubicBezTo>
                <a:cubicBezTo>
                  <a:pt x="693" y="53"/>
                  <a:pt x="688" y="72"/>
                  <a:pt x="688" y="94"/>
                </a:cubicBezTo>
                <a:cubicBezTo>
                  <a:pt x="688" y="113"/>
                  <a:pt x="697" y="128"/>
                  <a:pt x="715" y="140"/>
                </a:cubicBezTo>
                <a:cubicBezTo>
                  <a:pt x="733" y="152"/>
                  <a:pt x="763" y="157"/>
                  <a:pt x="763" y="157"/>
                </a:cubicBezTo>
                <a:cubicBezTo>
                  <a:pt x="767" y="158"/>
                  <a:pt x="770" y="161"/>
                  <a:pt x="770" y="165"/>
                </a:cubicBezTo>
                <a:cubicBezTo>
                  <a:pt x="770" y="420"/>
                  <a:pt x="770" y="420"/>
                  <a:pt x="770" y="420"/>
                </a:cubicBezTo>
                <a:cubicBezTo>
                  <a:pt x="772" y="420"/>
                  <a:pt x="777" y="420"/>
                  <a:pt x="785" y="420"/>
                </a:cubicBezTo>
                <a:cubicBezTo>
                  <a:pt x="793" y="420"/>
                  <a:pt x="801" y="419"/>
                  <a:pt x="809" y="418"/>
                </a:cubicBezTo>
                <a:cubicBezTo>
                  <a:pt x="817" y="417"/>
                  <a:pt x="825" y="415"/>
                  <a:pt x="832" y="412"/>
                </a:cubicBezTo>
                <a:cubicBezTo>
                  <a:pt x="839" y="409"/>
                  <a:pt x="841" y="405"/>
                  <a:pt x="841" y="405"/>
                </a:cubicBezTo>
                <a:cubicBezTo>
                  <a:pt x="842" y="401"/>
                  <a:pt x="843" y="396"/>
                  <a:pt x="843" y="392"/>
                </a:cubicBezTo>
                <a:cubicBezTo>
                  <a:pt x="843" y="158"/>
                  <a:pt x="843" y="158"/>
                  <a:pt x="843" y="158"/>
                </a:cubicBezTo>
                <a:cubicBezTo>
                  <a:pt x="849" y="152"/>
                  <a:pt x="862" y="140"/>
                  <a:pt x="882" y="122"/>
                </a:cubicBezTo>
                <a:cubicBezTo>
                  <a:pt x="902" y="103"/>
                  <a:pt x="915" y="91"/>
                  <a:pt x="919" y="85"/>
                </a:cubicBezTo>
                <a:cubicBezTo>
                  <a:pt x="923" y="81"/>
                  <a:pt x="926" y="77"/>
                  <a:pt x="929" y="71"/>
                </a:cubicBezTo>
                <a:cubicBezTo>
                  <a:pt x="932" y="66"/>
                  <a:pt x="932" y="66"/>
                  <a:pt x="932" y="66"/>
                </a:cubicBezTo>
                <a:cubicBezTo>
                  <a:pt x="932" y="63"/>
                  <a:pt x="929" y="59"/>
                  <a:pt x="927" y="56"/>
                </a:cubicBezTo>
                <a:cubicBezTo>
                  <a:pt x="886" y="5"/>
                  <a:pt x="886" y="5"/>
                  <a:pt x="886" y="5"/>
                </a:cubicBezTo>
                <a:cubicBezTo>
                  <a:pt x="884" y="2"/>
                  <a:pt x="885" y="0"/>
                  <a:pt x="888" y="0"/>
                </a:cubicBezTo>
                <a:cubicBezTo>
                  <a:pt x="892" y="0"/>
                  <a:pt x="897" y="0"/>
                  <a:pt x="901" y="0"/>
                </a:cubicBezTo>
                <a:cubicBezTo>
                  <a:pt x="907" y="0"/>
                  <a:pt x="907" y="0"/>
                  <a:pt x="907" y="0"/>
                </a:cubicBezTo>
                <a:cubicBezTo>
                  <a:pt x="911" y="2"/>
                  <a:pt x="921" y="10"/>
                  <a:pt x="937" y="24"/>
                </a:cubicBezTo>
                <a:cubicBezTo>
                  <a:pt x="953" y="39"/>
                  <a:pt x="962" y="45"/>
                  <a:pt x="962" y="45"/>
                </a:cubicBezTo>
                <a:cubicBezTo>
                  <a:pt x="965" y="47"/>
                  <a:pt x="969" y="49"/>
                  <a:pt x="970" y="49"/>
                </a:cubicBezTo>
                <a:cubicBezTo>
                  <a:pt x="972" y="49"/>
                  <a:pt x="976" y="49"/>
                  <a:pt x="980" y="49"/>
                </a:cubicBezTo>
                <a:cubicBezTo>
                  <a:pt x="980" y="49"/>
                  <a:pt x="980" y="49"/>
                  <a:pt x="980" y="49"/>
                </a:cubicBezTo>
                <a:cubicBezTo>
                  <a:pt x="982" y="49"/>
                  <a:pt x="988" y="47"/>
                  <a:pt x="998" y="43"/>
                </a:cubicBezTo>
                <a:cubicBezTo>
                  <a:pt x="1008" y="39"/>
                  <a:pt x="1010" y="38"/>
                  <a:pt x="1010" y="38"/>
                </a:cubicBezTo>
                <a:cubicBezTo>
                  <a:pt x="1013" y="37"/>
                  <a:pt x="1019" y="37"/>
                  <a:pt x="1022" y="37"/>
                </a:cubicBezTo>
                <a:cubicBezTo>
                  <a:pt x="1022" y="37"/>
                  <a:pt x="1022" y="37"/>
                  <a:pt x="1022" y="37"/>
                </a:cubicBezTo>
                <a:cubicBezTo>
                  <a:pt x="1032" y="37"/>
                  <a:pt x="1040" y="46"/>
                  <a:pt x="1045" y="64"/>
                </a:cubicBezTo>
                <a:cubicBezTo>
                  <a:pt x="1050" y="82"/>
                  <a:pt x="1052" y="97"/>
                  <a:pt x="1052" y="97"/>
                </a:cubicBezTo>
                <a:cubicBezTo>
                  <a:pt x="1052" y="101"/>
                  <a:pt x="1053" y="106"/>
                  <a:pt x="1053" y="110"/>
                </a:cubicBezTo>
                <a:cubicBezTo>
                  <a:pt x="1053" y="110"/>
                  <a:pt x="1053" y="110"/>
                  <a:pt x="1053" y="110"/>
                </a:cubicBezTo>
                <a:cubicBezTo>
                  <a:pt x="1053" y="112"/>
                  <a:pt x="1051" y="116"/>
                  <a:pt x="1047" y="122"/>
                </a:cubicBezTo>
                <a:cubicBezTo>
                  <a:pt x="1042" y="128"/>
                  <a:pt x="1042" y="128"/>
                  <a:pt x="1042" y="128"/>
                </a:cubicBezTo>
                <a:cubicBezTo>
                  <a:pt x="1041" y="131"/>
                  <a:pt x="1040" y="135"/>
                  <a:pt x="1040" y="137"/>
                </a:cubicBezTo>
                <a:cubicBezTo>
                  <a:pt x="1040" y="139"/>
                  <a:pt x="1040" y="141"/>
                  <a:pt x="1040" y="143"/>
                </a:cubicBezTo>
                <a:cubicBezTo>
                  <a:pt x="1040" y="145"/>
                  <a:pt x="1042" y="148"/>
                  <a:pt x="1045" y="151"/>
                </a:cubicBezTo>
                <a:cubicBezTo>
                  <a:pt x="1053" y="158"/>
                  <a:pt x="1053" y="158"/>
                  <a:pt x="1053" y="158"/>
                </a:cubicBezTo>
                <a:cubicBezTo>
                  <a:pt x="1055" y="158"/>
                  <a:pt x="1061" y="156"/>
                  <a:pt x="1071" y="152"/>
                </a:cubicBezTo>
                <a:cubicBezTo>
                  <a:pt x="1081" y="148"/>
                  <a:pt x="1087" y="146"/>
                  <a:pt x="1089" y="146"/>
                </a:cubicBezTo>
                <a:cubicBezTo>
                  <a:pt x="1091" y="146"/>
                  <a:pt x="1098" y="149"/>
                  <a:pt x="1110" y="155"/>
                </a:cubicBezTo>
                <a:cubicBezTo>
                  <a:pt x="1123" y="161"/>
                  <a:pt x="1132" y="166"/>
                  <a:pt x="1138" y="170"/>
                </a:cubicBezTo>
                <a:cubicBezTo>
                  <a:pt x="1142" y="172"/>
                  <a:pt x="1146" y="175"/>
                  <a:pt x="1150" y="180"/>
                </a:cubicBezTo>
                <a:cubicBezTo>
                  <a:pt x="1154" y="184"/>
                  <a:pt x="1154" y="189"/>
                  <a:pt x="1150" y="195"/>
                </a:cubicBezTo>
                <a:cubicBezTo>
                  <a:pt x="1168" y="197"/>
                  <a:pt x="1186" y="203"/>
                  <a:pt x="1205" y="214"/>
                </a:cubicBezTo>
                <a:cubicBezTo>
                  <a:pt x="1223" y="226"/>
                  <a:pt x="1237" y="239"/>
                  <a:pt x="1247" y="256"/>
                </a:cubicBezTo>
                <a:cubicBezTo>
                  <a:pt x="1241" y="262"/>
                  <a:pt x="1233" y="268"/>
                  <a:pt x="1223" y="275"/>
                </a:cubicBezTo>
                <a:cubicBezTo>
                  <a:pt x="1213" y="282"/>
                  <a:pt x="1205" y="288"/>
                  <a:pt x="1199" y="292"/>
                </a:cubicBezTo>
                <a:cubicBezTo>
                  <a:pt x="1211" y="306"/>
                  <a:pt x="1229" y="321"/>
                  <a:pt x="1253" y="338"/>
                </a:cubicBezTo>
                <a:cubicBezTo>
                  <a:pt x="1278" y="354"/>
                  <a:pt x="1302" y="370"/>
                  <a:pt x="1326" y="386"/>
                </a:cubicBezTo>
                <a:cubicBezTo>
                  <a:pt x="1351" y="403"/>
                  <a:pt x="1372" y="418"/>
                  <a:pt x="1390" y="434"/>
                </a:cubicBezTo>
                <a:cubicBezTo>
                  <a:pt x="1408" y="449"/>
                  <a:pt x="1418" y="463"/>
                  <a:pt x="1418" y="478"/>
                </a:cubicBezTo>
                <a:cubicBezTo>
                  <a:pt x="1418" y="486"/>
                  <a:pt x="1415" y="493"/>
                  <a:pt x="1410" y="499"/>
                </a:cubicBezTo>
                <a:cubicBezTo>
                  <a:pt x="1405" y="505"/>
                  <a:pt x="1402" y="512"/>
                  <a:pt x="1402" y="520"/>
                </a:cubicBezTo>
                <a:cubicBezTo>
                  <a:pt x="1402" y="528"/>
                  <a:pt x="1403" y="532"/>
                  <a:pt x="1405" y="532"/>
                </a:cubicBezTo>
                <a:cubicBezTo>
                  <a:pt x="1436" y="553"/>
                  <a:pt x="1462" y="568"/>
                  <a:pt x="1483" y="580"/>
                </a:cubicBezTo>
                <a:cubicBezTo>
                  <a:pt x="1504" y="591"/>
                  <a:pt x="1524" y="602"/>
                  <a:pt x="1541" y="613"/>
                </a:cubicBezTo>
                <a:cubicBezTo>
                  <a:pt x="1558" y="624"/>
                  <a:pt x="1574" y="639"/>
                  <a:pt x="1588" y="657"/>
                </a:cubicBezTo>
                <a:cubicBezTo>
                  <a:pt x="1602" y="675"/>
                  <a:pt x="1617" y="703"/>
                  <a:pt x="1634" y="739"/>
                </a:cubicBezTo>
                <a:cubicBezTo>
                  <a:pt x="1636" y="743"/>
                  <a:pt x="1642" y="756"/>
                  <a:pt x="1652" y="776"/>
                </a:cubicBezTo>
                <a:cubicBezTo>
                  <a:pt x="1662" y="796"/>
                  <a:pt x="1667" y="806"/>
                  <a:pt x="1667" y="806"/>
                </a:cubicBezTo>
                <a:cubicBezTo>
                  <a:pt x="1669" y="810"/>
                  <a:pt x="1670" y="815"/>
                  <a:pt x="1670" y="819"/>
                </a:cubicBezTo>
                <a:cubicBezTo>
                  <a:pt x="1670" y="834"/>
                  <a:pt x="1670" y="834"/>
                  <a:pt x="1670" y="834"/>
                </a:cubicBezTo>
                <a:cubicBezTo>
                  <a:pt x="1670" y="866"/>
                  <a:pt x="1662" y="894"/>
                  <a:pt x="1646" y="917"/>
                </a:cubicBezTo>
                <a:cubicBezTo>
                  <a:pt x="1630" y="941"/>
                  <a:pt x="1621" y="968"/>
                  <a:pt x="1621" y="1001"/>
                </a:cubicBezTo>
                <a:cubicBezTo>
                  <a:pt x="1621" y="1023"/>
                  <a:pt x="1622" y="1043"/>
                  <a:pt x="1623" y="1062"/>
                </a:cubicBezTo>
                <a:cubicBezTo>
                  <a:pt x="1624" y="1080"/>
                  <a:pt x="1628" y="1101"/>
                  <a:pt x="1634" y="1126"/>
                </a:cubicBezTo>
                <a:cubicBezTo>
                  <a:pt x="1636" y="1122"/>
                  <a:pt x="1639" y="1119"/>
                  <a:pt x="1644" y="1116"/>
                </a:cubicBezTo>
                <a:cubicBezTo>
                  <a:pt x="1649" y="1115"/>
                  <a:pt x="1654" y="1113"/>
                  <a:pt x="1658" y="1113"/>
                </a:cubicBezTo>
                <a:cubicBezTo>
                  <a:pt x="1660" y="1113"/>
                  <a:pt x="1664" y="1116"/>
                  <a:pt x="1670" y="1123"/>
                </a:cubicBezTo>
                <a:cubicBezTo>
                  <a:pt x="1676" y="1129"/>
                  <a:pt x="1679" y="1132"/>
                  <a:pt x="1679" y="1132"/>
                </a:cubicBezTo>
                <a:cubicBezTo>
                  <a:pt x="1681" y="1135"/>
                  <a:pt x="1682" y="1141"/>
                  <a:pt x="1682" y="1144"/>
                </a:cubicBezTo>
                <a:cubicBezTo>
                  <a:pt x="1682" y="1144"/>
                  <a:pt x="1682" y="1144"/>
                  <a:pt x="1682" y="1144"/>
                </a:cubicBezTo>
                <a:cubicBezTo>
                  <a:pt x="1682" y="1160"/>
                  <a:pt x="1678" y="1176"/>
                  <a:pt x="1669" y="1191"/>
                </a:cubicBezTo>
                <a:cubicBezTo>
                  <a:pt x="1659" y="1206"/>
                  <a:pt x="1649" y="1229"/>
                  <a:pt x="1649" y="1229"/>
                </a:cubicBezTo>
                <a:cubicBezTo>
                  <a:pt x="1647" y="1232"/>
                  <a:pt x="1646" y="1238"/>
                  <a:pt x="1646" y="1241"/>
                </a:cubicBezTo>
                <a:cubicBezTo>
                  <a:pt x="1646" y="1241"/>
                  <a:pt x="1646" y="1241"/>
                  <a:pt x="1646" y="1241"/>
                </a:cubicBezTo>
                <a:cubicBezTo>
                  <a:pt x="1646" y="1251"/>
                  <a:pt x="1652" y="1261"/>
                  <a:pt x="1664" y="1270"/>
                </a:cubicBezTo>
                <a:cubicBezTo>
                  <a:pt x="1676" y="1279"/>
                  <a:pt x="1682" y="1292"/>
                  <a:pt x="1682" y="1308"/>
                </a:cubicBezTo>
                <a:cubicBezTo>
                  <a:pt x="1682" y="1333"/>
                  <a:pt x="1676" y="1351"/>
                  <a:pt x="1663" y="1364"/>
                </a:cubicBezTo>
                <a:cubicBezTo>
                  <a:pt x="1649" y="1378"/>
                  <a:pt x="1635" y="1391"/>
                  <a:pt x="1620" y="1404"/>
                </a:cubicBezTo>
                <a:cubicBezTo>
                  <a:pt x="1605" y="1417"/>
                  <a:pt x="1591" y="1433"/>
                  <a:pt x="1579" y="1453"/>
                </a:cubicBezTo>
                <a:cubicBezTo>
                  <a:pt x="1567" y="1472"/>
                  <a:pt x="1561" y="1500"/>
                  <a:pt x="1561" y="1536"/>
                </a:cubicBezTo>
                <a:cubicBezTo>
                  <a:pt x="1561" y="1557"/>
                  <a:pt x="1565" y="1577"/>
                  <a:pt x="1573" y="1599"/>
                </a:cubicBezTo>
                <a:cubicBezTo>
                  <a:pt x="1581" y="1620"/>
                  <a:pt x="1585" y="1642"/>
                  <a:pt x="1585" y="1664"/>
                </a:cubicBezTo>
                <a:cubicBezTo>
                  <a:pt x="1585" y="1711"/>
                  <a:pt x="1572" y="1745"/>
                  <a:pt x="1547" y="1768"/>
                </a:cubicBezTo>
                <a:cubicBezTo>
                  <a:pt x="1522" y="1790"/>
                  <a:pt x="1494" y="1807"/>
                  <a:pt x="1465" y="1819"/>
                </a:cubicBezTo>
                <a:cubicBezTo>
                  <a:pt x="1435" y="1831"/>
                  <a:pt x="1408" y="1842"/>
                  <a:pt x="1383" y="1850"/>
                </a:cubicBezTo>
                <a:cubicBezTo>
                  <a:pt x="1357" y="1858"/>
                  <a:pt x="1345" y="1871"/>
                  <a:pt x="1345" y="1889"/>
                </a:cubicBezTo>
                <a:cubicBezTo>
                  <a:pt x="1345" y="1891"/>
                  <a:pt x="1348" y="1899"/>
                  <a:pt x="1355" y="1912"/>
                </a:cubicBezTo>
                <a:cubicBezTo>
                  <a:pt x="1362" y="1925"/>
                  <a:pt x="1366" y="1932"/>
                  <a:pt x="1366" y="1932"/>
                </a:cubicBezTo>
                <a:cubicBezTo>
                  <a:pt x="1368" y="1935"/>
                  <a:pt x="1369" y="1941"/>
                  <a:pt x="1369" y="1944"/>
                </a:cubicBezTo>
                <a:cubicBezTo>
                  <a:pt x="1369" y="1959"/>
                  <a:pt x="1369" y="1959"/>
                  <a:pt x="1369" y="1959"/>
                </a:cubicBezTo>
                <a:cubicBezTo>
                  <a:pt x="1369" y="1990"/>
                  <a:pt x="1361" y="2022"/>
                  <a:pt x="1345" y="2057"/>
                </a:cubicBezTo>
                <a:cubicBezTo>
                  <a:pt x="1328" y="2091"/>
                  <a:pt x="1308" y="2123"/>
                  <a:pt x="1282" y="2152"/>
                </a:cubicBezTo>
                <a:cubicBezTo>
                  <a:pt x="1257" y="2182"/>
                  <a:pt x="1228" y="2206"/>
                  <a:pt x="1197" y="2224"/>
                </a:cubicBezTo>
                <a:cubicBezTo>
                  <a:pt x="1166" y="2242"/>
                  <a:pt x="1134" y="2251"/>
                  <a:pt x="1101" y="2251"/>
                </a:cubicBezTo>
                <a:cubicBezTo>
                  <a:pt x="1093" y="2251"/>
                  <a:pt x="1087" y="2251"/>
                  <a:pt x="1083" y="2250"/>
                </a:cubicBezTo>
                <a:cubicBezTo>
                  <a:pt x="1079" y="2249"/>
                  <a:pt x="1073" y="2245"/>
                  <a:pt x="1065" y="2239"/>
                </a:cubicBezTo>
                <a:cubicBezTo>
                  <a:pt x="1065" y="2245"/>
                  <a:pt x="1063" y="2255"/>
                  <a:pt x="1059" y="2268"/>
                </a:cubicBezTo>
                <a:cubicBezTo>
                  <a:pt x="1055" y="2281"/>
                  <a:pt x="1051" y="2296"/>
                  <a:pt x="1046" y="2312"/>
                </a:cubicBezTo>
                <a:cubicBezTo>
                  <a:pt x="1042" y="2328"/>
                  <a:pt x="1039" y="2343"/>
                  <a:pt x="1036" y="2356"/>
                </a:cubicBezTo>
                <a:cubicBezTo>
                  <a:pt x="1033" y="2369"/>
                  <a:pt x="1030" y="2379"/>
                  <a:pt x="1028" y="2385"/>
                </a:cubicBezTo>
                <a:cubicBezTo>
                  <a:pt x="1022" y="2403"/>
                  <a:pt x="1015" y="2419"/>
                  <a:pt x="1007" y="2431"/>
                </a:cubicBezTo>
                <a:cubicBezTo>
                  <a:pt x="999" y="2443"/>
                  <a:pt x="991" y="2455"/>
                  <a:pt x="984" y="2466"/>
                </a:cubicBezTo>
                <a:cubicBezTo>
                  <a:pt x="977" y="2477"/>
                  <a:pt x="970" y="2489"/>
                  <a:pt x="964" y="2502"/>
                </a:cubicBezTo>
                <a:cubicBezTo>
                  <a:pt x="958" y="2515"/>
                  <a:pt x="955" y="2532"/>
                  <a:pt x="955" y="2552"/>
                </a:cubicBezTo>
                <a:cubicBezTo>
                  <a:pt x="955" y="2573"/>
                  <a:pt x="961" y="2593"/>
                  <a:pt x="973" y="2615"/>
                </a:cubicBezTo>
                <a:cubicBezTo>
                  <a:pt x="986" y="2636"/>
                  <a:pt x="1000" y="2656"/>
                  <a:pt x="1018" y="2676"/>
                </a:cubicBezTo>
                <a:cubicBezTo>
                  <a:pt x="1035" y="2695"/>
                  <a:pt x="1053" y="2713"/>
                  <a:pt x="1071" y="2729"/>
                </a:cubicBezTo>
                <a:cubicBezTo>
                  <a:pt x="1089" y="2745"/>
                  <a:pt x="1103" y="2759"/>
                  <a:pt x="1113" y="2771"/>
                </a:cubicBezTo>
                <a:cubicBezTo>
                  <a:pt x="1115" y="2776"/>
                  <a:pt x="1118" y="2782"/>
                  <a:pt x="1121" y="2790"/>
                </a:cubicBezTo>
                <a:cubicBezTo>
                  <a:pt x="1124" y="2798"/>
                  <a:pt x="1126" y="2804"/>
                  <a:pt x="1126" y="2808"/>
                </a:cubicBezTo>
                <a:cubicBezTo>
                  <a:pt x="1126" y="2824"/>
                  <a:pt x="1120" y="2837"/>
                  <a:pt x="1109" y="2846"/>
                </a:cubicBezTo>
                <a:cubicBezTo>
                  <a:pt x="1098" y="2855"/>
                  <a:pt x="1084" y="2861"/>
                  <a:pt x="1068" y="2864"/>
                </a:cubicBezTo>
                <a:cubicBezTo>
                  <a:pt x="1052" y="2867"/>
                  <a:pt x="1034" y="2869"/>
                  <a:pt x="1016" y="2869"/>
                </a:cubicBezTo>
                <a:cubicBezTo>
                  <a:pt x="1000" y="2869"/>
                  <a:pt x="983" y="2869"/>
                  <a:pt x="983" y="2869"/>
                </a:cubicBezTo>
                <a:cubicBezTo>
                  <a:pt x="979" y="2869"/>
                  <a:pt x="974" y="2869"/>
                  <a:pt x="970" y="2869"/>
                </a:cubicBezTo>
                <a:cubicBezTo>
                  <a:pt x="955" y="2869"/>
                  <a:pt x="955" y="2869"/>
                  <a:pt x="955" y="2869"/>
                </a:cubicBezTo>
                <a:cubicBezTo>
                  <a:pt x="953" y="2869"/>
                  <a:pt x="951" y="2865"/>
                  <a:pt x="949" y="2857"/>
                </a:cubicBezTo>
                <a:cubicBezTo>
                  <a:pt x="947" y="2848"/>
                  <a:pt x="945" y="2844"/>
                  <a:pt x="943" y="2844"/>
                </a:cubicBezTo>
                <a:cubicBezTo>
                  <a:pt x="941" y="2842"/>
                  <a:pt x="931" y="2840"/>
                  <a:pt x="914" y="2838"/>
                </a:cubicBezTo>
                <a:cubicBezTo>
                  <a:pt x="897" y="2836"/>
                  <a:pt x="889" y="2834"/>
                  <a:pt x="889" y="2834"/>
                </a:cubicBezTo>
                <a:cubicBezTo>
                  <a:pt x="885" y="2833"/>
                  <a:pt x="880" y="2830"/>
                  <a:pt x="878" y="2828"/>
                </a:cubicBezTo>
                <a:cubicBezTo>
                  <a:pt x="858" y="2808"/>
                  <a:pt x="858" y="2808"/>
                  <a:pt x="858" y="2808"/>
                </a:cubicBezTo>
                <a:cubicBezTo>
                  <a:pt x="856" y="2806"/>
                  <a:pt x="850" y="2798"/>
                  <a:pt x="841" y="2784"/>
                </a:cubicBezTo>
                <a:cubicBezTo>
                  <a:pt x="832" y="2769"/>
                  <a:pt x="826" y="2761"/>
                  <a:pt x="824" y="2759"/>
                </a:cubicBezTo>
                <a:cubicBezTo>
                  <a:pt x="820" y="2757"/>
                  <a:pt x="812" y="2755"/>
                  <a:pt x="799" y="2753"/>
                </a:cubicBezTo>
                <a:cubicBezTo>
                  <a:pt x="785" y="2751"/>
                  <a:pt x="778" y="2749"/>
                  <a:pt x="776" y="2747"/>
                </a:cubicBezTo>
                <a:cubicBezTo>
                  <a:pt x="757" y="2739"/>
                  <a:pt x="744" y="2730"/>
                  <a:pt x="736" y="2721"/>
                </a:cubicBezTo>
                <a:cubicBezTo>
                  <a:pt x="728" y="2712"/>
                  <a:pt x="723" y="2701"/>
                  <a:pt x="719" y="2689"/>
                </a:cubicBezTo>
                <a:cubicBezTo>
                  <a:pt x="716" y="2677"/>
                  <a:pt x="714" y="2664"/>
                  <a:pt x="712" y="2650"/>
                </a:cubicBezTo>
                <a:cubicBezTo>
                  <a:pt x="710" y="2636"/>
                  <a:pt x="707" y="2619"/>
                  <a:pt x="703" y="2601"/>
                </a:cubicBezTo>
                <a:cubicBezTo>
                  <a:pt x="701" y="2599"/>
                  <a:pt x="696" y="2591"/>
                  <a:pt x="689" y="2578"/>
                </a:cubicBezTo>
                <a:cubicBezTo>
                  <a:pt x="682" y="2565"/>
                  <a:pt x="681" y="2562"/>
                  <a:pt x="681" y="2562"/>
                </a:cubicBezTo>
                <a:cubicBezTo>
                  <a:pt x="679" y="2558"/>
                  <a:pt x="678" y="2553"/>
                  <a:pt x="678" y="2549"/>
                </a:cubicBezTo>
                <a:cubicBezTo>
                  <a:pt x="678" y="2549"/>
                  <a:pt x="678" y="2549"/>
                  <a:pt x="678" y="2549"/>
                </a:cubicBezTo>
                <a:cubicBezTo>
                  <a:pt x="678" y="2533"/>
                  <a:pt x="680" y="2518"/>
                  <a:pt x="684" y="2504"/>
                </a:cubicBezTo>
                <a:cubicBezTo>
                  <a:pt x="689" y="2490"/>
                  <a:pt x="690" y="2465"/>
                  <a:pt x="690" y="2465"/>
                </a:cubicBezTo>
                <a:cubicBezTo>
                  <a:pt x="690" y="2461"/>
                  <a:pt x="691" y="2455"/>
                  <a:pt x="691" y="2452"/>
                </a:cubicBezTo>
                <a:cubicBezTo>
                  <a:pt x="691" y="2434"/>
                  <a:pt x="691" y="2434"/>
                  <a:pt x="691" y="2434"/>
                </a:cubicBezTo>
                <a:cubicBezTo>
                  <a:pt x="689" y="2438"/>
                  <a:pt x="684" y="2446"/>
                  <a:pt x="678" y="2458"/>
                </a:cubicBezTo>
                <a:cubicBezTo>
                  <a:pt x="672" y="2470"/>
                  <a:pt x="668" y="2478"/>
                  <a:pt x="666" y="2482"/>
                </a:cubicBezTo>
                <a:cubicBezTo>
                  <a:pt x="646" y="2511"/>
                  <a:pt x="633" y="2544"/>
                  <a:pt x="627" y="2581"/>
                </a:cubicBezTo>
                <a:cubicBezTo>
                  <a:pt x="621" y="2619"/>
                  <a:pt x="618" y="2655"/>
                  <a:pt x="618" y="2689"/>
                </a:cubicBezTo>
                <a:cubicBezTo>
                  <a:pt x="618" y="2724"/>
                  <a:pt x="618" y="2753"/>
                  <a:pt x="619" y="2777"/>
                </a:cubicBezTo>
                <a:cubicBezTo>
                  <a:pt x="620" y="2802"/>
                  <a:pt x="629" y="2862"/>
                  <a:pt x="629" y="2862"/>
                </a:cubicBezTo>
                <a:cubicBezTo>
                  <a:pt x="629" y="2866"/>
                  <a:pt x="627" y="2869"/>
                  <a:pt x="623" y="2869"/>
                </a:cubicBezTo>
                <a:cubicBezTo>
                  <a:pt x="459" y="2869"/>
                  <a:pt x="459" y="2869"/>
                  <a:pt x="459" y="2869"/>
                </a:cubicBezTo>
                <a:cubicBezTo>
                  <a:pt x="449" y="2855"/>
                  <a:pt x="436" y="2842"/>
                  <a:pt x="420" y="2832"/>
                </a:cubicBezTo>
                <a:cubicBezTo>
                  <a:pt x="404" y="2822"/>
                  <a:pt x="380" y="2811"/>
                  <a:pt x="380" y="2811"/>
                </a:cubicBezTo>
                <a:cubicBezTo>
                  <a:pt x="377" y="2809"/>
                  <a:pt x="374" y="2805"/>
                  <a:pt x="374" y="2801"/>
                </a:cubicBezTo>
                <a:cubicBezTo>
                  <a:pt x="374" y="2735"/>
                  <a:pt x="374" y="2735"/>
                  <a:pt x="374" y="2735"/>
                </a:cubicBezTo>
                <a:cubicBezTo>
                  <a:pt x="374" y="2735"/>
                  <a:pt x="374" y="2735"/>
                  <a:pt x="374" y="2735"/>
                </a:cubicBezTo>
                <a:close/>
                <a:moveTo>
                  <a:pt x="61" y="757"/>
                </a:moveTo>
                <a:cubicBezTo>
                  <a:pt x="51" y="757"/>
                  <a:pt x="47" y="760"/>
                  <a:pt x="49" y="764"/>
                </a:cubicBezTo>
                <a:cubicBezTo>
                  <a:pt x="51" y="768"/>
                  <a:pt x="55" y="770"/>
                  <a:pt x="61" y="770"/>
                </a:cubicBezTo>
                <a:cubicBezTo>
                  <a:pt x="67" y="770"/>
                  <a:pt x="71" y="768"/>
                  <a:pt x="73" y="764"/>
                </a:cubicBezTo>
                <a:cubicBezTo>
                  <a:pt x="75" y="760"/>
                  <a:pt x="71" y="757"/>
                  <a:pt x="61" y="757"/>
                </a:cubicBezTo>
                <a:close/>
                <a:moveTo>
                  <a:pt x="76" y="630"/>
                </a:moveTo>
                <a:cubicBezTo>
                  <a:pt x="76" y="638"/>
                  <a:pt x="79" y="642"/>
                  <a:pt x="85" y="642"/>
                </a:cubicBezTo>
                <a:cubicBezTo>
                  <a:pt x="91" y="642"/>
                  <a:pt x="94" y="638"/>
                  <a:pt x="94" y="630"/>
                </a:cubicBezTo>
                <a:cubicBezTo>
                  <a:pt x="94" y="622"/>
                  <a:pt x="91" y="618"/>
                  <a:pt x="85" y="618"/>
                </a:cubicBezTo>
                <a:cubicBezTo>
                  <a:pt x="79" y="618"/>
                  <a:pt x="76" y="622"/>
                  <a:pt x="76" y="630"/>
                </a:cubicBezTo>
                <a:close/>
                <a:moveTo>
                  <a:pt x="116" y="452"/>
                </a:moveTo>
                <a:cubicBezTo>
                  <a:pt x="120" y="467"/>
                  <a:pt x="130" y="475"/>
                  <a:pt x="146" y="475"/>
                </a:cubicBezTo>
                <a:cubicBezTo>
                  <a:pt x="160" y="475"/>
                  <a:pt x="172" y="469"/>
                  <a:pt x="181" y="456"/>
                </a:cubicBezTo>
                <a:cubicBezTo>
                  <a:pt x="190" y="444"/>
                  <a:pt x="199" y="433"/>
                  <a:pt x="207" y="423"/>
                </a:cubicBezTo>
                <a:cubicBezTo>
                  <a:pt x="203" y="425"/>
                  <a:pt x="193" y="426"/>
                  <a:pt x="176" y="426"/>
                </a:cubicBezTo>
                <a:cubicBezTo>
                  <a:pt x="160" y="426"/>
                  <a:pt x="150" y="425"/>
                  <a:pt x="146" y="423"/>
                </a:cubicBezTo>
                <a:cubicBezTo>
                  <a:pt x="138" y="423"/>
                  <a:pt x="134" y="419"/>
                  <a:pt x="134" y="411"/>
                </a:cubicBezTo>
                <a:cubicBezTo>
                  <a:pt x="160" y="419"/>
                  <a:pt x="185" y="411"/>
                  <a:pt x="207" y="386"/>
                </a:cubicBezTo>
                <a:cubicBezTo>
                  <a:pt x="199" y="380"/>
                  <a:pt x="192" y="377"/>
                  <a:pt x="186" y="376"/>
                </a:cubicBezTo>
                <a:cubicBezTo>
                  <a:pt x="179" y="375"/>
                  <a:pt x="172" y="374"/>
                  <a:pt x="164" y="374"/>
                </a:cubicBezTo>
                <a:cubicBezTo>
                  <a:pt x="152" y="374"/>
                  <a:pt x="140" y="377"/>
                  <a:pt x="128" y="382"/>
                </a:cubicBezTo>
                <a:cubicBezTo>
                  <a:pt x="116" y="387"/>
                  <a:pt x="110" y="397"/>
                  <a:pt x="110" y="411"/>
                </a:cubicBezTo>
                <a:cubicBezTo>
                  <a:pt x="110" y="423"/>
                  <a:pt x="112" y="437"/>
                  <a:pt x="116" y="452"/>
                </a:cubicBezTo>
                <a:close/>
                <a:moveTo>
                  <a:pt x="125" y="800"/>
                </a:moveTo>
                <a:cubicBezTo>
                  <a:pt x="125" y="808"/>
                  <a:pt x="128" y="812"/>
                  <a:pt x="134" y="812"/>
                </a:cubicBezTo>
                <a:cubicBezTo>
                  <a:pt x="140" y="812"/>
                  <a:pt x="143" y="808"/>
                  <a:pt x="143" y="800"/>
                </a:cubicBezTo>
                <a:cubicBezTo>
                  <a:pt x="143" y="792"/>
                  <a:pt x="140" y="788"/>
                  <a:pt x="134" y="788"/>
                </a:cubicBezTo>
                <a:cubicBezTo>
                  <a:pt x="128" y="788"/>
                  <a:pt x="125" y="792"/>
                  <a:pt x="125" y="800"/>
                </a:cubicBezTo>
                <a:close/>
                <a:moveTo>
                  <a:pt x="925" y="2075"/>
                </a:moveTo>
                <a:cubicBezTo>
                  <a:pt x="943" y="2097"/>
                  <a:pt x="962" y="2119"/>
                  <a:pt x="981" y="2140"/>
                </a:cubicBezTo>
                <a:cubicBezTo>
                  <a:pt x="1000" y="2161"/>
                  <a:pt x="1020" y="2180"/>
                  <a:pt x="1040" y="2195"/>
                </a:cubicBezTo>
                <a:cubicBezTo>
                  <a:pt x="1061" y="2210"/>
                  <a:pt x="1083" y="2218"/>
                  <a:pt x="1107" y="2218"/>
                </a:cubicBezTo>
                <a:cubicBezTo>
                  <a:pt x="1132" y="2218"/>
                  <a:pt x="1158" y="2209"/>
                  <a:pt x="1186" y="2190"/>
                </a:cubicBezTo>
                <a:cubicBezTo>
                  <a:pt x="1215" y="2172"/>
                  <a:pt x="1241" y="2150"/>
                  <a:pt x="1264" y="2123"/>
                </a:cubicBezTo>
                <a:cubicBezTo>
                  <a:pt x="1287" y="2097"/>
                  <a:pt x="1307" y="2069"/>
                  <a:pt x="1322" y="2040"/>
                </a:cubicBezTo>
                <a:cubicBezTo>
                  <a:pt x="1337" y="2010"/>
                  <a:pt x="1345" y="1985"/>
                  <a:pt x="1345" y="1962"/>
                </a:cubicBezTo>
                <a:cubicBezTo>
                  <a:pt x="1345" y="1912"/>
                  <a:pt x="1321" y="1886"/>
                  <a:pt x="1275" y="1886"/>
                </a:cubicBezTo>
                <a:cubicBezTo>
                  <a:pt x="1264" y="1886"/>
                  <a:pt x="1256" y="1893"/>
                  <a:pt x="1249" y="1907"/>
                </a:cubicBezTo>
                <a:cubicBezTo>
                  <a:pt x="1242" y="1922"/>
                  <a:pt x="1234" y="1939"/>
                  <a:pt x="1224" y="1959"/>
                </a:cubicBezTo>
                <a:cubicBezTo>
                  <a:pt x="1215" y="1979"/>
                  <a:pt x="1205" y="2000"/>
                  <a:pt x="1194" y="2020"/>
                </a:cubicBezTo>
                <a:cubicBezTo>
                  <a:pt x="1183" y="2040"/>
                  <a:pt x="1168" y="2057"/>
                  <a:pt x="1150" y="2069"/>
                </a:cubicBezTo>
                <a:cubicBezTo>
                  <a:pt x="1148" y="2069"/>
                  <a:pt x="1146" y="2069"/>
                  <a:pt x="1144" y="2070"/>
                </a:cubicBezTo>
                <a:cubicBezTo>
                  <a:pt x="1142" y="2071"/>
                  <a:pt x="1140" y="2072"/>
                  <a:pt x="1138" y="2072"/>
                </a:cubicBezTo>
                <a:cubicBezTo>
                  <a:pt x="1103" y="2072"/>
                  <a:pt x="1075" y="2059"/>
                  <a:pt x="1054" y="2032"/>
                </a:cubicBezTo>
                <a:cubicBezTo>
                  <a:pt x="1033" y="2006"/>
                  <a:pt x="1008" y="1987"/>
                  <a:pt x="980" y="1974"/>
                </a:cubicBezTo>
                <a:cubicBezTo>
                  <a:pt x="975" y="1972"/>
                  <a:pt x="965" y="1972"/>
                  <a:pt x="949" y="1973"/>
                </a:cubicBezTo>
                <a:cubicBezTo>
                  <a:pt x="933" y="1974"/>
                  <a:pt x="923" y="1974"/>
                  <a:pt x="919" y="1974"/>
                </a:cubicBezTo>
                <a:cubicBezTo>
                  <a:pt x="894" y="1970"/>
                  <a:pt x="869" y="1965"/>
                  <a:pt x="841" y="1959"/>
                </a:cubicBezTo>
                <a:cubicBezTo>
                  <a:pt x="814" y="1953"/>
                  <a:pt x="770" y="1950"/>
                  <a:pt x="770" y="1950"/>
                </a:cubicBezTo>
                <a:cubicBezTo>
                  <a:pt x="767" y="1950"/>
                  <a:pt x="761" y="1950"/>
                  <a:pt x="757" y="1950"/>
                </a:cubicBezTo>
                <a:cubicBezTo>
                  <a:pt x="751" y="1950"/>
                  <a:pt x="751" y="1950"/>
                  <a:pt x="751" y="1950"/>
                </a:cubicBezTo>
                <a:cubicBezTo>
                  <a:pt x="747" y="1954"/>
                  <a:pt x="739" y="1960"/>
                  <a:pt x="727" y="1967"/>
                </a:cubicBezTo>
                <a:cubicBezTo>
                  <a:pt x="715" y="1974"/>
                  <a:pt x="703" y="1982"/>
                  <a:pt x="691" y="1991"/>
                </a:cubicBezTo>
                <a:cubicBezTo>
                  <a:pt x="678" y="2000"/>
                  <a:pt x="666" y="2009"/>
                  <a:pt x="654" y="2017"/>
                </a:cubicBezTo>
                <a:cubicBezTo>
                  <a:pt x="642" y="2025"/>
                  <a:pt x="634" y="2030"/>
                  <a:pt x="630" y="2032"/>
                </a:cubicBezTo>
                <a:cubicBezTo>
                  <a:pt x="620" y="2038"/>
                  <a:pt x="613" y="2042"/>
                  <a:pt x="610" y="2044"/>
                </a:cubicBezTo>
                <a:cubicBezTo>
                  <a:pt x="607" y="2046"/>
                  <a:pt x="601" y="2047"/>
                  <a:pt x="593" y="2047"/>
                </a:cubicBezTo>
                <a:cubicBezTo>
                  <a:pt x="585" y="2047"/>
                  <a:pt x="581" y="2046"/>
                  <a:pt x="581" y="2044"/>
                </a:cubicBezTo>
                <a:cubicBezTo>
                  <a:pt x="577" y="2044"/>
                  <a:pt x="570" y="2043"/>
                  <a:pt x="561" y="2040"/>
                </a:cubicBezTo>
                <a:cubicBezTo>
                  <a:pt x="552" y="2037"/>
                  <a:pt x="547" y="2034"/>
                  <a:pt x="545" y="2032"/>
                </a:cubicBezTo>
                <a:cubicBezTo>
                  <a:pt x="538" y="2030"/>
                  <a:pt x="529" y="2025"/>
                  <a:pt x="517" y="2015"/>
                </a:cubicBezTo>
                <a:cubicBezTo>
                  <a:pt x="505" y="2006"/>
                  <a:pt x="492" y="1997"/>
                  <a:pt x="478" y="1987"/>
                </a:cubicBezTo>
                <a:cubicBezTo>
                  <a:pt x="463" y="1976"/>
                  <a:pt x="450" y="1967"/>
                  <a:pt x="438" y="1958"/>
                </a:cubicBezTo>
                <a:cubicBezTo>
                  <a:pt x="426" y="1949"/>
                  <a:pt x="417" y="1942"/>
                  <a:pt x="411" y="1938"/>
                </a:cubicBezTo>
                <a:cubicBezTo>
                  <a:pt x="358" y="1893"/>
                  <a:pt x="322" y="1835"/>
                  <a:pt x="304" y="1764"/>
                </a:cubicBezTo>
                <a:cubicBezTo>
                  <a:pt x="286" y="1694"/>
                  <a:pt x="277" y="1626"/>
                  <a:pt x="277" y="1561"/>
                </a:cubicBezTo>
                <a:cubicBezTo>
                  <a:pt x="277" y="1516"/>
                  <a:pt x="282" y="1476"/>
                  <a:pt x="294" y="1440"/>
                </a:cubicBezTo>
                <a:cubicBezTo>
                  <a:pt x="305" y="1405"/>
                  <a:pt x="328" y="1373"/>
                  <a:pt x="362" y="1345"/>
                </a:cubicBezTo>
                <a:cubicBezTo>
                  <a:pt x="354" y="1337"/>
                  <a:pt x="346" y="1332"/>
                  <a:pt x="339" y="1331"/>
                </a:cubicBezTo>
                <a:cubicBezTo>
                  <a:pt x="332" y="1330"/>
                  <a:pt x="323" y="1329"/>
                  <a:pt x="313" y="1329"/>
                </a:cubicBezTo>
                <a:cubicBezTo>
                  <a:pt x="277" y="1329"/>
                  <a:pt x="248" y="1343"/>
                  <a:pt x="228" y="1369"/>
                </a:cubicBezTo>
                <a:cubicBezTo>
                  <a:pt x="208" y="1395"/>
                  <a:pt x="193" y="1427"/>
                  <a:pt x="183" y="1463"/>
                </a:cubicBezTo>
                <a:cubicBezTo>
                  <a:pt x="172" y="1500"/>
                  <a:pt x="166" y="1538"/>
                  <a:pt x="163" y="1577"/>
                </a:cubicBezTo>
                <a:cubicBezTo>
                  <a:pt x="160" y="1617"/>
                  <a:pt x="158" y="1649"/>
                  <a:pt x="158" y="1673"/>
                </a:cubicBezTo>
                <a:cubicBezTo>
                  <a:pt x="158" y="1708"/>
                  <a:pt x="162" y="1748"/>
                  <a:pt x="170" y="1793"/>
                </a:cubicBezTo>
                <a:cubicBezTo>
                  <a:pt x="178" y="1839"/>
                  <a:pt x="187" y="1879"/>
                  <a:pt x="195" y="1914"/>
                </a:cubicBezTo>
                <a:cubicBezTo>
                  <a:pt x="199" y="1928"/>
                  <a:pt x="208" y="1941"/>
                  <a:pt x="222" y="1955"/>
                </a:cubicBezTo>
                <a:cubicBezTo>
                  <a:pt x="236" y="1968"/>
                  <a:pt x="247" y="1978"/>
                  <a:pt x="256" y="1987"/>
                </a:cubicBezTo>
                <a:cubicBezTo>
                  <a:pt x="306" y="2045"/>
                  <a:pt x="360" y="2094"/>
                  <a:pt x="418" y="2133"/>
                </a:cubicBezTo>
                <a:cubicBezTo>
                  <a:pt x="476" y="2171"/>
                  <a:pt x="547" y="2190"/>
                  <a:pt x="630" y="2190"/>
                </a:cubicBezTo>
                <a:cubicBezTo>
                  <a:pt x="652" y="2190"/>
                  <a:pt x="675" y="2185"/>
                  <a:pt x="700" y="2175"/>
                </a:cubicBezTo>
                <a:cubicBezTo>
                  <a:pt x="724" y="2165"/>
                  <a:pt x="747" y="2152"/>
                  <a:pt x="768" y="2136"/>
                </a:cubicBezTo>
                <a:cubicBezTo>
                  <a:pt x="789" y="2119"/>
                  <a:pt x="809" y="2101"/>
                  <a:pt x="827" y="2081"/>
                </a:cubicBezTo>
                <a:cubicBezTo>
                  <a:pt x="846" y="2061"/>
                  <a:pt x="860" y="2041"/>
                  <a:pt x="870" y="2023"/>
                </a:cubicBezTo>
                <a:cubicBezTo>
                  <a:pt x="888" y="2035"/>
                  <a:pt x="907" y="2052"/>
                  <a:pt x="925" y="2075"/>
                </a:cubicBezTo>
                <a:close/>
                <a:moveTo>
                  <a:pt x="248" y="392"/>
                </a:moveTo>
                <a:cubicBezTo>
                  <a:pt x="245" y="395"/>
                  <a:pt x="243" y="397"/>
                  <a:pt x="243" y="399"/>
                </a:cubicBezTo>
                <a:cubicBezTo>
                  <a:pt x="241" y="403"/>
                  <a:pt x="237" y="417"/>
                  <a:pt x="231" y="443"/>
                </a:cubicBezTo>
                <a:cubicBezTo>
                  <a:pt x="225" y="468"/>
                  <a:pt x="220" y="490"/>
                  <a:pt x="220" y="490"/>
                </a:cubicBezTo>
                <a:cubicBezTo>
                  <a:pt x="220" y="493"/>
                  <a:pt x="219" y="497"/>
                  <a:pt x="219" y="499"/>
                </a:cubicBezTo>
                <a:cubicBezTo>
                  <a:pt x="219" y="501"/>
                  <a:pt x="219" y="505"/>
                  <a:pt x="219" y="508"/>
                </a:cubicBezTo>
                <a:cubicBezTo>
                  <a:pt x="219" y="508"/>
                  <a:pt x="219" y="508"/>
                  <a:pt x="219" y="508"/>
                </a:cubicBezTo>
                <a:cubicBezTo>
                  <a:pt x="221" y="506"/>
                  <a:pt x="227" y="502"/>
                  <a:pt x="236" y="496"/>
                </a:cubicBezTo>
                <a:cubicBezTo>
                  <a:pt x="245" y="490"/>
                  <a:pt x="250" y="487"/>
                  <a:pt x="250" y="487"/>
                </a:cubicBezTo>
                <a:cubicBezTo>
                  <a:pt x="253" y="485"/>
                  <a:pt x="257" y="484"/>
                  <a:pt x="259" y="484"/>
                </a:cubicBezTo>
                <a:cubicBezTo>
                  <a:pt x="260" y="484"/>
                  <a:pt x="264" y="484"/>
                  <a:pt x="268" y="484"/>
                </a:cubicBezTo>
                <a:cubicBezTo>
                  <a:pt x="268" y="484"/>
                  <a:pt x="268" y="484"/>
                  <a:pt x="268" y="484"/>
                </a:cubicBezTo>
                <a:cubicBezTo>
                  <a:pt x="270" y="486"/>
                  <a:pt x="274" y="490"/>
                  <a:pt x="280" y="496"/>
                </a:cubicBezTo>
                <a:cubicBezTo>
                  <a:pt x="286" y="502"/>
                  <a:pt x="289" y="506"/>
                  <a:pt x="289" y="508"/>
                </a:cubicBezTo>
                <a:cubicBezTo>
                  <a:pt x="291" y="506"/>
                  <a:pt x="292" y="502"/>
                  <a:pt x="292" y="496"/>
                </a:cubicBezTo>
                <a:cubicBezTo>
                  <a:pt x="292" y="490"/>
                  <a:pt x="292" y="486"/>
                  <a:pt x="292" y="484"/>
                </a:cubicBezTo>
                <a:cubicBezTo>
                  <a:pt x="292" y="468"/>
                  <a:pt x="290" y="450"/>
                  <a:pt x="286" y="430"/>
                </a:cubicBezTo>
                <a:cubicBezTo>
                  <a:pt x="282" y="411"/>
                  <a:pt x="272" y="397"/>
                  <a:pt x="256" y="386"/>
                </a:cubicBezTo>
                <a:cubicBezTo>
                  <a:pt x="253" y="388"/>
                  <a:pt x="251" y="390"/>
                  <a:pt x="248" y="392"/>
                </a:cubicBezTo>
                <a:close/>
                <a:moveTo>
                  <a:pt x="259" y="508"/>
                </a:moveTo>
                <a:cubicBezTo>
                  <a:pt x="259" y="516"/>
                  <a:pt x="262" y="520"/>
                  <a:pt x="268" y="520"/>
                </a:cubicBezTo>
                <a:cubicBezTo>
                  <a:pt x="274" y="520"/>
                  <a:pt x="277" y="516"/>
                  <a:pt x="277" y="508"/>
                </a:cubicBezTo>
                <a:cubicBezTo>
                  <a:pt x="277" y="500"/>
                  <a:pt x="274" y="496"/>
                  <a:pt x="268" y="496"/>
                </a:cubicBezTo>
                <a:cubicBezTo>
                  <a:pt x="262" y="496"/>
                  <a:pt x="259" y="500"/>
                  <a:pt x="259" y="508"/>
                </a:cubicBezTo>
                <a:close/>
                <a:moveTo>
                  <a:pt x="280" y="274"/>
                </a:moveTo>
                <a:cubicBezTo>
                  <a:pt x="270" y="292"/>
                  <a:pt x="266" y="316"/>
                  <a:pt x="266" y="316"/>
                </a:cubicBezTo>
                <a:cubicBezTo>
                  <a:pt x="265" y="320"/>
                  <a:pt x="265" y="323"/>
                  <a:pt x="265" y="324"/>
                </a:cubicBezTo>
                <a:cubicBezTo>
                  <a:pt x="265" y="325"/>
                  <a:pt x="266" y="327"/>
                  <a:pt x="268" y="329"/>
                </a:cubicBezTo>
                <a:cubicBezTo>
                  <a:pt x="268" y="329"/>
                  <a:pt x="268" y="329"/>
                  <a:pt x="268" y="329"/>
                </a:cubicBezTo>
                <a:cubicBezTo>
                  <a:pt x="286" y="321"/>
                  <a:pt x="297" y="311"/>
                  <a:pt x="300" y="300"/>
                </a:cubicBezTo>
                <a:cubicBezTo>
                  <a:pt x="303" y="289"/>
                  <a:pt x="304" y="276"/>
                  <a:pt x="304" y="262"/>
                </a:cubicBezTo>
                <a:cubicBezTo>
                  <a:pt x="304" y="258"/>
                  <a:pt x="304" y="253"/>
                  <a:pt x="304" y="246"/>
                </a:cubicBezTo>
                <a:cubicBezTo>
                  <a:pt x="304" y="238"/>
                  <a:pt x="303" y="233"/>
                  <a:pt x="301" y="231"/>
                </a:cubicBezTo>
                <a:cubicBezTo>
                  <a:pt x="297" y="241"/>
                  <a:pt x="290" y="256"/>
                  <a:pt x="280" y="274"/>
                </a:cubicBezTo>
                <a:close/>
                <a:moveTo>
                  <a:pt x="271" y="532"/>
                </a:moveTo>
                <a:cubicBezTo>
                  <a:pt x="271" y="541"/>
                  <a:pt x="274" y="545"/>
                  <a:pt x="280" y="545"/>
                </a:cubicBezTo>
                <a:cubicBezTo>
                  <a:pt x="284" y="545"/>
                  <a:pt x="286" y="541"/>
                  <a:pt x="286" y="532"/>
                </a:cubicBezTo>
                <a:cubicBezTo>
                  <a:pt x="286" y="524"/>
                  <a:pt x="284" y="520"/>
                  <a:pt x="280" y="520"/>
                </a:cubicBezTo>
                <a:cubicBezTo>
                  <a:pt x="274" y="520"/>
                  <a:pt x="271" y="524"/>
                  <a:pt x="271" y="532"/>
                </a:cubicBezTo>
                <a:close/>
                <a:moveTo>
                  <a:pt x="315" y="304"/>
                </a:moveTo>
                <a:cubicBezTo>
                  <a:pt x="300" y="318"/>
                  <a:pt x="288" y="338"/>
                  <a:pt x="280" y="362"/>
                </a:cubicBezTo>
                <a:cubicBezTo>
                  <a:pt x="284" y="360"/>
                  <a:pt x="292" y="355"/>
                  <a:pt x="303" y="348"/>
                </a:cubicBezTo>
                <a:cubicBezTo>
                  <a:pt x="314" y="341"/>
                  <a:pt x="325" y="333"/>
                  <a:pt x="336" y="324"/>
                </a:cubicBezTo>
                <a:cubicBezTo>
                  <a:pt x="347" y="315"/>
                  <a:pt x="357" y="306"/>
                  <a:pt x="365" y="297"/>
                </a:cubicBezTo>
                <a:cubicBezTo>
                  <a:pt x="373" y="288"/>
                  <a:pt x="377" y="280"/>
                  <a:pt x="377" y="274"/>
                </a:cubicBezTo>
                <a:cubicBezTo>
                  <a:pt x="377" y="264"/>
                  <a:pt x="372" y="257"/>
                  <a:pt x="362" y="253"/>
                </a:cubicBezTo>
                <a:cubicBezTo>
                  <a:pt x="352" y="248"/>
                  <a:pt x="344" y="245"/>
                  <a:pt x="338" y="243"/>
                </a:cubicBezTo>
                <a:cubicBezTo>
                  <a:pt x="338" y="270"/>
                  <a:pt x="330" y="290"/>
                  <a:pt x="315" y="304"/>
                </a:cubicBezTo>
                <a:close/>
                <a:moveTo>
                  <a:pt x="289" y="545"/>
                </a:moveTo>
                <a:cubicBezTo>
                  <a:pt x="319" y="589"/>
                  <a:pt x="340" y="618"/>
                  <a:pt x="350" y="630"/>
                </a:cubicBezTo>
                <a:cubicBezTo>
                  <a:pt x="352" y="632"/>
                  <a:pt x="354" y="634"/>
                  <a:pt x="357" y="636"/>
                </a:cubicBezTo>
                <a:cubicBezTo>
                  <a:pt x="360" y="638"/>
                  <a:pt x="360" y="638"/>
                  <a:pt x="360" y="638"/>
                </a:cubicBezTo>
                <a:cubicBezTo>
                  <a:pt x="361" y="640"/>
                  <a:pt x="364" y="640"/>
                  <a:pt x="367" y="638"/>
                </a:cubicBezTo>
                <a:cubicBezTo>
                  <a:pt x="447" y="569"/>
                  <a:pt x="447" y="569"/>
                  <a:pt x="447" y="569"/>
                </a:cubicBezTo>
                <a:cubicBezTo>
                  <a:pt x="425" y="536"/>
                  <a:pt x="406" y="510"/>
                  <a:pt x="389" y="490"/>
                </a:cubicBezTo>
                <a:cubicBezTo>
                  <a:pt x="373" y="470"/>
                  <a:pt x="357" y="449"/>
                  <a:pt x="341" y="429"/>
                </a:cubicBezTo>
                <a:cubicBezTo>
                  <a:pt x="324" y="409"/>
                  <a:pt x="306" y="391"/>
                  <a:pt x="306" y="391"/>
                </a:cubicBezTo>
                <a:cubicBezTo>
                  <a:pt x="303" y="388"/>
                  <a:pt x="301" y="389"/>
                  <a:pt x="301" y="393"/>
                </a:cubicBezTo>
                <a:cubicBezTo>
                  <a:pt x="301" y="526"/>
                  <a:pt x="301" y="526"/>
                  <a:pt x="301" y="526"/>
                </a:cubicBezTo>
                <a:cubicBezTo>
                  <a:pt x="301" y="529"/>
                  <a:pt x="299" y="535"/>
                  <a:pt x="297" y="537"/>
                </a:cubicBezTo>
                <a:cubicBezTo>
                  <a:pt x="289" y="545"/>
                  <a:pt x="289" y="545"/>
                  <a:pt x="289" y="545"/>
                </a:cubicBezTo>
                <a:close/>
                <a:moveTo>
                  <a:pt x="313" y="2288"/>
                </a:moveTo>
                <a:cubicBezTo>
                  <a:pt x="313" y="2290"/>
                  <a:pt x="315" y="2294"/>
                  <a:pt x="318" y="2301"/>
                </a:cubicBezTo>
                <a:cubicBezTo>
                  <a:pt x="321" y="2309"/>
                  <a:pt x="324" y="2316"/>
                  <a:pt x="327" y="2324"/>
                </a:cubicBezTo>
                <a:cubicBezTo>
                  <a:pt x="330" y="2332"/>
                  <a:pt x="333" y="2340"/>
                  <a:pt x="335" y="2347"/>
                </a:cubicBezTo>
                <a:cubicBezTo>
                  <a:pt x="337" y="2354"/>
                  <a:pt x="338" y="2359"/>
                  <a:pt x="338" y="2361"/>
                </a:cubicBezTo>
                <a:cubicBezTo>
                  <a:pt x="342" y="2381"/>
                  <a:pt x="345" y="2400"/>
                  <a:pt x="348" y="2417"/>
                </a:cubicBezTo>
                <a:cubicBezTo>
                  <a:pt x="351" y="2434"/>
                  <a:pt x="356" y="2449"/>
                  <a:pt x="362" y="2463"/>
                </a:cubicBezTo>
                <a:cubicBezTo>
                  <a:pt x="368" y="2476"/>
                  <a:pt x="378" y="2487"/>
                  <a:pt x="391" y="2495"/>
                </a:cubicBezTo>
                <a:cubicBezTo>
                  <a:pt x="404" y="2503"/>
                  <a:pt x="423" y="2507"/>
                  <a:pt x="447" y="2507"/>
                </a:cubicBezTo>
                <a:cubicBezTo>
                  <a:pt x="451" y="2507"/>
                  <a:pt x="464" y="2506"/>
                  <a:pt x="487" y="2505"/>
                </a:cubicBezTo>
                <a:cubicBezTo>
                  <a:pt x="509" y="2504"/>
                  <a:pt x="532" y="2502"/>
                  <a:pt x="557" y="2499"/>
                </a:cubicBezTo>
                <a:cubicBezTo>
                  <a:pt x="581" y="2496"/>
                  <a:pt x="603" y="2492"/>
                  <a:pt x="624" y="2485"/>
                </a:cubicBezTo>
                <a:cubicBezTo>
                  <a:pt x="644" y="2479"/>
                  <a:pt x="651" y="2464"/>
                  <a:pt x="651" y="2464"/>
                </a:cubicBezTo>
                <a:cubicBezTo>
                  <a:pt x="653" y="2461"/>
                  <a:pt x="654" y="2455"/>
                  <a:pt x="654" y="2452"/>
                </a:cubicBezTo>
                <a:cubicBezTo>
                  <a:pt x="654" y="2288"/>
                  <a:pt x="654" y="2288"/>
                  <a:pt x="654" y="2288"/>
                </a:cubicBezTo>
                <a:cubicBezTo>
                  <a:pt x="632" y="2288"/>
                  <a:pt x="611" y="2290"/>
                  <a:pt x="593" y="2294"/>
                </a:cubicBezTo>
                <a:cubicBezTo>
                  <a:pt x="575" y="2298"/>
                  <a:pt x="555" y="2300"/>
                  <a:pt x="532" y="2300"/>
                </a:cubicBezTo>
                <a:cubicBezTo>
                  <a:pt x="510" y="2300"/>
                  <a:pt x="491" y="2299"/>
                  <a:pt x="476" y="2297"/>
                </a:cubicBezTo>
                <a:cubicBezTo>
                  <a:pt x="461" y="2295"/>
                  <a:pt x="446" y="2291"/>
                  <a:pt x="432" y="2285"/>
                </a:cubicBezTo>
                <a:cubicBezTo>
                  <a:pt x="418" y="2279"/>
                  <a:pt x="404" y="2271"/>
                  <a:pt x="389" y="2262"/>
                </a:cubicBezTo>
                <a:cubicBezTo>
                  <a:pt x="375" y="2253"/>
                  <a:pt x="358" y="2241"/>
                  <a:pt x="338" y="2227"/>
                </a:cubicBezTo>
                <a:cubicBezTo>
                  <a:pt x="336" y="2225"/>
                  <a:pt x="334" y="2224"/>
                  <a:pt x="332" y="2224"/>
                </a:cubicBezTo>
                <a:cubicBezTo>
                  <a:pt x="321" y="2224"/>
                  <a:pt x="316" y="2230"/>
                  <a:pt x="315" y="2244"/>
                </a:cubicBezTo>
                <a:cubicBezTo>
                  <a:pt x="314" y="2257"/>
                  <a:pt x="314" y="2269"/>
                  <a:pt x="314" y="2269"/>
                </a:cubicBezTo>
                <a:cubicBezTo>
                  <a:pt x="313" y="2273"/>
                  <a:pt x="313" y="2279"/>
                  <a:pt x="313" y="2282"/>
                </a:cubicBezTo>
                <a:cubicBezTo>
                  <a:pt x="313" y="2288"/>
                  <a:pt x="313" y="2288"/>
                  <a:pt x="313" y="2288"/>
                </a:cubicBezTo>
                <a:cubicBezTo>
                  <a:pt x="313" y="2288"/>
                  <a:pt x="313" y="2288"/>
                  <a:pt x="313" y="2288"/>
                </a:cubicBezTo>
                <a:close/>
                <a:moveTo>
                  <a:pt x="409" y="259"/>
                </a:moveTo>
                <a:cubicBezTo>
                  <a:pt x="428" y="261"/>
                  <a:pt x="443" y="262"/>
                  <a:pt x="453" y="262"/>
                </a:cubicBezTo>
                <a:cubicBezTo>
                  <a:pt x="453" y="245"/>
                  <a:pt x="445" y="236"/>
                  <a:pt x="427" y="234"/>
                </a:cubicBezTo>
                <a:cubicBezTo>
                  <a:pt x="410" y="232"/>
                  <a:pt x="396" y="223"/>
                  <a:pt x="386" y="207"/>
                </a:cubicBezTo>
                <a:cubicBezTo>
                  <a:pt x="384" y="207"/>
                  <a:pt x="382" y="210"/>
                  <a:pt x="379" y="216"/>
                </a:cubicBezTo>
                <a:cubicBezTo>
                  <a:pt x="376" y="222"/>
                  <a:pt x="374" y="227"/>
                  <a:pt x="374" y="231"/>
                </a:cubicBezTo>
                <a:cubicBezTo>
                  <a:pt x="378" y="247"/>
                  <a:pt x="390" y="257"/>
                  <a:pt x="409" y="259"/>
                </a:cubicBezTo>
                <a:close/>
                <a:moveTo>
                  <a:pt x="392" y="1326"/>
                </a:moveTo>
                <a:cubicBezTo>
                  <a:pt x="388" y="1326"/>
                  <a:pt x="386" y="1328"/>
                  <a:pt x="386" y="1333"/>
                </a:cubicBezTo>
                <a:cubicBezTo>
                  <a:pt x="388" y="1337"/>
                  <a:pt x="390" y="1339"/>
                  <a:pt x="392" y="1339"/>
                </a:cubicBezTo>
                <a:cubicBezTo>
                  <a:pt x="396" y="1339"/>
                  <a:pt x="399" y="1337"/>
                  <a:pt x="399" y="1333"/>
                </a:cubicBezTo>
                <a:cubicBezTo>
                  <a:pt x="401" y="1328"/>
                  <a:pt x="399" y="1326"/>
                  <a:pt x="392" y="1326"/>
                </a:cubicBezTo>
                <a:close/>
                <a:moveTo>
                  <a:pt x="475" y="219"/>
                </a:moveTo>
                <a:cubicBezTo>
                  <a:pt x="475" y="227"/>
                  <a:pt x="478" y="231"/>
                  <a:pt x="484" y="231"/>
                </a:cubicBezTo>
                <a:cubicBezTo>
                  <a:pt x="490" y="231"/>
                  <a:pt x="493" y="227"/>
                  <a:pt x="493" y="219"/>
                </a:cubicBezTo>
                <a:cubicBezTo>
                  <a:pt x="493" y="211"/>
                  <a:pt x="490" y="207"/>
                  <a:pt x="484" y="207"/>
                </a:cubicBezTo>
                <a:cubicBezTo>
                  <a:pt x="478" y="207"/>
                  <a:pt x="475" y="211"/>
                  <a:pt x="475" y="219"/>
                </a:cubicBezTo>
                <a:close/>
                <a:moveTo>
                  <a:pt x="535" y="146"/>
                </a:moveTo>
                <a:cubicBezTo>
                  <a:pt x="535" y="154"/>
                  <a:pt x="538" y="158"/>
                  <a:pt x="545" y="158"/>
                </a:cubicBezTo>
                <a:cubicBezTo>
                  <a:pt x="551" y="158"/>
                  <a:pt x="554" y="154"/>
                  <a:pt x="554" y="146"/>
                </a:cubicBezTo>
                <a:cubicBezTo>
                  <a:pt x="554" y="138"/>
                  <a:pt x="551" y="134"/>
                  <a:pt x="545" y="134"/>
                </a:cubicBezTo>
                <a:cubicBezTo>
                  <a:pt x="538" y="134"/>
                  <a:pt x="535" y="138"/>
                  <a:pt x="535" y="146"/>
                </a:cubicBezTo>
                <a:close/>
                <a:moveTo>
                  <a:pt x="560" y="146"/>
                </a:moveTo>
                <a:cubicBezTo>
                  <a:pt x="560" y="154"/>
                  <a:pt x="563" y="158"/>
                  <a:pt x="569" y="158"/>
                </a:cubicBezTo>
                <a:cubicBezTo>
                  <a:pt x="575" y="158"/>
                  <a:pt x="578" y="154"/>
                  <a:pt x="578" y="146"/>
                </a:cubicBezTo>
                <a:cubicBezTo>
                  <a:pt x="578" y="138"/>
                  <a:pt x="575" y="134"/>
                  <a:pt x="569" y="134"/>
                </a:cubicBezTo>
                <a:cubicBezTo>
                  <a:pt x="563" y="134"/>
                  <a:pt x="560" y="138"/>
                  <a:pt x="560" y="146"/>
                </a:cubicBezTo>
                <a:close/>
                <a:moveTo>
                  <a:pt x="633" y="1389"/>
                </a:moveTo>
                <a:cubicBezTo>
                  <a:pt x="635" y="1420"/>
                  <a:pt x="673" y="1450"/>
                  <a:pt x="673" y="1450"/>
                </a:cubicBezTo>
                <a:cubicBezTo>
                  <a:pt x="676" y="1452"/>
                  <a:pt x="681" y="1454"/>
                  <a:pt x="685" y="1454"/>
                </a:cubicBezTo>
                <a:cubicBezTo>
                  <a:pt x="745" y="1454"/>
                  <a:pt x="745" y="1454"/>
                  <a:pt x="745" y="1454"/>
                </a:cubicBezTo>
                <a:cubicBezTo>
                  <a:pt x="768" y="1454"/>
                  <a:pt x="789" y="1454"/>
                  <a:pt x="809" y="1453"/>
                </a:cubicBezTo>
                <a:cubicBezTo>
                  <a:pt x="829" y="1452"/>
                  <a:pt x="850" y="1444"/>
                  <a:pt x="870" y="1430"/>
                </a:cubicBezTo>
                <a:cubicBezTo>
                  <a:pt x="872" y="1428"/>
                  <a:pt x="872" y="1428"/>
                  <a:pt x="872" y="1428"/>
                </a:cubicBezTo>
                <a:cubicBezTo>
                  <a:pt x="873" y="1426"/>
                  <a:pt x="873" y="1421"/>
                  <a:pt x="873" y="1418"/>
                </a:cubicBezTo>
                <a:cubicBezTo>
                  <a:pt x="873" y="1418"/>
                  <a:pt x="873" y="1418"/>
                  <a:pt x="873" y="1418"/>
                </a:cubicBezTo>
                <a:cubicBezTo>
                  <a:pt x="873" y="1401"/>
                  <a:pt x="867" y="1389"/>
                  <a:pt x="855" y="1380"/>
                </a:cubicBezTo>
                <a:cubicBezTo>
                  <a:pt x="843" y="1371"/>
                  <a:pt x="838" y="1351"/>
                  <a:pt x="838" y="1351"/>
                </a:cubicBezTo>
                <a:cubicBezTo>
                  <a:pt x="837" y="1348"/>
                  <a:pt x="837" y="1342"/>
                  <a:pt x="837" y="1338"/>
                </a:cubicBezTo>
                <a:cubicBezTo>
                  <a:pt x="837" y="1205"/>
                  <a:pt x="837" y="1205"/>
                  <a:pt x="837" y="1205"/>
                </a:cubicBezTo>
                <a:cubicBezTo>
                  <a:pt x="837" y="1202"/>
                  <a:pt x="835" y="1196"/>
                  <a:pt x="834" y="1193"/>
                </a:cubicBezTo>
                <a:cubicBezTo>
                  <a:pt x="824" y="1174"/>
                  <a:pt x="824" y="1174"/>
                  <a:pt x="824" y="1174"/>
                </a:cubicBezTo>
                <a:cubicBezTo>
                  <a:pt x="822" y="1174"/>
                  <a:pt x="818" y="1174"/>
                  <a:pt x="812" y="1173"/>
                </a:cubicBezTo>
                <a:cubicBezTo>
                  <a:pt x="806" y="1172"/>
                  <a:pt x="801" y="1171"/>
                  <a:pt x="797" y="1171"/>
                </a:cubicBezTo>
                <a:cubicBezTo>
                  <a:pt x="758" y="1171"/>
                  <a:pt x="721" y="1183"/>
                  <a:pt x="684" y="1206"/>
                </a:cubicBezTo>
                <a:cubicBezTo>
                  <a:pt x="648" y="1230"/>
                  <a:pt x="630" y="1263"/>
                  <a:pt x="630" y="1305"/>
                </a:cubicBezTo>
                <a:cubicBezTo>
                  <a:pt x="630" y="1329"/>
                  <a:pt x="631" y="1357"/>
                  <a:pt x="633" y="1389"/>
                </a:cubicBezTo>
                <a:close/>
                <a:moveTo>
                  <a:pt x="645" y="97"/>
                </a:moveTo>
                <a:cubicBezTo>
                  <a:pt x="645" y="106"/>
                  <a:pt x="648" y="110"/>
                  <a:pt x="654" y="110"/>
                </a:cubicBezTo>
                <a:cubicBezTo>
                  <a:pt x="660" y="110"/>
                  <a:pt x="663" y="106"/>
                  <a:pt x="663" y="97"/>
                </a:cubicBezTo>
                <a:cubicBezTo>
                  <a:pt x="663" y="89"/>
                  <a:pt x="660" y="85"/>
                  <a:pt x="654" y="85"/>
                </a:cubicBezTo>
                <a:cubicBezTo>
                  <a:pt x="648" y="85"/>
                  <a:pt x="645" y="89"/>
                  <a:pt x="645" y="97"/>
                </a:cubicBezTo>
                <a:close/>
                <a:moveTo>
                  <a:pt x="645" y="122"/>
                </a:moveTo>
                <a:cubicBezTo>
                  <a:pt x="645" y="130"/>
                  <a:pt x="648" y="134"/>
                  <a:pt x="654" y="134"/>
                </a:cubicBezTo>
                <a:cubicBezTo>
                  <a:pt x="660" y="134"/>
                  <a:pt x="663" y="130"/>
                  <a:pt x="663" y="122"/>
                </a:cubicBezTo>
                <a:cubicBezTo>
                  <a:pt x="663" y="114"/>
                  <a:pt x="660" y="110"/>
                  <a:pt x="654" y="110"/>
                </a:cubicBezTo>
                <a:cubicBezTo>
                  <a:pt x="648" y="110"/>
                  <a:pt x="645" y="114"/>
                  <a:pt x="645" y="122"/>
                </a:cubicBezTo>
                <a:close/>
                <a:moveTo>
                  <a:pt x="657" y="134"/>
                </a:moveTo>
                <a:cubicBezTo>
                  <a:pt x="657" y="142"/>
                  <a:pt x="660" y="146"/>
                  <a:pt x="666" y="146"/>
                </a:cubicBezTo>
                <a:cubicBezTo>
                  <a:pt x="672" y="146"/>
                  <a:pt x="675" y="142"/>
                  <a:pt x="675" y="134"/>
                </a:cubicBezTo>
                <a:cubicBezTo>
                  <a:pt x="675" y="126"/>
                  <a:pt x="672" y="122"/>
                  <a:pt x="666" y="122"/>
                </a:cubicBezTo>
                <a:cubicBezTo>
                  <a:pt x="660" y="122"/>
                  <a:pt x="657" y="126"/>
                  <a:pt x="657" y="134"/>
                </a:cubicBezTo>
                <a:close/>
                <a:moveTo>
                  <a:pt x="695" y="2215"/>
                </a:moveTo>
                <a:cubicBezTo>
                  <a:pt x="692" y="2221"/>
                  <a:pt x="692" y="2221"/>
                  <a:pt x="692" y="2221"/>
                </a:cubicBezTo>
                <a:cubicBezTo>
                  <a:pt x="691" y="2224"/>
                  <a:pt x="691" y="2228"/>
                  <a:pt x="691" y="2230"/>
                </a:cubicBezTo>
                <a:cubicBezTo>
                  <a:pt x="691" y="2232"/>
                  <a:pt x="691" y="2236"/>
                  <a:pt x="691" y="2239"/>
                </a:cubicBezTo>
                <a:cubicBezTo>
                  <a:pt x="691" y="2239"/>
                  <a:pt x="691" y="2239"/>
                  <a:pt x="691" y="2239"/>
                </a:cubicBezTo>
                <a:cubicBezTo>
                  <a:pt x="693" y="2237"/>
                  <a:pt x="695" y="2233"/>
                  <a:pt x="697" y="2227"/>
                </a:cubicBezTo>
                <a:cubicBezTo>
                  <a:pt x="699" y="2221"/>
                  <a:pt x="699" y="2220"/>
                  <a:pt x="699" y="2220"/>
                </a:cubicBezTo>
                <a:cubicBezTo>
                  <a:pt x="701" y="2217"/>
                  <a:pt x="703" y="2213"/>
                  <a:pt x="703" y="2212"/>
                </a:cubicBezTo>
                <a:cubicBezTo>
                  <a:pt x="703" y="2210"/>
                  <a:pt x="703" y="2206"/>
                  <a:pt x="703" y="2203"/>
                </a:cubicBezTo>
                <a:cubicBezTo>
                  <a:pt x="703" y="2203"/>
                  <a:pt x="703" y="2203"/>
                  <a:pt x="703" y="2203"/>
                </a:cubicBezTo>
                <a:cubicBezTo>
                  <a:pt x="701" y="2205"/>
                  <a:pt x="698" y="2209"/>
                  <a:pt x="695" y="2215"/>
                </a:cubicBezTo>
                <a:close/>
                <a:moveTo>
                  <a:pt x="727" y="2215"/>
                </a:moveTo>
                <a:cubicBezTo>
                  <a:pt x="725" y="2217"/>
                  <a:pt x="723" y="2221"/>
                  <a:pt x="719" y="2227"/>
                </a:cubicBezTo>
                <a:cubicBezTo>
                  <a:pt x="716" y="2233"/>
                  <a:pt x="716" y="2233"/>
                  <a:pt x="716" y="2233"/>
                </a:cubicBezTo>
                <a:cubicBezTo>
                  <a:pt x="716" y="2236"/>
                  <a:pt x="715" y="2242"/>
                  <a:pt x="715" y="2246"/>
                </a:cubicBezTo>
                <a:cubicBezTo>
                  <a:pt x="715" y="2397"/>
                  <a:pt x="715" y="2397"/>
                  <a:pt x="715" y="2397"/>
                </a:cubicBezTo>
                <a:cubicBezTo>
                  <a:pt x="715" y="2407"/>
                  <a:pt x="720" y="2415"/>
                  <a:pt x="732" y="2422"/>
                </a:cubicBezTo>
                <a:cubicBezTo>
                  <a:pt x="743" y="2428"/>
                  <a:pt x="755" y="2432"/>
                  <a:pt x="770" y="2435"/>
                </a:cubicBezTo>
                <a:cubicBezTo>
                  <a:pt x="784" y="2438"/>
                  <a:pt x="798" y="2441"/>
                  <a:pt x="812" y="2443"/>
                </a:cubicBezTo>
                <a:cubicBezTo>
                  <a:pt x="826" y="2445"/>
                  <a:pt x="836" y="2446"/>
                  <a:pt x="840" y="2446"/>
                </a:cubicBezTo>
                <a:cubicBezTo>
                  <a:pt x="911" y="2446"/>
                  <a:pt x="960" y="2426"/>
                  <a:pt x="989" y="2387"/>
                </a:cubicBezTo>
                <a:cubicBezTo>
                  <a:pt x="1017" y="2347"/>
                  <a:pt x="1031" y="2293"/>
                  <a:pt x="1031" y="2224"/>
                </a:cubicBezTo>
                <a:cubicBezTo>
                  <a:pt x="1003" y="2224"/>
                  <a:pt x="975" y="2226"/>
                  <a:pt x="948" y="2231"/>
                </a:cubicBezTo>
                <a:cubicBezTo>
                  <a:pt x="920" y="2237"/>
                  <a:pt x="892" y="2239"/>
                  <a:pt x="864" y="2239"/>
                </a:cubicBezTo>
                <a:cubicBezTo>
                  <a:pt x="840" y="2239"/>
                  <a:pt x="817" y="2235"/>
                  <a:pt x="796" y="2227"/>
                </a:cubicBezTo>
                <a:cubicBezTo>
                  <a:pt x="774" y="2219"/>
                  <a:pt x="737" y="2215"/>
                  <a:pt x="737" y="2215"/>
                </a:cubicBezTo>
                <a:cubicBezTo>
                  <a:pt x="733" y="2215"/>
                  <a:pt x="729" y="2215"/>
                  <a:pt x="727" y="2215"/>
                </a:cubicBezTo>
                <a:cubicBezTo>
                  <a:pt x="727" y="2215"/>
                  <a:pt x="727" y="2215"/>
                  <a:pt x="727" y="2215"/>
                </a:cubicBezTo>
                <a:close/>
                <a:moveTo>
                  <a:pt x="796" y="1936"/>
                </a:moveTo>
                <a:cubicBezTo>
                  <a:pt x="803" y="1937"/>
                  <a:pt x="812" y="1938"/>
                  <a:pt x="812" y="1938"/>
                </a:cubicBezTo>
                <a:cubicBezTo>
                  <a:pt x="815" y="1938"/>
                  <a:pt x="821" y="1938"/>
                  <a:pt x="825" y="1938"/>
                </a:cubicBezTo>
                <a:cubicBezTo>
                  <a:pt x="830" y="1938"/>
                  <a:pt x="830" y="1938"/>
                  <a:pt x="830" y="1938"/>
                </a:cubicBezTo>
                <a:cubicBezTo>
                  <a:pt x="834" y="1938"/>
                  <a:pt x="835" y="1936"/>
                  <a:pt x="832" y="1933"/>
                </a:cubicBezTo>
                <a:cubicBezTo>
                  <a:pt x="824" y="1926"/>
                  <a:pt x="824" y="1926"/>
                  <a:pt x="824" y="1926"/>
                </a:cubicBezTo>
                <a:cubicBezTo>
                  <a:pt x="822" y="1926"/>
                  <a:pt x="822" y="1926"/>
                  <a:pt x="822" y="1926"/>
                </a:cubicBezTo>
                <a:cubicBezTo>
                  <a:pt x="822" y="1924"/>
                  <a:pt x="821" y="1921"/>
                  <a:pt x="821" y="1920"/>
                </a:cubicBezTo>
                <a:cubicBezTo>
                  <a:pt x="821" y="1920"/>
                  <a:pt x="821" y="1920"/>
                  <a:pt x="821" y="1920"/>
                </a:cubicBezTo>
                <a:cubicBezTo>
                  <a:pt x="821" y="1897"/>
                  <a:pt x="835" y="1878"/>
                  <a:pt x="862" y="1860"/>
                </a:cubicBezTo>
                <a:cubicBezTo>
                  <a:pt x="890" y="1843"/>
                  <a:pt x="913" y="1832"/>
                  <a:pt x="931" y="1828"/>
                </a:cubicBezTo>
                <a:cubicBezTo>
                  <a:pt x="929" y="1826"/>
                  <a:pt x="923" y="1824"/>
                  <a:pt x="914" y="1821"/>
                </a:cubicBezTo>
                <a:cubicBezTo>
                  <a:pt x="905" y="1818"/>
                  <a:pt x="901" y="1817"/>
                  <a:pt x="901" y="1817"/>
                </a:cubicBezTo>
                <a:cubicBezTo>
                  <a:pt x="897" y="1817"/>
                  <a:pt x="893" y="1816"/>
                  <a:pt x="891" y="1816"/>
                </a:cubicBezTo>
                <a:cubicBezTo>
                  <a:pt x="890" y="1816"/>
                  <a:pt x="887" y="1816"/>
                  <a:pt x="885" y="1816"/>
                </a:cubicBezTo>
                <a:cubicBezTo>
                  <a:pt x="884" y="1816"/>
                  <a:pt x="880" y="1818"/>
                  <a:pt x="878" y="1821"/>
                </a:cubicBezTo>
                <a:cubicBezTo>
                  <a:pt x="788" y="1914"/>
                  <a:pt x="788" y="1914"/>
                  <a:pt x="788" y="1914"/>
                </a:cubicBezTo>
                <a:cubicBezTo>
                  <a:pt x="786" y="1916"/>
                  <a:pt x="785" y="1918"/>
                  <a:pt x="785" y="1920"/>
                </a:cubicBezTo>
                <a:cubicBezTo>
                  <a:pt x="785" y="1930"/>
                  <a:pt x="788" y="1935"/>
                  <a:pt x="796" y="1936"/>
                </a:cubicBezTo>
                <a:close/>
                <a:moveTo>
                  <a:pt x="847" y="1997"/>
                </a:moveTo>
                <a:cubicBezTo>
                  <a:pt x="844" y="2000"/>
                  <a:pt x="841" y="2001"/>
                  <a:pt x="837" y="1999"/>
                </a:cubicBezTo>
                <a:cubicBezTo>
                  <a:pt x="833" y="1995"/>
                  <a:pt x="833" y="1991"/>
                  <a:pt x="837" y="1987"/>
                </a:cubicBezTo>
                <a:cubicBezTo>
                  <a:pt x="841" y="1983"/>
                  <a:pt x="844" y="1983"/>
                  <a:pt x="846" y="1987"/>
                </a:cubicBezTo>
                <a:cubicBezTo>
                  <a:pt x="850" y="1991"/>
                  <a:pt x="850" y="1994"/>
                  <a:pt x="847" y="1997"/>
                </a:cubicBezTo>
                <a:close/>
                <a:moveTo>
                  <a:pt x="867" y="1999"/>
                </a:moveTo>
                <a:cubicBezTo>
                  <a:pt x="867" y="2007"/>
                  <a:pt x="864" y="2011"/>
                  <a:pt x="858" y="2011"/>
                </a:cubicBezTo>
                <a:cubicBezTo>
                  <a:pt x="852" y="2011"/>
                  <a:pt x="849" y="2007"/>
                  <a:pt x="849" y="1999"/>
                </a:cubicBezTo>
                <a:cubicBezTo>
                  <a:pt x="849" y="1991"/>
                  <a:pt x="852" y="1987"/>
                  <a:pt x="858" y="1987"/>
                </a:cubicBezTo>
                <a:cubicBezTo>
                  <a:pt x="864" y="1987"/>
                  <a:pt x="867" y="1991"/>
                  <a:pt x="867" y="1999"/>
                </a:cubicBezTo>
                <a:close/>
                <a:moveTo>
                  <a:pt x="870" y="1944"/>
                </a:moveTo>
                <a:cubicBezTo>
                  <a:pt x="860" y="1944"/>
                  <a:pt x="856" y="1946"/>
                  <a:pt x="858" y="1950"/>
                </a:cubicBezTo>
                <a:cubicBezTo>
                  <a:pt x="862" y="1954"/>
                  <a:pt x="866" y="1956"/>
                  <a:pt x="870" y="1956"/>
                </a:cubicBezTo>
                <a:cubicBezTo>
                  <a:pt x="876" y="1956"/>
                  <a:pt x="880" y="1954"/>
                  <a:pt x="882" y="1950"/>
                </a:cubicBezTo>
                <a:cubicBezTo>
                  <a:pt x="886" y="1946"/>
                  <a:pt x="882" y="1944"/>
                  <a:pt x="870" y="1944"/>
                </a:cubicBezTo>
                <a:close/>
                <a:moveTo>
                  <a:pt x="904" y="298"/>
                </a:moveTo>
                <a:cubicBezTo>
                  <a:pt x="895" y="308"/>
                  <a:pt x="888" y="321"/>
                  <a:pt x="882" y="338"/>
                </a:cubicBezTo>
                <a:cubicBezTo>
                  <a:pt x="876" y="354"/>
                  <a:pt x="871" y="370"/>
                  <a:pt x="867" y="385"/>
                </a:cubicBezTo>
                <a:cubicBezTo>
                  <a:pt x="863" y="400"/>
                  <a:pt x="860" y="409"/>
                  <a:pt x="858" y="411"/>
                </a:cubicBezTo>
                <a:cubicBezTo>
                  <a:pt x="862" y="413"/>
                  <a:pt x="869" y="414"/>
                  <a:pt x="879" y="414"/>
                </a:cubicBezTo>
                <a:cubicBezTo>
                  <a:pt x="889" y="414"/>
                  <a:pt x="896" y="414"/>
                  <a:pt x="900" y="414"/>
                </a:cubicBezTo>
                <a:cubicBezTo>
                  <a:pt x="925" y="414"/>
                  <a:pt x="946" y="411"/>
                  <a:pt x="963" y="406"/>
                </a:cubicBezTo>
                <a:cubicBezTo>
                  <a:pt x="980" y="401"/>
                  <a:pt x="998" y="386"/>
                  <a:pt x="1016" y="362"/>
                </a:cubicBezTo>
                <a:cubicBezTo>
                  <a:pt x="1006" y="354"/>
                  <a:pt x="994" y="345"/>
                  <a:pt x="980" y="335"/>
                </a:cubicBezTo>
                <a:cubicBezTo>
                  <a:pt x="965" y="325"/>
                  <a:pt x="948" y="309"/>
                  <a:pt x="948" y="309"/>
                </a:cubicBezTo>
                <a:cubicBezTo>
                  <a:pt x="945" y="306"/>
                  <a:pt x="944" y="304"/>
                  <a:pt x="945" y="303"/>
                </a:cubicBezTo>
                <a:cubicBezTo>
                  <a:pt x="945" y="302"/>
                  <a:pt x="947" y="301"/>
                  <a:pt x="949" y="301"/>
                </a:cubicBezTo>
                <a:cubicBezTo>
                  <a:pt x="949" y="301"/>
                  <a:pt x="949" y="301"/>
                  <a:pt x="949" y="301"/>
                </a:cubicBezTo>
                <a:cubicBezTo>
                  <a:pt x="971" y="301"/>
                  <a:pt x="990" y="310"/>
                  <a:pt x="1004" y="327"/>
                </a:cubicBezTo>
                <a:cubicBezTo>
                  <a:pt x="1018" y="344"/>
                  <a:pt x="1036" y="353"/>
                  <a:pt x="1059" y="353"/>
                </a:cubicBezTo>
                <a:cubicBezTo>
                  <a:pt x="1079" y="353"/>
                  <a:pt x="1086" y="338"/>
                  <a:pt x="1086" y="338"/>
                </a:cubicBezTo>
                <a:cubicBezTo>
                  <a:pt x="1088" y="334"/>
                  <a:pt x="1089" y="330"/>
                  <a:pt x="1089" y="329"/>
                </a:cubicBezTo>
                <a:cubicBezTo>
                  <a:pt x="1089" y="329"/>
                  <a:pt x="1089" y="329"/>
                  <a:pt x="1089" y="329"/>
                </a:cubicBezTo>
                <a:cubicBezTo>
                  <a:pt x="1083" y="335"/>
                  <a:pt x="1075" y="338"/>
                  <a:pt x="1065" y="338"/>
                </a:cubicBezTo>
                <a:cubicBezTo>
                  <a:pt x="1061" y="338"/>
                  <a:pt x="1054" y="335"/>
                  <a:pt x="1043" y="330"/>
                </a:cubicBezTo>
                <a:cubicBezTo>
                  <a:pt x="1033" y="325"/>
                  <a:pt x="1023" y="319"/>
                  <a:pt x="1013" y="312"/>
                </a:cubicBezTo>
                <a:cubicBezTo>
                  <a:pt x="1003" y="305"/>
                  <a:pt x="994" y="298"/>
                  <a:pt x="987" y="291"/>
                </a:cubicBezTo>
                <a:cubicBezTo>
                  <a:pt x="980" y="283"/>
                  <a:pt x="977" y="278"/>
                  <a:pt x="977" y="274"/>
                </a:cubicBezTo>
                <a:cubicBezTo>
                  <a:pt x="964" y="274"/>
                  <a:pt x="951" y="268"/>
                  <a:pt x="937" y="256"/>
                </a:cubicBezTo>
                <a:cubicBezTo>
                  <a:pt x="923" y="243"/>
                  <a:pt x="918" y="225"/>
                  <a:pt x="918" y="225"/>
                </a:cubicBezTo>
                <a:cubicBezTo>
                  <a:pt x="917" y="222"/>
                  <a:pt x="913" y="219"/>
                  <a:pt x="909" y="219"/>
                </a:cubicBezTo>
                <a:cubicBezTo>
                  <a:pt x="891" y="219"/>
                  <a:pt x="891" y="219"/>
                  <a:pt x="891" y="219"/>
                </a:cubicBezTo>
                <a:cubicBezTo>
                  <a:pt x="891" y="233"/>
                  <a:pt x="896" y="247"/>
                  <a:pt x="905" y="260"/>
                </a:cubicBezTo>
                <a:cubicBezTo>
                  <a:pt x="914" y="273"/>
                  <a:pt x="923" y="284"/>
                  <a:pt x="931" y="292"/>
                </a:cubicBezTo>
                <a:cubicBezTo>
                  <a:pt x="921" y="286"/>
                  <a:pt x="912" y="288"/>
                  <a:pt x="904" y="298"/>
                </a:cubicBezTo>
                <a:close/>
                <a:moveTo>
                  <a:pt x="926" y="145"/>
                </a:moveTo>
                <a:cubicBezTo>
                  <a:pt x="935" y="146"/>
                  <a:pt x="945" y="146"/>
                  <a:pt x="955" y="146"/>
                </a:cubicBezTo>
                <a:cubicBezTo>
                  <a:pt x="965" y="146"/>
                  <a:pt x="973" y="146"/>
                  <a:pt x="980" y="146"/>
                </a:cubicBezTo>
                <a:cubicBezTo>
                  <a:pt x="988" y="146"/>
                  <a:pt x="996" y="142"/>
                  <a:pt x="1004" y="134"/>
                </a:cubicBezTo>
                <a:cubicBezTo>
                  <a:pt x="994" y="130"/>
                  <a:pt x="989" y="122"/>
                  <a:pt x="990" y="110"/>
                </a:cubicBezTo>
                <a:cubicBezTo>
                  <a:pt x="991" y="97"/>
                  <a:pt x="991" y="92"/>
                  <a:pt x="991" y="92"/>
                </a:cubicBezTo>
                <a:cubicBezTo>
                  <a:pt x="992" y="88"/>
                  <a:pt x="989" y="87"/>
                  <a:pt x="986" y="88"/>
                </a:cubicBezTo>
                <a:cubicBezTo>
                  <a:pt x="894" y="134"/>
                  <a:pt x="894" y="134"/>
                  <a:pt x="894" y="134"/>
                </a:cubicBezTo>
                <a:cubicBezTo>
                  <a:pt x="907" y="140"/>
                  <a:pt x="917" y="144"/>
                  <a:pt x="926" y="145"/>
                </a:cubicBezTo>
                <a:close/>
                <a:moveTo>
                  <a:pt x="958" y="1815"/>
                </a:moveTo>
                <a:cubicBezTo>
                  <a:pt x="968" y="1816"/>
                  <a:pt x="991" y="1816"/>
                  <a:pt x="991" y="1816"/>
                </a:cubicBezTo>
                <a:cubicBezTo>
                  <a:pt x="995" y="1816"/>
                  <a:pt x="1001" y="1816"/>
                  <a:pt x="1004" y="1816"/>
                </a:cubicBezTo>
                <a:cubicBezTo>
                  <a:pt x="1028" y="1816"/>
                  <a:pt x="1028" y="1816"/>
                  <a:pt x="1028" y="1816"/>
                </a:cubicBezTo>
                <a:cubicBezTo>
                  <a:pt x="992" y="1816"/>
                  <a:pt x="963" y="1800"/>
                  <a:pt x="943" y="1768"/>
                </a:cubicBezTo>
                <a:cubicBezTo>
                  <a:pt x="941" y="1770"/>
                  <a:pt x="937" y="1773"/>
                  <a:pt x="931" y="1778"/>
                </a:cubicBezTo>
                <a:cubicBezTo>
                  <a:pt x="925" y="1783"/>
                  <a:pt x="923" y="1786"/>
                  <a:pt x="923" y="1786"/>
                </a:cubicBezTo>
                <a:cubicBezTo>
                  <a:pt x="920" y="1789"/>
                  <a:pt x="919" y="1793"/>
                  <a:pt x="919" y="1795"/>
                </a:cubicBezTo>
                <a:cubicBezTo>
                  <a:pt x="919" y="1797"/>
                  <a:pt x="919" y="1801"/>
                  <a:pt x="919" y="1804"/>
                </a:cubicBezTo>
                <a:cubicBezTo>
                  <a:pt x="919" y="1804"/>
                  <a:pt x="919" y="1804"/>
                  <a:pt x="919" y="1804"/>
                </a:cubicBezTo>
                <a:cubicBezTo>
                  <a:pt x="935" y="1810"/>
                  <a:pt x="948" y="1814"/>
                  <a:pt x="958" y="1815"/>
                </a:cubicBezTo>
                <a:close/>
                <a:moveTo>
                  <a:pt x="986" y="1918"/>
                </a:moveTo>
                <a:cubicBezTo>
                  <a:pt x="973" y="1929"/>
                  <a:pt x="936" y="1958"/>
                  <a:pt x="936" y="1958"/>
                </a:cubicBezTo>
                <a:cubicBezTo>
                  <a:pt x="933" y="1960"/>
                  <a:pt x="934" y="1962"/>
                  <a:pt x="937" y="1962"/>
                </a:cubicBezTo>
                <a:cubicBezTo>
                  <a:pt x="955" y="1962"/>
                  <a:pt x="955" y="1962"/>
                  <a:pt x="955" y="1962"/>
                </a:cubicBezTo>
                <a:cubicBezTo>
                  <a:pt x="957" y="1962"/>
                  <a:pt x="967" y="1955"/>
                  <a:pt x="986" y="1939"/>
                </a:cubicBezTo>
                <a:cubicBezTo>
                  <a:pt x="1004" y="1924"/>
                  <a:pt x="1023" y="1906"/>
                  <a:pt x="1023" y="1906"/>
                </a:cubicBezTo>
                <a:cubicBezTo>
                  <a:pt x="1026" y="1903"/>
                  <a:pt x="1030" y="1899"/>
                  <a:pt x="1033" y="1897"/>
                </a:cubicBezTo>
                <a:cubicBezTo>
                  <a:pt x="1060" y="1869"/>
                  <a:pt x="1060" y="1869"/>
                  <a:pt x="1060" y="1869"/>
                </a:cubicBezTo>
                <a:cubicBezTo>
                  <a:pt x="1063" y="1867"/>
                  <a:pt x="1065" y="1863"/>
                  <a:pt x="1065" y="1862"/>
                </a:cubicBezTo>
                <a:cubicBezTo>
                  <a:pt x="1065" y="1860"/>
                  <a:pt x="1065" y="1856"/>
                  <a:pt x="1065" y="1853"/>
                </a:cubicBezTo>
                <a:cubicBezTo>
                  <a:pt x="1065" y="1853"/>
                  <a:pt x="1065" y="1853"/>
                  <a:pt x="1065" y="1853"/>
                </a:cubicBezTo>
                <a:cubicBezTo>
                  <a:pt x="1048" y="1847"/>
                  <a:pt x="1035" y="1843"/>
                  <a:pt x="1025" y="1842"/>
                </a:cubicBezTo>
                <a:cubicBezTo>
                  <a:pt x="1015" y="1841"/>
                  <a:pt x="992" y="1841"/>
                  <a:pt x="992" y="1841"/>
                </a:cubicBezTo>
                <a:cubicBezTo>
                  <a:pt x="989" y="1841"/>
                  <a:pt x="983" y="1840"/>
                  <a:pt x="979" y="1840"/>
                </a:cubicBezTo>
                <a:cubicBezTo>
                  <a:pt x="962" y="1840"/>
                  <a:pt x="962" y="1840"/>
                  <a:pt x="962" y="1840"/>
                </a:cubicBezTo>
                <a:cubicBezTo>
                  <a:pt x="958" y="1840"/>
                  <a:pt x="958" y="1841"/>
                  <a:pt x="961" y="1843"/>
                </a:cubicBezTo>
                <a:cubicBezTo>
                  <a:pt x="1028" y="1865"/>
                  <a:pt x="1028" y="1865"/>
                  <a:pt x="1028" y="1865"/>
                </a:cubicBezTo>
                <a:cubicBezTo>
                  <a:pt x="1012" y="1889"/>
                  <a:pt x="998" y="1907"/>
                  <a:pt x="986" y="1918"/>
                </a:cubicBezTo>
                <a:close/>
                <a:moveTo>
                  <a:pt x="934" y="219"/>
                </a:moveTo>
                <a:cubicBezTo>
                  <a:pt x="934" y="227"/>
                  <a:pt x="937" y="231"/>
                  <a:pt x="943" y="231"/>
                </a:cubicBezTo>
                <a:cubicBezTo>
                  <a:pt x="949" y="231"/>
                  <a:pt x="952" y="227"/>
                  <a:pt x="952" y="219"/>
                </a:cubicBezTo>
                <a:cubicBezTo>
                  <a:pt x="952" y="211"/>
                  <a:pt x="949" y="207"/>
                  <a:pt x="943" y="207"/>
                </a:cubicBezTo>
                <a:cubicBezTo>
                  <a:pt x="937" y="207"/>
                  <a:pt x="934" y="211"/>
                  <a:pt x="934" y="219"/>
                </a:cubicBezTo>
                <a:close/>
                <a:moveTo>
                  <a:pt x="958" y="231"/>
                </a:moveTo>
                <a:cubicBezTo>
                  <a:pt x="958" y="239"/>
                  <a:pt x="961" y="243"/>
                  <a:pt x="967" y="243"/>
                </a:cubicBezTo>
                <a:cubicBezTo>
                  <a:pt x="973" y="243"/>
                  <a:pt x="977" y="239"/>
                  <a:pt x="977" y="231"/>
                </a:cubicBezTo>
                <a:cubicBezTo>
                  <a:pt x="977" y="223"/>
                  <a:pt x="973" y="219"/>
                  <a:pt x="967" y="219"/>
                </a:cubicBezTo>
                <a:cubicBezTo>
                  <a:pt x="961" y="219"/>
                  <a:pt x="958" y="223"/>
                  <a:pt x="958" y="231"/>
                </a:cubicBezTo>
                <a:close/>
                <a:moveTo>
                  <a:pt x="958" y="256"/>
                </a:moveTo>
                <a:cubicBezTo>
                  <a:pt x="958" y="264"/>
                  <a:pt x="961" y="268"/>
                  <a:pt x="967" y="268"/>
                </a:cubicBezTo>
                <a:cubicBezTo>
                  <a:pt x="973" y="268"/>
                  <a:pt x="977" y="264"/>
                  <a:pt x="977" y="256"/>
                </a:cubicBezTo>
                <a:cubicBezTo>
                  <a:pt x="977" y="247"/>
                  <a:pt x="973" y="243"/>
                  <a:pt x="967" y="243"/>
                </a:cubicBezTo>
                <a:cubicBezTo>
                  <a:pt x="961" y="243"/>
                  <a:pt x="958" y="247"/>
                  <a:pt x="958" y="256"/>
                </a:cubicBezTo>
                <a:close/>
                <a:moveTo>
                  <a:pt x="983" y="243"/>
                </a:moveTo>
                <a:cubicBezTo>
                  <a:pt x="983" y="252"/>
                  <a:pt x="986" y="256"/>
                  <a:pt x="992" y="256"/>
                </a:cubicBezTo>
                <a:cubicBezTo>
                  <a:pt x="998" y="256"/>
                  <a:pt x="1001" y="252"/>
                  <a:pt x="1001" y="243"/>
                </a:cubicBezTo>
                <a:cubicBezTo>
                  <a:pt x="1001" y="235"/>
                  <a:pt x="998" y="231"/>
                  <a:pt x="992" y="231"/>
                </a:cubicBezTo>
                <a:cubicBezTo>
                  <a:pt x="986" y="231"/>
                  <a:pt x="983" y="235"/>
                  <a:pt x="983" y="243"/>
                </a:cubicBezTo>
                <a:close/>
                <a:moveTo>
                  <a:pt x="995" y="256"/>
                </a:moveTo>
                <a:cubicBezTo>
                  <a:pt x="995" y="264"/>
                  <a:pt x="998" y="268"/>
                  <a:pt x="1004" y="268"/>
                </a:cubicBezTo>
                <a:cubicBezTo>
                  <a:pt x="1010" y="268"/>
                  <a:pt x="1013" y="264"/>
                  <a:pt x="1013" y="256"/>
                </a:cubicBezTo>
                <a:cubicBezTo>
                  <a:pt x="1013" y="247"/>
                  <a:pt x="1010" y="243"/>
                  <a:pt x="1004" y="243"/>
                </a:cubicBezTo>
                <a:cubicBezTo>
                  <a:pt x="998" y="243"/>
                  <a:pt x="995" y="247"/>
                  <a:pt x="995" y="256"/>
                </a:cubicBezTo>
                <a:close/>
                <a:moveTo>
                  <a:pt x="1007" y="268"/>
                </a:moveTo>
                <a:cubicBezTo>
                  <a:pt x="1007" y="276"/>
                  <a:pt x="1010" y="280"/>
                  <a:pt x="1016" y="280"/>
                </a:cubicBezTo>
                <a:cubicBezTo>
                  <a:pt x="1022" y="280"/>
                  <a:pt x="1025" y="276"/>
                  <a:pt x="1025" y="268"/>
                </a:cubicBezTo>
                <a:cubicBezTo>
                  <a:pt x="1025" y="260"/>
                  <a:pt x="1022" y="256"/>
                  <a:pt x="1016" y="256"/>
                </a:cubicBezTo>
                <a:cubicBezTo>
                  <a:pt x="1010" y="256"/>
                  <a:pt x="1007" y="260"/>
                  <a:pt x="1007" y="268"/>
                </a:cubicBezTo>
                <a:close/>
                <a:moveTo>
                  <a:pt x="1211" y="429"/>
                </a:moveTo>
                <a:cubicBezTo>
                  <a:pt x="1221" y="449"/>
                  <a:pt x="1226" y="514"/>
                  <a:pt x="1226" y="514"/>
                </a:cubicBezTo>
                <a:cubicBezTo>
                  <a:pt x="1226" y="517"/>
                  <a:pt x="1229" y="520"/>
                  <a:pt x="1233" y="520"/>
                </a:cubicBezTo>
                <a:cubicBezTo>
                  <a:pt x="1357" y="520"/>
                  <a:pt x="1357" y="520"/>
                  <a:pt x="1357" y="520"/>
                </a:cubicBezTo>
                <a:cubicBezTo>
                  <a:pt x="1361" y="520"/>
                  <a:pt x="1378" y="489"/>
                  <a:pt x="1378" y="489"/>
                </a:cubicBezTo>
                <a:cubicBezTo>
                  <a:pt x="1380" y="486"/>
                  <a:pt x="1381" y="482"/>
                  <a:pt x="1381" y="481"/>
                </a:cubicBezTo>
                <a:cubicBezTo>
                  <a:pt x="1381" y="479"/>
                  <a:pt x="1381" y="476"/>
                  <a:pt x="1381" y="475"/>
                </a:cubicBezTo>
                <a:cubicBezTo>
                  <a:pt x="1381" y="473"/>
                  <a:pt x="1379" y="470"/>
                  <a:pt x="1376" y="468"/>
                </a:cubicBezTo>
                <a:cubicBezTo>
                  <a:pt x="1113" y="280"/>
                  <a:pt x="1113" y="280"/>
                  <a:pt x="1113" y="280"/>
                </a:cubicBezTo>
                <a:cubicBezTo>
                  <a:pt x="1111" y="278"/>
                  <a:pt x="1111" y="278"/>
                  <a:pt x="1111" y="278"/>
                </a:cubicBezTo>
                <a:cubicBezTo>
                  <a:pt x="1109" y="277"/>
                  <a:pt x="1105" y="278"/>
                  <a:pt x="1101" y="280"/>
                </a:cubicBezTo>
                <a:cubicBezTo>
                  <a:pt x="1101" y="280"/>
                  <a:pt x="1101" y="280"/>
                  <a:pt x="1101" y="280"/>
                </a:cubicBezTo>
                <a:cubicBezTo>
                  <a:pt x="1093" y="280"/>
                  <a:pt x="1091" y="286"/>
                  <a:pt x="1091" y="286"/>
                </a:cubicBezTo>
                <a:cubicBezTo>
                  <a:pt x="1090" y="289"/>
                  <a:pt x="1089" y="293"/>
                  <a:pt x="1089" y="295"/>
                </a:cubicBezTo>
                <a:cubicBezTo>
                  <a:pt x="1089" y="297"/>
                  <a:pt x="1089" y="301"/>
                  <a:pt x="1089" y="304"/>
                </a:cubicBezTo>
                <a:cubicBezTo>
                  <a:pt x="1089" y="304"/>
                  <a:pt x="1089" y="304"/>
                  <a:pt x="1089" y="304"/>
                </a:cubicBezTo>
                <a:cubicBezTo>
                  <a:pt x="1091" y="306"/>
                  <a:pt x="1096" y="314"/>
                  <a:pt x="1103" y="327"/>
                </a:cubicBezTo>
                <a:cubicBezTo>
                  <a:pt x="1110" y="340"/>
                  <a:pt x="1113" y="348"/>
                  <a:pt x="1113" y="350"/>
                </a:cubicBezTo>
                <a:cubicBezTo>
                  <a:pt x="1113" y="354"/>
                  <a:pt x="1110" y="359"/>
                  <a:pt x="1104" y="365"/>
                </a:cubicBezTo>
                <a:cubicBezTo>
                  <a:pt x="1098" y="371"/>
                  <a:pt x="1093" y="374"/>
                  <a:pt x="1089" y="374"/>
                </a:cubicBezTo>
                <a:cubicBezTo>
                  <a:pt x="1085" y="378"/>
                  <a:pt x="1073" y="381"/>
                  <a:pt x="1054" y="383"/>
                </a:cubicBezTo>
                <a:cubicBezTo>
                  <a:pt x="1035" y="385"/>
                  <a:pt x="1023" y="386"/>
                  <a:pt x="1023" y="386"/>
                </a:cubicBezTo>
                <a:cubicBezTo>
                  <a:pt x="1019" y="386"/>
                  <a:pt x="1016" y="389"/>
                  <a:pt x="1016" y="393"/>
                </a:cubicBezTo>
                <a:cubicBezTo>
                  <a:pt x="1016" y="399"/>
                  <a:pt x="1016" y="399"/>
                  <a:pt x="1016" y="399"/>
                </a:cubicBezTo>
                <a:cubicBezTo>
                  <a:pt x="1016" y="411"/>
                  <a:pt x="1019" y="421"/>
                  <a:pt x="1025" y="430"/>
                </a:cubicBezTo>
                <a:cubicBezTo>
                  <a:pt x="1031" y="440"/>
                  <a:pt x="1040" y="445"/>
                  <a:pt x="1053" y="447"/>
                </a:cubicBezTo>
                <a:cubicBezTo>
                  <a:pt x="1059" y="429"/>
                  <a:pt x="1084" y="403"/>
                  <a:pt x="1084" y="403"/>
                </a:cubicBezTo>
                <a:cubicBezTo>
                  <a:pt x="1087" y="401"/>
                  <a:pt x="1092" y="399"/>
                  <a:pt x="1096" y="399"/>
                </a:cubicBezTo>
                <a:cubicBezTo>
                  <a:pt x="1132" y="399"/>
                  <a:pt x="1132" y="399"/>
                  <a:pt x="1132" y="399"/>
                </a:cubicBezTo>
                <a:cubicBezTo>
                  <a:pt x="1174" y="399"/>
                  <a:pt x="1201" y="409"/>
                  <a:pt x="1211" y="429"/>
                </a:cubicBezTo>
                <a:close/>
                <a:moveTo>
                  <a:pt x="1147" y="1486"/>
                </a:moveTo>
                <a:cubicBezTo>
                  <a:pt x="1157" y="1493"/>
                  <a:pt x="1167" y="1500"/>
                  <a:pt x="1176" y="1507"/>
                </a:cubicBezTo>
                <a:cubicBezTo>
                  <a:pt x="1185" y="1515"/>
                  <a:pt x="1195" y="1522"/>
                  <a:pt x="1205" y="1529"/>
                </a:cubicBezTo>
                <a:cubicBezTo>
                  <a:pt x="1215" y="1536"/>
                  <a:pt x="1226" y="1539"/>
                  <a:pt x="1238" y="1539"/>
                </a:cubicBezTo>
                <a:cubicBezTo>
                  <a:pt x="1248" y="1539"/>
                  <a:pt x="1257" y="1537"/>
                  <a:pt x="1264" y="1532"/>
                </a:cubicBezTo>
                <a:cubicBezTo>
                  <a:pt x="1271" y="1527"/>
                  <a:pt x="1283" y="1525"/>
                  <a:pt x="1283" y="1525"/>
                </a:cubicBezTo>
                <a:cubicBezTo>
                  <a:pt x="1287" y="1525"/>
                  <a:pt x="1293" y="1524"/>
                  <a:pt x="1296" y="1524"/>
                </a:cubicBezTo>
                <a:cubicBezTo>
                  <a:pt x="1296" y="1524"/>
                  <a:pt x="1296" y="1524"/>
                  <a:pt x="1296" y="1524"/>
                </a:cubicBezTo>
                <a:cubicBezTo>
                  <a:pt x="1298" y="1526"/>
                  <a:pt x="1302" y="1529"/>
                  <a:pt x="1308" y="1532"/>
                </a:cubicBezTo>
                <a:cubicBezTo>
                  <a:pt x="1314" y="1535"/>
                  <a:pt x="1318" y="1536"/>
                  <a:pt x="1320" y="1536"/>
                </a:cubicBezTo>
                <a:cubicBezTo>
                  <a:pt x="1328" y="1536"/>
                  <a:pt x="1342" y="1531"/>
                  <a:pt x="1361" y="1521"/>
                </a:cubicBezTo>
                <a:cubicBezTo>
                  <a:pt x="1381" y="1511"/>
                  <a:pt x="1395" y="1508"/>
                  <a:pt x="1405" y="1512"/>
                </a:cubicBezTo>
                <a:cubicBezTo>
                  <a:pt x="1412" y="1508"/>
                  <a:pt x="1421" y="1500"/>
                  <a:pt x="1434" y="1488"/>
                </a:cubicBezTo>
                <a:cubicBezTo>
                  <a:pt x="1448" y="1475"/>
                  <a:pt x="1462" y="1463"/>
                  <a:pt x="1477" y="1451"/>
                </a:cubicBezTo>
                <a:cubicBezTo>
                  <a:pt x="1492" y="1439"/>
                  <a:pt x="1506" y="1427"/>
                  <a:pt x="1520" y="1416"/>
                </a:cubicBezTo>
                <a:cubicBezTo>
                  <a:pt x="1533" y="1405"/>
                  <a:pt x="1542" y="1397"/>
                  <a:pt x="1548" y="1393"/>
                </a:cubicBezTo>
                <a:cubicBezTo>
                  <a:pt x="1565" y="1379"/>
                  <a:pt x="1580" y="1367"/>
                  <a:pt x="1594" y="1358"/>
                </a:cubicBezTo>
                <a:cubicBezTo>
                  <a:pt x="1608" y="1349"/>
                  <a:pt x="1617" y="1333"/>
                  <a:pt x="1621" y="1308"/>
                </a:cubicBezTo>
                <a:cubicBezTo>
                  <a:pt x="1621" y="1306"/>
                  <a:pt x="1619" y="1300"/>
                  <a:pt x="1615" y="1290"/>
                </a:cubicBezTo>
                <a:cubicBezTo>
                  <a:pt x="1611" y="1280"/>
                  <a:pt x="1611" y="1278"/>
                  <a:pt x="1611" y="1278"/>
                </a:cubicBezTo>
                <a:cubicBezTo>
                  <a:pt x="1610" y="1274"/>
                  <a:pt x="1609" y="1269"/>
                  <a:pt x="1609" y="1265"/>
                </a:cubicBezTo>
                <a:cubicBezTo>
                  <a:pt x="1609" y="1247"/>
                  <a:pt x="1609" y="1247"/>
                  <a:pt x="1609" y="1247"/>
                </a:cubicBezTo>
                <a:cubicBezTo>
                  <a:pt x="1609" y="1235"/>
                  <a:pt x="1611" y="1224"/>
                  <a:pt x="1615" y="1215"/>
                </a:cubicBezTo>
                <a:cubicBezTo>
                  <a:pt x="1619" y="1206"/>
                  <a:pt x="1621" y="1197"/>
                  <a:pt x="1621" y="1186"/>
                </a:cubicBezTo>
                <a:cubicBezTo>
                  <a:pt x="1621" y="1178"/>
                  <a:pt x="1620" y="1172"/>
                  <a:pt x="1618" y="1168"/>
                </a:cubicBezTo>
                <a:cubicBezTo>
                  <a:pt x="1616" y="1164"/>
                  <a:pt x="1609" y="1162"/>
                  <a:pt x="1597" y="1162"/>
                </a:cubicBezTo>
                <a:cubicBezTo>
                  <a:pt x="1595" y="1162"/>
                  <a:pt x="1591" y="1164"/>
                  <a:pt x="1585" y="1168"/>
                </a:cubicBezTo>
                <a:cubicBezTo>
                  <a:pt x="1579" y="1172"/>
                  <a:pt x="1579" y="1172"/>
                  <a:pt x="1579" y="1172"/>
                </a:cubicBezTo>
                <a:cubicBezTo>
                  <a:pt x="1576" y="1173"/>
                  <a:pt x="1570" y="1174"/>
                  <a:pt x="1566" y="1174"/>
                </a:cubicBezTo>
                <a:cubicBezTo>
                  <a:pt x="1548" y="1174"/>
                  <a:pt x="1548" y="1174"/>
                  <a:pt x="1548" y="1174"/>
                </a:cubicBezTo>
                <a:cubicBezTo>
                  <a:pt x="1544" y="1174"/>
                  <a:pt x="1538" y="1175"/>
                  <a:pt x="1529" y="1176"/>
                </a:cubicBezTo>
                <a:cubicBezTo>
                  <a:pt x="1520" y="1177"/>
                  <a:pt x="1514" y="1172"/>
                  <a:pt x="1512" y="1162"/>
                </a:cubicBezTo>
                <a:cubicBezTo>
                  <a:pt x="1524" y="1146"/>
                  <a:pt x="1548" y="1139"/>
                  <a:pt x="1548" y="1139"/>
                </a:cubicBezTo>
                <a:cubicBezTo>
                  <a:pt x="1552" y="1139"/>
                  <a:pt x="1557" y="1138"/>
                  <a:pt x="1561" y="1138"/>
                </a:cubicBezTo>
                <a:cubicBezTo>
                  <a:pt x="1561" y="1138"/>
                  <a:pt x="1561" y="1138"/>
                  <a:pt x="1561" y="1138"/>
                </a:cubicBezTo>
                <a:cubicBezTo>
                  <a:pt x="1565" y="1138"/>
                  <a:pt x="1569" y="1139"/>
                  <a:pt x="1574" y="1142"/>
                </a:cubicBezTo>
                <a:cubicBezTo>
                  <a:pt x="1579" y="1145"/>
                  <a:pt x="1580" y="1146"/>
                  <a:pt x="1580" y="1146"/>
                </a:cubicBezTo>
                <a:cubicBezTo>
                  <a:pt x="1583" y="1148"/>
                  <a:pt x="1585" y="1147"/>
                  <a:pt x="1585" y="1143"/>
                </a:cubicBezTo>
                <a:cubicBezTo>
                  <a:pt x="1585" y="1089"/>
                  <a:pt x="1585" y="1089"/>
                  <a:pt x="1585" y="1089"/>
                </a:cubicBezTo>
                <a:cubicBezTo>
                  <a:pt x="1573" y="1083"/>
                  <a:pt x="1566" y="1080"/>
                  <a:pt x="1566" y="1080"/>
                </a:cubicBezTo>
                <a:cubicBezTo>
                  <a:pt x="1563" y="1078"/>
                  <a:pt x="1559" y="1077"/>
                  <a:pt x="1558" y="1077"/>
                </a:cubicBezTo>
                <a:cubicBezTo>
                  <a:pt x="1556" y="1077"/>
                  <a:pt x="1552" y="1077"/>
                  <a:pt x="1548" y="1077"/>
                </a:cubicBezTo>
                <a:cubicBezTo>
                  <a:pt x="1548" y="1077"/>
                  <a:pt x="1548" y="1077"/>
                  <a:pt x="1548" y="1077"/>
                </a:cubicBezTo>
                <a:cubicBezTo>
                  <a:pt x="1540" y="1083"/>
                  <a:pt x="1529" y="1095"/>
                  <a:pt x="1515" y="1112"/>
                </a:cubicBezTo>
                <a:cubicBezTo>
                  <a:pt x="1501" y="1129"/>
                  <a:pt x="1486" y="1138"/>
                  <a:pt x="1469" y="1138"/>
                </a:cubicBezTo>
                <a:cubicBezTo>
                  <a:pt x="1453" y="1138"/>
                  <a:pt x="1442" y="1131"/>
                  <a:pt x="1436" y="1116"/>
                </a:cubicBezTo>
                <a:cubicBezTo>
                  <a:pt x="1430" y="1102"/>
                  <a:pt x="1420" y="1093"/>
                  <a:pt x="1405" y="1089"/>
                </a:cubicBezTo>
                <a:cubicBezTo>
                  <a:pt x="1391" y="1085"/>
                  <a:pt x="1375" y="1083"/>
                  <a:pt x="1357" y="1082"/>
                </a:cubicBezTo>
                <a:cubicBezTo>
                  <a:pt x="1339" y="1081"/>
                  <a:pt x="1321" y="1077"/>
                  <a:pt x="1305" y="1072"/>
                </a:cubicBezTo>
                <a:cubicBezTo>
                  <a:pt x="1289" y="1067"/>
                  <a:pt x="1275" y="1059"/>
                  <a:pt x="1264" y="1048"/>
                </a:cubicBezTo>
                <a:cubicBezTo>
                  <a:pt x="1253" y="1037"/>
                  <a:pt x="1247" y="1018"/>
                  <a:pt x="1247" y="992"/>
                </a:cubicBezTo>
                <a:cubicBezTo>
                  <a:pt x="1247" y="972"/>
                  <a:pt x="1255" y="955"/>
                  <a:pt x="1272" y="943"/>
                </a:cubicBezTo>
                <a:cubicBezTo>
                  <a:pt x="1280" y="963"/>
                  <a:pt x="1288" y="975"/>
                  <a:pt x="1297" y="978"/>
                </a:cubicBezTo>
                <a:cubicBezTo>
                  <a:pt x="1307" y="981"/>
                  <a:pt x="1319" y="983"/>
                  <a:pt x="1335" y="983"/>
                </a:cubicBezTo>
                <a:cubicBezTo>
                  <a:pt x="1340" y="983"/>
                  <a:pt x="1346" y="982"/>
                  <a:pt x="1354" y="981"/>
                </a:cubicBezTo>
                <a:cubicBezTo>
                  <a:pt x="1362" y="980"/>
                  <a:pt x="1367" y="980"/>
                  <a:pt x="1369" y="980"/>
                </a:cubicBezTo>
                <a:cubicBezTo>
                  <a:pt x="1371" y="980"/>
                  <a:pt x="1377" y="978"/>
                  <a:pt x="1386" y="974"/>
                </a:cubicBezTo>
                <a:cubicBezTo>
                  <a:pt x="1395" y="969"/>
                  <a:pt x="1401" y="967"/>
                  <a:pt x="1405" y="967"/>
                </a:cubicBezTo>
                <a:cubicBezTo>
                  <a:pt x="1407" y="967"/>
                  <a:pt x="1413" y="969"/>
                  <a:pt x="1422" y="974"/>
                </a:cubicBezTo>
                <a:cubicBezTo>
                  <a:pt x="1431" y="978"/>
                  <a:pt x="1437" y="980"/>
                  <a:pt x="1439" y="980"/>
                </a:cubicBezTo>
                <a:cubicBezTo>
                  <a:pt x="1441" y="980"/>
                  <a:pt x="1443" y="980"/>
                  <a:pt x="1447" y="981"/>
                </a:cubicBezTo>
                <a:cubicBezTo>
                  <a:pt x="1450" y="982"/>
                  <a:pt x="1452" y="983"/>
                  <a:pt x="1454" y="983"/>
                </a:cubicBezTo>
                <a:cubicBezTo>
                  <a:pt x="1464" y="983"/>
                  <a:pt x="1472" y="980"/>
                  <a:pt x="1478" y="975"/>
                </a:cubicBezTo>
                <a:cubicBezTo>
                  <a:pt x="1485" y="970"/>
                  <a:pt x="1488" y="959"/>
                  <a:pt x="1488" y="943"/>
                </a:cubicBezTo>
                <a:cubicBezTo>
                  <a:pt x="1488" y="939"/>
                  <a:pt x="1485" y="934"/>
                  <a:pt x="1478" y="928"/>
                </a:cubicBezTo>
                <a:cubicBezTo>
                  <a:pt x="1472" y="922"/>
                  <a:pt x="1467" y="919"/>
                  <a:pt x="1463" y="919"/>
                </a:cubicBezTo>
                <a:cubicBezTo>
                  <a:pt x="1471" y="919"/>
                  <a:pt x="1473" y="913"/>
                  <a:pt x="1473" y="913"/>
                </a:cubicBezTo>
                <a:cubicBezTo>
                  <a:pt x="1475" y="909"/>
                  <a:pt x="1478" y="907"/>
                  <a:pt x="1482" y="907"/>
                </a:cubicBezTo>
                <a:cubicBezTo>
                  <a:pt x="1482" y="907"/>
                  <a:pt x="1482" y="907"/>
                  <a:pt x="1482" y="907"/>
                </a:cubicBezTo>
                <a:cubicBezTo>
                  <a:pt x="1482" y="884"/>
                  <a:pt x="1489" y="864"/>
                  <a:pt x="1503" y="846"/>
                </a:cubicBezTo>
                <a:cubicBezTo>
                  <a:pt x="1517" y="827"/>
                  <a:pt x="1532" y="812"/>
                  <a:pt x="1548" y="800"/>
                </a:cubicBezTo>
                <a:cubicBezTo>
                  <a:pt x="1532" y="786"/>
                  <a:pt x="1509" y="776"/>
                  <a:pt x="1480" y="770"/>
                </a:cubicBezTo>
                <a:cubicBezTo>
                  <a:pt x="1451" y="764"/>
                  <a:pt x="1426" y="761"/>
                  <a:pt x="1405" y="761"/>
                </a:cubicBezTo>
                <a:cubicBezTo>
                  <a:pt x="1357" y="761"/>
                  <a:pt x="1316" y="782"/>
                  <a:pt x="1284" y="824"/>
                </a:cubicBezTo>
                <a:cubicBezTo>
                  <a:pt x="1280" y="829"/>
                  <a:pt x="1275" y="838"/>
                  <a:pt x="1270" y="852"/>
                </a:cubicBezTo>
                <a:cubicBezTo>
                  <a:pt x="1265" y="866"/>
                  <a:pt x="1260" y="881"/>
                  <a:pt x="1255" y="896"/>
                </a:cubicBezTo>
                <a:cubicBezTo>
                  <a:pt x="1250" y="911"/>
                  <a:pt x="1246" y="925"/>
                  <a:pt x="1243" y="937"/>
                </a:cubicBezTo>
                <a:cubicBezTo>
                  <a:pt x="1240" y="949"/>
                  <a:pt x="1237" y="955"/>
                  <a:pt x="1235" y="955"/>
                </a:cubicBezTo>
                <a:cubicBezTo>
                  <a:pt x="1233" y="955"/>
                  <a:pt x="1229" y="953"/>
                  <a:pt x="1223" y="949"/>
                </a:cubicBezTo>
                <a:cubicBezTo>
                  <a:pt x="1217" y="945"/>
                  <a:pt x="1217" y="945"/>
                  <a:pt x="1217" y="945"/>
                </a:cubicBezTo>
                <a:cubicBezTo>
                  <a:pt x="1214" y="944"/>
                  <a:pt x="1208" y="943"/>
                  <a:pt x="1204" y="943"/>
                </a:cubicBezTo>
                <a:cubicBezTo>
                  <a:pt x="1169" y="943"/>
                  <a:pt x="1169" y="943"/>
                  <a:pt x="1169" y="943"/>
                </a:cubicBezTo>
                <a:cubicBezTo>
                  <a:pt x="1165" y="943"/>
                  <a:pt x="1159" y="943"/>
                  <a:pt x="1156" y="943"/>
                </a:cubicBezTo>
                <a:cubicBezTo>
                  <a:pt x="1113" y="943"/>
                  <a:pt x="1113" y="943"/>
                  <a:pt x="1113" y="943"/>
                </a:cubicBezTo>
                <a:cubicBezTo>
                  <a:pt x="1109" y="959"/>
                  <a:pt x="1102" y="975"/>
                  <a:pt x="1092" y="989"/>
                </a:cubicBezTo>
                <a:cubicBezTo>
                  <a:pt x="1082" y="1003"/>
                  <a:pt x="1071" y="1017"/>
                  <a:pt x="1060" y="1030"/>
                </a:cubicBezTo>
                <a:cubicBezTo>
                  <a:pt x="1049" y="1043"/>
                  <a:pt x="1039" y="1058"/>
                  <a:pt x="1030" y="1074"/>
                </a:cubicBezTo>
                <a:cubicBezTo>
                  <a:pt x="1021" y="1090"/>
                  <a:pt x="1017" y="1119"/>
                  <a:pt x="1017" y="1119"/>
                </a:cubicBezTo>
                <a:cubicBezTo>
                  <a:pt x="1016" y="1123"/>
                  <a:pt x="1016" y="1129"/>
                  <a:pt x="1016" y="1132"/>
                </a:cubicBezTo>
                <a:cubicBezTo>
                  <a:pt x="1016" y="1138"/>
                  <a:pt x="1016" y="1138"/>
                  <a:pt x="1016" y="1138"/>
                </a:cubicBezTo>
                <a:cubicBezTo>
                  <a:pt x="1024" y="1154"/>
                  <a:pt x="1033" y="1168"/>
                  <a:pt x="1042" y="1180"/>
                </a:cubicBezTo>
                <a:cubicBezTo>
                  <a:pt x="1051" y="1193"/>
                  <a:pt x="1059" y="1204"/>
                  <a:pt x="1066" y="1215"/>
                </a:cubicBezTo>
                <a:cubicBezTo>
                  <a:pt x="1073" y="1227"/>
                  <a:pt x="1079" y="1239"/>
                  <a:pt x="1083" y="1252"/>
                </a:cubicBezTo>
                <a:cubicBezTo>
                  <a:pt x="1087" y="1265"/>
                  <a:pt x="1089" y="1296"/>
                  <a:pt x="1089" y="1296"/>
                </a:cubicBezTo>
                <a:cubicBezTo>
                  <a:pt x="1089" y="1299"/>
                  <a:pt x="1089" y="1305"/>
                  <a:pt x="1089" y="1308"/>
                </a:cubicBezTo>
                <a:cubicBezTo>
                  <a:pt x="1089" y="1308"/>
                  <a:pt x="1089" y="1308"/>
                  <a:pt x="1089" y="1308"/>
                </a:cubicBezTo>
                <a:cubicBezTo>
                  <a:pt x="1087" y="1310"/>
                  <a:pt x="1082" y="1318"/>
                  <a:pt x="1075" y="1331"/>
                </a:cubicBezTo>
                <a:cubicBezTo>
                  <a:pt x="1068" y="1344"/>
                  <a:pt x="1067" y="1351"/>
                  <a:pt x="1067" y="1351"/>
                </a:cubicBezTo>
                <a:cubicBezTo>
                  <a:pt x="1066" y="1354"/>
                  <a:pt x="1066" y="1359"/>
                  <a:pt x="1068" y="1363"/>
                </a:cubicBezTo>
                <a:cubicBezTo>
                  <a:pt x="1077" y="1381"/>
                  <a:pt x="1077" y="1381"/>
                  <a:pt x="1077" y="1381"/>
                </a:cubicBezTo>
                <a:cubicBezTo>
                  <a:pt x="1079" y="1383"/>
                  <a:pt x="1083" y="1389"/>
                  <a:pt x="1089" y="1398"/>
                </a:cubicBezTo>
                <a:cubicBezTo>
                  <a:pt x="1095" y="1407"/>
                  <a:pt x="1098" y="1412"/>
                  <a:pt x="1098" y="1412"/>
                </a:cubicBezTo>
                <a:cubicBezTo>
                  <a:pt x="1100" y="1415"/>
                  <a:pt x="1101" y="1419"/>
                  <a:pt x="1101" y="1421"/>
                </a:cubicBezTo>
                <a:cubicBezTo>
                  <a:pt x="1101" y="1421"/>
                  <a:pt x="1101" y="1421"/>
                  <a:pt x="1101" y="1421"/>
                </a:cubicBezTo>
                <a:cubicBezTo>
                  <a:pt x="1101" y="1431"/>
                  <a:pt x="1099" y="1439"/>
                  <a:pt x="1095" y="1445"/>
                </a:cubicBezTo>
                <a:cubicBezTo>
                  <a:pt x="1091" y="1451"/>
                  <a:pt x="1090" y="1463"/>
                  <a:pt x="1090" y="1463"/>
                </a:cubicBezTo>
                <a:cubicBezTo>
                  <a:pt x="1089" y="1466"/>
                  <a:pt x="1089" y="1472"/>
                  <a:pt x="1089" y="1476"/>
                </a:cubicBezTo>
                <a:cubicBezTo>
                  <a:pt x="1089" y="1488"/>
                  <a:pt x="1089" y="1488"/>
                  <a:pt x="1089" y="1488"/>
                </a:cubicBezTo>
                <a:cubicBezTo>
                  <a:pt x="1091" y="1486"/>
                  <a:pt x="1095" y="1483"/>
                  <a:pt x="1101" y="1480"/>
                </a:cubicBezTo>
                <a:cubicBezTo>
                  <a:pt x="1107" y="1477"/>
                  <a:pt x="1111" y="1475"/>
                  <a:pt x="1113" y="1475"/>
                </a:cubicBezTo>
                <a:cubicBezTo>
                  <a:pt x="1126" y="1475"/>
                  <a:pt x="1137" y="1479"/>
                  <a:pt x="1147" y="1486"/>
                </a:cubicBezTo>
                <a:close/>
                <a:moveTo>
                  <a:pt x="1019" y="280"/>
                </a:moveTo>
                <a:cubicBezTo>
                  <a:pt x="1019" y="288"/>
                  <a:pt x="1022" y="292"/>
                  <a:pt x="1028" y="292"/>
                </a:cubicBezTo>
                <a:cubicBezTo>
                  <a:pt x="1034" y="292"/>
                  <a:pt x="1037" y="288"/>
                  <a:pt x="1037" y="280"/>
                </a:cubicBezTo>
                <a:cubicBezTo>
                  <a:pt x="1037" y="272"/>
                  <a:pt x="1034" y="268"/>
                  <a:pt x="1028" y="268"/>
                </a:cubicBezTo>
                <a:cubicBezTo>
                  <a:pt x="1022" y="268"/>
                  <a:pt x="1019" y="272"/>
                  <a:pt x="1019" y="280"/>
                </a:cubicBezTo>
                <a:close/>
                <a:moveTo>
                  <a:pt x="1031" y="292"/>
                </a:moveTo>
                <a:cubicBezTo>
                  <a:pt x="1031" y="300"/>
                  <a:pt x="1034" y="304"/>
                  <a:pt x="1040" y="304"/>
                </a:cubicBezTo>
                <a:cubicBezTo>
                  <a:pt x="1047" y="304"/>
                  <a:pt x="1050" y="300"/>
                  <a:pt x="1050" y="292"/>
                </a:cubicBezTo>
                <a:cubicBezTo>
                  <a:pt x="1050" y="284"/>
                  <a:pt x="1046" y="280"/>
                  <a:pt x="1040" y="280"/>
                </a:cubicBezTo>
                <a:cubicBezTo>
                  <a:pt x="1034" y="280"/>
                  <a:pt x="1031" y="284"/>
                  <a:pt x="1031" y="292"/>
                </a:cubicBezTo>
                <a:close/>
                <a:moveTo>
                  <a:pt x="1031" y="992"/>
                </a:moveTo>
                <a:cubicBezTo>
                  <a:pt x="1031" y="1000"/>
                  <a:pt x="1034" y="1004"/>
                  <a:pt x="1040" y="1004"/>
                </a:cubicBezTo>
                <a:cubicBezTo>
                  <a:pt x="1047" y="1004"/>
                  <a:pt x="1050" y="1000"/>
                  <a:pt x="1050" y="992"/>
                </a:cubicBezTo>
                <a:cubicBezTo>
                  <a:pt x="1050" y="984"/>
                  <a:pt x="1046" y="980"/>
                  <a:pt x="1040" y="980"/>
                </a:cubicBezTo>
                <a:cubicBezTo>
                  <a:pt x="1034" y="980"/>
                  <a:pt x="1031" y="984"/>
                  <a:pt x="1031" y="992"/>
                </a:cubicBezTo>
                <a:close/>
                <a:moveTo>
                  <a:pt x="1083" y="1839"/>
                </a:moveTo>
                <a:cubicBezTo>
                  <a:pt x="1086" y="1840"/>
                  <a:pt x="1089" y="1838"/>
                  <a:pt x="1089" y="1834"/>
                </a:cubicBezTo>
                <a:cubicBezTo>
                  <a:pt x="1089" y="1831"/>
                  <a:pt x="1086" y="1828"/>
                  <a:pt x="1083" y="1828"/>
                </a:cubicBezTo>
                <a:cubicBezTo>
                  <a:pt x="1047" y="1828"/>
                  <a:pt x="1047" y="1828"/>
                  <a:pt x="1047" y="1828"/>
                </a:cubicBezTo>
                <a:cubicBezTo>
                  <a:pt x="1043" y="1828"/>
                  <a:pt x="1043" y="1829"/>
                  <a:pt x="1047" y="1830"/>
                </a:cubicBezTo>
                <a:cubicBezTo>
                  <a:pt x="1083" y="1839"/>
                  <a:pt x="1083" y="1839"/>
                  <a:pt x="1083" y="1839"/>
                </a:cubicBezTo>
                <a:close/>
                <a:moveTo>
                  <a:pt x="1043" y="304"/>
                </a:moveTo>
                <a:cubicBezTo>
                  <a:pt x="1043" y="312"/>
                  <a:pt x="1047" y="316"/>
                  <a:pt x="1053" y="316"/>
                </a:cubicBezTo>
                <a:cubicBezTo>
                  <a:pt x="1059" y="316"/>
                  <a:pt x="1062" y="312"/>
                  <a:pt x="1062" y="304"/>
                </a:cubicBezTo>
                <a:cubicBezTo>
                  <a:pt x="1062" y="296"/>
                  <a:pt x="1059" y="292"/>
                  <a:pt x="1053" y="292"/>
                </a:cubicBezTo>
                <a:cubicBezTo>
                  <a:pt x="1047" y="292"/>
                  <a:pt x="1043" y="296"/>
                  <a:pt x="1043" y="304"/>
                </a:cubicBezTo>
                <a:close/>
                <a:moveTo>
                  <a:pt x="1043" y="967"/>
                </a:moveTo>
                <a:cubicBezTo>
                  <a:pt x="1043" y="976"/>
                  <a:pt x="1047" y="980"/>
                  <a:pt x="1053" y="980"/>
                </a:cubicBezTo>
                <a:cubicBezTo>
                  <a:pt x="1059" y="980"/>
                  <a:pt x="1062" y="976"/>
                  <a:pt x="1062" y="967"/>
                </a:cubicBezTo>
                <a:cubicBezTo>
                  <a:pt x="1062" y="959"/>
                  <a:pt x="1059" y="955"/>
                  <a:pt x="1053" y="955"/>
                </a:cubicBezTo>
                <a:cubicBezTo>
                  <a:pt x="1047" y="955"/>
                  <a:pt x="1043" y="959"/>
                  <a:pt x="1043" y="967"/>
                </a:cubicBezTo>
                <a:close/>
                <a:moveTo>
                  <a:pt x="1056" y="316"/>
                </a:moveTo>
                <a:cubicBezTo>
                  <a:pt x="1056" y="325"/>
                  <a:pt x="1059" y="329"/>
                  <a:pt x="1065" y="329"/>
                </a:cubicBezTo>
                <a:cubicBezTo>
                  <a:pt x="1071" y="329"/>
                  <a:pt x="1074" y="325"/>
                  <a:pt x="1074" y="316"/>
                </a:cubicBezTo>
                <a:cubicBezTo>
                  <a:pt x="1074" y="308"/>
                  <a:pt x="1071" y="304"/>
                  <a:pt x="1065" y="304"/>
                </a:cubicBezTo>
                <a:cubicBezTo>
                  <a:pt x="1059" y="304"/>
                  <a:pt x="1056" y="308"/>
                  <a:pt x="1056" y="316"/>
                </a:cubicBezTo>
                <a:close/>
                <a:moveTo>
                  <a:pt x="1100" y="517"/>
                </a:moveTo>
                <a:cubicBezTo>
                  <a:pt x="1115" y="525"/>
                  <a:pt x="1120" y="529"/>
                  <a:pt x="1120" y="529"/>
                </a:cubicBezTo>
                <a:cubicBezTo>
                  <a:pt x="1123" y="531"/>
                  <a:pt x="1128" y="532"/>
                  <a:pt x="1132" y="532"/>
                </a:cubicBezTo>
                <a:cubicBezTo>
                  <a:pt x="1132" y="532"/>
                  <a:pt x="1132" y="532"/>
                  <a:pt x="1132" y="532"/>
                </a:cubicBezTo>
                <a:cubicBezTo>
                  <a:pt x="1140" y="532"/>
                  <a:pt x="1145" y="531"/>
                  <a:pt x="1147" y="528"/>
                </a:cubicBezTo>
                <a:cubicBezTo>
                  <a:pt x="1149" y="525"/>
                  <a:pt x="1150" y="522"/>
                  <a:pt x="1150" y="520"/>
                </a:cubicBezTo>
                <a:cubicBezTo>
                  <a:pt x="1150" y="518"/>
                  <a:pt x="1152" y="517"/>
                  <a:pt x="1156" y="516"/>
                </a:cubicBezTo>
                <a:cubicBezTo>
                  <a:pt x="1160" y="515"/>
                  <a:pt x="1170" y="516"/>
                  <a:pt x="1186" y="520"/>
                </a:cubicBezTo>
                <a:cubicBezTo>
                  <a:pt x="1188" y="516"/>
                  <a:pt x="1191" y="506"/>
                  <a:pt x="1194" y="490"/>
                </a:cubicBezTo>
                <a:cubicBezTo>
                  <a:pt x="1197" y="474"/>
                  <a:pt x="1199" y="463"/>
                  <a:pt x="1199" y="459"/>
                </a:cubicBezTo>
                <a:cubicBezTo>
                  <a:pt x="1199" y="441"/>
                  <a:pt x="1190" y="430"/>
                  <a:pt x="1173" y="427"/>
                </a:cubicBezTo>
                <a:cubicBezTo>
                  <a:pt x="1155" y="424"/>
                  <a:pt x="1142" y="423"/>
                  <a:pt x="1132" y="423"/>
                </a:cubicBezTo>
                <a:cubicBezTo>
                  <a:pt x="1109" y="423"/>
                  <a:pt x="1095" y="428"/>
                  <a:pt x="1088" y="438"/>
                </a:cubicBezTo>
                <a:cubicBezTo>
                  <a:pt x="1080" y="448"/>
                  <a:pt x="1077" y="465"/>
                  <a:pt x="1077" y="490"/>
                </a:cubicBezTo>
                <a:cubicBezTo>
                  <a:pt x="1077" y="500"/>
                  <a:pt x="1085" y="509"/>
                  <a:pt x="1100" y="517"/>
                </a:cubicBezTo>
                <a:close/>
                <a:moveTo>
                  <a:pt x="1103" y="881"/>
                </a:moveTo>
                <a:cubicBezTo>
                  <a:pt x="1104" y="892"/>
                  <a:pt x="1111" y="897"/>
                  <a:pt x="1126" y="897"/>
                </a:cubicBezTo>
                <a:cubicBezTo>
                  <a:pt x="1134" y="897"/>
                  <a:pt x="1142" y="893"/>
                  <a:pt x="1150" y="885"/>
                </a:cubicBezTo>
                <a:cubicBezTo>
                  <a:pt x="1158" y="877"/>
                  <a:pt x="1166" y="869"/>
                  <a:pt x="1174" y="859"/>
                </a:cubicBezTo>
                <a:cubicBezTo>
                  <a:pt x="1182" y="850"/>
                  <a:pt x="1190" y="843"/>
                  <a:pt x="1199" y="837"/>
                </a:cubicBezTo>
                <a:cubicBezTo>
                  <a:pt x="1207" y="831"/>
                  <a:pt x="1217" y="834"/>
                  <a:pt x="1217" y="834"/>
                </a:cubicBezTo>
                <a:cubicBezTo>
                  <a:pt x="1220" y="836"/>
                  <a:pt x="1225" y="835"/>
                  <a:pt x="1228" y="832"/>
                </a:cubicBezTo>
                <a:cubicBezTo>
                  <a:pt x="1332" y="739"/>
                  <a:pt x="1332" y="739"/>
                  <a:pt x="1332" y="739"/>
                </a:cubicBezTo>
                <a:cubicBezTo>
                  <a:pt x="1334" y="737"/>
                  <a:pt x="1345" y="734"/>
                  <a:pt x="1363" y="729"/>
                </a:cubicBezTo>
                <a:cubicBezTo>
                  <a:pt x="1381" y="724"/>
                  <a:pt x="1401" y="719"/>
                  <a:pt x="1422" y="716"/>
                </a:cubicBezTo>
                <a:cubicBezTo>
                  <a:pt x="1443" y="713"/>
                  <a:pt x="1464" y="710"/>
                  <a:pt x="1483" y="707"/>
                </a:cubicBezTo>
                <a:cubicBezTo>
                  <a:pt x="1502" y="704"/>
                  <a:pt x="1516" y="703"/>
                  <a:pt x="1524" y="703"/>
                </a:cubicBezTo>
                <a:cubicBezTo>
                  <a:pt x="1532" y="703"/>
                  <a:pt x="1536" y="707"/>
                  <a:pt x="1536" y="715"/>
                </a:cubicBezTo>
                <a:cubicBezTo>
                  <a:pt x="1538" y="719"/>
                  <a:pt x="1541" y="725"/>
                  <a:pt x="1544" y="733"/>
                </a:cubicBezTo>
                <a:cubicBezTo>
                  <a:pt x="1547" y="741"/>
                  <a:pt x="1548" y="747"/>
                  <a:pt x="1548" y="751"/>
                </a:cubicBezTo>
                <a:cubicBezTo>
                  <a:pt x="1552" y="749"/>
                  <a:pt x="1558" y="746"/>
                  <a:pt x="1564" y="741"/>
                </a:cubicBezTo>
                <a:cubicBezTo>
                  <a:pt x="1570" y="736"/>
                  <a:pt x="1573" y="731"/>
                  <a:pt x="1573" y="727"/>
                </a:cubicBezTo>
                <a:cubicBezTo>
                  <a:pt x="1577" y="707"/>
                  <a:pt x="1574" y="689"/>
                  <a:pt x="1565" y="674"/>
                </a:cubicBezTo>
                <a:cubicBezTo>
                  <a:pt x="1556" y="659"/>
                  <a:pt x="1544" y="646"/>
                  <a:pt x="1529" y="636"/>
                </a:cubicBezTo>
                <a:cubicBezTo>
                  <a:pt x="1513" y="626"/>
                  <a:pt x="1496" y="618"/>
                  <a:pt x="1477" y="611"/>
                </a:cubicBezTo>
                <a:cubicBezTo>
                  <a:pt x="1458" y="605"/>
                  <a:pt x="1440" y="602"/>
                  <a:pt x="1424" y="602"/>
                </a:cubicBezTo>
                <a:cubicBezTo>
                  <a:pt x="1410" y="602"/>
                  <a:pt x="1398" y="603"/>
                  <a:pt x="1390" y="604"/>
                </a:cubicBezTo>
                <a:cubicBezTo>
                  <a:pt x="1382" y="605"/>
                  <a:pt x="1375" y="606"/>
                  <a:pt x="1367" y="607"/>
                </a:cubicBezTo>
                <a:cubicBezTo>
                  <a:pt x="1360" y="608"/>
                  <a:pt x="1352" y="611"/>
                  <a:pt x="1343" y="615"/>
                </a:cubicBezTo>
                <a:cubicBezTo>
                  <a:pt x="1334" y="619"/>
                  <a:pt x="1322" y="624"/>
                  <a:pt x="1308" y="630"/>
                </a:cubicBezTo>
                <a:cubicBezTo>
                  <a:pt x="1247" y="652"/>
                  <a:pt x="1198" y="677"/>
                  <a:pt x="1159" y="704"/>
                </a:cubicBezTo>
                <a:cubicBezTo>
                  <a:pt x="1121" y="732"/>
                  <a:pt x="1101" y="780"/>
                  <a:pt x="1101" y="849"/>
                </a:cubicBezTo>
                <a:cubicBezTo>
                  <a:pt x="1101" y="859"/>
                  <a:pt x="1102" y="870"/>
                  <a:pt x="1103" y="881"/>
                </a:cubicBezTo>
                <a:close/>
                <a:moveTo>
                  <a:pt x="1129" y="1600"/>
                </a:moveTo>
                <a:cubicBezTo>
                  <a:pt x="1149" y="1600"/>
                  <a:pt x="1164" y="1600"/>
                  <a:pt x="1174" y="1600"/>
                </a:cubicBezTo>
                <a:cubicBezTo>
                  <a:pt x="1193" y="1600"/>
                  <a:pt x="1208" y="1599"/>
                  <a:pt x="1221" y="1597"/>
                </a:cubicBezTo>
                <a:cubicBezTo>
                  <a:pt x="1235" y="1595"/>
                  <a:pt x="1251" y="1591"/>
                  <a:pt x="1272" y="1585"/>
                </a:cubicBezTo>
                <a:cubicBezTo>
                  <a:pt x="1259" y="1575"/>
                  <a:pt x="1246" y="1571"/>
                  <a:pt x="1231" y="1574"/>
                </a:cubicBezTo>
                <a:cubicBezTo>
                  <a:pt x="1215" y="1577"/>
                  <a:pt x="1193" y="1579"/>
                  <a:pt x="1193" y="1579"/>
                </a:cubicBezTo>
                <a:cubicBezTo>
                  <a:pt x="1189" y="1579"/>
                  <a:pt x="1186" y="1576"/>
                  <a:pt x="1186" y="1572"/>
                </a:cubicBezTo>
                <a:cubicBezTo>
                  <a:pt x="1186" y="1570"/>
                  <a:pt x="1186" y="1570"/>
                  <a:pt x="1186" y="1570"/>
                </a:cubicBezTo>
                <a:cubicBezTo>
                  <a:pt x="1172" y="1570"/>
                  <a:pt x="1160" y="1565"/>
                  <a:pt x="1150" y="1555"/>
                </a:cubicBezTo>
                <a:cubicBezTo>
                  <a:pt x="1140" y="1544"/>
                  <a:pt x="1132" y="1534"/>
                  <a:pt x="1126" y="1524"/>
                </a:cubicBezTo>
                <a:cubicBezTo>
                  <a:pt x="1117" y="1534"/>
                  <a:pt x="1111" y="1543"/>
                  <a:pt x="1107" y="1550"/>
                </a:cubicBezTo>
                <a:cubicBezTo>
                  <a:pt x="1103" y="1557"/>
                  <a:pt x="1101" y="1566"/>
                  <a:pt x="1101" y="1576"/>
                </a:cubicBezTo>
                <a:cubicBezTo>
                  <a:pt x="1101" y="1592"/>
                  <a:pt x="1110" y="1600"/>
                  <a:pt x="1129" y="1600"/>
                </a:cubicBezTo>
                <a:close/>
                <a:moveTo>
                  <a:pt x="1153" y="1536"/>
                </a:moveTo>
                <a:cubicBezTo>
                  <a:pt x="1153" y="1544"/>
                  <a:pt x="1156" y="1548"/>
                  <a:pt x="1162" y="1548"/>
                </a:cubicBezTo>
                <a:cubicBezTo>
                  <a:pt x="1168" y="1548"/>
                  <a:pt x="1171" y="1544"/>
                  <a:pt x="1171" y="1536"/>
                </a:cubicBezTo>
                <a:cubicBezTo>
                  <a:pt x="1171" y="1528"/>
                  <a:pt x="1168" y="1524"/>
                  <a:pt x="1162" y="1524"/>
                </a:cubicBezTo>
                <a:cubicBezTo>
                  <a:pt x="1156" y="1524"/>
                  <a:pt x="1153" y="1528"/>
                  <a:pt x="1153" y="1536"/>
                </a:cubicBezTo>
                <a:close/>
                <a:moveTo>
                  <a:pt x="1174" y="1845"/>
                </a:moveTo>
                <a:cubicBezTo>
                  <a:pt x="1182" y="1850"/>
                  <a:pt x="1192" y="1854"/>
                  <a:pt x="1203" y="1857"/>
                </a:cubicBezTo>
                <a:cubicBezTo>
                  <a:pt x="1214" y="1860"/>
                  <a:pt x="1226" y="1862"/>
                  <a:pt x="1238" y="1863"/>
                </a:cubicBezTo>
                <a:cubicBezTo>
                  <a:pt x="1250" y="1864"/>
                  <a:pt x="1259" y="1865"/>
                  <a:pt x="1266" y="1865"/>
                </a:cubicBezTo>
                <a:cubicBezTo>
                  <a:pt x="1306" y="1865"/>
                  <a:pt x="1337" y="1851"/>
                  <a:pt x="1360" y="1822"/>
                </a:cubicBezTo>
                <a:cubicBezTo>
                  <a:pt x="1382" y="1794"/>
                  <a:pt x="1393" y="1759"/>
                  <a:pt x="1393" y="1719"/>
                </a:cubicBezTo>
                <a:cubicBezTo>
                  <a:pt x="1393" y="1668"/>
                  <a:pt x="1378" y="1637"/>
                  <a:pt x="1348" y="1626"/>
                </a:cubicBezTo>
                <a:cubicBezTo>
                  <a:pt x="1317" y="1615"/>
                  <a:pt x="1279" y="1609"/>
                  <a:pt x="1232" y="1609"/>
                </a:cubicBezTo>
                <a:cubicBezTo>
                  <a:pt x="1220" y="1609"/>
                  <a:pt x="1213" y="1613"/>
                  <a:pt x="1211" y="1621"/>
                </a:cubicBezTo>
                <a:cubicBezTo>
                  <a:pt x="1213" y="1658"/>
                  <a:pt x="1212" y="1686"/>
                  <a:pt x="1208" y="1705"/>
                </a:cubicBezTo>
                <a:cubicBezTo>
                  <a:pt x="1204" y="1724"/>
                  <a:pt x="1198" y="1740"/>
                  <a:pt x="1191" y="1751"/>
                </a:cubicBezTo>
                <a:cubicBezTo>
                  <a:pt x="1184" y="1762"/>
                  <a:pt x="1177" y="1772"/>
                  <a:pt x="1171" y="1781"/>
                </a:cubicBezTo>
                <a:cubicBezTo>
                  <a:pt x="1165" y="1790"/>
                  <a:pt x="1162" y="1804"/>
                  <a:pt x="1162" y="1822"/>
                </a:cubicBezTo>
                <a:cubicBezTo>
                  <a:pt x="1162" y="1832"/>
                  <a:pt x="1166" y="1840"/>
                  <a:pt x="1174" y="1845"/>
                </a:cubicBezTo>
                <a:close/>
                <a:moveTo>
                  <a:pt x="1186" y="901"/>
                </a:moveTo>
                <a:cubicBezTo>
                  <a:pt x="1186" y="904"/>
                  <a:pt x="1189" y="907"/>
                  <a:pt x="1193" y="907"/>
                </a:cubicBezTo>
                <a:cubicBezTo>
                  <a:pt x="1196" y="907"/>
                  <a:pt x="1197" y="905"/>
                  <a:pt x="1194" y="902"/>
                </a:cubicBezTo>
                <a:cubicBezTo>
                  <a:pt x="1191" y="899"/>
                  <a:pt x="1191" y="899"/>
                  <a:pt x="1191" y="899"/>
                </a:cubicBezTo>
                <a:cubicBezTo>
                  <a:pt x="1189" y="896"/>
                  <a:pt x="1186" y="897"/>
                  <a:pt x="1186" y="901"/>
                </a:cubicBezTo>
                <a:close/>
                <a:moveTo>
                  <a:pt x="1287" y="1016"/>
                </a:moveTo>
                <a:cubicBezTo>
                  <a:pt x="1287" y="1024"/>
                  <a:pt x="1290" y="1028"/>
                  <a:pt x="1296" y="1028"/>
                </a:cubicBezTo>
                <a:cubicBezTo>
                  <a:pt x="1302" y="1028"/>
                  <a:pt x="1305" y="1024"/>
                  <a:pt x="1305" y="1016"/>
                </a:cubicBezTo>
                <a:cubicBezTo>
                  <a:pt x="1305" y="1008"/>
                  <a:pt x="1302" y="1004"/>
                  <a:pt x="1296" y="1004"/>
                </a:cubicBezTo>
                <a:cubicBezTo>
                  <a:pt x="1290" y="1004"/>
                  <a:pt x="1287" y="1008"/>
                  <a:pt x="1287" y="1016"/>
                </a:cubicBezTo>
                <a:close/>
                <a:moveTo>
                  <a:pt x="1287" y="1561"/>
                </a:moveTo>
                <a:cubicBezTo>
                  <a:pt x="1287" y="1569"/>
                  <a:pt x="1290" y="1573"/>
                  <a:pt x="1296" y="1573"/>
                </a:cubicBezTo>
                <a:cubicBezTo>
                  <a:pt x="1302" y="1573"/>
                  <a:pt x="1305" y="1569"/>
                  <a:pt x="1305" y="1561"/>
                </a:cubicBezTo>
                <a:cubicBezTo>
                  <a:pt x="1305" y="1553"/>
                  <a:pt x="1302" y="1548"/>
                  <a:pt x="1296" y="1548"/>
                </a:cubicBezTo>
                <a:cubicBezTo>
                  <a:pt x="1290" y="1548"/>
                  <a:pt x="1287" y="1553"/>
                  <a:pt x="1287" y="1561"/>
                </a:cubicBezTo>
                <a:close/>
                <a:moveTo>
                  <a:pt x="1345" y="873"/>
                </a:moveTo>
                <a:cubicBezTo>
                  <a:pt x="1343" y="871"/>
                  <a:pt x="1341" y="870"/>
                  <a:pt x="1339" y="870"/>
                </a:cubicBezTo>
                <a:cubicBezTo>
                  <a:pt x="1334" y="870"/>
                  <a:pt x="1332" y="871"/>
                  <a:pt x="1332" y="873"/>
                </a:cubicBezTo>
                <a:cubicBezTo>
                  <a:pt x="1330" y="873"/>
                  <a:pt x="1326" y="875"/>
                  <a:pt x="1320" y="879"/>
                </a:cubicBezTo>
                <a:cubicBezTo>
                  <a:pt x="1314" y="883"/>
                  <a:pt x="1310" y="885"/>
                  <a:pt x="1308" y="885"/>
                </a:cubicBezTo>
                <a:cubicBezTo>
                  <a:pt x="1300" y="885"/>
                  <a:pt x="1296" y="881"/>
                  <a:pt x="1296" y="873"/>
                </a:cubicBezTo>
                <a:cubicBezTo>
                  <a:pt x="1298" y="869"/>
                  <a:pt x="1302" y="861"/>
                  <a:pt x="1307" y="849"/>
                </a:cubicBezTo>
                <a:cubicBezTo>
                  <a:pt x="1312" y="837"/>
                  <a:pt x="1316" y="828"/>
                  <a:pt x="1320" y="824"/>
                </a:cubicBezTo>
                <a:cubicBezTo>
                  <a:pt x="1320" y="816"/>
                  <a:pt x="1324" y="812"/>
                  <a:pt x="1332" y="812"/>
                </a:cubicBezTo>
                <a:cubicBezTo>
                  <a:pt x="1334" y="812"/>
                  <a:pt x="1339" y="814"/>
                  <a:pt x="1345" y="817"/>
                </a:cubicBezTo>
                <a:cubicBezTo>
                  <a:pt x="1351" y="820"/>
                  <a:pt x="1355" y="822"/>
                  <a:pt x="1357" y="824"/>
                </a:cubicBezTo>
                <a:cubicBezTo>
                  <a:pt x="1365" y="822"/>
                  <a:pt x="1370" y="821"/>
                  <a:pt x="1372" y="821"/>
                </a:cubicBezTo>
                <a:cubicBezTo>
                  <a:pt x="1372" y="813"/>
                  <a:pt x="1373" y="807"/>
                  <a:pt x="1375" y="803"/>
                </a:cubicBezTo>
                <a:cubicBezTo>
                  <a:pt x="1377" y="799"/>
                  <a:pt x="1383" y="797"/>
                  <a:pt x="1393" y="797"/>
                </a:cubicBezTo>
                <a:cubicBezTo>
                  <a:pt x="1403" y="797"/>
                  <a:pt x="1412" y="801"/>
                  <a:pt x="1419" y="808"/>
                </a:cubicBezTo>
                <a:cubicBezTo>
                  <a:pt x="1426" y="815"/>
                  <a:pt x="1430" y="823"/>
                  <a:pt x="1430" y="834"/>
                </a:cubicBezTo>
                <a:cubicBezTo>
                  <a:pt x="1430" y="854"/>
                  <a:pt x="1423" y="862"/>
                  <a:pt x="1409" y="859"/>
                </a:cubicBezTo>
                <a:cubicBezTo>
                  <a:pt x="1394" y="856"/>
                  <a:pt x="1376" y="855"/>
                  <a:pt x="1376" y="855"/>
                </a:cubicBezTo>
                <a:cubicBezTo>
                  <a:pt x="1372" y="855"/>
                  <a:pt x="1369" y="858"/>
                  <a:pt x="1369" y="861"/>
                </a:cubicBezTo>
                <a:cubicBezTo>
                  <a:pt x="1369" y="873"/>
                  <a:pt x="1369" y="873"/>
                  <a:pt x="1369" y="873"/>
                </a:cubicBezTo>
                <a:cubicBezTo>
                  <a:pt x="1379" y="873"/>
                  <a:pt x="1388" y="878"/>
                  <a:pt x="1396" y="887"/>
                </a:cubicBezTo>
                <a:cubicBezTo>
                  <a:pt x="1404" y="896"/>
                  <a:pt x="1421" y="904"/>
                  <a:pt x="1421" y="904"/>
                </a:cubicBezTo>
                <a:cubicBezTo>
                  <a:pt x="1424" y="905"/>
                  <a:pt x="1429" y="909"/>
                  <a:pt x="1431" y="911"/>
                </a:cubicBezTo>
                <a:cubicBezTo>
                  <a:pt x="1434" y="914"/>
                  <a:pt x="1434" y="914"/>
                  <a:pt x="1434" y="914"/>
                </a:cubicBezTo>
                <a:cubicBezTo>
                  <a:pt x="1437" y="917"/>
                  <a:pt x="1437" y="921"/>
                  <a:pt x="1434" y="923"/>
                </a:cubicBezTo>
                <a:cubicBezTo>
                  <a:pt x="1431" y="926"/>
                  <a:pt x="1431" y="926"/>
                  <a:pt x="1431" y="926"/>
                </a:cubicBezTo>
                <a:cubicBezTo>
                  <a:pt x="1429" y="929"/>
                  <a:pt x="1424" y="931"/>
                  <a:pt x="1420" y="931"/>
                </a:cubicBezTo>
                <a:cubicBezTo>
                  <a:pt x="1345" y="931"/>
                  <a:pt x="1345" y="931"/>
                  <a:pt x="1345" y="931"/>
                </a:cubicBezTo>
                <a:cubicBezTo>
                  <a:pt x="1337" y="931"/>
                  <a:pt x="1332" y="928"/>
                  <a:pt x="1331" y="923"/>
                </a:cubicBezTo>
                <a:cubicBezTo>
                  <a:pt x="1330" y="918"/>
                  <a:pt x="1329" y="914"/>
                  <a:pt x="1329" y="910"/>
                </a:cubicBezTo>
                <a:cubicBezTo>
                  <a:pt x="1329" y="895"/>
                  <a:pt x="1334" y="883"/>
                  <a:pt x="1345" y="873"/>
                </a:cubicBezTo>
                <a:close/>
                <a:moveTo>
                  <a:pt x="1332" y="1054"/>
                </a:moveTo>
                <a:cubicBezTo>
                  <a:pt x="1345" y="1061"/>
                  <a:pt x="1357" y="1065"/>
                  <a:pt x="1369" y="1065"/>
                </a:cubicBezTo>
                <a:cubicBezTo>
                  <a:pt x="1379" y="1065"/>
                  <a:pt x="1397" y="1061"/>
                  <a:pt x="1422" y="1053"/>
                </a:cubicBezTo>
                <a:cubicBezTo>
                  <a:pt x="1448" y="1045"/>
                  <a:pt x="1461" y="1036"/>
                  <a:pt x="1463" y="1028"/>
                </a:cubicBezTo>
                <a:cubicBezTo>
                  <a:pt x="1459" y="1026"/>
                  <a:pt x="1450" y="1022"/>
                  <a:pt x="1434" y="1016"/>
                </a:cubicBezTo>
                <a:cubicBezTo>
                  <a:pt x="1419" y="1010"/>
                  <a:pt x="1411" y="1007"/>
                  <a:pt x="1411" y="1007"/>
                </a:cubicBezTo>
                <a:cubicBezTo>
                  <a:pt x="1408" y="1005"/>
                  <a:pt x="1403" y="1004"/>
                  <a:pt x="1399" y="1004"/>
                </a:cubicBezTo>
                <a:cubicBezTo>
                  <a:pt x="1399" y="1004"/>
                  <a:pt x="1399" y="1004"/>
                  <a:pt x="1399" y="1004"/>
                </a:cubicBezTo>
                <a:cubicBezTo>
                  <a:pt x="1387" y="1004"/>
                  <a:pt x="1371" y="1007"/>
                  <a:pt x="1352" y="1015"/>
                </a:cubicBezTo>
                <a:cubicBezTo>
                  <a:pt x="1333" y="1022"/>
                  <a:pt x="1318" y="1026"/>
                  <a:pt x="1308" y="1028"/>
                </a:cubicBezTo>
                <a:cubicBezTo>
                  <a:pt x="1312" y="1038"/>
                  <a:pt x="1320" y="1047"/>
                  <a:pt x="1332" y="1054"/>
                </a:cubicBezTo>
                <a:close/>
                <a:moveTo>
                  <a:pt x="1445" y="1561"/>
                </a:moveTo>
                <a:cubicBezTo>
                  <a:pt x="1429" y="1573"/>
                  <a:pt x="1419" y="1581"/>
                  <a:pt x="1415" y="1585"/>
                </a:cubicBezTo>
                <a:cubicBezTo>
                  <a:pt x="1415" y="1587"/>
                  <a:pt x="1410" y="1592"/>
                  <a:pt x="1410" y="1592"/>
                </a:cubicBezTo>
                <a:cubicBezTo>
                  <a:pt x="1407" y="1595"/>
                  <a:pt x="1408" y="1598"/>
                  <a:pt x="1412" y="1599"/>
                </a:cubicBezTo>
                <a:cubicBezTo>
                  <a:pt x="1415" y="1600"/>
                  <a:pt x="1415" y="1600"/>
                  <a:pt x="1415" y="1600"/>
                </a:cubicBezTo>
                <a:cubicBezTo>
                  <a:pt x="1431" y="1600"/>
                  <a:pt x="1444" y="1593"/>
                  <a:pt x="1454" y="1579"/>
                </a:cubicBezTo>
                <a:cubicBezTo>
                  <a:pt x="1464" y="1565"/>
                  <a:pt x="1471" y="1551"/>
                  <a:pt x="1475" y="1536"/>
                </a:cubicBezTo>
                <a:cubicBezTo>
                  <a:pt x="1471" y="1540"/>
                  <a:pt x="1461" y="1548"/>
                  <a:pt x="1445" y="1561"/>
                </a:cubicBezTo>
                <a:close/>
                <a:moveTo>
                  <a:pt x="1419" y="1176"/>
                </a:moveTo>
                <a:cubicBezTo>
                  <a:pt x="1422" y="1171"/>
                  <a:pt x="1424" y="1168"/>
                  <a:pt x="1424" y="1168"/>
                </a:cubicBezTo>
                <a:cubicBezTo>
                  <a:pt x="1425" y="1165"/>
                  <a:pt x="1429" y="1160"/>
                  <a:pt x="1431" y="1157"/>
                </a:cubicBezTo>
                <a:cubicBezTo>
                  <a:pt x="1439" y="1150"/>
                  <a:pt x="1439" y="1150"/>
                  <a:pt x="1439" y="1150"/>
                </a:cubicBezTo>
                <a:cubicBezTo>
                  <a:pt x="1449" y="1150"/>
                  <a:pt x="1459" y="1155"/>
                  <a:pt x="1468" y="1165"/>
                </a:cubicBezTo>
                <a:cubicBezTo>
                  <a:pt x="1477" y="1175"/>
                  <a:pt x="1484" y="1182"/>
                  <a:pt x="1488" y="1186"/>
                </a:cubicBezTo>
                <a:cubicBezTo>
                  <a:pt x="1486" y="1197"/>
                  <a:pt x="1480" y="1201"/>
                  <a:pt x="1472" y="1200"/>
                </a:cubicBezTo>
                <a:cubicBezTo>
                  <a:pt x="1464" y="1199"/>
                  <a:pt x="1457" y="1199"/>
                  <a:pt x="1451" y="1199"/>
                </a:cubicBezTo>
                <a:cubicBezTo>
                  <a:pt x="1449" y="1199"/>
                  <a:pt x="1442" y="1199"/>
                  <a:pt x="1431" y="1200"/>
                </a:cubicBezTo>
                <a:cubicBezTo>
                  <a:pt x="1420" y="1201"/>
                  <a:pt x="1415" y="1197"/>
                  <a:pt x="1415" y="1186"/>
                </a:cubicBezTo>
                <a:cubicBezTo>
                  <a:pt x="1415" y="1184"/>
                  <a:pt x="1416" y="1181"/>
                  <a:pt x="1419" y="1176"/>
                </a:cubicBezTo>
                <a:close/>
                <a:moveTo>
                  <a:pt x="1451" y="1095"/>
                </a:moveTo>
                <a:cubicBezTo>
                  <a:pt x="1451" y="1099"/>
                  <a:pt x="1454" y="1101"/>
                  <a:pt x="1457" y="1101"/>
                </a:cubicBezTo>
                <a:cubicBezTo>
                  <a:pt x="1461" y="1101"/>
                  <a:pt x="1461" y="1099"/>
                  <a:pt x="1459" y="1097"/>
                </a:cubicBezTo>
                <a:cubicBezTo>
                  <a:pt x="1456" y="1094"/>
                  <a:pt x="1456" y="1094"/>
                  <a:pt x="1456" y="1094"/>
                </a:cubicBezTo>
                <a:cubicBezTo>
                  <a:pt x="1453" y="1091"/>
                  <a:pt x="1451" y="1092"/>
                  <a:pt x="1451" y="1095"/>
                </a:cubicBezTo>
                <a:close/>
                <a:moveTo>
                  <a:pt x="1488" y="1579"/>
                </a:moveTo>
                <a:cubicBezTo>
                  <a:pt x="1477" y="1579"/>
                  <a:pt x="1473" y="1581"/>
                  <a:pt x="1475" y="1585"/>
                </a:cubicBezTo>
                <a:cubicBezTo>
                  <a:pt x="1479" y="1589"/>
                  <a:pt x="1484" y="1591"/>
                  <a:pt x="1488" y="1591"/>
                </a:cubicBezTo>
                <a:cubicBezTo>
                  <a:pt x="1494" y="1591"/>
                  <a:pt x="1498" y="1589"/>
                  <a:pt x="1500" y="1585"/>
                </a:cubicBezTo>
                <a:cubicBezTo>
                  <a:pt x="1504" y="1581"/>
                  <a:pt x="1500" y="1579"/>
                  <a:pt x="1488" y="1579"/>
                </a:cubicBezTo>
                <a:close/>
                <a:moveTo>
                  <a:pt x="1513" y="1043"/>
                </a:moveTo>
                <a:cubicBezTo>
                  <a:pt x="1533" y="1050"/>
                  <a:pt x="1548" y="1052"/>
                  <a:pt x="1548" y="1052"/>
                </a:cubicBezTo>
                <a:cubicBezTo>
                  <a:pt x="1552" y="1052"/>
                  <a:pt x="1557" y="1053"/>
                  <a:pt x="1561" y="1053"/>
                </a:cubicBezTo>
                <a:cubicBezTo>
                  <a:pt x="1561" y="1053"/>
                  <a:pt x="1561" y="1053"/>
                  <a:pt x="1561" y="1053"/>
                </a:cubicBezTo>
                <a:cubicBezTo>
                  <a:pt x="1569" y="1053"/>
                  <a:pt x="1573" y="1049"/>
                  <a:pt x="1573" y="1040"/>
                </a:cubicBezTo>
                <a:cubicBezTo>
                  <a:pt x="1569" y="1038"/>
                  <a:pt x="1557" y="1034"/>
                  <a:pt x="1538" y="1028"/>
                </a:cubicBezTo>
                <a:cubicBezTo>
                  <a:pt x="1518" y="1022"/>
                  <a:pt x="1506" y="1018"/>
                  <a:pt x="1506" y="1018"/>
                </a:cubicBezTo>
                <a:cubicBezTo>
                  <a:pt x="1503" y="1017"/>
                  <a:pt x="1497" y="1016"/>
                  <a:pt x="1493" y="1016"/>
                </a:cubicBezTo>
                <a:cubicBezTo>
                  <a:pt x="1485" y="1016"/>
                  <a:pt x="1485" y="1016"/>
                  <a:pt x="1485" y="1016"/>
                </a:cubicBezTo>
                <a:cubicBezTo>
                  <a:pt x="1485" y="1028"/>
                  <a:pt x="1494" y="1037"/>
                  <a:pt x="1513" y="1043"/>
                </a:cubicBezTo>
                <a:close/>
                <a:moveTo>
                  <a:pt x="1491" y="1454"/>
                </a:moveTo>
                <a:cubicBezTo>
                  <a:pt x="1491" y="1460"/>
                  <a:pt x="1494" y="1463"/>
                  <a:pt x="1500" y="1463"/>
                </a:cubicBezTo>
                <a:cubicBezTo>
                  <a:pt x="1506" y="1463"/>
                  <a:pt x="1509" y="1460"/>
                  <a:pt x="1509" y="1454"/>
                </a:cubicBezTo>
                <a:cubicBezTo>
                  <a:pt x="1509" y="1446"/>
                  <a:pt x="1506" y="1442"/>
                  <a:pt x="1500" y="1442"/>
                </a:cubicBezTo>
                <a:cubicBezTo>
                  <a:pt x="1494" y="1442"/>
                  <a:pt x="1491" y="1446"/>
                  <a:pt x="1491" y="1454"/>
                </a:cubicBezTo>
                <a:close/>
                <a:moveTo>
                  <a:pt x="1524" y="981"/>
                </a:moveTo>
                <a:cubicBezTo>
                  <a:pt x="1534" y="990"/>
                  <a:pt x="1544" y="995"/>
                  <a:pt x="1555" y="995"/>
                </a:cubicBezTo>
                <a:cubicBezTo>
                  <a:pt x="1557" y="995"/>
                  <a:pt x="1559" y="994"/>
                  <a:pt x="1561" y="992"/>
                </a:cubicBezTo>
                <a:cubicBezTo>
                  <a:pt x="1569" y="992"/>
                  <a:pt x="1571" y="986"/>
                  <a:pt x="1571" y="986"/>
                </a:cubicBezTo>
                <a:cubicBezTo>
                  <a:pt x="1572" y="982"/>
                  <a:pt x="1572" y="977"/>
                  <a:pt x="1571" y="973"/>
                </a:cubicBezTo>
                <a:cubicBezTo>
                  <a:pt x="1548" y="907"/>
                  <a:pt x="1548" y="907"/>
                  <a:pt x="1548" y="907"/>
                </a:cubicBezTo>
                <a:cubicBezTo>
                  <a:pt x="1540" y="931"/>
                  <a:pt x="1524" y="947"/>
                  <a:pt x="1500" y="955"/>
                </a:cubicBezTo>
                <a:cubicBezTo>
                  <a:pt x="1506" y="963"/>
                  <a:pt x="1514" y="972"/>
                  <a:pt x="1524" y="981"/>
                </a:cubicBezTo>
                <a:close/>
                <a:moveTo>
                  <a:pt x="1573" y="1259"/>
                </a:moveTo>
                <a:cubicBezTo>
                  <a:pt x="1583" y="1261"/>
                  <a:pt x="1588" y="1270"/>
                  <a:pt x="1588" y="1284"/>
                </a:cubicBezTo>
                <a:cubicBezTo>
                  <a:pt x="1588" y="1308"/>
                  <a:pt x="1575" y="1320"/>
                  <a:pt x="1548" y="1320"/>
                </a:cubicBezTo>
                <a:cubicBezTo>
                  <a:pt x="1536" y="1320"/>
                  <a:pt x="1529" y="1313"/>
                  <a:pt x="1529" y="1313"/>
                </a:cubicBezTo>
                <a:cubicBezTo>
                  <a:pt x="1526" y="1310"/>
                  <a:pt x="1526" y="1306"/>
                  <a:pt x="1529" y="1304"/>
                </a:cubicBezTo>
                <a:cubicBezTo>
                  <a:pt x="1573" y="1259"/>
                  <a:pt x="1573" y="1259"/>
                  <a:pt x="1573" y="1259"/>
                </a:cubicBezTo>
                <a:close/>
                <a:moveTo>
                  <a:pt x="1539" y="885"/>
                </a:moveTo>
                <a:cubicBezTo>
                  <a:pt x="1539" y="891"/>
                  <a:pt x="1542" y="894"/>
                  <a:pt x="1548" y="894"/>
                </a:cubicBezTo>
                <a:cubicBezTo>
                  <a:pt x="1555" y="894"/>
                  <a:pt x="1558" y="891"/>
                  <a:pt x="1558" y="885"/>
                </a:cubicBezTo>
                <a:cubicBezTo>
                  <a:pt x="1558" y="877"/>
                  <a:pt x="1555" y="873"/>
                  <a:pt x="1548" y="873"/>
                </a:cubicBezTo>
                <a:cubicBezTo>
                  <a:pt x="1542" y="873"/>
                  <a:pt x="1539" y="877"/>
                  <a:pt x="1539" y="885"/>
                </a:cubicBezTo>
                <a:close/>
                <a:moveTo>
                  <a:pt x="1569" y="1204"/>
                </a:moveTo>
                <a:cubicBezTo>
                  <a:pt x="1571" y="1201"/>
                  <a:pt x="1575" y="1197"/>
                  <a:pt x="1577" y="1194"/>
                </a:cubicBezTo>
                <a:cubicBezTo>
                  <a:pt x="1585" y="1186"/>
                  <a:pt x="1585" y="1186"/>
                  <a:pt x="1585" y="1186"/>
                </a:cubicBezTo>
                <a:cubicBezTo>
                  <a:pt x="1593" y="1186"/>
                  <a:pt x="1597" y="1191"/>
                  <a:pt x="1597" y="1199"/>
                </a:cubicBezTo>
                <a:cubicBezTo>
                  <a:pt x="1597" y="1207"/>
                  <a:pt x="1592" y="1216"/>
                  <a:pt x="1582" y="1226"/>
                </a:cubicBezTo>
                <a:cubicBezTo>
                  <a:pt x="1572" y="1236"/>
                  <a:pt x="1565" y="1243"/>
                  <a:pt x="1565" y="1243"/>
                </a:cubicBezTo>
                <a:cubicBezTo>
                  <a:pt x="1563" y="1245"/>
                  <a:pt x="1559" y="1245"/>
                  <a:pt x="1556" y="1243"/>
                </a:cubicBezTo>
                <a:cubicBezTo>
                  <a:pt x="1553" y="1240"/>
                  <a:pt x="1553" y="1240"/>
                  <a:pt x="1553" y="1240"/>
                </a:cubicBezTo>
                <a:cubicBezTo>
                  <a:pt x="1551" y="1237"/>
                  <a:pt x="1550" y="1233"/>
                  <a:pt x="1552" y="1230"/>
                </a:cubicBezTo>
                <a:cubicBezTo>
                  <a:pt x="1569" y="1204"/>
                  <a:pt x="1569" y="1204"/>
                  <a:pt x="1569" y="1204"/>
                </a:cubicBezTo>
                <a:close/>
                <a:moveTo>
                  <a:pt x="1597" y="831"/>
                </a:moveTo>
                <a:cubicBezTo>
                  <a:pt x="1605" y="859"/>
                  <a:pt x="1609" y="877"/>
                  <a:pt x="1609" y="885"/>
                </a:cubicBezTo>
                <a:cubicBezTo>
                  <a:pt x="1619" y="881"/>
                  <a:pt x="1626" y="873"/>
                  <a:pt x="1629" y="861"/>
                </a:cubicBezTo>
                <a:cubicBezTo>
                  <a:pt x="1632" y="849"/>
                  <a:pt x="1634" y="839"/>
                  <a:pt x="1634" y="831"/>
                </a:cubicBezTo>
                <a:cubicBezTo>
                  <a:pt x="1634" y="794"/>
                  <a:pt x="1591" y="767"/>
                  <a:pt x="1591" y="767"/>
                </a:cubicBezTo>
                <a:cubicBezTo>
                  <a:pt x="1587" y="765"/>
                  <a:pt x="1585" y="766"/>
                  <a:pt x="1585" y="770"/>
                </a:cubicBezTo>
                <a:cubicBezTo>
                  <a:pt x="1585" y="770"/>
                  <a:pt x="1585" y="770"/>
                  <a:pt x="1585" y="770"/>
                </a:cubicBezTo>
                <a:cubicBezTo>
                  <a:pt x="1585" y="782"/>
                  <a:pt x="1589" y="802"/>
                  <a:pt x="1597" y="831"/>
                </a:cubicBezTo>
                <a:close/>
                <a:moveTo>
                  <a:pt x="1637" y="1345"/>
                </a:moveTo>
                <a:cubicBezTo>
                  <a:pt x="1637" y="1353"/>
                  <a:pt x="1640" y="1357"/>
                  <a:pt x="1646" y="1357"/>
                </a:cubicBezTo>
                <a:cubicBezTo>
                  <a:pt x="1652" y="1357"/>
                  <a:pt x="1655" y="1353"/>
                  <a:pt x="1655" y="1345"/>
                </a:cubicBezTo>
                <a:cubicBezTo>
                  <a:pt x="1655" y="1337"/>
                  <a:pt x="1652" y="1333"/>
                  <a:pt x="1646" y="1333"/>
                </a:cubicBezTo>
                <a:cubicBezTo>
                  <a:pt x="1640" y="1333"/>
                  <a:pt x="1637" y="1337"/>
                  <a:pt x="1637" y="1345"/>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4"/>
          <p:cNvSpPr>
            <a:spLocks noEditPoints="1"/>
          </p:cNvSpPr>
          <p:nvPr/>
        </p:nvSpPr>
        <p:spPr bwMode="auto">
          <a:xfrm>
            <a:off x="6899494" y="954675"/>
            <a:ext cx="913403" cy="1683405"/>
          </a:xfrm>
          <a:custGeom>
            <a:avLst/>
            <a:gdLst>
              <a:gd name="T0" fmla="*/ 179 w 1548"/>
              <a:gd name="T1" fmla="*/ 1721 h 2868"/>
              <a:gd name="T2" fmla="*/ 331 w 1548"/>
              <a:gd name="T3" fmla="*/ 684 h 2868"/>
              <a:gd name="T4" fmla="*/ 33 w 1548"/>
              <a:gd name="T5" fmla="*/ 690 h 2868"/>
              <a:gd name="T6" fmla="*/ 504 w 1548"/>
              <a:gd name="T7" fmla="*/ 43 h 2868"/>
              <a:gd name="T8" fmla="*/ 997 w 1548"/>
              <a:gd name="T9" fmla="*/ 315 h 2868"/>
              <a:gd name="T10" fmla="*/ 1500 w 1548"/>
              <a:gd name="T11" fmla="*/ 592 h 2868"/>
              <a:gd name="T12" fmla="*/ 1286 w 1548"/>
              <a:gd name="T13" fmla="*/ 1307 h 2868"/>
              <a:gd name="T14" fmla="*/ 1296 w 1548"/>
              <a:gd name="T15" fmla="*/ 1856 h 2868"/>
              <a:gd name="T16" fmla="*/ 1103 w 1548"/>
              <a:gd name="T17" fmla="*/ 2676 h 2868"/>
              <a:gd name="T18" fmla="*/ 653 w 1548"/>
              <a:gd name="T19" fmla="*/ 2416 h 2868"/>
              <a:gd name="T20" fmla="*/ 37 w 1548"/>
              <a:gd name="T21" fmla="*/ 2841 h 2868"/>
              <a:gd name="T22" fmla="*/ 196 w 1548"/>
              <a:gd name="T23" fmla="*/ 568 h 2868"/>
              <a:gd name="T24" fmla="*/ 858 w 1548"/>
              <a:gd name="T25" fmla="*/ 1940 h 2868"/>
              <a:gd name="T26" fmla="*/ 1363 w 1548"/>
              <a:gd name="T27" fmla="*/ 1747 h 2868"/>
              <a:gd name="T28" fmla="*/ 1121 w 1548"/>
              <a:gd name="T29" fmla="*/ 1502 h 2868"/>
              <a:gd name="T30" fmla="*/ 316 w 1548"/>
              <a:gd name="T31" fmla="*/ 1526 h 2868"/>
              <a:gd name="T32" fmla="*/ 162 w 1548"/>
              <a:gd name="T33" fmla="*/ 1046 h 2868"/>
              <a:gd name="T34" fmla="*/ 182 w 1548"/>
              <a:gd name="T35" fmla="*/ 1078 h 2868"/>
              <a:gd name="T36" fmla="*/ 220 w 1548"/>
              <a:gd name="T37" fmla="*/ 1308 h 2868"/>
              <a:gd name="T38" fmla="*/ 471 w 1548"/>
              <a:gd name="T39" fmla="*/ 2351 h 2868"/>
              <a:gd name="T40" fmla="*/ 216 w 1548"/>
              <a:gd name="T41" fmla="*/ 2231 h 2868"/>
              <a:gd name="T42" fmla="*/ 233 w 1548"/>
              <a:gd name="T43" fmla="*/ 862 h 2868"/>
              <a:gd name="T44" fmla="*/ 268 w 1548"/>
              <a:gd name="T45" fmla="*/ 2404 h 2868"/>
              <a:gd name="T46" fmla="*/ 365 w 1548"/>
              <a:gd name="T47" fmla="*/ 2578 h 2868"/>
              <a:gd name="T48" fmla="*/ 882 w 1548"/>
              <a:gd name="T49" fmla="*/ 986 h 2868"/>
              <a:gd name="T50" fmla="*/ 1110 w 1548"/>
              <a:gd name="T51" fmla="*/ 579 h 2868"/>
              <a:gd name="T52" fmla="*/ 871 w 1548"/>
              <a:gd name="T53" fmla="*/ 473 h 2868"/>
              <a:gd name="T54" fmla="*/ 765 w 1548"/>
              <a:gd name="T55" fmla="*/ 451 h 2868"/>
              <a:gd name="T56" fmla="*/ 555 w 1548"/>
              <a:gd name="T57" fmla="*/ 855 h 2868"/>
              <a:gd name="T58" fmla="*/ 394 w 1548"/>
              <a:gd name="T59" fmla="*/ 1097 h 2868"/>
              <a:gd name="T60" fmla="*/ 422 w 1548"/>
              <a:gd name="T61" fmla="*/ 231 h 2868"/>
              <a:gd name="T62" fmla="*/ 565 w 1548"/>
              <a:gd name="T63" fmla="*/ 209 h 2868"/>
              <a:gd name="T64" fmla="*/ 457 w 1548"/>
              <a:gd name="T65" fmla="*/ 144 h 2868"/>
              <a:gd name="T66" fmla="*/ 484 w 1548"/>
              <a:gd name="T67" fmla="*/ 966 h 2868"/>
              <a:gd name="T68" fmla="*/ 541 w 1548"/>
              <a:gd name="T69" fmla="*/ 545 h 2868"/>
              <a:gd name="T70" fmla="*/ 643 w 1548"/>
              <a:gd name="T71" fmla="*/ 689 h 2868"/>
              <a:gd name="T72" fmla="*/ 556 w 1548"/>
              <a:gd name="T73" fmla="*/ 311 h 2868"/>
              <a:gd name="T74" fmla="*/ 562 w 1548"/>
              <a:gd name="T75" fmla="*/ 527 h 2868"/>
              <a:gd name="T76" fmla="*/ 618 w 1548"/>
              <a:gd name="T77" fmla="*/ 285 h 2868"/>
              <a:gd name="T78" fmla="*/ 633 w 1548"/>
              <a:gd name="T79" fmla="*/ 356 h 2868"/>
              <a:gd name="T80" fmla="*/ 718 w 1548"/>
              <a:gd name="T81" fmla="*/ 240 h 2868"/>
              <a:gd name="T82" fmla="*/ 643 w 1548"/>
              <a:gd name="T83" fmla="*/ 300 h 2868"/>
              <a:gd name="T84" fmla="*/ 882 w 1548"/>
              <a:gd name="T85" fmla="*/ 375 h 2868"/>
              <a:gd name="T86" fmla="*/ 692 w 1548"/>
              <a:gd name="T87" fmla="*/ 391 h 2868"/>
              <a:gd name="T88" fmla="*/ 876 w 1548"/>
              <a:gd name="T89" fmla="*/ 2341 h 2868"/>
              <a:gd name="T90" fmla="*/ 689 w 1548"/>
              <a:gd name="T91" fmla="*/ 184 h 2868"/>
              <a:gd name="T92" fmla="*/ 724 w 1548"/>
              <a:gd name="T93" fmla="*/ 2341 h 2868"/>
              <a:gd name="T94" fmla="*/ 801 w 1548"/>
              <a:gd name="T95" fmla="*/ 587 h 2868"/>
              <a:gd name="T96" fmla="*/ 808 w 1548"/>
              <a:gd name="T97" fmla="*/ 323 h 2868"/>
              <a:gd name="T98" fmla="*/ 859 w 1548"/>
              <a:gd name="T99" fmla="*/ 190 h 2868"/>
              <a:gd name="T100" fmla="*/ 865 w 1548"/>
              <a:gd name="T101" fmla="*/ 2640 h 2868"/>
              <a:gd name="T102" fmla="*/ 871 w 1548"/>
              <a:gd name="T103" fmla="*/ 2398 h 2868"/>
              <a:gd name="T104" fmla="*/ 902 w 1548"/>
              <a:gd name="T105" fmla="*/ 305 h 2868"/>
              <a:gd name="T106" fmla="*/ 945 w 1548"/>
              <a:gd name="T107" fmla="*/ 908 h 2868"/>
              <a:gd name="T108" fmla="*/ 894 w 1548"/>
              <a:gd name="T109" fmla="*/ 191 h 2868"/>
              <a:gd name="T110" fmla="*/ 1049 w 1548"/>
              <a:gd name="T111" fmla="*/ 997 h 2868"/>
              <a:gd name="T112" fmla="*/ 917 w 1548"/>
              <a:gd name="T113" fmla="*/ 311 h 2868"/>
              <a:gd name="T114" fmla="*/ 931 w 1548"/>
              <a:gd name="T115" fmla="*/ 885 h 2868"/>
              <a:gd name="T116" fmla="*/ 1133 w 1548"/>
              <a:gd name="T117" fmla="*/ 1379 h 2868"/>
              <a:gd name="T118" fmla="*/ 986 w 1548"/>
              <a:gd name="T119" fmla="*/ 1482 h 2868"/>
              <a:gd name="T120" fmla="*/ 1270 w 1548"/>
              <a:gd name="T121" fmla="*/ 731 h 2868"/>
              <a:gd name="T122" fmla="*/ 1209 w 1548"/>
              <a:gd name="T123" fmla="*/ 669 h 2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8" h="2868">
                <a:moveTo>
                  <a:pt x="42" y="2756"/>
                </a:moveTo>
                <a:cubicBezTo>
                  <a:pt x="54" y="2738"/>
                  <a:pt x="69" y="2720"/>
                  <a:pt x="86" y="2702"/>
                </a:cubicBezTo>
                <a:cubicBezTo>
                  <a:pt x="104" y="2684"/>
                  <a:pt x="121" y="2666"/>
                  <a:pt x="137" y="2647"/>
                </a:cubicBezTo>
                <a:cubicBezTo>
                  <a:pt x="153" y="2629"/>
                  <a:pt x="165" y="2611"/>
                  <a:pt x="173" y="2594"/>
                </a:cubicBezTo>
                <a:cubicBezTo>
                  <a:pt x="186" y="2561"/>
                  <a:pt x="196" y="2522"/>
                  <a:pt x="200" y="2476"/>
                </a:cubicBezTo>
                <a:cubicBezTo>
                  <a:pt x="205" y="2430"/>
                  <a:pt x="208" y="2389"/>
                  <a:pt x="208" y="2354"/>
                </a:cubicBezTo>
                <a:cubicBezTo>
                  <a:pt x="208" y="2339"/>
                  <a:pt x="205" y="2326"/>
                  <a:pt x="200" y="2314"/>
                </a:cubicBezTo>
                <a:cubicBezTo>
                  <a:pt x="196" y="2303"/>
                  <a:pt x="193" y="2288"/>
                  <a:pt x="193" y="2271"/>
                </a:cubicBezTo>
                <a:cubicBezTo>
                  <a:pt x="193" y="2227"/>
                  <a:pt x="198" y="2181"/>
                  <a:pt x="208" y="2134"/>
                </a:cubicBezTo>
                <a:cubicBezTo>
                  <a:pt x="217" y="2087"/>
                  <a:pt x="229" y="2041"/>
                  <a:pt x="242" y="1997"/>
                </a:cubicBezTo>
                <a:cubicBezTo>
                  <a:pt x="246" y="1981"/>
                  <a:pt x="255" y="1963"/>
                  <a:pt x="270" y="1942"/>
                </a:cubicBezTo>
                <a:cubicBezTo>
                  <a:pt x="284" y="1921"/>
                  <a:pt x="293" y="1904"/>
                  <a:pt x="297" y="1893"/>
                </a:cubicBezTo>
                <a:cubicBezTo>
                  <a:pt x="299" y="1891"/>
                  <a:pt x="300" y="1889"/>
                  <a:pt x="300" y="1887"/>
                </a:cubicBezTo>
                <a:cubicBezTo>
                  <a:pt x="300" y="1841"/>
                  <a:pt x="287" y="1806"/>
                  <a:pt x="262" y="1783"/>
                </a:cubicBezTo>
                <a:cubicBezTo>
                  <a:pt x="237" y="1760"/>
                  <a:pt x="209" y="1739"/>
                  <a:pt x="179" y="1721"/>
                </a:cubicBezTo>
                <a:cubicBezTo>
                  <a:pt x="148" y="1703"/>
                  <a:pt x="120" y="1683"/>
                  <a:pt x="95" y="1661"/>
                </a:cubicBezTo>
                <a:cubicBezTo>
                  <a:pt x="70" y="1638"/>
                  <a:pt x="58" y="1605"/>
                  <a:pt x="58" y="1561"/>
                </a:cubicBezTo>
                <a:cubicBezTo>
                  <a:pt x="58" y="1528"/>
                  <a:pt x="72" y="1498"/>
                  <a:pt x="99" y="1469"/>
                </a:cubicBezTo>
                <a:cubicBezTo>
                  <a:pt x="127" y="1440"/>
                  <a:pt x="152" y="1417"/>
                  <a:pt x="173" y="1399"/>
                </a:cubicBezTo>
                <a:cubicBezTo>
                  <a:pt x="158" y="1374"/>
                  <a:pt x="150" y="1351"/>
                  <a:pt x="150" y="1330"/>
                </a:cubicBezTo>
                <a:cubicBezTo>
                  <a:pt x="150" y="1307"/>
                  <a:pt x="146" y="1288"/>
                  <a:pt x="138" y="1272"/>
                </a:cubicBezTo>
                <a:cubicBezTo>
                  <a:pt x="131" y="1257"/>
                  <a:pt x="121" y="1243"/>
                  <a:pt x="110" y="1229"/>
                </a:cubicBezTo>
                <a:cubicBezTo>
                  <a:pt x="98" y="1216"/>
                  <a:pt x="86" y="1202"/>
                  <a:pt x="75" y="1187"/>
                </a:cubicBezTo>
                <a:cubicBezTo>
                  <a:pt x="63" y="1173"/>
                  <a:pt x="54" y="1158"/>
                  <a:pt x="46" y="1141"/>
                </a:cubicBezTo>
                <a:cubicBezTo>
                  <a:pt x="38" y="1125"/>
                  <a:pt x="35" y="1107"/>
                  <a:pt x="35" y="1088"/>
                </a:cubicBezTo>
                <a:cubicBezTo>
                  <a:pt x="35" y="1065"/>
                  <a:pt x="47" y="1034"/>
                  <a:pt x="71" y="997"/>
                </a:cubicBezTo>
                <a:cubicBezTo>
                  <a:pt x="95" y="959"/>
                  <a:pt x="123" y="921"/>
                  <a:pt x="156" y="883"/>
                </a:cubicBezTo>
                <a:cubicBezTo>
                  <a:pt x="188" y="844"/>
                  <a:pt x="221" y="807"/>
                  <a:pt x="255" y="772"/>
                </a:cubicBezTo>
                <a:cubicBezTo>
                  <a:pt x="289" y="736"/>
                  <a:pt x="327" y="692"/>
                  <a:pt x="327" y="692"/>
                </a:cubicBezTo>
                <a:cubicBezTo>
                  <a:pt x="330" y="689"/>
                  <a:pt x="331" y="685"/>
                  <a:pt x="331" y="684"/>
                </a:cubicBezTo>
                <a:cubicBezTo>
                  <a:pt x="331" y="682"/>
                  <a:pt x="331" y="678"/>
                  <a:pt x="331" y="675"/>
                </a:cubicBezTo>
                <a:cubicBezTo>
                  <a:pt x="331" y="675"/>
                  <a:pt x="331" y="675"/>
                  <a:pt x="331" y="675"/>
                </a:cubicBezTo>
                <a:cubicBezTo>
                  <a:pt x="331" y="673"/>
                  <a:pt x="330" y="668"/>
                  <a:pt x="326" y="659"/>
                </a:cubicBezTo>
                <a:cubicBezTo>
                  <a:pt x="322" y="651"/>
                  <a:pt x="320" y="644"/>
                  <a:pt x="320" y="641"/>
                </a:cubicBezTo>
                <a:cubicBezTo>
                  <a:pt x="320" y="639"/>
                  <a:pt x="321" y="635"/>
                  <a:pt x="324" y="629"/>
                </a:cubicBezTo>
                <a:cubicBezTo>
                  <a:pt x="327" y="623"/>
                  <a:pt x="328" y="623"/>
                  <a:pt x="328" y="623"/>
                </a:cubicBezTo>
                <a:cubicBezTo>
                  <a:pt x="330" y="620"/>
                  <a:pt x="329" y="617"/>
                  <a:pt x="326" y="617"/>
                </a:cubicBezTo>
                <a:cubicBezTo>
                  <a:pt x="326" y="617"/>
                  <a:pt x="326" y="617"/>
                  <a:pt x="326" y="617"/>
                </a:cubicBezTo>
                <a:cubicBezTo>
                  <a:pt x="297" y="617"/>
                  <a:pt x="275" y="624"/>
                  <a:pt x="261" y="636"/>
                </a:cubicBezTo>
                <a:cubicBezTo>
                  <a:pt x="246" y="649"/>
                  <a:pt x="233" y="662"/>
                  <a:pt x="221" y="677"/>
                </a:cubicBezTo>
                <a:cubicBezTo>
                  <a:pt x="208" y="691"/>
                  <a:pt x="195" y="705"/>
                  <a:pt x="180" y="717"/>
                </a:cubicBezTo>
                <a:cubicBezTo>
                  <a:pt x="166" y="730"/>
                  <a:pt x="144" y="736"/>
                  <a:pt x="115" y="736"/>
                </a:cubicBezTo>
                <a:cubicBezTo>
                  <a:pt x="111" y="736"/>
                  <a:pt x="106" y="735"/>
                  <a:pt x="98" y="734"/>
                </a:cubicBezTo>
                <a:cubicBezTo>
                  <a:pt x="90" y="733"/>
                  <a:pt x="85" y="733"/>
                  <a:pt x="81" y="733"/>
                </a:cubicBezTo>
                <a:cubicBezTo>
                  <a:pt x="71" y="723"/>
                  <a:pt x="55" y="709"/>
                  <a:pt x="33" y="690"/>
                </a:cubicBezTo>
                <a:cubicBezTo>
                  <a:pt x="11" y="670"/>
                  <a:pt x="0" y="650"/>
                  <a:pt x="0" y="629"/>
                </a:cubicBezTo>
                <a:cubicBezTo>
                  <a:pt x="0" y="598"/>
                  <a:pt x="12" y="569"/>
                  <a:pt x="36" y="542"/>
                </a:cubicBezTo>
                <a:cubicBezTo>
                  <a:pt x="60" y="516"/>
                  <a:pt x="87" y="502"/>
                  <a:pt x="118" y="502"/>
                </a:cubicBezTo>
                <a:cubicBezTo>
                  <a:pt x="139" y="502"/>
                  <a:pt x="158" y="506"/>
                  <a:pt x="173" y="515"/>
                </a:cubicBezTo>
                <a:cubicBezTo>
                  <a:pt x="188" y="524"/>
                  <a:pt x="206" y="528"/>
                  <a:pt x="225" y="528"/>
                </a:cubicBezTo>
                <a:cubicBezTo>
                  <a:pt x="233" y="528"/>
                  <a:pt x="239" y="523"/>
                  <a:pt x="244" y="514"/>
                </a:cubicBezTo>
                <a:cubicBezTo>
                  <a:pt x="248" y="504"/>
                  <a:pt x="252" y="493"/>
                  <a:pt x="255" y="480"/>
                </a:cubicBezTo>
                <a:cubicBezTo>
                  <a:pt x="258" y="468"/>
                  <a:pt x="260" y="456"/>
                  <a:pt x="261" y="446"/>
                </a:cubicBezTo>
                <a:cubicBezTo>
                  <a:pt x="262" y="435"/>
                  <a:pt x="262" y="428"/>
                  <a:pt x="262" y="424"/>
                </a:cubicBezTo>
                <a:cubicBezTo>
                  <a:pt x="262" y="418"/>
                  <a:pt x="263" y="409"/>
                  <a:pt x="265" y="397"/>
                </a:cubicBezTo>
                <a:cubicBezTo>
                  <a:pt x="267" y="384"/>
                  <a:pt x="269" y="370"/>
                  <a:pt x="270" y="355"/>
                </a:cubicBezTo>
                <a:cubicBezTo>
                  <a:pt x="270" y="339"/>
                  <a:pt x="271" y="326"/>
                  <a:pt x="272" y="313"/>
                </a:cubicBezTo>
                <a:cubicBezTo>
                  <a:pt x="273" y="301"/>
                  <a:pt x="274" y="292"/>
                  <a:pt x="274" y="292"/>
                </a:cubicBezTo>
                <a:cubicBezTo>
                  <a:pt x="274" y="289"/>
                  <a:pt x="276" y="283"/>
                  <a:pt x="278" y="281"/>
                </a:cubicBezTo>
                <a:cubicBezTo>
                  <a:pt x="504" y="43"/>
                  <a:pt x="504" y="43"/>
                  <a:pt x="504" y="43"/>
                </a:cubicBezTo>
                <a:cubicBezTo>
                  <a:pt x="512" y="36"/>
                  <a:pt x="527" y="28"/>
                  <a:pt x="548" y="22"/>
                </a:cubicBezTo>
                <a:cubicBezTo>
                  <a:pt x="569" y="15"/>
                  <a:pt x="590" y="10"/>
                  <a:pt x="590" y="10"/>
                </a:cubicBezTo>
                <a:cubicBezTo>
                  <a:pt x="594" y="9"/>
                  <a:pt x="594" y="7"/>
                  <a:pt x="591" y="5"/>
                </a:cubicBezTo>
                <a:cubicBezTo>
                  <a:pt x="590" y="4"/>
                  <a:pt x="590" y="4"/>
                  <a:pt x="590" y="4"/>
                </a:cubicBezTo>
                <a:cubicBezTo>
                  <a:pt x="588" y="2"/>
                  <a:pt x="588" y="0"/>
                  <a:pt x="592" y="0"/>
                </a:cubicBezTo>
                <a:cubicBezTo>
                  <a:pt x="758" y="0"/>
                  <a:pt x="758" y="0"/>
                  <a:pt x="758" y="0"/>
                </a:cubicBezTo>
                <a:cubicBezTo>
                  <a:pt x="768" y="15"/>
                  <a:pt x="781" y="25"/>
                  <a:pt x="798" y="29"/>
                </a:cubicBezTo>
                <a:cubicBezTo>
                  <a:pt x="816" y="33"/>
                  <a:pt x="832" y="38"/>
                  <a:pt x="847" y="43"/>
                </a:cubicBezTo>
                <a:cubicBezTo>
                  <a:pt x="867" y="51"/>
                  <a:pt x="884" y="70"/>
                  <a:pt x="899" y="100"/>
                </a:cubicBezTo>
                <a:cubicBezTo>
                  <a:pt x="915" y="129"/>
                  <a:pt x="928" y="161"/>
                  <a:pt x="938" y="193"/>
                </a:cubicBezTo>
                <a:cubicBezTo>
                  <a:pt x="949" y="226"/>
                  <a:pt x="957" y="255"/>
                  <a:pt x="964" y="281"/>
                </a:cubicBezTo>
                <a:cubicBezTo>
                  <a:pt x="971" y="307"/>
                  <a:pt x="976" y="315"/>
                  <a:pt x="976" y="315"/>
                </a:cubicBezTo>
                <a:cubicBezTo>
                  <a:pt x="978" y="318"/>
                  <a:pt x="983" y="320"/>
                  <a:pt x="986" y="320"/>
                </a:cubicBezTo>
                <a:cubicBezTo>
                  <a:pt x="986" y="320"/>
                  <a:pt x="986" y="320"/>
                  <a:pt x="986" y="320"/>
                </a:cubicBezTo>
                <a:cubicBezTo>
                  <a:pt x="988" y="320"/>
                  <a:pt x="992" y="318"/>
                  <a:pt x="997" y="315"/>
                </a:cubicBezTo>
                <a:cubicBezTo>
                  <a:pt x="1003" y="311"/>
                  <a:pt x="1007" y="309"/>
                  <a:pt x="1009" y="309"/>
                </a:cubicBezTo>
                <a:cubicBezTo>
                  <a:pt x="1013" y="309"/>
                  <a:pt x="1020" y="320"/>
                  <a:pt x="1032" y="343"/>
                </a:cubicBezTo>
                <a:cubicBezTo>
                  <a:pt x="1061" y="345"/>
                  <a:pt x="1085" y="348"/>
                  <a:pt x="1105" y="351"/>
                </a:cubicBezTo>
                <a:cubicBezTo>
                  <a:pt x="1126" y="354"/>
                  <a:pt x="1144" y="358"/>
                  <a:pt x="1162" y="365"/>
                </a:cubicBezTo>
                <a:cubicBezTo>
                  <a:pt x="1179" y="372"/>
                  <a:pt x="1195" y="382"/>
                  <a:pt x="1211" y="395"/>
                </a:cubicBezTo>
                <a:cubicBezTo>
                  <a:pt x="1226" y="409"/>
                  <a:pt x="1258" y="443"/>
                  <a:pt x="1258" y="443"/>
                </a:cubicBezTo>
                <a:cubicBezTo>
                  <a:pt x="1261" y="445"/>
                  <a:pt x="1265" y="447"/>
                  <a:pt x="1268" y="447"/>
                </a:cubicBezTo>
                <a:cubicBezTo>
                  <a:pt x="1268" y="447"/>
                  <a:pt x="1268" y="447"/>
                  <a:pt x="1268" y="447"/>
                </a:cubicBezTo>
                <a:cubicBezTo>
                  <a:pt x="1278" y="447"/>
                  <a:pt x="1287" y="445"/>
                  <a:pt x="1296" y="440"/>
                </a:cubicBezTo>
                <a:cubicBezTo>
                  <a:pt x="1304" y="435"/>
                  <a:pt x="1315" y="433"/>
                  <a:pt x="1329" y="433"/>
                </a:cubicBezTo>
                <a:cubicBezTo>
                  <a:pt x="1363" y="433"/>
                  <a:pt x="1396" y="439"/>
                  <a:pt x="1425" y="452"/>
                </a:cubicBezTo>
                <a:cubicBezTo>
                  <a:pt x="1455" y="464"/>
                  <a:pt x="1477" y="489"/>
                  <a:pt x="1490" y="525"/>
                </a:cubicBezTo>
                <a:cubicBezTo>
                  <a:pt x="1490" y="527"/>
                  <a:pt x="1491" y="532"/>
                  <a:pt x="1492" y="541"/>
                </a:cubicBezTo>
                <a:cubicBezTo>
                  <a:pt x="1493" y="550"/>
                  <a:pt x="1494" y="558"/>
                  <a:pt x="1496" y="567"/>
                </a:cubicBezTo>
                <a:cubicBezTo>
                  <a:pt x="1498" y="576"/>
                  <a:pt x="1499" y="584"/>
                  <a:pt x="1500" y="592"/>
                </a:cubicBezTo>
                <a:cubicBezTo>
                  <a:pt x="1501" y="599"/>
                  <a:pt x="1502" y="604"/>
                  <a:pt x="1502" y="606"/>
                </a:cubicBezTo>
                <a:cubicBezTo>
                  <a:pt x="1508" y="621"/>
                  <a:pt x="1513" y="633"/>
                  <a:pt x="1518" y="639"/>
                </a:cubicBezTo>
                <a:cubicBezTo>
                  <a:pt x="1522" y="646"/>
                  <a:pt x="1527" y="652"/>
                  <a:pt x="1532" y="658"/>
                </a:cubicBezTo>
                <a:cubicBezTo>
                  <a:pt x="1537" y="664"/>
                  <a:pt x="1541" y="670"/>
                  <a:pt x="1544" y="677"/>
                </a:cubicBezTo>
                <a:cubicBezTo>
                  <a:pt x="1546" y="684"/>
                  <a:pt x="1548" y="695"/>
                  <a:pt x="1548" y="710"/>
                </a:cubicBezTo>
                <a:cubicBezTo>
                  <a:pt x="1548" y="747"/>
                  <a:pt x="1536" y="776"/>
                  <a:pt x="1512" y="799"/>
                </a:cubicBezTo>
                <a:cubicBezTo>
                  <a:pt x="1488" y="823"/>
                  <a:pt x="1460" y="843"/>
                  <a:pt x="1428" y="861"/>
                </a:cubicBezTo>
                <a:cubicBezTo>
                  <a:pt x="1397" y="880"/>
                  <a:pt x="1365" y="898"/>
                  <a:pt x="1333" y="915"/>
                </a:cubicBezTo>
                <a:cubicBezTo>
                  <a:pt x="1301" y="932"/>
                  <a:pt x="1278" y="952"/>
                  <a:pt x="1263" y="975"/>
                </a:cubicBezTo>
                <a:cubicBezTo>
                  <a:pt x="1272" y="1000"/>
                  <a:pt x="1280" y="1025"/>
                  <a:pt x="1287" y="1050"/>
                </a:cubicBezTo>
                <a:cubicBezTo>
                  <a:pt x="1294" y="1076"/>
                  <a:pt x="1297" y="1102"/>
                  <a:pt x="1297" y="1128"/>
                </a:cubicBezTo>
                <a:cubicBezTo>
                  <a:pt x="1297" y="1152"/>
                  <a:pt x="1295" y="1173"/>
                  <a:pt x="1290" y="1193"/>
                </a:cubicBezTo>
                <a:cubicBezTo>
                  <a:pt x="1285" y="1214"/>
                  <a:pt x="1283" y="1234"/>
                  <a:pt x="1283" y="1255"/>
                </a:cubicBezTo>
                <a:cubicBezTo>
                  <a:pt x="1283" y="1259"/>
                  <a:pt x="1283" y="1268"/>
                  <a:pt x="1283" y="1281"/>
                </a:cubicBezTo>
                <a:cubicBezTo>
                  <a:pt x="1283" y="1295"/>
                  <a:pt x="1284" y="1304"/>
                  <a:pt x="1286" y="1307"/>
                </a:cubicBezTo>
                <a:cubicBezTo>
                  <a:pt x="1291" y="1315"/>
                  <a:pt x="1300" y="1324"/>
                  <a:pt x="1312" y="1335"/>
                </a:cubicBezTo>
                <a:cubicBezTo>
                  <a:pt x="1323" y="1345"/>
                  <a:pt x="1335" y="1356"/>
                  <a:pt x="1348" y="1367"/>
                </a:cubicBezTo>
                <a:cubicBezTo>
                  <a:pt x="1360" y="1377"/>
                  <a:pt x="1372" y="1387"/>
                  <a:pt x="1384" y="1395"/>
                </a:cubicBezTo>
                <a:cubicBezTo>
                  <a:pt x="1395" y="1404"/>
                  <a:pt x="1404" y="1409"/>
                  <a:pt x="1410" y="1411"/>
                </a:cubicBezTo>
                <a:cubicBezTo>
                  <a:pt x="1413" y="1413"/>
                  <a:pt x="1422" y="1413"/>
                  <a:pt x="1434" y="1411"/>
                </a:cubicBezTo>
                <a:cubicBezTo>
                  <a:pt x="1447" y="1409"/>
                  <a:pt x="1454" y="1409"/>
                  <a:pt x="1456" y="1411"/>
                </a:cubicBezTo>
                <a:cubicBezTo>
                  <a:pt x="1483" y="1427"/>
                  <a:pt x="1501" y="1443"/>
                  <a:pt x="1510" y="1462"/>
                </a:cubicBezTo>
                <a:cubicBezTo>
                  <a:pt x="1520" y="1480"/>
                  <a:pt x="1525" y="1503"/>
                  <a:pt x="1525" y="1530"/>
                </a:cubicBezTo>
                <a:cubicBezTo>
                  <a:pt x="1525" y="1551"/>
                  <a:pt x="1523" y="1566"/>
                  <a:pt x="1519" y="1576"/>
                </a:cubicBezTo>
                <a:cubicBezTo>
                  <a:pt x="1515" y="1585"/>
                  <a:pt x="1510" y="1594"/>
                  <a:pt x="1505" y="1600"/>
                </a:cubicBezTo>
                <a:cubicBezTo>
                  <a:pt x="1499" y="1607"/>
                  <a:pt x="1492" y="1614"/>
                  <a:pt x="1483" y="1620"/>
                </a:cubicBezTo>
                <a:cubicBezTo>
                  <a:pt x="1474" y="1627"/>
                  <a:pt x="1465" y="1637"/>
                  <a:pt x="1456" y="1651"/>
                </a:cubicBezTo>
                <a:cubicBezTo>
                  <a:pt x="1442" y="1670"/>
                  <a:pt x="1428" y="1693"/>
                  <a:pt x="1412" y="1719"/>
                </a:cubicBezTo>
                <a:cubicBezTo>
                  <a:pt x="1397" y="1745"/>
                  <a:pt x="1380" y="1770"/>
                  <a:pt x="1361" y="1794"/>
                </a:cubicBezTo>
                <a:cubicBezTo>
                  <a:pt x="1341" y="1818"/>
                  <a:pt x="1320" y="1838"/>
                  <a:pt x="1296" y="1856"/>
                </a:cubicBezTo>
                <a:cubicBezTo>
                  <a:pt x="1272" y="1873"/>
                  <a:pt x="1245" y="1882"/>
                  <a:pt x="1216" y="1882"/>
                </a:cubicBezTo>
                <a:cubicBezTo>
                  <a:pt x="1201" y="1882"/>
                  <a:pt x="1185" y="1878"/>
                  <a:pt x="1169" y="1870"/>
                </a:cubicBezTo>
                <a:cubicBezTo>
                  <a:pt x="1153" y="1862"/>
                  <a:pt x="1138" y="1855"/>
                  <a:pt x="1124" y="1847"/>
                </a:cubicBezTo>
                <a:cubicBezTo>
                  <a:pt x="1086" y="1876"/>
                  <a:pt x="1061" y="1914"/>
                  <a:pt x="1051" y="1962"/>
                </a:cubicBezTo>
                <a:cubicBezTo>
                  <a:pt x="1040" y="2011"/>
                  <a:pt x="1030" y="2056"/>
                  <a:pt x="1020" y="2098"/>
                </a:cubicBezTo>
                <a:cubicBezTo>
                  <a:pt x="1018" y="2106"/>
                  <a:pt x="1016" y="2118"/>
                  <a:pt x="1013" y="2136"/>
                </a:cubicBezTo>
                <a:cubicBezTo>
                  <a:pt x="1010" y="2153"/>
                  <a:pt x="1007" y="2171"/>
                  <a:pt x="1003" y="2191"/>
                </a:cubicBezTo>
                <a:cubicBezTo>
                  <a:pt x="999" y="2210"/>
                  <a:pt x="995" y="2228"/>
                  <a:pt x="992" y="2245"/>
                </a:cubicBezTo>
                <a:cubicBezTo>
                  <a:pt x="988" y="2263"/>
                  <a:pt x="986" y="2275"/>
                  <a:pt x="986" y="2283"/>
                </a:cubicBezTo>
                <a:cubicBezTo>
                  <a:pt x="986" y="2285"/>
                  <a:pt x="984" y="2289"/>
                  <a:pt x="981" y="2294"/>
                </a:cubicBezTo>
                <a:cubicBezTo>
                  <a:pt x="979" y="2300"/>
                  <a:pt x="976" y="2304"/>
                  <a:pt x="974" y="2306"/>
                </a:cubicBezTo>
                <a:cubicBezTo>
                  <a:pt x="959" y="2331"/>
                  <a:pt x="948" y="2356"/>
                  <a:pt x="941" y="2381"/>
                </a:cubicBezTo>
                <a:cubicBezTo>
                  <a:pt x="934" y="2406"/>
                  <a:pt x="922" y="2431"/>
                  <a:pt x="905" y="2456"/>
                </a:cubicBezTo>
                <a:cubicBezTo>
                  <a:pt x="967" y="2529"/>
                  <a:pt x="1032" y="2597"/>
                  <a:pt x="1101" y="2661"/>
                </a:cubicBezTo>
                <a:cubicBezTo>
                  <a:pt x="1101" y="2664"/>
                  <a:pt x="1102" y="2670"/>
                  <a:pt x="1103" y="2676"/>
                </a:cubicBezTo>
                <a:cubicBezTo>
                  <a:pt x="1104" y="2683"/>
                  <a:pt x="1104" y="2687"/>
                  <a:pt x="1104" y="2689"/>
                </a:cubicBezTo>
                <a:cubicBezTo>
                  <a:pt x="1104" y="2718"/>
                  <a:pt x="1093" y="2736"/>
                  <a:pt x="1072" y="2743"/>
                </a:cubicBezTo>
                <a:cubicBezTo>
                  <a:pt x="1051" y="2749"/>
                  <a:pt x="1028" y="2753"/>
                  <a:pt x="1003" y="2753"/>
                </a:cubicBezTo>
                <a:cubicBezTo>
                  <a:pt x="978" y="2753"/>
                  <a:pt x="949" y="2748"/>
                  <a:pt x="917" y="2737"/>
                </a:cubicBezTo>
                <a:cubicBezTo>
                  <a:pt x="884" y="2726"/>
                  <a:pt x="851" y="2713"/>
                  <a:pt x="819" y="2698"/>
                </a:cubicBezTo>
                <a:cubicBezTo>
                  <a:pt x="786" y="2683"/>
                  <a:pt x="756" y="2665"/>
                  <a:pt x="728" y="2645"/>
                </a:cubicBezTo>
                <a:cubicBezTo>
                  <a:pt x="700" y="2624"/>
                  <a:pt x="679" y="2604"/>
                  <a:pt x="666" y="2583"/>
                </a:cubicBezTo>
                <a:cubicBezTo>
                  <a:pt x="664" y="2579"/>
                  <a:pt x="662" y="2573"/>
                  <a:pt x="659" y="2565"/>
                </a:cubicBezTo>
                <a:cubicBezTo>
                  <a:pt x="656" y="2558"/>
                  <a:pt x="654" y="2552"/>
                  <a:pt x="654" y="2548"/>
                </a:cubicBezTo>
                <a:cubicBezTo>
                  <a:pt x="654" y="2542"/>
                  <a:pt x="653" y="2534"/>
                  <a:pt x="651" y="2524"/>
                </a:cubicBezTo>
                <a:cubicBezTo>
                  <a:pt x="650" y="2513"/>
                  <a:pt x="648" y="2502"/>
                  <a:pt x="647" y="2490"/>
                </a:cubicBezTo>
                <a:cubicBezTo>
                  <a:pt x="646" y="2479"/>
                  <a:pt x="645" y="2469"/>
                  <a:pt x="644" y="2460"/>
                </a:cubicBezTo>
                <a:cubicBezTo>
                  <a:pt x="643" y="2452"/>
                  <a:pt x="643" y="2446"/>
                  <a:pt x="643" y="2444"/>
                </a:cubicBezTo>
                <a:cubicBezTo>
                  <a:pt x="643" y="2442"/>
                  <a:pt x="645" y="2437"/>
                  <a:pt x="649" y="2427"/>
                </a:cubicBezTo>
                <a:cubicBezTo>
                  <a:pt x="652" y="2417"/>
                  <a:pt x="653" y="2416"/>
                  <a:pt x="653" y="2416"/>
                </a:cubicBezTo>
                <a:cubicBezTo>
                  <a:pt x="654" y="2413"/>
                  <a:pt x="654" y="2407"/>
                  <a:pt x="654" y="2403"/>
                </a:cubicBezTo>
                <a:cubicBezTo>
                  <a:pt x="654" y="2372"/>
                  <a:pt x="654" y="2372"/>
                  <a:pt x="654" y="2372"/>
                </a:cubicBezTo>
                <a:cubicBezTo>
                  <a:pt x="654" y="2359"/>
                  <a:pt x="654" y="2347"/>
                  <a:pt x="653" y="2336"/>
                </a:cubicBezTo>
                <a:cubicBezTo>
                  <a:pt x="652" y="2326"/>
                  <a:pt x="636" y="2310"/>
                  <a:pt x="636" y="2310"/>
                </a:cubicBezTo>
                <a:cubicBezTo>
                  <a:pt x="633" y="2308"/>
                  <a:pt x="631" y="2303"/>
                  <a:pt x="631" y="2299"/>
                </a:cubicBezTo>
                <a:cubicBezTo>
                  <a:pt x="631" y="2179"/>
                  <a:pt x="631" y="2179"/>
                  <a:pt x="631" y="2179"/>
                </a:cubicBezTo>
                <a:cubicBezTo>
                  <a:pt x="622" y="2217"/>
                  <a:pt x="608" y="2250"/>
                  <a:pt x="591" y="2276"/>
                </a:cubicBezTo>
                <a:cubicBezTo>
                  <a:pt x="574" y="2302"/>
                  <a:pt x="556" y="2331"/>
                  <a:pt x="539" y="2364"/>
                </a:cubicBezTo>
                <a:cubicBezTo>
                  <a:pt x="518" y="2404"/>
                  <a:pt x="497" y="2453"/>
                  <a:pt x="476" y="2509"/>
                </a:cubicBezTo>
                <a:cubicBezTo>
                  <a:pt x="454" y="2566"/>
                  <a:pt x="430" y="2621"/>
                  <a:pt x="401" y="2675"/>
                </a:cubicBezTo>
                <a:cubicBezTo>
                  <a:pt x="372" y="2729"/>
                  <a:pt x="338" y="2774"/>
                  <a:pt x="300" y="2812"/>
                </a:cubicBezTo>
                <a:cubicBezTo>
                  <a:pt x="261" y="2849"/>
                  <a:pt x="213" y="2868"/>
                  <a:pt x="156" y="2868"/>
                </a:cubicBezTo>
                <a:cubicBezTo>
                  <a:pt x="146" y="2868"/>
                  <a:pt x="134" y="2868"/>
                  <a:pt x="118" y="2867"/>
                </a:cubicBezTo>
                <a:cubicBezTo>
                  <a:pt x="103" y="2866"/>
                  <a:pt x="88" y="2863"/>
                  <a:pt x="74" y="2859"/>
                </a:cubicBezTo>
                <a:cubicBezTo>
                  <a:pt x="59" y="2856"/>
                  <a:pt x="47" y="2849"/>
                  <a:pt x="37" y="2841"/>
                </a:cubicBezTo>
                <a:cubicBezTo>
                  <a:pt x="28" y="2832"/>
                  <a:pt x="23" y="2820"/>
                  <a:pt x="23" y="2805"/>
                </a:cubicBezTo>
                <a:cubicBezTo>
                  <a:pt x="23" y="2789"/>
                  <a:pt x="29" y="2773"/>
                  <a:pt x="42" y="2756"/>
                </a:cubicBezTo>
                <a:close/>
                <a:moveTo>
                  <a:pt x="53" y="677"/>
                </a:moveTo>
                <a:cubicBezTo>
                  <a:pt x="68" y="695"/>
                  <a:pt x="85" y="703"/>
                  <a:pt x="107" y="703"/>
                </a:cubicBezTo>
                <a:cubicBezTo>
                  <a:pt x="126" y="703"/>
                  <a:pt x="147" y="701"/>
                  <a:pt x="172" y="696"/>
                </a:cubicBezTo>
                <a:cubicBezTo>
                  <a:pt x="196" y="691"/>
                  <a:pt x="206" y="655"/>
                  <a:pt x="206" y="655"/>
                </a:cubicBezTo>
                <a:cubicBezTo>
                  <a:pt x="207" y="651"/>
                  <a:pt x="208" y="646"/>
                  <a:pt x="208" y="642"/>
                </a:cubicBezTo>
                <a:cubicBezTo>
                  <a:pt x="208" y="631"/>
                  <a:pt x="208" y="631"/>
                  <a:pt x="208" y="631"/>
                </a:cubicBezTo>
                <a:cubicBezTo>
                  <a:pt x="204" y="631"/>
                  <a:pt x="194" y="630"/>
                  <a:pt x="179" y="627"/>
                </a:cubicBezTo>
                <a:cubicBezTo>
                  <a:pt x="163" y="624"/>
                  <a:pt x="154" y="622"/>
                  <a:pt x="150" y="620"/>
                </a:cubicBezTo>
                <a:cubicBezTo>
                  <a:pt x="142" y="620"/>
                  <a:pt x="138" y="616"/>
                  <a:pt x="138" y="608"/>
                </a:cubicBezTo>
                <a:cubicBezTo>
                  <a:pt x="142" y="601"/>
                  <a:pt x="152" y="593"/>
                  <a:pt x="167" y="587"/>
                </a:cubicBezTo>
                <a:cubicBezTo>
                  <a:pt x="183" y="580"/>
                  <a:pt x="190" y="576"/>
                  <a:pt x="190" y="576"/>
                </a:cubicBezTo>
                <a:cubicBezTo>
                  <a:pt x="193" y="575"/>
                  <a:pt x="196" y="571"/>
                  <a:pt x="196" y="568"/>
                </a:cubicBezTo>
                <a:cubicBezTo>
                  <a:pt x="196" y="568"/>
                  <a:pt x="196" y="568"/>
                  <a:pt x="196" y="568"/>
                </a:cubicBezTo>
                <a:cubicBezTo>
                  <a:pt x="196" y="552"/>
                  <a:pt x="185" y="544"/>
                  <a:pt x="163" y="542"/>
                </a:cubicBezTo>
                <a:cubicBezTo>
                  <a:pt x="141" y="540"/>
                  <a:pt x="125" y="539"/>
                  <a:pt x="115" y="539"/>
                </a:cubicBezTo>
                <a:cubicBezTo>
                  <a:pt x="94" y="539"/>
                  <a:pt x="75" y="547"/>
                  <a:pt x="58" y="562"/>
                </a:cubicBezTo>
                <a:cubicBezTo>
                  <a:pt x="40" y="577"/>
                  <a:pt x="32" y="597"/>
                  <a:pt x="32" y="620"/>
                </a:cubicBezTo>
                <a:cubicBezTo>
                  <a:pt x="32" y="641"/>
                  <a:pt x="39" y="660"/>
                  <a:pt x="53" y="677"/>
                </a:cubicBezTo>
                <a:close/>
                <a:moveTo>
                  <a:pt x="121" y="1649"/>
                </a:moveTo>
                <a:cubicBezTo>
                  <a:pt x="148" y="1672"/>
                  <a:pt x="179" y="1694"/>
                  <a:pt x="215" y="1715"/>
                </a:cubicBezTo>
                <a:cubicBezTo>
                  <a:pt x="250" y="1736"/>
                  <a:pt x="287" y="1756"/>
                  <a:pt x="324" y="1774"/>
                </a:cubicBezTo>
                <a:cubicBezTo>
                  <a:pt x="362" y="1792"/>
                  <a:pt x="391" y="1809"/>
                  <a:pt x="412" y="1825"/>
                </a:cubicBezTo>
                <a:cubicBezTo>
                  <a:pt x="426" y="1834"/>
                  <a:pt x="434" y="1841"/>
                  <a:pt x="438" y="1846"/>
                </a:cubicBezTo>
                <a:cubicBezTo>
                  <a:pt x="442" y="1851"/>
                  <a:pt x="445" y="1855"/>
                  <a:pt x="448" y="1859"/>
                </a:cubicBezTo>
                <a:cubicBezTo>
                  <a:pt x="451" y="1863"/>
                  <a:pt x="455" y="1866"/>
                  <a:pt x="460" y="1869"/>
                </a:cubicBezTo>
                <a:cubicBezTo>
                  <a:pt x="465" y="1872"/>
                  <a:pt x="476" y="1876"/>
                  <a:pt x="493" y="1882"/>
                </a:cubicBezTo>
                <a:cubicBezTo>
                  <a:pt x="554" y="1901"/>
                  <a:pt x="615" y="1916"/>
                  <a:pt x="676" y="1925"/>
                </a:cubicBezTo>
                <a:cubicBezTo>
                  <a:pt x="736" y="1935"/>
                  <a:pt x="858" y="1940"/>
                  <a:pt x="858" y="1940"/>
                </a:cubicBezTo>
                <a:cubicBezTo>
                  <a:pt x="862" y="1940"/>
                  <a:pt x="868" y="1940"/>
                  <a:pt x="871" y="1940"/>
                </a:cubicBezTo>
                <a:cubicBezTo>
                  <a:pt x="951" y="1940"/>
                  <a:pt x="951" y="1940"/>
                  <a:pt x="951" y="1940"/>
                </a:cubicBezTo>
                <a:cubicBezTo>
                  <a:pt x="969" y="1934"/>
                  <a:pt x="984" y="1923"/>
                  <a:pt x="997" y="1905"/>
                </a:cubicBezTo>
                <a:cubicBezTo>
                  <a:pt x="1011" y="1888"/>
                  <a:pt x="1022" y="1868"/>
                  <a:pt x="1032" y="1846"/>
                </a:cubicBezTo>
                <a:cubicBezTo>
                  <a:pt x="1042" y="1824"/>
                  <a:pt x="1050" y="1802"/>
                  <a:pt x="1058" y="1780"/>
                </a:cubicBezTo>
                <a:cubicBezTo>
                  <a:pt x="1066" y="1758"/>
                  <a:pt x="1076" y="1727"/>
                  <a:pt x="1076" y="1727"/>
                </a:cubicBezTo>
                <a:cubicBezTo>
                  <a:pt x="1077" y="1724"/>
                  <a:pt x="1081" y="1721"/>
                  <a:pt x="1085" y="1721"/>
                </a:cubicBezTo>
                <a:cubicBezTo>
                  <a:pt x="1090" y="1721"/>
                  <a:pt x="1090" y="1721"/>
                  <a:pt x="1090" y="1721"/>
                </a:cubicBezTo>
                <a:cubicBezTo>
                  <a:pt x="1105" y="1757"/>
                  <a:pt x="1120" y="1788"/>
                  <a:pt x="1136" y="1813"/>
                </a:cubicBezTo>
                <a:cubicBezTo>
                  <a:pt x="1151" y="1838"/>
                  <a:pt x="1180" y="1851"/>
                  <a:pt x="1222" y="1851"/>
                </a:cubicBezTo>
                <a:cubicBezTo>
                  <a:pt x="1226" y="1851"/>
                  <a:pt x="1233" y="1850"/>
                  <a:pt x="1242" y="1849"/>
                </a:cubicBezTo>
                <a:cubicBezTo>
                  <a:pt x="1252" y="1848"/>
                  <a:pt x="1259" y="1848"/>
                  <a:pt x="1263" y="1848"/>
                </a:cubicBezTo>
                <a:cubicBezTo>
                  <a:pt x="1268" y="1844"/>
                  <a:pt x="1277" y="1836"/>
                  <a:pt x="1288" y="1823"/>
                </a:cubicBezTo>
                <a:cubicBezTo>
                  <a:pt x="1300" y="1811"/>
                  <a:pt x="1313" y="1798"/>
                  <a:pt x="1326" y="1784"/>
                </a:cubicBezTo>
                <a:cubicBezTo>
                  <a:pt x="1339" y="1771"/>
                  <a:pt x="1352" y="1758"/>
                  <a:pt x="1363" y="1747"/>
                </a:cubicBezTo>
                <a:cubicBezTo>
                  <a:pt x="1375" y="1735"/>
                  <a:pt x="1383" y="1727"/>
                  <a:pt x="1386" y="1721"/>
                </a:cubicBezTo>
                <a:cubicBezTo>
                  <a:pt x="1396" y="1709"/>
                  <a:pt x="1408" y="1696"/>
                  <a:pt x="1421" y="1682"/>
                </a:cubicBezTo>
                <a:cubicBezTo>
                  <a:pt x="1434" y="1668"/>
                  <a:pt x="1447" y="1652"/>
                  <a:pt x="1460" y="1634"/>
                </a:cubicBezTo>
                <a:cubicBezTo>
                  <a:pt x="1472" y="1617"/>
                  <a:pt x="1483" y="1600"/>
                  <a:pt x="1492" y="1582"/>
                </a:cubicBezTo>
                <a:cubicBezTo>
                  <a:pt x="1500" y="1565"/>
                  <a:pt x="1505" y="1549"/>
                  <a:pt x="1505" y="1533"/>
                </a:cubicBezTo>
                <a:cubicBezTo>
                  <a:pt x="1505" y="1507"/>
                  <a:pt x="1498" y="1483"/>
                  <a:pt x="1485" y="1463"/>
                </a:cubicBezTo>
                <a:cubicBezTo>
                  <a:pt x="1471" y="1443"/>
                  <a:pt x="1428" y="1434"/>
                  <a:pt x="1428" y="1434"/>
                </a:cubicBezTo>
                <a:cubicBezTo>
                  <a:pt x="1424" y="1433"/>
                  <a:pt x="1421" y="1436"/>
                  <a:pt x="1421" y="1439"/>
                </a:cubicBezTo>
                <a:cubicBezTo>
                  <a:pt x="1421" y="1470"/>
                  <a:pt x="1421" y="1470"/>
                  <a:pt x="1421" y="1470"/>
                </a:cubicBezTo>
                <a:cubicBezTo>
                  <a:pt x="1386" y="1510"/>
                  <a:pt x="1363" y="1537"/>
                  <a:pt x="1352" y="1551"/>
                </a:cubicBezTo>
                <a:cubicBezTo>
                  <a:pt x="1325" y="1582"/>
                  <a:pt x="1293" y="1597"/>
                  <a:pt x="1257" y="1597"/>
                </a:cubicBezTo>
                <a:cubicBezTo>
                  <a:pt x="1238" y="1597"/>
                  <a:pt x="1222" y="1592"/>
                  <a:pt x="1209" y="1582"/>
                </a:cubicBezTo>
                <a:cubicBezTo>
                  <a:pt x="1197" y="1573"/>
                  <a:pt x="1186" y="1562"/>
                  <a:pt x="1176" y="1549"/>
                </a:cubicBezTo>
                <a:cubicBezTo>
                  <a:pt x="1166" y="1537"/>
                  <a:pt x="1158" y="1526"/>
                  <a:pt x="1150" y="1516"/>
                </a:cubicBezTo>
                <a:cubicBezTo>
                  <a:pt x="1142" y="1507"/>
                  <a:pt x="1133" y="1502"/>
                  <a:pt x="1121" y="1502"/>
                </a:cubicBezTo>
                <a:cubicBezTo>
                  <a:pt x="1094" y="1502"/>
                  <a:pt x="1065" y="1508"/>
                  <a:pt x="1033" y="1519"/>
                </a:cubicBezTo>
                <a:cubicBezTo>
                  <a:pt x="1002" y="1531"/>
                  <a:pt x="974" y="1541"/>
                  <a:pt x="951" y="1551"/>
                </a:cubicBezTo>
                <a:cubicBezTo>
                  <a:pt x="942" y="1560"/>
                  <a:pt x="933" y="1574"/>
                  <a:pt x="927" y="1591"/>
                </a:cubicBezTo>
                <a:cubicBezTo>
                  <a:pt x="920" y="1608"/>
                  <a:pt x="914" y="1626"/>
                  <a:pt x="908" y="1643"/>
                </a:cubicBezTo>
                <a:cubicBezTo>
                  <a:pt x="902" y="1660"/>
                  <a:pt x="896" y="1676"/>
                  <a:pt x="891" y="1689"/>
                </a:cubicBezTo>
                <a:cubicBezTo>
                  <a:pt x="885" y="1703"/>
                  <a:pt x="876" y="1707"/>
                  <a:pt x="876" y="1707"/>
                </a:cubicBezTo>
                <a:cubicBezTo>
                  <a:pt x="873" y="1708"/>
                  <a:pt x="868" y="1709"/>
                  <a:pt x="864" y="1709"/>
                </a:cubicBezTo>
                <a:cubicBezTo>
                  <a:pt x="700" y="1709"/>
                  <a:pt x="700" y="1709"/>
                  <a:pt x="700" y="1709"/>
                </a:cubicBezTo>
                <a:cubicBezTo>
                  <a:pt x="664" y="1692"/>
                  <a:pt x="633" y="1677"/>
                  <a:pt x="608" y="1665"/>
                </a:cubicBezTo>
                <a:cubicBezTo>
                  <a:pt x="583" y="1652"/>
                  <a:pt x="558" y="1640"/>
                  <a:pt x="533" y="1627"/>
                </a:cubicBezTo>
                <a:cubicBezTo>
                  <a:pt x="508" y="1615"/>
                  <a:pt x="487" y="1604"/>
                  <a:pt x="470" y="1594"/>
                </a:cubicBezTo>
                <a:cubicBezTo>
                  <a:pt x="466" y="1592"/>
                  <a:pt x="456" y="1586"/>
                  <a:pt x="441" y="1577"/>
                </a:cubicBezTo>
                <a:cubicBezTo>
                  <a:pt x="426" y="1567"/>
                  <a:pt x="416" y="1562"/>
                  <a:pt x="412" y="1562"/>
                </a:cubicBezTo>
                <a:cubicBezTo>
                  <a:pt x="405" y="1558"/>
                  <a:pt x="392" y="1553"/>
                  <a:pt x="373" y="1546"/>
                </a:cubicBezTo>
                <a:cubicBezTo>
                  <a:pt x="355" y="1540"/>
                  <a:pt x="336" y="1533"/>
                  <a:pt x="316" y="1526"/>
                </a:cubicBezTo>
                <a:cubicBezTo>
                  <a:pt x="295" y="1520"/>
                  <a:pt x="276" y="1513"/>
                  <a:pt x="258" y="1506"/>
                </a:cubicBezTo>
                <a:cubicBezTo>
                  <a:pt x="240" y="1499"/>
                  <a:pt x="227" y="1495"/>
                  <a:pt x="219" y="1493"/>
                </a:cubicBezTo>
                <a:cubicBezTo>
                  <a:pt x="211" y="1493"/>
                  <a:pt x="208" y="1489"/>
                  <a:pt x="208" y="1482"/>
                </a:cubicBezTo>
                <a:cubicBezTo>
                  <a:pt x="208" y="1478"/>
                  <a:pt x="209" y="1472"/>
                  <a:pt x="212" y="1463"/>
                </a:cubicBezTo>
                <a:cubicBezTo>
                  <a:pt x="215" y="1454"/>
                  <a:pt x="216" y="1453"/>
                  <a:pt x="216" y="1453"/>
                </a:cubicBezTo>
                <a:cubicBezTo>
                  <a:pt x="218" y="1450"/>
                  <a:pt x="219" y="1444"/>
                  <a:pt x="219" y="1440"/>
                </a:cubicBezTo>
                <a:cubicBezTo>
                  <a:pt x="219" y="1433"/>
                  <a:pt x="219" y="1433"/>
                  <a:pt x="219" y="1433"/>
                </a:cubicBezTo>
                <a:cubicBezTo>
                  <a:pt x="202" y="1433"/>
                  <a:pt x="185" y="1437"/>
                  <a:pt x="169" y="1446"/>
                </a:cubicBezTo>
                <a:cubicBezTo>
                  <a:pt x="152" y="1454"/>
                  <a:pt x="138" y="1466"/>
                  <a:pt x="125" y="1480"/>
                </a:cubicBezTo>
                <a:cubicBezTo>
                  <a:pt x="113" y="1495"/>
                  <a:pt x="102" y="1510"/>
                  <a:pt x="94" y="1528"/>
                </a:cubicBezTo>
                <a:cubicBezTo>
                  <a:pt x="85" y="1545"/>
                  <a:pt x="81" y="1561"/>
                  <a:pt x="81" y="1577"/>
                </a:cubicBezTo>
                <a:cubicBezTo>
                  <a:pt x="81" y="1602"/>
                  <a:pt x="94" y="1626"/>
                  <a:pt x="121" y="1649"/>
                </a:cubicBezTo>
                <a:close/>
                <a:moveTo>
                  <a:pt x="134" y="1045"/>
                </a:moveTo>
                <a:cubicBezTo>
                  <a:pt x="139" y="1046"/>
                  <a:pt x="149" y="1046"/>
                  <a:pt x="149" y="1046"/>
                </a:cubicBezTo>
                <a:cubicBezTo>
                  <a:pt x="153" y="1046"/>
                  <a:pt x="159" y="1046"/>
                  <a:pt x="162" y="1046"/>
                </a:cubicBezTo>
                <a:cubicBezTo>
                  <a:pt x="173" y="1046"/>
                  <a:pt x="173" y="1046"/>
                  <a:pt x="173" y="1046"/>
                </a:cubicBezTo>
                <a:cubicBezTo>
                  <a:pt x="165" y="1039"/>
                  <a:pt x="159" y="1034"/>
                  <a:pt x="153" y="1033"/>
                </a:cubicBezTo>
                <a:cubicBezTo>
                  <a:pt x="147" y="1032"/>
                  <a:pt x="140" y="1032"/>
                  <a:pt x="133" y="1032"/>
                </a:cubicBezTo>
                <a:cubicBezTo>
                  <a:pt x="131" y="1032"/>
                  <a:pt x="128" y="1032"/>
                  <a:pt x="124" y="1032"/>
                </a:cubicBezTo>
                <a:cubicBezTo>
                  <a:pt x="120" y="1032"/>
                  <a:pt x="117" y="1033"/>
                  <a:pt x="115" y="1035"/>
                </a:cubicBezTo>
                <a:cubicBezTo>
                  <a:pt x="123" y="1041"/>
                  <a:pt x="129" y="1044"/>
                  <a:pt x="134" y="1045"/>
                </a:cubicBezTo>
                <a:close/>
                <a:moveTo>
                  <a:pt x="154" y="1085"/>
                </a:moveTo>
                <a:cubicBezTo>
                  <a:pt x="144" y="1090"/>
                  <a:pt x="140" y="1101"/>
                  <a:pt x="140" y="1101"/>
                </a:cubicBezTo>
                <a:cubicBezTo>
                  <a:pt x="139" y="1104"/>
                  <a:pt x="138" y="1109"/>
                  <a:pt x="138" y="1113"/>
                </a:cubicBezTo>
                <a:cubicBezTo>
                  <a:pt x="138" y="1113"/>
                  <a:pt x="138" y="1113"/>
                  <a:pt x="138" y="1113"/>
                </a:cubicBezTo>
                <a:cubicBezTo>
                  <a:pt x="175" y="1103"/>
                  <a:pt x="213" y="1095"/>
                  <a:pt x="254" y="1090"/>
                </a:cubicBezTo>
                <a:cubicBezTo>
                  <a:pt x="250" y="1090"/>
                  <a:pt x="240" y="1088"/>
                  <a:pt x="225" y="1085"/>
                </a:cubicBezTo>
                <a:cubicBezTo>
                  <a:pt x="209" y="1082"/>
                  <a:pt x="202" y="1080"/>
                  <a:pt x="202" y="1080"/>
                </a:cubicBezTo>
                <a:cubicBezTo>
                  <a:pt x="199" y="1079"/>
                  <a:pt x="193" y="1078"/>
                  <a:pt x="189" y="1078"/>
                </a:cubicBezTo>
                <a:cubicBezTo>
                  <a:pt x="182" y="1078"/>
                  <a:pt x="182" y="1078"/>
                  <a:pt x="182" y="1078"/>
                </a:cubicBezTo>
                <a:cubicBezTo>
                  <a:pt x="174" y="1078"/>
                  <a:pt x="165" y="1080"/>
                  <a:pt x="154" y="1085"/>
                </a:cubicBezTo>
                <a:close/>
                <a:moveTo>
                  <a:pt x="193" y="1384"/>
                </a:moveTo>
                <a:cubicBezTo>
                  <a:pt x="208" y="1403"/>
                  <a:pt x="228" y="1420"/>
                  <a:pt x="251" y="1434"/>
                </a:cubicBezTo>
                <a:cubicBezTo>
                  <a:pt x="274" y="1448"/>
                  <a:pt x="298" y="1460"/>
                  <a:pt x="324" y="1469"/>
                </a:cubicBezTo>
                <a:cubicBezTo>
                  <a:pt x="350" y="1477"/>
                  <a:pt x="373" y="1482"/>
                  <a:pt x="392" y="1482"/>
                </a:cubicBezTo>
                <a:cubicBezTo>
                  <a:pt x="411" y="1482"/>
                  <a:pt x="429" y="1475"/>
                  <a:pt x="445" y="1463"/>
                </a:cubicBezTo>
                <a:cubicBezTo>
                  <a:pt x="462" y="1450"/>
                  <a:pt x="475" y="1435"/>
                  <a:pt x="484" y="1415"/>
                </a:cubicBezTo>
                <a:cubicBezTo>
                  <a:pt x="494" y="1396"/>
                  <a:pt x="502" y="1375"/>
                  <a:pt x="507" y="1353"/>
                </a:cubicBezTo>
                <a:cubicBezTo>
                  <a:pt x="513" y="1331"/>
                  <a:pt x="516" y="1312"/>
                  <a:pt x="516" y="1294"/>
                </a:cubicBezTo>
                <a:cubicBezTo>
                  <a:pt x="516" y="1267"/>
                  <a:pt x="504" y="1240"/>
                  <a:pt x="481" y="1212"/>
                </a:cubicBezTo>
                <a:cubicBezTo>
                  <a:pt x="458" y="1184"/>
                  <a:pt x="431" y="1170"/>
                  <a:pt x="401" y="1170"/>
                </a:cubicBezTo>
                <a:cubicBezTo>
                  <a:pt x="387" y="1170"/>
                  <a:pt x="374" y="1177"/>
                  <a:pt x="362" y="1192"/>
                </a:cubicBezTo>
                <a:cubicBezTo>
                  <a:pt x="349" y="1206"/>
                  <a:pt x="336" y="1222"/>
                  <a:pt x="323" y="1239"/>
                </a:cubicBezTo>
                <a:cubicBezTo>
                  <a:pt x="309" y="1257"/>
                  <a:pt x="294" y="1273"/>
                  <a:pt x="277" y="1287"/>
                </a:cubicBezTo>
                <a:cubicBezTo>
                  <a:pt x="259" y="1301"/>
                  <a:pt x="220" y="1308"/>
                  <a:pt x="220" y="1308"/>
                </a:cubicBezTo>
                <a:cubicBezTo>
                  <a:pt x="216" y="1308"/>
                  <a:pt x="211" y="1309"/>
                  <a:pt x="208" y="1309"/>
                </a:cubicBezTo>
                <a:cubicBezTo>
                  <a:pt x="208" y="1309"/>
                  <a:pt x="208" y="1309"/>
                  <a:pt x="208" y="1309"/>
                </a:cubicBezTo>
                <a:cubicBezTo>
                  <a:pt x="204" y="1309"/>
                  <a:pt x="197" y="1307"/>
                  <a:pt x="189" y="1304"/>
                </a:cubicBezTo>
                <a:cubicBezTo>
                  <a:pt x="180" y="1301"/>
                  <a:pt x="175" y="1299"/>
                  <a:pt x="173" y="1297"/>
                </a:cubicBezTo>
                <a:cubicBezTo>
                  <a:pt x="173" y="1299"/>
                  <a:pt x="172" y="1303"/>
                  <a:pt x="172" y="1309"/>
                </a:cubicBezTo>
                <a:cubicBezTo>
                  <a:pt x="171" y="1314"/>
                  <a:pt x="170" y="1318"/>
                  <a:pt x="170" y="1320"/>
                </a:cubicBezTo>
                <a:cubicBezTo>
                  <a:pt x="170" y="1343"/>
                  <a:pt x="178" y="1364"/>
                  <a:pt x="193" y="1384"/>
                </a:cubicBezTo>
                <a:close/>
                <a:moveTo>
                  <a:pt x="210" y="2689"/>
                </a:moveTo>
                <a:cubicBezTo>
                  <a:pt x="207" y="2689"/>
                  <a:pt x="206" y="2691"/>
                  <a:pt x="208" y="2695"/>
                </a:cubicBezTo>
                <a:cubicBezTo>
                  <a:pt x="208" y="2699"/>
                  <a:pt x="208" y="2701"/>
                  <a:pt x="210" y="2701"/>
                </a:cubicBezTo>
                <a:cubicBezTo>
                  <a:pt x="214" y="2701"/>
                  <a:pt x="217" y="2699"/>
                  <a:pt x="219" y="2695"/>
                </a:cubicBezTo>
                <a:cubicBezTo>
                  <a:pt x="219" y="2691"/>
                  <a:pt x="216" y="2689"/>
                  <a:pt x="210" y="2689"/>
                </a:cubicBezTo>
                <a:close/>
                <a:moveTo>
                  <a:pt x="285" y="2349"/>
                </a:moveTo>
                <a:cubicBezTo>
                  <a:pt x="306" y="2359"/>
                  <a:pt x="335" y="2364"/>
                  <a:pt x="372" y="2364"/>
                </a:cubicBezTo>
                <a:cubicBezTo>
                  <a:pt x="412" y="2364"/>
                  <a:pt x="445" y="2359"/>
                  <a:pt x="471" y="2351"/>
                </a:cubicBezTo>
                <a:cubicBezTo>
                  <a:pt x="497" y="2342"/>
                  <a:pt x="518" y="2329"/>
                  <a:pt x="535" y="2312"/>
                </a:cubicBezTo>
                <a:cubicBezTo>
                  <a:pt x="551" y="2294"/>
                  <a:pt x="564" y="2272"/>
                  <a:pt x="575" y="2244"/>
                </a:cubicBezTo>
                <a:cubicBezTo>
                  <a:pt x="586" y="2216"/>
                  <a:pt x="606" y="2151"/>
                  <a:pt x="606" y="2151"/>
                </a:cubicBezTo>
                <a:cubicBezTo>
                  <a:pt x="607" y="2147"/>
                  <a:pt x="608" y="2142"/>
                  <a:pt x="608" y="2138"/>
                </a:cubicBezTo>
                <a:cubicBezTo>
                  <a:pt x="608" y="2130"/>
                  <a:pt x="608" y="2130"/>
                  <a:pt x="608" y="2130"/>
                </a:cubicBezTo>
                <a:cubicBezTo>
                  <a:pt x="576" y="2130"/>
                  <a:pt x="543" y="2139"/>
                  <a:pt x="512" y="2156"/>
                </a:cubicBezTo>
                <a:cubicBezTo>
                  <a:pt x="480" y="2173"/>
                  <a:pt x="447" y="2182"/>
                  <a:pt x="412" y="2182"/>
                </a:cubicBezTo>
                <a:cubicBezTo>
                  <a:pt x="383" y="2182"/>
                  <a:pt x="358" y="2171"/>
                  <a:pt x="337" y="2149"/>
                </a:cubicBezTo>
                <a:cubicBezTo>
                  <a:pt x="316" y="2127"/>
                  <a:pt x="279" y="2091"/>
                  <a:pt x="279" y="2091"/>
                </a:cubicBezTo>
                <a:cubicBezTo>
                  <a:pt x="276" y="2089"/>
                  <a:pt x="271" y="2087"/>
                  <a:pt x="268" y="2087"/>
                </a:cubicBezTo>
                <a:cubicBezTo>
                  <a:pt x="265" y="2087"/>
                  <a:pt x="259" y="2087"/>
                  <a:pt x="256" y="2087"/>
                </a:cubicBezTo>
                <a:cubicBezTo>
                  <a:pt x="254" y="2087"/>
                  <a:pt x="254" y="2087"/>
                  <a:pt x="254" y="2087"/>
                </a:cubicBezTo>
                <a:cubicBezTo>
                  <a:pt x="244" y="2097"/>
                  <a:pt x="237" y="2110"/>
                  <a:pt x="232" y="2126"/>
                </a:cubicBezTo>
                <a:cubicBezTo>
                  <a:pt x="227" y="2142"/>
                  <a:pt x="223" y="2159"/>
                  <a:pt x="221" y="2178"/>
                </a:cubicBezTo>
                <a:cubicBezTo>
                  <a:pt x="218" y="2196"/>
                  <a:pt x="216" y="2214"/>
                  <a:pt x="216" y="2231"/>
                </a:cubicBezTo>
                <a:cubicBezTo>
                  <a:pt x="216" y="2248"/>
                  <a:pt x="216" y="2262"/>
                  <a:pt x="216" y="2271"/>
                </a:cubicBezTo>
                <a:cubicBezTo>
                  <a:pt x="216" y="2273"/>
                  <a:pt x="217" y="2277"/>
                  <a:pt x="219" y="2283"/>
                </a:cubicBezTo>
                <a:cubicBezTo>
                  <a:pt x="242" y="2318"/>
                  <a:pt x="264" y="2340"/>
                  <a:pt x="285" y="2349"/>
                </a:cubicBezTo>
                <a:close/>
                <a:moveTo>
                  <a:pt x="257" y="2731"/>
                </a:moveTo>
                <a:cubicBezTo>
                  <a:pt x="266" y="2740"/>
                  <a:pt x="278" y="2744"/>
                  <a:pt x="291" y="2744"/>
                </a:cubicBezTo>
                <a:cubicBezTo>
                  <a:pt x="291" y="2733"/>
                  <a:pt x="285" y="2723"/>
                  <a:pt x="274" y="2717"/>
                </a:cubicBezTo>
                <a:cubicBezTo>
                  <a:pt x="262" y="2710"/>
                  <a:pt x="249" y="2708"/>
                  <a:pt x="249" y="2708"/>
                </a:cubicBezTo>
                <a:cubicBezTo>
                  <a:pt x="245" y="2707"/>
                  <a:pt x="239" y="2707"/>
                  <a:pt x="236" y="2707"/>
                </a:cubicBezTo>
                <a:cubicBezTo>
                  <a:pt x="231" y="2707"/>
                  <a:pt x="231" y="2707"/>
                  <a:pt x="231" y="2707"/>
                </a:cubicBezTo>
                <a:cubicBezTo>
                  <a:pt x="238" y="2714"/>
                  <a:pt x="247" y="2723"/>
                  <a:pt x="257" y="2731"/>
                </a:cubicBezTo>
                <a:close/>
                <a:moveTo>
                  <a:pt x="233" y="862"/>
                </a:moveTo>
                <a:cubicBezTo>
                  <a:pt x="233" y="870"/>
                  <a:pt x="236" y="873"/>
                  <a:pt x="242" y="873"/>
                </a:cubicBezTo>
                <a:cubicBezTo>
                  <a:pt x="248" y="873"/>
                  <a:pt x="251" y="870"/>
                  <a:pt x="251" y="862"/>
                </a:cubicBezTo>
                <a:cubicBezTo>
                  <a:pt x="251" y="854"/>
                  <a:pt x="248" y="850"/>
                  <a:pt x="242" y="850"/>
                </a:cubicBezTo>
                <a:cubicBezTo>
                  <a:pt x="236" y="850"/>
                  <a:pt x="233" y="854"/>
                  <a:pt x="233" y="862"/>
                </a:cubicBezTo>
                <a:close/>
                <a:moveTo>
                  <a:pt x="233" y="2525"/>
                </a:moveTo>
                <a:cubicBezTo>
                  <a:pt x="233" y="2533"/>
                  <a:pt x="236" y="2537"/>
                  <a:pt x="242" y="2537"/>
                </a:cubicBezTo>
                <a:cubicBezTo>
                  <a:pt x="248" y="2537"/>
                  <a:pt x="251" y="2533"/>
                  <a:pt x="251" y="2525"/>
                </a:cubicBezTo>
                <a:cubicBezTo>
                  <a:pt x="251" y="2517"/>
                  <a:pt x="248" y="2514"/>
                  <a:pt x="242" y="2514"/>
                </a:cubicBezTo>
                <a:cubicBezTo>
                  <a:pt x="236" y="2514"/>
                  <a:pt x="233" y="2517"/>
                  <a:pt x="233" y="2525"/>
                </a:cubicBezTo>
                <a:close/>
                <a:moveTo>
                  <a:pt x="248" y="2450"/>
                </a:moveTo>
                <a:cubicBezTo>
                  <a:pt x="248" y="2454"/>
                  <a:pt x="250" y="2456"/>
                  <a:pt x="254" y="2456"/>
                </a:cubicBezTo>
                <a:cubicBezTo>
                  <a:pt x="257" y="2454"/>
                  <a:pt x="259" y="2452"/>
                  <a:pt x="259" y="2450"/>
                </a:cubicBezTo>
                <a:cubicBezTo>
                  <a:pt x="259" y="2446"/>
                  <a:pt x="257" y="2444"/>
                  <a:pt x="254" y="2444"/>
                </a:cubicBezTo>
                <a:cubicBezTo>
                  <a:pt x="250" y="2442"/>
                  <a:pt x="248" y="2444"/>
                  <a:pt x="248" y="2450"/>
                </a:cubicBezTo>
                <a:close/>
                <a:moveTo>
                  <a:pt x="258" y="2390"/>
                </a:moveTo>
                <a:cubicBezTo>
                  <a:pt x="257" y="2393"/>
                  <a:pt x="257" y="2398"/>
                  <a:pt x="257" y="2404"/>
                </a:cubicBezTo>
                <a:cubicBezTo>
                  <a:pt x="257" y="2410"/>
                  <a:pt x="257" y="2415"/>
                  <a:pt x="258" y="2418"/>
                </a:cubicBezTo>
                <a:cubicBezTo>
                  <a:pt x="259" y="2422"/>
                  <a:pt x="260" y="2423"/>
                  <a:pt x="262" y="2421"/>
                </a:cubicBezTo>
                <a:cubicBezTo>
                  <a:pt x="266" y="2417"/>
                  <a:pt x="268" y="2412"/>
                  <a:pt x="268" y="2404"/>
                </a:cubicBezTo>
                <a:cubicBezTo>
                  <a:pt x="268" y="2396"/>
                  <a:pt x="266" y="2391"/>
                  <a:pt x="262" y="2387"/>
                </a:cubicBezTo>
                <a:cubicBezTo>
                  <a:pt x="260" y="2385"/>
                  <a:pt x="259" y="2386"/>
                  <a:pt x="258" y="2390"/>
                </a:cubicBezTo>
                <a:close/>
                <a:moveTo>
                  <a:pt x="330" y="2661"/>
                </a:moveTo>
                <a:cubicBezTo>
                  <a:pt x="327" y="2666"/>
                  <a:pt x="324" y="2674"/>
                  <a:pt x="320" y="2684"/>
                </a:cubicBezTo>
                <a:cubicBezTo>
                  <a:pt x="341" y="2670"/>
                  <a:pt x="357" y="2650"/>
                  <a:pt x="369" y="2622"/>
                </a:cubicBezTo>
                <a:cubicBezTo>
                  <a:pt x="380" y="2594"/>
                  <a:pt x="391" y="2569"/>
                  <a:pt x="401" y="2548"/>
                </a:cubicBezTo>
                <a:cubicBezTo>
                  <a:pt x="403" y="2542"/>
                  <a:pt x="406" y="2534"/>
                  <a:pt x="412" y="2522"/>
                </a:cubicBezTo>
                <a:cubicBezTo>
                  <a:pt x="418" y="2511"/>
                  <a:pt x="424" y="2498"/>
                  <a:pt x="430" y="2485"/>
                </a:cubicBezTo>
                <a:cubicBezTo>
                  <a:pt x="435" y="2471"/>
                  <a:pt x="441" y="2458"/>
                  <a:pt x="447" y="2446"/>
                </a:cubicBezTo>
                <a:cubicBezTo>
                  <a:pt x="453" y="2433"/>
                  <a:pt x="456" y="2427"/>
                  <a:pt x="456" y="2427"/>
                </a:cubicBezTo>
                <a:cubicBezTo>
                  <a:pt x="457" y="2424"/>
                  <a:pt x="458" y="2418"/>
                  <a:pt x="458" y="2415"/>
                </a:cubicBezTo>
                <a:cubicBezTo>
                  <a:pt x="458" y="2398"/>
                  <a:pt x="458" y="2398"/>
                  <a:pt x="458" y="2398"/>
                </a:cubicBezTo>
                <a:cubicBezTo>
                  <a:pt x="449" y="2414"/>
                  <a:pt x="440" y="2432"/>
                  <a:pt x="432" y="2454"/>
                </a:cubicBezTo>
                <a:cubicBezTo>
                  <a:pt x="425" y="2477"/>
                  <a:pt x="415" y="2499"/>
                  <a:pt x="404" y="2521"/>
                </a:cubicBezTo>
                <a:cubicBezTo>
                  <a:pt x="392" y="2543"/>
                  <a:pt x="379" y="2562"/>
                  <a:pt x="365" y="2578"/>
                </a:cubicBezTo>
                <a:cubicBezTo>
                  <a:pt x="350" y="2595"/>
                  <a:pt x="331" y="2604"/>
                  <a:pt x="308" y="2606"/>
                </a:cubicBezTo>
                <a:cubicBezTo>
                  <a:pt x="320" y="2610"/>
                  <a:pt x="327" y="2613"/>
                  <a:pt x="330" y="2617"/>
                </a:cubicBezTo>
                <a:cubicBezTo>
                  <a:pt x="333" y="2621"/>
                  <a:pt x="334" y="2628"/>
                  <a:pt x="334" y="2637"/>
                </a:cubicBezTo>
                <a:cubicBezTo>
                  <a:pt x="334" y="2647"/>
                  <a:pt x="333" y="2655"/>
                  <a:pt x="330" y="2661"/>
                </a:cubicBezTo>
                <a:close/>
                <a:moveTo>
                  <a:pt x="357" y="597"/>
                </a:moveTo>
                <a:cubicBezTo>
                  <a:pt x="357" y="604"/>
                  <a:pt x="360" y="608"/>
                  <a:pt x="366" y="608"/>
                </a:cubicBezTo>
                <a:cubicBezTo>
                  <a:pt x="372" y="608"/>
                  <a:pt x="375" y="604"/>
                  <a:pt x="375" y="597"/>
                </a:cubicBezTo>
                <a:cubicBezTo>
                  <a:pt x="375" y="589"/>
                  <a:pt x="372" y="585"/>
                  <a:pt x="366" y="585"/>
                </a:cubicBezTo>
                <a:cubicBezTo>
                  <a:pt x="360" y="585"/>
                  <a:pt x="357" y="589"/>
                  <a:pt x="357" y="597"/>
                </a:cubicBezTo>
                <a:close/>
                <a:moveTo>
                  <a:pt x="806" y="980"/>
                </a:moveTo>
                <a:cubicBezTo>
                  <a:pt x="812" y="990"/>
                  <a:pt x="819" y="996"/>
                  <a:pt x="819" y="996"/>
                </a:cubicBezTo>
                <a:cubicBezTo>
                  <a:pt x="822" y="998"/>
                  <a:pt x="827" y="1000"/>
                  <a:pt x="830" y="1000"/>
                </a:cubicBezTo>
                <a:cubicBezTo>
                  <a:pt x="830" y="1000"/>
                  <a:pt x="830" y="1000"/>
                  <a:pt x="830" y="1000"/>
                </a:cubicBezTo>
                <a:cubicBezTo>
                  <a:pt x="840" y="1000"/>
                  <a:pt x="848" y="998"/>
                  <a:pt x="856" y="993"/>
                </a:cubicBezTo>
                <a:cubicBezTo>
                  <a:pt x="864" y="988"/>
                  <a:pt x="872" y="986"/>
                  <a:pt x="882" y="986"/>
                </a:cubicBezTo>
                <a:cubicBezTo>
                  <a:pt x="892" y="986"/>
                  <a:pt x="899" y="988"/>
                  <a:pt x="904" y="993"/>
                </a:cubicBezTo>
                <a:cubicBezTo>
                  <a:pt x="908" y="998"/>
                  <a:pt x="915" y="1000"/>
                  <a:pt x="922" y="1000"/>
                </a:cubicBezTo>
                <a:cubicBezTo>
                  <a:pt x="940" y="1000"/>
                  <a:pt x="958" y="995"/>
                  <a:pt x="977" y="986"/>
                </a:cubicBezTo>
                <a:cubicBezTo>
                  <a:pt x="996" y="976"/>
                  <a:pt x="1011" y="966"/>
                  <a:pt x="1020" y="954"/>
                </a:cubicBezTo>
                <a:cubicBezTo>
                  <a:pt x="1022" y="950"/>
                  <a:pt x="1026" y="946"/>
                  <a:pt x="1032" y="943"/>
                </a:cubicBezTo>
                <a:cubicBezTo>
                  <a:pt x="1034" y="943"/>
                  <a:pt x="1040" y="945"/>
                  <a:pt x="1049" y="948"/>
                </a:cubicBezTo>
                <a:cubicBezTo>
                  <a:pt x="1059" y="952"/>
                  <a:pt x="1065" y="954"/>
                  <a:pt x="1067" y="954"/>
                </a:cubicBezTo>
                <a:cubicBezTo>
                  <a:pt x="1068" y="952"/>
                  <a:pt x="1070" y="948"/>
                  <a:pt x="1072" y="941"/>
                </a:cubicBezTo>
                <a:cubicBezTo>
                  <a:pt x="1074" y="934"/>
                  <a:pt x="1076" y="931"/>
                  <a:pt x="1078" y="931"/>
                </a:cubicBezTo>
                <a:cubicBezTo>
                  <a:pt x="1093" y="904"/>
                  <a:pt x="1106" y="880"/>
                  <a:pt x="1116" y="859"/>
                </a:cubicBezTo>
                <a:cubicBezTo>
                  <a:pt x="1125" y="838"/>
                  <a:pt x="1140" y="816"/>
                  <a:pt x="1159" y="793"/>
                </a:cubicBezTo>
                <a:cubicBezTo>
                  <a:pt x="1136" y="758"/>
                  <a:pt x="1124" y="719"/>
                  <a:pt x="1124" y="674"/>
                </a:cubicBezTo>
                <a:cubicBezTo>
                  <a:pt x="1124" y="661"/>
                  <a:pt x="1126" y="649"/>
                  <a:pt x="1130" y="638"/>
                </a:cubicBezTo>
                <a:cubicBezTo>
                  <a:pt x="1134" y="628"/>
                  <a:pt x="1136" y="616"/>
                  <a:pt x="1136" y="602"/>
                </a:cubicBezTo>
                <a:cubicBezTo>
                  <a:pt x="1136" y="597"/>
                  <a:pt x="1127" y="589"/>
                  <a:pt x="1110" y="579"/>
                </a:cubicBezTo>
                <a:cubicBezTo>
                  <a:pt x="1092" y="570"/>
                  <a:pt x="1073" y="559"/>
                  <a:pt x="1051" y="548"/>
                </a:cubicBezTo>
                <a:cubicBezTo>
                  <a:pt x="1029" y="536"/>
                  <a:pt x="1006" y="524"/>
                  <a:pt x="984" y="510"/>
                </a:cubicBezTo>
                <a:cubicBezTo>
                  <a:pt x="962" y="497"/>
                  <a:pt x="944" y="477"/>
                  <a:pt x="944" y="477"/>
                </a:cubicBezTo>
                <a:cubicBezTo>
                  <a:pt x="942" y="475"/>
                  <a:pt x="940" y="470"/>
                  <a:pt x="940" y="466"/>
                </a:cubicBezTo>
                <a:cubicBezTo>
                  <a:pt x="940" y="461"/>
                  <a:pt x="940" y="461"/>
                  <a:pt x="940" y="461"/>
                </a:cubicBezTo>
                <a:cubicBezTo>
                  <a:pt x="940" y="444"/>
                  <a:pt x="948" y="431"/>
                  <a:pt x="964" y="424"/>
                </a:cubicBezTo>
                <a:cubicBezTo>
                  <a:pt x="981" y="416"/>
                  <a:pt x="989" y="405"/>
                  <a:pt x="989" y="389"/>
                </a:cubicBezTo>
                <a:cubicBezTo>
                  <a:pt x="973" y="389"/>
                  <a:pt x="959" y="393"/>
                  <a:pt x="947" y="401"/>
                </a:cubicBezTo>
                <a:cubicBezTo>
                  <a:pt x="934" y="408"/>
                  <a:pt x="922" y="417"/>
                  <a:pt x="911" y="427"/>
                </a:cubicBezTo>
                <a:cubicBezTo>
                  <a:pt x="899" y="436"/>
                  <a:pt x="887" y="446"/>
                  <a:pt x="875" y="455"/>
                </a:cubicBezTo>
                <a:cubicBezTo>
                  <a:pt x="862" y="465"/>
                  <a:pt x="842" y="471"/>
                  <a:pt x="842" y="471"/>
                </a:cubicBezTo>
                <a:cubicBezTo>
                  <a:pt x="839" y="472"/>
                  <a:pt x="839" y="473"/>
                  <a:pt x="842" y="473"/>
                </a:cubicBezTo>
                <a:cubicBezTo>
                  <a:pt x="847" y="473"/>
                  <a:pt x="847" y="473"/>
                  <a:pt x="847" y="473"/>
                </a:cubicBezTo>
                <a:cubicBezTo>
                  <a:pt x="850" y="473"/>
                  <a:pt x="856" y="473"/>
                  <a:pt x="860" y="473"/>
                </a:cubicBezTo>
                <a:cubicBezTo>
                  <a:pt x="871" y="473"/>
                  <a:pt x="871" y="473"/>
                  <a:pt x="871" y="473"/>
                </a:cubicBezTo>
                <a:cubicBezTo>
                  <a:pt x="872" y="471"/>
                  <a:pt x="876" y="468"/>
                  <a:pt x="882" y="466"/>
                </a:cubicBezTo>
                <a:cubicBezTo>
                  <a:pt x="888" y="463"/>
                  <a:pt x="892" y="461"/>
                  <a:pt x="894" y="461"/>
                </a:cubicBezTo>
                <a:cubicBezTo>
                  <a:pt x="901" y="461"/>
                  <a:pt x="905" y="465"/>
                  <a:pt x="905" y="473"/>
                </a:cubicBezTo>
                <a:cubicBezTo>
                  <a:pt x="907" y="475"/>
                  <a:pt x="908" y="477"/>
                  <a:pt x="908" y="478"/>
                </a:cubicBezTo>
                <a:cubicBezTo>
                  <a:pt x="908" y="494"/>
                  <a:pt x="901" y="503"/>
                  <a:pt x="888" y="504"/>
                </a:cubicBezTo>
                <a:cubicBezTo>
                  <a:pt x="874" y="506"/>
                  <a:pt x="863" y="507"/>
                  <a:pt x="853" y="507"/>
                </a:cubicBezTo>
                <a:cubicBezTo>
                  <a:pt x="844" y="507"/>
                  <a:pt x="833" y="507"/>
                  <a:pt x="823" y="506"/>
                </a:cubicBezTo>
                <a:cubicBezTo>
                  <a:pt x="812" y="505"/>
                  <a:pt x="804" y="490"/>
                  <a:pt x="804" y="490"/>
                </a:cubicBezTo>
                <a:cubicBezTo>
                  <a:pt x="803" y="487"/>
                  <a:pt x="803" y="482"/>
                  <a:pt x="806" y="480"/>
                </a:cubicBezTo>
                <a:cubicBezTo>
                  <a:pt x="824" y="461"/>
                  <a:pt x="824" y="461"/>
                  <a:pt x="824" y="461"/>
                </a:cubicBezTo>
                <a:cubicBezTo>
                  <a:pt x="819" y="455"/>
                  <a:pt x="814" y="452"/>
                  <a:pt x="810" y="451"/>
                </a:cubicBezTo>
                <a:cubicBezTo>
                  <a:pt x="806" y="450"/>
                  <a:pt x="799" y="450"/>
                  <a:pt x="799" y="450"/>
                </a:cubicBezTo>
                <a:cubicBezTo>
                  <a:pt x="796" y="450"/>
                  <a:pt x="790" y="450"/>
                  <a:pt x="786" y="450"/>
                </a:cubicBezTo>
                <a:cubicBezTo>
                  <a:pt x="781" y="450"/>
                  <a:pt x="781" y="450"/>
                  <a:pt x="781" y="450"/>
                </a:cubicBezTo>
                <a:cubicBezTo>
                  <a:pt x="779" y="450"/>
                  <a:pt x="774" y="450"/>
                  <a:pt x="765" y="451"/>
                </a:cubicBezTo>
                <a:cubicBezTo>
                  <a:pt x="757" y="452"/>
                  <a:pt x="748" y="454"/>
                  <a:pt x="739" y="455"/>
                </a:cubicBezTo>
                <a:cubicBezTo>
                  <a:pt x="731" y="457"/>
                  <a:pt x="723" y="459"/>
                  <a:pt x="715" y="460"/>
                </a:cubicBezTo>
                <a:cubicBezTo>
                  <a:pt x="707" y="461"/>
                  <a:pt x="702" y="461"/>
                  <a:pt x="700" y="461"/>
                </a:cubicBezTo>
                <a:cubicBezTo>
                  <a:pt x="668" y="455"/>
                  <a:pt x="642" y="442"/>
                  <a:pt x="623" y="422"/>
                </a:cubicBezTo>
                <a:cubicBezTo>
                  <a:pt x="603" y="402"/>
                  <a:pt x="577" y="392"/>
                  <a:pt x="545" y="392"/>
                </a:cubicBezTo>
                <a:cubicBezTo>
                  <a:pt x="529" y="392"/>
                  <a:pt x="515" y="402"/>
                  <a:pt x="502" y="421"/>
                </a:cubicBezTo>
                <a:cubicBezTo>
                  <a:pt x="488" y="440"/>
                  <a:pt x="475" y="462"/>
                  <a:pt x="463" y="487"/>
                </a:cubicBezTo>
                <a:cubicBezTo>
                  <a:pt x="450" y="512"/>
                  <a:pt x="438" y="537"/>
                  <a:pt x="425" y="561"/>
                </a:cubicBezTo>
                <a:cubicBezTo>
                  <a:pt x="413" y="585"/>
                  <a:pt x="401" y="601"/>
                  <a:pt x="389" y="608"/>
                </a:cubicBezTo>
                <a:cubicBezTo>
                  <a:pt x="408" y="626"/>
                  <a:pt x="416" y="637"/>
                  <a:pt x="412" y="643"/>
                </a:cubicBezTo>
                <a:cubicBezTo>
                  <a:pt x="453" y="649"/>
                  <a:pt x="488" y="664"/>
                  <a:pt x="517" y="690"/>
                </a:cubicBezTo>
                <a:cubicBezTo>
                  <a:pt x="547" y="716"/>
                  <a:pt x="562" y="751"/>
                  <a:pt x="562" y="796"/>
                </a:cubicBezTo>
                <a:cubicBezTo>
                  <a:pt x="562" y="805"/>
                  <a:pt x="562" y="815"/>
                  <a:pt x="562" y="824"/>
                </a:cubicBezTo>
                <a:cubicBezTo>
                  <a:pt x="562" y="834"/>
                  <a:pt x="554" y="845"/>
                  <a:pt x="554" y="845"/>
                </a:cubicBezTo>
                <a:cubicBezTo>
                  <a:pt x="552" y="848"/>
                  <a:pt x="553" y="852"/>
                  <a:pt x="555" y="855"/>
                </a:cubicBezTo>
                <a:cubicBezTo>
                  <a:pt x="604" y="903"/>
                  <a:pt x="604" y="903"/>
                  <a:pt x="604" y="903"/>
                </a:cubicBezTo>
                <a:cubicBezTo>
                  <a:pt x="606" y="906"/>
                  <a:pt x="608" y="911"/>
                  <a:pt x="608" y="915"/>
                </a:cubicBezTo>
                <a:cubicBezTo>
                  <a:pt x="608" y="931"/>
                  <a:pt x="608" y="931"/>
                  <a:pt x="608" y="931"/>
                </a:cubicBezTo>
                <a:cubicBezTo>
                  <a:pt x="616" y="923"/>
                  <a:pt x="622" y="919"/>
                  <a:pt x="627" y="918"/>
                </a:cubicBezTo>
                <a:cubicBezTo>
                  <a:pt x="632" y="917"/>
                  <a:pt x="639" y="917"/>
                  <a:pt x="649" y="917"/>
                </a:cubicBezTo>
                <a:cubicBezTo>
                  <a:pt x="660" y="917"/>
                  <a:pt x="668" y="920"/>
                  <a:pt x="673" y="927"/>
                </a:cubicBezTo>
                <a:cubicBezTo>
                  <a:pt x="678" y="933"/>
                  <a:pt x="682" y="940"/>
                  <a:pt x="685" y="947"/>
                </a:cubicBezTo>
                <a:cubicBezTo>
                  <a:pt x="687" y="954"/>
                  <a:pt x="692" y="960"/>
                  <a:pt x="698" y="967"/>
                </a:cubicBezTo>
                <a:cubicBezTo>
                  <a:pt x="703" y="974"/>
                  <a:pt x="717" y="976"/>
                  <a:pt x="717" y="976"/>
                </a:cubicBezTo>
                <a:cubicBezTo>
                  <a:pt x="721" y="977"/>
                  <a:pt x="726" y="977"/>
                  <a:pt x="730" y="977"/>
                </a:cubicBezTo>
                <a:cubicBezTo>
                  <a:pt x="758" y="977"/>
                  <a:pt x="758" y="977"/>
                  <a:pt x="758" y="977"/>
                </a:cubicBezTo>
                <a:cubicBezTo>
                  <a:pt x="772" y="970"/>
                  <a:pt x="779" y="966"/>
                  <a:pt x="781" y="966"/>
                </a:cubicBezTo>
                <a:cubicBezTo>
                  <a:pt x="791" y="966"/>
                  <a:pt x="799" y="970"/>
                  <a:pt x="806" y="980"/>
                </a:cubicBezTo>
                <a:close/>
                <a:moveTo>
                  <a:pt x="441" y="1055"/>
                </a:moveTo>
                <a:cubicBezTo>
                  <a:pt x="428" y="1065"/>
                  <a:pt x="394" y="1097"/>
                  <a:pt x="394" y="1097"/>
                </a:cubicBezTo>
                <a:cubicBezTo>
                  <a:pt x="391" y="1099"/>
                  <a:pt x="389" y="1102"/>
                  <a:pt x="389" y="1104"/>
                </a:cubicBezTo>
                <a:cubicBezTo>
                  <a:pt x="389" y="1106"/>
                  <a:pt x="389" y="1109"/>
                  <a:pt x="389" y="1113"/>
                </a:cubicBezTo>
                <a:cubicBezTo>
                  <a:pt x="389" y="1113"/>
                  <a:pt x="389" y="1113"/>
                  <a:pt x="389" y="1113"/>
                </a:cubicBezTo>
                <a:cubicBezTo>
                  <a:pt x="412" y="1109"/>
                  <a:pt x="433" y="1094"/>
                  <a:pt x="453" y="1069"/>
                </a:cubicBezTo>
                <a:cubicBezTo>
                  <a:pt x="472" y="1044"/>
                  <a:pt x="480" y="1001"/>
                  <a:pt x="480" y="1001"/>
                </a:cubicBezTo>
                <a:cubicBezTo>
                  <a:pt x="481" y="997"/>
                  <a:pt x="481" y="992"/>
                  <a:pt x="481" y="989"/>
                </a:cubicBezTo>
                <a:cubicBezTo>
                  <a:pt x="481" y="989"/>
                  <a:pt x="481" y="989"/>
                  <a:pt x="481" y="989"/>
                </a:cubicBezTo>
                <a:cubicBezTo>
                  <a:pt x="468" y="1023"/>
                  <a:pt x="454" y="1045"/>
                  <a:pt x="441" y="1055"/>
                </a:cubicBezTo>
                <a:close/>
                <a:moveTo>
                  <a:pt x="395" y="1133"/>
                </a:moveTo>
                <a:cubicBezTo>
                  <a:pt x="395" y="1137"/>
                  <a:pt x="397" y="1138"/>
                  <a:pt x="401" y="1136"/>
                </a:cubicBezTo>
                <a:cubicBezTo>
                  <a:pt x="405" y="1136"/>
                  <a:pt x="406" y="1135"/>
                  <a:pt x="406" y="1133"/>
                </a:cubicBezTo>
                <a:cubicBezTo>
                  <a:pt x="406" y="1129"/>
                  <a:pt x="405" y="1126"/>
                  <a:pt x="401" y="1124"/>
                </a:cubicBezTo>
                <a:cubicBezTo>
                  <a:pt x="397" y="1124"/>
                  <a:pt x="395" y="1127"/>
                  <a:pt x="395" y="1133"/>
                </a:cubicBezTo>
                <a:close/>
                <a:moveTo>
                  <a:pt x="457" y="144"/>
                </a:moveTo>
                <a:cubicBezTo>
                  <a:pt x="442" y="171"/>
                  <a:pt x="431" y="200"/>
                  <a:pt x="422" y="231"/>
                </a:cubicBezTo>
                <a:cubicBezTo>
                  <a:pt x="414" y="261"/>
                  <a:pt x="408" y="293"/>
                  <a:pt x="405" y="324"/>
                </a:cubicBezTo>
                <a:cubicBezTo>
                  <a:pt x="402" y="356"/>
                  <a:pt x="401" y="403"/>
                  <a:pt x="401" y="403"/>
                </a:cubicBezTo>
                <a:cubicBezTo>
                  <a:pt x="401" y="406"/>
                  <a:pt x="401" y="412"/>
                  <a:pt x="401" y="416"/>
                </a:cubicBezTo>
                <a:cubicBezTo>
                  <a:pt x="401" y="507"/>
                  <a:pt x="401" y="507"/>
                  <a:pt x="401" y="507"/>
                </a:cubicBezTo>
                <a:cubicBezTo>
                  <a:pt x="405" y="507"/>
                  <a:pt x="407" y="501"/>
                  <a:pt x="409" y="489"/>
                </a:cubicBezTo>
                <a:cubicBezTo>
                  <a:pt x="411" y="476"/>
                  <a:pt x="415" y="462"/>
                  <a:pt x="419" y="445"/>
                </a:cubicBezTo>
                <a:cubicBezTo>
                  <a:pt x="424" y="429"/>
                  <a:pt x="430" y="414"/>
                  <a:pt x="438" y="399"/>
                </a:cubicBezTo>
                <a:cubicBezTo>
                  <a:pt x="446" y="385"/>
                  <a:pt x="456" y="375"/>
                  <a:pt x="470" y="369"/>
                </a:cubicBezTo>
                <a:cubicBezTo>
                  <a:pt x="472" y="367"/>
                  <a:pt x="476" y="368"/>
                  <a:pt x="481" y="373"/>
                </a:cubicBezTo>
                <a:cubicBezTo>
                  <a:pt x="487" y="378"/>
                  <a:pt x="487" y="378"/>
                  <a:pt x="487" y="378"/>
                </a:cubicBezTo>
                <a:cubicBezTo>
                  <a:pt x="490" y="379"/>
                  <a:pt x="494" y="380"/>
                  <a:pt x="496" y="380"/>
                </a:cubicBezTo>
                <a:cubicBezTo>
                  <a:pt x="497" y="380"/>
                  <a:pt x="501" y="380"/>
                  <a:pt x="504" y="380"/>
                </a:cubicBezTo>
                <a:cubicBezTo>
                  <a:pt x="504" y="380"/>
                  <a:pt x="504" y="380"/>
                  <a:pt x="504" y="380"/>
                </a:cubicBezTo>
                <a:cubicBezTo>
                  <a:pt x="506" y="356"/>
                  <a:pt x="513" y="327"/>
                  <a:pt x="523" y="295"/>
                </a:cubicBezTo>
                <a:cubicBezTo>
                  <a:pt x="534" y="264"/>
                  <a:pt x="548" y="235"/>
                  <a:pt x="565" y="209"/>
                </a:cubicBezTo>
                <a:cubicBezTo>
                  <a:pt x="582" y="183"/>
                  <a:pt x="603" y="161"/>
                  <a:pt x="628" y="143"/>
                </a:cubicBezTo>
                <a:cubicBezTo>
                  <a:pt x="653" y="124"/>
                  <a:pt x="681" y="115"/>
                  <a:pt x="712" y="115"/>
                </a:cubicBezTo>
                <a:cubicBezTo>
                  <a:pt x="741" y="115"/>
                  <a:pt x="768" y="122"/>
                  <a:pt x="794" y="134"/>
                </a:cubicBezTo>
                <a:cubicBezTo>
                  <a:pt x="820" y="147"/>
                  <a:pt x="846" y="153"/>
                  <a:pt x="873" y="153"/>
                </a:cubicBezTo>
                <a:cubicBezTo>
                  <a:pt x="873" y="126"/>
                  <a:pt x="867" y="105"/>
                  <a:pt x="853" y="89"/>
                </a:cubicBezTo>
                <a:cubicBezTo>
                  <a:pt x="840" y="74"/>
                  <a:pt x="823" y="62"/>
                  <a:pt x="803" y="53"/>
                </a:cubicBezTo>
                <a:cubicBezTo>
                  <a:pt x="783" y="45"/>
                  <a:pt x="760" y="39"/>
                  <a:pt x="736" y="37"/>
                </a:cubicBezTo>
                <a:cubicBezTo>
                  <a:pt x="712" y="36"/>
                  <a:pt x="675" y="35"/>
                  <a:pt x="675" y="35"/>
                </a:cubicBezTo>
                <a:cubicBezTo>
                  <a:pt x="672" y="35"/>
                  <a:pt x="666" y="35"/>
                  <a:pt x="662" y="35"/>
                </a:cubicBezTo>
                <a:cubicBezTo>
                  <a:pt x="654" y="35"/>
                  <a:pt x="654" y="35"/>
                  <a:pt x="654" y="35"/>
                </a:cubicBezTo>
                <a:cubicBezTo>
                  <a:pt x="649" y="37"/>
                  <a:pt x="639" y="39"/>
                  <a:pt x="626" y="43"/>
                </a:cubicBezTo>
                <a:cubicBezTo>
                  <a:pt x="612" y="47"/>
                  <a:pt x="598" y="52"/>
                  <a:pt x="584" y="58"/>
                </a:cubicBezTo>
                <a:cubicBezTo>
                  <a:pt x="569" y="63"/>
                  <a:pt x="556" y="68"/>
                  <a:pt x="543" y="72"/>
                </a:cubicBezTo>
                <a:cubicBezTo>
                  <a:pt x="531" y="76"/>
                  <a:pt x="522" y="79"/>
                  <a:pt x="516" y="81"/>
                </a:cubicBezTo>
                <a:cubicBezTo>
                  <a:pt x="491" y="96"/>
                  <a:pt x="471" y="117"/>
                  <a:pt x="457" y="144"/>
                </a:cubicBezTo>
                <a:close/>
                <a:moveTo>
                  <a:pt x="406" y="533"/>
                </a:moveTo>
                <a:cubicBezTo>
                  <a:pt x="403" y="533"/>
                  <a:pt x="401" y="535"/>
                  <a:pt x="401" y="539"/>
                </a:cubicBezTo>
                <a:cubicBezTo>
                  <a:pt x="403" y="543"/>
                  <a:pt x="405" y="545"/>
                  <a:pt x="406" y="545"/>
                </a:cubicBezTo>
                <a:cubicBezTo>
                  <a:pt x="410" y="545"/>
                  <a:pt x="412" y="543"/>
                  <a:pt x="412" y="539"/>
                </a:cubicBezTo>
                <a:cubicBezTo>
                  <a:pt x="414" y="535"/>
                  <a:pt x="412" y="533"/>
                  <a:pt x="406" y="533"/>
                </a:cubicBezTo>
                <a:close/>
                <a:moveTo>
                  <a:pt x="450" y="427"/>
                </a:moveTo>
                <a:cubicBezTo>
                  <a:pt x="450" y="434"/>
                  <a:pt x="453" y="438"/>
                  <a:pt x="458" y="438"/>
                </a:cubicBezTo>
                <a:cubicBezTo>
                  <a:pt x="464" y="438"/>
                  <a:pt x="467" y="434"/>
                  <a:pt x="467" y="427"/>
                </a:cubicBezTo>
                <a:cubicBezTo>
                  <a:pt x="467" y="419"/>
                  <a:pt x="464" y="415"/>
                  <a:pt x="458" y="415"/>
                </a:cubicBezTo>
                <a:cubicBezTo>
                  <a:pt x="453" y="415"/>
                  <a:pt x="450" y="419"/>
                  <a:pt x="450" y="427"/>
                </a:cubicBezTo>
                <a:close/>
                <a:moveTo>
                  <a:pt x="484" y="966"/>
                </a:moveTo>
                <a:cubicBezTo>
                  <a:pt x="484" y="973"/>
                  <a:pt x="487" y="977"/>
                  <a:pt x="493" y="977"/>
                </a:cubicBezTo>
                <a:cubicBezTo>
                  <a:pt x="499" y="977"/>
                  <a:pt x="502" y="973"/>
                  <a:pt x="502" y="966"/>
                </a:cubicBezTo>
                <a:cubicBezTo>
                  <a:pt x="502" y="958"/>
                  <a:pt x="499" y="954"/>
                  <a:pt x="493" y="954"/>
                </a:cubicBezTo>
                <a:cubicBezTo>
                  <a:pt x="487" y="954"/>
                  <a:pt x="484" y="958"/>
                  <a:pt x="484" y="966"/>
                </a:cubicBezTo>
                <a:close/>
                <a:moveTo>
                  <a:pt x="515" y="921"/>
                </a:moveTo>
                <a:cubicBezTo>
                  <a:pt x="510" y="930"/>
                  <a:pt x="507" y="937"/>
                  <a:pt x="507" y="937"/>
                </a:cubicBezTo>
                <a:cubicBezTo>
                  <a:pt x="506" y="940"/>
                  <a:pt x="507" y="940"/>
                  <a:pt x="509" y="938"/>
                </a:cubicBezTo>
                <a:cubicBezTo>
                  <a:pt x="534" y="913"/>
                  <a:pt x="534" y="913"/>
                  <a:pt x="534" y="913"/>
                </a:cubicBezTo>
                <a:cubicBezTo>
                  <a:pt x="537" y="910"/>
                  <a:pt x="536" y="908"/>
                  <a:pt x="533" y="908"/>
                </a:cubicBezTo>
                <a:cubicBezTo>
                  <a:pt x="533" y="908"/>
                  <a:pt x="533" y="908"/>
                  <a:pt x="533" y="908"/>
                </a:cubicBezTo>
                <a:cubicBezTo>
                  <a:pt x="526" y="908"/>
                  <a:pt x="519" y="912"/>
                  <a:pt x="515" y="921"/>
                </a:cubicBezTo>
                <a:close/>
                <a:moveTo>
                  <a:pt x="602" y="718"/>
                </a:moveTo>
                <a:cubicBezTo>
                  <a:pt x="606" y="708"/>
                  <a:pt x="607" y="707"/>
                  <a:pt x="607" y="707"/>
                </a:cubicBezTo>
                <a:cubicBezTo>
                  <a:pt x="608" y="703"/>
                  <a:pt x="608" y="697"/>
                  <a:pt x="608" y="694"/>
                </a:cubicBezTo>
                <a:cubicBezTo>
                  <a:pt x="608" y="689"/>
                  <a:pt x="608" y="689"/>
                  <a:pt x="608" y="689"/>
                </a:cubicBezTo>
                <a:cubicBezTo>
                  <a:pt x="608" y="675"/>
                  <a:pt x="605" y="663"/>
                  <a:pt x="598" y="650"/>
                </a:cubicBezTo>
                <a:cubicBezTo>
                  <a:pt x="591" y="638"/>
                  <a:pt x="584" y="625"/>
                  <a:pt x="577" y="614"/>
                </a:cubicBezTo>
                <a:cubicBezTo>
                  <a:pt x="569" y="602"/>
                  <a:pt x="561" y="591"/>
                  <a:pt x="553" y="579"/>
                </a:cubicBezTo>
                <a:cubicBezTo>
                  <a:pt x="546" y="568"/>
                  <a:pt x="541" y="545"/>
                  <a:pt x="541" y="545"/>
                </a:cubicBezTo>
                <a:cubicBezTo>
                  <a:pt x="540" y="542"/>
                  <a:pt x="540" y="536"/>
                  <a:pt x="542" y="533"/>
                </a:cubicBezTo>
                <a:cubicBezTo>
                  <a:pt x="551" y="519"/>
                  <a:pt x="551" y="519"/>
                  <a:pt x="551" y="519"/>
                </a:cubicBezTo>
                <a:cubicBezTo>
                  <a:pt x="551" y="515"/>
                  <a:pt x="549" y="507"/>
                  <a:pt x="545" y="494"/>
                </a:cubicBezTo>
                <a:cubicBezTo>
                  <a:pt x="541" y="482"/>
                  <a:pt x="539" y="475"/>
                  <a:pt x="539" y="473"/>
                </a:cubicBezTo>
                <a:cubicBezTo>
                  <a:pt x="539" y="465"/>
                  <a:pt x="543" y="461"/>
                  <a:pt x="551" y="461"/>
                </a:cubicBezTo>
                <a:cubicBezTo>
                  <a:pt x="556" y="465"/>
                  <a:pt x="566" y="474"/>
                  <a:pt x="581" y="489"/>
                </a:cubicBezTo>
                <a:cubicBezTo>
                  <a:pt x="595" y="503"/>
                  <a:pt x="604" y="514"/>
                  <a:pt x="604" y="514"/>
                </a:cubicBezTo>
                <a:cubicBezTo>
                  <a:pt x="606" y="517"/>
                  <a:pt x="608" y="522"/>
                  <a:pt x="608" y="525"/>
                </a:cubicBezTo>
                <a:cubicBezTo>
                  <a:pt x="608" y="530"/>
                  <a:pt x="608" y="530"/>
                  <a:pt x="608" y="530"/>
                </a:cubicBezTo>
                <a:cubicBezTo>
                  <a:pt x="608" y="533"/>
                  <a:pt x="608" y="539"/>
                  <a:pt x="608" y="543"/>
                </a:cubicBezTo>
                <a:cubicBezTo>
                  <a:pt x="608" y="562"/>
                  <a:pt x="608" y="562"/>
                  <a:pt x="608" y="562"/>
                </a:cubicBezTo>
                <a:cubicBezTo>
                  <a:pt x="608" y="566"/>
                  <a:pt x="606" y="572"/>
                  <a:pt x="602" y="581"/>
                </a:cubicBezTo>
                <a:cubicBezTo>
                  <a:pt x="599" y="589"/>
                  <a:pt x="597" y="595"/>
                  <a:pt x="597" y="597"/>
                </a:cubicBezTo>
                <a:cubicBezTo>
                  <a:pt x="601" y="612"/>
                  <a:pt x="608" y="627"/>
                  <a:pt x="620" y="641"/>
                </a:cubicBezTo>
                <a:cubicBezTo>
                  <a:pt x="631" y="656"/>
                  <a:pt x="639" y="672"/>
                  <a:pt x="643" y="689"/>
                </a:cubicBezTo>
                <a:cubicBezTo>
                  <a:pt x="647" y="722"/>
                  <a:pt x="653" y="743"/>
                  <a:pt x="662" y="752"/>
                </a:cubicBezTo>
                <a:cubicBezTo>
                  <a:pt x="670" y="762"/>
                  <a:pt x="680" y="767"/>
                  <a:pt x="690" y="768"/>
                </a:cubicBezTo>
                <a:cubicBezTo>
                  <a:pt x="701" y="769"/>
                  <a:pt x="712" y="771"/>
                  <a:pt x="724" y="772"/>
                </a:cubicBezTo>
                <a:cubicBezTo>
                  <a:pt x="735" y="774"/>
                  <a:pt x="754" y="799"/>
                  <a:pt x="754" y="799"/>
                </a:cubicBezTo>
                <a:cubicBezTo>
                  <a:pt x="756" y="802"/>
                  <a:pt x="756" y="806"/>
                  <a:pt x="753" y="809"/>
                </a:cubicBezTo>
                <a:cubicBezTo>
                  <a:pt x="747" y="816"/>
                  <a:pt x="747" y="816"/>
                  <a:pt x="747" y="816"/>
                </a:cubicBezTo>
                <a:cubicBezTo>
                  <a:pt x="743" y="818"/>
                  <a:pt x="733" y="817"/>
                  <a:pt x="716" y="814"/>
                </a:cubicBezTo>
                <a:cubicBezTo>
                  <a:pt x="700" y="811"/>
                  <a:pt x="687" y="808"/>
                  <a:pt x="677" y="804"/>
                </a:cubicBezTo>
                <a:cubicBezTo>
                  <a:pt x="666" y="800"/>
                  <a:pt x="650" y="792"/>
                  <a:pt x="631" y="778"/>
                </a:cubicBezTo>
                <a:cubicBezTo>
                  <a:pt x="612" y="765"/>
                  <a:pt x="601" y="750"/>
                  <a:pt x="597" y="735"/>
                </a:cubicBezTo>
                <a:cubicBezTo>
                  <a:pt x="597" y="733"/>
                  <a:pt x="599" y="727"/>
                  <a:pt x="602" y="718"/>
                </a:cubicBezTo>
                <a:close/>
                <a:moveTo>
                  <a:pt x="551" y="317"/>
                </a:moveTo>
                <a:cubicBezTo>
                  <a:pt x="551" y="320"/>
                  <a:pt x="553" y="321"/>
                  <a:pt x="555" y="318"/>
                </a:cubicBezTo>
                <a:cubicBezTo>
                  <a:pt x="557" y="316"/>
                  <a:pt x="557" y="316"/>
                  <a:pt x="557" y="316"/>
                </a:cubicBezTo>
                <a:cubicBezTo>
                  <a:pt x="560" y="313"/>
                  <a:pt x="560" y="311"/>
                  <a:pt x="556" y="311"/>
                </a:cubicBezTo>
                <a:cubicBezTo>
                  <a:pt x="553" y="311"/>
                  <a:pt x="551" y="314"/>
                  <a:pt x="551" y="317"/>
                </a:cubicBezTo>
                <a:close/>
                <a:moveTo>
                  <a:pt x="553" y="288"/>
                </a:moveTo>
                <a:cubicBezTo>
                  <a:pt x="553" y="296"/>
                  <a:pt x="556" y="300"/>
                  <a:pt x="562" y="300"/>
                </a:cubicBezTo>
                <a:cubicBezTo>
                  <a:pt x="568" y="300"/>
                  <a:pt x="571" y="296"/>
                  <a:pt x="571" y="288"/>
                </a:cubicBezTo>
                <a:cubicBezTo>
                  <a:pt x="571" y="281"/>
                  <a:pt x="568" y="277"/>
                  <a:pt x="562" y="277"/>
                </a:cubicBezTo>
                <a:cubicBezTo>
                  <a:pt x="556" y="277"/>
                  <a:pt x="553" y="281"/>
                  <a:pt x="553" y="288"/>
                </a:cubicBezTo>
                <a:close/>
                <a:moveTo>
                  <a:pt x="574" y="539"/>
                </a:moveTo>
                <a:cubicBezTo>
                  <a:pt x="574" y="541"/>
                  <a:pt x="574" y="541"/>
                  <a:pt x="574" y="541"/>
                </a:cubicBezTo>
                <a:cubicBezTo>
                  <a:pt x="577" y="541"/>
                  <a:pt x="581" y="542"/>
                  <a:pt x="582" y="542"/>
                </a:cubicBezTo>
                <a:cubicBezTo>
                  <a:pt x="582" y="542"/>
                  <a:pt x="582" y="542"/>
                  <a:pt x="582" y="542"/>
                </a:cubicBezTo>
                <a:cubicBezTo>
                  <a:pt x="584" y="542"/>
                  <a:pt x="585" y="541"/>
                  <a:pt x="585" y="539"/>
                </a:cubicBezTo>
                <a:cubicBezTo>
                  <a:pt x="583" y="539"/>
                  <a:pt x="581" y="538"/>
                  <a:pt x="579" y="535"/>
                </a:cubicBezTo>
                <a:cubicBezTo>
                  <a:pt x="577" y="532"/>
                  <a:pt x="577" y="532"/>
                  <a:pt x="577" y="532"/>
                </a:cubicBezTo>
                <a:cubicBezTo>
                  <a:pt x="575" y="529"/>
                  <a:pt x="572" y="527"/>
                  <a:pt x="571" y="527"/>
                </a:cubicBezTo>
                <a:cubicBezTo>
                  <a:pt x="569" y="527"/>
                  <a:pt x="565" y="527"/>
                  <a:pt x="562" y="527"/>
                </a:cubicBezTo>
                <a:cubicBezTo>
                  <a:pt x="562" y="527"/>
                  <a:pt x="562" y="527"/>
                  <a:pt x="562" y="527"/>
                </a:cubicBezTo>
                <a:cubicBezTo>
                  <a:pt x="562" y="535"/>
                  <a:pt x="566" y="539"/>
                  <a:pt x="574" y="539"/>
                </a:cubicBezTo>
                <a:close/>
                <a:moveTo>
                  <a:pt x="565" y="357"/>
                </a:moveTo>
                <a:cubicBezTo>
                  <a:pt x="565" y="365"/>
                  <a:pt x="568" y="369"/>
                  <a:pt x="574" y="369"/>
                </a:cubicBezTo>
                <a:cubicBezTo>
                  <a:pt x="579" y="369"/>
                  <a:pt x="582" y="365"/>
                  <a:pt x="582" y="357"/>
                </a:cubicBezTo>
                <a:cubicBezTo>
                  <a:pt x="582" y="350"/>
                  <a:pt x="579" y="346"/>
                  <a:pt x="574" y="346"/>
                </a:cubicBezTo>
                <a:cubicBezTo>
                  <a:pt x="568" y="346"/>
                  <a:pt x="565" y="350"/>
                  <a:pt x="565" y="357"/>
                </a:cubicBezTo>
                <a:close/>
                <a:moveTo>
                  <a:pt x="565" y="908"/>
                </a:moveTo>
                <a:cubicBezTo>
                  <a:pt x="565" y="916"/>
                  <a:pt x="568" y="920"/>
                  <a:pt x="574" y="920"/>
                </a:cubicBezTo>
                <a:cubicBezTo>
                  <a:pt x="579" y="920"/>
                  <a:pt x="582" y="916"/>
                  <a:pt x="582" y="908"/>
                </a:cubicBezTo>
                <a:cubicBezTo>
                  <a:pt x="582" y="900"/>
                  <a:pt x="579" y="896"/>
                  <a:pt x="574" y="896"/>
                </a:cubicBezTo>
                <a:cubicBezTo>
                  <a:pt x="568" y="896"/>
                  <a:pt x="565" y="900"/>
                  <a:pt x="565" y="908"/>
                </a:cubicBezTo>
                <a:close/>
                <a:moveTo>
                  <a:pt x="594" y="284"/>
                </a:moveTo>
                <a:cubicBezTo>
                  <a:pt x="600" y="289"/>
                  <a:pt x="601" y="298"/>
                  <a:pt x="597" y="311"/>
                </a:cubicBezTo>
                <a:cubicBezTo>
                  <a:pt x="608" y="306"/>
                  <a:pt x="615" y="297"/>
                  <a:pt x="618" y="285"/>
                </a:cubicBezTo>
                <a:cubicBezTo>
                  <a:pt x="621" y="274"/>
                  <a:pt x="624" y="262"/>
                  <a:pt x="626" y="249"/>
                </a:cubicBezTo>
                <a:cubicBezTo>
                  <a:pt x="627" y="237"/>
                  <a:pt x="630" y="225"/>
                  <a:pt x="633" y="213"/>
                </a:cubicBezTo>
                <a:cubicBezTo>
                  <a:pt x="636" y="202"/>
                  <a:pt x="643" y="192"/>
                  <a:pt x="654" y="184"/>
                </a:cubicBezTo>
                <a:cubicBezTo>
                  <a:pt x="666" y="177"/>
                  <a:pt x="679" y="172"/>
                  <a:pt x="693" y="170"/>
                </a:cubicBezTo>
                <a:cubicBezTo>
                  <a:pt x="708" y="168"/>
                  <a:pt x="729" y="163"/>
                  <a:pt x="729" y="163"/>
                </a:cubicBezTo>
                <a:cubicBezTo>
                  <a:pt x="732" y="162"/>
                  <a:pt x="732" y="161"/>
                  <a:pt x="728" y="161"/>
                </a:cubicBezTo>
                <a:cubicBezTo>
                  <a:pt x="666" y="161"/>
                  <a:pt x="666" y="161"/>
                  <a:pt x="666" y="161"/>
                </a:cubicBezTo>
                <a:cubicBezTo>
                  <a:pt x="664" y="161"/>
                  <a:pt x="654" y="171"/>
                  <a:pt x="637" y="189"/>
                </a:cubicBezTo>
                <a:cubicBezTo>
                  <a:pt x="620" y="207"/>
                  <a:pt x="606" y="221"/>
                  <a:pt x="597" y="231"/>
                </a:cubicBezTo>
                <a:cubicBezTo>
                  <a:pt x="595" y="233"/>
                  <a:pt x="592" y="236"/>
                  <a:pt x="589" y="241"/>
                </a:cubicBezTo>
                <a:cubicBezTo>
                  <a:pt x="587" y="246"/>
                  <a:pt x="586" y="247"/>
                  <a:pt x="586" y="247"/>
                </a:cubicBezTo>
                <a:cubicBezTo>
                  <a:pt x="586" y="251"/>
                  <a:pt x="585" y="256"/>
                  <a:pt x="585" y="259"/>
                </a:cubicBezTo>
                <a:cubicBezTo>
                  <a:pt x="585" y="259"/>
                  <a:pt x="585" y="259"/>
                  <a:pt x="585" y="259"/>
                </a:cubicBezTo>
                <a:cubicBezTo>
                  <a:pt x="585" y="271"/>
                  <a:pt x="588" y="279"/>
                  <a:pt x="594" y="284"/>
                </a:cubicBezTo>
                <a:close/>
                <a:moveTo>
                  <a:pt x="633" y="356"/>
                </a:moveTo>
                <a:cubicBezTo>
                  <a:pt x="647" y="357"/>
                  <a:pt x="671" y="357"/>
                  <a:pt x="671" y="357"/>
                </a:cubicBezTo>
                <a:cubicBezTo>
                  <a:pt x="674" y="357"/>
                  <a:pt x="680" y="357"/>
                  <a:pt x="684" y="357"/>
                </a:cubicBezTo>
                <a:cubicBezTo>
                  <a:pt x="724" y="357"/>
                  <a:pt x="724" y="357"/>
                  <a:pt x="724" y="357"/>
                </a:cubicBezTo>
                <a:cubicBezTo>
                  <a:pt x="741" y="342"/>
                  <a:pt x="754" y="327"/>
                  <a:pt x="762" y="313"/>
                </a:cubicBezTo>
                <a:cubicBezTo>
                  <a:pt x="771" y="298"/>
                  <a:pt x="778" y="283"/>
                  <a:pt x="783" y="268"/>
                </a:cubicBezTo>
                <a:cubicBezTo>
                  <a:pt x="787" y="253"/>
                  <a:pt x="792" y="237"/>
                  <a:pt x="796" y="222"/>
                </a:cubicBezTo>
                <a:cubicBezTo>
                  <a:pt x="799" y="207"/>
                  <a:pt x="810" y="179"/>
                  <a:pt x="810" y="179"/>
                </a:cubicBezTo>
                <a:cubicBezTo>
                  <a:pt x="812" y="176"/>
                  <a:pt x="810" y="173"/>
                  <a:pt x="806" y="173"/>
                </a:cubicBezTo>
                <a:cubicBezTo>
                  <a:pt x="747" y="173"/>
                  <a:pt x="747" y="173"/>
                  <a:pt x="747" y="173"/>
                </a:cubicBezTo>
                <a:cubicBezTo>
                  <a:pt x="747" y="177"/>
                  <a:pt x="748" y="183"/>
                  <a:pt x="751" y="190"/>
                </a:cubicBezTo>
                <a:cubicBezTo>
                  <a:pt x="754" y="198"/>
                  <a:pt x="755" y="202"/>
                  <a:pt x="755" y="202"/>
                </a:cubicBezTo>
                <a:cubicBezTo>
                  <a:pt x="757" y="205"/>
                  <a:pt x="758" y="210"/>
                  <a:pt x="758" y="213"/>
                </a:cubicBezTo>
                <a:cubicBezTo>
                  <a:pt x="758" y="213"/>
                  <a:pt x="758" y="213"/>
                  <a:pt x="758" y="213"/>
                </a:cubicBezTo>
                <a:cubicBezTo>
                  <a:pt x="758" y="223"/>
                  <a:pt x="751" y="230"/>
                  <a:pt x="738" y="233"/>
                </a:cubicBezTo>
                <a:cubicBezTo>
                  <a:pt x="724" y="237"/>
                  <a:pt x="718" y="240"/>
                  <a:pt x="718" y="240"/>
                </a:cubicBezTo>
                <a:cubicBezTo>
                  <a:pt x="715" y="241"/>
                  <a:pt x="714" y="244"/>
                  <a:pt x="717" y="247"/>
                </a:cubicBezTo>
                <a:cubicBezTo>
                  <a:pt x="753" y="284"/>
                  <a:pt x="753" y="284"/>
                  <a:pt x="753" y="284"/>
                </a:cubicBezTo>
                <a:cubicBezTo>
                  <a:pt x="756" y="286"/>
                  <a:pt x="756" y="290"/>
                  <a:pt x="753" y="293"/>
                </a:cubicBezTo>
                <a:cubicBezTo>
                  <a:pt x="747" y="300"/>
                  <a:pt x="747" y="300"/>
                  <a:pt x="747" y="300"/>
                </a:cubicBezTo>
                <a:cubicBezTo>
                  <a:pt x="731" y="304"/>
                  <a:pt x="723" y="308"/>
                  <a:pt x="722" y="313"/>
                </a:cubicBezTo>
                <a:cubicBezTo>
                  <a:pt x="721" y="318"/>
                  <a:pt x="714" y="325"/>
                  <a:pt x="700" y="334"/>
                </a:cubicBezTo>
                <a:cubicBezTo>
                  <a:pt x="697" y="331"/>
                  <a:pt x="690" y="325"/>
                  <a:pt x="682" y="317"/>
                </a:cubicBezTo>
                <a:cubicBezTo>
                  <a:pt x="673" y="309"/>
                  <a:pt x="668" y="304"/>
                  <a:pt x="666" y="300"/>
                </a:cubicBezTo>
                <a:cubicBezTo>
                  <a:pt x="658" y="292"/>
                  <a:pt x="654" y="284"/>
                  <a:pt x="654" y="277"/>
                </a:cubicBezTo>
                <a:cubicBezTo>
                  <a:pt x="654" y="273"/>
                  <a:pt x="657" y="267"/>
                  <a:pt x="663" y="258"/>
                </a:cubicBezTo>
                <a:cubicBezTo>
                  <a:pt x="669" y="249"/>
                  <a:pt x="674" y="244"/>
                  <a:pt x="677" y="242"/>
                </a:cubicBezTo>
                <a:cubicBezTo>
                  <a:pt x="674" y="244"/>
                  <a:pt x="667" y="249"/>
                  <a:pt x="659" y="258"/>
                </a:cubicBezTo>
                <a:cubicBezTo>
                  <a:pt x="650" y="267"/>
                  <a:pt x="645" y="273"/>
                  <a:pt x="643" y="277"/>
                </a:cubicBezTo>
                <a:cubicBezTo>
                  <a:pt x="641" y="279"/>
                  <a:pt x="640" y="282"/>
                  <a:pt x="641" y="288"/>
                </a:cubicBezTo>
                <a:cubicBezTo>
                  <a:pt x="642" y="294"/>
                  <a:pt x="643" y="298"/>
                  <a:pt x="643" y="300"/>
                </a:cubicBezTo>
                <a:cubicBezTo>
                  <a:pt x="633" y="317"/>
                  <a:pt x="625" y="324"/>
                  <a:pt x="617" y="320"/>
                </a:cubicBezTo>
                <a:cubicBezTo>
                  <a:pt x="609" y="316"/>
                  <a:pt x="602" y="321"/>
                  <a:pt x="597" y="334"/>
                </a:cubicBezTo>
                <a:cubicBezTo>
                  <a:pt x="606" y="348"/>
                  <a:pt x="618" y="355"/>
                  <a:pt x="633" y="356"/>
                </a:cubicBezTo>
                <a:close/>
                <a:moveTo>
                  <a:pt x="634" y="943"/>
                </a:moveTo>
                <a:cubicBezTo>
                  <a:pt x="634" y="950"/>
                  <a:pt x="637" y="954"/>
                  <a:pt x="643" y="954"/>
                </a:cubicBezTo>
                <a:cubicBezTo>
                  <a:pt x="649" y="954"/>
                  <a:pt x="651" y="950"/>
                  <a:pt x="651" y="943"/>
                </a:cubicBezTo>
                <a:cubicBezTo>
                  <a:pt x="651" y="935"/>
                  <a:pt x="649" y="931"/>
                  <a:pt x="643" y="931"/>
                </a:cubicBezTo>
                <a:cubicBezTo>
                  <a:pt x="637" y="931"/>
                  <a:pt x="634" y="935"/>
                  <a:pt x="634" y="943"/>
                </a:cubicBezTo>
                <a:close/>
                <a:moveTo>
                  <a:pt x="667" y="424"/>
                </a:moveTo>
                <a:cubicBezTo>
                  <a:pt x="676" y="426"/>
                  <a:pt x="687" y="427"/>
                  <a:pt x="700" y="427"/>
                </a:cubicBezTo>
                <a:cubicBezTo>
                  <a:pt x="708" y="427"/>
                  <a:pt x="720" y="426"/>
                  <a:pt x="736" y="425"/>
                </a:cubicBezTo>
                <a:cubicBezTo>
                  <a:pt x="753" y="424"/>
                  <a:pt x="769" y="422"/>
                  <a:pt x="786" y="418"/>
                </a:cubicBezTo>
                <a:cubicBezTo>
                  <a:pt x="802" y="414"/>
                  <a:pt x="816" y="408"/>
                  <a:pt x="827" y="401"/>
                </a:cubicBezTo>
                <a:cubicBezTo>
                  <a:pt x="839" y="393"/>
                  <a:pt x="845" y="383"/>
                  <a:pt x="845" y="372"/>
                </a:cubicBezTo>
                <a:cubicBezTo>
                  <a:pt x="862" y="372"/>
                  <a:pt x="874" y="373"/>
                  <a:pt x="882" y="375"/>
                </a:cubicBezTo>
                <a:cubicBezTo>
                  <a:pt x="890" y="377"/>
                  <a:pt x="896" y="379"/>
                  <a:pt x="901" y="382"/>
                </a:cubicBezTo>
                <a:cubicBezTo>
                  <a:pt x="906" y="385"/>
                  <a:pt x="910" y="387"/>
                  <a:pt x="914" y="389"/>
                </a:cubicBezTo>
                <a:cubicBezTo>
                  <a:pt x="918" y="391"/>
                  <a:pt x="927" y="392"/>
                  <a:pt x="927" y="392"/>
                </a:cubicBezTo>
                <a:cubicBezTo>
                  <a:pt x="931" y="392"/>
                  <a:pt x="937" y="392"/>
                  <a:pt x="940" y="392"/>
                </a:cubicBezTo>
                <a:cubicBezTo>
                  <a:pt x="940" y="392"/>
                  <a:pt x="940" y="392"/>
                  <a:pt x="940" y="392"/>
                </a:cubicBezTo>
                <a:cubicBezTo>
                  <a:pt x="942" y="390"/>
                  <a:pt x="944" y="388"/>
                  <a:pt x="947" y="386"/>
                </a:cubicBezTo>
                <a:cubicBezTo>
                  <a:pt x="950" y="384"/>
                  <a:pt x="950" y="384"/>
                  <a:pt x="950" y="384"/>
                </a:cubicBezTo>
                <a:cubicBezTo>
                  <a:pt x="951" y="382"/>
                  <a:pt x="951" y="379"/>
                  <a:pt x="951" y="378"/>
                </a:cubicBezTo>
                <a:cubicBezTo>
                  <a:pt x="951" y="376"/>
                  <a:pt x="951" y="372"/>
                  <a:pt x="951" y="369"/>
                </a:cubicBezTo>
                <a:cubicBezTo>
                  <a:pt x="951" y="369"/>
                  <a:pt x="951" y="369"/>
                  <a:pt x="951" y="369"/>
                </a:cubicBezTo>
                <a:cubicBezTo>
                  <a:pt x="936" y="356"/>
                  <a:pt x="924" y="348"/>
                  <a:pt x="915" y="347"/>
                </a:cubicBezTo>
                <a:cubicBezTo>
                  <a:pt x="907" y="346"/>
                  <a:pt x="895" y="346"/>
                  <a:pt x="879" y="346"/>
                </a:cubicBezTo>
                <a:cubicBezTo>
                  <a:pt x="858" y="346"/>
                  <a:pt x="837" y="349"/>
                  <a:pt x="816" y="355"/>
                </a:cubicBezTo>
                <a:cubicBezTo>
                  <a:pt x="795" y="360"/>
                  <a:pt x="773" y="367"/>
                  <a:pt x="752" y="373"/>
                </a:cubicBezTo>
                <a:cubicBezTo>
                  <a:pt x="731" y="380"/>
                  <a:pt x="711" y="386"/>
                  <a:pt x="692" y="391"/>
                </a:cubicBezTo>
                <a:cubicBezTo>
                  <a:pt x="673" y="395"/>
                  <a:pt x="656" y="396"/>
                  <a:pt x="643" y="392"/>
                </a:cubicBezTo>
                <a:cubicBezTo>
                  <a:pt x="650" y="411"/>
                  <a:pt x="659" y="422"/>
                  <a:pt x="667" y="424"/>
                </a:cubicBezTo>
                <a:close/>
                <a:moveTo>
                  <a:pt x="657" y="2032"/>
                </a:moveTo>
                <a:cubicBezTo>
                  <a:pt x="657" y="2040"/>
                  <a:pt x="660" y="2044"/>
                  <a:pt x="666" y="2044"/>
                </a:cubicBezTo>
                <a:cubicBezTo>
                  <a:pt x="672" y="2044"/>
                  <a:pt x="675" y="2040"/>
                  <a:pt x="675" y="2032"/>
                </a:cubicBezTo>
                <a:cubicBezTo>
                  <a:pt x="675" y="2024"/>
                  <a:pt x="672" y="2021"/>
                  <a:pt x="666" y="2021"/>
                </a:cubicBezTo>
                <a:cubicBezTo>
                  <a:pt x="660" y="2021"/>
                  <a:pt x="657" y="2024"/>
                  <a:pt x="657" y="2032"/>
                </a:cubicBezTo>
                <a:close/>
                <a:moveTo>
                  <a:pt x="675" y="2098"/>
                </a:moveTo>
                <a:cubicBezTo>
                  <a:pt x="669" y="2098"/>
                  <a:pt x="667" y="2104"/>
                  <a:pt x="667" y="2104"/>
                </a:cubicBezTo>
                <a:cubicBezTo>
                  <a:pt x="667" y="2107"/>
                  <a:pt x="666" y="2113"/>
                  <a:pt x="666" y="2117"/>
                </a:cubicBezTo>
                <a:cubicBezTo>
                  <a:pt x="666" y="2294"/>
                  <a:pt x="666" y="2294"/>
                  <a:pt x="666" y="2294"/>
                </a:cubicBezTo>
                <a:cubicBezTo>
                  <a:pt x="666" y="2300"/>
                  <a:pt x="675" y="2306"/>
                  <a:pt x="695" y="2312"/>
                </a:cubicBezTo>
                <a:cubicBezTo>
                  <a:pt x="714" y="2318"/>
                  <a:pt x="736" y="2322"/>
                  <a:pt x="761" y="2326"/>
                </a:cubicBezTo>
                <a:cubicBezTo>
                  <a:pt x="786" y="2330"/>
                  <a:pt x="810" y="2333"/>
                  <a:pt x="833" y="2336"/>
                </a:cubicBezTo>
                <a:cubicBezTo>
                  <a:pt x="856" y="2339"/>
                  <a:pt x="871" y="2341"/>
                  <a:pt x="876" y="2341"/>
                </a:cubicBezTo>
                <a:cubicBezTo>
                  <a:pt x="888" y="2341"/>
                  <a:pt x="902" y="2337"/>
                  <a:pt x="918" y="2330"/>
                </a:cubicBezTo>
                <a:cubicBezTo>
                  <a:pt x="934" y="2324"/>
                  <a:pt x="945" y="2316"/>
                  <a:pt x="951" y="2306"/>
                </a:cubicBezTo>
                <a:cubicBezTo>
                  <a:pt x="953" y="2300"/>
                  <a:pt x="956" y="2290"/>
                  <a:pt x="958" y="2276"/>
                </a:cubicBezTo>
                <a:cubicBezTo>
                  <a:pt x="961" y="2261"/>
                  <a:pt x="965" y="2246"/>
                  <a:pt x="969" y="2231"/>
                </a:cubicBezTo>
                <a:cubicBezTo>
                  <a:pt x="972" y="2216"/>
                  <a:pt x="976" y="2201"/>
                  <a:pt x="980" y="2186"/>
                </a:cubicBezTo>
                <a:cubicBezTo>
                  <a:pt x="984" y="2172"/>
                  <a:pt x="986" y="2162"/>
                  <a:pt x="986" y="2156"/>
                </a:cubicBezTo>
                <a:cubicBezTo>
                  <a:pt x="986" y="2154"/>
                  <a:pt x="986" y="2150"/>
                  <a:pt x="987" y="2143"/>
                </a:cubicBezTo>
                <a:cubicBezTo>
                  <a:pt x="988" y="2136"/>
                  <a:pt x="989" y="2131"/>
                  <a:pt x="989" y="2127"/>
                </a:cubicBezTo>
                <a:cubicBezTo>
                  <a:pt x="939" y="2127"/>
                  <a:pt x="889" y="2122"/>
                  <a:pt x="840" y="2113"/>
                </a:cubicBezTo>
                <a:cubicBezTo>
                  <a:pt x="791" y="2103"/>
                  <a:pt x="742" y="2098"/>
                  <a:pt x="692" y="2098"/>
                </a:cubicBezTo>
                <a:cubicBezTo>
                  <a:pt x="688" y="2098"/>
                  <a:pt x="682" y="2098"/>
                  <a:pt x="675" y="2098"/>
                </a:cubicBezTo>
                <a:close/>
                <a:moveTo>
                  <a:pt x="680" y="196"/>
                </a:moveTo>
                <a:cubicBezTo>
                  <a:pt x="680" y="204"/>
                  <a:pt x="683" y="208"/>
                  <a:pt x="689" y="208"/>
                </a:cubicBezTo>
                <a:cubicBezTo>
                  <a:pt x="695" y="208"/>
                  <a:pt x="698" y="204"/>
                  <a:pt x="698" y="196"/>
                </a:cubicBezTo>
                <a:cubicBezTo>
                  <a:pt x="698" y="188"/>
                  <a:pt x="695" y="184"/>
                  <a:pt x="689" y="184"/>
                </a:cubicBezTo>
                <a:cubicBezTo>
                  <a:pt x="683" y="184"/>
                  <a:pt x="680" y="188"/>
                  <a:pt x="680" y="196"/>
                </a:cubicBezTo>
                <a:close/>
                <a:moveTo>
                  <a:pt x="706" y="2379"/>
                </a:moveTo>
                <a:cubicBezTo>
                  <a:pt x="702" y="2398"/>
                  <a:pt x="699" y="2417"/>
                  <a:pt x="698" y="2437"/>
                </a:cubicBezTo>
                <a:cubicBezTo>
                  <a:pt x="696" y="2457"/>
                  <a:pt x="695" y="2477"/>
                  <a:pt x="695" y="2496"/>
                </a:cubicBezTo>
                <a:cubicBezTo>
                  <a:pt x="695" y="2515"/>
                  <a:pt x="695" y="2530"/>
                  <a:pt x="695" y="2530"/>
                </a:cubicBezTo>
                <a:cubicBezTo>
                  <a:pt x="695" y="2534"/>
                  <a:pt x="698" y="2537"/>
                  <a:pt x="701" y="2537"/>
                </a:cubicBezTo>
                <a:cubicBezTo>
                  <a:pt x="712" y="2537"/>
                  <a:pt x="712" y="2537"/>
                  <a:pt x="712" y="2537"/>
                </a:cubicBezTo>
                <a:cubicBezTo>
                  <a:pt x="716" y="2537"/>
                  <a:pt x="718" y="2532"/>
                  <a:pt x="719" y="2524"/>
                </a:cubicBezTo>
                <a:cubicBezTo>
                  <a:pt x="720" y="2515"/>
                  <a:pt x="721" y="2505"/>
                  <a:pt x="722" y="2495"/>
                </a:cubicBezTo>
                <a:cubicBezTo>
                  <a:pt x="723" y="2484"/>
                  <a:pt x="724" y="2474"/>
                  <a:pt x="724" y="2465"/>
                </a:cubicBezTo>
                <a:cubicBezTo>
                  <a:pt x="724" y="2455"/>
                  <a:pt x="724" y="2448"/>
                  <a:pt x="724" y="2444"/>
                </a:cubicBezTo>
                <a:cubicBezTo>
                  <a:pt x="724" y="2437"/>
                  <a:pt x="725" y="2421"/>
                  <a:pt x="728" y="2398"/>
                </a:cubicBezTo>
                <a:cubicBezTo>
                  <a:pt x="731" y="2375"/>
                  <a:pt x="734" y="2359"/>
                  <a:pt x="734" y="2359"/>
                </a:cubicBezTo>
                <a:cubicBezTo>
                  <a:pt x="734" y="2355"/>
                  <a:pt x="733" y="2350"/>
                  <a:pt x="730" y="2347"/>
                </a:cubicBezTo>
                <a:cubicBezTo>
                  <a:pt x="724" y="2341"/>
                  <a:pt x="724" y="2341"/>
                  <a:pt x="724" y="2341"/>
                </a:cubicBezTo>
                <a:cubicBezTo>
                  <a:pt x="716" y="2348"/>
                  <a:pt x="710" y="2361"/>
                  <a:pt x="706" y="2379"/>
                </a:cubicBezTo>
                <a:close/>
                <a:moveTo>
                  <a:pt x="712" y="1975"/>
                </a:moveTo>
                <a:cubicBezTo>
                  <a:pt x="710" y="1976"/>
                  <a:pt x="709" y="1978"/>
                  <a:pt x="709" y="1980"/>
                </a:cubicBezTo>
                <a:cubicBezTo>
                  <a:pt x="711" y="1982"/>
                  <a:pt x="711" y="1982"/>
                  <a:pt x="711" y="1982"/>
                </a:cubicBezTo>
                <a:cubicBezTo>
                  <a:pt x="712" y="1984"/>
                  <a:pt x="714" y="1984"/>
                  <a:pt x="717" y="1981"/>
                </a:cubicBezTo>
                <a:cubicBezTo>
                  <a:pt x="730" y="1968"/>
                  <a:pt x="730" y="1968"/>
                  <a:pt x="730" y="1968"/>
                </a:cubicBezTo>
                <a:cubicBezTo>
                  <a:pt x="733" y="1965"/>
                  <a:pt x="735" y="1962"/>
                  <a:pt x="735" y="1960"/>
                </a:cubicBezTo>
                <a:cubicBezTo>
                  <a:pt x="735" y="1959"/>
                  <a:pt x="735" y="1955"/>
                  <a:pt x="735" y="1951"/>
                </a:cubicBezTo>
                <a:cubicBezTo>
                  <a:pt x="735" y="1951"/>
                  <a:pt x="735" y="1951"/>
                  <a:pt x="735" y="1951"/>
                </a:cubicBezTo>
                <a:cubicBezTo>
                  <a:pt x="725" y="1957"/>
                  <a:pt x="718" y="1965"/>
                  <a:pt x="712" y="1975"/>
                </a:cubicBezTo>
                <a:close/>
                <a:moveTo>
                  <a:pt x="742" y="526"/>
                </a:moveTo>
                <a:cubicBezTo>
                  <a:pt x="753" y="527"/>
                  <a:pt x="760" y="527"/>
                  <a:pt x="764" y="527"/>
                </a:cubicBezTo>
                <a:cubicBezTo>
                  <a:pt x="777" y="527"/>
                  <a:pt x="789" y="531"/>
                  <a:pt x="798" y="539"/>
                </a:cubicBezTo>
                <a:cubicBezTo>
                  <a:pt x="808" y="547"/>
                  <a:pt x="813" y="558"/>
                  <a:pt x="813" y="574"/>
                </a:cubicBezTo>
                <a:cubicBezTo>
                  <a:pt x="813" y="581"/>
                  <a:pt x="809" y="586"/>
                  <a:pt x="801" y="587"/>
                </a:cubicBezTo>
                <a:cubicBezTo>
                  <a:pt x="794" y="588"/>
                  <a:pt x="788" y="588"/>
                  <a:pt x="784" y="588"/>
                </a:cubicBezTo>
                <a:cubicBezTo>
                  <a:pt x="769" y="588"/>
                  <a:pt x="757" y="585"/>
                  <a:pt x="749" y="578"/>
                </a:cubicBezTo>
                <a:cubicBezTo>
                  <a:pt x="742" y="571"/>
                  <a:pt x="733" y="558"/>
                  <a:pt x="724" y="539"/>
                </a:cubicBezTo>
                <a:cubicBezTo>
                  <a:pt x="725" y="529"/>
                  <a:pt x="732" y="525"/>
                  <a:pt x="742" y="526"/>
                </a:cubicBezTo>
                <a:close/>
                <a:moveTo>
                  <a:pt x="794" y="798"/>
                </a:moveTo>
                <a:cubicBezTo>
                  <a:pt x="797" y="797"/>
                  <a:pt x="797" y="797"/>
                  <a:pt x="797" y="797"/>
                </a:cubicBezTo>
                <a:cubicBezTo>
                  <a:pt x="799" y="794"/>
                  <a:pt x="804" y="793"/>
                  <a:pt x="807" y="793"/>
                </a:cubicBezTo>
                <a:cubicBezTo>
                  <a:pt x="807" y="793"/>
                  <a:pt x="807" y="793"/>
                  <a:pt x="807" y="793"/>
                </a:cubicBezTo>
                <a:cubicBezTo>
                  <a:pt x="821" y="793"/>
                  <a:pt x="827" y="800"/>
                  <a:pt x="827" y="816"/>
                </a:cubicBezTo>
                <a:cubicBezTo>
                  <a:pt x="827" y="827"/>
                  <a:pt x="822" y="835"/>
                  <a:pt x="813" y="839"/>
                </a:cubicBezTo>
                <a:cubicBezTo>
                  <a:pt x="809" y="835"/>
                  <a:pt x="804" y="829"/>
                  <a:pt x="798" y="822"/>
                </a:cubicBezTo>
                <a:cubicBezTo>
                  <a:pt x="793" y="814"/>
                  <a:pt x="790" y="808"/>
                  <a:pt x="790" y="804"/>
                </a:cubicBezTo>
                <a:cubicBezTo>
                  <a:pt x="790" y="802"/>
                  <a:pt x="791" y="800"/>
                  <a:pt x="794" y="798"/>
                </a:cubicBezTo>
                <a:close/>
                <a:moveTo>
                  <a:pt x="804" y="317"/>
                </a:moveTo>
                <a:cubicBezTo>
                  <a:pt x="803" y="320"/>
                  <a:pt x="804" y="323"/>
                  <a:pt x="808" y="323"/>
                </a:cubicBezTo>
                <a:cubicBezTo>
                  <a:pt x="827" y="323"/>
                  <a:pt x="827" y="323"/>
                  <a:pt x="827" y="323"/>
                </a:cubicBezTo>
                <a:cubicBezTo>
                  <a:pt x="827" y="311"/>
                  <a:pt x="818" y="304"/>
                  <a:pt x="818" y="304"/>
                </a:cubicBezTo>
                <a:cubicBezTo>
                  <a:pt x="815" y="302"/>
                  <a:pt x="812" y="302"/>
                  <a:pt x="810" y="306"/>
                </a:cubicBezTo>
                <a:cubicBezTo>
                  <a:pt x="804" y="317"/>
                  <a:pt x="804" y="317"/>
                  <a:pt x="804" y="317"/>
                </a:cubicBezTo>
                <a:close/>
                <a:moveTo>
                  <a:pt x="820" y="249"/>
                </a:moveTo>
                <a:cubicBezTo>
                  <a:pt x="822" y="252"/>
                  <a:pt x="826" y="251"/>
                  <a:pt x="827" y="248"/>
                </a:cubicBezTo>
                <a:cubicBezTo>
                  <a:pt x="833" y="236"/>
                  <a:pt x="833" y="236"/>
                  <a:pt x="833" y="236"/>
                </a:cubicBezTo>
                <a:cubicBezTo>
                  <a:pt x="835" y="233"/>
                  <a:pt x="833" y="232"/>
                  <a:pt x="830" y="234"/>
                </a:cubicBezTo>
                <a:cubicBezTo>
                  <a:pt x="819" y="239"/>
                  <a:pt x="819" y="239"/>
                  <a:pt x="819" y="239"/>
                </a:cubicBezTo>
                <a:cubicBezTo>
                  <a:pt x="816" y="241"/>
                  <a:pt x="815" y="244"/>
                  <a:pt x="818" y="247"/>
                </a:cubicBezTo>
                <a:cubicBezTo>
                  <a:pt x="820" y="249"/>
                  <a:pt x="820" y="249"/>
                  <a:pt x="820" y="249"/>
                </a:cubicBezTo>
                <a:close/>
                <a:moveTo>
                  <a:pt x="836" y="190"/>
                </a:moveTo>
                <a:cubicBezTo>
                  <a:pt x="836" y="193"/>
                  <a:pt x="839" y="196"/>
                  <a:pt x="842" y="196"/>
                </a:cubicBezTo>
                <a:cubicBezTo>
                  <a:pt x="852" y="196"/>
                  <a:pt x="852" y="196"/>
                  <a:pt x="852" y="196"/>
                </a:cubicBezTo>
                <a:cubicBezTo>
                  <a:pt x="856" y="196"/>
                  <a:pt x="859" y="193"/>
                  <a:pt x="859" y="190"/>
                </a:cubicBezTo>
                <a:cubicBezTo>
                  <a:pt x="859" y="187"/>
                  <a:pt x="856" y="184"/>
                  <a:pt x="852" y="184"/>
                </a:cubicBezTo>
                <a:cubicBezTo>
                  <a:pt x="842" y="184"/>
                  <a:pt x="842" y="184"/>
                  <a:pt x="842" y="184"/>
                </a:cubicBezTo>
                <a:cubicBezTo>
                  <a:pt x="839" y="184"/>
                  <a:pt x="836" y="187"/>
                  <a:pt x="836" y="190"/>
                </a:cubicBezTo>
                <a:close/>
                <a:moveTo>
                  <a:pt x="836" y="2427"/>
                </a:moveTo>
                <a:cubicBezTo>
                  <a:pt x="836" y="2430"/>
                  <a:pt x="839" y="2433"/>
                  <a:pt x="842" y="2433"/>
                </a:cubicBezTo>
                <a:cubicBezTo>
                  <a:pt x="845" y="2433"/>
                  <a:pt x="847" y="2430"/>
                  <a:pt x="847" y="2427"/>
                </a:cubicBezTo>
                <a:cubicBezTo>
                  <a:pt x="847" y="2424"/>
                  <a:pt x="845" y="2421"/>
                  <a:pt x="842" y="2421"/>
                </a:cubicBezTo>
                <a:cubicBezTo>
                  <a:pt x="839" y="2421"/>
                  <a:pt x="836" y="2424"/>
                  <a:pt x="836" y="2427"/>
                </a:cubicBezTo>
                <a:close/>
                <a:moveTo>
                  <a:pt x="842" y="2462"/>
                </a:moveTo>
                <a:cubicBezTo>
                  <a:pt x="842" y="2466"/>
                  <a:pt x="844" y="2467"/>
                  <a:pt x="847" y="2467"/>
                </a:cubicBezTo>
                <a:cubicBezTo>
                  <a:pt x="851" y="2466"/>
                  <a:pt x="853" y="2464"/>
                  <a:pt x="853" y="2462"/>
                </a:cubicBezTo>
                <a:cubicBezTo>
                  <a:pt x="853" y="2458"/>
                  <a:pt x="851" y="2456"/>
                  <a:pt x="847" y="2456"/>
                </a:cubicBezTo>
                <a:cubicBezTo>
                  <a:pt x="844" y="2454"/>
                  <a:pt x="842" y="2456"/>
                  <a:pt x="842" y="2462"/>
                </a:cubicBezTo>
                <a:close/>
                <a:moveTo>
                  <a:pt x="859" y="2637"/>
                </a:moveTo>
                <a:cubicBezTo>
                  <a:pt x="861" y="2637"/>
                  <a:pt x="863" y="2638"/>
                  <a:pt x="865" y="2640"/>
                </a:cubicBezTo>
                <a:cubicBezTo>
                  <a:pt x="867" y="2640"/>
                  <a:pt x="869" y="2639"/>
                  <a:pt x="871" y="2637"/>
                </a:cubicBezTo>
                <a:cubicBezTo>
                  <a:pt x="874" y="2637"/>
                  <a:pt x="879" y="2636"/>
                  <a:pt x="883" y="2633"/>
                </a:cubicBezTo>
                <a:cubicBezTo>
                  <a:pt x="888" y="2630"/>
                  <a:pt x="888" y="2630"/>
                  <a:pt x="888" y="2630"/>
                </a:cubicBezTo>
                <a:cubicBezTo>
                  <a:pt x="891" y="2628"/>
                  <a:pt x="891" y="2626"/>
                  <a:pt x="887" y="2626"/>
                </a:cubicBezTo>
                <a:cubicBezTo>
                  <a:pt x="882" y="2626"/>
                  <a:pt x="882" y="2626"/>
                  <a:pt x="882" y="2626"/>
                </a:cubicBezTo>
                <a:cubicBezTo>
                  <a:pt x="871" y="2626"/>
                  <a:pt x="863" y="2630"/>
                  <a:pt x="859" y="2637"/>
                </a:cubicBezTo>
                <a:close/>
                <a:moveTo>
                  <a:pt x="862" y="208"/>
                </a:moveTo>
                <a:cubicBezTo>
                  <a:pt x="862" y="215"/>
                  <a:pt x="865" y="219"/>
                  <a:pt x="871" y="219"/>
                </a:cubicBezTo>
                <a:cubicBezTo>
                  <a:pt x="876" y="219"/>
                  <a:pt x="879" y="215"/>
                  <a:pt x="879" y="208"/>
                </a:cubicBezTo>
                <a:cubicBezTo>
                  <a:pt x="879" y="200"/>
                  <a:pt x="876" y="196"/>
                  <a:pt x="871" y="196"/>
                </a:cubicBezTo>
                <a:cubicBezTo>
                  <a:pt x="865" y="196"/>
                  <a:pt x="862" y="200"/>
                  <a:pt x="862" y="208"/>
                </a:cubicBezTo>
                <a:close/>
                <a:moveTo>
                  <a:pt x="862" y="2410"/>
                </a:moveTo>
                <a:cubicBezTo>
                  <a:pt x="862" y="2417"/>
                  <a:pt x="865" y="2421"/>
                  <a:pt x="871" y="2421"/>
                </a:cubicBezTo>
                <a:cubicBezTo>
                  <a:pt x="876" y="2421"/>
                  <a:pt x="879" y="2417"/>
                  <a:pt x="879" y="2410"/>
                </a:cubicBezTo>
                <a:cubicBezTo>
                  <a:pt x="879" y="2402"/>
                  <a:pt x="876" y="2398"/>
                  <a:pt x="871" y="2398"/>
                </a:cubicBezTo>
                <a:cubicBezTo>
                  <a:pt x="865" y="2398"/>
                  <a:pt x="862" y="2402"/>
                  <a:pt x="862" y="2410"/>
                </a:cubicBezTo>
                <a:close/>
                <a:moveTo>
                  <a:pt x="865" y="2381"/>
                </a:moveTo>
                <a:cubicBezTo>
                  <a:pt x="865" y="2387"/>
                  <a:pt x="867" y="2389"/>
                  <a:pt x="871" y="2387"/>
                </a:cubicBezTo>
                <a:cubicBezTo>
                  <a:pt x="882" y="2383"/>
                  <a:pt x="882" y="2379"/>
                  <a:pt x="871" y="2375"/>
                </a:cubicBezTo>
                <a:cubicBezTo>
                  <a:pt x="867" y="2373"/>
                  <a:pt x="865" y="2375"/>
                  <a:pt x="865" y="2381"/>
                </a:cubicBezTo>
                <a:close/>
                <a:moveTo>
                  <a:pt x="873" y="277"/>
                </a:moveTo>
                <a:cubicBezTo>
                  <a:pt x="873" y="284"/>
                  <a:pt x="876" y="288"/>
                  <a:pt x="882" y="288"/>
                </a:cubicBezTo>
                <a:cubicBezTo>
                  <a:pt x="888" y="288"/>
                  <a:pt x="891" y="284"/>
                  <a:pt x="891" y="277"/>
                </a:cubicBezTo>
                <a:cubicBezTo>
                  <a:pt x="891" y="269"/>
                  <a:pt x="888" y="265"/>
                  <a:pt x="882" y="265"/>
                </a:cubicBezTo>
                <a:cubicBezTo>
                  <a:pt x="876" y="265"/>
                  <a:pt x="873" y="269"/>
                  <a:pt x="873" y="277"/>
                </a:cubicBezTo>
                <a:close/>
                <a:moveTo>
                  <a:pt x="888" y="307"/>
                </a:moveTo>
                <a:cubicBezTo>
                  <a:pt x="890" y="310"/>
                  <a:pt x="890" y="310"/>
                  <a:pt x="890" y="310"/>
                </a:cubicBezTo>
                <a:cubicBezTo>
                  <a:pt x="892" y="311"/>
                  <a:pt x="895" y="311"/>
                  <a:pt x="896" y="311"/>
                </a:cubicBezTo>
                <a:cubicBezTo>
                  <a:pt x="898" y="311"/>
                  <a:pt x="901" y="311"/>
                  <a:pt x="902" y="311"/>
                </a:cubicBezTo>
                <a:cubicBezTo>
                  <a:pt x="904" y="311"/>
                  <a:pt x="904" y="309"/>
                  <a:pt x="902" y="305"/>
                </a:cubicBezTo>
                <a:cubicBezTo>
                  <a:pt x="897" y="294"/>
                  <a:pt x="897" y="294"/>
                  <a:pt x="897" y="294"/>
                </a:cubicBezTo>
                <a:cubicBezTo>
                  <a:pt x="895" y="291"/>
                  <a:pt x="891" y="290"/>
                  <a:pt x="889" y="293"/>
                </a:cubicBezTo>
                <a:cubicBezTo>
                  <a:pt x="882" y="300"/>
                  <a:pt x="882" y="300"/>
                  <a:pt x="882" y="300"/>
                </a:cubicBezTo>
                <a:cubicBezTo>
                  <a:pt x="884" y="302"/>
                  <a:pt x="886" y="304"/>
                  <a:pt x="888" y="307"/>
                </a:cubicBezTo>
                <a:close/>
                <a:moveTo>
                  <a:pt x="904" y="856"/>
                </a:moveTo>
                <a:cubicBezTo>
                  <a:pt x="918" y="845"/>
                  <a:pt x="926" y="839"/>
                  <a:pt x="928" y="839"/>
                </a:cubicBezTo>
                <a:cubicBezTo>
                  <a:pt x="932" y="837"/>
                  <a:pt x="936" y="837"/>
                  <a:pt x="941" y="840"/>
                </a:cubicBezTo>
                <a:cubicBezTo>
                  <a:pt x="946" y="843"/>
                  <a:pt x="949" y="847"/>
                  <a:pt x="951" y="850"/>
                </a:cubicBezTo>
                <a:cubicBezTo>
                  <a:pt x="980" y="837"/>
                  <a:pt x="1006" y="823"/>
                  <a:pt x="1029" y="809"/>
                </a:cubicBezTo>
                <a:cubicBezTo>
                  <a:pt x="1052" y="794"/>
                  <a:pt x="1076" y="777"/>
                  <a:pt x="1101" y="758"/>
                </a:cubicBezTo>
                <a:cubicBezTo>
                  <a:pt x="1109" y="758"/>
                  <a:pt x="1113" y="762"/>
                  <a:pt x="1113" y="770"/>
                </a:cubicBezTo>
                <a:cubicBezTo>
                  <a:pt x="1113" y="775"/>
                  <a:pt x="1105" y="786"/>
                  <a:pt x="1091" y="801"/>
                </a:cubicBezTo>
                <a:cubicBezTo>
                  <a:pt x="1077" y="817"/>
                  <a:pt x="1060" y="832"/>
                  <a:pt x="1042" y="847"/>
                </a:cubicBezTo>
                <a:cubicBezTo>
                  <a:pt x="1024" y="863"/>
                  <a:pt x="1005" y="877"/>
                  <a:pt x="986" y="889"/>
                </a:cubicBezTo>
                <a:cubicBezTo>
                  <a:pt x="967" y="902"/>
                  <a:pt x="953" y="908"/>
                  <a:pt x="945" y="908"/>
                </a:cubicBezTo>
                <a:cubicBezTo>
                  <a:pt x="940" y="908"/>
                  <a:pt x="928" y="906"/>
                  <a:pt x="909" y="901"/>
                </a:cubicBezTo>
                <a:cubicBezTo>
                  <a:pt x="891" y="896"/>
                  <a:pt x="882" y="889"/>
                  <a:pt x="882" y="879"/>
                </a:cubicBezTo>
                <a:cubicBezTo>
                  <a:pt x="882" y="875"/>
                  <a:pt x="889" y="868"/>
                  <a:pt x="904" y="856"/>
                </a:cubicBezTo>
                <a:close/>
                <a:moveTo>
                  <a:pt x="885" y="1012"/>
                </a:moveTo>
                <a:cubicBezTo>
                  <a:pt x="885" y="1019"/>
                  <a:pt x="888" y="1023"/>
                  <a:pt x="894" y="1023"/>
                </a:cubicBezTo>
                <a:cubicBezTo>
                  <a:pt x="899" y="1023"/>
                  <a:pt x="902" y="1019"/>
                  <a:pt x="902" y="1012"/>
                </a:cubicBezTo>
                <a:cubicBezTo>
                  <a:pt x="902" y="1004"/>
                  <a:pt x="899" y="1000"/>
                  <a:pt x="894" y="1000"/>
                </a:cubicBezTo>
                <a:cubicBezTo>
                  <a:pt x="888" y="1000"/>
                  <a:pt x="885" y="1004"/>
                  <a:pt x="885" y="1012"/>
                </a:cubicBezTo>
                <a:close/>
                <a:moveTo>
                  <a:pt x="902" y="246"/>
                </a:moveTo>
                <a:cubicBezTo>
                  <a:pt x="908" y="259"/>
                  <a:pt x="917" y="273"/>
                  <a:pt x="928" y="288"/>
                </a:cubicBezTo>
                <a:cubicBezTo>
                  <a:pt x="936" y="286"/>
                  <a:pt x="940" y="283"/>
                  <a:pt x="940" y="280"/>
                </a:cubicBezTo>
                <a:cubicBezTo>
                  <a:pt x="940" y="274"/>
                  <a:pt x="940" y="269"/>
                  <a:pt x="940" y="265"/>
                </a:cubicBezTo>
                <a:cubicBezTo>
                  <a:pt x="940" y="250"/>
                  <a:pt x="934" y="235"/>
                  <a:pt x="924" y="221"/>
                </a:cubicBezTo>
                <a:cubicBezTo>
                  <a:pt x="913" y="206"/>
                  <a:pt x="898" y="189"/>
                  <a:pt x="898" y="189"/>
                </a:cubicBezTo>
                <a:cubicBezTo>
                  <a:pt x="896" y="187"/>
                  <a:pt x="894" y="187"/>
                  <a:pt x="894" y="191"/>
                </a:cubicBezTo>
                <a:cubicBezTo>
                  <a:pt x="894" y="202"/>
                  <a:pt x="894" y="202"/>
                  <a:pt x="894" y="202"/>
                </a:cubicBezTo>
                <a:cubicBezTo>
                  <a:pt x="894" y="219"/>
                  <a:pt x="896" y="234"/>
                  <a:pt x="902" y="246"/>
                </a:cubicBezTo>
                <a:close/>
                <a:moveTo>
                  <a:pt x="894" y="1067"/>
                </a:moveTo>
                <a:cubicBezTo>
                  <a:pt x="895" y="1076"/>
                  <a:pt x="898" y="1093"/>
                  <a:pt x="901" y="1117"/>
                </a:cubicBezTo>
                <a:cubicBezTo>
                  <a:pt x="904" y="1141"/>
                  <a:pt x="907" y="1166"/>
                  <a:pt x="911" y="1193"/>
                </a:cubicBezTo>
                <a:cubicBezTo>
                  <a:pt x="915" y="1220"/>
                  <a:pt x="918" y="1246"/>
                  <a:pt x="921" y="1270"/>
                </a:cubicBezTo>
                <a:cubicBezTo>
                  <a:pt x="924" y="1294"/>
                  <a:pt x="926" y="1311"/>
                  <a:pt x="928" y="1320"/>
                </a:cubicBezTo>
                <a:cubicBezTo>
                  <a:pt x="940" y="1307"/>
                  <a:pt x="954" y="1297"/>
                  <a:pt x="971" y="1291"/>
                </a:cubicBezTo>
                <a:cubicBezTo>
                  <a:pt x="989" y="1286"/>
                  <a:pt x="1007" y="1281"/>
                  <a:pt x="1026" y="1277"/>
                </a:cubicBezTo>
                <a:cubicBezTo>
                  <a:pt x="1045" y="1273"/>
                  <a:pt x="1065" y="1269"/>
                  <a:pt x="1084" y="1265"/>
                </a:cubicBezTo>
                <a:cubicBezTo>
                  <a:pt x="1103" y="1262"/>
                  <a:pt x="1120" y="1257"/>
                  <a:pt x="1136" y="1251"/>
                </a:cubicBezTo>
                <a:cubicBezTo>
                  <a:pt x="1136" y="1241"/>
                  <a:pt x="1133" y="1223"/>
                  <a:pt x="1127" y="1195"/>
                </a:cubicBezTo>
                <a:cubicBezTo>
                  <a:pt x="1121" y="1167"/>
                  <a:pt x="1114" y="1139"/>
                  <a:pt x="1105" y="1110"/>
                </a:cubicBezTo>
                <a:cubicBezTo>
                  <a:pt x="1097" y="1081"/>
                  <a:pt x="1088" y="1055"/>
                  <a:pt x="1078" y="1032"/>
                </a:cubicBezTo>
                <a:cubicBezTo>
                  <a:pt x="1068" y="1009"/>
                  <a:pt x="1059" y="997"/>
                  <a:pt x="1049" y="997"/>
                </a:cubicBezTo>
                <a:cubicBezTo>
                  <a:pt x="1038" y="997"/>
                  <a:pt x="1030" y="1000"/>
                  <a:pt x="1026" y="1005"/>
                </a:cubicBezTo>
                <a:cubicBezTo>
                  <a:pt x="1022" y="1009"/>
                  <a:pt x="1018" y="1015"/>
                  <a:pt x="1012" y="1022"/>
                </a:cubicBezTo>
                <a:cubicBezTo>
                  <a:pt x="1006" y="1029"/>
                  <a:pt x="998" y="1034"/>
                  <a:pt x="989" y="1039"/>
                </a:cubicBezTo>
                <a:cubicBezTo>
                  <a:pt x="979" y="1044"/>
                  <a:pt x="963" y="1046"/>
                  <a:pt x="940" y="1046"/>
                </a:cubicBezTo>
                <a:cubicBezTo>
                  <a:pt x="938" y="1046"/>
                  <a:pt x="934" y="1044"/>
                  <a:pt x="928" y="1039"/>
                </a:cubicBezTo>
                <a:cubicBezTo>
                  <a:pt x="922" y="1034"/>
                  <a:pt x="919" y="1033"/>
                  <a:pt x="917" y="1035"/>
                </a:cubicBezTo>
                <a:cubicBezTo>
                  <a:pt x="915" y="1035"/>
                  <a:pt x="911" y="1037"/>
                  <a:pt x="907" y="1042"/>
                </a:cubicBezTo>
                <a:cubicBezTo>
                  <a:pt x="902" y="1047"/>
                  <a:pt x="898" y="1050"/>
                  <a:pt x="898" y="1050"/>
                </a:cubicBezTo>
                <a:cubicBezTo>
                  <a:pt x="896" y="1053"/>
                  <a:pt x="894" y="1056"/>
                  <a:pt x="894" y="1058"/>
                </a:cubicBezTo>
                <a:cubicBezTo>
                  <a:pt x="894" y="1059"/>
                  <a:pt x="894" y="1063"/>
                  <a:pt x="894" y="1067"/>
                </a:cubicBezTo>
                <a:cubicBezTo>
                  <a:pt x="894" y="1067"/>
                  <a:pt x="894" y="1067"/>
                  <a:pt x="894" y="1067"/>
                </a:cubicBezTo>
                <a:close/>
                <a:moveTo>
                  <a:pt x="908" y="323"/>
                </a:moveTo>
                <a:cubicBezTo>
                  <a:pt x="908" y="331"/>
                  <a:pt x="911" y="334"/>
                  <a:pt x="917" y="334"/>
                </a:cubicBezTo>
                <a:cubicBezTo>
                  <a:pt x="922" y="334"/>
                  <a:pt x="925" y="331"/>
                  <a:pt x="925" y="323"/>
                </a:cubicBezTo>
                <a:cubicBezTo>
                  <a:pt x="925" y="315"/>
                  <a:pt x="922" y="311"/>
                  <a:pt x="917" y="311"/>
                </a:cubicBezTo>
                <a:cubicBezTo>
                  <a:pt x="911" y="311"/>
                  <a:pt x="908" y="315"/>
                  <a:pt x="908" y="323"/>
                </a:cubicBezTo>
                <a:close/>
                <a:moveTo>
                  <a:pt x="928" y="519"/>
                </a:moveTo>
                <a:cubicBezTo>
                  <a:pt x="930" y="517"/>
                  <a:pt x="932" y="515"/>
                  <a:pt x="934" y="512"/>
                </a:cubicBezTo>
                <a:cubicBezTo>
                  <a:pt x="936" y="509"/>
                  <a:pt x="938" y="507"/>
                  <a:pt x="940" y="507"/>
                </a:cubicBezTo>
                <a:cubicBezTo>
                  <a:pt x="947" y="507"/>
                  <a:pt x="949" y="513"/>
                  <a:pt x="949" y="513"/>
                </a:cubicBezTo>
                <a:cubicBezTo>
                  <a:pt x="950" y="516"/>
                  <a:pt x="951" y="520"/>
                  <a:pt x="951" y="522"/>
                </a:cubicBezTo>
                <a:cubicBezTo>
                  <a:pt x="951" y="523"/>
                  <a:pt x="951" y="526"/>
                  <a:pt x="951" y="527"/>
                </a:cubicBezTo>
                <a:cubicBezTo>
                  <a:pt x="951" y="527"/>
                  <a:pt x="951" y="527"/>
                  <a:pt x="951" y="527"/>
                </a:cubicBezTo>
                <a:cubicBezTo>
                  <a:pt x="951" y="535"/>
                  <a:pt x="947" y="539"/>
                  <a:pt x="940" y="539"/>
                </a:cubicBezTo>
                <a:cubicBezTo>
                  <a:pt x="938" y="539"/>
                  <a:pt x="936" y="538"/>
                  <a:pt x="934" y="535"/>
                </a:cubicBezTo>
                <a:cubicBezTo>
                  <a:pt x="932" y="532"/>
                  <a:pt x="932" y="532"/>
                  <a:pt x="932" y="532"/>
                </a:cubicBezTo>
                <a:cubicBezTo>
                  <a:pt x="930" y="529"/>
                  <a:pt x="928" y="527"/>
                  <a:pt x="928" y="526"/>
                </a:cubicBezTo>
                <a:cubicBezTo>
                  <a:pt x="928" y="525"/>
                  <a:pt x="928" y="522"/>
                  <a:pt x="928" y="519"/>
                </a:cubicBezTo>
                <a:cubicBezTo>
                  <a:pt x="928" y="519"/>
                  <a:pt x="928" y="519"/>
                  <a:pt x="928" y="519"/>
                </a:cubicBezTo>
                <a:close/>
                <a:moveTo>
                  <a:pt x="931" y="885"/>
                </a:moveTo>
                <a:cubicBezTo>
                  <a:pt x="931" y="893"/>
                  <a:pt x="934" y="896"/>
                  <a:pt x="940" y="896"/>
                </a:cubicBezTo>
                <a:cubicBezTo>
                  <a:pt x="945" y="896"/>
                  <a:pt x="948" y="893"/>
                  <a:pt x="948" y="885"/>
                </a:cubicBezTo>
                <a:cubicBezTo>
                  <a:pt x="948" y="877"/>
                  <a:pt x="945" y="873"/>
                  <a:pt x="940" y="873"/>
                </a:cubicBezTo>
                <a:cubicBezTo>
                  <a:pt x="934" y="873"/>
                  <a:pt x="931" y="877"/>
                  <a:pt x="931" y="885"/>
                </a:cubicBezTo>
                <a:close/>
                <a:moveTo>
                  <a:pt x="1092" y="1287"/>
                </a:moveTo>
                <a:cubicBezTo>
                  <a:pt x="1071" y="1290"/>
                  <a:pt x="1049" y="1293"/>
                  <a:pt x="1026" y="1297"/>
                </a:cubicBezTo>
                <a:cubicBezTo>
                  <a:pt x="1003" y="1301"/>
                  <a:pt x="983" y="1306"/>
                  <a:pt x="966" y="1313"/>
                </a:cubicBezTo>
                <a:cubicBezTo>
                  <a:pt x="948" y="1320"/>
                  <a:pt x="944" y="1326"/>
                  <a:pt x="944" y="1326"/>
                </a:cubicBezTo>
                <a:cubicBezTo>
                  <a:pt x="941" y="1329"/>
                  <a:pt x="940" y="1335"/>
                  <a:pt x="940" y="1338"/>
                </a:cubicBezTo>
                <a:cubicBezTo>
                  <a:pt x="940" y="1505"/>
                  <a:pt x="940" y="1505"/>
                  <a:pt x="940" y="1505"/>
                </a:cubicBezTo>
                <a:cubicBezTo>
                  <a:pt x="940" y="1512"/>
                  <a:pt x="944" y="1516"/>
                  <a:pt x="951" y="1516"/>
                </a:cubicBezTo>
                <a:cubicBezTo>
                  <a:pt x="959" y="1516"/>
                  <a:pt x="965" y="1516"/>
                  <a:pt x="969" y="1516"/>
                </a:cubicBezTo>
                <a:cubicBezTo>
                  <a:pt x="995" y="1516"/>
                  <a:pt x="1023" y="1512"/>
                  <a:pt x="1051" y="1505"/>
                </a:cubicBezTo>
                <a:cubicBezTo>
                  <a:pt x="1079" y="1497"/>
                  <a:pt x="1103" y="1485"/>
                  <a:pt x="1124" y="1470"/>
                </a:cubicBezTo>
                <a:cubicBezTo>
                  <a:pt x="1128" y="1445"/>
                  <a:pt x="1131" y="1415"/>
                  <a:pt x="1133" y="1379"/>
                </a:cubicBezTo>
                <a:cubicBezTo>
                  <a:pt x="1135" y="1344"/>
                  <a:pt x="1136" y="1312"/>
                  <a:pt x="1136" y="1283"/>
                </a:cubicBezTo>
                <a:cubicBezTo>
                  <a:pt x="1128" y="1283"/>
                  <a:pt x="1114" y="1284"/>
                  <a:pt x="1092" y="1287"/>
                </a:cubicBezTo>
                <a:close/>
                <a:moveTo>
                  <a:pt x="987" y="1343"/>
                </a:moveTo>
                <a:cubicBezTo>
                  <a:pt x="996" y="1337"/>
                  <a:pt x="1006" y="1333"/>
                  <a:pt x="1018" y="1329"/>
                </a:cubicBezTo>
                <a:cubicBezTo>
                  <a:pt x="1029" y="1325"/>
                  <a:pt x="1041" y="1323"/>
                  <a:pt x="1054" y="1322"/>
                </a:cubicBezTo>
                <a:cubicBezTo>
                  <a:pt x="1066" y="1321"/>
                  <a:pt x="1077" y="1320"/>
                  <a:pt x="1077" y="1320"/>
                </a:cubicBezTo>
                <a:cubicBezTo>
                  <a:pt x="1081" y="1320"/>
                  <a:pt x="1086" y="1320"/>
                  <a:pt x="1090" y="1320"/>
                </a:cubicBezTo>
                <a:cubicBezTo>
                  <a:pt x="1090" y="1320"/>
                  <a:pt x="1090" y="1320"/>
                  <a:pt x="1090" y="1320"/>
                </a:cubicBezTo>
                <a:cubicBezTo>
                  <a:pt x="1091" y="1324"/>
                  <a:pt x="1093" y="1334"/>
                  <a:pt x="1095" y="1349"/>
                </a:cubicBezTo>
                <a:cubicBezTo>
                  <a:pt x="1097" y="1364"/>
                  <a:pt x="1099" y="1372"/>
                  <a:pt x="1099" y="1372"/>
                </a:cubicBezTo>
                <a:cubicBezTo>
                  <a:pt x="1100" y="1375"/>
                  <a:pt x="1101" y="1381"/>
                  <a:pt x="1101" y="1384"/>
                </a:cubicBezTo>
                <a:cubicBezTo>
                  <a:pt x="1101" y="1389"/>
                  <a:pt x="1101" y="1389"/>
                  <a:pt x="1101" y="1389"/>
                </a:cubicBezTo>
                <a:cubicBezTo>
                  <a:pt x="1101" y="1428"/>
                  <a:pt x="1092" y="1453"/>
                  <a:pt x="1075" y="1464"/>
                </a:cubicBezTo>
                <a:cubicBezTo>
                  <a:pt x="1058" y="1476"/>
                  <a:pt x="998" y="1481"/>
                  <a:pt x="998" y="1481"/>
                </a:cubicBezTo>
                <a:cubicBezTo>
                  <a:pt x="995" y="1481"/>
                  <a:pt x="989" y="1482"/>
                  <a:pt x="986" y="1482"/>
                </a:cubicBezTo>
                <a:cubicBezTo>
                  <a:pt x="986" y="1482"/>
                  <a:pt x="986" y="1482"/>
                  <a:pt x="986" y="1482"/>
                </a:cubicBezTo>
                <a:cubicBezTo>
                  <a:pt x="984" y="1474"/>
                  <a:pt x="982" y="1459"/>
                  <a:pt x="980" y="1435"/>
                </a:cubicBezTo>
                <a:cubicBezTo>
                  <a:pt x="978" y="1412"/>
                  <a:pt x="975" y="1396"/>
                  <a:pt x="975" y="1396"/>
                </a:cubicBezTo>
                <a:cubicBezTo>
                  <a:pt x="975" y="1392"/>
                  <a:pt x="974" y="1386"/>
                  <a:pt x="974" y="1383"/>
                </a:cubicBezTo>
                <a:cubicBezTo>
                  <a:pt x="974" y="1369"/>
                  <a:pt x="974" y="1369"/>
                  <a:pt x="974" y="1369"/>
                </a:cubicBezTo>
                <a:cubicBezTo>
                  <a:pt x="974" y="1358"/>
                  <a:pt x="979" y="1349"/>
                  <a:pt x="987" y="1343"/>
                </a:cubicBezTo>
                <a:close/>
                <a:moveTo>
                  <a:pt x="1012" y="1000"/>
                </a:moveTo>
                <a:cubicBezTo>
                  <a:pt x="1012" y="1008"/>
                  <a:pt x="1015" y="1012"/>
                  <a:pt x="1020" y="1012"/>
                </a:cubicBezTo>
                <a:cubicBezTo>
                  <a:pt x="1026" y="1012"/>
                  <a:pt x="1029" y="1008"/>
                  <a:pt x="1029" y="1000"/>
                </a:cubicBezTo>
                <a:cubicBezTo>
                  <a:pt x="1029" y="993"/>
                  <a:pt x="1026" y="989"/>
                  <a:pt x="1020" y="989"/>
                </a:cubicBezTo>
                <a:cubicBezTo>
                  <a:pt x="1015" y="989"/>
                  <a:pt x="1012" y="993"/>
                  <a:pt x="1012" y="1000"/>
                </a:cubicBezTo>
                <a:close/>
                <a:moveTo>
                  <a:pt x="1209" y="669"/>
                </a:moveTo>
                <a:cubicBezTo>
                  <a:pt x="1220" y="690"/>
                  <a:pt x="1238" y="708"/>
                  <a:pt x="1263" y="724"/>
                </a:cubicBezTo>
                <a:cubicBezTo>
                  <a:pt x="1263" y="725"/>
                  <a:pt x="1264" y="727"/>
                  <a:pt x="1267" y="729"/>
                </a:cubicBezTo>
                <a:cubicBezTo>
                  <a:pt x="1270" y="731"/>
                  <a:pt x="1270" y="731"/>
                  <a:pt x="1270" y="731"/>
                </a:cubicBezTo>
                <a:cubicBezTo>
                  <a:pt x="1272" y="733"/>
                  <a:pt x="1277" y="735"/>
                  <a:pt x="1281" y="735"/>
                </a:cubicBezTo>
                <a:cubicBezTo>
                  <a:pt x="1312" y="735"/>
                  <a:pt x="1312" y="735"/>
                  <a:pt x="1312" y="735"/>
                </a:cubicBezTo>
                <a:cubicBezTo>
                  <a:pt x="1360" y="735"/>
                  <a:pt x="1398" y="723"/>
                  <a:pt x="1425" y="698"/>
                </a:cubicBezTo>
                <a:cubicBezTo>
                  <a:pt x="1453" y="673"/>
                  <a:pt x="1467" y="635"/>
                  <a:pt x="1467" y="585"/>
                </a:cubicBezTo>
                <a:cubicBezTo>
                  <a:pt x="1467" y="545"/>
                  <a:pt x="1452" y="514"/>
                  <a:pt x="1421" y="493"/>
                </a:cubicBezTo>
                <a:cubicBezTo>
                  <a:pt x="1390" y="472"/>
                  <a:pt x="1356" y="461"/>
                  <a:pt x="1317" y="461"/>
                </a:cubicBezTo>
                <a:cubicBezTo>
                  <a:pt x="1313" y="461"/>
                  <a:pt x="1306" y="463"/>
                  <a:pt x="1296" y="467"/>
                </a:cubicBezTo>
                <a:cubicBezTo>
                  <a:pt x="1285" y="471"/>
                  <a:pt x="1278" y="477"/>
                  <a:pt x="1274" y="484"/>
                </a:cubicBezTo>
                <a:cubicBezTo>
                  <a:pt x="1284" y="488"/>
                  <a:pt x="1296" y="493"/>
                  <a:pt x="1310" y="499"/>
                </a:cubicBezTo>
                <a:cubicBezTo>
                  <a:pt x="1325" y="504"/>
                  <a:pt x="1332" y="515"/>
                  <a:pt x="1332" y="530"/>
                </a:cubicBezTo>
                <a:cubicBezTo>
                  <a:pt x="1332" y="550"/>
                  <a:pt x="1325" y="564"/>
                  <a:pt x="1312" y="574"/>
                </a:cubicBezTo>
                <a:cubicBezTo>
                  <a:pt x="1298" y="583"/>
                  <a:pt x="1283" y="590"/>
                  <a:pt x="1265" y="594"/>
                </a:cubicBezTo>
                <a:cubicBezTo>
                  <a:pt x="1248" y="598"/>
                  <a:pt x="1230" y="600"/>
                  <a:pt x="1211" y="600"/>
                </a:cubicBezTo>
                <a:cubicBezTo>
                  <a:pt x="1193" y="600"/>
                  <a:pt x="1180" y="599"/>
                  <a:pt x="1170" y="597"/>
                </a:cubicBezTo>
                <a:cubicBezTo>
                  <a:pt x="1186" y="624"/>
                  <a:pt x="1199" y="648"/>
                  <a:pt x="1209" y="669"/>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7" name="Freeform 13"/>
          <p:cNvSpPr>
            <a:spLocks noEditPoints="1"/>
          </p:cNvSpPr>
          <p:nvPr/>
        </p:nvSpPr>
        <p:spPr bwMode="auto">
          <a:xfrm>
            <a:off x="3955233" y="870185"/>
            <a:ext cx="1423479" cy="1767896"/>
          </a:xfrm>
          <a:custGeom>
            <a:avLst/>
            <a:gdLst>
              <a:gd name="T0" fmla="*/ 107 w 2297"/>
              <a:gd name="T1" fmla="*/ 1885 h 2866"/>
              <a:gd name="T2" fmla="*/ 168 w 2297"/>
              <a:gd name="T3" fmla="*/ 917 h 2866"/>
              <a:gd name="T4" fmla="*/ 831 w 2297"/>
              <a:gd name="T5" fmla="*/ 409 h 2866"/>
              <a:gd name="T6" fmla="*/ 1640 w 2297"/>
              <a:gd name="T7" fmla="*/ 94 h 2866"/>
              <a:gd name="T8" fmla="*/ 1314 w 2297"/>
              <a:gd name="T9" fmla="*/ 1447 h 2866"/>
              <a:gd name="T10" fmla="*/ 1707 w 2297"/>
              <a:gd name="T11" fmla="*/ 1929 h 2866"/>
              <a:gd name="T12" fmla="*/ 2078 w 2297"/>
              <a:gd name="T13" fmla="*/ 2813 h 2866"/>
              <a:gd name="T14" fmla="*/ 1520 w 2297"/>
              <a:gd name="T15" fmla="*/ 2819 h 2866"/>
              <a:gd name="T16" fmla="*/ 682 w 2297"/>
              <a:gd name="T17" fmla="*/ 2462 h 2866"/>
              <a:gd name="T18" fmla="*/ 519 w 2297"/>
              <a:gd name="T19" fmla="*/ 2497 h 2866"/>
              <a:gd name="T20" fmla="*/ 519 w 2297"/>
              <a:gd name="T21" fmla="*/ 2056 h 2866"/>
              <a:gd name="T22" fmla="*/ 1473 w 2297"/>
              <a:gd name="T23" fmla="*/ 1491 h 2866"/>
              <a:gd name="T24" fmla="*/ 653 w 2297"/>
              <a:gd name="T25" fmla="*/ 1865 h 2866"/>
              <a:gd name="T26" fmla="*/ 145 w 2297"/>
              <a:gd name="T27" fmla="*/ 2828 h 2866"/>
              <a:gd name="T28" fmla="*/ 204 w 2297"/>
              <a:gd name="T29" fmla="*/ 2762 h 2866"/>
              <a:gd name="T30" fmla="*/ 386 w 2297"/>
              <a:gd name="T31" fmla="*/ 2451 h 2866"/>
              <a:gd name="T32" fmla="*/ 284 w 2297"/>
              <a:gd name="T33" fmla="*/ 2126 h 2866"/>
              <a:gd name="T34" fmla="*/ 339 w 2297"/>
              <a:gd name="T35" fmla="*/ 1186 h 2866"/>
              <a:gd name="T36" fmla="*/ 1120 w 2297"/>
              <a:gd name="T37" fmla="*/ 995 h 2866"/>
              <a:gd name="T38" fmla="*/ 969 w 2297"/>
              <a:gd name="T39" fmla="*/ 673 h 2866"/>
              <a:gd name="T40" fmla="*/ 475 w 2297"/>
              <a:gd name="T41" fmla="*/ 708 h 2866"/>
              <a:gd name="T42" fmla="*/ 419 w 2297"/>
              <a:gd name="T43" fmla="*/ 1059 h 2866"/>
              <a:gd name="T44" fmla="*/ 394 w 2297"/>
              <a:gd name="T45" fmla="*/ 1204 h 2866"/>
              <a:gd name="T46" fmla="*/ 450 w 2297"/>
              <a:gd name="T47" fmla="*/ 341 h 2866"/>
              <a:gd name="T48" fmla="*/ 577 w 2297"/>
              <a:gd name="T49" fmla="*/ 1549 h 2866"/>
              <a:gd name="T50" fmla="*/ 428 w 2297"/>
              <a:gd name="T51" fmla="*/ 2506 h 2866"/>
              <a:gd name="T52" fmla="*/ 548 w 2297"/>
              <a:gd name="T53" fmla="*/ 624 h 2866"/>
              <a:gd name="T54" fmla="*/ 670 w 2297"/>
              <a:gd name="T55" fmla="*/ 432 h 2866"/>
              <a:gd name="T56" fmla="*/ 515 w 2297"/>
              <a:gd name="T57" fmla="*/ 874 h 2866"/>
              <a:gd name="T58" fmla="*/ 535 w 2297"/>
              <a:gd name="T59" fmla="*/ 907 h 2866"/>
              <a:gd name="T60" fmla="*/ 549 w 2297"/>
              <a:gd name="T61" fmla="*/ 979 h 2866"/>
              <a:gd name="T62" fmla="*/ 577 w 2297"/>
              <a:gd name="T63" fmla="*/ 789 h 2866"/>
              <a:gd name="T64" fmla="*/ 638 w 2297"/>
              <a:gd name="T65" fmla="*/ 702 h 2866"/>
              <a:gd name="T66" fmla="*/ 763 w 2297"/>
              <a:gd name="T67" fmla="*/ 645 h 2866"/>
              <a:gd name="T68" fmla="*/ 790 w 2297"/>
              <a:gd name="T69" fmla="*/ 758 h 2866"/>
              <a:gd name="T70" fmla="*/ 781 w 2297"/>
              <a:gd name="T71" fmla="*/ 2544 h 2866"/>
              <a:gd name="T72" fmla="*/ 809 w 2297"/>
              <a:gd name="T73" fmla="*/ 1192 h 2866"/>
              <a:gd name="T74" fmla="*/ 888 w 2297"/>
              <a:gd name="T75" fmla="*/ 2446 h 2866"/>
              <a:gd name="T76" fmla="*/ 917 w 2297"/>
              <a:gd name="T77" fmla="*/ 779 h 2866"/>
              <a:gd name="T78" fmla="*/ 950 w 2297"/>
              <a:gd name="T79" fmla="*/ 831 h 2866"/>
              <a:gd name="T80" fmla="*/ 1138 w 2297"/>
              <a:gd name="T81" fmla="*/ 1362 h 2866"/>
              <a:gd name="T82" fmla="*/ 1022 w 2297"/>
              <a:gd name="T83" fmla="*/ 977 h 2866"/>
              <a:gd name="T84" fmla="*/ 1027 w 2297"/>
              <a:gd name="T85" fmla="*/ 1555 h 2866"/>
              <a:gd name="T86" fmla="*/ 1021 w 2297"/>
              <a:gd name="T87" fmla="*/ 1517 h 2866"/>
              <a:gd name="T88" fmla="*/ 1146 w 2297"/>
              <a:gd name="T89" fmla="*/ 1468 h 2866"/>
              <a:gd name="T90" fmla="*/ 1408 w 2297"/>
              <a:gd name="T91" fmla="*/ 2496 h 2866"/>
              <a:gd name="T92" fmla="*/ 1592 w 2297"/>
              <a:gd name="T93" fmla="*/ 2407 h 2866"/>
              <a:gd name="T94" fmla="*/ 1443 w 2297"/>
              <a:gd name="T95" fmla="*/ 2433 h 2866"/>
              <a:gd name="T96" fmla="*/ 1453 w 2297"/>
              <a:gd name="T97" fmla="*/ 2239 h 2866"/>
              <a:gd name="T98" fmla="*/ 1549 w 2297"/>
              <a:gd name="T99" fmla="*/ 2016 h 2866"/>
              <a:gd name="T100" fmla="*/ 1627 w 2297"/>
              <a:gd name="T101" fmla="*/ 2342 h 2866"/>
              <a:gd name="T102" fmla="*/ 1618 w 2297"/>
              <a:gd name="T103" fmla="*/ 2288 h 2866"/>
              <a:gd name="T104" fmla="*/ 1653 w 2297"/>
              <a:gd name="T105" fmla="*/ 2404 h 2866"/>
              <a:gd name="T106" fmla="*/ 1694 w 2297"/>
              <a:gd name="T107" fmla="*/ 2358 h 2866"/>
              <a:gd name="T108" fmla="*/ 1772 w 2297"/>
              <a:gd name="T109" fmla="*/ 2300 h 2866"/>
              <a:gd name="T110" fmla="*/ 1778 w 2297"/>
              <a:gd name="T111" fmla="*/ 2172 h 2866"/>
              <a:gd name="T112" fmla="*/ 1850 w 2297"/>
              <a:gd name="T113" fmla="*/ 2254 h 2866"/>
              <a:gd name="T114" fmla="*/ 2030 w 2297"/>
              <a:gd name="T115" fmla="*/ 2381 h 2866"/>
              <a:gd name="T116" fmla="*/ 2140 w 2297"/>
              <a:gd name="T117" fmla="*/ 2352 h 2866"/>
              <a:gd name="T118" fmla="*/ 2177 w 2297"/>
              <a:gd name="T119" fmla="*/ 2326 h 2866"/>
              <a:gd name="T120" fmla="*/ 2193 w 2297"/>
              <a:gd name="T121" fmla="*/ 2497 h 2866"/>
              <a:gd name="T122" fmla="*/ 2254 w 2297"/>
              <a:gd name="T123" fmla="*/ 2393 h 2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7" h="2866">
                <a:moveTo>
                  <a:pt x="10" y="2814"/>
                </a:moveTo>
                <a:cubicBezTo>
                  <a:pt x="11" y="2810"/>
                  <a:pt x="12" y="2807"/>
                  <a:pt x="12" y="2805"/>
                </a:cubicBezTo>
                <a:cubicBezTo>
                  <a:pt x="29" y="2783"/>
                  <a:pt x="48" y="2765"/>
                  <a:pt x="68" y="2748"/>
                </a:cubicBezTo>
                <a:cubicBezTo>
                  <a:pt x="88" y="2732"/>
                  <a:pt x="109" y="2716"/>
                  <a:pt x="129" y="2699"/>
                </a:cubicBezTo>
                <a:cubicBezTo>
                  <a:pt x="149" y="2683"/>
                  <a:pt x="167" y="2665"/>
                  <a:pt x="183" y="2646"/>
                </a:cubicBezTo>
                <a:cubicBezTo>
                  <a:pt x="198" y="2626"/>
                  <a:pt x="211" y="2602"/>
                  <a:pt x="220" y="2573"/>
                </a:cubicBezTo>
                <a:cubicBezTo>
                  <a:pt x="220" y="2570"/>
                  <a:pt x="222" y="2560"/>
                  <a:pt x="226" y="2545"/>
                </a:cubicBezTo>
                <a:cubicBezTo>
                  <a:pt x="230" y="2529"/>
                  <a:pt x="234" y="2512"/>
                  <a:pt x="239" y="2494"/>
                </a:cubicBezTo>
                <a:cubicBezTo>
                  <a:pt x="244" y="2476"/>
                  <a:pt x="248" y="2459"/>
                  <a:pt x="251" y="2443"/>
                </a:cubicBezTo>
                <a:cubicBezTo>
                  <a:pt x="254" y="2428"/>
                  <a:pt x="255" y="2418"/>
                  <a:pt x="255" y="2414"/>
                </a:cubicBezTo>
                <a:cubicBezTo>
                  <a:pt x="255" y="2397"/>
                  <a:pt x="251" y="2378"/>
                  <a:pt x="242" y="2357"/>
                </a:cubicBezTo>
                <a:cubicBezTo>
                  <a:pt x="233" y="2336"/>
                  <a:pt x="229" y="2309"/>
                  <a:pt x="229" y="2276"/>
                </a:cubicBezTo>
                <a:cubicBezTo>
                  <a:pt x="229" y="2260"/>
                  <a:pt x="229" y="2238"/>
                  <a:pt x="229" y="2209"/>
                </a:cubicBezTo>
                <a:cubicBezTo>
                  <a:pt x="229" y="2180"/>
                  <a:pt x="234" y="2156"/>
                  <a:pt x="244" y="2137"/>
                </a:cubicBezTo>
                <a:cubicBezTo>
                  <a:pt x="244" y="2133"/>
                  <a:pt x="249" y="2125"/>
                  <a:pt x="260" y="2114"/>
                </a:cubicBezTo>
                <a:cubicBezTo>
                  <a:pt x="270" y="2102"/>
                  <a:pt x="275" y="2096"/>
                  <a:pt x="275" y="2096"/>
                </a:cubicBezTo>
                <a:cubicBezTo>
                  <a:pt x="277" y="2093"/>
                  <a:pt x="278" y="2088"/>
                  <a:pt x="278" y="2084"/>
                </a:cubicBezTo>
                <a:cubicBezTo>
                  <a:pt x="278" y="2045"/>
                  <a:pt x="278" y="2045"/>
                  <a:pt x="278" y="2045"/>
                </a:cubicBezTo>
                <a:cubicBezTo>
                  <a:pt x="278" y="2042"/>
                  <a:pt x="278" y="2036"/>
                  <a:pt x="278" y="2032"/>
                </a:cubicBezTo>
                <a:cubicBezTo>
                  <a:pt x="278" y="1990"/>
                  <a:pt x="278" y="1990"/>
                  <a:pt x="278" y="1990"/>
                </a:cubicBezTo>
                <a:cubicBezTo>
                  <a:pt x="257" y="1978"/>
                  <a:pt x="231" y="1963"/>
                  <a:pt x="199" y="1945"/>
                </a:cubicBezTo>
                <a:cubicBezTo>
                  <a:pt x="167" y="1926"/>
                  <a:pt x="136" y="1907"/>
                  <a:pt x="107" y="1885"/>
                </a:cubicBezTo>
                <a:cubicBezTo>
                  <a:pt x="78" y="1864"/>
                  <a:pt x="53" y="1840"/>
                  <a:pt x="32" y="1813"/>
                </a:cubicBezTo>
                <a:cubicBezTo>
                  <a:pt x="11" y="1786"/>
                  <a:pt x="0" y="1758"/>
                  <a:pt x="0" y="1729"/>
                </a:cubicBezTo>
                <a:cubicBezTo>
                  <a:pt x="0" y="1684"/>
                  <a:pt x="13" y="1643"/>
                  <a:pt x="39" y="1605"/>
                </a:cubicBezTo>
                <a:cubicBezTo>
                  <a:pt x="65" y="1568"/>
                  <a:pt x="102" y="1549"/>
                  <a:pt x="151" y="1549"/>
                </a:cubicBezTo>
                <a:cubicBezTo>
                  <a:pt x="166" y="1549"/>
                  <a:pt x="177" y="1553"/>
                  <a:pt x="184" y="1560"/>
                </a:cubicBezTo>
                <a:cubicBezTo>
                  <a:pt x="191" y="1568"/>
                  <a:pt x="201" y="1572"/>
                  <a:pt x="215" y="1572"/>
                </a:cubicBezTo>
                <a:cubicBezTo>
                  <a:pt x="230" y="1572"/>
                  <a:pt x="244" y="1564"/>
                  <a:pt x="257" y="1549"/>
                </a:cubicBezTo>
                <a:cubicBezTo>
                  <a:pt x="269" y="1533"/>
                  <a:pt x="283" y="1522"/>
                  <a:pt x="299" y="1514"/>
                </a:cubicBezTo>
                <a:cubicBezTo>
                  <a:pt x="306" y="1512"/>
                  <a:pt x="315" y="1510"/>
                  <a:pt x="325" y="1508"/>
                </a:cubicBezTo>
                <a:cubicBezTo>
                  <a:pt x="335" y="1506"/>
                  <a:pt x="341" y="1500"/>
                  <a:pt x="345" y="1491"/>
                </a:cubicBezTo>
                <a:cubicBezTo>
                  <a:pt x="322" y="1483"/>
                  <a:pt x="297" y="1470"/>
                  <a:pt x="270" y="1452"/>
                </a:cubicBezTo>
                <a:cubicBezTo>
                  <a:pt x="243" y="1433"/>
                  <a:pt x="218" y="1412"/>
                  <a:pt x="194" y="1388"/>
                </a:cubicBezTo>
                <a:cubicBezTo>
                  <a:pt x="171" y="1364"/>
                  <a:pt x="152" y="1339"/>
                  <a:pt x="136" y="1312"/>
                </a:cubicBezTo>
                <a:cubicBezTo>
                  <a:pt x="121" y="1286"/>
                  <a:pt x="113" y="1260"/>
                  <a:pt x="113" y="1233"/>
                </a:cubicBezTo>
                <a:cubicBezTo>
                  <a:pt x="113" y="1229"/>
                  <a:pt x="114" y="1224"/>
                  <a:pt x="115" y="1217"/>
                </a:cubicBezTo>
                <a:cubicBezTo>
                  <a:pt x="116" y="1210"/>
                  <a:pt x="116" y="1210"/>
                  <a:pt x="116" y="1210"/>
                </a:cubicBezTo>
                <a:cubicBezTo>
                  <a:pt x="116" y="1206"/>
                  <a:pt x="117" y="1201"/>
                  <a:pt x="119" y="1198"/>
                </a:cubicBezTo>
                <a:cubicBezTo>
                  <a:pt x="186" y="1053"/>
                  <a:pt x="186" y="1053"/>
                  <a:pt x="186" y="1053"/>
                </a:cubicBezTo>
                <a:cubicBezTo>
                  <a:pt x="176" y="1026"/>
                  <a:pt x="179" y="999"/>
                  <a:pt x="196" y="973"/>
                </a:cubicBezTo>
                <a:cubicBezTo>
                  <a:pt x="212" y="947"/>
                  <a:pt x="228" y="923"/>
                  <a:pt x="244" y="902"/>
                </a:cubicBezTo>
                <a:cubicBezTo>
                  <a:pt x="230" y="910"/>
                  <a:pt x="218" y="914"/>
                  <a:pt x="206" y="915"/>
                </a:cubicBezTo>
                <a:cubicBezTo>
                  <a:pt x="194" y="916"/>
                  <a:pt x="182" y="917"/>
                  <a:pt x="168" y="917"/>
                </a:cubicBezTo>
                <a:cubicBezTo>
                  <a:pt x="164" y="917"/>
                  <a:pt x="158" y="916"/>
                  <a:pt x="148" y="915"/>
                </a:cubicBezTo>
                <a:cubicBezTo>
                  <a:pt x="138" y="914"/>
                  <a:pt x="131" y="914"/>
                  <a:pt x="128" y="914"/>
                </a:cubicBezTo>
                <a:cubicBezTo>
                  <a:pt x="95" y="889"/>
                  <a:pt x="78" y="857"/>
                  <a:pt x="78" y="818"/>
                </a:cubicBezTo>
                <a:cubicBezTo>
                  <a:pt x="78" y="783"/>
                  <a:pt x="88" y="757"/>
                  <a:pt x="107" y="740"/>
                </a:cubicBezTo>
                <a:cubicBezTo>
                  <a:pt x="127" y="722"/>
                  <a:pt x="153" y="712"/>
                  <a:pt x="186" y="708"/>
                </a:cubicBezTo>
                <a:cubicBezTo>
                  <a:pt x="195" y="706"/>
                  <a:pt x="203" y="705"/>
                  <a:pt x="209" y="706"/>
                </a:cubicBezTo>
                <a:cubicBezTo>
                  <a:pt x="215" y="707"/>
                  <a:pt x="219" y="707"/>
                  <a:pt x="222" y="706"/>
                </a:cubicBezTo>
                <a:cubicBezTo>
                  <a:pt x="225" y="705"/>
                  <a:pt x="227" y="702"/>
                  <a:pt x="228" y="698"/>
                </a:cubicBezTo>
                <a:cubicBezTo>
                  <a:pt x="229" y="693"/>
                  <a:pt x="230" y="684"/>
                  <a:pt x="232" y="673"/>
                </a:cubicBezTo>
                <a:cubicBezTo>
                  <a:pt x="232" y="665"/>
                  <a:pt x="232" y="653"/>
                  <a:pt x="233" y="635"/>
                </a:cubicBezTo>
                <a:cubicBezTo>
                  <a:pt x="234" y="618"/>
                  <a:pt x="236" y="599"/>
                  <a:pt x="238" y="580"/>
                </a:cubicBezTo>
                <a:cubicBezTo>
                  <a:pt x="240" y="561"/>
                  <a:pt x="241" y="542"/>
                  <a:pt x="242" y="525"/>
                </a:cubicBezTo>
                <a:cubicBezTo>
                  <a:pt x="243" y="508"/>
                  <a:pt x="244" y="495"/>
                  <a:pt x="244" y="487"/>
                </a:cubicBezTo>
                <a:cubicBezTo>
                  <a:pt x="249" y="468"/>
                  <a:pt x="263" y="444"/>
                  <a:pt x="284" y="416"/>
                </a:cubicBezTo>
                <a:cubicBezTo>
                  <a:pt x="305" y="388"/>
                  <a:pt x="330" y="361"/>
                  <a:pt x="358" y="335"/>
                </a:cubicBezTo>
                <a:cubicBezTo>
                  <a:pt x="386" y="309"/>
                  <a:pt x="415" y="287"/>
                  <a:pt x="445" y="270"/>
                </a:cubicBezTo>
                <a:cubicBezTo>
                  <a:pt x="475" y="252"/>
                  <a:pt x="502" y="244"/>
                  <a:pt x="525" y="244"/>
                </a:cubicBezTo>
                <a:cubicBezTo>
                  <a:pt x="546" y="244"/>
                  <a:pt x="567" y="247"/>
                  <a:pt x="587" y="252"/>
                </a:cubicBezTo>
                <a:cubicBezTo>
                  <a:pt x="608" y="258"/>
                  <a:pt x="627" y="263"/>
                  <a:pt x="647" y="267"/>
                </a:cubicBezTo>
                <a:cubicBezTo>
                  <a:pt x="687" y="278"/>
                  <a:pt x="720" y="290"/>
                  <a:pt x="745" y="300"/>
                </a:cubicBezTo>
                <a:cubicBezTo>
                  <a:pt x="770" y="311"/>
                  <a:pt x="790" y="325"/>
                  <a:pt x="803" y="342"/>
                </a:cubicBezTo>
                <a:cubicBezTo>
                  <a:pt x="817" y="360"/>
                  <a:pt x="826" y="382"/>
                  <a:pt x="831" y="409"/>
                </a:cubicBezTo>
                <a:cubicBezTo>
                  <a:pt x="836" y="436"/>
                  <a:pt x="838" y="471"/>
                  <a:pt x="838" y="513"/>
                </a:cubicBezTo>
                <a:cubicBezTo>
                  <a:pt x="856" y="513"/>
                  <a:pt x="867" y="514"/>
                  <a:pt x="872" y="516"/>
                </a:cubicBezTo>
                <a:cubicBezTo>
                  <a:pt x="876" y="518"/>
                  <a:pt x="882" y="528"/>
                  <a:pt x="888" y="545"/>
                </a:cubicBezTo>
                <a:cubicBezTo>
                  <a:pt x="940" y="530"/>
                  <a:pt x="989" y="503"/>
                  <a:pt x="1035" y="464"/>
                </a:cubicBezTo>
                <a:cubicBezTo>
                  <a:pt x="1082" y="425"/>
                  <a:pt x="1121" y="387"/>
                  <a:pt x="1154" y="348"/>
                </a:cubicBezTo>
                <a:cubicBezTo>
                  <a:pt x="1156" y="311"/>
                  <a:pt x="1166" y="283"/>
                  <a:pt x="1183" y="264"/>
                </a:cubicBezTo>
                <a:cubicBezTo>
                  <a:pt x="1201" y="245"/>
                  <a:pt x="1220" y="228"/>
                  <a:pt x="1240" y="213"/>
                </a:cubicBezTo>
                <a:cubicBezTo>
                  <a:pt x="1260" y="199"/>
                  <a:pt x="1278" y="182"/>
                  <a:pt x="1294" y="164"/>
                </a:cubicBezTo>
                <a:cubicBezTo>
                  <a:pt x="1309" y="146"/>
                  <a:pt x="1317" y="117"/>
                  <a:pt x="1317" y="78"/>
                </a:cubicBezTo>
                <a:cubicBezTo>
                  <a:pt x="1317" y="63"/>
                  <a:pt x="1316" y="50"/>
                  <a:pt x="1314" y="41"/>
                </a:cubicBezTo>
                <a:cubicBezTo>
                  <a:pt x="1312" y="31"/>
                  <a:pt x="1309" y="18"/>
                  <a:pt x="1305" y="3"/>
                </a:cubicBezTo>
                <a:cubicBezTo>
                  <a:pt x="1307" y="3"/>
                  <a:pt x="1311" y="2"/>
                  <a:pt x="1318" y="1"/>
                </a:cubicBezTo>
                <a:cubicBezTo>
                  <a:pt x="1325" y="1"/>
                  <a:pt x="1330" y="0"/>
                  <a:pt x="1334" y="0"/>
                </a:cubicBezTo>
                <a:cubicBezTo>
                  <a:pt x="1350" y="0"/>
                  <a:pt x="1364" y="4"/>
                  <a:pt x="1376" y="13"/>
                </a:cubicBezTo>
                <a:cubicBezTo>
                  <a:pt x="1389" y="22"/>
                  <a:pt x="1403" y="26"/>
                  <a:pt x="1418" y="26"/>
                </a:cubicBezTo>
                <a:cubicBezTo>
                  <a:pt x="1440" y="26"/>
                  <a:pt x="1459" y="22"/>
                  <a:pt x="1478" y="15"/>
                </a:cubicBezTo>
                <a:cubicBezTo>
                  <a:pt x="1496" y="7"/>
                  <a:pt x="1516" y="3"/>
                  <a:pt x="1537" y="3"/>
                </a:cubicBezTo>
                <a:cubicBezTo>
                  <a:pt x="1545" y="3"/>
                  <a:pt x="1556" y="3"/>
                  <a:pt x="1569" y="4"/>
                </a:cubicBezTo>
                <a:cubicBezTo>
                  <a:pt x="1583" y="5"/>
                  <a:pt x="1595" y="7"/>
                  <a:pt x="1607" y="10"/>
                </a:cubicBezTo>
                <a:cubicBezTo>
                  <a:pt x="1618" y="13"/>
                  <a:pt x="1629" y="18"/>
                  <a:pt x="1637" y="26"/>
                </a:cubicBezTo>
                <a:cubicBezTo>
                  <a:pt x="1646" y="34"/>
                  <a:pt x="1650" y="45"/>
                  <a:pt x="1650" y="58"/>
                </a:cubicBezTo>
                <a:cubicBezTo>
                  <a:pt x="1650" y="74"/>
                  <a:pt x="1647" y="86"/>
                  <a:pt x="1640" y="94"/>
                </a:cubicBezTo>
                <a:cubicBezTo>
                  <a:pt x="1633" y="103"/>
                  <a:pt x="1625" y="111"/>
                  <a:pt x="1614" y="119"/>
                </a:cubicBezTo>
                <a:cubicBezTo>
                  <a:pt x="1603" y="127"/>
                  <a:pt x="1593" y="134"/>
                  <a:pt x="1582" y="141"/>
                </a:cubicBezTo>
                <a:cubicBezTo>
                  <a:pt x="1571" y="147"/>
                  <a:pt x="1563" y="156"/>
                  <a:pt x="1557" y="165"/>
                </a:cubicBezTo>
                <a:cubicBezTo>
                  <a:pt x="1544" y="189"/>
                  <a:pt x="1534" y="211"/>
                  <a:pt x="1527" y="232"/>
                </a:cubicBezTo>
                <a:cubicBezTo>
                  <a:pt x="1520" y="253"/>
                  <a:pt x="1513" y="275"/>
                  <a:pt x="1507" y="297"/>
                </a:cubicBezTo>
                <a:cubicBezTo>
                  <a:pt x="1500" y="320"/>
                  <a:pt x="1493" y="341"/>
                  <a:pt x="1485" y="363"/>
                </a:cubicBezTo>
                <a:cubicBezTo>
                  <a:pt x="1477" y="384"/>
                  <a:pt x="1467" y="406"/>
                  <a:pt x="1453" y="429"/>
                </a:cubicBezTo>
                <a:cubicBezTo>
                  <a:pt x="1443" y="447"/>
                  <a:pt x="1429" y="460"/>
                  <a:pt x="1410" y="470"/>
                </a:cubicBezTo>
                <a:cubicBezTo>
                  <a:pt x="1390" y="480"/>
                  <a:pt x="1367" y="506"/>
                  <a:pt x="1367" y="506"/>
                </a:cubicBezTo>
                <a:cubicBezTo>
                  <a:pt x="1365" y="508"/>
                  <a:pt x="1362" y="513"/>
                  <a:pt x="1360" y="516"/>
                </a:cubicBezTo>
                <a:cubicBezTo>
                  <a:pt x="1340" y="557"/>
                  <a:pt x="1340" y="557"/>
                  <a:pt x="1340" y="557"/>
                </a:cubicBezTo>
                <a:cubicBezTo>
                  <a:pt x="1330" y="574"/>
                  <a:pt x="1314" y="594"/>
                  <a:pt x="1292" y="615"/>
                </a:cubicBezTo>
                <a:cubicBezTo>
                  <a:pt x="1270" y="636"/>
                  <a:pt x="1248" y="658"/>
                  <a:pt x="1225" y="682"/>
                </a:cubicBezTo>
                <a:cubicBezTo>
                  <a:pt x="1203" y="705"/>
                  <a:pt x="1184" y="728"/>
                  <a:pt x="1167" y="751"/>
                </a:cubicBezTo>
                <a:cubicBezTo>
                  <a:pt x="1151" y="774"/>
                  <a:pt x="1143" y="795"/>
                  <a:pt x="1143" y="812"/>
                </a:cubicBezTo>
                <a:cubicBezTo>
                  <a:pt x="1143" y="857"/>
                  <a:pt x="1152" y="898"/>
                  <a:pt x="1172" y="935"/>
                </a:cubicBezTo>
                <a:cubicBezTo>
                  <a:pt x="1191" y="973"/>
                  <a:pt x="1212" y="1010"/>
                  <a:pt x="1236" y="1047"/>
                </a:cubicBezTo>
                <a:cubicBezTo>
                  <a:pt x="1259" y="1084"/>
                  <a:pt x="1280" y="1121"/>
                  <a:pt x="1299" y="1160"/>
                </a:cubicBezTo>
                <a:cubicBezTo>
                  <a:pt x="1319" y="1199"/>
                  <a:pt x="1328" y="1240"/>
                  <a:pt x="1328" y="1285"/>
                </a:cubicBezTo>
                <a:cubicBezTo>
                  <a:pt x="1328" y="1308"/>
                  <a:pt x="1326" y="1331"/>
                  <a:pt x="1321" y="1354"/>
                </a:cubicBezTo>
                <a:cubicBezTo>
                  <a:pt x="1316" y="1378"/>
                  <a:pt x="1314" y="1401"/>
                  <a:pt x="1314" y="1424"/>
                </a:cubicBezTo>
                <a:cubicBezTo>
                  <a:pt x="1314" y="1428"/>
                  <a:pt x="1314" y="1436"/>
                  <a:pt x="1314" y="1447"/>
                </a:cubicBezTo>
                <a:cubicBezTo>
                  <a:pt x="1314" y="1459"/>
                  <a:pt x="1319" y="1466"/>
                  <a:pt x="1328" y="1468"/>
                </a:cubicBezTo>
                <a:cubicBezTo>
                  <a:pt x="1330" y="1470"/>
                  <a:pt x="1341" y="1472"/>
                  <a:pt x="1362" y="1475"/>
                </a:cubicBezTo>
                <a:cubicBezTo>
                  <a:pt x="1382" y="1478"/>
                  <a:pt x="1403" y="1479"/>
                  <a:pt x="1403" y="1479"/>
                </a:cubicBezTo>
                <a:cubicBezTo>
                  <a:pt x="1407" y="1479"/>
                  <a:pt x="1412" y="1479"/>
                  <a:pt x="1415" y="1479"/>
                </a:cubicBezTo>
                <a:cubicBezTo>
                  <a:pt x="1415" y="1479"/>
                  <a:pt x="1415" y="1479"/>
                  <a:pt x="1415" y="1479"/>
                </a:cubicBezTo>
                <a:cubicBezTo>
                  <a:pt x="1429" y="1479"/>
                  <a:pt x="1440" y="1477"/>
                  <a:pt x="1450" y="1473"/>
                </a:cubicBezTo>
                <a:cubicBezTo>
                  <a:pt x="1460" y="1470"/>
                  <a:pt x="1472" y="1468"/>
                  <a:pt x="1488" y="1468"/>
                </a:cubicBezTo>
                <a:cubicBezTo>
                  <a:pt x="1528" y="1468"/>
                  <a:pt x="1566" y="1485"/>
                  <a:pt x="1600" y="1518"/>
                </a:cubicBezTo>
                <a:cubicBezTo>
                  <a:pt x="1633" y="1552"/>
                  <a:pt x="1649" y="1624"/>
                  <a:pt x="1649" y="1624"/>
                </a:cubicBezTo>
                <a:cubicBezTo>
                  <a:pt x="1650" y="1627"/>
                  <a:pt x="1650" y="1633"/>
                  <a:pt x="1650" y="1637"/>
                </a:cubicBezTo>
                <a:cubicBezTo>
                  <a:pt x="1650" y="1642"/>
                  <a:pt x="1650" y="1642"/>
                  <a:pt x="1650" y="1642"/>
                </a:cubicBezTo>
                <a:cubicBezTo>
                  <a:pt x="1610" y="1678"/>
                  <a:pt x="1581" y="1717"/>
                  <a:pt x="1563" y="1758"/>
                </a:cubicBezTo>
                <a:cubicBezTo>
                  <a:pt x="1546" y="1798"/>
                  <a:pt x="1528" y="1836"/>
                  <a:pt x="1510" y="1872"/>
                </a:cubicBezTo>
                <a:cubicBezTo>
                  <a:pt x="1491" y="1908"/>
                  <a:pt x="1466" y="1940"/>
                  <a:pt x="1434" y="1969"/>
                </a:cubicBezTo>
                <a:cubicBezTo>
                  <a:pt x="1402" y="1998"/>
                  <a:pt x="1352" y="2020"/>
                  <a:pt x="1282" y="2033"/>
                </a:cubicBezTo>
                <a:cubicBezTo>
                  <a:pt x="1292" y="2049"/>
                  <a:pt x="1298" y="2059"/>
                  <a:pt x="1302" y="2064"/>
                </a:cubicBezTo>
                <a:cubicBezTo>
                  <a:pt x="1306" y="2068"/>
                  <a:pt x="1314" y="2071"/>
                  <a:pt x="1325" y="2071"/>
                </a:cubicBezTo>
                <a:cubicBezTo>
                  <a:pt x="1356" y="2071"/>
                  <a:pt x="1384" y="2063"/>
                  <a:pt x="1410" y="2046"/>
                </a:cubicBezTo>
                <a:cubicBezTo>
                  <a:pt x="1435" y="2030"/>
                  <a:pt x="1459" y="2012"/>
                  <a:pt x="1482" y="1994"/>
                </a:cubicBezTo>
                <a:cubicBezTo>
                  <a:pt x="1505" y="1976"/>
                  <a:pt x="1530" y="1958"/>
                  <a:pt x="1556" y="1942"/>
                </a:cubicBezTo>
                <a:cubicBezTo>
                  <a:pt x="1582" y="1925"/>
                  <a:pt x="1612" y="1917"/>
                  <a:pt x="1644" y="1917"/>
                </a:cubicBezTo>
                <a:cubicBezTo>
                  <a:pt x="1656" y="1917"/>
                  <a:pt x="1677" y="1921"/>
                  <a:pt x="1707" y="1929"/>
                </a:cubicBezTo>
                <a:cubicBezTo>
                  <a:pt x="1737" y="1936"/>
                  <a:pt x="1768" y="1946"/>
                  <a:pt x="1800" y="1956"/>
                </a:cubicBezTo>
                <a:cubicBezTo>
                  <a:pt x="1832" y="1967"/>
                  <a:pt x="1860" y="1979"/>
                  <a:pt x="1885" y="1991"/>
                </a:cubicBezTo>
                <a:cubicBezTo>
                  <a:pt x="1910" y="2004"/>
                  <a:pt x="1925" y="2014"/>
                  <a:pt x="1929" y="2022"/>
                </a:cubicBezTo>
                <a:cubicBezTo>
                  <a:pt x="1936" y="2047"/>
                  <a:pt x="1940" y="2068"/>
                  <a:pt x="1940" y="2085"/>
                </a:cubicBezTo>
                <a:cubicBezTo>
                  <a:pt x="1940" y="2103"/>
                  <a:pt x="1948" y="2124"/>
                  <a:pt x="1964" y="2149"/>
                </a:cubicBezTo>
                <a:cubicBezTo>
                  <a:pt x="1983" y="2184"/>
                  <a:pt x="1997" y="2210"/>
                  <a:pt x="2007" y="2226"/>
                </a:cubicBezTo>
                <a:cubicBezTo>
                  <a:pt x="2017" y="2242"/>
                  <a:pt x="2032" y="2263"/>
                  <a:pt x="2053" y="2288"/>
                </a:cubicBezTo>
                <a:cubicBezTo>
                  <a:pt x="2055" y="2290"/>
                  <a:pt x="2058" y="2294"/>
                  <a:pt x="2061" y="2300"/>
                </a:cubicBezTo>
                <a:cubicBezTo>
                  <a:pt x="2064" y="2306"/>
                  <a:pt x="2065" y="2310"/>
                  <a:pt x="2065" y="2312"/>
                </a:cubicBezTo>
                <a:cubicBezTo>
                  <a:pt x="2082" y="2298"/>
                  <a:pt x="2097" y="2289"/>
                  <a:pt x="2109" y="2284"/>
                </a:cubicBezTo>
                <a:cubicBezTo>
                  <a:pt x="2120" y="2279"/>
                  <a:pt x="2137" y="2277"/>
                  <a:pt x="2158" y="2277"/>
                </a:cubicBezTo>
                <a:cubicBezTo>
                  <a:pt x="2195" y="2277"/>
                  <a:pt x="2227" y="2293"/>
                  <a:pt x="2255" y="2325"/>
                </a:cubicBezTo>
                <a:cubicBezTo>
                  <a:pt x="2283" y="2357"/>
                  <a:pt x="2297" y="2391"/>
                  <a:pt x="2297" y="2428"/>
                </a:cubicBezTo>
                <a:cubicBezTo>
                  <a:pt x="2297" y="2443"/>
                  <a:pt x="2292" y="2454"/>
                  <a:pt x="2283" y="2459"/>
                </a:cubicBezTo>
                <a:cubicBezTo>
                  <a:pt x="2273" y="2465"/>
                  <a:pt x="2266" y="2474"/>
                  <a:pt x="2262" y="2486"/>
                </a:cubicBezTo>
                <a:cubicBezTo>
                  <a:pt x="2260" y="2491"/>
                  <a:pt x="2261" y="2502"/>
                  <a:pt x="2265" y="2516"/>
                </a:cubicBezTo>
                <a:cubicBezTo>
                  <a:pt x="2269" y="2531"/>
                  <a:pt x="2273" y="2546"/>
                  <a:pt x="2278" y="2562"/>
                </a:cubicBezTo>
                <a:cubicBezTo>
                  <a:pt x="2283" y="2579"/>
                  <a:pt x="2287" y="2595"/>
                  <a:pt x="2291" y="2610"/>
                </a:cubicBezTo>
                <a:cubicBezTo>
                  <a:pt x="2295" y="2626"/>
                  <a:pt x="2297" y="2639"/>
                  <a:pt x="2297" y="2651"/>
                </a:cubicBezTo>
                <a:cubicBezTo>
                  <a:pt x="2297" y="2701"/>
                  <a:pt x="2281" y="2742"/>
                  <a:pt x="2249" y="2774"/>
                </a:cubicBezTo>
                <a:cubicBezTo>
                  <a:pt x="2217" y="2806"/>
                  <a:pt x="2176" y="2822"/>
                  <a:pt x="2126" y="2822"/>
                </a:cubicBezTo>
                <a:cubicBezTo>
                  <a:pt x="2107" y="2822"/>
                  <a:pt x="2091" y="2819"/>
                  <a:pt x="2078" y="2813"/>
                </a:cubicBezTo>
                <a:cubicBezTo>
                  <a:pt x="2065" y="2808"/>
                  <a:pt x="2054" y="2801"/>
                  <a:pt x="2045" y="2794"/>
                </a:cubicBezTo>
                <a:cubicBezTo>
                  <a:pt x="2035" y="2788"/>
                  <a:pt x="2026" y="2781"/>
                  <a:pt x="2017" y="2774"/>
                </a:cubicBezTo>
                <a:cubicBezTo>
                  <a:pt x="2008" y="2767"/>
                  <a:pt x="1998" y="2763"/>
                  <a:pt x="1987" y="2761"/>
                </a:cubicBezTo>
                <a:cubicBezTo>
                  <a:pt x="1983" y="2761"/>
                  <a:pt x="1977" y="2765"/>
                  <a:pt x="1968" y="2773"/>
                </a:cubicBezTo>
                <a:cubicBezTo>
                  <a:pt x="1959" y="2780"/>
                  <a:pt x="1954" y="2784"/>
                  <a:pt x="1952" y="2784"/>
                </a:cubicBezTo>
                <a:cubicBezTo>
                  <a:pt x="1950" y="2784"/>
                  <a:pt x="1945" y="2785"/>
                  <a:pt x="1936" y="2786"/>
                </a:cubicBezTo>
                <a:cubicBezTo>
                  <a:pt x="1927" y="2787"/>
                  <a:pt x="1919" y="2788"/>
                  <a:pt x="1910" y="2790"/>
                </a:cubicBezTo>
                <a:cubicBezTo>
                  <a:pt x="1901" y="2792"/>
                  <a:pt x="1893" y="2794"/>
                  <a:pt x="1885" y="2794"/>
                </a:cubicBezTo>
                <a:cubicBezTo>
                  <a:pt x="1877" y="2795"/>
                  <a:pt x="1873" y="2796"/>
                  <a:pt x="1871" y="2796"/>
                </a:cubicBezTo>
                <a:cubicBezTo>
                  <a:pt x="1861" y="2800"/>
                  <a:pt x="1845" y="2810"/>
                  <a:pt x="1821" y="2828"/>
                </a:cubicBezTo>
                <a:cubicBezTo>
                  <a:pt x="1798" y="2845"/>
                  <a:pt x="1784" y="2858"/>
                  <a:pt x="1778" y="2866"/>
                </a:cubicBezTo>
                <a:cubicBezTo>
                  <a:pt x="1774" y="2866"/>
                  <a:pt x="1768" y="2866"/>
                  <a:pt x="1761" y="2866"/>
                </a:cubicBezTo>
                <a:cubicBezTo>
                  <a:pt x="1753" y="2866"/>
                  <a:pt x="1747" y="2866"/>
                  <a:pt x="1743" y="2866"/>
                </a:cubicBezTo>
                <a:cubicBezTo>
                  <a:pt x="1720" y="2866"/>
                  <a:pt x="1703" y="2860"/>
                  <a:pt x="1694" y="2848"/>
                </a:cubicBezTo>
                <a:cubicBezTo>
                  <a:pt x="1684" y="2837"/>
                  <a:pt x="1676" y="2823"/>
                  <a:pt x="1671" y="2809"/>
                </a:cubicBezTo>
                <a:cubicBezTo>
                  <a:pt x="1665" y="2794"/>
                  <a:pt x="1658" y="2781"/>
                  <a:pt x="1650" y="2768"/>
                </a:cubicBezTo>
                <a:cubicBezTo>
                  <a:pt x="1643" y="2756"/>
                  <a:pt x="1616" y="2751"/>
                  <a:pt x="1616" y="2751"/>
                </a:cubicBezTo>
                <a:cubicBezTo>
                  <a:pt x="1613" y="2750"/>
                  <a:pt x="1608" y="2750"/>
                  <a:pt x="1607" y="2750"/>
                </a:cubicBezTo>
                <a:cubicBezTo>
                  <a:pt x="1605" y="2750"/>
                  <a:pt x="1602" y="2751"/>
                  <a:pt x="1599" y="2754"/>
                </a:cubicBezTo>
                <a:cubicBezTo>
                  <a:pt x="1528" y="2815"/>
                  <a:pt x="1528" y="2815"/>
                  <a:pt x="1528" y="2815"/>
                </a:cubicBezTo>
                <a:cubicBezTo>
                  <a:pt x="1525" y="2817"/>
                  <a:pt x="1521" y="2819"/>
                  <a:pt x="1520" y="2819"/>
                </a:cubicBezTo>
                <a:cubicBezTo>
                  <a:pt x="1520" y="2819"/>
                  <a:pt x="1520" y="2819"/>
                  <a:pt x="1520" y="2819"/>
                </a:cubicBezTo>
                <a:cubicBezTo>
                  <a:pt x="1487" y="2819"/>
                  <a:pt x="1458" y="2811"/>
                  <a:pt x="1433" y="2796"/>
                </a:cubicBezTo>
                <a:cubicBezTo>
                  <a:pt x="1408" y="2780"/>
                  <a:pt x="1379" y="2773"/>
                  <a:pt x="1346" y="2773"/>
                </a:cubicBezTo>
                <a:cubicBezTo>
                  <a:pt x="1330" y="2773"/>
                  <a:pt x="1316" y="2775"/>
                  <a:pt x="1302" y="2779"/>
                </a:cubicBezTo>
                <a:cubicBezTo>
                  <a:pt x="1289" y="2782"/>
                  <a:pt x="1274" y="2784"/>
                  <a:pt x="1259" y="2784"/>
                </a:cubicBezTo>
                <a:cubicBezTo>
                  <a:pt x="1237" y="2784"/>
                  <a:pt x="1222" y="2779"/>
                  <a:pt x="1212" y="2768"/>
                </a:cubicBezTo>
                <a:cubicBezTo>
                  <a:pt x="1203" y="2758"/>
                  <a:pt x="1194" y="2746"/>
                  <a:pt x="1186" y="2732"/>
                </a:cubicBezTo>
                <a:cubicBezTo>
                  <a:pt x="1178" y="2719"/>
                  <a:pt x="1169" y="2707"/>
                  <a:pt x="1159" y="2696"/>
                </a:cubicBezTo>
                <a:cubicBezTo>
                  <a:pt x="1148" y="2685"/>
                  <a:pt x="1120" y="2681"/>
                  <a:pt x="1120" y="2681"/>
                </a:cubicBezTo>
                <a:cubicBezTo>
                  <a:pt x="1117" y="2680"/>
                  <a:pt x="1111" y="2680"/>
                  <a:pt x="1108" y="2680"/>
                </a:cubicBezTo>
                <a:cubicBezTo>
                  <a:pt x="1108" y="2680"/>
                  <a:pt x="1108" y="2680"/>
                  <a:pt x="1108" y="2680"/>
                </a:cubicBezTo>
                <a:cubicBezTo>
                  <a:pt x="1114" y="2692"/>
                  <a:pt x="1117" y="2702"/>
                  <a:pt x="1118" y="2710"/>
                </a:cubicBezTo>
                <a:cubicBezTo>
                  <a:pt x="1119" y="2719"/>
                  <a:pt x="1120" y="2729"/>
                  <a:pt x="1120" y="2741"/>
                </a:cubicBezTo>
                <a:cubicBezTo>
                  <a:pt x="1120" y="2760"/>
                  <a:pt x="1112" y="2774"/>
                  <a:pt x="1098" y="2783"/>
                </a:cubicBezTo>
                <a:cubicBezTo>
                  <a:pt x="1083" y="2792"/>
                  <a:pt x="1066" y="2796"/>
                  <a:pt x="1047" y="2796"/>
                </a:cubicBezTo>
                <a:cubicBezTo>
                  <a:pt x="1020" y="2796"/>
                  <a:pt x="990" y="2792"/>
                  <a:pt x="957" y="2784"/>
                </a:cubicBezTo>
                <a:cubicBezTo>
                  <a:pt x="924" y="2777"/>
                  <a:pt x="892" y="2766"/>
                  <a:pt x="860" y="2752"/>
                </a:cubicBezTo>
                <a:cubicBezTo>
                  <a:pt x="828" y="2739"/>
                  <a:pt x="799" y="2723"/>
                  <a:pt x="771" y="2705"/>
                </a:cubicBezTo>
                <a:cubicBezTo>
                  <a:pt x="744" y="2686"/>
                  <a:pt x="722" y="2666"/>
                  <a:pt x="705" y="2645"/>
                </a:cubicBezTo>
                <a:cubicBezTo>
                  <a:pt x="689" y="2630"/>
                  <a:pt x="681" y="2611"/>
                  <a:pt x="680" y="2589"/>
                </a:cubicBezTo>
                <a:cubicBezTo>
                  <a:pt x="679" y="2566"/>
                  <a:pt x="679" y="2546"/>
                  <a:pt x="679" y="2526"/>
                </a:cubicBezTo>
                <a:cubicBezTo>
                  <a:pt x="679" y="2520"/>
                  <a:pt x="679" y="2509"/>
                  <a:pt x="680" y="2493"/>
                </a:cubicBezTo>
                <a:cubicBezTo>
                  <a:pt x="681" y="2476"/>
                  <a:pt x="682" y="2466"/>
                  <a:pt x="682" y="2462"/>
                </a:cubicBezTo>
                <a:cubicBezTo>
                  <a:pt x="695" y="2439"/>
                  <a:pt x="706" y="2410"/>
                  <a:pt x="713" y="2374"/>
                </a:cubicBezTo>
                <a:cubicBezTo>
                  <a:pt x="721" y="2338"/>
                  <a:pt x="726" y="2310"/>
                  <a:pt x="728" y="2288"/>
                </a:cubicBezTo>
                <a:cubicBezTo>
                  <a:pt x="728" y="2285"/>
                  <a:pt x="726" y="2277"/>
                  <a:pt x="722" y="2265"/>
                </a:cubicBezTo>
                <a:cubicBezTo>
                  <a:pt x="718" y="2254"/>
                  <a:pt x="716" y="2246"/>
                  <a:pt x="716" y="2242"/>
                </a:cubicBezTo>
                <a:cubicBezTo>
                  <a:pt x="714" y="2227"/>
                  <a:pt x="713" y="2217"/>
                  <a:pt x="713" y="2213"/>
                </a:cubicBezTo>
                <a:cubicBezTo>
                  <a:pt x="713" y="2201"/>
                  <a:pt x="714" y="2191"/>
                  <a:pt x="715" y="2181"/>
                </a:cubicBezTo>
                <a:cubicBezTo>
                  <a:pt x="716" y="2171"/>
                  <a:pt x="725" y="2155"/>
                  <a:pt x="725" y="2155"/>
                </a:cubicBezTo>
                <a:cubicBezTo>
                  <a:pt x="727" y="2152"/>
                  <a:pt x="727" y="2149"/>
                  <a:pt x="725" y="2149"/>
                </a:cubicBezTo>
                <a:cubicBezTo>
                  <a:pt x="723" y="2149"/>
                  <a:pt x="720" y="2149"/>
                  <a:pt x="716" y="2149"/>
                </a:cubicBezTo>
                <a:cubicBezTo>
                  <a:pt x="716" y="2149"/>
                  <a:pt x="716" y="2149"/>
                  <a:pt x="716" y="2149"/>
                </a:cubicBezTo>
                <a:cubicBezTo>
                  <a:pt x="712" y="2151"/>
                  <a:pt x="708" y="2155"/>
                  <a:pt x="703" y="2161"/>
                </a:cubicBezTo>
                <a:cubicBezTo>
                  <a:pt x="698" y="2167"/>
                  <a:pt x="695" y="2170"/>
                  <a:pt x="693" y="2172"/>
                </a:cubicBezTo>
                <a:cubicBezTo>
                  <a:pt x="691" y="2178"/>
                  <a:pt x="688" y="2187"/>
                  <a:pt x="683" y="2200"/>
                </a:cubicBezTo>
                <a:cubicBezTo>
                  <a:pt x="678" y="2213"/>
                  <a:pt x="673" y="2227"/>
                  <a:pt x="669" y="2242"/>
                </a:cubicBezTo>
                <a:cubicBezTo>
                  <a:pt x="664" y="2257"/>
                  <a:pt x="659" y="2271"/>
                  <a:pt x="655" y="2284"/>
                </a:cubicBezTo>
                <a:cubicBezTo>
                  <a:pt x="652" y="2297"/>
                  <a:pt x="649" y="2306"/>
                  <a:pt x="647" y="2312"/>
                </a:cubicBezTo>
                <a:cubicBezTo>
                  <a:pt x="643" y="2325"/>
                  <a:pt x="640" y="2336"/>
                  <a:pt x="640" y="2343"/>
                </a:cubicBezTo>
                <a:cubicBezTo>
                  <a:pt x="639" y="2351"/>
                  <a:pt x="638" y="2358"/>
                  <a:pt x="637" y="2364"/>
                </a:cubicBezTo>
                <a:cubicBezTo>
                  <a:pt x="636" y="2370"/>
                  <a:pt x="633" y="2375"/>
                  <a:pt x="629" y="2381"/>
                </a:cubicBezTo>
                <a:cubicBezTo>
                  <a:pt x="625" y="2387"/>
                  <a:pt x="616" y="2399"/>
                  <a:pt x="616" y="2399"/>
                </a:cubicBezTo>
                <a:cubicBezTo>
                  <a:pt x="614" y="2402"/>
                  <a:pt x="610" y="2406"/>
                  <a:pt x="607" y="2409"/>
                </a:cubicBezTo>
                <a:cubicBezTo>
                  <a:pt x="519" y="2497"/>
                  <a:pt x="519" y="2497"/>
                  <a:pt x="519" y="2497"/>
                </a:cubicBezTo>
                <a:cubicBezTo>
                  <a:pt x="509" y="2517"/>
                  <a:pt x="504" y="2535"/>
                  <a:pt x="503" y="2552"/>
                </a:cubicBezTo>
                <a:cubicBezTo>
                  <a:pt x="502" y="2570"/>
                  <a:pt x="500" y="2589"/>
                  <a:pt x="496" y="2610"/>
                </a:cubicBezTo>
                <a:cubicBezTo>
                  <a:pt x="492" y="2634"/>
                  <a:pt x="479" y="2660"/>
                  <a:pt x="455" y="2689"/>
                </a:cubicBezTo>
                <a:cubicBezTo>
                  <a:pt x="432" y="2718"/>
                  <a:pt x="405" y="2745"/>
                  <a:pt x="374" y="2771"/>
                </a:cubicBezTo>
                <a:cubicBezTo>
                  <a:pt x="343" y="2797"/>
                  <a:pt x="313" y="2820"/>
                  <a:pt x="283" y="2838"/>
                </a:cubicBezTo>
                <a:cubicBezTo>
                  <a:pt x="253" y="2856"/>
                  <a:pt x="215" y="2864"/>
                  <a:pt x="215" y="2864"/>
                </a:cubicBezTo>
                <a:cubicBezTo>
                  <a:pt x="212" y="2865"/>
                  <a:pt x="206" y="2866"/>
                  <a:pt x="202" y="2866"/>
                </a:cubicBezTo>
                <a:cubicBezTo>
                  <a:pt x="35" y="2866"/>
                  <a:pt x="35" y="2866"/>
                  <a:pt x="35" y="2866"/>
                </a:cubicBezTo>
                <a:cubicBezTo>
                  <a:pt x="23" y="2866"/>
                  <a:pt x="16" y="2860"/>
                  <a:pt x="13" y="2850"/>
                </a:cubicBezTo>
                <a:cubicBezTo>
                  <a:pt x="10" y="2840"/>
                  <a:pt x="9" y="2831"/>
                  <a:pt x="9" y="2823"/>
                </a:cubicBezTo>
                <a:cubicBezTo>
                  <a:pt x="9" y="2821"/>
                  <a:pt x="9" y="2818"/>
                  <a:pt x="10" y="2814"/>
                </a:cubicBezTo>
                <a:close/>
                <a:moveTo>
                  <a:pt x="28" y="1733"/>
                </a:moveTo>
                <a:cubicBezTo>
                  <a:pt x="30" y="1738"/>
                  <a:pt x="33" y="1742"/>
                  <a:pt x="35" y="1746"/>
                </a:cubicBezTo>
                <a:cubicBezTo>
                  <a:pt x="43" y="1752"/>
                  <a:pt x="46" y="1756"/>
                  <a:pt x="46" y="1758"/>
                </a:cubicBezTo>
                <a:cubicBezTo>
                  <a:pt x="79" y="1806"/>
                  <a:pt x="116" y="1850"/>
                  <a:pt x="157" y="1891"/>
                </a:cubicBezTo>
                <a:cubicBezTo>
                  <a:pt x="197" y="1932"/>
                  <a:pt x="248" y="1957"/>
                  <a:pt x="310" y="1966"/>
                </a:cubicBezTo>
                <a:cubicBezTo>
                  <a:pt x="326" y="1968"/>
                  <a:pt x="337" y="1969"/>
                  <a:pt x="344" y="1968"/>
                </a:cubicBezTo>
                <a:cubicBezTo>
                  <a:pt x="350" y="1967"/>
                  <a:pt x="356" y="1966"/>
                  <a:pt x="360" y="1966"/>
                </a:cubicBezTo>
                <a:cubicBezTo>
                  <a:pt x="365" y="1966"/>
                  <a:pt x="371" y="1967"/>
                  <a:pt x="377" y="1968"/>
                </a:cubicBezTo>
                <a:cubicBezTo>
                  <a:pt x="383" y="1969"/>
                  <a:pt x="392" y="1972"/>
                  <a:pt x="403" y="1978"/>
                </a:cubicBezTo>
                <a:cubicBezTo>
                  <a:pt x="430" y="1992"/>
                  <a:pt x="451" y="2004"/>
                  <a:pt x="466" y="2016"/>
                </a:cubicBezTo>
                <a:cubicBezTo>
                  <a:pt x="480" y="2027"/>
                  <a:pt x="498" y="2041"/>
                  <a:pt x="519" y="2056"/>
                </a:cubicBezTo>
                <a:cubicBezTo>
                  <a:pt x="552" y="2083"/>
                  <a:pt x="594" y="2098"/>
                  <a:pt x="645" y="2101"/>
                </a:cubicBezTo>
                <a:cubicBezTo>
                  <a:pt x="697" y="2104"/>
                  <a:pt x="741" y="2106"/>
                  <a:pt x="780" y="2106"/>
                </a:cubicBezTo>
                <a:cubicBezTo>
                  <a:pt x="846" y="2106"/>
                  <a:pt x="897" y="2093"/>
                  <a:pt x="932" y="2068"/>
                </a:cubicBezTo>
                <a:cubicBezTo>
                  <a:pt x="968" y="2043"/>
                  <a:pt x="1007" y="2009"/>
                  <a:pt x="1050" y="1966"/>
                </a:cubicBezTo>
                <a:cubicBezTo>
                  <a:pt x="1054" y="1963"/>
                  <a:pt x="1062" y="1953"/>
                  <a:pt x="1073" y="1937"/>
                </a:cubicBezTo>
                <a:cubicBezTo>
                  <a:pt x="1085" y="1922"/>
                  <a:pt x="1092" y="1913"/>
                  <a:pt x="1092" y="1913"/>
                </a:cubicBezTo>
                <a:cubicBezTo>
                  <a:pt x="1094" y="1911"/>
                  <a:pt x="1099" y="1907"/>
                  <a:pt x="1102" y="1906"/>
                </a:cubicBezTo>
                <a:cubicBezTo>
                  <a:pt x="1102" y="1906"/>
                  <a:pt x="1102" y="1906"/>
                  <a:pt x="1102" y="1906"/>
                </a:cubicBezTo>
                <a:cubicBezTo>
                  <a:pt x="1104" y="1906"/>
                  <a:pt x="1112" y="1910"/>
                  <a:pt x="1125" y="1919"/>
                </a:cubicBezTo>
                <a:cubicBezTo>
                  <a:pt x="1139" y="1927"/>
                  <a:pt x="1155" y="1937"/>
                  <a:pt x="1173" y="1948"/>
                </a:cubicBezTo>
                <a:cubicBezTo>
                  <a:pt x="1192" y="1958"/>
                  <a:pt x="1211" y="1968"/>
                  <a:pt x="1233" y="1977"/>
                </a:cubicBezTo>
                <a:cubicBezTo>
                  <a:pt x="1254" y="1985"/>
                  <a:pt x="1274" y="1990"/>
                  <a:pt x="1294" y="1990"/>
                </a:cubicBezTo>
                <a:cubicBezTo>
                  <a:pt x="1346" y="1990"/>
                  <a:pt x="1387" y="1976"/>
                  <a:pt x="1417" y="1949"/>
                </a:cubicBezTo>
                <a:cubicBezTo>
                  <a:pt x="1447" y="1922"/>
                  <a:pt x="1472" y="1890"/>
                  <a:pt x="1492" y="1852"/>
                </a:cubicBezTo>
                <a:cubicBezTo>
                  <a:pt x="1513" y="1814"/>
                  <a:pt x="1531" y="1774"/>
                  <a:pt x="1549" y="1732"/>
                </a:cubicBezTo>
                <a:cubicBezTo>
                  <a:pt x="1566" y="1689"/>
                  <a:pt x="1612" y="1624"/>
                  <a:pt x="1612" y="1624"/>
                </a:cubicBezTo>
                <a:cubicBezTo>
                  <a:pt x="1614" y="1621"/>
                  <a:pt x="1615" y="1615"/>
                  <a:pt x="1615" y="1612"/>
                </a:cubicBezTo>
                <a:cubicBezTo>
                  <a:pt x="1615" y="1601"/>
                  <a:pt x="1615" y="1601"/>
                  <a:pt x="1615" y="1601"/>
                </a:cubicBezTo>
                <a:cubicBezTo>
                  <a:pt x="1615" y="1586"/>
                  <a:pt x="1611" y="1571"/>
                  <a:pt x="1601" y="1557"/>
                </a:cubicBezTo>
                <a:cubicBezTo>
                  <a:pt x="1591" y="1544"/>
                  <a:pt x="1579" y="1532"/>
                  <a:pt x="1565" y="1523"/>
                </a:cubicBezTo>
                <a:cubicBezTo>
                  <a:pt x="1550" y="1513"/>
                  <a:pt x="1535" y="1505"/>
                  <a:pt x="1518" y="1499"/>
                </a:cubicBezTo>
                <a:cubicBezTo>
                  <a:pt x="1502" y="1494"/>
                  <a:pt x="1487" y="1491"/>
                  <a:pt x="1473" y="1491"/>
                </a:cubicBezTo>
                <a:cubicBezTo>
                  <a:pt x="1469" y="1491"/>
                  <a:pt x="1462" y="1490"/>
                  <a:pt x="1452" y="1489"/>
                </a:cubicBezTo>
                <a:cubicBezTo>
                  <a:pt x="1441" y="1488"/>
                  <a:pt x="1435" y="1493"/>
                  <a:pt x="1433" y="1502"/>
                </a:cubicBezTo>
                <a:cubicBezTo>
                  <a:pt x="1437" y="1512"/>
                  <a:pt x="1445" y="1519"/>
                  <a:pt x="1459" y="1523"/>
                </a:cubicBezTo>
                <a:cubicBezTo>
                  <a:pt x="1472" y="1527"/>
                  <a:pt x="1479" y="1533"/>
                  <a:pt x="1479" y="1543"/>
                </a:cubicBezTo>
                <a:cubicBezTo>
                  <a:pt x="1479" y="1547"/>
                  <a:pt x="1479" y="1547"/>
                  <a:pt x="1479" y="1547"/>
                </a:cubicBezTo>
                <a:cubicBezTo>
                  <a:pt x="1478" y="1548"/>
                  <a:pt x="1475" y="1552"/>
                  <a:pt x="1474" y="1555"/>
                </a:cubicBezTo>
                <a:cubicBezTo>
                  <a:pt x="1398" y="1734"/>
                  <a:pt x="1398" y="1734"/>
                  <a:pt x="1398" y="1734"/>
                </a:cubicBezTo>
                <a:cubicBezTo>
                  <a:pt x="1394" y="1740"/>
                  <a:pt x="1387" y="1748"/>
                  <a:pt x="1378" y="1759"/>
                </a:cubicBezTo>
                <a:cubicBezTo>
                  <a:pt x="1368" y="1770"/>
                  <a:pt x="1356" y="1779"/>
                  <a:pt x="1343" y="1788"/>
                </a:cubicBezTo>
                <a:cubicBezTo>
                  <a:pt x="1329" y="1797"/>
                  <a:pt x="1316" y="1804"/>
                  <a:pt x="1302" y="1810"/>
                </a:cubicBezTo>
                <a:cubicBezTo>
                  <a:pt x="1289" y="1816"/>
                  <a:pt x="1278" y="1818"/>
                  <a:pt x="1270" y="1816"/>
                </a:cubicBezTo>
                <a:cubicBezTo>
                  <a:pt x="1253" y="1814"/>
                  <a:pt x="1239" y="1807"/>
                  <a:pt x="1228" y="1795"/>
                </a:cubicBezTo>
                <a:cubicBezTo>
                  <a:pt x="1218" y="1784"/>
                  <a:pt x="1208" y="1772"/>
                  <a:pt x="1199" y="1759"/>
                </a:cubicBezTo>
                <a:cubicBezTo>
                  <a:pt x="1191" y="1746"/>
                  <a:pt x="1181" y="1735"/>
                  <a:pt x="1172" y="1726"/>
                </a:cubicBezTo>
                <a:cubicBezTo>
                  <a:pt x="1162" y="1716"/>
                  <a:pt x="1150" y="1711"/>
                  <a:pt x="1137" y="1711"/>
                </a:cubicBezTo>
                <a:cubicBezTo>
                  <a:pt x="1098" y="1711"/>
                  <a:pt x="1068" y="1721"/>
                  <a:pt x="1046" y="1740"/>
                </a:cubicBezTo>
                <a:cubicBezTo>
                  <a:pt x="1023" y="1760"/>
                  <a:pt x="1004" y="1781"/>
                  <a:pt x="986" y="1804"/>
                </a:cubicBezTo>
                <a:cubicBezTo>
                  <a:pt x="969" y="1827"/>
                  <a:pt x="951" y="1849"/>
                  <a:pt x="932" y="1868"/>
                </a:cubicBezTo>
                <a:cubicBezTo>
                  <a:pt x="914" y="1887"/>
                  <a:pt x="868" y="1896"/>
                  <a:pt x="868" y="1896"/>
                </a:cubicBezTo>
                <a:cubicBezTo>
                  <a:pt x="864" y="1896"/>
                  <a:pt x="858" y="1897"/>
                  <a:pt x="855" y="1897"/>
                </a:cubicBezTo>
                <a:cubicBezTo>
                  <a:pt x="832" y="1897"/>
                  <a:pt x="832" y="1897"/>
                  <a:pt x="832" y="1897"/>
                </a:cubicBezTo>
                <a:cubicBezTo>
                  <a:pt x="774" y="1887"/>
                  <a:pt x="714" y="1877"/>
                  <a:pt x="653" y="1865"/>
                </a:cubicBezTo>
                <a:cubicBezTo>
                  <a:pt x="591" y="1853"/>
                  <a:pt x="531" y="1838"/>
                  <a:pt x="473" y="1820"/>
                </a:cubicBezTo>
                <a:cubicBezTo>
                  <a:pt x="415" y="1802"/>
                  <a:pt x="359" y="1778"/>
                  <a:pt x="306" y="1750"/>
                </a:cubicBezTo>
                <a:cubicBezTo>
                  <a:pt x="253" y="1722"/>
                  <a:pt x="205" y="1686"/>
                  <a:pt x="162" y="1642"/>
                </a:cubicBezTo>
                <a:cubicBezTo>
                  <a:pt x="160" y="1640"/>
                  <a:pt x="160" y="1640"/>
                  <a:pt x="160" y="1640"/>
                </a:cubicBezTo>
                <a:cubicBezTo>
                  <a:pt x="160" y="1638"/>
                  <a:pt x="161" y="1633"/>
                  <a:pt x="162" y="1630"/>
                </a:cubicBezTo>
                <a:cubicBezTo>
                  <a:pt x="162" y="1630"/>
                  <a:pt x="162" y="1630"/>
                  <a:pt x="162" y="1630"/>
                </a:cubicBezTo>
                <a:cubicBezTo>
                  <a:pt x="162" y="1628"/>
                  <a:pt x="166" y="1624"/>
                  <a:pt x="173" y="1618"/>
                </a:cubicBezTo>
                <a:cubicBezTo>
                  <a:pt x="179" y="1613"/>
                  <a:pt x="181" y="1611"/>
                  <a:pt x="181" y="1611"/>
                </a:cubicBezTo>
                <a:cubicBezTo>
                  <a:pt x="183" y="1609"/>
                  <a:pt x="186" y="1604"/>
                  <a:pt x="186" y="1601"/>
                </a:cubicBezTo>
                <a:cubicBezTo>
                  <a:pt x="186" y="1601"/>
                  <a:pt x="186" y="1601"/>
                  <a:pt x="186" y="1601"/>
                </a:cubicBezTo>
                <a:cubicBezTo>
                  <a:pt x="186" y="1589"/>
                  <a:pt x="179" y="1584"/>
                  <a:pt x="165" y="1584"/>
                </a:cubicBezTo>
                <a:cubicBezTo>
                  <a:pt x="154" y="1584"/>
                  <a:pt x="145" y="1584"/>
                  <a:pt x="139" y="1584"/>
                </a:cubicBezTo>
                <a:cubicBezTo>
                  <a:pt x="110" y="1584"/>
                  <a:pt x="84" y="1600"/>
                  <a:pt x="59" y="1631"/>
                </a:cubicBezTo>
                <a:cubicBezTo>
                  <a:pt x="35" y="1663"/>
                  <a:pt x="23" y="1694"/>
                  <a:pt x="23" y="1723"/>
                </a:cubicBezTo>
                <a:cubicBezTo>
                  <a:pt x="23" y="1725"/>
                  <a:pt x="25" y="1728"/>
                  <a:pt x="28" y="1733"/>
                </a:cubicBezTo>
                <a:close/>
                <a:moveTo>
                  <a:pt x="145" y="2828"/>
                </a:moveTo>
                <a:cubicBezTo>
                  <a:pt x="139" y="2828"/>
                  <a:pt x="132" y="2828"/>
                  <a:pt x="125" y="2828"/>
                </a:cubicBezTo>
                <a:cubicBezTo>
                  <a:pt x="119" y="2828"/>
                  <a:pt x="113" y="2828"/>
                  <a:pt x="107" y="2828"/>
                </a:cubicBezTo>
                <a:cubicBezTo>
                  <a:pt x="103" y="2828"/>
                  <a:pt x="102" y="2829"/>
                  <a:pt x="104" y="2831"/>
                </a:cubicBezTo>
                <a:cubicBezTo>
                  <a:pt x="108" y="2835"/>
                  <a:pt x="116" y="2837"/>
                  <a:pt x="128" y="2837"/>
                </a:cubicBezTo>
                <a:cubicBezTo>
                  <a:pt x="139" y="2837"/>
                  <a:pt x="147" y="2835"/>
                  <a:pt x="151" y="2831"/>
                </a:cubicBezTo>
                <a:cubicBezTo>
                  <a:pt x="153" y="2829"/>
                  <a:pt x="151" y="2828"/>
                  <a:pt x="145" y="2828"/>
                </a:cubicBezTo>
                <a:close/>
                <a:moveTo>
                  <a:pt x="174" y="882"/>
                </a:moveTo>
                <a:cubicBezTo>
                  <a:pt x="199" y="882"/>
                  <a:pt x="219" y="874"/>
                  <a:pt x="235" y="857"/>
                </a:cubicBezTo>
                <a:cubicBezTo>
                  <a:pt x="250" y="841"/>
                  <a:pt x="258" y="820"/>
                  <a:pt x="258" y="795"/>
                </a:cubicBezTo>
                <a:cubicBezTo>
                  <a:pt x="233" y="795"/>
                  <a:pt x="191" y="820"/>
                  <a:pt x="191" y="820"/>
                </a:cubicBezTo>
                <a:cubicBezTo>
                  <a:pt x="188" y="822"/>
                  <a:pt x="186" y="821"/>
                  <a:pt x="186" y="817"/>
                </a:cubicBezTo>
                <a:cubicBezTo>
                  <a:pt x="186" y="812"/>
                  <a:pt x="186" y="812"/>
                  <a:pt x="186" y="812"/>
                </a:cubicBezTo>
                <a:cubicBezTo>
                  <a:pt x="186" y="799"/>
                  <a:pt x="188" y="787"/>
                  <a:pt x="191" y="776"/>
                </a:cubicBezTo>
                <a:cubicBezTo>
                  <a:pt x="195" y="765"/>
                  <a:pt x="197" y="753"/>
                  <a:pt x="197" y="740"/>
                </a:cubicBezTo>
                <a:cubicBezTo>
                  <a:pt x="180" y="740"/>
                  <a:pt x="160" y="745"/>
                  <a:pt x="138" y="756"/>
                </a:cubicBezTo>
                <a:cubicBezTo>
                  <a:pt x="116" y="766"/>
                  <a:pt x="104" y="782"/>
                  <a:pt x="104" y="803"/>
                </a:cubicBezTo>
                <a:cubicBezTo>
                  <a:pt x="104" y="856"/>
                  <a:pt x="128" y="882"/>
                  <a:pt x="174" y="882"/>
                </a:cubicBezTo>
                <a:close/>
                <a:moveTo>
                  <a:pt x="177" y="2816"/>
                </a:moveTo>
                <a:cubicBezTo>
                  <a:pt x="177" y="2824"/>
                  <a:pt x="180" y="2828"/>
                  <a:pt x="186" y="2828"/>
                </a:cubicBezTo>
                <a:cubicBezTo>
                  <a:pt x="191" y="2828"/>
                  <a:pt x="194" y="2824"/>
                  <a:pt x="194" y="2816"/>
                </a:cubicBezTo>
                <a:cubicBezTo>
                  <a:pt x="194" y="2809"/>
                  <a:pt x="191" y="2805"/>
                  <a:pt x="186" y="2805"/>
                </a:cubicBezTo>
                <a:cubicBezTo>
                  <a:pt x="180" y="2805"/>
                  <a:pt x="177" y="2809"/>
                  <a:pt x="177" y="2816"/>
                </a:cubicBezTo>
                <a:close/>
                <a:moveTo>
                  <a:pt x="213" y="2780"/>
                </a:moveTo>
                <a:cubicBezTo>
                  <a:pt x="228" y="2789"/>
                  <a:pt x="238" y="2793"/>
                  <a:pt x="238" y="2793"/>
                </a:cubicBezTo>
                <a:cubicBezTo>
                  <a:pt x="241" y="2795"/>
                  <a:pt x="246" y="2797"/>
                  <a:pt x="250" y="2798"/>
                </a:cubicBezTo>
                <a:cubicBezTo>
                  <a:pt x="255" y="2799"/>
                  <a:pt x="255" y="2799"/>
                  <a:pt x="255" y="2799"/>
                </a:cubicBezTo>
                <a:cubicBezTo>
                  <a:pt x="255" y="2783"/>
                  <a:pt x="248" y="2773"/>
                  <a:pt x="235" y="2768"/>
                </a:cubicBezTo>
                <a:cubicBezTo>
                  <a:pt x="221" y="2764"/>
                  <a:pt x="204" y="2762"/>
                  <a:pt x="204" y="2762"/>
                </a:cubicBezTo>
                <a:cubicBezTo>
                  <a:pt x="200" y="2761"/>
                  <a:pt x="194" y="2761"/>
                  <a:pt x="191" y="2761"/>
                </a:cubicBezTo>
                <a:cubicBezTo>
                  <a:pt x="186" y="2761"/>
                  <a:pt x="186" y="2761"/>
                  <a:pt x="186" y="2761"/>
                </a:cubicBezTo>
                <a:cubicBezTo>
                  <a:pt x="189" y="2765"/>
                  <a:pt x="199" y="2771"/>
                  <a:pt x="213" y="2780"/>
                </a:cubicBezTo>
                <a:close/>
                <a:moveTo>
                  <a:pt x="289" y="2507"/>
                </a:moveTo>
                <a:cubicBezTo>
                  <a:pt x="286" y="2526"/>
                  <a:pt x="285" y="2543"/>
                  <a:pt x="287" y="2560"/>
                </a:cubicBezTo>
                <a:cubicBezTo>
                  <a:pt x="289" y="2576"/>
                  <a:pt x="290" y="2585"/>
                  <a:pt x="290" y="2587"/>
                </a:cubicBezTo>
                <a:cubicBezTo>
                  <a:pt x="288" y="2591"/>
                  <a:pt x="282" y="2597"/>
                  <a:pt x="271" y="2606"/>
                </a:cubicBezTo>
                <a:cubicBezTo>
                  <a:pt x="261" y="2615"/>
                  <a:pt x="255" y="2620"/>
                  <a:pt x="255" y="2622"/>
                </a:cubicBezTo>
                <a:cubicBezTo>
                  <a:pt x="253" y="2626"/>
                  <a:pt x="251" y="2633"/>
                  <a:pt x="249" y="2642"/>
                </a:cubicBezTo>
                <a:cubicBezTo>
                  <a:pt x="247" y="2652"/>
                  <a:pt x="247" y="2659"/>
                  <a:pt x="247" y="2663"/>
                </a:cubicBezTo>
                <a:cubicBezTo>
                  <a:pt x="262" y="2663"/>
                  <a:pt x="274" y="2655"/>
                  <a:pt x="281" y="2639"/>
                </a:cubicBezTo>
                <a:cubicBezTo>
                  <a:pt x="289" y="2624"/>
                  <a:pt x="316" y="2613"/>
                  <a:pt x="316" y="2613"/>
                </a:cubicBezTo>
                <a:cubicBezTo>
                  <a:pt x="319" y="2611"/>
                  <a:pt x="320" y="2608"/>
                  <a:pt x="317" y="2606"/>
                </a:cubicBezTo>
                <a:cubicBezTo>
                  <a:pt x="315" y="2603"/>
                  <a:pt x="315" y="2603"/>
                  <a:pt x="315" y="2603"/>
                </a:cubicBezTo>
                <a:cubicBezTo>
                  <a:pt x="312" y="2601"/>
                  <a:pt x="310" y="2596"/>
                  <a:pt x="310" y="2592"/>
                </a:cubicBezTo>
                <a:cubicBezTo>
                  <a:pt x="310" y="2480"/>
                  <a:pt x="310" y="2480"/>
                  <a:pt x="310" y="2480"/>
                </a:cubicBezTo>
                <a:cubicBezTo>
                  <a:pt x="299" y="2480"/>
                  <a:pt x="291" y="2489"/>
                  <a:pt x="289" y="2507"/>
                </a:cubicBezTo>
                <a:close/>
                <a:moveTo>
                  <a:pt x="261" y="2386"/>
                </a:moveTo>
                <a:cubicBezTo>
                  <a:pt x="267" y="2400"/>
                  <a:pt x="276" y="2410"/>
                  <a:pt x="287" y="2415"/>
                </a:cubicBezTo>
                <a:cubicBezTo>
                  <a:pt x="299" y="2419"/>
                  <a:pt x="312" y="2423"/>
                  <a:pt x="328" y="2426"/>
                </a:cubicBezTo>
                <a:cubicBezTo>
                  <a:pt x="343" y="2429"/>
                  <a:pt x="374" y="2447"/>
                  <a:pt x="374" y="2447"/>
                </a:cubicBezTo>
                <a:cubicBezTo>
                  <a:pt x="377" y="2449"/>
                  <a:pt x="383" y="2451"/>
                  <a:pt x="386" y="2451"/>
                </a:cubicBezTo>
                <a:cubicBezTo>
                  <a:pt x="519" y="2451"/>
                  <a:pt x="519" y="2451"/>
                  <a:pt x="519" y="2451"/>
                </a:cubicBezTo>
                <a:cubicBezTo>
                  <a:pt x="537" y="2451"/>
                  <a:pt x="553" y="2441"/>
                  <a:pt x="568" y="2422"/>
                </a:cubicBezTo>
                <a:cubicBezTo>
                  <a:pt x="584" y="2402"/>
                  <a:pt x="595" y="2385"/>
                  <a:pt x="600" y="2370"/>
                </a:cubicBezTo>
                <a:cubicBezTo>
                  <a:pt x="602" y="2364"/>
                  <a:pt x="606" y="2353"/>
                  <a:pt x="612" y="2338"/>
                </a:cubicBezTo>
                <a:cubicBezTo>
                  <a:pt x="618" y="2322"/>
                  <a:pt x="624" y="2306"/>
                  <a:pt x="629" y="2288"/>
                </a:cubicBezTo>
                <a:cubicBezTo>
                  <a:pt x="635" y="2271"/>
                  <a:pt x="641" y="2255"/>
                  <a:pt x="647" y="2239"/>
                </a:cubicBezTo>
                <a:cubicBezTo>
                  <a:pt x="653" y="2224"/>
                  <a:pt x="656" y="2213"/>
                  <a:pt x="656" y="2213"/>
                </a:cubicBezTo>
                <a:cubicBezTo>
                  <a:pt x="657" y="2210"/>
                  <a:pt x="657" y="2207"/>
                  <a:pt x="655" y="2207"/>
                </a:cubicBezTo>
                <a:cubicBezTo>
                  <a:pt x="654" y="2207"/>
                  <a:pt x="650" y="2207"/>
                  <a:pt x="647" y="2207"/>
                </a:cubicBezTo>
                <a:cubicBezTo>
                  <a:pt x="647" y="2207"/>
                  <a:pt x="647" y="2207"/>
                  <a:pt x="647" y="2207"/>
                </a:cubicBezTo>
                <a:cubicBezTo>
                  <a:pt x="643" y="2209"/>
                  <a:pt x="635" y="2215"/>
                  <a:pt x="624" y="2225"/>
                </a:cubicBezTo>
                <a:cubicBezTo>
                  <a:pt x="612" y="2234"/>
                  <a:pt x="604" y="2240"/>
                  <a:pt x="600" y="2242"/>
                </a:cubicBezTo>
                <a:cubicBezTo>
                  <a:pt x="596" y="2244"/>
                  <a:pt x="592" y="2246"/>
                  <a:pt x="587" y="2249"/>
                </a:cubicBezTo>
                <a:cubicBezTo>
                  <a:pt x="582" y="2252"/>
                  <a:pt x="582" y="2252"/>
                  <a:pt x="582" y="2252"/>
                </a:cubicBezTo>
                <a:cubicBezTo>
                  <a:pt x="580" y="2253"/>
                  <a:pt x="574" y="2254"/>
                  <a:pt x="571" y="2254"/>
                </a:cubicBezTo>
                <a:cubicBezTo>
                  <a:pt x="392" y="2254"/>
                  <a:pt x="392" y="2254"/>
                  <a:pt x="392" y="2254"/>
                </a:cubicBezTo>
                <a:cubicBezTo>
                  <a:pt x="380" y="2254"/>
                  <a:pt x="369" y="2249"/>
                  <a:pt x="358" y="2239"/>
                </a:cubicBezTo>
                <a:cubicBezTo>
                  <a:pt x="348" y="2229"/>
                  <a:pt x="337" y="2217"/>
                  <a:pt x="328" y="2203"/>
                </a:cubicBezTo>
                <a:cubicBezTo>
                  <a:pt x="318" y="2188"/>
                  <a:pt x="310" y="2174"/>
                  <a:pt x="303" y="2161"/>
                </a:cubicBezTo>
                <a:cubicBezTo>
                  <a:pt x="296" y="2147"/>
                  <a:pt x="292" y="2132"/>
                  <a:pt x="292" y="2132"/>
                </a:cubicBezTo>
                <a:cubicBezTo>
                  <a:pt x="291" y="2129"/>
                  <a:pt x="287" y="2126"/>
                  <a:pt x="284" y="2126"/>
                </a:cubicBezTo>
                <a:cubicBezTo>
                  <a:pt x="284" y="2126"/>
                  <a:pt x="284" y="2126"/>
                  <a:pt x="284" y="2126"/>
                </a:cubicBezTo>
                <a:cubicBezTo>
                  <a:pt x="278" y="2126"/>
                  <a:pt x="273" y="2135"/>
                  <a:pt x="268" y="2154"/>
                </a:cubicBezTo>
                <a:cubicBezTo>
                  <a:pt x="263" y="2172"/>
                  <a:pt x="260" y="2192"/>
                  <a:pt x="258" y="2214"/>
                </a:cubicBezTo>
                <a:cubicBezTo>
                  <a:pt x="256" y="2237"/>
                  <a:pt x="255" y="2258"/>
                  <a:pt x="254" y="2278"/>
                </a:cubicBezTo>
                <a:cubicBezTo>
                  <a:pt x="253" y="2299"/>
                  <a:pt x="252" y="2310"/>
                  <a:pt x="252" y="2312"/>
                </a:cubicBezTo>
                <a:cubicBezTo>
                  <a:pt x="252" y="2346"/>
                  <a:pt x="255" y="2371"/>
                  <a:pt x="261" y="2386"/>
                </a:cubicBezTo>
                <a:close/>
                <a:moveTo>
                  <a:pt x="267" y="890"/>
                </a:moveTo>
                <a:cubicBezTo>
                  <a:pt x="271" y="887"/>
                  <a:pt x="280" y="879"/>
                  <a:pt x="294" y="867"/>
                </a:cubicBezTo>
                <a:cubicBezTo>
                  <a:pt x="309" y="856"/>
                  <a:pt x="318" y="848"/>
                  <a:pt x="322" y="844"/>
                </a:cubicBezTo>
                <a:cubicBezTo>
                  <a:pt x="326" y="842"/>
                  <a:pt x="334" y="835"/>
                  <a:pt x="345" y="824"/>
                </a:cubicBezTo>
                <a:cubicBezTo>
                  <a:pt x="347" y="822"/>
                  <a:pt x="346" y="817"/>
                  <a:pt x="342" y="811"/>
                </a:cubicBezTo>
                <a:cubicBezTo>
                  <a:pt x="338" y="804"/>
                  <a:pt x="338" y="804"/>
                  <a:pt x="338" y="804"/>
                </a:cubicBezTo>
                <a:cubicBezTo>
                  <a:pt x="336" y="802"/>
                  <a:pt x="334" y="798"/>
                  <a:pt x="334" y="794"/>
                </a:cubicBezTo>
                <a:cubicBezTo>
                  <a:pt x="334" y="784"/>
                  <a:pt x="334" y="784"/>
                  <a:pt x="334" y="784"/>
                </a:cubicBezTo>
                <a:cubicBezTo>
                  <a:pt x="334" y="780"/>
                  <a:pt x="331" y="779"/>
                  <a:pt x="328" y="780"/>
                </a:cubicBezTo>
                <a:cubicBezTo>
                  <a:pt x="296" y="797"/>
                  <a:pt x="296" y="797"/>
                  <a:pt x="296" y="797"/>
                </a:cubicBezTo>
                <a:cubicBezTo>
                  <a:pt x="293" y="799"/>
                  <a:pt x="289" y="803"/>
                  <a:pt x="288" y="807"/>
                </a:cubicBezTo>
                <a:cubicBezTo>
                  <a:pt x="267" y="890"/>
                  <a:pt x="267" y="890"/>
                  <a:pt x="267" y="890"/>
                </a:cubicBezTo>
                <a:close/>
                <a:moveTo>
                  <a:pt x="360" y="1178"/>
                </a:moveTo>
                <a:cubicBezTo>
                  <a:pt x="354" y="1178"/>
                  <a:pt x="347" y="1178"/>
                  <a:pt x="339" y="1178"/>
                </a:cubicBezTo>
                <a:cubicBezTo>
                  <a:pt x="332" y="1178"/>
                  <a:pt x="324" y="1178"/>
                  <a:pt x="316" y="1178"/>
                </a:cubicBezTo>
                <a:cubicBezTo>
                  <a:pt x="310" y="1178"/>
                  <a:pt x="308" y="1179"/>
                  <a:pt x="310" y="1180"/>
                </a:cubicBezTo>
                <a:cubicBezTo>
                  <a:pt x="314" y="1184"/>
                  <a:pt x="324" y="1186"/>
                  <a:pt x="339" y="1186"/>
                </a:cubicBezTo>
                <a:cubicBezTo>
                  <a:pt x="355" y="1186"/>
                  <a:pt x="364" y="1184"/>
                  <a:pt x="368" y="1180"/>
                </a:cubicBezTo>
                <a:cubicBezTo>
                  <a:pt x="370" y="1179"/>
                  <a:pt x="367" y="1178"/>
                  <a:pt x="360" y="1178"/>
                </a:cubicBezTo>
                <a:close/>
                <a:moveTo>
                  <a:pt x="582" y="1230"/>
                </a:moveTo>
                <a:cubicBezTo>
                  <a:pt x="604" y="1238"/>
                  <a:pt x="624" y="1247"/>
                  <a:pt x="641" y="1257"/>
                </a:cubicBezTo>
                <a:cubicBezTo>
                  <a:pt x="658" y="1268"/>
                  <a:pt x="674" y="1277"/>
                  <a:pt x="689" y="1285"/>
                </a:cubicBezTo>
                <a:cubicBezTo>
                  <a:pt x="703" y="1293"/>
                  <a:pt x="727" y="1296"/>
                  <a:pt x="727" y="1296"/>
                </a:cubicBezTo>
                <a:cubicBezTo>
                  <a:pt x="731" y="1296"/>
                  <a:pt x="736" y="1296"/>
                  <a:pt x="740" y="1296"/>
                </a:cubicBezTo>
                <a:cubicBezTo>
                  <a:pt x="740" y="1296"/>
                  <a:pt x="740" y="1296"/>
                  <a:pt x="740" y="1296"/>
                </a:cubicBezTo>
                <a:cubicBezTo>
                  <a:pt x="755" y="1287"/>
                  <a:pt x="773" y="1278"/>
                  <a:pt x="793" y="1269"/>
                </a:cubicBezTo>
                <a:cubicBezTo>
                  <a:pt x="814" y="1260"/>
                  <a:pt x="834" y="1254"/>
                  <a:pt x="856" y="1250"/>
                </a:cubicBezTo>
                <a:cubicBezTo>
                  <a:pt x="858" y="1250"/>
                  <a:pt x="863" y="1252"/>
                  <a:pt x="872" y="1256"/>
                </a:cubicBezTo>
                <a:cubicBezTo>
                  <a:pt x="880" y="1260"/>
                  <a:pt x="886" y="1262"/>
                  <a:pt x="888" y="1262"/>
                </a:cubicBezTo>
                <a:cubicBezTo>
                  <a:pt x="901" y="1260"/>
                  <a:pt x="914" y="1254"/>
                  <a:pt x="925" y="1246"/>
                </a:cubicBezTo>
                <a:cubicBezTo>
                  <a:pt x="937" y="1237"/>
                  <a:pt x="948" y="1227"/>
                  <a:pt x="959" y="1215"/>
                </a:cubicBezTo>
                <a:cubicBezTo>
                  <a:pt x="969" y="1204"/>
                  <a:pt x="980" y="1193"/>
                  <a:pt x="990" y="1182"/>
                </a:cubicBezTo>
                <a:cubicBezTo>
                  <a:pt x="1001" y="1171"/>
                  <a:pt x="1013" y="1163"/>
                  <a:pt x="1027" y="1157"/>
                </a:cubicBezTo>
                <a:cubicBezTo>
                  <a:pt x="1029" y="1155"/>
                  <a:pt x="1034" y="1153"/>
                  <a:pt x="1044" y="1151"/>
                </a:cubicBezTo>
                <a:cubicBezTo>
                  <a:pt x="1054" y="1150"/>
                  <a:pt x="1060" y="1148"/>
                  <a:pt x="1062" y="1146"/>
                </a:cubicBezTo>
                <a:cubicBezTo>
                  <a:pt x="1075" y="1138"/>
                  <a:pt x="1083" y="1130"/>
                  <a:pt x="1086" y="1121"/>
                </a:cubicBezTo>
                <a:cubicBezTo>
                  <a:pt x="1089" y="1112"/>
                  <a:pt x="1092" y="1101"/>
                  <a:pt x="1096" y="1088"/>
                </a:cubicBezTo>
                <a:cubicBezTo>
                  <a:pt x="1098" y="1080"/>
                  <a:pt x="1102" y="1064"/>
                  <a:pt x="1108" y="1041"/>
                </a:cubicBezTo>
                <a:cubicBezTo>
                  <a:pt x="1114" y="1018"/>
                  <a:pt x="1118" y="1003"/>
                  <a:pt x="1120" y="995"/>
                </a:cubicBezTo>
                <a:cubicBezTo>
                  <a:pt x="1118" y="993"/>
                  <a:pt x="1116" y="990"/>
                  <a:pt x="1114" y="985"/>
                </a:cubicBezTo>
                <a:cubicBezTo>
                  <a:pt x="1112" y="980"/>
                  <a:pt x="1111" y="978"/>
                  <a:pt x="1111" y="978"/>
                </a:cubicBezTo>
                <a:cubicBezTo>
                  <a:pt x="1109" y="974"/>
                  <a:pt x="1108" y="970"/>
                  <a:pt x="1108" y="969"/>
                </a:cubicBezTo>
                <a:cubicBezTo>
                  <a:pt x="1108" y="967"/>
                  <a:pt x="1108" y="963"/>
                  <a:pt x="1108" y="960"/>
                </a:cubicBezTo>
                <a:cubicBezTo>
                  <a:pt x="1108" y="960"/>
                  <a:pt x="1108" y="960"/>
                  <a:pt x="1108" y="960"/>
                </a:cubicBezTo>
                <a:cubicBezTo>
                  <a:pt x="1108" y="958"/>
                  <a:pt x="1110" y="951"/>
                  <a:pt x="1114" y="938"/>
                </a:cubicBezTo>
                <a:cubicBezTo>
                  <a:pt x="1118" y="926"/>
                  <a:pt x="1118" y="920"/>
                  <a:pt x="1118" y="920"/>
                </a:cubicBezTo>
                <a:cubicBezTo>
                  <a:pt x="1119" y="917"/>
                  <a:pt x="1120" y="912"/>
                  <a:pt x="1120" y="911"/>
                </a:cubicBezTo>
                <a:cubicBezTo>
                  <a:pt x="1120" y="909"/>
                  <a:pt x="1120" y="905"/>
                  <a:pt x="1120" y="902"/>
                </a:cubicBezTo>
                <a:cubicBezTo>
                  <a:pt x="1120" y="902"/>
                  <a:pt x="1120" y="902"/>
                  <a:pt x="1120" y="902"/>
                </a:cubicBezTo>
                <a:cubicBezTo>
                  <a:pt x="1116" y="894"/>
                  <a:pt x="1109" y="887"/>
                  <a:pt x="1101" y="879"/>
                </a:cubicBezTo>
                <a:cubicBezTo>
                  <a:pt x="1092" y="871"/>
                  <a:pt x="1083" y="864"/>
                  <a:pt x="1075" y="859"/>
                </a:cubicBezTo>
                <a:cubicBezTo>
                  <a:pt x="1066" y="853"/>
                  <a:pt x="1058" y="847"/>
                  <a:pt x="1050" y="841"/>
                </a:cubicBezTo>
                <a:cubicBezTo>
                  <a:pt x="1042" y="835"/>
                  <a:pt x="1038" y="830"/>
                  <a:pt x="1038" y="824"/>
                </a:cubicBezTo>
                <a:cubicBezTo>
                  <a:pt x="1038" y="820"/>
                  <a:pt x="1040" y="814"/>
                  <a:pt x="1044" y="805"/>
                </a:cubicBezTo>
                <a:cubicBezTo>
                  <a:pt x="1048" y="796"/>
                  <a:pt x="1050" y="791"/>
                  <a:pt x="1050" y="789"/>
                </a:cubicBezTo>
                <a:cubicBezTo>
                  <a:pt x="1050" y="787"/>
                  <a:pt x="1050" y="786"/>
                  <a:pt x="1051" y="785"/>
                </a:cubicBezTo>
                <a:cubicBezTo>
                  <a:pt x="1052" y="784"/>
                  <a:pt x="1053" y="782"/>
                  <a:pt x="1053" y="780"/>
                </a:cubicBezTo>
                <a:cubicBezTo>
                  <a:pt x="1039" y="780"/>
                  <a:pt x="1029" y="776"/>
                  <a:pt x="1021" y="769"/>
                </a:cubicBezTo>
                <a:cubicBezTo>
                  <a:pt x="1013" y="761"/>
                  <a:pt x="1007" y="751"/>
                  <a:pt x="1002" y="740"/>
                </a:cubicBezTo>
                <a:cubicBezTo>
                  <a:pt x="997" y="728"/>
                  <a:pt x="992" y="716"/>
                  <a:pt x="988" y="703"/>
                </a:cubicBezTo>
                <a:cubicBezTo>
                  <a:pt x="983" y="691"/>
                  <a:pt x="976" y="681"/>
                  <a:pt x="969" y="673"/>
                </a:cubicBezTo>
                <a:cubicBezTo>
                  <a:pt x="965" y="669"/>
                  <a:pt x="958" y="665"/>
                  <a:pt x="947" y="660"/>
                </a:cubicBezTo>
                <a:cubicBezTo>
                  <a:pt x="936" y="655"/>
                  <a:pt x="926" y="649"/>
                  <a:pt x="915" y="642"/>
                </a:cubicBezTo>
                <a:cubicBezTo>
                  <a:pt x="904" y="636"/>
                  <a:pt x="896" y="628"/>
                  <a:pt x="889" y="621"/>
                </a:cubicBezTo>
                <a:cubicBezTo>
                  <a:pt x="882" y="613"/>
                  <a:pt x="882" y="603"/>
                  <a:pt x="888" y="592"/>
                </a:cubicBezTo>
                <a:cubicBezTo>
                  <a:pt x="888" y="594"/>
                  <a:pt x="885" y="596"/>
                  <a:pt x="879" y="599"/>
                </a:cubicBezTo>
                <a:cubicBezTo>
                  <a:pt x="873" y="602"/>
                  <a:pt x="869" y="603"/>
                  <a:pt x="867" y="603"/>
                </a:cubicBezTo>
                <a:cubicBezTo>
                  <a:pt x="865" y="603"/>
                  <a:pt x="857" y="599"/>
                  <a:pt x="844" y="592"/>
                </a:cubicBezTo>
                <a:cubicBezTo>
                  <a:pt x="836" y="592"/>
                  <a:pt x="832" y="596"/>
                  <a:pt x="832" y="603"/>
                </a:cubicBezTo>
                <a:cubicBezTo>
                  <a:pt x="827" y="634"/>
                  <a:pt x="821" y="654"/>
                  <a:pt x="815" y="663"/>
                </a:cubicBezTo>
                <a:cubicBezTo>
                  <a:pt x="809" y="671"/>
                  <a:pt x="802" y="677"/>
                  <a:pt x="795" y="679"/>
                </a:cubicBezTo>
                <a:cubicBezTo>
                  <a:pt x="787" y="681"/>
                  <a:pt x="778" y="683"/>
                  <a:pt x="767" y="686"/>
                </a:cubicBezTo>
                <a:cubicBezTo>
                  <a:pt x="756" y="689"/>
                  <a:pt x="732" y="715"/>
                  <a:pt x="732" y="715"/>
                </a:cubicBezTo>
                <a:cubicBezTo>
                  <a:pt x="730" y="717"/>
                  <a:pt x="726" y="721"/>
                  <a:pt x="723" y="724"/>
                </a:cubicBezTo>
                <a:cubicBezTo>
                  <a:pt x="686" y="761"/>
                  <a:pt x="686" y="761"/>
                  <a:pt x="686" y="761"/>
                </a:cubicBezTo>
                <a:cubicBezTo>
                  <a:pt x="684" y="764"/>
                  <a:pt x="679" y="766"/>
                  <a:pt x="676" y="766"/>
                </a:cubicBezTo>
                <a:cubicBezTo>
                  <a:pt x="676" y="766"/>
                  <a:pt x="676" y="766"/>
                  <a:pt x="676" y="766"/>
                </a:cubicBezTo>
                <a:cubicBezTo>
                  <a:pt x="664" y="766"/>
                  <a:pt x="650" y="759"/>
                  <a:pt x="632" y="745"/>
                </a:cubicBezTo>
                <a:cubicBezTo>
                  <a:pt x="615" y="732"/>
                  <a:pt x="604" y="723"/>
                  <a:pt x="600" y="719"/>
                </a:cubicBezTo>
                <a:cubicBezTo>
                  <a:pt x="593" y="727"/>
                  <a:pt x="583" y="731"/>
                  <a:pt x="571" y="731"/>
                </a:cubicBezTo>
                <a:cubicBezTo>
                  <a:pt x="562" y="731"/>
                  <a:pt x="552" y="731"/>
                  <a:pt x="542" y="731"/>
                </a:cubicBezTo>
                <a:cubicBezTo>
                  <a:pt x="533" y="731"/>
                  <a:pt x="519" y="730"/>
                  <a:pt x="500" y="728"/>
                </a:cubicBezTo>
                <a:cubicBezTo>
                  <a:pt x="482" y="726"/>
                  <a:pt x="475" y="708"/>
                  <a:pt x="475" y="708"/>
                </a:cubicBezTo>
                <a:cubicBezTo>
                  <a:pt x="474" y="705"/>
                  <a:pt x="473" y="699"/>
                  <a:pt x="473" y="696"/>
                </a:cubicBezTo>
                <a:cubicBezTo>
                  <a:pt x="473" y="696"/>
                  <a:pt x="473" y="696"/>
                  <a:pt x="473" y="696"/>
                </a:cubicBezTo>
                <a:cubicBezTo>
                  <a:pt x="475" y="692"/>
                  <a:pt x="477" y="688"/>
                  <a:pt x="479" y="683"/>
                </a:cubicBezTo>
                <a:cubicBezTo>
                  <a:pt x="480" y="678"/>
                  <a:pt x="481" y="678"/>
                  <a:pt x="481" y="678"/>
                </a:cubicBezTo>
                <a:cubicBezTo>
                  <a:pt x="483" y="675"/>
                  <a:pt x="482" y="673"/>
                  <a:pt x="479" y="673"/>
                </a:cubicBezTo>
                <a:cubicBezTo>
                  <a:pt x="479" y="673"/>
                  <a:pt x="479" y="673"/>
                  <a:pt x="479" y="673"/>
                </a:cubicBezTo>
                <a:cubicBezTo>
                  <a:pt x="467" y="673"/>
                  <a:pt x="459" y="679"/>
                  <a:pt x="455" y="690"/>
                </a:cubicBezTo>
                <a:cubicBezTo>
                  <a:pt x="451" y="702"/>
                  <a:pt x="442" y="704"/>
                  <a:pt x="426" y="696"/>
                </a:cubicBezTo>
                <a:cubicBezTo>
                  <a:pt x="415" y="708"/>
                  <a:pt x="406" y="723"/>
                  <a:pt x="399" y="741"/>
                </a:cubicBezTo>
                <a:cubicBezTo>
                  <a:pt x="392" y="759"/>
                  <a:pt x="387" y="779"/>
                  <a:pt x="384" y="799"/>
                </a:cubicBezTo>
                <a:cubicBezTo>
                  <a:pt x="381" y="819"/>
                  <a:pt x="380" y="840"/>
                  <a:pt x="380" y="861"/>
                </a:cubicBezTo>
                <a:cubicBezTo>
                  <a:pt x="380" y="881"/>
                  <a:pt x="380" y="898"/>
                  <a:pt x="380" y="914"/>
                </a:cubicBezTo>
                <a:cubicBezTo>
                  <a:pt x="380" y="916"/>
                  <a:pt x="382" y="919"/>
                  <a:pt x="386" y="925"/>
                </a:cubicBezTo>
                <a:cubicBezTo>
                  <a:pt x="390" y="931"/>
                  <a:pt x="392" y="935"/>
                  <a:pt x="392" y="937"/>
                </a:cubicBezTo>
                <a:cubicBezTo>
                  <a:pt x="392" y="941"/>
                  <a:pt x="390" y="947"/>
                  <a:pt x="387" y="956"/>
                </a:cubicBezTo>
                <a:cubicBezTo>
                  <a:pt x="384" y="964"/>
                  <a:pt x="383" y="966"/>
                  <a:pt x="383" y="966"/>
                </a:cubicBezTo>
                <a:cubicBezTo>
                  <a:pt x="381" y="969"/>
                  <a:pt x="380" y="975"/>
                  <a:pt x="380" y="978"/>
                </a:cubicBezTo>
                <a:cubicBezTo>
                  <a:pt x="380" y="992"/>
                  <a:pt x="380" y="992"/>
                  <a:pt x="380" y="992"/>
                </a:cubicBezTo>
                <a:cubicBezTo>
                  <a:pt x="390" y="992"/>
                  <a:pt x="399" y="998"/>
                  <a:pt x="409" y="1011"/>
                </a:cubicBezTo>
                <a:cubicBezTo>
                  <a:pt x="419" y="1023"/>
                  <a:pt x="424" y="1034"/>
                  <a:pt x="426" y="1041"/>
                </a:cubicBezTo>
                <a:cubicBezTo>
                  <a:pt x="426" y="1043"/>
                  <a:pt x="425" y="1047"/>
                  <a:pt x="422" y="1053"/>
                </a:cubicBezTo>
                <a:cubicBezTo>
                  <a:pt x="419" y="1059"/>
                  <a:pt x="419" y="1059"/>
                  <a:pt x="419" y="1059"/>
                </a:cubicBezTo>
                <a:cubicBezTo>
                  <a:pt x="417" y="1062"/>
                  <a:pt x="415" y="1067"/>
                  <a:pt x="415" y="1071"/>
                </a:cubicBezTo>
                <a:cubicBezTo>
                  <a:pt x="415" y="1073"/>
                  <a:pt x="415" y="1073"/>
                  <a:pt x="415" y="1073"/>
                </a:cubicBezTo>
                <a:cubicBezTo>
                  <a:pt x="424" y="1073"/>
                  <a:pt x="434" y="1079"/>
                  <a:pt x="444" y="1092"/>
                </a:cubicBezTo>
                <a:cubicBezTo>
                  <a:pt x="453" y="1105"/>
                  <a:pt x="463" y="1119"/>
                  <a:pt x="471" y="1136"/>
                </a:cubicBezTo>
                <a:cubicBezTo>
                  <a:pt x="480" y="1152"/>
                  <a:pt x="487" y="1168"/>
                  <a:pt x="492" y="1185"/>
                </a:cubicBezTo>
                <a:cubicBezTo>
                  <a:pt x="496" y="1201"/>
                  <a:pt x="499" y="1212"/>
                  <a:pt x="499" y="1218"/>
                </a:cubicBezTo>
                <a:cubicBezTo>
                  <a:pt x="532" y="1218"/>
                  <a:pt x="559" y="1222"/>
                  <a:pt x="582" y="1230"/>
                </a:cubicBezTo>
                <a:close/>
                <a:moveTo>
                  <a:pt x="386" y="1186"/>
                </a:moveTo>
                <a:cubicBezTo>
                  <a:pt x="382" y="1186"/>
                  <a:pt x="380" y="1188"/>
                  <a:pt x="380" y="1192"/>
                </a:cubicBezTo>
                <a:cubicBezTo>
                  <a:pt x="382" y="1196"/>
                  <a:pt x="384" y="1198"/>
                  <a:pt x="386" y="1198"/>
                </a:cubicBezTo>
                <a:cubicBezTo>
                  <a:pt x="390" y="1198"/>
                  <a:pt x="392" y="1196"/>
                  <a:pt x="392" y="1192"/>
                </a:cubicBezTo>
                <a:cubicBezTo>
                  <a:pt x="393" y="1188"/>
                  <a:pt x="392" y="1186"/>
                  <a:pt x="386" y="1186"/>
                </a:cubicBezTo>
                <a:close/>
                <a:moveTo>
                  <a:pt x="383" y="1030"/>
                </a:moveTo>
                <a:cubicBezTo>
                  <a:pt x="383" y="1037"/>
                  <a:pt x="386" y="1041"/>
                  <a:pt x="392" y="1041"/>
                </a:cubicBezTo>
                <a:cubicBezTo>
                  <a:pt x="397" y="1041"/>
                  <a:pt x="400" y="1037"/>
                  <a:pt x="400" y="1030"/>
                </a:cubicBezTo>
                <a:cubicBezTo>
                  <a:pt x="400" y="1022"/>
                  <a:pt x="397" y="1018"/>
                  <a:pt x="392" y="1018"/>
                </a:cubicBezTo>
                <a:cubicBezTo>
                  <a:pt x="386" y="1018"/>
                  <a:pt x="383" y="1022"/>
                  <a:pt x="383" y="1030"/>
                </a:cubicBezTo>
                <a:close/>
                <a:moveTo>
                  <a:pt x="394" y="1204"/>
                </a:moveTo>
                <a:cubicBezTo>
                  <a:pt x="394" y="1211"/>
                  <a:pt x="397" y="1215"/>
                  <a:pt x="403" y="1215"/>
                </a:cubicBezTo>
                <a:cubicBezTo>
                  <a:pt x="409" y="1215"/>
                  <a:pt x="412" y="1211"/>
                  <a:pt x="412" y="1204"/>
                </a:cubicBezTo>
                <a:cubicBezTo>
                  <a:pt x="412" y="1196"/>
                  <a:pt x="409" y="1192"/>
                  <a:pt x="403" y="1192"/>
                </a:cubicBezTo>
                <a:cubicBezTo>
                  <a:pt x="397" y="1192"/>
                  <a:pt x="394" y="1196"/>
                  <a:pt x="394" y="1204"/>
                </a:cubicBezTo>
                <a:close/>
                <a:moveTo>
                  <a:pt x="394" y="1502"/>
                </a:moveTo>
                <a:cubicBezTo>
                  <a:pt x="394" y="1510"/>
                  <a:pt x="397" y="1514"/>
                  <a:pt x="403" y="1514"/>
                </a:cubicBezTo>
                <a:cubicBezTo>
                  <a:pt x="409" y="1514"/>
                  <a:pt x="412" y="1510"/>
                  <a:pt x="412" y="1502"/>
                </a:cubicBezTo>
                <a:cubicBezTo>
                  <a:pt x="412" y="1495"/>
                  <a:pt x="409" y="1491"/>
                  <a:pt x="403" y="1491"/>
                </a:cubicBezTo>
                <a:cubicBezTo>
                  <a:pt x="397" y="1491"/>
                  <a:pt x="394" y="1495"/>
                  <a:pt x="394" y="1502"/>
                </a:cubicBezTo>
                <a:close/>
                <a:moveTo>
                  <a:pt x="402" y="584"/>
                </a:moveTo>
                <a:cubicBezTo>
                  <a:pt x="401" y="597"/>
                  <a:pt x="401" y="609"/>
                  <a:pt x="403" y="621"/>
                </a:cubicBezTo>
                <a:cubicBezTo>
                  <a:pt x="405" y="632"/>
                  <a:pt x="409" y="642"/>
                  <a:pt x="415" y="651"/>
                </a:cubicBezTo>
                <a:cubicBezTo>
                  <a:pt x="421" y="660"/>
                  <a:pt x="430" y="664"/>
                  <a:pt x="444" y="664"/>
                </a:cubicBezTo>
                <a:cubicBezTo>
                  <a:pt x="444" y="651"/>
                  <a:pt x="443" y="631"/>
                  <a:pt x="442" y="606"/>
                </a:cubicBezTo>
                <a:cubicBezTo>
                  <a:pt x="441" y="581"/>
                  <a:pt x="436" y="561"/>
                  <a:pt x="426" y="545"/>
                </a:cubicBezTo>
                <a:cubicBezTo>
                  <a:pt x="444" y="501"/>
                  <a:pt x="470" y="461"/>
                  <a:pt x="506" y="425"/>
                </a:cubicBezTo>
                <a:cubicBezTo>
                  <a:pt x="542" y="389"/>
                  <a:pt x="585" y="371"/>
                  <a:pt x="635" y="371"/>
                </a:cubicBezTo>
                <a:cubicBezTo>
                  <a:pt x="653" y="371"/>
                  <a:pt x="669" y="378"/>
                  <a:pt x="683" y="390"/>
                </a:cubicBezTo>
                <a:cubicBezTo>
                  <a:pt x="698" y="403"/>
                  <a:pt x="711" y="417"/>
                  <a:pt x="724" y="434"/>
                </a:cubicBezTo>
                <a:cubicBezTo>
                  <a:pt x="736" y="450"/>
                  <a:pt x="749" y="465"/>
                  <a:pt x="761" y="477"/>
                </a:cubicBezTo>
                <a:cubicBezTo>
                  <a:pt x="774" y="490"/>
                  <a:pt x="788" y="496"/>
                  <a:pt x="803" y="496"/>
                </a:cubicBezTo>
                <a:cubicBezTo>
                  <a:pt x="803" y="424"/>
                  <a:pt x="785" y="374"/>
                  <a:pt x="747" y="345"/>
                </a:cubicBezTo>
                <a:cubicBezTo>
                  <a:pt x="709" y="316"/>
                  <a:pt x="656" y="302"/>
                  <a:pt x="589" y="302"/>
                </a:cubicBezTo>
                <a:cubicBezTo>
                  <a:pt x="579" y="302"/>
                  <a:pt x="566" y="303"/>
                  <a:pt x="548" y="306"/>
                </a:cubicBezTo>
                <a:cubicBezTo>
                  <a:pt x="531" y="309"/>
                  <a:pt x="513" y="313"/>
                  <a:pt x="496" y="319"/>
                </a:cubicBezTo>
                <a:cubicBezTo>
                  <a:pt x="479" y="325"/>
                  <a:pt x="463" y="332"/>
                  <a:pt x="450" y="341"/>
                </a:cubicBezTo>
                <a:cubicBezTo>
                  <a:pt x="436" y="350"/>
                  <a:pt x="428" y="360"/>
                  <a:pt x="426" y="371"/>
                </a:cubicBezTo>
                <a:cubicBezTo>
                  <a:pt x="426" y="375"/>
                  <a:pt x="425" y="384"/>
                  <a:pt x="423" y="399"/>
                </a:cubicBezTo>
                <a:cubicBezTo>
                  <a:pt x="421" y="413"/>
                  <a:pt x="419" y="429"/>
                  <a:pt x="416" y="447"/>
                </a:cubicBezTo>
                <a:cubicBezTo>
                  <a:pt x="413" y="464"/>
                  <a:pt x="411" y="481"/>
                  <a:pt x="409" y="497"/>
                </a:cubicBezTo>
                <a:cubicBezTo>
                  <a:pt x="407" y="514"/>
                  <a:pt x="404" y="527"/>
                  <a:pt x="404" y="527"/>
                </a:cubicBezTo>
                <a:cubicBezTo>
                  <a:pt x="404" y="531"/>
                  <a:pt x="403" y="537"/>
                  <a:pt x="403" y="540"/>
                </a:cubicBezTo>
                <a:cubicBezTo>
                  <a:pt x="403" y="551"/>
                  <a:pt x="403" y="551"/>
                  <a:pt x="403" y="551"/>
                </a:cubicBezTo>
                <a:cubicBezTo>
                  <a:pt x="403" y="561"/>
                  <a:pt x="403" y="572"/>
                  <a:pt x="402" y="584"/>
                </a:cubicBezTo>
                <a:close/>
                <a:moveTo>
                  <a:pt x="415" y="905"/>
                </a:moveTo>
                <a:cubicBezTo>
                  <a:pt x="415" y="895"/>
                  <a:pt x="419" y="890"/>
                  <a:pt x="426" y="890"/>
                </a:cubicBezTo>
                <a:cubicBezTo>
                  <a:pt x="442" y="890"/>
                  <a:pt x="453" y="900"/>
                  <a:pt x="461" y="918"/>
                </a:cubicBezTo>
                <a:cubicBezTo>
                  <a:pt x="469" y="936"/>
                  <a:pt x="473" y="950"/>
                  <a:pt x="473" y="960"/>
                </a:cubicBezTo>
                <a:cubicBezTo>
                  <a:pt x="473" y="968"/>
                  <a:pt x="469" y="972"/>
                  <a:pt x="461" y="972"/>
                </a:cubicBezTo>
                <a:cubicBezTo>
                  <a:pt x="459" y="974"/>
                  <a:pt x="457" y="975"/>
                  <a:pt x="455" y="975"/>
                </a:cubicBezTo>
                <a:cubicBezTo>
                  <a:pt x="442" y="975"/>
                  <a:pt x="432" y="969"/>
                  <a:pt x="425" y="957"/>
                </a:cubicBezTo>
                <a:cubicBezTo>
                  <a:pt x="418" y="946"/>
                  <a:pt x="415" y="934"/>
                  <a:pt x="415" y="922"/>
                </a:cubicBezTo>
                <a:cubicBezTo>
                  <a:pt x="415" y="918"/>
                  <a:pt x="415" y="913"/>
                  <a:pt x="415" y="905"/>
                </a:cubicBezTo>
                <a:close/>
                <a:moveTo>
                  <a:pt x="515" y="1544"/>
                </a:moveTo>
                <a:cubicBezTo>
                  <a:pt x="541" y="1547"/>
                  <a:pt x="559" y="1548"/>
                  <a:pt x="559" y="1548"/>
                </a:cubicBezTo>
                <a:cubicBezTo>
                  <a:pt x="563" y="1549"/>
                  <a:pt x="567" y="1549"/>
                  <a:pt x="568" y="1549"/>
                </a:cubicBezTo>
                <a:cubicBezTo>
                  <a:pt x="570" y="1549"/>
                  <a:pt x="574" y="1549"/>
                  <a:pt x="577" y="1549"/>
                </a:cubicBezTo>
                <a:cubicBezTo>
                  <a:pt x="577" y="1549"/>
                  <a:pt x="577" y="1549"/>
                  <a:pt x="577" y="1549"/>
                </a:cubicBezTo>
                <a:cubicBezTo>
                  <a:pt x="581" y="1547"/>
                  <a:pt x="587" y="1543"/>
                  <a:pt x="596" y="1539"/>
                </a:cubicBezTo>
                <a:cubicBezTo>
                  <a:pt x="605" y="1534"/>
                  <a:pt x="608" y="1531"/>
                  <a:pt x="608" y="1531"/>
                </a:cubicBezTo>
                <a:cubicBezTo>
                  <a:pt x="610" y="1528"/>
                  <a:pt x="612" y="1523"/>
                  <a:pt x="612" y="1520"/>
                </a:cubicBezTo>
                <a:cubicBezTo>
                  <a:pt x="612" y="1520"/>
                  <a:pt x="612" y="1520"/>
                  <a:pt x="612" y="1520"/>
                </a:cubicBezTo>
                <a:cubicBezTo>
                  <a:pt x="612" y="1516"/>
                  <a:pt x="604" y="1507"/>
                  <a:pt x="589" y="1494"/>
                </a:cubicBezTo>
                <a:cubicBezTo>
                  <a:pt x="573" y="1480"/>
                  <a:pt x="566" y="1460"/>
                  <a:pt x="566" y="1433"/>
                </a:cubicBezTo>
                <a:cubicBezTo>
                  <a:pt x="566" y="1410"/>
                  <a:pt x="572" y="1387"/>
                  <a:pt x="586" y="1366"/>
                </a:cubicBezTo>
                <a:cubicBezTo>
                  <a:pt x="599" y="1345"/>
                  <a:pt x="640" y="1333"/>
                  <a:pt x="640" y="1333"/>
                </a:cubicBezTo>
                <a:cubicBezTo>
                  <a:pt x="644" y="1332"/>
                  <a:pt x="647" y="1328"/>
                  <a:pt x="647" y="1325"/>
                </a:cubicBezTo>
                <a:cubicBezTo>
                  <a:pt x="647" y="1273"/>
                  <a:pt x="647" y="1273"/>
                  <a:pt x="647" y="1273"/>
                </a:cubicBezTo>
                <a:cubicBezTo>
                  <a:pt x="647" y="1271"/>
                  <a:pt x="642" y="1269"/>
                  <a:pt x="634" y="1266"/>
                </a:cubicBezTo>
                <a:cubicBezTo>
                  <a:pt x="625" y="1263"/>
                  <a:pt x="618" y="1262"/>
                  <a:pt x="612" y="1262"/>
                </a:cubicBezTo>
                <a:cubicBezTo>
                  <a:pt x="610" y="1262"/>
                  <a:pt x="600" y="1261"/>
                  <a:pt x="583" y="1260"/>
                </a:cubicBezTo>
                <a:cubicBezTo>
                  <a:pt x="566" y="1259"/>
                  <a:pt x="552" y="1259"/>
                  <a:pt x="542" y="1259"/>
                </a:cubicBezTo>
                <a:cubicBezTo>
                  <a:pt x="537" y="1259"/>
                  <a:pt x="525" y="1259"/>
                  <a:pt x="508" y="1260"/>
                </a:cubicBezTo>
                <a:cubicBezTo>
                  <a:pt x="490" y="1261"/>
                  <a:pt x="479" y="1262"/>
                  <a:pt x="473" y="1262"/>
                </a:cubicBezTo>
                <a:cubicBezTo>
                  <a:pt x="451" y="1277"/>
                  <a:pt x="437" y="1297"/>
                  <a:pt x="428" y="1321"/>
                </a:cubicBezTo>
                <a:cubicBezTo>
                  <a:pt x="419" y="1345"/>
                  <a:pt x="415" y="1370"/>
                  <a:pt x="415" y="1395"/>
                </a:cubicBezTo>
                <a:cubicBezTo>
                  <a:pt x="415" y="1416"/>
                  <a:pt x="417" y="1443"/>
                  <a:pt x="421" y="1475"/>
                </a:cubicBezTo>
                <a:cubicBezTo>
                  <a:pt x="424" y="1507"/>
                  <a:pt x="438" y="1528"/>
                  <a:pt x="461" y="1537"/>
                </a:cubicBezTo>
                <a:cubicBezTo>
                  <a:pt x="471" y="1539"/>
                  <a:pt x="489" y="1542"/>
                  <a:pt x="515" y="1544"/>
                </a:cubicBezTo>
                <a:close/>
                <a:moveTo>
                  <a:pt x="428" y="2506"/>
                </a:moveTo>
                <a:cubicBezTo>
                  <a:pt x="425" y="2514"/>
                  <a:pt x="423" y="2522"/>
                  <a:pt x="422" y="2531"/>
                </a:cubicBezTo>
                <a:cubicBezTo>
                  <a:pt x="421" y="2539"/>
                  <a:pt x="421" y="2551"/>
                  <a:pt x="423" y="2567"/>
                </a:cubicBezTo>
                <a:cubicBezTo>
                  <a:pt x="439" y="2567"/>
                  <a:pt x="449" y="2561"/>
                  <a:pt x="454" y="2548"/>
                </a:cubicBezTo>
                <a:cubicBezTo>
                  <a:pt x="459" y="2535"/>
                  <a:pt x="461" y="2522"/>
                  <a:pt x="461" y="2509"/>
                </a:cubicBezTo>
                <a:cubicBezTo>
                  <a:pt x="461" y="2501"/>
                  <a:pt x="457" y="2497"/>
                  <a:pt x="450" y="2497"/>
                </a:cubicBezTo>
                <a:cubicBezTo>
                  <a:pt x="448" y="2495"/>
                  <a:pt x="446" y="2494"/>
                  <a:pt x="444" y="2494"/>
                </a:cubicBezTo>
                <a:cubicBezTo>
                  <a:pt x="436" y="2494"/>
                  <a:pt x="431" y="2498"/>
                  <a:pt x="428" y="2506"/>
                </a:cubicBezTo>
                <a:close/>
                <a:moveTo>
                  <a:pt x="429" y="1122"/>
                </a:moveTo>
                <a:cubicBezTo>
                  <a:pt x="429" y="1130"/>
                  <a:pt x="432" y="1134"/>
                  <a:pt x="438" y="1134"/>
                </a:cubicBezTo>
                <a:cubicBezTo>
                  <a:pt x="444" y="1134"/>
                  <a:pt x="447" y="1130"/>
                  <a:pt x="447" y="1122"/>
                </a:cubicBezTo>
                <a:cubicBezTo>
                  <a:pt x="447" y="1115"/>
                  <a:pt x="444" y="1111"/>
                  <a:pt x="438" y="1111"/>
                </a:cubicBezTo>
                <a:cubicBezTo>
                  <a:pt x="432" y="1111"/>
                  <a:pt x="429" y="1115"/>
                  <a:pt x="429" y="1122"/>
                </a:cubicBezTo>
                <a:close/>
                <a:moveTo>
                  <a:pt x="441" y="545"/>
                </a:moveTo>
                <a:cubicBezTo>
                  <a:pt x="441" y="553"/>
                  <a:pt x="444" y="557"/>
                  <a:pt x="450" y="557"/>
                </a:cubicBezTo>
                <a:cubicBezTo>
                  <a:pt x="455" y="557"/>
                  <a:pt x="458" y="553"/>
                  <a:pt x="458" y="545"/>
                </a:cubicBezTo>
                <a:cubicBezTo>
                  <a:pt x="458" y="538"/>
                  <a:pt x="455" y="534"/>
                  <a:pt x="450" y="534"/>
                </a:cubicBezTo>
                <a:cubicBezTo>
                  <a:pt x="444" y="534"/>
                  <a:pt x="441" y="538"/>
                  <a:pt x="441" y="545"/>
                </a:cubicBezTo>
                <a:close/>
                <a:moveTo>
                  <a:pt x="468" y="568"/>
                </a:moveTo>
                <a:cubicBezTo>
                  <a:pt x="467" y="580"/>
                  <a:pt x="467" y="591"/>
                  <a:pt x="468" y="600"/>
                </a:cubicBezTo>
                <a:cubicBezTo>
                  <a:pt x="469" y="610"/>
                  <a:pt x="473" y="619"/>
                  <a:pt x="479" y="626"/>
                </a:cubicBezTo>
                <a:cubicBezTo>
                  <a:pt x="484" y="634"/>
                  <a:pt x="493" y="638"/>
                  <a:pt x="505" y="638"/>
                </a:cubicBezTo>
                <a:cubicBezTo>
                  <a:pt x="526" y="638"/>
                  <a:pt x="540" y="633"/>
                  <a:pt x="548" y="624"/>
                </a:cubicBezTo>
                <a:cubicBezTo>
                  <a:pt x="556" y="614"/>
                  <a:pt x="569" y="607"/>
                  <a:pt x="589" y="603"/>
                </a:cubicBezTo>
                <a:cubicBezTo>
                  <a:pt x="598" y="599"/>
                  <a:pt x="617" y="597"/>
                  <a:pt x="645" y="595"/>
                </a:cubicBezTo>
                <a:cubicBezTo>
                  <a:pt x="673" y="593"/>
                  <a:pt x="704" y="592"/>
                  <a:pt x="704" y="592"/>
                </a:cubicBezTo>
                <a:cubicBezTo>
                  <a:pt x="708" y="592"/>
                  <a:pt x="714" y="592"/>
                  <a:pt x="717" y="592"/>
                </a:cubicBezTo>
                <a:cubicBezTo>
                  <a:pt x="740" y="592"/>
                  <a:pt x="740" y="592"/>
                  <a:pt x="740" y="592"/>
                </a:cubicBezTo>
                <a:cubicBezTo>
                  <a:pt x="741" y="592"/>
                  <a:pt x="745" y="594"/>
                  <a:pt x="751" y="597"/>
                </a:cubicBezTo>
                <a:cubicBezTo>
                  <a:pt x="757" y="601"/>
                  <a:pt x="761" y="603"/>
                  <a:pt x="763" y="603"/>
                </a:cubicBezTo>
                <a:cubicBezTo>
                  <a:pt x="765" y="603"/>
                  <a:pt x="768" y="602"/>
                  <a:pt x="773" y="599"/>
                </a:cubicBezTo>
                <a:cubicBezTo>
                  <a:pt x="778" y="596"/>
                  <a:pt x="780" y="595"/>
                  <a:pt x="780" y="595"/>
                </a:cubicBezTo>
                <a:cubicBezTo>
                  <a:pt x="783" y="593"/>
                  <a:pt x="786" y="590"/>
                  <a:pt x="786" y="589"/>
                </a:cubicBezTo>
                <a:cubicBezTo>
                  <a:pt x="786" y="587"/>
                  <a:pt x="786" y="583"/>
                  <a:pt x="786" y="580"/>
                </a:cubicBezTo>
                <a:cubicBezTo>
                  <a:pt x="786" y="580"/>
                  <a:pt x="786" y="580"/>
                  <a:pt x="786" y="580"/>
                </a:cubicBezTo>
                <a:cubicBezTo>
                  <a:pt x="782" y="576"/>
                  <a:pt x="774" y="568"/>
                  <a:pt x="763" y="557"/>
                </a:cubicBezTo>
                <a:cubicBezTo>
                  <a:pt x="751" y="545"/>
                  <a:pt x="743" y="538"/>
                  <a:pt x="740" y="534"/>
                </a:cubicBezTo>
                <a:cubicBezTo>
                  <a:pt x="732" y="539"/>
                  <a:pt x="726" y="543"/>
                  <a:pt x="722" y="544"/>
                </a:cubicBezTo>
                <a:cubicBezTo>
                  <a:pt x="718" y="545"/>
                  <a:pt x="713" y="545"/>
                  <a:pt x="705" y="545"/>
                </a:cubicBezTo>
                <a:cubicBezTo>
                  <a:pt x="689" y="545"/>
                  <a:pt x="682" y="539"/>
                  <a:pt x="682" y="528"/>
                </a:cubicBezTo>
                <a:cubicBezTo>
                  <a:pt x="682" y="518"/>
                  <a:pt x="688" y="510"/>
                  <a:pt x="702" y="502"/>
                </a:cubicBezTo>
                <a:cubicBezTo>
                  <a:pt x="715" y="494"/>
                  <a:pt x="724" y="489"/>
                  <a:pt x="728" y="487"/>
                </a:cubicBezTo>
                <a:cubicBezTo>
                  <a:pt x="699" y="493"/>
                  <a:pt x="682" y="493"/>
                  <a:pt x="677" y="486"/>
                </a:cubicBezTo>
                <a:cubicBezTo>
                  <a:pt x="672" y="479"/>
                  <a:pt x="670" y="471"/>
                  <a:pt x="671" y="461"/>
                </a:cubicBezTo>
                <a:cubicBezTo>
                  <a:pt x="672" y="452"/>
                  <a:pt x="672" y="442"/>
                  <a:pt x="670" y="432"/>
                </a:cubicBezTo>
                <a:cubicBezTo>
                  <a:pt x="668" y="423"/>
                  <a:pt x="656" y="418"/>
                  <a:pt x="635" y="418"/>
                </a:cubicBezTo>
                <a:cubicBezTo>
                  <a:pt x="633" y="418"/>
                  <a:pt x="626" y="419"/>
                  <a:pt x="613" y="421"/>
                </a:cubicBezTo>
                <a:cubicBezTo>
                  <a:pt x="601" y="423"/>
                  <a:pt x="588" y="425"/>
                  <a:pt x="574" y="429"/>
                </a:cubicBezTo>
                <a:cubicBezTo>
                  <a:pt x="561" y="433"/>
                  <a:pt x="548" y="438"/>
                  <a:pt x="537" y="442"/>
                </a:cubicBezTo>
                <a:cubicBezTo>
                  <a:pt x="525" y="447"/>
                  <a:pt x="522" y="452"/>
                  <a:pt x="522" y="452"/>
                </a:cubicBezTo>
                <a:cubicBezTo>
                  <a:pt x="521" y="456"/>
                  <a:pt x="519" y="461"/>
                  <a:pt x="519" y="464"/>
                </a:cubicBezTo>
                <a:cubicBezTo>
                  <a:pt x="519" y="464"/>
                  <a:pt x="519" y="464"/>
                  <a:pt x="519" y="464"/>
                </a:cubicBezTo>
                <a:cubicBezTo>
                  <a:pt x="519" y="472"/>
                  <a:pt x="525" y="474"/>
                  <a:pt x="525" y="474"/>
                </a:cubicBezTo>
                <a:cubicBezTo>
                  <a:pt x="528" y="475"/>
                  <a:pt x="532" y="476"/>
                  <a:pt x="534" y="476"/>
                </a:cubicBezTo>
                <a:cubicBezTo>
                  <a:pt x="535" y="476"/>
                  <a:pt x="539" y="476"/>
                  <a:pt x="542" y="476"/>
                </a:cubicBezTo>
                <a:cubicBezTo>
                  <a:pt x="542" y="476"/>
                  <a:pt x="542" y="476"/>
                  <a:pt x="542" y="476"/>
                </a:cubicBezTo>
                <a:cubicBezTo>
                  <a:pt x="546" y="474"/>
                  <a:pt x="552" y="470"/>
                  <a:pt x="560" y="466"/>
                </a:cubicBezTo>
                <a:cubicBezTo>
                  <a:pt x="567" y="461"/>
                  <a:pt x="573" y="456"/>
                  <a:pt x="577" y="452"/>
                </a:cubicBezTo>
                <a:cubicBezTo>
                  <a:pt x="585" y="456"/>
                  <a:pt x="589" y="464"/>
                  <a:pt x="589" y="476"/>
                </a:cubicBezTo>
                <a:cubicBezTo>
                  <a:pt x="589" y="485"/>
                  <a:pt x="584" y="494"/>
                  <a:pt x="574" y="502"/>
                </a:cubicBezTo>
                <a:cubicBezTo>
                  <a:pt x="565" y="510"/>
                  <a:pt x="553" y="516"/>
                  <a:pt x="539" y="521"/>
                </a:cubicBezTo>
                <a:cubicBezTo>
                  <a:pt x="526" y="525"/>
                  <a:pt x="513" y="529"/>
                  <a:pt x="500" y="532"/>
                </a:cubicBezTo>
                <a:cubicBezTo>
                  <a:pt x="488" y="535"/>
                  <a:pt x="478" y="537"/>
                  <a:pt x="470" y="537"/>
                </a:cubicBezTo>
                <a:cubicBezTo>
                  <a:pt x="470" y="546"/>
                  <a:pt x="469" y="557"/>
                  <a:pt x="468" y="568"/>
                </a:cubicBezTo>
                <a:close/>
                <a:moveTo>
                  <a:pt x="503" y="872"/>
                </a:moveTo>
                <a:cubicBezTo>
                  <a:pt x="505" y="869"/>
                  <a:pt x="510" y="869"/>
                  <a:pt x="512" y="872"/>
                </a:cubicBezTo>
                <a:cubicBezTo>
                  <a:pt x="515" y="874"/>
                  <a:pt x="515" y="874"/>
                  <a:pt x="515" y="874"/>
                </a:cubicBezTo>
                <a:cubicBezTo>
                  <a:pt x="517" y="877"/>
                  <a:pt x="517" y="881"/>
                  <a:pt x="515" y="883"/>
                </a:cubicBezTo>
                <a:cubicBezTo>
                  <a:pt x="501" y="897"/>
                  <a:pt x="501" y="897"/>
                  <a:pt x="501" y="897"/>
                </a:cubicBezTo>
                <a:cubicBezTo>
                  <a:pt x="498" y="900"/>
                  <a:pt x="494" y="900"/>
                  <a:pt x="491" y="897"/>
                </a:cubicBezTo>
                <a:cubicBezTo>
                  <a:pt x="489" y="895"/>
                  <a:pt x="489" y="895"/>
                  <a:pt x="489" y="895"/>
                </a:cubicBezTo>
                <a:cubicBezTo>
                  <a:pt x="486" y="893"/>
                  <a:pt x="486" y="888"/>
                  <a:pt x="489" y="886"/>
                </a:cubicBezTo>
                <a:cubicBezTo>
                  <a:pt x="503" y="872"/>
                  <a:pt x="503" y="872"/>
                  <a:pt x="503" y="872"/>
                </a:cubicBezTo>
                <a:close/>
                <a:moveTo>
                  <a:pt x="522" y="696"/>
                </a:moveTo>
                <a:cubicBezTo>
                  <a:pt x="532" y="696"/>
                  <a:pt x="541" y="696"/>
                  <a:pt x="551" y="696"/>
                </a:cubicBezTo>
                <a:cubicBezTo>
                  <a:pt x="567" y="696"/>
                  <a:pt x="582" y="693"/>
                  <a:pt x="599" y="686"/>
                </a:cubicBezTo>
                <a:cubicBezTo>
                  <a:pt x="615" y="679"/>
                  <a:pt x="622" y="650"/>
                  <a:pt x="622" y="650"/>
                </a:cubicBezTo>
                <a:cubicBezTo>
                  <a:pt x="623" y="647"/>
                  <a:pt x="624" y="641"/>
                  <a:pt x="624" y="638"/>
                </a:cubicBezTo>
                <a:cubicBezTo>
                  <a:pt x="624" y="638"/>
                  <a:pt x="624" y="638"/>
                  <a:pt x="624" y="638"/>
                </a:cubicBezTo>
                <a:cubicBezTo>
                  <a:pt x="622" y="636"/>
                  <a:pt x="620" y="634"/>
                  <a:pt x="618" y="631"/>
                </a:cubicBezTo>
                <a:cubicBezTo>
                  <a:pt x="616" y="628"/>
                  <a:pt x="614" y="626"/>
                  <a:pt x="612" y="626"/>
                </a:cubicBezTo>
                <a:cubicBezTo>
                  <a:pt x="593" y="626"/>
                  <a:pt x="574" y="635"/>
                  <a:pt x="555" y="653"/>
                </a:cubicBezTo>
                <a:cubicBezTo>
                  <a:pt x="537" y="670"/>
                  <a:pt x="517" y="681"/>
                  <a:pt x="496" y="685"/>
                </a:cubicBezTo>
                <a:cubicBezTo>
                  <a:pt x="504" y="692"/>
                  <a:pt x="512" y="696"/>
                  <a:pt x="522" y="696"/>
                </a:cubicBezTo>
                <a:close/>
                <a:moveTo>
                  <a:pt x="513" y="909"/>
                </a:moveTo>
                <a:cubicBezTo>
                  <a:pt x="515" y="906"/>
                  <a:pt x="515" y="906"/>
                  <a:pt x="515" y="906"/>
                </a:cubicBezTo>
                <a:cubicBezTo>
                  <a:pt x="517" y="904"/>
                  <a:pt x="520" y="902"/>
                  <a:pt x="522" y="902"/>
                </a:cubicBezTo>
                <a:cubicBezTo>
                  <a:pt x="524" y="902"/>
                  <a:pt x="526" y="902"/>
                  <a:pt x="528" y="902"/>
                </a:cubicBezTo>
                <a:cubicBezTo>
                  <a:pt x="529" y="902"/>
                  <a:pt x="533" y="904"/>
                  <a:pt x="535" y="907"/>
                </a:cubicBezTo>
                <a:cubicBezTo>
                  <a:pt x="542" y="914"/>
                  <a:pt x="542" y="914"/>
                  <a:pt x="542" y="914"/>
                </a:cubicBezTo>
                <a:cubicBezTo>
                  <a:pt x="542" y="921"/>
                  <a:pt x="538" y="925"/>
                  <a:pt x="531" y="925"/>
                </a:cubicBezTo>
                <a:cubicBezTo>
                  <a:pt x="529" y="927"/>
                  <a:pt x="529" y="927"/>
                  <a:pt x="529" y="927"/>
                </a:cubicBezTo>
                <a:cubicBezTo>
                  <a:pt x="527" y="928"/>
                  <a:pt x="522" y="927"/>
                  <a:pt x="519" y="925"/>
                </a:cubicBezTo>
                <a:cubicBezTo>
                  <a:pt x="519" y="925"/>
                  <a:pt x="519" y="925"/>
                  <a:pt x="519" y="925"/>
                </a:cubicBezTo>
                <a:cubicBezTo>
                  <a:pt x="517" y="925"/>
                  <a:pt x="515" y="924"/>
                  <a:pt x="513" y="921"/>
                </a:cubicBezTo>
                <a:cubicBezTo>
                  <a:pt x="511" y="918"/>
                  <a:pt x="509" y="916"/>
                  <a:pt x="508" y="914"/>
                </a:cubicBezTo>
                <a:cubicBezTo>
                  <a:pt x="509" y="914"/>
                  <a:pt x="511" y="912"/>
                  <a:pt x="513" y="909"/>
                </a:cubicBezTo>
                <a:close/>
                <a:moveTo>
                  <a:pt x="544" y="538"/>
                </a:moveTo>
                <a:cubicBezTo>
                  <a:pt x="549" y="535"/>
                  <a:pt x="556" y="534"/>
                  <a:pt x="566" y="534"/>
                </a:cubicBezTo>
                <a:cubicBezTo>
                  <a:pt x="581" y="534"/>
                  <a:pt x="589" y="543"/>
                  <a:pt x="589" y="563"/>
                </a:cubicBezTo>
                <a:cubicBezTo>
                  <a:pt x="589" y="567"/>
                  <a:pt x="589" y="572"/>
                  <a:pt x="589" y="580"/>
                </a:cubicBezTo>
                <a:cubicBezTo>
                  <a:pt x="589" y="586"/>
                  <a:pt x="585" y="590"/>
                  <a:pt x="577" y="592"/>
                </a:cubicBezTo>
                <a:cubicBezTo>
                  <a:pt x="571" y="588"/>
                  <a:pt x="564" y="583"/>
                  <a:pt x="554" y="577"/>
                </a:cubicBezTo>
                <a:cubicBezTo>
                  <a:pt x="544" y="571"/>
                  <a:pt x="537" y="565"/>
                  <a:pt x="531" y="557"/>
                </a:cubicBezTo>
                <a:cubicBezTo>
                  <a:pt x="535" y="547"/>
                  <a:pt x="539" y="541"/>
                  <a:pt x="544" y="538"/>
                </a:cubicBezTo>
                <a:close/>
                <a:moveTo>
                  <a:pt x="549" y="965"/>
                </a:moveTo>
                <a:cubicBezTo>
                  <a:pt x="552" y="962"/>
                  <a:pt x="556" y="962"/>
                  <a:pt x="559" y="965"/>
                </a:cubicBezTo>
                <a:cubicBezTo>
                  <a:pt x="561" y="967"/>
                  <a:pt x="561" y="967"/>
                  <a:pt x="561" y="967"/>
                </a:cubicBezTo>
                <a:cubicBezTo>
                  <a:pt x="564" y="970"/>
                  <a:pt x="564" y="974"/>
                  <a:pt x="561" y="976"/>
                </a:cubicBezTo>
                <a:cubicBezTo>
                  <a:pt x="559" y="979"/>
                  <a:pt x="559" y="979"/>
                  <a:pt x="559" y="979"/>
                </a:cubicBezTo>
                <a:cubicBezTo>
                  <a:pt x="556" y="981"/>
                  <a:pt x="552" y="981"/>
                  <a:pt x="549" y="979"/>
                </a:cubicBezTo>
                <a:cubicBezTo>
                  <a:pt x="547" y="976"/>
                  <a:pt x="547" y="976"/>
                  <a:pt x="547" y="976"/>
                </a:cubicBezTo>
                <a:cubicBezTo>
                  <a:pt x="544" y="974"/>
                  <a:pt x="544" y="970"/>
                  <a:pt x="547" y="967"/>
                </a:cubicBezTo>
                <a:cubicBezTo>
                  <a:pt x="549" y="965"/>
                  <a:pt x="549" y="965"/>
                  <a:pt x="549" y="965"/>
                </a:cubicBezTo>
                <a:close/>
                <a:moveTo>
                  <a:pt x="561" y="1034"/>
                </a:moveTo>
                <a:cubicBezTo>
                  <a:pt x="564" y="1032"/>
                  <a:pt x="568" y="1032"/>
                  <a:pt x="570" y="1034"/>
                </a:cubicBezTo>
                <a:cubicBezTo>
                  <a:pt x="573" y="1037"/>
                  <a:pt x="573" y="1037"/>
                  <a:pt x="573" y="1037"/>
                </a:cubicBezTo>
                <a:cubicBezTo>
                  <a:pt x="575" y="1039"/>
                  <a:pt x="575" y="1043"/>
                  <a:pt x="573" y="1046"/>
                </a:cubicBezTo>
                <a:cubicBezTo>
                  <a:pt x="570" y="1048"/>
                  <a:pt x="570" y="1048"/>
                  <a:pt x="570" y="1048"/>
                </a:cubicBezTo>
                <a:cubicBezTo>
                  <a:pt x="568" y="1051"/>
                  <a:pt x="564" y="1051"/>
                  <a:pt x="561" y="1048"/>
                </a:cubicBezTo>
                <a:cubicBezTo>
                  <a:pt x="559" y="1046"/>
                  <a:pt x="559" y="1046"/>
                  <a:pt x="559" y="1046"/>
                </a:cubicBezTo>
                <a:cubicBezTo>
                  <a:pt x="556" y="1043"/>
                  <a:pt x="556" y="1039"/>
                  <a:pt x="559" y="1037"/>
                </a:cubicBezTo>
                <a:cubicBezTo>
                  <a:pt x="561" y="1034"/>
                  <a:pt x="561" y="1034"/>
                  <a:pt x="561" y="1034"/>
                </a:cubicBezTo>
                <a:close/>
                <a:moveTo>
                  <a:pt x="573" y="988"/>
                </a:moveTo>
                <a:cubicBezTo>
                  <a:pt x="575" y="985"/>
                  <a:pt x="579" y="985"/>
                  <a:pt x="582" y="988"/>
                </a:cubicBezTo>
                <a:cubicBezTo>
                  <a:pt x="584" y="990"/>
                  <a:pt x="584" y="990"/>
                  <a:pt x="584" y="990"/>
                </a:cubicBezTo>
                <a:cubicBezTo>
                  <a:pt x="587" y="993"/>
                  <a:pt x="587" y="997"/>
                  <a:pt x="584" y="999"/>
                </a:cubicBezTo>
                <a:cubicBezTo>
                  <a:pt x="582" y="1002"/>
                  <a:pt x="582" y="1002"/>
                  <a:pt x="582" y="1002"/>
                </a:cubicBezTo>
                <a:cubicBezTo>
                  <a:pt x="579" y="1004"/>
                  <a:pt x="575" y="1004"/>
                  <a:pt x="573" y="1002"/>
                </a:cubicBezTo>
                <a:cubicBezTo>
                  <a:pt x="570" y="999"/>
                  <a:pt x="570" y="999"/>
                  <a:pt x="570" y="999"/>
                </a:cubicBezTo>
                <a:cubicBezTo>
                  <a:pt x="568" y="997"/>
                  <a:pt x="568" y="993"/>
                  <a:pt x="570" y="990"/>
                </a:cubicBezTo>
                <a:cubicBezTo>
                  <a:pt x="573" y="988"/>
                  <a:pt x="573" y="988"/>
                  <a:pt x="573" y="988"/>
                </a:cubicBezTo>
                <a:close/>
                <a:moveTo>
                  <a:pt x="577" y="789"/>
                </a:moveTo>
                <a:cubicBezTo>
                  <a:pt x="577" y="781"/>
                  <a:pt x="581" y="777"/>
                  <a:pt x="589" y="777"/>
                </a:cubicBezTo>
                <a:cubicBezTo>
                  <a:pt x="591" y="775"/>
                  <a:pt x="593" y="774"/>
                  <a:pt x="595" y="774"/>
                </a:cubicBezTo>
                <a:cubicBezTo>
                  <a:pt x="600" y="774"/>
                  <a:pt x="609" y="777"/>
                  <a:pt x="619" y="783"/>
                </a:cubicBezTo>
                <a:cubicBezTo>
                  <a:pt x="630" y="789"/>
                  <a:pt x="633" y="800"/>
                  <a:pt x="633" y="800"/>
                </a:cubicBezTo>
                <a:cubicBezTo>
                  <a:pt x="634" y="803"/>
                  <a:pt x="635" y="809"/>
                  <a:pt x="635" y="812"/>
                </a:cubicBezTo>
                <a:cubicBezTo>
                  <a:pt x="635" y="812"/>
                  <a:pt x="635" y="812"/>
                  <a:pt x="635" y="812"/>
                </a:cubicBezTo>
                <a:cubicBezTo>
                  <a:pt x="633" y="814"/>
                  <a:pt x="631" y="816"/>
                  <a:pt x="629" y="819"/>
                </a:cubicBezTo>
                <a:cubicBezTo>
                  <a:pt x="627" y="822"/>
                  <a:pt x="625" y="824"/>
                  <a:pt x="624" y="824"/>
                </a:cubicBezTo>
                <a:cubicBezTo>
                  <a:pt x="618" y="824"/>
                  <a:pt x="609" y="821"/>
                  <a:pt x="596" y="816"/>
                </a:cubicBezTo>
                <a:cubicBezTo>
                  <a:pt x="583" y="812"/>
                  <a:pt x="579" y="801"/>
                  <a:pt x="579" y="801"/>
                </a:cubicBezTo>
                <a:cubicBezTo>
                  <a:pt x="578" y="797"/>
                  <a:pt x="577" y="792"/>
                  <a:pt x="577" y="789"/>
                </a:cubicBezTo>
                <a:cubicBezTo>
                  <a:pt x="577" y="789"/>
                  <a:pt x="577" y="789"/>
                  <a:pt x="577" y="789"/>
                </a:cubicBezTo>
                <a:close/>
                <a:moveTo>
                  <a:pt x="635" y="534"/>
                </a:moveTo>
                <a:cubicBezTo>
                  <a:pt x="647" y="534"/>
                  <a:pt x="654" y="538"/>
                  <a:pt x="658" y="545"/>
                </a:cubicBezTo>
                <a:cubicBezTo>
                  <a:pt x="654" y="553"/>
                  <a:pt x="647" y="557"/>
                  <a:pt x="635" y="557"/>
                </a:cubicBezTo>
                <a:cubicBezTo>
                  <a:pt x="622" y="557"/>
                  <a:pt x="614" y="553"/>
                  <a:pt x="612" y="545"/>
                </a:cubicBezTo>
                <a:cubicBezTo>
                  <a:pt x="614" y="538"/>
                  <a:pt x="622" y="534"/>
                  <a:pt x="635" y="534"/>
                </a:cubicBezTo>
                <a:close/>
                <a:moveTo>
                  <a:pt x="638" y="702"/>
                </a:moveTo>
                <a:cubicBezTo>
                  <a:pt x="634" y="702"/>
                  <a:pt x="633" y="704"/>
                  <a:pt x="635" y="708"/>
                </a:cubicBezTo>
                <a:cubicBezTo>
                  <a:pt x="635" y="712"/>
                  <a:pt x="636" y="713"/>
                  <a:pt x="638" y="713"/>
                </a:cubicBezTo>
                <a:cubicBezTo>
                  <a:pt x="642" y="713"/>
                  <a:pt x="645" y="712"/>
                  <a:pt x="647" y="708"/>
                </a:cubicBezTo>
                <a:cubicBezTo>
                  <a:pt x="647" y="704"/>
                  <a:pt x="644" y="702"/>
                  <a:pt x="638" y="702"/>
                </a:cubicBezTo>
                <a:close/>
                <a:moveTo>
                  <a:pt x="647" y="1111"/>
                </a:moveTo>
                <a:cubicBezTo>
                  <a:pt x="653" y="1111"/>
                  <a:pt x="653" y="1111"/>
                  <a:pt x="653" y="1111"/>
                </a:cubicBezTo>
                <a:cubicBezTo>
                  <a:pt x="662" y="1111"/>
                  <a:pt x="673" y="1116"/>
                  <a:pt x="686" y="1125"/>
                </a:cubicBezTo>
                <a:cubicBezTo>
                  <a:pt x="698" y="1135"/>
                  <a:pt x="705" y="1146"/>
                  <a:pt x="705" y="1157"/>
                </a:cubicBezTo>
                <a:cubicBezTo>
                  <a:pt x="705" y="1165"/>
                  <a:pt x="701" y="1169"/>
                  <a:pt x="693" y="1169"/>
                </a:cubicBezTo>
                <a:cubicBezTo>
                  <a:pt x="668" y="1155"/>
                  <a:pt x="649" y="1140"/>
                  <a:pt x="635" y="1122"/>
                </a:cubicBezTo>
                <a:cubicBezTo>
                  <a:pt x="635" y="1115"/>
                  <a:pt x="639" y="1111"/>
                  <a:pt x="647" y="1111"/>
                </a:cubicBezTo>
                <a:close/>
                <a:moveTo>
                  <a:pt x="665" y="717"/>
                </a:moveTo>
                <a:cubicBezTo>
                  <a:pt x="661" y="718"/>
                  <a:pt x="661" y="719"/>
                  <a:pt x="665" y="719"/>
                </a:cubicBezTo>
                <a:cubicBezTo>
                  <a:pt x="687" y="719"/>
                  <a:pt x="687" y="719"/>
                  <a:pt x="687" y="719"/>
                </a:cubicBezTo>
                <a:cubicBezTo>
                  <a:pt x="690" y="719"/>
                  <a:pt x="693" y="717"/>
                  <a:pt x="693" y="714"/>
                </a:cubicBezTo>
                <a:cubicBezTo>
                  <a:pt x="693" y="710"/>
                  <a:pt x="690" y="709"/>
                  <a:pt x="687" y="710"/>
                </a:cubicBezTo>
                <a:cubicBezTo>
                  <a:pt x="665" y="717"/>
                  <a:pt x="665" y="717"/>
                  <a:pt x="665" y="717"/>
                </a:cubicBezTo>
                <a:close/>
                <a:moveTo>
                  <a:pt x="661" y="615"/>
                </a:moveTo>
                <a:cubicBezTo>
                  <a:pt x="661" y="623"/>
                  <a:pt x="664" y="626"/>
                  <a:pt x="670" y="626"/>
                </a:cubicBezTo>
                <a:cubicBezTo>
                  <a:pt x="676" y="626"/>
                  <a:pt x="679" y="623"/>
                  <a:pt x="679" y="615"/>
                </a:cubicBezTo>
                <a:cubicBezTo>
                  <a:pt x="679" y="607"/>
                  <a:pt x="676" y="603"/>
                  <a:pt x="670" y="603"/>
                </a:cubicBezTo>
                <a:cubicBezTo>
                  <a:pt x="664" y="603"/>
                  <a:pt x="661" y="607"/>
                  <a:pt x="661" y="615"/>
                </a:cubicBezTo>
                <a:close/>
                <a:moveTo>
                  <a:pt x="718" y="650"/>
                </a:moveTo>
                <a:cubicBezTo>
                  <a:pt x="732" y="652"/>
                  <a:pt x="756" y="652"/>
                  <a:pt x="756" y="652"/>
                </a:cubicBezTo>
                <a:cubicBezTo>
                  <a:pt x="760" y="653"/>
                  <a:pt x="763" y="650"/>
                  <a:pt x="763" y="646"/>
                </a:cubicBezTo>
                <a:cubicBezTo>
                  <a:pt x="763" y="645"/>
                  <a:pt x="763" y="645"/>
                  <a:pt x="763" y="645"/>
                </a:cubicBezTo>
                <a:cubicBezTo>
                  <a:pt x="763" y="641"/>
                  <a:pt x="760" y="637"/>
                  <a:pt x="757" y="636"/>
                </a:cubicBezTo>
                <a:cubicBezTo>
                  <a:pt x="699" y="617"/>
                  <a:pt x="699" y="617"/>
                  <a:pt x="699" y="617"/>
                </a:cubicBezTo>
                <a:cubicBezTo>
                  <a:pt x="696" y="616"/>
                  <a:pt x="691" y="617"/>
                  <a:pt x="689" y="620"/>
                </a:cubicBezTo>
                <a:cubicBezTo>
                  <a:pt x="682" y="626"/>
                  <a:pt x="682" y="626"/>
                  <a:pt x="682" y="626"/>
                </a:cubicBezTo>
                <a:cubicBezTo>
                  <a:pt x="691" y="640"/>
                  <a:pt x="703" y="648"/>
                  <a:pt x="718" y="650"/>
                </a:cubicBezTo>
                <a:close/>
                <a:moveTo>
                  <a:pt x="764" y="2399"/>
                </a:moveTo>
                <a:cubicBezTo>
                  <a:pt x="759" y="2420"/>
                  <a:pt x="751" y="2441"/>
                  <a:pt x="740" y="2462"/>
                </a:cubicBezTo>
                <a:cubicBezTo>
                  <a:pt x="738" y="2464"/>
                  <a:pt x="735" y="2468"/>
                  <a:pt x="732" y="2473"/>
                </a:cubicBezTo>
                <a:cubicBezTo>
                  <a:pt x="729" y="2477"/>
                  <a:pt x="729" y="2479"/>
                  <a:pt x="729" y="2479"/>
                </a:cubicBezTo>
                <a:cubicBezTo>
                  <a:pt x="729" y="2483"/>
                  <a:pt x="731" y="2486"/>
                  <a:pt x="735" y="2486"/>
                </a:cubicBezTo>
                <a:cubicBezTo>
                  <a:pt x="745" y="2486"/>
                  <a:pt x="745" y="2486"/>
                  <a:pt x="745" y="2486"/>
                </a:cubicBezTo>
                <a:cubicBezTo>
                  <a:pt x="769" y="2486"/>
                  <a:pt x="783" y="2473"/>
                  <a:pt x="789" y="2448"/>
                </a:cubicBezTo>
                <a:cubicBezTo>
                  <a:pt x="795" y="2423"/>
                  <a:pt x="798" y="2401"/>
                  <a:pt x="798" y="2381"/>
                </a:cubicBezTo>
                <a:cubicBezTo>
                  <a:pt x="798" y="2379"/>
                  <a:pt x="798" y="2372"/>
                  <a:pt x="799" y="2358"/>
                </a:cubicBezTo>
                <a:cubicBezTo>
                  <a:pt x="800" y="2344"/>
                  <a:pt x="796" y="2337"/>
                  <a:pt x="786" y="2335"/>
                </a:cubicBezTo>
                <a:cubicBezTo>
                  <a:pt x="776" y="2356"/>
                  <a:pt x="769" y="2377"/>
                  <a:pt x="764" y="2399"/>
                </a:cubicBezTo>
                <a:close/>
                <a:moveTo>
                  <a:pt x="763" y="725"/>
                </a:moveTo>
                <a:cubicBezTo>
                  <a:pt x="780" y="712"/>
                  <a:pt x="794" y="705"/>
                  <a:pt x="803" y="705"/>
                </a:cubicBezTo>
                <a:cubicBezTo>
                  <a:pt x="805" y="707"/>
                  <a:pt x="805" y="707"/>
                  <a:pt x="805" y="707"/>
                </a:cubicBezTo>
                <a:cubicBezTo>
                  <a:pt x="807" y="707"/>
                  <a:pt x="811" y="710"/>
                  <a:pt x="814" y="712"/>
                </a:cubicBezTo>
                <a:cubicBezTo>
                  <a:pt x="821" y="719"/>
                  <a:pt x="821" y="719"/>
                  <a:pt x="821" y="719"/>
                </a:cubicBezTo>
                <a:cubicBezTo>
                  <a:pt x="809" y="737"/>
                  <a:pt x="799" y="750"/>
                  <a:pt x="790" y="758"/>
                </a:cubicBezTo>
                <a:cubicBezTo>
                  <a:pt x="782" y="767"/>
                  <a:pt x="769" y="777"/>
                  <a:pt x="751" y="789"/>
                </a:cubicBezTo>
                <a:cubicBezTo>
                  <a:pt x="741" y="785"/>
                  <a:pt x="737" y="777"/>
                  <a:pt x="737" y="766"/>
                </a:cubicBezTo>
                <a:cubicBezTo>
                  <a:pt x="737" y="752"/>
                  <a:pt x="745" y="739"/>
                  <a:pt x="763" y="725"/>
                </a:cubicBezTo>
                <a:close/>
                <a:moveTo>
                  <a:pt x="786" y="2291"/>
                </a:moveTo>
                <a:cubicBezTo>
                  <a:pt x="798" y="2297"/>
                  <a:pt x="810" y="2303"/>
                  <a:pt x="824" y="2309"/>
                </a:cubicBezTo>
                <a:cubicBezTo>
                  <a:pt x="837" y="2314"/>
                  <a:pt x="850" y="2320"/>
                  <a:pt x="861" y="2325"/>
                </a:cubicBezTo>
                <a:cubicBezTo>
                  <a:pt x="873" y="2329"/>
                  <a:pt x="881" y="2333"/>
                  <a:pt x="881" y="2333"/>
                </a:cubicBezTo>
                <a:cubicBezTo>
                  <a:pt x="885" y="2334"/>
                  <a:pt x="890" y="2335"/>
                  <a:pt x="894" y="2335"/>
                </a:cubicBezTo>
                <a:cubicBezTo>
                  <a:pt x="928" y="2335"/>
                  <a:pt x="928" y="2335"/>
                  <a:pt x="928" y="2335"/>
                </a:cubicBezTo>
                <a:cubicBezTo>
                  <a:pt x="990" y="2335"/>
                  <a:pt x="1033" y="2322"/>
                  <a:pt x="1059" y="2297"/>
                </a:cubicBezTo>
                <a:cubicBezTo>
                  <a:pt x="1084" y="2272"/>
                  <a:pt x="1108" y="2230"/>
                  <a:pt x="1131" y="2172"/>
                </a:cubicBezTo>
                <a:cubicBezTo>
                  <a:pt x="1135" y="2169"/>
                  <a:pt x="1137" y="2163"/>
                  <a:pt x="1137" y="2155"/>
                </a:cubicBezTo>
                <a:cubicBezTo>
                  <a:pt x="1085" y="2155"/>
                  <a:pt x="1034" y="2150"/>
                  <a:pt x="986" y="2140"/>
                </a:cubicBezTo>
                <a:cubicBezTo>
                  <a:pt x="938" y="2131"/>
                  <a:pt x="888" y="2126"/>
                  <a:pt x="838" y="2126"/>
                </a:cubicBezTo>
                <a:cubicBezTo>
                  <a:pt x="805" y="2126"/>
                  <a:pt x="782" y="2130"/>
                  <a:pt x="769" y="2139"/>
                </a:cubicBezTo>
                <a:cubicBezTo>
                  <a:pt x="755" y="2148"/>
                  <a:pt x="748" y="2169"/>
                  <a:pt x="748" y="2201"/>
                </a:cubicBezTo>
                <a:cubicBezTo>
                  <a:pt x="748" y="2215"/>
                  <a:pt x="749" y="2228"/>
                  <a:pt x="750" y="2241"/>
                </a:cubicBezTo>
                <a:cubicBezTo>
                  <a:pt x="751" y="2253"/>
                  <a:pt x="755" y="2265"/>
                  <a:pt x="763" y="2277"/>
                </a:cubicBezTo>
                <a:cubicBezTo>
                  <a:pt x="767" y="2281"/>
                  <a:pt x="774" y="2285"/>
                  <a:pt x="786" y="2291"/>
                </a:cubicBezTo>
                <a:close/>
                <a:moveTo>
                  <a:pt x="792" y="2531"/>
                </a:moveTo>
                <a:cubicBezTo>
                  <a:pt x="786" y="2532"/>
                  <a:pt x="779" y="2539"/>
                  <a:pt x="779" y="2539"/>
                </a:cubicBezTo>
                <a:cubicBezTo>
                  <a:pt x="776" y="2541"/>
                  <a:pt x="777" y="2544"/>
                  <a:pt x="781" y="2544"/>
                </a:cubicBezTo>
                <a:cubicBezTo>
                  <a:pt x="792" y="2544"/>
                  <a:pt x="792" y="2544"/>
                  <a:pt x="792" y="2544"/>
                </a:cubicBezTo>
                <a:cubicBezTo>
                  <a:pt x="800" y="2544"/>
                  <a:pt x="806" y="2543"/>
                  <a:pt x="812" y="2542"/>
                </a:cubicBezTo>
                <a:cubicBezTo>
                  <a:pt x="818" y="2541"/>
                  <a:pt x="825" y="2538"/>
                  <a:pt x="832" y="2532"/>
                </a:cubicBezTo>
                <a:cubicBezTo>
                  <a:pt x="830" y="2530"/>
                  <a:pt x="827" y="2530"/>
                  <a:pt x="827" y="2530"/>
                </a:cubicBezTo>
                <a:cubicBezTo>
                  <a:pt x="824" y="2529"/>
                  <a:pt x="818" y="2529"/>
                  <a:pt x="815" y="2529"/>
                </a:cubicBezTo>
                <a:cubicBezTo>
                  <a:pt x="815" y="2529"/>
                  <a:pt x="815" y="2529"/>
                  <a:pt x="815" y="2529"/>
                </a:cubicBezTo>
                <a:cubicBezTo>
                  <a:pt x="805" y="2529"/>
                  <a:pt x="798" y="2530"/>
                  <a:pt x="792" y="2531"/>
                </a:cubicBezTo>
                <a:close/>
                <a:moveTo>
                  <a:pt x="791" y="633"/>
                </a:moveTo>
                <a:cubicBezTo>
                  <a:pt x="788" y="636"/>
                  <a:pt x="789" y="638"/>
                  <a:pt x="792" y="638"/>
                </a:cubicBezTo>
                <a:cubicBezTo>
                  <a:pt x="795" y="638"/>
                  <a:pt x="798" y="635"/>
                  <a:pt x="798" y="632"/>
                </a:cubicBezTo>
                <a:cubicBezTo>
                  <a:pt x="798" y="629"/>
                  <a:pt x="796" y="629"/>
                  <a:pt x="793" y="631"/>
                </a:cubicBezTo>
                <a:cubicBezTo>
                  <a:pt x="791" y="633"/>
                  <a:pt x="791" y="633"/>
                  <a:pt x="791" y="633"/>
                </a:cubicBezTo>
                <a:close/>
                <a:moveTo>
                  <a:pt x="789" y="603"/>
                </a:moveTo>
                <a:cubicBezTo>
                  <a:pt x="789" y="611"/>
                  <a:pt x="792" y="615"/>
                  <a:pt x="798" y="615"/>
                </a:cubicBezTo>
                <a:cubicBezTo>
                  <a:pt x="803" y="615"/>
                  <a:pt x="806" y="611"/>
                  <a:pt x="806" y="603"/>
                </a:cubicBezTo>
                <a:cubicBezTo>
                  <a:pt x="806" y="596"/>
                  <a:pt x="803" y="592"/>
                  <a:pt x="798" y="592"/>
                </a:cubicBezTo>
                <a:cubicBezTo>
                  <a:pt x="792" y="592"/>
                  <a:pt x="789" y="596"/>
                  <a:pt x="789" y="603"/>
                </a:cubicBezTo>
                <a:close/>
                <a:moveTo>
                  <a:pt x="792" y="528"/>
                </a:moveTo>
                <a:cubicBezTo>
                  <a:pt x="792" y="534"/>
                  <a:pt x="794" y="536"/>
                  <a:pt x="798" y="534"/>
                </a:cubicBezTo>
                <a:cubicBezTo>
                  <a:pt x="805" y="530"/>
                  <a:pt x="805" y="526"/>
                  <a:pt x="798" y="522"/>
                </a:cubicBezTo>
                <a:cubicBezTo>
                  <a:pt x="794" y="520"/>
                  <a:pt x="792" y="522"/>
                  <a:pt x="792" y="528"/>
                </a:cubicBezTo>
                <a:close/>
                <a:moveTo>
                  <a:pt x="809" y="1192"/>
                </a:moveTo>
                <a:cubicBezTo>
                  <a:pt x="809" y="1184"/>
                  <a:pt x="813" y="1180"/>
                  <a:pt x="821" y="1180"/>
                </a:cubicBezTo>
                <a:cubicBezTo>
                  <a:pt x="830" y="1180"/>
                  <a:pt x="841" y="1184"/>
                  <a:pt x="853" y="1191"/>
                </a:cubicBezTo>
                <a:cubicBezTo>
                  <a:pt x="864" y="1197"/>
                  <a:pt x="872" y="1206"/>
                  <a:pt x="876" y="1215"/>
                </a:cubicBezTo>
                <a:cubicBezTo>
                  <a:pt x="874" y="1219"/>
                  <a:pt x="867" y="1224"/>
                  <a:pt x="856" y="1230"/>
                </a:cubicBezTo>
                <a:cubicBezTo>
                  <a:pt x="844" y="1236"/>
                  <a:pt x="836" y="1238"/>
                  <a:pt x="832" y="1238"/>
                </a:cubicBezTo>
                <a:cubicBezTo>
                  <a:pt x="829" y="1238"/>
                  <a:pt x="812" y="1209"/>
                  <a:pt x="812" y="1209"/>
                </a:cubicBezTo>
                <a:cubicBezTo>
                  <a:pt x="811" y="1206"/>
                  <a:pt x="808" y="1201"/>
                  <a:pt x="806" y="1198"/>
                </a:cubicBezTo>
                <a:cubicBezTo>
                  <a:pt x="806" y="1198"/>
                  <a:pt x="806" y="1198"/>
                  <a:pt x="806" y="1198"/>
                </a:cubicBezTo>
                <a:cubicBezTo>
                  <a:pt x="806" y="1196"/>
                  <a:pt x="807" y="1194"/>
                  <a:pt x="809" y="1192"/>
                </a:cubicBezTo>
                <a:close/>
                <a:moveTo>
                  <a:pt x="847" y="545"/>
                </a:moveTo>
                <a:cubicBezTo>
                  <a:pt x="847" y="553"/>
                  <a:pt x="850" y="557"/>
                  <a:pt x="856" y="557"/>
                </a:cubicBezTo>
                <a:cubicBezTo>
                  <a:pt x="861" y="557"/>
                  <a:pt x="864" y="553"/>
                  <a:pt x="864" y="545"/>
                </a:cubicBezTo>
                <a:cubicBezTo>
                  <a:pt x="864" y="538"/>
                  <a:pt x="861" y="534"/>
                  <a:pt x="856" y="534"/>
                </a:cubicBezTo>
                <a:cubicBezTo>
                  <a:pt x="850" y="534"/>
                  <a:pt x="847" y="538"/>
                  <a:pt x="847" y="545"/>
                </a:cubicBezTo>
                <a:close/>
                <a:moveTo>
                  <a:pt x="847" y="1285"/>
                </a:moveTo>
                <a:cubicBezTo>
                  <a:pt x="847" y="1293"/>
                  <a:pt x="850" y="1296"/>
                  <a:pt x="856" y="1296"/>
                </a:cubicBezTo>
                <a:cubicBezTo>
                  <a:pt x="861" y="1296"/>
                  <a:pt x="864" y="1293"/>
                  <a:pt x="864" y="1285"/>
                </a:cubicBezTo>
                <a:cubicBezTo>
                  <a:pt x="864" y="1277"/>
                  <a:pt x="861" y="1273"/>
                  <a:pt x="856" y="1273"/>
                </a:cubicBezTo>
                <a:cubicBezTo>
                  <a:pt x="850" y="1273"/>
                  <a:pt x="847" y="1277"/>
                  <a:pt x="847" y="1285"/>
                </a:cubicBezTo>
                <a:close/>
                <a:moveTo>
                  <a:pt x="898" y="2396"/>
                </a:moveTo>
                <a:cubicBezTo>
                  <a:pt x="891" y="2405"/>
                  <a:pt x="888" y="2433"/>
                  <a:pt x="888" y="2433"/>
                </a:cubicBezTo>
                <a:cubicBezTo>
                  <a:pt x="888" y="2436"/>
                  <a:pt x="888" y="2442"/>
                  <a:pt x="888" y="2446"/>
                </a:cubicBezTo>
                <a:cubicBezTo>
                  <a:pt x="888" y="2451"/>
                  <a:pt x="888" y="2451"/>
                  <a:pt x="888" y="2451"/>
                </a:cubicBezTo>
                <a:cubicBezTo>
                  <a:pt x="903" y="2437"/>
                  <a:pt x="916" y="2427"/>
                  <a:pt x="925" y="2419"/>
                </a:cubicBezTo>
                <a:cubicBezTo>
                  <a:pt x="935" y="2411"/>
                  <a:pt x="940" y="2399"/>
                  <a:pt x="940" y="2381"/>
                </a:cubicBezTo>
                <a:cubicBezTo>
                  <a:pt x="918" y="2381"/>
                  <a:pt x="904" y="2386"/>
                  <a:pt x="898" y="2396"/>
                </a:cubicBezTo>
                <a:close/>
                <a:moveTo>
                  <a:pt x="899" y="2680"/>
                </a:moveTo>
                <a:cubicBezTo>
                  <a:pt x="899" y="2680"/>
                  <a:pt x="899" y="2680"/>
                  <a:pt x="899" y="2680"/>
                </a:cubicBezTo>
                <a:cubicBezTo>
                  <a:pt x="902" y="2680"/>
                  <a:pt x="908" y="2680"/>
                  <a:pt x="911" y="2680"/>
                </a:cubicBezTo>
                <a:cubicBezTo>
                  <a:pt x="911" y="2680"/>
                  <a:pt x="911" y="2680"/>
                  <a:pt x="911" y="2680"/>
                </a:cubicBezTo>
                <a:cubicBezTo>
                  <a:pt x="915" y="2678"/>
                  <a:pt x="922" y="2675"/>
                  <a:pt x="934" y="2670"/>
                </a:cubicBezTo>
                <a:cubicBezTo>
                  <a:pt x="946" y="2665"/>
                  <a:pt x="952" y="2660"/>
                  <a:pt x="952" y="2660"/>
                </a:cubicBezTo>
                <a:cubicBezTo>
                  <a:pt x="955" y="2658"/>
                  <a:pt x="954" y="2657"/>
                  <a:pt x="951" y="2657"/>
                </a:cubicBezTo>
                <a:cubicBezTo>
                  <a:pt x="946" y="2657"/>
                  <a:pt x="946" y="2657"/>
                  <a:pt x="946" y="2657"/>
                </a:cubicBezTo>
                <a:cubicBezTo>
                  <a:pt x="926" y="2657"/>
                  <a:pt x="911" y="2664"/>
                  <a:pt x="899" y="2680"/>
                </a:cubicBezTo>
                <a:close/>
                <a:moveTo>
                  <a:pt x="911" y="769"/>
                </a:moveTo>
                <a:cubicBezTo>
                  <a:pt x="911" y="767"/>
                  <a:pt x="913" y="764"/>
                  <a:pt x="915" y="761"/>
                </a:cubicBezTo>
                <a:cubicBezTo>
                  <a:pt x="922" y="754"/>
                  <a:pt x="922" y="754"/>
                  <a:pt x="922" y="754"/>
                </a:cubicBezTo>
                <a:cubicBezTo>
                  <a:pt x="930" y="754"/>
                  <a:pt x="934" y="758"/>
                  <a:pt x="934" y="766"/>
                </a:cubicBezTo>
                <a:cubicBezTo>
                  <a:pt x="936" y="768"/>
                  <a:pt x="936" y="768"/>
                  <a:pt x="936" y="768"/>
                </a:cubicBezTo>
                <a:cubicBezTo>
                  <a:pt x="936" y="770"/>
                  <a:pt x="936" y="773"/>
                  <a:pt x="935" y="774"/>
                </a:cubicBezTo>
                <a:cubicBezTo>
                  <a:pt x="935" y="776"/>
                  <a:pt x="932" y="779"/>
                  <a:pt x="929" y="782"/>
                </a:cubicBezTo>
                <a:cubicBezTo>
                  <a:pt x="922" y="789"/>
                  <a:pt x="922" y="789"/>
                  <a:pt x="922" y="789"/>
                </a:cubicBezTo>
                <a:cubicBezTo>
                  <a:pt x="922" y="781"/>
                  <a:pt x="917" y="779"/>
                  <a:pt x="917" y="779"/>
                </a:cubicBezTo>
                <a:cubicBezTo>
                  <a:pt x="914" y="778"/>
                  <a:pt x="911" y="776"/>
                  <a:pt x="911" y="774"/>
                </a:cubicBezTo>
                <a:cubicBezTo>
                  <a:pt x="911" y="773"/>
                  <a:pt x="911" y="770"/>
                  <a:pt x="911" y="769"/>
                </a:cubicBezTo>
                <a:close/>
                <a:moveTo>
                  <a:pt x="967" y="1054"/>
                </a:moveTo>
                <a:cubicBezTo>
                  <a:pt x="984" y="1038"/>
                  <a:pt x="1000" y="1030"/>
                  <a:pt x="1015" y="1030"/>
                </a:cubicBezTo>
                <a:cubicBezTo>
                  <a:pt x="1023" y="1030"/>
                  <a:pt x="1025" y="1035"/>
                  <a:pt x="1025" y="1035"/>
                </a:cubicBezTo>
                <a:cubicBezTo>
                  <a:pt x="1026" y="1038"/>
                  <a:pt x="1027" y="1044"/>
                  <a:pt x="1027" y="1047"/>
                </a:cubicBezTo>
                <a:cubicBezTo>
                  <a:pt x="1027" y="1047"/>
                  <a:pt x="1027" y="1047"/>
                  <a:pt x="1027" y="1047"/>
                </a:cubicBezTo>
                <a:cubicBezTo>
                  <a:pt x="1027" y="1068"/>
                  <a:pt x="1018" y="1083"/>
                  <a:pt x="999" y="1091"/>
                </a:cubicBezTo>
                <a:cubicBezTo>
                  <a:pt x="981" y="1098"/>
                  <a:pt x="967" y="1109"/>
                  <a:pt x="957" y="1122"/>
                </a:cubicBezTo>
                <a:cubicBezTo>
                  <a:pt x="951" y="1119"/>
                  <a:pt x="947" y="1113"/>
                  <a:pt x="944" y="1106"/>
                </a:cubicBezTo>
                <a:cubicBezTo>
                  <a:pt x="941" y="1100"/>
                  <a:pt x="938" y="1093"/>
                  <a:pt x="934" y="1088"/>
                </a:cubicBezTo>
                <a:cubicBezTo>
                  <a:pt x="940" y="1082"/>
                  <a:pt x="951" y="1071"/>
                  <a:pt x="967" y="1054"/>
                </a:cubicBezTo>
                <a:close/>
                <a:moveTo>
                  <a:pt x="957" y="824"/>
                </a:moveTo>
                <a:cubicBezTo>
                  <a:pt x="957" y="822"/>
                  <a:pt x="957" y="822"/>
                  <a:pt x="957" y="822"/>
                </a:cubicBezTo>
                <a:cubicBezTo>
                  <a:pt x="959" y="821"/>
                  <a:pt x="961" y="821"/>
                  <a:pt x="963" y="821"/>
                </a:cubicBezTo>
                <a:cubicBezTo>
                  <a:pt x="963" y="821"/>
                  <a:pt x="963" y="821"/>
                  <a:pt x="963" y="821"/>
                </a:cubicBezTo>
                <a:cubicBezTo>
                  <a:pt x="986" y="821"/>
                  <a:pt x="1004" y="829"/>
                  <a:pt x="1018" y="845"/>
                </a:cubicBezTo>
                <a:cubicBezTo>
                  <a:pt x="1032" y="862"/>
                  <a:pt x="1038" y="881"/>
                  <a:pt x="1038" y="902"/>
                </a:cubicBezTo>
                <a:cubicBezTo>
                  <a:pt x="1038" y="910"/>
                  <a:pt x="1033" y="912"/>
                  <a:pt x="1033" y="912"/>
                </a:cubicBezTo>
                <a:cubicBezTo>
                  <a:pt x="1030" y="913"/>
                  <a:pt x="1025" y="912"/>
                  <a:pt x="1022" y="909"/>
                </a:cubicBezTo>
                <a:cubicBezTo>
                  <a:pt x="950" y="840"/>
                  <a:pt x="950" y="840"/>
                  <a:pt x="950" y="840"/>
                </a:cubicBezTo>
                <a:cubicBezTo>
                  <a:pt x="948" y="837"/>
                  <a:pt x="948" y="833"/>
                  <a:pt x="950" y="831"/>
                </a:cubicBezTo>
                <a:cubicBezTo>
                  <a:pt x="957" y="824"/>
                  <a:pt x="957" y="824"/>
                  <a:pt x="957" y="824"/>
                </a:cubicBezTo>
                <a:close/>
                <a:moveTo>
                  <a:pt x="948" y="626"/>
                </a:moveTo>
                <a:cubicBezTo>
                  <a:pt x="948" y="634"/>
                  <a:pt x="951" y="638"/>
                  <a:pt x="957" y="638"/>
                </a:cubicBezTo>
                <a:cubicBezTo>
                  <a:pt x="963" y="638"/>
                  <a:pt x="966" y="634"/>
                  <a:pt x="966" y="626"/>
                </a:cubicBezTo>
                <a:cubicBezTo>
                  <a:pt x="966" y="619"/>
                  <a:pt x="963" y="615"/>
                  <a:pt x="957" y="615"/>
                </a:cubicBezTo>
                <a:cubicBezTo>
                  <a:pt x="951" y="615"/>
                  <a:pt x="948" y="619"/>
                  <a:pt x="948" y="626"/>
                </a:cubicBezTo>
                <a:close/>
                <a:moveTo>
                  <a:pt x="998" y="2723"/>
                </a:moveTo>
                <a:cubicBezTo>
                  <a:pt x="994" y="2723"/>
                  <a:pt x="988" y="2723"/>
                  <a:pt x="980" y="2723"/>
                </a:cubicBezTo>
                <a:cubicBezTo>
                  <a:pt x="975" y="2723"/>
                  <a:pt x="969" y="2723"/>
                  <a:pt x="963" y="2723"/>
                </a:cubicBezTo>
                <a:cubicBezTo>
                  <a:pt x="957" y="2723"/>
                  <a:pt x="955" y="2724"/>
                  <a:pt x="957" y="2726"/>
                </a:cubicBezTo>
                <a:cubicBezTo>
                  <a:pt x="961" y="2730"/>
                  <a:pt x="969" y="2732"/>
                  <a:pt x="980" y="2732"/>
                </a:cubicBezTo>
                <a:cubicBezTo>
                  <a:pt x="992" y="2732"/>
                  <a:pt x="1000" y="2730"/>
                  <a:pt x="1004" y="2726"/>
                </a:cubicBezTo>
                <a:cubicBezTo>
                  <a:pt x="1005" y="2724"/>
                  <a:pt x="1004" y="2723"/>
                  <a:pt x="998" y="2723"/>
                </a:cubicBezTo>
                <a:close/>
                <a:moveTo>
                  <a:pt x="957" y="1285"/>
                </a:moveTo>
                <a:cubicBezTo>
                  <a:pt x="959" y="1293"/>
                  <a:pt x="962" y="1307"/>
                  <a:pt x="966" y="1327"/>
                </a:cubicBezTo>
                <a:cubicBezTo>
                  <a:pt x="970" y="1347"/>
                  <a:pt x="975" y="1368"/>
                  <a:pt x="980" y="1389"/>
                </a:cubicBezTo>
                <a:cubicBezTo>
                  <a:pt x="986" y="1411"/>
                  <a:pt x="991" y="1431"/>
                  <a:pt x="995" y="1450"/>
                </a:cubicBezTo>
                <a:cubicBezTo>
                  <a:pt x="999" y="1470"/>
                  <a:pt x="1002" y="1483"/>
                  <a:pt x="1004" y="1491"/>
                </a:cubicBezTo>
                <a:cubicBezTo>
                  <a:pt x="1005" y="1491"/>
                  <a:pt x="1009" y="1492"/>
                  <a:pt x="1015" y="1494"/>
                </a:cubicBezTo>
                <a:cubicBezTo>
                  <a:pt x="1040" y="1494"/>
                  <a:pt x="1068" y="1488"/>
                  <a:pt x="1098" y="1476"/>
                </a:cubicBezTo>
                <a:cubicBezTo>
                  <a:pt x="1128" y="1465"/>
                  <a:pt x="1143" y="1445"/>
                  <a:pt x="1143" y="1418"/>
                </a:cubicBezTo>
                <a:cubicBezTo>
                  <a:pt x="1143" y="1407"/>
                  <a:pt x="1141" y="1388"/>
                  <a:pt x="1138" y="1362"/>
                </a:cubicBezTo>
                <a:cubicBezTo>
                  <a:pt x="1135" y="1336"/>
                  <a:pt x="1131" y="1309"/>
                  <a:pt x="1124" y="1282"/>
                </a:cubicBezTo>
                <a:cubicBezTo>
                  <a:pt x="1117" y="1255"/>
                  <a:pt x="1108" y="1231"/>
                  <a:pt x="1098" y="1211"/>
                </a:cubicBezTo>
                <a:cubicBezTo>
                  <a:pt x="1087" y="1191"/>
                  <a:pt x="1075" y="1180"/>
                  <a:pt x="1062" y="1180"/>
                </a:cubicBezTo>
                <a:cubicBezTo>
                  <a:pt x="1040" y="1180"/>
                  <a:pt x="1029" y="1187"/>
                  <a:pt x="1027" y="1199"/>
                </a:cubicBezTo>
                <a:cubicBezTo>
                  <a:pt x="1025" y="1212"/>
                  <a:pt x="1017" y="1225"/>
                  <a:pt x="1004" y="1238"/>
                </a:cubicBezTo>
                <a:cubicBezTo>
                  <a:pt x="994" y="1248"/>
                  <a:pt x="984" y="1253"/>
                  <a:pt x="973" y="1251"/>
                </a:cubicBezTo>
                <a:cubicBezTo>
                  <a:pt x="962" y="1251"/>
                  <a:pt x="959" y="1267"/>
                  <a:pt x="959" y="1267"/>
                </a:cubicBezTo>
                <a:cubicBezTo>
                  <a:pt x="958" y="1270"/>
                  <a:pt x="957" y="1276"/>
                  <a:pt x="957" y="1280"/>
                </a:cubicBezTo>
                <a:cubicBezTo>
                  <a:pt x="957" y="1285"/>
                  <a:pt x="957" y="1285"/>
                  <a:pt x="957" y="1285"/>
                </a:cubicBezTo>
                <a:cubicBezTo>
                  <a:pt x="957" y="1285"/>
                  <a:pt x="957" y="1285"/>
                  <a:pt x="957" y="1285"/>
                </a:cubicBezTo>
                <a:close/>
                <a:moveTo>
                  <a:pt x="999" y="941"/>
                </a:moveTo>
                <a:cubicBezTo>
                  <a:pt x="1001" y="939"/>
                  <a:pt x="1006" y="939"/>
                  <a:pt x="1008" y="941"/>
                </a:cubicBezTo>
                <a:cubicBezTo>
                  <a:pt x="1011" y="944"/>
                  <a:pt x="1011" y="944"/>
                  <a:pt x="1011" y="944"/>
                </a:cubicBezTo>
                <a:cubicBezTo>
                  <a:pt x="1013" y="946"/>
                  <a:pt x="1013" y="951"/>
                  <a:pt x="1011" y="953"/>
                </a:cubicBezTo>
                <a:cubicBezTo>
                  <a:pt x="1008" y="955"/>
                  <a:pt x="1008" y="955"/>
                  <a:pt x="1008" y="955"/>
                </a:cubicBezTo>
                <a:cubicBezTo>
                  <a:pt x="1006" y="958"/>
                  <a:pt x="1001" y="958"/>
                  <a:pt x="999" y="955"/>
                </a:cubicBezTo>
                <a:cubicBezTo>
                  <a:pt x="997" y="953"/>
                  <a:pt x="997" y="953"/>
                  <a:pt x="997" y="953"/>
                </a:cubicBezTo>
                <a:cubicBezTo>
                  <a:pt x="994" y="951"/>
                  <a:pt x="994" y="946"/>
                  <a:pt x="997" y="944"/>
                </a:cubicBezTo>
                <a:cubicBezTo>
                  <a:pt x="999" y="941"/>
                  <a:pt x="999" y="941"/>
                  <a:pt x="999" y="941"/>
                </a:cubicBezTo>
                <a:close/>
                <a:moveTo>
                  <a:pt x="1001" y="989"/>
                </a:moveTo>
                <a:cubicBezTo>
                  <a:pt x="1006" y="981"/>
                  <a:pt x="1011" y="976"/>
                  <a:pt x="1015" y="972"/>
                </a:cubicBezTo>
                <a:cubicBezTo>
                  <a:pt x="1017" y="974"/>
                  <a:pt x="1019" y="976"/>
                  <a:pt x="1022" y="977"/>
                </a:cubicBezTo>
                <a:cubicBezTo>
                  <a:pt x="1025" y="979"/>
                  <a:pt x="1025" y="979"/>
                  <a:pt x="1025" y="979"/>
                </a:cubicBezTo>
                <a:cubicBezTo>
                  <a:pt x="1026" y="981"/>
                  <a:pt x="1027" y="985"/>
                  <a:pt x="1027" y="986"/>
                </a:cubicBezTo>
                <a:cubicBezTo>
                  <a:pt x="1027" y="988"/>
                  <a:pt x="1027" y="992"/>
                  <a:pt x="1027" y="995"/>
                </a:cubicBezTo>
                <a:cubicBezTo>
                  <a:pt x="1027" y="995"/>
                  <a:pt x="1027" y="995"/>
                  <a:pt x="1027" y="995"/>
                </a:cubicBezTo>
                <a:cubicBezTo>
                  <a:pt x="1021" y="1005"/>
                  <a:pt x="1013" y="1012"/>
                  <a:pt x="1004" y="1018"/>
                </a:cubicBezTo>
                <a:cubicBezTo>
                  <a:pt x="996" y="1018"/>
                  <a:pt x="992" y="1014"/>
                  <a:pt x="992" y="1006"/>
                </a:cubicBezTo>
                <a:cubicBezTo>
                  <a:pt x="992" y="1003"/>
                  <a:pt x="995" y="997"/>
                  <a:pt x="1001" y="989"/>
                </a:cubicBezTo>
                <a:close/>
                <a:moveTo>
                  <a:pt x="1015" y="1700"/>
                </a:moveTo>
                <a:cubicBezTo>
                  <a:pt x="1015" y="1704"/>
                  <a:pt x="1017" y="1708"/>
                  <a:pt x="1019" y="1714"/>
                </a:cubicBezTo>
                <a:cubicBezTo>
                  <a:pt x="1022" y="1720"/>
                  <a:pt x="1025" y="1723"/>
                  <a:pt x="1027" y="1723"/>
                </a:cubicBezTo>
                <a:cubicBezTo>
                  <a:pt x="1033" y="1725"/>
                  <a:pt x="1042" y="1724"/>
                  <a:pt x="1054" y="1720"/>
                </a:cubicBezTo>
                <a:cubicBezTo>
                  <a:pt x="1067" y="1716"/>
                  <a:pt x="1080" y="1711"/>
                  <a:pt x="1093" y="1705"/>
                </a:cubicBezTo>
                <a:cubicBezTo>
                  <a:pt x="1107" y="1700"/>
                  <a:pt x="1120" y="1693"/>
                  <a:pt x="1131" y="1685"/>
                </a:cubicBezTo>
                <a:cubicBezTo>
                  <a:pt x="1143" y="1677"/>
                  <a:pt x="1150" y="1670"/>
                  <a:pt x="1150" y="1670"/>
                </a:cubicBezTo>
                <a:cubicBezTo>
                  <a:pt x="1152" y="1667"/>
                  <a:pt x="1151" y="1665"/>
                  <a:pt x="1148" y="1665"/>
                </a:cubicBezTo>
                <a:cubicBezTo>
                  <a:pt x="1138" y="1665"/>
                  <a:pt x="1138" y="1665"/>
                  <a:pt x="1138" y="1665"/>
                </a:cubicBezTo>
                <a:cubicBezTo>
                  <a:pt x="1134" y="1665"/>
                  <a:pt x="1131" y="1662"/>
                  <a:pt x="1131" y="1658"/>
                </a:cubicBezTo>
                <a:cubicBezTo>
                  <a:pt x="1131" y="1653"/>
                  <a:pt x="1131" y="1653"/>
                  <a:pt x="1131" y="1653"/>
                </a:cubicBezTo>
                <a:cubicBezTo>
                  <a:pt x="1112" y="1657"/>
                  <a:pt x="1095" y="1663"/>
                  <a:pt x="1080" y="1672"/>
                </a:cubicBezTo>
                <a:cubicBezTo>
                  <a:pt x="1066" y="1681"/>
                  <a:pt x="1033" y="1684"/>
                  <a:pt x="1033" y="1684"/>
                </a:cubicBezTo>
                <a:cubicBezTo>
                  <a:pt x="1030" y="1685"/>
                  <a:pt x="1027" y="1682"/>
                  <a:pt x="1027" y="1679"/>
                </a:cubicBezTo>
                <a:cubicBezTo>
                  <a:pt x="1027" y="1555"/>
                  <a:pt x="1027" y="1555"/>
                  <a:pt x="1027" y="1555"/>
                </a:cubicBezTo>
                <a:cubicBezTo>
                  <a:pt x="1027" y="1552"/>
                  <a:pt x="1029" y="1547"/>
                  <a:pt x="1033" y="1546"/>
                </a:cubicBezTo>
                <a:cubicBezTo>
                  <a:pt x="1050" y="1537"/>
                  <a:pt x="1050" y="1537"/>
                  <a:pt x="1050" y="1537"/>
                </a:cubicBezTo>
                <a:cubicBezTo>
                  <a:pt x="1056" y="1535"/>
                  <a:pt x="1068" y="1531"/>
                  <a:pt x="1086" y="1526"/>
                </a:cubicBezTo>
                <a:cubicBezTo>
                  <a:pt x="1105" y="1520"/>
                  <a:pt x="1113" y="1516"/>
                  <a:pt x="1113" y="1516"/>
                </a:cubicBezTo>
                <a:cubicBezTo>
                  <a:pt x="1117" y="1515"/>
                  <a:pt x="1121" y="1514"/>
                  <a:pt x="1122" y="1514"/>
                </a:cubicBezTo>
                <a:cubicBezTo>
                  <a:pt x="1124" y="1514"/>
                  <a:pt x="1128" y="1514"/>
                  <a:pt x="1131" y="1514"/>
                </a:cubicBezTo>
                <a:cubicBezTo>
                  <a:pt x="1131" y="1514"/>
                  <a:pt x="1131" y="1514"/>
                  <a:pt x="1131" y="1514"/>
                </a:cubicBezTo>
                <a:cubicBezTo>
                  <a:pt x="1131" y="1516"/>
                  <a:pt x="1132" y="1522"/>
                  <a:pt x="1133" y="1533"/>
                </a:cubicBezTo>
                <a:cubicBezTo>
                  <a:pt x="1134" y="1543"/>
                  <a:pt x="1135" y="1555"/>
                  <a:pt x="1137" y="1568"/>
                </a:cubicBezTo>
                <a:cubicBezTo>
                  <a:pt x="1139" y="1580"/>
                  <a:pt x="1141" y="1592"/>
                  <a:pt x="1144" y="1602"/>
                </a:cubicBezTo>
                <a:cubicBezTo>
                  <a:pt x="1147" y="1613"/>
                  <a:pt x="1149" y="1615"/>
                  <a:pt x="1149" y="1615"/>
                </a:cubicBezTo>
                <a:cubicBezTo>
                  <a:pt x="1152" y="1617"/>
                  <a:pt x="1156" y="1616"/>
                  <a:pt x="1159" y="1614"/>
                </a:cubicBezTo>
                <a:cubicBezTo>
                  <a:pt x="1161" y="1611"/>
                  <a:pt x="1161" y="1611"/>
                  <a:pt x="1161" y="1611"/>
                </a:cubicBezTo>
                <a:cubicBezTo>
                  <a:pt x="1164" y="1609"/>
                  <a:pt x="1166" y="1604"/>
                  <a:pt x="1166" y="1600"/>
                </a:cubicBezTo>
                <a:cubicBezTo>
                  <a:pt x="1160" y="1486"/>
                  <a:pt x="1160" y="1486"/>
                  <a:pt x="1160" y="1486"/>
                </a:cubicBezTo>
                <a:cubicBezTo>
                  <a:pt x="1160" y="1482"/>
                  <a:pt x="1160" y="1482"/>
                  <a:pt x="1160" y="1486"/>
                </a:cubicBezTo>
                <a:cubicBezTo>
                  <a:pt x="1160" y="1526"/>
                  <a:pt x="1160" y="1526"/>
                  <a:pt x="1160" y="1526"/>
                </a:cubicBezTo>
                <a:cubicBezTo>
                  <a:pt x="1156" y="1522"/>
                  <a:pt x="1149" y="1515"/>
                  <a:pt x="1140" y="1505"/>
                </a:cubicBezTo>
                <a:cubicBezTo>
                  <a:pt x="1130" y="1496"/>
                  <a:pt x="1127" y="1487"/>
                  <a:pt x="1131" y="1479"/>
                </a:cubicBezTo>
                <a:cubicBezTo>
                  <a:pt x="1123" y="1483"/>
                  <a:pt x="1106" y="1489"/>
                  <a:pt x="1080" y="1497"/>
                </a:cubicBezTo>
                <a:cubicBezTo>
                  <a:pt x="1054" y="1504"/>
                  <a:pt x="1033" y="1512"/>
                  <a:pt x="1033" y="1512"/>
                </a:cubicBezTo>
                <a:cubicBezTo>
                  <a:pt x="1030" y="1513"/>
                  <a:pt x="1024" y="1515"/>
                  <a:pt x="1021" y="1517"/>
                </a:cubicBezTo>
                <a:cubicBezTo>
                  <a:pt x="1009" y="1523"/>
                  <a:pt x="1009" y="1523"/>
                  <a:pt x="1009" y="1523"/>
                </a:cubicBezTo>
                <a:cubicBezTo>
                  <a:pt x="1006" y="1524"/>
                  <a:pt x="1004" y="1529"/>
                  <a:pt x="1004" y="1532"/>
                </a:cubicBezTo>
                <a:cubicBezTo>
                  <a:pt x="1015" y="1700"/>
                  <a:pt x="1015" y="1700"/>
                  <a:pt x="1015" y="1700"/>
                </a:cubicBezTo>
                <a:close/>
                <a:moveTo>
                  <a:pt x="1088" y="2668"/>
                </a:moveTo>
                <a:cubicBezTo>
                  <a:pt x="1088" y="2676"/>
                  <a:pt x="1091" y="2680"/>
                  <a:pt x="1096" y="2680"/>
                </a:cubicBezTo>
                <a:cubicBezTo>
                  <a:pt x="1102" y="2680"/>
                  <a:pt x="1105" y="2676"/>
                  <a:pt x="1105" y="2668"/>
                </a:cubicBezTo>
                <a:cubicBezTo>
                  <a:pt x="1105" y="2661"/>
                  <a:pt x="1102" y="2657"/>
                  <a:pt x="1096" y="2657"/>
                </a:cubicBezTo>
                <a:cubicBezTo>
                  <a:pt x="1091" y="2657"/>
                  <a:pt x="1088" y="2661"/>
                  <a:pt x="1088" y="2668"/>
                </a:cubicBezTo>
                <a:close/>
                <a:moveTo>
                  <a:pt x="1122" y="1584"/>
                </a:moveTo>
                <a:cubicBezTo>
                  <a:pt x="1122" y="1591"/>
                  <a:pt x="1125" y="1595"/>
                  <a:pt x="1131" y="1595"/>
                </a:cubicBezTo>
                <a:cubicBezTo>
                  <a:pt x="1137" y="1595"/>
                  <a:pt x="1140" y="1591"/>
                  <a:pt x="1140" y="1584"/>
                </a:cubicBezTo>
                <a:cubicBezTo>
                  <a:pt x="1140" y="1576"/>
                  <a:pt x="1137" y="1572"/>
                  <a:pt x="1131" y="1572"/>
                </a:cubicBezTo>
                <a:cubicBezTo>
                  <a:pt x="1125" y="1572"/>
                  <a:pt x="1122" y="1576"/>
                  <a:pt x="1122" y="1584"/>
                </a:cubicBezTo>
                <a:close/>
                <a:moveTo>
                  <a:pt x="1149" y="551"/>
                </a:moveTo>
                <a:cubicBezTo>
                  <a:pt x="1143" y="551"/>
                  <a:pt x="1141" y="553"/>
                  <a:pt x="1143" y="557"/>
                </a:cubicBezTo>
                <a:cubicBezTo>
                  <a:pt x="1147" y="565"/>
                  <a:pt x="1150" y="565"/>
                  <a:pt x="1154" y="557"/>
                </a:cubicBezTo>
                <a:cubicBezTo>
                  <a:pt x="1156" y="553"/>
                  <a:pt x="1154" y="551"/>
                  <a:pt x="1149" y="551"/>
                </a:cubicBezTo>
                <a:close/>
                <a:moveTo>
                  <a:pt x="1146" y="1468"/>
                </a:moveTo>
                <a:cubicBezTo>
                  <a:pt x="1146" y="1475"/>
                  <a:pt x="1149" y="1479"/>
                  <a:pt x="1154" y="1479"/>
                </a:cubicBezTo>
                <a:cubicBezTo>
                  <a:pt x="1160" y="1479"/>
                  <a:pt x="1163" y="1475"/>
                  <a:pt x="1163" y="1468"/>
                </a:cubicBezTo>
                <a:cubicBezTo>
                  <a:pt x="1163" y="1460"/>
                  <a:pt x="1160" y="1456"/>
                  <a:pt x="1154" y="1456"/>
                </a:cubicBezTo>
                <a:cubicBezTo>
                  <a:pt x="1149" y="1456"/>
                  <a:pt x="1146" y="1460"/>
                  <a:pt x="1146" y="1468"/>
                </a:cubicBezTo>
                <a:close/>
                <a:moveTo>
                  <a:pt x="1160" y="574"/>
                </a:moveTo>
                <a:cubicBezTo>
                  <a:pt x="1160" y="580"/>
                  <a:pt x="1162" y="582"/>
                  <a:pt x="1166" y="580"/>
                </a:cubicBezTo>
                <a:cubicBezTo>
                  <a:pt x="1174" y="576"/>
                  <a:pt x="1174" y="572"/>
                  <a:pt x="1166" y="568"/>
                </a:cubicBezTo>
                <a:cubicBezTo>
                  <a:pt x="1162" y="567"/>
                  <a:pt x="1160" y="568"/>
                  <a:pt x="1160" y="574"/>
                </a:cubicBezTo>
                <a:close/>
                <a:moveTo>
                  <a:pt x="1357" y="352"/>
                </a:moveTo>
                <a:cubicBezTo>
                  <a:pt x="1369" y="379"/>
                  <a:pt x="1385" y="435"/>
                  <a:pt x="1385" y="435"/>
                </a:cubicBezTo>
                <a:cubicBezTo>
                  <a:pt x="1386" y="438"/>
                  <a:pt x="1389" y="441"/>
                  <a:pt x="1392" y="441"/>
                </a:cubicBezTo>
                <a:cubicBezTo>
                  <a:pt x="1392" y="441"/>
                  <a:pt x="1392" y="441"/>
                  <a:pt x="1392" y="441"/>
                </a:cubicBezTo>
                <a:cubicBezTo>
                  <a:pt x="1404" y="441"/>
                  <a:pt x="1415" y="434"/>
                  <a:pt x="1426" y="421"/>
                </a:cubicBezTo>
                <a:cubicBezTo>
                  <a:pt x="1436" y="407"/>
                  <a:pt x="1445" y="392"/>
                  <a:pt x="1453" y="374"/>
                </a:cubicBezTo>
                <a:cubicBezTo>
                  <a:pt x="1461" y="357"/>
                  <a:pt x="1467" y="339"/>
                  <a:pt x="1472" y="322"/>
                </a:cubicBezTo>
                <a:cubicBezTo>
                  <a:pt x="1477" y="305"/>
                  <a:pt x="1479" y="291"/>
                  <a:pt x="1479" y="281"/>
                </a:cubicBezTo>
                <a:cubicBezTo>
                  <a:pt x="1479" y="270"/>
                  <a:pt x="1474" y="259"/>
                  <a:pt x="1465" y="248"/>
                </a:cubicBezTo>
                <a:cubicBezTo>
                  <a:pt x="1455" y="237"/>
                  <a:pt x="1443" y="228"/>
                  <a:pt x="1430" y="220"/>
                </a:cubicBezTo>
                <a:cubicBezTo>
                  <a:pt x="1416" y="213"/>
                  <a:pt x="1402" y="207"/>
                  <a:pt x="1386" y="203"/>
                </a:cubicBezTo>
                <a:cubicBezTo>
                  <a:pt x="1371" y="199"/>
                  <a:pt x="1358" y="197"/>
                  <a:pt x="1349" y="197"/>
                </a:cubicBezTo>
                <a:cubicBezTo>
                  <a:pt x="1310" y="197"/>
                  <a:pt x="1276" y="209"/>
                  <a:pt x="1246" y="232"/>
                </a:cubicBezTo>
                <a:cubicBezTo>
                  <a:pt x="1216" y="255"/>
                  <a:pt x="1201" y="287"/>
                  <a:pt x="1201" y="328"/>
                </a:cubicBezTo>
                <a:cubicBezTo>
                  <a:pt x="1214" y="328"/>
                  <a:pt x="1227" y="325"/>
                  <a:pt x="1238" y="321"/>
                </a:cubicBezTo>
                <a:cubicBezTo>
                  <a:pt x="1250" y="316"/>
                  <a:pt x="1263" y="313"/>
                  <a:pt x="1276" y="313"/>
                </a:cubicBezTo>
                <a:cubicBezTo>
                  <a:pt x="1319" y="313"/>
                  <a:pt x="1346" y="326"/>
                  <a:pt x="1357" y="352"/>
                </a:cubicBezTo>
                <a:close/>
                <a:moveTo>
                  <a:pt x="1408" y="2496"/>
                </a:moveTo>
                <a:cubicBezTo>
                  <a:pt x="1407" y="2510"/>
                  <a:pt x="1407" y="2526"/>
                  <a:pt x="1407" y="2544"/>
                </a:cubicBezTo>
                <a:cubicBezTo>
                  <a:pt x="1407" y="2547"/>
                  <a:pt x="1407" y="2555"/>
                  <a:pt x="1407" y="2567"/>
                </a:cubicBezTo>
                <a:cubicBezTo>
                  <a:pt x="1407" y="2576"/>
                  <a:pt x="1408" y="2581"/>
                  <a:pt x="1408" y="2581"/>
                </a:cubicBezTo>
                <a:cubicBezTo>
                  <a:pt x="1409" y="2584"/>
                  <a:pt x="1412" y="2585"/>
                  <a:pt x="1414" y="2582"/>
                </a:cubicBezTo>
                <a:cubicBezTo>
                  <a:pt x="1518" y="2479"/>
                  <a:pt x="1518" y="2479"/>
                  <a:pt x="1518" y="2479"/>
                </a:cubicBezTo>
                <a:cubicBezTo>
                  <a:pt x="1521" y="2476"/>
                  <a:pt x="1526" y="2474"/>
                  <a:pt x="1529" y="2474"/>
                </a:cubicBezTo>
                <a:cubicBezTo>
                  <a:pt x="1615" y="2474"/>
                  <a:pt x="1615" y="2474"/>
                  <a:pt x="1615" y="2474"/>
                </a:cubicBezTo>
                <a:cubicBezTo>
                  <a:pt x="1621" y="2474"/>
                  <a:pt x="1625" y="2469"/>
                  <a:pt x="1626" y="2459"/>
                </a:cubicBezTo>
                <a:cubicBezTo>
                  <a:pt x="1627" y="2450"/>
                  <a:pt x="1627" y="2446"/>
                  <a:pt x="1627" y="2446"/>
                </a:cubicBezTo>
                <a:cubicBezTo>
                  <a:pt x="1627" y="2442"/>
                  <a:pt x="1627" y="2436"/>
                  <a:pt x="1627" y="2433"/>
                </a:cubicBezTo>
                <a:cubicBezTo>
                  <a:pt x="1627" y="2428"/>
                  <a:pt x="1627" y="2428"/>
                  <a:pt x="1627" y="2428"/>
                </a:cubicBezTo>
                <a:cubicBezTo>
                  <a:pt x="1627" y="2431"/>
                  <a:pt x="1624" y="2436"/>
                  <a:pt x="1618" y="2441"/>
                </a:cubicBezTo>
                <a:cubicBezTo>
                  <a:pt x="1613" y="2445"/>
                  <a:pt x="1608" y="2449"/>
                  <a:pt x="1604" y="2451"/>
                </a:cubicBezTo>
                <a:cubicBezTo>
                  <a:pt x="1600" y="2451"/>
                  <a:pt x="1592" y="2450"/>
                  <a:pt x="1581" y="2449"/>
                </a:cubicBezTo>
                <a:cubicBezTo>
                  <a:pt x="1569" y="2448"/>
                  <a:pt x="1564" y="2447"/>
                  <a:pt x="1564" y="2447"/>
                </a:cubicBezTo>
                <a:cubicBezTo>
                  <a:pt x="1560" y="2446"/>
                  <a:pt x="1560" y="2445"/>
                  <a:pt x="1564" y="2445"/>
                </a:cubicBezTo>
                <a:cubicBezTo>
                  <a:pt x="1586" y="2445"/>
                  <a:pt x="1586" y="2445"/>
                  <a:pt x="1586" y="2445"/>
                </a:cubicBezTo>
                <a:cubicBezTo>
                  <a:pt x="1589" y="2445"/>
                  <a:pt x="1589" y="2445"/>
                  <a:pt x="1586" y="2444"/>
                </a:cubicBezTo>
                <a:cubicBezTo>
                  <a:pt x="1534" y="2439"/>
                  <a:pt x="1534" y="2439"/>
                  <a:pt x="1534" y="2439"/>
                </a:cubicBezTo>
                <a:cubicBezTo>
                  <a:pt x="1542" y="2430"/>
                  <a:pt x="1551" y="2423"/>
                  <a:pt x="1562" y="2419"/>
                </a:cubicBezTo>
                <a:cubicBezTo>
                  <a:pt x="1572" y="2415"/>
                  <a:pt x="1586" y="2414"/>
                  <a:pt x="1586" y="2414"/>
                </a:cubicBezTo>
                <a:cubicBezTo>
                  <a:pt x="1589" y="2413"/>
                  <a:pt x="1592" y="2410"/>
                  <a:pt x="1592" y="2407"/>
                </a:cubicBezTo>
                <a:cubicBezTo>
                  <a:pt x="1592" y="2381"/>
                  <a:pt x="1592" y="2381"/>
                  <a:pt x="1592" y="2381"/>
                </a:cubicBezTo>
                <a:cubicBezTo>
                  <a:pt x="1583" y="2385"/>
                  <a:pt x="1571" y="2391"/>
                  <a:pt x="1559" y="2400"/>
                </a:cubicBezTo>
                <a:cubicBezTo>
                  <a:pt x="1546" y="2409"/>
                  <a:pt x="1534" y="2418"/>
                  <a:pt x="1521" y="2428"/>
                </a:cubicBezTo>
                <a:cubicBezTo>
                  <a:pt x="1509" y="2437"/>
                  <a:pt x="1496" y="2445"/>
                  <a:pt x="1484" y="2452"/>
                </a:cubicBezTo>
                <a:cubicBezTo>
                  <a:pt x="1471" y="2459"/>
                  <a:pt x="1460" y="2462"/>
                  <a:pt x="1450" y="2462"/>
                </a:cubicBezTo>
                <a:cubicBezTo>
                  <a:pt x="1446" y="2462"/>
                  <a:pt x="1440" y="2462"/>
                  <a:pt x="1433" y="2462"/>
                </a:cubicBezTo>
                <a:cubicBezTo>
                  <a:pt x="1427" y="2462"/>
                  <a:pt x="1423" y="2459"/>
                  <a:pt x="1421" y="2451"/>
                </a:cubicBezTo>
                <a:cubicBezTo>
                  <a:pt x="1413" y="2466"/>
                  <a:pt x="1409" y="2481"/>
                  <a:pt x="1408" y="2496"/>
                </a:cubicBezTo>
                <a:close/>
                <a:moveTo>
                  <a:pt x="1424" y="2404"/>
                </a:moveTo>
                <a:cubicBezTo>
                  <a:pt x="1424" y="2412"/>
                  <a:pt x="1427" y="2416"/>
                  <a:pt x="1433" y="2416"/>
                </a:cubicBezTo>
                <a:cubicBezTo>
                  <a:pt x="1439" y="2416"/>
                  <a:pt x="1441" y="2412"/>
                  <a:pt x="1441" y="2404"/>
                </a:cubicBezTo>
                <a:cubicBezTo>
                  <a:pt x="1441" y="2397"/>
                  <a:pt x="1439" y="2393"/>
                  <a:pt x="1433" y="2393"/>
                </a:cubicBezTo>
                <a:cubicBezTo>
                  <a:pt x="1427" y="2393"/>
                  <a:pt x="1424" y="2397"/>
                  <a:pt x="1424" y="2404"/>
                </a:cubicBezTo>
                <a:close/>
                <a:moveTo>
                  <a:pt x="1436" y="2323"/>
                </a:moveTo>
                <a:cubicBezTo>
                  <a:pt x="1436" y="2331"/>
                  <a:pt x="1439" y="2335"/>
                  <a:pt x="1444" y="2335"/>
                </a:cubicBezTo>
                <a:cubicBezTo>
                  <a:pt x="1448" y="2335"/>
                  <a:pt x="1450" y="2331"/>
                  <a:pt x="1450" y="2323"/>
                </a:cubicBezTo>
                <a:cubicBezTo>
                  <a:pt x="1450" y="2315"/>
                  <a:pt x="1448" y="2312"/>
                  <a:pt x="1444" y="2312"/>
                </a:cubicBezTo>
                <a:cubicBezTo>
                  <a:pt x="1439" y="2312"/>
                  <a:pt x="1436" y="2315"/>
                  <a:pt x="1436" y="2323"/>
                </a:cubicBezTo>
                <a:close/>
                <a:moveTo>
                  <a:pt x="1534" y="2345"/>
                </a:moveTo>
                <a:cubicBezTo>
                  <a:pt x="1521" y="2352"/>
                  <a:pt x="1507" y="2360"/>
                  <a:pt x="1492" y="2371"/>
                </a:cubicBezTo>
                <a:cubicBezTo>
                  <a:pt x="1478" y="2382"/>
                  <a:pt x="1466" y="2393"/>
                  <a:pt x="1456" y="2406"/>
                </a:cubicBezTo>
                <a:cubicBezTo>
                  <a:pt x="1446" y="2418"/>
                  <a:pt x="1443" y="2433"/>
                  <a:pt x="1443" y="2433"/>
                </a:cubicBezTo>
                <a:cubicBezTo>
                  <a:pt x="1442" y="2436"/>
                  <a:pt x="1441" y="2442"/>
                  <a:pt x="1441" y="2445"/>
                </a:cubicBezTo>
                <a:cubicBezTo>
                  <a:pt x="1441" y="2445"/>
                  <a:pt x="1441" y="2445"/>
                  <a:pt x="1441" y="2445"/>
                </a:cubicBezTo>
                <a:cubicBezTo>
                  <a:pt x="1441" y="2447"/>
                  <a:pt x="1442" y="2449"/>
                  <a:pt x="1444" y="2451"/>
                </a:cubicBezTo>
                <a:cubicBezTo>
                  <a:pt x="1466" y="2441"/>
                  <a:pt x="1484" y="2429"/>
                  <a:pt x="1498" y="2413"/>
                </a:cubicBezTo>
                <a:cubicBezTo>
                  <a:pt x="1513" y="2398"/>
                  <a:pt x="1528" y="2387"/>
                  <a:pt x="1546" y="2381"/>
                </a:cubicBezTo>
                <a:cubicBezTo>
                  <a:pt x="1550" y="2379"/>
                  <a:pt x="1557" y="2375"/>
                  <a:pt x="1569" y="2370"/>
                </a:cubicBezTo>
                <a:cubicBezTo>
                  <a:pt x="1581" y="2364"/>
                  <a:pt x="1586" y="2361"/>
                  <a:pt x="1586" y="2361"/>
                </a:cubicBezTo>
                <a:cubicBezTo>
                  <a:pt x="1590" y="2359"/>
                  <a:pt x="1594" y="2355"/>
                  <a:pt x="1595" y="2352"/>
                </a:cubicBezTo>
                <a:cubicBezTo>
                  <a:pt x="1595" y="2352"/>
                  <a:pt x="1595" y="2352"/>
                  <a:pt x="1595" y="2352"/>
                </a:cubicBezTo>
                <a:cubicBezTo>
                  <a:pt x="1595" y="2350"/>
                  <a:pt x="1594" y="2348"/>
                  <a:pt x="1592" y="2346"/>
                </a:cubicBezTo>
                <a:cubicBezTo>
                  <a:pt x="1590" y="2344"/>
                  <a:pt x="1586" y="2342"/>
                  <a:pt x="1581" y="2339"/>
                </a:cubicBezTo>
                <a:cubicBezTo>
                  <a:pt x="1575" y="2336"/>
                  <a:pt x="1571" y="2335"/>
                  <a:pt x="1569" y="2335"/>
                </a:cubicBezTo>
                <a:cubicBezTo>
                  <a:pt x="1559" y="2335"/>
                  <a:pt x="1548" y="2338"/>
                  <a:pt x="1534" y="2345"/>
                </a:cubicBezTo>
                <a:close/>
                <a:moveTo>
                  <a:pt x="1453" y="2300"/>
                </a:moveTo>
                <a:cubicBezTo>
                  <a:pt x="1467" y="2290"/>
                  <a:pt x="1484" y="2273"/>
                  <a:pt x="1505" y="2249"/>
                </a:cubicBezTo>
                <a:cubicBezTo>
                  <a:pt x="1527" y="2225"/>
                  <a:pt x="1535" y="2196"/>
                  <a:pt x="1535" y="2196"/>
                </a:cubicBezTo>
                <a:cubicBezTo>
                  <a:pt x="1536" y="2193"/>
                  <a:pt x="1537" y="2188"/>
                  <a:pt x="1536" y="2187"/>
                </a:cubicBezTo>
                <a:cubicBezTo>
                  <a:pt x="1535" y="2185"/>
                  <a:pt x="1533" y="2186"/>
                  <a:pt x="1531" y="2189"/>
                </a:cubicBezTo>
                <a:cubicBezTo>
                  <a:pt x="1453" y="2300"/>
                  <a:pt x="1453" y="2300"/>
                  <a:pt x="1453" y="2300"/>
                </a:cubicBezTo>
                <a:close/>
                <a:moveTo>
                  <a:pt x="1458" y="2226"/>
                </a:moveTo>
                <a:cubicBezTo>
                  <a:pt x="1455" y="2228"/>
                  <a:pt x="1453" y="2232"/>
                  <a:pt x="1453" y="2233"/>
                </a:cubicBezTo>
                <a:cubicBezTo>
                  <a:pt x="1453" y="2235"/>
                  <a:pt x="1453" y="2237"/>
                  <a:pt x="1453" y="2239"/>
                </a:cubicBezTo>
                <a:cubicBezTo>
                  <a:pt x="1453" y="2241"/>
                  <a:pt x="1455" y="2240"/>
                  <a:pt x="1457" y="2237"/>
                </a:cubicBezTo>
                <a:cubicBezTo>
                  <a:pt x="1473" y="2213"/>
                  <a:pt x="1473" y="2213"/>
                  <a:pt x="1473" y="2213"/>
                </a:cubicBezTo>
                <a:cubicBezTo>
                  <a:pt x="1475" y="2210"/>
                  <a:pt x="1474" y="2209"/>
                  <a:pt x="1472" y="2212"/>
                </a:cubicBezTo>
                <a:cubicBezTo>
                  <a:pt x="1458" y="2226"/>
                  <a:pt x="1458" y="2226"/>
                  <a:pt x="1458" y="2226"/>
                </a:cubicBezTo>
                <a:close/>
                <a:moveTo>
                  <a:pt x="1513" y="2301"/>
                </a:moveTo>
                <a:cubicBezTo>
                  <a:pt x="1504" y="2316"/>
                  <a:pt x="1496" y="2331"/>
                  <a:pt x="1488" y="2346"/>
                </a:cubicBezTo>
                <a:cubicBezTo>
                  <a:pt x="1517" y="2323"/>
                  <a:pt x="1536" y="2296"/>
                  <a:pt x="1546" y="2265"/>
                </a:cubicBezTo>
                <a:cubicBezTo>
                  <a:pt x="1532" y="2275"/>
                  <a:pt x="1521" y="2287"/>
                  <a:pt x="1513" y="2301"/>
                </a:cubicBezTo>
                <a:close/>
                <a:moveTo>
                  <a:pt x="1808" y="2085"/>
                </a:moveTo>
                <a:cubicBezTo>
                  <a:pt x="1838" y="2089"/>
                  <a:pt x="1888" y="2112"/>
                  <a:pt x="1888" y="2112"/>
                </a:cubicBezTo>
                <a:cubicBezTo>
                  <a:pt x="1891" y="2113"/>
                  <a:pt x="1894" y="2111"/>
                  <a:pt x="1894" y="2108"/>
                </a:cubicBezTo>
                <a:cubicBezTo>
                  <a:pt x="1894" y="2022"/>
                  <a:pt x="1894" y="2022"/>
                  <a:pt x="1894" y="2022"/>
                </a:cubicBezTo>
                <a:cubicBezTo>
                  <a:pt x="1894" y="2020"/>
                  <a:pt x="1890" y="2017"/>
                  <a:pt x="1881" y="2013"/>
                </a:cubicBezTo>
                <a:cubicBezTo>
                  <a:pt x="1872" y="2009"/>
                  <a:pt x="1862" y="2005"/>
                  <a:pt x="1850" y="2001"/>
                </a:cubicBezTo>
                <a:cubicBezTo>
                  <a:pt x="1839" y="1997"/>
                  <a:pt x="1828" y="1994"/>
                  <a:pt x="1819" y="1993"/>
                </a:cubicBezTo>
                <a:cubicBezTo>
                  <a:pt x="1809" y="1991"/>
                  <a:pt x="1803" y="1990"/>
                  <a:pt x="1801" y="1990"/>
                </a:cubicBezTo>
                <a:cubicBezTo>
                  <a:pt x="1799" y="1988"/>
                  <a:pt x="1788" y="1987"/>
                  <a:pt x="1766" y="1987"/>
                </a:cubicBezTo>
                <a:cubicBezTo>
                  <a:pt x="1747" y="1987"/>
                  <a:pt x="1732" y="1987"/>
                  <a:pt x="1723" y="1987"/>
                </a:cubicBezTo>
                <a:cubicBezTo>
                  <a:pt x="1717" y="1987"/>
                  <a:pt x="1704" y="1987"/>
                  <a:pt x="1685" y="1987"/>
                </a:cubicBezTo>
                <a:cubicBezTo>
                  <a:pt x="1666" y="1987"/>
                  <a:pt x="1646" y="1988"/>
                  <a:pt x="1626" y="1991"/>
                </a:cubicBezTo>
                <a:cubicBezTo>
                  <a:pt x="1605" y="1994"/>
                  <a:pt x="1587" y="1998"/>
                  <a:pt x="1571" y="2003"/>
                </a:cubicBezTo>
                <a:cubicBezTo>
                  <a:pt x="1554" y="2008"/>
                  <a:pt x="1549" y="2016"/>
                  <a:pt x="1549" y="2016"/>
                </a:cubicBezTo>
                <a:cubicBezTo>
                  <a:pt x="1547" y="2019"/>
                  <a:pt x="1546" y="2024"/>
                  <a:pt x="1546" y="2028"/>
                </a:cubicBezTo>
                <a:cubicBezTo>
                  <a:pt x="1546" y="2103"/>
                  <a:pt x="1546" y="2103"/>
                  <a:pt x="1546" y="2103"/>
                </a:cubicBezTo>
                <a:cubicBezTo>
                  <a:pt x="1581" y="2091"/>
                  <a:pt x="1610" y="2084"/>
                  <a:pt x="1633" y="2082"/>
                </a:cubicBezTo>
                <a:cubicBezTo>
                  <a:pt x="1656" y="2081"/>
                  <a:pt x="1684" y="2080"/>
                  <a:pt x="1717" y="2080"/>
                </a:cubicBezTo>
                <a:cubicBezTo>
                  <a:pt x="1748" y="2080"/>
                  <a:pt x="1778" y="2081"/>
                  <a:pt x="1808" y="2085"/>
                </a:cubicBezTo>
                <a:close/>
                <a:moveTo>
                  <a:pt x="1595" y="2323"/>
                </a:moveTo>
                <a:cubicBezTo>
                  <a:pt x="1595" y="2331"/>
                  <a:pt x="1598" y="2335"/>
                  <a:pt x="1604" y="2335"/>
                </a:cubicBezTo>
                <a:cubicBezTo>
                  <a:pt x="1610" y="2335"/>
                  <a:pt x="1613" y="2331"/>
                  <a:pt x="1613" y="2323"/>
                </a:cubicBezTo>
                <a:cubicBezTo>
                  <a:pt x="1613" y="2315"/>
                  <a:pt x="1610" y="2312"/>
                  <a:pt x="1604" y="2312"/>
                </a:cubicBezTo>
                <a:cubicBezTo>
                  <a:pt x="1598" y="2312"/>
                  <a:pt x="1595" y="2315"/>
                  <a:pt x="1595" y="2323"/>
                </a:cubicBezTo>
                <a:close/>
                <a:moveTo>
                  <a:pt x="1772" y="2393"/>
                </a:moveTo>
                <a:cubicBezTo>
                  <a:pt x="1788" y="2379"/>
                  <a:pt x="1797" y="2366"/>
                  <a:pt x="1800" y="2352"/>
                </a:cubicBezTo>
                <a:cubicBezTo>
                  <a:pt x="1803" y="2339"/>
                  <a:pt x="1804" y="2323"/>
                  <a:pt x="1804" y="2306"/>
                </a:cubicBezTo>
                <a:cubicBezTo>
                  <a:pt x="1804" y="2302"/>
                  <a:pt x="1804" y="2295"/>
                  <a:pt x="1803" y="2285"/>
                </a:cubicBezTo>
                <a:cubicBezTo>
                  <a:pt x="1802" y="2276"/>
                  <a:pt x="1801" y="2269"/>
                  <a:pt x="1801" y="2265"/>
                </a:cubicBezTo>
                <a:cubicBezTo>
                  <a:pt x="1795" y="2257"/>
                  <a:pt x="1788" y="2250"/>
                  <a:pt x="1778" y="2242"/>
                </a:cubicBezTo>
                <a:cubicBezTo>
                  <a:pt x="1768" y="2234"/>
                  <a:pt x="1759" y="2230"/>
                  <a:pt x="1749" y="2230"/>
                </a:cubicBezTo>
                <a:cubicBezTo>
                  <a:pt x="1731" y="2230"/>
                  <a:pt x="1717" y="2234"/>
                  <a:pt x="1705" y="2242"/>
                </a:cubicBezTo>
                <a:cubicBezTo>
                  <a:pt x="1694" y="2250"/>
                  <a:pt x="1683" y="2259"/>
                  <a:pt x="1673" y="2270"/>
                </a:cubicBezTo>
                <a:cubicBezTo>
                  <a:pt x="1664" y="2280"/>
                  <a:pt x="1655" y="2292"/>
                  <a:pt x="1646" y="2304"/>
                </a:cubicBezTo>
                <a:cubicBezTo>
                  <a:pt x="1637" y="2317"/>
                  <a:pt x="1627" y="2327"/>
                  <a:pt x="1615" y="2335"/>
                </a:cubicBezTo>
                <a:cubicBezTo>
                  <a:pt x="1617" y="2337"/>
                  <a:pt x="1621" y="2339"/>
                  <a:pt x="1627" y="2342"/>
                </a:cubicBezTo>
                <a:cubicBezTo>
                  <a:pt x="1633" y="2345"/>
                  <a:pt x="1637" y="2346"/>
                  <a:pt x="1639" y="2346"/>
                </a:cubicBezTo>
                <a:cubicBezTo>
                  <a:pt x="1646" y="2346"/>
                  <a:pt x="1650" y="2343"/>
                  <a:pt x="1650" y="2335"/>
                </a:cubicBezTo>
                <a:cubicBezTo>
                  <a:pt x="1652" y="2333"/>
                  <a:pt x="1654" y="2327"/>
                  <a:pt x="1656" y="2317"/>
                </a:cubicBezTo>
                <a:cubicBezTo>
                  <a:pt x="1658" y="2308"/>
                  <a:pt x="1660" y="2302"/>
                  <a:pt x="1662" y="2300"/>
                </a:cubicBezTo>
                <a:cubicBezTo>
                  <a:pt x="1666" y="2296"/>
                  <a:pt x="1674" y="2288"/>
                  <a:pt x="1685" y="2277"/>
                </a:cubicBezTo>
                <a:cubicBezTo>
                  <a:pt x="1697" y="2265"/>
                  <a:pt x="1704" y="2257"/>
                  <a:pt x="1708" y="2254"/>
                </a:cubicBezTo>
                <a:cubicBezTo>
                  <a:pt x="1699" y="2275"/>
                  <a:pt x="1689" y="2292"/>
                  <a:pt x="1681" y="2304"/>
                </a:cubicBezTo>
                <a:cubicBezTo>
                  <a:pt x="1672" y="2317"/>
                  <a:pt x="1668" y="2337"/>
                  <a:pt x="1668" y="2364"/>
                </a:cubicBezTo>
                <a:cubicBezTo>
                  <a:pt x="1670" y="2364"/>
                  <a:pt x="1676" y="2364"/>
                  <a:pt x="1687" y="2365"/>
                </a:cubicBezTo>
                <a:cubicBezTo>
                  <a:pt x="1697" y="2366"/>
                  <a:pt x="1704" y="2368"/>
                  <a:pt x="1708" y="2370"/>
                </a:cubicBezTo>
                <a:cubicBezTo>
                  <a:pt x="1710" y="2370"/>
                  <a:pt x="1716" y="2376"/>
                  <a:pt x="1716" y="2376"/>
                </a:cubicBezTo>
                <a:cubicBezTo>
                  <a:pt x="1718" y="2379"/>
                  <a:pt x="1723" y="2381"/>
                  <a:pt x="1726" y="2381"/>
                </a:cubicBezTo>
                <a:cubicBezTo>
                  <a:pt x="1726" y="2381"/>
                  <a:pt x="1726" y="2381"/>
                  <a:pt x="1726" y="2381"/>
                </a:cubicBezTo>
                <a:cubicBezTo>
                  <a:pt x="1737" y="2381"/>
                  <a:pt x="1767" y="2362"/>
                  <a:pt x="1767" y="2362"/>
                </a:cubicBezTo>
                <a:cubicBezTo>
                  <a:pt x="1770" y="2360"/>
                  <a:pt x="1772" y="2361"/>
                  <a:pt x="1772" y="2365"/>
                </a:cubicBezTo>
                <a:cubicBezTo>
                  <a:pt x="1772" y="2393"/>
                  <a:pt x="1772" y="2393"/>
                  <a:pt x="1772" y="2393"/>
                </a:cubicBezTo>
                <a:close/>
                <a:moveTo>
                  <a:pt x="1621" y="2375"/>
                </a:moveTo>
                <a:cubicBezTo>
                  <a:pt x="1617" y="2375"/>
                  <a:pt x="1615" y="2377"/>
                  <a:pt x="1615" y="2381"/>
                </a:cubicBezTo>
                <a:cubicBezTo>
                  <a:pt x="1617" y="2385"/>
                  <a:pt x="1619" y="2387"/>
                  <a:pt x="1621" y="2387"/>
                </a:cubicBezTo>
                <a:cubicBezTo>
                  <a:pt x="1625" y="2387"/>
                  <a:pt x="1627" y="2385"/>
                  <a:pt x="1627" y="2381"/>
                </a:cubicBezTo>
                <a:cubicBezTo>
                  <a:pt x="1629" y="2377"/>
                  <a:pt x="1627" y="2375"/>
                  <a:pt x="1621" y="2375"/>
                </a:cubicBezTo>
                <a:close/>
                <a:moveTo>
                  <a:pt x="1618" y="2288"/>
                </a:moveTo>
                <a:cubicBezTo>
                  <a:pt x="1618" y="2296"/>
                  <a:pt x="1621" y="2300"/>
                  <a:pt x="1627" y="2300"/>
                </a:cubicBezTo>
                <a:cubicBezTo>
                  <a:pt x="1633" y="2300"/>
                  <a:pt x="1636" y="2296"/>
                  <a:pt x="1636" y="2288"/>
                </a:cubicBezTo>
                <a:cubicBezTo>
                  <a:pt x="1636" y="2281"/>
                  <a:pt x="1633" y="2277"/>
                  <a:pt x="1627" y="2277"/>
                </a:cubicBezTo>
                <a:cubicBezTo>
                  <a:pt x="1621" y="2277"/>
                  <a:pt x="1618" y="2281"/>
                  <a:pt x="1618" y="2288"/>
                </a:cubicBezTo>
                <a:close/>
                <a:moveTo>
                  <a:pt x="1633" y="2123"/>
                </a:moveTo>
                <a:cubicBezTo>
                  <a:pt x="1633" y="2127"/>
                  <a:pt x="1635" y="2128"/>
                  <a:pt x="1639" y="2126"/>
                </a:cubicBezTo>
                <a:cubicBezTo>
                  <a:pt x="1643" y="2126"/>
                  <a:pt x="1645" y="2125"/>
                  <a:pt x="1645" y="2123"/>
                </a:cubicBezTo>
                <a:cubicBezTo>
                  <a:pt x="1645" y="2119"/>
                  <a:pt x="1643" y="2116"/>
                  <a:pt x="1639" y="2114"/>
                </a:cubicBezTo>
                <a:cubicBezTo>
                  <a:pt x="1635" y="2114"/>
                  <a:pt x="1633" y="2117"/>
                  <a:pt x="1633" y="2123"/>
                </a:cubicBezTo>
                <a:close/>
                <a:moveTo>
                  <a:pt x="1652" y="2438"/>
                </a:moveTo>
                <a:cubicBezTo>
                  <a:pt x="1643" y="2452"/>
                  <a:pt x="1639" y="2464"/>
                  <a:pt x="1639" y="2474"/>
                </a:cubicBezTo>
                <a:cubicBezTo>
                  <a:pt x="1650" y="2474"/>
                  <a:pt x="1663" y="2474"/>
                  <a:pt x="1678" y="2473"/>
                </a:cubicBezTo>
                <a:cubicBezTo>
                  <a:pt x="1692" y="2472"/>
                  <a:pt x="1700" y="2463"/>
                  <a:pt x="1700" y="2448"/>
                </a:cubicBezTo>
                <a:cubicBezTo>
                  <a:pt x="1700" y="2444"/>
                  <a:pt x="1699" y="2438"/>
                  <a:pt x="1698" y="2429"/>
                </a:cubicBezTo>
                <a:cubicBezTo>
                  <a:pt x="1697" y="2420"/>
                  <a:pt x="1693" y="2416"/>
                  <a:pt x="1685" y="2416"/>
                </a:cubicBezTo>
                <a:cubicBezTo>
                  <a:pt x="1672" y="2416"/>
                  <a:pt x="1660" y="2423"/>
                  <a:pt x="1652" y="2438"/>
                </a:cubicBezTo>
                <a:close/>
                <a:moveTo>
                  <a:pt x="1642" y="2149"/>
                </a:moveTo>
                <a:cubicBezTo>
                  <a:pt x="1642" y="2157"/>
                  <a:pt x="1645" y="2161"/>
                  <a:pt x="1650" y="2161"/>
                </a:cubicBezTo>
                <a:cubicBezTo>
                  <a:pt x="1656" y="2161"/>
                  <a:pt x="1659" y="2157"/>
                  <a:pt x="1659" y="2149"/>
                </a:cubicBezTo>
                <a:cubicBezTo>
                  <a:pt x="1659" y="2141"/>
                  <a:pt x="1656" y="2138"/>
                  <a:pt x="1650" y="2138"/>
                </a:cubicBezTo>
                <a:cubicBezTo>
                  <a:pt x="1645" y="2138"/>
                  <a:pt x="1642" y="2141"/>
                  <a:pt x="1642" y="2149"/>
                </a:cubicBezTo>
                <a:close/>
                <a:moveTo>
                  <a:pt x="1653" y="2404"/>
                </a:moveTo>
                <a:cubicBezTo>
                  <a:pt x="1653" y="2412"/>
                  <a:pt x="1656" y="2416"/>
                  <a:pt x="1662" y="2416"/>
                </a:cubicBezTo>
                <a:cubicBezTo>
                  <a:pt x="1668" y="2416"/>
                  <a:pt x="1671" y="2412"/>
                  <a:pt x="1671" y="2404"/>
                </a:cubicBezTo>
                <a:cubicBezTo>
                  <a:pt x="1671" y="2397"/>
                  <a:pt x="1668" y="2393"/>
                  <a:pt x="1662" y="2393"/>
                </a:cubicBezTo>
                <a:cubicBezTo>
                  <a:pt x="1656" y="2393"/>
                  <a:pt x="1653" y="2397"/>
                  <a:pt x="1653" y="2404"/>
                </a:cubicBezTo>
                <a:close/>
                <a:moveTo>
                  <a:pt x="1656" y="2181"/>
                </a:moveTo>
                <a:cubicBezTo>
                  <a:pt x="1656" y="2185"/>
                  <a:pt x="1658" y="2186"/>
                  <a:pt x="1662" y="2184"/>
                </a:cubicBezTo>
                <a:cubicBezTo>
                  <a:pt x="1666" y="2184"/>
                  <a:pt x="1668" y="2183"/>
                  <a:pt x="1668" y="2181"/>
                </a:cubicBezTo>
                <a:cubicBezTo>
                  <a:pt x="1668" y="2177"/>
                  <a:pt x="1666" y="2174"/>
                  <a:pt x="1662" y="2172"/>
                </a:cubicBezTo>
                <a:cubicBezTo>
                  <a:pt x="1658" y="2172"/>
                  <a:pt x="1656" y="2175"/>
                  <a:pt x="1656" y="2181"/>
                </a:cubicBezTo>
                <a:close/>
                <a:moveTo>
                  <a:pt x="1668" y="2216"/>
                </a:moveTo>
                <a:cubicBezTo>
                  <a:pt x="1668" y="2220"/>
                  <a:pt x="1670" y="2221"/>
                  <a:pt x="1674" y="2219"/>
                </a:cubicBezTo>
                <a:cubicBezTo>
                  <a:pt x="1677" y="2219"/>
                  <a:pt x="1679" y="2218"/>
                  <a:pt x="1679" y="2216"/>
                </a:cubicBezTo>
                <a:cubicBezTo>
                  <a:pt x="1679" y="2212"/>
                  <a:pt x="1677" y="2209"/>
                  <a:pt x="1674" y="2207"/>
                </a:cubicBezTo>
                <a:cubicBezTo>
                  <a:pt x="1670" y="2207"/>
                  <a:pt x="1668" y="2210"/>
                  <a:pt x="1668" y="2216"/>
                </a:cubicBezTo>
                <a:close/>
                <a:moveTo>
                  <a:pt x="1676" y="2393"/>
                </a:moveTo>
                <a:cubicBezTo>
                  <a:pt x="1676" y="2401"/>
                  <a:pt x="1679" y="2404"/>
                  <a:pt x="1685" y="2404"/>
                </a:cubicBezTo>
                <a:cubicBezTo>
                  <a:pt x="1691" y="2404"/>
                  <a:pt x="1694" y="2401"/>
                  <a:pt x="1694" y="2393"/>
                </a:cubicBezTo>
                <a:cubicBezTo>
                  <a:pt x="1694" y="2385"/>
                  <a:pt x="1691" y="2381"/>
                  <a:pt x="1685" y="2381"/>
                </a:cubicBezTo>
                <a:cubicBezTo>
                  <a:pt x="1679" y="2381"/>
                  <a:pt x="1676" y="2385"/>
                  <a:pt x="1676" y="2393"/>
                </a:cubicBezTo>
                <a:close/>
                <a:moveTo>
                  <a:pt x="1704" y="2346"/>
                </a:moveTo>
                <a:cubicBezTo>
                  <a:pt x="1701" y="2352"/>
                  <a:pt x="1701" y="2353"/>
                  <a:pt x="1701" y="2353"/>
                </a:cubicBezTo>
                <a:cubicBezTo>
                  <a:pt x="1698" y="2356"/>
                  <a:pt x="1695" y="2358"/>
                  <a:pt x="1694" y="2358"/>
                </a:cubicBezTo>
                <a:cubicBezTo>
                  <a:pt x="1692" y="2358"/>
                  <a:pt x="1690" y="2358"/>
                  <a:pt x="1688" y="2358"/>
                </a:cubicBezTo>
                <a:cubicBezTo>
                  <a:pt x="1686" y="2358"/>
                  <a:pt x="1687" y="2356"/>
                  <a:pt x="1690" y="2353"/>
                </a:cubicBezTo>
                <a:cubicBezTo>
                  <a:pt x="1708" y="2335"/>
                  <a:pt x="1708" y="2335"/>
                  <a:pt x="1708" y="2335"/>
                </a:cubicBezTo>
                <a:cubicBezTo>
                  <a:pt x="1708" y="2337"/>
                  <a:pt x="1707" y="2341"/>
                  <a:pt x="1704" y="2346"/>
                </a:cubicBezTo>
                <a:close/>
                <a:moveTo>
                  <a:pt x="1697" y="2312"/>
                </a:moveTo>
                <a:cubicBezTo>
                  <a:pt x="1693" y="2314"/>
                  <a:pt x="1691" y="2312"/>
                  <a:pt x="1691" y="2306"/>
                </a:cubicBezTo>
                <a:cubicBezTo>
                  <a:pt x="1691" y="2300"/>
                  <a:pt x="1693" y="2298"/>
                  <a:pt x="1697" y="2300"/>
                </a:cubicBezTo>
                <a:cubicBezTo>
                  <a:pt x="1704" y="2304"/>
                  <a:pt x="1704" y="2308"/>
                  <a:pt x="1697" y="2312"/>
                </a:cubicBezTo>
                <a:close/>
                <a:moveTo>
                  <a:pt x="1711" y="2428"/>
                </a:moveTo>
                <a:cubicBezTo>
                  <a:pt x="1711" y="2435"/>
                  <a:pt x="1714" y="2439"/>
                  <a:pt x="1720" y="2439"/>
                </a:cubicBezTo>
                <a:cubicBezTo>
                  <a:pt x="1726" y="2439"/>
                  <a:pt x="1729" y="2435"/>
                  <a:pt x="1729" y="2428"/>
                </a:cubicBezTo>
                <a:cubicBezTo>
                  <a:pt x="1729" y="2420"/>
                  <a:pt x="1726" y="2416"/>
                  <a:pt x="1720" y="2416"/>
                </a:cubicBezTo>
                <a:cubicBezTo>
                  <a:pt x="1714" y="2416"/>
                  <a:pt x="1711" y="2420"/>
                  <a:pt x="1711" y="2428"/>
                </a:cubicBezTo>
                <a:close/>
                <a:moveTo>
                  <a:pt x="1726" y="2779"/>
                </a:moveTo>
                <a:cubicBezTo>
                  <a:pt x="1720" y="2779"/>
                  <a:pt x="1718" y="2780"/>
                  <a:pt x="1720" y="2784"/>
                </a:cubicBezTo>
                <a:cubicBezTo>
                  <a:pt x="1724" y="2796"/>
                  <a:pt x="1728" y="2796"/>
                  <a:pt x="1731" y="2784"/>
                </a:cubicBezTo>
                <a:cubicBezTo>
                  <a:pt x="1733" y="2780"/>
                  <a:pt x="1731" y="2779"/>
                  <a:pt x="1726" y="2779"/>
                </a:cubicBezTo>
                <a:close/>
                <a:moveTo>
                  <a:pt x="1737" y="2254"/>
                </a:moveTo>
                <a:cubicBezTo>
                  <a:pt x="1743" y="2254"/>
                  <a:pt x="1743" y="2254"/>
                  <a:pt x="1743" y="2254"/>
                </a:cubicBezTo>
                <a:cubicBezTo>
                  <a:pt x="1745" y="2256"/>
                  <a:pt x="1747" y="2261"/>
                  <a:pt x="1749" y="2271"/>
                </a:cubicBezTo>
                <a:cubicBezTo>
                  <a:pt x="1751" y="2281"/>
                  <a:pt x="1753" y="2286"/>
                  <a:pt x="1755" y="2288"/>
                </a:cubicBezTo>
                <a:cubicBezTo>
                  <a:pt x="1757" y="2290"/>
                  <a:pt x="1762" y="2294"/>
                  <a:pt x="1772" y="2300"/>
                </a:cubicBezTo>
                <a:cubicBezTo>
                  <a:pt x="1782" y="2306"/>
                  <a:pt x="1784" y="2308"/>
                  <a:pt x="1784" y="2308"/>
                </a:cubicBezTo>
                <a:cubicBezTo>
                  <a:pt x="1787" y="2310"/>
                  <a:pt x="1790" y="2313"/>
                  <a:pt x="1790" y="2314"/>
                </a:cubicBezTo>
                <a:cubicBezTo>
                  <a:pt x="1790" y="2316"/>
                  <a:pt x="1790" y="2320"/>
                  <a:pt x="1790" y="2323"/>
                </a:cubicBezTo>
                <a:cubicBezTo>
                  <a:pt x="1790" y="2323"/>
                  <a:pt x="1790" y="2323"/>
                  <a:pt x="1790" y="2323"/>
                </a:cubicBezTo>
                <a:cubicBezTo>
                  <a:pt x="1790" y="2331"/>
                  <a:pt x="1786" y="2335"/>
                  <a:pt x="1778" y="2335"/>
                </a:cubicBezTo>
                <a:cubicBezTo>
                  <a:pt x="1768" y="2323"/>
                  <a:pt x="1756" y="2314"/>
                  <a:pt x="1742" y="2309"/>
                </a:cubicBezTo>
                <a:cubicBezTo>
                  <a:pt x="1727" y="2303"/>
                  <a:pt x="1720" y="2292"/>
                  <a:pt x="1720" y="2277"/>
                </a:cubicBezTo>
                <a:cubicBezTo>
                  <a:pt x="1720" y="2261"/>
                  <a:pt x="1726" y="2254"/>
                  <a:pt x="1737" y="2254"/>
                </a:cubicBezTo>
                <a:close/>
                <a:moveTo>
                  <a:pt x="1752" y="2346"/>
                </a:moveTo>
                <a:cubicBezTo>
                  <a:pt x="1752" y="2354"/>
                  <a:pt x="1749" y="2358"/>
                  <a:pt x="1743" y="2358"/>
                </a:cubicBezTo>
                <a:cubicBezTo>
                  <a:pt x="1737" y="2358"/>
                  <a:pt x="1734" y="2354"/>
                  <a:pt x="1734" y="2346"/>
                </a:cubicBezTo>
                <a:cubicBezTo>
                  <a:pt x="1734" y="2339"/>
                  <a:pt x="1737" y="2335"/>
                  <a:pt x="1743" y="2335"/>
                </a:cubicBezTo>
                <a:cubicBezTo>
                  <a:pt x="1749" y="2335"/>
                  <a:pt x="1752" y="2339"/>
                  <a:pt x="1752" y="2346"/>
                </a:cubicBezTo>
                <a:close/>
                <a:moveTo>
                  <a:pt x="1746" y="2428"/>
                </a:moveTo>
                <a:cubicBezTo>
                  <a:pt x="1746" y="2435"/>
                  <a:pt x="1749" y="2439"/>
                  <a:pt x="1755" y="2439"/>
                </a:cubicBezTo>
                <a:cubicBezTo>
                  <a:pt x="1761" y="2439"/>
                  <a:pt x="1763" y="2435"/>
                  <a:pt x="1763" y="2428"/>
                </a:cubicBezTo>
                <a:cubicBezTo>
                  <a:pt x="1763" y="2420"/>
                  <a:pt x="1761" y="2416"/>
                  <a:pt x="1755" y="2416"/>
                </a:cubicBezTo>
                <a:cubicBezTo>
                  <a:pt x="1749" y="2416"/>
                  <a:pt x="1746" y="2420"/>
                  <a:pt x="1746" y="2428"/>
                </a:cubicBezTo>
                <a:close/>
                <a:moveTo>
                  <a:pt x="1769" y="2184"/>
                </a:moveTo>
                <a:cubicBezTo>
                  <a:pt x="1769" y="2192"/>
                  <a:pt x="1772" y="2196"/>
                  <a:pt x="1778" y="2196"/>
                </a:cubicBezTo>
                <a:cubicBezTo>
                  <a:pt x="1784" y="2196"/>
                  <a:pt x="1787" y="2192"/>
                  <a:pt x="1787" y="2184"/>
                </a:cubicBezTo>
                <a:cubicBezTo>
                  <a:pt x="1787" y="2176"/>
                  <a:pt x="1784" y="2172"/>
                  <a:pt x="1778" y="2172"/>
                </a:cubicBezTo>
                <a:cubicBezTo>
                  <a:pt x="1772" y="2172"/>
                  <a:pt x="1769" y="2176"/>
                  <a:pt x="1769" y="2184"/>
                </a:cubicBezTo>
                <a:close/>
                <a:moveTo>
                  <a:pt x="1804" y="2103"/>
                </a:moveTo>
                <a:cubicBezTo>
                  <a:pt x="1804" y="2111"/>
                  <a:pt x="1807" y="2114"/>
                  <a:pt x="1813" y="2114"/>
                </a:cubicBezTo>
                <a:cubicBezTo>
                  <a:pt x="1819" y="2114"/>
                  <a:pt x="1821" y="2111"/>
                  <a:pt x="1821" y="2103"/>
                </a:cubicBezTo>
                <a:cubicBezTo>
                  <a:pt x="1821" y="2095"/>
                  <a:pt x="1819" y="2091"/>
                  <a:pt x="1813" y="2091"/>
                </a:cubicBezTo>
                <a:cubicBezTo>
                  <a:pt x="1807" y="2091"/>
                  <a:pt x="1804" y="2095"/>
                  <a:pt x="1804" y="2103"/>
                </a:cubicBezTo>
                <a:close/>
                <a:moveTo>
                  <a:pt x="1819" y="2135"/>
                </a:moveTo>
                <a:cubicBezTo>
                  <a:pt x="1819" y="2139"/>
                  <a:pt x="1820" y="2139"/>
                  <a:pt x="1824" y="2138"/>
                </a:cubicBezTo>
                <a:cubicBezTo>
                  <a:pt x="1828" y="2138"/>
                  <a:pt x="1830" y="2137"/>
                  <a:pt x="1830" y="2135"/>
                </a:cubicBezTo>
                <a:cubicBezTo>
                  <a:pt x="1830" y="2131"/>
                  <a:pt x="1828" y="2128"/>
                  <a:pt x="1824" y="2126"/>
                </a:cubicBezTo>
                <a:cubicBezTo>
                  <a:pt x="1820" y="2126"/>
                  <a:pt x="1819" y="2129"/>
                  <a:pt x="1819" y="2135"/>
                </a:cubicBezTo>
                <a:close/>
                <a:moveTo>
                  <a:pt x="1830" y="2161"/>
                </a:moveTo>
                <a:cubicBezTo>
                  <a:pt x="1830" y="2170"/>
                  <a:pt x="1832" y="2174"/>
                  <a:pt x="1836" y="2172"/>
                </a:cubicBezTo>
                <a:cubicBezTo>
                  <a:pt x="1840" y="2170"/>
                  <a:pt x="1842" y="2167"/>
                  <a:pt x="1842" y="2161"/>
                </a:cubicBezTo>
                <a:cubicBezTo>
                  <a:pt x="1842" y="2155"/>
                  <a:pt x="1840" y="2151"/>
                  <a:pt x="1836" y="2149"/>
                </a:cubicBezTo>
                <a:cubicBezTo>
                  <a:pt x="1832" y="2147"/>
                  <a:pt x="1830" y="2151"/>
                  <a:pt x="1830" y="2161"/>
                </a:cubicBezTo>
                <a:close/>
                <a:moveTo>
                  <a:pt x="1842" y="2216"/>
                </a:moveTo>
                <a:cubicBezTo>
                  <a:pt x="1842" y="2220"/>
                  <a:pt x="1844" y="2221"/>
                  <a:pt x="1848" y="2219"/>
                </a:cubicBezTo>
                <a:cubicBezTo>
                  <a:pt x="1851" y="2219"/>
                  <a:pt x="1853" y="2218"/>
                  <a:pt x="1853" y="2216"/>
                </a:cubicBezTo>
                <a:cubicBezTo>
                  <a:pt x="1853" y="2212"/>
                  <a:pt x="1851" y="2209"/>
                  <a:pt x="1848" y="2207"/>
                </a:cubicBezTo>
                <a:cubicBezTo>
                  <a:pt x="1844" y="2207"/>
                  <a:pt x="1842" y="2210"/>
                  <a:pt x="1842" y="2216"/>
                </a:cubicBezTo>
                <a:close/>
                <a:moveTo>
                  <a:pt x="1850" y="2254"/>
                </a:moveTo>
                <a:cubicBezTo>
                  <a:pt x="1850" y="2261"/>
                  <a:pt x="1853" y="2265"/>
                  <a:pt x="1859" y="2265"/>
                </a:cubicBezTo>
                <a:cubicBezTo>
                  <a:pt x="1865" y="2265"/>
                  <a:pt x="1868" y="2261"/>
                  <a:pt x="1868" y="2254"/>
                </a:cubicBezTo>
                <a:cubicBezTo>
                  <a:pt x="1868" y="2246"/>
                  <a:pt x="1865" y="2242"/>
                  <a:pt x="1859" y="2242"/>
                </a:cubicBezTo>
                <a:cubicBezTo>
                  <a:pt x="1853" y="2242"/>
                  <a:pt x="1850" y="2246"/>
                  <a:pt x="1850" y="2254"/>
                </a:cubicBezTo>
                <a:close/>
                <a:moveTo>
                  <a:pt x="2081" y="2705"/>
                </a:moveTo>
                <a:cubicBezTo>
                  <a:pt x="2123" y="2736"/>
                  <a:pt x="2167" y="2752"/>
                  <a:pt x="2216" y="2752"/>
                </a:cubicBezTo>
                <a:cubicBezTo>
                  <a:pt x="2220" y="2752"/>
                  <a:pt x="2227" y="2751"/>
                  <a:pt x="2239" y="2750"/>
                </a:cubicBezTo>
                <a:cubicBezTo>
                  <a:pt x="2243" y="2748"/>
                  <a:pt x="2248" y="2740"/>
                  <a:pt x="2254" y="2728"/>
                </a:cubicBezTo>
                <a:cubicBezTo>
                  <a:pt x="2259" y="2715"/>
                  <a:pt x="2262" y="2707"/>
                  <a:pt x="2262" y="2703"/>
                </a:cubicBezTo>
                <a:cubicBezTo>
                  <a:pt x="2239" y="2690"/>
                  <a:pt x="2218" y="2678"/>
                  <a:pt x="2198" y="2668"/>
                </a:cubicBezTo>
                <a:cubicBezTo>
                  <a:pt x="2179" y="2659"/>
                  <a:pt x="2161" y="2648"/>
                  <a:pt x="2145" y="2636"/>
                </a:cubicBezTo>
                <a:cubicBezTo>
                  <a:pt x="2128" y="2625"/>
                  <a:pt x="2114" y="2610"/>
                  <a:pt x="2101" y="2593"/>
                </a:cubicBezTo>
                <a:cubicBezTo>
                  <a:pt x="2089" y="2575"/>
                  <a:pt x="2077" y="2551"/>
                  <a:pt x="2065" y="2520"/>
                </a:cubicBezTo>
                <a:cubicBezTo>
                  <a:pt x="2051" y="2522"/>
                  <a:pt x="2040" y="2530"/>
                  <a:pt x="2032" y="2542"/>
                </a:cubicBezTo>
                <a:cubicBezTo>
                  <a:pt x="2023" y="2555"/>
                  <a:pt x="2019" y="2568"/>
                  <a:pt x="2019" y="2581"/>
                </a:cubicBezTo>
                <a:cubicBezTo>
                  <a:pt x="2019" y="2632"/>
                  <a:pt x="2039" y="2673"/>
                  <a:pt x="2081" y="2705"/>
                </a:cubicBezTo>
                <a:close/>
                <a:moveTo>
                  <a:pt x="2026" y="2384"/>
                </a:moveTo>
                <a:cubicBezTo>
                  <a:pt x="2025" y="2388"/>
                  <a:pt x="2024" y="2393"/>
                  <a:pt x="2024" y="2399"/>
                </a:cubicBezTo>
                <a:cubicBezTo>
                  <a:pt x="2024" y="2404"/>
                  <a:pt x="2025" y="2409"/>
                  <a:pt x="2026" y="2413"/>
                </a:cubicBezTo>
                <a:cubicBezTo>
                  <a:pt x="2027" y="2417"/>
                  <a:pt x="2028" y="2418"/>
                  <a:pt x="2030" y="2416"/>
                </a:cubicBezTo>
                <a:cubicBezTo>
                  <a:pt x="2034" y="2412"/>
                  <a:pt x="2036" y="2406"/>
                  <a:pt x="2036" y="2399"/>
                </a:cubicBezTo>
                <a:cubicBezTo>
                  <a:pt x="2036" y="2391"/>
                  <a:pt x="2034" y="2385"/>
                  <a:pt x="2030" y="2381"/>
                </a:cubicBezTo>
                <a:cubicBezTo>
                  <a:pt x="2028" y="2379"/>
                  <a:pt x="2027" y="2380"/>
                  <a:pt x="2026" y="2384"/>
                </a:cubicBezTo>
                <a:close/>
                <a:moveTo>
                  <a:pt x="2037" y="2468"/>
                </a:moveTo>
                <a:cubicBezTo>
                  <a:pt x="2035" y="2484"/>
                  <a:pt x="2032" y="2491"/>
                  <a:pt x="2032" y="2491"/>
                </a:cubicBezTo>
                <a:cubicBezTo>
                  <a:pt x="2031" y="2494"/>
                  <a:pt x="2030" y="2500"/>
                  <a:pt x="2030" y="2503"/>
                </a:cubicBezTo>
                <a:cubicBezTo>
                  <a:pt x="2030" y="2506"/>
                  <a:pt x="2030" y="2512"/>
                  <a:pt x="2030" y="2515"/>
                </a:cubicBezTo>
                <a:cubicBezTo>
                  <a:pt x="2030" y="2520"/>
                  <a:pt x="2030" y="2520"/>
                  <a:pt x="2030" y="2520"/>
                </a:cubicBezTo>
                <a:cubicBezTo>
                  <a:pt x="2044" y="2522"/>
                  <a:pt x="2051" y="2520"/>
                  <a:pt x="2053" y="2513"/>
                </a:cubicBezTo>
                <a:cubicBezTo>
                  <a:pt x="2055" y="2506"/>
                  <a:pt x="2056" y="2499"/>
                  <a:pt x="2056" y="2491"/>
                </a:cubicBezTo>
                <a:cubicBezTo>
                  <a:pt x="2056" y="2474"/>
                  <a:pt x="2051" y="2457"/>
                  <a:pt x="2042" y="2439"/>
                </a:cubicBezTo>
                <a:cubicBezTo>
                  <a:pt x="2042" y="2443"/>
                  <a:pt x="2040" y="2453"/>
                  <a:pt x="2037" y="2468"/>
                </a:cubicBezTo>
                <a:close/>
                <a:moveTo>
                  <a:pt x="2107" y="2329"/>
                </a:moveTo>
                <a:cubicBezTo>
                  <a:pt x="2106" y="2335"/>
                  <a:pt x="2106" y="2341"/>
                  <a:pt x="2106" y="2346"/>
                </a:cubicBezTo>
                <a:cubicBezTo>
                  <a:pt x="2106" y="2352"/>
                  <a:pt x="2106" y="2358"/>
                  <a:pt x="2107" y="2364"/>
                </a:cubicBezTo>
                <a:cubicBezTo>
                  <a:pt x="2108" y="2370"/>
                  <a:pt x="2110" y="2372"/>
                  <a:pt x="2111" y="2370"/>
                </a:cubicBezTo>
                <a:cubicBezTo>
                  <a:pt x="2115" y="2366"/>
                  <a:pt x="2117" y="2358"/>
                  <a:pt x="2117" y="2346"/>
                </a:cubicBezTo>
                <a:cubicBezTo>
                  <a:pt x="2117" y="2335"/>
                  <a:pt x="2115" y="2327"/>
                  <a:pt x="2111" y="2323"/>
                </a:cubicBezTo>
                <a:cubicBezTo>
                  <a:pt x="2110" y="2321"/>
                  <a:pt x="2108" y="2323"/>
                  <a:pt x="2107" y="2329"/>
                </a:cubicBezTo>
                <a:close/>
                <a:moveTo>
                  <a:pt x="2130" y="2338"/>
                </a:moveTo>
                <a:cubicBezTo>
                  <a:pt x="2129" y="2342"/>
                  <a:pt x="2129" y="2346"/>
                  <a:pt x="2129" y="2352"/>
                </a:cubicBezTo>
                <a:cubicBezTo>
                  <a:pt x="2129" y="2358"/>
                  <a:pt x="2129" y="2363"/>
                  <a:pt x="2130" y="2367"/>
                </a:cubicBezTo>
                <a:cubicBezTo>
                  <a:pt x="2131" y="2371"/>
                  <a:pt x="2133" y="2372"/>
                  <a:pt x="2135" y="2370"/>
                </a:cubicBezTo>
                <a:cubicBezTo>
                  <a:pt x="2138" y="2366"/>
                  <a:pt x="2140" y="2360"/>
                  <a:pt x="2140" y="2352"/>
                </a:cubicBezTo>
                <a:cubicBezTo>
                  <a:pt x="2140" y="2344"/>
                  <a:pt x="2138" y="2339"/>
                  <a:pt x="2135" y="2335"/>
                </a:cubicBezTo>
                <a:cubicBezTo>
                  <a:pt x="2133" y="2333"/>
                  <a:pt x="2131" y="2334"/>
                  <a:pt x="2130" y="2338"/>
                </a:cubicBezTo>
                <a:close/>
                <a:moveTo>
                  <a:pt x="2152" y="2341"/>
                </a:moveTo>
                <a:cubicBezTo>
                  <a:pt x="2152" y="2344"/>
                  <a:pt x="2154" y="2346"/>
                  <a:pt x="2158" y="2346"/>
                </a:cubicBezTo>
                <a:cubicBezTo>
                  <a:pt x="2169" y="2343"/>
                  <a:pt x="2169" y="2339"/>
                  <a:pt x="2158" y="2335"/>
                </a:cubicBezTo>
                <a:cubicBezTo>
                  <a:pt x="2154" y="2333"/>
                  <a:pt x="2152" y="2335"/>
                  <a:pt x="2152" y="2341"/>
                </a:cubicBezTo>
                <a:close/>
                <a:moveTo>
                  <a:pt x="2152" y="2399"/>
                </a:moveTo>
                <a:cubicBezTo>
                  <a:pt x="2152" y="2402"/>
                  <a:pt x="2154" y="2404"/>
                  <a:pt x="2158" y="2404"/>
                </a:cubicBezTo>
                <a:cubicBezTo>
                  <a:pt x="2162" y="2402"/>
                  <a:pt x="2164" y="2401"/>
                  <a:pt x="2164" y="2399"/>
                </a:cubicBezTo>
                <a:cubicBezTo>
                  <a:pt x="2164" y="2395"/>
                  <a:pt x="2162" y="2393"/>
                  <a:pt x="2158" y="2393"/>
                </a:cubicBezTo>
                <a:cubicBezTo>
                  <a:pt x="2154" y="2391"/>
                  <a:pt x="2152" y="2393"/>
                  <a:pt x="2152" y="2399"/>
                </a:cubicBezTo>
                <a:close/>
                <a:moveTo>
                  <a:pt x="2172" y="2428"/>
                </a:moveTo>
                <a:cubicBezTo>
                  <a:pt x="2172" y="2435"/>
                  <a:pt x="2175" y="2439"/>
                  <a:pt x="2181" y="2439"/>
                </a:cubicBezTo>
                <a:cubicBezTo>
                  <a:pt x="2187" y="2439"/>
                  <a:pt x="2190" y="2435"/>
                  <a:pt x="2190" y="2428"/>
                </a:cubicBezTo>
                <a:cubicBezTo>
                  <a:pt x="2190" y="2420"/>
                  <a:pt x="2187" y="2416"/>
                  <a:pt x="2181" y="2416"/>
                </a:cubicBezTo>
                <a:cubicBezTo>
                  <a:pt x="2175" y="2416"/>
                  <a:pt x="2172" y="2420"/>
                  <a:pt x="2172" y="2428"/>
                </a:cubicBezTo>
                <a:close/>
                <a:moveTo>
                  <a:pt x="2172" y="2520"/>
                </a:moveTo>
                <a:cubicBezTo>
                  <a:pt x="2172" y="2528"/>
                  <a:pt x="2175" y="2532"/>
                  <a:pt x="2181" y="2532"/>
                </a:cubicBezTo>
                <a:cubicBezTo>
                  <a:pt x="2187" y="2532"/>
                  <a:pt x="2190" y="2528"/>
                  <a:pt x="2190" y="2520"/>
                </a:cubicBezTo>
                <a:cubicBezTo>
                  <a:pt x="2190" y="2513"/>
                  <a:pt x="2187" y="2509"/>
                  <a:pt x="2181" y="2509"/>
                </a:cubicBezTo>
                <a:cubicBezTo>
                  <a:pt x="2175" y="2509"/>
                  <a:pt x="2172" y="2513"/>
                  <a:pt x="2172" y="2520"/>
                </a:cubicBezTo>
                <a:close/>
                <a:moveTo>
                  <a:pt x="2177" y="2326"/>
                </a:moveTo>
                <a:cubicBezTo>
                  <a:pt x="2176" y="2330"/>
                  <a:pt x="2175" y="2335"/>
                  <a:pt x="2175" y="2341"/>
                </a:cubicBezTo>
                <a:cubicBezTo>
                  <a:pt x="2175" y="2346"/>
                  <a:pt x="2176" y="2351"/>
                  <a:pt x="2177" y="2355"/>
                </a:cubicBezTo>
                <a:cubicBezTo>
                  <a:pt x="2178" y="2359"/>
                  <a:pt x="2179" y="2360"/>
                  <a:pt x="2181" y="2358"/>
                </a:cubicBezTo>
                <a:cubicBezTo>
                  <a:pt x="2185" y="2354"/>
                  <a:pt x="2187" y="2348"/>
                  <a:pt x="2187" y="2341"/>
                </a:cubicBezTo>
                <a:cubicBezTo>
                  <a:pt x="2187" y="2333"/>
                  <a:pt x="2185" y="2327"/>
                  <a:pt x="2181" y="2323"/>
                </a:cubicBezTo>
                <a:cubicBezTo>
                  <a:pt x="2179" y="2321"/>
                  <a:pt x="2178" y="2322"/>
                  <a:pt x="2177" y="2326"/>
                </a:cubicBezTo>
                <a:close/>
                <a:moveTo>
                  <a:pt x="2206" y="2581"/>
                </a:moveTo>
                <a:cubicBezTo>
                  <a:pt x="2211" y="2585"/>
                  <a:pt x="2214" y="2590"/>
                  <a:pt x="2216" y="2594"/>
                </a:cubicBezTo>
                <a:cubicBezTo>
                  <a:pt x="2218" y="2599"/>
                  <a:pt x="2220" y="2604"/>
                  <a:pt x="2222" y="2607"/>
                </a:cubicBezTo>
                <a:cubicBezTo>
                  <a:pt x="2224" y="2611"/>
                  <a:pt x="2227" y="2613"/>
                  <a:pt x="2233" y="2613"/>
                </a:cubicBezTo>
                <a:cubicBezTo>
                  <a:pt x="2241" y="2613"/>
                  <a:pt x="2246" y="2610"/>
                  <a:pt x="2248" y="2605"/>
                </a:cubicBezTo>
                <a:cubicBezTo>
                  <a:pt x="2250" y="2599"/>
                  <a:pt x="2251" y="2593"/>
                  <a:pt x="2251" y="2587"/>
                </a:cubicBezTo>
                <a:cubicBezTo>
                  <a:pt x="2251" y="2575"/>
                  <a:pt x="2248" y="2566"/>
                  <a:pt x="2242" y="2558"/>
                </a:cubicBezTo>
                <a:cubicBezTo>
                  <a:pt x="2236" y="2550"/>
                  <a:pt x="2221" y="2536"/>
                  <a:pt x="2221" y="2536"/>
                </a:cubicBezTo>
                <a:cubicBezTo>
                  <a:pt x="2218" y="2534"/>
                  <a:pt x="2218" y="2530"/>
                  <a:pt x="2220" y="2527"/>
                </a:cubicBezTo>
                <a:cubicBezTo>
                  <a:pt x="2223" y="2525"/>
                  <a:pt x="2223" y="2525"/>
                  <a:pt x="2223" y="2525"/>
                </a:cubicBezTo>
                <a:cubicBezTo>
                  <a:pt x="2225" y="2522"/>
                  <a:pt x="2227" y="2518"/>
                  <a:pt x="2227" y="2515"/>
                </a:cubicBezTo>
                <a:cubicBezTo>
                  <a:pt x="2227" y="2515"/>
                  <a:pt x="2227" y="2515"/>
                  <a:pt x="2227" y="2515"/>
                </a:cubicBezTo>
                <a:cubicBezTo>
                  <a:pt x="2227" y="2491"/>
                  <a:pt x="2199" y="2477"/>
                  <a:pt x="2199" y="2477"/>
                </a:cubicBezTo>
                <a:cubicBezTo>
                  <a:pt x="2195" y="2475"/>
                  <a:pt x="2193" y="2477"/>
                  <a:pt x="2193" y="2480"/>
                </a:cubicBezTo>
                <a:cubicBezTo>
                  <a:pt x="2193" y="2483"/>
                  <a:pt x="2193" y="2489"/>
                  <a:pt x="2193" y="2492"/>
                </a:cubicBezTo>
                <a:cubicBezTo>
                  <a:pt x="2193" y="2497"/>
                  <a:pt x="2193" y="2497"/>
                  <a:pt x="2193" y="2497"/>
                </a:cubicBezTo>
                <a:cubicBezTo>
                  <a:pt x="2200" y="2511"/>
                  <a:pt x="2204" y="2518"/>
                  <a:pt x="2204" y="2520"/>
                </a:cubicBezTo>
                <a:cubicBezTo>
                  <a:pt x="2204" y="2522"/>
                  <a:pt x="2201" y="2531"/>
                  <a:pt x="2196" y="2546"/>
                </a:cubicBezTo>
                <a:cubicBezTo>
                  <a:pt x="2190" y="2562"/>
                  <a:pt x="2185" y="2572"/>
                  <a:pt x="2181" y="2575"/>
                </a:cubicBezTo>
                <a:cubicBezTo>
                  <a:pt x="2193" y="2575"/>
                  <a:pt x="2201" y="2577"/>
                  <a:pt x="2206" y="2581"/>
                </a:cubicBezTo>
                <a:close/>
                <a:moveTo>
                  <a:pt x="2193" y="2381"/>
                </a:moveTo>
                <a:cubicBezTo>
                  <a:pt x="2239" y="2370"/>
                  <a:pt x="2239" y="2370"/>
                  <a:pt x="2239" y="2370"/>
                </a:cubicBezTo>
                <a:cubicBezTo>
                  <a:pt x="2231" y="2366"/>
                  <a:pt x="2226" y="2358"/>
                  <a:pt x="2223" y="2348"/>
                </a:cubicBezTo>
                <a:cubicBezTo>
                  <a:pt x="2220" y="2337"/>
                  <a:pt x="2218" y="2329"/>
                  <a:pt x="2216" y="2323"/>
                </a:cubicBezTo>
                <a:cubicBezTo>
                  <a:pt x="2206" y="2344"/>
                  <a:pt x="2198" y="2364"/>
                  <a:pt x="2193" y="2381"/>
                </a:cubicBezTo>
                <a:close/>
                <a:moveTo>
                  <a:pt x="2193" y="2404"/>
                </a:moveTo>
                <a:cubicBezTo>
                  <a:pt x="2233" y="2404"/>
                  <a:pt x="2233" y="2404"/>
                  <a:pt x="2233" y="2404"/>
                </a:cubicBezTo>
                <a:cubicBezTo>
                  <a:pt x="2236" y="2404"/>
                  <a:pt x="2239" y="2401"/>
                  <a:pt x="2239" y="2398"/>
                </a:cubicBezTo>
                <a:cubicBezTo>
                  <a:pt x="2239" y="2390"/>
                  <a:pt x="2239" y="2390"/>
                  <a:pt x="2239" y="2390"/>
                </a:cubicBezTo>
                <a:cubicBezTo>
                  <a:pt x="2220" y="2390"/>
                  <a:pt x="2204" y="2395"/>
                  <a:pt x="2193" y="2404"/>
                </a:cubicBezTo>
                <a:close/>
                <a:moveTo>
                  <a:pt x="2222" y="2435"/>
                </a:moveTo>
                <a:cubicBezTo>
                  <a:pt x="2229" y="2438"/>
                  <a:pt x="2235" y="2439"/>
                  <a:pt x="2239" y="2439"/>
                </a:cubicBezTo>
                <a:cubicBezTo>
                  <a:pt x="2243" y="2439"/>
                  <a:pt x="2247" y="2438"/>
                  <a:pt x="2252" y="2435"/>
                </a:cubicBezTo>
                <a:cubicBezTo>
                  <a:pt x="2257" y="2432"/>
                  <a:pt x="2257" y="2432"/>
                  <a:pt x="2257" y="2432"/>
                </a:cubicBezTo>
                <a:cubicBezTo>
                  <a:pt x="2260" y="2429"/>
                  <a:pt x="2259" y="2428"/>
                  <a:pt x="2256" y="2428"/>
                </a:cubicBezTo>
                <a:cubicBezTo>
                  <a:pt x="2204" y="2428"/>
                  <a:pt x="2204" y="2428"/>
                  <a:pt x="2204" y="2428"/>
                </a:cubicBezTo>
                <a:cubicBezTo>
                  <a:pt x="2208" y="2430"/>
                  <a:pt x="2214" y="2432"/>
                  <a:pt x="2222" y="2435"/>
                </a:cubicBezTo>
                <a:close/>
                <a:moveTo>
                  <a:pt x="2254" y="2393"/>
                </a:moveTo>
                <a:cubicBezTo>
                  <a:pt x="2254" y="2401"/>
                  <a:pt x="2256" y="2404"/>
                  <a:pt x="2262" y="2404"/>
                </a:cubicBezTo>
                <a:cubicBezTo>
                  <a:pt x="2268" y="2404"/>
                  <a:pt x="2271" y="2401"/>
                  <a:pt x="2271" y="2393"/>
                </a:cubicBezTo>
                <a:cubicBezTo>
                  <a:pt x="2271" y="2385"/>
                  <a:pt x="2268" y="2381"/>
                  <a:pt x="2262" y="2381"/>
                </a:cubicBezTo>
                <a:cubicBezTo>
                  <a:pt x="2256" y="2381"/>
                  <a:pt x="2254" y="2385"/>
                  <a:pt x="2254" y="2393"/>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31"/>
          <p:cNvSpPr>
            <a:spLocks noEditPoints="1"/>
          </p:cNvSpPr>
          <p:nvPr/>
        </p:nvSpPr>
        <p:spPr bwMode="auto">
          <a:xfrm>
            <a:off x="9507850" y="800100"/>
            <a:ext cx="1137676" cy="1837980"/>
          </a:xfrm>
          <a:custGeom>
            <a:avLst/>
            <a:gdLst>
              <a:gd name="T0" fmla="*/ 176 w 1769"/>
              <a:gd name="T1" fmla="*/ 1734 h 2871"/>
              <a:gd name="T2" fmla="*/ 446 w 1769"/>
              <a:gd name="T3" fmla="*/ 926 h 2871"/>
              <a:gd name="T4" fmla="*/ 330 w 1769"/>
              <a:gd name="T5" fmla="*/ 616 h 2871"/>
              <a:gd name="T6" fmla="*/ 1059 w 1769"/>
              <a:gd name="T7" fmla="*/ 419 h 2871"/>
              <a:gd name="T8" fmla="*/ 1321 w 1769"/>
              <a:gd name="T9" fmla="*/ 912 h 2871"/>
              <a:gd name="T10" fmla="*/ 1737 w 1769"/>
              <a:gd name="T11" fmla="*/ 17 h 2871"/>
              <a:gd name="T12" fmla="*/ 1572 w 1769"/>
              <a:gd name="T13" fmla="*/ 429 h 2871"/>
              <a:gd name="T14" fmla="*/ 1355 w 1769"/>
              <a:gd name="T15" fmla="*/ 1376 h 2871"/>
              <a:gd name="T16" fmla="*/ 1297 w 1769"/>
              <a:gd name="T17" fmla="*/ 2168 h 2871"/>
              <a:gd name="T18" fmla="*/ 1232 w 1769"/>
              <a:gd name="T19" fmla="*/ 2806 h 2871"/>
              <a:gd name="T20" fmla="*/ 864 w 1769"/>
              <a:gd name="T21" fmla="*/ 2171 h 2871"/>
              <a:gd name="T22" fmla="*/ 586 w 1769"/>
              <a:gd name="T23" fmla="*/ 2845 h 2871"/>
              <a:gd name="T24" fmla="*/ 139 w 1769"/>
              <a:gd name="T25" fmla="*/ 825 h 2871"/>
              <a:gd name="T26" fmla="*/ 1114 w 1769"/>
              <a:gd name="T27" fmla="*/ 1826 h 2871"/>
              <a:gd name="T28" fmla="*/ 515 w 1769"/>
              <a:gd name="T29" fmla="*/ 1950 h 2871"/>
              <a:gd name="T30" fmla="*/ 216 w 1769"/>
              <a:gd name="T31" fmla="*/ 1659 h 2871"/>
              <a:gd name="T32" fmla="*/ 212 w 1769"/>
              <a:gd name="T33" fmla="*/ 1577 h 2871"/>
              <a:gd name="T34" fmla="*/ 643 w 1769"/>
              <a:gd name="T35" fmla="*/ 528 h 2871"/>
              <a:gd name="T36" fmla="*/ 905 w 1769"/>
              <a:gd name="T37" fmla="*/ 439 h 2871"/>
              <a:gd name="T38" fmla="*/ 555 w 1769"/>
              <a:gd name="T39" fmla="*/ 589 h 2871"/>
              <a:gd name="T40" fmla="*/ 526 w 1769"/>
              <a:gd name="T41" fmla="*/ 970 h 2871"/>
              <a:gd name="T42" fmla="*/ 548 w 1769"/>
              <a:gd name="T43" fmla="*/ 894 h 2871"/>
              <a:gd name="T44" fmla="*/ 542 w 1769"/>
              <a:gd name="T45" fmla="*/ 1044 h 2871"/>
              <a:gd name="T46" fmla="*/ 831 w 1769"/>
              <a:gd name="T47" fmla="*/ 1321 h 2871"/>
              <a:gd name="T48" fmla="*/ 1218 w 1769"/>
              <a:gd name="T49" fmla="*/ 1056 h 2871"/>
              <a:gd name="T50" fmla="*/ 1155 w 1769"/>
              <a:gd name="T51" fmla="*/ 830 h 2871"/>
              <a:gd name="T52" fmla="*/ 948 w 1769"/>
              <a:gd name="T53" fmla="*/ 889 h 2871"/>
              <a:gd name="T54" fmla="*/ 834 w 1769"/>
              <a:gd name="T55" fmla="*/ 837 h 2871"/>
              <a:gd name="T56" fmla="*/ 635 w 1769"/>
              <a:gd name="T57" fmla="*/ 1088 h 2871"/>
              <a:gd name="T58" fmla="*/ 589 w 1769"/>
              <a:gd name="T59" fmla="*/ 736 h 2871"/>
              <a:gd name="T60" fmla="*/ 642 w 1769"/>
              <a:gd name="T61" fmla="*/ 642 h 2871"/>
              <a:gd name="T62" fmla="*/ 652 w 1769"/>
              <a:gd name="T63" fmla="*/ 793 h 2871"/>
              <a:gd name="T64" fmla="*/ 701 w 1769"/>
              <a:gd name="T65" fmla="*/ 759 h 2871"/>
              <a:gd name="T66" fmla="*/ 678 w 1769"/>
              <a:gd name="T67" fmla="*/ 1218 h 2871"/>
              <a:gd name="T68" fmla="*/ 747 w 1769"/>
              <a:gd name="T69" fmla="*/ 563 h 2871"/>
              <a:gd name="T70" fmla="*/ 769 w 1769"/>
              <a:gd name="T71" fmla="*/ 953 h 2871"/>
              <a:gd name="T72" fmla="*/ 782 w 1769"/>
              <a:gd name="T73" fmla="*/ 964 h 2871"/>
              <a:gd name="T74" fmla="*/ 796 w 1769"/>
              <a:gd name="T75" fmla="*/ 540 h 2871"/>
              <a:gd name="T76" fmla="*/ 840 w 1769"/>
              <a:gd name="T77" fmla="*/ 516 h 2871"/>
              <a:gd name="T78" fmla="*/ 871 w 1769"/>
              <a:gd name="T79" fmla="*/ 666 h 2871"/>
              <a:gd name="T80" fmla="*/ 889 w 1769"/>
              <a:gd name="T81" fmla="*/ 465 h 2871"/>
              <a:gd name="T82" fmla="*/ 897 w 1769"/>
              <a:gd name="T83" fmla="*/ 860 h 2871"/>
              <a:gd name="T84" fmla="*/ 1033 w 1769"/>
              <a:gd name="T85" fmla="*/ 685 h 2871"/>
              <a:gd name="T86" fmla="*/ 967 w 1769"/>
              <a:gd name="T87" fmla="*/ 568 h 2871"/>
              <a:gd name="T88" fmla="*/ 1032 w 1769"/>
              <a:gd name="T89" fmla="*/ 839 h 2871"/>
              <a:gd name="T90" fmla="*/ 1013 w 1769"/>
              <a:gd name="T91" fmla="*/ 632 h 2871"/>
              <a:gd name="T92" fmla="*/ 1070 w 1769"/>
              <a:gd name="T93" fmla="*/ 1358 h 2871"/>
              <a:gd name="T94" fmla="*/ 1148 w 1769"/>
              <a:gd name="T95" fmla="*/ 1653 h 2871"/>
              <a:gd name="T96" fmla="*/ 1155 w 1769"/>
              <a:gd name="T97" fmla="*/ 1493 h 2871"/>
              <a:gd name="T98" fmla="*/ 1102 w 1769"/>
              <a:gd name="T99" fmla="*/ 1676 h 2871"/>
              <a:gd name="T100" fmla="*/ 1504 w 1769"/>
              <a:gd name="T101" fmla="*/ 1664 h 2871"/>
              <a:gd name="T102" fmla="*/ 1195 w 1769"/>
              <a:gd name="T103" fmla="*/ 842 h 2871"/>
              <a:gd name="T104" fmla="*/ 1318 w 1769"/>
              <a:gd name="T105" fmla="*/ 1178 h 2871"/>
              <a:gd name="T106" fmla="*/ 1391 w 1769"/>
              <a:gd name="T107" fmla="*/ 796 h 2871"/>
              <a:gd name="T108" fmla="*/ 1402 w 1769"/>
              <a:gd name="T109" fmla="*/ 941 h 2871"/>
              <a:gd name="T110" fmla="*/ 1428 w 1769"/>
              <a:gd name="T111" fmla="*/ 964 h 2871"/>
              <a:gd name="T112" fmla="*/ 1575 w 1769"/>
              <a:gd name="T113" fmla="*/ 779 h 2871"/>
              <a:gd name="T114" fmla="*/ 1607 w 1769"/>
              <a:gd name="T115" fmla="*/ 828 h 2871"/>
              <a:gd name="T116" fmla="*/ 1528 w 1769"/>
              <a:gd name="T117" fmla="*/ 470 h 2871"/>
              <a:gd name="T118" fmla="*/ 1538 w 1769"/>
              <a:gd name="T119" fmla="*/ 356 h 2871"/>
              <a:gd name="T120" fmla="*/ 1543 w 1769"/>
              <a:gd name="T121" fmla="*/ 209 h 2871"/>
              <a:gd name="T122" fmla="*/ 1665 w 1769"/>
              <a:gd name="T123" fmla="*/ 92 h 2871"/>
              <a:gd name="T124" fmla="*/ 1728 w 1769"/>
              <a:gd name="T125" fmla="*/ 133 h 2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9" h="2871">
                <a:moveTo>
                  <a:pt x="355" y="2778"/>
                </a:moveTo>
                <a:cubicBezTo>
                  <a:pt x="391" y="2736"/>
                  <a:pt x="418" y="2697"/>
                  <a:pt x="436" y="2662"/>
                </a:cubicBezTo>
                <a:cubicBezTo>
                  <a:pt x="453" y="2626"/>
                  <a:pt x="462" y="2580"/>
                  <a:pt x="462" y="2525"/>
                </a:cubicBezTo>
                <a:cubicBezTo>
                  <a:pt x="462" y="2469"/>
                  <a:pt x="453" y="2416"/>
                  <a:pt x="437" y="2366"/>
                </a:cubicBezTo>
                <a:cubicBezTo>
                  <a:pt x="421" y="2316"/>
                  <a:pt x="413" y="2263"/>
                  <a:pt x="413" y="2207"/>
                </a:cubicBezTo>
                <a:cubicBezTo>
                  <a:pt x="413" y="2190"/>
                  <a:pt x="419" y="2176"/>
                  <a:pt x="431" y="2167"/>
                </a:cubicBezTo>
                <a:cubicBezTo>
                  <a:pt x="444" y="2157"/>
                  <a:pt x="450" y="2144"/>
                  <a:pt x="450" y="2126"/>
                </a:cubicBezTo>
                <a:cubicBezTo>
                  <a:pt x="450" y="2117"/>
                  <a:pt x="450" y="2108"/>
                  <a:pt x="449" y="2100"/>
                </a:cubicBezTo>
                <a:cubicBezTo>
                  <a:pt x="448" y="2093"/>
                  <a:pt x="443" y="2085"/>
                  <a:pt x="436" y="2077"/>
                </a:cubicBezTo>
                <a:cubicBezTo>
                  <a:pt x="405" y="2075"/>
                  <a:pt x="372" y="2071"/>
                  <a:pt x="338" y="2063"/>
                </a:cubicBezTo>
                <a:cubicBezTo>
                  <a:pt x="303" y="2055"/>
                  <a:pt x="271" y="2043"/>
                  <a:pt x="241" y="2027"/>
                </a:cubicBezTo>
                <a:cubicBezTo>
                  <a:pt x="211" y="2011"/>
                  <a:pt x="186" y="1990"/>
                  <a:pt x="166" y="1965"/>
                </a:cubicBezTo>
                <a:cubicBezTo>
                  <a:pt x="146" y="1940"/>
                  <a:pt x="136" y="1908"/>
                  <a:pt x="136" y="1870"/>
                </a:cubicBezTo>
                <a:cubicBezTo>
                  <a:pt x="136" y="1852"/>
                  <a:pt x="136" y="1835"/>
                  <a:pt x="137" y="1819"/>
                </a:cubicBezTo>
                <a:cubicBezTo>
                  <a:pt x="138" y="1803"/>
                  <a:pt x="142" y="1786"/>
                  <a:pt x="150" y="1769"/>
                </a:cubicBezTo>
                <a:cubicBezTo>
                  <a:pt x="154" y="1757"/>
                  <a:pt x="163" y="1746"/>
                  <a:pt x="176" y="1734"/>
                </a:cubicBezTo>
                <a:cubicBezTo>
                  <a:pt x="189" y="1722"/>
                  <a:pt x="196" y="1711"/>
                  <a:pt x="196" y="1699"/>
                </a:cubicBezTo>
                <a:cubicBezTo>
                  <a:pt x="196" y="1684"/>
                  <a:pt x="192" y="1669"/>
                  <a:pt x="183" y="1653"/>
                </a:cubicBezTo>
                <a:cubicBezTo>
                  <a:pt x="175" y="1638"/>
                  <a:pt x="170" y="1622"/>
                  <a:pt x="170" y="1607"/>
                </a:cubicBezTo>
                <a:cubicBezTo>
                  <a:pt x="170" y="1596"/>
                  <a:pt x="173" y="1579"/>
                  <a:pt x="179" y="1557"/>
                </a:cubicBezTo>
                <a:cubicBezTo>
                  <a:pt x="185" y="1535"/>
                  <a:pt x="194" y="1521"/>
                  <a:pt x="208" y="1515"/>
                </a:cubicBezTo>
                <a:cubicBezTo>
                  <a:pt x="208" y="1465"/>
                  <a:pt x="209" y="1419"/>
                  <a:pt x="211" y="1376"/>
                </a:cubicBezTo>
                <a:cubicBezTo>
                  <a:pt x="213" y="1334"/>
                  <a:pt x="227" y="1293"/>
                  <a:pt x="254" y="1252"/>
                </a:cubicBezTo>
                <a:cubicBezTo>
                  <a:pt x="265" y="1233"/>
                  <a:pt x="281" y="1214"/>
                  <a:pt x="302" y="1196"/>
                </a:cubicBezTo>
                <a:cubicBezTo>
                  <a:pt x="322" y="1178"/>
                  <a:pt x="342" y="1158"/>
                  <a:pt x="362" y="1138"/>
                </a:cubicBezTo>
                <a:cubicBezTo>
                  <a:pt x="382" y="1118"/>
                  <a:pt x="400" y="1097"/>
                  <a:pt x="415" y="1076"/>
                </a:cubicBezTo>
                <a:cubicBezTo>
                  <a:pt x="431" y="1055"/>
                  <a:pt x="439" y="1032"/>
                  <a:pt x="439" y="1007"/>
                </a:cubicBezTo>
                <a:cubicBezTo>
                  <a:pt x="439" y="1003"/>
                  <a:pt x="438" y="999"/>
                  <a:pt x="437" y="995"/>
                </a:cubicBezTo>
                <a:cubicBezTo>
                  <a:pt x="436" y="992"/>
                  <a:pt x="436" y="989"/>
                  <a:pt x="436" y="987"/>
                </a:cubicBezTo>
                <a:cubicBezTo>
                  <a:pt x="436" y="985"/>
                  <a:pt x="434" y="981"/>
                  <a:pt x="430" y="975"/>
                </a:cubicBezTo>
                <a:cubicBezTo>
                  <a:pt x="426" y="969"/>
                  <a:pt x="424" y="966"/>
                  <a:pt x="424" y="964"/>
                </a:cubicBezTo>
                <a:cubicBezTo>
                  <a:pt x="428" y="946"/>
                  <a:pt x="435" y="934"/>
                  <a:pt x="446" y="926"/>
                </a:cubicBezTo>
                <a:cubicBezTo>
                  <a:pt x="456" y="919"/>
                  <a:pt x="462" y="904"/>
                  <a:pt x="462" y="883"/>
                </a:cubicBezTo>
                <a:cubicBezTo>
                  <a:pt x="462" y="866"/>
                  <a:pt x="455" y="844"/>
                  <a:pt x="441" y="818"/>
                </a:cubicBezTo>
                <a:cubicBezTo>
                  <a:pt x="428" y="792"/>
                  <a:pt x="401" y="781"/>
                  <a:pt x="401" y="781"/>
                </a:cubicBezTo>
                <a:cubicBezTo>
                  <a:pt x="398" y="780"/>
                  <a:pt x="394" y="779"/>
                  <a:pt x="392" y="779"/>
                </a:cubicBezTo>
                <a:cubicBezTo>
                  <a:pt x="392" y="779"/>
                  <a:pt x="392" y="779"/>
                  <a:pt x="392" y="779"/>
                </a:cubicBezTo>
                <a:cubicBezTo>
                  <a:pt x="390" y="779"/>
                  <a:pt x="390" y="779"/>
                  <a:pt x="390" y="779"/>
                </a:cubicBezTo>
                <a:cubicBezTo>
                  <a:pt x="390" y="781"/>
                  <a:pt x="387" y="783"/>
                  <a:pt x="384" y="785"/>
                </a:cubicBezTo>
                <a:cubicBezTo>
                  <a:pt x="289" y="837"/>
                  <a:pt x="289" y="837"/>
                  <a:pt x="289" y="837"/>
                </a:cubicBezTo>
                <a:cubicBezTo>
                  <a:pt x="289" y="869"/>
                  <a:pt x="273" y="897"/>
                  <a:pt x="241" y="919"/>
                </a:cubicBezTo>
                <a:cubicBezTo>
                  <a:pt x="209" y="941"/>
                  <a:pt x="179" y="952"/>
                  <a:pt x="150" y="952"/>
                </a:cubicBezTo>
                <a:cubicBezTo>
                  <a:pt x="106" y="952"/>
                  <a:pt x="70" y="942"/>
                  <a:pt x="42" y="920"/>
                </a:cubicBezTo>
                <a:cubicBezTo>
                  <a:pt x="14" y="899"/>
                  <a:pt x="0" y="867"/>
                  <a:pt x="0" y="822"/>
                </a:cubicBezTo>
                <a:cubicBezTo>
                  <a:pt x="0" y="724"/>
                  <a:pt x="50" y="675"/>
                  <a:pt x="150" y="675"/>
                </a:cubicBezTo>
                <a:cubicBezTo>
                  <a:pt x="187" y="675"/>
                  <a:pt x="221" y="692"/>
                  <a:pt x="254" y="724"/>
                </a:cubicBezTo>
                <a:cubicBezTo>
                  <a:pt x="273" y="703"/>
                  <a:pt x="289" y="684"/>
                  <a:pt x="300" y="666"/>
                </a:cubicBezTo>
                <a:cubicBezTo>
                  <a:pt x="312" y="649"/>
                  <a:pt x="322" y="632"/>
                  <a:pt x="330" y="616"/>
                </a:cubicBezTo>
                <a:cubicBezTo>
                  <a:pt x="339" y="599"/>
                  <a:pt x="348" y="581"/>
                  <a:pt x="356" y="562"/>
                </a:cubicBezTo>
                <a:cubicBezTo>
                  <a:pt x="365" y="542"/>
                  <a:pt x="376" y="519"/>
                  <a:pt x="390" y="492"/>
                </a:cubicBezTo>
                <a:cubicBezTo>
                  <a:pt x="411" y="451"/>
                  <a:pt x="441" y="420"/>
                  <a:pt x="482" y="399"/>
                </a:cubicBezTo>
                <a:cubicBezTo>
                  <a:pt x="489" y="395"/>
                  <a:pt x="504" y="387"/>
                  <a:pt x="525" y="375"/>
                </a:cubicBezTo>
                <a:cubicBezTo>
                  <a:pt x="546" y="364"/>
                  <a:pt x="568" y="352"/>
                  <a:pt x="591" y="341"/>
                </a:cubicBezTo>
                <a:cubicBezTo>
                  <a:pt x="615" y="329"/>
                  <a:pt x="636" y="317"/>
                  <a:pt x="656" y="306"/>
                </a:cubicBezTo>
                <a:cubicBezTo>
                  <a:pt x="677" y="294"/>
                  <a:pt x="695" y="285"/>
                  <a:pt x="695" y="285"/>
                </a:cubicBezTo>
                <a:cubicBezTo>
                  <a:pt x="698" y="284"/>
                  <a:pt x="704" y="282"/>
                  <a:pt x="708" y="282"/>
                </a:cubicBezTo>
                <a:cubicBezTo>
                  <a:pt x="742" y="282"/>
                  <a:pt x="742" y="282"/>
                  <a:pt x="742" y="282"/>
                </a:cubicBezTo>
                <a:cubicBezTo>
                  <a:pt x="761" y="282"/>
                  <a:pt x="779" y="285"/>
                  <a:pt x="798" y="291"/>
                </a:cubicBezTo>
                <a:cubicBezTo>
                  <a:pt x="816" y="297"/>
                  <a:pt x="835" y="303"/>
                  <a:pt x="854" y="310"/>
                </a:cubicBezTo>
                <a:cubicBezTo>
                  <a:pt x="873" y="317"/>
                  <a:pt x="892" y="323"/>
                  <a:pt x="910" y="327"/>
                </a:cubicBezTo>
                <a:cubicBezTo>
                  <a:pt x="929" y="332"/>
                  <a:pt x="957" y="329"/>
                  <a:pt x="957" y="329"/>
                </a:cubicBezTo>
                <a:cubicBezTo>
                  <a:pt x="961" y="329"/>
                  <a:pt x="966" y="331"/>
                  <a:pt x="968" y="333"/>
                </a:cubicBezTo>
                <a:cubicBezTo>
                  <a:pt x="1033" y="399"/>
                  <a:pt x="1033" y="399"/>
                  <a:pt x="1033" y="399"/>
                </a:cubicBezTo>
                <a:cubicBezTo>
                  <a:pt x="1041" y="395"/>
                  <a:pt x="1049" y="402"/>
                  <a:pt x="1059" y="419"/>
                </a:cubicBezTo>
                <a:cubicBezTo>
                  <a:pt x="1069" y="437"/>
                  <a:pt x="1078" y="458"/>
                  <a:pt x="1086" y="483"/>
                </a:cubicBezTo>
                <a:cubicBezTo>
                  <a:pt x="1095" y="508"/>
                  <a:pt x="1102" y="533"/>
                  <a:pt x="1107" y="556"/>
                </a:cubicBezTo>
                <a:cubicBezTo>
                  <a:pt x="1111" y="579"/>
                  <a:pt x="1113" y="596"/>
                  <a:pt x="1113" y="596"/>
                </a:cubicBezTo>
                <a:cubicBezTo>
                  <a:pt x="1113" y="599"/>
                  <a:pt x="1114" y="605"/>
                  <a:pt x="1114" y="609"/>
                </a:cubicBezTo>
                <a:cubicBezTo>
                  <a:pt x="1114" y="632"/>
                  <a:pt x="1114" y="632"/>
                  <a:pt x="1114" y="632"/>
                </a:cubicBezTo>
                <a:cubicBezTo>
                  <a:pt x="1114" y="633"/>
                  <a:pt x="1112" y="639"/>
                  <a:pt x="1108" y="649"/>
                </a:cubicBezTo>
                <a:cubicBezTo>
                  <a:pt x="1104" y="659"/>
                  <a:pt x="1102" y="665"/>
                  <a:pt x="1102" y="666"/>
                </a:cubicBezTo>
                <a:cubicBezTo>
                  <a:pt x="1110" y="691"/>
                  <a:pt x="1122" y="707"/>
                  <a:pt x="1138" y="713"/>
                </a:cubicBezTo>
                <a:cubicBezTo>
                  <a:pt x="1155" y="718"/>
                  <a:pt x="1169" y="730"/>
                  <a:pt x="1183" y="747"/>
                </a:cubicBezTo>
                <a:cubicBezTo>
                  <a:pt x="1231" y="813"/>
                  <a:pt x="1266" y="889"/>
                  <a:pt x="1287" y="975"/>
                </a:cubicBezTo>
                <a:cubicBezTo>
                  <a:pt x="1287" y="983"/>
                  <a:pt x="1292" y="985"/>
                  <a:pt x="1292" y="985"/>
                </a:cubicBezTo>
                <a:cubicBezTo>
                  <a:pt x="1296" y="986"/>
                  <a:pt x="1301" y="987"/>
                  <a:pt x="1304" y="987"/>
                </a:cubicBezTo>
                <a:cubicBezTo>
                  <a:pt x="1304" y="987"/>
                  <a:pt x="1304" y="987"/>
                  <a:pt x="1304" y="987"/>
                </a:cubicBezTo>
                <a:cubicBezTo>
                  <a:pt x="1312" y="987"/>
                  <a:pt x="1319" y="982"/>
                  <a:pt x="1324" y="972"/>
                </a:cubicBezTo>
                <a:cubicBezTo>
                  <a:pt x="1330" y="963"/>
                  <a:pt x="1333" y="954"/>
                  <a:pt x="1333" y="946"/>
                </a:cubicBezTo>
                <a:cubicBezTo>
                  <a:pt x="1333" y="933"/>
                  <a:pt x="1329" y="921"/>
                  <a:pt x="1321" y="912"/>
                </a:cubicBezTo>
                <a:cubicBezTo>
                  <a:pt x="1314" y="902"/>
                  <a:pt x="1310" y="890"/>
                  <a:pt x="1310" y="874"/>
                </a:cubicBezTo>
                <a:cubicBezTo>
                  <a:pt x="1310" y="849"/>
                  <a:pt x="1313" y="826"/>
                  <a:pt x="1320" y="805"/>
                </a:cubicBezTo>
                <a:cubicBezTo>
                  <a:pt x="1327" y="784"/>
                  <a:pt x="1334" y="763"/>
                  <a:pt x="1342" y="743"/>
                </a:cubicBezTo>
                <a:cubicBezTo>
                  <a:pt x="1349" y="723"/>
                  <a:pt x="1356" y="702"/>
                  <a:pt x="1362" y="681"/>
                </a:cubicBezTo>
                <a:cubicBezTo>
                  <a:pt x="1368" y="660"/>
                  <a:pt x="1369" y="635"/>
                  <a:pt x="1368" y="608"/>
                </a:cubicBezTo>
                <a:cubicBezTo>
                  <a:pt x="1373" y="599"/>
                  <a:pt x="1382" y="589"/>
                  <a:pt x="1392" y="581"/>
                </a:cubicBezTo>
                <a:cubicBezTo>
                  <a:pt x="1403" y="572"/>
                  <a:pt x="1414" y="566"/>
                  <a:pt x="1425" y="562"/>
                </a:cubicBezTo>
                <a:cubicBezTo>
                  <a:pt x="1427" y="546"/>
                  <a:pt x="1433" y="518"/>
                  <a:pt x="1441" y="477"/>
                </a:cubicBezTo>
                <a:cubicBezTo>
                  <a:pt x="1450" y="437"/>
                  <a:pt x="1459" y="393"/>
                  <a:pt x="1469" y="348"/>
                </a:cubicBezTo>
                <a:cubicBezTo>
                  <a:pt x="1478" y="302"/>
                  <a:pt x="1487" y="259"/>
                  <a:pt x="1496" y="218"/>
                </a:cubicBezTo>
                <a:cubicBezTo>
                  <a:pt x="1505" y="178"/>
                  <a:pt x="1511" y="149"/>
                  <a:pt x="1515" y="134"/>
                </a:cubicBezTo>
                <a:cubicBezTo>
                  <a:pt x="1522" y="103"/>
                  <a:pt x="1535" y="79"/>
                  <a:pt x="1552" y="63"/>
                </a:cubicBezTo>
                <a:cubicBezTo>
                  <a:pt x="1570" y="46"/>
                  <a:pt x="1592" y="6"/>
                  <a:pt x="1592" y="6"/>
                </a:cubicBezTo>
                <a:cubicBezTo>
                  <a:pt x="1594" y="3"/>
                  <a:pt x="1599" y="0"/>
                  <a:pt x="1602" y="0"/>
                </a:cubicBezTo>
                <a:cubicBezTo>
                  <a:pt x="1711" y="0"/>
                  <a:pt x="1711" y="0"/>
                  <a:pt x="1711" y="0"/>
                </a:cubicBezTo>
                <a:cubicBezTo>
                  <a:pt x="1721" y="0"/>
                  <a:pt x="1729" y="6"/>
                  <a:pt x="1737" y="17"/>
                </a:cubicBezTo>
                <a:cubicBezTo>
                  <a:pt x="1745" y="29"/>
                  <a:pt x="1751" y="43"/>
                  <a:pt x="1756" y="59"/>
                </a:cubicBezTo>
                <a:cubicBezTo>
                  <a:pt x="1760" y="76"/>
                  <a:pt x="1764" y="91"/>
                  <a:pt x="1766" y="106"/>
                </a:cubicBezTo>
                <a:cubicBezTo>
                  <a:pt x="1768" y="120"/>
                  <a:pt x="1769" y="130"/>
                  <a:pt x="1769" y="136"/>
                </a:cubicBezTo>
                <a:cubicBezTo>
                  <a:pt x="1769" y="151"/>
                  <a:pt x="1768" y="168"/>
                  <a:pt x="1767" y="186"/>
                </a:cubicBezTo>
                <a:cubicBezTo>
                  <a:pt x="1766" y="205"/>
                  <a:pt x="1764" y="222"/>
                  <a:pt x="1760" y="237"/>
                </a:cubicBezTo>
                <a:cubicBezTo>
                  <a:pt x="1756" y="253"/>
                  <a:pt x="1749" y="266"/>
                  <a:pt x="1740" y="278"/>
                </a:cubicBezTo>
                <a:cubicBezTo>
                  <a:pt x="1730" y="289"/>
                  <a:pt x="1716" y="295"/>
                  <a:pt x="1697" y="295"/>
                </a:cubicBezTo>
                <a:cubicBezTo>
                  <a:pt x="1685" y="295"/>
                  <a:pt x="1673" y="293"/>
                  <a:pt x="1660" y="289"/>
                </a:cubicBezTo>
                <a:cubicBezTo>
                  <a:pt x="1648" y="285"/>
                  <a:pt x="1643" y="264"/>
                  <a:pt x="1643" y="264"/>
                </a:cubicBezTo>
                <a:cubicBezTo>
                  <a:pt x="1642" y="260"/>
                  <a:pt x="1642" y="254"/>
                  <a:pt x="1642" y="251"/>
                </a:cubicBezTo>
                <a:cubicBezTo>
                  <a:pt x="1642" y="133"/>
                  <a:pt x="1642" y="133"/>
                  <a:pt x="1642" y="133"/>
                </a:cubicBezTo>
                <a:cubicBezTo>
                  <a:pt x="1638" y="141"/>
                  <a:pt x="1634" y="150"/>
                  <a:pt x="1629" y="160"/>
                </a:cubicBezTo>
                <a:cubicBezTo>
                  <a:pt x="1624" y="171"/>
                  <a:pt x="1621" y="181"/>
                  <a:pt x="1619" y="191"/>
                </a:cubicBezTo>
                <a:cubicBezTo>
                  <a:pt x="1617" y="202"/>
                  <a:pt x="1613" y="222"/>
                  <a:pt x="1607" y="250"/>
                </a:cubicBezTo>
                <a:cubicBezTo>
                  <a:pt x="1601" y="278"/>
                  <a:pt x="1596" y="308"/>
                  <a:pt x="1590" y="340"/>
                </a:cubicBezTo>
                <a:cubicBezTo>
                  <a:pt x="1584" y="372"/>
                  <a:pt x="1578" y="401"/>
                  <a:pt x="1572" y="429"/>
                </a:cubicBezTo>
                <a:cubicBezTo>
                  <a:pt x="1567" y="457"/>
                  <a:pt x="1562" y="482"/>
                  <a:pt x="1562" y="482"/>
                </a:cubicBezTo>
                <a:cubicBezTo>
                  <a:pt x="1561" y="486"/>
                  <a:pt x="1561" y="492"/>
                  <a:pt x="1561" y="495"/>
                </a:cubicBezTo>
                <a:cubicBezTo>
                  <a:pt x="1561" y="517"/>
                  <a:pt x="1561" y="517"/>
                  <a:pt x="1561" y="517"/>
                </a:cubicBezTo>
                <a:cubicBezTo>
                  <a:pt x="1561" y="554"/>
                  <a:pt x="1564" y="595"/>
                  <a:pt x="1570" y="639"/>
                </a:cubicBezTo>
                <a:cubicBezTo>
                  <a:pt x="1575" y="683"/>
                  <a:pt x="1584" y="722"/>
                  <a:pt x="1596" y="755"/>
                </a:cubicBezTo>
                <a:cubicBezTo>
                  <a:pt x="1597" y="758"/>
                  <a:pt x="1603" y="768"/>
                  <a:pt x="1613" y="782"/>
                </a:cubicBezTo>
                <a:cubicBezTo>
                  <a:pt x="1622" y="797"/>
                  <a:pt x="1628" y="806"/>
                  <a:pt x="1630" y="809"/>
                </a:cubicBezTo>
                <a:cubicBezTo>
                  <a:pt x="1632" y="815"/>
                  <a:pt x="1635" y="827"/>
                  <a:pt x="1637" y="844"/>
                </a:cubicBezTo>
                <a:cubicBezTo>
                  <a:pt x="1640" y="862"/>
                  <a:pt x="1642" y="873"/>
                  <a:pt x="1642" y="879"/>
                </a:cubicBezTo>
                <a:cubicBezTo>
                  <a:pt x="1642" y="900"/>
                  <a:pt x="1636" y="919"/>
                  <a:pt x="1624" y="937"/>
                </a:cubicBezTo>
                <a:cubicBezTo>
                  <a:pt x="1613" y="954"/>
                  <a:pt x="1599" y="969"/>
                  <a:pt x="1584" y="983"/>
                </a:cubicBezTo>
                <a:cubicBezTo>
                  <a:pt x="1582" y="1022"/>
                  <a:pt x="1579" y="1061"/>
                  <a:pt x="1574" y="1101"/>
                </a:cubicBezTo>
                <a:cubicBezTo>
                  <a:pt x="1569" y="1142"/>
                  <a:pt x="1559" y="1179"/>
                  <a:pt x="1544" y="1213"/>
                </a:cubicBezTo>
                <a:cubicBezTo>
                  <a:pt x="1528" y="1247"/>
                  <a:pt x="1507" y="1275"/>
                  <a:pt x="1479" y="1300"/>
                </a:cubicBezTo>
                <a:cubicBezTo>
                  <a:pt x="1451" y="1324"/>
                  <a:pt x="1414" y="1338"/>
                  <a:pt x="1368" y="1341"/>
                </a:cubicBezTo>
                <a:cubicBezTo>
                  <a:pt x="1360" y="1353"/>
                  <a:pt x="1356" y="1365"/>
                  <a:pt x="1355" y="1376"/>
                </a:cubicBezTo>
                <a:cubicBezTo>
                  <a:pt x="1354" y="1388"/>
                  <a:pt x="1353" y="1400"/>
                  <a:pt x="1353" y="1414"/>
                </a:cubicBezTo>
                <a:cubicBezTo>
                  <a:pt x="1353" y="1466"/>
                  <a:pt x="1359" y="1506"/>
                  <a:pt x="1372" y="1534"/>
                </a:cubicBezTo>
                <a:cubicBezTo>
                  <a:pt x="1384" y="1562"/>
                  <a:pt x="1399" y="1583"/>
                  <a:pt x="1417" y="1597"/>
                </a:cubicBezTo>
                <a:cubicBezTo>
                  <a:pt x="1434" y="1612"/>
                  <a:pt x="1454" y="1622"/>
                  <a:pt x="1476" y="1628"/>
                </a:cubicBezTo>
                <a:cubicBezTo>
                  <a:pt x="1498" y="1633"/>
                  <a:pt x="1518" y="1640"/>
                  <a:pt x="1535" y="1648"/>
                </a:cubicBezTo>
                <a:cubicBezTo>
                  <a:pt x="1552" y="1656"/>
                  <a:pt x="1567" y="1667"/>
                  <a:pt x="1580" y="1681"/>
                </a:cubicBezTo>
                <a:cubicBezTo>
                  <a:pt x="1592" y="1696"/>
                  <a:pt x="1598" y="1718"/>
                  <a:pt x="1598" y="1749"/>
                </a:cubicBezTo>
                <a:cubicBezTo>
                  <a:pt x="1598" y="1784"/>
                  <a:pt x="1589" y="1815"/>
                  <a:pt x="1570" y="1843"/>
                </a:cubicBezTo>
                <a:cubicBezTo>
                  <a:pt x="1550" y="1871"/>
                  <a:pt x="1527" y="1896"/>
                  <a:pt x="1499" y="1917"/>
                </a:cubicBezTo>
                <a:cubicBezTo>
                  <a:pt x="1471" y="1938"/>
                  <a:pt x="1441" y="1957"/>
                  <a:pt x="1408" y="1975"/>
                </a:cubicBezTo>
                <a:cubicBezTo>
                  <a:pt x="1375" y="1992"/>
                  <a:pt x="1346" y="2006"/>
                  <a:pt x="1321" y="2018"/>
                </a:cubicBezTo>
                <a:cubicBezTo>
                  <a:pt x="1321" y="2024"/>
                  <a:pt x="1321" y="2032"/>
                  <a:pt x="1320" y="2044"/>
                </a:cubicBezTo>
                <a:cubicBezTo>
                  <a:pt x="1319" y="2056"/>
                  <a:pt x="1318" y="2068"/>
                  <a:pt x="1317" y="2082"/>
                </a:cubicBezTo>
                <a:cubicBezTo>
                  <a:pt x="1316" y="2095"/>
                  <a:pt x="1315" y="2108"/>
                  <a:pt x="1313" y="2121"/>
                </a:cubicBezTo>
                <a:cubicBezTo>
                  <a:pt x="1311" y="2133"/>
                  <a:pt x="1310" y="2141"/>
                  <a:pt x="1310" y="2145"/>
                </a:cubicBezTo>
                <a:cubicBezTo>
                  <a:pt x="1308" y="2149"/>
                  <a:pt x="1304" y="2157"/>
                  <a:pt x="1297" y="2168"/>
                </a:cubicBezTo>
                <a:cubicBezTo>
                  <a:pt x="1290" y="2180"/>
                  <a:pt x="1287" y="2188"/>
                  <a:pt x="1287" y="2191"/>
                </a:cubicBezTo>
                <a:cubicBezTo>
                  <a:pt x="1285" y="2195"/>
                  <a:pt x="1282" y="2203"/>
                  <a:pt x="1280" y="2216"/>
                </a:cubicBezTo>
                <a:cubicBezTo>
                  <a:pt x="1277" y="2229"/>
                  <a:pt x="1273" y="2242"/>
                  <a:pt x="1270" y="2256"/>
                </a:cubicBezTo>
                <a:cubicBezTo>
                  <a:pt x="1266" y="2271"/>
                  <a:pt x="1262" y="2285"/>
                  <a:pt x="1259" y="2298"/>
                </a:cubicBezTo>
                <a:cubicBezTo>
                  <a:pt x="1257" y="2312"/>
                  <a:pt x="1254" y="2322"/>
                  <a:pt x="1252" y="2330"/>
                </a:cubicBezTo>
                <a:cubicBezTo>
                  <a:pt x="1246" y="2353"/>
                  <a:pt x="1239" y="2375"/>
                  <a:pt x="1229" y="2394"/>
                </a:cubicBezTo>
                <a:cubicBezTo>
                  <a:pt x="1219" y="2413"/>
                  <a:pt x="1210" y="2432"/>
                  <a:pt x="1202" y="2452"/>
                </a:cubicBezTo>
                <a:cubicBezTo>
                  <a:pt x="1193" y="2471"/>
                  <a:pt x="1186" y="2491"/>
                  <a:pt x="1180" y="2511"/>
                </a:cubicBezTo>
                <a:cubicBezTo>
                  <a:pt x="1174" y="2531"/>
                  <a:pt x="1171" y="2555"/>
                  <a:pt x="1171" y="2582"/>
                </a:cubicBezTo>
                <a:cubicBezTo>
                  <a:pt x="1171" y="2605"/>
                  <a:pt x="1179" y="2623"/>
                  <a:pt x="1194" y="2635"/>
                </a:cubicBezTo>
                <a:cubicBezTo>
                  <a:pt x="1210" y="2648"/>
                  <a:pt x="1227" y="2659"/>
                  <a:pt x="1246" y="2668"/>
                </a:cubicBezTo>
                <a:cubicBezTo>
                  <a:pt x="1266" y="2678"/>
                  <a:pt x="1283" y="2689"/>
                  <a:pt x="1298" y="2700"/>
                </a:cubicBezTo>
                <a:cubicBezTo>
                  <a:pt x="1314" y="2712"/>
                  <a:pt x="1321" y="2728"/>
                  <a:pt x="1321" y="2749"/>
                </a:cubicBezTo>
                <a:cubicBezTo>
                  <a:pt x="1321" y="2767"/>
                  <a:pt x="1317" y="2779"/>
                  <a:pt x="1308" y="2787"/>
                </a:cubicBezTo>
                <a:cubicBezTo>
                  <a:pt x="1300" y="2795"/>
                  <a:pt x="1289" y="2800"/>
                  <a:pt x="1275" y="2803"/>
                </a:cubicBezTo>
                <a:cubicBezTo>
                  <a:pt x="1262" y="2806"/>
                  <a:pt x="1247" y="2807"/>
                  <a:pt x="1232" y="2806"/>
                </a:cubicBezTo>
                <a:cubicBezTo>
                  <a:pt x="1217" y="2805"/>
                  <a:pt x="1202" y="2804"/>
                  <a:pt x="1189" y="2804"/>
                </a:cubicBezTo>
                <a:cubicBezTo>
                  <a:pt x="1181" y="2804"/>
                  <a:pt x="1161" y="2801"/>
                  <a:pt x="1130" y="2796"/>
                </a:cubicBezTo>
                <a:cubicBezTo>
                  <a:pt x="1098" y="2790"/>
                  <a:pt x="1065" y="2782"/>
                  <a:pt x="1030" y="2773"/>
                </a:cubicBezTo>
                <a:cubicBezTo>
                  <a:pt x="995" y="2763"/>
                  <a:pt x="964" y="2752"/>
                  <a:pt x="936" y="2739"/>
                </a:cubicBezTo>
                <a:cubicBezTo>
                  <a:pt x="908" y="2727"/>
                  <a:pt x="897" y="2703"/>
                  <a:pt x="897" y="2703"/>
                </a:cubicBezTo>
                <a:cubicBezTo>
                  <a:pt x="896" y="2700"/>
                  <a:pt x="894" y="2694"/>
                  <a:pt x="894" y="2691"/>
                </a:cubicBezTo>
                <a:cubicBezTo>
                  <a:pt x="894" y="2434"/>
                  <a:pt x="894" y="2434"/>
                  <a:pt x="894" y="2434"/>
                </a:cubicBezTo>
                <a:cubicBezTo>
                  <a:pt x="885" y="2419"/>
                  <a:pt x="879" y="2408"/>
                  <a:pt x="876" y="2401"/>
                </a:cubicBezTo>
                <a:cubicBezTo>
                  <a:pt x="873" y="2394"/>
                  <a:pt x="871" y="2384"/>
                  <a:pt x="871" y="2371"/>
                </a:cubicBezTo>
                <a:cubicBezTo>
                  <a:pt x="871" y="2338"/>
                  <a:pt x="875" y="2302"/>
                  <a:pt x="883" y="2264"/>
                </a:cubicBezTo>
                <a:cubicBezTo>
                  <a:pt x="891" y="2225"/>
                  <a:pt x="894" y="2189"/>
                  <a:pt x="894" y="2157"/>
                </a:cubicBezTo>
                <a:cubicBezTo>
                  <a:pt x="912" y="2149"/>
                  <a:pt x="918" y="2128"/>
                  <a:pt x="918" y="2128"/>
                </a:cubicBezTo>
                <a:cubicBezTo>
                  <a:pt x="920" y="2125"/>
                  <a:pt x="920" y="2121"/>
                  <a:pt x="920" y="2119"/>
                </a:cubicBezTo>
                <a:cubicBezTo>
                  <a:pt x="920" y="2119"/>
                  <a:pt x="920" y="2119"/>
                  <a:pt x="920" y="2119"/>
                </a:cubicBezTo>
                <a:cubicBezTo>
                  <a:pt x="920" y="2115"/>
                  <a:pt x="919" y="2112"/>
                  <a:pt x="917" y="2110"/>
                </a:cubicBezTo>
                <a:cubicBezTo>
                  <a:pt x="892" y="2126"/>
                  <a:pt x="875" y="2146"/>
                  <a:pt x="864" y="2171"/>
                </a:cubicBezTo>
                <a:cubicBezTo>
                  <a:pt x="854" y="2196"/>
                  <a:pt x="845" y="2223"/>
                  <a:pt x="838" y="2251"/>
                </a:cubicBezTo>
                <a:cubicBezTo>
                  <a:pt x="831" y="2279"/>
                  <a:pt x="825" y="2307"/>
                  <a:pt x="818" y="2336"/>
                </a:cubicBezTo>
                <a:cubicBezTo>
                  <a:pt x="811" y="2365"/>
                  <a:pt x="799" y="2390"/>
                  <a:pt x="782" y="2411"/>
                </a:cubicBezTo>
                <a:cubicBezTo>
                  <a:pt x="776" y="2417"/>
                  <a:pt x="764" y="2426"/>
                  <a:pt x="746" y="2437"/>
                </a:cubicBezTo>
                <a:cubicBezTo>
                  <a:pt x="728" y="2449"/>
                  <a:pt x="716" y="2459"/>
                  <a:pt x="713" y="2469"/>
                </a:cubicBezTo>
                <a:cubicBezTo>
                  <a:pt x="705" y="2486"/>
                  <a:pt x="701" y="2505"/>
                  <a:pt x="700" y="2524"/>
                </a:cubicBezTo>
                <a:cubicBezTo>
                  <a:pt x="699" y="2543"/>
                  <a:pt x="698" y="2562"/>
                  <a:pt x="698" y="2582"/>
                </a:cubicBezTo>
                <a:cubicBezTo>
                  <a:pt x="698" y="2601"/>
                  <a:pt x="698" y="2620"/>
                  <a:pt x="698" y="2640"/>
                </a:cubicBezTo>
                <a:cubicBezTo>
                  <a:pt x="698" y="2659"/>
                  <a:pt x="695" y="2678"/>
                  <a:pt x="690" y="2697"/>
                </a:cubicBezTo>
                <a:cubicBezTo>
                  <a:pt x="688" y="2701"/>
                  <a:pt x="682" y="2709"/>
                  <a:pt x="672" y="2721"/>
                </a:cubicBezTo>
                <a:cubicBezTo>
                  <a:pt x="663" y="2732"/>
                  <a:pt x="657" y="2740"/>
                  <a:pt x="655" y="2744"/>
                </a:cubicBezTo>
                <a:cubicBezTo>
                  <a:pt x="653" y="2746"/>
                  <a:pt x="651" y="2751"/>
                  <a:pt x="648" y="2761"/>
                </a:cubicBezTo>
                <a:cubicBezTo>
                  <a:pt x="645" y="2771"/>
                  <a:pt x="641" y="2780"/>
                  <a:pt x="638" y="2790"/>
                </a:cubicBezTo>
                <a:cubicBezTo>
                  <a:pt x="634" y="2800"/>
                  <a:pt x="629" y="2809"/>
                  <a:pt x="625" y="2819"/>
                </a:cubicBezTo>
                <a:cubicBezTo>
                  <a:pt x="620" y="2828"/>
                  <a:pt x="615" y="2834"/>
                  <a:pt x="609" y="2836"/>
                </a:cubicBezTo>
                <a:cubicBezTo>
                  <a:pt x="603" y="2838"/>
                  <a:pt x="595" y="2841"/>
                  <a:pt x="586" y="2845"/>
                </a:cubicBezTo>
                <a:cubicBezTo>
                  <a:pt x="576" y="2849"/>
                  <a:pt x="566" y="2853"/>
                  <a:pt x="554" y="2856"/>
                </a:cubicBezTo>
                <a:cubicBezTo>
                  <a:pt x="542" y="2860"/>
                  <a:pt x="532" y="2864"/>
                  <a:pt x="522" y="2866"/>
                </a:cubicBezTo>
                <a:cubicBezTo>
                  <a:pt x="513" y="2869"/>
                  <a:pt x="511" y="2870"/>
                  <a:pt x="511" y="2870"/>
                </a:cubicBezTo>
                <a:cubicBezTo>
                  <a:pt x="508" y="2870"/>
                  <a:pt x="502" y="2871"/>
                  <a:pt x="498" y="2871"/>
                </a:cubicBezTo>
                <a:cubicBezTo>
                  <a:pt x="479" y="2871"/>
                  <a:pt x="479" y="2871"/>
                  <a:pt x="479" y="2871"/>
                </a:cubicBezTo>
                <a:cubicBezTo>
                  <a:pt x="456" y="2871"/>
                  <a:pt x="429" y="2865"/>
                  <a:pt x="400" y="2853"/>
                </a:cubicBezTo>
                <a:cubicBezTo>
                  <a:pt x="370" y="2842"/>
                  <a:pt x="357" y="2796"/>
                  <a:pt x="357" y="2796"/>
                </a:cubicBezTo>
                <a:cubicBezTo>
                  <a:pt x="356" y="2793"/>
                  <a:pt x="355" y="2787"/>
                  <a:pt x="355" y="2783"/>
                </a:cubicBezTo>
                <a:cubicBezTo>
                  <a:pt x="355" y="2778"/>
                  <a:pt x="355" y="2778"/>
                  <a:pt x="355" y="2778"/>
                </a:cubicBezTo>
                <a:cubicBezTo>
                  <a:pt x="355" y="2778"/>
                  <a:pt x="355" y="2778"/>
                  <a:pt x="355" y="2778"/>
                </a:cubicBezTo>
                <a:close/>
                <a:moveTo>
                  <a:pt x="59" y="886"/>
                </a:moveTo>
                <a:cubicBezTo>
                  <a:pt x="75" y="909"/>
                  <a:pt x="97" y="920"/>
                  <a:pt x="124" y="920"/>
                </a:cubicBezTo>
                <a:cubicBezTo>
                  <a:pt x="151" y="920"/>
                  <a:pt x="180" y="913"/>
                  <a:pt x="211" y="897"/>
                </a:cubicBezTo>
                <a:cubicBezTo>
                  <a:pt x="241" y="882"/>
                  <a:pt x="255" y="831"/>
                  <a:pt x="255" y="831"/>
                </a:cubicBezTo>
                <a:cubicBezTo>
                  <a:pt x="256" y="828"/>
                  <a:pt x="254" y="825"/>
                  <a:pt x="250" y="825"/>
                </a:cubicBezTo>
                <a:cubicBezTo>
                  <a:pt x="139" y="825"/>
                  <a:pt x="139" y="825"/>
                  <a:pt x="139" y="825"/>
                </a:cubicBezTo>
                <a:cubicBezTo>
                  <a:pt x="150" y="812"/>
                  <a:pt x="163" y="801"/>
                  <a:pt x="179" y="792"/>
                </a:cubicBezTo>
                <a:cubicBezTo>
                  <a:pt x="194" y="783"/>
                  <a:pt x="208" y="772"/>
                  <a:pt x="219" y="759"/>
                </a:cubicBezTo>
                <a:cubicBezTo>
                  <a:pt x="212" y="747"/>
                  <a:pt x="201" y="737"/>
                  <a:pt x="189" y="727"/>
                </a:cubicBezTo>
                <a:cubicBezTo>
                  <a:pt x="176" y="717"/>
                  <a:pt x="163" y="713"/>
                  <a:pt x="150" y="713"/>
                </a:cubicBezTo>
                <a:cubicBezTo>
                  <a:pt x="73" y="713"/>
                  <a:pt x="35" y="747"/>
                  <a:pt x="35" y="817"/>
                </a:cubicBezTo>
                <a:cubicBezTo>
                  <a:pt x="35" y="840"/>
                  <a:pt x="43" y="863"/>
                  <a:pt x="59" y="886"/>
                </a:cubicBezTo>
                <a:close/>
                <a:moveTo>
                  <a:pt x="316" y="2008"/>
                </a:moveTo>
                <a:cubicBezTo>
                  <a:pt x="338" y="2020"/>
                  <a:pt x="359" y="2027"/>
                  <a:pt x="378" y="2031"/>
                </a:cubicBezTo>
                <a:cubicBezTo>
                  <a:pt x="447" y="2043"/>
                  <a:pt x="518" y="2050"/>
                  <a:pt x="590" y="2053"/>
                </a:cubicBezTo>
                <a:cubicBezTo>
                  <a:pt x="662" y="2056"/>
                  <a:pt x="733" y="2057"/>
                  <a:pt x="802" y="2057"/>
                </a:cubicBezTo>
                <a:cubicBezTo>
                  <a:pt x="846" y="2057"/>
                  <a:pt x="887" y="2057"/>
                  <a:pt x="923" y="2056"/>
                </a:cubicBezTo>
                <a:cubicBezTo>
                  <a:pt x="960" y="2055"/>
                  <a:pt x="1000" y="2050"/>
                  <a:pt x="1044" y="2043"/>
                </a:cubicBezTo>
                <a:cubicBezTo>
                  <a:pt x="1064" y="2029"/>
                  <a:pt x="1078" y="2014"/>
                  <a:pt x="1086" y="1997"/>
                </a:cubicBezTo>
                <a:cubicBezTo>
                  <a:pt x="1095" y="1979"/>
                  <a:pt x="1101" y="1962"/>
                  <a:pt x="1104" y="1943"/>
                </a:cubicBezTo>
                <a:cubicBezTo>
                  <a:pt x="1107" y="1925"/>
                  <a:pt x="1108" y="1906"/>
                  <a:pt x="1108" y="1887"/>
                </a:cubicBezTo>
                <a:cubicBezTo>
                  <a:pt x="1108" y="1866"/>
                  <a:pt x="1110" y="1846"/>
                  <a:pt x="1114" y="1826"/>
                </a:cubicBezTo>
                <a:cubicBezTo>
                  <a:pt x="1116" y="1809"/>
                  <a:pt x="1119" y="1795"/>
                  <a:pt x="1124" y="1783"/>
                </a:cubicBezTo>
                <a:cubicBezTo>
                  <a:pt x="1129" y="1772"/>
                  <a:pt x="1133" y="1761"/>
                  <a:pt x="1138" y="1751"/>
                </a:cubicBezTo>
                <a:cubicBezTo>
                  <a:pt x="1143" y="1742"/>
                  <a:pt x="1147" y="1733"/>
                  <a:pt x="1150" y="1724"/>
                </a:cubicBezTo>
                <a:cubicBezTo>
                  <a:pt x="1153" y="1715"/>
                  <a:pt x="1154" y="1703"/>
                  <a:pt x="1154" y="1688"/>
                </a:cubicBezTo>
                <a:cubicBezTo>
                  <a:pt x="1135" y="1688"/>
                  <a:pt x="1117" y="1691"/>
                  <a:pt x="1099" y="1697"/>
                </a:cubicBezTo>
                <a:cubicBezTo>
                  <a:pt x="1082" y="1702"/>
                  <a:pt x="1064" y="1703"/>
                  <a:pt x="1044" y="1699"/>
                </a:cubicBezTo>
                <a:cubicBezTo>
                  <a:pt x="1029" y="1738"/>
                  <a:pt x="1017" y="1769"/>
                  <a:pt x="1008" y="1792"/>
                </a:cubicBezTo>
                <a:cubicBezTo>
                  <a:pt x="1000" y="1815"/>
                  <a:pt x="989" y="1834"/>
                  <a:pt x="977" y="1848"/>
                </a:cubicBezTo>
                <a:cubicBezTo>
                  <a:pt x="964" y="1862"/>
                  <a:pt x="946" y="1872"/>
                  <a:pt x="922" y="1877"/>
                </a:cubicBezTo>
                <a:cubicBezTo>
                  <a:pt x="898" y="1882"/>
                  <a:pt x="865" y="1884"/>
                  <a:pt x="822" y="1884"/>
                </a:cubicBezTo>
                <a:cubicBezTo>
                  <a:pt x="784" y="1884"/>
                  <a:pt x="746" y="1882"/>
                  <a:pt x="710" y="1878"/>
                </a:cubicBezTo>
                <a:cubicBezTo>
                  <a:pt x="673" y="1874"/>
                  <a:pt x="604" y="1873"/>
                  <a:pt x="604" y="1873"/>
                </a:cubicBezTo>
                <a:cubicBezTo>
                  <a:pt x="600" y="1873"/>
                  <a:pt x="594" y="1873"/>
                  <a:pt x="591" y="1873"/>
                </a:cubicBezTo>
                <a:cubicBezTo>
                  <a:pt x="563" y="1873"/>
                  <a:pt x="563" y="1873"/>
                  <a:pt x="563" y="1873"/>
                </a:cubicBezTo>
                <a:cubicBezTo>
                  <a:pt x="570" y="1894"/>
                  <a:pt x="569" y="1911"/>
                  <a:pt x="558" y="1923"/>
                </a:cubicBezTo>
                <a:cubicBezTo>
                  <a:pt x="548" y="1936"/>
                  <a:pt x="533" y="1945"/>
                  <a:pt x="515" y="1950"/>
                </a:cubicBezTo>
                <a:cubicBezTo>
                  <a:pt x="497" y="1956"/>
                  <a:pt x="477" y="1960"/>
                  <a:pt x="456" y="1962"/>
                </a:cubicBezTo>
                <a:cubicBezTo>
                  <a:pt x="435" y="1964"/>
                  <a:pt x="418" y="1965"/>
                  <a:pt x="407" y="1965"/>
                </a:cubicBezTo>
                <a:cubicBezTo>
                  <a:pt x="363" y="1965"/>
                  <a:pt x="333" y="1953"/>
                  <a:pt x="319" y="1930"/>
                </a:cubicBezTo>
                <a:cubicBezTo>
                  <a:pt x="304" y="1907"/>
                  <a:pt x="294" y="1882"/>
                  <a:pt x="289" y="1855"/>
                </a:cubicBezTo>
                <a:cubicBezTo>
                  <a:pt x="283" y="1828"/>
                  <a:pt x="276" y="1803"/>
                  <a:pt x="270" y="1780"/>
                </a:cubicBezTo>
                <a:cubicBezTo>
                  <a:pt x="263" y="1757"/>
                  <a:pt x="246" y="1746"/>
                  <a:pt x="219" y="1746"/>
                </a:cubicBezTo>
                <a:cubicBezTo>
                  <a:pt x="210" y="1746"/>
                  <a:pt x="203" y="1748"/>
                  <a:pt x="201" y="1753"/>
                </a:cubicBezTo>
                <a:cubicBezTo>
                  <a:pt x="198" y="1758"/>
                  <a:pt x="195" y="1763"/>
                  <a:pt x="193" y="1769"/>
                </a:cubicBezTo>
                <a:cubicBezTo>
                  <a:pt x="191" y="1774"/>
                  <a:pt x="189" y="1781"/>
                  <a:pt x="188" y="1787"/>
                </a:cubicBezTo>
                <a:cubicBezTo>
                  <a:pt x="186" y="1794"/>
                  <a:pt x="181" y="1799"/>
                  <a:pt x="173" y="1803"/>
                </a:cubicBezTo>
                <a:cubicBezTo>
                  <a:pt x="173" y="1807"/>
                  <a:pt x="173" y="1815"/>
                  <a:pt x="172" y="1826"/>
                </a:cubicBezTo>
                <a:cubicBezTo>
                  <a:pt x="171" y="1838"/>
                  <a:pt x="170" y="1846"/>
                  <a:pt x="170" y="1849"/>
                </a:cubicBezTo>
                <a:cubicBezTo>
                  <a:pt x="170" y="1882"/>
                  <a:pt x="177" y="1910"/>
                  <a:pt x="190" y="1932"/>
                </a:cubicBezTo>
                <a:cubicBezTo>
                  <a:pt x="204" y="1954"/>
                  <a:pt x="225" y="1975"/>
                  <a:pt x="254" y="1997"/>
                </a:cubicBezTo>
                <a:cubicBezTo>
                  <a:pt x="273" y="1993"/>
                  <a:pt x="294" y="1997"/>
                  <a:pt x="316" y="2008"/>
                </a:cubicBezTo>
                <a:close/>
                <a:moveTo>
                  <a:pt x="216" y="1659"/>
                </a:moveTo>
                <a:cubicBezTo>
                  <a:pt x="222" y="1680"/>
                  <a:pt x="231" y="1699"/>
                  <a:pt x="242" y="1717"/>
                </a:cubicBezTo>
                <a:cubicBezTo>
                  <a:pt x="254" y="1734"/>
                  <a:pt x="267" y="1749"/>
                  <a:pt x="283" y="1761"/>
                </a:cubicBezTo>
                <a:cubicBezTo>
                  <a:pt x="298" y="1774"/>
                  <a:pt x="316" y="1780"/>
                  <a:pt x="338" y="1780"/>
                </a:cubicBezTo>
                <a:cubicBezTo>
                  <a:pt x="349" y="1780"/>
                  <a:pt x="364" y="1779"/>
                  <a:pt x="381" y="1777"/>
                </a:cubicBezTo>
                <a:cubicBezTo>
                  <a:pt x="398" y="1775"/>
                  <a:pt x="415" y="1772"/>
                  <a:pt x="431" y="1767"/>
                </a:cubicBezTo>
                <a:cubicBezTo>
                  <a:pt x="448" y="1762"/>
                  <a:pt x="462" y="1755"/>
                  <a:pt x="475" y="1746"/>
                </a:cubicBezTo>
                <a:cubicBezTo>
                  <a:pt x="487" y="1736"/>
                  <a:pt x="493" y="1723"/>
                  <a:pt x="493" y="1708"/>
                </a:cubicBezTo>
                <a:cubicBezTo>
                  <a:pt x="493" y="1683"/>
                  <a:pt x="490" y="1658"/>
                  <a:pt x="485" y="1633"/>
                </a:cubicBezTo>
                <a:cubicBezTo>
                  <a:pt x="479" y="1608"/>
                  <a:pt x="474" y="1584"/>
                  <a:pt x="470" y="1561"/>
                </a:cubicBezTo>
                <a:cubicBezTo>
                  <a:pt x="455" y="1574"/>
                  <a:pt x="436" y="1582"/>
                  <a:pt x="414" y="1583"/>
                </a:cubicBezTo>
                <a:cubicBezTo>
                  <a:pt x="392" y="1584"/>
                  <a:pt x="371" y="1584"/>
                  <a:pt x="352" y="1584"/>
                </a:cubicBezTo>
                <a:cubicBezTo>
                  <a:pt x="331" y="1584"/>
                  <a:pt x="308" y="1580"/>
                  <a:pt x="284" y="1572"/>
                </a:cubicBezTo>
                <a:cubicBezTo>
                  <a:pt x="260" y="1565"/>
                  <a:pt x="229" y="1562"/>
                  <a:pt x="229" y="1562"/>
                </a:cubicBezTo>
                <a:cubicBezTo>
                  <a:pt x="225" y="1561"/>
                  <a:pt x="221" y="1561"/>
                  <a:pt x="219" y="1561"/>
                </a:cubicBezTo>
                <a:cubicBezTo>
                  <a:pt x="219" y="1561"/>
                  <a:pt x="219" y="1561"/>
                  <a:pt x="219" y="1561"/>
                </a:cubicBezTo>
                <a:cubicBezTo>
                  <a:pt x="217" y="1563"/>
                  <a:pt x="215" y="1568"/>
                  <a:pt x="212" y="1577"/>
                </a:cubicBezTo>
                <a:cubicBezTo>
                  <a:pt x="209" y="1585"/>
                  <a:pt x="209" y="1589"/>
                  <a:pt x="209" y="1589"/>
                </a:cubicBezTo>
                <a:cubicBezTo>
                  <a:pt x="208" y="1593"/>
                  <a:pt x="208" y="1598"/>
                  <a:pt x="208" y="1601"/>
                </a:cubicBezTo>
                <a:cubicBezTo>
                  <a:pt x="208" y="1601"/>
                  <a:pt x="208" y="1601"/>
                  <a:pt x="208" y="1601"/>
                </a:cubicBezTo>
                <a:cubicBezTo>
                  <a:pt x="208" y="1619"/>
                  <a:pt x="211" y="1638"/>
                  <a:pt x="216" y="1659"/>
                </a:cubicBezTo>
                <a:close/>
                <a:moveTo>
                  <a:pt x="482" y="792"/>
                </a:moveTo>
                <a:cubicBezTo>
                  <a:pt x="490" y="803"/>
                  <a:pt x="511" y="821"/>
                  <a:pt x="511" y="821"/>
                </a:cubicBezTo>
                <a:cubicBezTo>
                  <a:pt x="514" y="823"/>
                  <a:pt x="519" y="823"/>
                  <a:pt x="521" y="821"/>
                </a:cubicBezTo>
                <a:cubicBezTo>
                  <a:pt x="540" y="802"/>
                  <a:pt x="540" y="802"/>
                  <a:pt x="540" y="802"/>
                </a:cubicBezTo>
                <a:cubicBezTo>
                  <a:pt x="536" y="796"/>
                  <a:pt x="534" y="782"/>
                  <a:pt x="534" y="759"/>
                </a:cubicBezTo>
                <a:cubicBezTo>
                  <a:pt x="534" y="734"/>
                  <a:pt x="536" y="718"/>
                  <a:pt x="540" y="713"/>
                </a:cubicBezTo>
                <a:cubicBezTo>
                  <a:pt x="541" y="709"/>
                  <a:pt x="549" y="701"/>
                  <a:pt x="563" y="690"/>
                </a:cubicBezTo>
                <a:cubicBezTo>
                  <a:pt x="576" y="678"/>
                  <a:pt x="584" y="670"/>
                  <a:pt x="586" y="666"/>
                </a:cubicBezTo>
                <a:cubicBezTo>
                  <a:pt x="590" y="661"/>
                  <a:pt x="591" y="647"/>
                  <a:pt x="591" y="626"/>
                </a:cubicBezTo>
                <a:cubicBezTo>
                  <a:pt x="591" y="605"/>
                  <a:pt x="590" y="591"/>
                  <a:pt x="586" y="586"/>
                </a:cubicBezTo>
                <a:cubicBezTo>
                  <a:pt x="590" y="580"/>
                  <a:pt x="599" y="570"/>
                  <a:pt x="613" y="555"/>
                </a:cubicBezTo>
                <a:cubicBezTo>
                  <a:pt x="628" y="541"/>
                  <a:pt x="638" y="532"/>
                  <a:pt x="643" y="528"/>
                </a:cubicBezTo>
                <a:cubicBezTo>
                  <a:pt x="645" y="532"/>
                  <a:pt x="651" y="538"/>
                  <a:pt x="659" y="545"/>
                </a:cubicBezTo>
                <a:cubicBezTo>
                  <a:pt x="668" y="553"/>
                  <a:pt x="673" y="558"/>
                  <a:pt x="673" y="558"/>
                </a:cubicBezTo>
                <a:cubicBezTo>
                  <a:pt x="676" y="561"/>
                  <a:pt x="679" y="563"/>
                  <a:pt x="681" y="563"/>
                </a:cubicBezTo>
                <a:cubicBezTo>
                  <a:pt x="683" y="563"/>
                  <a:pt x="686" y="563"/>
                  <a:pt x="690" y="563"/>
                </a:cubicBezTo>
                <a:cubicBezTo>
                  <a:pt x="690" y="563"/>
                  <a:pt x="690" y="563"/>
                  <a:pt x="690" y="563"/>
                </a:cubicBezTo>
                <a:cubicBezTo>
                  <a:pt x="691" y="561"/>
                  <a:pt x="696" y="557"/>
                  <a:pt x="703" y="553"/>
                </a:cubicBezTo>
                <a:cubicBezTo>
                  <a:pt x="709" y="548"/>
                  <a:pt x="717" y="543"/>
                  <a:pt x="724" y="538"/>
                </a:cubicBezTo>
                <a:cubicBezTo>
                  <a:pt x="732" y="533"/>
                  <a:pt x="739" y="528"/>
                  <a:pt x="746" y="524"/>
                </a:cubicBezTo>
                <a:cubicBezTo>
                  <a:pt x="753" y="519"/>
                  <a:pt x="757" y="516"/>
                  <a:pt x="759" y="516"/>
                </a:cubicBezTo>
                <a:cubicBezTo>
                  <a:pt x="761" y="515"/>
                  <a:pt x="768" y="512"/>
                  <a:pt x="780" y="509"/>
                </a:cubicBezTo>
                <a:cubicBezTo>
                  <a:pt x="793" y="506"/>
                  <a:pt x="801" y="501"/>
                  <a:pt x="805" y="493"/>
                </a:cubicBezTo>
                <a:cubicBezTo>
                  <a:pt x="807" y="486"/>
                  <a:pt x="806" y="477"/>
                  <a:pt x="804" y="467"/>
                </a:cubicBezTo>
                <a:cubicBezTo>
                  <a:pt x="801" y="458"/>
                  <a:pt x="805" y="451"/>
                  <a:pt x="817" y="447"/>
                </a:cubicBezTo>
                <a:cubicBezTo>
                  <a:pt x="828" y="443"/>
                  <a:pt x="838" y="437"/>
                  <a:pt x="845" y="427"/>
                </a:cubicBezTo>
                <a:cubicBezTo>
                  <a:pt x="853" y="417"/>
                  <a:pt x="861" y="413"/>
                  <a:pt x="868" y="413"/>
                </a:cubicBezTo>
                <a:cubicBezTo>
                  <a:pt x="880" y="413"/>
                  <a:pt x="892" y="421"/>
                  <a:pt x="905" y="439"/>
                </a:cubicBezTo>
                <a:cubicBezTo>
                  <a:pt x="917" y="456"/>
                  <a:pt x="929" y="475"/>
                  <a:pt x="941" y="495"/>
                </a:cubicBezTo>
                <a:cubicBezTo>
                  <a:pt x="952" y="515"/>
                  <a:pt x="964" y="533"/>
                  <a:pt x="975" y="550"/>
                </a:cubicBezTo>
                <a:cubicBezTo>
                  <a:pt x="987" y="566"/>
                  <a:pt x="998" y="571"/>
                  <a:pt x="998" y="571"/>
                </a:cubicBezTo>
                <a:cubicBezTo>
                  <a:pt x="1001" y="573"/>
                  <a:pt x="1007" y="574"/>
                  <a:pt x="1010" y="574"/>
                </a:cubicBezTo>
                <a:cubicBezTo>
                  <a:pt x="1010" y="574"/>
                  <a:pt x="1010" y="574"/>
                  <a:pt x="1010" y="574"/>
                </a:cubicBezTo>
                <a:cubicBezTo>
                  <a:pt x="1014" y="570"/>
                  <a:pt x="1020" y="565"/>
                  <a:pt x="1029" y="557"/>
                </a:cubicBezTo>
                <a:cubicBezTo>
                  <a:pt x="1037" y="549"/>
                  <a:pt x="1041" y="545"/>
                  <a:pt x="1041" y="545"/>
                </a:cubicBezTo>
                <a:cubicBezTo>
                  <a:pt x="1043" y="542"/>
                  <a:pt x="1044" y="537"/>
                  <a:pt x="1044" y="534"/>
                </a:cubicBezTo>
                <a:cubicBezTo>
                  <a:pt x="1044" y="534"/>
                  <a:pt x="1044" y="534"/>
                  <a:pt x="1044" y="534"/>
                </a:cubicBezTo>
                <a:cubicBezTo>
                  <a:pt x="1044" y="484"/>
                  <a:pt x="1024" y="441"/>
                  <a:pt x="982" y="407"/>
                </a:cubicBezTo>
                <a:cubicBezTo>
                  <a:pt x="941" y="372"/>
                  <a:pt x="896" y="355"/>
                  <a:pt x="848" y="355"/>
                </a:cubicBezTo>
                <a:cubicBezTo>
                  <a:pt x="837" y="355"/>
                  <a:pt x="819" y="358"/>
                  <a:pt x="796" y="364"/>
                </a:cubicBezTo>
                <a:cubicBezTo>
                  <a:pt x="773" y="369"/>
                  <a:pt x="749" y="377"/>
                  <a:pt x="724" y="385"/>
                </a:cubicBezTo>
                <a:cubicBezTo>
                  <a:pt x="699" y="394"/>
                  <a:pt x="677" y="403"/>
                  <a:pt x="656" y="414"/>
                </a:cubicBezTo>
                <a:cubicBezTo>
                  <a:pt x="636" y="425"/>
                  <a:pt x="624" y="436"/>
                  <a:pt x="620" y="447"/>
                </a:cubicBezTo>
                <a:cubicBezTo>
                  <a:pt x="597" y="501"/>
                  <a:pt x="576" y="548"/>
                  <a:pt x="555" y="589"/>
                </a:cubicBezTo>
                <a:cubicBezTo>
                  <a:pt x="535" y="629"/>
                  <a:pt x="474" y="719"/>
                  <a:pt x="474" y="719"/>
                </a:cubicBezTo>
                <a:cubicBezTo>
                  <a:pt x="472" y="722"/>
                  <a:pt x="470" y="727"/>
                  <a:pt x="470" y="731"/>
                </a:cubicBezTo>
                <a:cubicBezTo>
                  <a:pt x="470" y="747"/>
                  <a:pt x="470" y="747"/>
                  <a:pt x="470" y="747"/>
                </a:cubicBezTo>
                <a:cubicBezTo>
                  <a:pt x="470" y="767"/>
                  <a:pt x="474" y="781"/>
                  <a:pt x="482" y="792"/>
                </a:cubicBezTo>
                <a:close/>
                <a:moveTo>
                  <a:pt x="499" y="866"/>
                </a:moveTo>
                <a:cubicBezTo>
                  <a:pt x="495" y="866"/>
                  <a:pt x="493" y="868"/>
                  <a:pt x="493" y="871"/>
                </a:cubicBezTo>
                <a:cubicBezTo>
                  <a:pt x="495" y="875"/>
                  <a:pt x="497" y="877"/>
                  <a:pt x="499" y="877"/>
                </a:cubicBezTo>
                <a:cubicBezTo>
                  <a:pt x="503" y="877"/>
                  <a:pt x="505" y="875"/>
                  <a:pt x="505" y="871"/>
                </a:cubicBezTo>
                <a:cubicBezTo>
                  <a:pt x="507" y="868"/>
                  <a:pt x="505" y="866"/>
                  <a:pt x="499" y="866"/>
                </a:cubicBezTo>
                <a:close/>
                <a:moveTo>
                  <a:pt x="519" y="964"/>
                </a:moveTo>
                <a:cubicBezTo>
                  <a:pt x="518" y="964"/>
                  <a:pt x="514" y="966"/>
                  <a:pt x="512" y="968"/>
                </a:cubicBezTo>
                <a:cubicBezTo>
                  <a:pt x="510" y="971"/>
                  <a:pt x="510" y="971"/>
                  <a:pt x="510" y="971"/>
                </a:cubicBezTo>
                <a:cubicBezTo>
                  <a:pt x="507" y="973"/>
                  <a:pt x="506" y="975"/>
                  <a:pt x="508" y="975"/>
                </a:cubicBezTo>
                <a:cubicBezTo>
                  <a:pt x="509" y="975"/>
                  <a:pt x="513" y="975"/>
                  <a:pt x="516" y="975"/>
                </a:cubicBezTo>
                <a:cubicBezTo>
                  <a:pt x="516" y="975"/>
                  <a:pt x="516" y="975"/>
                  <a:pt x="516" y="975"/>
                </a:cubicBezTo>
                <a:cubicBezTo>
                  <a:pt x="524" y="975"/>
                  <a:pt x="526" y="970"/>
                  <a:pt x="526" y="970"/>
                </a:cubicBezTo>
                <a:cubicBezTo>
                  <a:pt x="527" y="966"/>
                  <a:pt x="527" y="964"/>
                  <a:pt x="525" y="964"/>
                </a:cubicBezTo>
                <a:cubicBezTo>
                  <a:pt x="524" y="964"/>
                  <a:pt x="521" y="964"/>
                  <a:pt x="519" y="964"/>
                </a:cubicBezTo>
                <a:close/>
                <a:moveTo>
                  <a:pt x="511" y="938"/>
                </a:moveTo>
                <a:cubicBezTo>
                  <a:pt x="511" y="942"/>
                  <a:pt x="513" y="943"/>
                  <a:pt x="516" y="941"/>
                </a:cubicBezTo>
                <a:cubicBezTo>
                  <a:pt x="520" y="941"/>
                  <a:pt x="522" y="940"/>
                  <a:pt x="522" y="938"/>
                </a:cubicBezTo>
                <a:cubicBezTo>
                  <a:pt x="522" y="934"/>
                  <a:pt x="520" y="931"/>
                  <a:pt x="516" y="929"/>
                </a:cubicBezTo>
                <a:cubicBezTo>
                  <a:pt x="513" y="929"/>
                  <a:pt x="511" y="932"/>
                  <a:pt x="511" y="938"/>
                </a:cubicBezTo>
                <a:close/>
                <a:moveTo>
                  <a:pt x="540" y="894"/>
                </a:moveTo>
                <a:cubicBezTo>
                  <a:pt x="538" y="896"/>
                  <a:pt x="534" y="899"/>
                  <a:pt x="528" y="902"/>
                </a:cubicBezTo>
                <a:cubicBezTo>
                  <a:pt x="522" y="905"/>
                  <a:pt x="522" y="905"/>
                  <a:pt x="522" y="905"/>
                </a:cubicBezTo>
                <a:cubicBezTo>
                  <a:pt x="519" y="905"/>
                  <a:pt x="518" y="906"/>
                  <a:pt x="519" y="906"/>
                </a:cubicBezTo>
                <a:cubicBezTo>
                  <a:pt x="521" y="906"/>
                  <a:pt x="525" y="906"/>
                  <a:pt x="528" y="906"/>
                </a:cubicBezTo>
                <a:cubicBezTo>
                  <a:pt x="528" y="906"/>
                  <a:pt x="528" y="906"/>
                  <a:pt x="528" y="906"/>
                </a:cubicBezTo>
                <a:cubicBezTo>
                  <a:pt x="530" y="906"/>
                  <a:pt x="534" y="905"/>
                  <a:pt x="540" y="902"/>
                </a:cubicBezTo>
                <a:cubicBezTo>
                  <a:pt x="545" y="899"/>
                  <a:pt x="546" y="898"/>
                  <a:pt x="546" y="898"/>
                </a:cubicBezTo>
                <a:cubicBezTo>
                  <a:pt x="549" y="896"/>
                  <a:pt x="550" y="894"/>
                  <a:pt x="548" y="894"/>
                </a:cubicBezTo>
                <a:cubicBezTo>
                  <a:pt x="547" y="894"/>
                  <a:pt x="543" y="894"/>
                  <a:pt x="540" y="894"/>
                </a:cubicBezTo>
                <a:cubicBezTo>
                  <a:pt x="540" y="894"/>
                  <a:pt x="540" y="894"/>
                  <a:pt x="540" y="894"/>
                </a:cubicBezTo>
                <a:close/>
                <a:moveTo>
                  <a:pt x="545" y="969"/>
                </a:moveTo>
                <a:cubicBezTo>
                  <a:pt x="540" y="969"/>
                  <a:pt x="538" y="971"/>
                  <a:pt x="540" y="975"/>
                </a:cubicBezTo>
                <a:cubicBezTo>
                  <a:pt x="543" y="987"/>
                  <a:pt x="547" y="987"/>
                  <a:pt x="551" y="975"/>
                </a:cubicBezTo>
                <a:cubicBezTo>
                  <a:pt x="553" y="971"/>
                  <a:pt x="551" y="969"/>
                  <a:pt x="545" y="969"/>
                </a:cubicBezTo>
                <a:close/>
                <a:moveTo>
                  <a:pt x="542" y="837"/>
                </a:moveTo>
                <a:cubicBezTo>
                  <a:pt x="542" y="844"/>
                  <a:pt x="545" y="848"/>
                  <a:pt x="551" y="848"/>
                </a:cubicBezTo>
                <a:cubicBezTo>
                  <a:pt x="557" y="848"/>
                  <a:pt x="560" y="844"/>
                  <a:pt x="560" y="837"/>
                </a:cubicBezTo>
                <a:cubicBezTo>
                  <a:pt x="560" y="829"/>
                  <a:pt x="557" y="825"/>
                  <a:pt x="551" y="825"/>
                </a:cubicBezTo>
                <a:cubicBezTo>
                  <a:pt x="545" y="825"/>
                  <a:pt x="542" y="829"/>
                  <a:pt x="542" y="837"/>
                </a:cubicBezTo>
                <a:close/>
                <a:moveTo>
                  <a:pt x="542" y="1044"/>
                </a:moveTo>
                <a:cubicBezTo>
                  <a:pt x="542" y="1052"/>
                  <a:pt x="545" y="1056"/>
                  <a:pt x="551" y="1056"/>
                </a:cubicBezTo>
                <a:cubicBezTo>
                  <a:pt x="557" y="1056"/>
                  <a:pt x="560" y="1052"/>
                  <a:pt x="560" y="1044"/>
                </a:cubicBezTo>
                <a:cubicBezTo>
                  <a:pt x="560" y="1037"/>
                  <a:pt x="557" y="1033"/>
                  <a:pt x="551" y="1033"/>
                </a:cubicBezTo>
                <a:cubicBezTo>
                  <a:pt x="545" y="1033"/>
                  <a:pt x="542" y="1037"/>
                  <a:pt x="542" y="1044"/>
                </a:cubicBezTo>
                <a:close/>
                <a:moveTo>
                  <a:pt x="557" y="923"/>
                </a:moveTo>
                <a:cubicBezTo>
                  <a:pt x="551" y="923"/>
                  <a:pt x="549" y="925"/>
                  <a:pt x="551" y="929"/>
                </a:cubicBezTo>
                <a:cubicBezTo>
                  <a:pt x="555" y="941"/>
                  <a:pt x="559" y="941"/>
                  <a:pt x="563" y="929"/>
                </a:cubicBezTo>
                <a:cubicBezTo>
                  <a:pt x="565" y="925"/>
                  <a:pt x="563" y="923"/>
                  <a:pt x="557" y="923"/>
                </a:cubicBezTo>
                <a:close/>
                <a:moveTo>
                  <a:pt x="554" y="1021"/>
                </a:moveTo>
                <a:cubicBezTo>
                  <a:pt x="554" y="1029"/>
                  <a:pt x="557" y="1033"/>
                  <a:pt x="563" y="1033"/>
                </a:cubicBezTo>
                <a:cubicBezTo>
                  <a:pt x="568" y="1033"/>
                  <a:pt x="571" y="1029"/>
                  <a:pt x="571" y="1021"/>
                </a:cubicBezTo>
                <a:cubicBezTo>
                  <a:pt x="571" y="1014"/>
                  <a:pt x="568" y="1010"/>
                  <a:pt x="563" y="1010"/>
                </a:cubicBezTo>
                <a:cubicBezTo>
                  <a:pt x="557" y="1010"/>
                  <a:pt x="554" y="1014"/>
                  <a:pt x="554" y="1021"/>
                </a:cubicBezTo>
                <a:close/>
                <a:moveTo>
                  <a:pt x="566" y="987"/>
                </a:moveTo>
                <a:cubicBezTo>
                  <a:pt x="566" y="994"/>
                  <a:pt x="568" y="998"/>
                  <a:pt x="574" y="998"/>
                </a:cubicBezTo>
                <a:cubicBezTo>
                  <a:pt x="580" y="998"/>
                  <a:pt x="583" y="994"/>
                  <a:pt x="583" y="987"/>
                </a:cubicBezTo>
                <a:cubicBezTo>
                  <a:pt x="583" y="979"/>
                  <a:pt x="580" y="975"/>
                  <a:pt x="574" y="975"/>
                </a:cubicBezTo>
                <a:cubicBezTo>
                  <a:pt x="568" y="975"/>
                  <a:pt x="566" y="979"/>
                  <a:pt x="566" y="987"/>
                </a:cubicBezTo>
                <a:close/>
                <a:moveTo>
                  <a:pt x="799" y="1306"/>
                </a:moveTo>
                <a:cubicBezTo>
                  <a:pt x="809" y="1310"/>
                  <a:pt x="819" y="1316"/>
                  <a:pt x="831" y="1321"/>
                </a:cubicBezTo>
                <a:cubicBezTo>
                  <a:pt x="843" y="1327"/>
                  <a:pt x="854" y="1333"/>
                  <a:pt x="864" y="1337"/>
                </a:cubicBezTo>
                <a:cubicBezTo>
                  <a:pt x="875" y="1342"/>
                  <a:pt x="881" y="1345"/>
                  <a:pt x="883" y="1345"/>
                </a:cubicBezTo>
                <a:cubicBezTo>
                  <a:pt x="889" y="1345"/>
                  <a:pt x="899" y="1344"/>
                  <a:pt x="913" y="1343"/>
                </a:cubicBezTo>
                <a:cubicBezTo>
                  <a:pt x="928" y="1342"/>
                  <a:pt x="942" y="1340"/>
                  <a:pt x="956" y="1337"/>
                </a:cubicBezTo>
                <a:cubicBezTo>
                  <a:pt x="971" y="1334"/>
                  <a:pt x="984" y="1331"/>
                  <a:pt x="997" y="1326"/>
                </a:cubicBezTo>
                <a:cubicBezTo>
                  <a:pt x="1009" y="1321"/>
                  <a:pt x="1018" y="1316"/>
                  <a:pt x="1021" y="1310"/>
                </a:cubicBezTo>
                <a:cubicBezTo>
                  <a:pt x="1025" y="1304"/>
                  <a:pt x="1026" y="1296"/>
                  <a:pt x="1023" y="1285"/>
                </a:cubicBezTo>
                <a:cubicBezTo>
                  <a:pt x="1020" y="1275"/>
                  <a:pt x="1023" y="1268"/>
                  <a:pt x="1033" y="1264"/>
                </a:cubicBezTo>
                <a:cubicBezTo>
                  <a:pt x="1043" y="1275"/>
                  <a:pt x="1052" y="1282"/>
                  <a:pt x="1062" y="1284"/>
                </a:cubicBezTo>
                <a:cubicBezTo>
                  <a:pt x="1071" y="1286"/>
                  <a:pt x="1083" y="1287"/>
                  <a:pt x="1096" y="1287"/>
                </a:cubicBezTo>
                <a:cubicBezTo>
                  <a:pt x="1133" y="1287"/>
                  <a:pt x="1157" y="1278"/>
                  <a:pt x="1170" y="1259"/>
                </a:cubicBezTo>
                <a:cubicBezTo>
                  <a:pt x="1182" y="1241"/>
                  <a:pt x="1195" y="1220"/>
                  <a:pt x="1206" y="1194"/>
                </a:cubicBezTo>
                <a:cubicBezTo>
                  <a:pt x="1212" y="1185"/>
                  <a:pt x="1219" y="1178"/>
                  <a:pt x="1228" y="1173"/>
                </a:cubicBezTo>
                <a:cubicBezTo>
                  <a:pt x="1236" y="1168"/>
                  <a:pt x="1241" y="1158"/>
                  <a:pt x="1241" y="1143"/>
                </a:cubicBezTo>
                <a:cubicBezTo>
                  <a:pt x="1241" y="1127"/>
                  <a:pt x="1237" y="1112"/>
                  <a:pt x="1229" y="1098"/>
                </a:cubicBezTo>
                <a:cubicBezTo>
                  <a:pt x="1221" y="1083"/>
                  <a:pt x="1218" y="1069"/>
                  <a:pt x="1218" y="1056"/>
                </a:cubicBezTo>
                <a:cubicBezTo>
                  <a:pt x="1218" y="1054"/>
                  <a:pt x="1219" y="1050"/>
                  <a:pt x="1223" y="1044"/>
                </a:cubicBezTo>
                <a:cubicBezTo>
                  <a:pt x="1227" y="1039"/>
                  <a:pt x="1229" y="1035"/>
                  <a:pt x="1229" y="1033"/>
                </a:cubicBezTo>
                <a:cubicBezTo>
                  <a:pt x="1229" y="1031"/>
                  <a:pt x="1227" y="1027"/>
                  <a:pt x="1223" y="1021"/>
                </a:cubicBezTo>
                <a:cubicBezTo>
                  <a:pt x="1219" y="1016"/>
                  <a:pt x="1219" y="1016"/>
                  <a:pt x="1219" y="1016"/>
                </a:cubicBezTo>
                <a:cubicBezTo>
                  <a:pt x="1218" y="1012"/>
                  <a:pt x="1218" y="1007"/>
                  <a:pt x="1218" y="1003"/>
                </a:cubicBezTo>
                <a:cubicBezTo>
                  <a:pt x="1218" y="998"/>
                  <a:pt x="1218" y="998"/>
                  <a:pt x="1218" y="998"/>
                </a:cubicBezTo>
                <a:cubicBezTo>
                  <a:pt x="1218" y="991"/>
                  <a:pt x="1219" y="984"/>
                  <a:pt x="1223" y="978"/>
                </a:cubicBezTo>
                <a:cubicBezTo>
                  <a:pt x="1227" y="972"/>
                  <a:pt x="1229" y="966"/>
                  <a:pt x="1229" y="958"/>
                </a:cubicBezTo>
                <a:cubicBezTo>
                  <a:pt x="1229" y="946"/>
                  <a:pt x="1223" y="939"/>
                  <a:pt x="1212" y="935"/>
                </a:cubicBezTo>
                <a:cubicBezTo>
                  <a:pt x="1200" y="931"/>
                  <a:pt x="1205" y="912"/>
                  <a:pt x="1205" y="912"/>
                </a:cubicBezTo>
                <a:cubicBezTo>
                  <a:pt x="1205" y="909"/>
                  <a:pt x="1204" y="904"/>
                  <a:pt x="1201" y="901"/>
                </a:cubicBezTo>
                <a:cubicBezTo>
                  <a:pt x="1153" y="853"/>
                  <a:pt x="1153" y="853"/>
                  <a:pt x="1153" y="853"/>
                </a:cubicBezTo>
                <a:cubicBezTo>
                  <a:pt x="1150" y="850"/>
                  <a:pt x="1148" y="848"/>
                  <a:pt x="1148" y="847"/>
                </a:cubicBezTo>
                <a:cubicBezTo>
                  <a:pt x="1148" y="846"/>
                  <a:pt x="1148" y="843"/>
                  <a:pt x="1148" y="841"/>
                </a:cubicBezTo>
                <a:cubicBezTo>
                  <a:pt x="1148" y="839"/>
                  <a:pt x="1150" y="835"/>
                  <a:pt x="1153" y="832"/>
                </a:cubicBezTo>
                <a:cubicBezTo>
                  <a:pt x="1155" y="830"/>
                  <a:pt x="1155" y="830"/>
                  <a:pt x="1155" y="830"/>
                </a:cubicBezTo>
                <a:cubicBezTo>
                  <a:pt x="1158" y="827"/>
                  <a:pt x="1158" y="823"/>
                  <a:pt x="1155" y="821"/>
                </a:cubicBezTo>
                <a:cubicBezTo>
                  <a:pt x="1148" y="814"/>
                  <a:pt x="1148" y="814"/>
                  <a:pt x="1148" y="814"/>
                </a:cubicBezTo>
                <a:cubicBezTo>
                  <a:pt x="1146" y="814"/>
                  <a:pt x="1139" y="810"/>
                  <a:pt x="1127" y="804"/>
                </a:cubicBezTo>
                <a:cubicBezTo>
                  <a:pt x="1114" y="797"/>
                  <a:pt x="1106" y="793"/>
                  <a:pt x="1102" y="793"/>
                </a:cubicBezTo>
                <a:cubicBezTo>
                  <a:pt x="1094" y="788"/>
                  <a:pt x="1091" y="780"/>
                  <a:pt x="1091" y="770"/>
                </a:cubicBezTo>
                <a:cubicBezTo>
                  <a:pt x="1091" y="761"/>
                  <a:pt x="1080" y="758"/>
                  <a:pt x="1080" y="758"/>
                </a:cubicBezTo>
                <a:cubicBezTo>
                  <a:pt x="1076" y="757"/>
                  <a:pt x="1072" y="756"/>
                  <a:pt x="1070" y="756"/>
                </a:cubicBezTo>
                <a:cubicBezTo>
                  <a:pt x="1070" y="756"/>
                  <a:pt x="1070" y="756"/>
                  <a:pt x="1070" y="756"/>
                </a:cubicBezTo>
                <a:cubicBezTo>
                  <a:pt x="1069" y="756"/>
                  <a:pt x="1068" y="757"/>
                  <a:pt x="1068" y="759"/>
                </a:cubicBezTo>
                <a:cubicBezTo>
                  <a:pt x="1056" y="767"/>
                  <a:pt x="1046" y="774"/>
                  <a:pt x="1039" y="782"/>
                </a:cubicBezTo>
                <a:cubicBezTo>
                  <a:pt x="1031" y="790"/>
                  <a:pt x="1023" y="796"/>
                  <a:pt x="1016" y="801"/>
                </a:cubicBezTo>
                <a:cubicBezTo>
                  <a:pt x="1008" y="805"/>
                  <a:pt x="999" y="809"/>
                  <a:pt x="990" y="812"/>
                </a:cubicBezTo>
                <a:cubicBezTo>
                  <a:pt x="980" y="815"/>
                  <a:pt x="968" y="816"/>
                  <a:pt x="952" y="814"/>
                </a:cubicBezTo>
                <a:cubicBezTo>
                  <a:pt x="960" y="821"/>
                  <a:pt x="964" y="828"/>
                  <a:pt x="965" y="834"/>
                </a:cubicBezTo>
                <a:cubicBezTo>
                  <a:pt x="966" y="840"/>
                  <a:pt x="967" y="847"/>
                  <a:pt x="967" y="857"/>
                </a:cubicBezTo>
                <a:cubicBezTo>
                  <a:pt x="967" y="872"/>
                  <a:pt x="960" y="883"/>
                  <a:pt x="948" y="889"/>
                </a:cubicBezTo>
                <a:cubicBezTo>
                  <a:pt x="935" y="894"/>
                  <a:pt x="921" y="897"/>
                  <a:pt x="906" y="897"/>
                </a:cubicBezTo>
                <a:cubicBezTo>
                  <a:pt x="900" y="897"/>
                  <a:pt x="894" y="895"/>
                  <a:pt x="889" y="892"/>
                </a:cubicBezTo>
                <a:cubicBezTo>
                  <a:pt x="883" y="888"/>
                  <a:pt x="882" y="881"/>
                  <a:pt x="886" y="871"/>
                </a:cubicBezTo>
                <a:cubicBezTo>
                  <a:pt x="882" y="873"/>
                  <a:pt x="878" y="876"/>
                  <a:pt x="873" y="879"/>
                </a:cubicBezTo>
                <a:cubicBezTo>
                  <a:pt x="868" y="881"/>
                  <a:pt x="865" y="883"/>
                  <a:pt x="863" y="883"/>
                </a:cubicBezTo>
                <a:cubicBezTo>
                  <a:pt x="861" y="883"/>
                  <a:pt x="859" y="883"/>
                  <a:pt x="858" y="884"/>
                </a:cubicBezTo>
                <a:cubicBezTo>
                  <a:pt x="857" y="885"/>
                  <a:pt x="857" y="885"/>
                  <a:pt x="857" y="885"/>
                </a:cubicBezTo>
                <a:cubicBezTo>
                  <a:pt x="856" y="886"/>
                  <a:pt x="853" y="884"/>
                  <a:pt x="851" y="883"/>
                </a:cubicBezTo>
                <a:cubicBezTo>
                  <a:pt x="851" y="883"/>
                  <a:pt x="851" y="883"/>
                  <a:pt x="851" y="883"/>
                </a:cubicBezTo>
                <a:cubicBezTo>
                  <a:pt x="843" y="883"/>
                  <a:pt x="840" y="879"/>
                  <a:pt x="840" y="871"/>
                </a:cubicBezTo>
                <a:cubicBezTo>
                  <a:pt x="840" y="869"/>
                  <a:pt x="842" y="866"/>
                  <a:pt x="845" y="860"/>
                </a:cubicBezTo>
                <a:cubicBezTo>
                  <a:pt x="849" y="854"/>
                  <a:pt x="849" y="854"/>
                  <a:pt x="849" y="854"/>
                </a:cubicBezTo>
                <a:cubicBezTo>
                  <a:pt x="850" y="851"/>
                  <a:pt x="849" y="846"/>
                  <a:pt x="847" y="844"/>
                </a:cubicBezTo>
                <a:cubicBezTo>
                  <a:pt x="844" y="841"/>
                  <a:pt x="844" y="841"/>
                  <a:pt x="844" y="841"/>
                </a:cubicBezTo>
                <a:cubicBezTo>
                  <a:pt x="842" y="839"/>
                  <a:pt x="837" y="837"/>
                  <a:pt x="834" y="837"/>
                </a:cubicBezTo>
                <a:cubicBezTo>
                  <a:pt x="834" y="837"/>
                  <a:pt x="834" y="837"/>
                  <a:pt x="834" y="837"/>
                </a:cubicBezTo>
                <a:cubicBezTo>
                  <a:pt x="818" y="837"/>
                  <a:pt x="803" y="839"/>
                  <a:pt x="786" y="844"/>
                </a:cubicBezTo>
                <a:cubicBezTo>
                  <a:pt x="770" y="849"/>
                  <a:pt x="754" y="851"/>
                  <a:pt x="739" y="851"/>
                </a:cubicBezTo>
                <a:cubicBezTo>
                  <a:pt x="717" y="851"/>
                  <a:pt x="702" y="849"/>
                  <a:pt x="691" y="845"/>
                </a:cubicBezTo>
                <a:cubicBezTo>
                  <a:pt x="680" y="842"/>
                  <a:pt x="665" y="831"/>
                  <a:pt x="643" y="814"/>
                </a:cubicBezTo>
                <a:cubicBezTo>
                  <a:pt x="630" y="827"/>
                  <a:pt x="619" y="850"/>
                  <a:pt x="610" y="881"/>
                </a:cubicBezTo>
                <a:cubicBezTo>
                  <a:pt x="602" y="913"/>
                  <a:pt x="597" y="938"/>
                  <a:pt x="597" y="955"/>
                </a:cubicBezTo>
                <a:cubicBezTo>
                  <a:pt x="597" y="968"/>
                  <a:pt x="603" y="979"/>
                  <a:pt x="615" y="987"/>
                </a:cubicBezTo>
                <a:cubicBezTo>
                  <a:pt x="626" y="994"/>
                  <a:pt x="632" y="1006"/>
                  <a:pt x="632" y="1021"/>
                </a:cubicBezTo>
                <a:cubicBezTo>
                  <a:pt x="632" y="1029"/>
                  <a:pt x="628" y="1033"/>
                  <a:pt x="620" y="1033"/>
                </a:cubicBezTo>
                <a:cubicBezTo>
                  <a:pt x="618" y="1033"/>
                  <a:pt x="615" y="1031"/>
                  <a:pt x="609" y="1027"/>
                </a:cubicBezTo>
                <a:cubicBezTo>
                  <a:pt x="603" y="1023"/>
                  <a:pt x="603" y="1023"/>
                  <a:pt x="603" y="1023"/>
                </a:cubicBezTo>
                <a:cubicBezTo>
                  <a:pt x="600" y="1022"/>
                  <a:pt x="596" y="1021"/>
                  <a:pt x="594" y="1021"/>
                </a:cubicBezTo>
                <a:cubicBezTo>
                  <a:pt x="593" y="1021"/>
                  <a:pt x="589" y="1021"/>
                  <a:pt x="586" y="1021"/>
                </a:cubicBezTo>
                <a:cubicBezTo>
                  <a:pt x="586" y="1021"/>
                  <a:pt x="586" y="1021"/>
                  <a:pt x="586" y="1021"/>
                </a:cubicBezTo>
                <a:cubicBezTo>
                  <a:pt x="605" y="1037"/>
                  <a:pt x="615" y="1058"/>
                  <a:pt x="615" y="1085"/>
                </a:cubicBezTo>
                <a:cubicBezTo>
                  <a:pt x="618" y="1085"/>
                  <a:pt x="625" y="1086"/>
                  <a:pt x="635" y="1088"/>
                </a:cubicBezTo>
                <a:cubicBezTo>
                  <a:pt x="644" y="1090"/>
                  <a:pt x="651" y="1091"/>
                  <a:pt x="655" y="1091"/>
                </a:cubicBezTo>
                <a:cubicBezTo>
                  <a:pt x="663" y="1091"/>
                  <a:pt x="667" y="1094"/>
                  <a:pt x="667" y="1102"/>
                </a:cubicBezTo>
                <a:cubicBezTo>
                  <a:pt x="667" y="1104"/>
                  <a:pt x="665" y="1108"/>
                  <a:pt x="661" y="1114"/>
                </a:cubicBezTo>
                <a:cubicBezTo>
                  <a:pt x="657" y="1119"/>
                  <a:pt x="655" y="1123"/>
                  <a:pt x="655" y="1125"/>
                </a:cubicBezTo>
                <a:cubicBezTo>
                  <a:pt x="655" y="1127"/>
                  <a:pt x="658" y="1131"/>
                  <a:pt x="665" y="1137"/>
                </a:cubicBezTo>
                <a:cubicBezTo>
                  <a:pt x="672" y="1143"/>
                  <a:pt x="676" y="1146"/>
                  <a:pt x="678" y="1148"/>
                </a:cubicBezTo>
                <a:cubicBezTo>
                  <a:pt x="682" y="1152"/>
                  <a:pt x="688" y="1163"/>
                  <a:pt x="695" y="1181"/>
                </a:cubicBezTo>
                <a:cubicBezTo>
                  <a:pt x="703" y="1200"/>
                  <a:pt x="709" y="1212"/>
                  <a:pt x="713" y="1218"/>
                </a:cubicBezTo>
                <a:cubicBezTo>
                  <a:pt x="720" y="1212"/>
                  <a:pt x="728" y="1213"/>
                  <a:pt x="734" y="1220"/>
                </a:cubicBezTo>
                <a:cubicBezTo>
                  <a:pt x="741" y="1228"/>
                  <a:pt x="746" y="1238"/>
                  <a:pt x="750" y="1249"/>
                </a:cubicBezTo>
                <a:cubicBezTo>
                  <a:pt x="754" y="1261"/>
                  <a:pt x="756" y="1273"/>
                  <a:pt x="757" y="1285"/>
                </a:cubicBezTo>
                <a:cubicBezTo>
                  <a:pt x="758" y="1298"/>
                  <a:pt x="759" y="1306"/>
                  <a:pt x="759" y="1310"/>
                </a:cubicBezTo>
                <a:cubicBezTo>
                  <a:pt x="759" y="1306"/>
                  <a:pt x="762" y="1303"/>
                  <a:pt x="767" y="1300"/>
                </a:cubicBezTo>
                <a:cubicBezTo>
                  <a:pt x="773" y="1297"/>
                  <a:pt x="778" y="1296"/>
                  <a:pt x="782" y="1298"/>
                </a:cubicBezTo>
                <a:cubicBezTo>
                  <a:pt x="784" y="1298"/>
                  <a:pt x="790" y="1301"/>
                  <a:pt x="799" y="1306"/>
                </a:cubicBezTo>
                <a:close/>
                <a:moveTo>
                  <a:pt x="589" y="736"/>
                </a:moveTo>
                <a:cubicBezTo>
                  <a:pt x="589" y="743"/>
                  <a:pt x="591" y="747"/>
                  <a:pt x="597" y="747"/>
                </a:cubicBezTo>
                <a:cubicBezTo>
                  <a:pt x="603" y="747"/>
                  <a:pt x="606" y="743"/>
                  <a:pt x="606" y="736"/>
                </a:cubicBezTo>
                <a:cubicBezTo>
                  <a:pt x="606" y="728"/>
                  <a:pt x="603" y="724"/>
                  <a:pt x="597" y="724"/>
                </a:cubicBezTo>
                <a:cubicBezTo>
                  <a:pt x="591" y="724"/>
                  <a:pt x="589" y="728"/>
                  <a:pt x="589" y="736"/>
                </a:cubicBezTo>
                <a:close/>
                <a:moveTo>
                  <a:pt x="615" y="672"/>
                </a:moveTo>
                <a:cubicBezTo>
                  <a:pt x="609" y="672"/>
                  <a:pt x="607" y="674"/>
                  <a:pt x="609" y="678"/>
                </a:cubicBezTo>
                <a:cubicBezTo>
                  <a:pt x="613" y="686"/>
                  <a:pt x="616" y="686"/>
                  <a:pt x="620" y="678"/>
                </a:cubicBezTo>
                <a:cubicBezTo>
                  <a:pt x="622" y="674"/>
                  <a:pt x="620" y="672"/>
                  <a:pt x="615" y="672"/>
                </a:cubicBezTo>
                <a:close/>
                <a:moveTo>
                  <a:pt x="623" y="1148"/>
                </a:moveTo>
                <a:cubicBezTo>
                  <a:pt x="623" y="1156"/>
                  <a:pt x="626" y="1160"/>
                  <a:pt x="632" y="1160"/>
                </a:cubicBezTo>
                <a:cubicBezTo>
                  <a:pt x="638" y="1160"/>
                  <a:pt x="641" y="1156"/>
                  <a:pt x="641" y="1148"/>
                </a:cubicBezTo>
                <a:cubicBezTo>
                  <a:pt x="641" y="1141"/>
                  <a:pt x="638" y="1137"/>
                  <a:pt x="632" y="1137"/>
                </a:cubicBezTo>
                <a:cubicBezTo>
                  <a:pt x="626" y="1137"/>
                  <a:pt x="623" y="1141"/>
                  <a:pt x="623" y="1148"/>
                </a:cubicBezTo>
                <a:close/>
                <a:moveTo>
                  <a:pt x="633" y="633"/>
                </a:moveTo>
                <a:cubicBezTo>
                  <a:pt x="629" y="638"/>
                  <a:pt x="628" y="642"/>
                  <a:pt x="632" y="643"/>
                </a:cubicBezTo>
                <a:cubicBezTo>
                  <a:pt x="636" y="645"/>
                  <a:pt x="639" y="645"/>
                  <a:pt x="642" y="642"/>
                </a:cubicBezTo>
                <a:cubicBezTo>
                  <a:pt x="645" y="639"/>
                  <a:pt x="645" y="636"/>
                  <a:pt x="643" y="632"/>
                </a:cubicBezTo>
                <a:cubicBezTo>
                  <a:pt x="641" y="628"/>
                  <a:pt x="638" y="629"/>
                  <a:pt x="633" y="633"/>
                </a:cubicBezTo>
                <a:close/>
                <a:moveTo>
                  <a:pt x="632" y="759"/>
                </a:moveTo>
                <a:cubicBezTo>
                  <a:pt x="632" y="759"/>
                  <a:pt x="632" y="759"/>
                  <a:pt x="632" y="759"/>
                </a:cubicBezTo>
                <a:cubicBezTo>
                  <a:pt x="632" y="762"/>
                  <a:pt x="632" y="766"/>
                  <a:pt x="632" y="767"/>
                </a:cubicBezTo>
                <a:cubicBezTo>
                  <a:pt x="632" y="769"/>
                  <a:pt x="633" y="768"/>
                  <a:pt x="635" y="764"/>
                </a:cubicBezTo>
                <a:cubicBezTo>
                  <a:pt x="643" y="747"/>
                  <a:pt x="643" y="747"/>
                  <a:pt x="643" y="747"/>
                </a:cubicBezTo>
                <a:cubicBezTo>
                  <a:pt x="636" y="747"/>
                  <a:pt x="632" y="751"/>
                  <a:pt x="632" y="759"/>
                </a:cubicBezTo>
                <a:close/>
                <a:moveTo>
                  <a:pt x="635" y="586"/>
                </a:moveTo>
                <a:cubicBezTo>
                  <a:pt x="635" y="593"/>
                  <a:pt x="638" y="597"/>
                  <a:pt x="643" y="597"/>
                </a:cubicBezTo>
                <a:cubicBezTo>
                  <a:pt x="649" y="597"/>
                  <a:pt x="652" y="593"/>
                  <a:pt x="652" y="586"/>
                </a:cubicBezTo>
                <a:cubicBezTo>
                  <a:pt x="652" y="578"/>
                  <a:pt x="649" y="574"/>
                  <a:pt x="643" y="574"/>
                </a:cubicBezTo>
                <a:cubicBezTo>
                  <a:pt x="638" y="574"/>
                  <a:pt x="635" y="578"/>
                  <a:pt x="635" y="586"/>
                </a:cubicBezTo>
                <a:close/>
                <a:moveTo>
                  <a:pt x="635" y="793"/>
                </a:moveTo>
                <a:cubicBezTo>
                  <a:pt x="635" y="799"/>
                  <a:pt x="638" y="802"/>
                  <a:pt x="643" y="802"/>
                </a:cubicBezTo>
                <a:cubicBezTo>
                  <a:pt x="649" y="802"/>
                  <a:pt x="652" y="799"/>
                  <a:pt x="652" y="793"/>
                </a:cubicBezTo>
                <a:cubicBezTo>
                  <a:pt x="652" y="786"/>
                  <a:pt x="649" y="782"/>
                  <a:pt x="643" y="782"/>
                </a:cubicBezTo>
                <a:cubicBezTo>
                  <a:pt x="638" y="782"/>
                  <a:pt x="635" y="786"/>
                  <a:pt x="635" y="793"/>
                </a:cubicBezTo>
                <a:close/>
                <a:moveTo>
                  <a:pt x="671" y="610"/>
                </a:moveTo>
                <a:cubicBezTo>
                  <a:pt x="678" y="613"/>
                  <a:pt x="684" y="617"/>
                  <a:pt x="684" y="617"/>
                </a:cubicBezTo>
                <a:cubicBezTo>
                  <a:pt x="687" y="619"/>
                  <a:pt x="690" y="617"/>
                  <a:pt x="690" y="614"/>
                </a:cubicBezTo>
                <a:cubicBezTo>
                  <a:pt x="690" y="609"/>
                  <a:pt x="690" y="609"/>
                  <a:pt x="690" y="609"/>
                </a:cubicBezTo>
                <a:cubicBezTo>
                  <a:pt x="690" y="593"/>
                  <a:pt x="682" y="586"/>
                  <a:pt x="666" y="586"/>
                </a:cubicBezTo>
                <a:cubicBezTo>
                  <a:pt x="659" y="586"/>
                  <a:pt x="655" y="590"/>
                  <a:pt x="655" y="597"/>
                </a:cubicBezTo>
                <a:cubicBezTo>
                  <a:pt x="659" y="603"/>
                  <a:pt x="664" y="607"/>
                  <a:pt x="671" y="610"/>
                </a:cubicBezTo>
                <a:close/>
                <a:moveTo>
                  <a:pt x="669" y="661"/>
                </a:moveTo>
                <a:cubicBezTo>
                  <a:pt x="666" y="661"/>
                  <a:pt x="665" y="663"/>
                  <a:pt x="666" y="666"/>
                </a:cubicBezTo>
                <a:cubicBezTo>
                  <a:pt x="666" y="670"/>
                  <a:pt x="667" y="672"/>
                  <a:pt x="669" y="672"/>
                </a:cubicBezTo>
                <a:cubicBezTo>
                  <a:pt x="673" y="672"/>
                  <a:pt x="676" y="670"/>
                  <a:pt x="678" y="666"/>
                </a:cubicBezTo>
                <a:cubicBezTo>
                  <a:pt x="678" y="663"/>
                  <a:pt x="675" y="661"/>
                  <a:pt x="669" y="661"/>
                </a:cubicBezTo>
                <a:close/>
                <a:moveTo>
                  <a:pt x="679" y="754"/>
                </a:moveTo>
                <a:cubicBezTo>
                  <a:pt x="684" y="757"/>
                  <a:pt x="691" y="759"/>
                  <a:pt x="701" y="759"/>
                </a:cubicBezTo>
                <a:cubicBezTo>
                  <a:pt x="715" y="759"/>
                  <a:pt x="733" y="751"/>
                  <a:pt x="757" y="736"/>
                </a:cubicBezTo>
                <a:cubicBezTo>
                  <a:pt x="781" y="720"/>
                  <a:pt x="790" y="707"/>
                  <a:pt x="790" y="707"/>
                </a:cubicBezTo>
                <a:cubicBezTo>
                  <a:pt x="792" y="704"/>
                  <a:pt x="793" y="698"/>
                  <a:pt x="793" y="695"/>
                </a:cubicBezTo>
                <a:cubicBezTo>
                  <a:pt x="793" y="690"/>
                  <a:pt x="793" y="690"/>
                  <a:pt x="793" y="690"/>
                </a:cubicBezTo>
                <a:cubicBezTo>
                  <a:pt x="776" y="697"/>
                  <a:pt x="761" y="701"/>
                  <a:pt x="747" y="701"/>
                </a:cubicBezTo>
                <a:cubicBezTo>
                  <a:pt x="732" y="701"/>
                  <a:pt x="723" y="696"/>
                  <a:pt x="721" y="685"/>
                </a:cubicBezTo>
                <a:cubicBezTo>
                  <a:pt x="719" y="675"/>
                  <a:pt x="718" y="664"/>
                  <a:pt x="718" y="652"/>
                </a:cubicBezTo>
                <a:cubicBezTo>
                  <a:pt x="713" y="652"/>
                  <a:pt x="708" y="655"/>
                  <a:pt x="705" y="662"/>
                </a:cubicBezTo>
                <a:cubicBezTo>
                  <a:pt x="703" y="669"/>
                  <a:pt x="700" y="677"/>
                  <a:pt x="697" y="687"/>
                </a:cubicBezTo>
                <a:cubicBezTo>
                  <a:pt x="694" y="696"/>
                  <a:pt x="690" y="705"/>
                  <a:pt x="685" y="714"/>
                </a:cubicBezTo>
                <a:cubicBezTo>
                  <a:pt x="680" y="723"/>
                  <a:pt x="674" y="730"/>
                  <a:pt x="666" y="736"/>
                </a:cubicBezTo>
                <a:cubicBezTo>
                  <a:pt x="670" y="745"/>
                  <a:pt x="675" y="752"/>
                  <a:pt x="679" y="754"/>
                </a:cubicBezTo>
                <a:close/>
                <a:moveTo>
                  <a:pt x="669" y="1229"/>
                </a:moveTo>
                <a:cubicBezTo>
                  <a:pt x="669" y="1237"/>
                  <a:pt x="672" y="1241"/>
                  <a:pt x="678" y="1241"/>
                </a:cubicBezTo>
                <a:cubicBezTo>
                  <a:pt x="684" y="1241"/>
                  <a:pt x="687" y="1237"/>
                  <a:pt x="687" y="1229"/>
                </a:cubicBezTo>
                <a:cubicBezTo>
                  <a:pt x="687" y="1221"/>
                  <a:pt x="684" y="1218"/>
                  <a:pt x="678" y="1218"/>
                </a:cubicBezTo>
                <a:cubicBezTo>
                  <a:pt x="672" y="1218"/>
                  <a:pt x="669" y="1221"/>
                  <a:pt x="669" y="1229"/>
                </a:cubicBezTo>
                <a:close/>
                <a:moveTo>
                  <a:pt x="747" y="563"/>
                </a:moveTo>
                <a:cubicBezTo>
                  <a:pt x="743" y="565"/>
                  <a:pt x="737" y="570"/>
                  <a:pt x="729" y="578"/>
                </a:cubicBezTo>
                <a:cubicBezTo>
                  <a:pt x="720" y="587"/>
                  <a:pt x="715" y="593"/>
                  <a:pt x="713" y="597"/>
                </a:cubicBezTo>
                <a:cubicBezTo>
                  <a:pt x="711" y="599"/>
                  <a:pt x="711" y="599"/>
                  <a:pt x="711" y="599"/>
                </a:cubicBezTo>
                <a:cubicBezTo>
                  <a:pt x="710" y="601"/>
                  <a:pt x="711" y="606"/>
                  <a:pt x="713" y="609"/>
                </a:cubicBezTo>
                <a:cubicBezTo>
                  <a:pt x="713" y="609"/>
                  <a:pt x="713" y="609"/>
                  <a:pt x="713" y="609"/>
                </a:cubicBezTo>
                <a:cubicBezTo>
                  <a:pt x="726" y="603"/>
                  <a:pt x="739" y="599"/>
                  <a:pt x="752" y="596"/>
                </a:cubicBezTo>
                <a:cubicBezTo>
                  <a:pt x="764" y="593"/>
                  <a:pt x="787" y="587"/>
                  <a:pt x="787" y="587"/>
                </a:cubicBezTo>
                <a:cubicBezTo>
                  <a:pt x="791" y="586"/>
                  <a:pt x="793" y="584"/>
                  <a:pt x="793" y="583"/>
                </a:cubicBezTo>
                <a:cubicBezTo>
                  <a:pt x="793" y="581"/>
                  <a:pt x="793" y="577"/>
                  <a:pt x="793" y="574"/>
                </a:cubicBezTo>
                <a:cubicBezTo>
                  <a:pt x="793" y="574"/>
                  <a:pt x="793" y="574"/>
                  <a:pt x="793" y="574"/>
                </a:cubicBezTo>
                <a:cubicBezTo>
                  <a:pt x="792" y="572"/>
                  <a:pt x="786" y="570"/>
                  <a:pt x="778" y="568"/>
                </a:cubicBezTo>
                <a:cubicBezTo>
                  <a:pt x="769" y="566"/>
                  <a:pt x="765" y="565"/>
                  <a:pt x="765" y="565"/>
                </a:cubicBezTo>
                <a:cubicBezTo>
                  <a:pt x="762" y="564"/>
                  <a:pt x="758" y="563"/>
                  <a:pt x="756" y="563"/>
                </a:cubicBezTo>
                <a:cubicBezTo>
                  <a:pt x="754" y="563"/>
                  <a:pt x="750" y="563"/>
                  <a:pt x="747" y="563"/>
                </a:cubicBezTo>
                <a:cubicBezTo>
                  <a:pt x="747" y="563"/>
                  <a:pt x="747" y="563"/>
                  <a:pt x="747" y="563"/>
                </a:cubicBezTo>
                <a:close/>
                <a:moveTo>
                  <a:pt x="724" y="814"/>
                </a:moveTo>
                <a:cubicBezTo>
                  <a:pt x="751" y="814"/>
                  <a:pt x="781" y="809"/>
                  <a:pt x="814" y="799"/>
                </a:cubicBezTo>
                <a:cubicBezTo>
                  <a:pt x="846" y="790"/>
                  <a:pt x="870" y="772"/>
                  <a:pt x="886" y="747"/>
                </a:cubicBezTo>
                <a:cubicBezTo>
                  <a:pt x="876" y="738"/>
                  <a:pt x="867" y="733"/>
                  <a:pt x="857" y="733"/>
                </a:cubicBezTo>
                <a:cubicBezTo>
                  <a:pt x="849" y="733"/>
                  <a:pt x="841" y="733"/>
                  <a:pt x="831" y="733"/>
                </a:cubicBezTo>
                <a:cubicBezTo>
                  <a:pt x="804" y="733"/>
                  <a:pt x="783" y="741"/>
                  <a:pt x="767" y="759"/>
                </a:cubicBezTo>
                <a:cubicBezTo>
                  <a:pt x="752" y="776"/>
                  <a:pt x="734" y="791"/>
                  <a:pt x="713" y="802"/>
                </a:cubicBezTo>
                <a:cubicBezTo>
                  <a:pt x="713" y="810"/>
                  <a:pt x="717" y="814"/>
                  <a:pt x="724" y="814"/>
                </a:cubicBezTo>
                <a:close/>
                <a:moveTo>
                  <a:pt x="739" y="620"/>
                </a:moveTo>
                <a:cubicBezTo>
                  <a:pt x="739" y="628"/>
                  <a:pt x="742" y="632"/>
                  <a:pt x="747" y="632"/>
                </a:cubicBezTo>
                <a:cubicBezTo>
                  <a:pt x="753" y="632"/>
                  <a:pt x="756" y="628"/>
                  <a:pt x="756" y="620"/>
                </a:cubicBezTo>
                <a:cubicBezTo>
                  <a:pt x="756" y="613"/>
                  <a:pt x="753" y="609"/>
                  <a:pt x="747" y="609"/>
                </a:cubicBezTo>
                <a:cubicBezTo>
                  <a:pt x="742" y="609"/>
                  <a:pt x="739" y="613"/>
                  <a:pt x="739" y="620"/>
                </a:cubicBezTo>
                <a:close/>
                <a:moveTo>
                  <a:pt x="782" y="964"/>
                </a:moveTo>
                <a:cubicBezTo>
                  <a:pt x="772" y="966"/>
                  <a:pt x="769" y="953"/>
                  <a:pt x="769" y="953"/>
                </a:cubicBezTo>
                <a:cubicBezTo>
                  <a:pt x="768" y="949"/>
                  <a:pt x="768" y="945"/>
                  <a:pt x="769" y="943"/>
                </a:cubicBezTo>
                <a:cubicBezTo>
                  <a:pt x="770" y="942"/>
                  <a:pt x="772" y="938"/>
                  <a:pt x="775" y="936"/>
                </a:cubicBezTo>
                <a:cubicBezTo>
                  <a:pt x="782" y="929"/>
                  <a:pt x="782" y="929"/>
                  <a:pt x="782" y="929"/>
                </a:cubicBezTo>
                <a:cubicBezTo>
                  <a:pt x="788" y="925"/>
                  <a:pt x="796" y="920"/>
                  <a:pt x="808" y="915"/>
                </a:cubicBezTo>
                <a:cubicBezTo>
                  <a:pt x="819" y="909"/>
                  <a:pt x="826" y="906"/>
                  <a:pt x="828" y="906"/>
                </a:cubicBezTo>
                <a:cubicBezTo>
                  <a:pt x="832" y="906"/>
                  <a:pt x="839" y="909"/>
                  <a:pt x="850" y="915"/>
                </a:cubicBezTo>
                <a:cubicBezTo>
                  <a:pt x="860" y="920"/>
                  <a:pt x="871" y="927"/>
                  <a:pt x="881" y="935"/>
                </a:cubicBezTo>
                <a:cubicBezTo>
                  <a:pt x="892" y="943"/>
                  <a:pt x="902" y="950"/>
                  <a:pt x="912" y="958"/>
                </a:cubicBezTo>
                <a:cubicBezTo>
                  <a:pt x="921" y="966"/>
                  <a:pt x="925" y="970"/>
                  <a:pt x="925" y="970"/>
                </a:cubicBezTo>
                <a:cubicBezTo>
                  <a:pt x="927" y="973"/>
                  <a:pt x="927" y="977"/>
                  <a:pt x="924" y="980"/>
                </a:cubicBezTo>
                <a:cubicBezTo>
                  <a:pt x="922" y="982"/>
                  <a:pt x="922" y="982"/>
                  <a:pt x="922" y="982"/>
                </a:cubicBezTo>
                <a:cubicBezTo>
                  <a:pt x="920" y="985"/>
                  <a:pt x="915" y="987"/>
                  <a:pt x="911" y="987"/>
                </a:cubicBezTo>
                <a:cubicBezTo>
                  <a:pt x="817" y="987"/>
                  <a:pt x="817" y="987"/>
                  <a:pt x="817" y="987"/>
                </a:cubicBezTo>
                <a:cubicBezTo>
                  <a:pt x="807" y="987"/>
                  <a:pt x="803" y="983"/>
                  <a:pt x="805" y="977"/>
                </a:cubicBezTo>
                <a:cubicBezTo>
                  <a:pt x="807" y="970"/>
                  <a:pt x="808" y="965"/>
                  <a:pt x="808" y="961"/>
                </a:cubicBezTo>
                <a:cubicBezTo>
                  <a:pt x="800" y="961"/>
                  <a:pt x="792" y="962"/>
                  <a:pt x="782" y="964"/>
                </a:cubicBezTo>
                <a:close/>
                <a:moveTo>
                  <a:pt x="828" y="678"/>
                </a:moveTo>
                <a:cubicBezTo>
                  <a:pt x="843" y="665"/>
                  <a:pt x="851" y="657"/>
                  <a:pt x="850" y="656"/>
                </a:cubicBezTo>
                <a:cubicBezTo>
                  <a:pt x="849" y="655"/>
                  <a:pt x="853" y="647"/>
                  <a:pt x="863" y="632"/>
                </a:cubicBezTo>
                <a:cubicBezTo>
                  <a:pt x="868" y="622"/>
                  <a:pt x="876" y="619"/>
                  <a:pt x="886" y="622"/>
                </a:cubicBezTo>
                <a:cubicBezTo>
                  <a:pt x="895" y="625"/>
                  <a:pt x="902" y="620"/>
                  <a:pt x="906" y="609"/>
                </a:cubicBezTo>
                <a:cubicBezTo>
                  <a:pt x="885" y="597"/>
                  <a:pt x="874" y="590"/>
                  <a:pt x="874" y="586"/>
                </a:cubicBezTo>
                <a:cubicBezTo>
                  <a:pt x="874" y="584"/>
                  <a:pt x="876" y="578"/>
                  <a:pt x="880" y="568"/>
                </a:cubicBezTo>
                <a:cubicBezTo>
                  <a:pt x="884" y="559"/>
                  <a:pt x="886" y="553"/>
                  <a:pt x="886" y="551"/>
                </a:cubicBezTo>
                <a:cubicBezTo>
                  <a:pt x="886" y="545"/>
                  <a:pt x="883" y="542"/>
                  <a:pt x="877" y="541"/>
                </a:cubicBezTo>
                <a:cubicBezTo>
                  <a:pt x="871" y="540"/>
                  <a:pt x="867" y="540"/>
                  <a:pt x="863" y="540"/>
                </a:cubicBezTo>
                <a:cubicBezTo>
                  <a:pt x="843" y="540"/>
                  <a:pt x="831" y="543"/>
                  <a:pt x="827" y="550"/>
                </a:cubicBezTo>
                <a:cubicBezTo>
                  <a:pt x="822" y="556"/>
                  <a:pt x="818" y="564"/>
                  <a:pt x="817" y="573"/>
                </a:cubicBezTo>
                <a:cubicBezTo>
                  <a:pt x="815" y="581"/>
                  <a:pt x="812" y="590"/>
                  <a:pt x="809" y="599"/>
                </a:cubicBezTo>
                <a:cubicBezTo>
                  <a:pt x="806" y="607"/>
                  <a:pt x="797" y="615"/>
                  <a:pt x="782" y="620"/>
                </a:cubicBezTo>
                <a:cubicBezTo>
                  <a:pt x="801" y="638"/>
                  <a:pt x="817" y="657"/>
                  <a:pt x="828" y="678"/>
                </a:cubicBezTo>
                <a:close/>
                <a:moveTo>
                  <a:pt x="796" y="540"/>
                </a:moveTo>
                <a:cubicBezTo>
                  <a:pt x="796" y="547"/>
                  <a:pt x="799" y="551"/>
                  <a:pt x="805" y="551"/>
                </a:cubicBezTo>
                <a:cubicBezTo>
                  <a:pt x="811" y="551"/>
                  <a:pt x="814" y="547"/>
                  <a:pt x="814" y="540"/>
                </a:cubicBezTo>
                <a:cubicBezTo>
                  <a:pt x="814" y="532"/>
                  <a:pt x="811" y="528"/>
                  <a:pt x="805" y="528"/>
                </a:cubicBezTo>
                <a:cubicBezTo>
                  <a:pt x="799" y="528"/>
                  <a:pt x="796" y="532"/>
                  <a:pt x="796" y="540"/>
                </a:cubicBezTo>
                <a:close/>
                <a:moveTo>
                  <a:pt x="819" y="929"/>
                </a:moveTo>
                <a:cubicBezTo>
                  <a:pt x="819" y="937"/>
                  <a:pt x="822" y="941"/>
                  <a:pt x="828" y="941"/>
                </a:cubicBezTo>
                <a:cubicBezTo>
                  <a:pt x="834" y="941"/>
                  <a:pt x="837" y="937"/>
                  <a:pt x="837" y="929"/>
                </a:cubicBezTo>
                <a:cubicBezTo>
                  <a:pt x="837" y="921"/>
                  <a:pt x="834" y="918"/>
                  <a:pt x="828" y="918"/>
                </a:cubicBezTo>
                <a:cubicBezTo>
                  <a:pt x="822" y="918"/>
                  <a:pt x="819" y="921"/>
                  <a:pt x="819" y="929"/>
                </a:cubicBezTo>
                <a:close/>
                <a:moveTo>
                  <a:pt x="828" y="2160"/>
                </a:moveTo>
                <a:cubicBezTo>
                  <a:pt x="824" y="2164"/>
                  <a:pt x="824" y="2168"/>
                  <a:pt x="828" y="2170"/>
                </a:cubicBezTo>
                <a:cubicBezTo>
                  <a:pt x="832" y="2172"/>
                  <a:pt x="835" y="2171"/>
                  <a:pt x="838" y="2168"/>
                </a:cubicBezTo>
                <a:cubicBezTo>
                  <a:pt x="841" y="2165"/>
                  <a:pt x="842" y="2162"/>
                  <a:pt x="840" y="2158"/>
                </a:cubicBezTo>
                <a:cubicBezTo>
                  <a:pt x="836" y="2154"/>
                  <a:pt x="832" y="2155"/>
                  <a:pt x="828" y="2160"/>
                </a:cubicBezTo>
                <a:close/>
                <a:moveTo>
                  <a:pt x="831" y="505"/>
                </a:moveTo>
                <a:cubicBezTo>
                  <a:pt x="831" y="513"/>
                  <a:pt x="834" y="516"/>
                  <a:pt x="840" y="516"/>
                </a:cubicBezTo>
                <a:cubicBezTo>
                  <a:pt x="845" y="516"/>
                  <a:pt x="848" y="513"/>
                  <a:pt x="848" y="505"/>
                </a:cubicBezTo>
                <a:cubicBezTo>
                  <a:pt x="848" y="497"/>
                  <a:pt x="845" y="493"/>
                  <a:pt x="840" y="493"/>
                </a:cubicBezTo>
                <a:cubicBezTo>
                  <a:pt x="834" y="493"/>
                  <a:pt x="831" y="497"/>
                  <a:pt x="831" y="505"/>
                </a:cubicBezTo>
                <a:close/>
                <a:moveTo>
                  <a:pt x="831" y="690"/>
                </a:moveTo>
                <a:cubicBezTo>
                  <a:pt x="831" y="697"/>
                  <a:pt x="834" y="701"/>
                  <a:pt x="840" y="701"/>
                </a:cubicBezTo>
                <a:cubicBezTo>
                  <a:pt x="845" y="701"/>
                  <a:pt x="848" y="697"/>
                  <a:pt x="848" y="690"/>
                </a:cubicBezTo>
                <a:cubicBezTo>
                  <a:pt x="848" y="682"/>
                  <a:pt x="845" y="678"/>
                  <a:pt x="840" y="678"/>
                </a:cubicBezTo>
                <a:cubicBezTo>
                  <a:pt x="834" y="678"/>
                  <a:pt x="831" y="682"/>
                  <a:pt x="831" y="690"/>
                </a:cubicBezTo>
                <a:close/>
                <a:moveTo>
                  <a:pt x="831" y="964"/>
                </a:moveTo>
                <a:cubicBezTo>
                  <a:pt x="831" y="971"/>
                  <a:pt x="834" y="975"/>
                  <a:pt x="840" y="975"/>
                </a:cubicBezTo>
                <a:cubicBezTo>
                  <a:pt x="845" y="975"/>
                  <a:pt x="848" y="971"/>
                  <a:pt x="848" y="964"/>
                </a:cubicBezTo>
                <a:cubicBezTo>
                  <a:pt x="848" y="956"/>
                  <a:pt x="845" y="952"/>
                  <a:pt x="840" y="952"/>
                </a:cubicBezTo>
                <a:cubicBezTo>
                  <a:pt x="834" y="952"/>
                  <a:pt x="831" y="956"/>
                  <a:pt x="831" y="964"/>
                </a:cubicBezTo>
                <a:close/>
                <a:moveTo>
                  <a:pt x="854" y="666"/>
                </a:moveTo>
                <a:cubicBezTo>
                  <a:pt x="854" y="674"/>
                  <a:pt x="857" y="678"/>
                  <a:pt x="863" y="678"/>
                </a:cubicBezTo>
                <a:cubicBezTo>
                  <a:pt x="868" y="678"/>
                  <a:pt x="871" y="674"/>
                  <a:pt x="871" y="666"/>
                </a:cubicBezTo>
                <a:cubicBezTo>
                  <a:pt x="871" y="659"/>
                  <a:pt x="868" y="655"/>
                  <a:pt x="863" y="655"/>
                </a:cubicBezTo>
                <a:cubicBezTo>
                  <a:pt x="857" y="655"/>
                  <a:pt x="854" y="659"/>
                  <a:pt x="854" y="666"/>
                </a:cubicBezTo>
                <a:close/>
                <a:moveTo>
                  <a:pt x="886" y="704"/>
                </a:moveTo>
                <a:cubicBezTo>
                  <a:pt x="886" y="692"/>
                  <a:pt x="878" y="683"/>
                  <a:pt x="878" y="683"/>
                </a:cubicBezTo>
                <a:cubicBezTo>
                  <a:pt x="876" y="680"/>
                  <a:pt x="872" y="680"/>
                  <a:pt x="870" y="683"/>
                </a:cubicBezTo>
                <a:cubicBezTo>
                  <a:pt x="863" y="690"/>
                  <a:pt x="863" y="690"/>
                  <a:pt x="863" y="690"/>
                </a:cubicBezTo>
                <a:cubicBezTo>
                  <a:pt x="867" y="699"/>
                  <a:pt x="874" y="704"/>
                  <a:pt x="886" y="704"/>
                </a:cubicBezTo>
                <a:close/>
                <a:moveTo>
                  <a:pt x="866" y="860"/>
                </a:moveTo>
                <a:cubicBezTo>
                  <a:pt x="866" y="868"/>
                  <a:pt x="868" y="871"/>
                  <a:pt x="874" y="871"/>
                </a:cubicBezTo>
                <a:cubicBezTo>
                  <a:pt x="880" y="871"/>
                  <a:pt x="883" y="868"/>
                  <a:pt x="883" y="860"/>
                </a:cubicBezTo>
                <a:cubicBezTo>
                  <a:pt x="883" y="852"/>
                  <a:pt x="880" y="848"/>
                  <a:pt x="874" y="848"/>
                </a:cubicBezTo>
                <a:cubicBezTo>
                  <a:pt x="868" y="848"/>
                  <a:pt x="866" y="852"/>
                  <a:pt x="866" y="860"/>
                </a:cubicBezTo>
                <a:close/>
                <a:moveTo>
                  <a:pt x="889" y="465"/>
                </a:moveTo>
                <a:cubicBezTo>
                  <a:pt x="889" y="470"/>
                  <a:pt x="891" y="472"/>
                  <a:pt x="894" y="470"/>
                </a:cubicBezTo>
                <a:cubicBezTo>
                  <a:pt x="906" y="466"/>
                  <a:pt x="906" y="463"/>
                  <a:pt x="894" y="459"/>
                </a:cubicBezTo>
                <a:cubicBezTo>
                  <a:pt x="891" y="457"/>
                  <a:pt x="889" y="459"/>
                  <a:pt x="889" y="465"/>
                </a:cubicBezTo>
                <a:close/>
                <a:moveTo>
                  <a:pt x="889" y="493"/>
                </a:moveTo>
                <a:cubicBezTo>
                  <a:pt x="889" y="501"/>
                  <a:pt x="891" y="505"/>
                  <a:pt x="894" y="505"/>
                </a:cubicBezTo>
                <a:cubicBezTo>
                  <a:pt x="900" y="505"/>
                  <a:pt x="903" y="501"/>
                  <a:pt x="903" y="493"/>
                </a:cubicBezTo>
                <a:cubicBezTo>
                  <a:pt x="903" y="486"/>
                  <a:pt x="900" y="482"/>
                  <a:pt x="894" y="482"/>
                </a:cubicBezTo>
                <a:cubicBezTo>
                  <a:pt x="891" y="482"/>
                  <a:pt x="889" y="486"/>
                  <a:pt x="889" y="493"/>
                </a:cubicBezTo>
                <a:close/>
                <a:moveTo>
                  <a:pt x="894" y="776"/>
                </a:moveTo>
                <a:cubicBezTo>
                  <a:pt x="894" y="779"/>
                  <a:pt x="897" y="782"/>
                  <a:pt x="900" y="782"/>
                </a:cubicBezTo>
                <a:cubicBezTo>
                  <a:pt x="903" y="782"/>
                  <a:pt x="904" y="780"/>
                  <a:pt x="901" y="777"/>
                </a:cubicBezTo>
                <a:cubicBezTo>
                  <a:pt x="899" y="775"/>
                  <a:pt x="899" y="775"/>
                  <a:pt x="899" y="775"/>
                </a:cubicBezTo>
                <a:cubicBezTo>
                  <a:pt x="897" y="772"/>
                  <a:pt x="894" y="773"/>
                  <a:pt x="894" y="776"/>
                </a:cubicBezTo>
                <a:close/>
                <a:moveTo>
                  <a:pt x="897" y="516"/>
                </a:moveTo>
                <a:cubicBezTo>
                  <a:pt x="897" y="524"/>
                  <a:pt x="900" y="528"/>
                  <a:pt x="906" y="528"/>
                </a:cubicBezTo>
                <a:cubicBezTo>
                  <a:pt x="912" y="528"/>
                  <a:pt x="915" y="524"/>
                  <a:pt x="915" y="516"/>
                </a:cubicBezTo>
                <a:cubicBezTo>
                  <a:pt x="915" y="509"/>
                  <a:pt x="912" y="505"/>
                  <a:pt x="906" y="505"/>
                </a:cubicBezTo>
                <a:cubicBezTo>
                  <a:pt x="900" y="505"/>
                  <a:pt x="897" y="509"/>
                  <a:pt x="897" y="516"/>
                </a:cubicBezTo>
                <a:close/>
                <a:moveTo>
                  <a:pt x="897" y="860"/>
                </a:moveTo>
                <a:cubicBezTo>
                  <a:pt x="897" y="868"/>
                  <a:pt x="900" y="871"/>
                  <a:pt x="906" y="871"/>
                </a:cubicBezTo>
                <a:cubicBezTo>
                  <a:pt x="912" y="871"/>
                  <a:pt x="915" y="868"/>
                  <a:pt x="915" y="860"/>
                </a:cubicBezTo>
                <a:cubicBezTo>
                  <a:pt x="915" y="852"/>
                  <a:pt x="912" y="848"/>
                  <a:pt x="906" y="848"/>
                </a:cubicBezTo>
                <a:cubicBezTo>
                  <a:pt x="900" y="848"/>
                  <a:pt x="897" y="852"/>
                  <a:pt x="897" y="860"/>
                </a:cubicBezTo>
                <a:close/>
                <a:moveTo>
                  <a:pt x="928" y="757"/>
                </a:moveTo>
                <a:cubicBezTo>
                  <a:pt x="938" y="758"/>
                  <a:pt x="948" y="759"/>
                  <a:pt x="958" y="759"/>
                </a:cubicBezTo>
                <a:cubicBezTo>
                  <a:pt x="969" y="759"/>
                  <a:pt x="980" y="758"/>
                  <a:pt x="990" y="757"/>
                </a:cubicBezTo>
                <a:cubicBezTo>
                  <a:pt x="999" y="756"/>
                  <a:pt x="1010" y="753"/>
                  <a:pt x="1021" y="747"/>
                </a:cubicBezTo>
                <a:cubicBezTo>
                  <a:pt x="998" y="730"/>
                  <a:pt x="971" y="721"/>
                  <a:pt x="941" y="721"/>
                </a:cubicBezTo>
                <a:cubicBezTo>
                  <a:pt x="937" y="721"/>
                  <a:pt x="931" y="721"/>
                  <a:pt x="923" y="721"/>
                </a:cubicBezTo>
                <a:cubicBezTo>
                  <a:pt x="916" y="721"/>
                  <a:pt x="910" y="726"/>
                  <a:pt x="906" y="736"/>
                </a:cubicBezTo>
                <a:cubicBezTo>
                  <a:pt x="910" y="749"/>
                  <a:pt x="917" y="756"/>
                  <a:pt x="928" y="757"/>
                </a:cubicBezTo>
                <a:close/>
                <a:moveTo>
                  <a:pt x="974" y="694"/>
                </a:moveTo>
                <a:cubicBezTo>
                  <a:pt x="992" y="706"/>
                  <a:pt x="1026" y="712"/>
                  <a:pt x="1026" y="712"/>
                </a:cubicBezTo>
                <a:cubicBezTo>
                  <a:pt x="1030" y="712"/>
                  <a:pt x="1033" y="710"/>
                  <a:pt x="1033" y="706"/>
                </a:cubicBezTo>
                <a:cubicBezTo>
                  <a:pt x="1033" y="685"/>
                  <a:pt x="1033" y="685"/>
                  <a:pt x="1033" y="685"/>
                </a:cubicBezTo>
                <a:cubicBezTo>
                  <a:pt x="1033" y="681"/>
                  <a:pt x="1031" y="676"/>
                  <a:pt x="1028" y="674"/>
                </a:cubicBezTo>
                <a:cubicBezTo>
                  <a:pt x="975" y="632"/>
                  <a:pt x="975" y="632"/>
                  <a:pt x="975" y="632"/>
                </a:cubicBezTo>
                <a:cubicBezTo>
                  <a:pt x="983" y="622"/>
                  <a:pt x="980" y="612"/>
                  <a:pt x="965" y="600"/>
                </a:cubicBezTo>
                <a:cubicBezTo>
                  <a:pt x="951" y="589"/>
                  <a:pt x="939" y="583"/>
                  <a:pt x="929" y="583"/>
                </a:cubicBezTo>
                <a:cubicBezTo>
                  <a:pt x="923" y="585"/>
                  <a:pt x="919" y="586"/>
                  <a:pt x="918" y="586"/>
                </a:cubicBezTo>
                <a:cubicBezTo>
                  <a:pt x="937" y="597"/>
                  <a:pt x="950" y="632"/>
                  <a:pt x="950" y="632"/>
                </a:cubicBezTo>
                <a:cubicBezTo>
                  <a:pt x="951" y="635"/>
                  <a:pt x="949" y="638"/>
                  <a:pt x="946" y="638"/>
                </a:cubicBezTo>
                <a:cubicBezTo>
                  <a:pt x="924" y="638"/>
                  <a:pt x="924" y="638"/>
                  <a:pt x="924" y="638"/>
                </a:cubicBezTo>
                <a:cubicBezTo>
                  <a:pt x="920" y="638"/>
                  <a:pt x="920" y="639"/>
                  <a:pt x="923" y="642"/>
                </a:cubicBezTo>
                <a:cubicBezTo>
                  <a:pt x="941" y="655"/>
                  <a:pt x="941" y="655"/>
                  <a:pt x="941" y="655"/>
                </a:cubicBezTo>
                <a:cubicBezTo>
                  <a:pt x="937" y="655"/>
                  <a:pt x="931" y="657"/>
                  <a:pt x="925" y="661"/>
                </a:cubicBezTo>
                <a:cubicBezTo>
                  <a:pt x="918" y="665"/>
                  <a:pt x="915" y="669"/>
                  <a:pt x="915" y="675"/>
                </a:cubicBezTo>
                <a:cubicBezTo>
                  <a:pt x="936" y="675"/>
                  <a:pt x="955" y="681"/>
                  <a:pt x="974" y="694"/>
                </a:cubicBezTo>
                <a:close/>
                <a:moveTo>
                  <a:pt x="964" y="574"/>
                </a:moveTo>
                <a:cubicBezTo>
                  <a:pt x="966" y="574"/>
                  <a:pt x="966" y="574"/>
                  <a:pt x="966" y="574"/>
                </a:cubicBezTo>
                <a:cubicBezTo>
                  <a:pt x="966" y="573"/>
                  <a:pt x="967" y="570"/>
                  <a:pt x="967" y="568"/>
                </a:cubicBezTo>
                <a:cubicBezTo>
                  <a:pt x="967" y="568"/>
                  <a:pt x="967" y="568"/>
                  <a:pt x="967" y="568"/>
                </a:cubicBezTo>
                <a:cubicBezTo>
                  <a:pt x="967" y="559"/>
                  <a:pt x="960" y="553"/>
                  <a:pt x="946" y="551"/>
                </a:cubicBezTo>
                <a:cubicBezTo>
                  <a:pt x="933" y="549"/>
                  <a:pt x="924" y="549"/>
                  <a:pt x="924" y="549"/>
                </a:cubicBezTo>
                <a:cubicBezTo>
                  <a:pt x="920" y="548"/>
                  <a:pt x="918" y="551"/>
                  <a:pt x="918" y="555"/>
                </a:cubicBezTo>
                <a:cubicBezTo>
                  <a:pt x="918" y="556"/>
                  <a:pt x="918" y="556"/>
                  <a:pt x="918" y="556"/>
                </a:cubicBezTo>
                <a:cubicBezTo>
                  <a:pt x="918" y="560"/>
                  <a:pt x="920" y="563"/>
                  <a:pt x="924" y="564"/>
                </a:cubicBezTo>
                <a:cubicBezTo>
                  <a:pt x="964" y="574"/>
                  <a:pt x="964" y="574"/>
                  <a:pt x="964" y="574"/>
                </a:cubicBezTo>
                <a:close/>
                <a:moveTo>
                  <a:pt x="920" y="848"/>
                </a:moveTo>
                <a:cubicBezTo>
                  <a:pt x="920" y="856"/>
                  <a:pt x="923" y="860"/>
                  <a:pt x="929" y="860"/>
                </a:cubicBezTo>
                <a:cubicBezTo>
                  <a:pt x="935" y="860"/>
                  <a:pt x="938" y="856"/>
                  <a:pt x="938" y="848"/>
                </a:cubicBezTo>
                <a:cubicBezTo>
                  <a:pt x="938" y="841"/>
                  <a:pt x="935" y="837"/>
                  <a:pt x="929" y="837"/>
                </a:cubicBezTo>
                <a:cubicBezTo>
                  <a:pt x="923" y="837"/>
                  <a:pt x="920" y="841"/>
                  <a:pt x="920" y="848"/>
                </a:cubicBezTo>
                <a:close/>
                <a:moveTo>
                  <a:pt x="995" y="892"/>
                </a:moveTo>
                <a:cubicBezTo>
                  <a:pt x="999" y="884"/>
                  <a:pt x="1004" y="876"/>
                  <a:pt x="1008" y="868"/>
                </a:cubicBezTo>
                <a:cubicBezTo>
                  <a:pt x="1013" y="861"/>
                  <a:pt x="1018" y="854"/>
                  <a:pt x="1023" y="847"/>
                </a:cubicBezTo>
                <a:cubicBezTo>
                  <a:pt x="1028" y="840"/>
                  <a:pt x="1032" y="839"/>
                  <a:pt x="1032" y="839"/>
                </a:cubicBezTo>
                <a:cubicBezTo>
                  <a:pt x="1036" y="838"/>
                  <a:pt x="1041" y="837"/>
                  <a:pt x="1044" y="837"/>
                </a:cubicBezTo>
                <a:cubicBezTo>
                  <a:pt x="1044" y="837"/>
                  <a:pt x="1044" y="837"/>
                  <a:pt x="1044" y="837"/>
                </a:cubicBezTo>
                <a:cubicBezTo>
                  <a:pt x="1048" y="839"/>
                  <a:pt x="1053" y="842"/>
                  <a:pt x="1057" y="848"/>
                </a:cubicBezTo>
                <a:cubicBezTo>
                  <a:pt x="1062" y="854"/>
                  <a:pt x="1063" y="855"/>
                  <a:pt x="1063" y="855"/>
                </a:cubicBezTo>
                <a:cubicBezTo>
                  <a:pt x="1066" y="858"/>
                  <a:pt x="1068" y="862"/>
                  <a:pt x="1068" y="866"/>
                </a:cubicBezTo>
                <a:cubicBezTo>
                  <a:pt x="1068" y="866"/>
                  <a:pt x="1068" y="866"/>
                  <a:pt x="1068" y="866"/>
                </a:cubicBezTo>
                <a:cubicBezTo>
                  <a:pt x="1068" y="881"/>
                  <a:pt x="1061" y="894"/>
                  <a:pt x="1049" y="905"/>
                </a:cubicBezTo>
                <a:cubicBezTo>
                  <a:pt x="1036" y="915"/>
                  <a:pt x="1023" y="920"/>
                  <a:pt x="1010" y="920"/>
                </a:cubicBezTo>
                <a:cubicBezTo>
                  <a:pt x="998" y="920"/>
                  <a:pt x="991" y="916"/>
                  <a:pt x="987" y="906"/>
                </a:cubicBezTo>
                <a:cubicBezTo>
                  <a:pt x="989" y="904"/>
                  <a:pt x="992" y="899"/>
                  <a:pt x="995" y="892"/>
                </a:cubicBezTo>
                <a:close/>
                <a:moveTo>
                  <a:pt x="1001" y="609"/>
                </a:moveTo>
                <a:cubicBezTo>
                  <a:pt x="1001" y="616"/>
                  <a:pt x="1004" y="620"/>
                  <a:pt x="1010" y="620"/>
                </a:cubicBezTo>
                <a:cubicBezTo>
                  <a:pt x="1016" y="620"/>
                  <a:pt x="1019" y="616"/>
                  <a:pt x="1019" y="609"/>
                </a:cubicBezTo>
                <a:cubicBezTo>
                  <a:pt x="1019" y="601"/>
                  <a:pt x="1016" y="597"/>
                  <a:pt x="1010" y="597"/>
                </a:cubicBezTo>
                <a:cubicBezTo>
                  <a:pt x="1004" y="597"/>
                  <a:pt x="1001" y="601"/>
                  <a:pt x="1001" y="609"/>
                </a:cubicBezTo>
                <a:close/>
                <a:moveTo>
                  <a:pt x="1013" y="632"/>
                </a:moveTo>
                <a:cubicBezTo>
                  <a:pt x="1013" y="640"/>
                  <a:pt x="1016" y="643"/>
                  <a:pt x="1021" y="643"/>
                </a:cubicBezTo>
                <a:cubicBezTo>
                  <a:pt x="1027" y="643"/>
                  <a:pt x="1030" y="640"/>
                  <a:pt x="1030" y="632"/>
                </a:cubicBezTo>
                <a:cubicBezTo>
                  <a:pt x="1030" y="624"/>
                  <a:pt x="1027" y="620"/>
                  <a:pt x="1021" y="620"/>
                </a:cubicBezTo>
                <a:cubicBezTo>
                  <a:pt x="1016" y="620"/>
                  <a:pt x="1013" y="624"/>
                  <a:pt x="1013" y="632"/>
                </a:cubicBezTo>
                <a:close/>
                <a:moveTo>
                  <a:pt x="1021" y="1457"/>
                </a:moveTo>
                <a:cubicBezTo>
                  <a:pt x="1021" y="1476"/>
                  <a:pt x="1029" y="1488"/>
                  <a:pt x="1044" y="1492"/>
                </a:cubicBezTo>
                <a:cubicBezTo>
                  <a:pt x="1054" y="1492"/>
                  <a:pt x="1072" y="1489"/>
                  <a:pt x="1098" y="1483"/>
                </a:cubicBezTo>
                <a:cubicBezTo>
                  <a:pt x="1124" y="1477"/>
                  <a:pt x="1141" y="1472"/>
                  <a:pt x="1148" y="1469"/>
                </a:cubicBezTo>
                <a:cubicBezTo>
                  <a:pt x="1158" y="1465"/>
                  <a:pt x="1172" y="1459"/>
                  <a:pt x="1190" y="1451"/>
                </a:cubicBezTo>
                <a:cubicBezTo>
                  <a:pt x="1208" y="1444"/>
                  <a:pt x="1213" y="1439"/>
                  <a:pt x="1213" y="1439"/>
                </a:cubicBezTo>
                <a:cubicBezTo>
                  <a:pt x="1216" y="1436"/>
                  <a:pt x="1218" y="1431"/>
                  <a:pt x="1218" y="1427"/>
                </a:cubicBezTo>
                <a:cubicBezTo>
                  <a:pt x="1218" y="1307"/>
                  <a:pt x="1218" y="1307"/>
                  <a:pt x="1218" y="1307"/>
                </a:cubicBezTo>
                <a:cubicBezTo>
                  <a:pt x="1202" y="1307"/>
                  <a:pt x="1190" y="1312"/>
                  <a:pt x="1180" y="1323"/>
                </a:cubicBezTo>
                <a:cubicBezTo>
                  <a:pt x="1170" y="1333"/>
                  <a:pt x="1160" y="1341"/>
                  <a:pt x="1148" y="1345"/>
                </a:cubicBezTo>
                <a:cubicBezTo>
                  <a:pt x="1139" y="1348"/>
                  <a:pt x="1127" y="1351"/>
                  <a:pt x="1112" y="1352"/>
                </a:cubicBezTo>
                <a:cubicBezTo>
                  <a:pt x="1098" y="1353"/>
                  <a:pt x="1084" y="1355"/>
                  <a:pt x="1070" y="1358"/>
                </a:cubicBezTo>
                <a:cubicBezTo>
                  <a:pt x="1057" y="1360"/>
                  <a:pt x="1045" y="1365"/>
                  <a:pt x="1036" y="1372"/>
                </a:cubicBezTo>
                <a:cubicBezTo>
                  <a:pt x="1026" y="1379"/>
                  <a:pt x="1021" y="1390"/>
                  <a:pt x="1021" y="1405"/>
                </a:cubicBezTo>
                <a:cubicBezTo>
                  <a:pt x="1021" y="1419"/>
                  <a:pt x="1021" y="1436"/>
                  <a:pt x="1021" y="1457"/>
                </a:cubicBezTo>
                <a:close/>
                <a:moveTo>
                  <a:pt x="1047" y="724"/>
                </a:moveTo>
                <a:cubicBezTo>
                  <a:pt x="1047" y="732"/>
                  <a:pt x="1050" y="736"/>
                  <a:pt x="1056" y="736"/>
                </a:cubicBezTo>
                <a:cubicBezTo>
                  <a:pt x="1062" y="736"/>
                  <a:pt x="1065" y="732"/>
                  <a:pt x="1065" y="724"/>
                </a:cubicBezTo>
                <a:cubicBezTo>
                  <a:pt x="1065" y="717"/>
                  <a:pt x="1062" y="713"/>
                  <a:pt x="1056" y="713"/>
                </a:cubicBezTo>
                <a:cubicBezTo>
                  <a:pt x="1050" y="713"/>
                  <a:pt x="1047" y="717"/>
                  <a:pt x="1047" y="724"/>
                </a:cubicBezTo>
                <a:close/>
                <a:moveTo>
                  <a:pt x="1137" y="1492"/>
                </a:moveTo>
                <a:cubicBezTo>
                  <a:pt x="1127" y="1494"/>
                  <a:pt x="1074" y="1502"/>
                  <a:pt x="1074" y="1502"/>
                </a:cubicBezTo>
                <a:cubicBezTo>
                  <a:pt x="1070" y="1503"/>
                  <a:pt x="1068" y="1506"/>
                  <a:pt x="1068" y="1510"/>
                </a:cubicBezTo>
                <a:cubicBezTo>
                  <a:pt x="1068" y="1658"/>
                  <a:pt x="1068" y="1658"/>
                  <a:pt x="1068" y="1658"/>
                </a:cubicBezTo>
                <a:cubicBezTo>
                  <a:pt x="1068" y="1662"/>
                  <a:pt x="1065" y="1665"/>
                  <a:pt x="1061" y="1665"/>
                </a:cubicBezTo>
                <a:cubicBezTo>
                  <a:pt x="1056" y="1665"/>
                  <a:pt x="1056" y="1665"/>
                  <a:pt x="1056" y="1665"/>
                </a:cubicBezTo>
                <a:cubicBezTo>
                  <a:pt x="1062" y="1659"/>
                  <a:pt x="1074" y="1656"/>
                  <a:pt x="1092" y="1655"/>
                </a:cubicBezTo>
                <a:cubicBezTo>
                  <a:pt x="1110" y="1654"/>
                  <a:pt x="1129" y="1653"/>
                  <a:pt x="1148" y="1653"/>
                </a:cubicBezTo>
                <a:cubicBezTo>
                  <a:pt x="1169" y="1653"/>
                  <a:pt x="1188" y="1652"/>
                  <a:pt x="1205" y="1649"/>
                </a:cubicBezTo>
                <a:cubicBezTo>
                  <a:pt x="1221" y="1646"/>
                  <a:pt x="1226" y="1636"/>
                  <a:pt x="1226" y="1636"/>
                </a:cubicBezTo>
                <a:cubicBezTo>
                  <a:pt x="1228" y="1633"/>
                  <a:pt x="1229" y="1627"/>
                  <a:pt x="1229" y="1624"/>
                </a:cubicBezTo>
                <a:cubicBezTo>
                  <a:pt x="1229" y="1549"/>
                  <a:pt x="1229" y="1549"/>
                  <a:pt x="1229" y="1549"/>
                </a:cubicBezTo>
                <a:cubicBezTo>
                  <a:pt x="1216" y="1557"/>
                  <a:pt x="1206" y="1566"/>
                  <a:pt x="1202" y="1575"/>
                </a:cubicBezTo>
                <a:cubicBezTo>
                  <a:pt x="1197" y="1585"/>
                  <a:pt x="1192" y="1594"/>
                  <a:pt x="1187" y="1601"/>
                </a:cubicBezTo>
                <a:cubicBezTo>
                  <a:pt x="1182" y="1609"/>
                  <a:pt x="1176" y="1616"/>
                  <a:pt x="1167" y="1621"/>
                </a:cubicBezTo>
                <a:cubicBezTo>
                  <a:pt x="1158" y="1627"/>
                  <a:pt x="1132" y="1630"/>
                  <a:pt x="1132" y="1630"/>
                </a:cubicBezTo>
                <a:cubicBezTo>
                  <a:pt x="1128" y="1630"/>
                  <a:pt x="1122" y="1630"/>
                  <a:pt x="1119" y="1630"/>
                </a:cubicBezTo>
                <a:cubicBezTo>
                  <a:pt x="1102" y="1630"/>
                  <a:pt x="1102" y="1630"/>
                  <a:pt x="1102" y="1630"/>
                </a:cubicBezTo>
                <a:cubicBezTo>
                  <a:pt x="1094" y="1601"/>
                  <a:pt x="1091" y="1553"/>
                  <a:pt x="1091" y="1553"/>
                </a:cubicBezTo>
                <a:cubicBezTo>
                  <a:pt x="1091" y="1549"/>
                  <a:pt x="1091" y="1544"/>
                  <a:pt x="1091" y="1540"/>
                </a:cubicBezTo>
                <a:cubicBezTo>
                  <a:pt x="1091" y="1533"/>
                  <a:pt x="1091" y="1533"/>
                  <a:pt x="1091" y="1533"/>
                </a:cubicBezTo>
                <a:cubicBezTo>
                  <a:pt x="1091" y="1529"/>
                  <a:pt x="1093" y="1525"/>
                  <a:pt x="1097" y="1524"/>
                </a:cubicBezTo>
                <a:cubicBezTo>
                  <a:pt x="1171" y="1503"/>
                  <a:pt x="1171" y="1503"/>
                  <a:pt x="1171" y="1503"/>
                </a:cubicBezTo>
                <a:cubicBezTo>
                  <a:pt x="1169" y="1496"/>
                  <a:pt x="1155" y="1493"/>
                  <a:pt x="1155" y="1493"/>
                </a:cubicBezTo>
                <a:cubicBezTo>
                  <a:pt x="1151" y="1492"/>
                  <a:pt x="1145" y="1492"/>
                  <a:pt x="1142" y="1492"/>
                </a:cubicBezTo>
                <a:cubicBezTo>
                  <a:pt x="1137" y="1492"/>
                  <a:pt x="1137" y="1492"/>
                  <a:pt x="1137" y="1492"/>
                </a:cubicBezTo>
                <a:close/>
                <a:moveTo>
                  <a:pt x="1062" y="597"/>
                </a:moveTo>
                <a:cubicBezTo>
                  <a:pt x="1062" y="607"/>
                  <a:pt x="1064" y="611"/>
                  <a:pt x="1068" y="609"/>
                </a:cubicBezTo>
                <a:cubicBezTo>
                  <a:pt x="1071" y="607"/>
                  <a:pt x="1073" y="603"/>
                  <a:pt x="1073" y="597"/>
                </a:cubicBezTo>
                <a:cubicBezTo>
                  <a:pt x="1073" y="591"/>
                  <a:pt x="1071" y="588"/>
                  <a:pt x="1068" y="586"/>
                </a:cubicBezTo>
                <a:cubicBezTo>
                  <a:pt x="1064" y="584"/>
                  <a:pt x="1062" y="588"/>
                  <a:pt x="1062" y="597"/>
                </a:cubicBezTo>
                <a:close/>
                <a:moveTo>
                  <a:pt x="1070" y="701"/>
                </a:moveTo>
                <a:cubicBezTo>
                  <a:pt x="1070" y="709"/>
                  <a:pt x="1073" y="713"/>
                  <a:pt x="1079" y="713"/>
                </a:cubicBezTo>
                <a:cubicBezTo>
                  <a:pt x="1085" y="713"/>
                  <a:pt x="1088" y="709"/>
                  <a:pt x="1088" y="701"/>
                </a:cubicBezTo>
                <a:cubicBezTo>
                  <a:pt x="1088" y="693"/>
                  <a:pt x="1085" y="690"/>
                  <a:pt x="1079" y="690"/>
                </a:cubicBezTo>
                <a:cubicBezTo>
                  <a:pt x="1073" y="690"/>
                  <a:pt x="1070" y="693"/>
                  <a:pt x="1070" y="701"/>
                </a:cubicBezTo>
                <a:close/>
                <a:moveTo>
                  <a:pt x="1091" y="1671"/>
                </a:moveTo>
                <a:cubicBezTo>
                  <a:pt x="1081" y="1671"/>
                  <a:pt x="1077" y="1672"/>
                  <a:pt x="1079" y="1676"/>
                </a:cubicBezTo>
                <a:cubicBezTo>
                  <a:pt x="1081" y="1680"/>
                  <a:pt x="1085" y="1682"/>
                  <a:pt x="1091" y="1682"/>
                </a:cubicBezTo>
                <a:cubicBezTo>
                  <a:pt x="1096" y="1682"/>
                  <a:pt x="1100" y="1680"/>
                  <a:pt x="1102" y="1676"/>
                </a:cubicBezTo>
                <a:cubicBezTo>
                  <a:pt x="1104" y="1672"/>
                  <a:pt x="1100" y="1671"/>
                  <a:pt x="1091" y="1671"/>
                </a:cubicBezTo>
                <a:close/>
                <a:moveTo>
                  <a:pt x="1140" y="782"/>
                </a:moveTo>
                <a:cubicBezTo>
                  <a:pt x="1140" y="790"/>
                  <a:pt x="1143" y="793"/>
                  <a:pt x="1148" y="793"/>
                </a:cubicBezTo>
                <a:cubicBezTo>
                  <a:pt x="1154" y="793"/>
                  <a:pt x="1157" y="790"/>
                  <a:pt x="1157" y="782"/>
                </a:cubicBezTo>
                <a:cubicBezTo>
                  <a:pt x="1157" y="774"/>
                  <a:pt x="1154" y="770"/>
                  <a:pt x="1148" y="770"/>
                </a:cubicBezTo>
                <a:cubicBezTo>
                  <a:pt x="1143" y="770"/>
                  <a:pt x="1140" y="774"/>
                  <a:pt x="1140" y="782"/>
                </a:cubicBezTo>
                <a:close/>
                <a:moveTo>
                  <a:pt x="1176" y="1743"/>
                </a:moveTo>
                <a:cubicBezTo>
                  <a:pt x="1181" y="1777"/>
                  <a:pt x="1188" y="1814"/>
                  <a:pt x="1199" y="1852"/>
                </a:cubicBezTo>
                <a:cubicBezTo>
                  <a:pt x="1209" y="1891"/>
                  <a:pt x="1222" y="1925"/>
                  <a:pt x="1236" y="1955"/>
                </a:cubicBezTo>
                <a:cubicBezTo>
                  <a:pt x="1251" y="1985"/>
                  <a:pt x="1266" y="1999"/>
                  <a:pt x="1281" y="1999"/>
                </a:cubicBezTo>
                <a:cubicBezTo>
                  <a:pt x="1306" y="1999"/>
                  <a:pt x="1335" y="1991"/>
                  <a:pt x="1368" y="1974"/>
                </a:cubicBezTo>
                <a:cubicBezTo>
                  <a:pt x="1400" y="1956"/>
                  <a:pt x="1431" y="1934"/>
                  <a:pt x="1460" y="1907"/>
                </a:cubicBezTo>
                <a:cubicBezTo>
                  <a:pt x="1489" y="1880"/>
                  <a:pt x="1513" y="1851"/>
                  <a:pt x="1534" y="1821"/>
                </a:cubicBezTo>
                <a:cubicBezTo>
                  <a:pt x="1554" y="1790"/>
                  <a:pt x="1564" y="1760"/>
                  <a:pt x="1564" y="1731"/>
                </a:cubicBezTo>
                <a:cubicBezTo>
                  <a:pt x="1564" y="1718"/>
                  <a:pt x="1557" y="1703"/>
                  <a:pt x="1542" y="1686"/>
                </a:cubicBezTo>
                <a:cubicBezTo>
                  <a:pt x="1528" y="1670"/>
                  <a:pt x="1504" y="1664"/>
                  <a:pt x="1504" y="1664"/>
                </a:cubicBezTo>
                <a:cubicBezTo>
                  <a:pt x="1500" y="1663"/>
                  <a:pt x="1495" y="1662"/>
                  <a:pt x="1491" y="1663"/>
                </a:cubicBezTo>
                <a:cubicBezTo>
                  <a:pt x="1483" y="1665"/>
                  <a:pt x="1483" y="1665"/>
                  <a:pt x="1483" y="1665"/>
                </a:cubicBezTo>
                <a:cubicBezTo>
                  <a:pt x="1462" y="1688"/>
                  <a:pt x="1440" y="1709"/>
                  <a:pt x="1417" y="1728"/>
                </a:cubicBezTo>
                <a:cubicBezTo>
                  <a:pt x="1394" y="1747"/>
                  <a:pt x="1370" y="1765"/>
                  <a:pt x="1345" y="1780"/>
                </a:cubicBezTo>
                <a:cubicBezTo>
                  <a:pt x="1329" y="1774"/>
                  <a:pt x="1317" y="1765"/>
                  <a:pt x="1308" y="1753"/>
                </a:cubicBezTo>
                <a:cubicBezTo>
                  <a:pt x="1300" y="1740"/>
                  <a:pt x="1291" y="1728"/>
                  <a:pt x="1283" y="1715"/>
                </a:cubicBezTo>
                <a:cubicBezTo>
                  <a:pt x="1274" y="1703"/>
                  <a:pt x="1265" y="1691"/>
                  <a:pt x="1255" y="1681"/>
                </a:cubicBezTo>
                <a:cubicBezTo>
                  <a:pt x="1245" y="1670"/>
                  <a:pt x="1233" y="1665"/>
                  <a:pt x="1218" y="1665"/>
                </a:cubicBezTo>
                <a:cubicBezTo>
                  <a:pt x="1214" y="1665"/>
                  <a:pt x="1205" y="1665"/>
                  <a:pt x="1192" y="1665"/>
                </a:cubicBezTo>
                <a:cubicBezTo>
                  <a:pt x="1180" y="1665"/>
                  <a:pt x="1173" y="1669"/>
                  <a:pt x="1171" y="1676"/>
                </a:cubicBezTo>
                <a:cubicBezTo>
                  <a:pt x="1169" y="1686"/>
                  <a:pt x="1171" y="1708"/>
                  <a:pt x="1176" y="1743"/>
                </a:cubicBezTo>
                <a:close/>
                <a:moveTo>
                  <a:pt x="1195" y="842"/>
                </a:moveTo>
                <a:cubicBezTo>
                  <a:pt x="1185" y="842"/>
                  <a:pt x="1181" y="844"/>
                  <a:pt x="1183" y="848"/>
                </a:cubicBezTo>
                <a:cubicBezTo>
                  <a:pt x="1185" y="852"/>
                  <a:pt x="1189" y="854"/>
                  <a:pt x="1195" y="854"/>
                </a:cubicBezTo>
                <a:cubicBezTo>
                  <a:pt x="1200" y="854"/>
                  <a:pt x="1204" y="852"/>
                  <a:pt x="1206" y="848"/>
                </a:cubicBezTo>
                <a:cubicBezTo>
                  <a:pt x="1208" y="844"/>
                  <a:pt x="1204" y="842"/>
                  <a:pt x="1195" y="842"/>
                </a:cubicBezTo>
                <a:close/>
                <a:moveTo>
                  <a:pt x="1218" y="1538"/>
                </a:moveTo>
                <a:cubicBezTo>
                  <a:pt x="1218" y="1498"/>
                  <a:pt x="1218" y="1498"/>
                  <a:pt x="1218" y="1498"/>
                </a:cubicBezTo>
                <a:cubicBezTo>
                  <a:pt x="1218" y="1495"/>
                  <a:pt x="1215" y="1492"/>
                  <a:pt x="1211" y="1492"/>
                </a:cubicBezTo>
                <a:cubicBezTo>
                  <a:pt x="1192" y="1492"/>
                  <a:pt x="1192" y="1492"/>
                  <a:pt x="1192" y="1492"/>
                </a:cubicBezTo>
                <a:cubicBezTo>
                  <a:pt x="1192" y="1513"/>
                  <a:pt x="1200" y="1528"/>
                  <a:pt x="1218" y="1538"/>
                </a:cubicBezTo>
                <a:close/>
                <a:moveTo>
                  <a:pt x="1255" y="1102"/>
                </a:moveTo>
                <a:cubicBezTo>
                  <a:pt x="1255" y="1110"/>
                  <a:pt x="1258" y="1114"/>
                  <a:pt x="1264" y="1114"/>
                </a:cubicBezTo>
                <a:cubicBezTo>
                  <a:pt x="1270" y="1114"/>
                  <a:pt x="1272" y="1110"/>
                  <a:pt x="1272" y="1102"/>
                </a:cubicBezTo>
                <a:cubicBezTo>
                  <a:pt x="1272" y="1094"/>
                  <a:pt x="1270" y="1091"/>
                  <a:pt x="1264" y="1091"/>
                </a:cubicBezTo>
                <a:cubicBezTo>
                  <a:pt x="1258" y="1091"/>
                  <a:pt x="1255" y="1094"/>
                  <a:pt x="1255" y="1102"/>
                </a:cubicBezTo>
                <a:close/>
                <a:moveTo>
                  <a:pt x="1293" y="1119"/>
                </a:moveTo>
                <a:cubicBezTo>
                  <a:pt x="1293" y="1125"/>
                  <a:pt x="1294" y="1127"/>
                  <a:pt x="1298" y="1125"/>
                </a:cubicBezTo>
                <a:cubicBezTo>
                  <a:pt x="1306" y="1121"/>
                  <a:pt x="1306" y="1118"/>
                  <a:pt x="1298" y="1114"/>
                </a:cubicBezTo>
                <a:cubicBezTo>
                  <a:pt x="1294" y="1112"/>
                  <a:pt x="1293" y="1114"/>
                  <a:pt x="1293" y="1119"/>
                </a:cubicBezTo>
                <a:close/>
                <a:moveTo>
                  <a:pt x="1311" y="1166"/>
                </a:moveTo>
                <a:cubicBezTo>
                  <a:pt x="1312" y="1170"/>
                  <a:pt x="1318" y="1178"/>
                  <a:pt x="1318" y="1178"/>
                </a:cubicBezTo>
                <a:cubicBezTo>
                  <a:pt x="1320" y="1181"/>
                  <a:pt x="1321" y="1180"/>
                  <a:pt x="1321" y="1176"/>
                </a:cubicBezTo>
                <a:cubicBezTo>
                  <a:pt x="1321" y="1171"/>
                  <a:pt x="1321" y="1171"/>
                  <a:pt x="1321" y="1171"/>
                </a:cubicBezTo>
                <a:cubicBezTo>
                  <a:pt x="1321" y="1158"/>
                  <a:pt x="1313" y="1143"/>
                  <a:pt x="1313" y="1143"/>
                </a:cubicBezTo>
                <a:cubicBezTo>
                  <a:pt x="1311" y="1139"/>
                  <a:pt x="1310" y="1140"/>
                  <a:pt x="1310" y="1143"/>
                </a:cubicBezTo>
                <a:cubicBezTo>
                  <a:pt x="1310" y="1148"/>
                  <a:pt x="1310" y="1148"/>
                  <a:pt x="1310" y="1148"/>
                </a:cubicBezTo>
                <a:cubicBezTo>
                  <a:pt x="1310" y="1156"/>
                  <a:pt x="1310" y="1162"/>
                  <a:pt x="1311" y="1166"/>
                </a:cubicBezTo>
                <a:close/>
                <a:moveTo>
                  <a:pt x="1327" y="1206"/>
                </a:moveTo>
                <a:cubicBezTo>
                  <a:pt x="1327" y="1216"/>
                  <a:pt x="1329" y="1220"/>
                  <a:pt x="1333" y="1218"/>
                </a:cubicBezTo>
                <a:cubicBezTo>
                  <a:pt x="1337" y="1216"/>
                  <a:pt x="1339" y="1212"/>
                  <a:pt x="1339" y="1206"/>
                </a:cubicBezTo>
                <a:cubicBezTo>
                  <a:pt x="1339" y="1200"/>
                  <a:pt x="1337" y="1196"/>
                  <a:pt x="1333" y="1194"/>
                </a:cubicBezTo>
                <a:cubicBezTo>
                  <a:pt x="1329" y="1193"/>
                  <a:pt x="1327" y="1196"/>
                  <a:pt x="1327" y="1206"/>
                </a:cubicBezTo>
                <a:close/>
                <a:moveTo>
                  <a:pt x="1368" y="929"/>
                </a:moveTo>
                <a:cubicBezTo>
                  <a:pt x="1369" y="919"/>
                  <a:pt x="1373" y="900"/>
                  <a:pt x="1379" y="871"/>
                </a:cubicBezTo>
                <a:cubicBezTo>
                  <a:pt x="1385" y="842"/>
                  <a:pt x="1389" y="820"/>
                  <a:pt x="1389" y="820"/>
                </a:cubicBezTo>
                <a:cubicBezTo>
                  <a:pt x="1390" y="817"/>
                  <a:pt x="1391" y="811"/>
                  <a:pt x="1391" y="807"/>
                </a:cubicBezTo>
                <a:cubicBezTo>
                  <a:pt x="1391" y="796"/>
                  <a:pt x="1391" y="796"/>
                  <a:pt x="1391" y="796"/>
                </a:cubicBezTo>
                <a:cubicBezTo>
                  <a:pt x="1391" y="779"/>
                  <a:pt x="1387" y="767"/>
                  <a:pt x="1379" y="759"/>
                </a:cubicBezTo>
                <a:cubicBezTo>
                  <a:pt x="1366" y="765"/>
                  <a:pt x="1355" y="782"/>
                  <a:pt x="1346" y="811"/>
                </a:cubicBezTo>
                <a:cubicBezTo>
                  <a:pt x="1337" y="840"/>
                  <a:pt x="1333" y="860"/>
                  <a:pt x="1333" y="871"/>
                </a:cubicBezTo>
                <a:cubicBezTo>
                  <a:pt x="1333" y="896"/>
                  <a:pt x="1345" y="916"/>
                  <a:pt x="1368" y="929"/>
                </a:cubicBezTo>
                <a:close/>
                <a:moveTo>
                  <a:pt x="1339" y="1264"/>
                </a:moveTo>
                <a:cubicBezTo>
                  <a:pt x="1339" y="1273"/>
                  <a:pt x="1341" y="1277"/>
                  <a:pt x="1345" y="1275"/>
                </a:cubicBezTo>
                <a:cubicBezTo>
                  <a:pt x="1354" y="1266"/>
                  <a:pt x="1354" y="1258"/>
                  <a:pt x="1345" y="1252"/>
                </a:cubicBezTo>
                <a:cubicBezTo>
                  <a:pt x="1341" y="1250"/>
                  <a:pt x="1339" y="1254"/>
                  <a:pt x="1339" y="1264"/>
                </a:cubicBezTo>
                <a:close/>
                <a:moveTo>
                  <a:pt x="1402" y="941"/>
                </a:moveTo>
                <a:cubicBezTo>
                  <a:pt x="1402" y="948"/>
                  <a:pt x="1408" y="950"/>
                  <a:pt x="1408" y="950"/>
                </a:cubicBezTo>
                <a:cubicBezTo>
                  <a:pt x="1411" y="951"/>
                  <a:pt x="1415" y="952"/>
                  <a:pt x="1417" y="952"/>
                </a:cubicBezTo>
                <a:cubicBezTo>
                  <a:pt x="1418" y="952"/>
                  <a:pt x="1421" y="952"/>
                  <a:pt x="1422" y="952"/>
                </a:cubicBezTo>
                <a:cubicBezTo>
                  <a:pt x="1424" y="952"/>
                  <a:pt x="1423" y="950"/>
                  <a:pt x="1421" y="947"/>
                </a:cubicBezTo>
                <a:cubicBezTo>
                  <a:pt x="1402" y="929"/>
                  <a:pt x="1402" y="929"/>
                  <a:pt x="1402" y="929"/>
                </a:cubicBezTo>
                <a:cubicBezTo>
                  <a:pt x="1402" y="931"/>
                  <a:pt x="1401" y="933"/>
                  <a:pt x="1399" y="935"/>
                </a:cubicBezTo>
                <a:cubicBezTo>
                  <a:pt x="1399" y="937"/>
                  <a:pt x="1400" y="939"/>
                  <a:pt x="1402" y="941"/>
                </a:cubicBezTo>
                <a:close/>
                <a:moveTo>
                  <a:pt x="1430" y="844"/>
                </a:moveTo>
                <a:cubicBezTo>
                  <a:pt x="1438" y="853"/>
                  <a:pt x="1445" y="858"/>
                  <a:pt x="1448" y="860"/>
                </a:cubicBezTo>
                <a:cubicBezTo>
                  <a:pt x="1450" y="862"/>
                  <a:pt x="1452" y="863"/>
                  <a:pt x="1454" y="863"/>
                </a:cubicBezTo>
                <a:cubicBezTo>
                  <a:pt x="1456" y="861"/>
                  <a:pt x="1456" y="861"/>
                  <a:pt x="1456" y="861"/>
                </a:cubicBezTo>
                <a:cubicBezTo>
                  <a:pt x="1458" y="860"/>
                  <a:pt x="1458" y="858"/>
                  <a:pt x="1455" y="855"/>
                </a:cubicBezTo>
                <a:cubicBezTo>
                  <a:pt x="1430" y="830"/>
                  <a:pt x="1430" y="830"/>
                  <a:pt x="1430" y="830"/>
                </a:cubicBezTo>
                <a:cubicBezTo>
                  <a:pt x="1427" y="827"/>
                  <a:pt x="1424" y="825"/>
                  <a:pt x="1422" y="825"/>
                </a:cubicBezTo>
                <a:cubicBezTo>
                  <a:pt x="1421" y="825"/>
                  <a:pt x="1417" y="825"/>
                  <a:pt x="1414" y="825"/>
                </a:cubicBezTo>
                <a:cubicBezTo>
                  <a:pt x="1414" y="825"/>
                  <a:pt x="1414" y="825"/>
                  <a:pt x="1414" y="825"/>
                </a:cubicBezTo>
                <a:cubicBezTo>
                  <a:pt x="1416" y="829"/>
                  <a:pt x="1421" y="835"/>
                  <a:pt x="1430" y="844"/>
                </a:cubicBezTo>
                <a:close/>
                <a:moveTo>
                  <a:pt x="1428" y="736"/>
                </a:moveTo>
                <a:cubicBezTo>
                  <a:pt x="1428" y="743"/>
                  <a:pt x="1431" y="747"/>
                  <a:pt x="1437" y="747"/>
                </a:cubicBezTo>
                <a:cubicBezTo>
                  <a:pt x="1443" y="747"/>
                  <a:pt x="1446" y="743"/>
                  <a:pt x="1446" y="736"/>
                </a:cubicBezTo>
                <a:cubicBezTo>
                  <a:pt x="1446" y="728"/>
                  <a:pt x="1443" y="724"/>
                  <a:pt x="1437" y="724"/>
                </a:cubicBezTo>
                <a:cubicBezTo>
                  <a:pt x="1431" y="724"/>
                  <a:pt x="1428" y="728"/>
                  <a:pt x="1428" y="736"/>
                </a:cubicBezTo>
                <a:close/>
                <a:moveTo>
                  <a:pt x="1428" y="964"/>
                </a:moveTo>
                <a:cubicBezTo>
                  <a:pt x="1428" y="971"/>
                  <a:pt x="1431" y="975"/>
                  <a:pt x="1437" y="975"/>
                </a:cubicBezTo>
                <a:cubicBezTo>
                  <a:pt x="1443" y="975"/>
                  <a:pt x="1446" y="971"/>
                  <a:pt x="1446" y="964"/>
                </a:cubicBezTo>
                <a:cubicBezTo>
                  <a:pt x="1446" y="956"/>
                  <a:pt x="1443" y="952"/>
                  <a:pt x="1437" y="952"/>
                </a:cubicBezTo>
                <a:cubicBezTo>
                  <a:pt x="1431" y="952"/>
                  <a:pt x="1428" y="956"/>
                  <a:pt x="1428" y="964"/>
                </a:cubicBezTo>
                <a:close/>
                <a:moveTo>
                  <a:pt x="1440" y="747"/>
                </a:moveTo>
                <a:cubicBezTo>
                  <a:pt x="1440" y="755"/>
                  <a:pt x="1443" y="759"/>
                  <a:pt x="1448" y="759"/>
                </a:cubicBezTo>
                <a:cubicBezTo>
                  <a:pt x="1454" y="759"/>
                  <a:pt x="1457" y="755"/>
                  <a:pt x="1457" y="747"/>
                </a:cubicBezTo>
                <a:cubicBezTo>
                  <a:pt x="1457" y="740"/>
                  <a:pt x="1454" y="736"/>
                  <a:pt x="1448" y="736"/>
                </a:cubicBezTo>
                <a:cubicBezTo>
                  <a:pt x="1443" y="736"/>
                  <a:pt x="1440" y="740"/>
                  <a:pt x="1440" y="747"/>
                </a:cubicBezTo>
                <a:close/>
                <a:moveTo>
                  <a:pt x="1466" y="540"/>
                </a:moveTo>
                <a:cubicBezTo>
                  <a:pt x="1466" y="549"/>
                  <a:pt x="1468" y="553"/>
                  <a:pt x="1471" y="551"/>
                </a:cubicBezTo>
                <a:cubicBezTo>
                  <a:pt x="1475" y="549"/>
                  <a:pt x="1477" y="545"/>
                  <a:pt x="1477" y="540"/>
                </a:cubicBezTo>
                <a:cubicBezTo>
                  <a:pt x="1477" y="534"/>
                  <a:pt x="1475" y="530"/>
                  <a:pt x="1471" y="528"/>
                </a:cubicBezTo>
                <a:cubicBezTo>
                  <a:pt x="1468" y="526"/>
                  <a:pt x="1466" y="530"/>
                  <a:pt x="1466" y="540"/>
                </a:cubicBezTo>
                <a:close/>
                <a:moveTo>
                  <a:pt x="1578" y="779"/>
                </a:moveTo>
                <a:cubicBezTo>
                  <a:pt x="1575" y="779"/>
                  <a:pt x="1575" y="779"/>
                  <a:pt x="1575" y="779"/>
                </a:cubicBezTo>
                <a:cubicBezTo>
                  <a:pt x="1573" y="779"/>
                  <a:pt x="1572" y="780"/>
                  <a:pt x="1572" y="782"/>
                </a:cubicBezTo>
                <a:cubicBezTo>
                  <a:pt x="1571" y="784"/>
                  <a:pt x="1565" y="789"/>
                  <a:pt x="1557" y="798"/>
                </a:cubicBezTo>
                <a:cubicBezTo>
                  <a:pt x="1548" y="806"/>
                  <a:pt x="1542" y="812"/>
                  <a:pt x="1538" y="814"/>
                </a:cubicBezTo>
                <a:cubicBezTo>
                  <a:pt x="1522" y="825"/>
                  <a:pt x="1510" y="834"/>
                  <a:pt x="1502" y="840"/>
                </a:cubicBezTo>
                <a:cubicBezTo>
                  <a:pt x="1493" y="845"/>
                  <a:pt x="1486" y="852"/>
                  <a:pt x="1482" y="860"/>
                </a:cubicBezTo>
                <a:cubicBezTo>
                  <a:pt x="1477" y="868"/>
                  <a:pt x="1473" y="877"/>
                  <a:pt x="1471" y="889"/>
                </a:cubicBezTo>
                <a:cubicBezTo>
                  <a:pt x="1470" y="900"/>
                  <a:pt x="1469" y="916"/>
                  <a:pt x="1469" y="935"/>
                </a:cubicBezTo>
                <a:cubicBezTo>
                  <a:pt x="1469" y="939"/>
                  <a:pt x="1469" y="945"/>
                  <a:pt x="1469" y="955"/>
                </a:cubicBezTo>
                <a:cubicBezTo>
                  <a:pt x="1469" y="965"/>
                  <a:pt x="1470" y="971"/>
                  <a:pt x="1471" y="975"/>
                </a:cubicBezTo>
                <a:cubicBezTo>
                  <a:pt x="1481" y="966"/>
                  <a:pt x="1494" y="962"/>
                  <a:pt x="1509" y="965"/>
                </a:cubicBezTo>
                <a:cubicBezTo>
                  <a:pt x="1524" y="968"/>
                  <a:pt x="1538" y="968"/>
                  <a:pt x="1549" y="964"/>
                </a:cubicBezTo>
                <a:cubicBezTo>
                  <a:pt x="1557" y="962"/>
                  <a:pt x="1563" y="956"/>
                  <a:pt x="1567" y="948"/>
                </a:cubicBezTo>
                <a:cubicBezTo>
                  <a:pt x="1571" y="939"/>
                  <a:pt x="1574" y="930"/>
                  <a:pt x="1577" y="920"/>
                </a:cubicBezTo>
                <a:cubicBezTo>
                  <a:pt x="1580" y="911"/>
                  <a:pt x="1584" y="902"/>
                  <a:pt x="1588" y="893"/>
                </a:cubicBezTo>
                <a:cubicBezTo>
                  <a:pt x="1593" y="884"/>
                  <a:pt x="1601" y="880"/>
                  <a:pt x="1613" y="880"/>
                </a:cubicBezTo>
                <a:cubicBezTo>
                  <a:pt x="1613" y="863"/>
                  <a:pt x="1611" y="845"/>
                  <a:pt x="1607" y="828"/>
                </a:cubicBezTo>
                <a:cubicBezTo>
                  <a:pt x="1603" y="811"/>
                  <a:pt x="1596" y="795"/>
                  <a:pt x="1584" y="782"/>
                </a:cubicBezTo>
                <a:cubicBezTo>
                  <a:pt x="1584" y="780"/>
                  <a:pt x="1582" y="779"/>
                  <a:pt x="1578" y="779"/>
                </a:cubicBezTo>
                <a:close/>
                <a:moveTo>
                  <a:pt x="1474" y="563"/>
                </a:moveTo>
                <a:cubicBezTo>
                  <a:pt x="1474" y="570"/>
                  <a:pt x="1477" y="574"/>
                  <a:pt x="1483" y="574"/>
                </a:cubicBezTo>
                <a:cubicBezTo>
                  <a:pt x="1487" y="574"/>
                  <a:pt x="1489" y="570"/>
                  <a:pt x="1489" y="563"/>
                </a:cubicBezTo>
                <a:cubicBezTo>
                  <a:pt x="1489" y="555"/>
                  <a:pt x="1487" y="551"/>
                  <a:pt x="1483" y="551"/>
                </a:cubicBezTo>
                <a:cubicBezTo>
                  <a:pt x="1477" y="551"/>
                  <a:pt x="1474" y="555"/>
                  <a:pt x="1474" y="563"/>
                </a:cubicBezTo>
                <a:close/>
                <a:moveTo>
                  <a:pt x="1486" y="574"/>
                </a:moveTo>
                <a:cubicBezTo>
                  <a:pt x="1486" y="582"/>
                  <a:pt x="1488" y="586"/>
                  <a:pt x="1492" y="586"/>
                </a:cubicBezTo>
                <a:cubicBezTo>
                  <a:pt x="1497" y="586"/>
                  <a:pt x="1500" y="582"/>
                  <a:pt x="1500" y="574"/>
                </a:cubicBezTo>
                <a:cubicBezTo>
                  <a:pt x="1500" y="566"/>
                  <a:pt x="1497" y="563"/>
                  <a:pt x="1492" y="563"/>
                </a:cubicBezTo>
                <a:cubicBezTo>
                  <a:pt x="1488" y="563"/>
                  <a:pt x="1486" y="566"/>
                  <a:pt x="1486" y="574"/>
                </a:cubicBezTo>
                <a:close/>
                <a:moveTo>
                  <a:pt x="1492" y="436"/>
                </a:moveTo>
                <a:cubicBezTo>
                  <a:pt x="1496" y="440"/>
                  <a:pt x="1501" y="446"/>
                  <a:pt x="1509" y="454"/>
                </a:cubicBezTo>
                <a:cubicBezTo>
                  <a:pt x="1517" y="463"/>
                  <a:pt x="1522" y="468"/>
                  <a:pt x="1526" y="470"/>
                </a:cubicBezTo>
                <a:cubicBezTo>
                  <a:pt x="1528" y="470"/>
                  <a:pt x="1528" y="470"/>
                  <a:pt x="1528" y="470"/>
                </a:cubicBezTo>
                <a:cubicBezTo>
                  <a:pt x="1529" y="469"/>
                  <a:pt x="1529" y="467"/>
                  <a:pt x="1529" y="466"/>
                </a:cubicBezTo>
                <a:cubicBezTo>
                  <a:pt x="1529" y="465"/>
                  <a:pt x="1529" y="463"/>
                  <a:pt x="1529" y="462"/>
                </a:cubicBezTo>
                <a:cubicBezTo>
                  <a:pt x="1529" y="462"/>
                  <a:pt x="1529" y="462"/>
                  <a:pt x="1529" y="462"/>
                </a:cubicBezTo>
                <a:cubicBezTo>
                  <a:pt x="1529" y="460"/>
                  <a:pt x="1528" y="459"/>
                  <a:pt x="1526" y="459"/>
                </a:cubicBezTo>
                <a:cubicBezTo>
                  <a:pt x="1524" y="455"/>
                  <a:pt x="1519" y="449"/>
                  <a:pt x="1510" y="441"/>
                </a:cubicBezTo>
                <a:cubicBezTo>
                  <a:pt x="1502" y="434"/>
                  <a:pt x="1496" y="429"/>
                  <a:pt x="1496" y="429"/>
                </a:cubicBezTo>
                <a:cubicBezTo>
                  <a:pt x="1494" y="426"/>
                  <a:pt x="1492" y="425"/>
                  <a:pt x="1492" y="427"/>
                </a:cubicBezTo>
                <a:cubicBezTo>
                  <a:pt x="1492" y="429"/>
                  <a:pt x="1492" y="432"/>
                  <a:pt x="1492" y="436"/>
                </a:cubicBezTo>
                <a:cubicBezTo>
                  <a:pt x="1492" y="436"/>
                  <a:pt x="1492" y="436"/>
                  <a:pt x="1492" y="436"/>
                </a:cubicBezTo>
                <a:close/>
                <a:moveTo>
                  <a:pt x="1506" y="320"/>
                </a:moveTo>
                <a:cubicBezTo>
                  <a:pt x="1506" y="328"/>
                  <a:pt x="1509" y="332"/>
                  <a:pt x="1515" y="332"/>
                </a:cubicBezTo>
                <a:cubicBezTo>
                  <a:pt x="1521" y="332"/>
                  <a:pt x="1523" y="328"/>
                  <a:pt x="1523" y="320"/>
                </a:cubicBezTo>
                <a:cubicBezTo>
                  <a:pt x="1523" y="313"/>
                  <a:pt x="1521" y="309"/>
                  <a:pt x="1515" y="309"/>
                </a:cubicBezTo>
                <a:cubicBezTo>
                  <a:pt x="1509" y="309"/>
                  <a:pt x="1506" y="313"/>
                  <a:pt x="1506" y="320"/>
                </a:cubicBezTo>
                <a:close/>
                <a:moveTo>
                  <a:pt x="1526" y="343"/>
                </a:moveTo>
                <a:cubicBezTo>
                  <a:pt x="1528" y="347"/>
                  <a:pt x="1532" y="352"/>
                  <a:pt x="1538" y="356"/>
                </a:cubicBezTo>
                <a:cubicBezTo>
                  <a:pt x="1544" y="361"/>
                  <a:pt x="1547" y="365"/>
                  <a:pt x="1549" y="366"/>
                </a:cubicBezTo>
                <a:cubicBezTo>
                  <a:pt x="1551" y="365"/>
                  <a:pt x="1551" y="365"/>
                  <a:pt x="1551" y="365"/>
                </a:cubicBezTo>
                <a:cubicBezTo>
                  <a:pt x="1552" y="362"/>
                  <a:pt x="1551" y="358"/>
                  <a:pt x="1549" y="355"/>
                </a:cubicBezTo>
                <a:cubicBezTo>
                  <a:pt x="1549" y="355"/>
                  <a:pt x="1549" y="355"/>
                  <a:pt x="1549" y="355"/>
                </a:cubicBezTo>
                <a:cubicBezTo>
                  <a:pt x="1547" y="353"/>
                  <a:pt x="1544" y="349"/>
                  <a:pt x="1539" y="343"/>
                </a:cubicBezTo>
                <a:cubicBezTo>
                  <a:pt x="1534" y="338"/>
                  <a:pt x="1532" y="336"/>
                  <a:pt x="1532" y="336"/>
                </a:cubicBezTo>
                <a:cubicBezTo>
                  <a:pt x="1529" y="333"/>
                  <a:pt x="1526" y="333"/>
                  <a:pt x="1526" y="335"/>
                </a:cubicBezTo>
                <a:cubicBezTo>
                  <a:pt x="1526" y="336"/>
                  <a:pt x="1526" y="340"/>
                  <a:pt x="1526" y="343"/>
                </a:cubicBezTo>
                <a:cubicBezTo>
                  <a:pt x="1526" y="343"/>
                  <a:pt x="1526" y="343"/>
                  <a:pt x="1526" y="343"/>
                </a:cubicBezTo>
                <a:close/>
                <a:moveTo>
                  <a:pt x="1538" y="216"/>
                </a:moveTo>
                <a:cubicBezTo>
                  <a:pt x="1542" y="220"/>
                  <a:pt x="1547" y="226"/>
                  <a:pt x="1555" y="235"/>
                </a:cubicBezTo>
                <a:cubicBezTo>
                  <a:pt x="1563" y="244"/>
                  <a:pt x="1569" y="249"/>
                  <a:pt x="1572" y="251"/>
                </a:cubicBezTo>
                <a:cubicBezTo>
                  <a:pt x="1574" y="249"/>
                  <a:pt x="1575" y="247"/>
                  <a:pt x="1575" y="245"/>
                </a:cubicBezTo>
                <a:cubicBezTo>
                  <a:pt x="1573" y="243"/>
                  <a:pt x="1572" y="241"/>
                  <a:pt x="1572" y="239"/>
                </a:cubicBezTo>
                <a:cubicBezTo>
                  <a:pt x="1571" y="236"/>
                  <a:pt x="1565" y="230"/>
                  <a:pt x="1557" y="222"/>
                </a:cubicBezTo>
                <a:cubicBezTo>
                  <a:pt x="1548" y="214"/>
                  <a:pt x="1543" y="209"/>
                  <a:pt x="1543" y="209"/>
                </a:cubicBezTo>
                <a:cubicBezTo>
                  <a:pt x="1540" y="207"/>
                  <a:pt x="1538" y="206"/>
                  <a:pt x="1538" y="208"/>
                </a:cubicBezTo>
                <a:cubicBezTo>
                  <a:pt x="1538" y="209"/>
                  <a:pt x="1538" y="213"/>
                  <a:pt x="1538" y="216"/>
                </a:cubicBezTo>
                <a:cubicBezTo>
                  <a:pt x="1538" y="216"/>
                  <a:pt x="1538" y="216"/>
                  <a:pt x="1538" y="216"/>
                </a:cubicBezTo>
                <a:close/>
                <a:moveTo>
                  <a:pt x="1572" y="75"/>
                </a:moveTo>
                <a:cubicBezTo>
                  <a:pt x="1572" y="78"/>
                  <a:pt x="1574" y="83"/>
                  <a:pt x="1575" y="87"/>
                </a:cubicBezTo>
                <a:cubicBezTo>
                  <a:pt x="1593" y="121"/>
                  <a:pt x="1593" y="121"/>
                  <a:pt x="1593" y="121"/>
                </a:cubicBezTo>
                <a:cubicBezTo>
                  <a:pt x="1594" y="124"/>
                  <a:pt x="1598" y="127"/>
                  <a:pt x="1601" y="127"/>
                </a:cubicBezTo>
                <a:cubicBezTo>
                  <a:pt x="1604" y="127"/>
                  <a:pt x="1606" y="124"/>
                  <a:pt x="1605" y="121"/>
                </a:cubicBezTo>
                <a:cubicBezTo>
                  <a:pt x="1586" y="75"/>
                  <a:pt x="1586" y="75"/>
                  <a:pt x="1586" y="75"/>
                </a:cubicBezTo>
                <a:cubicBezTo>
                  <a:pt x="1585" y="72"/>
                  <a:pt x="1581" y="69"/>
                  <a:pt x="1578" y="69"/>
                </a:cubicBezTo>
                <a:cubicBezTo>
                  <a:pt x="1575" y="69"/>
                  <a:pt x="1572" y="72"/>
                  <a:pt x="1572" y="75"/>
                </a:cubicBezTo>
                <a:close/>
                <a:moveTo>
                  <a:pt x="1672" y="55"/>
                </a:moveTo>
                <a:cubicBezTo>
                  <a:pt x="1669" y="64"/>
                  <a:pt x="1666" y="74"/>
                  <a:pt x="1666" y="74"/>
                </a:cubicBezTo>
                <a:cubicBezTo>
                  <a:pt x="1666" y="78"/>
                  <a:pt x="1665" y="82"/>
                  <a:pt x="1665" y="84"/>
                </a:cubicBezTo>
                <a:cubicBezTo>
                  <a:pt x="1665" y="85"/>
                  <a:pt x="1665" y="89"/>
                  <a:pt x="1665" y="92"/>
                </a:cubicBezTo>
                <a:cubicBezTo>
                  <a:pt x="1665" y="92"/>
                  <a:pt x="1665" y="92"/>
                  <a:pt x="1665" y="92"/>
                </a:cubicBezTo>
                <a:cubicBezTo>
                  <a:pt x="1672" y="83"/>
                  <a:pt x="1679" y="74"/>
                  <a:pt x="1684" y="66"/>
                </a:cubicBezTo>
                <a:cubicBezTo>
                  <a:pt x="1688" y="59"/>
                  <a:pt x="1691" y="50"/>
                  <a:pt x="1691" y="40"/>
                </a:cubicBezTo>
                <a:cubicBezTo>
                  <a:pt x="1681" y="40"/>
                  <a:pt x="1675" y="45"/>
                  <a:pt x="1672" y="55"/>
                </a:cubicBezTo>
                <a:close/>
                <a:moveTo>
                  <a:pt x="1717" y="237"/>
                </a:moveTo>
                <a:cubicBezTo>
                  <a:pt x="1711" y="237"/>
                  <a:pt x="1705" y="237"/>
                  <a:pt x="1699" y="237"/>
                </a:cubicBezTo>
                <a:cubicBezTo>
                  <a:pt x="1694" y="237"/>
                  <a:pt x="1688" y="237"/>
                  <a:pt x="1682" y="237"/>
                </a:cubicBezTo>
                <a:cubicBezTo>
                  <a:pt x="1676" y="237"/>
                  <a:pt x="1674" y="238"/>
                  <a:pt x="1676" y="239"/>
                </a:cubicBezTo>
                <a:cubicBezTo>
                  <a:pt x="1680" y="243"/>
                  <a:pt x="1688" y="245"/>
                  <a:pt x="1699" y="245"/>
                </a:cubicBezTo>
                <a:cubicBezTo>
                  <a:pt x="1711" y="245"/>
                  <a:pt x="1719" y="243"/>
                  <a:pt x="1722" y="239"/>
                </a:cubicBezTo>
                <a:cubicBezTo>
                  <a:pt x="1724" y="238"/>
                  <a:pt x="1722" y="237"/>
                  <a:pt x="1717" y="237"/>
                </a:cubicBezTo>
                <a:close/>
                <a:moveTo>
                  <a:pt x="1691" y="150"/>
                </a:moveTo>
                <a:cubicBezTo>
                  <a:pt x="1691" y="158"/>
                  <a:pt x="1694" y="162"/>
                  <a:pt x="1699" y="162"/>
                </a:cubicBezTo>
                <a:cubicBezTo>
                  <a:pt x="1705" y="162"/>
                  <a:pt x="1708" y="158"/>
                  <a:pt x="1708" y="150"/>
                </a:cubicBezTo>
                <a:cubicBezTo>
                  <a:pt x="1708" y="142"/>
                  <a:pt x="1705" y="138"/>
                  <a:pt x="1699" y="138"/>
                </a:cubicBezTo>
                <a:cubicBezTo>
                  <a:pt x="1694" y="138"/>
                  <a:pt x="1691" y="142"/>
                  <a:pt x="1691" y="150"/>
                </a:cubicBezTo>
                <a:close/>
                <a:moveTo>
                  <a:pt x="1728" y="133"/>
                </a:moveTo>
                <a:cubicBezTo>
                  <a:pt x="1722" y="133"/>
                  <a:pt x="1721" y="135"/>
                  <a:pt x="1722" y="138"/>
                </a:cubicBezTo>
                <a:cubicBezTo>
                  <a:pt x="1726" y="146"/>
                  <a:pt x="1730" y="146"/>
                  <a:pt x="1734" y="138"/>
                </a:cubicBezTo>
                <a:cubicBezTo>
                  <a:pt x="1736" y="135"/>
                  <a:pt x="1734" y="133"/>
                  <a:pt x="1728" y="133"/>
                </a:cubicBezTo>
                <a:close/>
              </a:path>
            </a:pathLst>
          </a:custGeom>
          <a:solidFill>
            <a:srgbClr val="A11218"/>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等腰三角形 17"/>
          <p:cNvSpPr/>
          <p:nvPr/>
        </p:nvSpPr>
        <p:spPr>
          <a:xfrm rot="5400000">
            <a:off x="2973429" y="1601367"/>
            <a:ext cx="410042" cy="345945"/>
          </a:xfrm>
          <a:custGeom>
            <a:avLst/>
            <a:gdLst>
              <a:gd name="connsiteX0" fmla="*/ 0 w 479028"/>
              <a:gd name="connsiteY0" fmla="*/ 412955 h 412955"/>
              <a:gd name="connsiteX1" fmla="*/ 239514 w 479028"/>
              <a:gd name="connsiteY1" fmla="*/ 0 h 412955"/>
              <a:gd name="connsiteX2" fmla="*/ 479028 w 479028"/>
              <a:gd name="connsiteY2" fmla="*/ 412955 h 412955"/>
              <a:gd name="connsiteX3" fmla="*/ 0 w 479028"/>
              <a:gd name="connsiteY3" fmla="*/ 412955 h 412955"/>
              <a:gd name="connsiteX0" fmla="*/ 5220 w 489468"/>
              <a:gd name="connsiteY0" fmla="*/ 412955 h 412955"/>
              <a:gd name="connsiteX1" fmla="*/ 244734 w 489468"/>
              <a:gd name="connsiteY1" fmla="*/ 0 h 412955"/>
              <a:gd name="connsiteX2" fmla="*/ 484248 w 489468"/>
              <a:gd name="connsiteY2" fmla="*/ 412955 h 412955"/>
              <a:gd name="connsiteX3" fmla="*/ 5220 w 489468"/>
              <a:gd name="connsiteY3" fmla="*/ 412955 h 412955"/>
            </a:gdLst>
            <a:ahLst/>
            <a:cxnLst>
              <a:cxn ang="0">
                <a:pos x="connsiteX0" y="connsiteY0"/>
              </a:cxn>
              <a:cxn ang="0">
                <a:pos x="connsiteX1" y="connsiteY1"/>
              </a:cxn>
              <a:cxn ang="0">
                <a:pos x="connsiteX2" y="connsiteY2"/>
              </a:cxn>
              <a:cxn ang="0">
                <a:pos x="connsiteX3" y="connsiteY3"/>
              </a:cxn>
            </a:cxnLst>
            <a:rect l="l" t="t" r="r" b="b"/>
            <a:pathLst>
              <a:path w="489468" h="412955">
                <a:moveTo>
                  <a:pt x="5220" y="412955"/>
                </a:moveTo>
                <a:cubicBezTo>
                  <a:pt x="-34699" y="344129"/>
                  <a:pt x="164896" y="0"/>
                  <a:pt x="244734" y="0"/>
                </a:cubicBezTo>
                <a:cubicBezTo>
                  <a:pt x="324572" y="0"/>
                  <a:pt x="524167" y="344129"/>
                  <a:pt x="484248" y="412955"/>
                </a:cubicBezTo>
                <a:lnTo>
                  <a:pt x="5220" y="412955"/>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sp>
        <p:nvSpPr>
          <p:cNvPr id="115" name="等腰三角形 17"/>
          <p:cNvSpPr/>
          <p:nvPr/>
        </p:nvSpPr>
        <p:spPr>
          <a:xfrm rot="5400000">
            <a:off x="5881302" y="1581161"/>
            <a:ext cx="410042" cy="345945"/>
          </a:xfrm>
          <a:custGeom>
            <a:avLst/>
            <a:gdLst>
              <a:gd name="connsiteX0" fmla="*/ 0 w 479028"/>
              <a:gd name="connsiteY0" fmla="*/ 412955 h 412955"/>
              <a:gd name="connsiteX1" fmla="*/ 239514 w 479028"/>
              <a:gd name="connsiteY1" fmla="*/ 0 h 412955"/>
              <a:gd name="connsiteX2" fmla="*/ 479028 w 479028"/>
              <a:gd name="connsiteY2" fmla="*/ 412955 h 412955"/>
              <a:gd name="connsiteX3" fmla="*/ 0 w 479028"/>
              <a:gd name="connsiteY3" fmla="*/ 412955 h 412955"/>
              <a:gd name="connsiteX0" fmla="*/ 5220 w 489468"/>
              <a:gd name="connsiteY0" fmla="*/ 412955 h 412955"/>
              <a:gd name="connsiteX1" fmla="*/ 244734 w 489468"/>
              <a:gd name="connsiteY1" fmla="*/ 0 h 412955"/>
              <a:gd name="connsiteX2" fmla="*/ 484248 w 489468"/>
              <a:gd name="connsiteY2" fmla="*/ 412955 h 412955"/>
              <a:gd name="connsiteX3" fmla="*/ 5220 w 489468"/>
              <a:gd name="connsiteY3" fmla="*/ 412955 h 412955"/>
            </a:gdLst>
            <a:ahLst/>
            <a:cxnLst>
              <a:cxn ang="0">
                <a:pos x="connsiteX0" y="connsiteY0"/>
              </a:cxn>
              <a:cxn ang="0">
                <a:pos x="connsiteX1" y="connsiteY1"/>
              </a:cxn>
              <a:cxn ang="0">
                <a:pos x="connsiteX2" y="connsiteY2"/>
              </a:cxn>
              <a:cxn ang="0">
                <a:pos x="connsiteX3" y="connsiteY3"/>
              </a:cxn>
            </a:cxnLst>
            <a:rect l="l" t="t" r="r" b="b"/>
            <a:pathLst>
              <a:path w="489468" h="412955">
                <a:moveTo>
                  <a:pt x="5220" y="412955"/>
                </a:moveTo>
                <a:cubicBezTo>
                  <a:pt x="-34699" y="344129"/>
                  <a:pt x="164896" y="0"/>
                  <a:pt x="244734" y="0"/>
                </a:cubicBezTo>
                <a:cubicBezTo>
                  <a:pt x="324572" y="0"/>
                  <a:pt x="524167" y="344129"/>
                  <a:pt x="484248" y="412955"/>
                </a:cubicBezTo>
                <a:lnTo>
                  <a:pt x="5220" y="412955"/>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sp>
        <p:nvSpPr>
          <p:cNvPr id="116" name="等腰三角形 17"/>
          <p:cNvSpPr/>
          <p:nvPr/>
        </p:nvSpPr>
        <p:spPr>
          <a:xfrm rot="5400000">
            <a:off x="8585979" y="1601368"/>
            <a:ext cx="410042" cy="345945"/>
          </a:xfrm>
          <a:custGeom>
            <a:avLst/>
            <a:gdLst>
              <a:gd name="connsiteX0" fmla="*/ 0 w 479028"/>
              <a:gd name="connsiteY0" fmla="*/ 412955 h 412955"/>
              <a:gd name="connsiteX1" fmla="*/ 239514 w 479028"/>
              <a:gd name="connsiteY1" fmla="*/ 0 h 412955"/>
              <a:gd name="connsiteX2" fmla="*/ 479028 w 479028"/>
              <a:gd name="connsiteY2" fmla="*/ 412955 h 412955"/>
              <a:gd name="connsiteX3" fmla="*/ 0 w 479028"/>
              <a:gd name="connsiteY3" fmla="*/ 412955 h 412955"/>
              <a:gd name="connsiteX0" fmla="*/ 5220 w 489468"/>
              <a:gd name="connsiteY0" fmla="*/ 412955 h 412955"/>
              <a:gd name="connsiteX1" fmla="*/ 244734 w 489468"/>
              <a:gd name="connsiteY1" fmla="*/ 0 h 412955"/>
              <a:gd name="connsiteX2" fmla="*/ 484248 w 489468"/>
              <a:gd name="connsiteY2" fmla="*/ 412955 h 412955"/>
              <a:gd name="connsiteX3" fmla="*/ 5220 w 489468"/>
              <a:gd name="connsiteY3" fmla="*/ 412955 h 412955"/>
            </a:gdLst>
            <a:ahLst/>
            <a:cxnLst>
              <a:cxn ang="0">
                <a:pos x="connsiteX0" y="connsiteY0"/>
              </a:cxn>
              <a:cxn ang="0">
                <a:pos x="connsiteX1" y="connsiteY1"/>
              </a:cxn>
              <a:cxn ang="0">
                <a:pos x="connsiteX2" y="connsiteY2"/>
              </a:cxn>
              <a:cxn ang="0">
                <a:pos x="connsiteX3" y="connsiteY3"/>
              </a:cxn>
            </a:cxnLst>
            <a:rect l="l" t="t" r="r" b="b"/>
            <a:pathLst>
              <a:path w="489468" h="412955">
                <a:moveTo>
                  <a:pt x="5220" y="412955"/>
                </a:moveTo>
                <a:cubicBezTo>
                  <a:pt x="-34699" y="344129"/>
                  <a:pt x="164896" y="0"/>
                  <a:pt x="244734" y="0"/>
                </a:cubicBezTo>
                <a:cubicBezTo>
                  <a:pt x="324572" y="0"/>
                  <a:pt x="524167" y="344129"/>
                  <a:pt x="484248" y="412955"/>
                </a:cubicBezTo>
                <a:lnTo>
                  <a:pt x="5220" y="412955"/>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sp>
        <p:nvSpPr>
          <p:cNvPr id="117" name="文本框 116"/>
          <p:cNvSpPr txBox="1"/>
          <p:nvPr/>
        </p:nvSpPr>
        <p:spPr>
          <a:xfrm>
            <a:off x="777530" y="2942856"/>
            <a:ext cx="2176506" cy="461665"/>
          </a:xfrm>
          <a:prstGeom prst="rect">
            <a:avLst/>
          </a:prstGeom>
          <a:noFill/>
        </p:spPr>
        <p:txBody>
          <a:bodyPr wrap="square" rtlCol="0">
            <a:spAutoFit/>
          </a:bodyPr>
          <a:lstStyle/>
          <a:p>
            <a:r>
              <a:rPr lang="en-US" altLang="zh-CN" sz="2400" b="1" dirty="0">
                <a:solidFill>
                  <a:srgbClr val="A11218"/>
                </a:solidFill>
                <a:latin typeface="+mn-ea"/>
              </a:rPr>
              <a:t>CHRISTMAS  </a:t>
            </a:r>
            <a:endParaRPr lang="zh-CN" altLang="en-US" sz="2400" b="1" dirty="0">
              <a:solidFill>
                <a:srgbClr val="A11218"/>
              </a:solidFill>
              <a:latin typeface="+mn-ea"/>
            </a:endParaRPr>
          </a:p>
        </p:txBody>
      </p:sp>
      <p:sp>
        <p:nvSpPr>
          <p:cNvPr id="19" name="矩形: 圆角 18"/>
          <p:cNvSpPr/>
          <p:nvPr/>
        </p:nvSpPr>
        <p:spPr>
          <a:xfrm>
            <a:off x="878993" y="3586983"/>
            <a:ext cx="459198" cy="67597"/>
          </a:xfrm>
          <a:prstGeom prst="roundRect">
            <a:avLst>
              <a:gd name="adj" fmla="val 36928"/>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矩形 118"/>
          <p:cNvSpPr/>
          <p:nvPr/>
        </p:nvSpPr>
        <p:spPr>
          <a:xfrm>
            <a:off x="777530" y="3684466"/>
            <a:ext cx="2176506" cy="1492716"/>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a:t>
            </a:r>
            <a:r>
              <a:rPr lang="zh-CN" altLang="en-US" sz="1400" dirty="0" smtClean="0">
                <a:solidFill>
                  <a:schemeClr val="tx1">
                    <a:lumMod val="50000"/>
                    <a:lumOff val="50000"/>
                  </a:schemeClr>
                </a:solidFill>
                <a:latin typeface="+mn-ea"/>
              </a:rPr>
              <a:t>文字</a:t>
            </a:r>
            <a:r>
              <a:rPr lang="zh-CN" altLang="en-US" sz="1400" dirty="0">
                <a:solidFill>
                  <a:schemeClr val="tx1">
                    <a:lumMod val="50000"/>
                    <a:lumOff val="50000"/>
                  </a:schemeClr>
                </a:solidFill>
                <a:latin typeface="+mn-ea"/>
              </a:rPr>
              <a:t>输入文字</a:t>
            </a:r>
          </a:p>
        </p:txBody>
      </p:sp>
      <p:sp>
        <p:nvSpPr>
          <p:cNvPr id="120" name="文本框 119"/>
          <p:cNvSpPr txBox="1"/>
          <p:nvPr/>
        </p:nvSpPr>
        <p:spPr>
          <a:xfrm>
            <a:off x="3747806" y="2942856"/>
            <a:ext cx="2176506" cy="461665"/>
          </a:xfrm>
          <a:prstGeom prst="rect">
            <a:avLst/>
          </a:prstGeom>
          <a:noFill/>
        </p:spPr>
        <p:txBody>
          <a:bodyPr wrap="square" rtlCol="0">
            <a:spAutoFit/>
          </a:bodyPr>
          <a:lstStyle/>
          <a:p>
            <a:r>
              <a:rPr lang="en-US" altLang="zh-CN" sz="2400" b="1" dirty="0">
                <a:solidFill>
                  <a:srgbClr val="A11218"/>
                </a:solidFill>
                <a:latin typeface="+mn-ea"/>
              </a:rPr>
              <a:t>CHRISTMAS  </a:t>
            </a:r>
            <a:endParaRPr lang="zh-CN" altLang="en-US" sz="2400" b="1" dirty="0">
              <a:solidFill>
                <a:srgbClr val="A11218"/>
              </a:solidFill>
              <a:latin typeface="+mn-ea"/>
            </a:endParaRPr>
          </a:p>
        </p:txBody>
      </p:sp>
      <p:sp>
        <p:nvSpPr>
          <p:cNvPr id="121" name="矩形: 圆角 120"/>
          <p:cNvSpPr/>
          <p:nvPr/>
        </p:nvSpPr>
        <p:spPr>
          <a:xfrm>
            <a:off x="3849269" y="3586983"/>
            <a:ext cx="459198" cy="67597"/>
          </a:xfrm>
          <a:prstGeom prst="roundRect">
            <a:avLst>
              <a:gd name="adj" fmla="val 36928"/>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矩形 121"/>
          <p:cNvSpPr/>
          <p:nvPr/>
        </p:nvSpPr>
        <p:spPr>
          <a:xfrm>
            <a:off x="3747806" y="3684466"/>
            <a:ext cx="2176506" cy="1453026"/>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输入文字输入文字输入文字输入文字输入文字输入文字输入文字输入文字输入文字输入文字输入文字输入文字</a:t>
            </a:r>
          </a:p>
        </p:txBody>
      </p:sp>
      <p:sp>
        <p:nvSpPr>
          <p:cNvPr id="123" name="文本框 122"/>
          <p:cNvSpPr txBox="1"/>
          <p:nvPr/>
        </p:nvSpPr>
        <p:spPr>
          <a:xfrm>
            <a:off x="6562876" y="2942856"/>
            <a:ext cx="2176506" cy="461665"/>
          </a:xfrm>
          <a:prstGeom prst="rect">
            <a:avLst/>
          </a:prstGeom>
          <a:noFill/>
        </p:spPr>
        <p:txBody>
          <a:bodyPr wrap="square" rtlCol="0">
            <a:spAutoFit/>
          </a:bodyPr>
          <a:lstStyle/>
          <a:p>
            <a:r>
              <a:rPr lang="en-US" altLang="zh-CN" sz="2400" b="1" dirty="0">
                <a:solidFill>
                  <a:srgbClr val="A11218"/>
                </a:solidFill>
                <a:latin typeface="+mn-ea"/>
              </a:rPr>
              <a:t>CHRISTMAS  </a:t>
            </a:r>
            <a:endParaRPr lang="zh-CN" altLang="en-US" sz="2400" b="1" dirty="0">
              <a:solidFill>
                <a:srgbClr val="A11218"/>
              </a:solidFill>
              <a:latin typeface="+mn-ea"/>
            </a:endParaRPr>
          </a:p>
        </p:txBody>
      </p:sp>
      <p:sp>
        <p:nvSpPr>
          <p:cNvPr id="124" name="矩形: 圆角 123"/>
          <p:cNvSpPr/>
          <p:nvPr/>
        </p:nvSpPr>
        <p:spPr>
          <a:xfrm>
            <a:off x="6664339" y="3586983"/>
            <a:ext cx="459198" cy="67597"/>
          </a:xfrm>
          <a:prstGeom prst="roundRect">
            <a:avLst>
              <a:gd name="adj" fmla="val 36928"/>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矩形 124"/>
          <p:cNvSpPr/>
          <p:nvPr/>
        </p:nvSpPr>
        <p:spPr>
          <a:xfrm>
            <a:off x="6562876" y="3684466"/>
            <a:ext cx="2176506" cy="1453026"/>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输入文字输入文字输入文字输入文字输入文字输入文字输入文字输入文字输入文字输入文字输入文字输入文字</a:t>
            </a:r>
          </a:p>
        </p:txBody>
      </p:sp>
      <p:sp>
        <p:nvSpPr>
          <p:cNvPr id="126" name="文本框 125"/>
          <p:cNvSpPr txBox="1"/>
          <p:nvPr/>
        </p:nvSpPr>
        <p:spPr>
          <a:xfrm>
            <a:off x="9290862" y="2942856"/>
            <a:ext cx="2176506" cy="461665"/>
          </a:xfrm>
          <a:prstGeom prst="rect">
            <a:avLst/>
          </a:prstGeom>
          <a:noFill/>
        </p:spPr>
        <p:txBody>
          <a:bodyPr wrap="square" rtlCol="0">
            <a:spAutoFit/>
          </a:bodyPr>
          <a:lstStyle/>
          <a:p>
            <a:r>
              <a:rPr lang="en-US" altLang="zh-CN" sz="2400" b="1" dirty="0">
                <a:solidFill>
                  <a:srgbClr val="A11218"/>
                </a:solidFill>
                <a:latin typeface="+mn-ea"/>
              </a:rPr>
              <a:t>CHRISTMAS  </a:t>
            </a:r>
            <a:endParaRPr lang="zh-CN" altLang="en-US" sz="2400" b="1" dirty="0">
              <a:solidFill>
                <a:srgbClr val="A11218"/>
              </a:solidFill>
              <a:latin typeface="+mn-ea"/>
            </a:endParaRPr>
          </a:p>
        </p:txBody>
      </p:sp>
      <p:sp>
        <p:nvSpPr>
          <p:cNvPr id="127" name="矩形: 圆角 126"/>
          <p:cNvSpPr/>
          <p:nvPr/>
        </p:nvSpPr>
        <p:spPr>
          <a:xfrm>
            <a:off x="9392325" y="3586983"/>
            <a:ext cx="459198" cy="67597"/>
          </a:xfrm>
          <a:prstGeom prst="roundRect">
            <a:avLst>
              <a:gd name="adj" fmla="val 36928"/>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矩形 127"/>
          <p:cNvSpPr/>
          <p:nvPr/>
        </p:nvSpPr>
        <p:spPr>
          <a:xfrm>
            <a:off x="9290862" y="3684466"/>
            <a:ext cx="2176506" cy="1453026"/>
          </a:xfrm>
          <a:prstGeom prst="rect">
            <a:avLst/>
          </a:prstGeom>
        </p:spPr>
        <p:txBody>
          <a:bodyPr wrap="square">
            <a:spAutoFit/>
          </a:bodyPr>
          <a:lstStyle/>
          <a:p>
            <a:pPr algn="just">
              <a:lnSpc>
                <a:spcPct val="130000"/>
              </a:lnSpc>
            </a:pPr>
            <a:r>
              <a:rPr lang="zh-CN" altLang="en-US" sz="1400" dirty="0">
                <a:solidFill>
                  <a:schemeClr val="tx1">
                    <a:lumMod val="50000"/>
                    <a:lumOff val="50000"/>
                  </a:schemeClr>
                </a:solidFill>
                <a:latin typeface="+mn-ea"/>
              </a:rPr>
              <a:t>输入文字输入文字输入文字输入文字输入文字输入文字输入文字输入文字输入文字输入文字输入文字输入文字</a:t>
            </a:r>
          </a:p>
        </p:txBody>
      </p:sp>
    </p:spTree>
    <p:extLst>
      <p:ext uri="{BB962C8B-B14F-4D97-AF65-F5344CB8AC3E}">
        <p14:creationId xmlns:p14="http://schemas.microsoft.com/office/powerpoint/2010/main" val="1892704659"/>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5"/>
                                        </p:tgtEl>
                                        <p:attrNameLst>
                                          <p:attrName>style.visibility</p:attrName>
                                        </p:attrNameLst>
                                      </p:cBhvr>
                                      <p:to>
                                        <p:strVal val="visible"/>
                                      </p:to>
                                    </p:set>
                                    <p:animEffect transition="in" filter="fade">
                                      <p:cBhvr>
                                        <p:cTn id="25" dur="500"/>
                                        <p:tgtEl>
                                          <p:spTgt spid="11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08"/>
                                        </p:tgtEl>
                                        <p:attrNameLst>
                                          <p:attrName>style.visibility</p:attrName>
                                        </p:attrNameLst>
                                      </p:cBhvr>
                                      <p:to>
                                        <p:strVal val="visible"/>
                                      </p:to>
                                    </p:set>
                                    <p:animEffect transition="in" filter="fade">
                                      <p:cBhvr>
                                        <p:cTn id="29" dur="500"/>
                                        <p:tgtEl>
                                          <p:spTgt spid="108"/>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16"/>
                                        </p:tgtEl>
                                        <p:attrNameLst>
                                          <p:attrName>style.visibility</p:attrName>
                                        </p:attrNameLst>
                                      </p:cBhvr>
                                      <p:to>
                                        <p:strVal val="visible"/>
                                      </p:to>
                                    </p:set>
                                    <p:animEffect transition="in" filter="fade">
                                      <p:cBhvr>
                                        <p:cTn id="33" dur="500"/>
                                        <p:tgtEl>
                                          <p:spTgt spid="11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3"/>
                                        </p:tgtEl>
                                        <p:attrNameLst>
                                          <p:attrName>style.visibility</p:attrName>
                                        </p:attrNameLst>
                                      </p:cBhvr>
                                      <p:to>
                                        <p:strVal val="visible"/>
                                      </p:to>
                                    </p:set>
                                    <p:animEffect transition="in" filter="fade">
                                      <p:cBhvr>
                                        <p:cTn id="37" dur="500"/>
                                        <p:tgtEl>
                                          <p:spTgt spid="113"/>
                                        </p:tgtEl>
                                      </p:cBhvr>
                                    </p:animEffect>
                                  </p:childTnLst>
                                </p:cTn>
                              </p:par>
                            </p:childTnLst>
                          </p:cTn>
                        </p:par>
                        <p:par>
                          <p:cTn id="38" fill="hold">
                            <p:stCondLst>
                              <p:cond delay="4500"/>
                            </p:stCondLst>
                            <p:childTnLst>
                              <p:par>
                                <p:cTn id="39" presetID="55" presetClass="entr" presetSubtype="0" fill="hold" grpId="0" nodeType="afterEffect">
                                  <p:stCondLst>
                                    <p:cond delay="0"/>
                                  </p:stCondLst>
                                  <p:iterate type="lt">
                                    <p:tmPct val="50000"/>
                                  </p:iterate>
                                  <p:childTnLst>
                                    <p:set>
                                      <p:cBhvr>
                                        <p:cTn id="40" dur="1" fill="hold">
                                          <p:stCondLst>
                                            <p:cond delay="0"/>
                                          </p:stCondLst>
                                        </p:cTn>
                                        <p:tgtEl>
                                          <p:spTgt spid="117"/>
                                        </p:tgtEl>
                                        <p:attrNameLst>
                                          <p:attrName>style.visibility</p:attrName>
                                        </p:attrNameLst>
                                      </p:cBhvr>
                                      <p:to>
                                        <p:strVal val="visible"/>
                                      </p:to>
                                    </p:set>
                                    <p:anim calcmode="lin" valueType="num">
                                      <p:cBhvr>
                                        <p:cTn id="41" dur="200" fill="hold"/>
                                        <p:tgtEl>
                                          <p:spTgt spid="117"/>
                                        </p:tgtEl>
                                        <p:attrNameLst>
                                          <p:attrName>ppt_w</p:attrName>
                                        </p:attrNameLst>
                                      </p:cBhvr>
                                      <p:tavLst>
                                        <p:tav tm="0">
                                          <p:val>
                                            <p:strVal val="#ppt_w*0.70"/>
                                          </p:val>
                                        </p:tav>
                                        <p:tav tm="100000">
                                          <p:val>
                                            <p:strVal val="#ppt_w"/>
                                          </p:val>
                                        </p:tav>
                                      </p:tavLst>
                                    </p:anim>
                                    <p:anim calcmode="lin" valueType="num">
                                      <p:cBhvr>
                                        <p:cTn id="42" dur="200" fill="hold"/>
                                        <p:tgtEl>
                                          <p:spTgt spid="117"/>
                                        </p:tgtEl>
                                        <p:attrNameLst>
                                          <p:attrName>ppt_h</p:attrName>
                                        </p:attrNameLst>
                                      </p:cBhvr>
                                      <p:tavLst>
                                        <p:tav tm="0">
                                          <p:val>
                                            <p:strVal val="#ppt_h"/>
                                          </p:val>
                                        </p:tav>
                                        <p:tav tm="100000">
                                          <p:val>
                                            <p:strVal val="#ppt_h"/>
                                          </p:val>
                                        </p:tav>
                                      </p:tavLst>
                                    </p:anim>
                                    <p:animEffect transition="in" filter="fade">
                                      <p:cBhvr>
                                        <p:cTn id="43" dur="200"/>
                                        <p:tgtEl>
                                          <p:spTgt spid="117"/>
                                        </p:tgtEl>
                                      </p:cBhvr>
                                    </p:animEffect>
                                  </p:childTnLst>
                                </p:cTn>
                              </p:par>
                            </p:childTnLst>
                          </p:cTn>
                        </p:par>
                        <p:par>
                          <p:cTn id="44" fill="hold">
                            <p:stCondLst>
                              <p:cond delay="5500"/>
                            </p:stCondLst>
                            <p:childTnLst>
                              <p:par>
                                <p:cTn id="45" presetID="2" presetClass="entr" presetSubtype="4"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119"/>
                                        </p:tgtEl>
                                        <p:attrNameLst>
                                          <p:attrName>style.visibility</p:attrName>
                                        </p:attrNameLst>
                                      </p:cBhvr>
                                      <p:to>
                                        <p:strVal val="visible"/>
                                      </p:to>
                                    </p:set>
                                    <p:animEffect transition="in" filter="fade">
                                      <p:cBhvr>
                                        <p:cTn id="52" dur="800"/>
                                        <p:tgtEl>
                                          <p:spTgt spid="119"/>
                                        </p:tgtEl>
                                      </p:cBhvr>
                                    </p:animEffect>
                                    <p:anim calcmode="lin" valueType="num">
                                      <p:cBhvr>
                                        <p:cTn id="53" dur="800" fill="hold"/>
                                        <p:tgtEl>
                                          <p:spTgt spid="119"/>
                                        </p:tgtEl>
                                        <p:attrNameLst>
                                          <p:attrName>ppt_x</p:attrName>
                                        </p:attrNameLst>
                                      </p:cBhvr>
                                      <p:tavLst>
                                        <p:tav tm="0">
                                          <p:val>
                                            <p:strVal val="#ppt_x"/>
                                          </p:val>
                                        </p:tav>
                                        <p:tav tm="100000">
                                          <p:val>
                                            <p:strVal val="#ppt_x"/>
                                          </p:val>
                                        </p:tav>
                                      </p:tavLst>
                                    </p:anim>
                                    <p:anim calcmode="lin" valueType="num">
                                      <p:cBhvr>
                                        <p:cTn id="54" dur="800" fill="hold"/>
                                        <p:tgtEl>
                                          <p:spTgt spid="119"/>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55" presetClass="entr" presetSubtype="0" fill="hold" grpId="0" nodeType="afterEffect">
                                  <p:stCondLst>
                                    <p:cond delay="0"/>
                                  </p:stCondLst>
                                  <p:iterate type="lt">
                                    <p:tmPct val="50000"/>
                                  </p:iterate>
                                  <p:childTnLst>
                                    <p:set>
                                      <p:cBhvr>
                                        <p:cTn id="57" dur="1" fill="hold">
                                          <p:stCondLst>
                                            <p:cond delay="0"/>
                                          </p:stCondLst>
                                        </p:cTn>
                                        <p:tgtEl>
                                          <p:spTgt spid="120"/>
                                        </p:tgtEl>
                                        <p:attrNameLst>
                                          <p:attrName>style.visibility</p:attrName>
                                        </p:attrNameLst>
                                      </p:cBhvr>
                                      <p:to>
                                        <p:strVal val="visible"/>
                                      </p:to>
                                    </p:set>
                                    <p:anim calcmode="lin" valueType="num">
                                      <p:cBhvr>
                                        <p:cTn id="58" dur="200" fill="hold"/>
                                        <p:tgtEl>
                                          <p:spTgt spid="120"/>
                                        </p:tgtEl>
                                        <p:attrNameLst>
                                          <p:attrName>ppt_w</p:attrName>
                                        </p:attrNameLst>
                                      </p:cBhvr>
                                      <p:tavLst>
                                        <p:tav tm="0">
                                          <p:val>
                                            <p:strVal val="#ppt_w*0.70"/>
                                          </p:val>
                                        </p:tav>
                                        <p:tav tm="100000">
                                          <p:val>
                                            <p:strVal val="#ppt_w"/>
                                          </p:val>
                                        </p:tav>
                                      </p:tavLst>
                                    </p:anim>
                                    <p:anim calcmode="lin" valueType="num">
                                      <p:cBhvr>
                                        <p:cTn id="59" dur="200" fill="hold"/>
                                        <p:tgtEl>
                                          <p:spTgt spid="120"/>
                                        </p:tgtEl>
                                        <p:attrNameLst>
                                          <p:attrName>ppt_h</p:attrName>
                                        </p:attrNameLst>
                                      </p:cBhvr>
                                      <p:tavLst>
                                        <p:tav tm="0">
                                          <p:val>
                                            <p:strVal val="#ppt_h"/>
                                          </p:val>
                                        </p:tav>
                                        <p:tav tm="100000">
                                          <p:val>
                                            <p:strVal val="#ppt_h"/>
                                          </p:val>
                                        </p:tav>
                                      </p:tavLst>
                                    </p:anim>
                                    <p:animEffect transition="in" filter="fade">
                                      <p:cBhvr>
                                        <p:cTn id="60" dur="200"/>
                                        <p:tgtEl>
                                          <p:spTgt spid="120"/>
                                        </p:tgtEl>
                                      </p:cBhvr>
                                    </p:animEffect>
                                  </p:childTnLst>
                                </p:cTn>
                              </p:par>
                            </p:childTnLst>
                          </p:cTn>
                        </p:par>
                        <p:par>
                          <p:cTn id="61" fill="hold">
                            <p:stCondLst>
                              <p:cond delay="7800"/>
                            </p:stCondLst>
                            <p:childTnLst>
                              <p:par>
                                <p:cTn id="62" presetID="2" presetClass="entr" presetSubtype="4" fill="hold" grpId="0" nodeType="afterEffect">
                                  <p:stCondLst>
                                    <p:cond delay="0"/>
                                  </p:stCondLst>
                                  <p:childTnLst>
                                    <p:set>
                                      <p:cBhvr>
                                        <p:cTn id="63" dur="1" fill="hold">
                                          <p:stCondLst>
                                            <p:cond delay="0"/>
                                          </p:stCondLst>
                                        </p:cTn>
                                        <p:tgtEl>
                                          <p:spTgt spid="121"/>
                                        </p:tgtEl>
                                        <p:attrNameLst>
                                          <p:attrName>style.visibility</p:attrName>
                                        </p:attrNameLst>
                                      </p:cBhvr>
                                      <p:to>
                                        <p:strVal val="visible"/>
                                      </p:to>
                                    </p:set>
                                    <p:anim calcmode="lin" valueType="num">
                                      <p:cBhvr additive="base">
                                        <p:cTn id="64" dur="500" fill="hold"/>
                                        <p:tgtEl>
                                          <p:spTgt spid="121"/>
                                        </p:tgtEl>
                                        <p:attrNameLst>
                                          <p:attrName>ppt_x</p:attrName>
                                        </p:attrNameLst>
                                      </p:cBhvr>
                                      <p:tavLst>
                                        <p:tav tm="0">
                                          <p:val>
                                            <p:strVal val="#ppt_x"/>
                                          </p:val>
                                        </p:tav>
                                        <p:tav tm="100000">
                                          <p:val>
                                            <p:strVal val="#ppt_x"/>
                                          </p:val>
                                        </p:tav>
                                      </p:tavLst>
                                    </p:anim>
                                    <p:anim calcmode="lin" valueType="num">
                                      <p:cBhvr additive="base">
                                        <p:cTn id="65" dur="500" fill="hold"/>
                                        <p:tgtEl>
                                          <p:spTgt spid="121"/>
                                        </p:tgtEl>
                                        <p:attrNameLst>
                                          <p:attrName>ppt_y</p:attrName>
                                        </p:attrNameLst>
                                      </p:cBhvr>
                                      <p:tavLst>
                                        <p:tav tm="0">
                                          <p:val>
                                            <p:strVal val="1+#ppt_h/2"/>
                                          </p:val>
                                        </p:tav>
                                        <p:tav tm="100000">
                                          <p:val>
                                            <p:strVal val="#ppt_y"/>
                                          </p:val>
                                        </p:tav>
                                      </p:tavLst>
                                    </p:anim>
                                  </p:childTnLst>
                                </p:cTn>
                              </p:par>
                            </p:childTnLst>
                          </p:cTn>
                        </p:par>
                        <p:par>
                          <p:cTn id="66" fill="hold">
                            <p:stCondLst>
                              <p:cond delay="8300"/>
                            </p:stCondLst>
                            <p:childTnLst>
                              <p:par>
                                <p:cTn id="67" presetID="42" presetClass="entr" presetSubtype="0" fill="hold" grpId="0" nodeType="afterEffect">
                                  <p:stCondLst>
                                    <p:cond delay="0"/>
                                  </p:stCondLst>
                                  <p:childTnLst>
                                    <p:set>
                                      <p:cBhvr>
                                        <p:cTn id="68" dur="1" fill="hold">
                                          <p:stCondLst>
                                            <p:cond delay="0"/>
                                          </p:stCondLst>
                                        </p:cTn>
                                        <p:tgtEl>
                                          <p:spTgt spid="122"/>
                                        </p:tgtEl>
                                        <p:attrNameLst>
                                          <p:attrName>style.visibility</p:attrName>
                                        </p:attrNameLst>
                                      </p:cBhvr>
                                      <p:to>
                                        <p:strVal val="visible"/>
                                      </p:to>
                                    </p:set>
                                    <p:animEffect transition="in" filter="fade">
                                      <p:cBhvr>
                                        <p:cTn id="69" dur="800"/>
                                        <p:tgtEl>
                                          <p:spTgt spid="122"/>
                                        </p:tgtEl>
                                      </p:cBhvr>
                                    </p:animEffect>
                                    <p:anim calcmode="lin" valueType="num">
                                      <p:cBhvr>
                                        <p:cTn id="70" dur="800" fill="hold"/>
                                        <p:tgtEl>
                                          <p:spTgt spid="122"/>
                                        </p:tgtEl>
                                        <p:attrNameLst>
                                          <p:attrName>ppt_x</p:attrName>
                                        </p:attrNameLst>
                                      </p:cBhvr>
                                      <p:tavLst>
                                        <p:tav tm="0">
                                          <p:val>
                                            <p:strVal val="#ppt_x"/>
                                          </p:val>
                                        </p:tav>
                                        <p:tav tm="100000">
                                          <p:val>
                                            <p:strVal val="#ppt_x"/>
                                          </p:val>
                                        </p:tav>
                                      </p:tavLst>
                                    </p:anim>
                                    <p:anim calcmode="lin" valueType="num">
                                      <p:cBhvr>
                                        <p:cTn id="71" dur="800" fill="hold"/>
                                        <p:tgtEl>
                                          <p:spTgt spid="122"/>
                                        </p:tgtEl>
                                        <p:attrNameLst>
                                          <p:attrName>ppt_y</p:attrName>
                                        </p:attrNameLst>
                                      </p:cBhvr>
                                      <p:tavLst>
                                        <p:tav tm="0">
                                          <p:val>
                                            <p:strVal val="#ppt_y+.1"/>
                                          </p:val>
                                        </p:tav>
                                        <p:tav tm="100000">
                                          <p:val>
                                            <p:strVal val="#ppt_y"/>
                                          </p:val>
                                        </p:tav>
                                      </p:tavLst>
                                    </p:anim>
                                  </p:childTnLst>
                                </p:cTn>
                              </p:par>
                            </p:childTnLst>
                          </p:cTn>
                        </p:par>
                        <p:par>
                          <p:cTn id="72" fill="hold">
                            <p:stCondLst>
                              <p:cond delay="9100"/>
                            </p:stCondLst>
                            <p:childTnLst>
                              <p:par>
                                <p:cTn id="73" presetID="55" presetClass="entr" presetSubtype="0" fill="hold" grpId="0" nodeType="afterEffect">
                                  <p:stCondLst>
                                    <p:cond delay="0"/>
                                  </p:stCondLst>
                                  <p:iterate type="lt">
                                    <p:tmPct val="50000"/>
                                  </p:iterate>
                                  <p:childTnLst>
                                    <p:set>
                                      <p:cBhvr>
                                        <p:cTn id="74" dur="1" fill="hold">
                                          <p:stCondLst>
                                            <p:cond delay="0"/>
                                          </p:stCondLst>
                                        </p:cTn>
                                        <p:tgtEl>
                                          <p:spTgt spid="123"/>
                                        </p:tgtEl>
                                        <p:attrNameLst>
                                          <p:attrName>style.visibility</p:attrName>
                                        </p:attrNameLst>
                                      </p:cBhvr>
                                      <p:to>
                                        <p:strVal val="visible"/>
                                      </p:to>
                                    </p:set>
                                    <p:anim calcmode="lin" valueType="num">
                                      <p:cBhvr>
                                        <p:cTn id="75" dur="200" fill="hold"/>
                                        <p:tgtEl>
                                          <p:spTgt spid="123"/>
                                        </p:tgtEl>
                                        <p:attrNameLst>
                                          <p:attrName>ppt_w</p:attrName>
                                        </p:attrNameLst>
                                      </p:cBhvr>
                                      <p:tavLst>
                                        <p:tav tm="0">
                                          <p:val>
                                            <p:strVal val="#ppt_w*0.70"/>
                                          </p:val>
                                        </p:tav>
                                        <p:tav tm="100000">
                                          <p:val>
                                            <p:strVal val="#ppt_w"/>
                                          </p:val>
                                        </p:tav>
                                      </p:tavLst>
                                    </p:anim>
                                    <p:anim calcmode="lin" valueType="num">
                                      <p:cBhvr>
                                        <p:cTn id="76" dur="200" fill="hold"/>
                                        <p:tgtEl>
                                          <p:spTgt spid="123"/>
                                        </p:tgtEl>
                                        <p:attrNameLst>
                                          <p:attrName>ppt_h</p:attrName>
                                        </p:attrNameLst>
                                      </p:cBhvr>
                                      <p:tavLst>
                                        <p:tav tm="0">
                                          <p:val>
                                            <p:strVal val="#ppt_h"/>
                                          </p:val>
                                        </p:tav>
                                        <p:tav tm="100000">
                                          <p:val>
                                            <p:strVal val="#ppt_h"/>
                                          </p:val>
                                        </p:tav>
                                      </p:tavLst>
                                    </p:anim>
                                    <p:animEffect transition="in" filter="fade">
                                      <p:cBhvr>
                                        <p:cTn id="77" dur="200"/>
                                        <p:tgtEl>
                                          <p:spTgt spid="123"/>
                                        </p:tgtEl>
                                      </p:cBhvr>
                                    </p:animEffect>
                                  </p:childTnLst>
                                </p:cTn>
                              </p:par>
                            </p:childTnLst>
                          </p:cTn>
                        </p:par>
                        <p:par>
                          <p:cTn id="78" fill="hold">
                            <p:stCondLst>
                              <p:cond delay="10100"/>
                            </p:stCondLst>
                            <p:childTnLst>
                              <p:par>
                                <p:cTn id="79" presetID="2" presetClass="entr" presetSubtype="4" fill="hold" grpId="0" nodeType="afterEffect">
                                  <p:stCondLst>
                                    <p:cond delay="0"/>
                                  </p:stCondLst>
                                  <p:childTnLst>
                                    <p:set>
                                      <p:cBhvr>
                                        <p:cTn id="80" dur="1" fill="hold">
                                          <p:stCondLst>
                                            <p:cond delay="0"/>
                                          </p:stCondLst>
                                        </p:cTn>
                                        <p:tgtEl>
                                          <p:spTgt spid="124"/>
                                        </p:tgtEl>
                                        <p:attrNameLst>
                                          <p:attrName>style.visibility</p:attrName>
                                        </p:attrNameLst>
                                      </p:cBhvr>
                                      <p:to>
                                        <p:strVal val="visible"/>
                                      </p:to>
                                    </p:set>
                                    <p:anim calcmode="lin" valueType="num">
                                      <p:cBhvr additive="base">
                                        <p:cTn id="81" dur="500" fill="hold"/>
                                        <p:tgtEl>
                                          <p:spTgt spid="124"/>
                                        </p:tgtEl>
                                        <p:attrNameLst>
                                          <p:attrName>ppt_x</p:attrName>
                                        </p:attrNameLst>
                                      </p:cBhvr>
                                      <p:tavLst>
                                        <p:tav tm="0">
                                          <p:val>
                                            <p:strVal val="#ppt_x"/>
                                          </p:val>
                                        </p:tav>
                                        <p:tav tm="100000">
                                          <p:val>
                                            <p:strVal val="#ppt_x"/>
                                          </p:val>
                                        </p:tav>
                                      </p:tavLst>
                                    </p:anim>
                                    <p:anim calcmode="lin" valueType="num">
                                      <p:cBhvr additive="base">
                                        <p:cTn id="82" dur="500" fill="hold"/>
                                        <p:tgtEl>
                                          <p:spTgt spid="124"/>
                                        </p:tgtEl>
                                        <p:attrNameLst>
                                          <p:attrName>ppt_y</p:attrName>
                                        </p:attrNameLst>
                                      </p:cBhvr>
                                      <p:tavLst>
                                        <p:tav tm="0">
                                          <p:val>
                                            <p:strVal val="1+#ppt_h/2"/>
                                          </p:val>
                                        </p:tav>
                                        <p:tav tm="100000">
                                          <p:val>
                                            <p:strVal val="#ppt_y"/>
                                          </p:val>
                                        </p:tav>
                                      </p:tavLst>
                                    </p:anim>
                                  </p:childTnLst>
                                </p:cTn>
                              </p:par>
                            </p:childTnLst>
                          </p:cTn>
                        </p:par>
                        <p:par>
                          <p:cTn id="83" fill="hold">
                            <p:stCondLst>
                              <p:cond delay="10600"/>
                            </p:stCondLst>
                            <p:childTnLst>
                              <p:par>
                                <p:cTn id="84" presetID="42" presetClass="entr" presetSubtype="0" fill="hold" grpId="0" nodeType="afterEffect">
                                  <p:stCondLst>
                                    <p:cond delay="0"/>
                                  </p:stCondLst>
                                  <p:childTnLst>
                                    <p:set>
                                      <p:cBhvr>
                                        <p:cTn id="85" dur="1" fill="hold">
                                          <p:stCondLst>
                                            <p:cond delay="0"/>
                                          </p:stCondLst>
                                        </p:cTn>
                                        <p:tgtEl>
                                          <p:spTgt spid="125"/>
                                        </p:tgtEl>
                                        <p:attrNameLst>
                                          <p:attrName>style.visibility</p:attrName>
                                        </p:attrNameLst>
                                      </p:cBhvr>
                                      <p:to>
                                        <p:strVal val="visible"/>
                                      </p:to>
                                    </p:set>
                                    <p:animEffect transition="in" filter="fade">
                                      <p:cBhvr>
                                        <p:cTn id="86" dur="800"/>
                                        <p:tgtEl>
                                          <p:spTgt spid="125"/>
                                        </p:tgtEl>
                                      </p:cBhvr>
                                    </p:animEffect>
                                    <p:anim calcmode="lin" valueType="num">
                                      <p:cBhvr>
                                        <p:cTn id="87" dur="800" fill="hold"/>
                                        <p:tgtEl>
                                          <p:spTgt spid="125"/>
                                        </p:tgtEl>
                                        <p:attrNameLst>
                                          <p:attrName>ppt_x</p:attrName>
                                        </p:attrNameLst>
                                      </p:cBhvr>
                                      <p:tavLst>
                                        <p:tav tm="0">
                                          <p:val>
                                            <p:strVal val="#ppt_x"/>
                                          </p:val>
                                        </p:tav>
                                        <p:tav tm="100000">
                                          <p:val>
                                            <p:strVal val="#ppt_x"/>
                                          </p:val>
                                        </p:tav>
                                      </p:tavLst>
                                    </p:anim>
                                    <p:anim calcmode="lin" valueType="num">
                                      <p:cBhvr>
                                        <p:cTn id="88" dur="800" fill="hold"/>
                                        <p:tgtEl>
                                          <p:spTgt spid="125"/>
                                        </p:tgtEl>
                                        <p:attrNameLst>
                                          <p:attrName>ppt_y</p:attrName>
                                        </p:attrNameLst>
                                      </p:cBhvr>
                                      <p:tavLst>
                                        <p:tav tm="0">
                                          <p:val>
                                            <p:strVal val="#ppt_y+.1"/>
                                          </p:val>
                                        </p:tav>
                                        <p:tav tm="100000">
                                          <p:val>
                                            <p:strVal val="#ppt_y"/>
                                          </p:val>
                                        </p:tav>
                                      </p:tavLst>
                                    </p:anim>
                                  </p:childTnLst>
                                </p:cTn>
                              </p:par>
                            </p:childTnLst>
                          </p:cTn>
                        </p:par>
                        <p:par>
                          <p:cTn id="89" fill="hold">
                            <p:stCondLst>
                              <p:cond delay="11400"/>
                            </p:stCondLst>
                            <p:childTnLst>
                              <p:par>
                                <p:cTn id="90" presetID="55" presetClass="entr" presetSubtype="0" fill="hold" grpId="0" nodeType="afterEffect">
                                  <p:stCondLst>
                                    <p:cond delay="0"/>
                                  </p:stCondLst>
                                  <p:iterate type="lt">
                                    <p:tmPct val="50000"/>
                                  </p:iterate>
                                  <p:childTnLst>
                                    <p:set>
                                      <p:cBhvr>
                                        <p:cTn id="91" dur="1" fill="hold">
                                          <p:stCondLst>
                                            <p:cond delay="0"/>
                                          </p:stCondLst>
                                        </p:cTn>
                                        <p:tgtEl>
                                          <p:spTgt spid="126"/>
                                        </p:tgtEl>
                                        <p:attrNameLst>
                                          <p:attrName>style.visibility</p:attrName>
                                        </p:attrNameLst>
                                      </p:cBhvr>
                                      <p:to>
                                        <p:strVal val="visible"/>
                                      </p:to>
                                    </p:set>
                                    <p:anim calcmode="lin" valueType="num">
                                      <p:cBhvr>
                                        <p:cTn id="92" dur="200" fill="hold"/>
                                        <p:tgtEl>
                                          <p:spTgt spid="126"/>
                                        </p:tgtEl>
                                        <p:attrNameLst>
                                          <p:attrName>ppt_w</p:attrName>
                                        </p:attrNameLst>
                                      </p:cBhvr>
                                      <p:tavLst>
                                        <p:tav tm="0">
                                          <p:val>
                                            <p:strVal val="#ppt_w*0.70"/>
                                          </p:val>
                                        </p:tav>
                                        <p:tav tm="100000">
                                          <p:val>
                                            <p:strVal val="#ppt_w"/>
                                          </p:val>
                                        </p:tav>
                                      </p:tavLst>
                                    </p:anim>
                                    <p:anim calcmode="lin" valueType="num">
                                      <p:cBhvr>
                                        <p:cTn id="93" dur="200" fill="hold"/>
                                        <p:tgtEl>
                                          <p:spTgt spid="126"/>
                                        </p:tgtEl>
                                        <p:attrNameLst>
                                          <p:attrName>ppt_h</p:attrName>
                                        </p:attrNameLst>
                                      </p:cBhvr>
                                      <p:tavLst>
                                        <p:tav tm="0">
                                          <p:val>
                                            <p:strVal val="#ppt_h"/>
                                          </p:val>
                                        </p:tav>
                                        <p:tav tm="100000">
                                          <p:val>
                                            <p:strVal val="#ppt_h"/>
                                          </p:val>
                                        </p:tav>
                                      </p:tavLst>
                                    </p:anim>
                                    <p:animEffect transition="in" filter="fade">
                                      <p:cBhvr>
                                        <p:cTn id="94" dur="200"/>
                                        <p:tgtEl>
                                          <p:spTgt spid="126"/>
                                        </p:tgtEl>
                                      </p:cBhvr>
                                    </p:animEffect>
                                  </p:childTnLst>
                                </p:cTn>
                              </p:par>
                            </p:childTnLst>
                          </p:cTn>
                        </p:par>
                        <p:par>
                          <p:cTn id="95" fill="hold">
                            <p:stCondLst>
                              <p:cond delay="12400"/>
                            </p:stCondLst>
                            <p:childTnLst>
                              <p:par>
                                <p:cTn id="96" presetID="2" presetClass="entr" presetSubtype="4" fill="hold" grpId="0" nodeType="afterEffect">
                                  <p:stCondLst>
                                    <p:cond delay="0"/>
                                  </p:stCondLst>
                                  <p:childTnLst>
                                    <p:set>
                                      <p:cBhvr>
                                        <p:cTn id="97" dur="1" fill="hold">
                                          <p:stCondLst>
                                            <p:cond delay="0"/>
                                          </p:stCondLst>
                                        </p:cTn>
                                        <p:tgtEl>
                                          <p:spTgt spid="127"/>
                                        </p:tgtEl>
                                        <p:attrNameLst>
                                          <p:attrName>style.visibility</p:attrName>
                                        </p:attrNameLst>
                                      </p:cBhvr>
                                      <p:to>
                                        <p:strVal val="visible"/>
                                      </p:to>
                                    </p:set>
                                    <p:anim calcmode="lin" valueType="num">
                                      <p:cBhvr additive="base">
                                        <p:cTn id="98" dur="500" fill="hold"/>
                                        <p:tgtEl>
                                          <p:spTgt spid="127"/>
                                        </p:tgtEl>
                                        <p:attrNameLst>
                                          <p:attrName>ppt_x</p:attrName>
                                        </p:attrNameLst>
                                      </p:cBhvr>
                                      <p:tavLst>
                                        <p:tav tm="0">
                                          <p:val>
                                            <p:strVal val="#ppt_x"/>
                                          </p:val>
                                        </p:tav>
                                        <p:tav tm="100000">
                                          <p:val>
                                            <p:strVal val="#ppt_x"/>
                                          </p:val>
                                        </p:tav>
                                      </p:tavLst>
                                    </p:anim>
                                    <p:anim calcmode="lin" valueType="num">
                                      <p:cBhvr additive="base">
                                        <p:cTn id="99" dur="500" fill="hold"/>
                                        <p:tgtEl>
                                          <p:spTgt spid="127"/>
                                        </p:tgtEl>
                                        <p:attrNameLst>
                                          <p:attrName>ppt_y</p:attrName>
                                        </p:attrNameLst>
                                      </p:cBhvr>
                                      <p:tavLst>
                                        <p:tav tm="0">
                                          <p:val>
                                            <p:strVal val="1+#ppt_h/2"/>
                                          </p:val>
                                        </p:tav>
                                        <p:tav tm="100000">
                                          <p:val>
                                            <p:strVal val="#ppt_y"/>
                                          </p:val>
                                        </p:tav>
                                      </p:tavLst>
                                    </p:anim>
                                  </p:childTnLst>
                                </p:cTn>
                              </p:par>
                            </p:childTnLst>
                          </p:cTn>
                        </p:par>
                        <p:par>
                          <p:cTn id="100" fill="hold">
                            <p:stCondLst>
                              <p:cond delay="12900"/>
                            </p:stCondLst>
                            <p:childTnLst>
                              <p:par>
                                <p:cTn id="101" presetID="42" presetClass="entr" presetSubtype="0" fill="hold" grpId="0" nodeType="afterEffect">
                                  <p:stCondLst>
                                    <p:cond delay="0"/>
                                  </p:stCondLst>
                                  <p:childTnLst>
                                    <p:set>
                                      <p:cBhvr>
                                        <p:cTn id="102" dur="1" fill="hold">
                                          <p:stCondLst>
                                            <p:cond delay="0"/>
                                          </p:stCondLst>
                                        </p:cTn>
                                        <p:tgtEl>
                                          <p:spTgt spid="128"/>
                                        </p:tgtEl>
                                        <p:attrNameLst>
                                          <p:attrName>style.visibility</p:attrName>
                                        </p:attrNameLst>
                                      </p:cBhvr>
                                      <p:to>
                                        <p:strVal val="visible"/>
                                      </p:to>
                                    </p:set>
                                    <p:animEffect transition="in" filter="fade">
                                      <p:cBhvr>
                                        <p:cTn id="103" dur="800"/>
                                        <p:tgtEl>
                                          <p:spTgt spid="128"/>
                                        </p:tgtEl>
                                      </p:cBhvr>
                                    </p:animEffect>
                                    <p:anim calcmode="lin" valueType="num">
                                      <p:cBhvr>
                                        <p:cTn id="104" dur="800" fill="hold"/>
                                        <p:tgtEl>
                                          <p:spTgt spid="128"/>
                                        </p:tgtEl>
                                        <p:attrNameLst>
                                          <p:attrName>ppt_x</p:attrName>
                                        </p:attrNameLst>
                                      </p:cBhvr>
                                      <p:tavLst>
                                        <p:tav tm="0">
                                          <p:val>
                                            <p:strVal val="#ppt_x"/>
                                          </p:val>
                                        </p:tav>
                                        <p:tav tm="100000">
                                          <p:val>
                                            <p:strVal val="#ppt_x"/>
                                          </p:val>
                                        </p:tav>
                                      </p:tavLst>
                                    </p:anim>
                                    <p:anim calcmode="lin" valueType="num">
                                      <p:cBhvr>
                                        <p:cTn id="105" dur="800" fill="hold"/>
                                        <p:tgtEl>
                                          <p:spTgt spid="1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9" grpId="0" animBg="1"/>
      <p:bldP spid="108" grpId="0" animBg="1"/>
      <p:bldP spid="17" grpId="0" animBg="1"/>
      <p:bldP spid="113" grpId="0" animBg="1"/>
      <p:bldP spid="18" grpId="0" animBg="1"/>
      <p:bldP spid="115" grpId="0" animBg="1"/>
      <p:bldP spid="116" grpId="0" animBg="1"/>
      <p:bldP spid="117" grpId="0"/>
      <p:bldP spid="19" grpId="0" animBg="1"/>
      <p:bldP spid="119" grpId="0"/>
      <p:bldP spid="120" grpId="0"/>
      <p:bldP spid="121" grpId="0" animBg="1"/>
      <p:bldP spid="122" grpId="0"/>
      <p:bldP spid="123" grpId="0"/>
      <p:bldP spid="124" grpId="0" animBg="1"/>
      <p:bldP spid="125" grpId="0"/>
      <p:bldP spid="126" grpId="0"/>
      <p:bldP spid="127" grpId="0" animBg="1"/>
      <p:bldP spid="12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623888" y="831357"/>
            <a:ext cx="10944225" cy="6700756"/>
            <a:chOff x="623888" y="831357"/>
            <a:chExt cx="10944225" cy="6700756"/>
          </a:xfrm>
        </p:grpSpPr>
        <p:sp>
          <p:nvSpPr>
            <p:cNvPr id="17" name="Freeform 5"/>
            <p:cNvSpPr>
              <a:spLocks/>
            </p:cNvSpPr>
            <p:nvPr/>
          </p:nvSpPr>
          <p:spPr bwMode="auto">
            <a:xfrm>
              <a:off x="623888" y="2865746"/>
              <a:ext cx="10944225" cy="4666367"/>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 name="组合 1"/>
            <p:cNvGrpSpPr/>
            <p:nvPr/>
          </p:nvGrpSpPr>
          <p:grpSpPr>
            <a:xfrm>
              <a:off x="4490146" y="831357"/>
              <a:ext cx="3211708" cy="2303732"/>
              <a:chOff x="4360863" y="2184400"/>
              <a:chExt cx="3470275" cy="2489200"/>
            </a:xfrm>
          </p:grpSpPr>
          <p:sp>
            <p:nvSpPr>
              <p:cNvPr id="3" name="Freeform 5"/>
              <p:cNvSpPr>
                <a:spLocks/>
              </p:cNvSpPr>
              <p:nvPr/>
            </p:nvSpPr>
            <p:spPr bwMode="auto">
              <a:xfrm>
                <a:off x="4902200" y="3086100"/>
                <a:ext cx="2387600" cy="1582738"/>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Oval 6"/>
              <p:cNvSpPr>
                <a:spLocks noChangeArrowheads="1"/>
              </p:cNvSpPr>
              <p:nvPr/>
            </p:nvSpPr>
            <p:spPr bwMode="auto">
              <a:xfrm>
                <a:off x="5472113" y="3949700"/>
                <a:ext cx="1249363" cy="723900"/>
              </a:xfrm>
              <a:prstGeom prst="ellipse">
                <a:avLst/>
              </a:prstGeom>
              <a:solidFill>
                <a:srgbClr val="FBC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Oval 7"/>
              <p:cNvSpPr>
                <a:spLocks noChangeArrowheads="1"/>
              </p:cNvSpPr>
              <p:nvPr/>
            </p:nvSpPr>
            <p:spPr bwMode="auto">
              <a:xfrm>
                <a:off x="5878513" y="4183063"/>
                <a:ext cx="434975" cy="249238"/>
              </a:xfrm>
              <a:prstGeom prst="ellipse">
                <a:avLst/>
              </a:prstGeom>
              <a:solidFill>
                <a:srgbClr val="D34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Oval 8"/>
              <p:cNvSpPr>
                <a:spLocks noChangeArrowheads="1"/>
              </p:cNvSpPr>
              <p:nvPr/>
            </p:nvSpPr>
            <p:spPr bwMode="auto">
              <a:xfrm>
                <a:off x="6092825" y="4246563"/>
                <a:ext cx="165100" cy="95250"/>
              </a:xfrm>
              <a:prstGeom prst="ellipse">
                <a:avLst/>
              </a:prstGeom>
              <a:solidFill>
                <a:srgbClr val="F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6497638" y="2847975"/>
                <a:ext cx="693738" cy="625475"/>
              </a:xfrm>
              <a:custGeom>
                <a:avLst/>
                <a:gdLst>
                  <a:gd name="T0" fmla="*/ 19 w 269"/>
                  <a:gd name="T1" fmla="*/ 211 h 244"/>
                  <a:gd name="T2" fmla="*/ 229 w 269"/>
                  <a:gd name="T3" fmla="*/ 88 h 244"/>
                  <a:gd name="T4" fmla="*/ 19 w 269"/>
                  <a:gd name="T5" fmla="*/ 211 h 244"/>
                </a:gdLst>
                <a:ahLst/>
                <a:cxnLst>
                  <a:cxn ang="0">
                    <a:pos x="T0" y="T1"/>
                  </a:cxn>
                  <a:cxn ang="0">
                    <a:pos x="T2" y="T3"/>
                  </a:cxn>
                  <a:cxn ang="0">
                    <a:pos x="T4" y="T5"/>
                  </a:cxn>
                </a:cxnLst>
                <a:rect l="0" t="0" r="r" b="b"/>
                <a:pathLst>
                  <a:path w="269" h="244">
                    <a:moveTo>
                      <a:pt x="19" y="211"/>
                    </a:moveTo>
                    <a:cubicBezTo>
                      <a:pt x="0" y="179"/>
                      <a:pt x="189" y="0"/>
                      <a:pt x="229" y="88"/>
                    </a:cubicBezTo>
                    <a:cubicBezTo>
                      <a:pt x="269" y="176"/>
                      <a:pt x="39" y="244"/>
                      <a:pt x="19" y="211"/>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5000625" y="2847975"/>
                <a:ext cx="693738" cy="625475"/>
              </a:xfrm>
              <a:custGeom>
                <a:avLst/>
                <a:gdLst>
                  <a:gd name="T0" fmla="*/ 250 w 269"/>
                  <a:gd name="T1" fmla="*/ 211 h 244"/>
                  <a:gd name="T2" fmla="*/ 40 w 269"/>
                  <a:gd name="T3" fmla="*/ 88 h 244"/>
                  <a:gd name="T4" fmla="*/ 250 w 269"/>
                  <a:gd name="T5" fmla="*/ 211 h 244"/>
                </a:gdLst>
                <a:ahLst/>
                <a:cxnLst>
                  <a:cxn ang="0">
                    <a:pos x="T0" y="T1"/>
                  </a:cxn>
                  <a:cxn ang="0">
                    <a:pos x="T2" y="T3"/>
                  </a:cxn>
                  <a:cxn ang="0">
                    <a:pos x="T4" y="T5"/>
                  </a:cxn>
                </a:cxnLst>
                <a:rect l="0" t="0" r="r" b="b"/>
                <a:pathLst>
                  <a:path w="269" h="244">
                    <a:moveTo>
                      <a:pt x="250" y="211"/>
                    </a:moveTo>
                    <a:cubicBezTo>
                      <a:pt x="269" y="179"/>
                      <a:pt x="80" y="0"/>
                      <a:pt x="40" y="88"/>
                    </a:cubicBezTo>
                    <a:cubicBezTo>
                      <a:pt x="0" y="176"/>
                      <a:pt x="230" y="244"/>
                      <a:pt x="250" y="211"/>
                    </a:cubicBezTo>
                    <a:close/>
                  </a:path>
                </a:pathLst>
              </a:custGeom>
              <a:solidFill>
                <a:srgbClr val="FFF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6519863" y="3132138"/>
                <a:ext cx="344488" cy="307975"/>
              </a:xfrm>
              <a:custGeom>
                <a:avLst/>
                <a:gdLst>
                  <a:gd name="T0" fmla="*/ 10 w 133"/>
                  <a:gd name="T1" fmla="*/ 105 h 120"/>
                  <a:gd name="T2" fmla="*/ 113 w 133"/>
                  <a:gd name="T3" fmla="*/ 44 h 120"/>
                  <a:gd name="T4" fmla="*/ 10 w 133"/>
                  <a:gd name="T5" fmla="*/ 105 h 120"/>
                </a:gdLst>
                <a:ahLst/>
                <a:cxnLst>
                  <a:cxn ang="0">
                    <a:pos x="T0" y="T1"/>
                  </a:cxn>
                  <a:cxn ang="0">
                    <a:pos x="T2" y="T3"/>
                  </a:cxn>
                  <a:cxn ang="0">
                    <a:pos x="T4" y="T5"/>
                  </a:cxn>
                </a:cxnLst>
                <a:rect l="0" t="0" r="r" b="b"/>
                <a:pathLst>
                  <a:path w="133" h="120">
                    <a:moveTo>
                      <a:pt x="10" y="105"/>
                    </a:moveTo>
                    <a:cubicBezTo>
                      <a:pt x="0" y="89"/>
                      <a:pt x="93" y="0"/>
                      <a:pt x="113" y="44"/>
                    </a:cubicBezTo>
                    <a:cubicBezTo>
                      <a:pt x="133" y="87"/>
                      <a:pt x="19" y="120"/>
                      <a:pt x="1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5326063" y="3132138"/>
                <a:ext cx="342900" cy="307975"/>
              </a:xfrm>
              <a:custGeom>
                <a:avLst/>
                <a:gdLst>
                  <a:gd name="T0" fmla="*/ 123 w 133"/>
                  <a:gd name="T1" fmla="*/ 105 h 120"/>
                  <a:gd name="T2" fmla="*/ 20 w 133"/>
                  <a:gd name="T3" fmla="*/ 44 h 120"/>
                  <a:gd name="T4" fmla="*/ 123 w 133"/>
                  <a:gd name="T5" fmla="*/ 105 h 120"/>
                </a:gdLst>
                <a:ahLst/>
                <a:cxnLst>
                  <a:cxn ang="0">
                    <a:pos x="T0" y="T1"/>
                  </a:cxn>
                  <a:cxn ang="0">
                    <a:pos x="T2" y="T3"/>
                  </a:cxn>
                  <a:cxn ang="0">
                    <a:pos x="T4" y="T5"/>
                  </a:cxn>
                </a:cxnLst>
                <a:rect l="0" t="0" r="r" b="b"/>
                <a:pathLst>
                  <a:path w="133" h="120">
                    <a:moveTo>
                      <a:pt x="123" y="105"/>
                    </a:moveTo>
                    <a:cubicBezTo>
                      <a:pt x="133" y="89"/>
                      <a:pt x="39" y="0"/>
                      <a:pt x="20" y="44"/>
                    </a:cubicBezTo>
                    <a:cubicBezTo>
                      <a:pt x="0" y="87"/>
                      <a:pt x="114" y="120"/>
                      <a:pt x="123" y="105"/>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6216650" y="2184400"/>
                <a:ext cx="1614488" cy="1271588"/>
              </a:xfrm>
              <a:custGeom>
                <a:avLst/>
                <a:gdLst>
                  <a:gd name="T0" fmla="*/ 133 w 626"/>
                  <a:gd name="T1" fmla="*/ 200 h 495"/>
                  <a:gd name="T2" fmla="*/ 118 w 626"/>
                  <a:gd name="T3" fmla="*/ 175 h 495"/>
                  <a:gd name="T4" fmla="*/ 118 w 626"/>
                  <a:gd name="T5" fmla="*/ 84 h 495"/>
                  <a:gd name="T6" fmla="*/ 135 w 626"/>
                  <a:gd name="T7" fmla="*/ 72 h 495"/>
                  <a:gd name="T8" fmla="*/ 147 w 626"/>
                  <a:gd name="T9" fmla="*/ 90 h 495"/>
                  <a:gd name="T10" fmla="*/ 145 w 626"/>
                  <a:gd name="T11" fmla="*/ 165 h 495"/>
                  <a:gd name="T12" fmla="*/ 185 w 626"/>
                  <a:gd name="T13" fmla="*/ 204 h 495"/>
                  <a:gd name="T14" fmla="*/ 260 w 626"/>
                  <a:gd name="T15" fmla="*/ 238 h 495"/>
                  <a:gd name="T16" fmla="*/ 364 w 626"/>
                  <a:gd name="T17" fmla="*/ 180 h 495"/>
                  <a:gd name="T18" fmla="*/ 305 w 626"/>
                  <a:gd name="T19" fmla="*/ 129 h 495"/>
                  <a:gd name="T20" fmla="*/ 289 w 626"/>
                  <a:gd name="T21" fmla="*/ 14 h 495"/>
                  <a:gd name="T22" fmla="*/ 305 w 626"/>
                  <a:gd name="T23" fmla="*/ 0 h 495"/>
                  <a:gd name="T24" fmla="*/ 319 w 626"/>
                  <a:gd name="T25" fmla="*/ 15 h 495"/>
                  <a:gd name="T26" fmla="*/ 331 w 626"/>
                  <a:gd name="T27" fmla="*/ 115 h 495"/>
                  <a:gd name="T28" fmla="*/ 387 w 626"/>
                  <a:gd name="T29" fmla="*/ 158 h 495"/>
                  <a:gd name="T30" fmla="*/ 408 w 626"/>
                  <a:gd name="T31" fmla="*/ 26 h 495"/>
                  <a:gd name="T32" fmla="*/ 417 w 626"/>
                  <a:gd name="T33" fmla="*/ 7 h 495"/>
                  <a:gd name="T34" fmla="*/ 435 w 626"/>
                  <a:gd name="T35" fmla="*/ 16 h 495"/>
                  <a:gd name="T36" fmla="*/ 432 w 626"/>
                  <a:gd name="T37" fmla="*/ 150 h 495"/>
                  <a:gd name="T38" fmla="*/ 487 w 626"/>
                  <a:gd name="T39" fmla="*/ 159 h 495"/>
                  <a:gd name="T40" fmla="*/ 595 w 626"/>
                  <a:gd name="T41" fmla="*/ 128 h 495"/>
                  <a:gd name="T42" fmla="*/ 613 w 626"/>
                  <a:gd name="T43" fmla="*/ 118 h 495"/>
                  <a:gd name="T44" fmla="*/ 623 w 626"/>
                  <a:gd name="T45" fmla="*/ 136 h 495"/>
                  <a:gd name="T46" fmla="*/ 481 w 626"/>
                  <a:gd name="T47" fmla="*/ 188 h 495"/>
                  <a:gd name="T48" fmla="*/ 405 w 626"/>
                  <a:gd name="T49" fmla="*/ 185 h 495"/>
                  <a:gd name="T50" fmla="*/ 343 w 626"/>
                  <a:gd name="T51" fmla="*/ 230 h 495"/>
                  <a:gd name="T52" fmla="*/ 425 w 626"/>
                  <a:gd name="T53" fmla="*/ 280 h 495"/>
                  <a:gd name="T54" fmla="*/ 463 w 626"/>
                  <a:gd name="T55" fmla="*/ 307 h 495"/>
                  <a:gd name="T56" fmla="*/ 473 w 626"/>
                  <a:gd name="T57" fmla="*/ 313 h 495"/>
                  <a:gd name="T58" fmla="*/ 595 w 626"/>
                  <a:gd name="T59" fmla="*/ 306 h 495"/>
                  <a:gd name="T60" fmla="*/ 616 w 626"/>
                  <a:gd name="T61" fmla="*/ 304 h 495"/>
                  <a:gd name="T62" fmla="*/ 618 w 626"/>
                  <a:gd name="T63" fmla="*/ 325 h 495"/>
                  <a:gd name="T64" fmla="*/ 474 w 626"/>
                  <a:gd name="T65" fmla="*/ 349 h 495"/>
                  <a:gd name="T66" fmla="*/ 487 w 626"/>
                  <a:gd name="T67" fmla="*/ 419 h 495"/>
                  <a:gd name="T68" fmla="*/ 552 w 626"/>
                  <a:gd name="T69" fmla="*/ 465 h 495"/>
                  <a:gd name="T70" fmla="*/ 559 w 626"/>
                  <a:gd name="T71" fmla="*/ 485 h 495"/>
                  <a:gd name="T72" fmla="*/ 539 w 626"/>
                  <a:gd name="T73" fmla="*/ 492 h 495"/>
                  <a:gd name="T74" fmla="*/ 462 w 626"/>
                  <a:gd name="T75" fmla="*/ 434 h 495"/>
                  <a:gd name="T76" fmla="*/ 445 w 626"/>
                  <a:gd name="T77" fmla="*/ 331 h 495"/>
                  <a:gd name="T78" fmla="*/ 407 w 626"/>
                  <a:gd name="T79" fmla="*/ 304 h 495"/>
                  <a:gd name="T80" fmla="*/ 287 w 626"/>
                  <a:gd name="T81" fmla="*/ 258 h 495"/>
                  <a:gd name="T82" fmla="*/ 283 w 626"/>
                  <a:gd name="T83" fmla="*/ 260 h 495"/>
                  <a:gd name="T84" fmla="*/ 245 w 626"/>
                  <a:gd name="T85" fmla="*/ 277 h 495"/>
                  <a:gd name="T86" fmla="*/ 92 w 626"/>
                  <a:gd name="T87" fmla="*/ 433 h 495"/>
                  <a:gd name="T88" fmla="*/ 82 w 626"/>
                  <a:gd name="T89" fmla="*/ 451 h 495"/>
                  <a:gd name="T90" fmla="*/ 64 w 626"/>
                  <a:gd name="T91" fmla="*/ 441 h 495"/>
                  <a:gd name="T92" fmla="*/ 99 w 626"/>
                  <a:gd name="T93" fmla="*/ 323 h 495"/>
                  <a:gd name="T94" fmla="*/ 60 w 626"/>
                  <a:gd name="T95" fmla="*/ 311 h 495"/>
                  <a:gd name="T96" fmla="*/ 3 w 626"/>
                  <a:gd name="T97" fmla="*/ 246 h 495"/>
                  <a:gd name="T98" fmla="*/ 13 w 626"/>
                  <a:gd name="T99" fmla="*/ 228 h 495"/>
                  <a:gd name="T100" fmla="*/ 31 w 626"/>
                  <a:gd name="T101" fmla="*/ 238 h 495"/>
                  <a:gd name="T102" fmla="*/ 73 w 626"/>
                  <a:gd name="T103" fmla="*/ 285 h 495"/>
                  <a:gd name="T104" fmla="*/ 142 w 626"/>
                  <a:gd name="T105" fmla="*/ 291 h 495"/>
                  <a:gd name="T106" fmla="*/ 147 w 626"/>
                  <a:gd name="T107" fmla="*/ 290 h 495"/>
                  <a:gd name="T108" fmla="*/ 232 w 626"/>
                  <a:gd name="T109" fmla="*/ 250 h 495"/>
                  <a:gd name="T110" fmla="*/ 160 w 626"/>
                  <a:gd name="T111" fmla="*/ 232 h 495"/>
                  <a:gd name="T112" fmla="*/ 34 w 626"/>
                  <a:gd name="T113" fmla="*/ 147 h 495"/>
                  <a:gd name="T114" fmla="*/ 48 w 626"/>
                  <a:gd name="T115" fmla="*/ 132 h 495"/>
                  <a:gd name="T116" fmla="*/ 63 w 626"/>
                  <a:gd name="T117" fmla="*/ 147 h 495"/>
                  <a:gd name="T118" fmla="*/ 13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133" y="200"/>
                    </a:moveTo>
                    <a:cubicBezTo>
                      <a:pt x="126" y="193"/>
                      <a:pt x="121" y="185"/>
                      <a:pt x="118" y="175"/>
                    </a:cubicBezTo>
                    <a:cubicBezTo>
                      <a:pt x="109" y="154"/>
                      <a:pt x="110" y="126"/>
                      <a:pt x="118" y="84"/>
                    </a:cubicBezTo>
                    <a:cubicBezTo>
                      <a:pt x="119" y="76"/>
                      <a:pt x="127" y="71"/>
                      <a:pt x="135" y="72"/>
                    </a:cubicBezTo>
                    <a:cubicBezTo>
                      <a:pt x="143" y="74"/>
                      <a:pt x="148" y="81"/>
                      <a:pt x="147" y="90"/>
                    </a:cubicBezTo>
                    <a:cubicBezTo>
                      <a:pt x="140" y="126"/>
                      <a:pt x="139" y="148"/>
                      <a:pt x="145" y="165"/>
                    </a:cubicBezTo>
                    <a:cubicBezTo>
                      <a:pt x="151" y="179"/>
                      <a:pt x="164" y="190"/>
                      <a:pt x="185" y="204"/>
                    </a:cubicBezTo>
                    <a:cubicBezTo>
                      <a:pt x="219" y="207"/>
                      <a:pt x="248" y="213"/>
                      <a:pt x="260" y="238"/>
                    </a:cubicBezTo>
                    <a:cubicBezTo>
                      <a:pt x="298" y="221"/>
                      <a:pt x="335" y="202"/>
                      <a:pt x="364" y="180"/>
                    </a:cubicBezTo>
                    <a:cubicBezTo>
                      <a:pt x="336" y="165"/>
                      <a:pt x="318" y="151"/>
                      <a:pt x="305" y="129"/>
                    </a:cubicBezTo>
                    <a:cubicBezTo>
                      <a:pt x="291" y="103"/>
                      <a:pt x="287" y="69"/>
                      <a:pt x="289" y="14"/>
                    </a:cubicBezTo>
                    <a:cubicBezTo>
                      <a:pt x="290" y="6"/>
                      <a:pt x="297" y="0"/>
                      <a:pt x="305" y="0"/>
                    </a:cubicBezTo>
                    <a:cubicBezTo>
                      <a:pt x="313" y="0"/>
                      <a:pt x="319" y="7"/>
                      <a:pt x="319" y="15"/>
                    </a:cubicBezTo>
                    <a:cubicBezTo>
                      <a:pt x="317" y="65"/>
                      <a:pt x="320" y="94"/>
                      <a:pt x="331" y="115"/>
                    </a:cubicBezTo>
                    <a:cubicBezTo>
                      <a:pt x="341" y="132"/>
                      <a:pt x="359" y="145"/>
                      <a:pt x="387" y="158"/>
                    </a:cubicBezTo>
                    <a:cubicBezTo>
                      <a:pt x="416" y="125"/>
                      <a:pt x="428" y="83"/>
                      <a:pt x="408" y="26"/>
                    </a:cubicBezTo>
                    <a:cubicBezTo>
                      <a:pt x="405" y="18"/>
                      <a:pt x="409" y="9"/>
                      <a:pt x="417" y="7"/>
                    </a:cubicBezTo>
                    <a:cubicBezTo>
                      <a:pt x="424" y="4"/>
                      <a:pt x="433" y="8"/>
                      <a:pt x="435" y="16"/>
                    </a:cubicBezTo>
                    <a:cubicBezTo>
                      <a:pt x="456" y="72"/>
                      <a:pt x="451" y="115"/>
                      <a:pt x="432" y="150"/>
                    </a:cubicBezTo>
                    <a:cubicBezTo>
                      <a:pt x="449" y="150"/>
                      <a:pt x="468" y="155"/>
                      <a:pt x="487" y="159"/>
                    </a:cubicBezTo>
                    <a:cubicBezTo>
                      <a:pt x="532" y="170"/>
                      <a:pt x="579" y="181"/>
                      <a:pt x="595" y="128"/>
                    </a:cubicBezTo>
                    <a:cubicBezTo>
                      <a:pt x="597" y="120"/>
                      <a:pt x="605" y="116"/>
                      <a:pt x="613" y="118"/>
                    </a:cubicBezTo>
                    <a:cubicBezTo>
                      <a:pt x="621" y="120"/>
                      <a:pt x="626" y="128"/>
                      <a:pt x="623" y="136"/>
                    </a:cubicBezTo>
                    <a:cubicBezTo>
                      <a:pt x="600" y="217"/>
                      <a:pt x="539" y="202"/>
                      <a:pt x="481" y="188"/>
                    </a:cubicBezTo>
                    <a:cubicBezTo>
                      <a:pt x="451" y="181"/>
                      <a:pt x="421" y="174"/>
                      <a:pt x="405" y="185"/>
                    </a:cubicBezTo>
                    <a:cubicBezTo>
                      <a:pt x="388" y="202"/>
                      <a:pt x="367" y="216"/>
                      <a:pt x="343" y="230"/>
                    </a:cubicBezTo>
                    <a:cubicBezTo>
                      <a:pt x="370" y="240"/>
                      <a:pt x="397" y="260"/>
                      <a:pt x="425" y="280"/>
                    </a:cubicBezTo>
                    <a:cubicBezTo>
                      <a:pt x="437" y="289"/>
                      <a:pt x="450" y="298"/>
                      <a:pt x="463" y="307"/>
                    </a:cubicBezTo>
                    <a:cubicBezTo>
                      <a:pt x="467" y="307"/>
                      <a:pt x="470" y="310"/>
                      <a:pt x="473" y="313"/>
                    </a:cubicBezTo>
                    <a:cubicBezTo>
                      <a:pt x="515" y="339"/>
                      <a:pt x="558" y="350"/>
                      <a:pt x="595" y="306"/>
                    </a:cubicBezTo>
                    <a:cubicBezTo>
                      <a:pt x="600" y="300"/>
                      <a:pt x="610" y="299"/>
                      <a:pt x="616" y="304"/>
                    </a:cubicBezTo>
                    <a:cubicBezTo>
                      <a:pt x="622" y="309"/>
                      <a:pt x="623" y="319"/>
                      <a:pt x="618" y="325"/>
                    </a:cubicBezTo>
                    <a:cubicBezTo>
                      <a:pt x="571" y="381"/>
                      <a:pt x="522" y="374"/>
                      <a:pt x="474" y="349"/>
                    </a:cubicBezTo>
                    <a:cubicBezTo>
                      <a:pt x="474" y="382"/>
                      <a:pt x="478" y="403"/>
                      <a:pt x="487" y="419"/>
                    </a:cubicBezTo>
                    <a:cubicBezTo>
                      <a:pt x="498" y="438"/>
                      <a:pt x="519" y="450"/>
                      <a:pt x="552" y="465"/>
                    </a:cubicBezTo>
                    <a:cubicBezTo>
                      <a:pt x="559" y="469"/>
                      <a:pt x="562" y="477"/>
                      <a:pt x="559" y="485"/>
                    </a:cubicBezTo>
                    <a:cubicBezTo>
                      <a:pt x="555" y="492"/>
                      <a:pt x="547" y="495"/>
                      <a:pt x="539" y="492"/>
                    </a:cubicBezTo>
                    <a:cubicBezTo>
                      <a:pt x="501" y="474"/>
                      <a:pt x="477" y="460"/>
                      <a:pt x="462" y="434"/>
                    </a:cubicBezTo>
                    <a:cubicBezTo>
                      <a:pt x="448" y="411"/>
                      <a:pt x="443" y="380"/>
                      <a:pt x="445" y="331"/>
                    </a:cubicBezTo>
                    <a:cubicBezTo>
                      <a:pt x="432" y="322"/>
                      <a:pt x="420" y="313"/>
                      <a:pt x="407" y="304"/>
                    </a:cubicBezTo>
                    <a:cubicBezTo>
                      <a:pt x="362" y="271"/>
                      <a:pt x="319" y="240"/>
                      <a:pt x="287" y="258"/>
                    </a:cubicBezTo>
                    <a:cubicBezTo>
                      <a:pt x="286" y="259"/>
                      <a:pt x="285" y="260"/>
                      <a:pt x="283" y="260"/>
                    </a:cubicBezTo>
                    <a:cubicBezTo>
                      <a:pt x="270" y="266"/>
                      <a:pt x="257" y="271"/>
                      <a:pt x="245" y="277"/>
                    </a:cubicBezTo>
                    <a:cubicBezTo>
                      <a:pt x="154" y="317"/>
                      <a:pt x="68" y="354"/>
                      <a:pt x="92" y="433"/>
                    </a:cubicBezTo>
                    <a:cubicBezTo>
                      <a:pt x="94" y="441"/>
                      <a:pt x="90" y="449"/>
                      <a:pt x="82" y="451"/>
                    </a:cubicBezTo>
                    <a:cubicBezTo>
                      <a:pt x="74" y="454"/>
                      <a:pt x="66" y="449"/>
                      <a:pt x="64" y="441"/>
                    </a:cubicBezTo>
                    <a:cubicBezTo>
                      <a:pt x="48" y="389"/>
                      <a:pt x="65" y="352"/>
                      <a:pt x="99" y="323"/>
                    </a:cubicBezTo>
                    <a:cubicBezTo>
                      <a:pt x="85" y="321"/>
                      <a:pt x="72" y="317"/>
                      <a:pt x="60" y="311"/>
                    </a:cubicBezTo>
                    <a:cubicBezTo>
                      <a:pt x="32" y="298"/>
                      <a:pt x="10" y="274"/>
                      <a:pt x="3" y="246"/>
                    </a:cubicBezTo>
                    <a:cubicBezTo>
                      <a:pt x="0" y="238"/>
                      <a:pt x="5" y="230"/>
                      <a:pt x="13" y="228"/>
                    </a:cubicBezTo>
                    <a:cubicBezTo>
                      <a:pt x="21" y="226"/>
                      <a:pt x="29" y="230"/>
                      <a:pt x="31" y="238"/>
                    </a:cubicBezTo>
                    <a:cubicBezTo>
                      <a:pt x="37" y="258"/>
                      <a:pt x="52" y="275"/>
                      <a:pt x="73" y="285"/>
                    </a:cubicBezTo>
                    <a:cubicBezTo>
                      <a:pt x="93" y="294"/>
                      <a:pt x="118" y="298"/>
                      <a:pt x="142" y="291"/>
                    </a:cubicBezTo>
                    <a:cubicBezTo>
                      <a:pt x="144" y="290"/>
                      <a:pt x="146" y="290"/>
                      <a:pt x="147" y="290"/>
                    </a:cubicBezTo>
                    <a:cubicBezTo>
                      <a:pt x="173" y="276"/>
                      <a:pt x="203" y="263"/>
                      <a:pt x="232" y="250"/>
                    </a:cubicBezTo>
                    <a:cubicBezTo>
                      <a:pt x="222" y="236"/>
                      <a:pt x="192" y="234"/>
                      <a:pt x="160" y="232"/>
                    </a:cubicBezTo>
                    <a:cubicBezTo>
                      <a:pt x="100" y="228"/>
                      <a:pt x="35" y="224"/>
                      <a:pt x="34" y="147"/>
                    </a:cubicBezTo>
                    <a:cubicBezTo>
                      <a:pt x="34" y="139"/>
                      <a:pt x="40" y="132"/>
                      <a:pt x="48" y="132"/>
                    </a:cubicBezTo>
                    <a:cubicBezTo>
                      <a:pt x="57" y="132"/>
                      <a:pt x="63" y="139"/>
                      <a:pt x="63" y="147"/>
                    </a:cubicBezTo>
                    <a:cubicBezTo>
                      <a:pt x="64" y="186"/>
                      <a:pt x="96" y="196"/>
                      <a:pt x="13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360863" y="2184400"/>
                <a:ext cx="1614488" cy="1271588"/>
              </a:xfrm>
              <a:custGeom>
                <a:avLst/>
                <a:gdLst>
                  <a:gd name="T0" fmla="*/ 493 w 626"/>
                  <a:gd name="T1" fmla="*/ 200 h 495"/>
                  <a:gd name="T2" fmla="*/ 508 w 626"/>
                  <a:gd name="T3" fmla="*/ 175 h 495"/>
                  <a:gd name="T4" fmla="*/ 509 w 626"/>
                  <a:gd name="T5" fmla="*/ 84 h 495"/>
                  <a:gd name="T6" fmla="*/ 491 w 626"/>
                  <a:gd name="T7" fmla="*/ 72 h 495"/>
                  <a:gd name="T8" fmla="*/ 479 w 626"/>
                  <a:gd name="T9" fmla="*/ 90 h 495"/>
                  <a:gd name="T10" fmla="*/ 481 w 626"/>
                  <a:gd name="T11" fmla="*/ 165 h 495"/>
                  <a:gd name="T12" fmla="*/ 441 w 626"/>
                  <a:gd name="T13" fmla="*/ 204 h 495"/>
                  <a:gd name="T14" fmla="*/ 366 w 626"/>
                  <a:gd name="T15" fmla="*/ 238 h 495"/>
                  <a:gd name="T16" fmla="*/ 262 w 626"/>
                  <a:gd name="T17" fmla="*/ 180 h 495"/>
                  <a:gd name="T18" fmla="*/ 321 w 626"/>
                  <a:gd name="T19" fmla="*/ 129 h 495"/>
                  <a:gd name="T20" fmla="*/ 337 w 626"/>
                  <a:gd name="T21" fmla="*/ 14 h 495"/>
                  <a:gd name="T22" fmla="*/ 321 w 626"/>
                  <a:gd name="T23" fmla="*/ 0 h 495"/>
                  <a:gd name="T24" fmla="*/ 307 w 626"/>
                  <a:gd name="T25" fmla="*/ 15 h 495"/>
                  <a:gd name="T26" fmla="*/ 295 w 626"/>
                  <a:gd name="T27" fmla="*/ 115 h 495"/>
                  <a:gd name="T28" fmla="*/ 239 w 626"/>
                  <a:gd name="T29" fmla="*/ 158 h 495"/>
                  <a:gd name="T30" fmla="*/ 219 w 626"/>
                  <a:gd name="T31" fmla="*/ 26 h 495"/>
                  <a:gd name="T32" fmla="*/ 210 w 626"/>
                  <a:gd name="T33" fmla="*/ 7 h 495"/>
                  <a:gd name="T34" fmla="*/ 191 w 626"/>
                  <a:gd name="T35" fmla="*/ 16 h 495"/>
                  <a:gd name="T36" fmla="*/ 194 w 626"/>
                  <a:gd name="T37" fmla="*/ 150 h 495"/>
                  <a:gd name="T38" fmla="*/ 139 w 626"/>
                  <a:gd name="T39" fmla="*/ 159 h 495"/>
                  <a:gd name="T40" fmla="*/ 31 w 626"/>
                  <a:gd name="T41" fmla="*/ 128 h 495"/>
                  <a:gd name="T42" fmla="*/ 13 w 626"/>
                  <a:gd name="T43" fmla="*/ 118 h 495"/>
                  <a:gd name="T44" fmla="*/ 3 w 626"/>
                  <a:gd name="T45" fmla="*/ 136 h 495"/>
                  <a:gd name="T46" fmla="*/ 145 w 626"/>
                  <a:gd name="T47" fmla="*/ 188 h 495"/>
                  <a:gd name="T48" fmla="*/ 221 w 626"/>
                  <a:gd name="T49" fmla="*/ 185 h 495"/>
                  <a:gd name="T50" fmla="*/ 283 w 626"/>
                  <a:gd name="T51" fmla="*/ 230 h 495"/>
                  <a:gd name="T52" fmla="*/ 201 w 626"/>
                  <a:gd name="T53" fmla="*/ 280 h 495"/>
                  <a:gd name="T54" fmla="*/ 164 w 626"/>
                  <a:gd name="T55" fmla="*/ 307 h 495"/>
                  <a:gd name="T56" fmla="*/ 154 w 626"/>
                  <a:gd name="T57" fmla="*/ 313 h 495"/>
                  <a:gd name="T58" fmla="*/ 31 w 626"/>
                  <a:gd name="T59" fmla="*/ 306 h 495"/>
                  <a:gd name="T60" fmla="*/ 10 w 626"/>
                  <a:gd name="T61" fmla="*/ 304 h 495"/>
                  <a:gd name="T62" fmla="*/ 8 w 626"/>
                  <a:gd name="T63" fmla="*/ 325 h 495"/>
                  <a:gd name="T64" fmla="*/ 152 w 626"/>
                  <a:gd name="T65" fmla="*/ 349 h 495"/>
                  <a:gd name="T66" fmla="*/ 139 w 626"/>
                  <a:gd name="T67" fmla="*/ 419 h 495"/>
                  <a:gd name="T68" fmla="*/ 74 w 626"/>
                  <a:gd name="T69" fmla="*/ 465 h 495"/>
                  <a:gd name="T70" fmla="*/ 67 w 626"/>
                  <a:gd name="T71" fmla="*/ 485 h 495"/>
                  <a:gd name="T72" fmla="*/ 87 w 626"/>
                  <a:gd name="T73" fmla="*/ 492 h 495"/>
                  <a:gd name="T74" fmla="*/ 164 w 626"/>
                  <a:gd name="T75" fmla="*/ 434 h 495"/>
                  <a:gd name="T76" fmla="*/ 181 w 626"/>
                  <a:gd name="T77" fmla="*/ 331 h 495"/>
                  <a:gd name="T78" fmla="*/ 219 w 626"/>
                  <a:gd name="T79" fmla="*/ 304 h 495"/>
                  <a:gd name="T80" fmla="*/ 339 w 626"/>
                  <a:gd name="T81" fmla="*/ 258 h 495"/>
                  <a:gd name="T82" fmla="*/ 343 w 626"/>
                  <a:gd name="T83" fmla="*/ 260 h 495"/>
                  <a:gd name="T84" fmla="*/ 382 w 626"/>
                  <a:gd name="T85" fmla="*/ 277 h 495"/>
                  <a:gd name="T86" fmla="*/ 534 w 626"/>
                  <a:gd name="T87" fmla="*/ 433 h 495"/>
                  <a:gd name="T88" fmla="*/ 544 w 626"/>
                  <a:gd name="T89" fmla="*/ 451 h 495"/>
                  <a:gd name="T90" fmla="*/ 563 w 626"/>
                  <a:gd name="T91" fmla="*/ 441 h 495"/>
                  <a:gd name="T92" fmla="*/ 528 w 626"/>
                  <a:gd name="T93" fmla="*/ 323 h 495"/>
                  <a:gd name="T94" fmla="*/ 566 w 626"/>
                  <a:gd name="T95" fmla="*/ 311 h 495"/>
                  <a:gd name="T96" fmla="*/ 624 w 626"/>
                  <a:gd name="T97" fmla="*/ 246 h 495"/>
                  <a:gd name="T98" fmla="*/ 613 w 626"/>
                  <a:gd name="T99" fmla="*/ 228 h 495"/>
                  <a:gd name="T100" fmla="*/ 595 w 626"/>
                  <a:gd name="T101" fmla="*/ 238 h 495"/>
                  <a:gd name="T102" fmla="*/ 553 w 626"/>
                  <a:gd name="T103" fmla="*/ 285 h 495"/>
                  <a:gd name="T104" fmla="*/ 484 w 626"/>
                  <a:gd name="T105" fmla="*/ 291 h 495"/>
                  <a:gd name="T106" fmla="*/ 479 w 626"/>
                  <a:gd name="T107" fmla="*/ 290 h 495"/>
                  <a:gd name="T108" fmla="*/ 394 w 626"/>
                  <a:gd name="T109" fmla="*/ 250 h 495"/>
                  <a:gd name="T110" fmla="*/ 466 w 626"/>
                  <a:gd name="T111" fmla="*/ 232 h 495"/>
                  <a:gd name="T112" fmla="*/ 592 w 626"/>
                  <a:gd name="T113" fmla="*/ 147 h 495"/>
                  <a:gd name="T114" fmla="*/ 578 w 626"/>
                  <a:gd name="T115" fmla="*/ 132 h 495"/>
                  <a:gd name="T116" fmla="*/ 563 w 626"/>
                  <a:gd name="T117" fmla="*/ 147 h 495"/>
                  <a:gd name="T118" fmla="*/ 49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493" y="200"/>
                    </a:moveTo>
                    <a:cubicBezTo>
                      <a:pt x="500" y="193"/>
                      <a:pt x="505" y="185"/>
                      <a:pt x="508" y="175"/>
                    </a:cubicBezTo>
                    <a:cubicBezTo>
                      <a:pt x="517" y="154"/>
                      <a:pt x="516" y="126"/>
                      <a:pt x="509" y="84"/>
                    </a:cubicBezTo>
                    <a:cubicBezTo>
                      <a:pt x="507" y="76"/>
                      <a:pt x="499" y="71"/>
                      <a:pt x="491" y="72"/>
                    </a:cubicBezTo>
                    <a:cubicBezTo>
                      <a:pt x="483" y="74"/>
                      <a:pt x="478" y="81"/>
                      <a:pt x="479" y="90"/>
                    </a:cubicBezTo>
                    <a:cubicBezTo>
                      <a:pt x="486" y="126"/>
                      <a:pt x="487" y="148"/>
                      <a:pt x="481" y="165"/>
                    </a:cubicBezTo>
                    <a:cubicBezTo>
                      <a:pt x="475" y="179"/>
                      <a:pt x="462" y="190"/>
                      <a:pt x="441" y="204"/>
                    </a:cubicBezTo>
                    <a:cubicBezTo>
                      <a:pt x="408" y="207"/>
                      <a:pt x="378" y="213"/>
                      <a:pt x="366" y="238"/>
                    </a:cubicBezTo>
                    <a:cubicBezTo>
                      <a:pt x="328" y="221"/>
                      <a:pt x="291" y="202"/>
                      <a:pt x="262" y="180"/>
                    </a:cubicBezTo>
                    <a:cubicBezTo>
                      <a:pt x="290" y="165"/>
                      <a:pt x="308" y="151"/>
                      <a:pt x="321" y="129"/>
                    </a:cubicBezTo>
                    <a:cubicBezTo>
                      <a:pt x="335" y="103"/>
                      <a:pt x="339" y="69"/>
                      <a:pt x="337" y="14"/>
                    </a:cubicBezTo>
                    <a:cubicBezTo>
                      <a:pt x="336" y="6"/>
                      <a:pt x="330" y="0"/>
                      <a:pt x="321" y="0"/>
                    </a:cubicBezTo>
                    <a:cubicBezTo>
                      <a:pt x="313" y="0"/>
                      <a:pt x="307" y="7"/>
                      <a:pt x="307" y="15"/>
                    </a:cubicBezTo>
                    <a:cubicBezTo>
                      <a:pt x="309" y="65"/>
                      <a:pt x="306" y="94"/>
                      <a:pt x="295" y="115"/>
                    </a:cubicBezTo>
                    <a:cubicBezTo>
                      <a:pt x="285" y="132"/>
                      <a:pt x="267" y="145"/>
                      <a:pt x="239" y="158"/>
                    </a:cubicBezTo>
                    <a:cubicBezTo>
                      <a:pt x="210" y="125"/>
                      <a:pt x="198" y="83"/>
                      <a:pt x="219" y="26"/>
                    </a:cubicBezTo>
                    <a:cubicBezTo>
                      <a:pt x="221" y="18"/>
                      <a:pt x="217" y="9"/>
                      <a:pt x="210" y="7"/>
                    </a:cubicBezTo>
                    <a:cubicBezTo>
                      <a:pt x="202" y="4"/>
                      <a:pt x="193" y="8"/>
                      <a:pt x="191" y="16"/>
                    </a:cubicBezTo>
                    <a:cubicBezTo>
                      <a:pt x="170" y="72"/>
                      <a:pt x="175" y="115"/>
                      <a:pt x="194" y="150"/>
                    </a:cubicBezTo>
                    <a:cubicBezTo>
                      <a:pt x="177" y="150"/>
                      <a:pt x="158" y="155"/>
                      <a:pt x="139" y="159"/>
                    </a:cubicBezTo>
                    <a:cubicBezTo>
                      <a:pt x="94" y="170"/>
                      <a:pt x="47" y="181"/>
                      <a:pt x="31" y="128"/>
                    </a:cubicBezTo>
                    <a:cubicBezTo>
                      <a:pt x="29" y="120"/>
                      <a:pt x="21" y="116"/>
                      <a:pt x="13" y="118"/>
                    </a:cubicBezTo>
                    <a:cubicBezTo>
                      <a:pt x="5" y="120"/>
                      <a:pt x="0" y="128"/>
                      <a:pt x="3" y="136"/>
                    </a:cubicBezTo>
                    <a:cubicBezTo>
                      <a:pt x="26" y="217"/>
                      <a:pt x="87" y="202"/>
                      <a:pt x="145" y="188"/>
                    </a:cubicBezTo>
                    <a:cubicBezTo>
                      <a:pt x="176" y="181"/>
                      <a:pt x="205" y="174"/>
                      <a:pt x="221" y="185"/>
                    </a:cubicBezTo>
                    <a:cubicBezTo>
                      <a:pt x="238" y="202"/>
                      <a:pt x="259" y="216"/>
                      <a:pt x="283" y="230"/>
                    </a:cubicBezTo>
                    <a:cubicBezTo>
                      <a:pt x="256" y="240"/>
                      <a:pt x="229" y="260"/>
                      <a:pt x="201" y="280"/>
                    </a:cubicBezTo>
                    <a:cubicBezTo>
                      <a:pt x="189" y="289"/>
                      <a:pt x="176" y="298"/>
                      <a:pt x="164" y="307"/>
                    </a:cubicBezTo>
                    <a:cubicBezTo>
                      <a:pt x="159" y="307"/>
                      <a:pt x="156" y="310"/>
                      <a:pt x="154" y="313"/>
                    </a:cubicBezTo>
                    <a:cubicBezTo>
                      <a:pt x="111" y="339"/>
                      <a:pt x="69" y="350"/>
                      <a:pt x="31" y="306"/>
                    </a:cubicBezTo>
                    <a:cubicBezTo>
                      <a:pt x="26" y="300"/>
                      <a:pt x="16" y="299"/>
                      <a:pt x="10" y="304"/>
                    </a:cubicBezTo>
                    <a:cubicBezTo>
                      <a:pt x="4" y="309"/>
                      <a:pt x="3" y="319"/>
                      <a:pt x="8" y="325"/>
                    </a:cubicBezTo>
                    <a:cubicBezTo>
                      <a:pt x="55" y="381"/>
                      <a:pt x="104" y="374"/>
                      <a:pt x="152" y="349"/>
                    </a:cubicBezTo>
                    <a:cubicBezTo>
                      <a:pt x="152" y="382"/>
                      <a:pt x="148" y="403"/>
                      <a:pt x="139" y="419"/>
                    </a:cubicBezTo>
                    <a:cubicBezTo>
                      <a:pt x="128" y="438"/>
                      <a:pt x="107" y="450"/>
                      <a:pt x="74" y="465"/>
                    </a:cubicBezTo>
                    <a:cubicBezTo>
                      <a:pt x="67" y="469"/>
                      <a:pt x="64" y="477"/>
                      <a:pt x="67" y="485"/>
                    </a:cubicBezTo>
                    <a:cubicBezTo>
                      <a:pt x="71" y="492"/>
                      <a:pt x="79" y="495"/>
                      <a:pt x="87" y="492"/>
                    </a:cubicBezTo>
                    <a:cubicBezTo>
                      <a:pt x="125" y="474"/>
                      <a:pt x="149" y="460"/>
                      <a:pt x="164" y="434"/>
                    </a:cubicBezTo>
                    <a:cubicBezTo>
                      <a:pt x="178" y="411"/>
                      <a:pt x="183" y="380"/>
                      <a:pt x="181" y="331"/>
                    </a:cubicBezTo>
                    <a:cubicBezTo>
                      <a:pt x="194" y="322"/>
                      <a:pt x="206" y="313"/>
                      <a:pt x="219" y="304"/>
                    </a:cubicBezTo>
                    <a:cubicBezTo>
                      <a:pt x="264" y="271"/>
                      <a:pt x="307" y="240"/>
                      <a:pt x="339" y="258"/>
                    </a:cubicBezTo>
                    <a:cubicBezTo>
                      <a:pt x="340" y="259"/>
                      <a:pt x="342" y="260"/>
                      <a:pt x="343" y="260"/>
                    </a:cubicBezTo>
                    <a:cubicBezTo>
                      <a:pt x="356" y="266"/>
                      <a:pt x="369" y="271"/>
                      <a:pt x="382" y="277"/>
                    </a:cubicBezTo>
                    <a:cubicBezTo>
                      <a:pt x="472" y="317"/>
                      <a:pt x="558" y="354"/>
                      <a:pt x="534" y="433"/>
                    </a:cubicBezTo>
                    <a:cubicBezTo>
                      <a:pt x="532" y="441"/>
                      <a:pt x="536" y="449"/>
                      <a:pt x="544" y="451"/>
                    </a:cubicBezTo>
                    <a:cubicBezTo>
                      <a:pt x="552" y="454"/>
                      <a:pt x="560" y="449"/>
                      <a:pt x="563" y="441"/>
                    </a:cubicBezTo>
                    <a:cubicBezTo>
                      <a:pt x="578" y="389"/>
                      <a:pt x="561" y="352"/>
                      <a:pt x="528" y="323"/>
                    </a:cubicBezTo>
                    <a:cubicBezTo>
                      <a:pt x="541" y="321"/>
                      <a:pt x="554" y="317"/>
                      <a:pt x="566" y="311"/>
                    </a:cubicBezTo>
                    <a:cubicBezTo>
                      <a:pt x="594" y="298"/>
                      <a:pt x="616" y="274"/>
                      <a:pt x="624" y="246"/>
                    </a:cubicBezTo>
                    <a:cubicBezTo>
                      <a:pt x="626" y="238"/>
                      <a:pt x="621" y="230"/>
                      <a:pt x="613" y="228"/>
                    </a:cubicBezTo>
                    <a:cubicBezTo>
                      <a:pt x="605" y="226"/>
                      <a:pt x="597" y="230"/>
                      <a:pt x="595" y="238"/>
                    </a:cubicBezTo>
                    <a:cubicBezTo>
                      <a:pt x="589" y="258"/>
                      <a:pt x="574" y="275"/>
                      <a:pt x="553" y="285"/>
                    </a:cubicBezTo>
                    <a:cubicBezTo>
                      <a:pt x="533" y="294"/>
                      <a:pt x="508" y="298"/>
                      <a:pt x="484" y="291"/>
                    </a:cubicBezTo>
                    <a:cubicBezTo>
                      <a:pt x="482" y="290"/>
                      <a:pt x="480" y="290"/>
                      <a:pt x="479" y="290"/>
                    </a:cubicBezTo>
                    <a:cubicBezTo>
                      <a:pt x="453" y="276"/>
                      <a:pt x="423" y="263"/>
                      <a:pt x="394" y="250"/>
                    </a:cubicBezTo>
                    <a:cubicBezTo>
                      <a:pt x="404" y="236"/>
                      <a:pt x="434" y="234"/>
                      <a:pt x="466" y="232"/>
                    </a:cubicBezTo>
                    <a:cubicBezTo>
                      <a:pt x="526" y="228"/>
                      <a:pt x="591" y="224"/>
                      <a:pt x="592" y="147"/>
                    </a:cubicBezTo>
                    <a:cubicBezTo>
                      <a:pt x="592" y="139"/>
                      <a:pt x="586" y="132"/>
                      <a:pt x="578" y="132"/>
                    </a:cubicBezTo>
                    <a:cubicBezTo>
                      <a:pt x="569" y="132"/>
                      <a:pt x="563" y="139"/>
                      <a:pt x="563" y="147"/>
                    </a:cubicBezTo>
                    <a:cubicBezTo>
                      <a:pt x="562" y="186"/>
                      <a:pt x="530" y="196"/>
                      <a:pt x="49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15"/>
              <p:cNvSpPr>
                <a:spLocks noChangeArrowheads="1"/>
              </p:cNvSpPr>
              <p:nvPr/>
            </p:nvSpPr>
            <p:spPr bwMode="auto">
              <a:xfrm>
                <a:off x="6176963"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16"/>
              <p:cNvSpPr>
                <a:spLocks noChangeArrowheads="1"/>
              </p:cNvSpPr>
              <p:nvPr/>
            </p:nvSpPr>
            <p:spPr bwMode="auto">
              <a:xfrm>
                <a:off x="6257925" y="3735388"/>
                <a:ext cx="4286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Oval 17"/>
              <p:cNvSpPr>
                <a:spLocks noChangeArrowheads="1"/>
              </p:cNvSpPr>
              <p:nvPr/>
            </p:nvSpPr>
            <p:spPr bwMode="auto">
              <a:xfrm>
                <a:off x="5880100"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18"/>
              <p:cNvSpPr>
                <a:spLocks noChangeArrowheads="1"/>
              </p:cNvSpPr>
              <p:nvPr/>
            </p:nvSpPr>
            <p:spPr bwMode="auto">
              <a:xfrm>
                <a:off x="5957888" y="3735388"/>
                <a:ext cx="46038" cy="47625"/>
              </a:xfrm>
              <a:prstGeom prst="ellipse">
                <a:avLst/>
              </a:prstGeom>
              <a:solidFill>
                <a:srgbClr val="F6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8" name="文本框 17"/>
          <p:cNvSpPr txBox="1"/>
          <p:nvPr/>
        </p:nvSpPr>
        <p:spPr>
          <a:xfrm>
            <a:off x="5697581" y="2807042"/>
            <a:ext cx="748916" cy="1862048"/>
          </a:xfrm>
          <a:prstGeom prst="rect">
            <a:avLst/>
          </a:prstGeom>
          <a:noFill/>
        </p:spPr>
        <p:txBody>
          <a:bodyPr wrap="square" rtlCol="0">
            <a:spAutoFit/>
          </a:bodyPr>
          <a:lstStyle/>
          <a:p>
            <a:pPr algn="ctr"/>
            <a:r>
              <a:rPr lang="en-US" altLang="zh-CN" sz="11500" b="1" dirty="0">
                <a:solidFill>
                  <a:srgbClr val="A11218"/>
                </a:solidFill>
                <a:latin typeface="Bradley Hand ITC" panose="03070402050302030203" pitchFamily="66" charset="0"/>
              </a:rPr>
              <a:t>2</a:t>
            </a:r>
            <a:endParaRPr lang="zh-CN" altLang="en-US" sz="11500" b="1" dirty="0">
              <a:solidFill>
                <a:srgbClr val="A11218"/>
              </a:solidFill>
              <a:latin typeface="Bradley Hand ITC" panose="03070402050302030203" pitchFamily="66" charset="0"/>
            </a:endParaRPr>
          </a:p>
        </p:txBody>
      </p:sp>
      <p:cxnSp>
        <p:nvCxnSpPr>
          <p:cNvPr id="19" name="直接连接符 18"/>
          <p:cNvCxnSpPr/>
          <p:nvPr/>
        </p:nvCxnSpPr>
        <p:spPr>
          <a:xfrm>
            <a:off x="2947222" y="5192580"/>
            <a:ext cx="6297557" cy="0"/>
          </a:xfrm>
          <a:prstGeom prst="line">
            <a:avLst/>
          </a:prstGeom>
          <a:ln>
            <a:solidFill>
              <a:srgbClr val="A11218">
                <a:alpha val="48000"/>
              </a:srgb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0" name="文本框 19"/>
          <p:cNvSpPr txBox="1"/>
          <p:nvPr/>
        </p:nvSpPr>
        <p:spPr>
          <a:xfrm>
            <a:off x="2880702" y="4367933"/>
            <a:ext cx="6430596" cy="830997"/>
          </a:xfrm>
          <a:prstGeom prst="rect">
            <a:avLst/>
          </a:prstGeom>
          <a:noFill/>
        </p:spPr>
        <p:txBody>
          <a:bodyPr wrap="square" rtlCol="0">
            <a:spAutoFit/>
          </a:bodyPr>
          <a:lstStyle/>
          <a:p>
            <a:pPr algn="ctr"/>
            <a:r>
              <a:rPr lang="en-US" altLang="zh-CN" sz="4800" dirty="0">
                <a:solidFill>
                  <a:srgbClr val="A11218"/>
                </a:solidFill>
                <a:latin typeface="Bradley Hand ITC" panose="03070402050302030203" pitchFamily="66" charset="0"/>
              </a:rPr>
              <a:t>Merry Christmas to You </a:t>
            </a:r>
            <a:endParaRPr lang="zh-CN" altLang="en-US" sz="4800" dirty="0">
              <a:solidFill>
                <a:srgbClr val="A11218"/>
              </a:solidFill>
              <a:latin typeface="Bradley Hand ITC" panose="03070402050302030203" pitchFamily="66" charset="0"/>
            </a:endParaRPr>
          </a:p>
        </p:txBody>
      </p:sp>
      <p:sp>
        <p:nvSpPr>
          <p:cNvPr id="21" name="矩形 20"/>
          <p:cNvSpPr/>
          <p:nvPr/>
        </p:nvSpPr>
        <p:spPr>
          <a:xfrm>
            <a:off x="3048000" y="5353312"/>
            <a:ext cx="6096000" cy="793487"/>
          </a:xfrm>
          <a:prstGeom prst="rect">
            <a:avLst/>
          </a:prstGeom>
        </p:spPr>
        <p:txBody>
          <a:bodyPr>
            <a:spAutoFit/>
          </a:bodyPr>
          <a:lstStyle/>
          <a:p>
            <a:pPr algn="ctr">
              <a:lnSpc>
                <a:spcPct val="150000"/>
              </a:lnSpc>
            </a:pPr>
            <a:r>
              <a:rPr lang="en-US" altLang="zh-CN" sz="1600" dirty="0">
                <a:solidFill>
                  <a:schemeClr val="tx1">
                    <a:lumMod val="50000"/>
                    <a:lumOff val="50000"/>
                  </a:schemeClr>
                </a:solidFill>
                <a:latin typeface="+mn-ea"/>
              </a:rPr>
              <a:t>Christmas Day is a holiday celebrating the birth of Jesus, the central figure of Christianity</a:t>
            </a:r>
            <a:endParaRPr lang="zh-CN" altLang="en-US" sz="1600" dirty="0">
              <a:solidFill>
                <a:schemeClr val="tx1">
                  <a:lumMod val="50000"/>
                  <a:lumOff val="50000"/>
                </a:schemeClr>
              </a:solidFill>
              <a:latin typeface="+mn-ea"/>
            </a:endParaRPr>
          </a:p>
        </p:txBody>
      </p:sp>
      <p:sp>
        <p:nvSpPr>
          <p:cNvPr id="22" name="Freeform 34"/>
          <p:cNvSpPr>
            <a:spLocks noEditPoints="1"/>
          </p:cNvSpPr>
          <p:nvPr/>
        </p:nvSpPr>
        <p:spPr bwMode="auto">
          <a:xfrm>
            <a:off x="10566130" y="1945911"/>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4"/>
          <p:cNvSpPr>
            <a:spLocks noEditPoints="1"/>
          </p:cNvSpPr>
          <p:nvPr/>
        </p:nvSpPr>
        <p:spPr bwMode="auto">
          <a:xfrm>
            <a:off x="623888" y="3291025"/>
            <a:ext cx="492318" cy="431445"/>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4"/>
          <p:cNvSpPr>
            <a:spLocks noEditPoints="1"/>
          </p:cNvSpPr>
          <p:nvPr/>
        </p:nvSpPr>
        <p:spPr bwMode="auto">
          <a:xfrm>
            <a:off x="9308763" y="3512761"/>
            <a:ext cx="364510" cy="319440"/>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4"/>
          <p:cNvSpPr>
            <a:spLocks noEditPoints="1"/>
          </p:cNvSpPr>
          <p:nvPr/>
        </p:nvSpPr>
        <p:spPr bwMode="auto">
          <a:xfrm>
            <a:off x="3552670" y="1029941"/>
            <a:ext cx="716248" cy="627687"/>
          </a:xfrm>
          <a:custGeom>
            <a:avLst/>
            <a:gdLst>
              <a:gd name="T0" fmla="*/ 256 w 282"/>
              <a:gd name="T1" fmla="*/ 133 h 250"/>
              <a:gd name="T2" fmla="*/ 238 w 282"/>
              <a:gd name="T3" fmla="*/ 133 h 250"/>
              <a:gd name="T4" fmla="*/ 228 w 282"/>
              <a:gd name="T5" fmla="*/ 171 h 250"/>
              <a:gd name="T6" fmla="*/ 177 w 282"/>
              <a:gd name="T7" fmla="*/ 137 h 250"/>
              <a:gd name="T8" fmla="*/ 170 w 282"/>
              <a:gd name="T9" fmla="*/ 150 h 250"/>
              <a:gd name="T10" fmla="*/ 225 w 282"/>
              <a:gd name="T11" fmla="*/ 177 h 250"/>
              <a:gd name="T12" fmla="*/ 198 w 282"/>
              <a:gd name="T13" fmla="*/ 205 h 250"/>
              <a:gd name="T14" fmla="*/ 207 w 282"/>
              <a:gd name="T15" fmla="*/ 220 h 250"/>
              <a:gd name="T16" fmla="*/ 194 w 282"/>
              <a:gd name="T17" fmla="*/ 228 h 250"/>
              <a:gd name="T18" fmla="*/ 185 w 282"/>
              <a:gd name="T19" fmla="*/ 213 h 250"/>
              <a:gd name="T20" fmla="*/ 146 w 282"/>
              <a:gd name="T21" fmla="*/ 223 h 250"/>
              <a:gd name="T22" fmla="*/ 149 w 282"/>
              <a:gd name="T23" fmla="*/ 162 h 250"/>
              <a:gd name="T24" fmla="*/ 141 w 282"/>
              <a:gd name="T25" fmla="*/ 148 h 250"/>
              <a:gd name="T26" fmla="*/ 141 w 282"/>
              <a:gd name="T27" fmla="*/ 102 h 250"/>
              <a:gd name="T28" fmla="*/ 147 w 282"/>
              <a:gd name="T29" fmla="*/ 88 h 250"/>
              <a:gd name="T30" fmla="*/ 142 w 282"/>
              <a:gd name="T31" fmla="*/ 28 h 250"/>
              <a:gd name="T32" fmla="*/ 181 w 282"/>
              <a:gd name="T33" fmla="*/ 38 h 250"/>
              <a:gd name="T34" fmla="*/ 189 w 282"/>
              <a:gd name="T35" fmla="*/ 23 h 250"/>
              <a:gd name="T36" fmla="*/ 202 w 282"/>
              <a:gd name="T37" fmla="*/ 30 h 250"/>
              <a:gd name="T38" fmla="*/ 194 w 282"/>
              <a:gd name="T39" fmla="*/ 45 h 250"/>
              <a:gd name="T40" fmla="*/ 223 w 282"/>
              <a:gd name="T41" fmla="*/ 74 h 250"/>
              <a:gd name="T42" fmla="*/ 169 w 282"/>
              <a:gd name="T43" fmla="*/ 100 h 250"/>
              <a:gd name="T44" fmla="*/ 177 w 282"/>
              <a:gd name="T45" fmla="*/ 113 h 250"/>
              <a:gd name="T46" fmla="*/ 226 w 282"/>
              <a:gd name="T47" fmla="*/ 79 h 250"/>
              <a:gd name="T48" fmla="*/ 238 w 282"/>
              <a:gd name="T49" fmla="*/ 118 h 250"/>
              <a:gd name="T50" fmla="*/ 255 w 282"/>
              <a:gd name="T51" fmla="*/ 118 h 250"/>
              <a:gd name="T52" fmla="*/ 134 w 282"/>
              <a:gd name="T53" fmla="*/ 170 h 250"/>
              <a:gd name="T54" fmla="*/ 117 w 282"/>
              <a:gd name="T55" fmla="*/ 184 h 250"/>
              <a:gd name="T56" fmla="*/ 108 w 282"/>
              <a:gd name="T57" fmla="*/ 199 h 250"/>
              <a:gd name="T58" fmla="*/ 101 w 282"/>
              <a:gd name="T59" fmla="*/ 243 h 250"/>
              <a:gd name="T60" fmla="*/ 67 w 282"/>
              <a:gd name="T61" fmla="*/ 243 h 250"/>
              <a:gd name="T62" fmla="*/ 61 w 282"/>
              <a:gd name="T63" fmla="*/ 205 h 250"/>
              <a:gd name="T64" fmla="*/ 59 w 282"/>
              <a:gd name="T65" fmla="*/ 192 h 250"/>
              <a:gd name="T66" fmla="*/ 116 w 282"/>
              <a:gd name="T67" fmla="*/ 154 h 250"/>
              <a:gd name="T68" fmla="*/ 99 w 282"/>
              <a:gd name="T69" fmla="*/ 141 h 250"/>
              <a:gd name="T70" fmla="*/ 77 w 282"/>
              <a:gd name="T71" fmla="*/ 133 h 250"/>
              <a:gd name="T72" fmla="*/ 59 w 282"/>
              <a:gd name="T73" fmla="*/ 133 h 250"/>
              <a:gd name="T74" fmla="*/ 18 w 282"/>
              <a:gd name="T75" fmla="*/ 148 h 250"/>
              <a:gd name="T76" fmla="*/ 0 w 282"/>
              <a:gd name="T77" fmla="*/ 118 h 250"/>
              <a:gd name="T78" fmla="*/ 30 w 282"/>
              <a:gd name="T79" fmla="*/ 95 h 250"/>
              <a:gd name="T80" fmla="*/ 40 w 282"/>
              <a:gd name="T81" fmla="*/ 87 h 250"/>
              <a:gd name="T82" fmla="*/ 103 w 282"/>
              <a:gd name="T83" fmla="*/ 118 h 250"/>
              <a:gd name="T84" fmla="*/ 105 w 282"/>
              <a:gd name="T85" fmla="*/ 97 h 250"/>
              <a:gd name="T86" fmla="*/ 101 w 282"/>
              <a:gd name="T87" fmla="*/ 74 h 250"/>
              <a:gd name="T88" fmla="*/ 92 w 282"/>
              <a:gd name="T89" fmla="*/ 59 h 250"/>
              <a:gd name="T90" fmla="*/ 57 w 282"/>
              <a:gd name="T91" fmla="*/ 30 h 250"/>
              <a:gd name="T92" fmla="*/ 74 w 282"/>
              <a:gd name="T93" fmla="*/ 0 h 250"/>
              <a:gd name="T94" fmla="*/ 109 w 282"/>
              <a:gd name="T95" fmla="*/ 15 h 250"/>
              <a:gd name="T96" fmla="*/ 122 w 282"/>
              <a:gd name="T97" fmla="*/ 20 h 250"/>
              <a:gd name="T98" fmla="*/ 128 w 282"/>
              <a:gd name="T99" fmla="*/ 89 h 250"/>
              <a:gd name="T100" fmla="*/ 141 w 282"/>
              <a:gd name="T101" fmla="*/ 81 h 250"/>
              <a:gd name="T102" fmla="*/ 130 w 282"/>
              <a:gd name="T103" fmla="*/ 1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 h="250">
                <a:moveTo>
                  <a:pt x="282" y="118"/>
                </a:moveTo>
                <a:cubicBezTo>
                  <a:pt x="282" y="133"/>
                  <a:pt x="282" y="133"/>
                  <a:pt x="282" y="133"/>
                </a:cubicBezTo>
                <a:cubicBezTo>
                  <a:pt x="256" y="133"/>
                  <a:pt x="256" y="133"/>
                  <a:pt x="256" y="133"/>
                </a:cubicBezTo>
                <a:cubicBezTo>
                  <a:pt x="265" y="148"/>
                  <a:pt x="265" y="148"/>
                  <a:pt x="265" y="148"/>
                </a:cubicBezTo>
                <a:cubicBezTo>
                  <a:pt x="252" y="155"/>
                  <a:pt x="252" y="155"/>
                  <a:pt x="252" y="155"/>
                </a:cubicBezTo>
                <a:cubicBezTo>
                  <a:pt x="238" y="133"/>
                  <a:pt x="238" y="133"/>
                  <a:pt x="238" y="133"/>
                </a:cubicBezTo>
                <a:cubicBezTo>
                  <a:pt x="223" y="133"/>
                  <a:pt x="223" y="133"/>
                  <a:pt x="223" y="133"/>
                </a:cubicBezTo>
                <a:cubicBezTo>
                  <a:pt x="241" y="164"/>
                  <a:pt x="241" y="164"/>
                  <a:pt x="241" y="164"/>
                </a:cubicBezTo>
                <a:cubicBezTo>
                  <a:pt x="228" y="171"/>
                  <a:pt x="228" y="171"/>
                  <a:pt x="228" y="171"/>
                </a:cubicBezTo>
                <a:cubicBezTo>
                  <a:pt x="205" y="133"/>
                  <a:pt x="205" y="133"/>
                  <a:pt x="205" y="133"/>
                </a:cubicBezTo>
                <a:cubicBezTo>
                  <a:pt x="178" y="133"/>
                  <a:pt x="178" y="133"/>
                  <a:pt x="178" y="133"/>
                </a:cubicBezTo>
                <a:cubicBezTo>
                  <a:pt x="178" y="134"/>
                  <a:pt x="178" y="136"/>
                  <a:pt x="177" y="137"/>
                </a:cubicBezTo>
                <a:cubicBezTo>
                  <a:pt x="183" y="141"/>
                  <a:pt x="183" y="141"/>
                  <a:pt x="183" y="141"/>
                </a:cubicBezTo>
                <a:cubicBezTo>
                  <a:pt x="176" y="154"/>
                  <a:pt x="176" y="154"/>
                  <a:pt x="176" y="154"/>
                </a:cubicBezTo>
                <a:cubicBezTo>
                  <a:pt x="170" y="150"/>
                  <a:pt x="170" y="150"/>
                  <a:pt x="170" y="150"/>
                </a:cubicBezTo>
                <a:cubicBezTo>
                  <a:pt x="169" y="151"/>
                  <a:pt x="168" y="153"/>
                  <a:pt x="167" y="154"/>
                </a:cubicBezTo>
                <a:cubicBezTo>
                  <a:pt x="181" y="177"/>
                  <a:pt x="181" y="177"/>
                  <a:pt x="181" y="177"/>
                </a:cubicBezTo>
                <a:cubicBezTo>
                  <a:pt x="225" y="177"/>
                  <a:pt x="225" y="177"/>
                  <a:pt x="225" y="177"/>
                </a:cubicBezTo>
                <a:cubicBezTo>
                  <a:pt x="226" y="192"/>
                  <a:pt x="226" y="192"/>
                  <a:pt x="226" y="192"/>
                </a:cubicBezTo>
                <a:cubicBezTo>
                  <a:pt x="190" y="192"/>
                  <a:pt x="190" y="192"/>
                  <a:pt x="190" y="192"/>
                </a:cubicBezTo>
                <a:cubicBezTo>
                  <a:pt x="198" y="205"/>
                  <a:pt x="198" y="205"/>
                  <a:pt x="198" y="205"/>
                </a:cubicBezTo>
                <a:cubicBezTo>
                  <a:pt x="224" y="205"/>
                  <a:pt x="224" y="205"/>
                  <a:pt x="224" y="205"/>
                </a:cubicBezTo>
                <a:cubicBezTo>
                  <a:pt x="224" y="220"/>
                  <a:pt x="224" y="220"/>
                  <a:pt x="224" y="220"/>
                </a:cubicBezTo>
                <a:cubicBezTo>
                  <a:pt x="207" y="220"/>
                  <a:pt x="207" y="220"/>
                  <a:pt x="207" y="220"/>
                </a:cubicBezTo>
                <a:cubicBezTo>
                  <a:pt x="221" y="243"/>
                  <a:pt x="221" y="243"/>
                  <a:pt x="221" y="243"/>
                </a:cubicBezTo>
                <a:cubicBezTo>
                  <a:pt x="208" y="250"/>
                  <a:pt x="208" y="250"/>
                  <a:pt x="208" y="250"/>
                </a:cubicBezTo>
                <a:cubicBezTo>
                  <a:pt x="194" y="228"/>
                  <a:pt x="194" y="228"/>
                  <a:pt x="194" y="228"/>
                </a:cubicBezTo>
                <a:cubicBezTo>
                  <a:pt x="186" y="243"/>
                  <a:pt x="186" y="243"/>
                  <a:pt x="186" y="243"/>
                </a:cubicBezTo>
                <a:cubicBezTo>
                  <a:pt x="172" y="235"/>
                  <a:pt x="172" y="235"/>
                  <a:pt x="172" y="235"/>
                </a:cubicBezTo>
                <a:cubicBezTo>
                  <a:pt x="185" y="213"/>
                  <a:pt x="185" y="213"/>
                  <a:pt x="185" y="213"/>
                </a:cubicBezTo>
                <a:cubicBezTo>
                  <a:pt x="177" y="199"/>
                  <a:pt x="177" y="199"/>
                  <a:pt x="177" y="199"/>
                </a:cubicBezTo>
                <a:cubicBezTo>
                  <a:pt x="160" y="230"/>
                  <a:pt x="160" y="230"/>
                  <a:pt x="160" y="230"/>
                </a:cubicBezTo>
                <a:cubicBezTo>
                  <a:pt x="146" y="223"/>
                  <a:pt x="146" y="223"/>
                  <a:pt x="146" y="223"/>
                </a:cubicBezTo>
                <a:cubicBezTo>
                  <a:pt x="168" y="184"/>
                  <a:pt x="168" y="184"/>
                  <a:pt x="168" y="184"/>
                </a:cubicBezTo>
                <a:cubicBezTo>
                  <a:pt x="154" y="161"/>
                  <a:pt x="154" y="161"/>
                  <a:pt x="154" y="161"/>
                </a:cubicBezTo>
                <a:cubicBezTo>
                  <a:pt x="152" y="162"/>
                  <a:pt x="151" y="162"/>
                  <a:pt x="149" y="162"/>
                </a:cubicBezTo>
                <a:cubicBezTo>
                  <a:pt x="149" y="170"/>
                  <a:pt x="149" y="170"/>
                  <a:pt x="149" y="170"/>
                </a:cubicBezTo>
                <a:cubicBezTo>
                  <a:pt x="141" y="170"/>
                  <a:pt x="141" y="170"/>
                  <a:pt x="141" y="170"/>
                </a:cubicBezTo>
                <a:cubicBezTo>
                  <a:pt x="141" y="148"/>
                  <a:pt x="141" y="148"/>
                  <a:pt x="141" y="148"/>
                </a:cubicBezTo>
                <a:cubicBezTo>
                  <a:pt x="149" y="149"/>
                  <a:pt x="157" y="144"/>
                  <a:pt x="161" y="137"/>
                </a:cubicBezTo>
                <a:cubicBezTo>
                  <a:pt x="167" y="126"/>
                  <a:pt x="163" y="112"/>
                  <a:pt x="152" y="105"/>
                </a:cubicBezTo>
                <a:cubicBezTo>
                  <a:pt x="148" y="103"/>
                  <a:pt x="145" y="102"/>
                  <a:pt x="141" y="102"/>
                </a:cubicBezTo>
                <a:cubicBezTo>
                  <a:pt x="141" y="81"/>
                  <a:pt x="141" y="81"/>
                  <a:pt x="141" y="81"/>
                </a:cubicBezTo>
                <a:cubicBezTo>
                  <a:pt x="147" y="81"/>
                  <a:pt x="147" y="81"/>
                  <a:pt x="147" y="81"/>
                </a:cubicBezTo>
                <a:cubicBezTo>
                  <a:pt x="147" y="88"/>
                  <a:pt x="147" y="88"/>
                  <a:pt x="147" y="88"/>
                </a:cubicBezTo>
                <a:cubicBezTo>
                  <a:pt x="149" y="88"/>
                  <a:pt x="150" y="89"/>
                  <a:pt x="152" y="89"/>
                </a:cubicBezTo>
                <a:cubicBezTo>
                  <a:pt x="165" y="66"/>
                  <a:pt x="165" y="66"/>
                  <a:pt x="165" y="66"/>
                </a:cubicBezTo>
                <a:cubicBezTo>
                  <a:pt x="142" y="28"/>
                  <a:pt x="142" y="28"/>
                  <a:pt x="142" y="28"/>
                </a:cubicBezTo>
                <a:cubicBezTo>
                  <a:pt x="155" y="20"/>
                  <a:pt x="155" y="20"/>
                  <a:pt x="155" y="20"/>
                </a:cubicBezTo>
                <a:cubicBezTo>
                  <a:pt x="173" y="51"/>
                  <a:pt x="173" y="51"/>
                  <a:pt x="173" y="51"/>
                </a:cubicBezTo>
                <a:cubicBezTo>
                  <a:pt x="181" y="38"/>
                  <a:pt x="181" y="38"/>
                  <a:pt x="181" y="38"/>
                </a:cubicBezTo>
                <a:cubicBezTo>
                  <a:pt x="167" y="15"/>
                  <a:pt x="167" y="15"/>
                  <a:pt x="167" y="15"/>
                </a:cubicBezTo>
                <a:cubicBezTo>
                  <a:pt x="180" y="8"/>
                  <a:pt x="180" y="8"/>
                  <a:pt x="180" y="8"/>
                </a:cubicBezTo>
                <a:cubicBezTo>
                  <a:pt x="189" y="23"/>
                  <a:pt x="189" y="23"/>
                  <a:pt x="189" y="23"/>
                </a:cubicBezTo>
                <a:cubicBezTo>
                  <a:pt x="202" y="0"/>
                  <a:pt x="202" y="0"/>
                  <a:pt x="202" y="0"/>
                </a:cubicBezTo>
                <a:cubicBezTo>
                  <a:pt x="215" y="8"/>
                  <a:pt x="215" y="8"/>
                  <a:pt x="215" y="8"/>
                </a:cubicBezTo>
                <a:cubicBezTo>
                  <a:pt x="202" y="30"/>
                  <a:pt x="202" y="30"/>
                  <a:pt x="202" y="30"/>
                </a:cubicBezTo>
                <a:cubicBezTo>
                  <a:pt x="220" y="30"/>
                  <a:pt x="220" y="30"/>
                  <a:pt x="220" y="30"/>
                </a:cubicBezTo>
                <a:cubicBezTo>
                  <a:pt x="220" y="45"/>
                  <a:pt x="220" y="45"/>
                  <a:pt x="220" y="45"/>
                </a:cubicBezTo>
                <a:cubicBezTo>
                  <a:pt x="194" y="45"/>
                  <a:pt x="194" y="45"/>
                  <a:pt x="194" y="45"/>
                </a:cubicBezTo>
                <a:cubicBezTo>
                  <a:pt x="187" y="59"/>
                  <a:pt x="187" y="59"/>
                  <a:pt x="187" y="59"/>
                </a:cubicBezTo>
                <a:cubicBezTo>
                  <a:pt x="223" y="59"/>
                  <a:pt x="223" y="59"/>
                  <a:pt x="223" y="59"/>
                </a:cubicBezTo>
                <a:cubicBezTo>
                  <a:pt x="223" y="74"/>
                  <a:pt x="223" y="74"/>
                  <a:pt x="223" y="74"/>
                </a:cubicBezTo>
                <a:cubicBezTo>
                  <a:pt x="178" y="74"/>
                  <a:pt x="178" y="74"/>
                  <a:pt x="178" y="74"/>
                </a:cubicBezTo>
                <a:cubicBezTo>
                  <a:pt x="165" y="97"/>
                  <a:pt x="165" y="97"/>
                  <a:pt x="165" y="97"/>
                </a:cubicBezTo>
                <a:cubicBezTo>
                  <a:pt x="166" y="98"/>
                  <a:pt x="168" y="99"/>
                  <a:pt x="169" y="100"/>
                </a:cubicBezTo>
                <a:cubicBezTo>
                  <a:pt x="175" y="97"/>
                  <a:pt x="175" y="97"/>
                  <a:pt x="175" y="97"/>
                </a:cubicBezTo>
                <a:cubicBezTo>
                  <a:pt x="183" y="110"/>
                  <a:pt x="183" y="110"/>
                  <a:pt x="183" y="110"/>
                </a:cubicBezTo>
                <a:cubicBezTo>
                  <a:pt x="177" y="113"/>
                  <a:pt x="177" y="113"/>
                  <a:pt x="177" y="113"/>
                </a:cubicBezTo>
                <a:cubicBezTo>
                  <a:pt x="177" y="115"/>
                  <a:pt x="178" y="116"/>
                  <a:pt x="178" y="118"/>
                </a:cubicBezTo>
                <a:cubicBezTo>
                  <a:pt x="205" y="118"/>
                  <a:pt x="205" y="118"/>
                  <a:pt x="205" y="118"/>
                </a:cubicBezTo>
                <a:cubicBezTo>
                  <a:pt x="226" y="79"/>
                  <a:pt x="226" y="79"/>
                  <a:pt x="226" y="79"/>
                </a:cubicBezTo>
                <a:cubicBezTo>
                  <a:pt x="240" y="87"/>
                  <a:pt x="240" y="87"/>
                  <a:pt x="240" y="87"/>
                </a:cubicBezTo>
                <a:cubicBezTo>
                  <a:pt x="222" y="118"/>
                  <a:pt x="222" y="118"/>
                  <a:pt x="222" y="118"/>
                </a:cubicBezTo>
                <a:cubicBezTo>
                  <a:pt x="238" y="118"/>
                  <a:pt x="238" y="118"/>
                  <a:pt x="238" y="118"/>
                </a:cubicBezTo>
                <a:cubicBezTo>
                  <a:pt x="250" y="95"/>
                  <a:pt x="250" y="95"/>
                  <a:pt x="250" y="95"/>
                </a:cubicBezTo>
                <a:cubicBezTo>
                  <a:pt x="264" y="103"/>
                  <a:pt x="264" y="103"/>
                  <a:pt x="264" y="103"/>
                </a:cubicBezTo>
                <a:cubicBezTo>
                  <a:pt x="255" y="118"/>
                  <a:pt x="255" y="118"/>
                  <a:pt x="255" y="118"/>
                </a:cubicBezTo>
                <a:lnTo>
                  <a:pt x="282" y="118"/>
                </a:lnTo>
                <a:close/>
                <a:moveTo>
                  <a:pt x="141" y="170"/>
                </a:moveTo>
                <a:cubicBezTo>
                  <a:pt x="134" y="170"/>
                  <a:pt x="134" y="170"/>
                  <a:pt x="134" y="170"/>
                </a:cubicBezTo>
                <a:cubicBezTo>
                  <a:pt x="134" y="162"/>
                  <a:pt x="134" y="162"/>
                  <a:pt x="134" y="162"/>
                </a:cubicBezTo>
                <a:cubicBezTo>
                  <a:pt x="133" y="162"/>
                  <a:pt x="131" y="162"/>
                  <a:pt x="129" y="161"/>
                </a:cubicBezTo>
                <a:cubicBezTo>
                  <a:pt x="117" y="184"/>
                  <a:pt x="117" y="184"/>
                  <a:pt x="117" y="184"/>
                </a:cubicBezTo>
                <a:cubicBezTo>
                  <a:pt x="140" y="223"/>
                  <a:pt x="140" y="223"/>
                  <a:pt x="140" y="223"/>
                </a:cubicBezTo>
                <a:cubicBezTo>
                  <a:pt x="127" y="230"/>
                  <a:pt x="127" y="230"/>
                  <a:pt x="127" y="230"/>
                </a:cubicBezTo>
                <a:cubicBezTo>
                  <a:pt x="108" y="199"/>
                  <a:pt x="108" y="199"/>
                  <a:pt x="108" y="199"/>
                </a:cubicBezTo>
                <a:cubicBezTo>
                  <a:pt x="101" y="213"/>
                  <a:pt x="101" y="213"/>
                  <a:pt x="101" y="213"/>
                </a:cubicBezTo>
                <a:cubicBezTo>
                  <a:pt x="114" y="235"/>
                  <a:pt x="114" y="235"/>
                  <a:pt x="114" y="235"/>
                </a:cubicBezTo>
                <a:cubicBezTo>
                  <a:pt x="101" y="243"/>
                  <a:pt x="101" y="243"/>
                  <a:pt x="101" y="243"/>
                </a:cubicBezTo>
                <a:cubicBezTo>
                  <a:pt x="92" y="228"/>
                  <a:pt x="92" y="228"/>
                  <a:pt x="92" y="228"/>
                </a:cubicBezTo>
                <a:cubicBezTo>
                  <a:pt x="80" y="250"/>
                  <a:pt x="80" y="250"/>
                  <a:pt x="80" y="250"/>
                </a:cubicBezTo>
                <a:cubicBezTo>
                  <a:pt x="67" y="243"/>
                  <a:pt x="67" y="243"/>
                  <a:pt x="67" y="243"/>
                </a:cubicBezTo>
                <a:cubicBezTo>
                  <a:pt x="79" y="220"/>
                  <a:pt x="79" y="220"/>
                  <a:pt x="79" y="220"/>
                </a:cubicBezTo>
                <a:cubicBezTo>
                  <a:pt x="62" y="220"/>
                  <a:pt x="62" y="220"/>
                  <a:pt x="62" y="220"/>
                </a:cubicBezTo>
                <a:cubicBezTo>
                  <a:pt x="61" y="205"/>
                  <a:pt x="61" y="205"/>
                  <a:pt x="61" y="205"/>
                </a:cubicBezTo>
                <a:cubicBezTo>
                  <a:pt x="87" y="205"/>
                  <a:pt x="87" y="205"/>
                  <a:pt x="87" y="205"/>
                </a:cubicBezTo>
                <a:cubicBezTo>
                  <a:pt x="95" y="192"/>
                  <a:pt x="95" y="192"/>
                  <a:pt x="95" y="192"/>
                </a:cubicBezTo>
                <a:cubicBezTo>
                  <a:pt x="59" y="192"/>
                  <a:pt x="59" y="192"/>
                  <a:pt x="59" y="192"/>
                </a:cubicBezTo>
                <a:cubicBezTo>
                  <a:pt x="59" y="177"/>
                  <a:pt x="59" y="177"/>
                  <a:pt x="59" y="177"/>
                </a:cubicBezTo>
                <a:cubicBezTo>
                  <a:pt x="103" y="177"/>
                  <a:pt x="103" y="177"/>
                  <a:pt x="103" y="177"/>
                </a:cubicBezTo>
                <a:cubicBezTo>
                  <a:pt x="116" y="154"/>
                  <a:pt x="116" y="154"/>
                  <a:pt x="116" y="154"/>
                </a:cubicBezTo>
                <a:cubicBezTo>
                  <a:pt x="115" y="153"/>
                  <a:pt x="114" y="151"/>
                  <a:pt x="113" y="150"/>
                </a:cubicBezTo>
                <a:cubicBezTo>
                  <a:pt x="107" y="154"/>
                  <a:pt x="107" y="154"/>
                  <a:pt x="107" y="154"/>
                </a:cubicBezTo>
                <a:cubicBezTo>
                  <a:pt x="99" y="141"/>
                  <a:pt x="99" y="141"/>
                  <a:pt x="99" y="141"/>
                </a:cubicBezTo>
                <a:cubicBezTo>
                  <a:pt x="105" y="137"/>
                  <a:pt x="105" y="137"/>
                  <a:pt x="105" y="137"/>
                </a:cubicBezTo>
                <a:cubicBezTo>
                  <a:pt x="104" y="136"/>
                  <a:pt x="104" y="134"/>
                  <a:pt x="104" y="133"/>
                </a:cubicBezTo>
                <a:cubicBezTo>
                  <a:pt x="77" y="133"/>
                  <a:pt x="77" y="133"/>
                  <a:pt x="77" y="133"/>
                </a:cubicBezTo>
                <a:cubicBezTo>
                  <a:pt x="55" y="171"/>
                  <a:pt x="55" y="171"/>
                  <a:pt x="55" y="171"/>
                </a:cubicBezTo>
                <a:cubicBezTo>
                  <a:pt x="42" y="164"/>
                  <a:pt x="42" y="164"/>
                  <a:pt x="42" y="164"/>
                </a:cubicBezTo>
                <a:cubicBezTo>
                  <a:pt x="59" y="133"/>
                  <a:pt x="59" y="133"/>
                  <a:pt x="59" y="133"/>
                </a:cubicBezTo>
                <a:cubicBezTo>
                  <a:pt x="44" y="133"/>
                  <a:pt x="44" y="133"/>
                  <a:pt x="44" y="133"/>
                </a:cubicBezTo>
                <a:cubicBezTo>
                  <a:pt x="31" y="155"/>
                  <a:pt x="31" y="155"/>
                  <a:pt x="31" y="155"/>
                </a:cubicBezTo>
                <a:cubicBezTo>
                  <a:pt x="18" y="148"/>
                  <a:pt x="18" y="148"/>
                  <a:pt x="18" y="148"/>
                </a:cubicBezTo>
                <a:cubicBezTo>
                  <a:pt x="26" y="133"/>
                  <a:pt x="26" y="133"/>
                  <a:pt x="26" y="133"/>
                </a:cubicBezTo>
                <a:cubicBezTo>
                  <a:pt x="0" y="133"/>
                  <a:pt x="0" y="133"/>
                  <a:pt x="0" y="133"/>
                </a:cubicBezTo>
                <a:cubicBezTo>
                  <a:pt x="0" y="118"/>
                  <a:pt x="0" y="118"/>
                  <a:pt x="0" y="118"/>
                </a:cubicBezTo>
                <a:cubicBezTo>
                  <a:pt x="26" y="118"/>
                  <a:pt x="26" y="118"/>
                  <a:pt x="26" y="118"/>
                </a:cubicBezTo>
                <a:cubicBezTo>
                  <a:pt x="17" y="103"/>
                  <a:pt x="17" y="103"/>
                  <a:pt x="17" y="103"/>
                </a:cubicBezTo>
                <a:cubicBezTo>
                  <a:pt x="30" y="95"/>
                  <a:pt x="30" y="95"/>
                  <a:pt x="30" y="95"/>
                </a:cubicBezTo>
                <a:cubicBezTo>
                  <a:pt x="43" y="118"/>
                  <a:pt x="43" y="118"/>
                  <a:pt x="43" y="118"/>
                </a:cubicBezTo>
                <a:cubicBezTo>
                  <a:pt x="59" y="118"/>
                  <a:pt x="59" y="118"/>
                  <a:pt x="59" y="118"/>
                </a:cubicBezTo>
                <a:cubicBezTo>
                  <a:pt x="40" y="87"/>
                  <a:pt x="40" y="87"/>
                  <a:pt x="40" y="87"/>
                </a:cubicBezTo>
                <a:cubicBezTo>
                  <a:pt x="53" y="79"/>
                  <a:pt x="53" y="79"/>
                  <a:pt x="53" y="79"/>
                </a:cubicBezTo>
                <a:cubicBezTo>
                  <a:pt x="76" y="118"/>
                  <a:pt x="76" y="118"/>
                  <a:pt x="76" y="118"/>
                </a:cubicBezTo>
                <a:cubicBezTo>
                  <a:pt x="103" y="118"/>
                  <a:pt x="103" y="118"/>
                  <a:pt x="103" y="118"/>
                </a:cubicBezTo>
                <a:cubicBezTo>
                  <a:pt x="104" y="116"/>
                  <a:pt x="104" y="115"/>
                  <a:pt x="104" y="113"/>
                </a:cubicBezTo>
                <a:cubicBezTo>
                  <a:pt x="98" y="110"/>
                  <a:pt x="98" y="110"/>
                  <a:pt x="98" y="110"/>
                </a:cubicBezTo>
                <a:cubicBezTo>
                  <a:pt x="105" y="97"/>
                  <a:pt x="105" y="97"/>
                  <a:pt x="105" y="97"/>
                </a:cubicBezTo>
                <a:cubicBezTo>
                  <a:pt x="112" y="100"/>
                  <a:pt x="112" y="100"/>
                  <a:pt x="112" y="100"/>
                </a:cubicBezTo>
                <a:cubicBezTo>
                  <a:pt x="113" y="99"/>
                  <a:pt x="114" y="98"/>
                  <a:pt x="115" y="97"/>
                </a:cubicBezTo>
                <a:cubicBezTo>
                  <a:pt x="101" y="74"/>
                  <a:pt x="101" y="74"/>
                  <a:pt x="101" y="74"/>
                </a:cubicBezTo>
                <a:cubicBezTo>
                  <a:pt x="56" y="74"/>
                  <a:pt x="56" y="74"/>
                  <a:pt x="56" y="74"/>
                </a:cubicBezTo>
                <a:cubicBezTo>
                  <a:pt x="56" y="59"/>
                  <a:pt x="56" y="59"/>
                  <a:pt x="56" y="59"/>
                </a:cubicBezTo>
                <a:cubicBezTo>
                  <a:pt x="92" y="59"/>
                  <a:pt x="92" y="59"/>
                  <a:pt x="92" y="59"/>
                </a:cubicBezTo>
                <a:cubicBezTo>
                  <a:pt x="84" y="45"/>
                  <a:pt x="84" y="45"/>
                  <a:pt x="84" y="45"/>
                </a:cubicBezTo>
                <a:cubicBezTo>
                  <a:pt x="58" y="45"/>
                  <a:pt x="58" y="45"/>
                  <a:pt x="58" y="45"/>
                </a:cubicBezTo>
                <a:cubicBezTo>
                  <a:pt x="57" y="30"/>
                  <a:pt x="57" y="30"/>
                  <a:pt x="57" y="30"/>
                </a:cubicBezTo>
                <a:cubicBezTo>
                  <a:pt x="75" y="30"/>
                  <a:pt x="75" y="30"/>
                  <a:pt x="75" y="30"/>
                </a:cubicBezTo>
                <a:cubicBezTo>
                  <a:pt x="61" y="8"/>
                  <a:pt x="61" y="8"/>
                  <a:pt x="61" y="8"/>
                </a:cubicBezTo>
                <a:cubicBezTo>
                  <a:pt x="74" y="0"/>
                  <a:pt x="74" y="0"/>
                  <a:pt x="74" y="0"/>
                </a:cubicBezTo>
                <a:cubicBezTo>
                  <a:pt x="87" y="23"/>
                  <a:pt x="87" y="23"/>
                  <a:pt x="87" y="23"/>
                </a:cubicBezTo>
                <a:cubicBezTo>
                  <a:pt x="96" y="8"/>
                  <a:pt x="96" y="8"/>
                  <a:pt x="96" y="8"/>
                </a:cubicBezTo>
                <a:cubicBezTo>
                  <a:pt x="109" y="15"/>
                  <a:pt x="109" y="15"/>
                  <a:pt x="109" y="15"/>
                </a:cubicBezTo>
                <a:cubicBezTo>
                  <a:pt x="97" y="38"/>
                  <a:pt x="97" y="38"/>
                  <a:pt x="97" y="38"/>
                </a:cubicBezTo>
                <a:cubicBezTo>
                  <a:pt x="105" y="51"/>
                  <a:pt x="105" y="51"/>
                  <a:pt x="105" y="51"/>
                </a:cubicBezTo>
                <a:cubicBezTo>
                  <a:pt x="122" y="20"/>
                  <a:pt x="122" y="20"/>
                  <a:pt x="122" y="20"/>
                </a:cubicBezTo>
                <a:cubicBezTo>
                  <a:pt x="135" y="28"/>
                  <a:pt x="135" y="28"/>
                  <a:pt x="135" y="28"/>
                </a:cubicBezTo>
                <a:cubicBezTo>
                  <a:pt x="114" y="66"/>
                  <a:pt x="114" y="66"/>
                  <a:pt x="114" y="66"/>
                </a:cubicBezTo>
                <a:cubicBezTo>
                  <a:pt x="128" y="89"/>
                  <a:pt x="128" y="89"/>
                  <a:pt x="128" y="89"/>
                </a:cubicBezTo>
                <a:cubicBezTo>
                  <a:pt x="129" y="89"/>
                  <a:pt x="131" y="88"/>
                  <a:pt x="132" y="88"/>
                </a:cubicBezTo>
                <a:cubicBezTo>
                  <a:pt x="132" y="81"/>
                  <a:pt x="132" y="81"/>
                  <a:pt x="132" y="81"/>
                </a:cubicBezTo>
                <a:cubicBezTo>
                  <a:pt x="141" y="81"/>
                  <a:pt x="141" y="81"/>
                  <a:pt x="141" y="81"/>
                </a:cubicBezTo>
                <a:cubicBezTo>
                  <a:pt x="141" y="102"/>
                  <a:pt x="141" y="102"/>
                  <a:pt x="141" y="102"/>
                </a:cubicBezTo>
                <a:cubicBezTo>
                  <a:pt x="133" y="102"/>
                  <a:pt x="125" y="106"/>
                  <a:pt x="120" y="114"/>
                </a:cubicBezTo>
                <a:cubicBezTo>
                  <a:pt x="114" y="125"/>
                  <a:pt x="118" y="139"/>
                  <a:pt x="130" y="145"/>
                </a:cubicBezTo>
                <a:cubicBezTo>
                  <a:pt x="133" y="147"/>
                  <a:pt x="137" y="148"/>
                  <a:pt x="141" y="148"/>
                </a:cubicBezTo>
                <a:lnTo>
                  <a:pt x="141" y="17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01879354"/>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200" fill="hold"/>
                                        <p:tgtEl>
                                          <p:spTgt spid="23"/>
                                        </p:tgtEl>
                                        <p:attrNameLst>
                                          <p:attrName>ppt_x</p:attrName>
                                        </p:attrNameLst>
                                      </p:cBhvr>
                                      <p:tavLst>
                                        <p:tav tm="0">
                                          <p:val>
                                            <p:strVal val="#ppt_x"/>
                                          </p:val>
                                        </p:tav>
                                        <p:tav tm="100000">
                                          <p:val>
                                            <p:strVal val="#ppt_x"/>
                                          </p:val>
                                        </p:tav>
                                      </p:tavLst>
                                    </p:anim>
                                    <p:anim calcmode="lin" valueType="num">
                                      <p:cBhvr additive="base">
                                        <p:cTn id="8" dur="1200" fill="hold"/>
                                        <p:tgtEl>
                                          <p:spTgt spid="23"/>
                                        </p:tgtEl>
                                        <p:attrNameLst>
                                          <p:attrName>ppt_y</p:attrName>
                                        </p:attrNameLst>
                                      </p:cBhvr>
                                      <p:tavLst>
                                        <p:tav tm="0">
                                          <p:val>
                                            <p:strVal val="0-#ppt_h/2"/>
                                          </p:val>
                                        </p:tav>
                                        <p:tav tm="100000">
                                          <p:val>
                                            <p:strVal val="#ppt_y"/>
                                          </p:val>
                                        </p:tav>
                                      </p:tavLst>
                                    </p:anim>
                                  </p:childTnLst>
                                </p:cTn>
                              </p:par>
                              <p:par>
                                <p:cTn id="9" presetID="8" presetClass="emph" presetSubtype="0" fill="hold" grpId="1" nodeType="withEffect">
                                  <p:stCondLst>
                                    <p:cond delay="0"/>
                                  </p:stCondLst>
                                  <p:childTnLst>
                                    <p:animRot by="21600000">
                                      <p:cBhvr>
                                        <p:cTn id="10" dur="1200" fill="hold"/>
                                        <p:tgtEl>
                                          <p:spTgt spid="23"/>
                                        </p:tgtEl>
                                        <p:attrNameLst>
                                          <p:attrName>r</p:attrName>
                                        </p:attrNameLst>
                                      </p:cBhvr>
                                    </p:animRot>
                                  </p:childTnLst>
                                </p:cTn>
                              </p:par>
                              <p:par>
                                <p:cTn id="11" presetID="2" presetClass="entr" presetSubtype="1"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800" fill="hold"/>
                                        <p:tgtEl>
                                          <p:spTgt spid="25"/>
                                        </p:tgtEl>
                                        <p:attrNameLst>
                                          <p:attrName>ppt_x</p:attrName>
                                        </p:attrNameLst>
                                      </p:cBhvr>
                                      <p:tavLst>
                                        <p:tav tm="0">
                                          <p:val>
                                            <p:strVal val="#ppt_x"/>
                                          </p:val>
                                        </p:tav>
                                        <p:tav tm="100000">
                                          <p:val>
                                            <p:strVal val="#ppt_x"/>
                                          </p:val>
                                        </p:tav>
                                      </p:tavLst>
                                    </p:anim>
                                    <p:anim calcmode="lin" valueType="num">
                                      <p:cBhvr additive="base">
                                        <p:cTn id="14" dur="800" fill="hold"/>
                                        <p:tgtEl>
                                          <p:spTgt spid="25"/>
                                        </p:tgtEl>
                                        <p:attrNameLst>
                                          <p:attrName>ppt_y</p:attrName>
                                        </p:attrNameLst>
                                      </p:cBhvr>
                                      <p:tavLst>
                                        <p:tav tm="0">
                                          <p:val>
                                            <p:strVal val="0-#ppt_h/2"/>
                                          </p:val>
                                        </p:tav>
                                        <p:tav tm="100000">
                                          <p:val>
                                            <p:strVal val="#ppt_y"/>
                                          </p:val>
                                        </p:tav>
                                      </p:tavLst>
                                    </p:anim>
                                  </p:childTnLst>
                                </p:cTn>
                              </p:par>
                              <p:par>
                                <p:cTn id="15" presetID="8" presetClass="emph" presetSubtype="0" fill="hold" grpId="1" nodeType="withEffect">
                                  <p:stCondLst>
                                    <p:cond delay="0"/>
                                  </p:stCondLst>
                                  <p:childTnLst>
                                    <p:animRot by="21600000">
                                      <p:cBhvr>
                                        <p:cTn id="16" dur="800" fill="hold"/>
                                        <p:tgtEl>
                                          <p:spTgt spid="25"/>
                                        </p:tgtEl>
                                        <p:attrNameLst>
                                          <p:attrName>r</p:attrName>
                                        </p:attrNameLst>
                                      </p:cBhvr>
                                    </p:animRot>
                                  </p:childTnLst>
                                </p:cTn>
                              </p:par>
                              <p:par>
                                <p:cTn id="17" presetID="2" presetClass="entr" presetSubtype="1"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1200" fill="hold"/>
                                        <p:tgtEl>
                                          <p:spTgt spid="24"/>
                                        </p:tgtEl>
                                        <p:attrNameLst>
                                          <p:attrName>ppt_x</p:attrName>
                                        </p:attrNameLst>
                                      </p:cBhvr>
                                      <p:tavLst>
                                        <p:tav tm="0">
                                          <p:val>
                                            <p:strVal val="#ppt_x"/>
                                          </p:val>
                                        </p:tav>
                                        <p:tav tm="100000">
                                          <p:val>
                                            <p:strVal val="#ppt_x"/>
                                          </p:val>
                                        </p:tav>
                                      </p:tavLst>
                                    </p:anim>
                                    <p:anim calcmode="lin" valueType="num">
                                      <p:cBhvr additive="base">
                                        <p:cTn id="20" dur="1200" fill="hold"/>
                                        <p:tgtEl>
                                          <p:spTgt spid="24"/>
                                        </p:tgtEl>
                                        <p:attrNameLst>
                                          <p:attrName>ppt_y</p:attrName>
                                        </p:attrNameLst>
                                      </p:cBhvr>
                                      <p:tavLst>
                                        <p:tav tm="0">
                                          <p:val>
                                            <p:strVal val="0-#ppt_h/2"/>
                                          </p:val>
                                        </p:tav>
                                        <p:tav tm="100000">
                                          <p:val>
                                            <p:strVal val="#ppt_y"/>
                                          </p:val>
                                        </p:tav>
                                      </p:tavLst>
                                    </p:anim>
                                  </p:childTnLst>
                                </p:cTn>
                              </p:par>
                              <p:par>
                                <p:cTn id="21" presetID="8" presetClass="emph" presetSubtype="0" fill="hold" grpId="1" nodeType="withEffect">
                                  <p:stCondLst>
                                    <p:cond delay="0"/>
                                  </p:stCondLst>
                                  <p:childTnLst>
                                    <p:animRot by="21600000">
                                      <p:cBhvr>
                                        <p:cTn id="22" dur="1200" fill="hold"/>
                                        <p:tgtEl>
                                          <p:spTgt spid="24"/>
                                        </p:tgtEl>
                                        <p:attrNameLst>
                                          <p:attrName>r</p:attrName>
                                        </p:attrNameLst>
                                      </p:cBhvr>
                                    </p:animRot>
                                  </p:childTnLst>
                                </p:cTn>
                              </p:par>
                              <p:par>
                                <p:cTn id="23" presetID="2" presetClass="entr" presetSubtype="1"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800" fill="hold"/>
                                        <p:tgtEl>
                                          <p:spTgt spid="22"/>
                                        </p:tgtEl>
                                        <p:attrNameLst>
                                          <p:attrName>ppt_x</p:attrName>
                                        </p:attrNameLst>
                                      </p:cBhvr>
                                      <p:tavLst>
                                        <p:tav tm="0">
                                          <p:val>
                                            <p:strVal val="#ppt_x"/>
                                          </p:val>
                                        </p:tav>
                                        <p:tav tm="100000">
                                          <p:val>
                                            <p:strVal val="#ppt_x"/>
                                          </p:val>
                                        </p:tav>
                                      </p:tavLst>
                                    </p:anim>
                                    <p:anim calcmode="lin" valueType="num">
                                      <p:cBhvr additive="base">
                                        <p:cTn id="26" dur="800" fill="hold"/>
                                        <p:tgtEl>
                                          <p:spTgt spid="22"/>
                                        </p:tgtEl>
                                        <p:attrNameLst>
                                          <p:attrName>ppt_y</p:attrName>
                                        </p:attrNameLst>
                                      </p:cBhvr>
                                      <p:tavLst>
                                        <p:tav tm="0">
                                          <p:val>
                                            <p:strVal val="0-#ppt_h/2"/>
                                          </p:val>
                                        </p:tav>
                                        <p:tav tm="100000">
                                          <p:val>
                                            <p:strVal val="#ppt_y"/>
                                          </p:val>
                                        </p:tav>
                                      </p:tavLst>
                                    </p:anim>
                                  </p:childTnLst>
                                </p:cTn>
                              </p:par>
                              <p:par>
                                <p:cTn id="27" presetID="8" presetClass="emph" presetSubtype="0" fill="hold" grpId="1" nodeType="withEffect">
                                  <p:stCondLst>
                                    <p:cond delay="0"/>
                                  </p:stCondLst>
                                  <p:childTnLst>
                                    <p:animRot by="21600000">
                                      <p:cBhvr>
                                        <p:cTn id="28" dur="800" fill="hold"/>
                                        <p:tgtEl>
                                          <p:spTgt spid="22"/>
                                        </p:tgtEl>
                                        <p:attrNameLst>
                                          <p:attrName>r</p:attrName>
                                        </p:attrNameLst>
                                      </p:cBhvr>
                                    </p:animRot>
                                  </p:childTnLst>
                                </p:cTn>
                              </p:par>
                            </p:childTnLst>
                          </p:cTn>
                        </p:par>
                        <p:par>
                          <p:cTn id="29" fill="hold">
                            <p:stCondLst>
                              <p:cond delay="1200"/>
                            </p:stCondLst>
                            <p:childTnLst>
                              <p:par>
                                <p:cTn id="30" presetID="53" presetClass="entr" presetSubtype="16"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1700"/>
                            </p:stCondLst>
                            <p:childTnLst>
                              <p:par>
                                <p:cTn id="36" presetID="10"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childTnLst>
                          </p:cTn>
                        </p:par>
                        <p:par>
                          <p:cTn id="39" fill="hold">
                            <p:stCondLst>
                              <p:cond delay="2200"/>
                            </p:stCondLst>
                            <p:childTnLst>
                              <p:par>
                                <p:cTn id="40" presetID="16" presetClass="entr" presetSubtype="37" fill="hold"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outVertical)">
                                      <p:cBhvr>
                                        <p:cTn id="42" dur="500"/>
                                        <p:tgtEl>
                                          <p:spTgt spid="19"/>
                                        </p:tgtEl>
                                      </p:cBhvr>
                                    </p:animEffect>
                                  </p:childTnLst>
                                </p:cTn>
                              </p:par>
                            </p:childTnLst>
                          </p:cTn>
                        </p:par>
                        <p:par>
                          <p:cTn id="43" fill="hold">
                            <p:stCondLst>
                              <p:cond delay="2700"/>
                            </p:stCondLst>
                            <p:childTnLst>
                              <p:par>
                                <p:cTn id="44" presetID="55" presetClass="entr" presetSubtype="0" fill="hold" grpId="0" nodeType="afterEffect">
                                  <p:stCondLst>
                                    <p:cond delay="0"/>
                                  </p:stCondLst>
                                  <p:iterate type="lt">
                                    <p:tmPct val="50000"/>
                                  </p:iterate>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strVal val="#ppt_w*0.70"/>
                                          </p:val>
                                        </p:tav>
                                        <p:tav tm="100000">
                                          <p:val>
                                            <p:strVal val="#ppt_w"/>
                                          </p:val>
                                        </p:tav>
                                      </p:tavLst>
                                    </p:anim>
                                    <p:anim calcmode="lin" valueType="num">
                                      <p:cBhvr>
                                        <p:cTn id="47" dur="200" fill="hold"/>
                                        <p:tgtEl>
                                          <p:spTgt spid="20"/>
                                        </p:tgtEl>
                                        <p:attrNameLst>
                                          <p:attrName>ppt_h</p:attrName>
                                        </p:attrNameLst>
                                      </p:cBhvr>
                                      <p:tavLst>
                                        <p:tav tm="0">
                                          <p:val>
                                            <p:strVal val="#ppt_h"/>
                                          </p:val>
                                        </p:tav>
                                        <p:tav tm="100000">
                                          <p:val>
                                            <p:strVal val="#ppt_h"/>
                                          </p:val>
                                        </p:tav>
                                      </p:tavLst>
                                    </p:anim>
                                    <p:animEffect transition="in" filter="fade">
                                      <p:cBhvr>
                                        <p:cTn id="48" dur="200"/>
                                        <p:tgtEl>
                                          <p:spTgt spid="20"/>
                                        </p:tgtEl>
                                      </p:cBhvr>
                                    </p:animEffect>
                                  </p:childTnLst>
                                </p:cTn>
                              </p:par>
                            </p:childTnLst>
                          </p:cTn>
                        </p:par>
                        <p:par>
                          <p:cTn id="49" fill="hold">
                            <p:stCondLst>
                              <p:cond delay="4700"/>
                            </p:stCondLst>
                            <p:childTnLst>
                              <p:par>
                                <p:cTn id="50" presetID="42" presetClass="entr" presetSubtype="0" fill="hold" grpId="0" nodeType="after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1" grpId="0"/>
      <p:bldP spid="22" grpId="0" animBg="1"/>
      <p:bldP spid="22" grpId="1" animBg="1"/>
      <p:bldP spid="23" grpId="0" animBg="1"/>
      <p:bldP spid="23" grpId="1" animBg="1"/>
      <p:bldP spid="24" grpId="0" animBg="1"/>
      <p:bldP spid="24" grpId="1" animBg="1"/>
      <p:bldP spid="25" grpId="0" animBg="1"/>
      <p:bldP spid="25"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1573"/>
          <p:cNvSpPr/>
          <p:nvPr/>
        </p:nvSpPr>
        <p:spPr>
          <a:xfrm>
            <a:off x="-14990" y="5403499"/>
            <a:ext cx="12206990" cy="1454501"/>
          </a:xfrm>
          <a:custGeom>
            <a:avLst/>
            <a:gdLst>
              <a:gd name="connsiteX0" fmla="*/ 0 w 12192000"/>
              <a:gd name="connsiteY0" fmla="*/ 0 h 5856287"/>
              <a:gd name="connsiteX1" fmla="*/ 12192000 w 12192000"/>
              <a:gd name="connsiteY1" fmla="*/ 0 h 5856287"/>
              <a:gd name="connsiteX2" fmla="*/ 12192000 w 12192000"/>
              <a:gd name="connsiteY2" fmla="*/ 5856287 h 5856287"/>
              <a:gd name="connsiteX3" fmla="*/ 0 w 12192000"/>
              <a:gd name="connsiteY3" fmla="*/ 5856287 h 5856287"/>
              <a:gd name="connsiteX4" fmla="*/ 0 w 12192000"/>
              <a:gd name="connsiteY4" fmla="*/ 0 h 5856287"/>
              <a:gd name="connsiteX0" fmla="*/ 0 w 12206990"/>
              <a:gd name="connsiteY0" fmla="*/ 299803 h 5856287"/>
              <a:gd name="connsiteX1" fmla="*/ 12206990 w 12206990"/>
              <a:gd name="connsiteY1" fmla="*/ 0 h 5856287"/>
              <a:gd name="connsiteX2" fmla="*/ 12206990 w 12206990"/>
              <a:gd name="connsiteY2" fmla="*/ 5856287 h 5856287"/>
              <a:gd name="connsiteX3" fmla="*/ 14990 w 12206990"/>
              <a:gd name="connsiteY3" fmla="*/ 5856287 h 5856287"/>
              <a:gd name="connsiteX4" fmla="*/ 0 w 12206990"/>
              <a:gd name="connsiteY4" fmla="*/ 299803 h 5856287"/>
              <a:gd name="connsiteX0" fmla="*/ 0 w 12206990"/>
              <a:gd name="connsiteY0" fmla="*/ 0 h 5556484"/>
              <a:gd name="connsiteX1" fmla="*/ 12206990 w 12206990"/>
              <a:gd name="connsiteY1" fmla="*/ 269823 h 5556484"/>
              <a:gd name="connsiteX2" fmla="*/ 12206990 w 12206990"/>
              <a:gd name="connsiteY2" fmla="*/ 5556484 h 5556484"/>
              <a:gd name="connsiteX3" fmla="*/ 14990 w 12206990"/>
              <a:gd name="connsiteY3" fmla="*/ 5556484 h 5556484"/>
              <a:gd name="connsiteX4" fmla="*/ 0 w 12206990"/>
              <a:gd name="connsiteY4" fmla="*/ 0 h 5556484"/>
              <a:gd name="connsiteX0" fmla="*/ 0 w 12206990"/>
              <a:gd name="connsiteY0" fmla="*/ 0 h 5556484"/>
              <a:gd name="connsiteX1" fmla="*/ 734518 w 12206990"/>
              <a:gd name="connsiteY1" fmla="*/ 2627 h 5556484"/>
              <a:gd name="connsiteX2" fmla="*/ 12206990 w 12206990"/>
              <a:gd name="connsiteY2" fmla="*/ 269823 h 5556484"/>
              <a:gd name="connsiteX3" fmla="*/ 12206990 w 12206990"/>
              <a:gd name="connsiteY3" fmla="*/ 5556484 h 5556484"/>
              <a:gd name="connsiteX4" fmla="*/ 14990 w 12206990"/>
              <a:gd name="connsiteY4" fmla="*/ 5556484 h 5556484"/>
              <a:gd name="connsiteX5" fmla="*/ 0 w 12206990"/>
              <a:gd name="connsiteY5" fmla="*/ 0 h 5556484"/>
              <a:gd name="connsiteX0" fmla="*/ 0 w 12206990"/>
              <a:gd name="connsiteY0" fmla="*/ 282186 h 5838670"/>
              <a:gd name="connsiteX1" fmla="*/ 494676 w 12206990"/>
              <a:gd name="connsiteY1" fmla="*/ 0 h 5838670"/>
              <a:gd name="connsiteX2" fmla="*/ 12206990 w 12206990"/>
              <a:gd name="connsiteY2" fmla="*/ 552009 h 5838670"/>
              <a:gd name="connsiteX3" fmla="*/ 12206990 w 12206990"/>
              <a:gd name="connsiteY3" fmla="*/ 5838670 h 5838670"/>
              <a:gd name="connsiteX4" fmla="*/ 14990 w 12206990"/>
              <a:gd name="connsiteY4" fmla="*/ 5838670 h 5838670"/>
              <a:gd name="connsiteX5" fmla="*/ 0 w 12206990"/>
              <a:gd name="connsiteY5" fmla="*/ 282186 h 5838670"/>
              <a:gd name="connsiteX0" fmla="*/ 0 w 12206990"/>
              <a:gd name="connsiteY0" fmla="*/ 282186 h 5838670"/>
              <a:gd name="connsiteX1" fmla="*/ 494676 w 12206990"/>
              <a:gd name="connsiteY1" fmla="*/ 0 h 5838670"/>
              <a:gd name="connsiteX2" fmla="*/ 1588957 w 12206990"/>
              <a:gd name="connsiteY2" fmla="*/ 59961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12206990 w 12206990"/>
              <a:gd name="connsiteY3" fmla="*/ 552009 h 5838670"/>
              <a:gd name="connsiteX4" fmla="*/ 12206990 w 12206990"/>
              <a:gd name="connsiteY4" fmla="*/ 5838670 h 5838670"/>
              <a:gd name="connsiteX5" fmla="*/ 14990 w 12206990"/>
              <a:gd name="connsiteY5" fmla="*/ 5838670 h 5838670"/>
              <a:gd name="connsiteX6" fmla="*/ 0 w 12206990"/>
              <a:gd name="connsiteY6"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12206990 w 12206990"/>
              <a:gd name="connsiteY4" fmla="*/ 552009 h 5838670"/>
              <a:gd name="connsiteX5" fmla="*/ 12206990 w 12206990"/>
              <a:gd name="connsiteY5" fmla="*/ 5838670 h 5838670"/>
              <a:gd name="connsiteX6" fmla="*/ 14990 w 12206990"/>
              <a:gd name="connsiteY6" fmla="*/ 5838670 h 5838670"/>
              <a:gd name="connsiteX7" fmla="*/ 0 w 12206990"/>
              <a:gd name="connsiteY7"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788170 w 12206990"/>
              <a:gd name="connsiteY3" fmla="*/ 374754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5321508 w 12206990"/>
              <a:gd name="connsiteY4" fmla="*/ 419725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12206990 w 12206990"/>
              <a:gd name="connsiteY5" fmla="*/ 552009 h 5838670"/>
              <a:gd name="connsiteX6" fmla="*/ 12206990 w 12206990"/>
              <a:gd name="connsiteY6" fmla="*/ 5838670 h 5838670"/>
              <a:gd name="connsiteX7" fmla="*/ 14990 w 12206990"/>
              <a:gd name="connsiteY7" fmla="*/ 5838670 h 5838670"/>
              <a:gd name="connsiteX8" fmla="*/ 0 w 12206990"/>
              <a:gd name="connsiteY8"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531370 w 12206990"/>
              <a:gd name="connsiteY5" fmla="*/ 359764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12206990 w 12206990"/>
              <a:gd name="connsiteY6" fmla="*/ 552009 h 5838670"/>
              <a:gd name="connsiteX7" fmla="*/ 12206990 w 12206990"/>
              <a:gd name="connsiteY7" fmla="*/ 5838670 h 5838670"/>
              <a:gd name="connsiteX8" fmla="*/ 14990 w 12206990"/>
              <a:gd name="connsiteY8" fmla="*/ 5838670 h 5838670"/>
              <a:gd name="connsiteX9" fmla="*/ 0 w 12206990"/>
              <a:gd name="connsiteY9" fmla="*/ 282186 h 5838670"/>
              <a:gd name="connsiteX0" fmla="*/ 0 w 12206990"/>
              <a:gd name="connsiteY0" fmla="*/ 310633 h 5867117"/>
              <a:gd name="connsiteX1" fmla="*/ 494676 w 12206990"/>
              <a:gd name="connsiteY1" fmla="*/ 28447 h 5867117"/>
              <a:gd name="connsiteX2" fmla="*/ 1678898 w 12206990"/>
              <a:gd name="connsiteY2" fmla="*/ 403201 h 5867117"/>
              <a:gd name="connsiteX3" fmla="*/ 2638269 w 12206990"/>
              <a:gd name="connsiteY3" fmla="*/ 58427 h 5867117"/>
              <a:gd name="connsiteX4" fmla="*/ 4257206 w 12206990"/>
              <a:gd name="connsiteY4" fmla="*/ 343241 h 5867117"/>
              <a:gd name="connsiteX5" fmla="*/ 5276538 w 12206990"/>
              <a:gd name="connsiteY5" fmla="*/ 148369 h 5867117"/>
              <a:gd name="connsiteX6" fmla="*/ 7749915 w 12206990"/>
              <a:gd name="connsiteY6" fmla="*/ 88408 h 5867117"/>
              <a:gd name="connsiteX7" fmla="*/ 12206990 w 12206990"/>
              <a:gd name="connsiteY7" fmla="*/ 580456 h 5867117"/>
              <a:gd name="connsiteX8" fmla="*/ 12206990 w 12206990"/>
              <a:gd name="connsiteY8" fmla="*/ 5867117 h 5867117"/>
              <a:gd name="connsiteX9" fmla="*/ 14990 w 12206990"/>
              <a:gd name="connsiteY9" fmla="*/ 5867117 h 5867117"/>
              <a:gd name="connsiteX10" fmla="*/ 0 w 12206990"/>
              <a:gd name="connsiteY10" fmla="*/ 310633 h 586711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12206990 w 12206990"/>
              <a:gd name="connsiteY7" fmla="*/ 552009 h 5838670"/>
              <a:gd name="connsiteX8" fmla="*/ 12206990 w 12206990"/>
              <a:gd name="connsiteY8" fmla="*/ 5838670 h 5838670"/>
              <a:gd name="connsiteX9" fmla="*/ 14990 w 12206990"/>
              <a:gd name="connsiteY9" fmla="*/ 5838670 h 5838670"/>
              <a:gd name="connsiteX10" fmla="*/ 0 w 12206990"/>
              <a:gd name="connsiteY10"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69246 w 12206990"/>
              <a:gd name="connsiteY7" fmla="*/ 524656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12206990 w 12206990"/>
              <a:gd name="connsiteY8" fmla="*/ 552009 h 5838670"/>
              <a:gd name="connsiteX9" fmla="*/ 12206990 w 12206990"/>
              <a:gd name="connsiteY9" fmla="*/ 5838670 h 5838670"/>
              <a:gd name="connsiteX10" fmla="*/ 14990 w 12206990"/>
              <a:gd name="connsiteY10" fmla="*/ 5838670 h 5838670"/>
              <a:gd name="connsiteX11" fmla="*/ 0 w 12206990"/>
              <a:gd name="connsiteY11" fmla="*/ 282186 h 5838670"/>
              <a:gd name="connsiteX0" fmla="*/ 0 w 12206990"/>
              <a:gd name="connsiteY0" fmla="*/ 288687 h 5845171"/>
              <a:gd name="connsiteX1" fmla="*/ 494676 w 12206990"/>
              <a:gd name="connsiteY1" fmla="*/ 6501 h 5845171"/>
              <a:gd name="connsiteX2" fmla="*/ 1678898 w 12206990"/>
              <a:gd name="connsiteY2" fmla="*/ 381255 h 5845171"/>
              <a:gd name="connsiteX3" fmla="*/ 2638269 w 12206990"/>
              <a:gd name="connsiteY3" fmla="*/ 36481 h 5845171"/>
              <a:gd name="connsiteX4" fmla="*/ 4257206 w 12206990"/>
              <a:gd name="connsiteY4" fmla="*/ 321295 h 5845171"/>
              <a:gd name="connsiteX5" fmla="*/ 5276538 w 12206990"/>
              <a:gd name="connsiteY5" fmla="*/ 126423 h 5845171"/>
              <a:gd name="connsiteX6" fmla="*/ 7809875 w 12206990"/>
              <a:gd name="connsiteY6" fmla="*/ 666068 h 5845171"/>
              <a:gd name="connsiteX7" fmla="*/ 8694295 w 12206990"/>
              <a:gd name="connsiteY7" fmla="*/ 291314 h 5845171"/>
              <a:gd name="connsiteX8" fmla="*/ 10193311 w 12206990"/>
              <a:gd name="connsiteY8" fmla="*/ 126422 h 5845171"/>
              <a:gd name="connsiteX9" fmla="*/ 12206990 w 12206990"/>
              <a:gd name="connsiteY9" fmla="*/ 558510 h 5845171"/>
              <a:gd name="connsiteX10" fmla="*/ 12206990 w 12206990"/>
              <a:gd name="connsiteY10" fmla="*/ 5845171 h 5845171"/>
              <a:gd name="connsiteX11" fmla="*/ 14990 w 12206990"/>
              <a:gd name="connsiteY11" fmla="*/ 5845171 h 5845171"/>
              <a:gd name="connsiteX12" fmla="*/ 0 w 12206990"/>
              <a:gd name="connsiteY12" fmla="*/ 288687 h 5845171"/>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809875 w 12206990"/>
              <a:gd name="connsiteY6" fmla="*/ 672154 h 5851257"/>
              <a:gd name="connsiteX7" fmla="*/ 8694295 w 12206990"/>
              <a:gd name="connsiteY7" fmla="*/ 297400 h 5851257"/>
              <a:gd name="connsiteX8" fmla="*/ 9143999 w 12206990"/>
              <a:gd name="connsiteY8" fmla="*/ 552233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143999 w 12206990"/>
              <a:gd name="connsiteY8" fmla="*/ 539646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694295 w 12206990"/>
              <a:gd name="connsiteY7" fmla="*/ 284813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809875 w 12206990"/>
              <a:gd name="connsiteY6" fmla="*/ 65956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82186 h 5838670"/>
              <a:gd name="connsiteX1" fmla="*/ 494676 w 12206990"/>
              <a:gd name="connsiteY1" fmla="*/ 0 h 5838670"/>
              <a:gd name="connsiteX2" fmla="*/ 1678898 w 12206990"/>
              <a:gd name="connsiteY2" fmla="*/ 374754 h 5838670"/>
              <a:gd name="connsiteX3" fmla="*/ 2638269 w 12206990"/>
              <a:gd name="connsiteY3" fmla="*/ 29980 h 5838670"/>
              <a:gd name="connsiteX4" fmla="*/ 4257206 w 12206990"/>
              <a:gd name="connsiteY4" fmla="*/ 314794 h 5838670"/>
              <a:gd name="connsiteX5" fmla="*/ 5276538 w 12206990"/>
              <a:gd name="connsiteY5" fmla="*/ 119922 h 5838670"/>
              <a:gd name="connsiteX6" fmla="*/ 7450111 w 12206990"/>
              <a:gd name="connsiteY6" fmla="*/ 644577 h 5838670"/>
              <a:gd name="connsiteX7" fmla="*/ 8724276 w 12206990"/>
              <a:gd name="connsiteY7" fmla="*/ 254832 h 5838670"/>
              <a:gd name="connsiteX8" fmla="*/ 9653665 w 12206990"/>
              <a:gd name="connsiteY8" fmla="*/ 494675 h 5838670"/>
              <a:gd name="connsiteX9" fmla="*/ 12206990 w 12206990"/>
              <a:gd name="connsiteY9" fmla="*/ 552009 h 5838670"/>
              <a:gd name="connsiteX10" fmla="*/ 12206990 w 12206990"/>
              <a:gd name="connsiteY10" fmla="*/ 5838670 h 5838670"/>
              <a:gd name="connsiteX11" fmla="*/ 14990 w 12206990"/>
              <a:gd name="connsiteY11" fmla="*/ 5838670 h 5838670"/>
              <a:gd name="connsiteX12" fmla="*/ 0 w 12206990"/>
              <a:gd name="connsiteY12" fmla="*/ 282186 h 5838670"/>
              <a:gd name="connsiteX0" fmla="*/ 0 w 12206990"/>
              <a:gd name="connsiteY0" fmla="*/ 294773 h 5851257"/>
              <a:gd name="connsiteX1" fmla="*/ 494676 w 12206990"/>
              <a:gd name="connsiteY1" fmla="*/ 12587 h 5851257"/>
              <a:gd name="connsiteX2" fmla="*/ 1678898 w 12206990"/>
              <a:gd name="connsiteY2" fmla="*/ 387341 h 5851257"/>
              <a:gd name="connsiteX3" fmla="*/ 2638269 w 12206990"/>
              <a:gd name="connsiteY3" fmla="*/ 42567 h 5851257"/>
              <a:gd name="connsiteX4" fmla="*/ 4257206 w 12206990"/>
              <a:gd name="connsiteY4" fmla="*/ 327381 h 5851257"/>
              <a:gd name="connsiteX5" fmla="*/ 5276538 w 12206990"/>
              <a:gd name="connsiteY5" fmla="*/ 132509 h 5851257"/>
              <a:gd name="connsiteX6" fmla="*/ 7450111 w 12206990"/>
              <a:gd name="connsiteY6" fmla="*/ 657164 h 5851257"/>
              <a:gd name="connsiteX7" fmla="*/ 8724276 w 12206990"/>
              <a:gd name="connsiteY7" fmla="*/ 267419 h 5851257"/>
              <a:gd name="connsiteX8" fmla="*/ 9653665 w 12206990"/>
              <a:gd name="connsiteY8" fmla="*/ 507262 h 5851257"/>
              <a:gd name="connsiteX9" fmla="*/ 12206990 w 12206990"/>
              <a:gd name="connsiteY9" fmla="*/ 564596 h 5851257"/>
              <a:gd name="connsiteX10" fmla="*/ 12206990 w 12206990"/>
              <a:gd name="connsiteY10" fmla="*/ 5851257 h 5851257"/>
              <a:gd name="connsiteX11" fmla="*/ 14990 w 12206990"/>
              <a:gd name="connsiteY11" fmla="*/ 5851257 h 5851257"/>
              <a:gd name="connsiteX12" fmla="*/ 0 w 12206990"/>
              <a:gd name="connsiteY12" fmla="*/ 294773 h 5851257"/>
              <a:gd name="connsiteX0" fmla="*/ 0 w 12206990"/>
              <a:gd name="connsiteY0" fmla="*/ 282868 h 5839352"/>
              <a:gd name="connsiteX1" fmla="*/ 494676 w 12206990"/>
              <a:gd name="connsiteY1" fmla="*/ 682 h 5839352"/>
              <a:gd name="connsiteX2" fmla="*/ 1678898 w 12206990"/>
              <a:gd name="connsiteY2" fmla="*/ 375436 h 5839352"/>
              <a:gd name="connsiteX3" fmla="*/ 2638269 w 12206990"/>
              <a:gd name="connsiteY3" fmla="*/ 30662 h 5839352"/>
              <a:gd name="connsiteX4" fmla="*/ 4257206 w 12206990"/>
              <a:gd name="connsiteY4" fmla="*/ 315476 h 5839352"/>
              <a:gd name="connsiteX5" fmla="*/ 5276538 w 12206990"/>
              <a:gd name="connsiteY5" fmla="*/ 120604 h 5839352"/>
              <a:gd name="connsiteX6" fmla="*/ 7450111 w 12206990"/>
              <a:gd name="connsiteY6" fmla="*/ 645259 h 5839352"/>
              <a:gd name="connsiteX7" fmla="*/ 8724276 w 12206990"/>
              <a:gd name="connsiteY7" fmla="*/ 255514 h 5839352"/>
              <a:gd name="connsiteX8" fmla="*/ 9653665 w 12206990"/>
              <a:gd name="connsiteY8" fmla="*/ 495357 h 5839352"/>
              <a:gd name="connsiteX9" fmla="*/ 12206990 w 12206990"/>
              <a:gd name="connsiteY9" fmla="*/ 552691 h 5839352"/>
              <a:gd name="connsiteX10" fmla="*/ 12206990 w 12206990"/>
              <a:gd name="connsiteY10" fmla="*/ 5839352 h 5839352"/>
              <a:gd name="connsiteX11" fmla="*/ 14990 w 12206990"/>
              <a:gd name="connsiteY11" fmla="*/ 5839352 h 5839352"/>
              <a:gd name="connsiteX12" fmla="*/ 0 w 12206990"/>
              <a:gd name="connsiteY12" fmla="*/ 282868 h 5839352"/>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282821 h 5839305"/>
              <a:gd name="connsiteX1" fmla="*/ 494676 w 12206990"/>
              <a:gd name="connsiteY1" fmla="*/ 635 h 5839305"/>
              <a:gd name="connsiteX2" fmla="*/ 1678898 w 12206990"/>
              <a:gd name="connsiteY2" fmla="*/ 375389 h 5839305"/>
              <a:gd name="connsiteX3" fmla="*/ 2638269 w 12206990"/>
              <a:gd name="connsiteY3" fmla="*/ 30615 h 5839305"/>
              <a:gd name="connsiteX4" fmla="*/ 4257206 w 12206990"/>
              <a:gd name="connsiteY4" fmla="*/ 315429 h 5839305"/>
              <a:gd name="connsiteX5" fmla="*/ 5276538 w 12206990"/>
              <a:gd name="connsiteY5" fmla="*/ 120557 h 5839305"/>
              <a:gd name="connsiteX6" fmla="*/ 7450111 w 12206990"/>
              <a:gd name="connsiteY6" fmla="*/ 645212 h 5839305"/>
              <a:gd name="connsiteX7" fmla="*/ 8724276 w 12206990"/>
              <a:gd name="connsiteY7" fmla="*/ 255467 h 5839305"/>
              <a:gd name="connsiteX8" fmla="*/ 9653665 w 12206990"/>
              <a:gd name="connsiteY8" fmla="*/ 495310 h 5839305"/>
              <a:gd name="connsiteX9" fmla="*/ 12206990 w 12206990"/>
              <a:gd name="connsiteY9" fmla="*/ 552644 h 5839305"/>
              <a:gd name="connsiteX10" fmla="*/ 12206990 w 12206990"/>
              <a:gd name="connsiteY10" fmla="*/ 5839305 h 5839305"/>
              <a:gd name="connsiteX11" fmla="*/ 14990 w 12206990"/>
              <a:gd name="connsiteY11" fmla="*/ 5839305 h 5839305"/>
              <a:gd name="connsiteX12" fmla="*/ 0 w 12206990"/>
              <a:gd name="connsiteY12" fmla="*/ 282821 h 5839305"/>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257206 w 12206990"/>
              <a:gd name="connsiteY4" fmla="*/ 347813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50111 w 12206990"/>
              <a:gd name="connsiteY6" fmla="*/ 677596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9653665 w 12206990"/>
              <a:gd name="connsiteY8" fmla="*/ 527694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208301 w 12206990"/>
              <a:gd name="connsiteY8" fmla="*/ 1314373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315200 w 12206990"/>
              <a:gd name="connsiteY6" fmla="*/ 1706329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4077324 w 12206990"/>
              <a:gd name="connsiteY4" fmla="*/ 1497576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 name="connsiteX0" fmla="*/ 0 w 12206990"/>
              <a:gd name="connsiteY0" fmla="*/ 315205 h 5871689"/>
              <a:gd name="connsiteX1" fmla="*/ 494676 w 12206990"/>
              <a:gd name="connsiteY1" fmla="*/ 33019 h 5871689"/>
              <a:gd name="connsiteX2" fmla="*/ 1693888 w 12206990"/>
              <a:gd name="connsiteY2" fmla="*/ 1133940 h 5871689"/>
              <a:gd name="connsiteX3" fmla="*/ 2638269 w 12206990"/>
              <a:gd name="connsiteY3" fmla="*/ 62999 h 5871689"/>
              <a:gd name="connsiteX4" fmla="*/ 3672589 w 12206990"/>
              <a:gd name="connsiteY4" fmla="*/ 1558090 h 5871689"/>
              <a:gd name="connsiteX5" fmla="*/ 5276538 w 12206990"/>
              <a:gd name="connsiteY5" fmla="*/ 152941 h 5871689"/>
              <a:gd name="connsiteX6" fmla="*/ 7465102 w 12206990"/>
              <a:gd name="connsiteY6" fmla="*/ 2069413 h 5871689"/>
              <a:gd name="connsiteX7" fmla="*/ 8724276 w 12206990"/>
              <a:gd name="connsiteY7" fmla="*/ 287851 h 5871689"/>
              <a:gd name="connsiteX8" fmla="*/ 10058399 w 12206990"/>
              <a:gd name="connsiteY8" fmla="*/ 1798488 h 5871689"/>
              <a:gd name="connsiteX9" fmla="*/ 12206990 w 12206990"/>
              <a:gd name="connsiteY9" fmla="*/ 585028 h 5871689"/>
              <a:gd name="connsiteX10" fmla="*/ 12206990 w 12206990"/>
              <a:gd name="connsiteY10" fmla="*/ 5871689 h 5871689"/>
              <a:gd name="connsiteX11" fmla="*/ 14990 w 12206990"/>
              <a:gd name="connsiteY11" fmla="*/ 5871689 h 5871689"/>
              <a:gd name="connsiteX12" fmla="*/ 0 w 12206990"/>
              <a:gd name="connsiteY12" fmla="*/ 315205 h 587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6990" h="5871689">
                <a:moveTo>
                  <a:pt x="0" y="315205"/>
                </a:moveTo>
                <a:cubicBezTo>
                  <a:pt x="164892" y="221143"/>
                  <a:pt x="212361" y="-103437"/>
                  <a:pt x="494676" y="33019"/>
                </a:cubicBezTo>
                <a:cubicBezTo>
                  <a:pt x="776991" y="169475"/>
                  <a:pt x="1359108" y="1158924"/>
                  <a:pt x="1693888" y="1133940"/>
                </a:cubicBezTo>
                <a:cubicBezTo>
                  <a:pt x="2028668" y="1108956"/>
                  <a:pt x="2308486" y="-7693"/>
                  <a:pt x="2638269" y="62999"/>
                </a:cubicBezTo>
                <a:cubicBezTo>
                  <a:pt x="2968052" y="133691"/>
                  <a:pt x="3190406" y="1503126"/>
                  <a:pt x="3672589" y="1558090"/>
                </a:cubicBezTo>
                <a:cubicBezTo>
                  <a:pt x="4154772" y="1613054"/>
                  <a:pt x="4644453" y="67721"/>
                  <a:pt x="5276538" y="152941"/>
                </a:cubicBezTo>
                <a:cubicBezTo>
                  <a:pt x="5908623" y="238161"/>
                  <a:pt x="6980420" y="2228468"/>
                  <a:pt x="7465102" y="2069413"/>
                </a:cubicBezTo>
                <a:cubicBezTo>
                  <a:pt x="7949784" y="1910358"/>
                  <a:pt x="8292060" y="333005"/>
                  <a:pt x="8724276" y="287851"/>
                </a:cubicBezTo>
                <a:cubicBezTo>
                  <a:pt x="9156492" y="242697"/>
                  <a:pt x="9477947" y="1748959"/>
                  <a:pt x="10058399" y="1798488"/>
                </a:cubicBezTo>
                <a:cubicBezTo>
                  <a:pt x="10638851" y="1848017"/>
                  <a:pt x="11871377" y="-368097"/>
                  <a:pt x="12206990" y="585028"/>
                </a:cubicBezTo>
                <a:lnTo>
                  <a:pt x="12206990" y="5871689"/>
                </a:lnTo>
                <a:lnTo>
                  <a:pt x="14990" y="5871689"/>
                </a:lnTo>
                <a:cubicBezTo>
                  <a:pt x="9993" y="4019528"/>
                  <a:pt x="4997" y="2167366"/>
                  <a:pt x="0" y="315205"/>
                </a:cubicBezTo>
                <a:close/>
              </a:path>
            </a:pathLst>
          </a:custGeom>
          <a:solidFill>
            <a:srgbClr val="A112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72" name="组合 1571"/>
          <p:cNvGrpSpPr/>
          <p:nvPr/>
        </p:nvGrpSpPr>
        <p:grpSpPr>
          <a:xfrm rot="945265">
            <a:off x="11270784" y="5528051"/>
            <a:ext cx="753154" cy="1342154"/>
            <a:chOff x="7212695" y="2517693"/>
            <a:chExt cx="753154" cy="1342154"/>
          </a:xfrm>
        </p:grpSpPr>
        <p:sp>
          <p:nvSpPr>
            <p:cNvPr id="1573"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78" name="组合 1577"/>
          <p:cNvGrpSpPr/>
          <p:nvPr/>
        </p:nvGrpSpPr>
        <p:grpSpPr>
          <a:xfrm>
            <a:off x="10860436" y="5533719"/>
            <a:ext cx="753154" cy="1342154"/>
            <a:chOff x="7212695" y="2517693"/>
            <a:chExt cx="753154" cy="1342154"/>
          </a:xfrm>
        </p:grpSpPr>
        <p:sp>
          <p:nvSpPr>
            <p:cNvPr id="1579" name="Freeform 1244"/>
            <p:cNvSpPr>
              <a:spLocks/>
            </p:cNvSpPr>
            <p:nvPr/>
          </p:nvSpPr>
          <p:spPr bwMode="auto">
            <a:xfrm rot="16660825">
              <a:off x="7257824" y="2994895"/>
              <a:ext cx="663575" cy="752475"/>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1244"/>
            <p:cNvSpPr>
              <a:spLocks/>
            </p:cNvSpPr>
            <p:nvPr/>
          </p:nvSpPr>
          <p:spPr bwMode="auto">
            <a:xfrm rot="16660825">
              <a:off x="7252081" y="2747053"/>
              <a:ext cx="587975" cy="666747"/>
            </a:xfrm>
            <a:custGeom>
              <a:avLst/>
              <a:gdLst>
                <a:gd name="T0" fmla="*/ 243 w 255"/>
                <a:gd name="T1" fmla="*/ 71 h 290"/>
                <a:gd name="T2" fmla="*/ 47 w 255"/>
                <a:gd name="T3" fmla="*/ 0 h 290"/>
                <a:gd name="T4" fmla="*/ 34 w 255"/>
                <a:gd name="T5" fmla="*/ 64 h 290"/>
                <a:gd name="T6" fmla="*/ 41 w 255"/>
                <a:gd name="T7" fmla="*/ 127 h 290"/>
                <a:gd name="T8" fmla="*/ 89 w 255"/>
                <a:gd name="T9" fmla="*/ 221 h 290"/>
                <a:gd name="T10" fmla="*/ 154 w 255"/>
                <a:gd name="T11" fmla="*/ 276 h 290"/>
                <a:gd name="T12" fmla="*/ 255 w 255"/>
                <a:gd name="T13" fmla="*/ 110 h 290"/>
                <a:gd name="T14" fmla="*/ 243 w 255"/>
                <a:gd name="T15" fmla="*/ 71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290">
                  <a:moveTo>
                    <a:pt x="243" y="71"/>
                  </a:moveTo>
                  <a:cubicBezTo>
                    <a:pt x="243" y="71"/>
                    <a:pt x="84" y="122"/>
                    <a:pt x="47" y="0"/>
                  </a:cubicBezTo>
                  <a:cubicBezTo>
                    <a:pt x="1" y="29"/>
                    <a:pt x="34" y="64"/>
                    <a:pt x="34" y="64"/>
                  </a:cubicBezTo>
                  <a:cubicBezTo>
                    <a:pt x="4" y="53"/>
                    <a:pt x="0" y="122"/>
                    <a:pt x="41" y="127"/>
                  </a:cubicBezTo>
                  <a:cubicBezTo>
                    <a:pt x="7" y="204"/>
                    <a:pt x="89" y="221"/>
                    <a:pt x="89" y="221"/>
                  </a:cubicBezTo>
                  <a:cubicBezTo>
                    <a:pt x="89" y="221"/>
                    <a:pt x="66" y="290"/>
                    <a:pt x="154" y="276"/>
                  </a:cubicBezTo>
                  <a:cubicBezTo>
                    <a:pt x="93" y="229"/>
                    <a:pt x="215" y="116"/>
                    <a:pt x="255" y="110"/>
                  </a:cubicBezTo>
                  <a:cubicBezTo>
                    <a:pt x="233" y="94"/>
                    <a:pt x="243" y="71"/>
                    <a:pt x="243"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1248"/>
            <p:cNvSpPr>
              <a:spLocks/>
            </p:cNvSpPr>
            <p:nvPr/>
          </p:nvSpPr>
          <p:spPr bwMode="auto">
            <a:xfrm rot="17170330">
              <a:off x="7209832" y="2616345"/>
              <a:ext cx="580952" cy="383648"/>
            </a:xfrm>
            <a:custGeom>
              <a:avLst/>
              <a:gdLst>
                <a:gd name="T0" fmla="*/ 160 w 160"/>
                <a:gd name="T1" fmla="*/ 3 h 105"/>
                <a:gd name="T2" fmla="*/ 81 w 160"/>
                <a:gd name="T3" fmla="*/ 19 h 105"/>
                <a:gd name="T4" fmla="*/ 16 w 160"/>
                <a:gd name="T5" fmla="*/ 3 h 105"/>
                <a:gd name="T6" fmla="*/ 17 w 160"/>
                <a:gd name="T7" fmla="*/ 30 h 105"/>
                <a:gd name="T8" fmla="*/ 29 w 160"/>
                <a:gd name="T9" fmla="*/ 55 h 105"/>
                <a:gd name="T10" fmla="*/ 54 w 160"/>
                <a:gd name="T11" fmla="*/ 86 h 105"/>
                <a:gd name="T12" fmla="*/ 85 w 160"/>
                <a:gd name="T13" fmla="*/ 103 h 105"/>
                <a:gd name="T14" fmla="*/ 160 w 160"/>
                <a:gd name="T15" fmla="*/ 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5">
                  <a:moveTo>
                    <a:pt x="160" y="3"/>
                  </a:moveTo>
                  <a:cubicBezTo>
                    <a:pt x="160" y="3"/>
                    <a:pt x="126" y="0"/>
                    <a:pt x="81" y="19"/>
                  </a:cubicBezTo>
                  <a:cubicBezTo>
                    <a:pt x="36" y="38"/>
                    <a:pt x="16" y="3"/>
                    <a:pt x="16" y="3"/>
                  </a:cubicBezTo>
                  <a:cubicBezTo>
                    <a:pt x="16" y="3"/>
                    <a:pt x="0" y="14"/>
                    <a:pt x="17" y="30"/>
                  </a:cubicBezTo>
                  <a:cubicBezTo>
                    <a:pt x="1" y="53"/>
                    <a:pt x="29" y="55"/>
                    <a:pt x="29" y="55"/>
                  </a:cubicBezTo>
                  <a:cubicBezTo>
                    <a:pt x="29" y="55"/>
                    <a:pt x="26" y="92"/>
                    <a:pt x="54" y="86"/>
                  </a:cubicBezTo>
                  <a:cubicBezTo>
                    <a:pt x="57" y="105"/>
                    <a:pt x="85" y="103"/>
                    <a:pt x="85" y="103"/>
                  </a:cubicBezTo>
                  <a:cubicBezTo>
                    <a:pt x="85" y="103"/>
                    <a:pt x="52" y="52"/>
                    <a:pt x="16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AutoShape 1250"/>
            <p:cNvSpPr>
              <a:spLocks noChangeAspect="1" noChangeArrowheads="1" noTextEdit="1"/>
            </p:cNvSpPr>
            <p:nvPr/>
          </p:nvSpPr>
          <p:spPr bwMode="auto">
            <a:xfrm rot="14856607">
              <a:off x="7537230" y="3675697"/>
              <a:ext cx="2540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1252"/>
            <p:cNvSpPr>
              <a:spLocks/>
            </p:cNvSpPr>
            <p:nvPr/>
          </p:nvSpPr>
          <p:spPr bwMode="auto">
            <a:xfrm rot="14856607">
              <a:off x="7537230" y="3675697"/>
              <a:ext cx="254000" cy="114300"/>
            </a:xfrm>
            <a:custGeom>
              <a:avLst/>
              <a:gdLst>
                <a:gd name="T0" fmla="*/ 0 w 160"/>
                <a:gd name="T1" fmla="*/ 58 h 72"/>
                <a:gd name="T2" fmla="*/ 157 w 160"/>
                <a:gd name="T3" fmla="*/ 72 h 72"/>
                <a:gd name="T4" fmla="*/ 160 w 160"/>
                <a:gd name="T5" fmla="*/ 27 h 72"/>
                <a:gd name="T6" fmla="*/ 0 w 160"/>
                <a:gd name="T7" fmla="*/ 0 h 72"/>
                <a:gd name="T8" fmla="*/ 0 w 160"/>
                <a:gd name="T9" fmla="*/ 58 h 72"/>
              </a:gdLst>
              <a:ahLst/>
              <a:cxnLst>
                <a:cxn ang="0">
                  <a:pos x="T0" y="T1"/>
                </a:cxn>
                <a:cxn ang="0">
                  <a:pos x="T2" y="T3"/>
                </a:cxn>
                <a:cxn ang="0">
                  <a:pos x="T4" y="T5"/>
                </a:cxn>
                <a:cxn ang="0">
                  <a:pos x="T6" y="T7"/>
                </a:cxn>
                <a:cxn ang="0">
                  <a:pos x="T8" y="T9"/>
                </a:cxn>
              </a:cxnLst>
              <a:rect l="0" t="0" r="r" b="b"/>
              <a:pathLst>
                <a:path w="160" h="72">
                  <a:moveTo>
                    <a:pt x="0" y="58"/>
                  </a:moveTo>
                  <a:lnTo>
                    <a:pt x="157" y="72"/>
                  </a:lnTo>
                  <a:lnTo>
                    <a:pt x="160" y="27"/>
                  </a:lnTo>
                  <a:lnTo>
                    <a:pt x="0" y="0"/>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84" name="文本框 1583"/>
          <p:cNvSpPr txBox="1"/>
          <p:nvPr/>
        </p:nvSpPr>
        <p:spPr>
          <a:xfrm>
            <a:off x="967051" y="5939108"/>
            <a:ext cx="6430596" cy="830997"/>
          </a:xfrm>
          <a:prstGeom prst="rect">
            <a:avLst/>
          </a:prstGeom>
          <a:noFill/>
        </p:spPr>
        <p:txBody>
          <a:bodyPr wrap="square" rtlCol="0">
            <a:spAutoFit/>
          </a:bodyPr>
          <a:lstStyle/>
          <a:p>
            <a:pPr algn="ctr"/>
            <a:r>
              <a:rPr lang="en-US" altLang="zh-CN" sz="4800" dirty="0">
                <a:solidFill>
                  <a:schemeClr val="bg1"/>
                </a:solidFill>
                <a:latin typeface="Bradley Hand ITC" panose="03070402050302030203" pitchFamily="66" charset="0"/>
              </a:rPr>
              <a:t>Merry Christmas to You </a:t>
            </a:r>
            <a:endParaRPr lang="zh-CN" altLang="en-US" sz="4800" dirty="0">
              <a:solidFill>
                <a:schemeClr val="bg1"/>
              </a:solidFill>
              <a:latin typeface="Bradley Hand ITC" panose="03070402050302030203" pitchFamily="66" charset="0"/>
            </a:endParaRPr>
          </a:p>
        </p:txBody>
      </p:sp>
      <p:grpSp>
        <p:nvGrpSpPr>
          <p:cNvPr id="45" name="组合 44"/>
          <p:cNvGrpSpPr/>
          <p:nvPr/>
        </p:nvGrpSpPr>
        <p:grpSpPr>
          <a:xfrm>
            <a:off x="54119" y="5909040"/>
            <a:ext cx="1018994" cy="730916"/>
            <a:chOff x="4360863" y="2184400"/>
            <a:chExt cx="3470275" cy="2489200"/>
          </a:xfrm>
        </p:grpSpPr>
        <p:sp>
          <p:nvSpPr>
            <p:cNvPr id="46" name="Freeform 5"/>
            <p:cNvSpPr>
              <a:spLocks/>
            </p:cNvSpPr>
            <p:nvPr/>
          </p:nvSpPr>
          <p:spPr bwMode="auto">
            <a:xfrm>
              <a:off x="4902200" y="3086100"/>
              <a:ext cx="2387600" cy="1582738"/>
            </a:xfrm>
            <a:custGeom>
              <a:avLst/>
              <a:gdLst>
                <a:gd name="T0" fmla="*/ 463 w 925"/>
                <a:gd name="T1" fmla="*/ 0 h 616"/>
                <a:gd name="T2" fmla="*/ 463 w 925"/>
                <a:gd name="T3" fmla="*/ 616 h 616"/>
                <a:gd name="T4" fmla="*/ 463 w 925"/>
                <a:gd name="T5" fmla="*/ 0 h 616"/>
              </a:gdLst>
              <a:ahLst/>
              <a:cxnLst>
                <a:cxn ang="0">
                  <a:pos x="T0" y="T1"/>
                </a:cxn>
                <a:cxn ang="0">
                  <a:pos x="T2" y="T3"/>
                </a:cxn>
                <a:cxn ang="0">
                  <a:pos x="T4" y="T5"/>
                </a:cxn>
              </a:cxnLst>
              <a:rect l="0" t="0" r="r" b="b"/>
              <a:pathLst>
                <a:path w="925" h="616">
                  <a:moveTo>
                    <a:pt x="463" y="0"/>
                  </a:moveTo>
                  <a:cubicBezTo>
                    <a:pt x="751" y="0"/>
                    <a:pt x="925" y="616"/>
                    <a:pt x="463" y="616"/>
                  </a:cubicBezTo>
                  <a:cubicBezTo>
                    <a:pt x="0" y="616"/>
                    <a:pt x="174" y="0"/>
                    <a:pt x="46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Oval 6"/>
            <p:cNvSpPr>
              <a:spLocks noChangeArrowheads="1"/>
            </p:cNvSpPr>
            <p:nvPr/>
          </p:nvSpPr>
          <p:spPr bwMode="auto">
            <a:xfrm>
              <a:off x="5472113" y="3949700"/>
              <a:ext cx="1249363" cy="723900"/>
            </a:xfrm>
            <a:prstGeom prst="ellipse">
              <a:avLst/>
            </a:prstGeom>
            <a:solidFill>
              <a:srgbClr val="FBC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Oval 7"/>
            <p:cNvSpPr>
              <a:spLocks noChangeArrowheads="1"/>
            </p:cNvSpPr>
            <p:nvPr/>
          </p:nvSpPr>
          <p:spPr bwMode="auto">
            <a:xfrm>
              <a:off x="5878513" y="4183063"/>
              <a:ext cx="434975" cy="249238"/>
            </a:xfrm>
            <a:prstGeom prst="ellipse">
              <a:avLst/>
            </a:prstGeom>
            <a:solidFill>
              <a:srgbClr val="D34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Oval 8"/>
            <p:cNvSpPr>
              <a:spLocks noChangeArrowheads="1"/>
            </p:cNvSpPr>
            <p:nvPr/>
          </p:nvSpPr>
          <p:spPr bwMode="auto">
            <a:xfrm>
              <a:off x="6092825" y="4246563"/>
              <a:ext cx="165100" cy="95250"/>
            </a:xfrm>
            <a:prstGeom prst="ellipse">
              <a:avLst/>
            </a:prstGeom>
            <a:solidFill>
              <a:srgbClr val="F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
            <p:cNvSpPr>
              <a:spLocks/>
            </p:cNvSpPr>
            <p:nvPr/>
          </p:nvSpPr>
          <p:spPr bwMode="auto">
            <a:xfrm>
              <a:off x="6497638" y="2847975"/>
              <a:ext cx="693738" cy="625475"/>
            </a:xfrm>
            <a:custGeom>
              <a:avLst/>
              <a:gdLst>
                <a:gd name="T0" fmla="*/ 19 w 269"/>
                <a:gd name="T1" fmla="*/ 211 h 244"/>
                <a:gd name="T2" fmla="*/ 229 w 269"/>
                <a:gd name="T3" fmla="*/ 88 h 244"/>
                <a:gd name="T4" fmla="*/ 19 w 269"/>
                <a:gd name="T5" fmla="*/ 211 h 244"/>
              </a:gdLst>
              <a:ahLst/>
              <a:cxnLst>
                <a:cxn ang="0">
                  <a:pos x="T0" y="T1"/>
                </a:cxn>
                <a:cxn ang="0">
                  <a:pos x="T2" y="T3"/>
                </a:cxn>
                <a:cxn ang="0">
                  <a:pos x="T4" y="T5"/>
                </a:cxn>
              </a:cxnLst>
              <a:rect l="0" t="0" r="r" b="b"/>
              <a:pathLst>
                <a:path w="269" h="244">
                  <a:moveTo>
                    <a:pt x="19" y="211"/>
                  </a:moveTo>
                  <a:cubicBezTo>
                    <a:pt x="0" y="179"/>
                    <a:pt x="189" y="0"/>
                    <a:pt x="229" y="88"/>
                  </a:cubicBezTo>
                  <a:cubicBezTo>
                    <a:pt x="269" y="176"/>
                    <a:pt x="39" y="244"/>
                    <a:pt x="19" y="211"/>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
            <p:cNvSpPr>
              <a:spLocks/>
            </p:cNvSpPr>
            <p:nvPr/>
          </p:nvSpPr>
          <p:spPr bwMode="auto">
            <a:xfrm>
              <a:off x="5000625" y="2847975"/>
              <a:ext cx="693738" cy="625475"/>
            </a:xfrm>
            <a:custGeom>
              <a:avLst/>
              <a:gdLst>
                <a:gd name="T0" fmla="*/ 250 w 269"/>
                <a:gd name="T1" fmla="*/ 211 h 244"/>
                <a:gd name="T2" fmla="*/ 40 w 269"/>
                <a:gd name="T3" fmla="*/ 88 h 244"/>
                <a:gd name="T4" fmla="*/ 250 w 269"/>
                <a:gd name="T5" fmla="*/ 211 h 244"/>
              </a:gdLst>
              <a:ahLst/>
              <a:cxnLst>
                <a:cxn ang="0">
                  <a:pos x="T0" y="T1"/>
                </a:cxn>
                <a:cxn ang="0">
                  <a:pos x="T2" y="T3"/>
                </a:cxn>
                <a:cxn ang="0">
                  <a:pos x="T4" y="T5"/>
                </a:cxn>
              </a:cxnLst>
              <a:rect l="0" t="0" r="r" b="b"/>
              <a:pathLst>
                <a:path w="269" h="244">
                  <a:moveTo>
                    <a:pt x="250" y="211"/>
                  </a:moveTo>
                  <a:cubicBezTo>
                    <a:pt x="269" y="179"/>
                    <a:pt x="80" y="0"/>
                    <a:pt x="40" y="88"/>
                  </a:cubicBezTo>
                  <a:cubicBezTo>
                    <a:pt x="0" y="176"/>
                    <a:pt x="230" y="244"/>
                    <a:pt x="250" y="211"/>
                  </a:cubicBezTo>
                  <a:close/>
                </a:path>
              </a:pathLst>
            </a:custGeom>
            <a:solidFill>
              <a:srgbClr val="FFF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
            <p:cNvSpPr>
              <a:spLocks/>
            </p:cNvSpPr>
            <p:nvPr/>
          </p:nvSpPr>
          <p:spPr bwMode="auto">
            <a:xfrm>
              <a:off x="6519863" y="3132138"/>
              <a:ext cx="344488" cy="307975"/>
            </a:xfrm>
            <a:custGeom>
              <a:avLst/>
              <a:gdLst>
                <a:gd name="T0" fmla="*/ 10 w 133"/>
                <a:gd name="T1" fmla="*/ 105 h 120"/>
                <a:gd name="T2" fmla="*/ 113 w 133"/>
                <a:gd name="T3" fmla="*/ 44 h 120"/>
                <a:gd name="T4" fmla="*/ 10 w 133"/>
                <a:gd name="T5" fmla="*/ 105 h 120"/>
              </a:gdLst>
              <a:ahLst/>
              <a:cxnLst>
                <a:cxn ang="0">
                  <a:pos x="T0" y="T1"/>
                </a:cxn>
                <a:cxn ang="0">
                  <a:pos x="T2" y="T3"/>
                </a:cxn>
                <a:cxn ang="0">
                  <a:pos x="T4" y="T5"/>
                </a:cxn>
              </a:cxnLst>
              <a:rect l="0" t="0" r="r" b="b"/>
              <a:pathLst>
                <a:path w="133" h="120">
                  <a:moveTo>
                    <a:pt x="10" y="105"/>
                  </a:moveTo>
                  <a:cubicBezTo>
                    <a:pt x="0" y="89"/>
                    <a:pt x="93" y="0"/>
                    <a:pt x="113" y="44"/>
                  </a:cubicBezTo>
                  <a:cubicBezTo>
                    <a:pt x="133" y="87"/>
                    <a:pt x="19" y="120"/>
                    <a:pt x="1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
            <p:cNvSpPr>
              <a:spLocks/>
            </p:cNvSpPr>
            <p:nvPr/>
          </p:nvSpPr>
          <p:spPr bwMode="auto">
            <a:xfrm>
              <a:off x="5326063" y="3132138"/>
              <a:ext cx="342900" cy="307975"/>
            </a:xfrm>
            <a:custGeom>
              <a:avLst/>
              <a:gdLst>
                <a:gd name="T0" fmla="*/ 123 w 133"/>
                <a:gd name="T1" fmla="*/ 105 h 120"/>
                <a:gd name="T2" fmla="*/ 20 w 133"/>
                <a:gd name="T3" fmla="*/ 44 h 120"/>
                <a:gd name="T4" fmla="*/ 123 w 133"/>
                <a:gd name="T5" fmla="*/ 105 h 120"/>
              </a:gdLst>
              <a:ahLst/>
              <a:cxnLst>
                <a:cxn ang="0">
                  <a:pos x="T0" y="T1"/>
                </a:cxn>
                <a:cxn ang="0">
                  <a:pos x="T2" y="T3"/>
                </a:cxn>
                <a:cxn ang="0">
                  <a:pos x="T4" y="T5"/>
                </a:cxn>
              </a:cxnLst>
              <a:rect l="0" t="0" r="r" b="b"/>
              <a:pathLst>
                <a:path w="133" h="120">
                  <a:moveTo>
                    <a:pt x="123" y="105"/>
                  </a:moveTo>
                  <a:cubicBezTo>
                    <a:pt x="133" y="89"/>
                    <a:pt x="39" y="0"/>
                    <a:pt x="20" y="44"/>
                  </a:cubicBezTo>
                  <a:cubicBezTo>
                    <a:pt x="0" y="87"/>
                    <a:pt x="114" y="120"/>
                    <a:pt x="123" y="105"/>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3"/>
            <p:cNvSpPr>
              <a:spLocks/>
            </p:cNvSpPr>
            <p:nvPr/>
          </p:nvSpPr>
          <p:spPr bwMode="auto">
            <a:xfrm>
              <a:off x="6216650" y="2184400"/>
              <a:ext cx="1614488" cy="1271588"/>
            </a:xfrm>
            <a:custGeom>
              <a:avLst/>
              <a:gdLst>
                <a:gd name="T0" fmla="*/ 133 w 626"/>
                <a:gd name="T1" fmla="*/ 200 h 495"/>
                <a:gd name="T2" fmla="*/ 118 w 626"/>
                <a:gd name="T3" fmla="*/ 175 h 495"/>
                <a:gd name="T4" fmla="*/ 118 w 626"/>
                <a:gd name="T5" fmla="*/ 84 h 495"/>
                <a:gd name="T6" fmla="*/ 135 w 626"/>
                <a:gd name="T7" fmla="*/ 72 h 495"/>
                <a:gd name="T8" fmla="*/ 147 w 626"/>
                <a:gd name="T9" fmla="*/ 90 h 495"/>
                <a:gd name="T10" fmla="*/ 145 w 626"/>
                <a:gd name="T11" fmla="*/ 165 h 495"/>
                <a:gd name="T12" fmla="*/ 185 w 626"/>
                <a:gd name="T13" fmla="*/ 204 h 495"/>
                <a:gd name="T14" fmla="*/ 260 w 626"/>
                <a:gd name="T15" fmla="*/ 238 h 495"/>
                <a:gd name="T16" fmla="*/ 364 w 626"/>
                <a:gd name="T17" fmla="*/ 180 h 495"/>
                <a:gd name="T18" fmla="*/ 305 w 626"/>
                <a:gd name="T19" fmla="*/ 129 h 495"/>
                <a:gd name="T20" fmla="*/ 289 w 626"/>
                <a:gd name="T21" fmla="*/ 14 h 495"/>
                <a:gd name="T22" fmla="*/ 305 w 626"/>
                <a:gd name="T23" fmla="*/ 0 h 495"/>
                <a:gd name="T24" fmla="*/ 319 w 626"/>
                <a:gd name="T25" fmla="*/ 15 h 495"/>
                <a:gd name="T26" fmla="*/ 331 w 626"/>
                <a:gd name="T27" fmla="*/ 115 h 495"/>
                <a:gd name="T28" fmla="*/ 387 w 626"/>
                <a:gd name="T29" fmla="*/ 158 h 495"/>
                <a:gd name="T30" fmla="*/ 408 w 626"/>
                <a:gd name="T31" fmla="*/ 26 h 495"/>
                <a:gd name="T32" fmla="*/ 417 w 626"/>
                <a:gd name="T33" fmla="*/ 7 h 495"/>
                <a:gd name="T34" fmla="*/ 435 w 626"/>
                <a:gd name="T35" fmla="*/ 16 h 495"/>
                <a:gd name="T36" fmla="*/ 432 w 626"/>
                <a:gd name="T37" fmla="*/ 150 h 495"/>
                <a:gd name="T38" fmla="*/ 487 w 626"/>
                <a:gd name="T39" fmla="*/ 159 h 495"/>
                <a:gd name="T40" fmla="*/ 595 w 626"/>
                <a:gd name="T41" fmla="*/ 128 h 495"/>
                <a:gd name="T42" fmla="*/ 613 w 626"/>
                <a:gd name="T43" fmla="*/ 118 h 495"/>
                <a:gd name="T44" fmla="*/ 623 w 626"/>
                <a:gd name="T45" fmla="*/ 136 h 495"/>
                <a:gd name="T46" fmla="*/ 481 w 626"/>
                <a:gd name="T47" fmla="*/ 188 h 495"/>
                <a:gd name="T48" fmla="*/ 405 w 626"/>
                <a:gd name="T49" fmla="*/ 185 h 495"/>
                <a:gd name="T50" fmla="*/ 343 w 626"/>
                <a:gd name="T51" fmla="*/ 230 h 495"/>
                <a:gd name="T52" fmla="*/ 425 w 626"/>
                <a:gd name="T53" fmla="*/ 280 h 495"/>
                <a:gd name="T54" fmla="*/ 463 w 626"/>
                <a:gd name="T55" fmla="*/ 307 h 495"/>
                <a:gd name="T56" fmla="*/ 473 w 626"/>
                <a:gd name="T57" fmla="*/ 313 h 495"/>
                <a:gd name="T58" fmla="*/ 595 w 626"/>
                <a:gd name="T59" fmla="*/ 306 h 495"/>
                <a:gd name="T60" fmla="*/ 616 w 626"/>
                <a:gd name="T61" fmla="*/ 304 h 495"/>
                <a:gd name="T62" fmla="*/ 618 w 626"/>
                <a:gd name="T63" fmla="*/ 325 h 495"/>
                <a:gd name="T64" fmla="*/ 474 w 626"/>
                <a:gd name="T65" fmla="*/ 349 h 495"/>
                <a:gd name="T66" fmla="*/ 487 w 626"/>
                <a:gd name="T67" fmla="*/ 419 h 495"/>
                <a:gd name="T68" fmla="*/ 552 w 626"/>
                <a:gd name="T69" fmla="*/ 465 h 495"/>
                <a:gd name="T70" fmla="*/ 559 w 626"/>
                <a:gd name="T71" fmla="*/ 485 h 495"/>
                <a:gd name="T72" fmla="*/ 539 w 626"/>
                <a:gd name="T73" fmla="*/ 492 h 495"/>
                <a:gd name="T74" fmla="*/ 462 w 626"/>
                <a:gd name="T75" fmla="*/ 434 h 495"/>
                <a:gd name="T76" fmla="*/ 445 w 626"/>
                <a:gd name="T77" fmla="*/ 331 h 495"/>
                <a:gd name="T78" fmla="*/ 407 w 626"/>
                <a:gd name="T79" fmla="*/ 304 h 495"/>
                <a:gd name="T80" fmla="*/ 287 w 626"/>
                <a:gd name="T81" fmla="*/ 258 h 495"/>
                <a:gd name="T82" fmla="*/ 283 w 626"/>
                <a:gd name="T83" fmla="*/ 260 h 495"/>
                <a:gd name="T84" fmla="*/ 245 w 626"/>
                <a:gd name="T85" fmla="*/ 277 h 495"/>
                <a:gd name="T86" fmla="*/ 92 w 626"/>
                <a:gd name="T87" fmla="*/ 433 h 495"/>
                <a:gd name="T88" fmla="*/ 82 w 626"/>
                <a:gd name="T89" fmla="*/ 451 h 495"/>
                <a:gd name="T90" fmla="*/ 64 w 626"/>
                <a:gd name="T91" fmla="*/ 441 h 495"/>
                <a:gd name="T92" fmla="*/ 99 w 626"/>
                <a:gd name="T93" fmla="*/ 323 h 495"/>
                <a:gd name="T94" fmla="*/ 60 w 626"/>
                <a:gd name="T95" fmla="*/ 311 h 495"/>
                <a:gd name="T96" fmla="*/ 3 w 626"/>
                <a:gd name="T97" fmla="*/ 246 h 495"/>
                <a:gd name="T98" fmla="*/ 13 w 626"/>
                <a:gd name="T99" fmla="*/ 228 h 495"/>
                <a:gd name="T100" fmla="*/ 31 w 626"/>
                <a:gd name="T101" fmla="*/ 238 h 495"/>
                <a:gd name="T102" fmla="*/ 73 w 626"/>
                <a:gd name="T103" fmla="*/ 285 h 495"/>
                <a:gd name="T104" fmla="*/ 142 w 626"/>
                <a:gd name="T105" fmla="*/ 291 h 495"/>
                <a:gd name="T106" fmla="*/ 147 w 626"/>
                <a:gd name="T107" fmla="*/ 290 h 495"/>
                <a:gd name="T108" fmla="*/ 232 w 626"/>
                <a:gd name="T109" fmla="*/ 250 h 495"/>
                <a:gd name="T110" fmla="*/ 160 w 626"/>
                <a:gd name="T111" fmla="*/ 232 h 495"/>
                <a:gd name="T112" fmla="*/ 34 w 626"/>
                <a:gd name="T113" fmla="*/ 147 h 495"/>
                <a:gd name="T114" fmla="*/ 48 w 626"/>
                <a:gd name="T115" fmla="*/ 132 h 495"/>
                <a:gd name="T116" fmla="*/ 63 w 626"/>
                <a:gd name="T117" fmla="*/ 147 h 495"/>
                <a:gd name="T118" fmla="*/ 13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133" y="200"/>
                  </a:moveTo>
                  <a:cubicBezTo>
                    <a:pt x="126" y="193"/>
                    <a:pt x="121" y="185"/>
                    <a:pt x="118" y="175"/>
                  </a:cubicBezTo>
                  <a:cubicBezTo>
                    <a:pt x="109" y="154"/>
                    <a:pt x="110" y="126"/>
                    <a:pt x="118" y="84"/>
                  </a:cubicBezTo>
                  <a:cubicBezTo>
                    <a:pt x="119" y="76"/>
                    <a:pt x="127" y="71"/>
                    <a:pt x="135" y="72"/>
                  </a:cubicBezTo>
                  <a:cubicBezTo>
                    <a:pt x="143" y="74"/>
                    <a:pt x="148" y="81"/>
                    <a:pt x="147" y="90"/>
                  </a:cubicBezTo>
                  <a:cubicBezTo>
                    <a:pt x="140" y="126"/>
                    <a:pt x="139" y="148"/>
                    <a:pt x="145" y="165"/>
                  </a:cubicBezTo>
                  <a:cubicBezTo>
                    <a:pt x="151" y="179"/>
                    <a:pt x="164" y="190"/>
                    <a:pt x="185" y="204"/>
                  </a:cubicBezTo>
                  <a:cubicBezTo>
                    <a:pt x="219" y="207"/>
                    <a:pt x="248" y="213"/>
                    <a:pt x="260" y="238"/>
                  </a:cubicBezTo>
                  <a:cubicBezTo>
                    <a:pt x="298" y="221"/>
                    <a:pt x="335" y="202"/>
                    <a:pt x="364" y="180"/>
                  </a:cubicBezTo>
                  <a:cubicBezTo>
                    <a:pt x="336" y="165"/>
                    <a:pt x="318" y="151"/>
                    <a:pt x="305" y="129"/>
                  </a:cubicBezTo>
                  <a:cubicBezTo>
                    <a:pt x="291" y="103"/>
                    <a:pt x="287" y="69"/>
                    <a:pt x="289" y="14"/>
                  </a:cubicBezTo>
                  <a:cubicBezTo>
                    <a:pt x="290" y="6"/>
                    <a:pt x="297" y="0"/>
                    <a:pt x="305" y="0"/>
                  </a:cubicBezTo>
                  <a:cubicBezTo>
                    <a:pt x="313" y="0"/>
                    <a:pt x="319" y="7"/>
                    <a:pt x="319" y="15"/>
                  </a:cubicBezTo>
                  <a:cubicBezTo>
                    <a:pt x="317" y="65"/>
                    <a:pt x="320" y="94"/>
                    <a:pt x="331" y="115"/>
                  </a:cubicBezTo>
                  <a:cubicBezTo>
                    <a:pt x="341" y="132"/>
                    <a:pt x="359" y="145"/>
                    <a:pt x="387" y="158"/>
                  </a:cubicBezTo>
                  <a:cubicBezTo>
                    <a:pt x="416" y="125"/>
                    <a:pt x="428" y="83"/>
                    <a:pt x="408" y="26"/>
                  </a:cubicBezTo>
                  <a:cubicBezTo>
                    <a:pt x="405" y="18"/>
                    <a:pt x="409" y="9"/>
                    <a:pt x="417" y="7"/>
                  </a:cubicBezTo>
                  <a:cubicBezTo>
                    <a:pt x="424" y="4"/>
                    <a:pt x="433" y="8"/>
                    <a:pt x="435" y="16"/>
                  </a:cubicBezTo>
                  <a:cubicBezTo>
                    <a:pt x="456" y="72"/>
                    <a:pt x="451" y="115"/>
                    <a:pt x="432" y="150"/>
                  </a:cubicBezTo>
                  <a:cubicBezTo>
                    <a:pt x="449" y="150"/>
                    <a:pt x="468" y="155"/>
                    <a:pt x="487" y="159"/>
                  </a:cubicBezTo>
                  <a:cubicBezTo>
                    <a:pt x="532" y="170"/>
                    <a:pt x="579" y="181"/>
                    <a:pt x="595" y="128"/>
                  </a:cubicBezTo>
                  <a:cubicBezTo>
                    <a:pt x="597" y="120"/>
                    <a:pt x="605" y="116"/>
                    <a:pt x="613" y="118"/>
                  </a:cubicBezTo>
                  <a:cubicBezTo>
                    <a:pt x="621" y="120"/>
                    <a:pt x="626" y="128"/>
                    <a:pt x="623" y="136"/>
                  </a:cubicBezTo>
                  <a:cubicBezTo>
                    <a:pt x="600" y="217"/>
                    <a:pt x="539" y="202"/>
                    <a:pt x="481" y="188"/>
                  </a:cubicBezTo>
                  <a:cubicBezTo>
                    <a:pt x="451" y="181"/>
                    <a:pt x="421" y="174"/>
                    <a:pt x="405" y="185"/>
                  </a:cubicBezTo>
                  <a:cubicBezTo>
                    <a:pt x="388" y="202"/>
                    <a:pt x="367" y="216"/>
                    <a:pt x="343" y="230"/>
                  </a:cubicBezTo>
                  <a:cubicBezTo>
                    <a:pt x="370" y="240"/>
                    <a:pt x="397" y="260"/>
                    <a:pt x="425" y="280"/>
                  </a:cubicBezTo>
                  <a:cubicBezTo>
                    <a:pt x="437" y="289"/>
                    <a:pt x="450" y="298"/>
                    <a:pt x="463" y="307"/>
                  </a:cubicBezTo>
                  <a:cubicBezTo>
                    <a:pt x="467" y="307"/>
                    <a:pt x="470" y="310"/>
                    <a:pt x="473" y="313"/>
                  </a:cubicBezTo>
                  <a:cubicBezTo>
                    <a:pt x="515" y="339"/>
                    <a:pt x="558" y="350"/>
                    <a:pt x="595" y="306"/>
                  </a:cubicBezTo>
                  <a:cubicBezTo>
                    <a:pt x="600" y="300"/>
                    <a:pt x="610" y="299"/>
                    <a:pt x="616" y="304"/>
                  </a:cubicBezTo>
                  <a:cubicBezTo>
                    <a:pt x="622" y="309"/>
                    <a:pt x="623" y="319"/>
                    <a:pt x="618" y="325"/>
                  </a:cubicBezTo>
                  <a:cubicBezTo>
                    <a:pt x="571" y="381"/>
                    <a:pt x="522" y="374"/>
                    <a:pt x="474" y="349"/>
                  </a:cubicBezTo>
                  <a:cubicBezTo>
                    <a:pt x="474" y="382"/>
                    <a:pt x="478" y="403"/>
                    <a:pt x="487" y="419"/>
                  </a:cubicBezTo>
                  <a:cubicBezTo>
                    <a:pt x="498" y="438"/>
                    <a:pt x="519" y="450"/>
                    <a:pt x="552" y="465"/>
                  </a:cubicBezTo>
                  <a:cubicBezTo>
                    <a:pt x="559" y="469"/>
                    <a:pt x="562" y="477"/>
                    <a:pt x="559" y="485"/>
                  </a:cubicBezTo>
                  <a:cubicBezTo>
                    <a:pt x="555" y="492"/>
                    <a:pt x="547" y="495"/>
                    <a:pt x="539" y="492"/>
                  </a:cubicBezTo>
                  <a:cubicBezTo>
                    <a:pt x="501" y="474"/>
                    <a:pt x="477" y="460"/>
                    <a:pt x="462" y="434"/>
                  </a:cubicBezTo>
                  <a:cubicBezTo>
                    <a:pt x="448" y="411"/>
                    <a:pt x="443" y="380"/>
                    <a:pt x="445" y="331"/>
                  </a:cubicBezTo>
                  <a:cubicBezTo>
                    <a:pt x="432" y="322"/>
                    <a:pt x="420" y="313"/>
                    <a:pt x="407" y="304"/>
                  </a:cubicBezTo>
                  <a:cubicBezTo>
                    <a:pt x="362" y="271"/>
                    <a:pt x="319" y="240"/>
                    <a:pt x="287" y="258"/>
                  </a:cubicBezTo>
                  <a:cubicBezTo>
                    <a:pt x="286" y="259"/>
                    <a:pt x="285" y="260"/>
                    <a:pt x="283" y="260"/>
                  </a:cubicBezTo>
                  <a:cubicBezTo>
                    <a:pt x="270" y="266"/>
                    <a:pt x="257" y="271"/>
                    <a:pt x="245" y="277"/>
                  </a:cubicBezTo>
                  <a:cubicBezTo>
                    <a:pt x="154" y="317"/>
                    <a:pt x="68" y="354"/>
                    <a:pt x="92" y="433"/>
                  </a:cubicBezTo>
                  <a:cubicBezTo>
                    <a:pt x="94" y="441"/>
                    <a:pt x="90" y="449"/>
                    <a:pt x="82" y="451"/>
                  </a:cubicBezTo>
                  <a:cubicBezTo>
                    <a:pt x="74" y="454"/>
                    <a:pt x="66" y="449"/>
                    <a:pt x="64" y="441"/>
                  </a:cubicBezTo>
                  <a:cubicBezTo>
                    <a:pt x="48" y="389"/>
                    <a:pt x="65" y="352"/>
                    <a:pt x="99" y="323"/>
                  </a:cubicBezTo>
                  <a:cubicBezTo>
                    <a:pt x="85" y="321"/>
                    <a:pt x="72" y="317"/>
                    <a:pt x="60" y="311"/>
                  </a:cubicBezTo>
                  <a:cubicBezTo>
                    <a:pt x="32" y="298"/>
                    <a:pt x="10" y="274"/>
                    <a:pt x="3" y="246"/>
                  </a:cubicBezTo>
                  <a:cubicBezTo>
                    <a:pt x="0" y="238"/>
                    <a:pt x="5" y="230"/>
                    <a:pt x="13" y="228"/>
                  </a:cubicBezTo>
                  <a:cubicBezTo>
                    <a:pt x="21" y="226"/>
                    <a:pt x="29" y="230"/>
                    <a:pt x="31" y="238"/>
                  </a:cubicBezTo>
                  <a:cubicBezTo>
                    <a:pt x="37" y="258"/>
                    <a:pt x="52" y="275"/>
                    <a:pt x="73" y="285"/>
                  </a:cubicBezTo>
                  <a:cubicBezTo>
                    <a:pt x="93" y="294"/>
                    <a:pt x="118" y="298"/>
                    <a:pt x="142" y="291"/>
                  </a:cubicBezTo>
                  <a:cubicBezTo>
                    <a:pt x="144" y="290"/>
                    <a:pt x="146" y="290"/>
                    <a:pt x="147" y="290"/>
                  </a:cubicBezTo>
                  <a:cubicBezTo>
                    <a:pt x="173" y="276"/>
                    <a:pt x="203" y="263"/>
                    <a:pt x="232" y="250"/>
                  </a:cubicBezTo>
                  <a:cubicBezTo>
                    <a:pt x="222" y="236"/>
                    <a:pt x="192" y="234"/>
                    <a:pt x="160" y="232"/>
                  </a:cubicBezTo>
                  <a:cubicBezTo>
                    <a:pt x="100" y="228"/>
                    <a:pt x="35" y="224"/>
                    <a:pt x="34" y="147"/>
                  </a:cubicBezTo>
                  <a:cubicBezTo>
                    <a:pt x="34" y="139"/>
                    <a:pt x="40" y="132"/>
                    <a:pt x="48" y="132"/>
                  </a:cubicBezTo>
                  <a:cubicBezTo>
                    <a:pt x="57" y="132"/>
                    <a:pt x="63" y="139"/>
                    <a:pt x="63" y="147"/>
                  </a:cubicBezTo>
                  <a:cubicBezTo>
                    <a:pt x="64" y="186"/>
                    <a:pt x="96" y="196"/>
                    <a:pt x="13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
            <p:cNvSpPr>
              <a:spLocks/>
            </p:cNvSpPr>
            <p:nvPr/>
          </p:nvSpPr>
          <p:spPr bwMode="auto">
            <a:xfrm>
              <a:off x="4360863" y="2184400"/>
              <a:ext cx="1614488" cy="1271588"/>
            </a:xfrm>
            <a:custGeom>
              <a:avLst/>
              <a:gdLst>
                <a:gd name="T0" fmla="*/ 493 w 626"/>
                <a:gd name="T1" fmla="*/ 200 h 495"/>
                <a:gd name="T2" fmla="*/ 508 w 626"/>
                <a:gd name="T3" fmla="*/ 175 h 495"/>
                <a:gd name="T4" fmla="*/ 509 w 626"/>
                <a:gd name="T5" fmla="*/ 84 h 495"/>
                <a:gd name="T6" fmla="*/ 491 w 626"/>
                <a:gd name="T7" fmla="*/ 72 h 495"/>
                <a:gd name="T8" fmla="*/ 479 w 626"/>
                <a:gd name="T9" fmla="*/ 90 h 495"/>
                <a:gd name="T10" fmla="*/ 481 w 626"/>
                <a:gd name="T11" fmla="*/ 165 h 495"/>
                <a:gd name="T12" fmla="*/ 441 w 626"/>
                <a:gd name="T13" fmla="*/ 204 h 495"/>
                <a:gd name="T14" fmla="*/ 366 w 626"/>
                <a:gd name="T15" fmla="*/ 238 h 495"/>
                <a:gd name="T16" fmla="*/ 262 w 626"/>
                <a:gd name="T17" fmla="*/ 180 h 495"/>
                <a:gd name="T18" fmla="*/ 321 w 626"/>
                <a:gd name="T19" fmla="*/ 129 h 495"/>
                <a:gd name="T20" fmla="*/ 337 w 626"/>
                <a:gd name="T21" fmla="*/ 14 h 495"/>
                <a:gd name="T22" fmla="*/ 321 w 626"/>
                <a:gd name="T23" fmla="*/ 0 h 495"/>
                <a:gd name="T24" fmla="*/ 307 w 626"/>
                <a:gd name="T25" fmla="*/ 15 h 495"/>
                <a:gd name="T26" fmla="*/ 295 w 626"/>
                <a:gd name="T27" fmla="*/ 115 h 495"/>
                <a:gd name="T28" fmla="*/ 239 w 626"/>
                <a:gd name="T29" fmla="*/ 158 h 495"/>
                <a:gd name="T30" fmla="*/ 219 w 626"/>
                <a:gd name="T31" fmla="*/ 26 h 495"/>
                <a:gd name="T32" fmla="*/ 210 w 626"/>
                <a:gd name="T33" fmla="*/ 7 h 495"/>
                <a:gd name="T34" fmla="*/ 191 w 626"/>
                <a:gd name="T35" fmla="*/ 16 h 495"/>
                <a:gd name="T36" fmla="*/ 194 w 626"/>
                <a:gd name="T37" fmla="*/ 150 h 495"/>
                <a:gd name="T38" fmla="*/ 139 w 626"/>
                <a:gd name="T39" fmla="*/ 159 h 495"/>
                <a:gd name="T40" fmla="*/ 31 w 626"/>
                <a:gd name="T41" fmla="*/ 128 h 495"/>
                <a:gd name="T42" fmla="*/ 13 w 626"/>
                <a:gd name="T43" fmla="*/ 118 h 495"/>
                <a:gd name="T44" fmla="*/ 3 w 626"/>
                <a:gd name="T45" fmla="*/ 136 h 495"/>
                <a:gd name="T46" fmla="*/ 145 w 626"/>
                <a:gd name="T47" fmla="*/ 188 h 495"/>
                <a:gd name="T48" fmla="*/ 221 w 626"/>
                <a:gd name="T49" fmla="*/ 185 h 495"/>
                <a:gd name="T50" fmla="*/ 283 w 626"/>
                <a:gd name="T51" fmla="*/ 230 h 495"/>
                <a:gd name="T52" fmla="*/ 201 w 626"/>
                <a:gd name="T53" fmla="*/ 280 h 495"/>
                <a:gd name="T54" fmla="*/ 164 w 626"/>
                <a:gd name="T55" fmla="*/ 307 h 495"/>
                <a:gd name="T56" fmla="*/ 154 w 626"/>
                <a:gd name="T57" fmla="*/ 313 h 495"/>
                <a:gd name="T58" fmla="*/ 31 w 626"/>
                <a:gd name="T59" fmla="*/ 306 h 495"/>
                <a:gd name="T60" fmla="*/ 10 w 626"/>
                <a:gd name="T61" fmla="*/ 304 h 495"/>
                <a:gd name="T62" fmla="*/ 8 w 626"/>
                <a:gd name="T63" fmla="*/ 325 h 495"/>
                <a:gd name="T64" fmla="*/ 152 w 626"/>
                <a:gd name="T65" fmla="*/ 349 h 495"/>
                <a:gd name="T66" fmla="*/ 139 w 626"/>
                <a:gd name="T67" fmla="*/ 419 h 495"/>
                <a:gd name="T68" fmla="*/ 74 w 626"/>
                <a:gd name="T69" fmla="*/ 465 h 495"/>
                <a:gd name="T70" fmla="*/ 67 w 626"/>
                <a:gd name="T71" fmla="*/ 485 h 495"/>
                <a:gd name="T72" fmla="*/ 87 w 626"/>
                <a:gd name="T73" fmla="*/ 492 h 495"/>
                <a:gd name="T74" fmla="*/ 164 w 626"/>
                <a:gd name="T75" fmla="*/ 434 h 495"/>
                <a:gd name="T76" fmla="*/ 181 w 626"/>
                <a:gd name="T77" fmla="*/ 331 h 495"/>
                <a:gd name="T78" fmla="*/ 219 w 626"/>
                <a:gd name="T79" fmla="*/ 304 h 495"/>
                <a:gd name="T80" fmla="*/ 339 w 626"/>
                <a:gd name="T81" fmla="*/ 258 h 495"/>
                <a:gd name="T82" fmla="*/ 343 w 626"/>
                <a:gd name="T83" fmla="*/ 260 h 495"/>
                <a:gd name="T84" fmla="*/ 382 w 626"/>
                <a:gd name="T85" fmla="*/ 277 h 495"/>
                <a:gd name="T86" fmla="*/ 534 w 626"/>
                <a:gd name="T87" fmla="*/ 433 h 495"/>
                <a:gd name="T88" fmla="*/ 544 w 626"/>
                <a:gd name="T89" fmla="*/ 451 h 495"/>
                <a:gd name="T90" fmla="*/ 563 w 626"/>
                <a:gd name="T91" fmla="*/ 441 h 495"/>
                <a:gd name="T92" fmla="*/ 528 w 626"/>
                <a:gd name="T93" fmla="*/ 323 h 495"/>
                <a:gd name="T94" fmla="*/ 566 w 626"/>
                <a:gd name="T95" fmla="*/ 311 h 495"/>
                <a:gd name="T96" fmla="*/ 624 w 626"/>
                <a:gd name="T97" fmla="*/ 246 h 495"/>
                <a:gd name="T98" fmla="*/ 613 w 626"/>
                <a:gd name="T99" fmla="*/ 228 h 495"/>
                <a:gd name="T100" fmla="*/ 595 w 626"/>
                <a:gd name="T101" fmla="*/ 238 h 495"/>
                <a:gd name="T102" fmla="*/ 553 w 626"/>
                <a:gd name="T103" fmla="*/ 285 h 495"/>
                <a:gd name="T104" fmla="*/ 484 w 626"/>
                <a:gd name="T105" fmla="*/ 291 h 495"/>
                <a:gd name="T106" fmla="*/ 479 w 626"/>
                <a:gd name="T107" fmla="*/ 290 h 495"/>
                <a:gd name="T108" fmla="*/ 394 w 626"/>
                <a:gd name="T109" fmla="*/ 250 h 495"/>
                <a:gd name="T110" fmla="*/ 466 w 626"/>
                <a:gd name="T111" fmla="*/ 232 h 495"/>
                <a:gd name="T112" fmla="*/ 592 w 626"/>
                <a:gd name="T113" fmla="*/ 147 h 495"/>
                <a:gd name="T114" fmla="*/ 578 w 626"/>
                <a:gd name="T115" fmla="*/ 132 h 495"/>
                <a:gd name="T116" fmla="*/ 563 w 626"/>
                <a:gd name="T117" fmla="*/ 147 h 495"/>
                <a:gd name="T118" fmla="*/ 493 w 626"/>
                <a:gd name="T119" fmla="*/ 20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95">
                  <a:moveTo>
                    <a:pt x="493" y="200"/>
                  </a:moveTo>
                  <a:cubicBezTo>
                    <a:pt x="500" y="193"/>
                    <a:pt x="505" y="185"/>
                    <a:pt x="508" y="175"/>
                  </a:cubicBezTo>
                  <a:cubicBezTo>
                    <a:pt x="517" y="154"/>
                    <a:pt x="516" y="126"/>
                    <a:pt x="509" y="84"/>
                  </a:cubicBezTo>
                  <a:cubicBezTo>
                    <a:pt x="507" y="76"/>
                    <a:pt x="499" y="71"/>
                    <a:pt x="491" y="72"/>
                  </a:cubicBezTo>
                  <a:cubicBezTo>
                    <a:pt x="483" y="74"/>
                    <a:pt x="478" y="81"/>
                    <a:pt x="479" y="90"/>
                  </a:cubicBezTo>
                  <a:cubicBezTo>
                    <a:pt x="486" y="126"/>
                    <a:pt x="487" y="148"/>
                    <a:pt x="481" y="165"/>
                  </a:cubicBezTo>
                  <a:cubicBezTo>
                    <a:pt x="475" y="179"/>
                    <a:pt x="462" y="190"/>
                    <a:pt x="441" y="204"/>
                  </a:cubicBezTo>
                  <a:cubicBezTo>
                    <a:pt x="408" y="207"/>
                    <a:pt x="378" y="213"/>
                    <a:pt x="366" y="238"/>
                  </a:cubicBezTo>
                  <a:cubicBezTo>
                    <a:pt x="328" y="221"/>
                    <a:pt x="291" y="202"/>
                    <a:pt x="262" y="180"/>
                  </a:cubicBezTo>
                  <a:cubicBezTo>
                    <a:pt x="290" y="165"/>
                    <a:pt x="308" y="151"/>
                    <a:pt x="321" y="129"/>
                  </a:cubicBezTo>
                  <a:cubicBezTo>
                    <a:pt x="335" y="103"/>
                    <a:pt x="339" y="69"/>
                    <a:pt x="337" y="14"/>
                  </a:cubicBezTo>
                  <a:cubicBezTo>
                    <a:pt x="336" y="6"/>
                    <a:pt x="330" y="0"/>
                    <a:pt x="321" y="0"/>
                  </a:cubicBezTo>
                  <a:cubicBezTo>
                    <a:pt x="313" y="0"/>
                    <a:pt x="307" y="7"/>
                    <a:pt x="307" y="15"/>
                  </a:cubicBezTo>
                  <a:cubicBezTo>
                    <a:pt x="309" y="65"/>
                    <a:pt x="306" y="94"/>
                    <a:pt x="295" y="115"/>
                  </a:cubicBezTo>
                  <a:cubicBezTo>
                    <a:pt x="285" y="132"/>
                    <a:pt x="267" y="145"/>
                    <a:pt x="239" y="158"/>
                  </a:cubicBezTo>
                  <a:cubicBezTo>
                    <a:pt x="210" y="125"/>
                    <a:pt x="198" y="83"/>
                    <a:pt x="219" y="26"/>
                  </a:cubicBezTo>
                  <a:cubicBezTo>
                    <a:pt x="221" y="18"/>
                    <a:pt x="217" y="9"/>
                    <a:pt x="210" y="7"/>
                  </a:cubicBezTo>
                  <a:cubicBezTo>
                    <a:pt x="202" y="4"/>
                    <a:pt x="193" y="8"/>
                    <a:pt x="191" y="16"/>
                  </a:cubicBezTo>
                  <a:cubicBezTo>
                    <a:pt x="170" y="72"/>
                    <a:pt x="175" y="115"/>
                    <a:pt x="194" y="150"/>
                  </a:cubicBezTo>
                  <a:cubicBezTo>
                    <a:pt x="177" y="150"/>
                    <a:pt x="158" y="155"/>
                    <a:pt x="139" y="159"/>
                  </a:cubicBezTo>
                  <a:cubicBezTo>
                    <a:pt x="94" y="170"/>
                    <a:pt x="47" y="181"/>
                    <a:pt x="31" y="128"/>
                  </a:cubicBezTo>
                  <a:cubicBezTo>
                    <a:pt x="29" y="120"/>
                    <a:pt x="21" y="116"/>
                    <a:pt x="13" y="118"/>
                  </a:cubicBezTo>
                  <a:cubicBezTo>
                    <a:pt x="5" y="120"/>
                    <a:pt x="0" y="128"/>
                    <a:pt x="3" y="136"/>
                  </a:cubicBezTo>
                  <a:cubicBezTo>
                    <a:pt x="26" y="217"/>
                    <a:pt x="87" y="202"/>
                    <a:pt x="145" y="188"/>
                  </a:cubicBezTo>
                  <a:cubicBezTo>
                    <a:pt x="176" y="181"/>
                    <a:pt x="205" y="174"/>
                    <a:pt x="221" y="185"/>
                  </a:cubicBezTo>
                  <a:cubicBezTo>
                    <a:pt x="238" y="202"/>
                    <a:pt x="259" y="216"/>
                    <a:pt x="283" y="230"/>
                  </a:cubicBezTo>
                  <a:cubicBezTo>
                    <a:pt x="256" y="240"/>
                    <a:pt x="229" y="260"/>
                    <a:pt x="201" y="280"/>
                  </a:cubicBezTo>
                  <a:cubicBezTo>
                    <a:pt x="189" y="289"/>
                    <a:pt x="176" y="298"/>
                    <a:pt x="164" y="307"/>
                  </a:cubicBezTo>
                  <a:cubicBezTo>
                    <a:pt x="159" y="307"/>
                    <a:pt x="156" y="310"/>
                    <a:pt x="154" y="313"/>
                  </a:cubicBezTo>
                  <a:cubicBezTo>
                    <a:pt x="111" y="339"/>
                    <a:pt x="69" y="350"/>
                    <a:pt x="31" y="306"/>
                  </a:cubicBezTo>
                  <a:cubicBezTo>
                    <a:pt x="26" y="300"/>
                    <a:pt x="16" y="299"/>
                    <a:pt x="10" y="304"/>
                  </a:cubicBezTo>
                  <a:cubicBezTo>
                    <a:pt x="4" y="309"/>
                    <a:pt x="3" y="319"/>
                    <a:pt x="8" y="325"/>
                  </a:cubicBezTo>
                  <a:cubicBezTo>
                    <a:pt x="55" y="381"/>
                    <a:pt x="104" y="374"/>
                    <a:pt x="152" y="349"/>
                  </a:cubicBezTo>
                  <a:cubicBezTo>
                    <a:pt x="152" y="382"/>
                    <a:pt x="148" y="403"/>
                    <a:pt x="139" y="419"/>
                  </a:cubicBezTo>
                  <a:cubicBezTo>
                    <a:pt x="128" y="438"/>
                    <a:pt x="107" y="450"/>
                    <a:pt x="74" y="465"/>
                  </a:cubicBezTo>
                  <a:cubicBezTo>
                    <a:pt x="67" y="469"/>
                    <a:pt x="64" y="477"/>
                    <a:pt x="67" y="485"/>
                  </a:cubicBezTo>
                  <a:cubicBezTo>
                    <a:pt x="71" y="492"/>
                    <a:pt x="79" y="495"/>
                    <a:pt x="87" y="492"/>
                  </a:cubicBezTo>
                  <a:cubicBezTo>
                    <a:pt x="125" y="474"/>
                    <a:pt x="149" y="460"/>
                    <a:pt x="164" y="434"/>
                  </a:cubicBezTo>
                  <a:cubicBezTo>
                    <a:pt x="178" y="411"/>
                    <a:pt x="183" y="380"/>
                    <a:pt x="181" y="331"/>
                  </a:cubicBezTo>
                  <a:cubicBezTo>
                    <a:pt x="194" y="322"/>
                    <a:pt x="206" y="313"/>
                    <a:pt x="219" y="304"/>
                  </a:cubicBezTo>
                  <a:cubicBezTo>
                    <a:pt x="264" y="271"/>
                    <a:pt x="307" y="240"/>
                    <a:pt x="339" y="258"/>
                  </a:cubicBezTo>
                  <a:cubicBezTo>
                    <a:pt x="340" y="259"/>
                    <a:pt x="342" y="260"/>
                    <a:pt x="343" y="260"/>
                  </a:cubicBezTo>
                  <a:cubicBezTo>
                    <a:pt x="356" y="266"/>
                    <a:pt x="369" y="271"/>
                    <a:pt x="382" y="277"/>
                  </a:cubicBezTo>
                  <a:cubicBezTo>
                    <a:pt x="472" y="317"/>
                    <a:pt x="558" y="354"/>
                    <a:pt x="534" y="433"/>
                  </a:cubicBezTo>
                  <a:cubicBezTo>
                    <a:pt x="532" y="441"/>
                    <a:pt x="536" y="449"/>
                    <a:pt x="544" y="451"/>
                  </a:cubicBezTo>
                  <a:cubicBezTo>
                    <a:pt x="552" y="454"/>
                    <a:pt x="560" y="449"/>
                    <a:pt x="563" y="441"/>
                  </a:cubicBezTo>
                  <a:cubicBezTo>
                    <a:pt x="578" y="389"/>
                    <a:pt x="561" y="352"/>
                    <a:pt x="528" y="323"/>
                  </a:cubicBezTo>
                  <a:cubicBezTo>
                    <a:pt x="541" y="321"/>
                    <a:pt x="554" y="317"/>
                    <a:pt x="566" y="311"/>
                  </a:cubicBezTo>
                  <a:cubicBezTo>
                    <a:pt x="594" y="298"/>
                    <a:pt x="616" y="274"/>
                    <a:pt x="624" y="246"/>
                  </a:cubicBezTo>
                  <a:cubicBezTo>
                    <a:pt x="626" y="238"/>
                    <a:pt x="621" y="230"/>
                    <a:pt x="613" y="228"/>
                  </a:cubicBezTo>
                  <a:cubicBezTo>
                    <a:pt x="605" y="226"/>
                    <a:pt x="597" y="230"/>
                    <a:pt x="595" y="238"/>
                  </a:cubicBezTo>
                  <a:cubicBezTo>
                    <a:pt x="589" y="258"/>
                    <a:pt x="574" y="275"/>
                    <a:pt x="553" y="285"/>
                  </a:cubicBezTo>
                  <a:cubicBezTo>
                    <a:pt x="533" y="294"/>
                    <a:pt x="508" y="298"/>
                    <a:pt x="484" y="291"/>
                  </a:cubicBezTo>
                  <a:cubicBezTo>
                    <a:pt x="482" y="290"/>
                    <a:pt x="480" y="290"/>
                    <a:pt x="479" y="290"/>
                  </a:cubicBezTo>
                  <a:cubicBezTo>
                    <a:pt x="453" y="276"/>
                    <a:pt x="423" y="263"/>
                    <a:pt x="394" y="250"/>
                  </a:cubicBezTo>
                  <a:cubicBezTo>
                    <a:pt x="404" y="236"/>
                    <a:pt x="434" y="234"/>
                    <a:pt x="466" y="232"/>
                  </a:cubicBezTo>
                  <a:cubicBezTo>
                    <a:pt x="526" y="228"/>
                    <a:pt x="591" y="224"/>
                    <a:pt x="592" y="147"/>
                  </a:cubicBezTo>
                  <a:cubicBezTo>
                    <a:pt x="592" y="139"/>
                    <a:pt x="586" y="132"/>
                    <a:pt x="578" y="132"/>
                  </a:cubicBezTo>
                  <a:cubicBezTo>
                    <a:pt x="569" y="132"/>
                    <a:pt x="563" y="139"/>
                    <a:pt x="563" y="147"/>
                  </a:cubicBezTo>
                  <a:cubicBezTo>
                    <a:pt x="562" y="186"/>
                    <a:pt x="530" y="196"/>
                    <a:pt x="493"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Oval 15"/>
            <p:cNvSpPr>
              <a:spLocks noChangeArrowheads="1"/>
            </p:cNvSpPr>
            <p:nvPr/>
          </p:nvSpPr>
          <p:spPr bwMode="auto">
            <a:xfrm>
              <a:off x="6176963"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16"/>
            <p:cNvSpPr>
              <a:spLocks noChangeArrowheads="1"/>
            </p:cNvSpPr>
            <p:nvPr/>
          </p:nvSpPr>
          <p:spPr bwMode="auto">
            <a:xfrm>
              <a:off x="6257925" y="3735388"/>
              <a:ext cx="4286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Oval 17"/>
            <p:cNvSpPr>
              <a:spLocks noChangeArrowheads="1"/>
            </p:cNvSpPr>
            <p:nvPr/>
          </p:nvSpPr>
          <p:spPr bwMode="auto">
            <a:xfrm>
              <a:off x="5880100" y="3708400"/>
              <a:ext cx="134938" cy="133350"/>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8"/>
            <p:cNvSpPr>
              <a:spLocks noChangeArrowheads="1"/>
            </p:cNvSpPr>
            <p:nvPr/>
          </p:nvSpPr>
          <p:spPr bwMode="auto">
            <a:xfrm>
              <a:off x="5957888" y="3735388"/>
              <a:ext cx="46038" cy="47625"/>
            </a:xfrm>
            <a:prstGeom prst="ellipse">
              <a:avLst/>
            </a:prstGeom>
            <a:solidFill>
              <a:srgbClr val="F6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7" name="图片 16"/>
          <p:cNvPicPr>
            <a:picLocks noChangeAspect="1"/>
          </p:cNvPicPr>
          <p:nvPr/>
        </p:nvPicPr>
        <p:blipFill rotWithShape="1">
          <a:blip r:embed="rId3" cstate="print">
            <a:extLst>
              <a:ext uri="{28A0092B-C50C-407E-A947-70E740481C1C}">
                <a14:useLocalDpi xmlns:a14="http://schemas.microsoft.com/office/drawing/2010/main" val="0"/>
              </a:ext>
            </a:extLst>
          </a:blip>
          <a:srcRect l="43395" r="6989"/>
          <a:stretch/>
        </p:blipFill>
        <p:spPr>
          <a:xfrm>
            <a:off x="4787458" y="1926700"/>
            <a:ext cx="2610189" cy="2957749"/>
          </a:xfrm>
          <a:prstGeom prst="roundRect">
            <a:avLst/>
          </a:prstGeom>
        </p:spPr>
      </p:pic>
      <p:pic>
        <p:nvPicPr>
          <p:cNvPr id="63" name="图片 62"/>
          <p:cNvPicPr>
            <a:picLocks noChangeAspect="1"/>
          </p:cNvPicPr>
          <p:nvPr/>
        </p:nvPicPr>
        <p:blipFill rotWithShape="1">
          <a:blip r:embed="rId4" cstate="print">
            <a:extLst>
              <a:ext uri="{28A0092B-C50C-407E-A947-70E740481C1C}">
                <a14:useLocalDpi xmlns:a14="http://schemas.microsoft.com/office/drawing/2010/main" val="0"/>
              </a:ext>
            </a:extLst>
          </a:blip>
          <a:srcRect l="21641" r="28744"/>
          <a:stretch/>
        </p:blipFill>
        <p:spPr>
          <a:xfrm>
            <a:off x="8489814" y="1926700"/>
            <a:ext cx="2610188" cy="2957749"/>
          </a:xfrm>
          <a:prstGeom prst="roundRect">
            <a:avLst/>
          </a:prstGeom>
        </p:spPr>
      </p:pic>
      <p:pic>
        <p:nvPicPr>
          <p:cNvPr id="21" name="图片 20"/>
          <p:cNvPicPr>
            <a:picLocks noChangeAspect="1"/>
          </p:cNvPicPr>
          <p:nvPr/>
        </p:nvPicPr>
        <p:blipFill rotWithShape="1">
          <a:blip r:embed="rId5" cstate="print">
            <a:extLst>
              <a:ext uri="{28A0092B-C50C-407E-A947-70E740481C1C}">
                <a14:useLocalDpi xmlns:a14="http://schemas.microsoft.com/office/drawing/2010/main" val="0"/>
              </a:ext>
            </a:extLst>
          </a:blip>
          <a:srcRect l="50156"/>
          <a:stretch/>
        </p:blipFill>
        <p:spPr>
          <a:xfrm>
            <a:off x="1073113" y="1926700"/>
            <a:ext cx="2622178" cy="2957749"/>
          </a:xfrm>
          <a:prstGeom prst="roundRect">
            <a:avLst/>
          </a:prstGeom>
        </p:spPr>
      </p:pic>
      <p:grpSp>
        <p:nvGrpSpPr>
          <p:cNvPr id="23" name="组合 22"/>
          <p:cNvGrpSpPr/>
          <p:nvPr/>
        </p:nvGrpSpPr>
        <p:grpSpPr>
          <a:xfrm>
            <a:off x="1476945" y="2544216"/>
            <a:ext cx="1814512" cy="1722715"/>
            <a:chOff x="1476945" y="2125116"/>
            <a:chExt cx="1814512" cy="1722715"/>
          </a:xfrm>
        </p:grpSpPr>
        <p:sp>
          <p:nvSpPr>
            <p:cNvPr id="22" name="矩形: 圆角 21"/>
            <p:cNvSpPr/>
            <p:nvPr/>
          </p:nvSpPr>
          <p:spPr>
            <a:xfrm>
              <a:off x="1565638" y="2125116"/>
              <a:ext cx="1637127" cy="172271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文本框 63"/>
            <p:cNvSpPr txBox="1"/>
            <p:nvPr/>
          </p:nvSpPr>
          <p:spPr>
            <a:xfrm>
              <a:off x="1476945" y="2190857"/>
              <a:ext cx="1814512" cy="1569660"/>
            </a:xfrm>
            <a:prstGeom prst="rect">
              <a:avLst/>
            </a:prstGeom>
            <a:noFill/>
          </p:spPr>
          <p:txBody>
            <a:bodyPr wrap="square" rtlCol="0">
              <a:spAutoFit/>
            </a:bodyPr>
            <a:lstStyle/>
            <a:p>
              <a:pPr algn="ctr"/>
              <a:r>
                <a:rPr lang="en-US" altLang="zh-CN" sz="9600" dirty="0">
                  <a:solidFill>
                    <a:srgbClr val="A11218"/>
                  </a:solidFill>
                  <a:latin typeface="Chiller" panose="04020404031007020602" pitchFamily="82" charset="0"/>
                </a:rPr>
                <a:t>A</a:t>
              </a:r>
              <a:endParaRPr lang="zh-CN" altLang="en-US" sz="9600" dirty="0">
                <a:solidFill>
                  <a:srgbClr val="A11218"/>
                </a:solidFill>
                <a:latin typeface="Chiller" panose="04020404031007020602" pitchFamily="82" charset="0"/>
              </a:endParaRPr>
            </a:p>
          </p:txBody>
        </p:sp>
      </p:grpSp>
      <p:grpSp>
        <p:nvGrpSpPr>
          <p:cNvPr id="67" name="组合 66"/>
          <p:cNvGrpSpPr/>
          <p:nvPr/>
        </p:nvGrpSpPr>
        <p:grpSpPr>
          <a:xfrm>
            <a:off x="5181249" y="2544216"/>
            <a:ext cx="1814512" cy="1722715"/>
            <a:chOff x="1476945" y="2125116"/>
            <a:chExt cx="1814512" cy="1722715"/>
          </a:xfrm>
        </p:grpSpPr>
        <p:sp>
          <p:nvSpPr>
            <p:cNvPr id="68" name="矩形: 圆角 67"/>
            <p:cNvSpPr/>
            <p:nvPr/>
          </p:nvSpPr>
          <p:spPr>
            <a:xfrm>
              <a:off x="1565638" y="2125116"/>
              <a:ext cx="1637127" cy="172271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a:off x="1476945" y="2190857"/>
              <a:ext cx="1814512" cy="1569660"/>
            </a:xfrm>
            <a:prstGeom prst="rect">
              <a:avLst/>
            </a:prstGeom>
            <a:noFill/>
          </p:spPr>
          <p:txBody>
            <a:bodyPr wrap="square" rtlCol="0">
              <a:spAutoFit/>
            </a:bodyPr>
            <a:lstStyle/>
            <a:p>
              <a:pPr algn="ctr"/>
              <a:r>
                <a:rPr lang="en-US" altLang="zh-CN" sz="9600" dirty="0">
                  <a:solidFill>
                    <a:srgbClr val="A11218"/>
                  </a:solidFill>
                  <a:latin typeface="Chiller" panose="04020404031007020602" pitchFamily="82" charset="0"/>
                </a:rPr>
                <a:t>B</a:t>
              </a:r>
              <a:endParaRPr lang="zh-CN" altLang="en-US" sz="9600" dirty="0">
                <a:solidFill>
                  <a:srgbClr val="A11218"/>
                </a:solidFill>
                <a:latin typeface="Chiller" panose="04020404031007020602" pitchFamily="82" charset="0"/>
              </a:endParaRPr>
            </a:p>
          </p:txBody>
        </p:sp>
      </p:grpSp>
      <p:grpSp>
        <p:nvGrpSpPr>
          <p:cNvPr id="70" name="组合 69"/>
          <p:cNvGrpSpPr/>
          <p:nvPr/>
        </p:nvGrpSpPr>
        <p:grpSpPr>
          <a:xfrm>
            <a:off x="8887652" y="2609957"/>
            <a:ext cx="1814512" cy="1722715"/>
            <a:chOff x="1476945" y="2125116"/>
            <a:chExt cx="1814512" cy="1722715"/>
          </a:xfrm>
        </p:grpSpPr>
        <p:sp>
          <p:nvSpPr>
            <p:cNvPr id="71" name="矩形: 圆角 70"/>
            <p:cNvSpPr/>
            <p:nvPr/>
          </p:nvSpPr>
          <p:spPr>
            <a:xfrm>
              <a:off x="1565638" y="2125116"/>
              <a:ext cx="1637127" cy="172271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文本框 71"/>
            <p:cNvSpPr txBox="1"/>
            <p:nvPr/>
          </p:nvSpPr>
          <p:spPr>
            <a:xfrm>
              <a:off x="1476945" y="2190857"/>
              <a:ext cx="1814512" cy="1569660"/>
            </a:xfrm>
            <a:prstGeom prst="rect">
              <a:avLst/>
            </a:prstGeom>
            <a:noFill/>
          </p:spPr>
          <p:txBody>
            <a:bodyPr wrap="square" rtlCol="0">
              <a:spAutoFit/>
            </a:bodyPr>
            <a:lstStyle/>
            <a:p>
              <a:pPr algn="ctr"/>
              <a:r>
                <a:rPr lang="en-US" altLang="zh-CN" sz="9600" dirty="0">
                  <a:solidFill>
                    <a:srgbClr val="A11218"/>
                  </a:solidFill>
                  <a:latin typeface="Chiller" panose="04020404031007020602" pitchFamily="82" charset="0"/>
                </a:rPr>
                <a:t>C</a:t>
              </a:r>
              <a:endParaRPr lang="zh-CN" altLang="en-US" sz="9600" dirty="0">
                <a:solidFill>
                  <a:srgbClr val="A11218"/>
                </a:solidFill>
                <a:latin typeface="Chiller" panose="04020404031007020602" pitchFamily="82" charset="0"/>
              </a:endParaRPr>
            </a:p>
          </p:txBody>
        </p:sp>
      </p:grpSp>
      <p:sp>
        <p:nvSpPr>
          <p:cNvPr id="73" name="文本框 72"/>
          <p:cNvSpPr txBox="1"/>
          <p:nvPr/>
        </p:nvSpPr>
        <p:spPr>
          <a:xfrm>
            <a:off x="1295948" y="1095167"/>
            <a:ext cx="2176506" cy="523220"/>
          </a:xfrm>
          <a:prstGeom prst="rect">
            <a:avLst/>
          </a:prstGeom>
          <a:noFill/>
        </p:spPr>
        <p:txBody>
          <a:bodyPr wrap="square" rtlCol="0">
            <a:spAutoFit/>
          </a:bodyPr>
          <a:lstStyle/>
          <a:p>
            <a:pPr algn="ctr"/>
            <a:r>
              <a:rPr lang="zh-CN" altLang="en-US" sz="2800" b="1" dirty="0" smtClean="0">
                <a:solidFill>
                  <a:srgbClr val="A11218"/>
                </a:solidFill>
                <a:latin typeface="+mn-ea"/>
              </a:rPr>
              <a:t>输入文字</a:t>
            </a:r>
            <a:r>
              <a:rPr lang="en-US" altLang="zh-CN" sz="2800" b="1" dirty="0" smtClean="0">
                <a:solidFill>
                  <a:srgbClr val="A11218"/>
                </a:solidFill>
                <a:latin typeface="+mn-ea"/>
              </a:rPr>
              <a:t>  </a:t>
            </a:r>
            <a:endParaRPr lang="zh-CN" altLang="en-US" sz="2800" b="1" dirty="0">
              <a:solidFill>
                <a:srgbClr val="A11218"/>
              </a:solidFill>
              <a:latin typeface="+mn-ea"/>
            </a:endParaRPr>
          </a:p>
        </p:txBody>
      </p:sp>
      <p:sp>
        <p:nvSpPr>
          <p:cNvPr id="75" name="文本框 74"/>
          <p:cNvSpPr txBox="1"/>
          <p:nvPr/>
        </p:nvSpPr>
        <p:spPr>
          <a:xfrm>
            <a:off x="5000252" y="1095167"/>
            <a:ext cx="2176506" cy="523220"/>
          </a:xfrm>
          <a:prstGeom prst="rect">
            <a:avLst/>
          </a:prstGeom>
          <a:noFill/>
        </p:spPr>
        <p:txBody>
          <a:bodyPr wrap="square" rtlCol="0">
            <a:spAutoFit/>
          </a:bodyPr>
          <a:lstStyle/>
          <a:p>
            <a:pPr algn="ctr"/>
            <a:r>
              <a:rPr lang="zh-CN" altLang="en-US" sz="2800" b="1" dirty="0">
                <a:solidFill>
                  <a:srgbClr val="A11218"/>
                </a:solidFill>
                <a:latin typeface="+mn-ea"/>
              </a:rPr>
              <a:t>输入文字</a:t>
            </a:r>
            <a:r>
              <a:rPr lang="en-US" altLang="zh-CN" sz="2800" b="1" dirty="0">
                <a:solidFill>
                  <a:srgbClr val="A11218"/>
                </a:solidFill>
                <a:latin typeface="+mn-ea"/>
              </a:rPr>
              <a:t>  </a:t>
            </a:r>
            <a:endParaRPr lang="zh-CN" altLang="en-US" sz="2800" b="1" dirty="0">
              <a:solidFill>
                <a:srgbClr val="A11218"/>
              </a:solidFill>
              <a:latin typeface="+mn-ea"/>
            </a:endParaRPr>
          </a:p>
        </p:txBody>
      </p:sp>
      <p:sp>
        <p:nvSpPr>
          <p:cNvPr id="76" name="文本框 75"/>
          <p:cNvSpPr txBox="1"/>
          <p:nvPr/>
        </p:nvSpPr>
        <p:spPr>
          <a:xfrm>
            <a:off x="8744755" y="1113313"/>
            <a:ext cx="2176506" cy="523220"/>
          </a:xfrm>
          <a:prstGeom prst="rect">
            <a:avLst/>
          </a:prstGeom>
          <a:noFill/>
        </p:spPr>
        <p:txBody>
          <a:bodyPr wrap="square" rtlCol="0">
            <a:spAutoFit/>
          </a:bodyPr>
          <a:lstStyle/>
          <a:p>
            <a:pPr algn="ctr"/>
            <a:r>
              <a:rPr lang="zh-CN" altLang="en-US" sz="2800" b="1" dirty="0">
                <a:solidFill>
                  <a:srgbClr val="A11218"/>
                </a:solidFill>
                <a:latin typeface="+mn-ea"/>
              </a:rPr>
              <a:t>输入文字</a:t>
            </a:r>
            <a:r>
              <a:rPr lang="en-US" altLang="zh-CN" sz="2800" b="1" dirty="0">
                <a:solidFill>
                  <a:srgbClr val="A11218"/>
                </a:solidFill>
                <a:latin typeface="+mn-ea"/>
              </a:rPr>
              <a:t>  </a:t>
            </a:r>
            <a:endParaRPr lang="zh-CN" altLang="en-US" sz="2800" b="1" dirty="0">
              <a:solidFill>
                <a:srgbClr val="A11218"/>
              </a:solidFill>
              <a:latin typeface="+mn-ea"/>
            </a:endParaRPr>
          </a:p>
        </p:txBody>
      </p:sp>
    </p:spTree>
    <p:extLst>
      <p:ext uri="{BB962C8B-B14F-4D97-AF65-F5344CB8AC3E}">
        <p14:creationId xmlns:p14="http://schemas.microsoft.com/office/powerpoint/2010/main" val="598784281"/>
      </p:ext>
    </p:extLst>
  </p:cSld>
  <p:clrMapOvr>
    <a:masterClrMapping/>
  </p:clrMapOvr>
  <mc:AlternateContent xmlns:mc="http://schemas.openxmlformats.org/markup-compatibility/2006" xmlns:p14="http://schemas.microsoft.com/office/powerpoint/2010/main">
    <mc:Choice Requires="p14">
      <p:transition advTm="3000">
        <p14:ripple/>
      </p:transition>
    </mc:Choice>
    <mc:Fallback xmlns="">
      <p:transition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50000"/>
                                  </p:iterate>
                                  <p:childTnLst>
                                    <p:set>
                                      <p:cBhvr>
                                        <p:cTn id="6" dur="1" fill="hold">
                                          <p:stCondLst>
                                            <p:cond delay="0"/>
                                          </p:stCondLst>
                                        </p:cTn>
                                        <p:tgtEl>
                                          <p:spTgt spid="1584"/>
                                        </p:tgtEl>
                                        <p:attrNameLst>
                                          <p:attrName>style.visibility</p:attrName>
                                        </p:attrNameLst>
                                      </p:cBhvr>
                                      <p:to>
                                        <p:strVal val="visible"/>
                                      </p:to>
                                    </p:set>
                                    <p:anim calcmode="lin" valueType="num">
                                      <p:cBhvr>
                                        <p:cTn id="7" dur="100" fill="hold"/>
                                        <p:tgtEl>
                                          <p:spTgt spid="1584"/>
                                        </p:tgtEl>
                                        <p:attrNameLst>
                                          <p:attrName>ppt_w</p:attrName>
                                        </p:attrNameLst>
                                      </p:cBhvr>
                                      <p:tavLst>
                                        <p:tav tm="0">
                                          <p:val>
                                            <p:strVal val="#ppt_w*0.70"/>
                                          </p:val>
                                        </p:tav>
                                        <p:tav tm="100000">
                                          <p:val>
                                            <p:strVal val="#ppt_w"/>
                                          </p:val>
                                        </p:tav>
                                      </p:tavLst>
                                    </p:anim>
                                    <p:anim calcmode="lin" valueType="num">
                                      <p:cBhvr>
                                        <p:cTn id="8" dur="100" fill="hold"/>
                                        <p:tgtEl>
                                          <p:spTgt spid="1584"/>
                                        </p:tgtEl>
                                        <p:attrNameLst>
                                          <p:attrName>ppt_h</p:attrName>
                                        </p:attrNameLst>
                                      </p:cBhvr>
                                      <p:tavLst>
                                        <p:tav tm="0">
                                          <p:val>
                                            <p:strVal val="#ppt_h"/>
                                          </p:val>
                                        </p:tav>
                                        <p:tav tm="100000">
                                          <p:val>
                                            <p:strVal val="#ppt_h"/>
                                          </p:val>
                                        </p:tav>
                                      </p:tavLst>
                                    </p:anim>
                                    <p:animEffect transition="in" filter="fade">
                                      <p:cBhvr>
                                        <p:cTn id="9" dur="100"/>
                                        <p:tgtEl>
                                          <p:spTgt spid="1584"/>
                                        </p:tgtEl>
                                      </p:cBhvr>
                                    </p:animEffect>
                                  </p:childTnLst>
                                </p:cTn>
                              </p:par>
                            </p:childTnLst>
                          </p:cTn>
                        </p:par>
                        <p:par>
                          <p:cTn id="10" fill="hold">
                            <p:stCondLst>
                              <p:cond delay="1000"/>
                            </p:stCondLst>
                            <p:childTnLst>
                              <p:par>
                                <p:cTn id="11" presetID="55" presetClass="entr" presetSubtype="0" fill="hold" grpId="0" nodeType="afterEffect">
                                  <p:stCondLst>
                                    <p:cond delay="0"/>
                                  </p:stCondLst>
                                  <p:iterate type="lt">
                                    <p:tmPct val="50000"/>
                                  </p:iterate>
                                  <p:childTnLst>
                                    <p:set>
                                      <p:cBhvr>
                                        <p:cTn id="12" dur="1" fill="hold">
                                          <p:stCondLst>
                                            <p:cond delay="0"/>
                                          </p:stCondLst>
                                        </p:cTn>
                                        <p:tgtEl>
                                          <p:spTgt spid="73"/>
                                        </p:tgtEl>
                                        <p:attrNameLst>
                                          <p:attrName>style.visibility</p:attrName>
                                        </p:attrNameLst>
                                      </p:cBhvr>
                                      <p:to>
                                        <p:strVal val="visible"/>
                                      </p:to>
                                    </p:set>
                                    <p:anim calcmode="lin" valueType="num">
                                      <p:cBhvr>
                                        <p:cTn id="13" dur="200" fill="hold"/>
                                        <p:tgtEl>
                                          <p:spTgt spid="73"/>
                                        </p:tgtEl>
                                        <p:attrNameLst>
                                          <p:attrName>ppt_w</p:attrName>
                                        </p:attrNameLst>
                                      </p:cBhvr>
                                      <p:tavLst>
                                        <p:tav tm="0">
                                          <p:val>
                                            <p:strVal val="#ppt_w*0.70"/>
                                          </p:val>
                                        </p:tav>
                                        <p:tav tm="100000">
                                          <p:val>
                                            <p:strVal val="#ppt_w"/>
                                          </p:val>
                                        </p:tav>
                                      </p:tavLst>
                                    </p:anim>
                                    <p:anim calcmode="lin" valueType="num">
                                      <p:cBhvr>
                                        <p:cTn id="14" dur="200" fill="hold"/>
                                        <p:tgtEl>
                                          <p:spTgt spid="73"/>
                                        </p:tgtEl>
                                        <p:attrNameLst>
                                          <p:attrName>ppt_h</p:attrName>
                                        </p:attrNameLst>
                                      </p:cBhvr>
                                      <p:tavLst>
                                        <p:tav tm="0">
                                          <p:val>
                                            <p:strVal val="#ppt_h"/>
                                          </p:val>
                                        </p:tav>
                                        <p:tav tm="100000">
                                          <p:val>
                                            <p:strVal val="#ppt_h"/>
                                          </p:val>
                                        </p:tav>
                                      </p:tavLst>
                                    </p:anim>
                                    <p:animEffect transition="in" filter="fade">
                                      <p:cBhvr>
                                        <p:cTn id="15" dur="200"/>
                                        <p:tgtEl>
                                          <p:spTgt spid="73"/>
                                        </p:tgtEl>
                                      </p:cBhvr>
                                    </p:animEffect>
                                  </p:childTnLst>
                                </p:cTn>
                              </p:par>
                            </p:childTnLst>
                          </p:cTn>
                        </p:par>
                        <p:par>
                          <p:cTn id="16" fill="hold">
                            <p:stCondLst>
                              <p:cond delay="1500"/>
                            </p:stCondLst>
                            <p:childTnLst>
                              <p:par>
                                <p:cTn id="17" presetID="55"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strVal val="#ppt_w*0.70"/>
                                          </p:val>
                                        </p:tav>
                                        <p:tav tm="100000">
                                          <p:val>
                                            <p:strVal val="#ppt_w"/>
                                          </p:val>
                                        </p:tav>
                                      </p:tavLst>
                                    </p:anim>
                                    <p:anim calcmode="lin" valueType="num">
                                      <p:cBhvr>
                                        <p:cTn id="20" dur="500" fill="hold"/>
                                        <p:tgtEl>
                                          <p:spTgt spid="21"/>
                                        </p:tgtEl>
                                        <p:attrNameLst>
                                          <p:attrName>ppt_h</p:attrName>
                                        </p:attrNameLst>
                                      </p:cBhvr>
                                      <p:tavLst>
                                        <p:tav tm="0">
                                          <p:val>
                                            <p:strVal val="#ppt_h"/>
                                          </p:val>
                                        </p:tav>
                                        <p:tav tm="100000">
                                          <p:val>
                                            <p:strVal val="#ppt_h"/>
                                          </p:val>
                                        </p:tav>
                                      </p:tavLst>
                                    </p:anim>
                                    <p:animEffect transition="in" filter="fade">
                                      <p:cBhvr>
                                        <p:cTn id="21" dur="500"/>
                                        <p:tgtEl>
                                          <p:spTgt spid="21"/>
                                        </p:tgtEl>
                                      </p:cBhvr>
                                    </p:animEffect>
                                  </p:childTnLst>
                                </p:cTn>
                              </p:par>
                            </p:childTnLst>
                          </p:cTn>
                        </p:par>
                        <p:par>
                          <p:cTn id="22" fill="hold">
                            <p:stCondLst>
                              <p:cond delay="2000"/>
                            </p:stCondLst>
                            <p:childTnLst>
                              <p:par>
                                <p:cTn id="23" presetID="55" presetClass="entr" presetSubtype="0" fill="hold" grpId="0" nodeType="afterEffect">
                                  <p:stCondLst>
                                    <p:cond delay="0"/>
                                  </p:stCondLst>
                                  <p:iterate type="lt">
                                    <p:tmPct val="50000"/>
                                  </p:iterate>
                                  <p:childTnLst>
                                    <p:set>
                                      <p:cBhvr>
                                        <p:cTn id="24" dur="1" fill="hold">
                                          <p:stCondLst>
                                            <p:cond delay="0"/>
                                          </p:stCondLst>
                                        </p:cTn>
                                        <p:tgtEl>
                                          <p:spTgt spid="75"/>
                                        </p:tgtEl>
                                        <p:attrNameLst>
                                          <p:attrName>style.visibility</p:attrName>
                                        </p:attrNameLst>
                                      </p:cBhvr>
                                      <p:to>
                                        <p:strVal val="visible"/>
                                      </p:to>
                                    </p:set>
                                    <p:anim calcmode="lin" valueType="num">
                                      <p:cBhvr>
                                        <p:cTn id="25" dur="200" fill="hold"/>
                                        <p:tgtEl>
                                          <p:spTgt spid="75"/>
                                        </p:tgtEl>
                                        <p:attrNameLst>
                                          <p:attrName>ppt_w</p:attrName>
                                        </p:attrNameLst>
                                      </p:cBhvr>
                                      <p:tavLst>
                                        <p:tav tm="0">
                                          <p:val>
                                            <p:strVal val="#ppt_w*0.70"/>
                                          </p:val>
                                        </p:tav>
                                        <p:tav tm="100000">
                                          <p:val>
                                            <p:strVal val="#ppt_w"/>
                                          </p:val>
                                        </p:tav>
                                      </p:tavLst>
                                    </p:anim>
                                    <p:anim calcmode="lin" valueType="num">
                                      <p:cBhvr>
                                        <p:cTn id="26" dur="200" fill="hold"/>
                                        <p:tgtEl>
                                          <p:spTgt spid="75"/>
                                        </p:tgtEl>
                                        <p:attrNameLst>
                                          <p:attrName>ppt_h</p:attrName>
                                        </p:attrNameLst>
                                      </p:cBhvr>
                                      <p:tavLst>
                                        <p:tav tm="0">
                                          <p:val>
                                            <p:strVal val="#ppt_h"/>
                                          </p:val>
                                        </p:tav>
                                        <p:tav tm="100000">
                                          <p:val>
                                            <p:strVal val="#ppt_h"/>
                                          </p:val>
                                        </p:tav>
                                      </p:tavLst>
                                    </p:anim>
                                    <p:animEffect transition="in" filter="fade">
                                      <p:cBhvr>
                                        <p:cTn id="27" dur="200"/>
                                        <p:tgtEl>
                                          <p:spTgt spid="75"/>
                                        </p:tgtEl>
                                      </p:cBhvr>
                                    </p:animEffect>
                                  </p:childTnLst>
                                </p:cTn>
                              </p:par>
                            </p:childTnLst>
                          </p:cTn>
                        </p:par>
                        <p:par>
                          <p:cTn id="28" fill="hold">
                            <p:stCondLst>
                              <p:cond delay="2500"/>
                            </p:stCondLst>
                            <p:childTnLst>
                              <p:par>
                                <p:cTn id="29" presetID="55"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strVal val="#ppt_w*0.70"/>
                                          </p:val>
                                        </p:tav>
                                        <p:tav tm="100000">
                                          <p:val>
                                            <p:strVal val="#ppt_w"/>
                                          </p:val>
                                        </p:tav>
                                      </p:tavLst>
                                    </p:anim>
                                    <p:anim calcmode="lin" valueType="num">
                                      <p:cBhvr>
                                        <p:cTn id="32" dur="500" fill="hold"/>
                                        <p:tgtEl>
                                          <p:spTgt spid="17"/>
                                        </p:tgtEl>
                                        <p:attrNameLst>
                                          <p:attrName>ppt_h</p:attrName>
                                        </p:attrNameLst>
                                      </p:cBhvr>
                                      <p:tavLst>
                                        <p:tav tm="0">
                                          <p:val>
                                            <p:strVal val="#ppt_h"/>
                                          </p:val>
                                        </p:tav>
                                        <p:tav tm="100000">
                                          <p:val>
                                            <p:strVal val="#ppt_h"/>
                                          </p:val>
                                        </p:tav>
                                      </p:tavLst>
                                    </p:anim>
                                    <p:animEffect transition="in" filter="fade">
                                      <p:cBhvr>
                                        <p:cTn id="33" dur="500"/>
                                        <p:tgtEl>
                                          <p:spTgt spid="17"/>
                                        </p:tgtEl>
                                      </p:cBhvr>
                                    </p:animEffect>
                                  </p:childTnLst>
                                </p:cTn>
                              </p:par>
                            </p:childTnLst>
                          </p:cTn>
                        </p:par>
                        <p:par>
                          <p:cTn id="34" fill="hold">
                            <p:stCondLst>
                              <p:cond delay="3000"/>
                            </p:stCondLst>
                            <p:childTnLst>
                              <p:par>
                                <p:cTn id="35" presetID="55" presetClass="entr" presetSubtype="0" fill="hold" grpId="0" nodeType="afterEffect">
                                  <p:stCondLst>
                                    <p:cond delay="0"/>
                                  </p:stCondLst>
                                  <p:iterate type="lt">
                                    <p:tmPct val="50000"/>
                                  </p:iterate>
                                  <p:childTnLst>
                                    <p:set>
                                      <p:cBhvr>
                                        <p:cTn id="36" dur="1" fill="hold">
                                          <p:stCondLst>
                                            <p:cond delay="0"/>
                                          </p:stCondLst>
                                        </p:cTn>
                                        <p:tgtEl>
                                          <p:spTgt spid="76"/>
                                        </p:tgtEl>
                                        <p:attrNameLst>
                                          <p:attrName>style.visibility</p:attrName>
                                        </p:attrNameLst>
                                      </p:cBhvr>
                                      <p:to>
                                        <p:strVal val="visible"/>
                                      </p:to>
                                    </p:set>
                                    <p:anim calcmode="lin" valueType="num">
                                      <p:cBhvr>
                                        <p:cTn id="37" dur="200" fill="hold"/>
                                        <p:tgtEl>
                                          <p:spTgt spid="76"/>
                                        </p:tgtEl>
                                        <p:attrNameLst>
                                          <p:attrName>ppt_w</p:attrName>
                                        </p:attrNameLst>
                                      </p:cBhvr>
                                      <p:tavLst>
                                        <p:tav tm="0">
                                          <p:val>
                                            <p:strVal val="#ppt_w*0.70"/>
                                          </p:val>
                                        </p:tav>
                                        <p:tav tm="100000">
                                          <p:val>
                                            <p:strVal val="#ppt_w"/>
                                          </p:val>
                                        </p:tav>
                                      </p:tavLst>
                                    </p:anim>
                                    <p:anim calcmode="lin" valueType="num">
                                      <p:cBhvr>
                                        <p:cTn id="38" dur="200" fill="hold"/>
                                        <p:tgtEl>
                                          <p:spTgt spid="76"/>
                                        </p:tgtEl>
                                        <p:attrNameLst>
                                          <p:attrName>ppt_h</p:attrName>
                                        </p:attrNameLst>
                                      </p:cBhvr>
                                      <p:tavLst>
                                        <p:tav tm="0">
                                          <p:val>
                                            <p:strVal val="#ppt_h"/>
                                          </p:val>
                                        </p:tav>
                                        <p:tav tm="100000">
                                          <p:val>
                                            <p:strVal val="#ppt_h"/>
                                          </p:val>
                                        </p:tav>
                                      </p:tavLst>
                                    </p:anim>
                                    <p:animEffect transition="in" filter="fade">
                                      <p:cBhvr>
                                        <p:cTn id="39" dur="200"/>
                                        <p:tgtEl>
                                          <p:spTgt spid="76"/>
                                        </p:tgtEl>
                                      </p:cBhvr>
                                    </p:animEffect>
                                  </p:childTnLst>
                                </p:cTn>
                              </p:par>
                            </p:childTnLst>
                          </p:cTn>
                        </p:par>
                        <p:par>
                          <p:cTn id="40" fill="hold">
                            <p:stCondLst>
                              <p:cond delay="3500"/>
                            </p:stCondLst>
                            <p:childTnLst>
                              <p:par>
                                <p:cTn id="41" presetID="55" presetClass="entr" presetSubtype="0" fill="hold" nodeType="afterEffect">
                                  <p:stCondLst>
                                    <p:cond delay="0"/>
                                  </p:stCondLst>
                                  <p:childTnLst>
                                    <p:set>
                                      <p:cBhvr>
                                        <p:cTn id="42" dur="1" fill="hold">
                                          <p:stCondLst>
                                            <p:cond delay="0"/>
                                          </p:stCondLst>
                                        </p:cTn>
                                        <p:tgtEl>
                                          <p:spTgt spid="63"/>
                                        </p:tgtEl>
                                        <p:attrNameLst>
                                          <p:attrName>style.visibility</p:attrName>
                                        </p:attrNameLst>
                                      </p:cBhvr>
                                      <p:to>
                                        <p:strVal val="visible"/>
                                      </p:to>
                                    </p:set>
                                    <p:anim calcmode="lin" valueType="num">
                                      <p:cBhvr>
                                        <p:cTn id="43" dur="500" fill="hold"/>
                                        <p:tgtEl>
                                          <p:spTgt spid="63"/>
                                        </p:tgtEl>
                                        <p:attrNameLst>
                                          <p:attrName>ppt_w</p:attrName>
                                        </p:attrNameLst>
                                      </p:cBhvr>
                                      <p:tavLst>
                                        <p:tav tm="0">
                                          <p:val>
                                            <p:strVal val="#ppt_w*0.70"/>
                                          </p:val>
                                        </p:tav>
                                        <p:tav tm="100000">
                                          <p:val>
                                            <p:strVal val="#ppt_w"/>
                                          </p:val>
                                        </p:tav>
                                      </p:tavLst>
                                    </p:anim>
                                    <p:anim calcmode="lin" valueType="num">
                                      <p:cBhvr>
                                        <p:cTn id="44" dur="500" fill="hold"/>
                                        <p:tgtEl>
                                          <p:spTgt spid="63"/>
                                        </p:tgtEl>
                                        <p:attrNameLst>
                                          <p:attrName>ppt_h</p:attrName>
                                        </p:attrNameLst>
                                      </p:cBhvr>
                                      <p:tavLst>
                                        <p:tav tm="0">
                                          <p:val>
                                            <p:strVal val="#ppt_h"/>
                                          </p:val>
                                        </p:tav>
                                        <p:tav tm="100000">
                                          <p:val>
                                            <p:strVal val="#ppt_h"/>
                                          </p:val>
                                        </p:tav>
                                      </p:tavLst>
                                    </p:anim>
                                    <p:animEffect transition="in" filter="fade">
                                      <p:cBhvr>
                                        <p:cTn id="45" dur="500"/>
                                        <p:tgtEl>
                                          <p:spTgt spid="63"/>
                                        </p:tgtEl>
                                      </p:cBhvr>
                                    </p:animEffect>
                                  </p:childTnLst>
                                </p:cTn>
                              </p:par>
                              <p:par>
                                <p:cTn id="46" presetID="10" presetClass="entr" presetSubtype="0" fill="hold"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500"/>
                                        <p:tgtEl>
                                          <p:spTgt spid="23"/>
                                        </p:tgtEl>
                                      </p:cBhvr>
                                    </p:animEffect>
                                  </p:childTnLst>
                                </p:cTn>
                              </p:par>
                              <p:par>
                                <p:cTn id="49" presetID="10" presetClass="entr" presetSubtype="0" fill="hold" nodeType="withEffect">
                                  <p:stCondLst>
                                    <p:cond delay="50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500"/>
                                        <p:tgtEl>
                                          <p:spTgt spid="67"/>
                                        </p:tgtEl>
                                      </p:cBhvr>
                                    </p:animEffect>
                                  </p:childTnLst>
                                </p:cTn>
                              </p:par>
                              <p:par>
                                <p:cTn id="52" presetID="10" presetClass="entr" presetSubtype="0" fill="hold" nodeType="withEffect">
                                  <p:stCondLst>
                                    <p:cond delay="500"/>
                                  </p:stCondLst>
                                  <p:childTnLst>
                                    <p:set>
                                      <p:cBhvr>
                                        <p:cTn id="53" dur="1" fill="hold">
                                          <p:stCondLst>
                                            <p:cond delay="0"/>
                                          </p:stCondLst>
                                        </p:cTn>
                                        <p:tgtEl>
                                          <p:spTgt spid="70"/>
                                        </p:tgtEl>
                                        <p:attrNameLst>
                                          <p:attrName>style.visibility</p:attrName>
                                        </p:attrNameLst>
                                      </p:cBhvr>
                                      <p:to>
                                        <p:strVal val="visible"/>
                                      </p:to>
                                    </p:set>
                                    <p:animEffect transition="in" filter="fade">
                                      <p:cBhvr>
                                        <p:cTn id="54"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4" grpId="0"/>
      <p:bldP spid="73" grpId="0"/>
      <p:bldP spid="75" grpId="0"/>
      <p:bldP spid="76"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圣诞节喜庆扁平风活动策划OR总结商务模板"/>
</p:tagLst>
</file>

<file path=ppt/tags/tag10.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Other"/>
  <p:tag name="MH_ORDER" val="21"/>
</p:tagLst>
</file>

<file path=ppt/tags/tag11.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1"/>
</p:tagLst>
</file>

<file path=ppt/tags/tag12.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2"/>
</p:tagLst>
</file>

<file path=ppt/tags/tag13.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14.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4"/>
</p:tagLst>
</file>

<file path=ppt/tags/tag15.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5"/>
</p:tagLst>
</file>

<file path=ppt/tags/tag16.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17.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18.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19.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2.xml><?xml version="1.0" encoding="utf-8"?>
<p:tagLst xmlns:a="http://schemas.openxmlformats.org/drawingml/2006/main" xmlns:r="http://schemas.openxmlformats.org/officeDocument/2006/relationships" xmlns:p="http://schemas.openxmlformats.org/presentationml/2006/main">
  <p:tag name="MH" val="20161013154421"/>
  <p:tag name="MH_LIBRARY" val="GRAPHIC"/>
  <p:tag name="MH_TYPE" val="Other"/>
  <p:tag name="MH_ORDER" val="1"/>
</p:tagLst>
</file>

<file path=ppt/tags/tag20.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21.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22.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23.xml><?xml version="1.0" encoding="utf-8"?>
<p:tagLst xmlns:a="http://schemas.openxmlformats.org/drawingml/2006/main" xmlns:r="http://schemas.openxmlformats.org/officeDocument/2006/relationships" xmlns:p="http://schemas.openxmlformats.org/presentationml/2006/main">
  <p:tag name="TIMING" val="|4.6"/>
</p:tagLst>
</file>

<file path=ppt/tags/tag24.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25.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2"/>
</p:tagLst>
</file>

<file path=ppt/tags/tag26.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3"/>
</p:tagLst>
</file>

<file path=ppt/tags/tag27.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4"/>
</p:tagLst>
</file>

<file path=ppt/tags/tag28.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SubTitle"/>
  <p:tag name="MH_ORDER" val="4"/>
</p:tagLst>
</file>

<file path=ppt/tags/tag29.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Other"/>
  <p:tag name="MH_ORDER" val="5"/>
</p:tagLst>
</file>

<file path=ppt/tags/tag3.xml><?xml version="1.0" encoding="utf-8"?>
<p:tagLst xmlns:a="http://schemas.openxmlformats.org/drawingml/2006/main" xmlns:r="http://schemas.openxmlformats.org/officeDocument/2006/relationships" xmlns:p="http://schemas.openxmlformats.org/presentationml/2006/main">
  <p:tag name="MH" val="20161013154421"/>
  <p:tag name="MH_LIBRARY" val="GRAPHIC"/>
  <p:tag name="MH_TYPE" val="Other"/>
  <p:tag name="MH_ORDER" val="2"/>
</p:tagLst>
</file>

<file path=ppt/tags/tag30.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SubTitle"/>
  <p:tag name="MH_ORDER" val="3"/>
</p:tagLst>
</file>

<file path=ppt/tags/tag31.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Other"/>
  <p:tag name="MH_ORDER" val="4"/>
</p:tagLst>
</file>

<file path=ppt/tags/tag32.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SubTitle"/>
  <p:tag name="MH_ORDER" val="2"/>
</p:tagLst>
</file>

<file path=ppt/tags/tag33.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Other"/>
  <p:tag name="MH_ORDER" val="3"/>
</p:tagLst>
</file>

<file path=ppt/tags/tag34.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SubTitle"/>
  <p:tag name="MH_ORDER" val="1"/>
</p:tagLst>
</file>

<file path=ppt/tags/tag35.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Other"/>
  <p:tag name="MH_ORDER" val="2"/>
</p:tagLst>
</file>

<file path=ppt/tags/tag36.xml><?xml version="1.0" encoding="utf-8"?>
<p:tagLst xmlns:a="http://schemas.openxmlformats.org/drawingml/2006/main" xmlns:r="http://schemas.openxmlformats.org/officeDocument/2006/relationships" xmlns:p="http://schemas.openxmlformats.org/presentationml/2006/main">
  <p:tag name="MH" val="20161013153516"/>
  <p:tag name="MH_LIBRARY" val="GRAPHIC"/>
  <p:tag name="MH_TYPE" val="Other"/>
  <p:tag name="MH_ORDER" val="1"/>
</p:tagLst>
</file>

<file path=ppt/tags/tag37.xml><?xml version="1.0" encoding="utf-8"?>
<p:tagLst xmlns:a="http://schemas.openxmlformats.org/drawingml/2006/main" xmlns:r="http://schemas.openxmlformats.org/officeDocument/2006/relationships" xmlns:p="http://schemas.openxmlformats.org/presentationml/2006/main">
  <p:tag name="MH" val="20161013153516"/>
  <p:tag name="MH_LIBRARY" val="GRAPHIC"/>
  <p:tag name="MH_TYPE" val="Other"/>
  <p:tag name="MH_ORDER" val="2"/>
</p:tagLst>
</file>

<file path=ppt/tags/tag38.xml><?xml version="1.0" encoding="utf-8"?>
<p:tagLst xmlns:a="http://schemas.openxmlformats.org/drawingml/2006/main" xmlns:r="http://schemas.openxmlformats.org/officeDocument/2006/relationships" xmlns:p="http://schemas.openxmlformats.org/presentationml/2006/main">
  <p:tag name="MH" val="20161013153516"/>
  <p:tag name="MH_LIBRARY" val="GRAPHIC"/>
  <p:tag name="MH_TYPE" val="Other"/>
  <p:tag name="MH_ORDER" val="3"/>
</p:tagLst>
</file>

<file path=ppt/tags/tag39.xml><?xml version="1.0" encoding="utf-8"?>
<p:tagLst xmlns:a="http://schemas.openxmlformats.org/drawingml/2006/main" xmlns:r="http://schemas.openxmlformats.org/officeDocument/2006/relationships" xmlns:p="http://schemas.openxmlformats.org/presentationml/2006/main">
  <p:tag name="MH" val="20161013153516"/>
  <p:tag name="MH_LIBRARY" val="GRAPHIC"/>
  <p:tag name="MH_TYPE" val="Other"/>
  <p:tag name="MH_ORDER" val="4"/>
</p:tagLst>
</file>

<file path=ppt/tags/tag4.xml><?xml version="1.0" encoding="utf-8"?>
<p:tagLst xmlns:a="http://schemas.openxmlformats.org/drawingml/2006/main" xmlns:r="http://schemas.openxmlformats.org/officeDocument/2006/relationships" xmlns:p="http://schemas.openxmlformats.org/presentationml/2006/main">
  <p:tag name="MH" val="20161013154421"/>
  <p:tag name="MH_LIBRARY" val="GRAPHIC"/>
  <p:tag name="MH_TYPE" val="Other"/>
  <p:tag name="MH_ORDER" val="3"/>
</p:tagLst>
</file>

<file path=ppt/tags/tag40.xml><?xml version="1.0" encoding="utf-8"?>
<p:tagLst xmlns:a="http://schemas.openxmlformats.org/drawingml/2006/main" xmlns:r="http://schemas.openxmlformats.org/officeDocument/2006/relationships" xmlns:p="http://schemas.openxmlformats.org/presentationml/2006/main">
  <p:tag name="MH" val="20161013153516"/>
  <p:tag name="MH_LIBRARY" val="GRAPHIC"/>
  <p:tag name="MH_TYPE" val="Other"/>
  <p:tag name="MH_ORDER" val="5"/>
</p:tagLst>
</file>

<file path=ppt/tags/tag41.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42.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43.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44.xml><?xml version="1.0" encoding="utf-8"?>
<p:tagLst xmlns:a="http://schemas.openxmlformats.org/drawingml/2006/main" xmlns:r="http://schemas.openxmlformats.org/officeDocument/2006/relationships" xmlns:p="http://schemas.openxmlformats.org/presentationml/2006/main">
  <p:tag name="MH" val="20161013154629"/>
  <p:tag name="MH_LIBRARY" val="GRAPHIC"/>
  <p:tag name="MH_TYPE" val="Text"/>
  <p:tag name="MH_ORDER" val="1"/>
</p:tagLst>
</file>

<file path=ppt/tags/tag45.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46.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47.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SubTitle"/>
  <p:tag name="MH_ORDER" val="3"/>
</p:tagLst>
</file>

<file path=ppt/tags/tag48.xml><?xml version="1.0" encoding="utf-8"?>
<p:tagLst xmlns:a="http://schemas.openxmlformats.org/drawingml/2006/main" xmlns:r="http://schemas.openxmlformats.org/officeDocument/2006/relationships" xmlns:p="http://schemas.openxmlformats.org/presentationml/2006/main">
  <p:tag name="TIMING" val="|3.4"/>
</p:tagLst>
</file>

<file path=ppt/tags/tag5.xml><?xml version="1.0" encoding="utf-8"?>
<p:tagLst xmlns:a="http://schemas.openxmlformats.org/drawingml/2006/main" xmlns:r="http://schemas.openxmlformats.org/officeDocument/2006/relationships" xmlns:p="http://schemas.openxmlformats.org/presentationml/2006/main">
  <p:tag name="MH" val="20161013154421"/>
  <p:tag name="MH_LIBRARY" val="GRAPHIC"/>
  <p:tag name="MH_TYPE" val="Other"/>
  <p:tag name="MH_ORDER" val="4"/>
</p:tagLst>
</file>

<file path=ppt/tags/tag6.xml><?xml version="1.0" encoding="utf-8"?>
<p:tagLst xmlns:a="http://schemas.openxmlformats.org/drawingml/2006/main" xmlns:r="http://schemas.openxmlformats.org/officeDocument/2006/relationships" xmlns:p="http://schemas.openxmlformats.org/presentationml/2006/main">
  <p:tag name="MH" val="20161013154421"/>
  <p:tag name="MH_LIBRARY" val="GRAPHIC"/>
  <p:tag name="MH_TYPE" val="Other"/>
  <p:tag name="MH_ORDER" val="6"/>
</p:tagLst>
</file>

<file path=ppt/tags/tag7.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Other"/>
  <p:tag name="MH_ORDER" val="17"/>
</p:tagLst>
</file>

<file path=ppt/tags/tag8.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Other"/>
  <p:tag name="MH_ORDER" val="18"/>
</p:tagLst>
</file>

<file path=ppt/tags/tag9.xml><?xml version="1.0" encoding="utf-8"?>
<p:tagLst xmlns:a="http://schemas.openxmlformats.org/drawingml/2006/main" xmlns:r="http://schemas.openxmlformats.org/officeDocument/2006/relationships" xmlns:p="http://schemas.openxmlformats.org/presentationml/2006/main">
  <p:tag name="MH" val="20161013154609"/>
  <p:tag name="MH_LIBRARY" val="GRAPHIC"/>
  <p:tag name="MH_TYPE" val="Other"/>
  <p:tag name="MH_ORDER" val="2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1518</TotalTime>
  <Words>994</Words>
  <Application>Microsoft Office PowerPoint</Application>
  <PresentationFormat>宽屏</PresentationFormat>
  <Paragraphs>160</Paragraphs>
  <Slides>23</Slides>
  <Notes>23</Notes>
  <HiddenSlides>0</HiddenSlides>
  <MMClips>1</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23</vt:i4>
      </vt:variant>
    </vt:vector>
  </HeadingPairs>
  <TitlesOfParts>
    <vt:vector size="31" baseType="lpstr">
      <vt:lpstr>等线</vt:lpstr>
      <vt:lpstr>等线 Light</vt:lpstr>
      <vt:lpstr>宋体</vt:lpstr>
      <vt:lpstr>Arial</vt:lpstr>
      <vt:lpstr>Bradley Hand ITC</vt:lpstr>
      <vt:lpstr>Calibri</vt:lpstr>
      <vt:lpstr>Chiller</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圣诞节喜庆扁平风活动策划OR总结商务模板</dc:title>
  <dc:creator>杨端秀</dc:creator>
  <cp:lastModifiedBy>admin</cp:lastModifiedBy>
  <cp:revision>98</cp:revision>
  <dcterms:created xsi:type="dcterms:W3CDTF">2016-10-12T07:48:47Z</dcterms:created>
  <dcterms:modified xsi:type="dcterms:W3CDTF">2017-12-20T04:59:11Z</dcterms:modified>
</cp:coreProperties>
</file>